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2.xml" ContentType="application/vnd.openxmlformats-officedocument.them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3.xml" ContentType="application/vnd.openxmlformats-officedocument.theme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charts/chart1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ppt/changesInfos/changesInfo1.xml" ContentType="application/vnd.ms-powerpoint.changesinfo+xml"/>
  <Override PartName="/ppt/revisionInfo.xml" ContentType="application/vnd.ms-powerpoint.revisioninfo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19" r:id="rId4"/>
    <p:sldMasterId id="2147483737" r:id="rId5"/>
    <p:sldMasterId id="2147483766" r:id="rId6"/>
    <p:sldMasterId id="2147483679" r:id="rId7"/>
  </p:sldMasterIdLst>
  <p:notesMasterIdLst>
    <p:notesMasterId r:id="rId13"/>
  </p:notesMasterIdLst>
  <p:sldIdLst>
    <p:sldId id="607" r:id="rId8"/>
    <p:sldId id="640" r:id="rId9"/>
    <p:sldId id="641" r:id="rId10"/>
    <p:sldId id="642" r:id="rId11"/>
    <p:sldId id="595" r:id="rId12"/>
  </p:sldIdLst>
  <p:sldSz cx="12192000" cy="6858000"/>
  <p:notesSz cx="6797675" cy="9926638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0D8EED3A-A5C1-4720-A978-0224D91DBAB0}">
          <p14:sldIdLst>
            <p14:sldId id="607"/>
            <p14:sldId id="640"/>
            <p14:sldId id="641"/>
            <p14:sldId id="642"/>
            <p14:sldId id="595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912F11"/>
    <a:srgbClr val="00A0A6"/>
    <a:srgbClr val="E7E16B"/>
    <a:srgbClr val="FFFFCC"/>
    <a:srgbClr val="FFFFE7"/>
    <a:srgbClr val="101232"/>
    <a:srgbClr val="E0EBFC"/>
    <a:srgbClr val="F7FFFB"/>
    <a:srgbClr val="E7FEFF"/>
    <a:srgbClr val="FCEAE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295E643B-407A-4BCC-8A9E-CBCAA335DFEB}" v="8" dt="2023-05-26T20:46:23.095"/>
    <p1510:client id="{33E5E287-15F2-42AB-A5A7-544F9A77F4EB}" v="1" dt="2023-05-26T19:58:59.151"/>
    <p1510:client id="{5C61D623-AE55-40FA-9968-A05D33E3CFC7}" v="86" dt="2023-05-26T20:22:07.696"/>
    <p1510:client id="{8D3CD2F6-71C4-4211-BF58-3B9B3B8B55DB}" v="1" dt="2019-09-02T12:08:52.990"/>
    <p1510:client id="{A15F3C8D-9BD7-4DD6-8890-CCAD57A479AB}" v="8" dt="2023-05-23T18:24:27.382"/>
    <p1510:client id="{AE898023-0F02-4A11-AFDE-1FDED6AE6EE0}" v="35" dt="2023-05-16T00:07:52.094"/>
    <p1510:client id="{AF06910D-942A-822D-06BC-A9CEA4ED462E}" v="1" dt="2023-05-26T20:46:55.815"/>
    <p1510:client id="{C33B2D2D-3D28-4192-9DBC-40B31FEA9448}" v="1411" dt="2023-05-23T22:20:08.902"/>
    <p1510:client id="{E472D61F-6076-4929-9513-266A979CA708}" v="55" dt="2023-05-26T17:34:27.917"/>
    <p1510:client id="{EFAF2CC1-5DE7-4EB6-A245-C1B48D06F5F8}" v="1" dt="2023-05-26T20:26:35.781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Estilo Médio 2 - Ênfase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87" autoAdjust="0"/>
    <p:restoredTop sz="94660"/>
  </p:normalViewPr>
  <p:slideViewPr>
    <p:cSldViewPr snapToGrid="0">
      <p:cViewPr varScale="1">
        <p:scale>
          <a:sx n="111" d="100"/>
          <a:sy n="111" d="100"/>
        </p:scale>
        <p:origin x="456" y="11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1.xml"/><Relationship Id="rId13" Type="http://schemas.openxmlformats.org/officeDocument/2006/relationships/notesMaster" Target="notesMasters/notesMaster1.xml"/><Relationship Id="rId18" Type="http://schemas.microsoft.com/office/2016/11/relationships/changesInfo" Target="changesInfos/changesInfo1.xml"/><Relationship Id="rId3" Type="http://schemas.openxmlformats.org/officeDocument/2006/relationships/customXml" Target="../customXml/item3.xml"/><Relationship Id="rId7" Type="http://schemas.openxmlformats.org/officeDocument/2006/relationships/slideMaster" Target="slideMasters/slideMaster4.xml"/><Relationship Id="rId12" Type="http://schemas.openxmlformats.org/officeDocument/2006/relationships/slide" Target="slides/slide5.xml"/><Relationship Id="rId17" Type="http://schemas.openxmlformats.org/officeDocument/2006/relationships/tableStyles" Target="tableStyles.xml"/><Relationship Id="rId2" Type="http://schemas.openxmlformats.org/officeDocument/2006/relationships/customXml" Target="../customXml/item2.xml"/><Relationship Id="rId16" Type="http://schemas.openxmlformats.org/officeDocument/2006/relationships/theme" Target="theme/theme1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Relationship Id="rId11" Type="http://schemas.openxmlformats.org/officeDocument/2006/relationships/slide" Target="slides/slide4.xml"/><Relationship Id="rId5" Type="http://schemas.openxmlformats.org/officeDocument/2006/relationships/slideMaster" Target="slideMasters/slideMaster2.xml"/><Relationship Id="rId15" Type="http://schemas.openxmlformats.org/officeDocument/2006/relationships/viewProps" Target="viewProps.xml"/><Relationship Id="rId10" Type="http://schemas.openxmlformats.org/officeDocument/2006/relationships/slide" Target="slides/slide3.xml"/><Relationship Id="rId19" Type="http://schemas.microsoft.com/office/2015/10/relationships/revisionInfo" Target="revisionInfo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2.xml"/><Relationship Id="rId14" Type="http://schemas.openxmlformats.org/officeDocument/2006/relationships/presProps" Target="presProp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Luciana de Cassia Silva Faria" userId="S::lfaria@mpmg.mp.br::3d8e7d1f-63ca-451f-9966-c5386ebec676" providerId="AD" clId="Web-{5C61D623-AE55-40FA-9968-A05D33E3CFC7}"/>
    <pc:docChg chg="addSld delSld modSld modSection">
      <pc:chgData name="Luciana de Cassia Silva Faria" userId="S::lfaria@mpmg.mp.br::3d8e7d1f-63ca-451f-9966-c5386ebec676" providerId="AD" clId="Web-{5C61D623-AE55-40FA-9968-A05D33E3CFC7}" dt="2023-05-26T20:22:07.696" v="76"/>
      <pc:docMkLst>
        <pc:docMk/>
      </pc:docMkLst>
      <pc:sldChg chg="modSp">
        <pc:chgData name="Luciana de Cassia Silva Faria" userId="S::lfaria@mpmg.mp.br::3d8e7d1f-63ca-451f-9966-c5386ebec676" providerId="AD" clId="Web-{5C61D623-AE55-40FA-9968-A05D33E3CFC7}" dt="2023-05-26T20:15:50.748" v="5" actId="20577"/>
        <pc:sldMkLst>
          <pc:docMk/>
          <pc:sldMk cId="2472997544" sldId="607"/>
        </pc:sldMkLst>
        <pc:spChg chg="mod">
          <ac:chgData name="Luciana de Cassia Silva Faria" userId="S::lfaria@mpmg.mp.br::3d8e7d1f-63ca-451f-9966-c5386ebec676" providerId="AD" clId="Web-{5C61D623-AE55-40FA-9968-A05D33E3CFC7}" dt="2023-05-26T20:15:50.748" v="5" actId="20577"/>
          <ac:spMkLst>
            <pc:docMk/>
            <pc:sldMk cId="2472997544" sldId="607"/>
            <ac:spMk id="3" creationId="{00000000-0000-0000-0000-000000000000}"/>
          </ac:spMkLst>
        </pc:spChg>
      </pc:sldChg>
      <pc:sldChg chg="del">
        <pc:chgData name="Luciana de Cassia Silva Faria" userId="S::lfaria@mpmg.mp.br::3d8e7d1f-63ca-451f-9966-c5386ebec676" providerId="AD" clId="Web-{5C61D623-AE55-40FA-9968-A05D33E3CFC7}" dt="2023-05-26T20:17:23.813" v="13"/>
        <pc:sldMkLst>
          <pc:docMk/>
          <pc:sldMk cId="770725208" sldId="609"/>
        </pc:sldMkLst>
      </pc:sldChg>
      <pc:sldChg chg="del">
        <pc:chgData name="Luciana de Cassia Silva Faria" userId="S::lfaria@mpmg.mp.br::3d8e7d1f-63ca-451f-9966-c5386ebec676" providerId="AD" clId="Web-{5C61D623-AE55-40FA-9968-A05D33E3CFC7}" dt="2023-05-26T20:17:23.860" v="14"/>
        <pc:sldMkLst>
          <pc:docMk/>
          <pc:sldMk cId="2375947604" sldId="610"/>
        </pc:sldMkLst>
      </pc:sldChg>
      <pc:sldChg chg="del">
        <pc:chgData name="Luciana de Cassia Silva Faria" userId="S::lfaria@mpmg.mp.br::3d8e7d1f-63ca-451f-9966-c5386ebec676" providerId="AD" clId="Web-{5C61D623-AE55-40FA-9968-A05D33E3CFC7}" dt="2023-05-26T20:17:23.876" v="15"/>
        <pc:sldMkLst>
          <pc:docMk/>
          <pc:sldMk cId="1445234106" sldId="612"/>
        </pc:sldMkLst>
      </pc:sldChg>
      <pc:sldChg chg="del">
        <pc:chgData name="Luciana de Cassia Silva Faria" userId="S::lfaria@mpmg.mp.br::3d8e7d1f-63ca-451f-9966-c5386ebec676" providerId="AD" clId="Web-{5C61D623-AE55-40FA-9968-A05D33E3CFC7}" dt="2023-05-26T20:17:20.001" v="12"/>
        <pc:sldMkLst>
          <pc:docMk/>
          <pc:sldMk cId="3969243521" sldId="632"/>
        </pc:sldMkLst>
      </pc:sldChg>
      <pc:sldChg chg="del">
        <pc:chgData name="Luciana de Cassia Silva Faria" userId="S::lfaria@mpmg.mp.br::3d8e7d1f-63ca-451f-9966-c5386ebec676" providerId="AD" clId="Web-{5C61D623-AE55-40FA-9968-A05D33E3CFC7}" dt="2023-05-26T20:17:11.797" v="9"/>
        <pc:sldMkLst>
          <pc:docMk/>
          <pc:sldMk cId="3006479901" sldId="633"/>
        </pc:sldMkLst>
      </pc:sldChg>
      <pc:sldChg chg="del">
        <pc:chgData name="Luciana de Cassia Silva Faria" userId="S::lfaria@mpmg.mp.br::3d8e7d1f-63ca-451f-9966-c5386ebec676" providerId="AD" clId="Web-{5C61D623-AE55-40FA-9968-A05D33E3CFC7}" dt="2023-05-26T20:17:10.610" v="8"/>
        <pc:sldMkLst>
          <pc:docMk/>
          <pc:sldMk cId="815833293" sldId="634"/>
        </pc:sldMkLst>
      </pc:sldChg>
      <pc:sldChg chg="del">
        <pc:chgData name="Luciana de Cassia Silva Faria" userId="S::lfaria@mpmg.mp.br::3d8e7d1f-63ca-451f-9966-c5386ebec676" providerId="AD" clId="Web-{5C61D623-AE55-40FA-9968-A05D33E3CFC7}" dt="2023-05-26T20:17:09.032" v="7"/>
        <pc:sldMkLst>
          <pc:docMk/>
          <pc:sldMk cId="1339503681" sldId="635"/>
        </pc:sldMkLst>
      </pc:sldChg>
      <pc:sldChg chg="del">
        <pc:chgData name="Luciana de Cassia Silva Faria" userId="S::lfaria@mpmg.mp.br::3d8e7d1f-63ca-451f-9966-c5386ebec676" providerId="AD" clId="Web-{5C61D623-AE55-40FA-9968-A05D33E3CFC7}" dt="2023-05-26T20:17:07.078" v="6"/>
        <pc:sldMkLst>
          <pc:docMk/>
          <pc:sldMk cId="681118424" sldId="636"/>
        </pc:sldMkLst>
      </pc:sldChg>
      <pc:sldChg chg="del">
        <pc:chgData name="Luciana de Cassia Silva Faria" userId="S::lfaria@mpmg.mp.br::3d8e7d1f-63ca-451f-9966-c5386ebec676" providerId="AD" clId="Web-{5C61D623-AE55-40FA-9968-A05D33E3CFC7}" dt="2023-05-26T20:22:06.149" v="75"/>
        <pc:sldMkLst>
          <pc:docMk/>
          <pc:sldMk cId="3981638033" sldId="638"/>
        </pc:sldMkLst>
      </pc:sldChg>
      <pc:sldChg chg="del">
        <pc:chgData name="Luciana de Cassia Silva Faria" userId="S::lfaria@mpmg.mp.br::3d8e7d1f-63ca-451f-9966-c5386ebec676" providerId="AD" clId="Web-{5C61D623-AE55-40FA-9968-A05D33E3CFC7}" dt="2023-05-26T20:22:07.696" v="76"/>
        <pc:sldMkLst>
          <pc:docMk/>
          <pc:sldMk cId="958373961" sldId="639"/>
        </pc:sldMkLst>
      </pc:sldChg>
      <pc:sldChg chg="addSp delSp modSp add del">
        <pc:chgData name="Luciana de Cassia Silva Faria" userId="S::lfaria@mpmg.mp.br::3d8e7d1f-63ca-451f-9966-c5386ebec676" providerId="AD" clId="Web-{5C61D623-AE55-40FA-9968-A05D33E3CFC7}" dt="2023-05-26T20:21:38.054" v="74" actId="14100"/>
        <pc:sldMkLst>
          <pc:docMk/>
          <pc:sldMk cId="1899709171" sldId="640"/>
        </pc:sldMkLst>
        <pc:spChg chg="add mod">
          <ac:chgData name="Luciana de Cassia Silva Faria" userId="S::lfaria@mpmg.mp.br::3d8e7d1f-63ca-451f-9966-c5386ebec676" providerId="AD" clId="Web-{5C61D623-AE55-40FA-9968-A05D33E3CFC7}" dt="2023-05-26T20:21:38.054" v="74" actId="14100"/>
          <ac:spMkLst>
            <pc:docMk/>
            <pc:sldMk cId="1899709171" sldId="640"/>
            <ac:spMk id="3" creationId="{34CB9F18-4838-9516-7AEA-CEECCCDC4E61}"/>
          </ac:spMkLst>
        </pc:spChg>
        <pc:spChg chg="del">
          <ac:chgData name="Luciana de Cassia Silva Faria" userId="S::lfaria@mpmg.mp.br::3d8e7d1f-63ca-451f-9966-c5386ebec676" providerId="AD" clId="Web-{5C61D623-AE55-40FA-9968-A05D33E3CFC7}" dt="2023-05-26T20:17:53.689" v="27"/>
          <ac:spMkLst>
            <pc:docMk/>
            <pc:sldMk cId="1899709171" sldId="640"/>
            <ac:spMk id="5" creationId="{8A746DE9-9D6A-8074-B8F6-DD424B70503F}"/>
          </ac:spMkLst>
        </pc:spChg>
        <pc:spChg chg="del mod">
          <ac:chgData name="Luciana de Cassia Silva Faria" userId="S::lfaria@mpmg.mp.br::3d8e7d1f-63ca-451f-9966-c5386ebec676" providerId="AD" clId="Web-{5C61D623-AE55-40FA-9968-A05D33E3CFC7}" dt="2023-05-26T20:18:12.158" v="36"/>
          <ac:spMkLst>
            <pc:docMk/>
            <pc:sldMk cId="1899709171" sldId="640"/>
            <ac:spMk id="20" creationId="{5C9081CB-F383-D957-0381-CE98A71ADA85}"/>
          </ac:spMkLst>
        </pc:spChg>
        <pc:spChg chg="del">
          <ac:chgData name="Luciana de Cassia Silva Faria" userId="S::lfaria@mpmg.mp.br::3d8e7d1f-63ca-451f-9966-c5386ebec676" providerId="AD" clId="Web-{5C61D623-AE55-40FA-9968-A05D33E3CFC7}" dt="2023-05-26T20:18:17.674" v="39"/>
          <ac:spMkLst>
            <pc:docMk/>
            <pc:sldMk cId="1899709171" sldId="640"/>
            <ac:spMk id="26" creationId="{95C1B9B6-AB47-0D11-644A-B654472D64CA}"/>
          </ac:spMkLst>
        </pc:spChg>
        <pc:spChg chg="del">
          <ac:chgData name="Luciana de Cassia Silva Faria" userId="S::lfaria@mpmg.mp.br::3d8e7d1f-63ca-451f-9966-c5386ebec676" providerId="AD" clId="Web-{5C61D623-AE55-40FA-9968-A05D33E3CFC7}" dt="2023-05-26T20:18:14.111" v="37"/>
          <ac:spMkLst>
            <pc:docMk/>
            <pc:sldMk cId="1899709171" sldId="640"/>
            <ac:spMk id="28" creationId="{2FCBB6C5-C500-F399-7A20-49FF0B24B456}"/>
          </ac:spMkLst>
        </pc:spChg>
        <pc:spChg chg="mod">
          <ac:chgData name="Luciana de Cassia Silva Faria" userId="S::lfaria@mpmg.mp.br::3d8e7d1f-63ca-451f-9966-c5386ebec676" providerId="AD" clId="Web-{5C61D623-AE55-40FA-9968-A05D33E3CFC7}" dt="2023-05-26T20:20:31.349" v="64" actId="1076"/>
          <ac:spMkLst>
            <pc:docMk/>
            <pc:sldMk cId="1899709171" sldId="640"/>
            <ac:spMk id="36" creationId="{D0F139C7-4AAD-DF9C-8736-62492157E8D1}"/>
          </ac:spMkLst>
        </pc:spChg>
        <pc:spChg chg="del">
          <ac:chgData name="Luciana de Cassia Silva Faria" userId="S::lfaria@mpmg.mp.br::3d8e7d1f-63ca-451f-9966-c5386ebec676" providerId="AD" clId="Web-{5C61D623-AE55-40FA-9968-A05D33E3CFC7}" dt="2023-05-26T20:18:04.892" v="32"/>
          <ac:spMkLst>
            <pc:docMk/>
            <pc:sldMk cId="1899709171" sldId="640"/>
            <ac:spMk id="37" creationId="{CA748C07-5CB4-6BA8-23B3-6FBFDD4241F7}"/>
          </ac:spMkLst>
        </pc:spChg>
        <pc:spChg chg="del">
          <ac:chgData name="Luciana de Cassia Silva Faria" userId="S::lfaria@mpmg.mp.br::3d8e7d1f-63ca-451f-9966-c5386ebec676" providerId="AD" clId="Web-{5C61D623-AE55-40FA-9968-A05D33E3CFC7}" dt="2023-05-26T20:17:29.220" v="16"/>
          <ac:spMkLst>
            <pc:docMk/>
            <pc:sldMk cId="1899709171" sldId="640"/>
            <ac:spMk id="38" creationId="{CBB0EB66-A107-31B2-FCA9-DDF164524021}"/>
          </ac:spMkLst>
        </pc:spChg>
        <pc:spChg chg="del">
          <ac:chgData name="Luciana de Cassia Silva Faria" userId="S::lfaria@mpmg.mp.br::3d8e7d1f-63ca-451f-9966-c5386ebec676" providerId="AD" clId="Web-{5C61D623-AE55-40FA-9968-A05D33E3CFC7}" dt="2023-05-26T20:20:43.428" v="66"/>
          <ac:spMkLst>
            <pc:docMk/>
            <pc:sldMk cId="1899709171" sldId="640"/>
            <ac:spMk id="54" creationId="{5466E3EE-4D1B-9624-858C-B784C29F64D5}"/>
          </ac:spMkLst>
        </pc:spChg>
        <pc:grpChg chg="add del mod">
          <ac:chgData name="Luciana de Cassia Silva Faria" userId="S::lfaria@mpmg.mp.br::3d8e7d1f-63ca-451f-9966-c5386ebec676" providerId="AD" clId="Web-{5C61D623-AE55-40FA-9968-A05D33E3CFC7}" dt="2023-05-26T20:18:57.972" v="48"/>
          <ac:grpSpMkLst>
            <pc:docMk/>
            <pc:sldMk cId="1899709171" sldId="640"/>
            <ac:grpSpMk id="12" creationId="{A217A1AE-2B1E-A359-1012-0299F629E1FE}"/>
          </ac:grpSpMkLst>
        </pc:grpChg>
        <pc:grpChg chg="add mod">
          <ac:chgData name="Luciana de Cassia Silva Faria" userId="S::lfaria@mpmg.mp.br::3d8e7d1f-63ca-451f-9966-c5386ebec676" providerId="AD" clId="Web-{5C61D623-AE55-40FA-9968-A05D33E3CFC7}" dt="2023-05-26T20:21:15.038" v="67" actId="1076"/>
          <ac:grpSpMkLst>
            <pc:docMk/>
            <pc:sldMk cId="1899709171" sldId="640"/>
            <ac:grpSpMk id="13" creationId="{3885FBB4-B35A-1240-9187-A7D5033BEEA1}"/>
          </ac:grpSpMkLst>
        </pc:grpChg>
        <pc:grpChg chg="del">
          <ac:chgData name="Luciana de Cassia Silva Faria" userId="S::lfaria@mpmg.mp.br::3d8e7d1f-63ca-451f-9966-c5386ebec676" providerId="AD" clId="Web-{5C61D623-AE55-40FA-9968-A05D33E3CFC7}" dt="2023-05-26T20:17:44.283" v="23"/>
          <ac:grpSpMkLst>
            <pc:docMk/>
            <pc:sldMk cId="1899709171" sldId="640"/>
            <ac:grpSpMk id="34" creationId="{BD9457F1-B57C-A2A0-112C-03597FC9DFFE}"/>
          </ac:grpSpMkLst>
        </pc:grpChg>
        <pc:picChg chg="del">
          <ac:chgData name="Luciana de Cassia Silva Faria" userId="S::lfaria@mpmg.mp.br::3d8e7d1f-63ca-451f-9966-c5386ebec676" providerId="AD" clId="Web-{5C61D623-AE55-40FA-9968-A05D33E3CFC7}" dt="2023-05-26T20:18:47.628" v="47"/>
          <ac:picMkLst>
            <pc:docMk/>
            <pc:sldMk cId="1899709171" sldId="640"/>
            <ac:picMk id="2" creationId="{999F135F-A325-F7B0-8A50-02725BC78312}"/>
          </ac:picMkLst>
        </pc:picChg>
        <pc:picChg chg="del">
          <ac:chgData name="Luciana de Cassia Silva Faria" userId="S::lfaria@mpmg.mp.br::3d8e7d1f-63ca-451f-9966-c5386ebec676" providerId="AD" clId="Web-{5C61D623-AE55-40FA-9968-A05D33E3CFC7}" dt="2023-05-26T20:17:51.345" v="26"/>
          <ac:picMkLst>
            <pc:docMk/>
            <pc:sldMk cId="1899709171" sldId="640"/>
            <ac:picMk id="4" creationId="{CCABBEB4-FD8B-FC77-0554-F9FD2CF631A5}"/>
          </ac:picMkLst>
        </pc:picChg>
        <pc:picChg chg="mod topLvl">
          <ac:chgData name="Luciana de Cassia Silva Faria" userId="S::lfaria@mpmg.mp.br::3d8e7d1f-63ca-451f-9966-c5386ebec676" providerId="AD" clId="Web-{5C61D623-AE55-40FA-9968-A05D33E3CFC7}" dt="2023-05-26T20:20:23.584" v="62" actId="1076"/>
          <ac:picMkLst>
            <pc:docMk/>
            <pc:sldMk cId="1899709171" sldId="640"/>
            <ac:picMk id="6" creationId="{D11E7A56-23DA-9633-6228-4042E872C6BD}"/>
          </ac:picMkLst>
        </pc:picChg>
        <pc:picChg chg="del">
          <ac:chgData name="Luciana de Cassia Silva Faria" userId="S::lfaria@mpmg.mp.br::3d8e7d1f-63ca-451f-9966-c5386ebec676" providerId="AD" clId="Web-{5C61D623-AE55-40FA-9968-A05D33E3CFC7}" dt="2023-05-26T20:18:00.361" v="31"/>
          <ac:picMkLst>
            <pc:docMk/>
            <pc:sldMk cId="1899709171" sldId="640"/>
            <ac:picMk id="7" creationId="{C6CE5F22-3E44-2CA8-B132-F2F3C7A20777}"/>
          </ac:picMkLst>
        </pc:picChg>
        <pc:picChg chg="del">
          <ac:chgData name="Luciana de Cassia Silva Faria" userId="S::lfaria@mpmg.mp.br::3d8e7d1f-63ca-451f-9966-c5386ebec676" providerId="AD" clId="Web-{5C61D623-AE55-40FA-9968-A05D33E3CFC7}" dt="2023-05-26T20:18:10.205" v="34"/>
          <ac:picMkLst>
            <pc:docMk/>
            <pc:sldMk cId="1899709171" sldId="640"/>
            <ac:picMk id="8" creationId="{7943DE60-593B-9EAF-06CF-62848769D75C}"/>
          </ac:picMkLst>
        </pc:picChg>
        <pc:picChg chg="del">
          <ac:chgData name="Luciana de Cassia Silva Faria" userId="S::lfaria@mpmg.mp.br::3d8e7d1f-63ca-451f-9966-c5386ebec676" providerId="AD" clId="Web-{5C61D623-AE55-40FA-9968-A05D33E3CFC7}" dt="2023-05-26T20:18:08.705" v="33"/>
          <ac:picMkLst>
            <pc:docMk/>
            <pc:sldMk cId="1899709171" sldId="640"/>
            <ac:picMk id="9" creationId="{09E2F08E-DE3A-EF7B-1AA5-5C221E8347EB}"/>
          </ac:picMkLst>
        </pc:picChg>
        <pc:picChg chg="del mod topLvl">
          <ac:chgData name="Luciana de Cassia Silva Faria" userId="S::lfaria@mpmg.mp.br::3d8e7d1f-63ca-451f-9966-c5386ebec676" providerId="AD" clId="Web-{5C61D623-AE55-40FA-9968-A05D33E3CFC7}" dt="2023-05-26T20:18:57.972" v="48"/>
          <ac:picMkLst>
            <pc:docMk/>
            <pc:sldMk cId="1899709171" sldId="640"/>
            <ac:picMk id="10" creationId="{468A3221-0D04-7A49-7CC9-2CE6464D0A37}"/>
          </ac:picMkLst>
        </pc:picChg>
        <pc:picChg chg="del">
          <ac:chgData name="Luciana de Cassia Silva Faria" userId="S::lfaria@mpmg.mp.br::3d8e7d1f-63ca-451f-9966-c5386ebec676" providerId="AD" clId="Web-{5C61D623-AE55-40FA-9968-A05D33E3CFC7}" dt="2023-05-26T20:18:16.158" v="38"/>
          <ac:picMkLst>
            <pc:docMk/>
            <pc:sldMk cId="1899709171" sldId="640"/>
            <ac:picMk id="11" creationId="{FE509B87-C893-BD14-A7D5-65F8D53E9D0E}"/>
          </ac:picMkLst>
        </pc:picChg>
        <pc:picChg chg="del">
          <ac:chgData name="Luciana de Cassia Silva Faria" userId="S::lfaria@mpmg.mp.br::3d8e7d1f-63ca-451f-9966-c5386ebec676" providerId="AD" clId="Web-{5C61D623-AE55-40FA-9968-A05D33E3CFC7}" dt="2023-05-26T20:17:30.173" v="17"/>
          <ac:picMkLst>
            <pc:docMk/>
            <pc:sldMk cId="1899709171" sldId="640"/>
            <ac:picMk id="14" creationId="{49E20E39-9568-E658-81FA-51510B7432C9}"/>
          </ac:picMkLst>
        </pc:picChg>
        <pc:picChg chg="del">
          <ac:chgData name="Luciana de Cassia Silva Faria" userId="S::lfaria@mpmg.mp.br::3d8e7d1f-63ca-451f-9966-c5386ebec676" providerId="AD" clId="Web-{5C61D623-AE55-40FA-9968-A05D33E3CFC7}" dt="2023-05-26T20:17:54.517" v="28"/>
          <ac:picMkLst>
            <pc:docMk/>
            <pc:sldMk cId="1899709171" sldId="640"/>
            <ac:picMk id="16" creationId="{53BF2C4F-9F43-1912-6AA4-09FE5161283A}"/>
          </ac:picMkLst>
        </pc:picChg>
        <pc:picChg chg="del">
          <ac:chgData name="Luciana de Cassia Silva Faria" userId="S::lfaria@mpmg.mp.br::3d8e7d1f-63ca-451f-9966-c5386ebec676" providerId="AD" clId="Web-{5C61D623-AE55-40FA-9968-A05D33E3CFC7}" dt="2023-05-26T20:18:20.627" v="41"/>
          <ac:picMkLst>
            <pc:docMk/>
            <pc:sldMk cId="1899709171" sldId="640"/>
            <ac:picMk id="18" creationId="{3CE04249-C93F-E1BE-1D82-D8A0210811DA}"/>
          </ac:picMkLst>
        </pc:picChg>
        <pc:picChg chg="del">
          <ac:chgData name="Luciana de Cassia Silva Faria" userId="S::lfaria@mpmg.mp.br::3d8e7d1f-63ca-451f-9966-c5386ebec676" providerId="AD" clId="Web-{5C61D623-AE55-40FA-9968-A05D33E3CFC7}" dt="2023-05-26T20:17:31.220" v="18"/>
          <ac:picMkLst>
            <pc:docMk/>
            <pc:sldMk cId="1899709171" sldId="640"/>
            <ac:picMk id="22" creationId="{FA02B74A-0451-914F-698B-87DAF7DC497C}"/>
          </ac:picMkLst>
        </pc:picChg>
        <pc:picChg chg="del">
          <ac:chgData name="Luciana de Cassia Silva Faria" userId="S::lfaria@mpmg.mp.br::3d8e7d1f-63ca-451f-9966-c5386ebec676" providerId="AD" clId="Web-{5C61D623-AE55-40FA-9968-A05D33E3CFC7}" dt="2023-05-26T20:18:18.549" v="40"/>
          <ac:picMkLst>
            <pc:docMk/>
            <pc:sldMk cId="1899709171" sldId="640"/>
            <ac:picMk id="24" creationId="{B27FEEB8-C2F2-81E9-F812-C1147141DE3B}"/>
          </ac:picMkLst>
        </pc:picChg>
      </pc:sldChg>
    </pc:docChg>
  </pc:docChgLst>
  <pc:docChgLst>
    <pc:chgData name="Luciana de Cassia Silva Faria" userId="S::lfaria@mpmg.mp.br::3d8e7d1f-63ca-451f-9966-c5386ebec676" providerId="AD" clId="Web-{EFAF2CC1-5DE7-4EB6-A245-C1B48D06F5F8}"/>
    <pc:docChg chg="addSld modSection">
      <pc:chgData name="Luciana de Cassia Silva Faria" userId="S::lfaria@mpmg.mp.br::3d8e7d1f-63ca-451f-9966-c5386ebec676" providerId="AD" clId="Web-{EFAF2CC1-5DE7-4EB6-A245-C1B48D06F5F8}" dt="2023-05-26T20:26:35.781" v="0"/>
      <pc:docMkLst>
        <pc:docMk/>
      </pc:docMkLst>
      <pc:sldChg chg="add">
        <pc:chgData name="Luciana de Cassia Silva Faria" userId="S::lfaria@mpmg.mp.br::3d8e7d1f-63ca-451f-9966-c5386ebec676" providerId="AD" clId="Web-{EFAF2CC1-5DE7-4EB6-A245-C1B48D06F5F8}" dt="2023-05-26T20:26:35.781" v="0"/>
        <pc:sldMkLst>
          <pc:docMk/>
          <pc:sldMk cId="2825222976" sldId="641"/>
        </pc:sldMkLst>
      </pc:sldChg>
    </pc:docChg>
  </pc:docChgLst>
  <pc:docChgLst>
    <pc:chgData name="Luciana de Cassia Silva Faria" userId="S::lfaria@mpmg.mp.br::3d8e7d1f-63ca-451f-9966-c5386ebec676" providerId="AD" clId="Web-{AF06910D-942A-822D-06BC-A9CEA4ED462E}"/>
    <pc:docChg chg="modSld">
      <pc:chgData name="Luciana de Cassia Silva Faria" userId="S::lfaria@mpmg.mp.br::3d8e7d1f-63ca-451f-9966-c5386ebec676" providerId="AD" clId="Web-{AF06910D-942A-822D-06BC-A9CEA4ED462E}" dt="2023-05-26T20:46:55.815" v="0"/>
      <pc:docMkLst>
        <pc:docMk/>
      </pc:docMkLst>
      <pc:sldChg chg="delSp">
        <pc:chgData name="Luciana de Cassia Silva Faria" userId="S::lfaria@mpmg.mp.br::3d8e7d1f-63ca-451f-9966-c5386ebec676" providerId="AD" clId="Web-{AF06910D-942A-822D-06BC-A9CEA4ED462E}" dt="2023-05-26T20:46:55.815" v="0"/>
        <pc:sldMkLst>
          <pc:docMk/>
          <pc:sldMk cId="1913520682" sldId="642"/>
        </pc:sldMkLst>
        <pc:spChg chg="del topLvl">
          <ac:chgData name="Luciana de Cassia Silva Faria" userId="S::lfaria@mpmg.mp.br::3d8e7d1f-63ca-451f-9966-c5386ebec676" providerId="AD" clId="Web-{AF06910D-942A-822D-06BC-A9CEA4ED462E}" dt="2023-05-26T20:46:55.815" v="0"/>
          <ac:spMkLst>
            <pc:docMk/>
            <pc:sldMk cId="1913520682" sldId="642"/>
            <ac:spMk id="59" creationId="{07B5C029-26B7-46E5-A729-AB2CB6EB6EDF}"/>
          </ac:spMkLst>
        </pc:spChg>
        <pc:spChg chg="topLvl">
          <ac:chgData name="Luciana de Cassia Silva Faria" userId="S::lfaria@mpmg.mp.br::3d8e7d1f-63ca-451f-9966-c5386ebec676" providerId="AD" clId="Web-{AF06910D-942A-822D-06BC-A9CEA4ED462E}" dt="2023-05-26T20:46:55.815" v="0"/>
          <ac:spMkLst>
            <pc:docMk/>
            <pc:sldMk cId="1913520682" sldId="642"/>
            <ac:spMk id="62" creationId="{3E86000F-91FB-495F-B2DF-F27198A430EF}"/>
          </ac:spMkLst>
        </pc:spChg>
        <pc:grpChg chg="del">
          <ac:chgData name="Luciana de Cassia Silva Faria" userId="S::lfaria@mpmg.mp.br::3d8e7d1f-63ca-451f-9966-c5386ebec676" providerId="AD" clId="Web-{AF06910D-942A-822D-06BC-A9CEA4ED462E}" dt="2023-05-26T20:46:55.815" v="0"/>
          <ac:grpSpMkLst>
            <pc:docMk/>
            <pc:sldMk cId="1913520682" sldId="642"/>
            <ac:grpSpMk id="58" creationId="{DC9608D4-CD9C-4B8B-88DC-8055C0325C72}"/>
          </ac:grpSpMkLst>
        </pc:grpChg>
      </pc:sldChg>
    </pc:docChg>
  </pc:docChgLst>
  <pc:docChgLst>
    <pc:chgData name="Luciana de Cassia Silva Faria" userId="S::lfaria@mpmg.mp.br::3d8e7d1f-63ca-451f-9966-c5386ebec676" providerId="AD" clId="Web-{295E643B-407A-4BCC-8A9E-CBCAA335DFEB}"/>
    <pc:docChg chg="addSld modSld modSection">
      <pc:chgData name="Luciana de Cassia Silva Faria" userId="S::lfaria@mpmg.mp.br::3d8e7d1f-63ca-451f-9966-c5386ebec676" providerId="AD" clId="Web-{295E643B-407A-4BCC-8A9E-CBCAA335DFEB}" dt="2023-05-26T20:46:23.095" v="7" actId="1076"/>
      <pc:docMkLst>
        <pc:docMk/>
      </pc:docMkLst>
      <pc:sldChg chg="addSp delSp modSp add replId">
        <pc:chgData name="Luciana de Cassia Silva Faria" userId="S::lfaria@mpmg.mp.br::3d8e7d1f-63ca-451f-9966-c5386ebec676" providerId="AD" clId="Web-{295E643B-407A-4BCC-8A9E-CBCAA335DFEB}" dt="2023-05-26T20:46:23.095" v="7" actId="1076"/>
        <pc:sldMkLst>
          <pc:docMk/>
          <pc:sldMk cId="1913520682" sldId="642"/>
        </pc:sldMkLst>
        <pc:spChg chg="add mod">
          <ac:chgData name="Luciana de Cassia Silva Faria" userId="S::lfaria@mpmg.mp.br::3d8e7d1f-63ca-451f-9966-c5386ebec676" providerId="AD" clId="Web-{295E643B-407A-4BCC-8A9E-CBCAA335DFEB}" dt="2023-05-26T20:46:23.095" v="7" actId="1076"/>
          <ac:spMkLst>
            <pc:docMk/>
            <pc:sldMk cId="1913520682" sldId="642"/>
            <ac:spMk id="2" creationId="{D5907C99-8E5C-0ED0-57BB-2405A8BF7B58}"/>
          </ac:spMkLst>
        </pc:spChg>
        <pc:spChg chg="del">
          <ac:chgData name="Luciana de Cassia Silva Faria" userId="S::lfaria@mpmg.mp.br::3d8e7d1f-63ca-451f-9966-c5386ebec676" providerId="AD" clId="Web-{295E643B-407A-4BCC-8A9E-CBCAA335DFEB}" dt="2023-05-26T20:43:36.605" v="1"/>
          <ac:spMkLst>
            <pc:docMk/>
            <pc:sldMk cId="1913520682" sldId="642"/>
            <ac:spMk id="3" creationId="{34CB9F18-4838-9516-7AEA-CEECCCDC4E61}"/>
          </ac:spMkLst>
        </pc:spChg>
        <pc:spChg chg="del">
          <ac:chgData name="Luciana de Cassia Silva Faria" userId="S::lfaria@mpmg.mp.br::3d8e7d1f-63ca-451f-9966-c5386ebec676" providerId="AD" clId="Web-{295E643B-407A-4BCC-8A9E-CBCAA335DFEB}" dt="2023-05-26T20:44:17.669" v="2"/>
          <ac:spMkLst>
            <pc:docMk/>
            <pc:sldMk cId="1913520682" sldId="642"/>
            <ac:spMk id="60" creationId="{D54AB4E0-C436-423A-9AF4-705F9D929C0E}"/>
          </ac:spMkLst>
        </pc:spChg>
        <pc:spChg chg="del">
          <ac:chgData name="Luciana de Cassia Silva Faria" userId="S::lfaria@mpmg.mp.br::3d8e7d1f-63ca-451f-9966-c5386ebec676" providerId="AD" clId="Web-{295E643B-407A-4BCC-8A9E-CBCAA335DFEB}" dt="2023-05-26T20:46:02.266" v="3"/>
          <ac:spMkLst>
            <pc:docMk/>
            <pc:sldMk cId="1913520682" sldId="642"/>
            <ac:spMk id="61" creationId="{3837BBAD-3D46-42DA-AB99-AB6C9739DBDE}"/>
          </ac:spMkLst>
        </pc:spChg>
      </pc:sldChg>
    </pc:docChg>
  </pc:docChgLst>
</pc:chgInfo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Planilha_do_Microsoft_Excel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  <c:holeSize val="86"/>
      </c:doughnutChart>
      <c:spPr>
        <a:noFill/>
        <a:ln w="25333">
          <a:noFill/>
        </a:ln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abeçalh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6400" cy="4968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3" name="Espaço Reservado para Data 2"/>
          <p:cNvSpPr>
            <a:spLocks noGrp="1"/>
          </p:cNvSpPr>
          <p:nvPr>
            <p:ph type="dt" idx="1"/>
          </p:nvPr>
        </p:nvSpPr>
        <p:spPr>
          <a:xfrm>
            <a:off x="3849688" y="0"/>
            <a:ext cx="2946400" cy="4968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0700C13-C2A9-4E12-B190-24F2AF2DB22E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4" name="Espaço Reservado para Imagem de Slide 3"/>
          <p:cNvSpPr>
            <a:spLocks noGrp="1" noRot="1" noChangeAspect="1"/>
          </p:cNvSpPr>
          <p:nvPr>
            <p:ph type="sldImg" idx="2"/>
          </p:nvPr>
        </p:nvSpPr>
        <p:spPr>
          <a:xfrm>
            <a:off x="422275" y="1241425"/>
            <a:ext cx="5953125" cy="3349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pt-BR"/>
          </a:p>
        </p:txBody>
      </p:sp>
      <p:sp>
        <p:nvSpPr>
          <p:cNvPr id="5" name="Espaço Reservado para Anotações 4"/>
          <p:cNvSpPr>
            <a:spLocks noGrp="1"/>
          </p:cNvSpPr>
          <p:nvPr>
            <p:ph type="body" sz="quarter" idx="3"/>
          </p:nvPr>
        </p:nvSpPr>
        <p:spPr>
          <a:xfrm>
            <a:off x="679450" y="4776788"/>
            <a:ext cx="5438775" cy="3908425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4"/>
          </p:nvPr>
        </p:nvSpPr>
        <p:spPr>
          <a:xfrm>
            <a:off x="0" y="9429750"/>
            <a:ext cx="2946400" cy="49688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5"/>
          </p:nvPr>
        </p:nvSpPr>
        <p:spPr>
          <a:xfrm>
            <a:off x="3849688" y="9429750"/>
            <a:ext cx="2946400" cy="49688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B47DF48-916E-4771-872D-19C7C71AF6DA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51191402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png"/><Relationship Id="rId4" Type="http://schemas.openxmlformats.org/officeDocument/2006/relationships/image" Target="../media/image5.jpeg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7.png"/><Relationship Id="rId4" Type="http://schemas.openxmlformats.org/officeDocument/2006/relationships/image" Target="../media/image5.jpeg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jpeg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6.png"/><Relationship Id="rId4" Type="http://schemas.openxmlformats.org/officeDocument/2006/relationships/image" Target="../media/image5.jpeg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7.png"/><Relationship Id="rId4" Type="http://schemas.openxmlformats.org/officeDocument/2006/relationships/image" Target="../media/image5.jpeg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jpeg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6.png"/><Relationship Id="rId4" Type="http://schemas.openxmlformats.org/officeDocument/2006/relationships/image" Target="../media/image5.jpeg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7.png"/><Relationship Id="rId4" Type="http://schemas.openxmlformats.org/officeDocument/2006/relationships/image" Target="../media/image5.jpeg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5.jpeg"/></Relationships>
</file>

<file path=ppt/slideLayouts/_rels/slideLayout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/Relationships>
</file>

<file path=ppt/slideLayouts/_rels/slideLayout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4.xml"/></Relationships>
</file>

<file path=ppt/slideLayouts/_rels/slideLayout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" name="Picture 2" descr="\\DROBO-FS\QuickDrops\JB\PPTX NG\Droplets\LightingOverlay.png"/>
          <p:cNvPicPr>
            <a:picLocks noChangeAspect="1" noChangeArrowheads="1"/>
          </p:cNvPicPr>
          <p:nvPr/>
        </p:nvPicPr>
        <p:blipFill>
          <a:blip r:embed="rId2">
            <a:alphaModFix amt="3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"/>
            <a:ext cx="12192003" cy="6858001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" name="Group 10"/>
          <p:cNvGrpSpPr/>
          <p:nvPr/>
        </p:nvGrpSpPr>
        <p:grpSpPr>
          <a:xfrm>
            <a:off x="0" y="0"/>
            <a:ext cx="2305051" cy="6858001"/>
            <a:chOff x="0" y="0"/>
            <a:chExt cx="2305051" cy="6858001"/>
          </a:xfrm>
          <a:gradFill flip="none" rotWithShape="1">
            <a:gsLst>
              <a:gs pos="0">
                <a:schemeClr val="tx2"/>
              </a:gs>
              <a:gs pos="100000">
                <a:schemeClr val="bg2">
                  <a:lumMod val="60000"/>
                  <a:lumOff val="40000"/>
                </a:schemeClr>
              </a:gs>
            </a:gsLst>
            <a:lin ang="5400000" scaled="0"/>
            <a:tileRect/>
          </a:gradFill>
        </p:grpSpPr>
        <p:sp>
          <p:nvSpPr>
            <p:cNvPr id="12" name="Rectangle 5"/>
            <p:cNvSpPr>
              <a:spLocks noChangeArrowheads="1"/>
            </p:cNvSpPr>
            <p:nvPr/>
          </p:nvSpPr>
          <p:spPr bwMode="auto">
            <a:xfrm>
              <a:off x="1209675" y="4763"/>
              <a:ext cx="23813" cy="2181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sp>
        <p:sp>
          <p:nvSpPr>
            <p:cNvPr id="13" name="Freeform 6"/>
            <p:cNvSpPr>
              <a:spLocks noEditPoints="1"/>
            </p:cNvSpPr>
            <p:nvPr/>
          </p:nvSpPr>
          <p:spPr bwMode="auto">
            <a:xfrm>
              <a:off x="1128713" y="217646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8" y="36"/>
                    <a:pt x="36" y="29"/>
                    <a:pt x="36" y="20"/>
                  </a:cubicBezTo>
                  <a:cubicBezTo>
                    <a:pt x="36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4" name="Freeform 7"/>
            <p:cNvSpPr>
              <a:spLocks noEditPoints="1"/>
            </p:cNvSpPr>
            <p:nvPr/>
          </p:nvSpPr>
          <p:spPr bwMode="auto">
            <a:xfrm>
              <a:off x="1123950" y="4021138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5" name="Rectangle 8"/>
            <p:cNvSpPr>
              <a:spLocks noChangeArrowheads="1"/>
            </p:cNvSpPr>
            <p:nvPr/>
          </p:nvSpPr>
          <p:spPr bwMode="auto">
            <a:xfrm>
              <a:off x="414338" y="9525"/>
              <a:ext cx="28575" cy="44815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sp>
        <p:sp>
          <p:nvSpPr>
            <p:cNvPr id="16" name="Freeform 9"/>
            <p:cNvSpPr>
              <a:spLocks noEditPoints="1"/>
            </p:cNvSpPr>
            <p:nvPr/>
          </p:nvSpPr>
          <p:spPr bwMode="auto">
            <a:xfrm>
              <a:off x="333375" y="448151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7" name="Freeform 10"/>
            <p:cNvSpPr/>
            <p:nvPr/>
          </p:nvSpPr>
          <p:spPr bwMode="auto">
            <a:xfrm>
              <a:off x="190500" y="9525"/>
              <a:ext cx="152400" cy="908050"/>
            </a:xfrm>
            <a:custGeom>
              <a:avLst/>
              <a:gdLst/>
              <a:ahLst/>
              <a:cxnLst/>
              <a:rect l="0" t="0" r="r" b="b"/>
              <a:pathLst>
                <a:path w="96" h="572">
                  <a:moveTo>
                    <a:pt x="15" y="572"/>
                  </a:moveTo>
                  <a:lnTo>
                    <a:pt x="0" y="566"/>
                  </a:lnTo>
                  <a:lnTo>
                    <a:pt x="81" y="380"/>
                  </a:lnTo>
                  <a:lnTo>
                    <a:pt x="81" y="0"/>
                  </a:lnTo>
                  <a:lnTo>
                    <a:pt x="96" y="0"/>
                  </a:lnTo>
                  <a:lnTo>
                    <a:pt x="96" y="383"/>
                  </a:lnTo>
                  <a:lnTo>
                    <a:pt x="15" y="5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8" name="Freeform 11"/>
            <p:cNvSpPr/>
            <p:nvPr/>
          </p:nvSpPr>
          <p:spPr bwMode="auto">
            <a:xfrm>
              <a:off x="1290638" y="14288"/>
              <a:ext cx="376238" cy="1801813"/>
            </a:xfrm>
            <a:custGeom>
              <a:avLst/>
              <a:gdLst/>
              <a:ahLst/>
              <a:cxnLst/>
              <a:rect l="0" t="0" r="r" b="b"/>
              <a:pathLst>
                <a:path w="237" h="1135">
                  <a:moveTo>
                    <a:pt x="222" y="1135"/>
                  </a:moveTo>
                  <a:lnTo>
                    <a:pt x="0" y="620"/>
                  </a:lnTo>
                  <a:lnTo>
                    <a:pt x="0" y="0"/>
                  </a:lnTo>
                  <a:lnTo>
                    <a:pt x="18" y="0"/>
                  </a:lnTo>
                  <a:lnTo>
                    <a:pt x="18" y="617"/>
                  </a:lnTo>
                  <a:lnTo>
                    <a:pt x="237" y="1129"/>
                  </a:lnTo>
                  <a:lnTo>
                    <a:pt x="222" y="11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9" name="Freeform 12"/>
            <p:cNvSpPr>
              <a:spLocks noEditPoints="1"/>
            </p:cNvSpPr>
            <p:nvPr/>
          </p:nvSpPr>
          <p:spPr bwMode="auto">
            <a:xfrm>
              <a:off x="1600200" y="1801813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8" y="36"/>
                    <a:pt x="36" y="29"/>
                    <a:pt x="36" y="20"/>
                  </a:cubicBezTo>
                  <a:cubicBezTo>
                    <a:pt x="36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0" name="Freeform 13"/>
            <p:cNvSpPr/>
            <p:nvPr/>
          </p:nvSpPr>
          <p:spPr bwMode="auto">
            <a:xfrm>
              <a:off x="1381125" y="9525"/>
              <a:ext cx="371475" cy="1425575"/>
            </a:xfrm>
            <a:custGeom>
              <a:avLst/>
              <a:gdLst/>
              <a:ahLst/>
              <a:cxnLst/>
              <a:rect l="0" t="0" r="r" b="b"/>
              <a:pathLst>
                <a:path w="234" h="898">
                  <a:moveTo>
                    <a:pt x="219" y="898"/>
                  </a:moveTo>
                  <a:lnTo>
                    <a:pt x="0" y="383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380"/>
                  </a:lnTo>
                  <a:lnTo>
                    <a:pt x="234" y="892"/>
                  </a:lnTo>
                  <a:lnTo>
                    <a:pt x="219" y="8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1" name="Freeform 14"/>
            <p:cNvSpPr/>
            <p:nvPr/>
          </p:nvSpPr>
          <p:spPr bwMode="auto">
            <a:xfrm>
              <a:off x="1643063" y="0"/>
              <a:ext cx="152400" cy="912813"/>
            </a:xfrm>
            <a:custGeom>
              <a:avLst/>
              <a:gdLst/>
              <a:ahLst/>
              <a:cxnLst/>
              <a:rect l="0" t="0" r="r" b="b"/>
              <a:pathLst>
                <a:path w="96" h="575">
                  <a:moveTo>
                    <a:pt x="96" y="575"/>
                  </a:moveTo>
                  <a:lnTo>
                    <a:pt x="78" y="575"/>
                  </a:lnTo>
                  <a:lnTo>
                    <a:pt x="78" y="192"/>
                  </a:lnTo>
                  <a:lnTo>
                    <a:pt x="0" y="6"/>
                  </a:lnTo>
                  <a:lnTo>
                    <a:pt x="15" y="0"/>
                  </a:lnTo>
                  <a:lnTo>
                    <a:pt x="96" y="189"/>
                  </a:lnTo>
                  <a:lnTo>
                    <a:pt x="96" y="5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2" name="Freeform 15"/>
            <p:cNvSpPr>
              <a:spLocks noEditPoints="1"/>
            </p:cNvSpPr>
            <p:nvPr/>
          </p:nvSpPr>
          <p:spPr bwMode="auto">
            <a:xfrm>
              <a:off x="1685925" y="142081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3" name="Freeform 16"/>
            <p:cNvSpPr>
              <a:spLocks noEditPoints="1"/>
            </p:cNvSpPr>
            <p:nvPr/>
          </p:nvSpPr>
          <p:spPr bwMode="auto">
            <a:xfrm>
              <a:off x="1685925" y="90328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4" name="Freeform 17"/>
            <p:cNvSpPr/>
            <p:nvPr/>
          </p:nvSpPr>
          <p:spPr bwMode="auto">
            <a:xfrm>
              <a:off x="1743075" y="4763"/>
              <a:ext cx="419100" cy="522288"/>
            </a:xfrm>
            <a:custGeom>
              <a:avLst/>
              <a:gdLst/>
              <a:ahLst/>
              <a:cxnLst/>
              <a:rect l="0" t="0" r="r" b="b"/>
              <a:pathLst>
                <a:path w="264" h="329">
                  <a:moveTo>
                    <a:pt x="252" y="329"/>
                  </a:moveTo>
                  <a:lnTo>
                    <a:pt x="45" y="120"/>
                  </a:lnTo>
                  <a:lnTo>
                    <a:pt x="0" y="6"/>
                  </a:lnTo>
                  <a:lnTo>
                    <a:pt x="15" y="0"/>
                  </a:lnTo>
                  <a:lnTo>
                    <a:pt x="60" y="111"/>
                  </a:lnTo>
                  <a:lnTo>
                    <a:pt x="264" y="317"/>
                  </a:lnTo>
                  <a:lnTo>
                    <a:pt x="252" y="3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5" name="Freeform 18"/>
            <p:cNvSpPr>
              <a:spLocks noEditPoints="1"/>
            </p:cNvSpPr>
            <p:nvPr/>
          </p:nvSpPr>
          <p:spPr bwMode="auto">
            <a:xfrm>
              <a:off x="2119313" y="488950"/>
              <a:ext cx="161925" cy="147638"/>
            </a:xfrm>
            <a:custGeom>
              <a:avLst/>
              <a:gdLst/>
              <a:ahLst/>
              <a:cxnLst/>
              <a:rect l="0" t="0" r="r" b="b"/>
              <a:pathLst>
                <a:path w="34" h="31">
                  <a:moveTo>
                    <a:pt x="17" y="31"/>
                  </a:moveTo>
                  <a:cubicBezTo>
                    <a:pt x="13" y="31"/>
                    <a:pt x="9" y="30"/>
                    <a:pt x="6" y="27"/>
                  </a:cubicBezTo>
                  <a:cubicBezTo>
                    <a:pt x="0" y="20"/>
                    <a:pt x="0" y="10"/>
                    <a:pt x="6" y="4"/>
                  </a:cubicBezTo>
                  <a:cubicBezTo>
                    <a:pt x="9" y="1"/>
                    <a:pt x="13" y="0"/>
                    <a:pt x="17" y="0"/>
                  </a:cubicBezTo>
                  <a:cubicBezTo>
                    <a:pt x="21" y="0"/>
                    <a:pt x="25" y="1"/>
                    <a:pt x="28" y="4"/>
                  </a:cubicBezTo>
                  <a:cubicBezTo>
                    <a:pt x="34" y="10"/>
                    <a:pt x="34" y="20"/>
                    <a:pt x="28" y="27"/>
                  </a:cubicBezTo>
                  <a:cubicBezTo>
                    <a:pt x="25" y="30"/>
                    <a:pt x="21" y="31"/>
                    <a:pt x="17" y="31"/>
                  </a:cubicBezTo>
                  <a:close/>
                  <a:moveTo>
                    <a:pt x="17" y="4"/>
                  </a:moveTo>
                  <a:cubicBezTo>
                    <a:pt x="14" y="4"/>
                    <a:pt x="11" y="5"/>
                    <a:pt x="9" y="7"/>
                  </a:cubicBezTo>
                  <a:cubicBezTo>
                    <a:pt x="4" y="12"/>
                    <a:pt x="4" y="19"/>
                    <a:pt x="9" y="24"/>
                  </a:cubicBezTo>
                  <a:cubicBezTo>
                    <a:pt x="11" y="26"/>
                    <a:pt x="14" y="27"/>
                    <a:pt x="17" y="27"/>
                  </a:cubicBezTo>
                  <a:cubicBezTo>
                    <a:pt x="20" y="27"/>
                    <a:pt x="23" y="26"/>
                    <a:pt x="25" y="24"/>
                  </a:cubicBezTo>
                  <a:cubicBezTo>
                    <a:pt x="30" y="19"/>
                    <a:pt x="30" y="12"/>
                    <a:pt x="25" y="7"/>
                  </a:cubicBezTo>
                  <a:cubicBezTo>
                    <a:pt x="23" y="5"/>
                    <a:pt x="20" y="4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6" name="Freeform 19"/>
            <p:cNvSpPr/>
            <p:nvPr/>
          </p:nvSpPr>
          <p:spPr bwMode="auto">
            <a:xfrm>
              <a:off x="952500" y="4763"/>
              <a:ext cx="152400" cy="908050"/>
            </a:xfrm>
            <a:custGeom>
              <a:avLst/>
              <a:gdLst/>
              <a:ahLst/>
              <a:cxnLst/>
              <a:rect l="0" t="0" r="r" b="b"/>
              <a:pathLst>
                <a:path w="96" h="572">
                  <a:moveTo>
                    <a:pt x="15" y="572"/>
                  </a:moveTo>
                  <a:lnTo>
                    <a:pt x="0" y="572"/>
                  </a:lnTo>
                  <a:lnTo>
                    <a:pt x="0" y="189"/>
                  </a:lnTo>
                  <a:lnTo>
                    <a:pt x="81" y="0"/>
                  </a:lnTo>
                  <a:lnTo>
                    <a:pt x="96" y="6"/>
                  </a:lnTo>
                  <a:lnTo>
                    <a:pt x="15" y="192"/>
                  </a:lnTo>
                  <a:lnTo>
                    <a:pt x="15" y="5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7" name="Freeform 20"/>
            <p:cNvSpPr>
              <a:spLocks noEditPoints="1"/>
            </p:cNvSpPr>
            <p:nvPr/>
          </p:nvSpPr>
          <p:spPr bwMode="auto">
            <a:xfrm>
              <a:off x="866775" y="90328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2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2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8" name="Freeform 21"/>
            <p:cNvSpPr>
              <a:spLocks noEditPoints="1"/>
            </p:cNvSpPr>
            <p:nvPr/>
          </p:nvSpPr>
          <p:spPr bwMode="auto">
            <a:xfrm>
              <a:off x="890588" y="155416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8"/>
                    <a:pt x="11" y="36"/>
                    <a:pt x="20" y="36"/>
                  </a:cubicBezTo>
                  <a:cubicBezTo>
                    <a:pt x="29" y="36"/>
                    <a:pt x="36" y="28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9" name="Freeform 22"/>
            <p:cNvSpPr/>
            <p:nvPr/>
          </p:nvSpPr>
          <p:spPr bwMode="auto">
            <a:xfrm>
              <a:off x="738188" y="5622925"/>
              <a:ext cx="338138" cy="1216025"/>
            </a:xfrm>
            <a:custGeom>
              <a:avLst/>
              <a:gdLst/>
              <a:ahLst/>
              <a:cxnLst/>
              <a:rect l="0" t="0" r="r" b="b"/>
              <a:pathLst>
                <a:path w="213" h="766">
                  <a:moveTo>
                    <a:pt x="213" y="766"/>
                  </a:moveTo>
                  <a:lnTo>
                    <a:pt x="195" y="766"/>
                  </a:lnTo>
                  <a:lnTo>
                    <a:pt x="195" y="464"/>
                  </a:lnTo>
                  <a:lnTo>
                    <a:pt x="0" y="6"/>
                  </a:lnTo>
                  <a:lnTo>
                    <a:pt x="12" y="0"/>
                  </a:lnTo>
                  <a:lnTo>
                    <a:pt x="213" y="461"/>
                  </a:lnTo>
                  <a:lnTo>
                    <a:pt x="213" y="7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0" name="Freeform 23"/>
            <p:cNvSpPr>
              <a:spLocks noEditPoints="1"/>
            </p:cNvSpPr>
            <p:nvPr/>
          </p:nvSpPr>
          <p:spPr bwMode="auto">
            <a:xfrm>
              <a:off x="647700" y="5480050"/>
              <a:ext cx="157163" cy="157163"/>
            </a:xfrm>
            <a:custGeom>
              <a:avLst/>
              <a:gdLst/>
              <a:ahLst/>
              <a:cxnLst/>
              <a:rect l="0" t="0" r="r" b="b"/>
              <a:pathLst>
                <a:path w="33" h="33">
                  <a:moveTo>
                    <a:pt x="17" y="33"/>
                  </a:moveTo>
                  <a:cubicBezTo>
                    <a:pt x="8" y="33"/>
                    <a:pt x="0" y="26"/>
                    <a:pt x="0" y="17"/>
                  </a:cubicBezTo>
                  <a:cubicBezTo>
                    <a:pt x="0" y="8"/>
                    <a:pt x="8" y="0"/>
                    <a:pt x="17" y="0"/>
                  </a:cubicBezTo>
                  <a:cubicBezTo>
                    <a:pt x="26" y="0"/>
                    <a:pt x="33" y="8"/>
                    <a:pt x="33" y="17"/>
                  </a:cubicBezTo>
                  <a:cubicBezTo>
                    <a:pt x="33" y="26"/>
                    <a:pt x="26" y="33"/>
                    <a:pt x="17" y="33"/>
                  </a:cubicBezTo>
                  <a:close/>
                  <a:moveTo>
                    <a:pt x="17" y="4"/>
                  </a:moveTo>
                  <a:cubicBezTo>
                    <a:pt x="10" y="4"/>
                    <a:pt x="4" y="10"/>
                    <a:pt x="4" y="17"/>
                  </a:cubicBezTo>
                  <a:cubicBezTo>
                    <a:pt x="4" y="24"/>
                    <a:pt x="10" y="29"/>
                    <a:pt x="17" y="29"/>
                  </a:cubicBezTo>
                  <a:cubicBezTo>
                    <a:pt x="23" y="29"/>
                    <a:pt x="29" y="24"/>
                    <a:pt x="29" y="17"/>
                  </a:cubicBezTo>
                  <a:cubicBezTo>
                    <a:pt x="29" y="10"/>
                    <a:pt x="23" y="4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1" name="Freeform 24"/>
            <p:cNvSpPr>
              <a:spLocks noEditPoints="1"/>
            </p:cNvSpPr>
            <p:nvPr/>
          </p:nvSpPr>
          <p:spPr bwMode="auto">
            <a:xfrm>
              <a:off x="66675" y="90328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2" y="0"/>
                    <a:pt x="40" y="9"/>
                    <a:pt x="40" y="20"/>
                  </a:cubicBezTo>
                  <a:cubicBezTo>
                    <a:pt x="40" y="31"/>
                    <a:pt x="32" y="40"/>
                    <a:pt x="20" y="40"/>
                  </a:cubicBezTo>
                  <a:close/>
                  <a:moveTo>
                    <a:pt x="20" y="4"/>
                  </a:moveTo>
                  <a:cubicBezTo>
                    <a:pt x="12" y="4"/>
                    <a:pt x="4" y="12"/>
                    <a:pt x="4" y="20"/>
                  </a:cubicBezTo>
                  <a:cubicBezTo>
                    <a:pt x="4" y="29"/>
                    <a:pt x="12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2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2" name="Freeform 25"/>
            <p:cNvSpPr/>
            <p:nvPr/>
          </p:nvSpPr>
          <p:spPr bwMode="auto">
            <a:xfrm>
              <a:off x="0" y="3897313"/>
              <a:ext cx="133350" cy="266700"/>
            </a:xfrm>
            <a:custGeom>
              <a:avLst/>
              <a:gdLst/>
              <a:ahLst/>
              <a:cxnLst/>
              <a:rect l="0" t="0" r="r" b="b"/>
              <a:pathLst>
                <a:path w="84" h="168">
                  <a:moveTo>
                    <a:pt x="69" y="168"/>
                  </a:moveTo>
                  <a:lnTo>
                    <a:pt x="0" y="6"/>
                  </a:lnTo>
                  <a:lnTo>
                    <a:pt x="12" y="0"/>
                  </a:lnTo>
                  <a:lnTo>
                    <a:pt x="84" y="162"/>
                  </a:lnTo>
                  <a:lnTo>
                    <a:pt x="69" y="1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3" name="Freeform 26"/>
            <p:cNvSpPr>
              <a:spLocks noEditPoints="1"/>
            </p:cNvSpPr>
            <p:nvPr/>
          </p:nvSpPr>
          <p:spPr bwMode="auto">
            <a:xfrm>
              <a:off x="66675" y="4149725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8"/>
                    <a:pt x="11" y="36"/>
                    <a:pt x="20" y="36"/>
                  </a:cubicBezTo>
                  <a:cubicBezTo>
                    <a:pt x="29" y="36"/>
                    <a:pt x="36" y="28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4" name="Freeform 27"/>
            <p:cNvSpPr/>
            <p:nvPr/>
          </p:nvSpPr>
          <p:spPr bwMode="auto">
            <a:xfrm>
              <a:off x="0" y="1644650"/>
              <a:ext cx="133350" cy="269875"/>
            </a:xfrm>
            <a:custGeom>
              <a:avLst/>
              <a:gdLst/>
              <a:ahLst/>
              <a:cxnLst/>
              <a:rect l="0" t="0" r="r" b="b"/>
              <a:pathLst>
                <a:path w="84" h="170">
                  <a:moveTo>
                    <a:pt x="12" y="170"/>
                  </a:moveTo>
                  <a:lnTo>
                    <a:pt x="0" y="164"/>
                  </a:lnTo>
                  <a:lnTo>
                    <a:pt x="69" y="0"/>
                  </a:lnTo>
                  <a:lnTo>
                    <a:pt x="84" y="6"/>
                  </a:lnTo>
                  <a:lnTo>
                    <a:pt x="12" y="1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5" name="Freeform 28"/>
            <p:cNvSpPr>
              <a:spLocks noEditPoints="1"/>
            </p:cNvSpPr>
            <p:nvPr/>
          </p:nvSpPr>
          <p:spPr bwMode="auto">
            <a:xfrm>
              <a:off x="66675" y="146843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8"/>
                    <a:pt x="11" y="36"/>
                    <a:pt x="20" y="36"/>
                  </a:cubicBezTo>
                  <a:cubicBezTo>
                    <a:pt x="29" y="36"/>
                    <a:pt x="36" y="28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6" name="Freeform 29"/>
            <p:cNvSpPr/>
            <p:nvPr/>
          </p:nvSpPr>
          <p:spPr bwMode="auto">
            <a:xfrm>
              <a:off x="695325" y="4763"/>
              <a:ext cx="309563" cy="1558925"/>
            </a:xfrm>
            <a:custGeom>
              <a:avLst/>
              <a:gdLst/>
              <a:ahLst/>
              <a:cxnLst/>
              <a:rect l="0" t="0" r="r" b="b"/>
              <a:pathLst>
                <a:path w="195" h="982">
                  <a:moveTo>
                    <a:pt x="195" y="982"/>
                  </a:moveTo>
                  <a:lnTo>
                    <a:pt x="177" y="982"/>
                  </a:lnTo>
                  <a:lnTo>
                    <a:pt x="177" y="805"/>
                  </a:lnTo>
                  <a:lnTo>
                    <a:pt x="0" y="629"/>
                  </a:lnTo>
                  <a:lnTo>
                    <a:pt x="0" y="0"/>
                  </a:lnTo>
                  <a:lnTo>
                    <a:pt x="18" y="0"/>
                  </a:lnTo>
                  <a:lnTo>
                    <a:pt x="18" y="623"/>
                  </a:lnTo>
                  <a:lnTo>
                    <a:pt x="195" y="796"/>
                  </a:lnTo>
                  <a:lnTo>
                    <a:pt x="195" y="9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7" name="Freeform 30"/>
            <p:cNvSpPr>
              <a:spLocks noEditPoints="1"/>
            </p:cNvSpPr>
            <p:nvPr/>
          </p:nvSpPr>
          <p:spPr bwMode="auto">
            <a:xfrm>
              <a:off x="57150" y="4881563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2" y="4"/>
                    <a:pt x="4" y="11"/>
                    <a:pt x="4" y="20"/>
                  </a:cubicBezTo>
                  <a:cubicBezTo>
                    <a:pt x="4" y="29"/>
                    <a:pt x="12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8" name="Freeform 31"/>
            <p:cNvSpPr/>
            <p:nvPr/>
          </p:nvSpPr>
          <p:spPr bwMode="auto">
            <a:xfrm>
              <a:off x="138113" y="5060950"/>
              <a:ext cx="304800" cy="1778000"/>
            </a:xfrm>
            <a:custGeom>
              <a:avLst/>
              <a:gdLst/>
              <a:ahLst/>
              <a:cxnLst/>
              <a:rect l="0" t="0" r="r" b="b"/>
              <a:pathLst>
                <a:path w="192" h="1120">
                  <a:moveTo>
                    <a:pt x="192" y="1120"/>
                  </a:moveTo>
                  <a:lnTo>
                    <a:pt x="177" y="1120"/>
                  </a:lnTo>
                  <a:lnTo>
                    <a:pt x="177" y="360"/>
                  </a:lnTo>
                  <a:lnTo>
                    <a:pt x="0" y="183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77"/>
                  </a:lnTo>
                  <a:lnTo>
                    <a:pt x="192" y="354"/>
                  </a:lnTo>
                  <a:lnTo>
                    <a:pt x="192" y="1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9" name="Freeform 32"/>
            <p:cNvSpPr>
              <a:spLocks noEditPoints="1"/>
            </p:cNvSpPr>
            <p:nvPr/>
          </p:nvSpPr>
          <p:spPr bwMode="auto">
            <a:xfrm>
              <a:off x="561975" y="6430963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2" y="4"/>
                    <a:pt x="4" y="11"/>
                    <a:pt x="4" y="20"/>
                  </a:cubicBezTo>
                  <a:cubicBezTo>
                    <a:pt x="4" y="29"/>
                    <a:pt x="12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0" name="Rectangle 33"/>
            <p:cNvSpPr>
              <a:spLocks noChangeArrowheads="1"/>
            </p:cNvSpPr>
            <p:nvPr/>
          </p:nvSpPr>
          <p:spPr bwMode="auto">
            <a:xfrm>
              <a:off x="642938" y="6610350"/>
              <a:ext cx="23813" cy="242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sp>
        <p:sp>
          <p:nvSpPr>
            <p:cNvPr id="41" name="Freeform 34"/>
            <p:cNvSpPr>
              <a:spLocks noEditPoints="1"/>
            </p:cNvSpPr>
            <p:nvPr/>
          </p:nvSpPr>
          <p:spPr bwMode="auto">
            <a:xfrm>
              <a:off x="76200" y="6430963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2" y="0"/>
                    <a:pt x="40" y="9"/>
                    <a:pt x="40" y="20"/>
                  </a:cubicBezTo>
                  <a:cubicBezTo>
                    <a:pt x="40" y="31"/>
                    <a:pt x="32" y="40"/>
                    <a:pt x="20" y="40"/>
                  </a:cubicBezTo>
                  <a:close/>
                  <a:moveTo>
                    <a:pt x="20" y="4"/>
                  </a:moveTo>
                  <a:cubicBezTo>
                    <a:pt x="12" y="4"/>
                    <a:pt x="4" y="11"/>
                    <a:pt x="4" y="20"/>
                  </a:cubicBezTo>
                  <a:cubicBezTo>
                    <a:pt x="4" y="29"/>
                    <a:pt x="12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2" name="Freeform 35"/>
            <p:cNvSpPr/>
            <p:nvPr/>
          </p:nvSpPr>
          <p:spPr bwMode="auto">
            <a:xfrm>
              <a:off x="0" y="5978525"/>
              <a:ext cx="190500" cy="461963"/>
            </a:xfrm>
            <a:custGeom>
              <a:avLst/>
              <a:gdLst/>
              <a:ahLst/>
              <a:cxnLst/>
              <a:rect l="0" t="0" r="r" b="b"/>
              <a:pathLst>
                <a:path w="120" h="291">
                  <a:moveTo>
                    <a:pt x="120" y="291"/>
                  </a:moveTo>
                  <a:lnTo>
                    <a:pt x="105" y="291"/>
                  </a:lnTo>
                  <a:lnTo>
                    <a:pt x="105" y="114"/>
                  </a:lnTo>
                  <a:lnTo>
                    <a:pt x="0" y="9"/>
                  </a:lnTo>
                  <a:lnTo>
                    <a:pt x="12" y="0"/>
                  </a:lnTo>
                  <a:lnTo>
                    <a:pt x="120" y="108"/>
                  </a:lnTo>
                  <a:lnTo>
                    <a:pt x="120" y="2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3" name="Freeform 36"/>
            <p:cNvSpPr/>
            <p:nvPr/>
          </p:nvSpPr>
          <p:spPr bwMode="auto">
            <a:xfrm>
              <a:off x="1014413" y="1801813"/>
              <a:ext cx="214313" cy="755650"/>
            </a:xfrm>
            <a:custGeom>
              <a:avLst/>
              <a:gdLst/>
              <a:ahLst/>
              <a:cxnLst/>
              <a:rect l="0" t="0" r="r" b="b"/>
              <a:pathLst>
                <a:path w="135" h="476">
                  <a:moveTo>
                    <a:pt x="12" y="476"/>
                  </a:moveTo>
                  <a:lnTo>
                    <a:pt x="0" y="476"/>
                  </a:lnTo>
                  <a:lnTo>
                    <a:pt x="0" y="128"/>
                  </a:lnTo>
                  <a:lnTo>
                    <a:pt x="126" y="0"/>
                  </a:lnTo>
                  <a:lnTo>
                    <a:pt x="135" y="9"/>
                  </a:lnTo>
                  <a:lnTo>
                    <a:pt x="12" y="131"/>
                  </a:lnTo>
                  <a:lnTo>
                    <a:pt x="12" y="4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4" name="Freeform 37"/>
            <p:cNvSpPr>
              <a:spLocks noEditPoints="1"/>
            </p:cNvSpPr>
            <p:nvPr/>
          </p:nvSpPr>
          <p:spPr bwMode="auto">
            <a:xfrm>
              <a:off x="938213" y="2547938"/>
              <a:ext cx="166688" cy="160338"/>
            </a:xfrm>
            <a:custGeom>
              <a:avLst/>
              <a:gdLst/>
              <a:ahLst/>
              <a:cxnLst/>
              <a:rect l="0" t="0" r="r" b="b"/>
              <a:pathLst>
                <a:path w="35" h="34">
                  <a:moveTo>
                    <a:pt x="18" y="34"/>
                  </a:moveTo>
                  <a:cubicBezTo>
                    <a:pt x="8" y="34"/>
                    <a:pt x="0" y="26"/>
                    <a:pt x="0" y="17"/>
                  </a:cubicBezTo>
                  <a:cubicBezTo>
                    <a:pt x="0" y="7"/>
                    <a:pt x="8" y="0"/>
                    <a:pt x="18" y="0"/>
                  </a:cubicBezTo>
                  <a:cubicBezTo>
                    <a:pt x="27" y="0"/>
                    <a:pt x="35" y="7"/>
                    <a:pt x="35" y="17"/>
                  </a:cubicBezTo>
                  <a:cubicBezTo>
                    <a:pt x="35" y="26"/>
                    <a:pt x="27" y="34"/>
                    <a:pt x="18" y="34"/>
                  </a:cubicBezTo>
                  <a:close/>
                  <a:moveTo>
                    <a:pt x="18" y="4"/>
                  </a:moveTo>
                  <a:cubicBezTo>
                    <a:pt x="10" y="4"/>
                    <a:pt x="4" y="10"/>
                    <a:pt x="4" y="17"/>
                  </a:cubicBezTo>
                  <a:cubicBezTo>
                    <a:pt x="4" y="24"/>
                    <a:pt x="10" y="30"/>
                    <a:pt x="18" y="30"/>
                  </a:cubicBezTo>
                  <a:cubicBezTo>
                    <a:pt x="25" y="30"/>
                    <a:pt x="31" y="24"/>
                    <a:pt x="31" y="17"/>
                  </a:cubicBezTo>
                  <a:cubicBezTo>
                    <a:pt x="31" y="10"/>
                    <a:pt x="25" y="4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5" name="Freeform 38"/>
            <p:cNvSpPr/>
            <p:nvPr/>
          </p:nvSpPr>
          <p:spPr bwMode="auto">
            <a:xfrm>
              <a:off x="595313" y="4763"/>
              <a:ext cx="638175" cy="4025900"/>
            </a:xfrm>
            <a:custGeom>
              <a:avLst/>
              <a:gdLst/>
              <a:ahLst/>
              <a:cxnLst/>
              <a:rect l="0" t="0" r="r" b="b"/>
              <a:pathLst>
                <a:path w="402" h="2536">
                  <a:moveTo>
                    <a:pt x="402" y="2536"/>
                  </a:moveTo>
                  <a:lnTo>
                    <a:pt x="387" y="2536"/>
                  </a:lnTo>
                  <a:lnTo>
                    <a:pt x="387" y="2311"/>
                  </a:lnTo>
                  <a:lnTo>
                    <a:pt x="0" y="192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916"/>
                  </a:lnTo>
                  <a:lnTo>
                    <a:pt x="402" y="2302"/>
                  </a:lnTo>
                  <a:lnTo>
                    <a:pt x="402" y="25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6" name="Freeform 39"/>
            <p:cNvSpPr/>
            <p:nvPr/>
          </p:nvSpPr>
          <p:spPr bwMode="auto">
            <a:xfrm>
              <a:off x="1223963" y="1382713"/>
              <a:ext cx="142875" cy="476250"/>
            </a:xfrm>
            <a:custGeom>
              <a:avLst/>
              <a:gdLst/>
              <a:ahLst/>
              <a:cxnLst/>
              <a:rect l="0" t="0" r="r" b="b"/>
              <a:pathLst>
                <a:path w="90" h="300">
                  <a:moveTo>
                    <a:pt x="90" y="300"/>
                  </a:moveTo>
                  <a:lnTo>
                    <a:pt x="78" y="300"/>
                  </a:lnTo>
                  <a:lnTo>
                    <a:pt x="78" y="84"/>
                  </a:lnTo>
                  <a:lnTo>
                    <a:pt x="0" y="9"/>
                  </a:lnTo>
                  <a:lnTo>
                    <a:pt x="9" y="0"/>
                  </a:lnTo>
                  <a:lnTo>
                    <a:pt x="90" y="81"/>
                  </a:lnTo>
                  <a:lnTo>
                    <a:pt x="90" y="3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7" name="Freeform 40"/>
            <p:cNvSpPr>
              <a:spLocks noEditPoints="1"/>
            </p:cNvSpPr>
            <p:nvPr/>
          </p:nvSpPr>
          <p:spPr bwMode="auto">
            <a:xfrm>
              <a:off x="1300163" y="1849438"/>
              <a:ext cx="109538" cy="107950"/>
            </a:xfrm>
            <a:custGeom>
              <a:avLst/>
              <a:gdLst/>
              <a:ahLst/>
              <a:cxnLst/>
              <a:rect l="0" t="0" r="r" b="b"/>
              <a:pathLst>
                <a:path w="23" h="23">
                  <a:moveTo>
                    <a:pt x="12" y="23"/>
                  </a:moveTo>
                  <a:cubicBezTo>
                    <a:pt x="5" y="23"/>
                    <a:pt x="0" y="18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8" y="0"/>
                    <a:pt x="23" y="5"/>
                    <a:pt x="23" y="12"/>
                  </a:cubicBezTo>
                  <a:cubicBezTo>
                    <a:pt x="23" y="18"/>
                    <a:pt x="18" y="23"/>
                    <a:pt x="12" y="23"/>
                  </a:cubicBezTo>
                  <a:close/>
                  <a:moveTo>
                    <a:pt x="12" y="4"/>
                  </a:moveTo>
                  <a:cubicBezTo>
                    <a:pt x="8" y="4"/>
                    <a:pt x="4" y="8"/>
                    <a:pt x="4" y="12"/>
                  </a:cubicBezTo>
                  <a:cubicBezTo>
                    <a:pt x="4" y="16"/>
                    <a:pt x="8" y="19"/>
                    <a:pt x="12" y="19"/>
                  </a:cubicBezTo>
                  <a:cubicBezTo>
                    <a:pt x="16" y="19"/>
                    <a:pt x="19" y="16"/>
                    <a:pt x="19" y="12"/>
                  </a:cubicBezTo>
                  <a:cubicBezTo>
                    <a:pt x="19" y="8"/>
                    <a:pt x="16" y="4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8" name="Freeform 41"/>
            <p:cNvSpPr/>
            <p:nvPr/>
          </p:nvSpPr>
          <p:spPr bwMode="auto">
            <a:xfrm>
              <a:off x="280988" y="3417888"/>
              <a:ext cx="142875" cy="474663"/>
            </a:xfrm>
            <a:custGeom>
              <a:avLst/>
              <a:gdLst/>
              <a:ahLst/>
              <a:cxnLst/>
              <a:rect l="0" t="0" r="r" b="b"/>
              <a:pathLst>
                <a:path w="90" h="299">
                  <a:moveTo>
                    <a:pt x="12" y="299"/>
                  </a:moveTo>
                  <a:lnTo>
                    <a:pt x="0" y="299"/>
                  </a:lnTo>
                  <a:lnTo>
                    <a:pt x="0" y="80"/>
                  </a:lnTo>
                  <a:lnTo>
                    <a:pt x="81" y="0"/>
                  </a:lnTo>
                  <a:lnTo>
                    <a:pt x="90" y="8"/>
                  </a:lnTo>
                  <a:lnTo>
                    <a:pt x="12" y="83"/>
                  </a:lnTo>
                  <a:lnTo>
                    <a:pt x="12" y="2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9" name="Freeform 42"/>
            <p:cNvSpPr>
              <a:spLocks noEditPoints="1"/>
            </p:cNvSpPr>
            <p:nvPr/>
          </p:nvSpPr>
          <p:spPr bwMode="auto">
            <a:xfrm>
              <a:off x="238125" y="3883025"/>
              <a:ext cx="109538" cy="109538"/>
            </a:xfrm>
            <a:custGeom>
              <a:avLst/>
              <a:gdLst/>
              <a:ahLst/>
              <a:cxnLst/>
              <a:rect l="0" t="0" r="r" b="b"/>
              <a:pathLst>
                <a:path w="23" h="23">
                  <a:moveTo>
                    <a:pt x="11" y="23"/>
                  </a:moveTo>
                  <a:cubicBezTo>
                    <a:pt x="5" y="23"/>
                    <a:pt x="0" y="18"/>
                    <a:pt x="0" y="12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7" y="0"/>
                    <a:pt x="23" y="5"/>
                    <a:pt x="23" y="12"/>
                  </a:cubicBezTo>
                  <a:cubicBezTo>
                    <a:pt x="23" y="18"/>
                    <a:pt x="17" y="23"/>
                    <a:pt x="11" y="23"/>
                  </a:cubicBezTo>
                  <a:close/>
                  <a:moveTo>
                    <a:pt x="11" y="4"/>
                  </a:moveTo>
                  <a:cubicBezTo>
                    <a:pt x="7" y="4"/>
                    <a:pt x="4" y="8"/>
                    <a:pt x="4" y="12"/>
                  </a:cubicBezTo>
                  <a:cubicBezTo>
                    <a:pt x="4" y="16"/>
                    <a:pt x="7" y="19"/>
                    <a:pt x="11" y="19"/>
                  </a:cubicBezTo>
                  <a:cubicBezTo>
                    <a:pt x="15" y="19"/>
                    <a:pt x="19" y="16"/>
                    <a:pt x="19" y="12"/>
                  </a:cubicBezTo>
                  <a:cubicBezTo>
                    <a:pt x="19" y="8"/>
                    <a:pt x="15" y="4"/>
                    <a:pt x="1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0" name="Freeform 43"/>
            <p:cNvSpPr/>
            <p:nvPr/>
          </p:nvSpPr>
          <p:spPr bwMode="auto">
            <a:xfrm>
              <a:off x="4763" y="2166938"/>
              <a:ext cx="114300" cy="452438"/>
            </a:xfrm>
            <a:custGeom>
              <a:avLst/>
              <a:gdLst/>
              <a:ahLst/>
              <a:cxnLst/>
              <a:rect l="0" t="0" r="r" b="b"/>
              <a:pathLst>
                <a:path w="72" h="285">
                  <a:moveTo>
                    <a:pt x="6" y="285"/>
                  </a:moveTo>
                  <a:lnTo>
                    <a:pt x="0" y="276"/>
                  </a:lnTo>
                  <a:lnTo>
                    <a:pt x="60" y="216"/>
                  </a:lnTo>
                  <a:lnTo>
                    <a:pt x="60" y="0"/>
                  </a:lnTo>
                  <a:lnTo>
                    <a:pt x="72" y="0"/>
                  </a:lnTo>
                  <a:lnTo>
                    <a:pt x="72" y="222"/>
                  </a:lnTo>
                  <a:lnTo>
                    <a:pt x="6" y="2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1" name="Freeform 44"/>
            <p:cNvSpPr>
              <a:spLocks noEditPoints="1"/>
            </p:cNvSpPr>
            <p:nvPr/>
          </p:nvSpPr>
          <p:spPr bwMode="auto">
            <a:xfrm>
              <a:off x="52388" y="2066925"/>
              <a:ext cx="109538" cy="109538"/>
            </a:xfrm>
            <a:custGeom>
              <a:avLst/>
              <a:gdLst/>
              <a:ahLst/>
              <a:cxnLst/>
              <a:rect l="0" t="0" r="r" b="b"/>
              <a:pathLst>
                <a:path w="23" h="23">
                  <a:moveTo>
                    <a:pt x="12" y="23"/>
                  </a:moveTo>
                  <a:cubicBezTo>
                    <a:pt x="5" y="23"/>
                    <a:pt x="0" y="18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8" y="0"/>
                    <a:pt x="23" y="5"/>
                    <a:pt x="23" y="12"/>
                  </a:cubicBezTo>
                  <a:cubicBezTo>
                    <a:pt x="23" y="18"/>
                    <a:pt x="18" y="23"/>
                    <a:pt x="12" y="23"/>
                  </a:cubicBezTo>
                  <a:close/>
                  <a:moveTo>
                    <a:pt x="12" y="4"/>
                  </a:moveTo>
                  <a:cubicBezTo>
                    <a:pt x="8" y="4"/>
                    <a:pt x="4" y="8"/>
                    <a:pt x="4" y="12"/>
                  </a:cubicBezTo>
                  <a:cubicBezTo>
                    <a:pt x="4" y="16"/>
                    <a:pt x="8" y="19"/>
                    <a:pt x="12" y="19"/>
                  </a:cubicBezTo>
                  <a:cubicBezTo>
                    <a:pt x="16" y="19"/>
                    <a:pt x="19" y="16"/>
                    <a:pt x="19" y="12"/>
                  </a:cubicBezTo>
                  <a:cubicBezTo>
                    <a:pt x="19" y="8"/>
                    <a:pt x="16" y="4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2" name="Rectangle 45"/>
            <p:cNvSpPr>
              <a:spLocks noChangeArrowheads="1"/>
            </p:cNvSpPr>
            <p:nvPr/>
          </p:nvSpPr>
          <p:spPr bwMode="auto">
            <a:xfrm>
              <a:off x="1228725" y="4662488"/>
              <a:ext cx="23813" cy="2181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sp>
        <p:sp>
          <p:nvSpPr>
            <p:cNvPr id="53" name="Freeform 46"/>
            <p:cNvSpPr/>
            <p:nvPr/>
          </p:nvSpPr>
          <p:spPr bwMode="auto">
            <a:xfrm>
              <a:off x="1319213" y="5041900"/>
              <a:ext cx="371475" cy="1801813"/>
            </a:xfrm>
            <a:custGeom>
              <a:avLst/>
              <a:gdLst/>
              <a:ahLst/>
              <a:cxnLst/>
              <a:rect l="0" t="0" r="r" b="b"/>
              <a:pathLst>
                <a:path w="234" h="1135">
                  <a:moveTo>
                    <a:pt x="15" y="1135"/>
                  </a:moveTo>
                  <a:lnTo>
                    <a:pt x="0" y="1135"/>
                  </a:lnTo>
                  <a:lnTo>
                    <a:pt x="0" y="515"/>
                  </a:lnTo>
                  <a:lnTo>
                    <a:pt x="0" y="512"/>
                  </a:lnTo>
                  <a:lnTo>
                    <a:pt x="219" y="0"/>
                  </a:lnTo>
                  <a:lnTo>
                    <a:pt x="234" y="6"/>
                  </a:lnTo>
                  <a:lnTo>
                    <a:pt x="15" y="518"/>
                  </a:lnTo>
                  <a:lnTo>
                    <a:pt x="15" y="11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4" name="Freeform 47"/>
            <p:cNvSpPr>
              <a:spLocks noEditPoints="1"/>
            </p:cNvSpPr>
            <p:nvPr/>
          </p:nvSpPr>
          <p:spPr bwMode="auto">
            <a:xfrm>
              <a:off x="1147763" y="448151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8" y="36"/>
                    <a:pt x="36" y="29"/>
                    <a:pt x="36" y="20"/>
                  </a:cubicBezTo>
                  <a:cubicBezTo>
                    <a:pt x="36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5" name="Freeform 48"/>
            <p:cNvSpPr/>
            <p:nvPr/>
          </p:nvSpPr>
          <p:spPr bwMode="auto">
            <a:xfrm>
              <a:off x="819150" y="3983038"/>
              <a:ext cx="347663" cy="2860675"/>
            </a:xfrm>
            <a:custGeom>
              <a:avLst/>
              <a:gdLst/>
              <a:ahLst/>
              <a:cxnLst/>
              <a:rect l="0" t="0" r="r" b="b"/>
              <a:pathLst>
                <a:path w="219" h="1802">
                  <a:moveTo>
                    <a:pt x="219" y="1802"/>
                  </a:moveTo>
                  <a:lnTo>
                    <a:pt x="201" y="1802"/>
                  </a:lnTo>
                  <a:lnTo>
                    <a:pt x="201" y="1185"/>
                  </a:lnTo>
                  <a:lnTo>
                    <a:pt x="0" y="3"/>
                  </a:lnTo>
                  <a:lnTo>
                    <a:pt x="15" y="0"/>
                  </a:lnTo>
                  <a:lnTo>
                    <a:pt x="219" y="1185"/>
                  </a:lnTo>
                  <a:lnTo>
                    <a:pt x="219" y="18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6" name="Freeform 49"/>
            <p:cNvSpPr>
              <a:spLocks noEditPoints="1"/>
            </p:cNvSpPr>
            <p:nvPr/>
          </p:nvSpPr>
          <p:spPr bwMode="auto">
            <a:xfrm>
              <a:off x="728663" y="3806825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8"/>
                    <a:pt x="11" y="36"/>
                    <a:pt x="20" y="36"/>
                  </a:cubicBezTo>
                  <a:cubicBezTo>
                    <a:pt x="29" y="36"/>
                    <a:pt x="36" y="28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7" name="Freeform 50"/>
            <p:cNvSpPr>
              <a:spLocks noEditPoints="1"/>
            </p:cNvSpPr>
            <p:nvPr/>
          </p:nvSpPr>
          <p:spPr bwMode="auto">
            <a:xfrm>
              <a:off x="1624013" y="4867275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8" y="36"/>
                    <a:pt x="36" y="29"/>
                    <a:pt x="36" y="20"/>
                  </a:cubicBezTo>
                  <a:cubicBezTo>
                    <a:pt x="36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8" name="Freeform 51"/>
            <p:cNvSpPr/>
            <p:nvPr/>
          </p:nvSpPr>
          <p:spPr bwMode="auto">
            <a:xfrm>
              <a:off x="1404938" y="5422900"/>
              <a:ext cx="371475" cy="1425575"/>
            </a:xfrm>
            <a:custGeom>
              <a:avLst/>
              <a:gdLst/>
              <a:ahLst/>
              <a:cxnLst/>
              <a:rect l="0" t="0" r="r" b="b"/>
              <a:pathLst>
                <a:path w="234" h="898">
                  <a:moveTo>
                    <a:pt x="18" y="898"/>
                  </a:moveTo>
                  <a:lnTo>
                    <a:pt x="0" y="898"/>
                  </a:lnTo>
                  <a:lnTo>
                    <a:pt x="0" y="515"/>
                  </a:lnTo>
                  <a:lnTo>
                    <a:pt x="0" y="512"/>
                  </a:lnTo>
                  <a:lnTo>
                    <a:pt x="222" y="0"/>
                  </a:lnTo>
                  <a:lnTo>
                    <a:pt x="234" y="6"/>
                  </a:lnTo>
                  <a:lnTo>
                    <a:pt x="18" y="518"/>
                  </a:lnTo>
                  <a:lnTo>
                    <a:pt x="18" y="8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9" name="Freeform 52"/>
            <p:cNvSpPr/>
            <p:nvPr/>
          </p:nvSpPr>
          <p:spPr bwMode="auto">
            <a:xfrm>
              <a:off x="1666875" y="5945188"/>
              <a:ext cx="152400" cy="912813"/>
            </a:xfrm>
            <a:custGeom>
              <a:avLst/>
              <a:gdLst/>
              <a:ahLst/>
              <a:cxnLst/>
              <a:rect l="0" t="0" r="r" b="b"/>
              <a:pathLst>
                <a:path w="96" h="575">
                  <a:moveTo>
                    <a:pt x="15" y="575"/>
                  </a:moveTo>
                  <a:lnTo>
                    <a:pt x="0" y="569"/>
                  </a:lnTo>
                  <a:lnTo>
                    <a:pt x="81" y="383"/>
                  </a:lnTo>
                  <a:lnTo>
                    <a:pt x="81" y="0"/>
                  </a:lnTo>
                  <a:lnTo>
                    <a:pt x="96" y="0"/>
                  </a:lnTo>
                  <a:lnTo>
                    <a:pt x="96" y="386"/>
                  </a:lnTo>
                  <a:lnTo>
                    <a:pt x="15" y="5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0" name="Freeform 53"/>
            <p:cNvSpPr>
              <a:spLocks noEditPoints="1"/>
            </p:cNvSpPr>
            <p:nvPr/>
          </p:nvSpPr>
          <p:spPr bwMode="auto">
            <a:xfrm>
              <a:off x="1709738" y="524668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1" name="Freeform 54"/>
            <p:cNvSpPr>
              <a:spLocks noEditPoints="1"/>
            </p:cNvSpPr>
            <p:nvPr/>
          </p:nvSpPr>
          <p:spPr bwMode="auto">
            <a:xfrm>
              <a:off x="1709738" y="576421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2" name="Freeform 55"/>
            <p:cNvSpPr/>
            <p:nvPr/>
          </p:nvSpPr>
          <p:spPr bwMode="auto">
            <a:xfrm>
              <a:off x="1766888" y="6330950"/>
              <a:ext cx="419100" cy="527050"/>
            </a:xfrm>
            <a:custGeom>
              <a:avLst/>
              <a:gdLst/>
              <a:ahLst/>
              <a:cxnLst/>
              <a:rect l="0" t="0" r="r" b="b"/>
              <a:pathLst>
                <a:path w="264" h="332">
                  <a:moveTo>
                    <a:pt x="12" y="332"/>
                  </a:moveTo>
                  <a:lnTo>
                    <a:pt x="0" y="326"/>
                  </a:lnTo>
                  <a:lnTo>
                    <a:pt x="45" y="206"/>
                  </a:lnTo>
                  <a:lnTo>
                    <a:pt x="255" y="0"/>
                  </a:lnTo>
                  <a:lnTo>
                    <a:pt x="264" y="12"/>
                  </a:lnTo>
                  <a:lnTo>
                    <a:pt x="60" y="215"/>
                  </a:lnTo>
                  <a:lnTo>
                    <a:pt x="12" y="3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3" name="Freeform 56"/>
            <p:cNvSpPr>
              <a:spLocks noEditPoints="1"/>
            </p:cNvSpPr>
            <p:nvPr/>
          </p:nvSpPr>
          <p:spPr bwMode="auto">
            <a:xfrm>
              <a:off x="2147888" y="6221413"/>
              <a:ext cx="157163" cy="147638"/>
            </a:xfrm>
            <a:custGeom>
              <a:avLst/>
              <a:gdLst/>
              <a:ahLst/>
              <a:cxnLst/>
              <a:rect l="0" t="0" r="r" b="b"/>
              <a:pathLst>
                <a:path w="33" h="31">
                  <a:moveTo>
                    <a:pt x="16" y="31"/>
                  </a:moveTo>
                  <a:cubicBezTo>
                    <a:pt x="12" y="31"/>
                    <a:pt x="8" y="29"/>
                    <a:pt x="5" y="26"/>
                  </a:cubicBezTo>
                  <a:cubicBezTo>
                    <a:pt x="2" y="24"/>
                    <a:pt x="0" y="20"/>
                    <a:pt x="0" y="15"/>
                  </a:cubicBezTo>
                  <a:cubicBezTo>
                    <a:pt x="0" y="11"/>
                    <a:pt x="2" y="7"/>
                    <a:pt x="5" y="4"/>
                  </a:cubicBezTo>
                  <a:cubicBezTo>
                    <a:pt x="8" y="1"/>
                    <a:pt x="12" y="0"/>
                    <a:pt x="16" y="0"/>
                  </a:cubicBezTo>
                  <a:cubicBezTo>
                    <a:pt x="20" y="0"/>
                    <a:pt x="24" y="1"/>
                    <a:pt x="27" y="4"/>
                  </a:cubicBezTo>
                  <a:cubicBezTo>
                    <a:pt x="33" y="10"/>
                    <a:pt x="33" y="20"/>
                    <a:pt x="27" y="26"/>
                  </a:cubicBezTo>
                  <a:cubicBezTo>
                    <a:pt x="24" y="29"/>
                    <a:pt x="20" y="31"/>
                    <a:pt x="16" y="31"/>
                  </a:cubicBezTo>
                  <a:close/>
                  <a:moveTo>
                    <a:pt x="16" y="4"/>
                  </a:moveTo>
                  <a:cubicBezTo>
                    <a:pt x="13" y="4"/>
                    <a:pt x="10" y="5"/>
                    <a:pt x="8" y="7"/>
                  </a:cubicBezTo>
                  <a:cubicBezTo>
                    <a:pt x="6" y="9"/>
                    <a:pt x="4" y="12"/>
                    <a:pt x="4" y="15"/>
                  </a:cubicBezTo>
                  <a:cubicBezTo>
                    <a:pt x="4" y="19"/>
                    <a:pt x="6" y="21"/>
                    <a:pt x="8" y="24"/>
                  </a:cubicBezTo>
                  <a:cubicBezTo>
                    <a:pt x="10" y="26"/>
                    <a:pt x="13" y="27"/>
                    <a:pt x="16" y="27"/>
                  </a:cubicBezTo>
                  <a:cubicBezTo>
                    <a:pt x="19" y="27"/>
                    <a:pt x="22" y="26"/>
                    <a:pt x="24" y="24"/>
                  </a:cubicBezTo>
                  <a:cubicBezTo>
                    <a:pt x="29" y="19"/>
                    <a:pt x="29" y="12"/>
                    <a:pt x="24" y="7"/>
                  </a:cubicBezTo>
                  <a:cubicBezTo>
                    <a:pt x="22" y="5"/>
                    <a:pt x="19" y="4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4" name="Freeform 57"/>
            <p:cNvSpPr/>
            <p:nvPr/>
          </p:nvSpPr>
          <p:spPr bwMode="auto">
            <a:xfrm>
              <a:off x="504825" y="9525"/>
              <a:ext cx="233363" cy="5103813"/>
            </a:xfrm>
            <a:custGeom>
              <a:avLst/>
              <a:gdLst/>
              <a:ahLst/>
              <a:cxnLst/>
              <a:rect l="0" t="0" r="r" b="b"/>
              <a:pathLst>
                <a:path w="147" h="3215">
                  <a:moveTo>
                    <a:pt x="132" y="3215"/>
                  </a:moveTo>
                  <a:lnTo>
                    <a:pt x="129" y="2754"/>
                  </a:lnTo>
                  <a:lnTo>
                    <a:pt x="0" y="1901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898"/>
                  </a:lnTo>
                  <a:lnTo>
                    <a:pt x="144" y="2754"/>
                  </a:lnTo>
                  <a:lnTo>
                    <a:pt x="147" y="3215"/>
                  </a:lnTo>
                  <a:lnTo>
                    <a:pt x="132" y="32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5" name="Freeform 58"/>
            <p:cNvSpPr>
              <a:spLocks noEditPoints="1"/>
            </p:cNvSpPr>
            <p:nvPr/>
          </p:nvSpPr>
          <p:spPr bwMode="auto">
            <a:xfrm>
              <a:off x="633413" y="5103813"/>
              <a:ext cx="185738" cy="185738"/>
            </a:xfrm>
            <a:custGeom>
              <a:avLst/>
              <a:gdLst/>
              <a:ahLst/>
              <a:cxnLst/>
              <a:rect l="0" t="0" r="r" b="b"/>
              <a:pathLst>
                <a:path w="39" h="39">
                  <a:moveTo>
                    <a:pt x="20" y="39"/>
                  </a:moveTo>
                  <a:cubicBezTo>
                    <a:pt x="9" y="39"/>
                    <a:pt x="0" y="30"/>
                    <a:pt x="0" y="19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0" y="0"/>
                    <a:pt x="39" y="9"/>
                    <a:pt x="39" y="19"/>
                  </a:cubicBezTo>
                  <a:cubicBezTo>
                    <a:pt x="39" y="30"/>
                    <a:pt x="30" y="39"/>
                    <a:pt x="20" y="39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19"/>
                  </a:cubicBezTo>
                  <a:cubicBezTo>
                    <a:pt x="4" y="28"/>
                    <a:pt x="11" y="35"/>
                    <a:pt x="20" y="35"/>
                  </a:cubicBezTo>
                  <a:cubicBezTo>
                    <a:pt x="28" y="35"/>
                    <a:pt x="35" y="28"/>
                    <a:pt x="35" y="19"/>
                  </a:cubicBezTo>
                  <a:cubicBezTo>
                    <a:pt x="35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876424" y="1122363"/>
            <a:ext cx="8791575" cy="2387600"/>
          </a:xfrm>
        </p:spPr>
        <p:txBody>
          <a:bodyPr anchor="b">
            <a:normAutofit/>
          </a:bodyPr>
          <a:lstStyle>
            <a:lvl1pPr algn="l">
              <a:defRPr sz="4800"/>
            </a:lvl1pPr>
          </a:lstStyle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76424" y="3602038"/>
            <a:ext cx="8791575" cy="1655762"/>
          </a:xfrm>
        </p:spPr>
        <p:txBody>
          <a:bodyPr>
            <a:normAutofit/>
          </a:bodyPr>
          <a:lstStyle>
            <a:lvl1pPr marL="0" indent="0" algn="l">
              <a:buNone/>
              <a:defRPr sz="2000" cap="all" baseline="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/>
              <a:t>Clique para editar o estilo do subtítulo Mestre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7077511" y="5410201"/>
            <a:ext cx="2743200" cy="365125"/>
          </a:xfrm>
        </p:spPr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1876424" y="5410201"/>
            <a:ext cx="5124886" cy="365125"/>
          </a:xfrm>
        </p:spPr>
        <p:txBody>
          <a:bodyPr/>
          <a:lstStyle/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896911" y="5410199"/>
            <a:ext cx="771089" cy="365125"/>
          </a:xfrm>
        </p:spPr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63266411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Foto Panorâmica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0" y="4304664"/>
            <a:ext cx="9912355" cy="819355"/>
          </a:xfrm>
        </p:spPr>
        <p:txBody>
          <a:bodyPr anchor="b">
            <a:normAutofit/>
          </a:bodyPr>
          <a:lstStyle>
            <a:lvl1pPr>
              <a:defRPr sz="3200"/>
            </a:lvl1pPr>
          </a:lstStyle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141411" y="606426"/>
            <a:ext cx="9912354" cy="3299778"/>
          </a:xfrm>
          <a:prstGeom prst="round2DiagRect">
            <a:avLst>
              <a:gd name="adj1" fmla="val 4860"/>
              <a:gd name="adj2" fmla="val 0"/>
            </a:avLst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 sz="3200"/>
            </a:lvl1pPr>
          </a:lstStyle>
          <a:p>
            <a:pPr marL="0" lvl="0" indent="0">
              <a:buNone/>
            </a:pPr>
            <a:r>
              <a:rPr lang="pt-BR"/>
              <a:t>Clique no ícone para adicionar uma imagem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364" y="5124020"/>
            <a:ext cx="9910859" cy="682472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56772449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ítulo e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56" y="609600"/>
            <a:ext cx="9905955" cy="3429000"/>
          </a:xfrm>
        </p:spPr>
        <p:txBody>
          <a:bodyPr anchor="ctr">
            <a:normAutofit/>
          </a:bodyPr>
          <a:lstStyle>
            <a:lvl1pPr>
              <a:defRPr sz="3600"/>
            </a:lvl1pPr>
          </a:lstStyle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410" y="4419599"/>
            <a:ext cx="9904459" cy="1371599"/>
          </a:xfrm>
        </p:spPr>
        <p:txBody>
          <a:bodyPr anchor="ctr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71236821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itaçã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6212" y="609599"/>
            <a:ext cx="9302752" cy="2748429"/>
          </a:xfrm>
        </p:spPr>
        <p:txBody>
          <a:bodyPr anchor="ctr">
            <a:normAutofit/>
          </a:bodyPr>
          <a:lstStyle>
            <a:lvl1pPr>
              <a:defRPr sz="3600"/>
            </a:lvl1pPr>
          </a:lstStyle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3"/>
          </p:nvPr>
        </p:nvSpPr>
        <p:spPr>
          <a:xfrm>
            <a:off x="1720644" y="3365557"/>
            <a:ext cx="8752299" cy="54896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411" y="4309919"/>
            <a:ext cx="9906002" cy="1489496"/>
          </a:xfrm>
        </p:spPr>
        <p:txBody>
          <a:bodyPr anchor="ctr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  <p:sp>
        <p:nvSpPr>
          <p:cNvPr id="60" name="TextBox 59"/>
          <p:cNvSpPr txBox="1"/>
          <p:nvPr/>
        </p:nvSpPr>
        <p:spPr>
          <a:xfrm>
            <a:off x="903512" y="732394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  <a:latin typeface="+mj-lt"/>
                <a:ea typeface="+mj-ea"/>
                <a:cs typeface="Trebuchet MS"/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10537370" y="2764972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  <a:latin typeface="+mj-lt"/>
                <a:ea typeface="+mj-ea"/>
                <a:cs typeface="Trebuchet MS"/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39043091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artão de Nom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0" y="2134041"/>
            <a:ext cx="9906001" cy="2511835"/>
          </a:xfrm>
        </p:spPr>
        <p:txBody>
          <a:bodyPr anchor="b">
            <a:normAutofit/>
          </a:bodyPr>
          <a:lstStyle>
            <a:lvl1pPr>
              <a:defRPr sz="3600"/>
            </a:lvl1pPr>
          </a:lstStyle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364" y="4657655"/>
            <a:ext cx="9904505" cy="1140644"/>
          </a:xfrm>
        </p:spPr>
        <p:txBody>
          <a:bodyPr anchor="t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94522340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Coluna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"/>
          <p:cNvSpPr>
            <a:spLocks noGrp="1"/>
          </p:cNvSpPr>
          <p:nvPr>
            <p:ph type="title"/>
          </p:nvPr>
        </p:nvSpPr>
        <p:spPr>
          <a:xfrm>
            <a:off x="1141413" y="609600"/>
            <a:ext cx="9905998" cy="1905000"/>
          </a:xfrm>
        </p:spPr>
        <p:txBody>
          <a:bodyPr/>
          <a:lstStyle/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7" name="Text Placeholder 2"/>
          <p:cNvSpPr>
            <a:spLocks noGrp="1"/>
          </p:cNvSpPr>
          <p:nvPr>
            <p:ph type="body" idx="1"/>
          </p:nvPr>
        </p:nvSpPr>
        <p:spPr>
          <a:xfrm>
            <a:off x="1141410" y="2674463"/>
            <a:ext cx="3196899" cy="685800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15"/>
          </p:nvPr>
        </p:nvSpPr>
        <p:spPr>
          <a:xfrm>
            <a:off x="1127918" y="3360263"/>
            <a:ext cx="3208735" cy="2430936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514766" y="2677635"/>
            <a:ext cx="3184385" cy="685800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16"/>
          </p:nvPr>
        </p:nvSpPr>
        <p:spPr>
          <a:xfrm>
            <a:off x="4504213" y="3363435"/>
            <a:ext cx="3195830" cy="2430936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852442" y="2674463"/>
            <a:ext cx="3194968" cy="685800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7"/>
          </p:nvPr>
        </p:nvSpPr>
        <p:spPr>
          <a:xfrm>
            <a:off x="7852442" y="3360263"/>
            <a:ext cx="3194968" cy="2430936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38247149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Colunas de Imag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itle 1"/>
          <p:cNvSpPr>
            <a:spLocks noGrp="1"/>
          </p:cNvSpPr>
          <p:nvPr>
            <p:ph type="title"/>
          </p:nvPr>
        </p:nvSpPr>
        <p:spPr>
          <a:xfrm>
            <a:off x="1141411" y="609600"/>
            <a:ext cx="9905999" cy="1905000"/>
          </a:xfrm>
        </p:spPr>
        <p:txBody>
          <a:bodyPr/>
          <a:lstStyle/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19" name="Text Placeholder 2"/>
          <p:cNvSpPr>
            <a:spLocks noGrp="1"/>
          </p:cNvSpPr>
          <p:nvPr>
            <p:ph type="body" idx="1"/>
          </p:nvPr>
        </p:nvSpPr>
        <p:spPr>
          <a:xfrm>
            <a:off x="1141413" y="4404596"/>
            <a:ext cx="3195240" cy="576262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0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20" name="Picture Placeholder 2"/>
          <p:cNvSpPr>
            <a:spLocks noGrp="1" noChangeAspect="1"/>
          </p:cNvSpPr>
          <p:nvPr>
            <p:ph type="pic" idx="15"/>
          </p:nvPr>
        </p:nvSpPr>
        <p:spPr>
          <a:xfrm>
            <a:off x="1141413" y="2666998"/>
            <a:ext cx="3195240" cy="1524000"/>
          </a:xfrm>
          <a:prstGeom prst="round2DiagRect">
            <a:avLst/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 sz="2000" dirty="0"/>
            </a:lvl1pPr>
          </a:lstStyle>
          <a:p>
            <a:pPr marL="0" lvl="0" indent="0">
              <a:buNone/>
            </a:pPr>
            <a:r>
              <a:rPr lang="pt-BR"/>
              <a:t>Clique no ícone para adicionar uma imagem</a:t>
            </a:r>
            <a:endParaRPr 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18"/>
          </p:nvPr>
        </p:nvSpPr>
        <p:spPr>
          <a:xfrm>
            <a:off x="1141413" y="4980858"/>
            <a:ext cx="3195240" cy="817843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22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489053" y="4404596"/>
            <a:ext cx="3200400" cy="576262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0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23" name="Picture Placeholder 2"/>
          <p:cNvSpPr>
            <a:spLocks noGrp="1" noChangeAspect="1"/>
          </p:cNvSpPr>
          <p:nvPr>
            <p:ph type="pic" idx="21"/>
          </p:nvPr>
        </p:nvSpPr>
        <p:spPr>
          <a:xfrm>
            <a:off x="4489053" y="2666998"/>
            <a:ext cx="3198940" cy="1524000"/>
          </a:xfrm>
          <a:prstGeom prst="round2DiagRect">
            <a:avLst/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 sz="2000" dirty="0"/>
            </a:lvl1pPr>
          </a:lstStyle>
          <a:p>
            <a:pPr marL="0" lvl="0" indent="0">
              <a:buNone/>
            </a:pPr>
            <a:r>
              <a:rPr lang="pt-BR"/>
              <a:t>Clique no ícone para adicionar uma imagem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9"/>
          </p:nvPr>
        </p:nvSpPr>
        <p:spPr>
          <a:xfrm>
            <a:off x="4487593" y="4980857"/>
            <a:ext cx="3200400" cy="810342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25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852567" y="4404595"/>
            <a:ext cx="3190741" cy="576262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0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26" name="Picture Placeholder 2"/>
          <p:cNvSpPr>
            <a:spLocks noGrp="1" noChangeAspect="1"/>
          </p:cNvSpPr>
          <p:nvPr>
            <p:ph type="pic" idx="22"/>
          </p:nvPr>
        </p:nvSpPr>
        <p:spPr>
          <a:xfrm>
            <a:off x="7852442" y="2666998"/>
            <a:ext cx="3194969" cy="1524000"/>
          </a:xfrm>
          <a:prstGeom prst="round2DiagRect">
            <a:avLst/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 sz="2000" dirty="0"/>
            </a:lvl1pPr>
          </a:lstStyle>
          <a:p>
            <a:pPr marL="0" lvl="0" indent="0">
              <a:buNone/>
            </a:pPr>
            <a:r>
              <a:rPr lang="pt-BR"/>
              <a:t>Clique no ícone para adicionar uma imagem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0"/>
          </p:nvPr>
        </p:nvSpPr>
        <p:spPr>
          <a:xfrm>
            <a:off x="7852442" y="4980854"/>
            <a:ext cx="3194968" cy="810345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90316091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t"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08132369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exto e Títul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042400" y="609599"/>
            <a:ext cx="2005011" cy="5181601"/>
          </a:xfrm>
        </p:spPr>
        <p:txBody>
          <a:bodyPr vert="eaVert"/>
          <a:lstStyle/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41410" y="609599"/>
            <a:ext cx="7748590" cy="5181601"/>
          </a:xfrm>
        </p:spPr>
        <p:txBody>
          <a:bodyPr vert="eaVert"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26843625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m 15" descr="Assinaturas_Rodape.png"/>
          <p:cNvPicPr>
            <a:picLocks noChangeAspect="1"/>
          </p:cNvPicPr>
          <p:nvPr userDrawn="1"/>
        </p:nvPicPr>
        <p:blipFill>
          <a:blip r:embed="rId2" cstate="print"/>
          <a:srcRect b="9630"/>
          <a:stretch>
            <a:fillRect/>
          </a:stretch>
        </p:blipFill>
        <p:spPr bwMode="auto">
          <a:xfrm>
            <a:off x="3696130" y="5955556"/>
            <a:ext cx="8064500" cy="6757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" name="Picture 2"/>
          <p:cNvPicPr>
            <a:picLocks noChangeAspect="1" noChangeArrowheads="1"/>
          </p:cNvPicPr>
          <p:nvPr userDrawn="1"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524053" y="5953343"/>
            <a:ext cx="2979660" cy="5243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7" name="Retângulo 16"/>
          <p:cNvSpPr/>
          <p:nvPr userDrawn="1"/>
        </p:nvSpPr>
        <p:spPr>
          <a:xfrm>
            <a:off x="239350" y="5716337"/>
            <a:ext cx="11713301" cy="45719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800"/>
          </a:p>
        </p:txBody>
      </p:sp>
      <p:pic>
        <p:nvPicPr>
          <p:cNvPr id="25" name="Picture 5" descr="Z:\Imagens\Logo MP\JPG\MPMG marca.jpg"/>
          <p:cNvPicPr>
            <a:picLocks noChangeAspect="1" noChangeArrowheads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74111" y="537517"/>
            <a:ext cx="3119669" cy="8155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Picture 2" descr="C:\TCel Borges\LAB - LD\Modelos\LogomarcaMP\Logo_LAB.png"/>
          <p:cNvPicPr>
            <a:picLocks noChangeAspect="1" noChangeArrowheads="1"/>
          </p:cNvPicPr>
          <p:nvPr userDrawn="1"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31371" y="476672"/>
            <a:ext cx="4779499" cy="1008112"/>
          </a:xfrm>
          <a:prstGeom prst="rect">
            <a:avLst/>
          </a:prstGeom>
          <a:noFill/>
        </p:spPr>
      </p:pic>
      <p:sp>
        <p:nvSpPr>
          <p:cNvPr id="30" name="Título 1"/>
          <p:cNvSpPr>
            <a:spLocks noGrp="1"/>
          </p:cNvSpPr>
          <p:nvPr>
            <p:ph type="ctrTitle" hasCustomPrompt="1"/>
          </p:nvPr>
        </p:nvSpPr>
        <p:spPr>
          <a:xfrm>
            <a:off x="431371" y="1988841"/>
            <a:ext cx="11425269" cy="1470025"/>
          </a:xfrm>
          <a:noFill/>
        </p:spPr>
        <p:txBody>
          <a:bodyPr anchor="b"/>
          <a:lstStyle>
            <a:lvl1pPr algn="ctr">
              <a:defRPr b="1"/>
            </a:lvl1pPr>
          </a:lstStyle>
          <a:p>
            <a:r>
              <a:rPr lang="pt-BR" dirty="0"/>
              <a:t>CLIQUE PARA EDITAR O TÍTULO MESTRE</a:t>
            </a:r>
          </a:p>
        </p:txBody>
      </p:sp>
      <p:sp>
        <p:nvSpPr>
          <p:cNvPr id="31" name="Subtítulo 2"/>
          <p:cNvSpPr>
            <a:spLocks noGrp="1"/>
          </p:cNvSpPr>
          <p:nvPr>
            <p:ph type="subTitle" idx="1"/>
          </p:nvPr>
        </p:nvSpPr>
        <p:spPr>
          <a:xfrm>
            <a:off x="431371" y="3461911"/>
            <a:ext cx="11425269" cy="1098897"/>
          </a:xfrm>
          <a:noFill/>
        </p:spPr>
        <p:txBody>
          <a:bodyPr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/>
              <a:t>Clique para editar o estilo do subtítulo mestre</a:t>
            </a:r>
          </a:p>
        </p:txBody>
      </p:sp>
      <p:sp>
        <p:nvSpPr>
          <p:cNvPr id="32" name="Espaço Reservado para Conteúdo 2"/>
          <p:cNvSpPr>
            <a:spLocks noGrp="1"/>
          </p:cNvSpPr>
          <p:nvPr>
            <p:ph idx="10" hasCustomPrompt="1"/>
          </p:nvPr>
        </p:nvSpPr>
        <p:spPr>
          <a:xfrm>
            <a:off x="252896" y="5229200"/>
            <a:ext cx="11713301" cy="432048"/>
          </a:xfrm>
        </p:spPr>
        <p:txBody>
          <a:bodyPr anchor="b">
            <a:noAutofit/>
          </a:bodyPr>
          <a:lstStyle>
            <a:lvl1pPr algn="r">
              <a:buNone/>
              <a:defRPr sz="1400" b="0">
                <a:solidFill>
                  <a:schemeClr val="accent4"/>
                </a:solidFill>
              </a:defRPr>
            </a:lvl1pPr>
            <a:lvl2pPr>
              <a:buSzPct val="65000"/>
              <a:buFont typeface="Courier New" pitchFamily="49" charset="0"/>
              <a:buChar char="o"/>
              <a:defRPr sz="2600">
                <a:solidFill>
                  <a:schemeClr val="tx1"/>
                </a:solidFill>
              </a:defRPr>
            </a:lvl2pPr>
            <a:lvl3pPr>
              <a:buSzPct val="65000"/>
              <a:buFont typeface="Wingdings" pitchFamily="2" charset="2"/>
              <a:buChar char="q"/>
              <a:defRPr/>
            </a:lvl3pPr>
          </a:lstStyle>
          <a:p>
            <a:pPr lvl="0"/>
            <a:r>
              <a:rPr lang="pt-BR" dirty="0"/>
              <a:t>Clique para editar o texto mestre</a:t>
            </a:r>
          </a:p>
        </p:txBody>
      </p:sp>
    </p:spTree>
    <p:extLst>
      <p:ext uri="{BB962C8B-B14F-4D97-AF65-F5344CB8AC3E}">
        <p14:creationId xmlns:p14="http://schemas.microsoft.com/office/powerpoint/2010/main" val="233612552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 hasCustomPrompt="1"/>
          </p:nvPr>
        </p:nvSpPr>
        <p:spPr>
          <a:xfrm>
            <a:off x="431371" y="1988841"/>
            <a:ext cx="11425269" cy="1470025"/>
          </a:xfrm>
          <a:solidFill>
            <a:schemeClr val="bg1">
              <a:lumMod val="95000"/>
            </a:schemeClr>
          </a:solidFill>
        </p:spPr>
        <p:txBody>
          <a:bodyPr anchor="b"/>
          <a:lstStyle>
            <a:lvl1pPr algn="ctr">
              <a:defRPr b="1"/>
            </a:lvl1pPr>
          </a:lstStyle>
          <a:p>
            <a:r>
              <a:rPr lang="pt-BR" dirty="0"/>
              <a:t>CLIQUE PARA EDITAR O TÍTULO MESTRE</a:t>
            </a:r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431371" y="3461911"/>
            <a:ext cx="11425269" cy="1098897"/>
          </a:xfrm>
          <a:solidFill>
            <a:schemeClr val="bg1">
              <a:lumMod val="95000"/>
            </a:schemeClr>
          </a:solidFill>
        </p:spPr>
        <p:txBody>
          <a:bodyPr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/>
              <a:t>Clique para editar o estilo do subtítulo mestre</a:t>
            </a:r>
          </a:p>
        </p:txBody>
      </p:sp>
      <p:pic>
        <p:nvPicPr>
          <p:cNvPr id="9" name="Imagem 15" descr="Assinaturas_Rodape.png"/>
          <p:cNvPicPr>
            <a:picLocks noChangeAspect="1"/>
          </p:cNvPicPr>
          <p:nvPr userDrawn="1"/>
        </p:nvPicPr>
        <p:blipFill>
          <a:blip r:embed="rId2" cstate="print"/>
          <a:srcRect b="9630"/>
          <a:stretch>
            <a:fillRect/>
          </a:stretch>
        </p:blipFill>
        <p:spPr bwMode="auto">
          <a:xfrm>
            <a:off x="3696130" y="5955556"/>
            <a:ext cx="8064500" cy="6757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" name="Picture 2"/>
          <p:cNvPicPr>
            <a:picLocks noChangeAspect="1" noChangeArrowheads="1"/>
          </p:cNvPicPr>
          <p:nvPr userDrawn="1"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524053" y="5953343"/>
            <a:ext cx="2979660" cy="5243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7" name="Retângulo 16"/>
          <p:cNvSpPr/>
          <p:nvPr userDrawn="1"/>
        </p:nvSpPr>
        <p:spPr>
          <a:xfrm>
            <a:off x="239350" y="5716337"/>
            <a:ext cx="11713301" cy="45719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800"/>
          </a:p>
        </p:txBody>
      </p:sp>
      <p:sp>
        <p:nvSpPr>
          <p:cNvPr id="19" name="Espaço Reservado para Conteúdo 2"/>
          <p:cNvSpPr>
            <a:spLocks noGrp="1"/>
          </p:cNvSpPr>
          <p:nvPr>
            <p:ph idx="10" hasCustomPrompt="1"/>
          </p:nvPr>
        </p:nvSpPr>
        <p:spPr>
          <a:xfrm>
            <a:off x="252896" y="5229200"/>
            <a:ext cx="11713301" cy="432048"/>
          </a:xfrm>
        </p:spPr>
        <p:txBody>
          <a:bodyPr anchor="b">
            <a:noAutofit/>
          </a:bodyPr>
          <a:lstStyle>
            <a:lvl1pPr algn="r">
              <a:buNone/>
              <a:defRPr sz="1400" b="0">
                <a:solidFill>
                  <a:schemeClr val="accent4"/>
                </a:solidFill>
              </a:defRPr>
            </a:lvl1pPr>
            <a:lvl2pPr>
              <a:buSzPct val="65000"/>
              <a:buFont typeface="Courier New" pitchFamily="49" charset="0"/>
              <a:buChar char="o"/>
              <a:defRPr sz="2600">
                <a:solidFill>
                  <a:schemeClr val="tx1"/>
                </a:solidFill>
              </a:defRPr>
            </a:lvl2pPr>
            <a:lvl3pPr>
              <a:buSzPct val="65000"/>
              <a:buFont typeface="Wingdings" pitchFamily="2" charset="2"/>
              <a:buChar char="q"/>
              <a:defRPr/>
            </a:lvl3pPr>
          </a:lstStyle>
          <a:p>
            <a:pPr lvl="0"/>
            <a:r>
              <a:rPr lang="pt-BR" dirty="0"/>
              <a:t>Clique para editar o texto mestre</a:t>
            </a:r>
          </a:p>
        </p:txBody>
      </p:sp>
      <p:pic>
        <p:nvPicPr>
          <p:cNvPr id="20" name="Picture 5" descr="Z:\Imagens\Logo MP\JPG\MPMG marca.jpg"/>
          <p:cNvPicPr>
            <a:picLocks noChangeAspect="1" noChangeArrowheads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88288" y="580049"/>
            <a:ext cx="3119669" cy="8155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Espaço Reservado para Conteúdo 6"/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8825" y="580048"/>
            <a:ext cx="2688299" cy="8647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7822650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295239147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 hasCustomPrompt="1"/>
          </p:nvPr>
        </p:nvSpPr>
        <p:spPr>
          <a:xfrm>
            <a:off x="431371" y="1988841"/>
            <a:ext cx="11425269" cy="1470025"/>
          </a:xfrm>
          <a:solidFill>
            <a:schemeClr val="bg1">
              <a:lumMod val="95000"/>
            </a:schemeClr>
          </a:solidFill>
        </p:spPr>
        <p:txBody>
          <a:bodyPr anchor="b"/>
          <a:lstStyle>
            <a:lvl1pPr algn="ctr">
              <a:defRPr b="1"/>
            </a:lvl1pPr>
          </a:lstStyle>
          <a:p>
            <a:r>
              <a:rPr lang="pt-BR" dirty="0"/>
              <a:t>CLIQUE PARA EDITAR O TÍTULO MESTRE</a:t>
            </a:r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431371" y="3461911"/>
            <a:ext cx="11425269" cy="1098897"/>
          </a:xfrm>
          <a:solidFill>
            <a:schemeClr val="bg1">
              <a:lumMod val="95000"/>
            </a:schemeClr>
          </a:solidFill>
        </p:spPr>
        <p:txBody>
          <a:bodyPr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/>
              <a:t>Clique para editar o estilo do subtítulo mestre</a:t>
            </a:r>
          </a:p>
        </p:txBody>
      </p:sp>
      <p:pic>
        <p:nvPicPr>
          <p:cNvPr id="9" name="Imagem 15" descr="Assinaturas_Rodape.png"/>
          <p:cNvPicPr>
            <a:picLocks noChangeAspect="1"/>
          </p:cNvPicPr>
          <p:nvPr userDrawn="1"/>
        </p:nvPicPr>
        <p:blipFill>
          <a:blip r:embed="rId2" cstate="print"/>
          <a:srcRect b="9630"/>
          <a:stretch>
            <a:fillRect/>
          </a:stretch>
        </p:blipFill>
        <p:spPr bwMode="auto">
          <a:xfrm>
            <a:off x="3696130" y="5955556"/>
            <a:ext cx="8064500" cy="6757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" name="Picture 2"/>
          <p:cNvPicPr>
            <a:picLocks noChangeAspect="1" noChangeArrowheads="1"/>
          </p:cNvPicPr>
          <p:nvPr userDrawn="1"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524053" y="5953343"/>
            <a:ext cx="2979660" cy="5243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7" name="Retângulo 16"/>
          <p:cNvSpPr/>
          <p:nvPr userDrawn="1"/>
        </p:nvSpPr>
        <p:spPr>
          <a:xfrm>
            <a:off x="239350" y="5716337"/>
            <a:ext cx="11713301" cy="45719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800"/>
          </a:p>
        </p:txBody>
      </p:sp>
      <p:sp>
        <p:nvSpPr>
          <p:cNvPr id="19" name="Espaço Reservado para Conteúdo 2"/>
          <p:cNvSpPr>
            <a:spLocks noGrp="1"/>
          </p:cNvSpPr>
          <p:nvPr>
            <p:ph idx="10" hasCustomPrompt="1"/>
          </p:nvPr>
        </p:nvSpPr>
        <p:spPr>
          <a:xfrm>
            <a:off x="252896" y="5229200"/>
            <a:ext cx="11713301" cy="432048"/>
          </a:xfrm>
        </p:spPr>
        <p:txBody>
          <a:bodyPr anchor="b">
            <a:noAutofit/>
          </a:bodyPr>
          <a:lstStyle>
            <a:lvl1pPr algn="r">
              <a:buNone/>
              <a:defRPr sz="1400" b="0">
                <a:solidFill>
                  <a:schemeClr val="accent4"/>
                </a:solidFill>
              </a:defRPr>
            </a:lvl1pPr>
            <a:lvl2pPr>
              <a:buSzPct val="65000"/>
              <a:buFont typeface="Courier New" pitchFamily="49" charset="0"/>
              <a:buChar char="o"/>
              <a:defRPr sz="2600">
                <a:solidFill>
                  <a:schemeClr val="tx1"/>
                </a:solidFill>
              </a:defRPr>
            </a:lvl2pPr>
            <a:lvl3pPr>
              <a:buSzPct val="65000"/>
              <a:buFont typeface="Wingdings" pitchFamily="2" charset="2"/>
              <a:buChar char="q"/>
              <a:defRPr/>
            </a:lvl3pPr>
          </a:lstStyle>
          <a:p>
            <a:pPr lvl="0"/>
            <a:r>
              <a:rPr lang="pt-BR" dirty="0"/>
              <a:t>Clique para editar o texto mestre</a:t>
            </a:r>
          </a:p>
        </p:txBody>
      </p:sp>
      <p:pic>
        <p:nvPicPr>
          <p:cNvPr id="20" name="Picture 5" descr="Z:\Imagens\Logo MP\JPG\MPMG marca.jpg"/>
          <p:cNvPicPr>
            <a:picLocks noChangeAspect="1" noChangeArrowheads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88288" y="580049"/>
            <a:ext cx="3119669" cy="8155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7981103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udo_labp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239349" y="260648"/>
            <a:ext cx="7584843" cy="504056"/>
          </a:xfrm>
        </p:spPr>
        <p:txBody>
          <a:bodyPr anchor="ctr">
            <a:noAutofit/>
          </a:bodyPr>
          <a:lstStyle>
            <a:lvl1pPr>
              <a:defRPr sz="3100" b="1"/>
            </a:lvl1pPr>
          </a:lstStyle>
          <a:p>
            <a:r>
              <a:rPr lang="pt-BR" dirty="0"/>
              <a:t>Clique para editar o título mestre</a:t>
            </a:r>
          </a:p>
        </p:txBody>
      </p:sp>
      <p:sp>
        <p:nvSpPr>
          <p:cNvPr id="15" name="Retângulo 14"/>
          <p:cNvSpPr/>
          <p:nvPr userDrawn="1"/>
        </p:nvSpPr>
        <p:spPr>
          <a:xfrm>
            <a:off x="321814" y="879920"/>
            <a:ext cx="11713301" cy="288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800"/>
          </a:p>
        </p:txBody>
      </p:sp>
      <p:pic>
        <p:nvPicPr>
          <p:cNvPr id="18" name="Picture 2" descr="Ministério Público de Minas Gerais - MPMG"/>
          <p:cNvPicPr>
            <a:picLocks noChangeAspect="1" noChangeArrowheads="1"/>
          </p:cNvPicPr>
          <p:nvPr userDrawn="1"/>
        </p:nvPicPr>
        <p:blipFill>
          <a:blip r:embed="rId2" cstate="print"/>
          <a:srcRect r="44813"/>
          <a:stretch>
            <a:fillRect/>
          </a:stretch>
        </p:blipFill>
        <p:spPr bwMode="auto">
          <a:xfrm>
            <a:off x="10388125" y="322023"/>
            <a:ext cx="1775520" cy="437514"/>
          </a:xfrm>
          <a:prstGeom prst="rect">
            <a:avLst/>
          </a:prstGeom>
          <a:noFill/>
        </p:spPr>
      </p:pic>
      <p:sp>
        <p:nvSpPr>
          <p:cNvPr id="9" name="Espaço Reservado para Conteúdo 2"/>
          <p:cNvSpPr>
            <a:spLocks noGrp="1"/>
          </p:cNvSpPr>
          <p:nvPr>
            <p:ph idx="1"/>
          </p:nvPr>
        </p:nvSpPr>
        <p:spPr>
          <a:xfrm>
            <a:off x="239350" y="1052736"/>
            <a:ext cx="11713301" cy="5472608"/>
          </a:xfrm>
        </p:spPr>
        <p:txBody>
          <a:bodyPr/>
          <a:lstStyle>
            <a:lvl1pPr>
              <a:defRPr sz="2800" b="1"/>
            </a:lvl1pPr>
            <a:lvl2pPr>
              <a:buSzPct val="65000"/>
              <a:buFont typeface="Courier New" pitchFamily="49" charset="0"/>
              <a:buChar char="o"/>
              <a:defRPr sz="2600">
                <a:solidFill>
                  <a:schemeClr val="tx1"/>
                </a:solidFill>
              </a:defRPr>
            </a:lvl2pPr>
            <a:lvl3pPr>
              <a:buSzPct val="65000"/>
              <a:buFont typeface="Wingdings" pitchFamily="2" charset="2"/>
              <a:buChar char="q"/>
              <a:defRPr/>
            </a:lvl3pPr>
          </a:lstStyle>
          <a:p>
            <a:pPr lvl="0"/>
            <a:r>
              <a:rPr lang="pt-BR" dirty="0"/>
              <a:t>Clique para editar o texto mestre</a:t>
            </a:r>
          </a:p>
          <a:p>
            <a:pPr lvl="1"/>
            <a:r>
              <a:rPr lang="pt-BR" dirty="0"/>
              <a:t>Segundo nível</a:t>
            </a:r>
          </a:p>
          <a:p>
            <a:pPr lvl="2"/>
            <a:r>
              <a:rPr lang="pt-BR" dirty="0"/>
              <a:t>Terceiro nível</a:t>
            </a:r>
          </a:p>
          <a:p>
            <a:pPr lvl="3"/>
            <a:r>
              <a:rPr lang="pt-BR" dirty="0"/>
              <a:t>Quarto nível</a:t>
            </a:r>
          </a:p>
          <a:p>
            <a:pPr lvl="4"/>
            <a:r>
              <a:rPr lang="pt-BR" dirty="0"/>
              <a:t>Quinto nível</a:t>
            </a:r>
          </a:p>
        </p:txBody>
      </p:sp>
    </p:spTree>
    <p:extLst>
      <p:ext uri="{BB962C8B-B14F-4D97-AF65-F5344CB8AC3E}">
        <p14:creationId xmlns:p14="http://schemas.microsoft.com/office/powerpoint/2010/main" val="81299528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udo_lab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239349" y="260648"/>
            <a:ext cx="7584843" cy="504056"/>
          </a:xfrm>
        </p:spPr>
        <p:txBody>
          <a:bodyPr anchor="ctr">
            <a:noAutofit/>
          </a:bodyPr>
          <a:lstStyle>
            <a:lvl1pPr>
              <a:defRPr sz="3100" b="1"/>
            </a:lvl1pPr>
          </a:lstStyle>
          <a:p>
            <a:r>
              <a:rPr lang="pt-BR" dirty="0"/>
              <a:t>Clique para editar o título mestre</a:t>
            </a:r>
          </a:p>
        </p:txBody>
      </p:sp>
      <p:pic>
        <p:nvPicPr>
          <p:cNvPr id="12" name="Picture 2" descr="C:\TCel Borges\LAB - LD\Modelos\LogomarcaMP\Logo_LAB.png"/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920204" y="260648"/>
            <a:ext cx="2386089" cy="504056"/>
          </a:xfrm>
          <a:prstGeom prst="rect">
            <a:avLst/>
          </a:prstGeom>
          <a:noFill/>
        </p:spPr>
      </p:pic>
      <p:sp>
        <p:nvSpPr>
          <p:cNvPr id="15" name="Retângulo 14"/>
          <p:cNvSpPr/>
          <p:nvPr userDrawn="1"/>
        </p:nvSpPr>
        <p:spPr>
          <a:xfrm>
            <a:off x="321814" y="879920"/>
            <a:ext cx="11713301" cy="288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800"/>
          </a:p>
        </p:txBody>
      </p:sp>
      <p:pic>
        <p:nvPicPr>
          <p:cNvPr id="18" name="Picture 2" descr="Ministério Público de Minas Gerais - MPMG"/>
          <p:cNvPicPr>
            <a:picLocks noChangeAspect="1" noChangeArrowheads="1"/>
          </p:cNvPicPr>
          <p:nvPr userDrawn="1"/>
        </p:nvPicPr>
        <p:blipFill>
          <a:blip r:embed="rId3" cstate="print"/>
          <a:srcRect r="44813"/>
          <a:stretch>
            <a:fillRect/>
          </a:stretch>
        </p:blipFill>
        <p:spPr bwMode="auto">
          <a:xfrm>
            <a:off x="10388125" y="322023"/>
            <a:ext cx="1775520" cy="437514"/>
          </a:xfrm>
          <a:prstGeom prst="rect">
            <a:avLst/>
          </a:prstGeom>
          <a:noFill/>
        </p:spPr>
      </p:pic>
      <p:sp>
        <p:nvSpPr>
          <p:cNvPr id="9" name="Espaço Reservado para Conteúdo 2"/>
          <p:cNvSpPr>
            <a:spLocks noGrp="1"/>
          </p:cNvSpPr>
          <p:nvPr>
            <p:ph idx="1"/>
          </p:nvPr>
        </p:nvSpPr>
        <p:spPr>
          <a:xfrm>
            <a:off x="239350" y="1052736"/>
            <a:ext cx="11713301" cy="5472608"/>
          </a:xfrm>
        </p:spPr>
        <p:txBody>
          <a:bodyPr/>
          <a:lstStyle>
            <a:lvl1pPr>
              <a:defRPr sz="2800" b="1"/>
            </a:lvl1pPr>
            <a:lvl2pPr>
              <a:buSzPct val="65000"/>
              <a:buFont typeface="Courier New" pitchFamily="49" charset="0"/>
              <a:buChar char="o"/>
              <a:defRPr sz="2600">
                <a:solidFill>
                  <a:schemeClr val="tx1"/>
                </a:solidFill>
              </a:defRPr>
            </a:lvl2pPr>
            <a:lvl3pPr>
              <a:buSzPct val="65000"/>
              <a:buFont typeface="Wingdings" pitchFamily="2" charset="2"/>
              <a:buChar char="q"/>
              <a:defRPr/>
            </a:lvl3pPr>
          </a:lstStyle>
          <a:p>
            <a:pPr lvl="0"/>
            <a:r>
              <a:rPr lang="pt-BR" dirty="0"/>
              <a:t>Clique para editar o texto mestre</a:t>
            </a:r>
          </a:p>
          <a:p>
            <a:pPr lvl="1"/>
            <a:r>
              <a:rPr lang="pt-BR" dirty="0"/>
              <a:t>Segundo nível</a:t>
            </a:r>
          </a:p>
          <a:p>
            <a:pPr lvl="2"/>
            <a:r>
              <a:rPr lang="pt-BR" dirty="0"/>
              <a:t>Terceiro nível</a:t>
            </a:r>
          </a:p>
          <a:p>
            <a:pPr lvl="3"/>
            <a:r>
              <a:rPr lang="pt-BR" dirty="0"/>
              <a:t>Quarto nível</a:t>
            </a:r>
          </a:p>
          <a:p>
            <a:pPr lvl="4"/>
            <a:r>
              <a:rPr lang="pt-BR" dirty="0"/>
              <a:t>Quinto nível</a:t>
            </a:r>
          </a:p>
        </p:txBody>
      </p:sp>
    </p:spTree>
    <p:extLst>
      <p:ext uri="{BB962C8B-B14F-4D97-AF65-F5344CB8AC3E}">
        <p14:creationId xmlns:p14="http://schemas.microsoft.com/office/powerpoint/2010/main" val="294110500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ítulo Esquerda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2" descr="C:\TCel Borges\LAB - LD\Modelos\LogomarcaMP\Logo_LAB.png"/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16246" y="260648"/>
            <a:ext cx="2386089" cy="504056"/>
          </a:xfrm>
          <a:prstGeom prst="rect">
            <a:avLst/>
          </a:prstGeom>
          <a:noFill/>
        </p:spPr>
      </p:pic>
      <p:sp>
        <p:nvSpPr>
          <p:cNvPr id="15" name="Retângulo 14"/>
          <p:cNvSpPr/>
          <p:nvPr userDrawn="1"/>
        </p:nvSpPr>
        <p:spPr>
          <a:xfrm>
            <a:off x="335360" y="879920"/>
            <a:ext cx="11713301" cy="288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800"/>
          </a:p>
        </p:txBody>
      </p:sp>
      <p:pic>
        <p:nvPicPr>
          <p:cNvPr id="17" name="Picture 2" descr="Ministério Público de Minas Gerais - MPMG"/>
          <p:cNvPicPr>
            <a:picLocks noChangeAspect="1" noChangeArrowheads="1"/>
          </p:cNvPicPr>
          <p:nvPr userDrawn="1"/>
        </p:nvPicPr>
        <p:blipFill>
          <a:blip r:embed="rId3" cstate="print"/>
          <a:srcRect l="57395" r="39770"/>
          <a:stretch>
            <a:fillRect/>
          </a:stretch>
        </p:blipFill>
        <p:spPr bwMode="auto">
          <a:xfrm>
            <a:off x="4286529" y="260648"/>
            <a:ext cx="105081" cy="504056"/>
          </a:xfrm>
          <a:prstGeom prst="rect">
            <a:avLst/>
          </a:prstGeom>
          <a:noFill/>
        </p:spPr>
      </p:pic>
      <p:pic>
        <p:nvPicPr>
          <p:cNvPr id="18" name="Picture 2" descr="Ministério Público de Minas Gerais - MPMG"/>
          <p:cNvPicPr>
            <a:picLocks noChangeAspect="1" noChangeArrowheads="1"/>
          </p:cNvPicPr>
          <p:nvPr userDrawn="1"/>
        </p:nvPicPr>
        <p:blipFill>
          <a:blip r:embed="rId3" cstate="print"/>
          <a:srcRect r="44813"/>
          <a:stretch>
            <a:fillRect/>
          </a:stretch>
        </p:blipFill>
        <p:spPr bwMode="auto">
          <a:xfrm>
            <a:off x="2517143" y="291543"/>
            <a:ext cx="1775520" cy="437514"/>
          </a:xfrm>
          <a:prstGeom prst="rect">
            <a:avLst/>
          </a:prstGeom>
          <a:noFill/>
        </p:spPr>
      </p:pic>
      <p:sp>
        <p:nvSpPr>
          <p:cNvPr id="9" name="Espaço Reservado para Conteúdo 2"/>
          <p:cNvSpPr>
            <a:spLocks noGrp="1"/>
          </p:cNvSpPr>
          <p:nvPr>
            <p:ph idx="1"/>
          </p:nvPr>
        </p:nvSpPr>
        <p:spPr>
          <a:xfrm>
            <a:off x="239350" y="1052736"/>
            <a:ext cx="11713301" cy="5472608"/>
          </a:xfrm>
        </p:spPr>
        <p:txBody>
          <a:bodyPr/>
          <a:lstStyle>
            <a:lvl1pPr>
              <a:defRPr sz="2800" b="1"/>
            </a:lvl1pPr>
            <a:lvl2pPr>
              <a:buSzPct val="65000"/>
              <a:buFont typeface="Courier New" pitchFamily="49" charset="0"/>
              <a:buChar char="o"/>
              <a:defRPr sz="2600">
                <a:solidFill>
                  <a:schemeClr val="tx1"/>
                </a:solidFill>
              </a:defRPr>
            </a:lvl2pPr>
            <a:lvl3pPr>
              <a:buSzPct val="65000"/>
              <a:buFont typeface="Wingdings" pitchFamily="2" charset="2"/>
              <a:buChar char="q"/>
              <a:defRPr/>
            </a:lvl3pPr>
          </a:lstStyle>
          <a:p>
            <a:pPr lvl="0"/>
            <a:r>
              <a:rPr lang="pt-BR" dirty="0"/>
              <a:t>Clique para editar o texto mestre</a:t>
            </a:r>
          </a:p>
          <a:p>
            <a:pPr lvl="1"/>
            <a:r>
              <a:rPr lang="pt-BR" dirty="0"/>
              <a:t>Segundo nível</a:t>
            </a:r>
          </a:p>
          <a:p>
            <a:pPr lvl="2"/>
            <a:r>
              <a:rPr lang="pt-BR" dirty="0"/>
              <a:t>Terceiro nível</a:t>
            </a:r>
          </a:p>
          <a:p>
            <a:pPr lvl="3"/>
            <a:r>
              <a:rPr lang="pt-BR" dirty="0"/>
              <a:t>Quarto nível</a:t>
            </a:r>
          </a:p>
          <a:p>
            <a:pPr lvl="4"/>
            <a:r>
              <a:rPr lang="pt-BR" dirty="0"/>
              <a:t>Quinto nível</a:t>
            </a:r>
          </a:p>
        </p:txBody>
      </p:sp>
      <p:sp>
        <p:nvSpPr>
          <p:cNvPr id="10" name="Título 1"/>
          <p:cNvSpPr>
            <a:spLocks noGrp="1"/>
          </p:cNvSpPr>
          <p:nvPr>
            <p:ph type="title"/>
          </p:nvPr>
        </p:nvSpPr>
        <p:spPr>
          <a:xfrm>
            <a:off x="4463819" y="260648"/>
            <a:ext cx="7584843" cy="504056"/>
          </a:xfrm>
        </p:spPr>
        <p:txBody>
          <a:bodyPr anchor="ctr">
            <a:noAutofit/>
          </a:bodyPr>
          <a:lstStyle>
            <a:lvl1pPr>
              <a:defRPr sz="3100" b="1"/>
            </a:lvl1pPr>
          </a:lstStyle>
          <a:p>
            <a:r>
              <a:rPr lang="pt-BR" dirty="0"/>
              <a:t>Clique para editar o título mestre</a:t>
            </a:r>
          </a:p>
        </p:txBody>
      </p:sp>
    </p:spTree>
    <p:extLst>
      <p:ext uri="{BB962C8B-B14F-4D97-AF65-F5344CB8AC3E}">
        <p14:creationId xmlns:p14="http://schemas.microsoft.com/office/powerpoint/2010/main" val="156810446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ítulo Central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2" descr="Ministério Público de Minas Gerais - MPMG"/>
          <p:cNvPicPr>
            <a:picLocks noChangeAspect="1" noChangeArrowheads="1"/>
          </p:cNvPicPr>
          <p:nvPr userDrawn="1"/>
        </p:nvPicPr>
        <p:blipFill>
          <a:blip r:embed="rId2" cstate="print"/>
          <a:srcRect l="57395" r="39770"/>
          <a:stretch>
            <a:fillRect/>
          </a:stretch>
        </p:blipFill>
        <p:spPr bwMode="auto">
          <a:xfrm>
            <a:off x="2552502" y="279491"/>
            <a:ext cx="105081" cy="504056"/>
          </a:xfrm>
          <a:prstGeom prst="rect">
            <a:avLst/>
          </a:prstGeom>
          <a:noFill/>
        </p:spPr>
      </p:pic>
      <p:pic>
        <p:nvPicPr>
          <p:cNvPr id="18" name="Picture 2" descr="Ministério Público de Minas Gerais - MPMG"/>
          <p:cNvPicPr>
            <a:picLocks noChangeAspect="1" noChangeArrowheads="1"/>
          </p:cNvPicPr>
          <p:nvPr userDrawn="1"/>
        </p:nvPicPr>
        <p:blipFill>
          <a:blip r:embed="rId2" cstate="print"/>
          <a:srcRect r="44813"/>
          <a:stretch>
            <a:fillRect/>
          </a:stretch>
        </p:blipFill>
        <p:spPr bwMode="auto">
          <a:xfrm>
            <a:off x="10388125" y="322023"/>
            <a:ext cx="1775520" cy="437514"/>
          </a:xfrm>
          <a:prstGeom prst="rect">
            <a:avLst/>
          </a:prstGeom>
          <a:noFill/>
        </p:spPr>
      </p:pic>
      <p:pic>
        <p:nvPicPr>
          <p:cNvPr id="19" name="Picture 2" descr="Ministério Público de Minas Gerais - MPMG"/>
          <p:cNvPicPr>
            <a:picLocks noChangeAspect="1" noChangeArrowheads="1"/>
          </p:cNvPicPr>
          <p:nvPr userDrawn="1"/>
        </p:nvPicPr>
        <p:blipFill>
          <a:blip r:embed="rId2" cstate="print"/>
          <a:srcRect l="55187" r="39770"/>
          <a:stretch>
            <a:fillRect/>
          </a:stretch>
        </p:blipFill>
        <p:spPr bwMode="auto">
          <a:xfrm>
            <a:off x="10245097" y="260649"/>
            <a:ext cx="192023" cy="517833"/>
          </a:xfrm>
          <a:prstGeom prst="rect">
            <a:avLst/>
          </a:prstGeom>
          <a:noFill/>
        </p:spPr>
      </p:pic>
      <p:sp>
        <p:nvSpPr>
          <p:cNvPr id="11" name="Retângulo 10"/>
          <p:cNvSpPr/>
          <p:nvPr userDrawn="1"/>
        </p:nvSpPr>
        <p:spPr>
          <a:xfrm>
            <a:off x="335360" y="879920"/>
            <a:ext cx="11713301" cy="288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800"/>
          </a:p>
        </p:txBody>
      </p:sp>
      <p:sp>
        <p:nvSpPr>
          <p:cNvPr id="13" name="Espaço Reservado para Conteúdo 2"/>
          <p:cNvSpPr>
            <a:spLocks noGrp="1"/>
          </p:cNvSpPr>
          <p:nvPr>
            <p:ph idx="1"/>
          </p:nvPr>
        </p:nvSpPr>
        <p:spPr>
          <a:xfrm>
            <a:off x="239350" y="1052736"/>
            <a:ext cx="11713301" cy="5472608"/>
          </a:xfrm>
        </p:spPr>
        <p:txBody>
          <a:bodyPr/>
          <a:lstStyle>
            <a:lvl1pPr>
              <a:defRPr sz="2800" b="1"/>
            </a:lvl1pPr>
            <a:lvl2pPr>
              <a:buSzPct val="65000"/>
              <a:buFont typeface="Courier New" pitchFamily="49" charset="0"/>
              <a:buChar char="o"/>
              <a:defRPr sz="2600">
                <a:solidFill>
                  <a:schemeClr val="tx1"/>
                </a:solidFill>
              </a:defRPr>
            </a:lvl2pPr>
            <a:lvl3pPr>
              <a:buSzPct val="65000"/>
              <a:buFont typeface="Wingdings" pitchFamily="2" charset="2"/>
              <a:buChar char="q"/>
              <a:defRPr/>
            </a:lvl3pPr>
          </a:lstStyle>
          <a:p>
            <a:pPr lvl="0"/>
            <a:r>
              <a:rPr lang="pt-BR" dirty="0"/>
              <a:t>Clique para editar o texto mestre</a:t>
            </a:r>
          </a:p>
          <a:p>
            <a:pPr lvl="1"/>
            <a:r>
              <a:rPr lang="pt-BR" dirty="0"/>
              <a:t>Segundo nível</a:t>
            </a:r>
          </a:p>
          <a:p>
            <a:pPr lvl="2"/>
            <a:r>
              <a:rPr lang="pt-BR" dirty="0"/>
              <a:t>Terceiro nível</a:t>
            </a:r>
          </a:p>
          <a:p>
            <a:pPr lvl="3"/>
            <a:r>
              <a:rPr lang="pt-BR" dirty="0"/>
              <a:t>Quarto nível</a:t>
            </a:r>
          </a:p>
          <a:p>
            <a:pPr lvl="4"/>
            <a:r>
              <a:rPr lang="pt-BR" dirty="0"/>
              <a:t>Quinto nível</a:t>
            </a:r>
          </a:p>
        </p:txBody>
      </p:sp>
      <p:sp>
        <p:nvSpPr>
          <p:cNvPr id="16" name="Título 1"/>
          <p:cNvSpPr>
            <a:spLocks noGrp="1"/>
          </p:cNvSpPr>
          <p:nvPr>
            <p:ph type="title"/>
          </p:nvPr>
        </p:nvSpPr>
        <p:spPr>
          <a:xfrm>
            <a:off x="2639616" y="260648"/>
            <a:ext cx="7584843" cy="504056"/>
          </a:xfrm>
        </p:spPr>
        <p:txBody>
          <a:bodyPr anchor="ctr">
            <a:noAutofit/>
          </a:bodyPr>
          <a:lstStyle>
            <a:lvl1pPr>
              <a:defRPr sz="3100" b="1"/>
            </a:lvl1pPr>
          </a:lstStyle>
          <a:p>
            <a:r>
              <a:rPr lang="pt-BR" dirty="0"/>
              <a:t>Clique para editar o título mestre</a:t>
            </a:r>
          </a:p>
        </p:txBody>
      </p:sp>
      <p:pic>
        <p:nvPicPr>
          <p:cNvPr id="21" name="Picture 2" descr="C:\TCel Borges\LAB - LD\Modelos\LogomarcaMP\Logo_LAB.png"/>
          <p:cNvPicPr>
            <a:picLocks noChangeAspect="1" noChangeArrowheads="1"/>
          </p:cNvPicPr>
          <p:nvPr userDrawn="1"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16246" y="260648"/>
            <a:ext cx="2386089" cy="504056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2244942090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0" y="5495926"/>
            <a:ext cx="12192000" cy="1362075"/>
          </a:xfrm>
          <a:solidFill>
            <a:srgbClr val="FF0000"/>
          </a:solidFill>
        </p:spPr>
        <p:txBody>
          <a:bodyPr anchor="ctr">
            <a:noAutofit/>
          </a:bodyPr>
          <a:lstStyle>
            <a:lvl1pPr algn="r">
              <a:defRPr sz="5000" b="1" cap="all">
                <a:solidFill>
                  <a:schemeClr val="bg1"/>
                </a:solidFill>
              </a:defRPr>
            </a:lvl1pPr>
          </a:lstStyle>
          <a:p>
            <a:r>
              <a:rPr lang="pt-BR" dirty="0"/>
              <a:t>Clique para editar o título mestre</a:t>
            </a:r>
          </a:p>
        </p:txBody>
      </p:sp>
      <p:pic>
        <p:nvPicPr>
          <p:cNvPr id="13" name="Picture 2" descr="C:\TCel Borges\LAB - LD\Modelos\LogomarcaMP\Logo_LAB.png"/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15413" y="1556792"/>
            <a:ext cx="3744416" cy="789788"/>
          </a:xfrm>
          <a:prstGeom prst="rect">
            <a:avLst/>
          </a:prstGeom>
          <a:noFill/>
        </p:spPr>
      </p:pic>
      <p:pic>
        <p:nvPicPr>
          <p:cNvPr id="15" name="Picture 5" descr="Z:\Imagens\Logo MP\JPG\MPMG marca.jpg"/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403" y="2954226"/>
            <a:ext cx="3744416" cy="9788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19" name="Conector reto 18"/>
          <p:cNvCxnSpPr/>
          <p:nvPr userDrawn="1"/>
        </p:nvCxnSpPr>
        <p:spPr>
          <a:xfrm>
            <a:off x="5135893" y="1268760"/>
            <a:ext cx="0" cy="2952328"/>
          </a:xfrm>
          <a:prstGeom prst="line">
            <a:avLst/>
          </a:prstGeom>
          <a:ln w="190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Espaço Reservado para Conteúdo 5"/>
          <p:cNvSpPr>
            <a:spLocks noGrp="1"/>
          </p:cNvSpPr>
          <p:nvPr>
            <p:ph sz="quarter" idx="4" hasCustomPrompt="1"/>
          </p:nvPr>
        </p:nvSpPr>
        <p:spPr>
          <a:xfrm>
            <a:off x="5519936" y="980728"/>
            <a:ext cx="6144683" cy="3528392"/>
          </a:xfrm>
        </p:spPr>
        <p:txBody>
          <a:bodyPr>
            <a:normAutofit/>
          </a:bodyPr>
          <a:lstStyle>
            <a:lvl1pPr marL="457200" indent="-457200" algn="l">
              <a:buFont typeface="Wingdings" pitchFamily="2" charset="2"/>
              <a:buChar char="§"/>
              <a:defRPr sz="28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marL="457200" indent="-457200" algn="l">
              <a:buFont typeface="Wingdings" pitchFamily="2" charset="2"/>
              <a:buChar char="§"/>
            </a:pPr>
            <a:r>
              <a:rPr lang="pt-BR" sz="2800" dirty="0">
                <a:solidFill>
                  <a:schemeClr val="accent4"/>
                </a:solidFill>
              </a:rPr>
              <a:t>Tópico 1</a:t>
            </a:r>
          </a:p>
          <a:p>
            <a:pPr marL="457200" indent="-457200" algn="l">
              <a:buFont typeface="Wingdings" pitchFamily="2" charset="2"/>
              <a:buChar char="§"/>
            </a:pPr>
            <a:r>
              <a:rPr lang="pt-BR" sz="2800" dirty="0">
                <a:solidFill>
                  <a:schemeClr val="accent4"/>
                </a:solidFill>
              </a:rPr>
              <a:t>Tópico 2</a:t>
            </a:r>
          </a:p>
          <a:p>
            <a:pPr marL="457200" indent="-457200" algn="l">
              <a:buFont typeface="Wingdings" pitchFamily="2" charset="2"/>
              <a:buChar char="§"/>
            </a:pPr>
            <a:r>
              <a:rPr lang="pt-BR" sz="2800" dirty="0">
                <a:solidFill>
                  <a:schemeClr val="accent4"/>
                </a:solidFill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624589919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0" y="5495926"/>
            <a:ext cx="12192000" cy="1362075"/>
          </a:xfrm>
          <a:solidFill>
            <a:srgbClr val="FF0000"/>
          </a:solidFill>
        </p:spPr>
        <p:txBody>
          <a:bodyPr anchor="ctr">
            <a:noAutofit/>
          </a:bodyPr>
          <a:lstStyle>
            <a:lvl1pPr algn="r">
              <a:defRPr sz="5000" b="1" cap="all">
                <a:solidFill>
                  <a:schemeClr val="bg1"/>
                </a:solidFill>
              </a:defRPr>
            </a:lvl1pPr>
          </a:lstStyle>
          <a:p>
            <a:r>
              <a:rPr lang="pt-BR" dirty="0"/>
              <a:t>Clique para editar o título mestre</a:t>
            </a:r>
          </a:p>
        </p:txBody>
      </p:sp>
      <p:pic>
        <p:nvPicPr>
          <p:cNvPr id="15" name="Picture 5" descr="Z:\Imagens\Logo MP\JPG\MPMG marca.jp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403" y="2954226"/>
            <a:ext cx="3744416" cy="9788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19" name="Conector reto 18"/>
          <p:cNvCxnSpPr/>
          <p:nvPr userDrawn="1"/>
        </p:nvCxnSpPr>
        <p:spPr>
          <a:xfrm>
            <a:off x="5135893" y="1268760"/>
            <a:ext cx="0" cy="2952328"/>
          </a:xfrm>
          <a:prstGeom prst="line">
            <a:avLst/>
          </a:prstGeom>
          <a:ln w="190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Espaço Reservado para Conteúdo 5"/>
          <p:cNvSpPr>
            <a:spLocks noGrp="1"/>
          </p:cNvSpPr>
          <p:nvPr>
            <p:ph sz="quarter" idx="4" hasCustomPrompt="1"/>
          </p:nvPr>
        </p:nvSpPr>
        <p:spPr>
          <a:xfrm>
            <a:off x="5519936" y="980728"/>
            <a:ext cx="6144683" cy="3528392"/>
          </a:xfrm>
        </p:spPr>
        <p:txBody>
          <a:bodyPr>
            <a:normAutofit/>
          </a:bodyPr>
          <a:lstStyle>
            <a:lvl1pPr marL="457200" indent="-457200" algn="l">
              <a:buFont typeface="Wingdings" pitchFamily="2" charset="2"/>
              <a:buChar char="§"/>
              <a:defRPr sz="28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marL="457200" indent="-457200" algn="l">
              <a:buFont typeface="Wingdings" pitchFamily="2" charset="2"/>
              <a:buChar char="§"/>
            </a:pPr>
            <a:r>
              <a:rPr lang="pt-BR" sz="2800" dirty="0">
                <a:solidFill>
                  <a:schemeClr val="accent4"/>
                </a:solidFill>
              </a:rPr>
              <a:t>Tópico 1</a:t>
            </a:r>
          </a:p>
          <a:p>
            <a:pPr marL="457200" indent="-457200" algn="l">
              <a:buFont typeface="Wingdings" pitchFamily="2" charset="2"/>
              <a:buChar char="§"/>
            </a:pPr>
            <a:r>
              <a:rPr lang="pt-BR" sz="2800" dirty="0">
                <a:solidFill>
                  <a:schemeClr val="accent4"/>
                </a:solidFill>
              </a:rPr>
              <a:t>Tópico 2</a:t>
            </a:r>
          </a:p>
          <a:p>
            <a:pPr marL="457200" indent="-457200" algn="l">
              <a:buFont typeface="Wingdings" pitchFamily="2" charset="2"/>
              <a:buChar char="§"/>
            </a:pPr>
            <a:r>
              <a:rPr lang="pt-BR" sz="2800" dirty="0">
                <a:solidFill>
                  <a:schemeClr val="accent4"/>
                </a:solidFill>
              </a:rPr>
              <a:t>...</a:t>
            </a:r>
          </a:p>
        </p:txBody>
      </p:sp>
      <p:pic>
        <p:nvPicPr>
          <p:cNvPr id="7" name="Espaço Reservado para Conteúdo 6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83499" y="1452017"/>
            <a:ext cx="2688299" cy="8647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9372764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clus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007435" y="3933056"/>
            <a:ext cx="7104789" cy="1224136"/>
          </a:xfrm>
        </p:spPr>
        <p:txBody>
          <a:bodyPr>
            <a:normAutofit/>
          </a:bodyPr>
          <a:lstStyle>
            <a:lvl1pPr algn="r">
              <a:defRPr sz="2000"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Clique para editar o estilo do título mestre</a:t>
            </a:r>
          </a:p>
        </p:txBody>
      </p:sp>
      <p:pic>
        <p:nvPicPr>
          <p:cNvPr id="6" name="Imagem 12" descr="MPMG marca.png"/>
          <p:cNvPicPr>
            <a:picLocks noChangeAspect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496300" y="5300664"/>
            <a:ext cx="3429000" cy="896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Picture 2" descr="C:\TCel Borges\LAB - LD\Modelos\LogomarcaMP\Logo_LAB.png"/>
          <p:cNvPicPr>
            <a:picLocks noChangeAspect="1" noChangeArrowheads="1"/>
          </p:cNvPicPr>
          <p:nvPr userDrawn="1"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19668" y="1268760"/>
            <a:ext cx="10657417" cy="2247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" name="CaixaDeTexto 10"/>
          <p:cNvSpPr txBox="1"/>
          <p:nvPr userDrawn="1"/>
        </p:nvSpPr>
        <p:spPr>
          <a:xfrm>
            <a:off x="1007435" y="5373217"/>
            <a:ext cx="710478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600" dirty="0">
                <a:solidFill>
                  <a:schemeClr val="bg1">
                    <a:lumMod val="50000"/>
                  </a:schemeClr>
                </a:solidFill>
              </a:rPr>
              <a:t>labld@mpmg.mp.br</a:t>
            </a:r>
          </a:p>
          <a:p>
            <a:pPr algn="r"/>
            <a:r>
              <a:rPr lang="pt-BR" sz="1600" dirty="0">
                <a:solidFill>
                  <a:schemeClr val="bg1">
                    <a:lumMod val="50000"/>
                  </a:schemeClr>
                </a:solidFill>
              </a:rPr>
              <a:t>31</a:t>
            </a:r>
            <a:r>
              <a:rPr lang="pt-BR" sz="1600" baseline="0" dirty="0">
                <a:solidFill>
                  <a:schemeClr val="bg1">
                    <a:lumMod val="50000"/>
                  </a:schemeClr>
                </a:solidFill>
              </a:rPr>
              <a:t> 3330-9530 </a:t>
            </a:r>
          </a:p>
          <a:p>
            <a:pPr algn="r"/>
            <a:r>
              <a:rPr lang="pt-BR" sz="1600" baseline="0" dirty="0">
                <a:solidFill>
                  <a:schemeClr val="bg1">
                    <a:lumMod val="50000"/>
                  </a:schemeClr>
                </a:solidFill>
              </a:rPr>
              <a:t>31 3330-9514</a:t>
            </a:r>
            <a:endParaRPr lang="pt-BR" sz="1600" dirty="0">
              <a:solidFill>
                <a:schemeClr val="bg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364362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" name="Picture 2" descr="\\DROBO-FS\QuickDrops\JB\PPTX NG\Droplets\LightingOverlay.png"/>
          <p:cNvPicPr>
            <a:picLocks noChangeAspect="1" noChangeArrowheads="1"/>
          </p:cNvPicPr>
          <p:nvPr/>
        </p:nvPicPr>
        <p:blipFill>
          <a:blip r:embed="rId2">
            <a:alphaModFix amt="3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"/>
            <a:ext cx="12192003" cy="68580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grpSp>
        <p:nvGrpSpPr>
          <p:cNvPr id="11" name="Group 10"/>
          <p:cNvGrpSpPr/>
          <p:nvPr/>
        </p:nvGrpSpPr>
        <p:grpSpPr>
          <a:xfrm>
            <a:off x="0" y="0"/>
            <a:ext cx="2305051" cy="6858001"/>
            <a:chOff x="0" y="0"/>
            <a:chExt cx="2305051" cy="6858001"/>
          </a:xfrm>
          <a:gradFill flip="none" rotWithShape="1">
            <a:gsLst>
              <a:gs pos="0">
                <a:schemeClr val="tx2"/>
              </a:gs>
              <a:gs pos="100000">
                <a:schemeClr val="bg2">
                  <a:lumMod val="60000"/>
                  <a:lumOff val="40000"/>
                </a:schemeClr>
              </a:gs>
            </a:gsLst>
            <a:lin ang="5400000" scaled="0"/>
            <a:tileRect/>
          </a:gradFill>
        </p:grpSpPr>
        <p:sp>
          <p:nvSpPr>
            <p:cNvPr id="12" name="Rectangle 5"/>
            <p:cNvSpPr>
              <a:spLocks noChangeArrowheads="1"/>
            </p:cNvSpPr>
            <p:nvPr/>
          </p:nvSpPr>
          <p:spPr bwMode="auto">
            <a:xfrm>
              <a:off x="1209675" y="4763"/>
              <a:ext cx="23813" cy="2181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sp>
        <p:sp>
          <p:nvSpPr>
            <p:cNvPr id="13" name="Freeform 6"/>
            <p:cNvSpPr>
              <a:spLocks noEditPoints="1"/>
            </p:cNvSpPr>
            <p:nvPr/>
          </p:nvSpPr>
          <p:spPr bwMode="auto">
            <a:xfrm>
              <a:off x="1128713" y="217646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8" y="36"/>
                    <a:pt x="36" y="29"/>
                    <a:pt x="36" y="20"/>
                  </a:cubicBezTo>
                  <a:cubicBezTo>
                    <a:pt x="36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4" name="Freeform 7"/>
            <p:cNvSpPr>
              <a:spLocks noEditPoints="1"/>
            </p:cNvSpPr>
            <p:nvPr/>
          </p:nvSpPr>
          <p:spPr bwMode="auto">
            <a:xfrm>
              <a:off x="1123950" y="4021138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5" name="Rectangle 8"/>
            <p:cNvSpPr>
              <a:spLocks noChangeArrowheads="1"/>
            </p:cNvSpPr>
            <p:nvPr/>
          </p:nvSpPr>
          <p:spPr bwMode="auto">
            <a:xfrm>
              <a:off x="414338" y="9525"/>
              <a:ext cx="28575" cy="448151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sp>
        <p:sp>
          <p:nvSpPr>
            <p:cNvPr id="16" name="Freeform 9"/>
            <p:cNvSpPr>
              <a:spLocks noEditPoints="1"/>
            </p:cNvSpPr>
            <p:nvPr/>
          </p:nvSpPr>
          <p:spPr bwMode="auto">
            <a:xfrm>
              <a:off x="333375" y="448151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7" name="Freeform 10"/>
            <p:cNvSpPr/>
            <p:nvPr/>
          </p:nvSpPr>
          <p:spPr bwMode="auto">
            <a:xfrm>
              <a:off x="190500" y="9525"/>
              <a:ext cx="152400" cy="908050"/>
            </a:xfrm>
            <a:custGeom>
              <a:avLst/>
              <a:gdLst/>
              <a:ahLst/>
              <a:cxnLst/>
              <a:rect l="0" t="0" r="r" b="b"/>
              <a:pathLst>
                <a:path w="96" h="572">
                  <a:moveTo>
                    <a:pt x="15" y="572"/>
                  </a:moveTo>
                  <a:lnTo>
                    <a:pt x="0" y="566"/>
                  </a:lnTo>
                  <a:lnTo>
                    <a:pt x="81" y="380"/>
                  </a:lnTo>
                  <a:lnTo>
                    <a:pt x="81" y="0"/>
                  </a:lnTo>
                  <a:lnTo>
                    <a:pt x="96" y="0"/>
                  </a:lnTo>
                  <a:lnTo>
                    <a:pt x="96" y="383"/>
                  </a:lnTo>
                  <a:lnTo>
                    <a:pt x="15" y="5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8" name="Freeform 11"/>
            <p:cNvSpPr/>
            <p:nvPr/>
          </p:nvSpPr>
          <p:spPr bwMode="auto">
            <a:xfrm>
              <a:off x="1290638" y="14288"/>
              <a:ext cx="376238" cy="1801813"/>
            </a:xfrm>
            <a:custGeom>
              <a:avLst/>
              <a:gdLst/>
              <a:ahLst/>
              <a:cxnLst/>
              <a:rect l="0" t="0" r="r" b="b"/>
              <a:pathLst>
                <a:path w="237" h="1135">
                  <a:moveTo>
                    <a:pt x="222" y="1135"/>
                  </a:moveTo>
                  <a:lnTo>
                    <a:pt x="0" y="620"/>
                  </a:lnTo>
                  <a:lnTo>
                    <a:pt x="0" y="0"/>
                  </a:lnTo>
                  <a:lnTo>
                    <a:pt x="18" y="0"/>
                  </a:lnTo>
                  <a:lnTo>
                    <a:pt x="18" y="617"/>
                  </a:lnTo>
                  <a:lnTo>
                    <a:pt x="237" y="1129"/>
                  </a:lnTo>
                  <a:lnTo>
                    <a:pt x="222" y="11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19" name="Freeform 12"/>
            <p:cNvSpPr>
              <a:spLocks noEditPoints="1"/>
            </p:cNvSpPr>
            <p:nvPr/>
          </p:nvSpPr>
          <p:spPr bwMode="auto">
            <a:xfrm>
              <a:off x="1600200" y="1801813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8" y="36"/>
                    <a:pt x="36" y="29"/>
                    <a:pt x="36" y="20"/>
                  </a:cubicBezTo>
                  <a:cubicBezTo>
                    <a:pt x="36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0" name="Freeform 13"/>
            <p:cNvSpPr/>
            <p:nvPr/>
          </p:nvSpPr>
          <p:spPr bwMode="auto">
            <a:xfrm>
              <a:off x="1381125" y="9525"/>
              <a:ext cx="371475" cy="1425575"/>
            </a:xfrm>
            <a:custGeom>
              <a:avLst/>
              <a:gdLst/>
              <a:ahLst/>
              <a:cxnLst/>
              <a:rect l="0" t="0" r="r" b="b"/>
              <a:pathLst>
                <a:path w="234" h="898">
                  <a:moveTo>
                    <a:pt x="219" y="898"/>
                  </a:moveTo>
                  <a:lnTo>
                    <a:pt x="0" y="383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380"/>
                  </a:lnTo>
                  <a:lnTo>
                    <a:pt x="234" y="892"/>
                  </a:lnTo>
                  <a:lnTo>
                    <a:pt x="219" y="8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1" name="Freeform 14"/>
            <p:cNvSpPr/>
            <p:nvPr/>
          </p:nvSpPr>
          <p:spPr bwMode="auto">
            <a:xfrm>
              <a:off x="1643063" y="0"/>
              <a:ext cx="152400" cy="912813"/>
            </a:xfrm>
            <a:custGeom>
              <a:avLst/>
              <a:gdLst/>
              <a:ahLst/>
              <a:cxnLst/>
              <a:rect l="0" t="0" r="r" b="b"/>
              <a:pathLst>
                <a:path w="96" h="575">
                  <a:moveTo>
                    <a:pt x="96" y="575"/>
                  </a:moveTo>
                  <a:lnTo>
                    <a:pt x="78" y="575"/>
                  </a:lnTo>
                  <a:lnTo>
                    <a:pt x="78" y="192"/>
                  </a:lnTo>
                  <a:lnTo>
                    <a:pt x="0" y="6"/>
                  </a:lnTo>
                  <a:lnTo>
                    <a:pt x="15" y="0"/>
                  </a:lnTo>
                  <a:lnTo>
                    <a:pt x="96" y="189"/>
                  </a:lnTo>
                  <a:lnTo>
                    <a:pt x="96" y="5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2" name="Freeform 15"/>
            <p:cNvSpPr>
              <a:spLocks noEditPoints="1"/>
            </p:cNvSpPr>
            <p:nvPr/>
          </p:nvSpPr>
          <p:spPr bwMode="auto">
            <a:xfrm>
              <a:off x="1685925" y="142081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3" name="Freeform 16"/>
            <p:cNvSpPr>
              <a:spLocks noEditPoints="1"/>
            </p:cNvSpPr>
            <p:nvPr/>
          </p:nvSpPr>
          <p:spPr bwMode="auto">
            <a:xfrm>
              <a:off x="1685925" y="90328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4" name="Freeform 17"/>
            <p:cNvSpPr/>
            <p:nvPr/>
          </p:nvSpPr>
          <p:spPr bwMode="auto">
            <a:xfrm>
              <a:off x="1743075" y="4763"/>
              <a:ext cx="419100" cy="522288"/>
            </a:xfrm>
            <a:custGeom>
              <a:avLst/>
              <a:gdLst/>
              <a:ahLst/>
              <a:cxnLst/>
              <a:rect l="0" t="0" r="r" b="b"/>
              <a:pathLst>
                <a:path w="264" h="329">
                  <a:moveTo>
                    <a:pt x="252" y="329"/>
                  </a:moveTo>
                  <a:lnTo>
                    <a:pt x="45" y="120"/>
                  </a:lnTo>
                  <a:lnTo>
                    <a:pt x="0" y="6"/>
                  </a:lnTo>
                  <a:lnTo>
                    <a:pt x="15" y="0"/>
                  </a:lnTo>
                  <a:lnTo>
                    <a:pt x="60" y="111"/>
                  </a:lnTo>
                  <a:lnTo>
                    <a:pt x="264" y="317"/>
                  </a:lnTo>
                  <a:lnTo>
                    <a:pt x="252" y="3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5" name="Freeform 18"/>
            <p:cNvSpPr>
              <a:spLocks noEditPoints="1"/>
            </p:cNvSpPr>
            <p:nvPr/>
          </p:nvSpPr>
          <p:spPr bwMode="auto">
            <a:xfrm>
              <a:off x="2119313" y="488950"/>
              <a:ext cx="161925" cy="147638"/>
            </a:xfrm>
            <a:custGeom>
              <a:avLst/>
              <a:gdLst/>
              <a:ahLst/>
              <a:cxnLst/>
              <a:rect l="0" t="0" r="r" b="b"/>
              <a:pathLst>
                <a:path w="34" h="31">
                  <a:moveTo>
                    <a:pt x="17" y="31"/>
                  </a:moveTo>
                  <a:cubicBezTo>
                    <a:pt x="13" y="31"/>
                    <a:pt x="9" y="30"/>
                    <a:pt x="6" y="27"/>
                  </a:cubicBezTo>
                  <a:cubicBezTo>
                    <a:pt x="0" y="20"/>
                    <a:pt x="0" y="10"/>
                    <a:pt x="6" y="4"/>
                  </a:cubicBezTo>
                  <a:cubicBezTo>
                    <a:pt x="9" y="1"/>
                    <a:pt x="13" y="0"/>
                    <a:pt x="17" y="0"/>
                  </a:cubicBezTo>
                  <a:cubicBezTo>
                    <a:pt x="21" y="0"/>
                    <a:pt x="25" y="1"/>
                    <a:pt x="28" y="4"/>
                  </a:cubicBezTo>
                  <a:cubicBezTo>
                    <a:pt x="34" y="10"/>
                    <a:pt x="34" y="20"/>
                    <a:pt x="28" y="27"/>
                  </a:cubicBezTo>
                  <a:cubicBezTo>
                    <a:pt x="25" y="30"/>
                    <a:pt x="21" y="31"/>
                    <a:pt x="17" y="31"/>
                  </a:cubicBezTo>
                  <a:close/>
                  <a:moveTo>
                    <a:pt x="17" y="4"/>
                  </a:moveTo>
                  <a:cubicBezTo>
                    <a:pt x="14" y="4"/>
                    <a:pt x="11" y="5"/>
                    <a:pt x="9" y="7"/>
                  </a:cubicBezTo>
                  <a:cubicBezTo>
                    <a:pt x="4" y="12"/>
                    <a:pt x="4" y="19"/>
                    <a:pt x="9" y="24"/>
                  </a:cubicBezTo>
                  <a:cubicBezTo>
                    <a:pt x="11" y="26"/>
                    <a:pt x="14" y="27"/>
                    <a:pt x="17" y="27"/>
                  </a:cubicBezTo>
                  <a:cubicBezTo>
                    <a:pt x="20" y="27"/>
                    <a:pt x="23" y="26"/>
                    <a:pt x="25" y="24"/>
                  </a:cubicBezTo>
                  <a:cubicBezTo>
                    <a:pt x="30" y="19"/>
                    <a:pt x="30" y="12"/>
                    <a:pt x="25" y="7"/>
                  </a:cubicBezTo>
                  <a:cubicBezTo>
                    <a:pt x="23" y="5"/>
                    <a:pt x="20" y="4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6" name="Freeform 19"/>
            <p:cNvSpPr/>
            <p:nvPr/>
          </p:nvSpPr>
          <p:spPr bwMode="auto">
            <a:xfrm>
              <a:off x="952500" y="4763"/>
              <a:ext cx="152400" cy="908050"/>
            </a:xfrm>
            <a:custGeom>
              <a:avLst/>
              <a:gdLst/>
              <a:ahLst/>
              <a:cxnLst/>
              <a:rect l="0" t="0" r="r" b="b"/>
              <a:pathLst>
                <a:path w="96" h="572">
                  <a:moveTo>
                    <a:pt x="15" y="572"/>
                  </a:moveTo>
                  <a:lnTo>
                    <a:pt x="0" y="572"/>
                  </a:lnTo>
                  <a:lnTo>
                    <a:pt x="0" y="189"/>
                  </a:lnTo>
                  <a:lnTo>
                    <a:pt x="81" y="0"/>
                  </a:lnTo>
                  <a:lnTo>
                    <a:pt x="96" y="6"/>
                  </a:lnTo>
                  <a:lnTo>
                    <a:pt x="15" y="192"/>
                  </a:lnTo>
                  <a:lnTo>
                    <a:pt x="15" y="5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7" name="Freeform 20"/>
            <p:cNvSpPr>
              <a:spLocks noEditPoints="1"/>
            </p:cNvSpPr>
            <p:nvPr/>
          </p:nvSpPr>
          <p:spPr bwMode="auto">
            <a:xfrm>
              <a:off x="866775" y="90328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2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2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8" name="Freeform 21"/>
            <p:cNvSpPr>
              <a:spLocks noEditPoints="1"/>
            </p:cNvSpPr>
            <p:nvPr/>
          </p:nvSpPr>
          <p:spPr bwMode="auto">
            <a:xfrm>
              <a:off x="890588" y="155416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8"/>
                    <a:pt x="11" y="36"/>
                    <a:pt x="20" y="36"/>
                  </a:cubicBezTo>
                  <a:cubicBezTo>
                    <a:pt x="29" y="36"/>
                    <a:pt x="36" y="28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29" name="Freeform 22"/>
            <p:cNvSpPr/>
            <p:nvPr/>
          </p:nvSpPr>
          <p:spPr bwMode="auto">
            <a:xfrm>
              <a:off x="738188" y="5622925"/>
              <a:ext cx="338138" cy="1216025"/>
            </a:xfrm>
            <a:custGeom>
              <a:avLst/>
              <a:gdLst/>
              <a:ahLst/>
              <a:cxnLst/>
              <a:rect l="0" t="0" r="r" b="b"/>
              <a:pathLst>
                <a:path w="213" h="766">
                  <a:moveTo>
                    <a:pt x="213" y="766"/>
                  </a:moveTo>
                  <a:lnTo>
                    <a:pt x="195" y="766"/>
                  </a:lnTo>
                  <a:lnTo>
                    <a:pt x="195" y="464"/>
                  </a:lnTo>
                  <a:lnTo>
                    <a:pt x="0" y="6"/>
                  </a:lnTo>
                  <a:lnTo>
                    <a:pt x="12" y="0"/>
                  </a:lnTo>
                  <a:lnTo>
                    <a:pt x="213" y="461"/>
                  </a:lnTo>
                  <a:lnTo>
                    <a:pt x="213" y="7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0" name="Freeform 23"/>
            <p:cNvSpPr>
              <a:spLocks noEditPoints="1"/>
            </p:cNvSpPr>
            <p:nvPr/>
          </p:nvSpPr>
          <p:spPr bwMode="auto">
            <a:xfrm>
              <a:off x="647700" y="5480050"/>
              <a:ext cx="157163" cy="157163"/>
            </a:xfrm>
            <a:custGeom>
              <a:avLst/>
              <a:gdLst/>
              <a:ahLst/>
              <a:cxnLst/>
              <a:rect l="0" t="0" r="r" b="b"/>
              <a:pathLst>
                <a:path w="33" h="33">
                  <a:moveTo>
                    <a:pt x="17" y="33"/>
                  </a:moveTo>
                  <a:cubicBezTo>
                    <a:pt x="8" y="33"/>
                    <a:pt x="0" y="26"/>
                    <a:pt x="0" y="17"/>
                  </a:cubicBezTo>
                  <a:cubicBezTo>
                    <a:pt x="0" y="8"/>
                    <a:pt x="8" y="0"/>
                    <a:pt x="17" y="0"/>
                  </a:cubicBezTo>
                  <a:cubicBezTo>
                    <a:pt x="26" y="0"/>
                    <a:pt x="33" y="8"/>
                    <a:pt x="33" y="17"/>
                  </a:cubicBezTo>
                  <a:cubicBezTo>
                    <a:pt x="33" y="26"/>
                    <a:pt x="26" y="33"/>
                    <a:pt x="17" y="33"/>
                  </a:cubicBezTo>
                  <a:close/>
                  <a:moveTo>
                    <a:pt x="17" y="4"/>
                  </a:moveTo>
                  <a:cubicBezTo>
                    <a:pt x="10" y="4"/>
                    <a:pt x="4" y="10"/>
                    <a:pt x="4" y="17"/>
                  </a:cubicBezTo>
                  <a:cubicBezTo>
                    <a:pt x="4" y="24"/>
                    <a:pt x="10" y="29"/>
                    <a:pt x="17" y="29"/>
                  </a:cubicBezTo>
                  <a:cubicBezTo>
                    <a:pt x="23" y="29"/>
                    <a:pt x="29" y="24"/>
                    <a:pt x="29" y="17"/>
                  </a:cubicBezTo>
                  <a:cubicBezTo>
                    <a:pt x="29" y="10"/>
                    <a:pt x="23" y="4"/>
                    <a:pt x="1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1" name="Freeform 24"/>
            <p:cNvSpPr>
              <a:spLocks noEditPoints="1"/>
            </p:cNvSpPr>
            <p:nvPr/>
          </p:nvSpPr>
          <p:spPr bwMode="auto">
            <a:xfrm>
              <a:off x="66675" y="90328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2" y="0"/>
                    <a:pt x="40" y="9"/>
                    <a:pt x="40" y="20"/>
                  </a:cubicBezTo>
                  <a:cubicBezTo>
                    <a:pt x="40" y="31"/>
                    <a:pt x="32" y="40"/>
                    <a:pt x="20" y="40"/>
                  </a:cubicBezTo>
                  <a:close/>
                  <a:moveTo>
                    <a:pt x="20" y="4"/>
                  </a:moveTo>
                  <a:cubicBezTo>
                    <a:pt x="12" y="4"/>
                    <a:pt x="4" y="12"/>
                    <a:pt x="4" y="20"/>
                  </a:cubicBezTo>
                  <a:cubicBezTo>
                    <a:pt x="4" y="29"/>
                    <a:pt x="12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2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2" name="Freeform 25"/>
            <p:cNvSpPr/>
            <p:nvPr/>
          </p:nvSpPr>
          <p:spPr bwMode="auto">
            <a:xfrm>
              <a:off x="0" y="3897313"/>
              <a:ext cx="133350" cy="266700"/>
            </a:xfrm>
            <a:custGeom>
              <a:avLst/>
              <a:gdLst/>
              <a:ahLst/>
              <a:cxnLst/>
              <a:rect l="0" t="0" r="r" b="b"/>
              <a:pathLst>
                <a:path w="84" h="168">
                  <a:moveTo>
                    <a:pt x="69" y="168"/>
                  </a:moveTo>
                  <a:lnTo>
                    <a:pt x="0" y="6"/>
                  </a:lnTo>
                  <a:lnTo>
                    <a:pt x="12" y="0"/>
                  </a:lnTo>
                  <a:lnTo>
                    <a:pt x="84" y="162"/>
                  </a:lnTo>
                  <a:lnTo>
                    <a:pt x="69" y="1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3" name="Freeform 26"/>
            <p:cNvSpPr>
              <a:spLocks noEditPoints="1"/>
            </p:cNvSpPr>
            <p:nvPr/>
          </p:nvSpPr>
          <p:spPr bwMode="auto">
            <a:xfrm>
              <a:off x="66675" y="4149725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8"/>
                    <a:pt x="11" y="36"/>
                    <a:pt x="20" y="36"/>
                  </a:cubicBezTo>
                  <a:cubicBezTo>
                    <a:pt x="29" y="36"/>
                    <a:pt x="36" y="28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4" name="Freeform 27"/>
            <p:cNvSpPr/>
            <p:nvPr/>
          </p:nvSpPr>
          <p:spPr bwMode="auto">
            <a:xfrm>
              <a:off x="0" y="1644650"/>
              <a:ext cx="133350" cy="269875"/>
            </a:xfrm>
            <a:custGeom>
              <a:avLst/>
              <a:gdLst/>
              <a:ahLst/>
              <a:cxnLst/>
              <a:rect l="0" t="0" r="r" b="b"/>
              <a:pathLst>
                <a:path w="84" h="170">
                  <a:moveTo>
                    <a:pt x="12" y="170"/>
                  </a:moveTo>
                  <a:lnTo>
                    <a:pt x="0" y="164"/>
                  </a:lnTo>
                  <a:lnTo>
                    <a:pt x="69" y="0"/>
                  </a:lnTo>
                  <a:lnTo>
                    <a:pt x="84" y="6"/>
                  </a:lnTo>
                  <a:lnTo>
                    <a:pt x="12" y="1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5" name="Freeform 28"/>
            <p:cNvSpPr>
              <a:spLocks noEditPoints="1"/>
            </p:cNvSpPr>
            <p:nvPr/>
          </p:nvSpPr>
          <p:spPr bwMode="auto">
            <a:xfrm>
              <a:off x="66675" y="146843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8"/>
                    <a:pt x="11" y="36"/>
                    <a:pt x="20" y="36"/>
                  </a:cubicBezTo>
                  <a:cubicBezTo>
                    <a:pt x="29" y="36"/>
                    <a:pt x="36" y="28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6" name="Freeform 29"/>
            <p:cNvSpPr/>
            <p:nvPr/>
          </p:nvSpPr>
          <p:spPr bwMode="auto">
            <a:xfrm>
              <a:off x="695325" y="4763"/>
              <a:ext cx="309563" cy="1558925"/>
            </a:xfrm>
            <a:custGeom>
              <a:avLst/>
              <a:gdLst/>
              <a:ahLst/>
              <a:cxnLst/>
              <a:rect l="0" t="0" r="r" b="b"/>
              <a:pathLst>
                <a:path w="195" h="982">
                  <a:moveTo>
                    <a:pt x="195" y="982"/>
                  </a:moveTo>
                  <a:lnTo>
                    <a:pt x="177" y="982"/>
                  </a:lnTo>
                  <a:lnTo>
                    <a:pt x="177" y="805"/>
                  </a:lnTo>
                  <a:lnTo>
                    <a:pt x="0" y="629"/>
                  </a:lnTo>
                  <a:lnTo>
                    <a:pt x="0" y="0"/>
                  </a:lnTo>
                  <a:lnTo>
                    <a:pt x="18" y="0"/>
                  </a:lnTo>
                  <a:lnTo>
                    <a:pt x="18" y="623"/>
                  </a:lnTo>
                  <a:lnTo>
                    <a:pt x="195" y="796"/>
                  </a:lnTo>
                  <a:lnTo>
                    <a:pt x="195" y="9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7" name="Freeform 30"/>
            <p:cNvSpPr>
              <a:spLocks noEditPoints="1"/>
            </p:cNvSpPr>
            <p:nvPr/>
          </p:nvSpPr>
          <p:spPr bwMode="auto">
            <a:xfrm>
              <a:off x="57150" y="4881563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2" y="4"/>
                    <a:pt x="4" y="11"/>
                    <a:pt x="4" y="20"/>
                  </a:cubicBezTo>
                  <a:cubicBezTo>
                    <a:pt x="4" y="29"/>
                    <a:pt x="12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8" name="Freeform 31"/>
            <p:cNvSpPr/>
            <p:nvPr/>
          </p:nvSpPr>
          <p:spPr bwMode="auto">
            <a:xfrm>
              <a:off x="138113" y="5060950"/>
              <a:ext cx="304800" cy="1778000"/>
            </a:xfrm>
            <a:custGeom>
              <a:avLst/>
              <a:gdLst/>
              <a:ahLst/>
              <a:cxnLst/>
              <a:rect l="0" t="0" r="r" b="b"/>
              <a:pathLst>
                <a:path w="192" h="1120">
                  <a:moveTo>
                    <a:pt x="192" y="1120"/>
                  </a:moveTo>
                  <a:lnTo>
                    <a:pt x="177" y="1120"/>
                  </a:lnTo>
                  <a:lnTo>
                    <a:pt x="177" y="360"/>
                  </a:lnTo>
                  <a:lnTo>
                    <a:pt x="0" y="183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77"/>
                  </a:lnTo>
                  <a:lnTo>
                    <a:pt x="192" y="354"/>
                  </a:lnTo>
                  <a:lnTo>
                    <a:pt x="192" y="1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39" name="Freeform 32"/>
            <p:cNvSpPr>
              <a:spLocks noEditPoints="1"/>
            </p:cNvSpPr>
            <p:nvPr/>
          </p:nvSpPr>
          <p:spPr bwMode="auto">
            <a:xfrm>
              <a:off x="561975" y="6430963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2" y="4"/>
                    <a:pt x="4" y="11"/>
                    <a:pt x="4" y="20"/>
                  </a:cubicBezTo>
                  <a:cubicBezTo>
                    <a:pt x="4" y="29"/>
                    <a:pt x="12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0" name="Rectangle 33"/>
            <p:cNvSpPr>
              <a:spLocks noChangeArrowheads="1"/>
            </p:cNvSpPr>
            <p:nvPr/>
          </p:nvSpPr>
          <p:spPr bwMode="auto">
            <a:xfrm>
              <a:off x="642938" y="6610350"/>
              <a:ext cx="23813" cy="2428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sp>
        <p:sp>
          <p:nvSpPr>
            <p:cNvPr id="41" name="Freeform 34"/>
            <p:cNvSpPr>
              <a:spLocks noEditPoints="1"/>
            </p:cNvSpPr>
            <p:nvPr/>
          </p:nvSpPr>
          <p:spPr bwMode="auto">
            <a:xfrm>
              <a:off x="76200" y="6430963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2" y="0"/>
                    <a:pt x="40" y="9"/>
                    <a:pt x="40" y="20"/>
                  </a:cubicBezTo>
                  <a:cubicBezTo>
                    <a:pt x="40" y="31"/>
                    <a:pt x="32" y="40"/>
                    <a:pt x="20" y="40"/>
                  </a:cubicBezTo>
                  <a:close/>
                  <a:moveTo>
                    <a:pt x="20" y="4"/>
                  </a:moveTo>
                  <a:cubicBezTo>
                    <a:pt x="12" y="4"/>
                    <a:pt x="4" y="11"/>
                    <a:pt x="4" y="20"/>
                  </a:cubicBezTo>
                  <a:cubicBezTo>
                    <a:pt x="4" y="29"/>
                    <a:pt x="12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2" name="Freeform 35"/>
            <p:cNvSpPr/>
            <p:nvPr/>
          </p:nvSpPr>
          <p:spPr bwMode="auto">
            <a:xfrm>
              <a:off x="0" y="5978525"/>
              <a:ext cx="190500" cy="461963"/>
            </a:xfrm>
            <a:custGeom>
              <a:avLst/>
              <a:gdLst/>
              <a:ahLst/>
              <a:cxnLst/>
              <a:rect l="0" t="0" r="r" b="b"/>
              <a:pathLst>
                <a:path w="120" h="291">
                  <a:moveTo>
                    <a:pt x="120" y="291"/>
                  </a:moveTo>
                  <a:lnTo>
                    <a:pt x="105" y="291"/>
                  </a:lnTo>
                  <a:lnTo>
                    <a:pt x="105" y="114"/>
                  </a:lnTo>
                  <a:lnTo>
                    <a:pt x="0" y="9"/>
                  </a:lnTo>
                  <a:lnTo>
                    <a:pt x="12" y="0"/>
                  </a:lnTo>
                  <a:lnTo>
                    <a:pt x="120" y="108"/>
                  </a:lnTo>
                  <a:lnTo>
                    <a:pt x="120" y="2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3" name="Freeform 36"/>
            <p:cNvSpPr/>
            <p:nvPr/>
          </p:nvSpPr>
          <p:spPr bwMode="auto">
            <a:xfrm>
              <a:off x="1014413" y="1801813"/>
              <a:ext cx="214313" cy="755650"/>
            </a:xfrm>
            <a:custGeom>
              <a:avLst/>
              <a:gdLst/>
              <a:ahLst/>
              <a:cxnLst/>
              <a:rect l="0" t="0" r="r" b="b"/>
              <a:pathLst>
                <a:path w="135" h="476">
                  <a:moveTo>
                    <a:pt x="12" y="476"/>
                  </a:moveTo>
                  <a:lnTo>
                    <a:pt x="0" y="476"/>
                  </a:lnTo>
                  <a:lnTo>
                    <a:pt x="0" y="128"/>
                  </a:lnTo>
                  <a:lnTo>
                    <a:pt x="126" y="0"/>
                  </a:lnTo>
                  <a:lnTo>
                    <a:pt x="135" y="9"/>
                  </a:lnTo>
                  <a:lnTo>
                    <a:pt x="12" y="131"/>
                  </a:lnTo>
                  <a:lnTo>
                    <a:pt x="12" y="4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4" name="Freeform 37"/>
            <p:cNvSpPr>
              <a:spLocks noEditPoints="1"/>
            </p:cNvSpPr>
            <p:nvPr/>
          </p:nvSpPr>
          <p:spPr bwMode="auto">
            <a:xfrm>
              <a:off x="938213" y="2547938"/>
              <a:ext cx="166688" cy="160338"/>
            </a:xfrm>
            <a:custGeom>
              <a:avLst/>
              <a:gdLst/>
              <a:ahLst/>
              <a:cxnLst/>
              <a:rect l="0" t="0" r="r" b="b"/>
              <a:pathLst>
                <a:path w="35" h="34">
                  <a:moveTo>
                    <a:pt x="18" y="34"/>
                  </a:moveTo>
                  <a:cubicBezTo>
                    <a:pt x="8" y="34"/>
                    <a:pt x="0" y="26"/>
                    <a:pt x="0" y="17"/>
                  </a:cubicBezTo>
                  <a:cubicBezTo>
                    <a:pt x="0" y="7"/>
                    <a:pt x="8" y="0"/>
                    <a:pt x="18" y="0"/>
                  </a:cubicBezTo>
                  <a:cubicBezTo>
                    <a:pt x="27" y="0"/>
                    <a:pt x="35" y="7"/>
                    <a:pt x="35" y="17"/>
                  </a:cubicBezTo>
                  <a:cubicBezTo>
                    <a:pt x="35" y="26"/>
                    <a:pt x="27" y="34"/>
                    <a:pt x="18" y="34"/>
                  </a:cubicBezTo>
                  <a:close/>
                  <a:moveTo>
                    <a:pt x="18" y="4"/>
                  </a:moveTo>
                  <a:cubicBezTo>
                    <a:pt x="10" y="4"/>
                    <a:pt x="4" y="10"/>
                    <a:pt x="4" y="17"/>
                  </a:cubicBezTo>
                  <a:cubicBezTo>
                    <a:pt x="4" y="24"/>
                    <a:pt x="10" y="30"/>
                    <a:pt x="18" y="30"/>
                  </a:cubicBezTo>
                  <a:cubicBezTo>
                    <a:pt x="25" y="30"/>
                    <a:pt x="31" y="24"/>
                    <a:pt x="31" y="17"/>
                  </a:cubicBezTo>
                  <a:cubicBezTo>
                    <a:pt x="31" y="10"/>
                    <a:pt x="25" y="4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5" name="Freeform 38"/>
            <p:cNvSpPr/>
            <p:nvPr/>
          </p:nvSpPr>
          <p:spPr bwMode="auto">
            <a:xfrm>
              <a:off x="595313" y="4763"/>
              <a:ext cx="638175" cy="4025900"/>
            </a:xfrm>
            <a:custGeom>
              <a:avLst/>
              <a:gdLst/>
              <a:ahLst/>
              <a:cxnLst/>
              <a:rect l="0" t="0" r="r" b="b"/>
              <a:pathLst>
                <a:path w="402" h="2536">
                  <a:moveTo>
                    <a:pt x="402" y="2536"/>
                  </a:moveTo>
                  <a:lnTo>
                    <a:pt x="387" y="2536"/>
                  </a:lnTo>
                  <a:lnTo>
                    <a:pt x="387" y="2311"/>
                  </a:lnTo>
                  <a:lnTo>
                    <a:pt x="0" y="1925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916"/>
                  </a:lnTo>
                  <a:lnTo>
                    <a:pt x="402" y="2302"/>
                  </a:lnTo>
                  <a:lnTo>
                    <a:pt x="402" y="25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6" name="Freeform 39"/>
            <p:cNvSpPr/>
            <p:nvPr/>
          </p:nvSpPr>
          <p:spPr bwMode="auto">
            <a:xfrm>
              <a:off x="1223963" y="1382713"/>
              <a:ext cx="142875" cy="476250"/>
            </a:xfrm>
            <a:custGeom>
              <a:avLst/>
              <a:gdLst/>
              <a:ahLst/>
              <a:cxnLst/>
              <a:rect l="0" t="0" r="r" b="b"/>
              <a:pathLst>
                <a:path w="90" h="300">
                  <a:moveTo>
                    <a:pt x="90" y="300"/>
                  </a:moveTo>
                  <a:lnTo>
                    <a:pt x="78" y="300"/>
                  </a:lnTo>
                  <a:lnTo>
                    <a:pt x="78" y="84"/>
                  </a:lnTo>
                  <a:lnTo>
                    <a:pt x="0" y="9"/>
                  </a:lnTo>
                  <a:lnTo>
                    <a:pt x="9" y="0"/>
                  </a:lnTo>
                  <a:lnTo>
                    <a:pt x="90" y="81"/>
                  </a:lnTo>
                  <a:lnTo>
                    <a:pt x="90" y="3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7" name="Freeform 40"/>
            <p:cNvSpPr>
              <a:spLocks noEditPoints="1"/>
            </p:cNvSpPr>
            <p:nvPr/>
          </p:nvSpPr>
          <p:spPr bwMode="auto">
            <a:xfrm>
              <a:off x="1300163" y="1849438"/>
              <a:ext cx="109538" cy="107950"/>
            </a:xfrm>
            <a:custGeom>
              <a:avLst/>
              <a:gdLst/>
              <a:ahLst/>
              <a:cxnLst/>
              <a:rect l="0" t="0" r="r" b="b"/>
              <a:pathLst>
                <a:path w="23" h="23">
                  <a:moveTo>
                    <a:pt x="12" y="23"/>
                  </a:moveTo>
                  <a:cubicBezTo>
                    <a:pt x="5" y="23"/>
                    <a:pt x="0" y="18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8" y="0"/>
                    <a:pt x="23" y="5"/>
                    <a:pt x="23" y="12"/>
                  </a:cubicBezTo>
                  <a:cubicBezTo>
                    <a:pt x="23" y="18"/>
                    <a:pt x="18" y="23"/>
                    <a:pt x="12" y="23"/>
                  </a:cubicBezTo>
                  <a:close/>
                  <a:moveTo>
                    <a:pt x="12" y="4"/>
                  </a:moveTo>
                  <a:cubicBezTo>
                    <a:pt x="8" y="4"/>
                    <a:pt x="4" y="8"/>
                    <a:pt x="4" y="12"/>
                  </a:cubicBezTo>
                  <a:cubicBezTo>
                    <a:pt x="4" y="16"/>
                    <a:pt x="8" y="19"/>
                    <a:pt x="12" y="19"/>
                  </a:cubicBezTo>
                  <a:cubicBezTo>
                    <a:pt x="16" y="19"/>
                    <a:pt x="19" y="16"/>
                    <a:pt x="19" y="12"/>
                  </a:cubicBezTo>
                  <a:cubicBezTo>
                    <a:pt x="19" y="8"/>
                    <a:pt x="16" y="4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8" name="Freeform 41"/>
            <p:cNvSpPr/>
            <p:nvPr/>
          </p:nvSpPr>
          <p:spPr bwMode="auto">
            <a:xfrm>
              <a:off x="280988" y="3417888"/>
              <a:ext cx="142875" cy="474663"/>
            </a:xfrm>
            <a:custGeom>
              <a:avLst/>
              <a:gdLst/>
              <a:ahLst/>
              <a:cxnLst/>
              <a:rect l="0" t="0" r="r" b="b"/>
              <a:pathLst>
                <a:path w="90" h="299">
                  <a:moveTo>
                    <a:pt x="12" y="299"/>
                  </a:moveTo>
                  <a:lnTo>
                    <a:pt x="0" y="299"/>
                  </a:lnTo>
                  <a:lnTo>
                    <a:pt x="0" y="80"/>
                  </a:lnTo>
                  <a:lnTo>
                    <a:pt x="81" y="0"/>
                  </a:lnTo>
                  <a:lnTo>
                    <a:pt x="90" y="8"/>
                  </a:lnTo>
                  <a:lnTo>
                    <a:pt x="12" y="83"/>
                  </a:lnTo>
                  <a:lnTo>
                    <a:pt x="12" y="2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49" name="Freeform 42"/>
            <p:cNvSpPr>
              <a:spLocks noEditPoints="1"/>
            </p:cNvSpPr>
            <p:nvPr/>
          </p:nvSpPr>
          <p:spPr bwMode="auto">
            <a:xfrm>
              <a:off x="238125" y="3883025"/>
              <a:ext cx="109538" cy="109538"/>
            </a:xfrm>
            <a:custGeom>
              <a:avLst/>
              <a:gdLst/>
              <a:ahLst/>
              <a:cxnLst/>
              <a:rect l="0" t="0" r="r" b="b"/>
              <a:pathLst>
                <a:path w="23" h="23">
                  <a:moveTo>
                    <a:pt x="11" y="23"/>
                  </a:moveTo>
                  <a:cubicBezTo>
                    <a:pt x="5" y="23"/>
                    <a:pt x="0" y="18"/>
                    <a:pt x="0" y="12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7" y="0"/>
                    <a:pt x="23" y="5"/>
                    <a:pt x="23" y="12"/>
                  </a:cubicBezTo>
                  <a:cubicBezTo>
                    <a:pt x="23" y="18"/>
                    <a:pt x="17" y="23"/>
                    <a:pt x="11" y="23"/>
                  </a:cubicBezTo>
                  <a:close/>
                  <a:moveTo>
                    <a:pt x="11" y="4"/>
                  </a:moveTo>
                  <a:cubicBezTo>
                    <a:pt x="7" y="4"/>
                    <a:pt x="4" y="8"/>
                    <a:pt x="4" y="12"/>
                  </a:cubicBezTo>
                  <a:cubicBezTo>
                    <a:pt x="4" y="16"/>
                    <a:pt x="7" y="19"/>
                    <a:pt x="11" y="19"/>
                  </a:cubicBezTo>
                  <a:cubicBezTo>
                    <a:pt x="15" y="19"/>
                    <a:pt x="19" y="16"/>
                    <a:pt x="19" y="12"/>
                  </a:cubicBezTo>
                  <a:cubicBezTo>
                    <a:pt x="19" y="8"/>
                    <a:pt x="15" y="4"/>
                    <a:pt x="1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0" name="Freeform 43"/>
            <p:cNvSpPr/>
            <p:nvPr/>
          </p:nvSpPr>
          <p:spPr bwMode="auto">
            <a:xfrm>
              <a:off x="4763" y="2166938"/>
              <a:ext cx="114300" cy="452438"/>
            </a:xfrm>
            <a:custGeom>
              <a:avLst/>
              <a:gdLst/>
              <a:ahLst/>
              <a:cxnLst/>
              <a:rect l="0" t="0" r="r" b="b"/>
              <a:pathLst>
                <a:path w="72" h="285">
                  <a:moveTo>
                    <a:pt x="6" y="285"/>
                  </a:moveTo>
                  <a:lnTo>
                    <a:pt x="0" y="276"/>
                  </a:lnTo>
                  <a:lnTo>
                    <a:pt x="60" y="216"/>
                  </a:lnTo>
                  <a:lnTo>
                    <a:pt x="60" y="0"/>
                  </a:lnTo>
                  <a:lnTo>
                    <a:pt x="72" y="0"/>
                  </a:lnTo>
                  <a:lnTo>
                    <a:pt x="72" y="222"/>
                  </a:lnTo>
                  <a:lnTo>
                    <a:pt x="6" y="2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1" name="Freeform 44"/>
            <p:cNvSpPr>
              <a:spLocks noEditPoints="1"/>
            </p:cNvSpPr>
            <p:nvPr/>
          </p:nvSpPr>
          <p:spPr bwMode="auto">
            <a:xfrm>
              <a:off x="52388" y="2066925"/>
              <a:ext cx="109538" cy="109538"/>
            </a:xfrm>
            <a:custGeom>
              <a:avLst/>
              <a:gdLst/>
              <a:ahLst/>
              <a:cxnLst/>
              <a:rect l="0" t="0" r="r" b="b"/>
              <a:pathLst>
                <a:path w="23" h="23">
                  <a:moveTo>
                    <a:pt x="12" y="23"/>
                  </a:moveTo>
                  <a:cubicBezTo>
                    <a:pt x="5" y="23"/>
                    <a:pt x="0" y="18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8" y="0"/>
                    <a:pt x="23" y="5"/>
                    <a:pt x="23" y="12"/>
                  </a:cubicBezTo>
                  <a:cubicBezTo>
                    <a:pt x="23" y="18"/>
                    <a:pt x="18" y="23"/>
                    <a:pt x="12" y="23"/>
                  </a:cubicBezTo>
                  <a:close/>
                  <a:moveTo>
                    <a:pt x="12" y="4"/>
                  </a:moveTo>
                  <a:cubicBezTo>
                    <a:pt x="8" y="4"/>
                    <a:pt x="4" y="8"/>
                    <a:pt x="4" y="12"/>
                  </a:cubicBezTo>
                  <a:cubicBezTo>
                    <a:pt x="4" y="16"/>
                    <a:pt x="8" y="19"/>
                    <a:pt x="12" y="19"/>
                  </a:cubicBezTo>
                  <a:cubicBezTo>
                    <a:pt x="16" y="19"/>
                    <a:pt x="19" y="16"/>
                    <a:pt x="19" y="12"/>
                  </a:cubicBezTo>
                  <a:cubicBezTo>
                    <a:pt x="19" y="8"/>
                    <a:pt x="16" y="4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2" name="Rectangle 45"/>
            <p:cNvSpPr>
              <a:spLocks noChangeArrowheads="1"/>
            </p:cNvSpPr>
            <p:nvPr/>
          </p:nvSpPr>
          <p:spPr bwMode="auto">
            <a:xfrm>
              <a:off x="1228725" y="4662488"/>
              <a:ext cx="23813" cy="21812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sp>
        <p:sp>
          <p:nvSpPr>
            <p:cNvPr id="53" name="Freeform 46"/>
            <p:cNvSpPr/>
            <p:nvPr/>
          </p:nvSpPr>
          <p:spPr bwMode="auto">
            <a:xfrm>
              <a:off x="1319213" y="5041900"/>
              <a:ext cx="371475" cy="1801813"/>
            </a:xfrm>
            <a:custGeom>
              <a:avLst/>
              <a:gdLst/>
              <a:ahLst/>
              <a:cxnLst/>
              <a:rect l="0" t="0" r="r" b="b"/>
              <a:pathLst>
                <a:path w="234" h="1135">
                  <a:moveTo>
                    <a:pt x="15" y="1135"/>
                  </a:moveTo>
                  <a:lnTo>
                    <a:pt x="0" y="1135"/>
                  </a:lnTo>
                  <a:lnTo>
                    <a:pt x="0" y="515"/>
                  </a:lnTo>
                  <a:lnTo>
                    <a:pt x="0" y="512"/>
                  </a:lnTo>
                  <a:lnTo>
                    <a:pt x="219" y="0"/>
                  </a:lnTo>
                  <a:lnTo>
                    <a:pt x="234" y="6"/>
                  </a:lnTo>
                  <a:lnTo>
                    <a:pt x="15" y="518"/>
                  </a:lnTo>
                  <a:lnTo>
                    <a:pt x="15" y="11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4" name="Freeform 47"/>
            <p:cNvSpPr>
              <a:spLocks noEditPoints="1"/>
            </p:cNvSpPr>
            <p:nvPr/>
          </p:nvSpPr>
          <p:spPr bwMode="auto">
            <a:xfrm>
              <a:off x="1147763" y="448151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8" y="36"/>
                    <a:pt x="36" y="29"/>
                    <a:pt x="36" y="20"/>
                  </a:cubicBezTo>
                  <a:cubicBezTo>
                    <a:pt x="36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5" name="Freeform 48"/>
            <p:cNvSpPr/>
            <p:nvPr/>
          </p:nvSpPr>
          <p:spPr bwMode="auto">
            <a:xfrm>
              <a:off x="819150" y="3983038"/>
              <a:ext cx="347663" cy="2860675"/>
            </a:xfrm>
            <a:custGeom>
              <a:avLst/>
              <a:gdLst/>
              <a:ahLst/>
              <a:cxnLst/>
              <a:rect l="0" t="0" r="r" b="b"/>
              <a:pathLst>
                <a:path w="219" h="1802">
                  <a:moveTo>
                    <a:pt x="219" y="1802"/>
                  </a:moveTo>
                  <a:lnTo>
                    <a:pt x="201" y="1802"/>
                  </a:lnTo>
                  <a:lnTo>
                    <a:pt x="201" y="1185"/>
                  </a:lnTo>
                  <a:lnTo>
                    <a:pt x="0" y="3"/>
                  </a:lnTo>
                  <a:lnTo>
                    <a:pt x="15" y="0"/>
                  </a:lnTo>
                  <a:lnTo>
                    <a:pt x="219" y="1185"/>
                  </a:lnTo>
                  <a:lnTo>
                    <a:pt x="219" y="18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6" name="Freeform 49"/>
            <p:cNvSpPr>
              <a:spLocks noEditPoints="1"/>
            </p:cNvSpPr>
            <p:nvPr/>
          </p:nvSpPr>
          <p:spPr bwMode="auto">
            <a:xfrm>
              <a:off x="728663" y="3806825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8"/>
                    <a:pt x="11" y="36"/>
                    <a:pt x="20" y="36"/>
                  </a:cubicBezTo>
                  <a:cubicBezTo>
                    <a:pt x="29" y="36"/>
                    <a:pt x="36" y="28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7" name="Freeform 50"/>
            <p:cNvSpPr>
              <a:spLocks noEditPoints="1"/>
            </p:cNvSpPr>
            <p:nvPr/>
          </p:nvSpPr>
          <p:spPr bwMode="auto">
            <a:xfrm>
              <a:off x="1624013" y="4867275"/>
              <a:ext cx="190500" cy="188913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8" y="36"/>
                    <a:pt x="36" y="29"/>
                    <a:pt x="36" y="20"/>
                  </a:cubicBezTo>
                  <a:cubicBezTo>
                    <a:pt x="36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8" name="Freeform 51"/>
            <p:cNvSpPr/>
            <p:nvPr/>
          </p:nvSpPr>
          <p:spPr bwMode="auto">
            <a:xfrm>
              <a:off x="1404938" y="5422900"/>
              <a:ext cx="371475" cy="1425575"/>
            </a:xfrm>
            <a:custGeom>
              <a:avLst/>
              <a:gdLst/>
              <a:ahLst/>
              <a:cxnLst/>
              <a:rect l="0" t="0" r="r" b="b"/>
              <a:pathLst>
                <a:path w="234" h="898">
                  <a:moveTo>
                    <a:pt x="18" y="898"/>
                  </a:moveTo>
                  <a:lnTo>
                    <a:pt x="0" y="898"/>
                  </a:lnTo>
                  <a:lnTo>
                    <a:pt x="0" y="515"/>
                  </a:lnTo>
                  <a:lnTo>
                    <a:pt x="0" y="512"/>
                  </a:lnTo>
                  <a:lnTo>
                    <a:pt x="222" y="0"/>
                  </a:lnTo>
                  <a:lnTo>
                    <a:pt x="234" y="6"/>
                  </a:lnTo>
                  <a:lnTo>
                    <a:pt x="18" y="518"/>
                  </a:lnTo>
                  <a:lnTo>
                    <a:pt x="18" y="8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59" name="Freeform 52"/>
            <p:cNvSpPr/>
            <p:nvPr/>
          </p:nvSpPr>
          <p:spPr bwMode="auto">
            <a:xfrm>
              <a:off x="1666875" y="5945188"/>
              <a:ext cx="152400" cy="912813"/>
            </a:xfrm>
            <a:custGeom>
              <a:avLst/>
              <a:gdLst/>
              <a:ahLst/>
              <a:cxnLst/>
              <a:rect l="0" t="0" r="r" b="b"/>
              <a:pathLst>
                <a:path w="96" h="575">
                  <a:moveTo>
                    <a:pt x="15" y="575"/>
                  </a:moveTo>
                  <a:lnTo>
                    <a:pt x="0" y="569"/>
                  </a:lnTo>
                  <a:lnTo>
                    <a:pt x="81" y="383"/>
                  </a:lnTo>
                  <a:lnTo>
                    <a:pt x="81" y="0"/>
                  </a:lnTo>
                  <a:lnTo>
                    <a:pt x="96" y="0"/>
                  </a:lnTo>
                  <a:lnTo>
                    <a:pt x="96" y="386"/>
                  </a:lnTo>
                  <a:lnTo>
                    <a:pt x="15" y="5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0" name="Freeform 53"/>
            <p:cNvSpPr>
              <a:spLocks noEditPoints="1"/>
            </p:cNvSpPr>
            <p:nvPr/>
          </p:nvSpPr>
          <p:spPr bwMode="auto">
            <a:xfrm>
              <a:off x="1709738" y="5246688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1" name="Freeform 54"/>
            <p:cNvSpPr>
              <a:spLocks noEditPoints="1"/>
            </p:cNvSpPr>
            <p:nvPr/>
          </p:nvSpPr>
          <p:spPr bwMode="auto">
            <a:xfrm>
              <a:off x="1709738" y="5764213"/>
              <a:ext cx="190500" cy="190500"/>
            </a:xfrm>
            <a:custGeom>
              <a:avLst/>
              <a:gdLst/>
              <a:ahLst/>
              <a:cxnLst/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20"/>
                  </a:cubicBezTo>
                  <a:cubicBezTo>
                    <a:pt x="4" y="29"/>
                    <a:pt x="11" y="36"/>
                    <a:pt x="20" y="36"/>
                  </a:cubicBezTo>
                  <a:cubicBezTo>
                    <a:pt x="29" y="36"/>
                    <a:pt x="36" y="29"/>
                    <a:pt x="36" y="20"/>
                  </a:cubicBezTo>
                  <a:cubicBezTo>
                    <a:pt x="36" y="11"/>
                    <a:pt x="29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2" name="Freeform 55"/>
            <p:cNvSpPr/>
            <p:nvPr/>
          </p:nvSpPr>
          <p:spPr bwMode="auto">
            <a:xfrm>
              <a:off x="1766888" y="6330950"/>
              <a:ext cx="419100" cy="527050"/>
            </a:xfrm>
            <a:custGeom>
              <a:avLst/>
              <a:gdLst/>
              <a:ahLst/>
              <a:cxnLst/>
              <a:rect l="0" t="0" r="r" b="b"/>
              <a:pathLst>
                <a:path w="264" h="332">
                  <a:moveTo>
                    <a:pt x="12" y="332"/>
                  </a:moveTo>
                  <a:lnTo>
                    <a:pt x="0" y="326"/>
                  </a:lnTo>
                  <a:lnTo>
                    <a:pt x="45" y="206"/>
                  </a:lnTo>
                  <a:lnTo>
                    <a:pt x="255" y="0"/>
                  </a:lnTo>
                  <a:lnTo>
                    <a:pt x="264" y="12"/>
                  </a:lnTo>
                  <a:lnTo>
                    <a:pt x="60" y="215"/>
                  </a:lnTo>
                  <a:lnTo>
                    <a:pt x="12" y="3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3" name="Freeform 56"/>
            <p:cNvSpPr>
              <a:spLocks noEditPoints="1"/>
            </p:cNvSpPr>
            <p:nvPr/>
          </p:nvSpPr>
          <p:spPr bwMode="auto">
            <a:xfrm>
              <a:off x="2147888" y="6221413"/>
              <a:ext cx="157163" cy="147638"/>
            </a:xfrm>
            <a:custGeom>
              <a:avLst/>
              <a:gdLst/>
              <a:ahLst/>
              <a:cxnLst/>
              <a:rect l="0" t="0" r="r" b="b"/>
              <a:pathLst>
                <a:path w="33" h="31">
                  <a:moveTo>
                    <a:pt x="16" y="31"/>
                  </a:moveTo>
                  <a:cubicBezTo>
                    <a:pt x="12" y="31"/>
                    <a:pt x="8" y="29"/>
                    <a:pt x="5" y="26"/>
                  </a:cubicBezTo>
                  <a:cubicBezTo>
                    <a:pt x="2" y="24"/>
                    <a:pt x="0" y="20"/>
                    <a:pt x="0" y="15"/>
                  </a:cubicBezTo>
                  <a:cubicBezTo>
                    <a:pt x="0" y="11"/>
                    <a:pt x="2" y="7"/>
                    <a:pt x="5" y="4"/>
                  </a:cubicBezTo>
                  <a:cubicBezTo>
                    <a:pt x="8" y="1"/>
                    <a:pt x="12" y="0"/>
                    <a:pt x="16" y="0"/>
                  </a:cubicBezTo>
                  <a:cubicBezTo>
                    <a:pt x="20" y="0"/>
                    <a:pt x="24" y="1"/>
                    <a:pt x="27" y="4"/>
                  </a:cubicBezTo>
                  <a:cubicBezTo>
                    <a:pt x="33" y="10"/>
                    <a:pt x="33" y="20"/>
                    <a:pt x="27" y="26"/>
                  </a:cubicBezTo>
                  <a:cubicBezTo>
                    <a:pt x="24" y="29"/>
                    <a:pt x="20" y="31"/>
                    <a:pt x="16" y="31"/>
                  </a:cubicBezTo>
                  <a:close/>
                  <a:moveTo>
                    <a:pt x="16" y="4"/>
                  </a:moveTo>
                  <a:cubicBezTo>
                    <a:pt x="13" y="4"/>
                    <a:pt x="10" y="5"/>
                    <a:pt x="8" y="7"/>
                  </a:cubicBezTo>
                  <a:cubicBezTo>
                    <a:pt x="6" y="9"/>
                    <a:pt x="4" y="12"/>
                    <a:pt x="4" y="15"/>
                  </a:cubicBezTo>
                  <a:cubicBezTo>
                    <a:pt x="4" y="19"/>
                    <a:pt x="6" y="21"/>
                    <a:pt x="8" y="24"/>
                  </a:cubicBezTo>
                  <a:cubicBezTo>
                    <a:pt x="10" y="26"/>
                    <a:pt x="13" y="27"/>
                    <a:pt x="16" y="27"/>
                  </a:cubicBezTo>
                  <a:cubicBezTo>
                    <a:pt x="19" y="27"/>
                    <a:pt x="22" y="26"/>
                    <a:pt x="24" y="24"/>
                  </a:cubicBezTo>
                  <a:cubicBezTo>
                    <a:pt x="29" y="19"/>
                    <a:pt x="29" y="12"/>
                    <a:pt x="24" y="7"/>
                  </a:cubicBezTo>
                  <a:cubicBezTo>
                    <a:pt x="22" y="5"/>
                    <a:pt x="19" y="4"/>
                    <a:pt x="1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4" name="Freeform 57"/>
            <p:cNvSpPr/>
            <p:nvPr/>
          </p:nvSpPr>
          <p:spPr bwMode="auto">
            <a:xfrm>
              <a:off x="504825" y="9525"/>
              <a:ext cx="233363" cy="5103813"/>
            </a:xfrm>
            <a:custGeom>
              <a:avLst/>
              <a:gdLst/>
              <a:ahLst/>
              <a:cxnLst/>
              <a:rect l="0" t="0" r="r" b="b"/>
              <a:pathLst>
                <a:path w="147" h="3215">
                  <a:moveTo>
                    <a:pt x="132" y="3215"/>
                  </a:moveTo>
                  <a:lnTo>
                    <a:pt x="129" y="2754"/>
                  </a:lnTo>
                  <a:lnTo>
                    <a:pt x="0" y="1901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898"/>
                  </a:lnTo>
                  <a:lnTo>
                    <a:pt x="144" y="2754"/>
                  </a:lnTo>
                  <a:lnTo>
                    <a:pt x="147" y="3215"/>
                  </a:lnTo>
                  <a:lnTo>
                    <a:pt x="132" y="32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  <p:sp>
          <p:nvSpPr>
            <p:cNvPr id="65" name="Freeform 58"/>
            <p:cNvSpPr>
              <a:spLocks noEditPoints="1"/>
            </p:cNvSpPr>
            <p:nvPr/>
          </p:nvSpPr>
          <p:spPr bwMode="auto">
            <a:xfrm>
              <a:off x="633413" y="5103813"/>
              <a:ext cx="185738" cy="185738"/>
            </a:xfrm>
            <a:custGeom>
              <a:avLst/>
              <a:gdLst/>
              <a:ahLst/>
              <a:cxnLst/>
              <a:rect l="0" t="0" r="r" b="b"/>
              <a:pathLst>
                <a:path w="39" h="39">
                  <a:moveTo>
                    <a:pt x="20" y="39"/>
                  </a:moveTo>
                  <a:cubicBezTo>
                    <a:pt x="9" y="39"/>
                    <a:pt x="0" y="30"/>
                    <a:pt x="0" y="19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0" y="0"/>
                    <a:pt x="39" y="9"/>
                    <a:pt x="39" y="19"/>
                  </a:cubicBezTo>
                  <a:cubicBezTo>
                    <a:pt x="39" y="30"/>
                    <a:pt x="30" y="39"/>
                    <a:pt x="20" y="39"/>
                  </a:cubicBezTo>
                  <a:close/>
                  <a:moveTo>
                    <a:pt x="20" y="4"/>
                  </a:moveTo>
                  <a:cubicBezTo>
                    <a:pt x="11" y="4"/>
                    <a:pt x="4" y="11"/>
                    <a:pt x="4" y="19"/>
                  </a:cubicBezTo>
                  <a:cubicBezTo>
                    <a:pt x="4" y="28"/>
                    <a:pt x="11" y="35"/>
                    <a:pt x="20" y="35"/>
                  </a:cubicBezTo>
                  <a:cubicBezTo>
                    <a:pt x="28" y="35"/>
                    <a:pt x="35" y="28"/>
                    <a:pt x="35" y="19"/>
                  </a:cubicBezTo>
                  <a:cubicBezTo>
                    <a:pt x="35" y="11"/>
                    <a:pt x="28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876424" y="1122363"/>
            <a:ext cx="8791575" cy="2387600"/>
          </a:xfrm>
        </p:spPr>
        <p:txBody>
          <a:bodyPr anchor="b">
            <a:normAutofit/>
          </a:bodyPr>
          <a:lstStyle>
            <a:lvl1pPr algn="l">
              <a:defRPr sz="4800"/>
            </a:lvl1pPr>
          </a:lstStyle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76424" y="3602038"/>
            <a:ext cx="8791575" cy="1655762"/>
          </a:xfrm>
        </p:spPr>
        <p:txBody>
          <a:bodyPr>
            <a:normAutofit/>
          </a:bodyPr>
          <a:lstStyle>
            <a:lvl1pPr marL="0" indent="0" algn="l">
              <a:buNone/>
              <a:defRPr sz="2000" cap="all" baseline="0">
                <a:solidFill>
                  <a:schemeClr val="tx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/>
              <a:t>Clique para editar o estilo do subtítulo Mestre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7077511" y="5410201"/>
            <a:ext cx="2743200" cy="365125"/>
          </a:xfrm>
        </p:spPr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1876424" y="5410201"/>
            <a:ext cx="5124886" cy="365125"/>
          </a:xfrm>
        </p:spPr>
        <p:txBody>
          <a:bodyPr/>
          <a:lstStyle/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896911" y="5410199"/>
            <a:ext cx="771089" cy="365125"/>
          </a:xfrm>
        </p:spPr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741516475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02181345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1" y="1419226"/>
            <a:ext cx="9906000" cy="2852737"/>
          </a:xfrm>
        </p:spPr>
        <p:txBody>
          <a:bodyPr anchor="b">
            <a:normAutofit/>
          </a:bodyPr>
          <a:lstStyle>
            <a:lvl1pPr>
              <a:defRPr sz="3600"/>
            </a:lvl1pPr>
          </a:lstStyle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1411" y="4424362"/>
            <a:ext cx="9906000" cy="1374776"/>
          </a:xfrm>
        </p:spPr>
        <p:txBody>
          <a:bodyPr>
            <a:normAutofit/>
          </a:bodyPr>
          <a:lstStyle>
            <a:lvl1pPr marL="0" indent="0">
              <a:buNone/>
              <a:defRPr sz="1800" cap="all" baseline="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815298953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1" y="1419226"/>
            <a:ext cx="9906000" cy="2852737"/>
          </a:xfrm>
        </p:spPr>
        <p:txBody>
          <a:bodyPr anchor="b">
            <a:normAutofit/>
          </a:bodyPr>
          <a:lstStyle>
            <a:lvl1pPr>
              <a:defRPr sz="3600"/>
            </a:lvl1pPr>
          </a:lstStyle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1411" y="4424362"/>
            <a:ext cx="9906000" cy="1374776"/>
          </a:xfrm>
        </p:spPr>
        <p:txBody>
          <a:bodyPr>
            <a:normAutofit/>
          </a:bodyPr>
          <a:lstStyle>
            <a:lvl1pPr marL="0" indent="0">
              <a:buNone/>
              <a:defRPr sz="1800" cap="all" baseline="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71902713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41410" y="2249486"/>
            <a:ext cx="4878389" cy="3541714"/>
          </a:xfrm>
        </p:spPr>
        <p:txBody>
          <a:bodyPr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2249486"/>
            <a:ext cx="4875211" cy="3541714"/>
          </a:xfrm>
        </p:spPr>
        <p:txBody>
          <a:bodyPr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117892108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1" y="619126"/>
            <a:ext cx="9906000" cy="1477961"/>
          </a:xfrm>
        </p:spPr>
        <p:txBody>
          <a:bodyPr/>
          <a:lstStyle/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70019" y="2249486"/>
            <a:ext cx="4649783" cy="823912"/>
          </a:xfr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141410" y="3073397"/>
            <a:ext cx="4878391" cy="2717801"/>
          </a:xfrm>
        </p:spPr>
        <p:txBody>
          <a:bodyPr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400808" y="2249485"/>
            <a:ext cx="4646602" cy="823912"/>
          </a:xfr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3073397"/>
            <a:ext cx="4875210" cy="2717801"/>
          </a:xfrm>
        </p:spPr>
        <p:txBody>
          <a:bodyPr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947515815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58114951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657544121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6705" y="609601"/>
            <a:ext cx="3856037" cy="1639884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56200" y="592666"/>
            <a:ext cx="5891209" cy="5198534"/>
          </a:xfrm>
        </p:spPr>
        <p:txBody>
          <a:bodyPr anchor="ctr"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6705" y="2249486"/>
            <a:ext cx="3856037" cy="3541714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113234362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3" y="609600"/>
            <a:ext cx="5934508" cy="1639886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7380721" y="609601"/>
            <a:ext cx="3666690" cy="5181599"/>
          </a:xfrm>
          <a:prstGeom prst="round2DiagRect">
            <a:avLst>
              <a:gd name="adj1" fmla="val 5608"/>
              <a:gd name="adj2" fmla="val 0"/>
            </a:avLst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pt-BR"/>
              <a:t>Clique no ícone para adicionar uma imagem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410" y="2249486"/>
            <a:ext cx="5934511" cy="3541714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74271379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Foto Panorâmica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0" y="4304664"/>
            <a:ext cx="9912355" cy="819355"/>
          </a:xfrm>
        </p:spPr>
        <p:txBody>
          <a:bodyPr anchor="b">
            <a:normAutofit/>
          </a:bodyPr>
          <a:lstStyle>
            <a:lvl1pPr>
              <a:defRPr sz="3200"/>
            </a:lvl1pPr>
          </a:lstStyle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141411" y="606426"/>
            <a:ext cx="9912354" cy="3299778"/>
          </a:xfrm>
          <a:prstGeom prst="round2DiagRect">
            <a:avLst>
              <a:gd name="adj1" fmla="val 4860"/>
              <a:gd name="adj2" fmla="val 0"/>
            </a:avLst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 sz="3200"/>
            </a:lvl1pPr>
          </a:lstStyle>
          <a:p>
            <a:pPr marL="0" lvl="0" indent="0">
              <a:buNone/>
            </a:pPr>
            <a:r>
              <a:rPr lang="pt-BR"/>
              <a:t>Clique no ícone para adicionar uma imagem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364" y="5124020"/>
            <a:ext cx="9910859" cy="682472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942754288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ítulo e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56" y="609600"/>
            <a:ext cx="9905955" cy="3429000"/>
          </a:xfrm>
        </p:spPr>
        <p:txBody>
          <a:bodyPr anchor="ctr">
            <a:normAutofit/>
          </a:bodyPr>
          <a:lstStyle>
            <a:lvl1pPr>
              <a:defRPr sz="3600"/>
            </a:lvl1pPr>
          </a:lstStyle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410" y="4419599"/>
            <a:ext cx="9904459" cy="1371599"/>
          </a:xfrm>
        </p:spPr>
        <p:txBody>
          <a:bodyPr anchor="ctr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247393382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itaçã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6212" y="609599"/>
            <a:ext cx="9302752" cy="2748429"/>
          </a:xfrm>
        </p:spPr>
        <p:txBody>
          <a:bodyPr anchor="ctr">
            <a:normAutofit/>
          </a:bodyPr>
          <a:lstStyle>
            <a:lvl1pPr>
              <a:defRPr sz="3600"/>
            </a:lvl1pPr>
          </a:lstStyle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3"/>
          </p:nvPr>
        </p:nvSpPr>
        <p:spPr>
          <a:xfrm>
            <a:off x="1720644" y="3365557"/>
            <a:ext cx="8752299" cy="54896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411" y="4309919"/>
            <a:ext cx="9906002" cy="1489496"/>
          </a:xfrm>
        </p:spPr>
        <p:txBody>
          <a:bodyPr anchor="ctr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  <p:sp>
        <p:nvSpPr>
          <p:cNvPr id="60" name="TextBox 59"/>
          <p:cNvSpPr txBox="1"/>
          <p:nvPr/>
        </p:nvSpPr>
        <p:spPr>
          <a:xfrm>
            <a:off x="903512" y="732394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  <a:latin typeface="+mj-lt"/>
                <a:ea typeface="+mj-ea"/>
                <a:cs typeface="Trebuchet MS"/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10537370" y="2764972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  <a:latin typeface="+mj-lt"/>
                <a:ea typeface="+mj-ea"/>
                <a:cs typeface="Trebuchet MS"/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 algn="r"/>
            <a:r>
              <a:rPr lang="en-US" sz="8000" dirty="0">
                <a:solidFill>
                  <a:schemeClr val="tx1"/>
                </a:solidFill>
                <a:effectLst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420171401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41410" y="2249486"/>
            <a:ext cx="4878389" cy="3541714"/>
          </a:xfrm>
        </p:spPr>
        <p:txBody>
          <a:bodyPr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2249486"/>
            <a:ext cx="4875211" cy="3541714"/>
          </a:xfrm>
        </p:spPr>
        <p:txBody>
          <a:bodyPr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759310584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artão de Nom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0" y="2134041"/>
            <a:ext cx="9906001" cy="2511835"/>
          </a:xfrm>
        </p:spPr>
        <p:txBody>
          <a:bodyPr anchor="b">
            <a:normAutofit/>
          </a:bodyPr>
          <a:lstStyle>
            <a:lvl1pPr>
              <a:defRPr sz="3600"/>
            </a:lvl1pPr>
          </a:lstStyle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364" y="4657655"/>
            <a:ext cx="9904505" cy="1140644"/>
          </a:xfrm>
        </p:spPr>
        <p:txBody>
          <a:bodyPr anchor="t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64120774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Coluna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"/>
          <p:cNvSpPr>
            <a:spLocks noGrp="1"/>
          </p:cNvSpPr>
          <p:nvPr>
            <p:ph type="title"/>
          </p:nvPr>
        </p:nvSpPr>
        <p:spPr>
          <a:xfrm>
            <a:off x="1141413" y="609600"/>
            <a:ext cx="9905998" cy="1905000"/>
          </a:xfrm>
        </p:spPr>
        <p:txBody>
          <a:bodyPr/>
          <a:lstStyle/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7" name="Text Placeholder 2"/>
          <p:cNvSpPr>
            <a:spLocks noGrp="1"/>
          </p:cNvSpPr>
          <p:nvPr>
            <p:ph type="body" idx="1"/>
          </p:nvPr>
        </p:nvSpPr>
        <p:spPr>
          <a:xfrm>
            <a:off x="1141410" y="2674463"/>
            <a:ext cx="3196899" cy="685800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15"/>
          </p:nvPr>
        </p:nvSpPr>
        <p:spPr>
          <a:xfrm>
            <a:off x="1127918" y="3360263"/>
            <a:ext cx="3208735" cy="2430936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514766" y="2677635"/>
            <a:ext cx="3184385" cy="685800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16"/>
          </p:nvPr>
        </p:nvSpPr>
        <p:spPr>
          <a:xfrm>
            <a:off x="4504213" y="3363435"/>
            <a:ext cx="3195830" cy="2430936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852442" y="2674463"/>
            <a:ext cx="3194968" cy="685800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7"/>
          </p:nvPr>
        </p:nvSpPr>
        <p:spPr>
          <a:xfrm>
            <a:off x="7852442" y="3360263"/>
            <a:ext cx="3194968" cy="2430936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57837326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Colunas de Imag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itle 1"/>
          <p:cNvSpPr>
            <a:spLocks noGrp="1"/>
          </p:cNvSpPr>
          <p:nvPr>
            <p:ph type="title"/>
          </p:nvPr>
        </p:nvSpPr>
        <p:spPr>
          <a:xfrm>
            <a:off x="1141411" y="609600"/>
            <a:ext cx="9905999" cy="1905000"/>
          </a:xfrm>
        </p:spPr>
        <p:txBody>
          <a:bodyPr/>
          <a:lstStyle/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19" name="Text Placeholder 2"/>
          <p:cNvSpPr>
            <a:spLocks noGrp="1"/>
          </p:cNvSpPr>
          <p:nvPr>
            <p:ph type="body" idx="1"/>
          </p:nvPr>
        </p:nvSpPr>
        <p:spPr>
          <a:xfrm>
            <a:off x="1141413" y="4404596"/>
            <a:ext cx="3195240" cy="576262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0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20" name="Picture Placeholder 2"/>
          <p:cNvSpPr>
            <a:spLocks noGrp="1" noChangeAspect="1"/>
          </p:cNvSpPr>
          <p:nvPr>
            <p:ph type="pic" idx="15"/>
          </p:nvPr>
        </p:nvSpPr>
        <p:spPr>
          <a:xfrm>
            <a:off x="1141413" y="2666998"/>
            <a:ext cx="3195240" cy="1524000"/>
          </a:xfrm>
          <a:prstGeom prst="round2DiagRect">
            <a:avLst/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 sz="2000" dirty="0"/>
            </a:lvl1pPr>
          </a:lstStyle>
          <a:p>
            <a:pPr marL="0" lvl="0" indent="0">
              <a:buNone/>
            </a:pPr>
            <a:r>
              <a:rPr lang="pt-BR"/>
              <a:t>Clique no ícone para adicionar uma imagem</a:t>
            </a:r>
            <a:endParaRPr 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18"/>
          </p:nvPr>
        </p:nvSpPr>
        <p:spPr>
          <a:xfrm>
            <a:off x="1141413" y="4980858"/>
            <a:ext cx="3195240" cy="817843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22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489053" y="4404596"/>
            <a:ext cx="3200400" cy="576262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0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23" name="Picture Placeholder 2"/>
          <p:cNvSpPr>
            <a:spLocks noGrp="1" noChangeAspect="1"/>
          </p:cNvSpPr>
          <p:nvPr>
            <p:ph type="pic" idx="21"/>
          </p:nvPr>
        </p:nvSpPr>
        <p:spPr>
          <a:xfrm>
            <a:off x="4489053" y="2666998"/>
            <a:ext cx="3198940" cy="1524000"/>
          </a:xfrm>
          <a:prstGeom prst="round2DiagRect">
            <a:avLst/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 sz="2000" dirty="0"/>
            </a:lvl1pPr>
          </a:lstStyle>
          <a:p>
            <a:pPr marL="0" lvl="0" indent="0">
              <a:buNone/>
            </a:pPr>
            <a:r>
              <a:rPr lang="pt-BR"/>
              <a:t>Clique no ícone para adicionar uma imagem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9"/>
          </p:nvPr>
        </p:nvSpPr>
        <p:spPr>
          <a:xfrm>
            <a:off x="4487593" y="4980857"/>
            <a:ext cx="3200400" cy="810342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25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852567" y="4404595"/>
            <a:ext cx="3190741" cy="576262"/>
          </a:xfrm>
        </p:spPr>
        <p:txBody>
          <a:bodyPr anchor="b">
            <a:noAutofit/>
          </a:bodyPr>
          <a:lstStyle>
            <a:lvl1pPr marL="0" indent="0">
              <a:lnSpc>
                <a:spcPct val="90000"/>
              </a:lnSpc>
              <a:buNone/>
              <a:defRPr sz="20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26" name="Picture Placeholder 2"/>
          <p:cNvSpPr>
            <a:spLocks noGrp="1" noChangeAspect="1"/>
          </p:cNvSpPr>
          <p:nvPr>
            <p:ph type="pic" idx="22"/>
          </p:nvPr>
        </p:nvSpPr>
        <p:spPr>
          <a:xfrm>
            <a:off x="7852442" y="2666998"/>
            <a:ext cx="3194969" cy="1524000"/>
          </a:xfrm>
          <a:prstGeom prst="round2DiagRect">
            <a:avLst/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t">
            <a:normAutofit/>
          </a:bodyPr>
          <a:lstStyle>
            <a:lvl1pPr>
              <a:buNone/>
              <a:defRPr lang="en-US" sz="2000" dirty="0"/>
            </a:lvl1pPr>
          </a:lstStyle>
          <a:p>
            <a:pPr marL="0" lvl="0" indent="0">
              <a:buNone/>
            </a:pPr>
            <a:r>
              <a:rPr lang="pt-BR"/>
              <a:t>Clique no ícone para adicionar uma imagem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0"/>
          </p:nvPr>
        </p:nvSpPr>
        <p:spPr>
          <a:xfrm>
            <a:off x="7852442" y="4980854"/>
            <a:ext cx="3194968" cy="810345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57740709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t"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627300518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exto e Títul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042400" y="609599"/>
            <a:ext cx="2005011" cy="5181601"/>
          </a:xfrm>
        </p:spPr>
        <p:txBody>
          <a:bodyPr vert="eaVert"/>
          <a:lstStyle/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41410" y="609599"/>
            <a:ext cx="7748590" cy="5181601"/>
          </a:xfrm>
        </p:spPr>
        <p:txBody>
          <a:bodyPr vert="eaVert"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2115066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m 15" descr="Assinaturas_Rodape.png"/>
          <p:cNvPicPr>
            <a:picLocks noChangeAspect="1"/>
          </p:cNvPicPr>
          <p:nvPr userDrawn="1"/>
        </p:nvPicPr>
        <p:blipFill>
          <a:blip r:embed="rId2" cstate="print"/>
          <a:srcRect b="9630"/>
          <a:stretch>
            <a:fillRect/>
          </a:stretch>
        </p:blipFill>
        <p:spPr bwMode="auto">
          <a:xfrm>
            <a:off x="3696130" y="5955556"/>
            <a:ext cx="8064500" cy="6757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" name="Picture 2"/>
          <p:cNvPicPr>
            <a:picLocks noChangeAspect="1" noChangeArrowheads="1"/>
          </p:cNvPicPr>
          <p:nvPr userDrawn="1"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524053" y="5953343"/>
            <a:ext cx="2979660" cy="5243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7" name="Retângulo 16"/>
          <p:cNvSpPr/>
          <p:nvPr userDrawn="1"/>
        </p:nvSpPr>
        <p:spPr>
          <a:xfrm>
            <a:off x="239350" y="5716337"/>
            <a:ext cx="11713301" cy="45719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800"/>
          </a:p>
        </p:txBody>
      </p:sp>
      <p:pic>
        <p:nvPicPr>
          <p:cNvPr id="25" name="Picture 5" descr="Z:\Imagens\Logo MP\JPG\MPMG marca.jpg"/>
          <p:cNvPicPr>
            <a:picLocks noChangeAspect="1" noChangeArrowheads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74111" y="537517"/>
            <a:ext cx="3119669" cy="8155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Picture 2" descr="C:\TCel Borges\LAB - LD\Modelos\LogomarcaMP\Logo_LAB.png"/>
          <p:cNvPicPr>
            <a:picLocks noChangeAspect="1" noChangeArrowheads="1"/>
          </p:cNvPicPr>
          <p:nvPr userDrawn="1"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31371" y="476672"/>
            <a:ext cx="4779499" cy="1008112"/>
          </a:xfrm>
          <a:prstGeom prst="rect">
            <a:avLst/>
          </a:prstGeom>
          <a:noFill/>
        </p:spPr>
      </p:pic>
      <p:sp>
        <p:nvSpPr>
          <p:cNvPr id="30" name="Título 1"/>
          <p:cNvSpPr>
            <a:spLocks noGrp="1"/>
          </p:cNvSpPr>
          <p:nvPr>
            <p:ph type="ctrTitle" hasCustomPrompt="1"/>
          </p:nvPr>
        </p:nvSpPr>
        <p:spPr>
          <a:xfrm>
            <a:off x="431371" y="1988841"/>
            <a:ext cx="11425269" cy="1470025"/>
          </a:xfrm>
          <a:noFill/>
        </p:spPr>
        <p:txBody>
          <a:bodyPr anchor="b"/>
          <a:lstStyle>
            <a:lvl1pPr algn="ctr">
              <a:defRPr b="1"/>
            </a:lvl1pPr>
          </a:lstStyle>
          <a:p>
            <a:r>
              <a:rPr lang="pt-BR" dirty="0"/>
              <a:t>CLIQUE PARA EDITAR O TÍTULO MESTRE</a:t>
            </a:r>
          </a:p>
        </p:txBody>
      </p:sp>
      <p:sp>
        <p:nvSpPr>
          <p:cNvPr id="31" name="Subtítulo 2"/>
          <p:cNvSpPr>
            <a:spLocks noGrp="1"/>
          </p:cNvSpPr>
          <p:nvPr>
            <p:ph type="subTitle" idx="1"/>
          </p:nvPr>
        </p:nvSpPr>
        <p:spPr>
          <a:xfrm>
            <a:off x="431371" y="3461911"/>
            <a:ext cx="11425269" cy="1098897"/>
          </a:xfrm>
          <a:noFill/>
        </p:spPr>
        <p:txBody>
          <a:bodyPr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/>
              <a:t>Clique para editar o estilo do subtítulo mestre</a:t>
            </a:r>
          </a:p>
        </p:txBody>
      </p:sp>
      <p:sp>
        <p:nvSpPr>
          <p:cNvPr id="32" name="Espaço Reservado para Conteúdo 2"/>
          <p:cNvSpPr>
            <a:spLocks noGrp="1"/>
          </p:cNvSpPr>
          <p:nvPr>
            <p:ph idx="10" hasCustomPrompt="1"/>
          </p:nvPr>
        </p:nvSpPr>
        <p:spPr>
          <a:xfrm>
            <a:off x="252896" y="5229200"/>
            <a:ext cx="11713301" cy="432048"/>
          </a:xfrm>
        </p:spPr>
        <p:txBody>
          <a:bodyPr anchor="b">
            <a:noAutofit/>
          </a:bodyPr>
          <a:lstStyle>
            <a:lvl1pPr algn="r">
              <a:buNone/>
              <a:defRPr sz="1400" b="0">
                <a:solidFill>
                  <a:schemeClr val="accent4"/>
                </a:solidFill>
              </a:defRPr>
            </a:lvl1pPr>
            <a:lvl2pPr>
              <a:buSzPct val="65000"/>
              <a:buFont typeface="Courier New" pitchFamily="49" charset="0"/>
              <a:buChar char="o"/>
              <a:defRPr sz="2600">
                <a:solidFill>
                  <a:schemeClr val="tx1"/>
                </a:solidFill>
              </a:defRPr>
            </a:lvl2pPr>
            <a:lvl3pPr>
              <a:buSzPct val="65000"/>
              <a:buFont typeface="Wingdings" pitchFamily="2" charset="2"/>
              <a:buChar char="q"/>
              <a:defRPr/>
            </a:lvl3pPr>
          </a:lstStyle>
          <a:p>
            <a:pPr lvl="0"/>
            <a:r>
              <a:rPr lang="pt-BR" dirty="0"/>
              <a:t>Clique para editar o texto mestre</a:t>
            </a:r>
          </a:p>
        </p:txBody>
      </p:sp>
    </p:spTree>
    <p:extLst>
      <p:ext uri="{BB962C8B-B14F-4D97-AF65-F5344CB8AC3E}">
        <p14:creationId xmlns:p14="http://schemas.microsoft.com/office/powerpoint/2010/main" val="3328883702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 hasCustomPrompt="1"/>
          </p:nvPr>
        </p:nvSpPr>
        <p:spPr>
          <a:xfrm>
            <a:off x="431371" y="1988841"/>
            <a:ext cx="11425269" cy="1470025"/>
          </a:xfrm>
          <a:solidFill>
            <a:schemeClr val="bg1">
              <a:lumMod val="95000"/>
            </a:schemeClr>
          </a:solidFill>
        </p:spPr>
        <p:txBody>
          <a:bodyPr anchor="b"/>
          <a:lstStyle>
            <a:lvl1pPr algn="ctr">
              <a:defRPr b="1"/>
            </a:lvl1pPr>
          </a:lstStyle>
          <a:p>
            <a:r>
              <a:rPr lang="pt-BR" dirty="0"/>
              <a:t>CLIQUE PARA EDITAR O TÍTULO MESTRE</a:t>
            </a:r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431371" y="3461911"/>
            <a:ext cx="11425269" cy="1098897"/>
          </a:xfrm>
          <a:solidFill>
            <a:schemeClr val="bg1">
              <a:lumMod val="95000"/>
            </a:schemeClr>
          </a:solidFill>
        </p:spPr>
        <p:txBody>
          <a:bodyPr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/>
              <a:t>Clique para editar o estilo do subtítulo mestre</a:t>
            </a:r>
          </a:p>
        </p:txBody>
      </p:sp>
      <p:pic>
        <p:nvPicPr>
          <p:cNvPr id="9" name="Imagem 15" descr="Assinaturas_Rodape.png"/>
          <p:cNvPicPr>
            <a:picLocks noChangeAspect="1"/>
          </p:cNvPicPr>
          <p:nvPr userDrawn="1"/>
        </p:nvPicPr>
        <p:blipFill>
          <a:blip r:embed="rId2" cstate="print"/>
          <a:srcRect b="9630"/>
          <a:stretch>
            <a:fillRect/>
          </a:stretch>
        </p:blipFill>
        <p:spPr bwMode="auto">
          <a:xfrm>
            <a:off x="3696130" y="5955556"/>
            <a:ext cx="8064500" cy="6757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" name="Picture 2"/>
          <p:cNvPicPr>
            <a:picLocks noChangeAspect="1" noChangeArrowheads="1"/>
          </p:cNvPicPr>
          <p:nvPr userDrawn="1"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524053" y="5953343"/>
            <a:ext cx="2979660" cy="5243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7" name="Retângulo 16"/>
          <p:cNvSpPr/>
          <p:nvPr userDrawn="1"/>
        </p:nvSpPr>
        <p:spPr>
          <a:xfrm>
            <a:off x="239350" y="5716337"/>
            <a:ext cx="11713301" cy="45719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800"/>
          </a:p>
        </p:txBody>
      </p:sp>
      <p:sp>
        <p:nvSpPr>
          <p:cNvPr id="19" name="Espaço Reservado para Conteúdo 2"/>
          <p:cNvSpPr>
            <a:spLocks noGrp="1"/>
          </p:cNvSpPr>
          <p:nvPr>
            <p:ph idx="10" hasCustomPrompt="1"/>
          </p:nvPr>
        </p:nvSpPr>
        <p:spPr>
          <a:xfrm>
            <a:off x="252896" y="5229200"/>
            <a:ext cx="11713301" cy="432048"/>
          </a:xfrm>
        </p:spPr>
        <p:txBody>
          <a:bodyPr anchor="b">
            <a:noAutofit/>
          </a:bodyPr>
          <a:lstStyle>
            <a:lvl1pPr algn="r">
              <a:buNone/>
              <a:defRPr sz="1400" b="0">
                <a:solidFill>
                  <a:schemeClr val="accent4"/>
                </a:solidFill>
              </a:defRPr>
            </a:lvl1pPr>
            <a:lvl2pPr>
              <a:buSzPct val="65000"/>
              <a:buFont typeface="Courier New" pitchFamily="49" charset="0"/>
              <a:buChar char="o"/>
              <a:defRPr sz="2600">
                <a:solidFill>
                  <a:schemeClr val="tx1"/>
                </a:solidFill>
              </a:defRPr>
            </a:lvl2pPr>
            <a:lvl3pPr>
              <a:buSzPct val="65000"/>
              <a:buFont typeface="Wingdings" pitchFamily="2" charset="2"/>
              <a:buChar char="q"/>
              <a:defRPr/>
            </a:lvl3pPr>
          </a:lstStyle>
          <a:p>
            <a:pPr lvl="0"/>
            <a:r>
              <a:rPr lang="pt-BR" dirty="0"/>
              <a:t>Clique para editar o texto mestre</a:t>
            </a:r>
          </a:p>
        </p:txBody>
      </p:sp>
      <p:pic>
        <p:nvPicPr>
          <p:cNvPr id="20" name="Picture 5" descr="Z:\Imagens\Logo MP\JPG\MPMG marca.jpg"/>
          <p:cNvPicPr>
            <a:picLocks noChangeAspect="1" noChangeArrowheads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88288" y="580049"/>
            <a:ext cx="3119669" cy="8155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Espaço Reservado para Conteúdo 6"/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8825" y="580048"/>
            <a:ext cx="2688299" cy="8647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2746157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 hasCustomPrompt="1"/>
          </p:nvPr>
        </p:nvSpPr>
        <p:spPr>
          <a:xfrm>
            <a:off x="431371" y="1988841"/>
            <a:ext cx="11425269" cy="1470025"/>
          </a:xfrm>
          <a:solidFill>
            <a:schemeClr val="bg1">
              <a:lumMod val="95000"/>
            </a:schemeClr>
          </a:solidFill>
        </p:spPr>
        <p:txBody>
          <a:bodyPr anchor="b"/>
          <a:lstStyle>
            <a:lvl1pPr algn="ctr">
              <a:defRPr b="1"/>
            </a:lvl1pPr>
          </a:lstStyle>
          <a:p>
            <a:r>
              <a:rPr lang="pt-BR" dirty="0"/>
              <a:t>CLIQUE PARA EDITAR O TÍTULO MESTRE</a:t>
            </a:r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431371" y="3461911"/>
            <a:ext cx="11425269" cy="1098897"/>
          </a:xfrm>
          <a:solidFill>
            <a:schemeClr val="bg1">
              <a:lumMod val="95000"/>
            </a:schemeClr>
          </a:solidFill>
        </p:spPr>
        <p:txBody>
          <a:bodyPr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/>
              <a:t>Clique para editar o estilo do subtítulo mestre</a:t>
            </a:r>
          </a:p>
        </p:txBody>
      </p:sp>
      <p:pic>
        <p:nvPicPr>
          <p:cNvPr id="9" name="Imagem 15" descr="Assinaturas_Rodape.png"/>
          <p:cNvPicPr>
            <a:picLocks noChangeAspect="1"/>
          </p:cNvPicPr>
          <p:nvPr userDrawn="1"/>
        </p:nvPicPr>
        <p:blipFill>
          <a:blip r:embed="rId2" cstate="print"/>
          <a:srcRect b="9630"/>
          <a:stretch>
            <a:fillRect/>
          </a:stretch>
        </p:blipFill>
        <p:spPr bwMode="auto">
          <a:xfrm>
            <a:off x="3696130" y="5955556"/>
            <a:ext cx="8064500" cy="6757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" name="Picture 2"/>
          <p:cNvPicPr>
            <a:picLocks noChangeAspect="1" noChangeArrowheads="1"/>
          </p:cNvPicPr>
          <p:nvPr userDrawn="1"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524053" y="5953343"/>
            <a:ext cx="2979660" cy="5243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7" name="Retângulo 16"/>
          <p:cNvSpPr/>
          <p:nvPr userDrawn="1"/>
        </p:nvSpPr>
        <p:spPr>
          <a:xfrm>
            <a:off x="239350" y="5716337"/>
            <a:ext cx="11713301" cy="45719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800"/>
          </a:p>
        </p:txBody>
      </p:sp>
      <p:sp>
        <p:nvSpPr>
          <p:cNvPr id="19" name="Espaço Reservado para Conteúdo 2"/>
          <p:cNvSpPr>
            <a:spLocks noGrp="1"/>
          </p:cNvSpPr>
          <p:nvPr>
            <p:ph idx="10" hasCustomPrompt="1"/>
          </p:nvPr>
        </p:nvSpPr>
        <p:spPr>
          <a:xfrm>
            <a:off x="252896" y="5229200"/>
            <a:ext cx="11713301" cy="432048"/>
          </a:xfrm>
        </p:spPr>
        <p:txBody>
          <a:bodyPr anchor="b">
            <a:noAutofit/>
          </a:bodyPr>
          <a:lstStyle>
            <a:lvl1pPr algn="r">
              <a:buNone/>
              <a:defRPr sz="1400" b="0">
                <a:solidFill>
                  <a:schemeClr val="accent4"/>
                </a:solidFill>
              </a:defRPr>
            </a:lvl1pPr>
            <a:lvl2pPr>
              <a:buSzPct val="65000"/>
              <a:buFont typeface="Courier New" pitchFamily="49" charset="0"/>
              <a:buChar char="o"/>
              <a:defRPr sz="2600">
                <a:solidFill>
                  <a:schemeClr val="tx1"/>
                </a:solidFill>
              </a:defRPr>
            </a:lvl2pPr>
            <a:lvl3pPr>
              <a:buSzPct val="65000"/>
              <a:buFont typeface="Wingdings" pitchFamily="2" charset="2"/>
              <a:buChar char="q"/>
              <a:defRPr/>
            </a:lvl3pPr>
          </a:lstStyle>
          <a:p>
            <a:pPr lvl="0"/>
            <a:r>
              <a:rPr lang="pt-BR" dirty="0"/>
              <a:t>Clique para editar o texto mestre</a:t>
            </a:r>
          </a:p>
        </p:txBody>
      </p:sp>
      <p:pic>
        <p:nvPicPr>
          <p:cNvPr id="20" name="Picture 5" descr="Z:\Imagens\Logo MP\JPG\MPMG marca.jpg"/>
          <p:cNvPicPr>
            <a:picLocks noChangeAspect="1" noChangeArrowheads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88288" y="580049"/>
            <a:ext cx="3119669" cy="8155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883513291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udo_labp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239349" y="260648"/>
            <a:ext cx="7584843" cy="504056"/>
          </a:xfrm>
        </p:spPr>
        <p:txBody>
          <a:bodyPr anchor="ctr">
            <a:noAutofit/>
          </a:bodyPr>
          <a:lstStyle>
            <a:lvl1pPr>
              <a:defRPr sz="3100" b="1"/>
            </a:lvl1pPr>
          </a:lstStyle>
          <a:p>
            <a:r>
              <a:rPr lang="pt-BR" dirty="0"/>
              <a:t>Clique para editar o título mestre</a:t>
            </a:r>
          </a:p>
        </p:txBody>
      </p:sp>
      <p:sp>
        <p:nvSpPr>
          <p:cNvPr id="15" name="Retângulo 14"/>
          <p:cNvSpPr/>
          <p:nvPr userDrawn="1"/>
        </p:nvSpPr>
        <p:spPr>
          <a:xfrm>
            <a:off x="321814" y="879920"/>
            <a:ext cx="11713301" cy="288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800"/>
          </a:p>
        </p:txBody>
      </p:sp>
      <p:pic>
        <p:nvPicPr>
          <p:cNvPr id="18" name="Picture 2" descr="Ministério Público de Minas Gerais - MPMG"/>
          <p:cNvPicPr>
            <a:picLocks noChangeAspect="1" noChangeArrowheads="1"/>
          </p:cNvPicPr>
          <p:nvPr userDrawn="1"/>
        </p:nvPicPr>
        <p:blipFill>
          <a:blip r:embed="rId2" cstate="print"/>
          <a:srcRect r="44813"/>
          <a:stretch>
            <a:fillRect/>
          </a:stretch>
        </p:blipFill>
        <p:spPr bwMode="auto">
          <a:xfrm>
            <a:off x="10388125" y="322023"/>
            <a:ext cx="1775520" cy="437514"/>
          </a:xfrm>
          <a:prstGeom prst="rect">
            <a:avLst/>
          </a:prstGeom>
          <a:noFill/>
        </p:spPr>
      </p:pic>
      <p:sp>
        <p:nvSpPr>
          <p:cNvPr id="9" name="Espaço Reservado para Conteúdo 2"/>
          <p:cNvSpPr>
            <a:spLocks noGrp="1"/>
          </p:cNvSpPr>
          <p:nvPr>
            <p:ph idx="1"/>
          </p:nvPr>
        </p:nvSpPr>
        <p:spPr>
          <a:xfrm>
            <a:off x="239350" y="1052736"/>
            <a:ext cx="11713301" cy="5472608"/>
          </a:xfrm>
        </p:spPr>
        <p:txBody>
          <a:bodyPr/>
          <a:lstStyle>
            <a:lvl1pPr>
              <a:defRPr sz="2800" b="1"/>
            </a:lvl1pPr>
            <a:lvl2pPr>
              <a:buSzPct val="65000"/>
              <a:buFont typeface="Courier New" pitchFamily="49" charset="0"/>
              <a:buChar char="o"/>
              <a:defRPr sz="2600">
                <a:solidFill>
                  <a:schemeClr val="tx1"/>
                </a:solidFill>
              </a:defRPr>
            </a:lvl2pPr>
            <a:lvl3pPr>
              <a:buSzPct val="65000"/>
              <a:buFont typeface="Wingdings" pitchFamily="2" charset="2"/>
              <a:buChar char="q"/>
              <a:defRPr/>
            </a:lvl3pPr>
          </a:lstStyle>
          <a:p>
            <a:pPr lvl="0"/>
            <a:r>
              <a:rPr lang="pt-BR" dirty="0"/>
              <a:t>Clique para editar o texto mestre</a:t>
            </a:r>
          </a:p>
          <a:p>
            <a:pPr lvl="1"/>
            <a:r>
              <a:rPr lang="pt-BR" dirty="0"/>
              <a:t>Segundo nível</a:t>
            </a:r>
          </a:p>
          <a:p>
            <a:pPr lvl="2"/>
            <a:r>
              <a:rPr lang="pt-BR" dirty="0"/>
              <a:t>Terceiro nível</a:t>
            </a:r>
          </a:p>
          <a:p>
            <a:pPr lvl="3"/>
            <a:r>
              <a:rPr lang="pt-BR" dirty="0"/>
              <a:t>Quarto nível</a:t>
            </a:r>
          </a:p>
          <a:p>
            <a:pPr lvl="4"/>
            <a:r>
              <a:rPr lang="pt-BR" dirty="0"/>
              <a:t>Quinto nível</a:t>
            </a:r>
          </a:p>
        </p:txBody>
      </p:sp>
    </p:spTree>
    <p:extLst>
      <p:ext uri="{BB962C8B-B14F-4D97-AF65-F5344CB8AC3E}">
        <p14:creationId xmlns:p14="http://schemas.microsoft.com/office/powerpoint/2010/main" val="259260363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udo_lab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239349" y="260648"/>
            <a:ext cx="7584843" cy="504056"/>
          </a:xfrm>
        </p:spPr>
        <p:txBody>
          <a:bodyPr anchor="ctr">
            <a:noAutofit/>
          </a:bodyPr>
          <a:lstStyle>
            <a:lvl1pPr>
              <a:defRPr sz="3100" b="1"/>
            </a:lvl1pPr>
          </a:lstStyle>
          <a:p>
            <a:r>
              <a:rPr lang="pt-BR" dirty="0"/>
              <a:t>Clique para editar o título mestre</a:t>
            </a:r>
          </a:p>
        </p:txBody>
      </p:sp>
      <p:pic>
        <p:nvPicPr>
          <p:cNvPr id="12" name="Picture 2" descr="C:\TCel Borges\LAB - LD\Modelos\LogomarcaMP\Logo_LAB.png"/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920204" y="260648"/>
            <a:ext cx="2386089" cy="504056"/>
          </a:xfrm>
          <a:prstGeom prst="rect">
            <a:avLst/>
          </a:prstGeom>
          <a:noFill/>
        </p:spPr>
      </p:pic>
      <p:sp>
        <p:nvSpPr>
          <p:cNvPr id="15" name="Retângulo 14"/>
          <p:cNvSpPr/>
          <p:nvPr userDrawn="1"/>
        </p:nvSpPr>
        <p:spPr>
          <a:xfrm>
            <a:off x="321814" y="879920"/>
            <a:ext cx="11713301" cy="288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800"/>
          </a:p>
        </p:txBody>
      </p:sp>
      <p:pic>
        <p:nvPicPr>
          <p:cNvPr id="18" name="Picture 2" descr="Ministério Público de Minas Gerais - MPMG"/>
          <p:cNvPicPr>
            <a:picLocks noChangeAspect="1" noChangeArrowheads="1"/>
          </p:cNvPicPr>
          <p:nvPr userDrawn="1"/>
        </p:nvPicPr>
        <p:blipFill>
          <a:blip r:embed="rId3" cstate="print"/>
          <a:srcRect r="44813"/>
          <a:stretch>
            <a:fillRect/>
          </a:stretch>
        </p:blipFill>
        <p:spPr bwMode="auto">
          <a:xfrm>
            <a:off x="10388125" y="322023"/>
            <a:ext cx="1775520" cy="437514"/>
          </a:xfrm>
          <a:prstGeom prst="rect">
            <a:avLst/>
          </a:prstGeom>
          <a:noFill/>
        </p:spPr>
      </p:pic>
      <p:sp>
        <p:nvSpPr>
          <p:cNvPr id="9" name="Espaço Reservado para Conteúdo 2"/>
          <p:cNvSpPr>
            <a:spLocks noGrp="1"/>
          </p:cNvSpPr>
          <p:nvPr>
            <p:ph idx="1"/>
          </p:nvPr>
        </p:nvSpPr>
        <p:spPr>
          <a:xfrm>
            <a:off x="239350" y="1052736"/>
            <a:ext cx="11713301" cy="5472608"/>
          </a:xfrm>
        </p:spPr>
        <p:txBody>
          <a:bodyPr/>
          <a:lstStyle>
            <a:lvl1pPr>
              <a:defRPr sz="2800" b="1"/>
            </a:lvl1pPr>
            <a:lvl2pPr>
              <a:buSzPct val="65000"/>
              <a:buFont typeface="Courier New" pitchFamily="49" charset="0"/>
              <a:buChar char="o"/>
              <a:defRPr sz="2600">
                <a:solidFill>
                  <a:schemeClr val="tx1"/>
                </a:solidFill>
              </a:defRPr>
            </a:lvl2pPr>
            <a:lvl3pPr>
              <a:buSzPct val="65000"/>
              <a:buFont typeface="Wingdings" pitchFamily="2" charset="2"/>
              <a:buChar char="q"/>
              <a:defRPr/>
            </a:lvl3pPr>
          </a:lstStyle>
          <a:p>
            <a:pPr lvl="0"/>
            <a:r>
              <a:rPr lang="pt-BR" dirty="0"/>
              <a:t>Clique para editar o texto mestre</a:t>
            </a:r>
          </a:p>
          <a:p>
            <a:pPr lvl="1"/>
            <a:r>
              <a:rPr lang="pt-BR" dirty="0"/>
              <a:t>Segundo nível</a:t>
            </a:r>
          </a:p>
          <a:p>
            <a:pPr lvl="2"/>
            <a:r>
              <a:rPr lang="pt-BR" dirty="0"/>
              <a:t>Terceiro nível</a:t>
            </a:r>
          </a:p>
          <a:p>
            <a:pPr lvl="3"/>
            <a:r>
              <a:rPr lang="pt-BR" dirty="0"/>
              <a:t>Quarto nível</a:t>
            </a:r>
          </a:p>
          <a:p>
            <a:pPr lvl="4"/>
            <a:r>
              <a:rPr lang="pt-BR" dirty="0"/>
              <a:t>Quinto nível</a:t>
            </a:r>
          </a:p>
        </p:txBody>
      </p:sp>
    </p:spTree>
    <p:extLst>
      <p:ext uri="{BB962C8B-B14F-4D97-AF65-F5344CB8AC3E}">
        <p14:creationId xmlns:p14="http://schemas.microsoft.com/office/powerpoint/2010/main" val="67868889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1" y="619126"/>
            <a:ext cx="9906000" cy="1477961"/>
          </a:xfrm>
        </p:spPr>
        <p:txBody>
          <a:bodyPr/>
          <a:lstStyle/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70019" y="2249486"/>
            <a:ext cx="4649783" cy="823912"/>
          </a:xfr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141410" y="3073397"/>
            <a:ext cx="4878391" cy="2717801"/>
          </a:xfrm>
        </p:spPr>
        <p:txBody>
          <a:bodyPr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400808" y="2249485"/>
            <a:ext cx="4646602" cy="823912"/>
          </a:xfrm>
        </p:spPr>
        <p:txBody>
          <a:bodyPr anchor="b"/>
          <a:lstStyle>
            <a:lvl1pPr marL="0" indent="0">
              <a:lnSpc>
                <a:spcPct val="90000"/>
              </a:lnSpc>
              <a:buNone/>
              <a:defRPr sz="2400" b="0" cap="all" baseline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3073397"/>
            <a:ext cx="4875210" cy="2717801"/>
          </a:xfrm>
        </p:spPr>
        <p:txBody>
          <a:bodyPr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114225916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ítulo Esquerda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2" descr="C:\TCel Borges\LAB - LD\Modelos\LogomarcaMP\Logo_LAB.png"/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16246" y="260648"/>
            <a:ext cx="2386089" cy="504056"/>
          </a:xfrm>
          <a:prstGeom prst="rect">
            <a:avLst/>
          </a:prstGeom>
          <a:noFill/>
        </p:spPr>
      </p:pic>
      <p:sp>
        <p:nvSpPr>
          <p:cNvPr id="15" name="Retângulo 14"/>
          <p:cNvSpPr/>
          <p:nvPr userDrawn="1"/>
        </p:nvSpPr>
        <p:spPr>
          <a:xfrm>
            <a:off x="335360" y="879920"/>
            <a:ext cx="11713301" cy="288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800"/>
          </a:p>
        </p:txBody>
      </p:sp>
      <p:pic>
        <p:nvPicPr>
          <p:cNvPr id="17" name="Picture 2" descr="Ministério Público de Minas Gerais - MPMG"/>
          <p:cNvPicPr>
            <a:picLocks noChangeAspect="1" noChangeArrowheads="1"/>
          </p:cNvPicPr>
          <p:nvPr userDrawn="1"/>
        </p:nvPicPr>
        <p:blipFill>
          <a:blip r:embed="rId3" cstate="print"/>
          <a:srcRect l="57395" r="39770"/>
          <a:stretch>
            <a:fillRect/>
          </a:stretch>
        </p:blipFill>
        <p:spPr bwMode="auto">
          <a:xfrm>
            <a:off x="4286529" y="260648"/>
            <a:ext cx="105081" cy="504056"/>
          </a:xfrm>
          <a:prstGeom prst="rect">
            <a:avLst/>
          </a:prstGeom>
          <a:noFill/>
        </p:spPr>
      </p:pic>
      <p:pic>
        <p:nvPicPr>
          <p:cNvPr id="18" name="Picture 2" descr="Ministério Público de Minas Gerais - MPMG"/>
          <p:cNvPicPr>
            <a:picLocks noChangeAspect="1" noChangeArrowheads="1"/>
          </p:cNvPicPr>
          <p:nvPr userDrawn="1"/>
        </p:nvPicPr>
        <p:blipFill>
          <a:blip r:embed="rId3" cstate="print"/>
          <a:srcRect r="44813"/>
          <a:stretch>
            <a:fillRect/>
          </a:stretch>
        </p:blipFill>
        <p:spPr bwMode="auto">
          <a:xfrm>
            <a:off x="2517143" y="291543"/>
            <a:ext cx="1775520" cy="437514"/>
          </a:xfrm>
          <a:prstGeom prst="rect">
            <a:avLst/>
          </a:prstGeom>
          <a:noFill/>
        </p:spPr>
      </p:pic>
      <p:sp>
        <p:nvSpPr>
          <p:cNvPr id="9" name="Espaço Reservado para Conteúdo 2"/>
          <p:cNvSpPr>
            <a:spLocks noGrp="1"/>
          </p:cNvSpPr>
          <p:nvPr>
            <p:ph idx="1"/>
          </p:nvPr>
        </p:nvSpPr>
        <p:spPr>
          <a:xfrm>
            <a:off x="239350" y="1052736"/>
            <a:ext cx="11713301" cy="5472608"/>
          </a:xfrm>
        </p:spPr>
        <p:txBody>
          <a:bodyPr/>
          <a:lstStyle>
            <a:lvl1pPr>
              <a:defRPr sz="2800" b="1"/>
            </a:lvl1pPr>
            <a:lvl2pPr>
              <a:buSzPct val="65000"/>
              <a:buFont typeface="Courier New" pitchFamily="49" charset="0"/>
              <a:buChar char="o"/>
              <a:defRPr sz="2600">
                <a:solidFill>
                  <a:schemeClr val="tx1"/>
                </a:solidFill>
              </a:defRPr>
            </a:lvl2pPr>
            <a:lvl3pPr>
              <a:buSzPct val="65000"/>
              <a:buFont typeface="Wingdings" pitchFamily="2" charset="2"/>
              <a:buChar char="q"/>
              <a:defRPr/>
            </a:lvl3pPr>
          </a:lstStyle>
          <a:p>
            <a:pPr lvl="0"/>
            <a:r>
              <a:rPr lang="pt-BR" dirty="0"/>
              <a:t>Clique para editar o texto mestre</a:t>
            </a:r>
          </a:p>
          <a:p>
            <a:pPr lvl="1"/>
            <a:r>
              <a:rPr lang="pt-BR" dirty="0"/>
              <a:t>Segundo nível</a:t>
            </a:r>
          </a:p>
          <a:p>
            <a:pPr lvl="2"/>
            <a:r>
              <a:rPr lang="pt-BR" dirty="0"/>
              <a:t>Terceiro nível</a:t>
            </a:r>
          </a:p>
          <a:p>
            <a:pPr lvl="3"/>
            <a:r>
              <a:rPr lang="pt-BR" dirty="0"/>
              <a:t>Quarto nível</a:t>
            </a:r>
          </a:p>
          <a:p>
            <a:pPr lvl="4"/>
            <a:r>
              <a:rPr lang="pt-BR" dirty="0"/>
              <a:t>Quinto nível</a:t>
            </a:r>
          </a:p>
        </p:txBody>
      </p:sp>
      <p:sp>
        <p:nvSpPr>
          <p:cNvPr id="10" name="Título 1"/>
          <p:cNvSpPr>
            <a:spLocks noGrp="1"/>
          </p:cNvSpPr>
          <p:nvPr>
            <p:ph type="title"/>
          </p:nvPr>
        </p:nvSpPr>
        <p:spPr>
          <a:xfrm>
            <a:off x="4463819" y="260648"/>
            <a:ext cx="7584843" cy="504056"/>
          </a:xfrm>
        </p:spPr>
        <p:txBody>
          <a:bodyPr anchor="ctr">
            <a:noAutofit/>
          </a:bodyPr>
          <a:lstStyle>
            <a:lvl1pPr>
              <a:defRPr sz="3100" b="1"/>
            </a:lvl1pPr>
          </a:lstStyle>
          <a:p>
            <a:r>
              <a:rPr lang="pt-BR" dirty="0"/>
              <a:t>Clique para editar o título mestre</a:t>
            </a:r>
          </a:p>
        </p:txBody>
      </p:sp>
    </p:spTree>
    <p:extLst>
      <p:ext uri="{BB962C8B-B14F-4D97-AF65-F5344CB8AC3E}">
        <p14:creationId xmlns:p14="http://schemas.microsoft.com/office/powerpoint/2010/main" val="1603351059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ítulo Central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2" descr="Ministério Público de Minas Gerais - MPMG"/>
          <p:cNvPicPr>
            <a:picLocks noChangeAspect="1" noChangeArrowheads="1"/>
          </p:cNvPicPr>
          <p:nvPr userDrawn="1"/>
        </p:nvPicPr>
        <p:blipFill>
          <a:blip r:embed="rId2" cstate="print"/>
          <a:srcRect l="57395" r="39770"/>
          <a:stretch>
            <a:fillRect/>
          </a:stretch>
        </p:blipFill>
        <p:spPr bwMode="auto">
          <a:xfrm>
            <a:off x="2552502" y="279491"/>
            <a:ext cx="105081" cy="504056"/>
          </a:xfrm>
          <a:prstGeom prst="rect">
            <a:avLst/>
          </a:prstGeom>
          <a:noFill/>
        </p:spPr>
      </p:pic>
      <p:pic>
        <p:nvPicPr>
          <p:cNvPr id="18" name="Picture 2" descr="Ministério Público de Minas Gerais - MPMG"/>
          <p:cNvPicPr>
            <a:picLocks noChangeAspect="1" noChangeArrowheads="1"/>
          </p:cNvPicPr>
          <p:nvPr userDrawn="1"/>
        </p:nvPicPr>
        <p:blipFill>
          <a:blip r:embed="rId2" cstate="print"/>
          <a:srcRect r="44813"/>
          <a:stretch>
            <a:fillRect/>
          </a:stretch>
        </p:blipFill>
        <p:spPr bwMode="auto">
          <a:xfrm>
            <a:off x="10388125" y="322023"/>
            <a:ext cx="1775520" cy="437514"/>
          </a:xfrm>
          <a:prstGeom prst="rect">
            <a:avLst/>
          </a:prstGeom>
          <a:noFill/>
        </p:spPr>
      </p:pic>
      <p:pic>
        <p:nvPicPr>
          <p:cNvPr id="19" name="Picture 2" descr="Ministério Público de Minas Gerais - MPMG"/>
          <p:cNvPicPr>
            <a:picLocks noChangeAspect="1" noChangeArrowheads="1"/>
          </p:cNvPicPr>
          <p:nvPr userDrawn="1"/>
        </p:nvPicPr>
        <p:blipFill>
          <a:blip r:embed="rId2" cstate="print"/>
          <a:srcRect l="55187" r="39770"/>
          <a:stretch>
            <a:fillRect/>
          </a:stretch>
        </p:blipFill>
        <p:spPr bwMode="auto">
          <a:xfrm>
            <a:off x="10245097" y="260649"/>
            <a:ext cx="192023" cy="517833"/>
          </a:xfrm>
          <a:prstGeom prst="rect">
            <a:avLst/>
          </a:prstGeom>
          <a:noFill/>
        </p:spPr>
      </p:pic>
      <p:sp>
        <p:nvSpPr>
          <p:cNvPr id="11" name="Retângulo 10"/>
          <p:cNvSpPr/>
          <p:nvPr userDrawn="1"/>
        </p:nvSpPr>
        <p:spPr>
          <a:xfrm>
            <a:off x="335360" y="879920"/>
            <a:ext cx="11713301" cy="288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800"/>
          </a:p>
        </p:txBody>
      </p:sp>
      <p:sp>
        <p:nvSpPr>
          <p:cNvPr id="13" name="Espaço Reservado para Conteúdo 2"/>
          <p:cNvSpPr>
            <a:spLocks noGrp="1"/>
          </p:cNvSpPr>
          <p:nvPr>
            <p:ph idx="1"/>
          </p:nvPr>
        </p:nvSpPr>
        <p:spPr>
          <a:xfrm>
            <a:off x="239350" y="1052736"/>
            <a:ext cx="11713301" cy="5472608"/>
          </a:xfrm>
        </p:spPr>
        <p:txBody>
          <a:bodyPr/>
          <a:lstStyle>
            <a:lvl1pPr>
              <a:defRPr sz="2800" b="1"/>
            </a:lvl1pPr>
            <a:lvl2pPr>
              <a:buSzPct val="65000"/>
              <a:buFont typeface="Courier New" pitchFamily="49" charset="0"/>
              <a:buChar char="o"/>
              <a:defRPr sz="2600">
                <a:solidFill>
                  <a:schemeClr val="tx1"/>
                </a:solidFill>
              </a:defRPr>
            </a:lvl2pPr>
            <a:lvl3pPr>
              <a:buSzPct val="65000"/>
              <a:buFont typeface="Wingdings" pitchFamily="2" charset="2"/>
              <a:buChar char="q"/>
              <a:defRPr/>
            </a:lvl3pPr>
          </a:lstStyle>
          <a:p>
            <a:pPr lvl="0"/>
            <a:r>
              <a:rPr lang="pt-BR" dirty="0"/>
              <a:t>Clique para editar o texto mestre</a:t>
            </a:r>
          </a:p>
          <a:p>
            <a:pPr lvl="1"/>
            <a:r>
              <a:rPr lang="pt-BR" dirty="0"/>
              <a:t>Segundo nível</a:t>
            </a:r>
          </a:p>
          <a:p>
            <a:pPr lvl="2"/>
            <a:r>
              <a:rPr lang="pt-BR" dirty="0"/>
              <a:t>Terceiro nível</a:t>
            </a:r>
          </a:p>
          <a:p>
            <a:pPr lvl="3"/>
            <a:r>
              <a:rPr lang="pt-BR" dirty="0"/>
              <a:t>Quarto nível</a:t>
            </a:r>
          </a:p>
          <a:p>
            <a:pPr lvl="4"/>
            <a:r>
              <a:rPr lang="pt-BR" dirty="0"/>
              <a:t>Quinto nível</a:t>
            </a:r>
          </a:p>
        </p:txBody>
      </p:sp>
      <p:sp>
        <p:nvSpPr>
          <p:cNvPr id="16" name="Título 1"/>
          <p:cNvSpPr>
            <a:spLocks noGrp="1"/>
          </p:cNvSpPr>
          <p:nvPr>
            <p:ph type="title"/>
          </p:nvPr>
        </p:nvSpPr>
        <p:spPr>
          <a:xfrm>
            <a:off x="2639616" y="260648"/>
            <a:ext cx="7584843" cy="504056"/>
          </a:xfrm>
        </p:spPr>
        <p:txBody>
          <a:bodyPr anchor="ctr">
            <a:noAutofit/>
          </a:bodyPr>
          <a:lstStyle>
            <a:lvl1pPr>
              <a:defRPr sz="3100" b="1"/>
            </a:lvl1pPr>
          </a:lstStyle>
          <a:p>
            <a:r>
              <a:rPr lang="pt-BR" dirty="0"/>
              <a:t>Clique para editar o título mestre</a:t>
            </a:r>
          </a:p>
        </p:txBody>
      </p:sp>
      <p:pic>
        <p:nvPicPr>
          <p:cNvPr id="21" name="Picture 2" descr="C:\TCel Borges\LAB - LD\Modelos\LogomarcaMP\Logo_LAB.png"/>
          <p:cNvPicPr>
            <a:picLocks noChangeAspect="1" noChangeArrowheads="1"/>
          </p:cNvPicPr>
          <p:nvPr userDrawn="1"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16246" y="260648"/>
            <a:ext cx="2386089" cy="504056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2213856228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0" y="5495926"/>
            <a:ext cx="12192000" cy="1362075"/>
          </a:xfrm>
          <a:solidFill>
            <a:srgbClr val="FF0000"/>
          </a:solidFill>
        </p:spPr>
        <p:txBody>
          <a:bodyPr anchor="ctr">
            <a:noAutofit/>
          </a:bodyPr>
          <a:lstStyle>
            <a:lvl1pPr algn="r">
              <a:defRPr sz="5000" b="1" cap="all">
                <a:solidFill>
                  <a:schemeClr val="bg1"/>
                </a:solidFill>
              </a:defRPr>
            </a:lvl1pPr>
          </a:lstStyle>
          <a:p>
            <a:r>
              <a:rPr lang="pt-BR" dirty="0"/>
              <a:t>Clique para editar o título mestre</a:t>
            </a:r>
          </a:p>
        </p:txBody>
      </p:sp>
      <p:pic>
        <p:nvPicPr>
          <p:cNvPr id="13" name="Picture 2" descr="C:\TCel Borges\LAB - LD\Modelos\LogomarcaMP\Logo_LAB.png"/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15413" y="1556792"/>
            <a:ext cx="3744416" cy="789788"/>
          </a:xfrm>
          <a:prstGeom prst="rect">
            <a:avLst/>
          </a:prstGeom>
          <a:noFill/>
        </p:spPr>
      </p:pic>
      <p:pic>
        <p:nvPicPr>
          <p:cNvPr id="15" name="Picture 5" descr="Z:\Imagens\Logo MP\JPG\MPMG marca.jpg"/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403" y="2954226"/>
            <a:ext cx="3744416" cy="9788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19" name="Conector reto 18"/>
          <p:cNvCxnSpPr/>
          <p:nvPr userDrawn="1"/>
        </p:nvCxnSpPr>
        <p:spPr>
          <a:xfrm>
            <a:off x="5135893" y="1268760"/>
            <a:ext cx="0" cy="2952328"/>
          </a:xfrm>
          <a:prstGeom prst="line">
            <a:avLst/>
          </a:prstGeom>
          <a:ln w="190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Espaço Reservado para Conteúdo 5"/>
          <p:cNvSpPr>
            <a:spLocks noGrp="1"/>
          </p:cNvSpPr>
          <p:nvPr>
            <p:ph sz="quarter" idx="4" hasCustomPrompt="1"/>
          </p:nvPr>
        </p:nvSpPr>
        <p:spPr>
          <a:xfrm>
            <a:off x="5519936" y="980728"/>
            <a:ext cx="6144683" cy="3528392"/>
          </a:xfrm>
        </p:spPr>
        <p:txBody>
          <a:bodyPr>
            <a:normAutofit/>
          </a:bodyPr>
          <a:lstStyle>
            <a:lvl1pPr marL="457200" indent="-457200" algn="l">
              <a:buFont typeface="Wingdings" pitchFamily="2" charset="2"/>
              <a:buChar char="§"/>
              <a:defRPr sz="28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marL="457200" indent="-457200" algn="l">
              <a:buFont typeface="Wingdings" pitchFamily="2" charset="2"/>
              <a:buChar char="§"/>
            </a:pPr>
            <a:r>
              <a:rPr lang="pt-BR" sz="2800" dirty="0">
                <a:solidFill>
                  <a:schemeClr val="accent4"/>
                </a:solidFill>
              </a:rPr>
              <a:t>Tópico 1</a:t>
            </a:r>
          </a:p>
          <a:p>
            <a:pPr marL="457200" indent="-457200" algn="l">
              <a:buFont typeface="Wingdings" pitchFamily="2" charset="2"/>
              <a:buChar char="§"/>
            </a:pPr>
            <a:r>
              <a:rPr lang="pt-BR" sz="2800" dirty="0">
                <a:solidFill>
                  <a:schemeClr val="accent4"/>
                </a:solidFill>
              </a:rPr>
              <a:t>Tópico 2</a:t>
            </a:r>
          </a:p>
          <a:p>
            <a:pPr marL="457200" indent="-457200" algn="l">
              <a:buFont typeface="Wingdings" pitchFamily="2" charset="2"/>
              <a:buChar char="§"/>
            </a:pPr>
            <a:r>
              <a:rPr lang="pt-BR" sz="2800" dirty="0">
                <a:solidFill>
                  <a:schemeClr val="accent4"/>
                </a:solidFill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736375358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0" y="5495926"/>
            <a:ext cx="12192000" cy="1362075"/>
          </a:xfrm>
          <a:solidFill>
            <a:srgbClr val="FF0000"/>
          </a:solidFill>
        </p:spPr>
        <p:txBody>
          <a:bodyPr anchor="ctr">
            <a:noAutofit/>
          </a:bodyPr>
          <a:lstStyle>
            <a:lvl1pPr algn="r">
              <a:defRPr sz="5000" b="1" cap="all">
                <a:solidFill>
                  <a:schemeClr val="bg1"/>
                </a:solidFill>
              </a:defRPr>
            </a:lvl1pPr>
          </a:lstStyle>
          <a:p>
            <a:r>
              <a:rPr lang="pt-BR" dirty="0"/>
              <a:t>Clique para editar o título mestre</a:t>
            </a:r>
          </a:p>
        </p:txBody>
      </p:sp>
      <p:pic>
        <p:nvPicPr>
          <p:cNvPr id="15" name="Picture 5" descr="Z:\Imagens\Logo MP\JPG\MPMG marca.jp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403" y="2954226"/>
            <a:ext cx="3744416" cy="9788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19" name="Conector reto 18"/>
          <p:cNvCxnSpPr/>
          <p:nvPr userDrawn="1"/>
        </p:nvCxnSpPr>
        <p:spPr>
          <a:xfrm>
            <a:off x="5135893" y="1268760"/>
            <a:ext cx="0" cy="2952328"/>
          </a:xfrm>
          <a:prstGeom prst="line">
            <a:avLst/>
          </a:prstGeom>
          <a:ln w="190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Espaço Reservado para Conteúdo 5"/>
          <p:cNvSpPr>
            <a:spLocks noGrp="1"/>
          </p:cNvSpPr>
          <p:nvPr>
            <p:ph sz="quarter" idx="4" hasCustomPrompt="1"/>
          </p:nvPr>
        </p:nvSpPr>
        <p:spPr>
          <a:xfrm>
            <a:off x="5519936" y="980728"/>
            <a:ext cx="6144683" cy="3528392"/>
          </a:xfrm>
        </p:spPr>
        <p:txBody>
          <a:bodyPr>
            <a:normAutofit/>
          </a:bodyPr>
          <a:lstStyle>
            <a:lvl1pPr marL="457200" indent="-457200" algn="l">
              <a:buFont typeface="Wingdings" pitchFamily="2" charset="2"/>
              <a:buChar char="§"/>
              <a:defRPr sz="28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marL="457200" indent="-457200" algn="l">
              <a:buFont typeface="Wingdings" pitchFamily="2" charset="2"/>
              <a:buChar char="§"/>
            </a:pPr>
            <a:r>
              <a:rPr lang="pt-BR" sz="2800" dirty="0">
                <a:solidFill>
                  <a:schemeClr val="accent4"/>
                </a:solidFill>
              </a:rPr>
              <a:t>Tópico 1</a:t>
            </a:r>
          </a:p>
          <a:p>
            <a:pPr marL="457200" indent="-457200" algn="l">
              <a:buFont typeface="Wingdings" pitchFamily="2" charset="2"/>
              <a:buChar char="§"/>
            </a:pPr>
            <a:r>
              <a:rPr lang="pt-BR" sz="2800" dirty="0">
                <a:solidFill>
                  <a:schemeClr val="accent4"/>
                </a:solidFill>
              </a:rPr>
              <a:t>Tópico 2</a:t>
            </a:r>
          </a:p>
          <a:p>
            <a:pPr marL="457200" indent="-457200" algn="l">
              <a:buFont typeface="Wingdings" pitchFamily="2" charset="2"/>
              <a:buChar char="§"/>
            </a:pPr>
            <a:r>
              <a:rPr lang="pt-BR" sz="2800" dirty="0">
                <a:solidFill>
                  <a:schemeClr val="accent4"/>
                </a:solidFill>
              </a:rPr>
              <a:t>...</a:t>
            </a:r>
          </a:p>
        </p:txBody>
      </p:sp>
      <p:pic>
        <p:nvPicPr>
          <p:cNvPr id="7" name="Espaço Reservado para Conteúdo 6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83499" y="1452017"/>
            <a:ext cx="2688299" cy="8647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0133327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clus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007435" y="3933056"/>
            <a:ext cx="7104789" cy="1224136"/>
          </a:xfrm>
        </p:spPr>
        <p:txBody>
          <a:bodyPr>
            <a:normAutofit/>
          </a:bodyPr>
          <a:lstStyle>
            <a:lvl1pPr algn="r">
              <a:defRPr sz="2000">
                <a:solidFill>
                  <a:schemeClr val="tx1"/>
                </a:solidFill>
              </a:defRPr>
            </a:lvl1pPr>
          </a:lstStyle>
          <a:p>
            <a:r>
              <a:rPr lang="pt-BR" dirty="0"/>
              <a:t>Clique para editar o estilo do título mestre</a:t>
            </a:r>
          </a:p>
        </p:txBody>
      </p:sp>
      <p:pic>
        <p:nvPicPr>
          <p:cNvPr id="6" name="Imagem 12" descr="MPMG marca.png"/>
          <p:cNvPicPr>
            <a:picLocks noChangeAspect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496300" y="5300664"/>
            <a:ext cx="3429000" cy="896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Picture 2" descr="C:\TCel Borges\LAB - LD\Modelos\LogomarcaMP\Logo_LAB.png"/>
          <p:cNvPicPr>
            <a:picLocks noChangeAspect="1" noChangeArrowheads="1"/>
          </p:cNvPicPr>
          <p:nvPr userDrawn="1"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19668" y="1268760"/>
            <a:ext cx="10657417" cy="2247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" name="CaixaDeTexto 10"/>
          <p:cNvSpPr txBox="1"/>
          <p:nvPr userDrawn="1"/>
        </p:nvSpPr>
        <p:spPr>
          <a:xfrm>
            <a:off x="1007435" y="5373217"/>
            <a:ext cx="710478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600" dirty="0">
                <a:solidFill>
                  <a:schemeClr val="bg1">
                    <a:lumMod val="50000"/>
                  </a:schemeClr>
                </a:solidFill>
              </a:rPr>
              <a:t>labld@mpmg.mp.br</a:t>
            </a:r>
          </a:p>
          <a:p>
            <a:pPr algn="r"/>
            <a:r>
              <a:rPr lang="pt-BR" sz="1600" dirty="0">
                <a:solidFill>
                  <a:schemeClr val="bg1">
                    <a:lumMod val="50000"/>
                  </a:schemeClr>
                </a:solidFill>
              </a:rPr>
              <a:t>31</a:t>
            </a:r>
            <a:r>
              <a:rPr lang="pt-BR" sz="1600" baseline="0" dirty="0">
                <a:solidFill>
                  <a:schemeClr val="bg1">
                    <a:lumMod val="50000"/>
                  </a:schemeClr>
                </a:solidFill>
              </a:rPr>
              <a:t> 3330-9530 </a:t>
            </a:r>
          </a:p>
          <a:p>
            <a:pPr algn="r"/>
            <a:r>
              <a:rPr lang="pt-BR" sz="1600" baseline="0" dirty="0">
                <a:solidFill>
                  <a:schemeClr val="bg1">
                    <a:lumMod val="50000"/>
                  </a:schemeClr>
                </a:solidFill>
              </a:rPr>
              <a:t>31 3330-9514</a:t>
            </a:r>
            <a:endParaRPr lang="pt-BR" sz="1600" dirty="0">
              <a:solidFill>
                <a:schemeClr val="bg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363678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" name="PlaceHolder 1"/>
          <p:cNvSpPr>
            <a:spLocks noGrp="1"/>
          </p:cNvSpPr>
          <p:nvPr>
            <p:ph type="title"/>
          </p:nvPr>
        </p:nvSpPr>
        <p:spPr>
          <a:xfrm>
            <a:off x="609480" y="273600"/>
            <a:ext cx="10972440" cy="1144800"/>
          </a:xfrm>
          <a:prstGeom prst="rect">
            <a:avLst/>
          </a:prstGeom>
        </p:spPr>
        <p:txBody>
          <a:bodyPr lIns="0" tIns="0" rIns="0" bIns="0" anchor="ctr">
            <a:spAutoFit/>
          </a:bodyPr>
          <a:lstStyle/>
          <a:p>
            <a:pPr algn="ctr"/>
            <a:endParaRPr lang="pt-BR" sz="4400" b="0" strike="noStrike" spc="-1">
              <a:latin typeface="Arial"/>
            </a:endParaRPr>
          </a:p>
        </p:txBody>
      </p:sp>
      <p:sp>
        <p:nvSpPr>
          <p:cNvPr id="99" name="PlaceHolder 2"/>
          <p:cNvSpPr>
            <a:spLocks noGrp="1"/>
          </p:cNvSpPr>
          <p:nvPr>
            <p:ph type="body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pt-BR" sz="3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23720395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0" y="-1"/>
            <a:ext cx="12192000" cy="6858001"/>
          </a:xfrm>
          <a:solidFill>
            <a:schemeClr val="bg2">
              <a:lumMod val="85000"/>
            </a:schemeClr>
          </a:solidFill>
        </p:spPr>
        <p:txBody>
          <a:bodyPr rtlCol="0">
            <a:normAutofit/>
          </a:bodyPr>
          <a:lstStyle/>
          <a:p>
            <a:pPr lvl="0"/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2969474360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6">
            <a:extLst>
              <a:ext uri="{FF2B5EF4-FFF2-40B4-BE49-F238E27FC236}">
                <a16:creationId xmlns:a16="http://schemas.microsoft.com/office/drawing/2014/main" id="{3EC86478-17D8-A995-2E71-6B4F4C336A56}"/>
              </a:ext>
            </a:extLst>
          </p:cNvPr>
          <p:cNvSpPr/>
          <p:nvPr userDrawn="1"/>
        </p:nvSpPr>
        <p:spPr>
          <a:xfrm rot="19925363">
            <a:off x="-1397000" y="1992313"/>
            <a:ext cx="14986000" cy="2873375"/>
          </a:xfrm>
          <a:custGeom>
            <a:avLst/>
            <a:gdLst>
              <a:gd name="connsiteX0" fmla="*/ 2703923 w 3245936"/>
              <a:gd name="connsiteY0" fmla="*/ 506554 h 622144"/>
              <a:gd name="connsiteX1" fmla="*/ 2600434 w 3245936"/>
              <a:gd name="connsiteY1" fmla="*/ 616358 h 622144"/>
              <a:gd name="connsiteX2" fmla="*/ 2601206 w 3245936"/>
              <a:gd name="connsiteY2" fmla="*/ 617853 h 622144"/>
              <a:gd name="connsiteX3" fmla="*/ 2780628 w 3245936"/>
              <a:gd name="connsiteY3" fmla="*/ 603185 h 622144"/>
              <a:gd name="connsiteX4" fmla="*/ 2780647 w 3245936"/>
              <a:gd name="connsiteY4" fmla="*/ 602566 h 622144"/>
              <a:gd name="connsiteX5" fmla="*/ 2781685 w 3245936"/>
              <a:gd name="connsiteY5" fmla="*/ 600842 h 622144"/>
              <a:gd name="connsiteX6" fmla="*/ 2707962 w 3245936"/>
              <a:gd name="connsiteY6" fmla="*/ 506706 h 622144"/>
              <a:gd name="connsiteX7" fmla="*/ 2705247 w 3245936"/>
              <a:gd name="connsiteY7" fmla="*/ 507163 h 622144"/>
              <a:gd name="connsiteX8" fmla="*/ 2703923 w 3245936"/>
              <a:gd name="connsiteY8" fmla="*/ 506554 h 622144"/>
              <a:gd name="connsiteX9" fmla="*/ 2621056 w 3245936"/>
              <a:gd name="connsiteY9" fmla="*/ 495514 h 622144"/>
              <a:gd name="connsiteX10" fmla="*/ 2621056 w 3245936"/>
              <a:gd name="connsiteY10" fmla="*/ 495676 h 622144"/>
              <a:gd name="connsiteX11" fmla="*/ 2617379 w 3245936"/>
              <a:gd name="connsiteY11" fmla="*/ 498372 h 622144"/>
              <a:gd name="connsiteX12" fmla="*/ 2598663 w 3245936"/>
              <a:gd name="connsiteY12" fmla="*/ 615167 h 622144"/>
              <a:gd name="connsiteX13" fmla="*/ 2599882 w 3245936"/>
              <a:gd name="connsiteY13" fmla="*/ 615720 h 622144"/>
              <a:gd name="connsiteX14" fmla="*/ 2703371 w 3245936"/>
              <a:gd name="connsiteY14" fmla="*/ 505934 h 622144"/>
              <a:gd name="connsiteX15" fmla="*/ 2702571 w 3245936"/>
              <a:gd name="connsiteY15" fmla="*/ 503649 h 622144"/>
              <a:gd name="connsiteX16" fmla="*/ 2777676 w 3245936"/>
              <a:gd name="connsiteY16" fmla="*/ 476626 h 622144"/>
              <a:gd name="connsiteX17" fmla="*/ 2709486 w 3245936"/>
              <a:gd name="connsiteY17" fmla="*/ 502820 h 622144"/>
              <a:gd name="connsiteX18" fmla="*/ 2709524 w 3245936"/>
              <a:gd name="connsiteY18" fmla="*/ 504487 h 622144"/>
              <a:gd name="connsiteX19" fmla="*/ 2708486 w 3245936"/>
              <a:gd name="connsiteY19" fmla="*/ 506211 h 622144"/>
              <a:gd name="connsiteX20" fmla="*/ 2782209 w 3245936"/>
              <a:gd name="connsiteY20" fmla="*/ 600356 h 622144"/>
              <a:gd name="connsiteX21" fmla="*/ 2783505 w 3245936"/>
              <a:gd name="connsiteY21" fmla="*/ 599851 h 622144"/>
              <a:gd name="connsiteX22" fmla="*/ 2492335 w 3245936"/>
              <a:gd name="connsiteY22" fmla="*/ 472006 h 622144"/>
              <a:gd name="connsiteX23" fmla="*/ 2491373 w 3245936"/>
              <a:gd name="connsiteY23" fmla="*/ 473530 h 622144"/>
              <a:gd name="connsiteX24" fmla="*/ 2596024 w 3245936"/>
              <a:gd name="connsiteY24" fmla="*/ 615510 h 622144"/>
              <a:gd name="connsiteX25" fmla="*/ 2597920 w 3245936"/>
              <a:gd name="connsiteY25" fmla="*/ 615120 h 622144"/>
              <a:gd name="connsiteX26" fmla="*/ 2616646 w 3245936"/>
              <a:gd name="connsiteY26" fmla="*/ 498305 h 622144"/>
              <a:gd name="connsiteX27" fmla="*/ 2614065 w 3245936"/>
              <a:gd name="connsiteY27" fmla="*/ 494600 h 622144"/>
              <a:gd name="connsiteX28" fmla="*/ 2688226 w 3245936"/>
              <a:gd name="connsiteY28" fmla="*/ 466025 h 622144"/>
              <a:gd name="connsiteX29" fmla="*/ 2620961 w 3245936"/>
              <a:gd name="connsiteY29" fmla="*/ 493933 h 622144"/>
              <a:gd name="connsiteX30" fmla="*/ 2621065 w 3245936"/>
              <a:gd name="connsiteY30" fmla="*/ 494905 h 622144"/>
              <a:gd name="connsiteX31" fmla="*/ 2702571 w 3245936"/>
              <a:gd name="connsiteY31" fmla="*/ 503029 h 622144"/>
              <a:gd name="connsiteX32" fmla="*/ 2702571 w 3245936"/>
              <a:gd name="connsiteY32" fmla="*/ 502868 h 622144"/>
              <a:gd name="connsiteX33" fmla="*/ 2704295 w 3245936"/>
              <a:gd name="connsiteY33" fmla="*/ 500591 h 622144"/>
              <a:gd name="connsiteX34" fmla="*/ 2552524 w 3245936"/>
              <a:gd name="connsiteY34" fmla="*/ 451432 h 622144"/>
              <a:gd name="connsiteX35" fmla="*/ 2492468 w 3245936"/>
              <a:gd name="connsiteY35" fmla="*/ 470368 h 622144"/>
              <a:gd name="connsiteX36" fmla="*/ 2492440 w 3245936"/>
              <a:gd name="connsiteY36" fmla="*/ 471273 h 622144"/>
              <a:gd name="connsiteX37" fmla="*/ 2614179 w 3245936"/>
              <a:gd name="connsiteY37" fmla="*/ 493866 h 622144"/>
              <a:gd name="connsiteX38" fmla="*/ 2614445 w 3245936"/>
              <a:gd name="connsiteY38" fmla="*/ 493276 h 622144"/>
              <a:gd name="connsiteX39" fmla="*/ 2855228 w 3245936"/>
              <a:gd name="connsiteY39" fmla="*/ 450032 h 622144"/>
              <a:gd name="connsiteX40" fmla="*/ 2852294 w 3245936"/>
              <a:gd name="connsiteY40" fmla="*/ 450690 h 622144"/>
              <a:gd name="connsiteX41" fmla="*/ 2852094 w 3245936"/>
              <a:gd name="connsiteY41" fmla="*/ 450594 h 622144"/>
              <a:gd name="connsiteX42" fmla="*/ 2785953 w 3245936"/>
              <a:gd name="connsiteY42" fmla="*/ 600346 h 622144"/>
              <a:gd name="connsiteX43" fmla="*/ 2787210 w 3245936"/>
              <a:gd name="connsiteY43" fmla="*/ 601642 h 622144"/>
              <a:gd name="connsiteX44" fmla="*/ 2936153 w 3245936"/>
              <a:gd name="connsiteY44" fmla="*/ 540996 h 622144"/>
              <a:gd name="connsiteX45" fmla="*/ 2936076 w 3245936"/>
              <a:gd name="connsiteY45" fmla="*/ 539263 h 622144"/>
              <a:gd name="connsiteX46" fmla="*/ 2936896 w 3245936"/>
              <a:gd name="connsiteY46" fmla="*/ 537758 h 622144"/>
              <a:gd name="connsiteX47" fmla="*/ 2849989 w 3245936"/>
              <a:gd name="connsiteY47" fmla="*/ 448851 h 622144"/>
              <a:gd name="connsiteX48" fmla="*/ 2778561 w 3245936"/>
              <a:gd name="connsiteY48" fmla="*/ 476283 h 622144"/>
              <a:gd name="connsiteX49" fmla="*/ 2784400 w 3245936"/>
              <a:gd name="connsiteY49" fmla="*/ 599870 h 622144"/>
              <a:gd name="connsiteX50" fmla="*/ 2784924 w 3245936"/>
              <a:gd name="connsiteY50" fmla="*/ 599889 h 622144"/>
              <a:gd name="connsiteX51" fmla="*/ 2785143 w 3245936"/>
              <a:gd name="connsiteY51" fmla="*/ 599984 h 622144"/>
              <a:gd name="connsiteX52" fmla="*/ 2851294 w 3245936"/>
              <a:gd name="connsiteY52" fmla="*/ 450232 h 622144"/>
              <a:gd name="connsiteX53" fmla="*/ 2849989 w 3245936"/>
              <a:gd name="connsiteY53" fmla="*/ 448851 h 622144"/>
              <a:gd name="connsiteX54" fmla="*/ 2856571 w 3245936"/>
              <a:gd name="connsiteY54" fmla="*/ 448061 h 622144"/>
              <a:gd name="connsiteX55" fmla="*/ 2855771 w 3245936"/>
              <a:gd name="connsiteY55" fmla="*/ 449518 h 622144"/>
              <a:gd name="connsiteX56" fmla="*/ 2937438 w 3245936"/>
              <a:gd name="connsiteY56" fmla="*/ 537262 h 622144"/>
              <a:gd name="connsiteX57" fmla="*/ 2939534 w 3245936"/>
              <a:gd name="connsiteY57" fmla="*/ 536567 h 622144"/>
              <a:gd name="connsiteX58" fmla="*/ 2944630 w 3245936"/>
              <a:gd name="connsiteY58" fmla="*/ 465187 h 622144"/>
              <a:gd name="connsiteX59" fmla="*/ 2944363 w 3245936"/>
              <a:gd name="connsiteY59" fmla="*/ 465187 h 622144"/>
              <a:gd name="connsiteX60" fmla="*/ 2941667 w 3245936"/>
              <a:gd name="connsiteY60" fmla="*/ 461453 h 622144"/>
              <a:gd name="connsiteX61" fmla="*/ 2570259 w 3245936"/>
              <a:gd name="connsiteY61" fmla="*/ 445841 h 622144"/>
              <a:gd name="connsiteX62" fmla="*/ 2553533 w 3245936"/>
              <a:gd name="connsiteY62" fmla="*/ 451109 h 622144"/>
              <a:gd name="connsiteX63" fmla="*/ 2614846 w 3245936"/>
              <a:gd name="connsiteY63" fmla="*/ 492504 h 622144"/>
              <a:gd name="connsiteX64" fmla="*/ 1130051 w 3245936"/>
              <a:gd name="connsiteY64" fmla="*/ 445003 h 622144"/>
              <a:gd name="connsiteX65" fmla="*/ 1126231 w 3245936"/>
              <a:gd name="connsiteY65" fmla="*/ 447108 h 622144"/>
              <a:gd name="connsiteX66" fmla="*/ 1104800 w 3245936"/>
              <a:gd name="connsiteY66" fmla="*/ 528270 h 622144"/>
              <a:gd name="connsiteX67" fmla="*/ 1106476 w 3245936"/>
              <a:gd name="connsiteY67" fmla="*/ 529499 h 622144"/>
              <a:gd name="connsiteX68" fmla="*/ 1204774 w 3245936"/>
              <a:gd name="connsiteY68" fmla="*/ 472540 h 622144"/>
              <a:gd name="connsiteX69" fmla="*/ 1204488 w 3245936"/>
              <a:gd name="connsiteY69" fmla="*/ 470301 h 622144"/>
              <a:gd name="connsiteX70" fmla="*/ 1204507 w 3245936"/>
              <a:gd name="connsiteY70" fmla="*/ 470235 h 622144"/>
              <a:gd name="connsiteX71" fmla="*/ 1123316 w 3245936"/>
              <a:gd name="connsiteY71" fmla="*/ 444203 h 622144"/>
              <a:gd name="connsiteX72" fmla="*/ 974031 w 3245936"/>
              <a:gd name="connsiteY72" fmla="*/ 451509 h 622144"/>
              <a:gd name="connsiteX73" fmla="*/ 974002 w 3245936"/>
              <a:gd name="connsiteY73" fmla="*/ 452061 h 622144"/>
              <a:gd name="connsiteX74" fmla="*/ 973717 w 3245936"/>
              <a:gd name="connsiteY74" fmla="*/ 452690 h 622144"/>
              <a:gd name="connsiteX75" fmla="*/ 1100799 w 3245936"/>
              <a:gd name="connsiteY75" fmla="*/ 529376 h 622144"/>
              <a:gd name="connsiteX76" fmla="*/ 1104228 w 3245936"/>
              <a:gd name="connsiteY76" fmla="*/ 528070 h 622144"/>
              <a:gd name="connsiteX77" fmla="*/ 1125650 w 3245936"/>
              <a:gd name="connsiteY77" fmla="*/ 446908 h 622144"/>
              <a:gd name="connsiteX78" fmla="*/ 1123316 w 3245936"/>
              <a:gd name="connsiteY78" fmla="*/ 444203 h 622144"/>
              <a:gd name="connsiteX79" fmla="*/ 2760302 w 3245936"/>
              <a:gd name="connsiteY79" fmla="*/ 436145 h 622144"/>
              <a:gd name="connsiteX80" fmla="*/ 2688798 w 3245936"/>
              <a:gd name="connsiteY80" fmla="*/ 465796 h 622144"/>
              <a:gd name="connsiteX81" fmla="*/ 2704866 w 3245936"/>
              <a:gd name="connsiteY81" fmla="*/ 500381 h 622144"/>
              <a:gd name="connsiteX82" fmla="*/ 2706857 w 3245936"/>
              <a:gd name="connsiteY82" fmla="*/ 500201 h 622144"/>
              <a:gd name="connsiteX83" fmla="*/ 2707952 w 3245936"/>
              <a:gd name="connsiteY83" fmla="*/ 500696 h 622144"/>
              <a:gd name="connsiteX84" fmla="*/ 2773389 w 3245936"/>
              <a:gd name="connsiteY84" fmla="*/ 432125 h 622144"/>
              <a:gd name="connsiteX85" fmla="*/ 2708676 w 3245936"/>
              <a:gd name="connsiteY85" fmla="*/ 501363 h 622144"/>
              <a:gd name="connsiteX86" fmla="*/ 2709181 w 3245936"/>
              <a:gd name="connsiteY86" fmla="*/ 502039 h 622144"/>
              <a:gd name="connsiteX87" fmla="*/ 2777647 w 3245936"/>
              <a:gd name="connsiteY87" fmla="*/ 475740 h 622144"/>
              <a:gd name="connsiteX88" fmla="*/ 2775637 w 3245936"/>
              <a:gd name="connsiteY88" fmla="*/ 433183 h 622144"/>
              <a:gd name="connsiteX89" fmla="*/ 2775104 w 3245936"/>
              <a:gd name="connsiteY89" fmla="*/ 433163 h 622144"/>
              <a:gd name="connsiteX90" fmla="*/ 2773389 w 3245936"/>
              <a:gd name="connsiteY90" fmla="*/ 432125 h 622144"/>
              <a:gd name="connsiteX91" fmla="*/ 3069379 w 3245936"/>
              <a:gd name="connsiteY91" fmla="*/ 432040 h 622144"/>
              <a:gd name="connsiteX92" fmla="*/ 2948678 w 3245936"/>
              <a:gd name="connsiteY92" fmla="*/ 461243 h 622144"/>
              <a:gd name="connsiteX93" fmla="*/ 2948630 w 3245936"/>
              <a:gd name="connsiteY93" fmla="*/ 462520 h 622144"/>
              <a:gd name="connsiteX94" fmla="*/ 2945201 w 3245936"/>
              <a:gd name="connsiteY94" fmla="*/ 465206 h 622144"/>
              <a:gd name="connsiteX95" fmla="*/ 2940096 w 3245936"/>
              <a:gd name="connsiteY95" fmla="*/ 536586 h 622144"/>
              <a:gd name="connsiteX96" fmla="*/ 2940362 w 3245936"/>
              <a:gd name="connsiteY96" fmla="*/ 536605 h 622144"/>
              <a:gd name="connsiteX97" fmla="*/ 2941972 w 3245936"/>
              <a:gd name="connsiteY97" fmla="*/ 537519 h 622144"/>
              <a:gd name="connsiteX98" fmla="*/ 3069655 w 3245936"/>
              <a:gd name="connsiteY98" fmla="*/ 432763 h 622144"/>
              <a:gd name="connsiteX99" fmla="*/ 3069379 w 3245936"/>
              <a:gd name="connsiteY99" fmla="*/ 432040 h 622144"/>
              <a:gd name="connsiteX100" fmla="*/ 2784496 w 3245936"/>
              <a:gd name="connsiteY100" fmla="*/ 431640 h 622144"/>
              <a:gd name="connsiteX101" fmla="*/ 2780323 w 3245936"/>
              <a:gd name="connsiteY101" fmla="*/ 434068 h 622144"/>
              <a:gd name="connsiteX102" fmla="*/ 2778094 w 3245936"/>
              <a:gd name="connsiteY102" fmla="*/ 432440 h 622144"/>
              <a:gd name="connsiteX103" fmla="*/ 2776523 w 3245936"/>
              <a:gd name="connsiteY103" fmla="*/ 433221 h 622144"/>
              <a:gd name="connsiteX104" fmla="*/ 2778514 w 3245936"/>
              <a:gd name="connsiteY104" fmla="*/ 475397 h 622144"/>
              <a:gd name="connsiteX105" fmla="*/ 2849685 w 3245936"/>
              <a:gd name="connsiteY105" fmla="*/ 448080 h 622144"/>
              <a:gd name="connsiteX106" fmla="*/ 2849618 w 3245936"/>
              <a:gd name="connsiteY106" fmla="*/ 446680 h 622144"/>
              <a:gd name="connsiteX107" fmla="*/ 2772513 w 3245936"/>
              <a:gd name="connsiteY107" fmla="*/ 431059 h 622144"/>
              <a:gd name="connsiteX108" fmla="*/ 2761854 w 3245936"/>
              <a:gd name="connsiteY108" fmla="*/ 435478 h 622144"/>
              <a:gd name="connsiteX109" fmla="*/ 2712810 w 3245936"/>
              <a:gd name="connsiteY109" fmla="*/ 496000 h 622144"/>
              <a:gd name="connsiteX110" fmla="*/ 2772951 w 3245936"/>
              <a:gd name="connsiteY110" fmla="*/ 431687 h 622144"/>
              <a:gd name="connsiteX111" fmla="*/ 2772837 w 3245936"/>
              <a:gd name="connsiteY111" fmla="*/ 431506 h 622144"/>
              <a:gd name="connsiteX112" fmla="*/ 2772513 w 3245936"/>
              <a:gd name="connsiteY112" fmla="*/ 431059 h 622144"/>
              <a:gd name="connsiteX113" fmla="*/ 2520205 w 3245936"/>
              <a:gd name="connsiteY113" fmla="*/ 429611 h 622144"/>
              <a:gd name="connsiteX114" fmla="*/ 2491278 w 3245936"/>
              <a:gd name="connsiteY114" fmla="*/ 468358 h 622144"/>
              <a:gd name="connsiteX115" fmla="*/ 2492135 w 3245936"/>
              <a:gd name="connsiteY115" fmla="*/ 469520 h 622144"/>
              <a:gd name="connsiteX116" fmla="*/ 2551533 w 3245936"/>
              <a:gd name="connsiteY116" fmla="*/ 450775 h 622144"/>
              <a:gd name="connsiteX117" fmla="*/ 2767436 w 3245936"/>
              <a:gd name="connsiteY117" fmla="*/ 428620 h 622144"/>
              <a:gd name="connsiteX118" fmla="*/ 2763035 w 3245936"/>
              <a:gd name="connsiteY118" fmla="*/ 434030 h 622144"/>
              <a:gd name="connsiteX119" fmla="*/ 2772199 w 3245936"/>
              <a:gd name="connsiteY119" fmla="*/ 430230 h 622144"/>
              <a:gd name="connsiteX120" fmla="*/ 2772103 w 3245936"/>
              <a:gd name="connsiteY120" fmla="*/ 429211 h 622144"/>
              <a:gd name="connsiteX121" fmla="*/ 2865039 w 3245936"/>
              <a:gd name="connsiteY121" fmla="*/ 421695 h 622144"/>
              <a:gd name="connsiteX122" fmla="*/ 2854952 w 3245936"/>
              <a:gd name="connsiteY122" fmla="*/ 444203 h 622144"/>
              <a:gd name="connsiteX123" fmla="*/ 2856590 w 3245936"/>
              <a:gd name="connsiteY123" fmla="*/ 447451 h 622144"/>
              <a:gd name="connsiteX124" fmla="*/ 2941705 w 3245936"/>
              <a:gd name="connsiteY124" fmla="*/ 460853 h 622144"/>
              <a:gd name="connsiteX125" fmla="*/ 2941858 w 3245936"/>
              <a:gd name="connsiteY125" fmla="*/ 460510 h 622144"/>
              <a:gd name="connsiteX126" fmla="*/ 2774475 w 3245936"/>
              <a:gd name="connsiteY126" fmla="*/ 419924 h 622144"/>
              <a:gd name="connsiteX127" fmla="*/ 2767941 w 3245936"/>
              <a:gd name="connsiteY127" fmla="*/ 427991 h 622144"/>
              <a:gd name="connsiteX128" fmla="*/ 2772122 w 3245936"/>
              <a:gd name="connsiteY128" fmla="*/ 428534 h 622144"/>
              <a:gd name="connsiteX129" fmla="*/ 2772122 w 3245936"/>
              <a:gd name="connsiteY129" fmla="*/ 428496 h 622144"/>
              <a:gd name="connsiteX130" fmla="*/ 2774894 w 3245936"/>
              <a:gd name="connsiteY130" fmla="*/ 425839 h 622144"/>
              <a:gd name="connsiteX131" fmla="*/ 2663537 w 3245936"/>
              <a:gd name="connsiteY131" fmla="*/ 418590 h 622144"/>
              <a:gd name="connsiteX132" fmla="*/ 2619656 w 3245936"/>
              <a:gd name="connsiteY132" fmla="*/ 491980 h 622144"/>
              <a:gd name="connsiteX133" fmla="*/ 2620656 w 3245936"/>
              <a:gd name="connsiteY133" fmla="*/ 493114 h 622144"/>
              <a:gd name="connsiteX134" fmla="*/ 2687845 w 3245936"/>
              <a:gd name="connsiteY134" fmla="*/ 465234 h 622144"/>
              <a:gd name="connsiteX135" fmla="*/ 2666261 w 3245936"/>
              <a:gd name="connsiteY135" fmla="*/ 418743 h 622144"/>
              <a:gd name="connsiteX136" fmla="*/ 2664261 w 3245936"/>
              <a:gd name="connsiteY136" fmla="*/ 418933 h 622144"/>
              <a:gd name="connsiteX137" fmla="*/ 2663537 w 3245936"/>
              <a:gd name="connsiteY137" fmla="*/ 418590 h 622144"/>
              <a:gd name="connsiteX138" fmla="*/ 2397266 w 3245936"/>
              <a:gd name="connsiteY138" fmla="*/ 417724 h 622144"/>
              <a:gd name="connsiteX139" fmla="*/ 2333801 w 3245936"/>
              <a:gd name="connsiteY139" fmla="*/ 425591 h 622144"/>
              <a:gd name="connsiteX140" fmla="*/ 2333791 w 3245936"/>
              <a:gd name="connsiteY140" fmla="*/ 426144 h 622144"/>
              <a:gd name="connsiteX141" fmla="*/ 2485667 w 3245936"/>
              <a:gd name="connsiteY141" fmla="*/ 469606 h 622144"/>
              <a:gd name="connsiteX142" fmla="*/ 2661890 w 3245936"/>
              <a:gd name="connsiteY142" fmla="*/ 416923 h 622144"/>
              <a:gd name="connsiteX143" fmla="*/ 2571002 w 3245936"/>
              <a:gd name="connsiteY143" fmla="*/ 445613 h 622144"/>
              <a:gd name="connsiteX144" fmla="*/ 2615398 w 3245936"/>
              <a:gd name="connsiteY144" fmla="*/ 492085 h 622144"/>
              <a:gd name="connsiteX145" fmla="*/ 2618379 w 3245936"/>
              <a:gd name="connsiteY145" fmla="*/ 491371 h 622144"/>
              <a:gd name="connsiteX146" fmla="*/ 2619103 w 3245936"/>
              <a:gd name="connsiteY146" fmla="*/ 491704 h 622144"/>
              <a:gd name="connsiteX147" fmla="*/ 2662985 w 3245936"/>
              <a:gd name="connsiteY147" fmla="*/ 418352 h 622144"/>
              <a:gd name="connsiteX148" fmla="*/ 2661890 w 3245936"/>
              <a:gd name="connsiteY148" fmla="*/ 416923 h 622144"/>
              <a:gd name="connsiteX149" fmla="*/ 2668567 w 3245936"/>
              <a:gd name="connsiteY149" fmla="*/ 416219 h 622144"/>
              <a:gd name="connsiteX150" fmla="*/ 2668567 w 3245936"/>
              <a:gd name="connsiteY150" fmla="*/ 416257 h 622144"/>
              <a:gd name="connsiteX151" fmla="*/ 2666852 w 3245936"/>
              <a:gd name="connsiteY151" fmla="*/ 418524 h 622144"/>
              <a:gd name="connsiteX152" fmla="*/ 2688436 w 3245936"/>
              <a:gd name="connsiteY152" fmla="*/ 464987 h 622144"/>
              <a:gd name="connsiteX153" fmla="*/ 2761464 w 3245936"/>
              <a:gd name="connsiteY153" fmla="*/ 434688 h 622144"/>
              <a:gd name="connsiteX154" fmla="*/ 2766484 w 3245936"/>
              <a:gd name="connsiteY154" fmla="*/ 428496 h 622144"/>
              <a:gd name="connsiteX155" fmla="*/ 2537550 w 3245936"/>
              <a:gd name="connsiteY155" fmla="*/ 411599 h 622144"/>
              <a:gd name="connsiteX156" fmla="*/ 2534578 w 3245936"/>
              <a:gd name="connsiteY156" fmla="*/ 412313 h 622144"/>
              <a:gd name="connsiteX157" fmla="*/ 2533492 w 3245936"/>
              <a:gd name="connsiteY157" fmla="*/ 411818 h 622144"/>
              <a:gd name="connsiteX158" fmla="*/ 2520710 w 3245936"/>
              <a:gd name="connsiteY158" fmla="*/ 428925 h 622144"/>
              <a:gd name="connsiteX159" fmla="*/ 2552562 w 3245936"/>
              <a:gd name="connsiteY159" fmla="*/ 450461 h 622144"/>
              <a:gd name="connsiteX160" fmla="*/ 2569535 w 3245936"/>
              <a:gd name="connsiteY160" fmla="*/ 445098 h 622144"/>
              <a:gd name="connsiteX161" fmla="*/ 1189401 w 3245936"/>
              <a:gd name="connsiteY161" fmla="*/ 410189 h 622144"/>
              <a:gd name="connsiteX162" fmla="*/ 1130079 w 3245936"/>
              <a:gd name="connsiteY162" fmla="*/ 442279 h 622144"/>
              <a:gd name="connsiteX163" fmla="*/ 1130317 w 3245936"/>
              <a:gd name="connsiteY163" fmla="*/ 444422 h 622144"/>
              <a:gd name="connsiteX164" fmla="*/ 1130289 w 3245936"/>
              <a:gd name="connsiteY164" fmla="*/ 444489 h 622144"/>
              <a:gd name="connsiteX165" fmla="*/ 1204755 w 3245936"/>
              <a:gd name="connsiteY165" fmla="*/ 469711 h 622144"/>
              <a:gd name="connsiteX166" fmla="*/ 1206593 w 3245936"/>
              <a:gd name="connsiteY166" fmla="*/ 467882 h 622144"/>
              <a:gd name="connsiteX167" fmla="*/ 2538874 w 3245936"/>
              <a:gd name="connsiteY167" fmla="*/ 409418 h 622144"/>
              <a:gd name="connsiteX168" fmla="*/ 2538855 w 3245936"/>
              <a:gd name="connsiteY168" fmla="*/ 409627 h 622144"/>
              <a:gd name="connsiteX169" fmla="*/ 2538055 w 3245936"/>
              <a:gd name="connsiteY169" fmla="*/ 411123 h 622144"/>
              <a:gd name="connsiteX170" fmla="*/ 2570288 w 3245936"/>
              <a:gd name="connsiteY170" fmla="*/ 444851 h 622144"/>
              <a:gd name="connsiteX171" fmla="*/ 2661547 w 3245936"/>
              <a:gd name="connsiteY171" fmla="*/ 416076 h 622144"/>
              <a:gd name="connsiteX172" fmla="*/ 2661556 w 3245936"/>
              <a:gd name="connsiteY172" fmla="*/ 415714 h 622144"/>
              <a:gd name="connsiteX173" fmla="*/ 2489077 w 3245936"/>
              <a:gd name="connsiteY173" fmla="*/ 408560 h 622144"/>
              <a:gd name="connsiteX174" fmla="*/ 2486801 w 3245936"/>
              <a:gd name="connsiteY174" fmla="*/ 409761 h 622144"/>
              <a:gd name="connsiteX175" fmla="*/ 2489068 w 3245936"/>
              <a:gd name="connsiteY175" fmla="*/ 467492 h 622144"/>
              <a:gd name="connsiteX176" fmla="*/ 2489754 w 3245936"/>
              <a:gd name="connsiteY176" fmla="*/ 467520 h 622144"/>
              <a:gd name="connsiteX177" fmla="*/ 2490840 w 3245936"/>
              <a:gd name="connsiteY177" fmla="*/ 468006 h 622144"/>
              <a:gd name="connsiteX178" fmla="*/ 2519748 w 3245936"/>
              <a:gd name="connsiteY178" fmla="*/ 429287 h 622144"/>
              <a:gd name="connsiteX179" fmla="*/ 2471971 w 3245936"/>
              <a:gd name="connsiteY179" fmla="*/ 408475 h 622144"/>
              <a:gd name="connsiteX180" fmla="*/ 2398780 w 3245936"/>
              <a:gd name="connsiteY180" fmla="*/ 417552 h 622144"/>
              <a:gd name="connsiteX181" fmla="*/ 2486144 w 3245936"/>
              <a:gd name="connsiteY181" fmla="*/ 468816 h 622144"/>
              <a:gd name="connsiteX182" fmla="*/ 2487725 w 3245936"/>
              <a:gd name="connsiteY182" fmla="*/ 467711 h 622144"/>
              <a:gd name="connsiteX183" fmla="*/ 1327732 w 3245936"/>
              <a:gd name="connsiteY183" fmla="*/ 407246 h 622144"/>
              <a:gd name="connsiteX184" fmla="*/ 1213880 w 3245936"/>
              <a:gd name="connsiteY184" fmla="*/ 468463 h 622144"/>
              <a:gd name="connsiteX185" fmla="*/ 1354469 w 3245936"/>
              <a:gd name="connsiteY185" fmla="*/ 416171 h 622144"/>
              <a:gd name="connsiteX186" fmla="*/ 1354422 w 3245936"/>
              <a:gd name="connsiteY186" fmla="*/ 414723 h 622144"/>
              <a:gd name="connsiteX187" fmla="*/ 2482972 w 3245936"/>
              <a:gd name="connsiteY187" fmla="*/ 407103 h 622144"/>
              <a:gd name="connsiteX188" fmla="*/ 2472628 w 3245936"/>
              <a:gd name="connsiteY188" fmla="*/ 408380 h 622144"/>
              <a:gd name="connsiteX189" fmla="*/ 2488344 w 3245936"/>
              <a:gd name="connsiteY189" fmla="*/ 467473 h 622144"/>
              <a:gd name="connsiteX190" fmla="*/ 2488544 w 3245936"/>
              <a:gd name="connsiteY190" fmla="*/ 467492 h 622144"/>
              <a:gd name="connsiteX191" fmla="*/ 2486277 w 3245936"/>
              <a:gd name="connsiteY191" fmla="*/ 409741 h 622144"/>
              <a:gd name="connsiteX192" fmla="*/ 2485601 w 3245936"/>
              <a:gd name="connsiteY192" fmla="*/ 409732 h 622144"/>
              <a:gd name="connsiteX193" fmla="*/ 2482972 w 3245936"/>
              <a:gd name="connsiteY193" fmla="*/ 407103 h 622144"/>
              <a:gd name="connsiteX194" fmla="*/ 2489887 w 3245936"/>
              <a:gd name="connsiteY194" fmla="*/ 406894 h 622144"/>
              <a:gd name="connsiteX195" fmla="*/ 2489887 w 3245936"/>
              <a:gd name="connsiteY195" fmla="*/ 407065 h 622144"/>
              <a:gd name="connsiteX196" fmla="*/ 2489525 w 3245936"/>
              <a:gd name="connsiteY196" fmla="*/ 407856 h 622144"/>
              <a:gd name="connsiteX197" fmla="*/ 2520253 w 3245936"/>
              <a:gd name="connsiteY197" fmla="*/ 428611 h 622144"/>
              <a:gd name="connsiteX198" fmla="*/ 2533054 w 3245936"/>
              <a:gd name="connsiteY198" fmla="*/ 411475 h 622144"/>
              <a:gd name="connsiteX199" fmla="*/ 2531873 w 3245936"/>
              <a:gd name="connsiteY199" fmla="*/ 409056 h 622144"/>
              <a:gd name="connsiteX200" fmla="*/ 2375720 w 3245936"/>
              <a:gd name="connsiteY200" fmla="*/ 405074 h 622144"/>
              <a:gd name="connsiteX201" fmla="*/ 2333629 w 3245936"/>
              <a:gd name="connsiteY201" fmla="*/ 424505 h 622144"/>
              <a:gd name="connsiteX202" fmla="*/ 2333725 w 3245936"/>
              <a:gd name="connsiteY202" fmla="*/ 424763 h 622144"/>
              <a:gd name="connsiteX203" fmla="*/ 2396085 w 3245936"/>
              <a:gd name="connsiteY203" fmla="*/ 417028 h 622144"/>
              <a:gd name="connsiteX204" fmla="*/ 2471456 w 3245936"/>
              <a:gd name="connsiteY204" fmla="*/ 403979 h 622144"/>
              <a:gd name="connsiteX205" fmla="*/ 2472418 w 3245936"/>
              <a:gd name="connsiteY205" fmla="*/ 407560 h 622144"/>
              <a:gd name="connsiteX206" fmla="*/ 2482896 w 3245936"/>
              <a:gd name="connsiteY206" fmla="*/ 406265 h 622144"/>
              <a:gd name="connsiteX207" fmla="*/ 2482896 w 3245936"/>
              <a:gd name="connsiteY207" fmla="*/ 406065 h 622144"/>
              <a:gd name="connsiteX208" fmla="*/ 1343877 w 3245936"/>
              <a:gd name="connsiteY208" fmla="*/ 398569 h 622144"/>
              <a:gd name="connsiteX209" fmla="*/ 1328637 w 3245936"/>
              <a:gd name="connsiteY209" fmla="*/ 406770 h 622144"/>
              <a:gd name="connsiteX210" fmla="*/ 1354641 w 3245936"/>
              <a:gd name="connsiteY210" fmla="*/ 414066 h 622144"/>
              <a:gd name="connsiteX211" fmla="*/ 1355412 w 3245936"/>
              <a:gd name="connsiteY211" fmla="*/ 412866 h 622144"/>
              <a:gd name="connsiteX212" fmla="*/ 1347421 w 3245936"/>
              <a:gd name="connsiteY212" fmla="*/ 396664 h 622144"/>
              <a:gd name="connsiteX213" fmla="*/ 1344573 w 3245936"/>
              <a:gd name="connsiteY213" fmla="*/ 398188 h 622144"/>
              <a:gd name="connsiteX214" fmla="*/ 1355422 w 3245936"/>
              <a:gd name="connsiteY214" fmla="*/ 411637 h 622144"/>
              <a:gd name="connsiteX215" fmla="*/ 2772646 w 3245936"/>
              <a:gd name="connsiteY215" fmla="*/ 394063 h 622144"/>
              <a:gd name="connsiteX216" fmla="*/ 2668586 w 3245936"/>
              <a:gd name="connsiteY216" fmla="*/ 415123 h 622144"/>
              <a:gd name="connsiteX217" fmla="*/ 2668576 w 3245936"/>
              <a:gd name="connsiteY217" fmla="*/ 415542 h 622144"/>
              <a:gd name="connsiteX218" fmla="*/ 2766988 w 3245936"/>
              <a:gd name="connsiteY218" fmla="*/ 427887 h 622144"/>
              <a:gd name="connsiteX219" fmla="*/ 2774389 w 3245936"/>
              <a:gd name="connsiteY219" fmla="*/ 418771 h 622144"/>
              <a:gd name="connsiteX220" fmla="*/ 1018599 w 3245936"/>
              <a:gd name="connsiteY220" fmla="*/ 393654 h 622144"/>
              <a:gd name="connsiteX221" fmla="*/ 973059 w 3245936"/>
              <a:gd name="connsiteY221" fmla="*/ 448832 h 622144"/>
              <a:gd name="connsiteX222" fmla="*/ 974060 w 3245936"/>
              <a:gd name="connsiteY222" fmla="*/ 450680 h 622144"/>
              <a:gd name="connsiteX223" fmla="*/ 1123345 w 3245936"/>
              <a:gd name="connsiteY223" fmla="*/ 443374 h 622144"/>
              <a:gd name="connsiteX224" fmla="*/ 1123364 w 3245936"/>
              <a:gd name="connsiteY224" fmla="*/ 442812 h 622144"/>
              <a:gd name="connsiteX225" fmla="*/ 1123497 w 3245936"/>
              <a:gd name="connsiteY225" fmla="*/ 442536 h 622144"/>
              <a:gd name="connsiteX226" fmla="*/ 2076121 w 3245936"/>
              <a:gd name="connsiteY226" fmla="*/ 392406 h 622144"/>
              <a:gd name="connsiteX227" fmla="*/ 2076102 w 3245936"/>
              <a:gd name="connsiteY227" fmla="*/ 393130 h 622144"/>
              <a:gd name="connsiteX228" fmla="*/ 2075664 w 3245936"/>
              <a:gd name="connsiteY228" fmla="*/ 394111 h 622144"/>
              <a:gd name="connsiteX229" fmla="*/ 2098972 w 3245936"/>
              <a:gd name="connsiteY229" fmla="*/ 409761 h 622144"/>
              <a:gd name="connsiteX230" fmla="*/ 2404381 w 3245936"/>
              <a:gd name="connsiteY230" fmla="*/ 391854 h 622144"/>
              <a:gd name="connsiteX231" fmla="*/ 2376759 w 3245936"/>
              <a:gd name="connsiteY231" fmla="*/ 404608 h 622144"/>
              <a:gd name="connsiteX232" fmla="*/ 2397599 w 3245936"/>
              <a:gd name="connsiteY232" fmla="*/ 416828 h 622144"/>
              <a:gd name="connsiteX233" fmla="*/ 2471742 w 3245936"/>
              <a:gd name="connsiteY233" fmla="*/ 407646 h 622144"/>
              <a:gd name="connsiteX234" fmla="*/ 2470742 w 3245936"/>
              <a:gd name="connsiteY234" fmla="*/ 403846 h 622144"/>
              <a:gd name="connsiteX235" fmla="*/ 2505537 w 3245936"/>
              <a:gd name="connsiteY235" fmla="*/ 391758 h 622144"/>
              <a:gd name="connsiteX236" fmla="*/ 2489449 w 3245936"/>
              <a:gd name="connsiteY236" fmla="*/ 404417 h 622144"/>
              <a:gd name="connsiteX237" fmla="*/ 2489925 w 3245936"/>
              <a:gd name="connsiteY237" fmla="*/ 405979 h 622144"/>
              <a:gd name="connsiteX238" fmla="*/ 2531902 w 3245936"/>
              <a:gd name="connsiteY238" fmla="*/ 408151 h 622144"/>
              <a:gd name="connsiteX239" fmla="*/ 2531902 w 3245936"/>
              <a:gd name="connsiteY239" fmla="*/ 408017 h 622144"/>
              <a:gd name="connsiteX240" fmla="*/ 2532216 w 3245936"/>
              <a:gd name="connsiteY240" fmla="*/ 407322 h 622144"/>
              <a:gd name="connsiteX241" fmla="*/ 2797364 w 3245936"/>
              <a:gd name="connsiteY241" fmla="*/ 391673 h 622144"/>
              <a:gd name="connsiteX242" fmla="*/ 2775332 w 3245936"/>
              <a:gd name="connsiteY242" fmla="*/ 418867 h 622144"/>
              <a:gd name="connsiteX243" fmla="*/ 2775809 w 3245936"/>
              <a:gd name="connsiteY243" fmla="*/ 425801 h 622144"/>
              <a:gd name="connsiteX244" fmla="*/ 2776399 w 3245936"/>
              <a:gd name="connsiteY244" fmla="*/ 425839 h 622144"/>
              <a:gd name="connsiteX245" fmla="*/ 2777171 w 3245936"/>
              <a:gd name="connsiteY245" fmla="*/ 426163 h 622144"/>
              <a:gd name="connsiteX246" fmla="*/ 2801831 w 3245936"/>
              <a:gd name="connsiteY246" fmla="*/ 390996 h 622144"/>
              <a:gd name="connsiteX247" fmla="*/ 2798878 w 3245936"/>
              <a:gd name="connsiteY247" fmla="*/ 391692 h 622144"/>
              <a:gd name="connsiteX248" fmla="*/ 2798097 w 3245936"/>
              <a:gd name="connsiteY248" fmla="*/ 391349 h 622144"/>
              <a:gd name="connsiteX249" fmla="*/ 2777599 w 3245936"/>
              <a:gd name="connsiteY249" fmla="*/ 426363 h 622144"/>
              <a:gd name="connsiteX250" fmla="*/ 2778666 w 3245936"/>
              <a:gd name="connsiteY250" fmla="*/ 427496 h 622144"/>
              <a:gd name="connsiteX251" fmla="*/ 2778952 w 3245936"/>
              <a:gd name="connsiteY251" fmla="*/ 427839 h 622144"/>
              <a:gd name="connsiteX252" fmla="*/ 2781943 w 3245936"/>
              <a:gd name="connsiteY252" fmla="*/ 427115 h 622144"/>
              <a:gd name="connsiteX253" fmla="*/ 2784629 w 3245936"/>
              <a:gd name="connsiteY253" fmla="*/ 431106 h 622144"/>
              <a:gd name="connsiteX254" fmla="*/ 2849742 w 3245936"/>
              <a:gd name="connsiteY254" fmla="*/ 446156 h 622144"/>
              <a:gd name="connsiteX255" fmla="*/ 2850551 w 3245936"/>
              <a:gd name="connsiteY255" fmla="*/ 444803 h 622144"/>
              <a:gd name="connsiteX256" fmla="*/ 2802621 w 3245936"/>
              <a:gd name="connsiteY256" fmla="*/ 390177 h 622144"/>
              <a:gd name="connsiteX257" fmla="*/ 2802231 w 3245936"/>
              <a:gd name="connsiteY257" fmla="*/ 390625 h 622144"/>
              <a:gd name="connsiteX258" fmla="*/ 2850970 w 3245936"/>
              <a:gd name="connsiteY258" fmla="*/ 444412 h 622144"/>
              <a:gd name="connsiteX259" fmla="*/ 2853923 w 3245936"/>
              <a:gd name="connsiteY259" fmla="*/ 443736 h 622144"/>
              <a:gd name="connsiteX260" fmla="*/ 2854142 w 3245936"/>
              <a:gd name="connsiteY260" fmla="*/ 443832 h 622144"/>
              <a:gd name="connsiteX261" fmla="*/ 2864229 w 3245936"/>
              <a:gd name="connsiteY261" fmla="*/ 421305 h 622144"/>
              <a:gd name="connsiteX262" fmla="*/ 2796316 w 3245936"/>
              <a:gd name="connsiteY262" fmla="*/ 389282 h 622144"/>
              <a:gd name="connsiteX263" fmla="*/ 2773561 w 3245936"/>
              <a:gd name="connsiteY263" fmla="*/ 393873 h 622144"/>
              <a:gd name="connsiteX264" fmla="*/ 2775237 w 3245936"/>
              <a:gd name="connsiteY264" fmla="*/ 417685 h 622144"/>
              <a:gd name="connsiteX265" fmla="*/ 2797154 w 3245936"/>
              <a:gd name="connsiteY265" fmla="*/ 390663 h 622144"/>
              <a:gd name="connsiteX266" fmla="*/ 2796316 w 3245936"/>
              <a:gd name="connsiteY266" fmla="*/ 389282 h 622144"/>
              <a:gd name="connsiteX267" fmla="*/ 1022408 w 3245936"/>
              <a:gd name="connsiteY267" fmla="*/ 389025 h 622144"/>
              <a:gd name="connsiteX268" fmla="*/ 1019141 w 3245936"/>
              <a:gd name="connsiteY268" fmla="*/ 392968 h 622144"/>
              <a:gd name="connsiteX269" fmla="*/ 1111610 w 3245936"/>
              <a:gd name="connsiteY269" fmla="*/ 436059 h 622144"/>
              <a:gd name="connsiteX270" fmla="*/ 2101448 w 3245936"/>
              <a:gd name="connsiteY270" fmla="*/ 388834 h 622144"/>
              <a:gd name="connsiteX271" fmla="*/ 2077159 w 3245936"/>
              <a:gd name="connsiteY271" fmla="*/ 392111 h 622144"/>
              <a:gd name="connsiteX272" fmla="*/ 2105525 w 3245936"/>
              <a:gd name="connsiteY272" fmla="*/ 413675 h 622144"/>
              <a:gd name="connsiteX273" fmla="*/ 2106915 w 3245936"/>
              <a:gd name="connsiteY273" fmla="*/ 412799 h 622144"/>
              <a:gd name="connsiteX274" fmla="*/ 1365385 w 3245936"/>
              <a:gd name="connsiteY274" fmla="*/ 387005 h 622144"/>
              <a:gd name="connsiteX275" fmla="*/ 1348221 w 3245936"/>
              <a:gd name="connsiteY275" fmla="*/ 396245 h 622144"/>
              <a:gd name="connsiteX276" fmla="*/ 1356669 w 3245936"/>
              <a:gd name="connsiteY276" fmla="*/ 412056 h 622144"/>
              <a:gd name="connsiteX277" fmla="*/ 1358412 w 3245936"/>
              <a:gd name="connsiteY277" fmla="*/ 411846 h 622144"/>
              <a:gd name="connsiteX278" fmla="*/ 1239226 w 3245936"/>
              <a:gd name="connsiteY278" fmla="*/ 385738 h 622144"/>
              <a:gd name="connsiteX279" fmla="*/ 1226815 w 3245936"/>
              <a:gd name="connsiteY279" fmla="*/ 420019 h 622144"/>
              <a:gd name="connsiteX280" fmla="*/ 1239750 w 3245936"/>
              <a:gd name="connsiteY280" fmla="*/ 385805 h 622144"/>
              <a:gd name="connsiteX281" fmla="*/ 1239340 w 3245936"/>
              <a:gd name="connsiteY281" fmla="*/ 385786 h 622144"/>
              <a:gd name="connsiteX282" fmla="*/ 1239226 w 3245936"/>
              <a:gd name="connsiteY282" fmla="*/ 385738 h 622144"/>
              <a:gd name="connsiteX283" fmla="*/ 2124546 w 3245936"/>
              <a:gd name="connsiteY283" fmla="*/ 385720 h 622144"/>
              <a:gd name="connsiteX284" fmla="*/ 2102200 w 3245936"/>
              <a:gd name="connsiteY284" fmla="*/ 388729 h 622144"/>
              <a:gd name="connsiteX285" fmla="*/ 2107630 w 3245936"/>
              <a:gd name="connsiteY285" fmla="*/ 412609 h 622144"/>
              <a:gd name="connsiteX286" fmla="*/ 2108859 w 3245936"/>
              <a:gd name="connsiteY286" fmla="*/ 412637 h 622144"/>
              <a:gd name="connsiteX287" fmla="*/ 2109402 w 3245936"/>
              <a:gd name="connsiteY287" fmla="*/ 412875 h 622144"/>
              <a:gd name="connsiteX288" fmla="*/ 1368252 w 3245936"/>
              <a:gd name="connsiteY288" fmla="*/ 385462 h 622144"/>
              <a:gd name="connsiteX289" fmla="*/ 1366509 w 3245936"/>
              <a:gd name="connsiteY289" fmla="*/ 386396 h 622144"/>
              <a:gd name="connsiteX290" fmla="*/ 1359870 w 3245936"/>
              <a:gd name="connsiteY290" fmla="*/ 410075 h 622144"/>
              <a:gd name="connsiteX291" fmla="*/ 1369595 w 3245936"/>
              <a:gd name="connsiteY291" fmla="*/ 386539 h 622144"/>
              <a:gd name="connsiteX292" fmla="*/ 1368252 w 3245936"/>
              <a:gd name="connsiteY292" fmla="*/ 385462 h 622144"/>
              <a:gd name="connsiteX293" fmla="*/ 1237216 w 3245936"/>
              <a:gd name="connsiteY293" fmla="*/ 384310 h 622144"/>
              <a:gd name="connsiteX294" fmla="*/ 1190106 w 3245936"/>
              <a:gd name="connsiteY294" fmla="*/ 409799 h 622144"/>
              <a:gd name="connsiteX295" fmla="*/ 1207336 w 3245936"/>
              <a:gd name="connsiteY295" fmla="*/ 467587 h 622144"/>
              <a:gd name="connsiteX296" fmla="*/ 1208775 w 3245936"/>
              <a:gd name="connsiteY296" fmla="*/ 467625 h 622144"/>
              <a:gd name="connsiteX297" fmla="*/ 1208803 w 3245936"/>
              <a:gd name="connsiteY297" fmla="*/ 467634 h 622144"/>
              <a:gd name="connsiteX298" fmla="*/ 1211165 w 3245936"/>
              <a:gd name="connsiteY298" fmla="*/ 461386 h 622144"/>
              <a:gd name="connsiteX299" fmla="*/ 1238664 w 3245936"/>
              <a:gd name="connsiteY299" fmla="*/ 385481 h 622144"/>
              <a:gd name="connsiteX300" fmla="*/ 1237216 w 3245936"/>
              <a:gd name="connsiteY300" fmla="*/ 384310 h 622144"/>
              <a:gd name="connsiteX301" fmla="*/ 2339726 w 3245936"/>
              <a:gd name="connsiteY301" fmla="*/ 383967 h 622144"/>
              <a:gd name="connsiteX302" fmla="*/ 2331486 w 3245936"/>
              <a:gd name="connsiteY302" fmla="*/ 422305 h 622144"/>
              <a:gd name="connsiteX303" fmla="*/ 2333344 w 3245936"/>
              <a:gd name="connsiteY303" fmla="*/ 423781 h 622144"/>
              <a:gd name="connsiteX304" fmla="*/ 2374892 w 3245936"/>
              <a:gd name="connsiteY304" fmla="*/ 404598 h 622144"/>
              <a:gd name="connsiteX305" fmla="*/ 1393541 w 3245936"/>
              <a:gd name="connsiteY305" fmla="*/ 383795 h 622144"/>
              <a:gd name="connsiteX306" fmla="*/ 1382644 w 3245936"/>
              <a:gd name="connsiteY306" fmla="*/ 393625 h 622144"/>
              <a:gd name="connsiteX307" fmla="*/ 1394112 w 3245936"/>
              <a:gd name="connsiteY307" fmla="*/ 383795 h 622144"/>
              <a:gd name="connsiteX308" fmla="*/ 1392150 w 3245936"/>
              <a:gd name="connsiteY308" fmla="*/ 383795 h 622144"/>
              <a:gd name="connsiteX309" fmla="*/ 1374605 w 3245936"/>
              <a:gd name="connsiteY309" fmla="*/ 383833 h 622144"/>
              <a:gd name="connsiteX310" fmla="*/ 1374595 w 3245936"/>
              <a:gd name="connsiteY310" fmla="*/ 384205 h 622144"/>
              <a:gd name="connsiteX311" fmla="*/ 1370309 w 3245936"/>
              <a:gd name="connsiteY311" fmla="*/ 386881 h 622144"/>
              <a:gd name="connsiteX312" fmla="*/ 1369957 w 3245936"/>
              <a:gd name="connsiteY312" fmla="*/ 386710 h 622144"/>
              <a:gd name="connsiteX313" fmla="*/ 1359432 w 3245936"/>
              <a:gd name="connsiteY313" fmla="*/ 412180 h 622144"/>
              <a:gd name="connsiteX314" fmla="*/ 1360194 w 3245936"/>
              <a:gd name="connsiteY314" fmla="*/ 412656 h 622144"/>
              <a:gd name="connsiteX315" fmla="*/ 1367261 w 3245936"/>
              <a:gd name="connsiteY315" fmla="*/ 383738 h 622144"/>
              <a:gd name="connsiteX316" fmla="*/ 1366861 w 3245936"/>
              <a:gd name="connsiteY316" fmla="*/ 385157 h 622144"/>
              <a:gd name="connsiteX317" fmla="*/ 1367833 w 3245936"/>
              <a:gd name="connsiteY317" fmla="*/ 384634 h 622144"/>
              <a:gd name="connsiteX318" fmla="*/ 1367604 w 3245936"/>
              <a:gd name="connsiteY318" fmla="*/ 383738 h 622144"/>
              <a:gd name="connsiteX319" fmla="*/ 1243417 w 3245936"/>
              <a:gd name="connsiteY319" fmla="*/ 383595 h 622144"/>
              <a:gd name="connsiteX320" fmla="*/ 1240702 w 3245936"/>
              <a:gd name="connsiteY320" fmla="*/ 385824 h 622144"/>
              <a:gd name="connsiteX321" fmla="*/ 1209622 w 3245936"/>
              <a:gd name="connsiteY321" fmla="*/ 468015 h 622144"/>
              <a:gd name="connsiteX322" fmla="*/ 1210832 w 3245936"/>
              <a:gd name="connsiteY322" fmla="*/ 469035 h 622144"/>
              <a:gd name="connsiteX323" fmla="*/ 1326446 w 3245936"/>
              <a:gd name="connsiteY323" fmla="*/ 406884 h 622144"/>
              <a:gd name="connsiteX324" fmla="*/ 1341429 w 3245936"/>
              <a:gd name="connsiteY324" fmla="*/ 383519 h 622144"/>
              <a:gd name="connsiteX325" fmla="*/ 1347773 w 3245936"/>
              <a:gd name="connsiteY325" fmla="*/ 395416 h 622144"/>
              <a:gd name="connsiteX326" fmla="*/ 1365728 w 3245936"/>
              <a:gd name="connsiteY326" fmla="*/ 385748 h 622144"/>
              <a:gd name="connsiteX327" fmla="*/ 1366299 w 3245936"/>
              <a:gd name="connsiteY327" fmla="*/ 383719 h 622144"/>
              <a:gd name="connsiteX328" fmla="*/ 1332676 w 3245936"/>
              <a:gd name="connsiteY328" fmla="*/ 383443 h 622144"/>
              <a:gd name="connsiteX329" fmla="*/ 1343982 w 3245936"/>
              <a:gd name="connsiteY329" fmla="*/ 397454 h 622144"/>
              <a:gd name="connsiteX330" fmla="*/ 1346982 w 3245936"/>
              <a:gd name="connsiteY330" fmla="*/ 395835 h 622144"/>
              <a:gd name="connsiteX331" fmla="*/ 1340401 w 3245936"/>
              <a:gd name="connsiteY331" fmla="*/ 383510 h 622144"/>
              <a:gd name="connsiteX332" fmla="*/ 1243636 w 3245936"/>
              <a:gd name="connsiteY332" fmla="*/ 382719 h 622144"/>
              <a:gd name="connsiteX333" fmla="*/ 1243636 w 3245936"/>
              <a:gd name="connsiteY333" fmla="*/ 382919 h 622144"/>
              <a:gd name="connsiteX334" fmla="*/ 1327342 w 3245936"/>
              <a:gd name="connsiteY334" fmla="*/ 406408 h 622144"/>
              <a:gd name="connsiteX335" fmla="*/ 1343287 w 3245936"/>
              <a:gd name="connsiteY335" fmla="*/ 397845 h 622144"/>
              <a:gd name="connsiteX336" fmla="*/ 1331676 w 3245936"/>
              <a:gd name="connsiteY336" fmla="*/ 383443 h 622144"/>
              <a:gd name="connsiteX337" fmla="*/ 1367909 w 3245936"/>
              <a:gd name="connsiteY337" fmla="*/ 381405 h 622144"/>
              <a:gd name="connsiteX338" fmla="*/ 1367471 w 3245936"/>
              <a:gd name="connsiteY338" fmla="*/ 382986 h 622144"/>
              <a:gd name="connsiteX339" fmla="*/ 1367623 w 3245936"/>
              <a:gd name="connsiteY339" fmla="*/ 382986 h 622144"/>
              <a:gd name="connsiteX340" fmla="*/ 1367623 w 3245936"/>
              <a:gd name="connsiteY340" fmla="*/ 382586 h 622144"/>
              <a:gd name="connsiteX341" fmla="*/ 1368099 w 3245936"/>
              <a:gd name="connsiteY341" fmla="*/ 381557 h 622144"/>
              <a:gd name="connsiteX342" fmla="*/ 1368214 w 3245936"/>
              <a:gd name="connsiteY342" fmla="*/ 380347 h 622144"/>
              <a:gd name="connsiteX343" fmla="*/ 1368118 w 3245936"/>
              <a:gd name="connsiteY343" fmla="*/ 380662 h 622144"/>
              <a:gd name="connsiteX344" fmla="*/ 1368547 w 3245936"/>
              <a:gd name="connsiteY344" fmla="*/ 380985 h 622144"/>
              <a:gd name="connsiteX345" fmla="*/ 1368642 w 3245936"/>
              <a:gd name="connsiteY345" fmla="*/ 380890 h 622144"/>
              <a:gd name="connsiteX346" fmla="*/ 2340507 w 3245936"/>
              <a:gd name="connsiteY346" fmla="*/ 380319 h 622144"/>
              <a:gd name="connsiteX347" fmla="*/ 2339926 w 3245936"/>
              <a:gd name="connsiteY347" fmla="*/ 382995 h 622144"/>
              <a:gd name="connsiteX348" fmla="*/ 2375911 w 3245936"/>
              <a:gd name="connsiteY348" fmla="*/ 404131 h 622144"/>
              <a:gd name="connsiteX349" fmla="*/ 2403029 w 3245936"/>
              <a:gd name="connsiteY349" fmla="*/ 391615 h 622144"/>
              <a:gd name="connsiteX350" fmla="*/ 2333487 w 3245936"/>
              <a:gd name="connsiteY350" fmla="*/ 380290 h 622144"/>
              <a:gd name="connsiteX351" fmla="*/ 2330877 w 3245936"/>
              <a:gd name="connsiteY351" fmla="*/ 381624 h 622144"/>
              <a:gd name="connsiteX352" fmla="*/ 2330553 w 3245936"/>
              <a:gd name="connsiteY352" fmla="*/ 422115 h 622144"/>
              <a:gd name="connsiteX353" fmla="*/ 2330581 w 3245936"/>
              <a:gd name="connsiteY353" fmla="*/ 422115 h 622144"/>
              <a:gd name="connsiteX354" fmla="*/ 2338878 w 3245936"/>
              <a:gd name="connsiteY354" fmla="*/ 383453 h 622144"/>
              <a:gd name="connsiteX355" fmla="*/ 2520548 w 3245936"/>
              <a:gd name="connsiteY355" fmla="*/ 379947 h 622144"/>
              <a:gd name="connsiteX356" fmla="*/ 2506032 w 3245936"/>
              <a:gd name="connsiteY356" fmla="*/ 391377 h 622144"/>
              <a:gd name="connsiteX357" fmla="*/ 2532454 w 3245936"/>
              <a:gd name="connsiteY357" fmla="*/ 406789 h 622144"/>
              <a:gd name="connsiteX358" fmla="*/ 2533416 w 3245936"/>
              <a:gd name="connsiteY358" fmla="*/ 405865 h 622144"/>
              <a:gd name="connsiteX359" fmla="*/ 879362 w 3245936"/>
              <a:gd name="connsiteY359" fmla="*/ 379585 h 622144"/>
              <a:gd name="connsiteX360" fmla="*/ 876038 w 3245936"/>
              <a:gd name="connsiteY360" fmla="*/ 380614 h 622144"/>
              <a:gd name="connsiteX361" fmla="*/ 875952 w 3245936"/>
              <a:gd name="connsiteY361" fmla="*/ 380576 h 622144"/>
              <a:gd name="connsiteX362" fmla="*/ 821183 w 3245936"/>
              <a:gd name="connsiteY362" fmla="*/ 521184 h 622144"/>
              <a:gd name="connsiteX363" fmla="*/ 822517 w 3245936"/>
              <a:gd name="connsiteY363" fmla="*/ 522356 h 622144"/>
              <a:gd name="connsiteX364" fmla="*/ 967202 w 3245936"/>
              <a:gd name="connsiteY364" fmla="*/ 452385 h 622144"/>
              <a:gd name="connsiteX365" fmla="*/ 967040 w 3245936"/>
              <a:gd name="connsiteY365" fmla="*/ 450451 h 622144"/>
              <a:gd name="connsiteX366" fmla="*/ 967545 w 3245936"/>
              <a:gd name="connsiteY366" fmla="*/ 449356 h 622144"/>
              <a:gd name="connsiteX367" fmla="*/ 2334068 w 3245936"/>
              <a:gd name="connsiteY367" fmla="*/ 379147 h 622144"/>
              <a:gd name="connsiteX368" fmla="*/ 2333915 w 3245936"/>
              <a:gd name="connsiteY368" fmla="*/ 379471 h 622144"/>
              <a:gd name="connsiteX369" fmla="*/ 2339087 w 3245936"/>
              <a:gd name="connsiteY369" fmla="*/ 382510 h 622144"/>
              <a:gd name="connsiteX370" fmla="*/ 2339602 w 3245936"/>
              <a:gd name="connsiteY370" fmla="*/ 380138 h 622144"/>
              <a:gd name="connsiteX371" fmla="*/ 987471 w 3245936"/>
              <a:gd name="connsiteY371" fmla="*/ 379138 h 622144"/>
              <a:gd name="connsiteX372" fmla="*/ 971593 w 3245936"/>
              <a:gd name="connsiteY372" fmla="*/ 447899 h 622144"/>
              <a:gd name="connsiteX373" fmla="*/ 972450 w 3245936"/>
              <a:gd name="connsiteY373" fmla="*/ 448280 h 622144"/>
              <a:gd name="connsiteX374" fmla="*/ 1017836 w 3245936"/>
              <a:gd name="connsiteY374" fmla="*/ 393282 h 622144"/>
              <a:gd name="connsiteX375" fmla="*/ 2482029 w 3245936"/>
              <a:gd name="connsiteY375" fmla="*/ 378052 h 622144"/>
              <a:gd name="connsiteX376" fmla="*/ 2486210 w 3245936"/>
              <a:gd name="connsiteY376" fmla="*/ 402741 h 622144"/>
              <a:gd name="connsiteX377" fmla="*/ 2487201 w 3245936"/>
              <a:gd name="connsiteY377" fmla="*/ 402769 h 622144"/>
              <a:gd name="connsiteX378" fmla="*/ 2488868 w 3245936"/>
              <a:gd name="connsiteY378" fmla="*/ 403769 h 622144"/>
              <a:gd name="connsiteX379" fmla="*/ 2504737 w 3245936"/>
              <a:gd name="connsiteY379" fmla="*/ 391292 h 622144"/>
              <a:gd name="connsiteX380" fmla="*/ 984956 w 3245936"/>
              <a:gd name="connsiteY380" fmla="*/ 377966 h 622144"/>
              <a:gd name="connsiteX381" fmla="*/ 981699 w 3245936"/>
              <a:gd name="connsiteY381" fmla="*/ 379595 h 622144"/>
              <a:gd name="connsiteX382" fmla="*/ 971907 w 3245936"/>
              <a:gd name="connsiteY382" fmla="*/ 444012 h 622144"/>
              <a:gd name="connsiteX383" fmla="*/ 986947 w 3245936"/>
              <a:gd name="connsiteY383" fmla="*/ 378900 h 622144"/>
              <a:gd name="connsiteX384" fmla="*/ 2310693 w 3245936"/>
              <a:gd name="connsiteY384" fmla="*/ 377814 h 622144"/>
              <a:gd name="connsiteX385" fmla="*/ 2329381 w 3245936"/>
              <a:gd name="connsiteY385" fmla="*/ 422219 h 622144"/>
              <a:gd name="connsiteX386" fmla="*/ 2330105 w 3245936"/>
              <a:gd name="connsiteY386" fmla="*/ 422115 h 622144"/>
              <a:gd name="connsiteX387" fmla="*/ 2330429 w 3245936"/>
              <a:gd name="connsiteY387" fmla="*/ 381614 h 622144"/>
              <a:gd name="connsiteX388" fmla="*/ 2329886 w 3245936"/>
              <a:gd name="connsiteY388" fmla="*/ 381595 h 622144"/>
              <a:gd name="connsiteX389" fmla="*/ 2327181 w 3245936"/>
              <a:gd name="connsiteY389" fmla="*/ 378347 h 622144"/>
              <a:gd name="connsiteX390" fmla="*/ 2340145 w 3245936"/>
              <a:gd name="connsiteY390" fmla="*/ 377538 h 622144"/>
              <a:gd name="connsiteX391" fmla="*/ 2334182 w 3245936"/>
              <a:gd name="connsiteY391" fmla="*/ 378138 h 622144"/>
              <a:gd name="connsiteX392" fmla="*/ 2334182 w 3245936"/>
              <a:gd name="connsiteY392" fmla="*/ 378309 h 622144"/>
              <a:gd name="connsiteX393" fmla="*/ 2339773 w 3245936"/>
              <a:gd name="connsiteY393" fmla="*/ 379319 h 622144"/>
              <a:gd name="connsiteX394" fmla="*/ 978431 w 3245936"/>
              <a:gd name="connsiteY394" fmla="*/ 376461 h 622144"/>
              <a:gd name="connsiteX395" fmla="*/ 880334 w 3245936"/>
              <a:gd name="connsiteY395" fmla="*/ 377423 h 622144"/>
              <a:gd name="connsiteX396" fmla="*/ 880315 w 3245936"/>
              <a:gd name="connsiteY396" fmla="*/ 377928 h 622144"/>
              <a:gd name="connsiteX397" fmla="*/ 879810 w 3245936"/>
              <a:gd name="connsiteY397" fmla="*/ 379033 h 622144"/>
              <a:gd name="connsiteX398" fmla="*/ 968002 w 3245936"/>
              <a:gd name="connsiteY398" fmla="*/ 448804 h 622144"/>
              <a:gd name="connsiteX399" fmla="*/ 970774 w 3245936"/>
              <a:gd name="connsiteY399" fmla="*/ 447765 h 622144"/>
              <a:gd name="connsiteX400" fmla="*/ 981146 w 3245936"/>
              <a:gd name="connsiteY400" fmla="*/ 379585 h 622144"/>
              <a:gd name="connsiteX401" fmla="*/ 978431 w 3245936"/>
              <a:gd name="connsiteY401" fmla="*/ 376461 h 622144"/>
              <a:gd name="connsiteX402" fmla="*/ 2204632 w 3245936"/>
              <a:gd name="connsiteY402" fmla="*/ 374909 h 622144"/>
              <a:gd name="connsiteX403" fmla="*/ 2125537 w 3245936"/>
              <a:gd name="connsiteY403" fmla="*/ 385586 h 622144"/>
              <a:gd name="connsiteX404" fmla="*/ 2110125 w 3245936"/>
              <a:gd name="connsiteY404" fmla="*/ 413209 h 622144"/>
              <a:gd name="connsiteX405" fmla="*/ 2111164 w 3245936"/>
              <a:gd name="connsiteY405" fmla="*/ 414466 h 622144"/>
              <a:gd name="connsiteX406" fmla="*/ 2204718 w 3245936"/>
              <a:gd name="connsiteY406" fmla="*/ 375109 h 622144"/>
              <a:gd name="connsiteX407" fmla="*/ 2204632 w 3245936"/>
              <a:gd name="connsiteY407" fmla="*/ 374909 h 622144"/>
              <a:gd name="connsiteX408" fmla="*/ 2211566 w 3245936"/>
              <a:gd name="connsiteY408" fmla="*/ 374528 h 622144"/>
              <a:gd name="connsiteX409" fmla="*/ 2211548 w 3245936"/>
              <a:gd name="connsiteY409" fmla="*/ 374851 h 622144"/>
              <a:gd name="connsiteX410" fmla="*/ 2211452 w 3245936"/>
              <a:gd name="connsiteY410" fmla="*/ 375071 h 622144"/>
              <a:gd name="connsiteX411" fmla="*/ 2327219 w 3245936"/>
              <a:gd name="connsiteY411" fmla="*/ 423896 h 622144"/>
              <a:gd name="connsiteX412" fmla="*/ 2328495 w 3245936"/>
              <a:gd name="connsiteY412" fmla="*/ 422543 h 622144"/>
              <a:gd name="connsiteX413" fmla="*/ 2309645 w 3245936"/>
              <a:gd name="connsiteY413" fmla="*/ 377766 h 622144"/>
              <a:gd name="connsiteX414" fmla="*/ 987185 w 3245936"/>
              <a:gd name="connsiteY414" fmla="*/ 373966 h 622144"/>
              <a:gd name="connsiteX415" fmla="*/ 985242 w 3245936"/>
              <a:gd name="connsiteY415" fmla="*/ 374880 h 622144"/>
              <a:gd name="connsiteX416" fmla="*/ 985442 w 3245936"/>
              <a:gd name="connsiteY416" fmla="*/ 376909 h 622144"/>
              <a:gd name="connsiteX417" fmla="*/ 985299 w 3245936"/>
              <a:gd name="connsiteY417" fmla="*/ 377204 h 622144"/>
              <a:gd name="connsiteX418" fmla="*/ 987147 w 3245936"/>
              <a:gd name="connsiteY418" fmla="*/ 378052 h 622144"/>
              <a:gd name="connsiteX419" fmla="*/ 988004 w 3245936"/>
              <a:gd name="connsiteY419" fmla="*/ 374337 h 622144"/>
              <a:gd name="connsiteX420" fmla="*/ 987185 w 3245936"/>
              <a:gd name="connsiteY420" fmla="*/ 373966 h 622144"/>
              <a:gd name="connsiteX421" fmla="*/ 986309 w 3245936"/>
              <a:gd name="connsiteY421" fmla="*/ 373165 h 622144"/>
              <a:gd name="connsiteX422" fmla="*/ 984928 w 3245936"/>
              <a:gd name="connsiteY422" fmla="*/ 374156 h 622144"/>
              <a:gd name="connsiteX423" fmla="*/ 985023 w 3245936"/>
              <a:gd name="connsiteY423" fmla="*/ 374328 h 622144"/>
              <a:gd name="connsiteX424" fmla="*/ 986661 w 3245936"/>
              <a:gd name="connsiteY424" fmla="*/ 373546 h 622144"/>
              <a:gd name="connsiteX425" fmla="*/ 986309 w 3245936"/>
              <a:gd name="connsiteY425" fmla="*/ 373165 h 622144"/>
              <a:gd name="connsiteX426" fmla="*/ 991995 w 3245936"/>
              <a:gd name="connsiteY426" fmla="*/ 373003 h 622144"/>
              <a:gd name="connsiteX427" fmla="*/ 988557 w 3245936"/>
              <a:gd name="connsiteY427" fmla="*/ 374470 h 622144"/>
              <a:gd name="connsiteX428" fmla="*/ 987671 w 3245936"/>
              <a:gd name="connsiteY428" fmla="*/ 378309 h 622144"/>
              <a:gd name="connsiteX429" fmla="*/ 1018389 w 3245936"/>
              <a:gd name="connsiteY429" fmla="*/ 392635 h 622144"/>
              <a:gd name="connsiteX430" fmla="*/ 1021675 w 3245936"/>
              <a:gd name="connsiteY430" fmla="*/ 388663 h 622144"/>
              <a:gd name="connsiteX431" fmla="*/ 979355 w 3245936"/>
              <a:gd name="connsiteY431" fmla="*/ 371851 h 622144"/>
              <a:gd name="connsiteX432" fmla="*/ 891602 w 3245936"/>
              <a:gd name="connsiteY432" fmla="*/ 376680 h 622144"/>
              <a:gd name="connsiteX433" fmla="*/ 978460 w 3245936"/>
              <a:gd name="connsiteY433" fmla="*/ 375823 h 622144"/>
              <a:gd name="connsiteX434" fmla="*/ 978470 w 3245936"/>
              <a:gd name="connsiteY434" fmla="*/ 375309 h 622144"/>
              <a:gd name="connsiteX435" fmla="*/ 980003 w 3245936"/>
              <a:gd name="connsiteY435" fmla="*/ 373137 h 622144"/>
              <a:gd name="connsiteX436" fmla="*/ 983489 w 3245936"/>
              <a:gd name="connsiteY436" fmla="*/ 371622 h 622144"/>
              <a:gd name="connsiteX437" fmla="*/ 980222 w 3245936"/>
              <a:gd name="connsiteY437" fmla="*/ 371803 h 622144"/>
              <a:gd name="connsiteX438" fmla="*/ 980737 w 3245936"/>
              <a:gd name="connsiteY438" fmla="*/ 372813 h 622144"/>
              <a:gd name="connsiteX439" fmla="*/ 982756 w 3245936"/>
              <a:gd name="connsiteY439" fmla="*/ 372613 h 622144"/>
              <a:gd name="connsiteX440" fmla="*/ 983004 w 3245936"/>
              <a:gd name="connsiteY440" fmla="*/ 372727 h 622144"/>
              <a:gd name="connsiteX441" fmla="*/ 985556 w 3245936"/>
              <a:gd name="connsiteY441" fmla="*/ 371518 h 622144"/>
              <a:gd name="connsiteX442" fmla="*/ 984356 w 3245936"/>
              <a:gd name="connsiteY442" fmla="*/ 371575 h 622144"/>
              <a:gd name="connsiteX443" fmla="*/ 983708 w 3245936"/>
              <a:gd name="connsiteY443" fmla="*/ 373051 h 622144"/>
              <a:gd name="connsiteX444" fmla="*/ 984718 w 3245936"/>
              <a:gd name="connsiteY444" fmla="*/ 373918 h 622144"/>
              <a:gd name="connsiteX445" fmla="*/ 986099 w 3245936"/>
              <a:gd name="connsiteY445" fmla="*/ 372927 h 622144"/>
              <a:gd name="connsiteX446" fmla="*/ 985556 w 3245936"/>
              <a:gd name="connsiteY446" fmla="*/ 371518 h 622144"/>
              <a:gd name="connsiteX447" fmla="*/ 992757 w 3245936"/>
              <a:gd name="connsiteY447" fmla="*/ 370670 h 622144"/>
              <a:gd name="connsiteX448" fmla="*/ 992576 w 3245936"/>
              <a:gd name="connsiteY448" fmla="*/ 370698 h 622144"/>
              <a:gd name="connsiteX449" fmla="*/ 992576 w 3245936"/>
              <a:gd name="connsiteY449" fmla="*/ 370756 h 622144"/>
              <a:gd name="connsiteX450" fmla="*/ 2096914 w 3245936"/>
              <a:gd name="connsiteY450" fmla="*/ 368908 h 622144"/>
              <a:gd name="connsiteX451" fmla="*/ 2075397 w 3245936"/>
              <a:gd name="connsiteY451" fmla="*/ 390168 h 622144"/>
              <a:gd name="connsiteX452" fmla="*/ 2075940 w 3245936"/>
              <a:gd name="connsiteY452" fmla="*/ 391149 h 622144"/>
              <a:gd name="connsiteX453" fmla="*/ 2076321 w 3245936"/>
              <a:gd name="connsiteY453" fmla="*/ 391454 h 622144"/>
              <a:gd name="connsiteX454" fmla="*/ 2101277 w 3245936"/>
              <a:gd name="connsiteY454" fmla="*/ 388091 h 622144"/>
              <a:gd name="connsiteX455" fmla="*/ 2462541 w 3245936"/>
              <a:gd name="connsiteY455" fmla="*/ 368479 h 622144"/>
              <a:gd name="connsiteX456" fmla="*/ 2462074 w 3245936"/>
              <a:gd name="connsiteY456" fmla="*/ 368651 h 622144"/>
              <a:gd name="connsiteX457" fmla="*/ 2471237 w 3245936"/>
              <a:gd name="connsiteY457" fmla="*/ 403074 h 622144"/>
              <a:gd name="connsiteX458" fmla="*/ 2483029 w 3245936"/>
              <a:gd name="connsiteY458" fmla="*/ 405217 h 622144"/>
              <a:gd name="connsiteX459" fmla="*/ 2484343 w 3245936"/>
              <a:gd name="connsiteY459" fmla="*/ 403388 h 622144"/>
              <a:gd name="connsiteX460" fmla="*/ 2342097 w 3245936"/>
              <a:gd name="connsiteY460" fmla="*/ 368479 h 622144"/>
              <a:gd name="connsiteX461" fmla="*/ 2333591 w 3245936"/>
              <a:gd name="connsiteY461" fmla="*/ 376090 h 622144"/>
              <a:gd name="connsiteX462" fmla="*/ 2334172 w 3245936"/>
              <a:gd name="connsiteY462" fmla="*/ 377395 h 622144"/>
              <a:gd name="connsiteX463" fmla="*/ 2340307 w 3245936"/>
              <a:gd name="connsiteY463" fmla="*/ 376785 h 622144"/>
              <a:gd name="connsiteX464" fmla="*/ 2463769 w 3245936"/>
              <a:gd name="connsiteY464" fmla="*/ 367403 h 622144"/>
              <a:gd name="connsiteX465" fmla="*/ 2462912 w 3245936"/>
              <a:gd name="connsiteY465" fmla="*/ 368241 h 622144"/>
              <a:gd name="connsiteX466" fmla="*/ 2484715 w 3245936"/>
              <a:gd name="connsiteY466" fmla="*/ 403141 h 622144"/>
              <a:gd name="connsiteX467" fmla="*/ 2485410 w 3245936"/>
              <a:gd name="connsiteY467" fmla="*/ 402874 h 622144"/>
              <a:gd name="connsiteX468" fmla="*/ 2481115 w 3245936"/>
              <a:gd name="connsiteY468" fmla="*/ 377528 h 622144"/>
              <a:gd name="connsiteX469" fmla="*/ 2457797 w 3245936"/>
              <a:gd name="connsiteY469" fmla="*/ 367203 h 622144"/>
              <a:gd name="connsiteX470" fmla="*/ 2405696 w 3245936"/>
              <a:gd name="connsiteY470" fmla="*/ 391244 h 622144"/>
              <a:gd name="connsiteX471" fmla="*/ 2470485 w 3245936"/>
              <a:gd name="connsiteY471" fmla="*/ 402969 h 622144"/>
              <a:gd name="connsiteX472" fmla="*/ 2461427 w 3245936"/>
              <a:gd name="connsiteY472" fmla="*/ 368889 h 622144"/>
              <a:gd name="connsiteX473" fmla="*/ 2460036 w 3245936"/>
              <a:gd name="connsiteY473" fmla="*/ 368851 h 622144"/>
              <a:gd name="connsiteX474" fmla="*/ 2457797 w 3245936"/>
              <a:gd name="connsiteY474" fmla="*/ 367203 h 622144"/>
              <a:gd name="connsiteX475" fmla="*/ 986328 w 3245936"/>
              <a:gd name="connsiteY475" fmla="*/ 367050 h 622144"/>
              <a:gd name="connsiteX476" fmla="*/ 984661 w 3245936"/>
              <a:gd name="connsiteY476" fmla="*/ 370879 h 622144"/>
              <a:gd name="connsiteX477" fmla="*/ 985566 w 3245936"/>
              <a:gd name="connsiteY477" fmla="*/ 370822 h 622144"/>
              <a:gd name="connsiteX478" fmla="*/ 985585 w 3245936"/>
              <a:gd name="connsiteY478" fmla="*/ 370175 h 622144"/>
              <a:gd name="connsiteX479" fmla="*/ 986966 w 3245936"/>
              <a:gd name="connsiteY479" fmla="*/ 368146 h 622144"/>
              <a:gd name="connsiteX480" fmla="*/ 1177199 w 3245936"/>
              <a:gd name="connsiteY480" fmla="*/ 366479 h 622144"/>
              <a:gd name="connsiteX481" fmla="*/ 1189896 w 3245936"/>
              <a:gd name="connsiteY481" fmla="*/ 409084 h 622144"/>
              <a:gd name="connsiteX482" fmla="*/ 1236902 w 3245936"/>
              <a:gd name="connsiteY482" fmla="*/ 383643 h 622144"/>
              <a:gd name="connsiteX483" fmla="*/ 1236654 w 3245936"/>
              <a:gd name="connsiteY483" fmla="*/ 381871 h 622144"/>
              <a:gd name="connsiteX484" fmla="*/ 2457378 w 3245936"/>
              <a:gd name="connsiteY484" fmla="*/ 366079 h 622144"/>
              <a:gd name="connsiteX485" fmla="*/ 2341126 w 3245936"/>
              <a:gd name="connsiteY485" fmla="*/ 377452 h 622144"/>
              <a:gd name="connsiteX486" fmla="*/ 2340687 w 3245936"/>
              <a:gd name="connsiteY486" fmla="*/ 379500 h 622144"/>
              <a:gd name="connsiteX487" fmla="*/ 2404372 w 3245936"/>
              <a:gd name="connsiteY487" fmla="*/ 390996 h 622144"/>
              <a:gd name="connsiteX488" fmla="*/ 2457521 w 3245936"/>
              <a:gd name="connsiteY488" fmla="*/ 366479 h 622144"/>
              <a:gd name="connsiteX489" fmla="*/ 2457378 w 3245936"/>
              <a:gd name="connsiteY489" fmla="*/ 366079 h 622144"/>
              <a:gd name="connsiteX490" fmla="*/ 1979204 w 3245936"/>
              <a:gd name="connsiteY490" fmla="*/ 365717 h 622144"/>
              <a:gd name="connsiteX491" fmla="*/ 2104953 w 3245936"/>
              <a:gd name="connsiteY491" fmla="*/ 414495 h 622144"/>
              <a:gd name="connsiteX492" fmla="*/ 2105020 w 3245936"/>
              <a:gd name="connsiteY492" fmla="*/ 414342 h 622144"/>
              <a:gd name="connsiteX493" fmla="*/ 2104858 w 3245936"/>
              <a:gd name="connsiteY493" fmla="*/ 414228 h 622144"/>
              <a:gd name="connsiteX494" fmla="*/ 2075454 w 3245936"/>
              <a:gd name="connsiteY494" fmla="*/ 394502 h 622144"/>
              <a:gd name="connsiteX495" fmla="*/ 2071816 w 3245936"/>
              <a:gd name="connsiteY495" fmla="*/ 395835 h 622144"/>
              <a:gd name="connsiteX496" fmla="*/ 2069139 w 3245936"/>
              <a:gd name="connsiteY496" fmla="*/ 391673 h 622144"/>
              <a:gd name="connsiteX497" fmla="*/ 782007 w 3245936"/>
              <a:gd name="connsiteY497" fmla="*/ 364355 h 622144"/>
              <a:gd name="connsiteX498" fmla="*/ 691500 w 3245936"/>
              <a:gd name="connsiteY498" fmla="*/ 456871 h 622144"/>
              <a:gd name="connsiteX499" fmla="*/ 692253 w 3245936"/>
              <a:gd name="connsiteY499" fmla="*/ 459881 h 622144"/>
              <a:gd name="connsiteX500" fmla="*/ 692081 w 3245936"/>
              <a:gd name="connsiteY500" fmla="*/ 460281 h 622144"/>
              <a:gd name="connsiteX501" fmla="*/ 816554 w 3245936"/>
              <a:gd name="connsiteY501" fmla="*/ 522346 h 622144"/>
              <a:gd name="connsiteX502" fmla="*/ 818364 w 3245936"/>
              <a:gd name="connsiteY502" fmla="*/ 520955 h 622144"/>
              <a:gd name="connsiteX503" fmla="*/ 784512 w 3245936"/>
              <a:gd name="connsiteY503" fmla="*/ 365079 h 622144"/>
              <a:gd name="connsiteX504" fmla="*/ 783398 w 3245936"/>
              <a:gd name="connsiteY504" fmla="*/ 365050 h 622144"/>
              <a:gd name="connsiteX505" fmla="*/ 782007 w 3245936"/>
              <a:gd name="connsiteY505" fmla="*/ 364355 h 622144"/>
              <a:gd name="connsiteX506" fmla="*/ 787646 w 3245936"/>
              <a:gd name="connsiteY506" fmla="*/ 362459 h 622144"/>
              <a:gd name="connsiteX507" fmla="*/ 785360 w 3245936"/>
              <a:gd name="connsiteY507" fmla="*/ 364888 h 622144"/>
              <a:gd name="connsiteX508" fmla="*/ 819202 w 3245936"/>
              <a:gd name="connsiteY508" fmla="*/ 520755 h 622144"/>
              <a:gd name="connsiteX509" fmla="*/ 820326 w 3245936"/>
              <a:gd name="connsiteY509" fmla="*/ 520803 h 622144"/>
              <a:gd name="connsiteX510" fmla="*/ 820421 w 3245936"/>
              <a:gd name="connsiteY510" fmla="*/ 520841 h 622144"/>
              <a:gd name="connsiteX511" fmla="*/ 875181 w 3245936"/>
              <a:gd name="connsiteY511" fmla="*/ 380233 h 622144"/>
              <a:gd name="connsiteX512" fmla="*/ 873342 w 3245936"/>
              <a:gd name="connsiteY512" fmla="*/ 376861 h 622144"/>
              <a:gd name="connsiteX513" fmla="*/ 2304083 w 3245936"/>
              <a:gd name="connsiteY513" fmla="*/ 362116 h 622144"/>
              <a:gd name="connsiteX514" fmla="*/ 2310379 w 3245936"/>
              <a:gd name="connsiteY514" fmla="*/ 377061 h 622144"/>
              <a:gd name="connsiteX515" fmla="*/ 2327200 w 3245936"/>
              <a:gd name="connsiteY515" fmla="*/ 377623 h 622144"/>
              <a:gd name="connsiteX516" fmla="*/ 2327210 w 3245936"/>
              <a:gd name="connsiteY516" fmla="*/ 377290 h 622144"/>
              <a:gd name="connsiteX517" fmla="*/ 2327495 w 3245936"/>
              <a:gd name="connsiteY517" fmla="*/ 376642 h 622144"/>
              <a:gd name="connsiteX518" fmla="*/ 1157121 w 3245936"/>
              <a:gd name="connsiteY518" fmla="*/ 361278 h 622144"/>
              <a:gd name="connsiteX519" fmla="*/ 1128365 w 3245936"/>
              <a:gd name="connsiteY519" fmla="*/ 440460 h 622144"/>
              <a:gd name="connsiteX520" fmla="*/ 1129774 w 3245936"/>
              <a:gd name="connsiteY520" fmla="*/ 441612 h 622144"/>
              <a:gd name="connsiteX521" fmla="*/ 1189191 w 3245936"/>
              <a:gd name="connsiteY521" fmla="*/ 409456 h 622144"/>
              <a:gd name="connsiteX522" fmla="*/ 1176313 w 3245936"/>
              <a:gd name="connsiteY522" fmla="*/ 366241 h 622144"/>
              <a:gd name="connsiteX523" fmla="*/ 1045783 w 3245936"/>
              <a:gd name="connsiteY523" fmla="*/ 359430 h 622144"/>
              <a:gd name="connsiteX524" fmla="*/ 995329 w 3245936"/>
              <a:gd name="connsiteY524" fmla="*/ 370117 h 622144"/>
              <a:gd name="connsiteX525" fmla="*/ 992557 w 3245936"/>
              <a:gd name="connsiteY525" fmla="*/ 371422 h 622144"/>
              <a:gd name="connsiteX526" fmla="*/ 992548 w 3245936"/>
              <a:gd name="connsiteY526" fmla="*/ 371775 h 622144"/>
              <a:gd name="connsiteX527" fmla="*/ 992348 w 3245936"/>
              <a:gd name="connsiteY527" fmla="*/ 372232 h 622144"/>
              <a:gd name="connsiteX528" fmla="*/ 1022218 w 3245936"/>
              <a:gd name="connsiteY528" fmla="*/ 387977 h 622144"/>
              <a:gd name="connsiteX529" fmla="*/ 2477990 w 3245936"/>
              <a:gd name="connsiteY529" fmla="*/ 359002 h 622144"/>
              <a:gd name="connsiteX530" fmla="*/ 2464265 w 3245936"/>
              <a:gd name="connsiteY530" fmla="*/ 364469 h 622144"/>
              <a:gd name="connsiteX531" fmla="*/ 2464332 w 3245936"/>
              <a:gd name="connsiteY531" fmla="*/ 366165 h 622144"/>
              <a:gd name="connsiteX532" fmla="*/ 2464008 w 3245936"/>
              <a:gd name="connsiteY532" fmla="*/ 366870 h 622144"/>
              <a:gd name="connsiteX533" fmla="*/ 2480991 w 3245936"/>
              <a:gd name="connsiteY533" fmla="*/ 376775 h 622144"/>
              <a:gd name="connsiteX534" fmla="*/ 1074044 w 3245936"/>
              <a:gd name="connsiteY534" fmla="*/ 353449 h 622144"/>
              <a:gd name="connsiteX535" fmla="*/ 1047040 w 3245936"/>
              <a:gd name="connsiteY535" fmla="*/ 359173 h 622144"/>
              <a:gd name="connsiteX536" fmla="*/ 1022932 w 3245936"/>
              <a:gd name="connsiteY536" fmla="*/ 388367 h 622144"/>
              <a:gd name="connsiteX537" fmla="*/ 1123897 w 3245936"/>
              <a:gd name="connsiteY537" fmla="*/ 441603 h 622144"/>
              <a:gd name="connsiteX538" fmla="*/ 1124755 w 3245936"/>
              <a:gd name="connsiteY538" fmla="*/ 440764 h 622144"/>
              <a:gd name="connsiteX539" fmla="*/ 1036982 w 3245936"/>
              <a:gd name="connsiteY539" fmla="*/ 349772 h 622144"/>
              <a:gd name="connsiteX540" fmla="*/ 992376 w 3245936"/>
              <a:gd name="connsiteY540" fmla="*/ 369803 h 622144"/>
              <a:gd name="connsiteX541" fmla="*/ 996367 w 3245936"/>
              <a:gd name="connsiteY541" fmla="*/ 368965 h 622144"/>
              <a:gd name="connsiteX542" fmla="*/ 1253666 w 3245936"/>
              <a:gd name="connsiteY542" fmla="*/ 349000 h 622144"/>
              <a:gd name="connsiteX543" fmla="*/ 1241703 w 3245936"/>
              <a:gd name="connsiteY543" fmla="*/ 379157 h 622144"/>
              <a:gd name="connsiteX544" fmla="*/ 1242179 w 3245936"/>
              <a:gd name="connsiteY544" fmla="*/ 379376 h 622144"/>
              <a:gd name="connsiteX545" fmla="*/ 2504822 w 3245936"/>
              <a:gd name="connsiteY545" fmla="*/ 348277 h 622144"/>
              <a:gd name="connsiteX546" fmla="*/ 2478752 w 3245936"/>
              <a:gd name="connsiteY546" fmla="*/ 358678 h 622144"/>
              <a:gd name="connsiteX547" fmla="*/ 2481905 w 3245936"/>
              <a:gd name="connsiteY547" fmla="*/ 377290 h 622144"/>
              <a:gd name="connsiteX548" fmla="*/ 2505222 w 3245936"/>
              <a:gd name="connsiteY548" fmla="*/ 390892 h 622144"/>
              <a:gd name="connsiteX549" fmla="*/ 2520158 w 3245936"/>
              <a:gd name="connsiteY549" fmla="*/ 379157 h 622144"/>
              <a:gd name="connsiteX550" fmla="*/ 1103085 w 3245936"/>
              <a:gd name="connsiteY550" fmla="*/ 347305 h 622144"/>
              <a:gd name="connsiteX551" fmla="*/ 1074787 w 3245936"/>
              <a:gd name="connsiteY551" fmla="*/ 353287 h 622144"/>
              <a:gd name="connsiteX552" fmla="*/ 1125393 w 3245936"/>
              <a:gd name="connsiteY552" fmla="*/ 440421 h 622144"/>
              <a:gd name="connsiteX553" fmla="*/ 1127641 w 3245936"/>
              <a:gd name="connsiteY553" fmla="*/ 440136 h 622144"/>
              <a:gd name="connsiteX554" fmla="*/ 1127726 w 3245936"/>
              <a:gd name="connsiteY554" fmla="*/ 440164 h 622144"/>
              <a:gd name="connsiteX555" fmla="*/ 1156435 w 3245936"/>
              <a:gd name="connsiteY555" fmla="*/ 361116 h 622144"/>
              <a:gd name="connsiteX556" fmla="*/ 1321427 w 3245936"/>
              <a:gd name="connsiteY556" fmla="*/ 346048 h 622144"/>
              <a:gd name="connsiteX557" fmla="*/ 1341029 w 3245936"/>
              <a:gd name="connsiteY557" fmla="*/ 382776 h 622144"/>
              <a:gd name="connsiteX558" fmla="*/ 1366518 w 3245936"/>
              <a:gd name="connsiteY558" fmla="*/ 382986 h 622144"/>
              <a:gd name="connsiteX559" fmla="*/ 1367128 w 3245936"/>
              <a:gd name="connsiteY559" fmla="*/ 380824 h 622144"/>
              <a:gd name="connsiteX560" fmla="*/ 3053138 w 3245936"/>
              <a:gd name="connsiteY560" fmla="*/ 345153 h 622144"/>
              <a:gd name="connsiteX561" fmla="*/ 2947840 w 3245936"/>
              <a:gd name="connsiteY561" fmla="*/ 459414 h 622144"/>
              <a:gd name="connsiteX562" fmla="*/ 2948468 w 3245936"/>
              <a:gd name="connsiteY562" fmla="*/ 460519 h 622144"/>
              <a:gd name="connsiteX563" fmla="*/ 3069169 w 3245936"/>
              <a:gd name="connsiteY563" fmla="*/ 431325 h 622144"/>
              <a:gd name="connsiteX564" fmla="*/ 3069207 w 3245936"/>
              <a:gd name="connsiteY564" fmla="*/ 430039 h 622144"/>
              <a:gd name="connsiteX565" fmla="*/ 3071703 w 3245936"/>
              <a:gd name="connsiteY565" fmla="*/ 427468 h 622144"/>
              <a:gd name="connsiteX566" fmla="*/ 3055625 w 3245936"/>
              <a:gd name="connsiteY566" fmla="*/ 345772 h 622144"/>
              <a:gd name="connsiteX567" fmla="*/ 3054424 w 3245936"/>
              <a:gd name="connsiteY567" fmla="*/ 345743 h 622144"/>
              <a:gd name="connsiteX568" fmla="*/ 3053138 w 3245936"/>
              <a:gd name="connsiteY568" fmla="*/ 345153 h 622144"/>
              <a:gd name="connsiteX569" fmla="*/ 1439489 w 3245936"/>
              <a:gd name="connsiteY569" fmla="*/ 341066 h 622144"/>
              <a:gd name="connsiteX570" fmla="*/ 1374262 w 3245936"/>
              <a:gd name="connsiteY570" fmla="*/ 381814 h 622144"/>
              <a:gd name="connsiteX571" fmla="*/ 1374633 w 3245936"/>
              <a:gd name="connsiteY571" fmla="*/ 382938 h 622144"/>
              <a:gd name="connsiteX572" fmla="*/ 1393150 w 3245936"/>
              <a:gd name="connsiteY572" fmla="*/ 382900 h 622144"/>
              <a:gd name="connsiteX573" fmla="*/ 1062947 w 3245936"/>
              <a:gd name="connsiteY573" fmla="*/ 339904 h 622144"/>
              <a:gd name="connsiteX574" fmla="*/ 1047983 w 3245936"/>
              <a:gd name="connsiteY574" fmla="*/ 358021 h 622144"/>
              <a:gd name="connsiteX575" fmla="*/ 1073567 w 3245936"/>
              <a:gd name="connsiteY575" fmla="*/ 352610 h 622144"/>
              <a:gd name="connsiteX576" fmla="*/ 1066319 w 3245936"/>
              <a:gd name="connsiteY576" fmla="*/ 340133 h 622144"/>
              <a:gd name="connsiteX577" fmla="*/ 1064071 w 3245936"/>
              <a:gd name="connsiteY577" fmla="*/ 340409 h 622144"/>
              <a:gd name="connsiteX578" fmla="*/ 1062947 w 3245936"/>
              <a:gd name="connsiteY578" fmla="*/ 339904 h 622144"/>
              <a:gd name="connsiteX579" fmla="*/ 2005827 w 3245936"/>
              <a:gd name="connsiteY579" fmla="*/ 339866 h 622144"/>
              <a:gd name="connsiteX580" fmla="*/ 1974575 w 3245936"/>
              <a:gd name="connsiteY580" fmla="*/ 361450 h 622144"/>
              <a:gd name="connsiteX581" fmla="*/ 1974956 w 3245936"/>
              <a:gd name="connsiteY581" fmla="*/ 363812 h 622144"/>
              <a:gd name="connsiteX582" fmla="*/ 2069349 w 3245936"/>
              <a:gd name="connsiteY582" fmla="*/ 391044 h 622144"/>
              <a:gd name="connsiteX583" fmla="*/ 2069635 w 3245936"/>
              <a:gd name="connsiteY583" fmla="*/ 390425 h 622144"/>
              <a:gd name="connsiteX584" fmla="*/ 2006598 w 3245936"/>
              <a:gd name="connsiteY584" fmla="*/ 339561 h 622144"/>
              <a:gd name="connsiteX585" fmla="*/ 2070111 w 3245936"/>
              <a:gd name="connsiteY585" fmla="*/ 389891 h 622144"/>
              <a:gd name="connsiteX586" fmla="*/ 2070806 w 3245936"/>
              <a:gd name="connsiteY586" fmla="*/ 389282 h 622144"/>
              <a:gd name="connsiteX587" fmla="*/ 2070206 w 3245936"/>
              <a:gd name="connsiteY587" fmla="*/ 387901 h 622144"/>
              <a:gd name="connsiteX588" fmla="*/ 1061804 w 3245936"/>
              <a:gd name="connsiteY588" fmla="*/ 338723 h 622144"/>
              <a:gd name="connsiteX589" fmla="*/ 998939 w 3245936"/>
              <a:gd name="connsiteY589" fmla="*/ 368412 h 622144"/>
              <a:gd name="connsiteX590" fmla="*/ 1046726 w 3245936"/>
              <a:gd name="connsiteY590" fmla="*/ 358287 h 622144"/>
              <a:gd name="connsiteX591" fmla="*/ 1062347 w 3245936"/>
              <a:gd name="connsiteY591" fmla="*/ 339371 h 622144"/>
              <a:gd name="connsiteX592" fmla="*/ 1061804 w 3245936"/>
              <a:gd name="connsiteY592" fmla="*/ 338723 h 622144"/>
              <a:gd name="connsiteX593" fmla="*/ 1068119 w 3245936"/>
              <a:gd name="connsiteY593" fmla="*/ 338247 h 622144"/>
              <a:gd name="connsiteX594" fmla="*/ 1066947 w 3245936"/>
              <a:gd name="connsiteY594" fmla="*/ 339799 h 622144"/>
              <a:gd name="connsiteX595" fmla="*/ 1074301 w 3245936"/>
              <a:gd name="connsiteY595" fmla="*/ 352449 h 622144"/>
              <a:gd name="connsiteX596" fmla="*/ 1101085 w 3245936"/>
              <a:gd name="connsiteY596" fmla="*/ 346781 h 622144"/>
              <a:gd name="connsiteX597" fmla="*/ 2152254 w 3245936"/>
              <a:gd name="connsiteY597" fmla="*/ 337685 h 622144"/>
              <a:gd name="connsiteX598" fmla="*/ 2126013 w 3245936"/>
              <a:gd name="connsiteY598" fmla="*/ 384738 h 622144"/>
              <a:gd name="connsiteX599" fmla="*/ 2204566 w 3245936"/>
              <a:gd name="connsiteY599" fmla="*/ 374137 h 622144"/>
              <a:gd name="connsiteX600" fmla="*/ 2204585 w 3245936"/>
              <a:gd name="connsiteY600" fmla="*/ 373242 h 622144"/>
              <a:gd name="connsiteX601" fmla="*/ 2204928 w 3245936"/>
              <a:gd name="connsiteY601" fmla="*/ 372461 h 622144"/>
              <a:gd name="connsiteX602" fmla="*/ 1166007 w 3245936"/>
              <a:gd name="connsiteY602" fmla="*/ 336761 h 622144"/>
              <a:gd name="connsiteX603" fmla="*/ 1157416 w 3245936"/>
              <a:gd name="connsiteY603" fmla="*/ 360402 h 622144"/>
              <a:gd name="connsiteX604" fmla="*/ 1175999 w 3245936"/>
              <a:gd name="connsiteY604" fmla="*/ 365212 h 622144"/>
              <a:gd name="connsiteX605" fmla="*/ 1167531 w 3245936"/>
              <a:gd name="connsiteY605" fmla="*/ 336818 h 622144"/>
              <a:gd name="connsiteX606" fmla="*/ 1166084 w 3245936"/>
              <a:gd name="connsiteY606" fmla="*/ 336789 h 622144"/>
              <a:gd name="connsiteX607" fmla="*/ 1166007 w 3245936"/>
              <a:gd name="connsiteY607" fmla="*/ 336761 h 622144"/>
              <a:gd name="connsiteX608" fmla="*/ 1169665 w 3245936"/>
              <a:gd name="connsiteY608" fmla="*/ 335523 h 622144"/>
              <a:gd name="connsiteX609" fmla="*/ 1168265 w 3245936"/>
              <a:gd name="connsiteY609" fmla="*/ 336542 h 622144"/>
              <a:gd name="connsiteX610" fmla="*/ 1176885 w 3245936"/>
              <a:gd name="connsiteY610" fmla="*/ 365450 h 622144"/>
              <a:gd name="connsiteX611" fmla="*/ 1236892 w 3245936"/>
              <a:gd name="connsiteY611" fmla="*/ 380976 h 622144"/>
              <a:gd name="connsiteX612" fmla="*/ 1237064 w 3245936"/>
              <a:gd name="connsiteY612" fmla="*/ 380604 h 622144"/>
              <a:gd name="connsiteX613" fmla="*/ 1163588 w 3245936"/>
              <a:gd name="connsiteY613" fmla="*/ 334484 h 622144"/>
              <a:gd name="connsiteX614" fmla="*/ 1105095 w 3245936"/>
              <a:gd name="connsiteY614" fmla="*/ 346876 h 622144"/>
              <a:gd name="connsiteX615" fmla="*/ 1156749 w 3245936"/>
              <a:gd name="connsiteY615" fmla="*/ 360240 h 622144"/>
              <a:gd name="connsiteX616" fmla="*/ 1165379 w 3245936"/>
              <a:gd name="connsiteY616" fmla="*/ 336475 h 622144"/>
              <a:gd name="connsiteX617" fmla="*/ 1163588 w 3245936"/>
              <a:gd name="connsiteY617" fmla="*/ 334484 h 622144"/>
              <a:gd name="connsiteX618" fmla="*/ 1162407 w 3245936"/>
              <a:gd name="connsiteY618" fmla="*/ 333789 h 622144"/>
              <a:gd name="connsiteX619" fmla="*/ 1068376 w 3245936"/>
              <a:gd name="connsiteY619" fmla="*/ 337123 h 622144"/>
              <a:gd name="connsiteX620" fmla="*/ 1068367 w 3245936"/>
              <a:gd name="connsiteY620" fmla="*/ 337361 h 622144"/>
              <a:gd name="connsiteX621" fmla="*/ 1103095 w 3245936"/>
              <a:gd name="connsiteY621" fmla="*/ 346353 h 622144"/>
              <a:gd name="connsiteX622" fmla="*/ 1614313 w 3245936"/>
              <a:gd name="connsiteY622" fmla="*/ 332276 h 622144"/>
              <a:gd name="connsiteX623" fmla="*/ 1605966 w 3245936"/>
              <a:gd name="connsiteY623" fmla="*/ 332394 h 622144"/>
              <a:gd name="connsiteX624" fmla="*/ 1554142 w 3245936"/>
              <a:gd name="connsiteY624" fmla="*/ 376623 h 622144"/>
              <a:gd name="connsiteX625" fmla="*/ 1632256 w 3245936"/>
              <a:gd name="connsiteY625" fmla="*/ 332022 h 622144"/>
              <a:gd name="connsiteX626" fmla="*/ 1615719 w 3245936"/>
              <a:gd name="connsiteY626" fmla="*/ 332256 h 622144"/>
              <a:gd name="connsiteX627" fmla="*/ 1552656 w 3245936"/>
              <a:gd name="connsiteY627" fmla="*/ 378738 h 622144"/>
              <a:gd name="connsiteX628" fmla="*/ 1679831 w 3245936"/>
              <a:gd name="connsiteY628" fmla="*/ 331348 h 622144"/>
              <a:gd name="connsiteX629" fmla="*/ 1633864 w 3245936"/>
              <a:gd name="connsiteY629" fmla="*/ 331999 h 622144"/>
              <a:gd name="connsiteX630" fmla="*/ 1550694 w 3245936"/>
              <a:gd name="connsiteY630" fmla="*/ 380795 h 622144"/>
              <a:gd name="connsiteX631" fmla="*/ 1455939 w 3245936"/>
              <a:gd name="connsiteY631" fmla="*/ 330779 h 622144"/>
              <a:gd name="connsiteX632" fmla="*/ 1443975 w 3245936"/>
              <a:gd name="connsiteY632" fmla="*/ 338256 h 622144"/>
              <a:gd name="connsiteX633" fmla="*/ 1394541 w 3245936"/>
              <a:gd name="connsiteY633" fmla="*/ 382890 h 622144"/>
              <a:gd name="connsiteX634" fmla="*/ 1395169 w 3245936"/>
              <a:gd name="connsiteY634" fmla="*/ 382890 h 622144"/>
              <a:gd name="connsiteX635" fmla="*/ 1945676 w 3245936"/>
              <a:gd name="connsiteY635" fmla="*/ 330636 h 622144"/>
              <a:gd name="connsiteX636" fmla="*/ 1842120 w 3245936"/>
              <a:gd name="connsiteY636" fmla="*/ 380919 h 622144"/>
              <a:gd name="connsiteX637" fmla="*/ 1842225 w 3245936"/>
              <a:gd name="connsiteY637" fmla="*/ 381214 h 622144"/>
              <a:gd name="connsiteX638" fmla="*/ 1967965 w 3245936"/>
              <a:gd name="connsiteY638" fmla="*/ 363269 h 622144"/>
              <a:gd name="connsiteX639" fmla="*/ 1968003 w 3245936"/>
              <a:gd name="connsiteY639" fmla="*/ 362345 h 622144"/>
              <a:gd name="connsiteX640" fmla="*/ 1969003 w 3245936"/>
              <a:gd name="connsiteY640" fmla="*/ 360650 h 622144"/>
              <a:gd name="connsiteX641" fmla="*/ 1462521 w 3245936"/>
              <a:gd name="connsiteY641" fmla="*/ 330208 h 622144"/>
              <a:gd name="connsiteX642" fmla="*/ 1458901 w 3245936"/>
              <a:gd name="connsiteY642" fmla="*/ 331522 h 622144"/>
              <a:gd name="connsiteX643" fmla="*/ 1457301 w 3245936"/>
              <a:gd name="connsiteY643" fmla="*/ 330598 h 622144"/>
              <a:gd name="connsiteX644" fmla="*/ 1396322 w 3245936"/>
              <a:gd name="connsiteY644" fmla="*/ 382881 h 622144"/>
              <a:gd name="connsiteX645" fmla="*/ 1542664 w 3245936"/>
              <a:gd name="connsiteY645" fmla="*/ 382557 h 622144"/>
              <a:gd name="connsiteX646" fmla="*/ 1542674 w 3245936"/>
              <a:gd name="connsiteY646" fmla="*/ 382186 h 622144"/>
              <a:gd name="connsiteX647" fmla="*/ 1543035 w 3245936"/>
              <a:gd name="connsiteY647" fmla="*/ 381386 h 622144"/>
              <a:gd name="connsiteX648" fmla="*/ 2138024 w 3245936"/>
              <a:gd name="connsiteY648" fmla="*/ 328303 h 622144"/>
              <a:gd name="connsiteX649" fmla="*/ 2097533 w 3245936"/>
              <a:gd name="connsiteY649" fmla="*/ 368308 h 622144"/>
              <a:gd name="connsiteX650" fmla="*/ 2102029 w 3245936"/>
              <a:gd name="connsiteY650" fmla="*/ 387977 h 622144"/>
              <a:gd name="connsiteX651" fmla="*/ 2125003 w 3245936"/>
              <a:gd name="connsiteY651" fmla="*/ 384872 h 622144"/>
              <a:gd name="connsiteX652" fmla="*/ 2151578 w 3245936"/>
              <a:gd name="connsiteY652" fmla="*/ 337237 h 622144"/>
              <a:gd name="connsiteX653" fmla="*/ 1951972 w 3245936"/>
              <a:gd name="connsiteY653" fmla="*/ 327579 h 622144"/>
              <a:gd name="connsiteX654" fmla="*/ 1946438 w 3245936"/>
              <a:gd name="connsiteY654" fmla="*/ 330255 h 622144"/>
              <a:gd name="connsiteX655" fmla="*/ 1968679 w 3245936"/>
              <a:gd name="connsiteY655" fmla="*/ 358869 h 622144"/>
              <a:gd name="connsiteX656" fmla="*/ 1456263 w 3245936"/>
              <a:gd name="connsiteY656" fmla="*/ 327169 h 622144"/>
              <a:gd name="connsiteX657" fmla="*/ 1446738 w 3245936"/>
              <a:gd name="connsiteY657" fmla="*/ 335770 h 622144"/>
              <a:gd name="connsiteX658" fmla="*/ 1456568 w 3245936"/>
              <a:gd name="connsiteY658" fmla="*/ 329627 h 622144"/>
              <a:gd name="connsiteX659" fmla="*/ 1456234 w 3245936"/>
              <a:gd name="connsiteY659" fmla="*/ 327226 h 622144"/>
              <a:gd name="connsiteX660" fmla="*/ 1456263 w 3245936"/>
              <a:gd name="connsiteY660" fmla="*/ 327169 h 622144"/>
              <a:gd name="connsiteX661" fmla="*/ 1513222 w 3245936"/>
              <a:gd name="connsiteY661" fmla="*/ 326112 h 622144"/>
              <a:gd name="connsiteX662" fmla="*/ 1463216 w 3245936"/>
              <a:gd name="connsiteY662" fmla="*/ 328303 h 622144"/>
              <a:gd name="connsiteX663" fmla="*/ 1463197 w 3245936"/>
              <a:gd name="connsiteY663" fmla="*/ 328846 h 622144"/>
              <a:gd name="connsiteX664" fmla="*/ 1462845 w 3245936"/>
              <a:gd name="connsiteY664" fmla="*/ 329646 h 622144"/>
              <a:gd name="connsiteX665" fmla="*/ 1543350 w 3245936"/>
              <a:gd name="connsiteY665" fmla="*/ 380833 h 622144"/>
              <a:gd name="connsiteX666" fmla="*/ 1544140 w 3245936"/>
              <a:gd name="connsiteY666" fmla="*/ 380100 h 622144"/>
              <a:gd name="connsiteX667" fmla="*/ 1698656 w 3245936"/>
              <a:gd name="connsiteY667" fmla="*/ 325095 h 622144"/>
              <a:gd name="connsiteX668" fmla="*/ 1684845 w 3245936"/>
              <a:gd name="connsiteY668" fmla="*/ 330384 h 622144"/>
              <a:gd name="connsiteX669" fmla="*/ 1743670 w 3245936"/>
              <a:gd name="connsiteY669" fmla="*/ 329551 h 622144"/>
              <a:gd name="connsiteX670" fmla="*/ 1703565 w 3245936"/>
              <a:gd name="connsiteY670" fmla="*/ 325581 h 622144"/>
              <a:gd name="connsiteX671" fmla="*/ 1702170 w 3245936"/>
              <a:gd name="connsiteY671" fmla="*/ 326455 h 622144"/>
              <a:gd name="connsiteX672" fmla="*/ 1700696 w 3245936"/>
              <a:gd name="connsiteY672" fmla="*/ 325297 h 622144"/>
              <a:gd name="connsiteX673" fmla="*/ 1565140 w 3245936"/>
              <a:gd name="connsiteY673" fmla="*/ 323822 h 622144"/>
              <a:gd name="connsiteX674" fmla="*/ 1513946 w 3245936"/>
              <a:gd name="connsiteY674" fmla="*/ 326074 h 622144"/>
              <a:gd name="connsiteX675" fmla="*/ 1544702 w 3245936"/>
              <a:gd name="connsiteY675" fmla="*/ 379795 h 622144"/>
              <a:gd name="connsiteX676" fmla="*/ 1546969 w 3245936"/>
              <a:gd name="connsiteY676" fmla="*/ 379519 h 622144"/>
              <a:gd name="connsiteX677" fmla="*/ 1548627 w 3245936"/>
              <a:gd name="connsiteY677" fmla="*/ 380500 h 622144"/>
              <a:gd name="connsiteX678" fmla="*/ 1604993 w 3245936"/>
              <a:gd name="connsiteY678" fmla="*/ 332408 h 622144"/>
              <a:gd name="connsiteX679" fmla="*/ 1576744 w 3245936"/>
              <a:gd name="connsiteY679" fmla="*/ 332808 h 622144"/>
              <a:gd name="connsiteX680" fmla="*/ 1576744 w 3245936"/>
              <a:gd name="connsiteY680" fmla="*/ 333208 h 622144"/>
              <a:gd name="connsiteX681" fmla="*/ 1572449 w 3245936"/>
              <a:gd name="connsiteY681" fmla="*/ 335894 h 622144"/>
              <a:gd name="connsiteX682" fmla="*/ 1569762 w 3245936"/>
              <a:gd name="connsiteY682" fmla="*/ 331598 h 622144"/>
              <a:gd name="connsiteX683" fmla="*/ 1570725 w 3245936"/>
              <a:gd name="connsiteY683" fmla="*/ 329960 h 622144"/>
              <a:gd name="connsiteX684" fmla="*/ 1573827 w 3245936"/>
              <a:gd name="connsiteY684" fmla="*/ 323440 h 622144"/>
              <a:gd name="connsiteX685" fmla="*/ 1565700 w 3245936"/>
              <a:gd name="connsiteY685" fmla="*/ 323797 h 622144"/>
              <a:gd name="connsiteX686" fmla="*/ 1571039 w 3245936"/>
              <a:gd name="connsiteY686" fmla="*/ 329665 h 622144"/>
              <a:gd name="connsiteX687" fmla="*/ 1573363 w 3245936"/>
              <a:gd name="connsiteY687" fmla="*/ 328912 h 622144"/>
              <a:gd name="connsiteX688" fmla="*/ 628712 w 3245936"/>
              <a:gd name="connsiteY688" fmla="*/ 322950 h 622144"/>
              <a:gd name="connsiteX689" fmla="*/ 627873 w 3245936"/>
              <a:gd name="connsiteY689" fmla="*/ 323092 h 622144"/>
              <a:gd name="connsiteX690" fmla="*/ 617453 w 3245936"/>
              <a:gd name="connsiteY690" fmla="*/ 476893 h 622144"/>
              <a:gd name="connsiteX691" fmla="*/ 617605 w 3245936"/>
              <a:gd name="connsiteY691" fmla="*/ 476893 h 622144"/>
              <a:gd name="connsiteX692" fmla="*/ 620063 w 3245936"/>
              <a:gd name="connsiteY692" fmla="*/ 479103 h 622144"/>
              <a:gd name="connsiteX693" fmla="*/ 685300 w 3245936"/>
              <a:gd name="connsiteY693" fmla="*/ 459814 h 622144"/>
              <a:gd name="connsiteX694" fmla="*/ 685290 w 3245936"/>
              <a:gd name="connsiteY694" fmla="*/ 458271 h 622144"/>
              <a:gd name="connsiteX695" fmla="*/ 686986 w 3245936"/>
              <a:gd name="connsiteY695" fmla="*/ 456023 h 622144"/>
              <a:gd name="connsiteX696" fmla="*/ 1585433 w 3245936"/>
              <a:gd name="connsiteY696" fmla="*/ 322929 h 622144"/>
              <a:gd name="connsiteX697" fmla="*/ 1574201 w 3245936"/>
              <a:gd name="connsiteY697" fmla="*/ 323423 h 622144"/>
              <a:gd name="connsiteX698" fmla="*/ 1573734 w 3245936"/>
              <a:gd name="connsiteY698" fmla="*/ 328931 h 622144"/>
              <a:gd name="connsiteX699" fmla="*/ 1574068 w 3245936"/>
              <a:gd name="connsiteY699" fmla="*/ 328931 h 622144"/>
              <a:gd name="connsiteX700" fmla="*/ 1575820 w 3245936"/>
              <a:gd name="connsiteY700" fmla="*/ 330017 h 622144"/>
              <a:gd name="connsiteX701" fmla="*/ 1685321 w 3245936"/>
              <a:gd name="connsiteY701" fmla="*/ 322865 h 622144"/>
              <a:gd name="connsiteX702" fmla="*/ 1698559 w 3245936"/>
              <a:gd name="connsiteY702" fmla="*/ 324176 h 622144"/>
              <a:gd name="connsiteX703" fmla="*/ 1699474 w 3245936"/>
              <a:gd name="connsiteY703" fmla="*/ 323826 h 622144"/>
              <a:gd name="connsiteX704" fmla="*/ 1699398 w 3245936"/>
              <a:gd name="connsiteY704" fmla="*/ 323188 h 622144"/>
              <a:gd name="connsiteX705" fmla="*/ 1589368 w 3245936"/>
              <a:gd name="connsiteY705" fmla="*/ 322756 h 622144"/>
              <a:gd name="connsiteX706" fmla="*/ 1586904 w 3245936"/>
              <a:gd name="connsiteY706" fmla="*/ 322864 h 622144"/>
              <a:gd name="connsiteX707" fmla="*/ 1578430 w 3245936"/>
              <a:gd name="connsiteY707" fmla="*/ 329112 h 622144"/>
              <a:gd name="connsiteX708" fmla="*/ 1650782 w 3245936"/>
              <a:gd name="connsiteY708" fmla="*/ 322073 h 622144"/>
              <a:gd name="connsiteX709" fmla="*/ 1635425 w 3245936"/>
              <a:gd name="connsiteY709" fmla="*/ 331083 h 622144"/>
              <a:gd name="connsiteX710" fmla="*/ 1682253 w 3245936"/>
              <a:gd name="connsiteY710" fmla="*/ 330420 h 622144"/>
              <a:gd name="connsiteX711" fmla="*/ 1696673 w 3245936"/>
              <a:gd name="connsiteY711" fmla="*/ 324899 h 622144"/>
              <a:gd name="connsiteX712" fmla="*/ 1673360 w 3245936"/>
              <a:gd name="connsiteY712" fmla="*/ 322591 h 622144"/>
              <a:gd name="connsiteX713" fmla="*/ 1983309 w 3245936"/>
              <a:gd name="connsiteY713" fmla="*/ 322007 h 622144"/>
              <a:gd name="connsiteX714" fmla="*/ 1972765 w 3245936"/>
              <a:gd name="connsiteY714" fmla="*/ 359888 h 622144"/>
              <a:gd name="connsiteX715" fmla="*/ 1974137 w 3245936"/>
              <a:gd name="connsiteY715" fmla="*/ 360859 h 622144"/>
              <a:gd name="connsiteX716" fmla="*/ 2005226 w 3245936"/>
              <a:gd name="connsiteY716" fmla="*/ 339390 h 622144"/>
              <a:gd name="connsiteX717" fmla="*/ 1213089 w 3245936"/>
              <a:gd name="connsiteY717" fmla="*/ 321692 h 622144"/>
              <a:gd name="connsiteX718" fmla="*/ 1170408 w 3245936"/>
              <a:gd name="connsiteY718" fmla="*/ 332741 h 622144"/>
              <a:gd name="connsiteX719" fmla="*/ 1170370 w 3245936"/>
              <a:gd name="connsiteY719" fmla="*/ 334113 h 622144"/>
              <a:gd name="connsiteX720" fmla="*/ 1169970 w 3245936"/>
              <a:gd name="connsiteY720" fmla="*/ 335018 h 622144"/>
              <a:gd name="connsiteX721" fmla="*/ 1237359 w 3245936"/>
              <a:gd name="connsiteY721" fmla="*/ 380090 h 622144"/>
              <a:gd name="connsiteX722" fmla="*/ 1238321 w 3245936"/>
              <a:gd name="connsiteY722" fmla="*/ 379242 h 622144"/>
              <a:gd name="connsiteX723" fmla="*/ 1615273 w 3245936"/>
              <a:gd name="connsiteY723" fmla="*/ 321616 h 622144"/>
              <a:gd name="connsiteX724" fmla="*/ 1590466 w 3245936"/>
              <a:gd name="connsiteY724" fmla="*/ 322708 h 622144"/>
              <a:gd name="connsiteX725" fmla="*/ 1576420 w 3245936"/>
              <a:gd name="connsiteY725" fmla="*/ 330865 h 622144"/>
              <a:gd name="connsiteX726" fmla="*/ 1576773 w 3245936"/>
              <a:gd name="connsiteY726" fmla="*/ 331913 h 622144"/>
              <a:gd name="connsiteX727" fmla="*/ 1606059 w 3245936"/>
              <a:gd name="connsiteY727" fmla="*/ 331499 h 622144"/>
              <a:gd name="connsiteX728" fmla="*/ 1615911 w 3245936"/>
              <a:gd name="connsiteY728" fmla="*/ 323092 h 622144"/>
              <a:gd name="connsiteX729" fmla="*/ 1615273 w 3245936"/>
              <a:gd name="connsiteY729" fmla="*/ 321616 h 622144"/>
              <a:gd name="connsiteX730" fmla="*/ 1630180 w 3245936"/>
              <a:gd name="connsiteY730" fmla="*/ 321597 h 622144"/>
              <a:gd name="connsiteX731" fmla="*/ 1616956 w 3245936"/>
              <a:gd name="connsiteY731" fmla="*/ 331344 h 622144"/>
              <a:gd name="connsiteX732" fmla="*/ 1633816 w 3245936"/>
              <a:gd name="connsiteY732" fmla="*/ 331106 h 622144"/>
              <a:gd name="connsiteX733" fmla="*/ 1649287 w 3245936"/>
              <a:gd name="connsiteY733" fmla="*/ 322026 h 622144"/>
              <a:gd name="connsiteX734" fmla="*/ 3178087 w 3245936"/>
              <a:gd name="connsiteY734" fmla="*/ 321483 h 622144"/>
              <a:gd name="connsiteX735" fmla="*/ 3075389 w 3245936"/>
              <a:gd name="connsiteY735" fmla="*/ 428611 h 622144"/>
              <a:gd name="connsiteX736" fmla="*/ 3076036 w 3245936"/>
              <a:gd name="connsiteY736" fmla="*/ 429858 h 622144"/>
              <a:gd name="connsiteX737" fmla="*/ 3238895 w 3245936"/>
              <a:gd name="connsiteY737" fmla="*/ 403103 h 622144"/>
              <a:gd name="connsiteX738" fmla="*/ 3238924 w 3245936"/>
              <a:gd name="connsiteY738" fmla="*/ 402160 h 622144"/>
              <a:gd name="connsiteX739" fmla="*/ 3240067 w 3245936"/>
              <a:gd name="connsiteY739" fmla="*/ 400350 h 622144"/>
              <a:gd name="connsiteX740" fmla="*/ 3182079 w 3245936"/>
              <a:gd name="connsiteY740" fmla="*/ 321683 h 622144"/>
              <a:gd name="connsiteX741" fmla="*/ 3179440 w 3245936"/>
              <a:gd name="connsiteY741" fmla="*/ 322112 h 622144"/>
              <a:gd name="connsiteX742" fmla="*/ 3178087 w 3245936"/>
              <a:gd name="connsiteY742" fmla="*/ 321483 h 622144"/>
              <a:gd name="connsiteX743" fmla="*/ 1455434 w 3245936"/>
              <a:gd name="connsiteY743" fmla="*/ 321483 h 622144"/>
              <a:gd name="connsiteX744" fmla="*/ 1378863 w 3245936"/>
              <a:gd name="connsiteY744" fmla="*/ 378166 h 622144"/>
              <a:gd name="connsiteX745" fmla="*/ 1442242 w 3245936"/>
              <a:gd name="connsiteY745" fmla="*/ 338571 h 622144"/>
              <a:gd name="connsiteX746" fmla="*/ 1457434 w 3245936"/>
              <a:gd name="connsiteY746" fmla="*/ 324855 h 622144"/>
              <a:gd name="connsiteX747" fmla="*/ 1622293 w 3245936"/>
              <a:gd name="connsiteY747" fmla="*/ 321426 h 622144"/>
              <a:gd name="connsiteX748" fmla="*/ 1622283 w 3245936"/>
              <a:gd name="connsiteY748" fmla="*/ 321854 h 622144"/>
              <a:gd name="connsiteX749" fmla="*/ 1617997 w 3245936"/>
              <a:gd name="connsiteY749" fmla="*/ 324531 h 622144"/>
              <a:gd name="connsiteX750" fmla="*/ 1616340 w 3245936"/>
              <a:gd name="connsiteY750" fmla="*/ 323540 h 622144"/>
              <a:gd name="connsiteX751" fmla="*/ 1607031 w 3245936"/>
              <a:gd name="connsiteY751" fmla="*/ 331485 h 622144"/>
              <a:gd name="connsiteX752" fmla="*/ 1615549 w 3245936"/>
              <a:gd name="connsiteY752" fmla="*/ 331364 h 622144"/>
              <a:gd name="connsiteX753" fmla="*/ 1628827 w 3245936"/>
              <a:gd name="connsiteY753" fmla="*/ 321578 h 622144"/>
              <a:gd name="connsiteX754" fmla="*/ 624578 w 3245936"/>
              <a:gd name="connsiteY754" fmla="*/ 321264 h 622144"/>
              <a:gd name="connsiteX755" fmla="*/ 486703 w 3245936"/>
              <a:gd name="connsiteY755" fmla="*/ 375737 h 622144"/>
              <a:gd name="connsiteX756" fmla="*/ 486770 w 3245936"/>
              <a:gd name="connsiteY756" fmla="*/ 377442 h 622144"/>
              <a:gd name="connsiteX757" fmla="*/ 486322 w 3245936"/>
              <a:gd name="connsiteY757" fmla="*/ 378433 h 622144"/>
              <a:gd name="connsiteX758" fmla="*/ 614319 w 3245936"/>
              <a:gd name="connsiteY758" fmla="*/ 477883 h 622144"/>
              <a:gd name="connsiteX759" fmla="*/ 616615 w 3245936"/>
              <a:gd name="connsiteY759" fmla="*/ 476855 h 622144"/>
              <a:gd name="connsiteX760" fmla="*/ 627026 w 3245936"/>
              <a:gd name="connsiteY760" fmla="*/ 323073 h 622144"/>
              <a:gd name="connsiteX761" fmla="*/ 626883 w 3245936"/>
              <a:gd name="connsiteY761" fmla="*/ 323064 h 622144"/>
              <a:gd name="connsiteX762" fmla="*/ 624578 w 3245936"/>
              <a:gd name="connsiteY762" fmla="*/ 321264 h 622144"/>
              <a:gd name="connsiteX763" fmla="*/ 630931 w 3245936"/>
              <a:gd name="connsiteY763" fmla="*/ 320902 h 622144"/>
              <a:gd name="connsiteX764" fmla="*/ 629474 w 3245936"/>
              <a:gd name="connsiteY764" fmla="*/ 322654 h 622144"/>
              <a:gd name="connsiteX765" fmla="*/ 687748 w 3245936"/>
              <a:gd name="connsiteY765" fmla="*/ 455728 h 622144"/>
              <a:gd name="connsiteX766" fmla="*/ 689586 w 3245936"/>
              <a:gd name="connsiteY766" fmla="*/ 455623 h 622144"/>
              <a:gd name="connsiteX767" fmla="*/ 690986 w 3245936"/>
              <a:gd name="connsiteY767" fmla="*/ 456290 h 622144"/>
              <a:gd name="connsiteX768" fmla="*/ 781493 w 3245936"/>
              <a:gd name="connsiteY768" fmla="*/ 363802 h 622144"/>
              <a:gd name="connsiteX769" fmla="*/ 780712 w 3245936"/>
              <a:gd name="connsiteY769" fmla="*/ 361069 h 622144"/>
              <a:gd name="connsiteX770" fmla="*/ 1653295 w 3245936"/>
              <a:gd name="connsiteY770" fmla="*/ 320605 h 622144"/>
              <a:gd name="connsiteX771" fmla="*/ 1651735 w 3245936"/>
              <a:gd name="connsiteY771" fmla="*/ 321521 h 622144"/>
              <a:gd name="connsiteX772" fmla="*/ 1665785 w 3245936"/>
              <a:gd name="connsiteY772" fmla="*/ 321841 h 622144"/>
              <a:gd name="connsiteX773" fmla="*/ 3176878 w 3245936"/>
              <a:gd name="connsiteY773" fmla="*/ 319664 h 622144"/>
              <a:gd name="connsiteX774" fmla="*/ 3058749 w 3245936"/>
              <a:gd name="connsiteY774" fmla="*/ 341971 h 622144"/>
              <a:gd name="connsiteX775" fmla="*/ 3058710 w 3245936"/>
              <a:gd name="connsiteY775" fmla="*/ 343066 h 622144"/>
              <a:gd name="connsiteX776" fmla="*/ 3056205 w 3245936"/>
              <a:gd name="connsiteY776" fmla="*/ 345657 h 622144"/>
              <a:gd name="connsiteX777" fmla="*/ 3072284 w 3245936"/>
              <a:gd name="connsiteY777" fmla="*/ 427344 h 622144"/>
              <a:gd name="connsiteX778" fmla="*/ 3073474 w 3245936"/>
              <a:gd name="connsiteY778" fmla="*/ 427372 h 622144"/>
              <a:gd name="connsiteX779" fmla="*/ 3074817 w 3245936"/>
              <a:gd name="connsiteY779" fmla="*/ 428020 h 622144"/>
              <a:gd name="connsiteX780" fmla="*/ 3177526 w 3245936"/>
              <a:gd name="connsiteY780" fmla="*/ 320873 h 622144"/>
              <a:gd name="connsiteX781" fmla="*/ 3176878 w 3245936"/>
              <a:gd name="connsiteY781" fmla="*/ 319664 h 622144"/>
              <a:gd name="connsiteX782" fmla="*/ 832137 w 3245936"/>
              <a:gd name="connsiteY782" fmla="*/ 319187 h 622144"/>
              <a:gd name="connsiteX783" fmla="*/ 787122 w 3245936"/>
              <a:gd name="connsiteY783" fmla="*/ 359554 h 622144"/>
              <a:gd name="connsiteX784" fmla="*/ 787703 w 3245936"/>
              <a:gd name="connsiteY784" fmla="*/ 361840 h 622144"/>
              <a:gd name="connsiteX785" fmla="*/ 873390 w 3245936"/>
              <a:gd name="connsiteY785" fmla="*/ 376242 h 622144"/>
              <a:gd name="connsiteX786" fmla="*/ 874400 w 3245936"/>
              <a:gd name="connsiteY786" fmla="*/ 374613 h 622144"/>
              <a:gd name="connsiteX787" fmla="*/ 1634093 w 3245936"/>
              <a:gd name="connsiteY787" fmla="*/ 318704 h 622144"/>
              <a:gd name="connsiteX788" fmla="*/ 1630932 w 3245936"/>
              <a:gd name="connsiteY788" fmla="*/ 321026 h 622144"/>
              <a:gd name="connsiteX789" fmla="*/ 1650230 w 3245936"/>
              <a:gd name="connsiteY789" fmla="*/ 321464 h 622144"/>
              <a:gd name="connsiteX790" fmla="*/ 1651925 w 3245936"/>
              <a:gd name="connsiteY790" fmla="*/ 320469 h 622144"/>
              <a:gd name="connsiteX791" fmla="*/ 1631777 w 3245936"/>
              <a:gd name="connsiteY791" fmla="*/ 318475 h 622144"/>
              <a:gd name="connsiteX792" fmla="*/ 1622312 w 3245936"/>
              <a:gd name="connsiteY792" fmla="*/ 320521 h 622144"/>
              <a:gd name="connsiteX793" fmla="*/ 1622303 w 3245936"/>
              <a:gd name="connsiteY793" fmla="*/ 320835 h 622144"/>
              <a:gd name="connsiteX794" fmla="*/ 1629570 w 3245936"/>
              <a:gd name="connsiteY794" fmla="*/ 320997 h 622144"/>
              <a:gd name="connsiteX795" fmla="*/ 1632852 w 3245936"/>
              <a:gd name="connsiteY795" fmla="*/ 318581 h 622144"/>
              <a:gd name="connsiteX796" fmla="*/ 1698729 w 3245936"/>
              <a:gd name="connsiteY796" fmla="*/ 318036 h 622144"/>
              <a:gd name="connsiteX797" fmla="*/ 1700722 w 3245936"/>
              <a:gd name="connsiteY797" fmla="*/ 320225 h 622144"/>
              <a:gd name="connsiteX798" fmla="*/ 1703722 w 3245936"/>
              <a:gd name="connsiteY798" fmla="*/ 319492 h 622144"/>
              <a:gd name="connsiteX799" fmla="*/ 1706456 w 3245936"/>
              <a:gd name="connsiteY799" fmla="*/ 323769 h 622144"/>
              <a:gd name="connsiteX800" fmla="*/ 1704817 w 3245936"/>
              <a:gd name="connsiteY800" fmla="*/ 324796 h 622144"/>
              <a:gd name="connsiteX801" fmla="*/ 1745413 w 3245936"/>
              <a:gd name="connsiteY801" fmla="*/ 328817 h 622144"/>
              <a:gd name="connsiteX802" fmla="*/ 1978252 w 3245936"/>
              <a:gd name="connsiteY802" fmla="*/ 318025 h 622144"/>
              <a:gd name="connsiteX803" fmla="*/ 1975651 w 3245936"/>
              <a:gd name="connsiteY803" fmla="*/ 319073 h 622144"/>
              <a:gd name="connsiteX804" fmla="*/ 1972013 w 3245936"/>
              <a:gd name="connsiteY804" fmla="*/ 359669 h 622144"/>
              <a:gd name="connsiteX805" fmla="*/ 1972060 w 3245936"/>
              <a:gd name="connsiteY805" fmla="*/ 359669 h 622144"/>
              <a:gd name="connsiteX806" fmla="*/ 1982671 w 3245936"/>
              <a:gd name="connsiteY806" fmla="*/ 321521 h 622144"/>
              <a:gd name="connsiteX807" fmla="*/ 1978471 w 3245936"/>
              <a:gd name="connsiteY807" fmla="*/ 318187 h 622144"/>
              <a:gd name="connsiteX808" fmla="*/ 2232979 w 3245936"/>
              <a:gd name="connsiteY808" fmla="*/ 317987 h 622144"/>
              <a:gd name="connsiteX809" fmla="*/ 2209824 w 3245936"/>
              <a:gd name="connsiteY809" fmla="*/ 370994 h 622144"/>
              <a:gd name="connsiteX810" fmla="*/ 2211566 w 3245936"/>
              <a:gd name="connsiteY810" fmla="*/ 373804 h 622144"/>
              <a:gd name="connsiteX811" fmla="*/ 2309331 w 3245936"/>
              <a:gd name="connsiteY811" fmla="*/ 377042 h 622144"/>
              <a:gd name="connsiteX812" fmla="*/ 2302692 w 3245936"/>
              <a:gd name="connsiteY812" fmla="*/ 361269 h 622144"/>
              <a:gd name="connsiteX813" fmla="*/ 1624900 w 3245936"/>
              <a:gd name="connsiteY813" fmla="*/ 317794 h 622144"/>
              <a:gd name="connsiteX814" fmla="*/ 1621979 w 3245936"/>
              <a:gd name="connsiteY814" fmla="*/ 319492 h 622144"/>
              <a:gd name="connsiteX815" fmla="*/ 1622188 w 3245936"/>
              <a:gd name="connsiteY815" fmla="*/ 320064 h 622144"/>
              <a:gd name="connsiteX816" fmla="*/ 1630248 w 3245936"/>
              <a:gd name="connsiteY816" fmla="*/ 318323 h 622144"/>
              <a:gd name="connsiteX817" fmla="*/ 1972737 w 3245936"/>
              <a:gd name="connsiteY817" fmla="*/ 317482 h 622144"/>
              <a:gd name="connsiteX818" fmla="*/ 1952782 w 3245936"/>
              <a:gd name="connsiteY818" fmla="*/ 327169 h 622144"/>
              <a:gd name="connsiteX819" fmla="*/ 1970232 w 3245936"/>
              <a:gd name="connsiteY819" fmla="*/ 359869 h 622144"/>
              <a:gd name="connsiteX820" fmla="*/ 1971556 w 3245936"/>
              <a:gd name="connsiteY820" fmla="*/ 359650 h 622144"/>
              <a:gd name="connsiteX821" fmla="*/ 1975204 w 3245936"/>
              <a:gd name="connsiteY821" fmla="*/ 319064 h 622144"/>
              <a:gd name="connsiteX822" fmla="*/ 1974937 w 3245936"/>
              <a:gd name="connsiteY822" fmla="*/ 319054 h 622144"/>
              <a:gd name="connsiteX823" fmla="*/ 1972737 w 3245936"/>
              <a:gd name="connsiteY823" fmla="*/ 317482 h 622144"/>
              <a:gd name="connsiteX824" fmla="*/ 1600118 w 3245936"/>
              <a:gd name="connsiteY824" fmla="*/ 317102 h 622144"/>
              <a:gd name="connsiteX825" fmla="*/ 1592041 w 3245936"/>
              <a:gd name="connsiteY825" fmla="*/ 321793 h 622144"/>
              <a:gd name="connsiteX826" fmla="*/ 1615292 w 3245936"/>
              <a:gd name="connsiteY826" fmla="*/ 320768 h 622144"/>
              <a:gd name="connsiteX827" fmla="*/ 1615302 w 3245936"/>
              <a:gd name="connsiteY827" fmla="*/ 320607 h 622144"/>
              <a:gd name="connsiteX828" fmla="*/ 2039088 w 3245936"/>
              <a:gd name="connsiteY828" fmla="*/ 316892 h 622144"/>
              <a:gd name="connsiteX829" fmla="*/ 2007198 w 3245936"/>
              <a:gd name="connsiteY829" fmla="*/ 338923 h 622144"/>
              <a:gd name="connsiteX830" fmla="*/ 2069492 w 3245936"/>
              <a:gd name="connsiteY830" fmla="*/ 386262 h 622144"/>
              <a:gd name="connsiteX831" fmla="*/ 2231169 w 3245936"/>
              <a:gd name="connsiteY831" fmla="*/ 316863 h 622144"/>
              <a:gd name="connsiteX832" fmla="*/ 2216700 w 3245936"/>
              <a:gd name="connsiteY832" fmla="*/ 353315 h 622144"/>
              <a:gd name="connsiteX833" fmla="*/ 2232312 w 3245936"/>
              <a:gd name="connsiteY833" fmla="*/ 317568 h 622144"/>
              <a:gd name="connsiteX834" fmla="*/ 1596007 w 3245936"/>
              <a:gd name="connsiteY834" fmla="*/ 316153 h 622144"/>
              <a:gd name="connsiteX835" fmla="*/ 1588123 w 3245936"/>
              <a:gd name="connsiteY835" fmla="*/ 321965 h 622144"/>
              <a:gd name="connsiteX836" fmla="*/ 1590942 w 3245936"/>
              <a:gd name="connsiteY836" fmla="*/ 321841 h 622144"/>
              <a:gd name="connsiteX837" fmla="*/ 1599388 w 3245936"/>
              <a:gd name="connsiteY837" fmla="*/ 316933 h 622144"/>
              <a:gd name="connsiteX838" fmla="*/ 1602709 w 3245936"/>
              <a:gd name="connsiteY838" fmla="*/ 315597 h 622144"/>
              <a:gd name="connsiteX839" fmla="*/ 1601058 w 3245936"/>
              <a:gd name="connsiteY839" fmla="*/ 316556 h 622144"/>
              <a:gd name="connsiteX840" fmla="*/ 1615464 w 3245936"/>
              <a:gd name="connsiteY840" fmla="*/ 319883 h 622144"/>
              <a:gd name="connsiteX841" fmla="*/ 1619597 w 3245936"/>
              <a:gd name="connsiteY841" fmla="*/ 317549 h 622144"/>
              <a:gd name="connsiteX842" fmla="*/ 1621731 w 3245936"/>
              <a:gd name="connsiteY842" fmla="*/ 319044 h 622144"/>
              <a:gd name="connsiteX843" fmla="*/ 1624032 w 3245936"/>
              <a:gd name="connsiteY843" fmla="*/ 317708 h 622144"/>
              <a:gd name="connsiteX844" fmla="*/ 1597471 w 3245936"/>
              <a:gd name="connsiteY844" fmla="*/ 315073 h 622144"/>
              <a:gd name="connsiteX845" fmla="*/ 1596796 w 3245936"/>
              <a:gd name="connsiteY845" fmla="*/ 315571 h 622144"/>
              <a:gd name="connsiteX846" fmla="*/ 1600328 w 3245936"/>
              <a:gd name="connsiteY846" fmla="*/ 316387 h 622144"/>
              <a:gd name="connsiteX847" fmla="*/ 1601852 w 3245936"/>
              <a:gd name="connsiteY847" fmla="*/ 315501 h 622144"/>
              <a:gd name="connsiteX848" fmla="*/ 1592551 w 3245936"/>
              <a:gd name="connsiteY848" fmla="*/ 314591 h 622144"/>
              <a:gd name="connsiteX849" fmla="*/ 1595741 w 3245936"/>
              <a:gd name="connsiteY849" fmla="*/ 315328 h 622144"/>
              <a:gd name="connsiteX850" fmla="*/ 1596242 w 3245936"/>
              <a:gd name="connsiteY850" fmla="*/ 314958 h 622144"/>
              <a:gd name="connsiteX851" fmla="*/ 1682382 w 3245936"/>
              <a:gd name="connsiteY851" fmla="*/ 314261 h 622144"/>
              <a:gd name="connsiteX852" fmla="*/ 1699760 w 3245936"/>
              <a:gd name="connsiteY852" fmla="*/ 321454 h 622144"/>
              <a:gd name="connsiteX853" fmla="*/ 1700398 w 3245936"/>
              <a:gd name="connsiteY853" fmla="*/ 320530 h 622144"/>
              <a:gd name="connsiteX854" fmla="*/ 1697969 w 3245936"/>
              <a:gd name="connsiteY854" fmla="*/ 317860 h 622144"/>
              <a:gd name="connsiteX855" fmla="*/ 1984900 w 3245936"/>
              <a:gd name="connsiteY855" fmla="*/ 313549 h 622144"/>
              <a:gd name="connsiteX856" fmla="*/ 1979261 w 3245936"/>
              <a:gd name="connsiteY856" fmla="*/ 314996 h 622144"/>
              <a:gd name="connsiteX857" fmla="*/ 1979223 w 3245936"/>
              <a:gd name="connsiteY857" fmla="*/ 316378 h 622144"/>
              <a:gd name="connsiteX858" fmla="*/ 1978785 w 3245936"/>
              <a:gd name="connsiteY858" fmla="*/ 317340 h 622144"/>
              <a:gd name="connsiteX859" fmla="*/ 1982957 w 3245936"/>
              <a:gd name="connsiteY859" fmla="*/ 320511 h 622144"/>
              <a:gd name="connsiteX860" fmla="*/ 1578440 w 3245936"/>
              <a:gd name="connsiteY860" fmla="*/ 313187 h 622144"/>
              <a:gd name="connsiteX861" fmla="*/ 1578440 w 3245936"/>
              <a:gd name="connsiteY861" fmla="*/ 313206 h 622144"/>
              <a:gd name="connsiteX862" fmla="*/ 1574839 w 3245936"/>
              <a:gd name="connsiteY862" fmla="*/ 315901 h 622144"/>
              <a:gd name="connsiteX863" fmla="*/ 1574273 w 3245936"/>
              <a:gd name="connsiteY863" fmla="*/ 322576 h 622144"/>
              <a:gd name="connsiteX864" fmla="*/ 1586651 w 3245936"/>
              <a:gd name="connsiteY864" fmla="*/ 322030 h 622144"/>
              <a:gd name="connsiteX865" fmla="*/ 1594952 w 3245936"/>
              <a:gd name="connsiteY865" fmla="*/ 315909 h 622144"/>
              <a:gd name="connsiteX866" fmla="*/ 1586736 w 3245936"/>
              <a:gd name="connsiteY866" fmla="*/ 314012 h 622144"/>
              <a:gd name="connsiteX867" fmla="*/ 1578473 w 3245936"/>
              <a:gd name="connsiteY867" fmla="*/ 312105 h 622144"/>
              <a:gd name="connsiteX868" fmla="*/ 1578468 w 3245936"/>
              <a:gd name="connsiteY868" fmla="*/ 312291 h 622144"/>
              <a:gd name="connsiteX869" fmla="*/ 1579884 w 3245936"/>
              <a:gd name="connsiteY869" fmla="*/ 312431 h 622144"/>
              <a:gd name="connsiteX870" fmla="*/ 1668146 w 3245936"/>
              <a:gd name="connsiteY870" fmla="*/ 311882 h 622144"/>
              <a:gd name="connsiteX871" fmla="*/ 1654623 w 3245936"/>
              <a:gd name="connsiteY871" fmla="*/ 319825 h 622144"/>
              <a:gd name="connsiteX872" fmla="*/ 1677727 w 3245936"/>
              <a:gd name="connsiteY872" fmla="*/ 322113 h 622144"/>
              <a:gd name="connsiteX873" fmla="*/ 1699417 w 3245936"/>
              <a:gd name="connsiteY873" fmla="*/ 322607 h 622144"/>
              <a:gd name="connsiteX874" fmla="*/ 1699426 w 3245936"/>
              <a:gd name="connsiteY874" fmla="*/ 322169 h 622144"/>
              <a:gd name="connsiteX875" fmla="*/ 1699588 w 3245936"/>
              <a:gd name="connsiteY875" fmla="*/ 321816 h 622144"/>
              <a:gd name="connsiteX876" fmla="*/ 1679957 w 3245936"/>
              <a:gd name="connsiteY876" fmla="*/ 313701 h 622144"/>
              <a:gd name="connsiteX877" fmla="*/ 1672664 w 3245936"/>
              <a:gd name="connsiteY877" fmla="*/ 312016 h 622144"/>
              <a:gd name="connsiteX878" fmla="*/ 1670166 w 3245936"/>
              <a:gd name="connsiteY878" fmla="*/ 313253 h 622144"/>
              <a:gd name="connsiteX879" fmla="*/ 1668146 w 3245936"/>
              <a:gd name="connsiteY879" fmla="*/ 311882 h 622144"/>
              <a:gd name="connsiteX880" fmla="*/ 1674128 w 3245936"/>
              <a:gd name="connsiteY880" fmla="*/ 311291 h 622144"/>
              <a:gd name="connsiteX881" fmla="*/ 1673704 w 3245936"/>
              <a:gd name="connsiteY881" fmla="*/ 311501 h 622144"/>
              <a:gd name="connsiteX882" fmla="*/ 1675816 w 3245936"/>
              <a:gd name="connsiteY882" fmla="*/ 311989 h 622144"/>
              <a:gd name="connsiteX883" fmla="*/ 1667329 w 3245936"/>
              <a:gd name="connsiteY883" fmla="*/ 310784 h 622144"/>
              <a:gd name="connsiteX884" fmla="*/ 1635495 w 3245936"/>
              <a:gd name="connsiteY884" fmla="*/ 317673 h 622144"/>
              <a:gd name="connsiteX885" fmla="*/ 1635187 w 3245936"/>
              <a:gd name="connsiteY885" fmla="*/ 317900 h 622144"/>
              <a:gd name="connsiteX886" fmla="*/ 1653254 w 3245936"/>
              <a:gd name="connsiteY886" fmla="*/ 319689 h 622144"/>
              <a:gd name="connsiteX887" fmla="*/ 1667756 w 3245936"/>
              <a:gd name="connsiteY887" fmla="*/ 311177 h 622144"/>
              <a:gd name="connsiteX888" fmla="*/ 1667632 w 3245936"/>
              <a:gd name="connsiteY888" fmla="*/ 310854 h 622144"/>
              <a:gd name="connsiteX889" fmla="*/ 1570192 w 3245936"/>
              <a:gd name="connsiteY889" fmla="*/ 310193 h 622144"/>
              <a:gd name="connsiteX890" fmla="*/ 1571810 w 3245936"/>
              <a:gd name="connsiteY890" fmla="*/ 310862 h 622144"/>
              <a:gd name="connsiteX891" fmla="*/ 1572218 w 3245936"/>
              <a:gd name="connsiteY891" fmla="*/ 310661 h 622144"/>
              <a:gd name="connsiteX892" fmla="*/ 1666035 w 3245936"/>
              <a:gd name="connsiteY892" fmla="*/ 309731 h 622144"/>
              <a:gd name="connsiteX893" fmla="*/ 1667457 w 3245936"/>
              <a:gd name="connsiteY893" fmla="*/ 310059 h 622144"/>
              <a:gd name="connsiteX894" fmla="*/ 1667461 w 3245936"/>
              <a:gd name="connsiteY894" fmla="*/ 309872 h 622144"/>
              <a:gd name="connsiteX895" fmla="*/ 1272116 w 3245936"/>
              <a:gd name="connsiteY895" fmla="*/ 309577 h 622144"/>
              <a:gd name="connsiteX896" fmla="*/ 1269382 w 3245936"/>
              <a:gd name="connsiteY896" fmla="*/ 310062 h 622144"/>
              <a:gd name="connsiteX897" fmla="*/ 1269354 w 3245936"/>
              <a:gd name="connsiteY897" fmla="*/ 310053 h 622144"/>
              <a:gd name="connsiteX898" fmla="*/ 1242874 w 3245936"/>
              <a:gd name="connsiteY898" fmla="*/ 380090 h 622144"/>
              <a:gd name="connsiteX899" fmla="*/ 1243665 w 3245936"/>
              <a:gd name="connsiteY899" fmla="*/ 381966 h 622144"/>
              <a:gd name="connsiteX900" fmla="*/ 1331085 w 3245936"/>
              <a:gd name="connsiteY900" fmla="*/ 382690 h 622144"/>
              <a:gd name="connsiteX901" fmla="*/ 1260000 w 3245936"/>
              <a:gd name="connsiteY901" fmla="*/ 309558 h 622144"/>
              <a:gd name="connsiteX902" fmla="*/ 1213947 w 3245936"/>
              <a:gd name="connsiteY902" fmla="*/ 321473 h 622144"/>
              <a:gd name="connsiteX903" fmla="*/ 1239140 w 3245936"/>
              <a:gd name="connsiteY903" fmla="*/ 378938 h 622144"/>
              <a:gd name="connsiteX904" fmla="*/ 1240731 w 3245936"/>
              <a:gd name="connsiteY904" fmla="*/ 378814 h 622144"/>
              <a:gd name="connsiteX905" fmla="*/ 1272745 w 3245936"/>
              <a:gd name="connsiteY905" fmla="*/ 308995 h 622144"/>
              <a:gd name="connsiteX906" fmla="*/ 1272678 w 3245936"/>
              <a:gd name="connsiteY906" fmla="*/ 309062 h 622144"/>
              <a:gd name="connsiteX907" fmla="*/ 1332076 w 3245936"/>
              <a:gd name="connsiteY907" fmla="*/ 382690 h 622144"/>
              <a:gd name="connsiteX908" fmla="*/ 1340010 w 3245936"/>
              <a:gd name="connsiteY908" fmla="*/ 382767 h 622144"/>
              <a:gd name="connsiteX909" fmla="*/ 1319703 w 3245936"/>
              <a:gd name="connsiteY909" fmla="*/ 344724 h 622144"/>
              <a:gd name="connsiteX910" fmla="*/ 1648601 w 3245936"/>
              <a:gd name="connsiteY910" fmla="*/ 308005 h 622144"/>
              <a:gd name="connsiteX911" fmla="*/ 1636409 w 3245936"/>
              <a:gd name="connsiteY911" fmla="*/ 316996 h 622144"/>
              <a:gd name="connsiteX912" fmla="*/ 1666284 w 3245936"/>
              <a:gd name="connsiteY912" fmla="*/ 310543 h 622144"/>
              <a:gd name="connsiteX913" fmla="*/ 1660316 w 3245936"/>
              <a:gd name="connsiteY913" fmla="*/ 309165 h 622144"/>
              <a:gd name="connsiteX914" fmla="*/ 1266887 w 3245936"/>
              <a:gd name="connsiteY914" fmla="*/ 307776 h 622144"/>
              <a:gd name="connsiteX915" fmla="*/ 1260829 w 3245936"/>
              <a:gd name="connsiteY915" fmla="*/ 309348 h 622144"/>
              <a:gd name="connsiteX916" fmla="*/ 1242141 w 3245936"/>
              <a:gd name="connsiteY916" fmla="*/ 376518 h 622144"/>
              <a:gd name="connsiteX917" fmla="*/ 1266134 w 3245936"/>
              <a:gd name="connsiteY917" fmla="*/ 316034 h 622144"/>
              <a:gd name="connsiteX918" fmla="*/ 1268534 w 3245936"/>
              <a:gd name="connsiteY918" fmla="*/ 309681 h 622144"/>
              <a:gd name="connsiteX919" fmla="*/ 1266887 w 3245936"/>
              <a:gd name="connsiteY919" fmla="*/ 307776 h 622144"/>
              <a:gd name="connsiteX920" fmla="*/ 1642753 w 3245936"/>
              <a:gd name="connsiteY920" fmla="*/ 307414 h 622144"/>
              <a:gd name="connsiteX921" fmla="*/ 1626242 w 3245936"/>
              <a:gd name="connsiteY921" fmla="*/ 317014 h 622144"/>
              <a:gd name="connsiteX922" fmla="*/ 1633145 w 3245936"/>
              <a:gd name="connsiteY922" fmla="*/ 317697 h 622144"/>
              <a:gd name="connsiteX923" fmla="*/ 1634447 w 3245936"/>
              <a:gd name="connsiteY923" fmla="*/ 317416 h 622144"/>
              <a:gd name="connsiteX924" fmla="*/ 1647372 w 3245936"/>
              <a:gd name="connsiteY924" fmla="*/ 307881 h 622144"/>
              <a:gd name="connsiteX925" fmla="*/ 1650196 w 3245936"/>
              <a:gd name="connsiteY925" fmla="*/ 306828 h 622144"/>
              <a:gd name="connsiteX926" fmla="*/ 1649697 w 3245936"/>
              <a:gd name="connsiteY926" fmla="*/ 307195 h 622144"/>
              <a:gd name="connsiteX927" fmla="*/ 1653354 w 3245936"/>
              <a:gd name="connsiteY927" fmla="*/ 307557 h 622144"/>
              <a:gd name="connsiteX928" fmla="*/ 1015065 w 3245936"/>
              <a:gd name="connsiteY928" fmla="*/ 306557 h 622144"/>
              <a:gd name="connsiteX929" fmla="*/ 990709 w 3245936"/>
              <a:gd name="connsiteY929" fmla="*/ 367879 h 622144"/>
              <a:gd name="connsiteX930" fmla="*/ 992176 w 3245936"/>
              <a:gd name="connsiteY930" fmla="*/ 369270 h 622144"/>
              <a:gd name="connsiteX931" fmla="*/ 1061566 w 3245936"/>
              <a:gd name="connsiteY931" fmla="*/ 338113 h 622144"/>
              <a:gd name="connsiteX932" fmla="*/ 1061404 w 3245936"/>
              <a:gd name="connsiteY932" fmla="*/ 336132 h 622144"/>
              <a:gd name="connsiteX933" fmla="*/ 1061690 w 3245936"/>
              <a:gd name="connsiteY933" fmla="*/ 335485 h 622144"/>
              <a:gd name="connsiteX934" fmla="*/ 1206422 w 3245936"/>
              <a:gd name="connsiteY934" fmla="*/ 306452 h 622144"/>
              <a:gd name="connsiteX935" fmla="*/ 1169998 w 3245936"/>
              <a:gd name="connsiteY935" fmla="*/ 331617 h 622144"/>
              <a:gd name="connsiteX936" fmla="*/ 1170189 w 3245936"/>
              <a:gd name="connsiteY936" fmla="*/ 332122 h 622144"/>
              <a:gd name="connsiteX937" fmla="*/ 1212832 w 3245936"/>
              <a:gd name="connsiteY937" fmla="*/ 321083 h 622144"/>
              <a:gd name="connsiteX938" fmla="*/ 1645602 w 3245936"/>
              <a:gd name="connsiteY938" fmla="*/ 305767 h 622144"/>
              <a:gd name="connsiteX939" fmla="*/ 1644077 w 3245936"/>
              <a:gd name="connsiteY939" fmla="*/ 306652 h 622144"/>
              <a:gd name="connsiteX940" fmla="*/ 1648458 w 3245936"/>
              <a:gd name="connsiteY940" fmla="*/ 307081 h 622144"/>
              <a:gd name="connsiteX941" fmla="*/ 1649135 w 3245936"/>
              <a:gd name="connsiteY941" fmla="*/ 306583 h 622144"/>
              <a:gd name="connsiteX942" fmla="*/ 2616379 w 3245936"/>
              <a:gd name="connsiteY942" fmla="*/ 305576 h 622144"/>
              <a:gd name="connsiteX943" fmla="*/ 2537827 w 3245936"/>
              <a:gd name="connsiteY943" fmla="*/ 406312 h 622144"/>
              <a:gd name="connsiteX944" fmla="*/ 2538903 w 3245936"/>
              <a:gd name="connsiteY944" fmla="*/ 408503 h 622144"/>
              <a:gd name="connsiteX945" fmla="*/ 2661594 w 3245936"/>
              <a:gd name="connsiteY945" fmla="*/ 414818 h 622144"/>
              <a:gd name="connsiteX946" fmla="*/ 2661594 w 3245936"/>
              <a:gd name="connsiteY946" fmla="*/ 414637 h 622144"/>
              <a:gd name="connsiteX947" fmla="*/ 2663394 w 3245936"/>
              <a:gd name="connsiteY947" fmla="*/ 412342 h 622144"/>
              <a:gd name="connsiteX948" fmla="*/ 2619256 w 3245936"/>
              <a:gd name="connsiteY948" fmla="*/ 305938 h 622144"/>
              <a:gd name="connsiteX949" fmla="*/ 2617446 w 3245936"/>
              <a:gd name="connsiteY949" fmla="*/ 306052 h 622144"/>
              <a:gd name="connsiteX950" fmla="*/ 2616379 w 3245936"/>
              <a:gd name="connsiteY950" fmla="*/ 305576 h 622144"/>
              <a:gd name="connsiteX951" fmla="*/ 1013236 w 3245936"/>
              <a:gd name="connsiteY951" fmla="*/ 305424 h 622144"/>
              <a:gd name="connsiteX952" fmla="*/ 987137 w 3245936"/>
              <a:gd name="connsiteY952" fmla="*/ 365183 h 622144"/>
              <a:gd name="connsiteX953" fmla="*/ 988138 w 3245936"/>
              <a:gd name="connsiteY953" fmla="*/ 367574 h 622144"/>
              <a:gd name="connsiteX954" fmla="*/ 989862 w 3245936"/>
              <a:gd name="connsiteY954" fmla="*/ 367498 h 622144"/>
              <a:gd name="connsiteX955" fmla="*/ 990014 w 3245936"/>
              <a:gd name="connsiteY955" fmla="*/ 367555 h 622144"/>
              <a:gd name="connsiteX956" fmla="*/ 1014407 w 3245936"/>
              <a:gd name="connsiteY956" fmla="*/ 306138 h 622144"/>
              <a:gd name="connsiteX957" fmla="*/ 1548834 w 3245936"/>
              <a:gd name="connsiteY957" fmla="*/ 305263 h 622144"/>
              <a:gd name="connsiteX958" fmla="*/ 1564962 w 3245936"/>
              <a:gd name="connsiteY958" fmla="*/ 322986 h 622144"/>
              <a:gd name="connsiteX959" fmla="*/ 1573899 w 3245936"/>
              <a:gd name="connsiteY959" fmla="*/ 322592 h 622144"/>
              <a:gd name="connsiteX960" fmla="*/ 1574468 w 3245936"/>
              <a:gd name="connsiteY960" fmla="*/ 315882 h 622144"/>
              <a:gd name="connsiteX961" fmla="*/ 1574144 w 3245936"/>
              <a:gd name="connsiteY961" fmla="*/ 315882 h 622144"/>
              <a:gd name="connsiteX962" fmla="*/ 1571467 w 3245936"/>
              <a:gd name="connsiteY962" fmla="*/ 311596 h 622144"/>
              <a:gd name="connsiteX963" fmla="*/ 1571629 w 3245936"/>
              <a:gd name="connsiteY963" fmla="*/ 311234 h 622144"/>
              <a:gd name="connsiteX964" fmla="*/ 1567745 w 3245936"/>
              <a:gd name="connsiteY964" fmla="*/ 309628 h 622144"/>
              <a:gd name="connsiteX965" fmla="*/ 1620555 w 3245936"/>
              <a:gd name="connsiteY965" fmla="*/ 305225 h 622144"/>
              <a:gd name="connsiteX966" fmla="*/ 1604043 w 3245936"/>
              <a:gd name="connsiteY966" fmla="*/ 314815 h 622144"/>
              <a:gd name="connsiteX967" fmla="*/ 1625375 w 3245936"/>
              <a:gd name="connsiteY967" fmla="*/ 316928 h 622144"/>
              <a:gd name="connsiteX968" fmla="*/ 1641886 w 3245936"/>
              <a:gd name="connsiteY968" fmla="*/ 307338 h 622144"/>
              <a:gd name="connsiteX969" fmla="*/ 1609510 w 3245936"/>
              <a:gd name="connsiteY969" fmla="*/ 305167 h 622144"/>
              <a:gd name="connsiteX970" fmla="*/ 1579667 w 3245936"/>
              <a:gd name="connsiteY970" fmla="*/ 311615 h 622144"/>
              <a:gd name="connsiteX971" fmla="*/ 1585662 w 3245936"/>
              <a:gd name="connsiteY971" fmla="*/ 313000 h 622144"/>
              <a:gd name="connsiteX972" fmla="*/ 1597328 w 3245936"/>
              <a:gd name="connsiteY972" fmla="*/ 314149 h 622144"/>
              <a:gd name="connsiteX973" fmla="*/ 2615789 w 3245936"/>
              <a:gd name="connsiteY973" fmla="*/ 305062 h 622144"/>
              <a:gd name="connsiteX974" fmla="*/ 2521253 w 3245936"/>
              <a:gd name="connsiteY974" fmla="*/ 379423 h 622144"/>
              <a:gd name="connsiteX975" fmla="*/ 2534217 w 3245936"/>
              <a:gd name="connsiteY975" fmla="*/ 405512 h 622144"/>
              <a:gd name="connsiteX976" fmla="*/ 2536188 w 3245936"/>
              <a:gd name="connsiteY976" fmla="*/ 405341 h 622144"/>
              <a:gd name="connsiteX977" fmla="*/ 2537255 w 3245936"/>
              <a:gd name="connsiteY977" fmla="*/ 405827 h 622144"/>
              <a:gd name="connsiteX978" fmla="*/ 2615808 w 3245936"/>
              <a:gd name="connsiteY978" fmla="*/ 305090 h 622144"/>
              <a:gd name="connsiteX979" fmla="*/ 2615789 w 3245936"/>
              <a:gd name="connsiteY979" fmla="*/ 305062 h 622144"/>
              <a:gd name="connsiteX980" fmla="*/ 1612801 w 3245936"/>
              <a:gd name="connsiteY980" fmla="*/ 304457 h 622144"/>
              <a:gd name="connsiteX981" fmla="*/ 1611501 w 3245936"/>
              <a:gd name="connsiteY981" fmla="*/ 304738 h 622144"/>
              <a:gd name="connsiteX982" fmla="*/ 1598557 w 3245936"/>
              <a:gd name="connsiteY982" fmla="*/ 314272 h 622144"/>
              <a:gd name="connsiteX983" fmla="*/ 1603186 w 3245936"/>
              <a:gd name="connsiteY983" fmla="*/ 314739 h 622144"/>
              <a:gd name="connsiteX984" fmla="*/ 1619704 w 3245936"/>
              <a:gd name="connsiteY984" fmla="*/ 305141 h 622144"/>
              <a:gd name="connsiteX985" fmla="*/ 2615150 w 3245936"/>
              <a:gd name="connsiteY985" fmla="*/ 304281 h 622144"/>
              <a:gd name="connsiteX986" fmla="*/ 2505632 w 3245936"/>
              <a:gd name="connsiteY986" fmla="*/ 347972 h 622144"/>
              <a:gd name="connsiteX987" fmla="*/ 2520853 w 3245936"/>
              <a:gd name="connsiteY987" fmla="*/ 378604 h 622144"/>
              <a:gd name="connsiteX988" fmla="*/ 2615198 w 3245936"/>
              <a:gd name="connsiteY988" fmla="*/ 304405 h 622144"/>
              <a:gd name="connsiteX989" fmla="*/ 2615150 w 3245936"/>
              <a:gd name="connsiteY989" fmla="*/ 304281 h 622144"/>
              <a:gd name="connsiteX990" fmla="*/ 2413725 w 3245936"/>
              <a:gd name="connsiteY990" fmla="*/ 304233 h 622144"/>
              <a:gd name="connsiteX991" fmla="*/ 2343269 w 3245936"/>
              <a:gd name="connsiteY991" fmla="*/ 367412 h 622144"/>
              <a:gd name="connsiteX992" fmla="*/ 2341278 w 3245936"/>
              <a:gd name="connsiteY992" fmla="*/ 376699 h 622144"/>
              <a:gd name="connsiteX993" fmla="*/ 2457359 w 3245936"/>
              <a:gd name="connsiteY993" fmla="*/ 365346 h 622144"/>
              <a:gd name="connsiteX994" fmla="*/ 2457378 w 3245936"/>
              <a:gd name="connsiteY994" fmla="*/ 364564 h 622144"/>
              <a:gd name="connsiteX995" fmla="*/ 2458417 w 3245936"/>
              <a:gd name="connsiteY995" fmla="*/ 362840 h 622144"/>
              <a:gd name="connsiteX996" fmla="*/ 1592671 w 3245936"/>
              <a:gd name="connsiteY996" fmla="*/ 302463 h 622144"/>
              <a:gd name="connsiteX997" fmla="*/ 1578173 w 3245936"/>
              <a:gd name="connsiteY997" fmla="*/ 310977 h 622144"/>
              <a:gd name="connsiteX998" fmla="*/ 1578296 w 3245936"/>
              <a:gd name="connsiteY998" fmla="*/ 311299 h 622144"/>
              <a:gd name="connsiteX999" fmla="*/ 1578602 w 3245936"/>
              <a:gd name="connsiteY999" fmla="*/ 311369 h 622144"/>
              <a:gd name="connsiteX1000" fmla="*/ 1610434 w 3245936"/>
              <a:gd name="connsiteY1000" fmla="*/ 304481 h 622144"/>
              <a:gd name="connsiteX1001" fmla="*/ 1610744 w 3245936"/>
              <a:gd name="connsiteY1001" fmla="*/ 304253 h 622144"/>
              <a:gd name="connsiteX1002" fmla="*/ 1630465 w 3245936"/>
              <a:gd name="connsiteY1002" fmla="*/ 302271 h 622144"/>
              <a:gd name="connsiteX1003" fmla="*/ 1626332 w 3245936"/>
              <a:gd name="connsiteY1003" fmla="*/ 304605 h 622144"/>
              <a:gd name="connsiteX1004" fmla="*/ 1624198 w 3245936"/>
              <a:gd name="connsiteY1004" fmla="*/ 303109 h 622144"/>
              <a:gd name="connsiteX1005" fmla="*/ 1621896 w 3245936"/>
              <a:gd name="connsiteY1005" fmla="*/ 304446 h 622144"/>
              <a:gd name="connsiteX1006" fmla="*/ 1643219 w 3245936"/>
              <a:gd name="connsiteY1006" fmla="*/ 306557 h 622144"/>
              <a:gd name="connsiteX1007" fmla="*/ 1644872 w 3245936"/>
              <a:gd name="connsiteY1007" fmla="*/ 305598 h 622144"/>
              <a:gd name="connsiteX1008" fmla="*/ 1623750 w 3245936"/>
              <a:gd name="connsiteY1008" fmla="*/ 302090 h 622144"/>
              <a:gd name="connsiteX1009" fmla="*/ 1615693 w 3245936"/>
              <a:gd name="connsiteY1009" fmla="*/ 303832 h 622144"/>
              <a:gd name="connsiteX1010" fmla="*/ 1621044 w 3245936"/>
              <a:gd name="connsiteY1010" fmla="*/ 304362 h 622144"/>
              <a:gd name="connsiteX1011" fmla="*/ 1623969 w 3245936"/>
              <a:gd name="connsiteY1011" fmla="*/ 302662 h 622144"/>
              <a:gd name="connsiteX1012" fmla="*/ 1623750 w 3245936"/>
              <a:gd name="connsiteY1012" fmla="*/ 302090 h 622144"/>
              <a:gd name="connsiteX1013" fmla="*/ 1790409 w 3245936"/>
              <a:gd name="connsiteY1013" fmla="*/ 301747 h 622144"/>
              <a:gd name="connsiteX1014" fmla="*/ 1754795 w 3245936"/>
              <a:gd name="connsiteY1014" fmla="*/ 328112 h 622144"/>
              <a:gd name="connsiteX1015" fmla="*/ 1755186 w 3245936"/>
              <a:gd name="connsiteY1015" fmla="*/ 330684 h 622144"/>
              <a:gd name="connsiteX1016" fmla="*/ 1754862 w 3245936"/>
              <a:gd name="connsiteY1016" fmla="*/ 331408 h 622144"/>
              <a:gd name="connsiteX1017" fmla="*/ 1835910 w 3245936"/>
              <a:gd name="connsiteY1017" fmla="*/ 379966 h 622144"/>
              <a:gd name="connsiteX1018" fmla="*/ 1836710 w 3245936"/>
              <a:gd name="connsiteY1018" fmla="*/ 379214 h 622144"/>
              <a:gd name="connsiteX1019" fmla="*/ 1262991 w 3245936"/>
              <a:gd name="connsiteY1019" fmla="*/ 301661 h 622144"/>
              <a:gd name="connsiteX1020" fmla="*/ 1261048 w 3245936"/>
              <a:gd name="connsiteY1020" fmla="*/ 308624 h 622144"/>
              <a:gd name="connsiteX1021" fmla="*/ 1266677 w 3245936"/>
              <a:gd name="connsiteY1021" fmla="*/ 307167 h 622144"/>
              <a:gd name="connsiteX1022" fmla="*/ 1266706 w 3245936"/>
              <a:gd name="connsiteY1022" fmla="*/ 305786 h 622144"/>
              <a:gd name="connsiteX1023" fmla="*/ 1267144 w 3245936"/>
              <a:gd name="connsiteY1023" fmla="*/ 304824 h 622144"/>
              <a:gd name="connsiteX1024" fmla="*/ 2032249 w 3245936"/>
              <a:gd name="connsiteY1024" fmla="*/ 301290 h 622144"/>
              <a:gd name="connsiteX1025" fmla="*/ 1985719 w 3245936"/>
              <a:gd name="connsiteY1025" fmla="*/ 313329 h 622144"/>
              <a:gd name="connsiteX1026" fmla="*/ 1983595 w 3245936"/>
              <a:gd name="connsiteY1026" fmla="*/ 320978 h 622144"/>
              <a:gd name="connsiteX1027" fmla="*/ 2006579 w 3245936"/>
              <a:gd name="connsiteY1027" fmla="*/ 338447 h 622144"/>
              <a:gd name="connsiteX1028" fmla="*/ 2038783 w 3245936"/>
              <a:gd name="connsiteY1028" fmla="*/ 316206 h 622144"/>
              <a:gd name="connsiteX1029" fmla="*/ 1616349 w 3245936"/>
              <a:gd name="connsiteY1029" fmla="*/ 301157 h 622144"/>
              <a:gd name="connsiteX1030" fmla="*/ 1613078 w 3245936"/>
              <a:gd name="connsiteY1030" fmla="*/ 303573 h 622144"/>
              <a:gd name="connsiteX1031" fmla="*/ 1614175 w 3245936"/>
              <a:gd name="connsiteY1031" fmla="*/ 303682 h 622144"/>
              <a:gd name="connsiteX1032" fmla="*/ 1623607 w 3245936"/>
              <a:gd name="connsiteY1032" fmla="*/ 301642 h 622144"/>
              <a:gd name="connsiteX1033" fmla="*/ 1623626 w 3245936"/>
              <a:gd name="connsiteY1033" fmla="*/ 301318 h 622144"/>
              <a:gd name="connsiteX1034" fmla="*/ 1546169 w 3245936"/>
              <a:gd name="connsiteY1034" fmla="*/ 300709 h 622144"/>
              <a:gd name="connsiteX1035" fmla="*/ 1545531 w 3245936"/>
              <a:gd name="connsiteY1035" fmla="*/ 301633 h 622144"/>
              <a:gd name="connsiteX1036" fmla="*/ 1547948 w 3245936"/>
              <a:gd name="connsiteY1036" fmla="*/ 304289 h 622144"/>
              <a:gd name="connsiteX1037" fmla="*/ 1563542 w 3245936"/>
              <a:gd name="connsiteY1037" fmla="*/ 307891 h 622144"/>
              <a:gd name="connsiteX1038" fmla="*/ 1595690 w 3245936"/>
              <a:gd name="connsiteY1038" fmla="*/ 300690 h 622144"/>
              <a:gd name="connsiteX1039" fmla="*/ 1593998 w 3245936"/>
              <a:gd name="connsiteY1039" fmla="*/ 301684 h 622144"/>
              <a:gd name="connsiteX1040" fmla="*/ 1611834 w 3245936"/>
              <a:gd name="connsiteY1040" fmla="*/ 303450 h 622144"/>
              <a:gd name="connsiteX1041" fmla="*/ 1614987 w 3245936"/>
              <a:gd name="connsiteY1041" fmla="*/ 301128 h 622144"/>
              <a:gd name="connsiteX1042" fmla="*/ 1653894 w 3245936"/>
              <a:gd name="connsiteY1042" fmla="*/ 300362 h 622144"/>
              <a:gd name="connsiteX1043" fmla="*/ 1630637 w 3245936"/>
              <a:gd name="connsiteY1043" fmla="*/ 301385 h 622144"/>
              <a:gd name="connsiteX1044" fmla="*/ 1630627 w 3245936"/>
              <a:gd name="connsiteY1044" fmla="*/ 301557 h 622144"/>
              <a:gd name="connsiteX1045" fmla="*/ 1645800 w 3245936"/>
              <a:gd name="connsiteY1045" fmla="*/ 305060 h 622144"/>
              <a:gd name="connsiteX1046" fmla="*/ 1580264 w 3245936"/>
              <a:gd name="connsiteY1046" fmla="*/ 300325 h 622144"/>
              <a:gd name="connsiteX1047" fmla="*/ 1592655 w 3245936"/>
              <a:gd name="connsiteY1047" fmla="*/ 301551 h 622144"/>
              <a:gd name="connsiteX1048" fmla="*/ 1594204 w 3245936"/>
              <a:gd name="connsiteY1048" fmla="*/ 300642 h 622144"/>
              <a:gd name="connsiteX1049" fmla="*/ 1657813 w 3245936"/>
              <a:gd name="connsiteY1049" fmla="*/ 300190 h 622144"/>
              <a:gd name="connsiteX1050" fmla="*/ 1654993 w 3245936"/>
              <a:gd name="connsiteY1050" fmla="*/ 300314 h 622144"/>
              <a:gd name="connsiteX1051" fmla="*/ 1646530 w 3245936"/>
              <a:gd name="connsiteY1051" fmla="*/ 305228 h 622144"/>
              <a:gd name="connsiteX1052" fmla="*/ 1649913 w 3245936"/>
              <a:gd name="connsiteY1052" fmla="*/ 306009 h 622144"/>
              <a:gd name="connsiteX1053" fmla="*/ 1671671 w 3245936"/>
              <a:gd name="connsiteY1053" fmla="*/ 299581 h 622144"/>
              <a:gd name="connsiteX1054" fmla="*/ 1659289 w 3245936"/>
              <a:gd name="connsiteY1054" fmla="*/ 300125 h 622144"/>
              <a:gd name="connsiteX1055" fmla="*/ 1650974 w 3245936"/>
              <a:gd name="connsiteY1055" fmla="*/ 306254 h 622144"/>
              <a:gd name="connsiteX1056" fmla="*/ 1659068 w 3245936"/>
              <a:gd name="connsiteY1056" fmla="*/ 308123 h 622144"/>
              <a:gd name="connsiteX1057" fmla="*/ 1667499 w 3245936"/>
              <a:gd name="connsiteY1057" fmla="*/ 308957 h 622144"/>
              <a:gd name="connsiteX1058" fmla="*/ 1671099 w 3245936"/>
              <a:gd name="connsiteY1058" fmla="*/ 306262 h 622144"/>
              <a:gd name="connsiteX1059" fmla="*/ 1546522 w 3245936"/>
              <a:gd name="connsiteY1059" fmla="*/ 299556 h 622144"/>
              <a:gd name="connsiteX1060" fmla="*/ 1546512 w 3245936"/>
              <a:gd name="connsiteY1060" fmla="*/ 299985 h 622144"/>
              <a:gd name="connsiteX1061" fmla="*/ 1546350 w 3245936"/>
              <a:gd name="connsiteY1061" fmla="*/ 300337 h 622144"/>
              <a:gd name="connsiteX1062" fmla="*/ 1565991 w 3245936"/>
              <a:gd name="connsiteY1062" fmla="*/ 308456 h 622144"/>
              <a:gd name="connsiteX1063" fmla="*/ 1573275 w 3245936"/>
              <a:gd name="connsiteY1063" fmla="*/ 310139 h 622144"/>
              <a:gd name="connsiteX1064" fmla="*/ 1575763 w 3245936"/>
              <a:gd name="connsiteY1064" fmla="*/ 308910 h 622144"/>
              <a:gd name="connsiteX1065" fmla="*/ 1577783 w 3245936"/>
              <a:gd name="connsiteY1065" fmla="*/ 310281 h 622144"/>
              <a:gd name="connsiteX1066" fmla="*/ 1591328 w 3245936"/>
              <a:gd name="connsiteY1066" fmla="*/ 302330 h 622144"/>
              <a:gd name="connsiteX1067" fmla="*/ 1568337 w 3245936"/>
              <a:gd name="connsiteY1067" fmla="*/ 300053 h 622144"/>
              <a:gd name="connsiteX1068" fmla="*/ 1487095 w 3245936"/>
              <a:gd name="connsiteY1068" fmla="*/ 299337 h 622144"/>
              <a:gd name="connsiteX1069" fmla="*/ 1459197 w 3245936"/>
              <a:gd name="connsiteY1069" fmla="*/ 324531 h 622144"/>
              <a:gd name="connsiteX1070" fmla="*/ 1460520 w 3245936"/>
              <a:gd name="connsiteY1070" fmla="*/ 324559 h 622144"/>
              <a:gd name="connsiteX1071" fmla="*/ 1461997 w 3245936"/>
              <a:gd name="connsiteY1071" fmla="*/ 325350 h 622144"/>
              <a:gd name="connsiteX1072" fmla="*/ 1680963 w 3245936"/>
              <a:gd name="connsiteY1072" fmla="*/ 299172 h 622144"/>
              <a:gd name="connsiteX1073" fmla="*/ 1672027 w 3245936"/>
              <a:gd name="connsiteY1073" fmla="*/ 299565 h 622144"/>
              <a:gd name="connsiteX1074" fmla="*/ 1671452 w 3245936"/>
              <a:gd name="connsiteY1074" fmla="*/ 306281 h 622144"/>
              <a:gd name="connsiteX1075" fmla="*/ 1671785 w 3245936"/>
              <a:gd name="connsiteY1075" fmla="*/ 306290 h 622144"/>
              <a:gd name="connsiteX1076" fmla="*/ 1674461 w 3245936"/>
              <a:gd name="connsiteY1076" fmla="*/ 310567 h 622144"/>
              <a:gd name="connsiteX1077" fmla="*/ 1674309 w 3245936"/>
              <a:gd name="connsiteY1077" fmla="*/ 310919 h 622144"/>
              <a:gd name="connsiteX1078" fmla="*/ 1678252 w 3245936"/>
              <a:gd name="connsiteY1078" fmla="*/ 312551 h 622144"/>
              <a:gd name="connsiteX1079" fmla="*/ 1697096 w 3245936"/>
              <a:gd name="connsiteY1079" fmla="*/ 316901 h 622144"/>
              <a:gd name="connsiteX1080" fmla="*/ 1547384 w 3245936"/>
              <a:gd name="connsiteY1080" fmla="*/ 297978 h 622144"/>
              <a:gd name="connsiteX1081" fmla="*/ 1546445 w 3245936"/>
              <a:gd name="connsiteY1081" fmla="*/ 298337 h 622144"/>
              <a:gd name="connsiteX1082" fmla="*/ 1546522 w 3245936"/>
              <a:gd name="connsiteY1082" fmla="*/ 298966 h 622144"/>
              <a:gd name="connsiteX1083" fmla="*/ 1560666 w 3245936"/>
              <a:gd name="connsiteY1083" fmla="*/ 299293 h 622144"/>
              <a:gd name="connsiteX1084" fmla="*/ 1487229 w 3245936"/>
              <a:gd name="connsiteY1084" fmla="*/ 297956 h 622144"/>
              <a:gd name="connsiteX1085" fmla="*/ 1455939 w 3245936"/>
              <a:gd name="connsiteY1085" fmla="*/ 321121 h 622144"/>
              <a:gd name="connsiteX1086" fmla="*/ 1457920 w 3245936"/>
              <a:gd name="connsiteY1086" fmla="*/ 324416 h 622144"/>
              <a:gd name="connsiteX1087" fmla="*/ 1787999 w 3245936"/>
              <a:gd name="connsiteY1087" fmla="*/ 297747 h 622144"/>
              <a:gd name="connsiteX1088" fmla="*/ 1758691 w 3245936"/>
              <a:gd name="connsiteY1088" fmla="*/ 324207 h 622144"/>
              <a:gd name="connsiteX1089" fmla="*/ 1789981 w 3245936"/>
              <a:gd name="connsiteY1089" fmla="*/ 301052 h 622144"/>
              <a:gd name="connsiteX1090" fmla="*/ 1732440 w 3245936"/>
              <a:gd name="connsiteY1090" fmla="*/ 296908 h 622144"/>
              <a:gd name="connsiteX1091" fmla="*/ 1681534 w 3245936"/>
              <a:gd name="connsiteY1091" fmla="*/ 299147 h 622144"/>
              <a:gd name="connsiteX1092" fmla="*/ 1697856 w 3245936"/>
              <a:gd name="connsiteY1092" fmla="*/ 317077 h 622144"/>
              <a:gd name="connsiteX1093" fmla="*/ 1748385 w 3245936"/>
              <a:gd name="connsiteY1093" fmla="*/ 328741 h 622144"/>
              <a:gd name="connsiteX1094" fmla="*/ 1749671 w 3245936"/>
              <a:gd name="connsiteY1094" fmla="*/ 326988 h 622144"/>
              <a:gd name="connsiteX1095" fmla="*/ 1783932 w 3245936"/>
              <a:gd name="connsiteY1095" fmla="*/ 296804 h 622144"/>
              <a:gd name="connsiteX1096" fmla="*/ 1758834 w 3245936"/>
              <a:gd name="connsiteY1096" fmla="*/ 322816 h 622144"/>
              <a:gd name="connsiteX1097" fmla="*/ 1786742 w 3245936"/>
              <a:gd name="connsiteY1097" fmla="*/ 297623 h 622144"/>
              <a:gd name="connsiteX1098" fmla="*/ 1785408 w 3245936"/>
              <a:gd name="connsiteY1098" fmla="*/ 297594 h 622144"/>
              <a:gd name="connsiteX1099" fmla="*/ 1783932 w 3245936"/>
              <a:gd name="connsiteY1099" fmla="*/ 296804 h 622144"/>
              <a:gd name="connsiteX1100" fmla="*/ 1293528 w 3245936"/>
              <a:gd name="connsiteY1100" fmla="*/ 295708 h 622144"/>
              <a:gd name="connsiteX1101" fmla="*/ 1273487 w 3245936"/>
              <a:gd name="connsiteY1101" fmla="*/ 305433 h 622144"/>
              <a:gd name="connsiteX1102" fmla="*/ 1273659 w 3245936"/>
              <a:gd name="connsiteY1102" fmla="*/ 307395 h 622144"/>
              <a:gd name="connsiteX1103" fmla="*/ 1273192 w 3245936"/>
              <a:gd name="connsiteY1103" fmla="*/ 308414 h 622144"/>
              <a:gd name="connsiteX1104" fmla="*/ 1318874 w 3245936"/>
              <a:gd name="connsiteY1104" fmla="*/ 343190 h 622144"/>
              <a:gd name="connsiteX1105" fmla="*/ 1491934 w 3245936"/>
              <a:gd name="connsiteY1105" fmla="*/ 294965 h 622144"/>
              <a:gd name="connsiteX1106" fmla="*/ 1462311 w 3245936"/>
              <a:gd name="connsiteY1106" fmla="*/ 325683 h 622144"/>
              <a:gd name="connsiteX1107" fmla="*/ 1463225 w 3245936"/>
              <a:gd name="connsiteY1107" fmla="*/ 327464 h 622144"/>
              <a:gd name="connsiteX1108" fmla="*/ 1512736 w 3245936"/>
              <a:gd name="connsiteY1108" fmla="*/ 325283 h 622144"/>
              <a:gd name="connsiteX1109" fmla="*/ 1495668 w 3245936"/>
              <a:gd name="connsiteY1109" fmla="*/ 295470 h 622144"/>
              <a:gd name="connsiteX1110" fmla="*/ 1493410 w 3245936"/>
              <a:gd name="connsiteY1110" fmla="*/ 295746 h 622144"/>
              <a:gd name="connsiteX1111" fmla="*/ 1491934 w 3245936"/>
              <a:gd name="connsiteY1111" fmla="*/ 294965 h 622144"/>
              <a:gd name="connsiteX1112" fmla="*/ 1107991 w 3245936"/>
              <a:gd name="connsiteY1112" fmla="*/ 294908 h 622144"/>
              <a:gd name="connsiteX1113" fmla="*/ 1067643 w 3245936"/>
              <a:gd name="connsiteY1113" fmla="*/ 334751 h 622144"/>
              <a:gd name="connsiteX1114" fmla="*/ 1068386 w 3245936"/>
              <a:gd name="connsiteY1114" fmla="*/ 336485 h 622144"/>
              <a:gd name="connsiteX1115" fmla="*/ 1163398 w 3245936"/>
              <a:gd name="connsiteY1115" fmla="*/ 333113 h 622144"/>
              <a:gd name="connsiteX1116" fmla="*/ 1163417 w 3245936"/>
              <a:gd name="connsiteY1116" fmla="*/ 332513 h 622144"/>
              <a:gd name="connsiteX1117" fmla="*/ 1163769 w 3245936"/>
              <a:gd name="connsiteY1117" fmla="*/ 331732 h 622144"/>
              <a:gd name="connsiteX1118" fmla="*/ 1782694 w 3245936"/>
              <a:gd name="connsiteY1118" fmla="*/ 294699 h 622144"/>
              <a:gd name="connsiteX1119" fmla="*/ 1733192 w 3245936"/>
              <a:gd name="connsiteY1119" fmla="*/ 296880 h 622144"/>
              <a:gd name="connsiteX1120" fmla="*/ 1750252 w 3245936"/>
              <a:gd name="connsiteY1120" fmla="*/ 326683 h 622144"/>
              <a:gd name="connsiteX1121" fmla="*/ 1752519 w 3245936"/>
              <a:gd name="connsiteY1121" fmla="*/ 326417 h 622144"/>
              <a:gd name="connsiteX1122" fmla="*/ 1753986 w 3245936"/>
              <a:gd name="connsiteY1122" fmla="*/ 327198 h 622144"/>
              <a:gd name="connsiteX1123" fmla="*/ 1783618 w 3245936"/>
              <a:gd name="connsiteY1123" fmla="*/ 296470 h 622144"/>
              <a:gd name="connsiteX1124" fmla="*/ 1782694 w 3245936"/>
              <a:gd name="connsiteY1124" fmla="*/ 294699 h 622144"/>
              <a:gd name="connsiteX1125" fmla="*/ 1497544 w 3245936"/>
              <a:gd name="connsiteY1125" fmla="*/ 293422 h 622144"/>
              <a:gd name="connsiteX1126" fmla="*/ 1496249 w 3245936"/>
              <a:gd name="connsiteY1126" fmla="*/ 295165 h 622144"/>
              <a:gd name="connsiteX1127" fmla="*/ 1513479 w 3245936"/>
              <a:gd name="connsiteY1127" fmla="*/ 325255 h 622144"/>
              <a:gd name="connsiteX1128" fmla="*/ 1564402 w 3245936"/>
              <a:gd name="connsiteY1128" fmla="*/ 323011 h 622144"/>
              <a:gd name="connsiteX1129" fmla="*/ 1548097 w 3245936"/>
              <a:gd name="connsiteY1129" fmla="*/ 305092 h 622144"/>
              <a:gd name="connsiteX1130" fmla="*/ 1500525 w 3245936"/>
              <a:gd name="connsiteY1130" fmla="*/ 293336 h 622144"/>
              <a:gd name="connsiteX1131" fmla="*/ 1547211 w 3245936"/>
              <a:gd name="connsiteY1131" fmla="*/ 304119 h 622144"/>
              <a:gd name="connsiteX1132" fmla="*/ 1545217 w 3245936"/>
              <a:gd name="connsiteY1132" fmla="*/ 301928 h 622144"/>
              <a:gd name="connsiteX1133" fmla="*/ 1542216 w 3245936"/>
              <a:gd name="connsiteY1133" fmla="*/ 302662 h 622144"/>
              <a:gd name="connsiteX1134" fmla="*/ 1539530 w 3245936"/>
              <a:gd name="connsiteY1134" fmla="*/ 298404 h 622144"/>
              <a:gd name="connsiteX1135" fmla="*/ 1541195 w 3245936"/>
              <a:gd name="connsiteY1135" fmla="*/ 297365 h 622144"/>
              <a:gd name="connsiteX1136" fmla="*/ 1667518 w 3245936"/>
              <a:gd name="connsiteY1136" fmla="*/ 293041 h 622144"/>
              <a:gd name="connsiteX1137" fmla="*/ 1656567 w 3245936"/>
              <a:gd name="connsiteY1137" fmla="*/ 299400 h 622144"/>
              <a:gd name="connsiteX1138" fmla="*/ 1659033 w 3245936"/>
              <a:gd name="connsiteY1138" fmla="*/ 299291 h 622144"/>
              <a:gd name="connsiteX1139" fmla="*/ 1299986 w 3245936"/>
              <a:gd name="connsiteY1139" fmla="*/ 292555 h 622144"/>
              <a:gd name="connsiteX1140" fmla="*/ 1294328 w 3245936"/>
              <a:gd name="connsiteY1140" fmla="*/ 295299 h 622144"/>
              <a:gd name="connsiteX1141" fmla="*/ 1320589 w 3245936"/>
              <a:gd name="connsiteY1141" fmla="*/ 344495 h 622144"/>
              <a:gd name="connsiteX1142" fmla="*/ 1367328 w 3245936"/>
              <a:gd name="connsiteY1142" fmla="*/ 380061 h 622144"/>
              <a:gd name="connsiteX1143" fmla="*/ 1367509 w 3245936"/>
              <a:gd name="connsiteY1143" fmla="*/ 379442 h 622144"/>
              <a:gd name="connsiteX1144" fmla="*/ 1674890 w 3245936"/>
              <a:gd name="connsiteY1144" fmla="*/ 292498 h 622144"/>
              <a:gd name="connsiteX1145" fmla="*/ 1672566 w 3245936"/>
              <a:gd name="connsiteY1145" fmla="*/ 293260 h 622144"/>
              <a:gd name="connsiteX1146" fmla="*/ 1672099 w 3245936"/>
              <a:gd name="connsiteY1146" fmla="*/ 298718 h 622144"/>
              <a:gd name="connsiteX1147" fmla="*/ 1680225 w 3245936"/>
              <a:gd name="connsiteY1147" fmla="*/ 298361 h 622144"/>
              <a:gd name="connsiteX1148" fmla="*/ 2079141 w 3245936"/>
              <a:gd name="connsiteY1148" fmla="*/ 292355 h 622144"/>
              <a:gd name="connsiteX1149" fmla="*/ 2073159 w 3245936"/>
              <a:gd name="connsiteY1149" fmla="*/ 388853 h 622144"/>
              <a:gd name="connsiteX1150" fmla="*/ 2073426 w 3245936"/>
              <a:gd name="connsiteY1150" fmla="*/ 388853 h 622144"/>
              <a:gd name="connsiteX1151" fmla="*/ 2074845 w 3245936"/>
              <a:gd name="connsiteY1151" fmla="*/ 389577 h 622144"/>
              <a:gd name="connsiteX1152" fmla="*/ 2096705 w 3245936"/>
              <a:gd name="connsiteY1152" fmla="*/ 367974 h 622144"/>
              <a:gd name="connsiteX1153" fmla="*/ 2079455 w 3245936"/>
              <a:gd name="connsiteY1153" fmla="*/ 292355 h 622144"/>
              <a:gd name="connsiteX1154" fmla="*/ 2079141 w 3245936"/>
              <a:gd name="connsiteY1154" fmla="*/ 292355 h 622144"/>
              <a:gd name="connsiteX1155" fmla="*/ 1670128 w 3245936"/>
              <a:gd name="connsiteY1155" fmla="*/ 292136 h 622144"/>
              <a:gd name="connsiteX1156" fmla="*/ 1660508 w 3245936"/>
              <a:gd name="connsiteY1156" fmla="*/ 299227 h 622144"/>
              <a:gd name="connsiteX1157" fmla="*/ 1671743 w 3245936"/>
              <a:gd name="connsiteY1157" fmla="*/ 298734 h 622144"/>
              <a:gd name="connsiteX1158" fmla="*/ 1672214 w 3245936"/>
              <a:gd name="connsiteY1158" fmla="*/ 293232 h 622144"/>
              <a:gd name="connsiteX1159" fmla="*/ 1671880 w 3245936"/>
              <a:gd name="connsiteY1159" fmla="*/ 293232 h 622144"/>
              <a:gd name="connsiteX1160" fmla="*/ 1670128 w 3245936"/>
              <a:gd name="connsiteY1160" fmla="*/ 292136 h 622144"/>
              <a:gd name="connsiteX1161" fmla="*/ 1561198 w 3245936"/>
              <a:gd name="connsiteY1161" fmla="*/ 291769 h 622144"/>
              <a:gd name="connsiteX1162" fmla="*/ 1502268 w 3245936"/>
              <a:gd name="connsiteY1162" fmla="*/ 292603 h 622144"/>
              <a:gd name="connsiteX1163" fmla="*/ 1542449 w 3245936"/>
              <a:gd name="connsiteY1163" fmla="*/ 296581 h 622144"/>
              <a:gd name="connsiteX1164" fmla="*/ 1543816 w 3245936"/>
              <a:gd name="connsiteY1164" fmla="*/ 295727 h 622144"/>
              <a:gd name="connsiteX1165" fmla="*/ 1545265 w 3245936"/>
              <a:gd name="connsiteY1165" fmla="*/ 296860 h 622144"/>
              <a:gd name="connsiteX1166" fmla="*/ 1547359 w 3245936"/>
              <a:gd name="connsiteY1166" fmla="*/ 297067 h 622144"/>
              <a:gd name="connsiteX1167" fmla="*/ 2081731 w 3245936"/>
              <a:gd name="connsiteY1167" fmla="*/ 291136 h 622144"/>
              <a:gd name="connsiteX1168" fmla="*/ 2080179 w 3245936"/>
              <a:gd name="connsiteY1168" fmla="*/ 292165 h 622144"/>
              <a:gd name="connsiteX1169" fmla="*/ 2097314 w 3245936"/>
              <a:gd name="connsiteY1169" fmla="*/ 367374 h 622144"/>
              <a:gd name="connsiteX1170" fmla="*/ 2137338 w 3245936"/>
              <a:gd name="connsiteY1170" fmla="*/ 327846 h 622144"/>
              <a:gd name="connsiteX1171" fmla="*/ 2076369 w 3245936"/>
              <a:gd name="connsiteY1171" fmla="*/ 291136 h 622144"/>
              <a:gd name="connsiteX1172" fmla="*/ 2039802 w 3245936"/>
              <a:gd name="connsiteY1172" fmla="*/ 316397 h 622144"/>
              <a:gd name="connsiteX1173" fmla="*/ 2070911 w 3245936"/>
              <a:gd name="connsiteY1173" fmla="*/ 387348 h 622144"/>
              <a:gd name="connsiteX1174" fmla="*/ 2072521 w 3245936"/>
              <a:gd name="connsiteY1174" fmla="*/ 388577 h 622144"/>
              <a:gd name="connsiteX1175" fmla="*/ 2078483 w 3245936"/>
              <a:gd name="connsiteY1175" fmla="*/ 292327 h 622144"/>
              <a:gd name="connsiteX1176" fmla="*/ 2078217 w 3245936"/>
              <a:gd name="connsiteY1176" fmla="*/ 292327 h 622144"/>
              <a:gd name="connsiteX1177" fmla="*/ 2076369 w 3245936"/>
              <a:gd name="connsiteY1177" fmla="*/ 291136 h 622144"/>
              <a:gd name="connsiteX1178" fmla="*/ 1610509 w 3245936"/>
              <a:gd name="connsiteY1178" fmla="*/ 291071 h 622144"/>
              <a:gd name="connsiteX1179" fmla="*/ 1563689 w 3245936"/>
              <a:gd name="connsiteY1179" fmla="*/ 291734 h 622144"/>
              <a:gd name="connsiteX1180" fmla="*/ 1549268 w 3245936"/>
              <a:gd name="connsiteY1180" fmla="*/ 297256 h 622144"/>
              <a:gd name="connsiteX1181" fmla="*/ 1572642 w 3245936"/>
              <a:gd name="connsiteY1181" fmla="*/ 299570 h 622144"/>
              <a:gd name="connsiteX1182" fmla="*/ 1595137 w 3245936"/>
              <a:gd name="connsiteY1182" fmla="*/ 300090 h 622144"/>
              <a:gd name="connsiteX1183" fmla="*/ 1628975 w 3245936"/>
              <a:gd name="connsiteY1183" fmla="*/ 290810 h 622144"/>
              <a:gd name="connsiteX1184" fmla="*/ 1612129 w 3245936"/>
              <a:gd name="connsiteY1184" fmla="*/ 291048 h 622144"/>
              <a:gd name="connsiteX1185" fmla="*/ 1596642 w 3245936"/>
              <a:gd name="connsiteY1185" fmla="*/ 300137 h 622144"/>
              <a:gd name="connsiteX1186" fmla="*/ 1615749 w 3245936"/>
              <a:gd name="connsiteY1186" fmla="*/ 300556 h 622144"/>
              <a:gd name="connsiteX1187" fmla="*/ 1638907 w 3245936"/>
              <a:gd name="connsiteY1187" fmla="*/ 290669 h 622144"/>
              <a:gd name="connsiteX1188" fmla="*/ 1630397 w 3245936"/>
              <a:gd name="connsiteY1188" fmla="*/ 290790 h 622144"/>
              <a:gd name="connsiteX1189" fmla="*/ 1617121 w 3245936"/>
              <a:gd name="connsiteY1189" fmla="*/ 300575 h 622144"/>
              <a:gd name="connsiteX1190" fmla="*/ 1623646 w 3245936"/>
              <a:gd name="connsiteY1190" fmla="*/ 300728 h 622144"/>
              <a:gd name="connsiteX1191" fmla="*/ 1623655 w 3245936"/>
              <a:gd name="connsiteY1191" fmla="*/ 300299 h 622144"/>
              <a:gd name="connsiteX1192" fmla="*/ 1627941 w 3245936"/>
              <a:gd name="connsiteY1192" fmla="*/ 297623 h 622144"/>
              <a:gd name="connsiteX1193" fmla="*/ 1629599 w 3245936"/>
              <a:gd name="connsiteY1193" fmla="*/ 298613 h 622144"/>
              <a:gd name="connsiteX1194" fmla="*/ 1669156 w 3245936"/>
              <a:gd name="connsiteY1194" fmla="*/ 290241 h 622144"/>
              <a:gd name="connsiteX1195" fmla="*/ 1639889 w 3245936"/>
              <a:gd name="connsiteY1195" fmla="*/ 290655 h 622144"/>
              <a:gd name="connsiteX1196" fmla="*/ 1630027 w 3245936"/>
              <a:gd name="connsiteY1196" fmla="*/ 299071 h 622144"/>
              <a:gd name="connsiteX1197" fmla="*/ 1630656 w 3245936"/>
              <a:gd name="connsiteY1197" fmla="*/ 300537 h 622144"/>
              <a:gd name="connsiteX1198" fmla="*/ 1655470 w 3245936"/>
              <a:gd name="connsiteY1198" fmla="*/ 299448 h 622144"/>
              <a:gd name="connsiteX1199" fmla="*/ 1669528 w 3245936"/>
              <a:gd name="connsiteY1199" fmla="*/ 291289 h 622144"/>
              <a:gd name="connsiteX1200" fmla="*/ 1669156 w 3245936"/>
              <a:gd name="connsiteY1200" fmla="*/ 290241 h 622144"/>
              <a:gd name="connsiteX1201" fmla="*/ 2075740 w 3245936"/>
              <a:gd name="connsiteY1201" fmla="*/ 290050 h 622144"/>
              <a:gd name="connsiteX1202" fmla="*/ 2033097 w 3245936"/>
              <a:gd name="connsiteY1202" fmla="*/ 301080 h 622144"/>
              <a:gd name="connsiteX1203" fmla="*/ 2039507 w 3245936"/>
              <a:gd name="connsiteY1203" fmla="*/ 315701 h 622144"/>
              <a:gd name="connsiteX1204" fmla="*/ 2075921 w 3245936"/>
              <a:gd name="connsiteY1204" fmla="*/ 290536 h 622144"/>
              <a:gd name="connsiteX1205" fmla="*/ 2075740 w 3245936"/>
              <a:gd name="connsiteY1205" fmla="*/ 290050 h 622144"/>
              <a:gd name="connsiteX1206" fmla="*/ 2924313 w 3245936"/>
              <a:gd name="connsiteY1206" fmla="*/ 289393 h 622144"/>
              <a:gd name="connsiteX1207" fmla="*/ 2865382 w 3245936"/>
              <a:gd name="connsiteY1207" fmla="*/ 420924 h 622144"/>
              <a:gd name="connsiteX1208" fmla="*/ 2942201 w 3245936"/>
              <a:gd name="connsiteY1208" fmla="*/ 459719 h 622144"/>
              <a:gd name="connsiteX1209" fmla="*/ 2944306 w 3245936"/>
              <a:gd name="connsiteY1209" fmla="*/ 458262 h 622144"/>
              <a:gd name="connsiteX1210" fmla="*/ 2925265 w 3245936"/>
              <a:gd name="connsiteY1210" fmla="*/ 289507 h 622144"/>
              <a:gd name="connsiteX1211" fmla="*/ 2924522 w 3245936"/>
              <a:gd name="connsiteY1211" fmla="*/ 289488 h 622144"/>
              <a:gd name="connsiteX1212" fmla="*/ 2924313 w 3245936"/>
              <a:gd name="connsiteY1212" fmla="*/ 289393 h 622144"/>
              <a:gd name="connsiteX1213" fmla="*/ 2922884 w 3245936"/>
              <a:gd name="connsiteY1213" fmla="*/ 288555 h 622144"/>
              <a:gd name="connsiteX1214" fmla="*/ 2802679 w 3245936"/>
              <a:gd name="connsiteY1214" fmla="*/ 386310 h 622144"/>
              <a:gd name="connsiteX1215" fmla="*/ 2803136 w 3245936"/>
              <a:gd name="connsiteY1215" fmla="*/ 389025 h 622144"/>
              <a:gd name="connsiteX1216" fmla="*/ 2802974 w 3245936"/>
              <a:gd name="connsiteY1216" fmla="*/ 389406 h 622144"/>
              <a:gd name="connsiteX1217" fmla="*/ 2864572 w 3245936"/>
              <a:gd name="connsiteY1217" fmla="*/ 420524 h 622144"/>
              <a:gd name="connsiteX1218" fmla="*/ 2923494 w 3245936"/>
              <a:gd name="connsiteY1218" fmla="*/ 289022 h 622144"/>
              <a:gd name="connsiteX1219" fmla="*/ 2922884 w 3245936"/>
              <a:gd name="connsiteY1219" fmla="*/ 288555 h 622144"/>
              <a:gd name="connsiteX1220" fmla="*/ 2179705 w 3245936"/>
              <a:gd name="connsiteY1220" fmla="*/ 288469 h 622144"/>
              <a:gd name="connsiteX1221" fmla="*/ 2152654 w 3245936"/>
              <a:gd name="connsiteY1221" fmla="*/ 336970 h 622144"/>
              <a:gd name="connsiteX1222" fmla="*/ 2205375 w 3245936"/>
              <a:gd name="connsiteY1222" fmla="*/ 371784 h 622144"/>
              <a:gd name="connsiteX1223" fmla="*/ 2206766 w 3245936"/>
              <a:gd name="connsiteY1223" fmla="*/ 370794 h 622144"/>
              <a:gd name="connsiteX1224" fmla="*/ 2181792 w 3245936"/>
              <a:gd name="connsiteY1224" fmla="*/ 288698 h 622144"/>
              <a:gd name="connsiteX1225" fmla="*/ 2180248 w 3245936"/>
              <a:gd name="connsiteY1225" fmla="*/ 288707 h 622144"/>
              <a:gd name="connsiteX1226" fmla="*/ 2179705 w 3245936"/>
              <a:gd name="connsiteY1226" fmla="*/ 288469 h 622144"/>
              <a:gd name="connsiteX1227" fmla="*/ 2178839 w 3245936"/>
              <a:gd name="connsiteY1227" fmla="*/ 287993 h 622144"/>
              <a:gd name="connsiteX1228" fmla="*/ 2138643 w 3245936"/>
              <a:gd name="connsiteY1228" fmla="*/ 327703 h 622144"/>
              <a:gd name="connsiteX1229" fmla="*/ 2151978 w 3245936"/>
              <a:gd name="connsiteY1229" fmla="*/ 336513 h 622144"/>
              <a:gd name="connsiteX1230" fmla="*/ 2178972 w 3245936"/>
              <a:gd name="connsiteY1230" fmla="*/ 288126 h 622144"/>
              <a:gd name="connsiteX1231" fmla="*/ 2178839 w 3245936"/>
              <a:gd name="connsiteY1231" fmla="*/ 287993 h 622144"/>
              <a:gd name="connsiteX1232" fmla="*/ 2928380 w 3245936"/>
              <a:gd name="connsiteY1232" fmla="*/ 287755 h 622144"/>
              <a:gd name="connsiteX1233" fmla="*/ 2926170 w 3245936"/>
              <a:gd name="connsiteY1233" fmla="*/ 289441 h 622144"/>
              <a:gd name="connsiteX1234" fmla="*/ 2945211 w 3245936"/>
              <a:gd name="connsiteY1234" fmla="*/ 458186 h 622144"/>
              <a:gd name="connsiteX1235" fmla="*/ 2945954 w 3245936"/>
              <a:gd name="connsiteY1235" fmla="*/ 458224 h 622144"/>
              <a:gd name="connsiteX1236" fmla="*/ 2947240 w 3245936"/>
              <a:gd name="connsiteY1236" fmla="*/ 458805 h 622144"/>
              <a:gd name="connsiteX1237" fmla="*/ 3052548 w 3245936"/>
              <a:gd name="connsiteY1237" fmla="*/ 344533 h 622144"/>
              <a:gd name="connsiteX1238" fmla="*/ 3051738 w 3245936"/>
              <a:gd name="connsiteY1238" fmla="*/ 341447 h 622144"/>
              <a:gd name="connsiteX1239" fmla="*/ 3051843 w 3245936"/>
              <a:gd name="connsiteY1239" fmla="*/ 341209 h 622144"/>
              <a:gd name="connsiteX1240" fmla="*/ 2183801 w 3245936"/>
              <a:gd name="connsiteY1240" fmla="*/ 287450 h 622144"/>
              <a:gd name="connsiteX1241" fmla="*/ 2182372 w 3245936"/>
              <a:gd name="connsiteY1241" fmla="*/ 288479 h 622144"/>
              <a:gd name="connsiteX1242" fmla="*/ 2207337 w 3245936"/>
              <a:gd name="connsiteY1242" fmla="*/ 370584 h 622144"/>
              <a:gd name="connsiteX1243" fmla="*/ 2208881 w 3245936"/>
              <a:gd name="connsiteY1243" fmla="*/ 370565 h 622144"/>
              <a:gd name="connsiteX1244" fmla="*/ 2209023 w 3245936"/>
              <a:gd name="connsiteY1244" fmla="*/ 370641 h 622144"/>
              <a:gd name="connsiteX1245" fmla="*/ 2230531 w 3245936"/>
              <a:gd name="connsiteY1245" fmla="*/ 316463 h 622144"/>
              <a:gd name="connsiteX1246" fmla="*/ 1799201 w 3245936"/>
              <a:gd name="connsiteY1246" fmla="*/ 286383 h 622144"/>
              <a:gd name="connsiteX1247" fmla="*/ 1789371 w 3245936"/>
              <a:gd name="connsiteY1247" fmla="*/ 292536 h 622144"/>
              <a:gd name="connsiteX1248" fmla="*/ 1789695 w 3245936"/>
              <a:gd name="connsiteY1248" fmla="*/ 294927 h 622144"/>
              <a:gd name="connsiteX1249" fmla="*/ 1789666 w 3245936"/>
              <a:gd name="connsiteY1249" fmla="*/ 294994 h 622144"/>
              <a:gd name="connsiteX1250" fmla="*/ 2177534 w 3245936"/>
              <a:gd name="connsiteY1250" fmla="*/ 285678 h 622144"/>
              <a:gd name="connsiteX1251" fmla="*/ 2082531 w 3245936"/>
              <a:gd name="connsiteY1251" fmla="*/ 289050 h 622144"/>
              <a:gd name="connsiteX1252" fmla="*/ 2082522 w 3245936"/>
              <a:gd name="connsiteY1252" fmla="*/ 289650 h 622144"/>
              <a:gd name="connsiteX1253" fmla="*/ 2082169 w 3245936"/>
              <a:gd name="connsiteY1253" fmla="*/ 290422 h 622144"/>
              <a:gd name="connsiteX1254" fmla="*/ 2137938 w 3245936"/>
              <a:gd name="connsiteY1254" fmla="*/ 327255 h 622144"/>
              <a:gd name="connsiteX1255" fmla="*/ 2178277 w 3245936"/>
              <a:gd name="connsiteY1255" fmla="*/ 287402 h 622144"/>
              <a:gd name="connsiteX1256" fmla="*/ 2177534 w 3245936"/>
              <a:gd name="connsiteY1256" fmla="*/ 285678 h 622144"/>
              <a:gd name="connsiteX1257" fmla="*/ 1093941 w 3245936"/>
              <a:gd name="connsiteY1257" fmla="*/ 285640 h 622144"/>
              <a:gd name="connsiteX1258" fmla="*/ 1066957 w 3245936"/>
              <a:gd name="connsiteY1258" fmla="*/ 334037 h 622144"/>
              <a:gd name="connsiteX1259" fmla="*/ 1067090 w 3245936"/>
              <a:gd name="connsiteY1259" fmla="*/ 334170 h 622144"/>
              <a:gd name="connsiteX1260" fmla="*/ 1107295 w 3245936"/>
              <a:gd name="connsiteY1260" fmla="*/ 294460 h 622144"/>
              <a:gd name="connsiteX1261" fmla="*/ 1239350 w 3245936"/>
              <a:gd name="connsiteY1261" fmla="*/ 283707 h 622144"/>
              <a:gd name="connsiteX1262" fmla="*/ 1207146 w 3245936"/>
              <a:gd name="connsiteY1262" fmla="*/ 305957 h 622144"/>
              <a:gd name="connsiteX1263" fmla="*/ 1213680 w 3245936"/>
              <a:gd name="connsiteY1263" fmla="*/ 320864 h 622144"/>
              <a:gd name="connsiteX1264" fmla="*/ 1260210 w 3245936"/>
              <a:gd name="connsiteY1264" fmla="*/ 308834 h 622144"/>
              <a:gd name="connsiteX1265" fmla="*/ 1262334 w 3245936"/>
              <a:gd name="connsiteY1265" fmla="*/ 301175 h 622144"/>
              <a:gd name="connsiteX1266" fmla="*/ 193772 w 3245936"/>
              <a:gd name="connsiteY1266" fmla="*/ 281649 h 622144"/>
              <a:gd name="connsiteX1267" fmla="*/ 190800 w 3245936"/>
              <a:gd name="connsiteY1267" fmla="*/ 283402 h 622144"/>
              <a:gd name="connsiteX1268" fmla="*/ 183608 w 3245936"/>
              <a:gd name="connsiteY1268" fmla="*/ 385453 h 622144"/>
              <a:gd name="connsiteX1269" fmla="*/ 183827 w 3245936"/>
              <a:gd name="connsiteY1269" fmla="*/ 385462 h 622144"/>
              <a:gd name="connsiteX1270" fmla="*/ 186161 w 3245936"/>
              <a:gd name="connsiteY1270" fmla="*/ 387291 h 622144"/>
              <a:gd name="connsiteX1271" fmla="*/ 317187 w 3245936"/>
              <a:gd name="connsiteY1271" fmla="*/ 337028 h 622144"/>
              <a:gd name="connsiteX1272" fmla="*/ 317120 w 3245936"/>
              <a:gd name="connsiteY1272" fmla="*/ 335342 h 622144"/>
              <a:gd name="connsiteX1273" fmla="*/ 317225 w 3245936"/>
              <a:gd name="connsiteY1273" fmla="*/ 335103 h 622144"/>
              <a:gd name="connsiteX1274" fmla="*/ 187333 w 3245936"/>
              <a:gd name="connsiteY1274" fmla="*/ 280906 h 622144"/>
              <a:gd name="connsiteX1275" fmla="*/ 69204 w 3245936"/>
              <a:gd name="connsiteY1275" fmla="*/ 303223 h 622144"/>
              <a:gd name="connsiteX1276" fmla="*/ 69175 w 3245936"/>
              <a:gd name="connsiteY1276" fmla="*/ 304309 h 622144"/>
              <a:gd name="connsiteX1277" fmla="*/ 68746 w 3245936"/>
              <a:gd name="connsiteY1277" fmla="*/ 305243 h 622144"/>
              <a:gd name="connsiteX1278" fmla="*/ 180427 w 3245936"/>
              <a:gd name="connsiteY1278" fmla="*/ 386558 h 622144"/>
              <a:gd name="connsiteX1279" fmla="*/ 182942 w 3245936"/>
              <a:gd name="connsiteY1279" fmla="*/ 385424 h 622144"/>
              <a:gd name="connsiteX1280" fmla="*/ 190123 w 3245936"/>
              <a:gd name="connsiteY1280" fmla="*/ 283383 h 622144"/>
              <a:gd name="connsiteX1281" fmla="*/ 189904 w 3245936"/>
              <a:gd name="connsiteY1281" fmla="*/ 283383 h 622144"/>
              <a:gd name="connsiteX1282" fmla="*/ 187333 w 3245936"/>
              <a:gd name="connsiteY1282" fmla="*/ 280906 h 622144"/>
              <a:gd name="connsiteX1283" fmla="*/ 1927055 w 3245936"/>
              <a:gd name="connsiteY1283" fmla="*/ 278963 h 622144"/>
              <a:gd name="connsiteX1284" fmla="*/ 1952401 w 3245936"/>
              <a:gd name="connsiteY1284" fmla="*/ 326445 h 622144"/>
              <a:gd name="connsiteX1285" fmla="*/ 1972441 w 3245936"/>
              <a:gd name="connsiteY1285" fmla="*/ 316720 h 622144"/>
              <a:gd name="connsiteX1286" fmla="*/ 1972270 w 3245936"/>
              <a:gd name="connsiteY1286" fmla="*/ 314768 h 622144"/>
              <a:gd name="connsiteX1287" fmla="*/ 1972737 w 3245936"/>
              <a:gd name="connsiteY1287" fmla="*/ 313739 h 622144"/>
              <a:gd name="connsiteX1288" fmla="*/ 2142834 w 3245936"/>
              <a:gd name="connsiteY1288" fmla="*/ 275801 h 622144"/>
              <a:gd name="connsiteX1289" fmla="*/ 2083513 w 3245936"/>
              <a:gd name="connsiteY1289" fmla="*/ 288364 h 622144"/>
              <a:gd name="connsiteX1290" fmla="*/ 2177553 w 3245936"/>
              <a:gd name="connsiteY1290" fmla="*/ 285031 h 622144"/>
              <a:gd name="connsiteX1291" fmla="*/ 2177562 w 3245936"/>
              <a:gd name="connsiteY1291" fmla="*/ 284793 h 622144"/>
              <a:gd name="connsiteX1292" fmla="*/ 740697 w 3245936"/>
              <a:gd name="connsiteY1292" fmla="*/ 274972 h 622144"/>
              <a:gd name="connsiteX1293" fmla="*/ 631102 w 3245936"/>
              <a:gd name="connsiteY1293" fmla="*/ 318701 h 622144"/>
              <a:gd name="connsiteX1294" fmla="*/ 631179 w 3245936"/>
              <a:gd name="connsiteY1294" fmla="*/ 320083 h 622144"/>
              <a:gd name="connsiteX1295" fmla="*/ 780959 w 3245936"/>
              <a:gd name="connsiteY1295" fmla="*/ 360249 h 622144"/>
              <a:gd name="connsiteX1296" fmla="*/ 782255 w 3245936"/>
              <a:gd name="connsiteY1296" fmla="*/ 358602 h 622144"/>
              <a:gd name="connsiteX1297" fmla="*/ 1399151 w 3245936"/>
              <a:gd name="connsiteY1297" fmla="*/ 270210 h 622144"/>
              <a:gd name="connsiteX1298" fmla="*/ 1368490 w 3245936"/>
              <a:gd name="connsiteY1298" fmla="*/ 379347 h 622144"/>
              <a:gd name="connsiteX1299" fmla="*/ 1369271 w 3245936"/>
              <a:gd name="connsiteY1299" fmla="*/ 380347 h 622144"/>
              <a:gd name="connsiteX1300" fmla="*/ 1371566 w 3245936"/>
              <a:gd name="connsiteY1300" fmla="*/ 379909 h 622144"/>
              <a:gd name="connsiteX1301" fmla="*/ 2171628 w 3245936"/>
              <a:gd name="connsiteY1301" fmla="*/ 269696 h 622144"/>
              <a:gd name="connsiteX1302" fmla="*/ 2144844 w 3245936"/>
              <a:gd name="connsiteY1302" fmla="*/ 275372 h 622144"/>
              <a:gd name="connsiteX1303" fmla="*/ 2177801 w 3245936"/>
              <a:gd name="connsiteY1303" fmla="*/ 283907 h 622144"/>
              <a:gd name="connsiteX1304" fmla="*/ 2178982 w 3245936"/>
              <a:gd name="connsiteY1304" fmla="*/ 282364 h 622144"/>
              <a:gd name="connsiteX1305" fmla="*/ 1029228 w 3245936"/>
              <a:gd name="connsiteY1305" fmla="*/ 268838 h 622144"/>
              <a:gd name="connsiteX1306" fmla="*/ 1013617 w 3245936"/>
              <a:gd name="connsiteY1306" fmla="*/ 304585 h 622144"/>
              <a:gd name="connsiteX1307" fmla="*/ 1014750 w 3245936"/>
              <a:gd name="connsiteY1307" fmla="*/ 305300 h 622144"/>
              <a:gd name="connsiteX1308" fmla="*/ 2462017 w 3245936"/>
              <a:gd name="connsiteY1308" fmla="*/ 264704 h 622144"/>
              <a:gd name="connsiteX1309" fmla="*/ 2461207 w 3245936"/>
              <a:gd name="connsiteY1309" fmla="*/ 361869 h 622144"/>
              <a:gd name="connsiteX1310" fmla="*/ 2461655 w 3245936"/>
              <a:gd name="connsiteY1310" fmla="*/ 361878 h 622144"/>
              <a:gd name="connsiteX1311" fmla="*/ 2463951 w 3245936"/>
              <a:gd name="connsiteY1311" fmla="*/ 363650 h 622144"/>
              <a:gd name="connsiteX1312" fmla="*/ 2477848 w 3245936"/>
              <a:gd name="connsiteY1312" fmla="*/ 358107 h 622144"/>
              <a:gd name="connsiteX1313" fmla="*/ 767329 w 3245936"/>
              <a:gd name="connsiteY1313" fmla="*/ 264352 h 622144"/>
              <a:gd name="connsiteX1314" fmla="*/ 741497 w 3245936"/>
              <a:gd name="connsiteY1314" fmla="*/ 274667 h 622144"/>
              <a:gd name="connsiteX1315" fmla="*/ 783036 w 3245936"/>
              <a:gd name="connsiteY1315" fmla="*/ 358268 h 622144"/>
              <a:gd name="connsiteX1316" fmla="*/ 783226 w 3245936"/>
              <a:gd name="connsiteY1316" fmla="*/ 358183 h 622144"/>
              <a:gd name="connsiteX1317" fmla="*/ 2197946 w 3245936"/>
              <a:gd name="connsiteY1317" fmla="*/ 264133 h 622144"/>
              <a:gd name="connsiteX1318" fmla="*/ 2172362 w 3245936"/>
              <a:gd name="connsiteY1318" fmla="*/ 269543 h 622144"/>
              <a:gd name="connsiteX1319" fmla="*/ 2179620 w 3245936"/>
              <a:gd name="connsiteY1319" fmla="*/ 282021 h 622144"/>
              <a:gd name="connsiteX1320" fmla="*/ 2181858 w 3245936"/>
              <a:gd name="connsiteY1320" fmla="*/ 281745 h 622144"/>
              <a:gd name="connsiteX1321" fmla="*/ 2182991 w 3245936"/>
              <a:gd name="connsiteY1321" fmla="*/ 282249 h 622144"/>
              <a:gd name="connsiteX1322" fmla="*/ 2462903 w 3245936"/>
              <a:gd name="connsiteY1322" fmla="*/ 263895 h 622144"/>
              <a:gd name="connsiteX1323" fmla="*/ 2462703 w 3245936"/>
              <a:gd name="connsiteY1323" fmla="*/ 263971 h 622144"/>
              <a:gd name="connsiteX1324" fmla="*/ 2478600 w 3245936"/>
              <a:gd name="connsiteY1324" fmla="*/ 357811 h 622144"/>
              <a:gd name="connsiteX1325" fmla="*/ 2504432 w 3245936"/>
              <a:gd name="connsiteY1325" fmla="*/ 347505 h 622144"/>
              <a:gd name="connsiteX1326" fmla="*/ 1277250 w 3245936"/>
              <a:gd name="connsiteY1326" fmla="*/ 263294 h 622144"/>
              <a:gd name="connsiteX1327" fmla="*/ 1293957 w 3245936"/>
              <a:gd name="connsiteY1327" fmla="*/ 294584 h 622144"/>
              <a:gd name="connsiteX1328" fmla="*/ 1299481 w 3245936"/>
              <a:gd name="connsiteY1328" fmla="*/ 291898 h 622144"/>
              <a:gd name="connsiteX1329" fmla="*/ 2459426 w 3245936"/>
              <a:gd name="connsiteY1329" fmla="*/ 263247 h 622144"/>
              <a:gd name="connsiteX1330" fmla="*/ 2414344 w 3245936"/>
              <a:gd name="connsiteY1330" fmla="*/ 303681 h 622144"/>
              <a:gd name="connsiteX1331" fmla="*/ 2459045 w 3245936"/>
              <a:gd name="connsiteY1331" fmla="*/ 362307 h 622144"/>
              <a:gd name="connsiteX1332" fmla="*/ 2460569 w 3245936"/>
              <a:gd name="connsiteY1332" fmla="*/ 361850 h 622144"/>
              <a:gd name="connsiteX1333" fmla="*/ 2461379 w 3245936"/>
              <a:gd name="connsiteY1333" fmla="*/ 264085 h 622144"/>
              <a:gd name="connsiteX1334" fmla="*/ 2460922 w 3245936"/>
              <a:gd name="connsiteY1334" fmla="*/ 264066 h 622144"/>
              <a:gd name="connsiteX1335" fmla="*/ 2459426 w 3245936"/>
              <a:gd name="connsiteY1335" fmla="*/ 263247 h 622144"/>
              <a:gd name="connsiteX1336" fmla="*/ 1273869 w 3245936"/>
              <a:gd name="connsiteY1336" fmla="*/ 262504 h 622144"/>
              <a:gd name="connsiteX1337" fmla="*/ 1263258 w 3245936"/>
              <a:gd name="connsiteY1337" fmla="*/ 300633 h 622144"/>
              <a:gd name="connsiteX1338" fmla="*/ 1267468 w 3245936"/>
              <a:gd name="connsiteY1338" fmla="*/ 303976 h 622144"/>
              <a:gd name="connsiteX1339" fmla="*/ 1267668 w 3245936"/>
              <a:gd name="connsiteY1339" fmla="*/ 304138 h 622144"/>
              <a:gd name="connsiteX1340" fmla="*/ 1270278 w 3245936"/>
              <a:gd name="connsiteY1340" fmla="*/ 303080 h 622144"/>
              <a:gd name="connsiteX1341" fmla="*/ 1273916 w 3245936"/>
              <a:gd name="connsiteY1341" fmla="*/ 262504 h 622144"/>
              <a:gd name="connsiteX1342" fmla="*/ 1273869 w 3245936"/>
              <a:gd name="connsiteY1342" fmla="*/ 262504 h 622144"/>
              <a:gd name="connsiteX1343" fmla="*/ 943837 w 3245936"/>
              <a:gd name="connsiteY1343" fmla="*/ 262332 h 622144"/>
              <a:gd name="connsiteX1344" fmla="*/ 986728 w 3245936"/>
              <a:gd name="connsiteY1344" fmla="*/ 364193 h 622144"/>
              <a:gd name="connsiteX1345" fmla="*/ 1012579 w 3245936"/>
              <a:gd name="connsiteY1345" fmla="*/ 305005 h 622144"/>
              <a:gd name="connsiteX1346" fmla="*/ 1275716 w 3245936"/>
              <a:gd name="connsiteY1346" fmla="*/ 262294 h 622144"/>
              <a:gd name="connsiteX1347" fmla="*/ 1274383 w 3245936"/>
              <a:gd name="connsiteY1347" fmla="*/ 262513 h 622144"/>
              <a:gd name="connsiteX1348" fmla="*/ 1270735 w 3245936"/>
              <a:gd name="connsiteY1348" fmla="*/ 303099 h 622144"/>
              <a:gd name="connsiteX1349" fmla="*/ 1271001 w 3245936"/>
              <a:gd name="connsiteY1349" fmla="*/ 303099 h 622144"/>
              <a:gd name="connsiteX1350" fmla="*/ 1273202 w 3245936"/>
              <a:gd name="connsiteY1350" fmla="*/ 304671 h 622144"/>
              <a:gd name="connsiteX1351" fmla="*/ 1293147 w 3245936"/>
              <a:gd name="connsiteY1351" fmla="*/ 294984 h 622144"/>
              <a:gd name="connsiteX1352" fmla="*/ 2089180 w 3245936"/>
              <a:gd name="connsiteY1352" fmla="*/ 261923 h 622144"/>
              <a:gd name="connsiteX1353" fmla="*/ 2080550 w 3245936"/>
              <a:gd name="connsiteY1353" fmla="*/ 285688 h 622144"/>
              <a:gd name="connsiteX1354" fmla="*/ 2082341 w 3245936"/>
              <a:gd name="connsiteY1354" fmla="*/ 287669 h 622144"/>
              <a:gd name="connsiteX1355" fmla="*/ 2140824 w 3245936"/>
              <a:gd name="connsiteY1355" fmla="*/ 275277 h 622144"/>
              <a:gd name="connsiteX1356" fmla="*/ 2464979 w 3245936"/>
              <a:gd name="connsiteY1356" fmla="*/ 261904 h 622144"/>
              <a:gd name="connsiteX1357" fmla="*/ 2463684 w 3245936"/>
              <a:gd name="connsiteY1357" fmla="*/ 263561 h 622144"/>
              <a:gd name="connsiteX1358" fmla="*/ 2505232 w 3245936"/>
              <a:gd name="connsiteY1358" fmla="*/ 347181 h 622144"/>
              <a:gd name="connsiteX1359" fmla="*/ 2614826 w 3245936"/>
              <a:gd name="connsiteY1359" fmla="*/ 303452 h 622144"/>
              <a:gd name="connsiteX1360" fmla="*/ 2614750 w 3245936"/>
              <a:gd name="connsiteY1360" fmla="*/ 302071 h 622144"/>
              <a:gd name="connsiteX1361" fmla="*/ 1271792 w 3245936"/>
              <a:gd name="connsiteY1361" fmla="*/ 261304 h 622144"/>
              <a:gd name="connsiteX1362" fmla="*/ 1240712 w 3245936"/>
              <a:gd name="connsiteY1362" fmla="*/ 282773 h 622144"/>
              <a:gd name="connsiteX1363" fmla="*/ 1262629 w 3245936"/>
              <a:gd name="connsiteY1363" fmla="*/ 300147 h 622144"/>
              <a:gd name="connsiteX1364" fmla="*/ 1273164 w 3245936"/>
              <a:gd name="connsiteY1364" fmla="*/ 262275 h 622144"/>
              <a:gd name="connsiteX1365" fmla="*/ 1271792 w 3245936"/>
              <a:gd name="connsiteY1365" fmla="*/ 261304 h 622144"/>
              <a:gd name="connsiteX1366" fmla="*/ 786893 w 3245936"/>
              <a:gd name="connsiteY1366" fmla="*/ 259856 h 622144"/>
              <a:gd name="connsiteX1367" fmla="*/ 785369 w 3245936"/>
              <a:gd name="connsiteY1367" fmla="*/ 260313 h 622144"/>
              <a:gd name="connsiteX1368" fmla="*/ 784560 w 3245936"/>
              <a:gd name="connsiteY1368" fmla="*/ 358078 h 622144"/>
              <a:gd name="connsiteX1369" fmla="*/ 785007 w 3245936"/>
              <a:gd name="connsiteY1369" fmla="*/ 358087 h 622144"/>
              <a:gd name="connsiteX1370" fmla="*/ 786512 w 3245936"/>
              <a:gd name="connsiteY1370" fmla="*/ 358907 h 622144"/>
              <a:gd name="connsiteX1371" fmla="*/ 831594 w 3245936"/>
              <a:gd name="connsiteY1371" fmla="*/ 318473 h 622144"/>
              <a:gd name="connsiteX1372" fmla="*/ 781969 w 3245936"/>
              <a:gd name="connsiteY1372" fmla="*/ 258503 h 622144"/>
              <a:gd name="connsiteX1373" fmla="*/ 768091 w 3245936"/>
              <a:gd name="connsiteY1373" fmla="*/ 264037 h 622144"/>
              <a:gd name="connsiteX1374" fmla="*/ 783912 w 3245936"/>
              <a:gd name="connsiteY1374" fmla="*/ 357449 h 622144"/>
              <a:gd name="connsiteX1375" fmla="*/ 784722 w 3245936"/>
              <a:gd name="connsiteY1375" fmla="*/ 260285 h 622144"/>
              <a:gd name="connsiteX1376" fmla="*/ 784274 w 3245936"/>
              <a:gd name="connsiteY1376" fmla="*/ 260285 h 622144"/>
              <a:gd name="connsiteX1377" fmla="*/ 781969 w 3245936"/>
              <a:gd name="connsiteY1377" fmla="*/ 258503 h 622144"/>
              <a:gd name="connsiteX1378" fmla="*/ 2259201 w 3245936"/>
              <a:gd name="connsiteY1378" fmla="*/ 257961 h 622144"/>
              <a:gd name="connsiteX1379" fmla="*/ 2233341 w 3245936"/>
              <a:gd name="connsiteY1379" fmla="*/ 317158 h 622144"/>
              <a:gd name="connsiteX1380" fmla="*/ 2302102 w 3245936"/>
              <a:gd name="connsiteY1380" fmla="*/ 359821 h 622144"/>
              <a:gd name="connsiteX1381" fmla="*/ 2259934 w 3245936"/>
              <a:gd name="connsiteY1381" fmla="*/ 257265 h 622144"/>
              <a:gd name="connsiteX1382" fmla="*/ 2303492 w 3245936"/>
              <a:gd name="connsiteY1382" fmla="*/ 360678 h 622144"/>
              <a:gd name="connsiteX1383" fmla="*/ 2327943 w 3245936"/>
              <a:gd name="connsiteY1383" fmla="*/ 375871 h 622144"/>
              <a:gd name="connsiteX1384" fmla="*/ 2328581 w 3245936"/>
              <a:gd name="connsiteY1384" fmla="*/ 375271 h 622144"/>
              <a:gd name="connsiteX1385" fmla="*/ 2069930 w 3245936"/>
              <a:gd name="connsiteY1385" fmla="*/ 256942 h 622144"/>
              <a:gd name="connsiteX1386" fmla="*/ 2078407 w 3245936"/>
              <a:gd name="connsiteY1386" fmla="*/ 285336 h 622144"/>
              <a:gd name="connsiteX1387" fmla="*/ 2079836 w 3245936"/>
              <a:gd name="connsiteY1387" fmla="*/ 285364 h 622144"/>
              <a:gd name="connsiteX1388" fmla="*/ 2079922 w 3245936"/>
              <a:gd name="connsiteY1388" fmla="*/ 285402 h 622144"/>
              <a:gd name="connsiteX1389" fmla="*/ 2088513 w 3245936"/>
              <a:gd name="connsiteY1389" fmla="*/ 261752 h 622144"/>
              <a:gd name="connsiteX1390" fmla="*/ 2366062 w 3245936"/>
              <a:gd name="connsiteY1390" fmla="*/ 256894 h 622144"/>
              <a:gd name="connsiteX1391" fmla="*/ 2332020 w 3245936"/>
              <a:gd name="connsiteY1391" fmla="*/ 374861 h 622144"/>
              <a:gd name="connsiteX1392" fmla="*/ 2333001 w 3245936"/>
              <a:gd name="connsiteY1392" fmla="*/ 375433 h 622144"/>
              <a:gd name="connsiteX1393" fmla="*/ 2342421 w 3245936"/>
              <a:gd name="connsiteY1393" fmla="*/ 366974 h 622144"/>
              <a:gd name="connsiteX1394" fmla="*/ 902336 w 3245936"/>
              <a:gd name="connsiteY1394" fmla="*/ 256236 h 622144"/>
              <a:gd name="connsiteX1395" fmla="*/ 832747 w 3245936"/>
              <a:gd name="connsiteY1395" fmla="*/ 318644 h 622144"/>
              <a:gd name="connsiteX1396" fmla="*/ 875019 w 3245936"/>
              <a:gd name="connsiteY1396" fmla="*/ 374080 h 622144"/>
              <a:gd name="connsiteX1397" fmla="*/ 877114 w 3245936"/>
              <a:gd name="connsiteY1397" fmla="*/ 373632 h 622144"/>
              <a:gd name="connsiteX1398" fmla="*/ 921720 w 3245936"/>
              <a:gd name="connsiteY1398" fmla="*/ 255970 h 622144"/>
              <a:gd name="connsiteX1399" fmla="*/ 979889 w 3245936"/>
              <a:gd name="connsiteY1399" fmla="*/ 371137 h 622144"/>
              <a:gd name="connsiteX1400" fmla="*/ 983785 w 3245936"/>
              <a:gd name="connsiteY1400" fmla="*/ 370927 h 622144"/>
              <a:gd name="connsiteX1401" fmla="*/ 985842 w 3245936"/>
              <a:gd name="connsiteY1401" fmla="*/ 366231 h 622144"/>
              <a:gd name="connsiteX1402" fmla="*/ 1148605 w 3245936"/>
              <a:gd name="connsiteY1402" fmla="*/ 254779 h 622144"/>
              <a:gd name="connsiteX1403" fmla="*/ 1108591 w 3245936"/>
              <a:gd name="connsiteY1403" fmla="*/ 294308 h 622144"/>
              <a:gd name="connsiteX1404" fmla="*/ 1164198 w 3245936"/>
              <a:gd name="connsiteY1404" fmla="*/ 331027 h 622144"/>
              <a:gd name="connsiteX1405" fmla="*/ 1165760 w 3245936"/>
              <a:gd name="connsiteY1405" fmla="*/ 329989 h 622144"/>
              <a:gd name="connsiteX1406" fmla="*/ 2255925 w 3245936"/>
              <a:gd name="connsiteY1406" fmla="*/ 254598 h 622144"/>
              <a:gd name="connsiteX1407" fmla="*/ 2231521 w 3245936"/>
              <a:gd name="connsiteY1407" fmla="*/ 316025 h 622144"/>
              <a:gd name="connsiteX1408" fmla="*/ 2232693 w 3245936"/>
              <a:gd name="connsiteY1408" fmla="*/ 316739 h 622144"/>
              <a:gd name="connsiteX1409" fmla="*/ 2258801 w 3245936"/>
              <a:gd name="connsiteY1409" fmla="*/ 256989 h 622144"/>
              <a:gd name="connsiteX1410" fmla="*/ 2257801 w 3245936"/>
              <a:gd name="connsiteY1410" fmla="*/ 254598 h 622144"/>
              <a:gd name="connsiteX1411" fmla="*/ 2256067 w 3245936"/>
              <a:gd name="connsiteY1411" fmla="*/ 254665 h 622144"/>
              <a:gd name="connsiteX1412" fmla="*/ 2255925 w 3245936"/>
              <a:gd name="connsiteY1412" fmla="*/ 254598 h 622144"/>
              <a:gd name="connsiteX1413" fmla="*/ 2246999 w 3245936"/>
              <a:gd name="connsiteY1413" fmla="*/ 253741 h 622144"/>
              <a:gd name="connsiteX1414" fmla="*/ 2199203 w 3245936"/>
              <a:gd name="connsiteY1414" fmla="*/ 263857 h 622144"/>
              <a:gd name="connsiteX1415" fmla="*/ 2183573 w 3245936"/>
              <a:gd name="connsiteY1415" fmla="*/ 282783 h 622144"/>
              <a:gd name="connsiteX1416" fmla="*/ 2184134 w 3245936"/>
              <a:gd name="connsiteY1416" fmla="*/ 283431 h 622144"/>
              <a:gd name="connsiteX1417" fmla="*/ 2253753 w 3245936"/>
              <a:gd name="connsiteY1417" fmla="*/ 252893 h 622144"/>
              <a:gd name="connsiteX1418" fmla="*/ 2184354 w 3245936"/>
              <a:gd name="connsiteY1418" fmla="*/ 284050 h 622144"/>
              <a:gd name="connsiteX1419" fmla="*/ 2184535 w 3245936"/>
              <a:gd name="connsiteY1419" fmla="*/ 286031 h 622144"/>
              <a:gd name="connsiteX1420" fmla="*/ 2184249 w 3245936"/>
              <a:gd name="connsiteY1420" fmla="*/ 286679 h 622144"/>
              <a:gd name="connsiteX1421" fmla="*/ 2230864 w 3245936"/>
              <a:gd name="connsiteY1421" fmla="*/ 315616 h 622144"/>
              <a:gd name="connsiteX1422" fmla="*/ 2255220 w 3245936"/>
              <a:gd name="connsiteY1422" fmla="*/ 254294 h 622144"/>
              <a:gd name="connsiteX1423" fmla="*/ 2253753 w 3245936"/>
              <a:gd name="connsiteY1423" fmla="*/ 252893 h 622144"/>
              <a:gd name="connsiteX1424" fmla="*/ 2253543 w 3245936"/>
              <a:gd name="connsiteY1424" fmla="*/ 252351 h 622144"/>
              <a:gd name="connsiteX1425" fmla="*/ 2249562 w 3245936"/>
              <a:gd name="connsiteY1425" fmla="*/ 253189 h 622144"/>
              <a:gd name="connsiteX1426" fmla="*/ 2208947 w 3245936"/>
              <a:gd name="connsiteY1426" fmla="*/ 272372 h 622144"/>
              <a:gd name="connsiteX1427" fmla="*/ 1036915 w 3245936"/>
              <a:gd name="connsiteY1427" fmla="*/ 251512 h 622144"/>
              <a:gd name="connsiteX1428" fmla="*/ 1015408 w 3245936"/>
              <a:gd name="connsiteY1428" fmla="*/ 305681 h 622144"/>
              <a:gd name="connsiteX1429" fmla="*/ 1062137 w 3245936"/>
              <a:gd name="connsiteY1429" fmla="*/ 334694 h 622144"/>
              <a:gd name="connsiteX1430" fmla="*/ 1063576 w 3245936"/>
              <a:gd name="connsiteY1430" fmla="*/ 333675 h 622144"/>
              <a:gd name="connsiteX1431" fmla="*/ 1038601 w 3245936"/>
              <a:gd name="connsiteY1431" fmla="*/ 251579 h 622144"/>
              <a:gd name="connsiteX1432" fmla="*/ 1037048 w 3245936"/>
              <a:gd name="connsiteY1432" fmla="*/ 251588 h 622144"/>
              <a:gd name="connsiteX1433" fmla="*/ 1036915 w 3245936"/>
              <a:gd name="connsiteY1433" fmla="*/ 251512 h 622144"/>
              <a:gd name="connsiteX1434" fmla="*/ 2253362 w 3245936"/>
              <a:gd name="connsiteY1434" fmla="*/ 251398 h 622144"/>
              <a:gd name="connsiteX1435" fmla="*/ 2253172 w 3245936"/>
              <a:gd name="connsiteY1435" fmla="*/ 251484 h 622144"/>
              <a:gd name="connsiteX1436" fmla="*/ 2253362 w 3245936"/>
              <a:gd name="connsiteY1436" fmla="*/ 251455 h 622144"/>
              <a:gd name="connsiteX1437" fmla="*/ 2253362 w 3245936"/>
              <a:gd name="connsiteY1437" fmla="*/ 251398 h 622144"/>
              <a:gd name="connsiteX1438" fmla="*/ 2261278 w 3245936"/>
              <a:gd name="connsiteY1438" fmla="*/ 251274 h 622144"/>
              <a:gd name="connsiteX1439" fmla="*/ 2260354 w 3245936"/>
              <a:gd name="connsiteY1439" fmla="*/ 251331 h 622144"/>
              <a:gd name="connsiteX1440" fmla="*/ 2260344 w 3245936"/>
              <a:gd name="connsiteY1440" fmla="*/ 251979 h 622144"/>
              <a:gd name="connsiteX1441" fmla="*/ 2258963 w 3245936"/>
              <a:gd name="connsiteY1441" fmla="*/ 254017 h 622144"/>
              <a:gd name="connsiteX1442" fmla="*/ 2259611 w 3245936"/>
              <a:gd name="connsiteY1442" fmla="*/ 255103 h 622144"/>
              <a:gd name="connsiteX1443" fmla="*/ 2266031 w 3245936"/>
              <a:gd name="connsiteY1443" fmla="*/ 251017 h 622144"/>
              <a:gd name="connsiteX1444" fmla="*/ 2262144 w 3245936"/>
              <a:gd name="connsiteY1444" fmla="*/ 251236 h 622144"/>
              <a:gd name="connsiteX1445" fmla="*/ 2260096 w 3245936"/>
              <a:gd name="connsiteY1445" fmla="*/ 255932 h 622144"/>
              <a:gd name="connsiteX1446" fmla="*/ 2324219 w 3245936"/>
              <a:gd name="connsiteY1446" fmla="*/ 366184 h 622144"/>
              <a:gd name="connsiteX1447" fmla="*/ 1040544 w 3245936"/>
              <a:gd name="connsiteY1447" fmla="*/ 250379 h 622144"/>
              <a:gd name="connsiteX1448" fmla="*/ 1039153 w 3245936"/>
              <a:gd name="connsiteY1448" fmla="*/ 251360 h 622144"/>
              <a:gd name="connsiteX1449" fmla="*/ 1064128 w 3245936"/>
              <a:gd name="connsiteY1449" fmla="*/ 333465 h 622144"/>
              <a:gd name="connsiteX1450" fmla="*/ 1065671 w 3245936"/>
              <a:gd name="connsiteY1450" fmla="*/ 333456 h 622144"/>
              <a:gd name="connsiteX1451" fmla="*/ 1066214 w 3245936"/>
              <a:gd name="connsiteY1451" fmla="*/ 333694 h 622144"/>
              <a:gd name="connsiteX1452" fmla="*/ 1093255 w 3245936"/>
              <a:gd name="connsiteY1452" fmla="*/ 285193 h 622144"/>
              <a:gd name="connsiteX1453" fmla="*/ 2763426 w 3245936"/>
              <a:gd name="connsiteY1453" fmla="*/ 250169 h 622144"/>
              <a:gd name="connsiteX1454" fmla="*/ 2773503 w 3245936"/>
              <a:gd name="connsiteY1454" fmla="*/ 393111 h 622144"/>
              <a:gd name="connsiteX1455" fmla="*/ 2796154 w 3245936"/>
              <a:gd name="connsiteY1455" fmla="*/ 388539 h 622144"/>
              <a:gd name="connsiteX1456" fmla="*/ 2796183 w 3245936"/>
              <a:gd name="connsiteY1456" fmla="*/ 387405 h 622144"/>
              <a:gd name="connsiteX1457" fmla="*/ 2798402 w 3245936"/>
              <a:gd name="connsiteY1457" fmla="*/ 384939 h 622144"/>
              <a:gd name="connsiteX1458" fmla="*/ 2265192 w 3245936"/>
              <a:gd name="connsiteY1458" fmla="*/ 249350 h 622144"/>
              <a:gd name="connsiteX1459" fmla="*/ 2263173 w 3245936"/>
              <a:gd name="connsiteY1459" fmla="*/ 249541 h 622144"/>
              <a:gd name="connsiteX1460" fmla="*/ 2262925 w 3245936"/>
              <a:gd name="connsiteY1460" fmla="*/ 249417 h 622144"/>
              <a:gd name="connsiteX1461" fmla="*/ 2262440 w 3245936"/>
              <a:gd name="connsiteY1461" fmla="*/ 250531 h 622144"/>
              <a:gd name="connsiteX1462" fmla="*/ 2265707 w 3245936"/>
              <a:gd name="connsiteY1462" fmla="*/ 250360 h 622144"/>
              <a:gd name="connsiteX1463" fmla="*/ 2261220 w 3245936"/>
              <a:gd name="connsiteY1463" fmla="*/ 248236 h 622144"/>
              <a:gd name="connsiteX1464" fmla="*/ 2259839 w 3245936"/>
              <a:gd name="connsiteY1464" fmla="*/ 249226 h 622144"/>
              <a:gd name="connsiteX1465" fmla="*/ 2260382 w 3245936"/>
              <a:gd name="connsiteY1465" fmla="*/ 250636 h 622144"/>
              <a:gd name="connsiteX1466" fmla="*/ 2261582 w 3245936"/>
              <a:gd name="connsiteY1466" fmla="*/ 250579 h 622144"/>
              <a:gd name="connsiteX1467" fmla="*/ 2262221 w 3245936"/>
              <a:gd name="connsiteY1467" fmla="*/ 249102 h 622144"/>
              <a:gd name="connsiteX1468" fmla="*/ 2261220 w 3245936"/>
              <a:gd name="connsiteY1468" fmla="*/ 248236 h 622144"/>
              <a:gd name="connsiteX1469" fmla="*/ 2370910 w 3245936"/>
              <a:gd name="connsiteY1469" fmla="*/ 248093 h 622144"/>
              <a:gd name="connsiteX1470" fmla="*/ 2368805 w 3245936"/>
              <a:gd name="connsiteY1470" fmla="*/ 248531 h 622144"/>
              <a:gd name="connsiteX1471" fmla="*/ 2343583 w 3245936"/>
              <a:gd name="connsiteY1471" fmla="*/ 365927 h 622144"/>
              <a:gd name="connsiteX1472" fmla="*/ 2413182 w 3245936"/>
              <a:gd name="connsiteY1472" fmla="*/ 303509 h 622144"/>
              <a:gd name="connsiteX1473" fmla="*/ 2260916 w 3245936"/>
              <a:gd name="connsiteY1473" fmla="*/ 247836 h 622144"/>
              <a:gd name="connsiteX1474" fmla="*/ 2259268 w 3245936"/>
              <a:gd name="connsiteY1474" fmla="*/ 248617 h 622144"/>
              <a:gd name="connsiteX1475" fmla="*/ 2259630 w 3245936"/>
              <a:gd name="connsiteY1475" fmla="*/ 248998 h 622144"/>
              <a:gd name="connsiteX1476" fmla="*/ 2261001 w 3245936"/>
              <a:gd name="connsiteY1476" fmla="*/ 248007 h 622144"/>
              <a:gd name="connsiteX1477" fmla="*/ 2260916 w 3245936"/>
              <a:gd name="connsiteY1477" fmla="*/ 247836 h 622144"/>
              <a:gd name="connsiteX1478" fmla="*/ 916462 w 3245936"/>
              <a:gd name="connsiteY1478" fmla="*/ 247350 h 622144"/>
              <a:gd name="connsiteX1479" fmla="*/ 914643 w 3245936"/>
              <a:gd name="connsiteY1479" fmla="*/ 247540 h 622144"/>
              <a:gd name="connsiteX1480" fmla="*/ 878171 w 3245936"/>
              <a:gd name="connsiteY1480" fmla="*/ 373889 h 622144"/>
              <a:gd name="connsiteX1481" fmla="*/ 880362 w 3245936"/>
              <a:gd name="connsiteY1481" fmla="*/ 376594 h 622144"/>
              <a:gd name="connsiteX1482" fmla="*/ 979022 w 3245936"/>
              <a:gd name="connsiteY1482" fmla="*/ 371184 h 622144"/>
              <a:gd name="connsiteX1483" fmla="*/ 2759511 w 3245936"/>
              <a:gd name="connsiteY1483" fmla="*/ 247188 h 622144"/>
              <a:gd name="connsiteX1484" fmla="*/ 2621646 w 3245936"/>
              <a:gd name="connsiteY1484" fmla="*/ 301652 h 622144"/>
              <a:gd name="connsiteX1485" fmla="*/ 2621713 w 3245936"/>
              <a:gd name="connsiteY1485" fmla="*/ 303366 h 622144"/>
              <a:gd name="connsiteX1486" fmla="*/ 2619913 w 3245936"/>
              <a:gd name="connsiteY1486" fmla="*/ 305681 h 622144"/>
              <a:gd name="connsiteX1487" fmla="*/ 2664052 w 3245936"/>
              <a:gd name="connsiteY1487" fmla="*/ 412066 h 622144"/>
              <a:gd name="connsiteX1488" fmla="*/ 2665871 w 3245936"/>
              <a:gd name="connsiteY1488" fmla="*/ 411951 h 622144"/>
              <a:gd name="connsiteX1489" fmla="*/ 2668414 w 3245936"/>
              <a:gd name="connsiteY1489" fmla="*/ 414371 h 622144"/>
              <a:gd name="connsiteX1490" fmla="*/ 2772580 w 3245936"/>
              <a:gd name="connsiteY1490" fmla="*/ 393292 h 622144"/>
              <a:gd name="connsiteX1491" fmla="*/ 2762426 w 3245936"/>
              <a:gd name="connsiteY1491" fmla="*/ 249017 h 622144"/>
              <a:gd name="connsiteX1492" fmla="*/ 2761835 w 3245936"/>
              <a:gd name="connsiteY1492" fmla="*/ 248998 h 622144"/>
              <a:gd name="connsiteX1493" fmla="*/ 2759511 w 3245936"/>
              <a:gd name="connsiteY1493" fmla="*/ 247188 h 622144"/>
              <a:gd name="connsiteX1494" fmla="*/ 2765912 w 3245936"/>
              <a:gd name="connsiteY1494" fmla="*/ 246778 h 622144"/>
              <a:gd name="connsiteX1495" fmla="*/ 2763893 w 3245936"/>
              <a:gd name="connsiteY1495" fmla="*/ 248788 h 622144"/>
              <a:gd name="connsiteX1496" fmla="*/ 2799164 w 3245936"/>
              <a:gd name="connsiteY1496" fmla="*/ 384681 h 622144"/>
              <a:gd name="connsiteX1497" fmla="*/ 2800469 w 3245936"/>
              <a:gd name="connsiteY1497" fmla="*/ 384729 h 622144"/>
              <a:gd name="connsiteX1498" fmla="*/ 2802098 w 3245936"/>
              <a:gd name="connsiteY1498" fmla="*/ 385672 h 622144"/>
              <a:gd name="connsiteX1499" fmla="*/ 2922313 w 3245936"/>
              <a:gd name="connsiteY1499" fmla="*/ 287917 h 622144"/>
              <a:gd name="connsiteX1500" fmla="*/ 2921836 w 3245936"/>
              <a:gd name="connsiteY1500" fmla="*/ 285593 h 622144"/>
              <a:gd name="connsiteX1501" fmla="*/ 912938 w 3245936"/>
              <a:gd name="connsiteY1501" fmla="*/ 246721 h 622144"/>
              <a:gd name="connsiteX1502" fmla="*/ 903508 w 3245936"/>
              <a:gd name="connsiteY1502" fmla="*/ 255179 h 622144"/>
              <a:gd name="connsiteX1503" fmla="*/ 879867 w 3245936"/>
              <a:gd name="connsiteY1503" fmla="*/ 365260 h 622144"/>
              <a:gd name="connsiteX1504" fmla="*/ 913909 w 3245936"/>
              <a:gd name="connsiteY1504" fmla="*/ 247302 h 622144"/>
              <a:gd name="connsiteX1505" fmla="*/ 912938 w 3245936"/>
              <a:gd name="connsiteY1505" fmla="*/ 246721 h 622144"/>
              <a:gd name="connsiteX1506" fmla="*/ 917986 w 3245936"/>
              <a:gd name="connsiteY1506" fmla="*/ 246273 h 622144"/>
              <a:gd name="connsiteX1507" fmla="*/ 917348 w 3245936"/>
              <a:gd name="connsiteY1507" fmla="*/ 246873 h 622144"/>
              <a:gd name="connsiteX1508" fmla="*/ 985994 w 3245936"/>
              <a:gd name="connsiteY1508" fmla="*/ 364888 h 622144"/>
              <a:gd name="connsiteX1509" fmla="*/ 942446 w 3245936"/>
              <a:gd name="connsiteY1509" fmla="*/ 261456 h 622144"/>
              <a:gd name="connsiteX1510" fmla="*/ 2372520 w 3245936"/>
              <a:gd name="connsiteY1510" fmla="*/ 245921 h 622144"/>
              <a:gd name="connsiteX1511" fmla="*/ 2371520 w 3245936"/>
              <a:gd name="connsiteY1511" fmla="*/ 247550 h 622144"/>
              <a:gd name="connsiteX1512" fmla="*/ 2413782 w 3245936"/>
              <a:gd name="connsiteY1512" fmla="*/ 302966 h 622144"/>
              <a:gd name="connsiteX1513" fmla="*/ 2458807 w 3245936"/>
              <a:gd name="connsiteY1513" fmla="*/ 262599 h 622144"/>
              <a:gd name="connsiteX1514" fmla="*/ 2458217 w 3245936"/>
              <a:gd name="connsiteY1514" fmla="*/ 260313 h 622144"/>
              <a:gd name="connsiteX1515" fmla="*/ 2003798 w 3245936"/>
              <a:gd name="connsiteY1515" fmla="*/ 245645 h 622144"/>
              <a:gd name="connsiteX1516" fmla="*/ 1979804 w 3245936"/>
              <a:gd name="connsiteY1516" fmla="*/ 306129 h 622144"/>
              <a:gd name="connsiteX1517" fmla="*/ 1977394 w 3245936"/>
              <a:gd name="connsiteY1517" fmla="*/ 312482 h 622144"/>
              <a:gd name="connsiteX1518" fmla="*/ 1979042 w 3245936"/>
              <a:gd name="connsiteY1518" fmla="*/ 314387 h 622144"/>
              <a:gd name="connsiteX1519" fmla="*/ 1985110 w 3245936"/>
              <a:gd name="connsiteY1519" fmla="*/ 312806 h 622144"/>
              <a:gd name="connsiteX1520" fmla="*/ 2365576 w 3245936"/>
              <a:gd name="connsiteY1520" fmla="*/ 245559 h 622144"/>
              <a:gd name="connsiteX1521" fmla="*/ 2266916 w 3245936"/>
              <a:gd name="connsiteY1521" fmla="*/ 250969 h 622144"/>
              <a:gd name="connsiteX1522" fmla="*/ 2329476 w 3245936"/>
              <a:gd name="connsiteY1522" fmla="*/ 374813 h 622144"/>
              <a:gd name="connsiteX1523" fmla="*/ 2331296 w 3245936"/>
              <a:gd name="connsiteY1523" fmla="*/ 374613 h 622144"/>
              <a:gd name="connsiteX1524" fmla="*/ 2367748 w 3245936"/>
              <a:gd name="connsiteY1524" fmla="*/ 248264 h 622144"/>
              <a:gd name="connsiteX1525" fmla="*/ 2365576 w 3245936"/>
              <a:gd name="connsiteY1525" fmla="*/ 245559 h 622144"/>
              <a:gd name="connsiteX1526" fmla="*/ 1691797 w 3245936"/>
              <a:gd name="connsiteY1526" fmla="*/ 245531 h 622144"/>
              <a:gd name="connsiteX1527" fmla="*/ 1631637 w 3245936"/>
              <a:gd name="connsiteY1527" fmla="*/ 289875 h 622144"/>
              <a:gd name="connsiteX1528" fmla="*/ 1639975 w 3245936"/>
              <a:gd name="connsiteY1528" fmla="*/ 289758 h 622144"/>
              <a:gd name="connsiteX1529" fmla="*/ 2354318 w 3245936"/>
              <a:gd name="connsiteY1529" fmla="*/ 245493 h 622144"/>
              <a:gd name="connsiteX1530" fmla="*/ 2267478 w 3245936"/>
              <a:gd name="connsiteY1530" fmla="*/ 246340 h 622144"/>
              <a:gd name="connsiteX1531" fmla="*/ 2267459 w 3245936"/>
              <a:gd name="connsiteY1531" fmla="*/ 246864 h 622144"/>
              <a:gd name="connsiteX1532" fmla="*/ 2265926 w 3245936"/>
              <a:gd name="connsiteY1532" fmla="*/ 249026 h 622144"/>
              <a:gd name="connsiteX1533" fmla="*/ 2266583 w 3245936"/>
              <a:gd name="connsiteY1533" fmla="*/ 250303 h 622144"/>
              <a:gd name="connsiteX1534" fmla="*/ 904651 w 3245936"/>
              <a:gd name="connsiteY1534" fmla="*/ 245464 h 622144"/>
              <a:gd name="connsiteX1535" fmla="*/ 788579 w 3245936"/>
              <a:gd name="connsiteY1535" fmla="*/ 256818 h 622144"/>
              <a:gd name="connsiteX1536" fmla="*/ 788560 w 3245936"/>
              <a:gd name="connsiteY1536" fmla="*/ 257589 h 622144"/>
              <a:gd name="connsiteX1537" fmla="*/ 787512 w 3245936"/>
              <a:gd name="connsiteY1537" fmla="*/ 259313 h 622144"/>
              <a:gd name="connsiteX1538" fmla="*/ 832213 w 3245936"/>
              <a:gd name="connsiteY1538" fmla="*/ 317920 h 622144"/>
              <a:gd name="connsiteX1539" fmla="*/ 902670 w 3245936"/>
              <a:gd name="connsiteY1539" fmla="*/ 254741 h 622144"/>
              <a:gd name="connsiteX1540" fmla="*/ 764938 w 3245936"/>
              <a:gd name="connsiteY1540" fmla="*/ 245388 h 622144"/>
              <a:gd name="connsiteX1541" fmla="*/ 767939 w 3245936"/>
              <a:gd name="connsiteY1541" fmla="*/ 263152 h 622144"/>
              <a:gd name="connsiteX1542" fmla="*/ 781655 w 3245936"/>
              <a:gd name="connsiteY1542" fmla="*/ 257684 h 622144"/>
              <a:gd name="connsiteX1543" fmla="*/ 781597 w 3245936"/>
              <a:gd name="connsiteY1543" fmla="*/ 255989 h 622144"/>
              <a:gd name="connsiteX1544" fmla="*/ 781921 w 3245936"/>
              <a:gd name="connsiteY1544" fmla="*/ 255294 h 622144"/>
              <a:gd name="connsiteX1545" fmla="*/ 936598 w 3245936"/>
              <a:gd name="connsiteY1545" fmla="*/ 245111 h 622144"/>
              <a:gd name="connsiteX1546" fmla="*/ 943237 w 3245936"/>
              <a:gd name="connsiteY1546" fmla="*/ 260894 h 622144"/>
              <a:gd name="connsiteX1547" fmla="*/ 1012950 w 3245936"/>
              <a:gd name="connsiteY1547" fmla="*/ 304166 h 622144"/>
              <a:gd name="connsiteX1548" fmla="*/ 1036105 w 3245936"/>
              <a:gd name="connsiteY1548" fmla="*/ 251150 h 622144"/>
              <a:gd name="connsiteX1549" fmla="*/ 1034353 w 3245936"/>
              <a:gd name="connsiteY1549" fmla="*/ 248340 h 622144"/>
              <a:gd name="connsiteX1550" fmla="*/ 911757 w 3245936"/>
              <a:gd name="connsiteY1550" fmla="*/ 244768 h 622144"/>
              <a:gd name="connsiteX1551" fmla="*/ 905613 w 3245936"/>
              <a:gd name="connsiteY1551" fmla="*/ 245369 h 622144"/>
              <a:gd name="connsiteX1552" fmla="*/ 903822 w 3245936"/>
              <a:gd name="connsiteY1552" fmla="*/ 253684 h 622144"/>
              <a:gd name="connsiteX1553" fmla="*/ 912319 w 3245936"/>
              <a:gd name="connsiteY1553" fmla="*/ 246073 h 622144"/>
              <a:gd name="connsiteX1554" fmla="*/ 911757 w 3245936"/>
              <a:gd name="connsiteY1554" fmla="*/ 244768 h 622144"/>
              <a:gd name="connsiteX1555" fmla="*/ 918729 w 3245936"/>
              <a:gd name="connsiteY1555" fmla="*/ 244530 h 622144"/>
              <a:gd name="connsiteX1556" fmla="*/ 918719 w 3245936"/>
              <a:gd name="connsiteY1556" fmla="*/ 244864 h 622144"/>
              <a:gd name="connsiteX1557" fmla="*/ 918434 w 3245936"/>
              <a:gd name="connsiteY1557" fmla="*/ 245511 h 622144"/>
              <a:gd name="connsiteX1558" fmla="*/ 941846 w 3245936"/>
              <a:gd name="connsiteY1558" fmla="*/ 260037 h 622144"/>
              <a:gd name="connsiteX1559" fmla="*/ 935540 w 3245936"/>
              <a:gd name="connsiteY1559" fmla="*/ 245083 h 622144"/>
              <a:gd name="connsiteX1560" fmla="*/ 2258792 w 3245936"/>
              <a:gd name="connsiteY1560" fmla="*/ 244092 h 622144"/>
              <a:gd name="connsiteX1561" fmla="*/ 2257934 w 3245936"/>
              <a:gd name="connsiteY1561" fmla="*/ 247816 h 622144"/>
              <a:gd name="connsiteX1562" fmla="*/ 2258734 w 3245936"/>
              <a:gd name="connsiteY1562" fmla="*/ 248188 h 622144"/>
              <a:gd name="connsiteX1563" fmla="*/ 2260687 w 3245936"/>
              <a:gd name="connsiteY1563" fmla="*/ 247274 h 622144"/>
              <a:gd name="connsiteX1564" fmla="*/ 2260497 w 3245936"/>
              <a:gd name="connsiteY1564" fmla="*/ 245235 h 622144"/>
              <a:gd name="connsiteX1565" fmla="*/ 2260620 w 3245936"/>
              <a:gd name="connsiteY1565" fmla="*/ 244950 h 622144"/>
              <a:gd name="connsiteX1566" fmla="*/ 1867076 w 3245936"/>
              <a:gd name="connsiteY1566" fmla="*/ 243988 h 622144"/>
              <a:gd name="connsiteX1567" fmla="*/ 1803697 w 3245936"/>
              <a:gd name="connsiteY1567" fmla="*/ 283583 h 622144"/>
              <a:gd name="connsiteX1568" fmla="*/ 1788495 w 3245936"/>
              <a:gd name="connsiteY1568" fmla="*/ 297308 h 622144"/>
              <a:gd name="connsiteX1569" fmla="*/ 1790504 w 3245936"/>
              <a:gd name="connsiteY1569" fmla="*/ 300661 h 622144"/>
              <a:gd name="connsiteX1570" fmla="*/ 1878144 w 3245936"/>
              <a:gd name="connsiteY1570" fmla="*/ 243711 h 622144"/>
              <a:gd name="connsiteX1571" fmla="*/ 1840187 w 3245936"/>
              <a:gd name="connsiteY1571" fmla="*/ 378862 h 622144"/>
              <a:gd name="connsiteX1572" fmla="*/ 1841816 w 3245936"/>
              <a:gd name="connsiteY1572" fmla="*/ 380166 h 622144"/>
              <a:gd name="connsiteX1573" fmla="*/ 1945162 w 3245936"/>
              <a:gd name="connsiteY1573" fmla="*/ 329960 h 622144"/>
              <a:gd name="connsiteX1574" fmla="*/ 725086 w 3245936"/>
              <a:gd name="connsiteY1574" fmla="*/ 243549 h 622144"/>
              <a:gd name="connsiteX1575" fmla="*/ 630740 w 3245936"/>
              <a:gd name="connsiteY1575" fmla="*/ 317749 h 622144"/>
              <a:gd name="connsiteX1576" fmla="*/ 630788 w 3245936"/>
              <a:gd name="connsiteY1576" fmla="*/ 317873 h 622144"/>
              <a:gd name="connsiteX1577" fmla="*/ 740307 w 3245936"/>
              <a:gd name="connsiteY1577" fmla="*/ 274182 h 622144"/>
              <a:gd name="connsiteX1578" fmla="*/ 1693273 w 3245936"/>
              <a:gd name="connsiteY1578" fmla="*/ 243425 h 622144"/>
              <a:gd name="connsiteX1579" fmla="*/ 1613696 w 3245936"/>
              <a:gd name="connsiteY1579" fmla="*/ 290129 h 622144"/>
              <a:gd name="connsiteX1580" fmla="*/ 1630215 w 3245936"/>
              <a:gd name="connsiteY1580" fmla="*/ 289895 h 622144"/>
              <a:gd name="connsiteX1581" fmla="*/ 1408657 w 3245936"/>
              <a:gd name="connsiteY1581" fmla="*/ 243254 h 622144"/>
              <a:gd name="connsiteX1582" fmla="*/ 1406676 w 3245936"/>
              <a:gd name="connsiteY1582" fmla="*/ 243578 h 622144"/>
              <a:gd name="connsiteX1583" fmla="*/ 1372357 w 3245936"/>
              <a:gd name="connsiteY1583" fmla="*/ 380109 h 622144"/>
              <a:gd name="connsiteX1584" fmla="*/ 1373671 w 3245936"/>
              <a:gd name="connsiteY1584" fmla="*/ 380985 h 622144"/>
              <a:gd name="connsiteX1585" fmla="*/ 1455015 w 3245936"/>
              <a:gd name="connsiteY1585" fmla="*/ 320797 h 622144"/>
              <a:gd name="connsiteX1586" fmla="*/ 2006789 w 3245936"/>
              <a:gd name="connsiteY1586" fmla="*/ 243216 h 622144"/>
              <a:gd name="connsiteX1587" fmla="*/ 2005198 w 3245936"/>
              <a:gd name="connsiteY1587" fmla="*/ 243340 h 622144"/>
              <a:gd name="connsiteX1588" fmla="*/ 1985929 w 3245936"/>
              <a:gd name="connsiteY1588" fmla="*/ 312596 h 622144"/>
              <a:gd name="connsiteX1589" fmla="*/ 2031982 w 3245936"/>
              <a:gd name="connsiteY1589" fmla="*/ 300680 h 622144"/>
              <a:gd name="connsiteX1590" fmla="*/ 906175 w 3245936"/>
              <a:gd name="connsiteY1590" fmla="*/ 242835 h 622144"/>
              <a:gd name="connsiteX1591" fmla="*/ 905794 w 3245936"/>
              <a:gd name="connsiteY1591" fmla="*/ 244607 h 622144"/>
              <a:gd name="connsiteX1592" fmla="*/ 911747 w 3245936"/>
              <a:gd name="connsiteY1592" fmla="*/ 244025 h 622144"/>
              <a:gd name="connsiteX1593" fmla="*/ 911747 w 3245936"/>
              <a:gd name="connsiteY1593" fmla="*/ 243845 h 622144"/>
              <a:gd name="connsiteX1594" fmla="*/ 2003750 w 3245936"/>
              <a:gd name="connsiteY1594" fmla="*/ 242768 h 622144"/>
              <a:gd name="connsiteX1595" fmla="*/ 1992263 w 3245936"/>
              <a:gd name="connsiteY1595" fmla="*/ 273153 h 622144"/>
              <a:gd name="connsiteX1596" fmla="*/ 2004236 w 3245936"/>
              <a:gd name="connsiteY1596" fmla="*/ 242987 h 622144"/>
              <a:gd name="connsiteX1597" fmla="*/ 2003750 w 3245936"/>
              <a:gd name="connsiteY1597" fmla="*/ 242768 h 622144"/>
              <a:gd name="connsiteX1598" fmla="*/ 1410009 w 3245936"/>
              <a:gd name="connsiteY1598" fmla="*/ 242178 h 622144"/>
              <a:gd name="connsiteX1599" fmla="*/ 1409209 w 3245936"/>
              <a:gd name="connsiteY1599" fmla="*/ 242930 h 622144"/>
              <a:gd name="connsiteX1600" fmla="*/ 1455520 w 3245936"/>
              <a:gd name="connsiteY1600" fmla="*/ 320406 h 622144"/>
              <a:gd name="connsiteX1601" fmla="*/ 1491143 w 3245936"/>
              <a:gd name="connsiteY1601" fmla="*/ 294041 h 622144"/>
              <a:gd name="connsiteX1602" fmla="*/ 1490734 w 3245936"/>
              <a:gd name="connsiteY1602" fmla="*/ 291460 h 622144"/>
              <a:gd name="connsiteX1603" fmla="*/ 1491067 w 3245936"/>
              <a:gd name="connsiteY1603" fmla="*/ 290746 h 622144"/>
              <a:gd name="connsiteX1604" fmla="*/ 1878601 w 3245936"/>
              <a:gd name="connsiteY1604" fmla="*/ 242092 h 622144"/>
              <a:gd name="connsiteX1605" fmla="*/ 1878420 w 3245936"/>
              <a:gd name="connsiteY1605" fmla="*/ 242711 h 622144"/>
              <a:gd name="connsiteX1606" fmla="*/ 1945933 w 3245936"/>
              <a:gd name="connsiteY1606" fmla="*/ 329608 h 622144"/>
              <a:gd name="connsiteX1607" fmla="*/ 1951591 w 3245936"/>
              <a:gd name="connsiteY1607" fmla="*/ 326855 h 622144"/>
              <a:gd name="connsiteX1608" fmla="*/ 1925331 w 3245936"/>
              <a:gd name="connsiteY1608" fmla="*/ 277658 h 622144"/>
              <a:gd name="connsiteX1609" fmla="*/ 2008570 w 3245936"/>
              <a:gd name="connsiteY1609" fmla="*/ 242073 h 622144"/>
              <a:gd name="connsiteX1610" fmla="*/ 2007608 w 3245936"/>
              <a:gd name="connsiteY1610" fmla="*/ 242921 h 622144"/>
              <a:gd name="connsiteX1611" fmla="*/ 2032830 w 3245936"/>
              <a:gd name="connsiteY1611" fmla="*/ 300471 h 622144"/>
              <a:gd name="connsiteX1612" fmla="*/ 2075511 w 3245936"/>
              <a:gd name="connsiteY1612" fmla="*/ 289422 h 622144"/>
              <a:gd name="connsiteX1613" fmla="*/ 2075550 w 3245936"/>
              <a:gd name="connsiteY1613" fmla="*/ 288041 h 622144"/>
              <a:gd name="connsiteX1614" fmla="*/ 2075969 w 3245936"/>
              <a:gd name="connsiteY1614" fmla="*/ 287145 h 622144"/>
              <a:gd name="connsiteX1615" fmla="*/ 1404113 w 3245936"/>
              <a:gd name="connsiteY1615" fmla="*/ 242006 h 622144"/>
              <a:gd name="connsiteX1616" fmla="*/ 1300758 w 3245936"/>
              <a:gd name="connsiteY1616" fmla="*/ 292203 h 622144"/>
              <a:gd name="connsiteX1617" fmla="*/ 1367785 w 3245936"/>
              <a:gd name="connsiteY1617" fmla="*/ 378442 h 622144"/>
              <a:gd name="connsiteX1618" fmla="*/ 1405742 w 3245936"/>
              <a:gd name="connsiteY1618" fmla="*/ 243302 h 622144"/>
              <a:gd name="connsiteX1619" fmla="*/ 1404113 w 3245936"/>
              <a:gd name="connsiteY1619" fmla="*/ 242006 h 622144"/>
              <a:gd name="connsiteX1620" fmla="*/ 1876658 w 3245936"/>
              <a:gd name="connsiteY1620" fmla="*/ 241816 h 622144"/>
              <a:gd name="connsiteX1621" fmla="*/ 1874353 w 3245936"/>
              <a:gd name="connsiteY1621" fmla="*/ 242254 h 622144"/>
              <a:gd name="connsiteX1622" fmla="*/ 1846778 w 3245936"/>
              <a:gd name="connsiteY1622" fmla="*/ 351963 h 622144"/>
              <a:gd name="connsiteX1623" fmla="*/ 1877439 w 3245936"/>
              <a:gd name="connsiteY1623" fmla="*/ 242816 h 622144"/>
              <a:gd name="connsiteX1624" fmla="*/ 1697302 w 3245936"/>
              <a:gd name="connsiteY1624" fmla="*/ 241663 h 622144"/>
              <a:gd name="connsiteX1625" fmla="*/ 1640958 w 3245936"/>
              <a:gd name="connsiteY1625" fmla="*/ 289744 h 622144"/>
              <a:gd name="connsiteX1626" fmla="*/ 1669204 w 3245936"/>
              <a:gd name="connsiteY1626" fmla="*/ 289345 h 622144"/>
              <a:gd name="connsiteX1627" fmla="*/ 1669204 w 3245936"/>
              <a:gd name="connsiteY1627" fmla="*/ 288945 h 622144"/>
              <a:gd name="connsiteX1628" fmla="*/ 1673490 w 3245936"/>
              <a:gd name="connsiteY1628" fmla="*/ 286269 h 622144"/>
              <a:gd name="connsiteX1629" fmla="*/ 1676176 w 3245936"/>
              <a:gd name="connsiteY1629" fmla="*/ 290555 h 622144"/>
              <a:gd name="connsiteX1630" fmla="*/ 1675204 w 3245936"/>
              <a:gd name="connsiteY1630" fmla="*/ 292193 h 622144"/>
              <a:gd name="connsiteX1631" fmla="*/ 1680796 w 3245936"/>
              <a:gd name="connsiteY1631" fmla="*/ 298336 h 622144"/>
              <a:gd name="connsiteX1632" fmla="*/ 1731983 w 3245936"/>
              <a:gd name="connsiteY1632" fmla="*/ 296089 h 622144"/>
              <a:gd name="connsiteX1633" fmla="*/ 1701227 w 3245936"/>
              <a:gd name="connsiteY1633" fmla="*/ 242359 h 622144"/>
              <a:gd name="connsiteX1634" fmla="*/ 1698969 w 3245936"/>
              <a:gd name="connsiteY1634" fmla="*/ 242644 h 622144"/>
              <a:gd name="connsiteX1635" fmla="*/ 1697302 w 3245936"/>
              <a:gd name="connsiteY1635" fmla="*/ 241663 h 622144"/>
              <a:gd name="connsiteX1636" fmla="*/ 1695235 w 3245936"/>
              <a:gd name="connsiteY1636" fmla="*/ 241359 h 622144"/>
              <a:gd name="connsiteX1637" fmla="*/ 1566127 w 3245936"/>
              <a:gd name="connsiteY1637" fmla="*/ 290800 h 622144"/>
              <a:gd name="connsiteX1638" fmla="*/ 1612076 w 3245936"/>
              <a:gd name="connsiteY1638" fmla="*/ 290151 h 622144"/>
              <a:gd name="connsiteX1639" fmla="*/ 1702579 w 3245936"/>
              <a:gd name="connsiteY1639" fmla="*/ 241340 h 622144"/>
              <a:gd name="connsiteX1640" fmla="*/ 1701798 w 3245936"/>
              <a:gd name="connsiteY1640" fmla="*/ 242064 h 622144"/>
              <a:gd name="connsiteX1641" fmla="*/ 1732716 w 3245936"/>
              <a:gd name="connsiteY1641" fmla="*/ 296051 h 622144"/>
              <a:gd name="connsiteX1642" fmla="*/ 1782713 w 3245936"/>
              <a:gd name="connsiteY1642" fmla="*/ 293851 h 622144"/>
              <a:gd name="connsiteX1643" fmla="*/ 1782722 w 3245936"/>
              <a:gd name="connsiteY1643" fmla="*/ 293327 h 622144"/>
              <a:gd name="connsiteX1644" fmla="*/ 1783094 w 3245936"/>
              <a:gd name="connsiteY1644" fmla="*/ 292527 h 622144"/>
              <a:gd name="connsiteX1645" fmla="*/ 1877382 w 3245936"/>
              <a:gd name="connsiteY1645" fmla="*/ 241168 h 622144"/>
              <a:gd name="connsiteX1646" fmla="*/ 1877277 w 3245936"/>
              <a:gd name="connsiteY1646" fmla="*/ 241263 h 622144"/>
              <a:gd name="connsiteX1647" fmla="*/ 1877715 w 3245936"/>
              <a:gd name="connsiteY1647" fmla="*/ 241816 h 622144"/>
              <a:gd name="connsiteX1648" fmla="*/ 1877811 w 3245936"/>
              <a:gd name="connsiteY1648" fmla="*/ 241501 h 622144"/>
              <a:gd name="connsiteX1649" fmla="*/ 1872258 w 3245936"/>
              <a:gd name="connsiteY1649" fmla="*/ 241168 h 622144"/>
              <a:gd name="connsiteX1650" fmla="*/ 1790924 w 3245936"/>
              <a:gd name="connsiteY1650" fmla="*/ 301366 h 622144"/>
              <a:gd name="connsiteX1651" fmla="*/ 1837282 w 3245936"/>
              <a:gd name="connsiteY1651" fmla="*/ 378900 h 622144"/>
              <a:gd name="connsiteX1652" fmla="*/ 1839263 w 3245936"/>
              <a:gd name="connsiteY1652" fmla="*/ 378585 h 622144"/>
              <a:gd name="connsiteX1653" fmla="*/ 1873591 w 3245936"/>
              <a:gd name="connsiteY1653" fmla="*/ 242054 h 622144"/>
              <a:gd name="connsiteX1654" fmla="*/ 1872258 w 3245936"/>
              <a:gd name="connsiteY1654" fmla="*/ 241168 h 622144"/>
              <a:gd name="connsiteX1655" fmla="*/ 2009037 w 3245936"/>
              <a:gd name="connsiteY1655" fmla="*/ 241159 h 622144"/>
              <a:gd name="connsiteX1656" fmla="*/ 2008865 w 3245936"/>
              <a:gd name="connsiteY1656" fmla="*/ 241540 h 622144"/>
              <a:gd name="connsiteX1657" fmla="*/ 2076264 w 3245936"/>
              <a:gd name="connsiteY1657" fmla="*/ 286631 h 622144"/>
              <a:gd name="connsiteX1658" fmla="*/ 2077655 w 3245936"/>
              <a:gd name="connsiteY1658" fmla="*/ 285612 h 622144"/>
              <a:gd name="connsiteX1659" fmla="*/ 2069054 w 3245936"/>
              <a:gd name="connsiteY1659" fmla="*/ 256684 h 622144"/>
              <a:gd name="connsiteX1660" fmla="*/ 1403704 w 3245936"/>
              <a:gd name="connsiteY1660" fmla="*/ 240958 h 622144"/>
              <a:gd name="connsiteX1661" fmla="*/ 1277955 w 3245936"/>
              <a:gd name="connsiteY1661" fmla="*/ 258894 h 622144"/>
              <a:gd name="connsiteX1662" fmla="*/ 1277936 w 3245936"/>
              <a:gd name="connsiteY1662" fmla="*/ 259818 h 622144"/>
              <a:gd name="connsiteX1663" fmla="*/ 1276916 w 3245936"/>
              <a:gd name="connsiteY1663" fmla="*/ 261513 h 622144"/>
              <a:gd name="connsiteX1664" fmla="*/ 1300253 w 3245936"/>
              <a:gd name="connsiteY1664" fmla="*/ 291527 h 622144"/>
              <a:gd name="connsiteX1665" fmla="*/ 1403818 w 3245936"/>
              <a:gd name="connsiteY1665" fmla="*/ 241235 h 622144"/>
              <a:gd name="connsiteX1666" fmla="*/ 1403704 w 3245936"/>
              <a:gd name="connsiteY1666" fmla="*/ 240958 h 622144"/>
              <a:gd name="connsiteX1667" fmla="*/ 906851 w 3245936"/>
              <a:gd name="connsiteY1667" fmla="*/ 239663 h 622144"/>
              <a:gd name="connsiteX1668" fmla="*/ 906337 w 3245936"/>
              <a:gd name="connsiteY1668" fmla="*/ 242025 h 622144"/>
              <a:gd name="connsiteX1669" fmla="*/ 911871 w 3245936"/>
              <a:gd name="connsiteY1669" fmla="*/ 243025 h 622144"/>
              <a:gd name="connsiteX1670" fmla="*/ 912014 w 3245936"/>
              <a:gd name="connsiteY1670" fmla="*/ 242692 h 622144"/>
              <a:gd name="connsiteX1671" fmla="*/ 1914853 w 3245936"/>
              <a:gd name="connsiteY1671" fmla="*/ 239473 h 622144"/>
              <a:gd name="connsiteX1672" fmla="*/ 1973823 w 3245936"/>
              <a:gd name="connsiteY1672" fmla="*/ 312577 h 622144"/>
              <a:gd name="connsiteX1673" fmla="*/ 1976547 w 3245936"/>
              <a:gd name="connsiteY1673" fmla="*/ 312101 h 622144"/>
              <a:gd name="connsiteX1674" fmla="*/ 1976575 w 3245936"/>
              <a:gd name="connsiteY1674" fmla="*/ 312110 h 622144"/>
              <a:gd name="connsiteX1675" fmla="*/ 2003064 w 3245936"/>
              <a:gd name="connsiteY1675" fmla="*/ 242073 h 622144"/>
              <a:gd name="connsiteX1676" fmla="*/ 2002274 w 3245936"/>
              <a:gd name="connsiteY1676" fmla="*/ 240197 h 622144"/>
              <a:gd name="connsiteX1677" fmla="*/ 1905919 w 3245936"/>
              <a:gd name="connsiteY1677" fmla="*/ 239387 h 622144"/>
              <a:gd name="connsiteX1678" fmla="*/ 1926217 w 3245936"/>
              <a:gd name="connsiteY1678" fmla="*/ 277439 h 622144"/>
              <a:gd name="connsiteX1679" fmla="*/ 1973184 w 3245936"/>
              <a:gd name="connsiteY1679" fmla="*/ 313168 h 622144"/>
              <a:gd name="connsiteX1680" fmla="*/ 1973261 w 3245936"/>
              <a:gd name="connsiteY1680" fmla="*/ 313091 h 622144"/>
              <a:gd name="connsiteX1681" fmla="*/ 1913844 w 3245936"/>
              <a:gd name="connsiteY1681" fmla="*/ 239463 h 622144"/>
              <a:gd name="connsiteX1682" fmla="*/ 1850760 w 3245936"/>
              <a:gd name="connsiteY1682" fmla="*/ 239263 h 622144"/>
              <a:gd name="connsiteX1683" fmla="*/ 1789990 w 3245936"/>
              <a:gd name="connsiteY1683" fmla="*/ 291374 h 622144"/>
              <a:gd name="connsiteX1684" fmla="*/ 1801954 w 3245936"/>
              <a:gd name="connsiteY1684" fmla="*/ 283907 h 622144"/>
              <a:gd name="connsiteX1685" fmla="*/ 1851388 w 3245936"/>
              <a:gd name="connsiteY1685" fmla="*/ 239263 h 622144"/>
              <a:gd name="connsiteX1686" fmla="*/ 1849607 w 3245936"/>
              <a:gd name="connsiteY1686" fmla="*/ 239263 h 622144"/>
              <a:gd name="connsiteX1687" fmla="*/ 1703255 w 3245936"/>
              <a:gd name="connsiteY1687" fmla="*/ 239596 h 622144"/>
              <a:gd name="connsiteX1688" fmla="*/ 1703255 w 3245936"/>
              <a:gd name="connsiteY1688" fmla="*/ 239958 h 622144"/>
              <a:gd name="connsiteX1689" fmla="*/ 1702884 w 3245936"/>
              <a:gd name="connsiteY1689" fmla="*/ 240749 h 622144"/>
              <a:gd name="connsiteX1690" fmla="*/ 1783399 w 3245936"/>
              <a:gd name="connsiteY1690" fmla="*/ 291946 h 622144"/>
              <a:gd name="connsiteX1691" fmla="*/ 1787018 w 3245936"/>
              <a:gd name="connsiteY1691" fmla="*/ 290631 h 622144"/>
              <a:gd name="connsiteX1692" fmla="*/ 1788628 w 3245936"/>
              <a:gd name="connsiteY1692" fmla="*/ 291565 h 622144"/>
              <a:gd name="connsiteX1693" fmla="*/ 1871296 w 3245936"/>
              <a:gd name="connsiteY1693" fmla="*/ 239206 h 622144"/>
              <a:gd name="connsiteX1694" fmla="*/ 1852769 w 3245936"/>
              <a:gd name="connsiteY1694" fmla="*/ 239254 h 622144"/>
              <a:gd name="connsiteX1695" fmla="*/ 1806440 w 3245936"/>
              <a:gd name="connsiteY1695" fmla="*/ 281097 h 622144"/>
              <a:gd name="connsiteX1696" fmla="*/ 1871667 w 3245936"/>
              <a:gd name="connsiteY1696" fmla="*/ 240349 h 622144"/>
              <a:gd name="connsiteX1697" fmla="*/ 1871296 w 3245936"/>
              <a:gd name="connsiteY1697" fmla="*/ 239206 h 622144"/>
              <a:gd name="connsiteX1698" fmla="*/ 1879411 w 3245936"/>
              <a:gd name="connsiteY1698" fmla="*/ 239168 h 622144"/>
              <a:gd name="connsiteX1699" fmla="*/ 1878811 w 3245936"/>
              <a:gd name="connsiteY1699" fmla="*/ 241330 h 622144"/>
              <a:gd name="connsiteX1700" fmla="*/ 1924521 w 3245936"/>
              <a:gd name="connsiteY1700" fmla="*/ 276106 h 622144"/>
              <a:gd name="connsiteX1701" fmla="*/ 1904900 w 3245936"/>
              <a:gd name="connsiteY1701" fmla="*/ 239377 h 622144"/>
              <a:gd name="connsiteX1702" fmla="*/ 1878315 w 3245936"/>
              <a:gd name="connsiteY1702" fmla="*/ 239158 h 622144"/>
              <a:gd name="connsiteX1703" fmla="*/ 1878306 w 3245936"/>
              <a:gd name="connsiteY1703" fmla="*/ 239568 h 622144"/>
              <a:gd name="connsiteX1704" fmla="*/ 1877830 w 3245936"/>
              <a:gd name="connsiteY1704" fmla="*/ 240597 h 622144"/>
              <a:gd name="connsiteX1705" fmla="*/ 1878030 w 3245936"/>
              <a:gd name="connsiteY1705" fmla="*/ 240739 h 622144"/>
              <a:gd name="connsiteX1706" fmla="*/ 1878468 w 3245936"/>
              <a:gd name="connsiteY1706" fmla="*/ 239158 h 622144"/>
              <a:gd name="connsiteX1707" fmla="*/ 1119925 w 3245936"/>
              <a:gd name="connsiteY1707" fmla="*/ 237415 h 622144"/>
              <a:gd name="connsiteX1708" fmla="*/ 1041373 w 3245936"/>
              <a:gd name="connsiteY1708" fmla="*/ 248026 h 622144"/>
              <a:gd name="connsiteX1709" fmla="*/ 1041344 w 3245936"/>
              <a:gd name="connsiteY1709" fmla="*/ 248921 h 622144"/>
              <a:gd name="connsiteX1710" fmla="*/ 1040992 w 3245936"/>
              <a:gd name="connsiteY1710" fmla="*/ 249693 h 622144"/>
              <a:gd name="connsiteX1711" fmla="*/ 1093675 w 3245936"/>
              <a:gd name="connsiteY1711" fmla="*/ 284469 h 622144"/>
              <a:gd name="connsiteX1712" fmla="*/ 1879077 w 3245936"/>
              <a:gd name="connsiteY1712" fmla="*/ 236996 h 622144"/>
              <a:gd name="connsiteX1713" fmla="*/ 1878096 w 3245936"/>
              <a:gd name="connsiteY1713" fmla="*/ 237530 h 622144"/>
              <a:gd name="connsiteX1714" fmla="*/ 1878334 w 3245936"/>
              <a:gd name="connsiteY1714" fmla="*/ 238425 h 622144"/>
              <a:gd name="connsiteX1715" fmla="*/ 1878668 w 3245936"/>
              <a:gd name="connsiteY1715" fmla="*/ 238425 h 622144"/>
              <a:gd name="connsiteX1716" fmla="*/ 443822 w 3245936"/>
              <a:gd name="connsiteY1716" fmla="*/ 236472 h 622144"/>
              <a:gd name="connsiteX1717" fmla="*/ 323616 w 3245936"/>
              <a:gd name="connsiteY1717" fmla="*/ 334237 h 622144"/>
              <a:gd name="connsiteX1718" fmla="*/ 324083 w 3245936"/>
              <a:gd name="connsiteY1718" fmla="*/ 336561 h 622144"/>
              <a:gd name="connsiteX1719" fmla="*/ 480007 w 3245936"/>
              <a:gd name="connsiteY1719" fmla="*/ 375366 h 622144"/>
              <a:gd name="connsiteX1720" fmla="*/ 482017 w 3245936"/>
              <a:gd name="connsiteY1720" fmla="*/ 373365 h 622144"/>
              <a:gd name="connsiteX1721" fmla="*/ 446756 w 3245936"/>
              <a:gd name="connsiteY1721" fmla="*/ 237472 h 622144"/>
              <a:gd name="connsiteX1722" fmla="*/ 445451 w 3245936"/>
              <a:gd name="connsiteY1722" fmla="*/ 237425 h 622144"/>
              <a:gd name="connsiteX1723" fmla="*/ 443822 w 3245936"/>
              <a:gd name="connsiteY1723" fmla="*/ 236472 h 622144"/>
              <a:gd name="connsiteX1724" fmla="*/ 1176437 w 3245936"/>
              <a:gd name="connsiteY1724" fmla="*/ 235901 h 622144"/>
              <a:gd name="connsiteX1725" fmla="*/ 1206841 w 3245936"/>
              <a:gd name="connsiteY1725" fmla="*/ 305262 h 622144"/>
              <a:gd name="connsiteX1726" fmla="*/ 1238740 w 3245936"/>
              <a:gd name="connsiteY1726" fmla="*/ 283240 h 622144"/>
              <a:gd name="connsiteX1727" fmla="*/ 3065511 w 3245936"/>
              <a:gd name="connsiteY1727" fmla="*/ 235605 h 622144"/>
              <a:gd name="connsiteX1728" fmla="*/ 3063006 w 3245936"/>
              <a:gd name="connsiteY1728" fmla="*/ 236739 h 622144"/>
              <a:gd name="connsiteX1729" fmla="*/ 3055805 w 3245936"/>
              <a:gd name="connsiteY1729" fmla="*/ 338771 h 622144"/>
              <a:gd name="connsiteX1730" fmla="*/ 3056025 w 3245936"/>
              <a:gd name="connsiteY1730" fmla="*/ 338780 h 622144"/>
              <a:gd name="connsiteX1731" fmla="*/ 3058596 w 3245936"/>
              <a:gd name="connsiteY1731" fmla="*/ 341247 h 622144"/>
              <a:gd name="connsiteX1732" fmla="*/ 3176725 w 3245936"/>
              <a:gd name="connsiteY1732" fmla="*/ 318930 h 622144"/>
              <a:gd name="connsiteX1733" fmla="*/ 3176754 w 3245936"/>
              <a:gd name="connsiteY1733" fmla="*/ 317844 h 622144"/>
              <a:gd name="connsiteX1734" fmla="*/ 3177192 w 3245936"/>
              <a:gd name="connsiteY1734" fmla="*/ 316911 h 622144"/>
              <a:gd name="connsiteX1735" fmla="*/ 3059777 w 3245936"/>
              <a:gd name="connsiteY1735" fmla="*/ 234863 h 622144"/>
              <a:gd name="connsiteX1736" fmla="*/ 2928742 w 3245936"/>
              <a:gd name="connsiteY1736" fmla="*/ 285135 h 622144"/>
              <a:gd name="connsiteX1737" fmla="*/ 2928799 w 3245936"/>
              <a:gd name="connsiteY1737" fmla="*/ 286821 h 622144"/>
              <a:gd name="connsiteX1738" fmla="*/ 2928694 w 3245936"/>
              <a:gd name="connsiteY1738" fmla="*/ 287050 h 622144"/>
              <a:gd name="connsiteX1739" fmla="*/ 3052167 w 3245936"/>
              <a:gd name="connsiteY1739" fmla="*/ 340514 h 622144"/>
              <a:gd name="connsiteX1740" fmla="*/ 3055139 w 3245936"/>
              <a:gd name="connsiteY1740" fmla="*/ 338752 h 622144"/>
              <a:gd name="connsiteX1741" fmla="*/ 3062330 w 3245936"/>
              <a:gd name="connsiteY1741" fmla="*/ 236701 h 622144"/>
              <a:gd name="connsiteX1742" fmla="*/ 3062120 w 3245936"/>
              <a:gd name="connsiteY1742" fmla="*/ 236701 h 622144"/>
              <a:gd name="connsiteX1743" fmla="*/ 3059777 w 3245936"/>
              <a:gd name="connsiteY1743" fmla="*/ 234863 h 622144"/>
              <a:gd name="connsiteX1744" fmla="*/ 2223720 w 3245936"/>
              <a:gd name="connsiteY1744" fmla="*/ 234177 h 622144"/>
              <a:gd name="connsiteX1745" fmla="*/ 2200146 w 3245936"/>
              <a:gd name="connsiteY1745" fmla="*/ 262733 h 622144"/>
              <a:gd name="connsiteX1746" fmla="*/ 2250609 w 3245936"/>
              <a:gd name="connsiteY1746" fmla="*/ 252036 h 622144"/>
              <a:gd name="connsiteX1747" fmla="*/ 2253381 w 3245936"/>
              <a:gd name="connsiteY1747" fmla="*/ 250731 h 622144"/>
              <a:gd name="connsiteX1748" fmla="*/ 2253391 w 3245936"/>
              <a:gd name="connsiteY1748" fmla="*/ 250369 h 622144"/>
              <a:gd name="connsiteX1749" fmla="*/ 2253591 w 3245936"/>
              <a:gd name="connsiteY1749" fmla="*/ 249922 h 622144"/>
              <a:gd name="connsiteX1750" fmla="*/ 1143909 w 3245936"/>
              <a:gd name="connsiteY1750" fmla="*/ 234177 h 622144"/>
              <a:gd name="connsiteX1751" fmla="*/ 1120916 w 3245936"/>
              <a:gd name="connsiteY1751" fmla="*/ 237282 h 622144"/>
              <a:gd name="connsiteX1752" fmla="*/ 1094351 w 3245936"/>
              <a:gd name="connsiteY1752" fmla="*/ 284916 h 622144"/>
              <a:gd name="connsiteX1753" fmla="*/ 1107895 w 3245936"/>
              <a:gd name="connsiteY1753" fmla="*/ 293860 h 622144"/>
              <a:gd name="connsiteX1754" fmla="*/ 1148396 w 3245936"/>
              <a:gd name="connsiteY1754" fmla="*/ 253846 h 622144"/>
              <a:gd name="connsiteX1755" fmla="*/ 1173399 w 3245936"/>
              <a:gd name="connsiteY1755" fmla="*/ 233577 h 622144"/>
              <a:gd name="connsiteX1756" fmla="*/ 1167436 w 3245936"/>
              <a:gd name="connsiteY1756" fmla="*/ 329817 h 622144"/>
              <a:gd name="connsiteX1757" fmla="*/ 1167703 w 3245936"/>
              <a:gd name="connsiteY1757" fmla="*/ 329827 h 622144"/>
              <a:gd name="connsiteX1758" fmla="*/ 1169560 w 3245936"/>
              <a:gd name="connsiteY1758" fmla="*/ 331017 h 622144"/>
              <a:gd name="connsiteX1759" fmla="*/ 1206127 w 3245936"/>
              <a:gd name="connsiteY1759" fmla="*/ 305766 h 622144"/>
              <a:gd name="connsiteX1760" fmla="*/ 1175018 w 3245936"/>
              <a:gd name="connsiteY1760" fmla="*/ 234815 h 622144"/>
              <a:gd name="connsiteX1761" fmla="*/ 1171084 w 3245936"/>
              <a:gd name="connsiteY1761" fmla="*/ 232576 h 622144"/>
              <a:gd name="connsiteX1762" fmla="*/ 1149224 w 3245936"/>
              <a:gd name="connsiteY1762" fmla="*/ 254170 h 622144"/>
              <a:gd name="connsiteX1763" fmla="*/ 1166474 w 3245936"/>
              <a:gd name="connsiteY1763" fmla="*/ 329789 h 622144"/>
              <a:gd name="connsiteX1764" fmla="*/ 1166788 w 3245936"/>
              <a:gd name="connsiteY1764" fmla="*/ 329798 h 622144"/>
              <a:gd name="connsiteX1765" fmla="*/ 1172761 w 3245936"/>
              <a:gd name="connsiteY1765" fmla="*/ 233300 h 622144"/>
              <a:gd name="connsiteX1766" fmla="*/ 1172494 w 3245936"/>
              <a:gd name="connsiteY1766" fmla="*/ 233300 h 622144"/>
              <a:gd name="connsiteX1767" fmla="*/ 1171084 w 3245936"/>
              <a:gd name="connsiteY1767" fmla="*/ 232576 h 622144"/>
              <a:gd name="connsiteX1768" fmla="*/ 1175818 w 3245936"/>
              <a:gd name="connsiteY1768" fmla="*/ 232262 h 622144"/>
              <a:gd name="connsiteX1769" fmla="*/ 1175123 w 3245936"/>
              <a:gd name="connsiteY1769" fmla="*/ 232881 h 622144"/>
              <a:gd name="connsiteX1770" fmla="*/ 1175723 w 3245936"/>
              <a:gd name="connsiteY1770" fmla="*/ 234262 h 622144"/>
              <a:gd name="connsiteX1771" fmla="*/ 1239321 w 3245936"/>
              <a:gd name="connsiteY1771" fmla="*/ 282602 h 622144"/>
              <a:gd name="connsiteX1772" fmla="*/ 740707 w 3245936"/>
              <a:gd name="connsiteY1772" fmla="*/ 231272 h 622144"/>
              <a:gd name="connsiteX1773" fmla="*/ 725781 w 3245936"/>
              <a:gd name="connsiteY1773" fmla="*/ 243006 h 622144"/>
              <a:gd name="connsiteX1774" fmla="*/ 741107 w 3245936"/>
              <a:gd name="connsiteY1774" fmla="*/ 273877 h 622144"/>
              <a:gd name="connsiteX1775" fmla="*/ 767177 w 3245936"/>
              <a:gd name="connsiteY1775" fmla="*/ 263476 h 622144"/>
              <a:gd name="connsiteX1776" fmla="*/ 764024 w 3245936"/>
              <a:gd name="connsiteY1776" fmla="*/ 244864 h 622144"/>
              <a:gd name="connsiteX1777" fmla="*/ 841567 w 3245936"/>
              <a:gd name="connsiteY1777" fmla="*/ 231157 h 622144"/>
              <a:gd name="connsiteX1778" fmla="*/ 788408 w 3245936"/>
              <a:gd name="connsiteY1778" fmla="*/ 255684 h 622144"/>
              <a:gd name="connsiteX1779" fmla="*/ 788560 w 3245936"/>
              <a:gd name="connsiteY1779" fmla="*/ 256084 h 622144"/>
              <a:gd name="connsiteX1780" fmla="*/ 904813 w 3245936"/>
              <a:gd name="connsiteY1780" fmla="*/ 244702 h 622144"/>
              <a:gd name="connsiteX1781" fmla="*/ 905241 w 3245936"/>
              <a:gd name="connsiteY1781" fmla="*/ 242673 h 622144"/>
              <a:gd name="connsiteX1782" fmla="*/ 1176571 w 3245936"/>
              <a:gd name="connsiteY1782" fmla="*/ 231110 h 622144"/>
              <a:gd name="connsiteX1783" fmla="*/ 1176285 w 3245936"/>
              <a:gd name="connsiteY1783" fmla="*/ 231729 h 622144"/>
              <a:gd name="connsiteX1784" fmla="*/ 1240102 w 3245936"/>
              <a:gd name="connsiteY1784" fmla="*/ 282297 h 622144"/>
              <a:gd name="connsiteX1785" fmla="*/ 1271344 w 3245936"/>
              <a:gd name="connsiteY1785" fmla="*/ 260704 h 622144"/>
              <a:gd name="connsiteX1786" fmla="*/ 1270963 w 3245936"/>
              <a:gd name="connsiteY1786" fmla="*/ 258342 h 622144"/>
              <a:gd name="connsiteX1787" fmla="*/ 1169608 w 3245936"/>
              <a:gd name="connsiteY1787" fmla="*/ 230700 h 622144"/>
              <a:gd name="connsiteX1788" fmla="*/ 1144643 w 3245936"/>
              <a:gd name="connsiteY1788" fmla="*/ 234081 h 622144"/>
              <a:gd name="connsiteX1789" fmla="*/ 1149015 w 3245936"/>
              <a:gd name="connsiteY1789" fmla="*/ 253246 h 622144"/>
              <a:gd name="connsiteX1790" fmla="*/ 1170522 w 3245936"/>
              <a:gd name="connsiteY1790" fmla="*/ 231986 h 622144"/>
              <a:gd name="connsiteX1791" fmla="*/ 1169989 w 3245936"/>
              <a:gd name="connsiteY1791" fmla="*/ 231005 h 622144"/>
              <a:gd name="connsiteX1792" fmla="*/ 2227530 w 3245936"/>
              <a:gd name="connsiteY1792" fmla="*/ 229529 h 622144"/>
              <a:gd name="connsiteX1793" fmla="*/ 2224244 w 3245936"/>
              <a:gd name="connsiteY1793" fmla="*/ 233501 h 622144"/>
              <a:gd name="connsiteX1794" fmla="*/ 2253934 w 3245936"/>
              <a:gd name="connsiteY1794" fmla="*/ 249160 h 622144"/>
              <a:gd name="connsiteX1795" fmla="*/ 2257372 w 3245936"/>
              <a:gd name="connsiteY1795" fmla="*/ 247693 h 622144"/>
              <a:gd name="connsiteX1796" fmla="*/ 2258258 w 3245936"/>
              <a:gd name="connsiteY1796" fmla="*/ 243845 h 622144"/>
              <a:gd name="connsiteX1797" fmla="*/ 472416 w 3245936"/>
              <a:gd name="connsiteY1797" fmla="*/ 229043 h 622144"/>
              <a:gd name="connsiteX1798" fmla="*/ 449775 w 3245936"/>
              <a:gd name="connsiteY1798" fmla="*/ 233615 h 622144"/>
              <a:gd name="connsiteX1799" fmla="*/ 449746 w 3245936"/>
              <a:gd name="connsiteY1799" fmla="*/ 234748 h 622144"/>
              <a:gd name="connsiteX1800" fmla="*/ 447527 w 3245936"/>
              <a:gd name="connsiteY1800" fmla="*/ 237215 h 622144"/>
              <a:gd name="connsiteX1801" fmla="*/ 482493 w 3245936"/>
              <a:gd name="connsiteY1801" fmla="*/ 371994 h 622144"/>
              <a:gd name="connsiteX1802" fmla="*/ 1863275 w 3245936"/>
              <a:gd name="connsiteY1802" fmla="*/ 228538 h 622144"/>
              <a:gd name="connsiteX1803" fmla="*/ 1851817 w 3245936"/>
              <a:gd name="connsiteY1803" fmla="*/ 238368 h 622144"/>
              <a:gd name="connsiteX1804" fmla="*/ 1852398 w 3245936"/>
              <a:gd name="connsiteY1804" fmla="*/ 238368 h 622144"/>
              <a:gd name="connsiteX1805" fmla="*/ 1898156 w 3245936"/>
              <a:gd name="connsiteY1805" fmla="*/ 226747 h 622144"/>
              <a:gd name="connsiteX1806" fmla="*/ 1880201 w 3245936"/>
              <a:gd name="connsiteY1806" fmla="*/ 236406 h 622144"/>
              <a:gd name="connsiteX1807" fmla="*/ 1879630 w 3245936"/>
              <a:gd name="connsiteY1807" fmla="*/ 238434 h 622144"/>
              <a:gd name="connsiteX1808" fmla="*/ 1904490 w 3245936"/>
              <a:gd name="connsiteY1808" fmla="*/ 238644 h 622144"/>
              <a:gd name="connsiteX1809" fmla="*/ 1901956 w 3245936"/>
              <a:gd name="connsiteY1809" fmla="*/ 224709 h 622144"/>
              <a:gd name="connsiteX1810" fmla="*/ 1898947 w 3245936"/>
              <a:gd name="connsiteY1810" fmla="*/ 226319 h 622144"/>
              <a:gd name="connsiteX1811" fmla="*/ 1905528 w 3245936"/>
              <a:gd name="connsiteY1811" fmla="*/ 238644 h 622144"/>
              <a:gd name="connsiteX1812" fmla="*/ 1913253 w 3245936"/>
              <a:gd name="connsiteY1812" fmla="*/ 238720 h 622144"/>
              <a:gd name="connsiteX1813" fmla="*/ 775435 w 3245936"/>
              <a:gd name="connsiteY1813" fmla="*/ 219194 h 622144"/>
              <a:gd name="connsiteX1814" fmla="*/ 784493 w 3245936"/>
              <a:gd name="connsiteY1814" fmla="*/ 253265 h 622144"/>
              <a:gd name="connsiteX1815" fmla="*/ 785884 w 3245936"/>
              <a:gd name="connsiteY1815" fmla="*/ 253303 h 622144"/>
              <a:gd name="connsiteX1816" fmla="*/ 788132 w 3245936"/>
              <a:gd name="connsiteY1816" fmla="*/ 254951 h 622144"/>
              <a:gd name="connsiteX1817" fmla="*/ 840224 w 3245936"/>
              <a:gd name="connsiteY1817" fmla="*/ 230900 h 622144"/>
              <a:gd name="connsiteX1818" fmla="*/ 761204 w 3245936"/>
              <a:gd name="connsiteY1818" fmla="*/ 219013 h 622144"/>
              <a:gd name="connsiteX1819" fmla="*/ 760509 w 3245936"/>
              <a:gd name="connsiteY1819" fmla="*/ 219280 h 622144"/>
              <a:gd name="connsiteX1820" fmla="*/ 764805 w 3245936"/>
              <a:gd name="connsiteY1820" fmla="*/ 244635 h 622144"/>
              <a:gd name="connsiteX1821" fmla="*/ 782159 w 3245936"/>
              <a:gd name="connsiteY1821" fmla="*/ 254751 h 622144"/>
              <a:gd name="connsiteX1822" fmla="*/ 783017 w 3245936"/>
              <a:gd name="connsiteY1822" fmla="*/ 253922 h 622144"/>
              <a:gd name="connsiteX1823" fmla="*/ 757061 w 3245936"/>
              <a:gd name="connsiteY1823" fmla="*/ 218403 h 622144"/>
              <a:gd name="connsiteX1824" fmla="*/ 741202 w 3245936"/>
              <a:gd name="connsiteY1824" fmla="*/ 230871 h 622144"/>
              <a:gd name="connsiteX1825" fmla="*/ 763900 w 3245936"/>
              <a:gd name="connsiteY1825" fmla="*/ 244111 h 622144"/>
              <a:gd name="connsiteX1826" fmla="*/ 759719 w 3245936"/>
              <a:gd name="connsiteY1826" fmla="*/ 219422 h 622144"/>
              <a:gd name="connsiteX1827" fmla="*/ 758728 w 3245936"/>
              <a:gd name="connsiteY1827" fmla="*/ 219394 h 622144"/>
              <a:gd name="connsiteX1828" fmla="*/ 757061 w 3245936"/>
              <a:gd name="connsiteY1828" fmla="*/ 218403 h 622144"/>
              <a:gd name="connsiteX1829" fmla="*/ 870008 w 3245936"/>
              <a:gd name="connsiteY1829" fmla="*/ 218032 h 622144"/>
              <a:gd name="connsiteX1830" fmla="*/ 842900 w 3245936"/>
              <a:gd name="connsiteY1830" fmla="*/ 230538 h 622144"/>
              <a:gd name="connsiteX1831" fmla="*/ 905422 w 3245936"/>
              <a:gd name="connsiteY1831" fmla="*/ 241854 h 622144"/>
              <a:gd name="connsiteX1832" fmla="*/ 906003 w 3245936"/>
              <a:gd name="connsiteY1832" fmla="*/ 239158 h 622144"/>
              <a:gd name="connsiteX1833" fmla="*/ 762900 w 3245936"/>
              <a:gd name="connsiteY1833" fmla="*/ 216946 h 622144"/>
              <a:gd name="connsiteX1834" fmla="*/ 761585 w 3245936"/>
              <a:gd name="connsiteY1834" fmla="*/ 218775 h 622144"/>
              <a:gd name="connsiteX1835" fmla="*/ 783398 w 3245936"/>
              <a:gd name="connsiteY1835" fmla="*/ 253684 h 622144"/>
              <a:gd name="connsiteX1836" fmla="*/ 783855 w 3245936"/>
              <a:gd name="connsiteY1836" fmla="*/ 253512 h 622144"/>
              <a:gd name="connsiteX1837" fmla="*/ 774692 w 3245936"/>
              <a:gd name="connsiteY1837" fmla="*/ 219080 h 622144"/>
              <a:gd name="connsiteX1838" fmla="*/ 708693 w 3245936"/>
              <a:gd name="connsiteY1838" fmla="*/ 216355 h 622144"/>
              <a:gd name="connsiteX1839" fmla="*/ 630140 w 3245936"/>
              <a:gd name="connsiteY1839" fmla="*/ 317082 h 622144"/>
              <a:gd name="connsiteX1840" fmla="*/ 630159 w 3245936"/>
              <a:gd name="connsiteY1840" fmla="*/ 317111 h 622144"/>
              <a:gd name="connsiteX1841" fmla="*/ 724686 w 3245936"/>
              <a:gd name="connsiteY1841" fmla="*/ 242759 h 622144"/>
              <a:gd name="connsiteX1842" fmla="*/ 711722 w 3245936"/>
              <a:gd name="connsiteY1842" fmla="*/ 216651 h 622144"/>
              <a:gd name="connsiteX1843" fmla="*/ 709750 w 3245936"/>
              <a:gd name="connsiteY1843" fmla="*/ 216822 h 622144"/>
              <a:gd name="connsiteX1844" fmla="*/ 708693 w 3245936"/>
              <a:gd name="connsiteY1844" fmla="*/ 216355 h 622144"/>
              <a:gd name="connsiteX1845" fmla="*/ 1918578 w 3245936"/>
              <a:gd name="connsiteY1845" fmla="*/ 215765 h 622144"/>
              <a:gd name="connsiteX1846" fmla="*/ 1902642 w 3245936"/>
              <a:gd name="connsiteY1846" fmla="*/ 224328 h 622144"/>
              <a:gd name="connsiteX1847" fmla="*/ 1914253 w 3245936"/>
              <a:gd name="connsiteY1847" fmla="*/ 238720 h 622144"/>
              <a:gd name="connsiteX1848" fmla="*/ 2002293 w 3245936"/>
              <a:gd name="connsiteY1848" fmla="*/ 239444 h 622144"/>
              <a:gd name="connsiteX1849" fmla="*/ 2002293 w 3245936"/>
              <a:gd name="connsiteY1849" fmla="*/ 239244 h 622144"/>
              <a:gd name="connsiteX1850" fmla="*/ 713465 w 3245936"/>
              <a:gd name="connsiteY1850" fmla="*/ 215374 h 622144"/>
              <a:gd name="connsiteX1851" fmla="*/ 712503 w 3245936"/>
              <a:gd name="connsiteY1851" fmla="*/ 216308 h 622144"/>
              <a:gd name="connsiteX1852" fmla="*/ 725371 w 3245936"/>
              <a:gd name="connsiteY1852" fmla="*/ 242206 h 622144"/>
              <a:gd name="connsiteX1853" fmla="*/ 739887 w 3245936"/>
              <a:gd name="connsiteY1853" fmla="*/ 230786 h 622144"/>
              <a:gd name="connsiteX1854" fmla="*/ 773501 w 3245936"/>
              <a:gd name="connsiteY1854" fmla="*/ 214593 h 622144"/>
              <a:gd name="connsiteX1855" fmla="*/ 763024 w 3245936"/>
              <a:gd name="connsiteY1855" fmla="*/ 215889 h 622144"/>
              <a:gd name="connsiteX1856" fmla="*/ 763024 w 3245936"/>
              <a:gd name="connsiteY1856" fmla="*/ 216108 h 622144"/>
              <a:gd name="connsiteX1857" fmla="*/ 774454 w 3245936"/>
              <a:gd name="connsiteY1857" fmla="*/ 218175 h 622144"/>
              <a:gd name="connsiteX1858" fmla="*/ 714037 w 3245936"/>
              <a:gd name="connsiteY1858" fmla="*/ 214022 h 622144"/>
              <a:gd name="connsiteX1859" fmla="*/ 714037 w 3245936"/>
              <a:gd name="connsiteY1859" fmla="*/ 214146 h 622144"/>
              <a:gd name="connsiteX1860" fmla="*/ 713713 w 3245936"/>
              <a:gd name="connsiteY1860" fmla="*/ 214841 h 622144"/>
              <a:gd name="connsiteX1861" fmla="*/ 740402 w 3245936"/>
              <a:gd name="connsiteY1861" fmla="*/ 230405 h 622144"/>
              <a:gd name="connsiteX1862" fmla="*/ 756490 w 3245936"/>
              <a:gd name="connsiteY1862" fmla="*/ 217746 h 622144"/>
              <a:gd name="connsiteX1863" fmla="*/ 756023 w 3245936"/>
              <a:gd name="connsiteY1863" fmla="*/ 216184 h 622144"/>
              <a:gd name="connsiteX1864" fmla="*/ 2056042 w 3245936"/>
              <a:gd name="connsiteY1864" fmla="*/ 213069 h 622144"/>
              <a:gd name="connsiteX1865" fmla="*/ 2009037 w 3245936"/>
              <a:gd name="connsiteY1865" fmla="*/ 238511 h 622144"/>
              <a:gd name="connsiteX1866" fmla="*/ 2009284 w 3245936"/>
              <a:gd name="connsiteY1866" fmla="*/ 240282 h 622144"/>
              <a:gd name="connsiteX1867" fmla="*/ 2068739 w 3245936"/>
              <a:gd name="connsiteY1867" fmla="*/ 255675 h 622144"/>
              <a:gd name="connsiteX1868" fmla="*/ 1146948 w 3245936"/>
              <a:gd name="connsiteY1868" fmla="*/ 212393 h 622144"/>
              <a:gd name="connsiteX1869" fmla="*/ 1169798 w 3245936"/>
              <a:gd name="connsiteY1869" fmla="*/ 229757 h 622144"/>
              <a:gd name="connsiteX1870" fmla="*/ 1169827 w 3245936"/>
              <a:gd name="connsiteY1870" fmla="*/ 229024 h 622144"/>
              <a:gd name="connsiteX1871" fmla="*/ 1170265 w 3245936"/>
              <a:gd name="connsiteY1871" fmla="*/ 228042 h 622144"/>
              <a:gd name="connsiteX1872" fmla="*/ 1886059 w 3245936"/>
              <a:gd name="connsiteY1872" fmla="*/ 212069 h 622144"/>
              <a:gd name="connsiteX1873" fmla="*/ 1876334 w 3245936"/>
              <a:gd name="connsiteY1873" fmla="*/ 235605 h 622144"/>
              <a:gd name="connsiteX1874" fmla="*/ 1877677 w 3245936"/>
              <a:gd name="connsiteY1874" fmla="*/ 236691 h 622144"/>
              <a:gd name="connsiteX1875" fmla="*/ 1879420 w 3245936"/>
              <a:gd name="connsiteY1875" fmla="*/ 235758 h 622144"/>
              <a:gd name="connsiteX1876" fmla="*/ 1890507 w 3245936"/>
              <a:gd name="connsiteY1876" fmla="*/ 210517 h 622144"/>
              <a:gd name="connsiteX1877" fmla="*/ 1898499 w 3245936"/>
              <a:gd name="connsiteY1877" fmla="*/ 225490 h 622144"/>
              <a:gd name="connsiteX1878" fmla="*/ 1901366 w 3245936"/>
              <a:gd name="connsiteY1878" fmla="*/ 223966 h 622144"/>
              <a:gd name="connsiteX1879" fmla="*/ 1889260 w 3245936"/>
              <a:gd name="connsiteY1879" fmla="*/ 210098 h 622144"/>
              <a:gd name="connsiteX1880" fmla="*/ 1887516 w 3245936"/>
              <a:gd name="connsiteY1880" fmla="*/ 210307 h 622144"/>
              <a:gd name="connsiteX1881" fmla="*/ 1880544 w 3245936"/>
              <a:gd name="connsiteY1881" fmla="*/ 235148 h 622144"/>
              <a:gd name="connsiteX1882" fmla="*/ 1897718 w 3245936"/>
              <a:gd name="connsiteY1882" fmla="*/ 225928 h 622144"/>
              <a:gd name="connsiteX1883" fmla="*/ 1885735 w 3245936"/>
              <a:gd name="connsiteY1883" fmla="*/ 209507 h 622144"/>
              <a:gd name="connsiteX1884" fmla="*/ 1853788 w 3245936"/>
              <a:gd name="connsiteY1884" fmla="*/ 238349 h 622144"/>
              <a:gd name="connsiteX1885" fmla="*/ 1871334 w 3245936"/>
              <a:gd name="connsiteY1885" fmla="*/ 238320 h 622144"/>
              <a:gd name="connsiteX1886" fmla="*/ 1871343 w 3245936"/>
              <a:gd name="connsiteY1886" fmla="*/ 237949 h 622144"/>
              <a:gd name="connsiteX1887" fmla="*/ 1875620 w 3245936"/>
              <a:gd name="connsiteY1887" fmla="*/ 235272 h 622144"/>
              <a:gd name="connsiteX1888" fmla="*/ 1875972 w 3245936"/>
              <a:gd name="connsiteY1888" fmla="*/ 235434 h 622144"/>
              <a:gd name="connsiteX1889" fmla="*/ 1886497 w 3245936"/>
              <a:gd name="connsiteY1889" fmla="*/ 209983 h 622144"/>
              <a:gd name="connsiteX1890" fmla="*/ 1885735 w 3245936"/>
              <a:gd name="connsiteY1890" fmla="*/ 209507 h 622144"/>
              <a:gd name="connsiteX1891" fmla="*/ 1136518 w 3245936"/>
              <a:gd name="connsiteY1891" fmla="*/ 209269 h 622144"/>
              <a:gd name="connsiteX1892" fmla="*/ 1121373 w 3245936"/>
              <a:gd name="connsiteY1892" fmla="*/ 236434 h 622144"/>
              <a:gd name="connsiteX1893" fmla="*/ 1143728 w 3245936"/>
              <a:gd name="connsiteY1893" fmla="*/ 233415 h 622144"/>
              <a:gd name="connsiteX1894" fmla="*/ 1138290 w 3245936"/>
              <a:gd name="connsiteY1894" fmla="*/ 209545 h 622144"/>
              <a:gd name="connsiteX1895" fmla="*/ 1137071 w 3245936"/>
              <a:gd name="connsiteY1895" fmla="*/ 209526 h 622144"/>
              <a:gd name="connsiteX1896" fmla="*/ 1136518 w 3245936"/>
              <a:gd name="connsiteY1896" fmla="*/ 209269 h 622144"/>
              <a:gd name="connsiteX1897" fmla="*/ 1140395 w 3245936"/>
              <a:gd name="connsiteY1897" fmla="*/ 208497 h 622144"/>
              <a:gd name="connsiteX1898" fmla="*/ 1139014 w 3245936"/>
              <a:gd name="connsiteY1898" fmla="*/ 209364 h 622144"/>
              <a:gd name="connsiteX1899" fmla="*/ 1144481 w 3245936"/>
              <a:gd name="connsiteY1899" fmla="*/ 233319 h 622144"/>
              <a:gd name="connsiteX1900" fmla="*/ 1168751 w 3245936"/>
              <a:gd name="connsiteY1900" fmla="*/ 230052 h 622144"/>
              <a:gd name="connsiteX1901" fmla="*/ 1891288 w 3245936"/>
              <a:gd name="connsiteY1901" fmla="*/ 208097 h 622144"/>
              <a:gd name="connsiteX1902" fmla="*/ 1890517 w 3245936"/>
              <a:gd name="connsiteY1902" fmla="*/ 209297 h 622144"/>
              <a:gd name="connsiteX1903" fmla="*/ 1902052 w 3245936"/>
              <a:gd name="connsiteY1903" fmla="*/ 223594 h 622144"/>
              <a:gd name="connsiteX1904" fmla="*/ 1917282 w 3245936"/>
              <a:gd name="connsiteY1904" fmla="*/ 215393 h 622144"/>
              <a:gd name="connsiteX1905" fmla="*/ 577505 w 3245936"/>
              <a:gd name="connsiteY1905" fmla="*/ 207792 h 622144"/>
              <a:gd name="connsiteX1906" fmla="*/ 473330 w 3245936"/>
              <a:gd name="connsiteY1906" fmla="*/ 228862 h 622144"/>
              <a:gd name="connsiteX1907" fmla="*/ 483503 w 3245936"/>
              <a:gd name="connsiteY1907" fmla="*/ 373146 h 622144"/>
              <a:gd name="connsiteX1908" fmla="*/ 484094 w 3245936"/>
              <a:gd name="connsiteY1908" fmla="*/ 373156 h 622144"/>
              <a:gd name="connsiteX1909" fmla="*/ 486408 w 3245936"/>
              <a:gd name="connsiteY1909" fmla="*/ 374956 h 622144"/>
              <a:gd name="connsiteX1910" fmla="*/ 624273 w 3245936"/>
              <a:gd name="connsiteY1910" fmla="*/ 320492 h 622144"/>
              <a:gd name="connsiteX1911" fmla="*/ 624206 w 3245936"/>
              <a:gd name="connsiteY1911" fmla="*/ 318787 h 622144"/>
              <a:gd name="connsiteX1912" fmla="*/ 626007 w 3245936"/>
              <a:gd name="connsiteY1912" fmla="*/ 316473 h 622144"/>
              <a:gd name="connsiteX1913" fmla="*/ 581868 w 3245936"/>
              <a:gd name="connsiteY1913" fmla="*/ 210088 h 622144"/>
              <a:gd name="connsiteX1914" fmla="*/ 580048 w 3245936"/>
              <a:gd name="connsiteY1914" fmla="*/ 210202 h 622144"/>
              <a:gd name="connsiteX1915" fmla="*/ 577505 w 3245936"/>
              <a:gd name="connsiteY1915" fmla="*/ 207792 h 622144"/>
              <a:gd name="connsiteX1916" fmla="*/ 1134746 w 3245936"/>
              <a:gd name="connsiteY1916" fmla="*/ 207716 h 622144"/>
              <a:gd name="connsiteX1917" fmla="*/ 1041201 w 3245936"/>
              <a:gd name="connsiteY1917" fmla="*/ 247054 h 622144"/>
              <a:gd name="connsiteX1918" fmla="*/ 1041287 w 3245936"/>
              <a:gd name="connsiteY1918" fmla="*/ 247254 h 622144"/>
              <a:gd name="connsiteX1919" fmla="*/ 1120373 w 3245936"/>
              <a:gd name="connsiteY1919" fmla="*/ 236577 h 622144"/>
              <a:gd name="connsiteX1920" fmla="*/ 1135794 w 3245936"/>
              <a:gd name="connsiteY1920" fmla="*/ 208945 h 622144"/>
              <a:gd name="connsiteX1921" fmla="*/ 1134746 w 3245936"/>
              <a:gd name="connsiteY1921" fmla="*/ 207716 h 622144"/>
              <a:gd name="connsiteX1922" fmla="*/ 1140976 w 3245936"/>
              <a:gd name="connsiteY1922" fmla="*/ 207669 h 622144"/>
              <a:gd name="connsiteX1923" fmla="*/ 1140919 w 3245936"/>
              <a:gd name="connsiteY1923" fmla="*/ 207811 h 622144"/>
              <a:gd name="connsiteX1924" fmla="*/ 1141071 w 3245936"/>
              <a:gd name="connsiteY1924" fmla="*/ 207926 h 622144"/>
              <a:gd name="connsiteX1925" fmla="*/ 1170475 w 3245936"/>
              <a:gd name="connsiteY1925" fmla="*/ 227652 h 622144"/>
              <a:gd name="connsiteX1926" fmla="*/ 1174104 w 3245936"/>
              <a:gd name="connsiteY1926" fmla="*/ 226338 h 622144"/>
              <a:gd name="connsiteX1927" fmla="*/ 1176790 w 3245936"/>
              <a:gd name="connsiteY1927" fmla="*/ 230481 h 622144"/>
              <a:gd name="connsiteX1928" fmla="*/ 1266725 w 3245936"/>
              <a:gd name="connsiteY1928" fmla="*/ 256436 h 622144"/>
              <a:gd name="connsiteX1929" fmla="*/ 584344 w 3245936"/>
              <a:gd name="connsiteY1929" fmla="*/ 207345 h 622144"/>
              <a:gd name="connsiteX1930" fmla="*/ 584335 w 3245936"/>
              <a:gd name="connsiteY1930" fmla="*/ 207516 h 622144"/>
              <a:gd name="connsiteX1931" fmla="*/ 582525 w 3245936"/>
              <a:gd name="connsiteY1931" fmla="*/ 209812 h 622144"/>
              <a:gd name="connsiteX1932" fmla="*/ 626664 w 3245936"/>
              <a:gd name="connsiteY1932" fmla="*/ 316206 h 622144"/>
              <a:gd name="connsiteX1933" fmla="*/ 628483 w 3245936"/>
              <a:gd name="connsiteY1933" fmla="*/ 316092 h 622144"/>
              <a:gd name="connsiteX1934" fmla="*/ 629540 w 3245936"/>
              <a:gd name="connsiteY1934" fmla="*/ 316577 h 622144"/>
              <a:gd name="connsiteX1935" fmla="*/ 708103 w 3245936"/>
              <a:gd name="connsiteY1935" fmla="*/ 215851 h 622144"/>
              <a:gd name="connsiteX1936" fmla="*/ 707036 w 3245936"/>
              <a:gd name="connsiteY1936" fmla="*/ 213650 h 622144"/>
              <a:gd name="connsiteX1937" fmla="*/ 848339 w 3245936"/>
              <a:gd name="connsiteY1937" fmla="*/ 205325 h 622144"/>
              <a:gd name="connsiteX1938" fmla="*/ 774177 w 3245936"/>
              <a:gd name="connsiteY1938" fmla="*/ 214517 h 622144"/>
              <a:gd name="connsiteX1939" fmla="*/ 775187 w 3245936"/>
              <a:gd name="connsiteY1939" fmla="*/ 218318 h 622144"/>
              <a:gd name="connsiteX1940" fmla="*/ 841548 w 3245936"/>
              <a:gd name="connsiteY1940" fmla="*/ 230309 h 622144"/>
              <a:gd name="connsiteX1941" fmla="*/ 869180 w 3245936"/>
              <a:gd name="connsiteY1941" fmla="*/ 217555 h 622144"/>
              <a:gd name="connsiteX1942" fmla="*/ 470692 w 3245936"/>
              <a:gd name="connsiteY1942" fmla="*/ 204459 h 622144"/>
              <a:gd name="connsiteX1943" fmla="*/ 448775 w 3245936"/>
              <a:gd name="connsiteY1943" fmla="*/ 231491 h 622144"/>
              <a:gd name="connsiteX1944" fmla="*/ 449623 w 3245936"/>
              <a:gd name="connsiteY1944" fmla="*/ 232881 h 622144"/>
              <a:gd name="connsiteX1945" fmla="*/ 472378 w 3245936"/>
              <a:gd name="connsiteY1945" fmla="*/ 228281 h 622144"/>
              <a:gd name="connsiteX1946" fmla="*/ 2019114 w 3245936"/>
              <a:gd name="connsiteY1946" fmla="*/ 202144 h 622144"/>
              <a:gd name="connsiteX1947" fmla="*/ 2006179 w 3245936"/>
              <a:gd name="connsiteY1947" fmla="*/ 236348 h 622144"/>
              <a:gd name="connsiteX1948" fmla="*/ 2006579 w 3245936"/>
              <a:gd name="connsiteY1948" fmla="*/ 236367 h 622144"/>
              <a:gd name="connsiteX1949" fmla="*/ 2006693 w 3245936"/>
              <a:gd name="connsiteY1949" fmla="*/ 236415 h 622144"/>
              <a:gd name="connsiteX1950" fmla="*/ 381357 w 3245936"/>
              <a:gd name="connsiteY1950" fmla="*/ 201639 h 622144"/>
              <a:gd name="connsiteX1951" fmla="*/ 322445 w 3245936"/>
              <a:gd name="connsiteY1951" fmla="*/ 333132 h 622144"/>
              <a:gd name="connsiteX1952" fmla="*/ 323035 w 3245936"/>
              <a:gd name="connsiteY1952" fmla="*/ 333618 h 622144"/>
              <a:gd name="connsiteX1953" fmla="*/ 443250 w 3245936"/>
              <a:gd name="connsiteY1953" fmla="*/ 235853 h 622144"/>
              <a:gd name="connsiteX1954" fmla="*/ 442784 w 3245936"/>
              <a:gd name="connsiteY1954" fmla="*/ 233148 h 622144"/>
              <a:gd name="connsiteX1955" fmla="*/ 442965 w 3245936"/>
              <a:gd name="connsiteY1955" fmla="*/ 232748 h 622144"/>
              <a:gd name="connsiteX1956" fmla="*/ 915357 w 3245936"/>
              <a:gd name="connsiteY1956" fmla="*/ 200039 h 622144"/>
              <a:gd name="connsiteX1957" fmla="*/ 907051 w 3245936"/>
              <a:gd name="connsiteY1957" fmla="*/ 238701 h 622144"/>
              <a:gd name="connsiteX1958" fmla="*/ 912442 w 3245936"/>
              <a:gd name="connsiteY1958" fmla="*/ 241863 h 622144"/>
              <a:gd name="connsiteX1959" fmla="*/ 915043 w 3245936"/>
              <a:gd name="connsiteY1959" fmla="*/ 240539 h 622144"/>
              <a:gd name="connsiteX1960" fmla="*/ 915376 w 3245936"/>
              <a:gd name="connsiteY1960" fmla="*/ 200049 h 622144"/>
              <a:gd name="connsiteX1961" fmla="*/ 915357 w 3245936"/>
              <a:gd name="connsiteY1961" fmla="*/ 200039 h 622144"/>
              <a:gd name="connsiteX1962" fmla="*/ 916557 w 3245936"/>
              <a:gd name="connsiteY1962" fmla="*/ 199953 h 622144"/>
              <a:gd name="connsiteX1963" fmla="*/ 915833 w 3245936"/>
              <a:gd name="connsiteY1963" fmla="*/ 200058 h 622144"/>
              <a:gd name="connsiteX1964" fmla="*/ 915500 w 3245936"/>
              <a:gd name="connsiteY1964" fmla="*/ 240558 h 622144"/>
              <a:gd name="connsiteX1965" fmla="*/ 916052 w 3245936"/>
              <a:gd name="connsiteY1965" fmla="*/ 240568 h 622144"/>
              <a:gd name="connsiteX1966" fmla="*/ 918757 w 3245936"/>
              <a:gd name="connsiteY1966" fmla="*/ 243816 h 622144"/>
              <a:gd name="connsiteX1967" fmla="*/ 935255 w 3245936"/>
              <a:gd name="connsiteY1967" fmla="*/ 244359 h 622144"/>
              <a:gd name="connsiteX1968" fmla="*/ 912576 w 3245936"/>
              <a:gd name="connsiteY1968" fmla="*/ 198382 h 622144"/>
              <a:gd name="connsiteX1969" fmla="*/ 871028 w 3245936"/>
              <a:gd name="connsiteY1969" fmla="*/ 217565 h 622144"/>
              <a:gd name="connsiteX1970" fmla="*/ 906203 w 3245936"/>
              <a:gd name="connsiteY1970" fmla="*/ 238206 h 622144"/>
              <a:gd name="connsiteX1971" fmla="*/ 914443 w 3245936"/>
              <a:gd name="connsiteY1971" fmla="*/ 199858 h 622144"/>
              <a:gd name="connsiteX1972" fmla="*/ 912576 w 3245936"/>
              <a:gd name="connsiteY1972" fmla="*/ 198382 h 622144"/>
              <a:gd name="connsiteX1973" fmla="*/ 918700 w 3245936"/>
              <a:gd name="connsiteY1973" fmla="*/ 198248 h 622144"/>
              <a:gd name="connsiteX1974" fmla="*/ 917433 w 3245936"/>
              <a:gd name="connsiteY1974" fmla="*/ 199620 h 622144"/>
              <a:gd name="connsiteX1975" fmla="*/ 936283 w 3245936"/>
              <a:gd name="connsiteY1975" fmla="*/ 244397 h 622144"/>
              <a:gd name="connsiteX1976" fmla="*/ 1034362 w 3245936"/>
              <a:gd name="connsiteY1976" fmla="*/ 247635 h 622144"/>
              <a:gd name="connsiteX1977" fmla="*/ 1034372 w 3245936"/>
              <a:gd name="connsiteY1977" fmla="*/ 247302 h 622144"/>
              <a:gd name="connsiteX1978" fmla="*/ 1034467 w 3245936"/>
              <a:gd name="connsiteY1978" fmla="*/ 247083 h 622144"/>
              <a:gd name="connsiteX1979" fmla="*/ 912204 w 3245936"/>
              <a:gd name="connsiteY1979" fmla="*/ 197401 h 622144"/>
              <a:gd name="connsiteX1980" fmla="*/ 849844 w 3245936"/>
              <a:gd name="connsiteY1980" fmla="*/ 205135 h 622144"/>
              <a:gd name="connsiteX1981" fmla="*/ 870209 w 3245936"/>
              <a:gd name="connsiteY1981" fmla="*/ 217079 h 622144"/>
              <a:gd name="connsiteX1982" fmla="*/ 912299 w 3245936"/>
              <a:gd name="connsiteY1982" fmla="*/ 197648 h 622144"/>
              <a:gd name="connsiteX1983" fmla="*/ 912204 w 3245936"/>
              <a:gd name="connsiteY1983" fmla="*/ 197401 h 622144"/>
              <a:gd name="connsiteX1984" fmla="*/ 468758 w 3245936"/>
              <a:gd name="connsiteY1984" fmla="*/ 195981 h 622144"/>
              <a:gd name="connsiteX1985" fmla="*/ 448556 w 3245936"/>
              <a:gd name="connsiteY1985" fmla="*/ 230471 h 622144"/>
              <a:gd name="connsiteX1986" fmla="*/ 470597 w 3245936"/>
              <a:gd name="connsiteY1986" fmla="*/ 203278 h 622144"/>
              <a:gd name="connsiteX1987" fmla="*/ 470111 w 3245936"/>
              <a:gd name="connsiteY1987" fmla="*/ 196343 h 622144"/>
              <a:gd name="connsiteX1988" fmla="*/ 469530 w 3245936"/>
              <a:gd name="connsiteY1988" fmla="*/ 196334 h 622144"/>
              <a:gd name="connsiteX1989" fmla="*/ 468758 w 3245936"/>
              <a:gd name="connsiteY1989" fmla="*/ 195981 h 622144"/>
              <a:gd name="connsiteX1990" fmla="*/ 478950 w 3245936"/>
              <a:gd name="connsiteY1990" fmla="*/ 194267 h 622144"/>
              <a:gd name="connsiteX1991" fmla="*/ 471549 w 3245936"/>
              <a:gd name="connsiteY1991" fmla="*/ 203392 h 622144"/>
              <a:gd name="connsiteX1992" fmla="*/ 473292 w 3245936"/>
              <a:gd name="connsiteY1992" fmla="*/ 228081 h 622144"/>
              <a:gd name="connsiteX1993" fmla="*/ 577353 w 3245936"/>
              <a:gd name="connsiteY1993" fmla="*/ 207021 h 622144"/>
              <a:gd name="connsiteX1994" fmla="*/ 577362 w 3245936"/>
              <a:gd name="connsiteY1994" fmla="*/ 206602 h 622144"/>
              <a:gd name="connsiteX1995" fmla="*/ 171112 w 3245936"/>
              <a:gd name="connsiteY1995" fmla="*/ 194153 h 622144"/>
              <a:gd name="connsiteX1996" fmla="*/ 68413 w 3245936"/>
              <a:gd name="connsiteY1996" fmla="*/ 301290 h 622144"/>
              <a:gd name="connsiteX1997" fmla="*/ 69061 w 3245936"/>
              <a:gd name="connsiteY1997" fmla="*/ 302509 h 622144"/>
              <a:gd name="connsiteX1998" fmla="*/ 187190 w 3245936"/>
              <a:gd name="connsiteY1998" fmla="*/ 280201 h 622144"/>
              <a:gd name="connsiteX1999" fmla="*/ 187218 w 3245936"/>
              <a:gd name="connsiteY1999" fmla="*/ 279097 h 622144"/>
              <a:gd name="connsiteX2000" fmla="*/ 189733 w 3245936"/>
              <a:gd name="connsiteY2000" fmla="*/ 276515 h 622144"/>
              <a:gd name="connsiteX2001" fmla="*/ 173645 w 3245936"/>
              <a:gd name="connsiteY2001" fmla="*/ 194829 h 622144"/>
              <a:gd name="connsiteX2002" fmla="*/ 172455 w 3245936"/>
              <a:gd name="connsiteY2002" fmla="*/ 194800 h 622144"/>
              <a:gd name="connsiteX2003" fmla="*/ 171112 w 3245936"/>
              <a:gd name="connsiteY2003" fmla="*/ 194153 h 622144"/>
              <a:gd name="connsiteX2004" fmla="*/ 473816 w 3245936"/>
              <a:gd name="connsiteY2004" fmla="*/ 193629 h 622144"/>
              <a:gd name="connsiteX2005" fmla="*/ 473816 w 3245936"/>
              <a:gd name="connsiteY2005" fmla="*/ 193648 h 622144"/>
              <a:gd name="connsiteX2006" fmla="*/ 471044 w 3245936"/>
              <a:gd name="connsiteY2006" fmla="*/ 196334 h 622144"/>
              <a:gd name="connsiteX2007" fmla="*/ 471454 w 3245936"/>
              <a:gd name="connsiteY2007" fmla="*/ 202230 h 622144"/>
              <a:gd name="connsiteX2008" fmla="*/ 478007 w 3245936"/>
              <a:gd name="connsiteY2008" fmla="*/ 194153 h 622144"/>
              <a:gd name="connsiteX2009" fmla="*/ 725667 w 3245936"/>
              <a:gd name="connsiteY2009" fmla="*/ 193543 h 622144"/>
              <a:gd name="connsiteX2010" fmla="*/ 712865 w 3245936"/>
              <a:gd name="connsiteY2010" fmla="*/ 210688 h 622144"/>
              <a:gd name="connsiteX2011" fmla="*/ 714056 w 3245936"/>
              <a:gd name="connsiteY2011" fmla="*/ 213098 h 622144"/>
              <a:gd name="connsiteX2012" fmla="*/ 756042 w 3245936"/>
              <a:gd name="connsiteY2012" fmla="*/ 215260 h 622144"/>
              <a:gd name="connsiteX2013" fmla="*/ 756042 w 3245936"/>
              <a:gd name="connsiteY2013" fmla="*/ 215088 h 622144"/>
              <a:gd name="connsiteX2014" fmla="*/ 756404 w 3245936"/>
              <a:gd name="connsiteY2014" fmla="*/ 214298 h 622144"/>
              <a:gd name="connsiteX2015" fmla="*/ 169892 w 3245936"/>
              <a:gd name="connsiteY2015" fmla="*/ 192305 h 622144"/>
              <a:gd name="connsiteX2016" fmla="*/ 7034 w 3245936"/>
              <a:gd name="connsiteY2016" fmla="*/ 219051 h 622144"/>
              <a:gd name="connsiteX2017" fmla="*/ 7015 w 3245936"/>
              <a:gd name="connsiteY2017" fmla="*/ 219975 h 622144"/>
              <a:gd name="connsiteX2018" fmla="*/ 5862 w 3245936"/>
              <a:gd name="connsiteY2018" fmla="*/ 221794 h 622144"/>
              <a:gd name="connsiteX2019" fmla="*/ 63851 w 3245936"/>
              <a:gd name="connsiteY2019" fmla="*/ 300461 h 622144"/>
              <a:gd name="connsiteX2020" fmla="*/ 66498 w 3245936"/>
              <a:gd name="connsiteY2020" fmla="*/ 300033 h 622144"/>
              <a:gd name="connsiteX2021" fmla="*/ 67842 w 3245936"/>
              <a:gd name="connsiteY2021" fmla="*/ 300671 h 622144"/>
              <a:gd name="connsiteX2022" fmla="*/ 170550 w 3245936"/>
              <a:gd name="connsiteY2022" fmla="*/ 193533 h 622144"/>
              <a:gd name="connsiteX2023" fmla="*/ 169892 w 3245936"/>
              <a:gd name="connsiteY2023" fmla="*/ 192305 h 622144"/>
              <a:gd name="connsiteX2024" fmla="*/ 482893 w 3245936"/>
              <a:gd name="connsiteY2024" fmla="*/ 188123 h 622144"/>
              <a:gd name="connsiteX2025" fmla="*/ 473730 w 3245936"/>
              <a:gd name="connsiteY2025" fmla="*/ 191924 h 622144"/>
              <a:gd name="connsiteX2026" fmla="*/ 473835 w 3245936"/>
              <a:gd name="connsiteY2026" fmla="*/ 192952 h 622144"/>
              <a:gd name="connsiteX2027" fmla="*/ 478502 w 3245936"/>
              <a:gd name="connsiteY2027" fmla="*/ 193533 h 622144"/>
              <a:gd name="connsiteX2028" fmla="*/ 2134319 w 3245936"/>
              <a:gd name="connsiteY2028" fmla="*/ 186095 h 622144"/>
              <a:gd name="connsiteX2029" fmla="*/ 2223520 w 3245936"/>
              <a:gd name="connsiteY2029" fmla="*/ 233129 h 622144"/>
              <a:gd name="connsiteX2030" fmla="*/ 2226778 w 3245936"/>
              <a:gd name="connsiteY2030" fmla="*/ 229186 h 622144"/>
              <a:gd name="connsiteX2031" fmla="*/ 2120536 w 3245936"/>
              <a:gd name="connsiteY2031" fmla="*/ 181742 h 622144"/>
              <a:gd name="connsiteX2032" fmla="*/ 2118298 w 3245936"/>
              <a:gd name="connsiteY2032" fmla="*/ 182027 h 622144"/>
              <a:gd name="connsiteX2033" fmla="*/ 2118212 w 3245936"/>
              <a:gd name="connsiteY2033" fmla="*/ 181989 h 622144"/>
              <a:gd name="connsiteX2034" fmla="*/ 2089494 w 3245936"/>
              <a:gd name="connsiteY2034" fmla="*/ 261047 h 622144"/>
              <a:gd name="connsiteX2035" fmla="*/ 2142844 w 3245936"/>
              <a:gd name="connsiteY2035" fmla="*/ 274858 h 622144"/>
              <a:gd name="connsiteX2036" fmla="*/ 2171143 w 3245936"/>
              <a:gd name="connsiteY2036" fmla="*/ 268867 h 622144"/>
              <a:gd name="connsiteX2037" fmla="*/ 2122032 w 3245936"/>
              <a:gd name="connsiteY2037" fmla="*/ 180570 h 622144"/>
              <a:gd name="connsiteX2038" fmla="*/ 2121165 w 3245936"/>
              <a:gd name="connsiteY2038" fmla="*/ 181408 h 622144"/>
              <a:gd name="connsiteX2039" fmla="*/ 2171876 w 3245936"/>
              <a:gd name="connsiteY2039" fmla="*/ 268714 h 622144"/>
              <a:gd name="connsiteX2040" fmla="*/ 2198879 w 3245936"/>
              <a:gd name="connsiteY2040" fmla="*/ 262990 h 622144"/>
              <a:gd name="connsiteX2041" fmla="*/ 2222997 w 3245936"/>
              <a:gd name="connsiteY2041" fmla="*/ 233796 h 622144"/>
              <a:gd name="connsiteX2042" fmla="*/ 2116155 w 3245936"/>
              <a:gd name="connsiteY2042" fmla="*/ 180541 h 622144"/>
              <a:gd name="connsiteX2043" fmla="*/ 2056728 w 3245936"/>
              <a:gd name="connsiteY2043" fmla="*/ 212698 h 622144"/>
              <a:gd name="connsiteX2044" fmla="*/ 2069606 w 3245936"/>
              <a:gd name="connsiteY2044" fmla="*/ 255913 h 622144"/>
              <a:gd name="connsiteX2045" fmla="*/ 2088818 w 3245936"/>
              <a:gd name="connsiteY2045" fmla="*/ 260875 h 622144"/>
              <a:gd name="connsiteX2046" fmla="*/ 2117564 w 3245936"/>
              <a:gd name="connsiteY2046" fmla="*/ 181694 h 622144"/>
              <a:gd name="connsiteX2047" fmla="*/ 2116155 w 3245936"/>
              <a:gd name="connsiteY2047" fmla="*/ 180541 h 622144"/>
              <a:gd name="connsiteX2048" fmla="*/ 2274012 w 3245936"/>
              <a:gd name="connsiteY2048" fmla="*/ 178141 h 622144"/>
              <a:gd name="connsiteX2049" fmla="*/ 2258973 w 3245936"/>
              <a:gd name="connsiteY2049" fmla="*/ 243254 h 622144"/>
              <a:gd name="connsiteX2050" fmla="*/ 2260973 w 3245936"/>
              <a:gd name="connsiteY2050" fmla="*/ 244187 h 622144"/>
              <a:gd name="connsiteX2051" fmla="*/ 2264230 w 3245936"/>
              <a:gd name="connsiteY2051" fmla="*/ 242559 h 622144"/>
              <a:gd name="connsiteX2052" fmla="*/ 394959 w 3245936"/>
              <a:gd name="connsiteY2052" fmla="*/ 177741 h 622144"/>
              <a:gd name="connsiteX2053" fmla="*/ 392006 w 3245936"/>
              <a:gd name="connsiteY2053" fmla="*/ 178427 h 622144"/>
              <a:gd name="connsiteX2054" fmla="*/ 391796 w 3245936"/>
              <a:gd name="connsiteY2054" fmla="*/ 178332 h 622144"/>
              <a:gd name="connsiteX2055" fmla="*/ 381690 w 3245936"/>
              <a:gd name="connsiteY2055" fmla="*/ 200858 h 622144"/>
              <a:gd name="connsiteX2056" fmla="*/ 443298 w 3245936"/>
              <a:gd name="connsiteY2056" fmla="*/ 231976 h 622144"/>
              <a:gd name="connsiteX2057" fmla="*/ 443698 w 3245936"/>
              <a:gd name="connsiteY2057" fmla="*/ 231538 h 622144"/>
              <a:gd name="connsiteX2058" fmla="*/ 675641 w 3245936"/>
              <a:gd name="connsiteY2058" fmla="*/ 177312 h 622144"/>
              <a:gd name="connsiteX2059" fmla="*/ 584363 w 3245936"/>
              <a:gd name="connsiteY2059" fmla="*/ 206087 h 622144"/>
              <a:gd name="connsiteX2060" fmla="*/ 584363 w 3245936"/>
              <a:gd name="connsiteY2060" fmla="*/ 206440 h 622144"/>
              <a:gd name="connsiteX2061" fmla="*/ 707055 w 3245936"/>
              <a:gd name="connsiteY2061" fmla="*/ 212745 h 622144"/>
              <a:gd name="connsiteX2062" fmla="*/ 707055 w 3245936"/>
              <a:gd name="connsiteY2062" fmla="*/ 212536 h 622144"/>
              <a:gd name="connsiteX2063" fmla="*/ 707864 w 3245936"/>
              <a:gd name="connsiteY2063" fmla="*/ 211040 h 622144"/>
              <a:gd name="connsiteX2064" fmla="*/ 396178 w 3245936"/>
              <a:gd name="connsiteY2064" fmla="*/ 176007 h 622144"/>
              <a:gd name="connsiteX2065" fmla="*/ 395387 w 3245936"/>
              <a:gd name="connsiteY2065" fmla="*/ 177350 h 622144"/>
              <a:gd name="connsiteX2066" fmla="*/ 444117 w 3245936"/>
              <a:gd name="connsiteY2066" fmla="*/ 231148 h 622144"/>
              <a:gd name="connsiteX2067" fmla="*/ 447070 w 3245936"/>
              <a:gd name="connsiteY2067" fmla="*/ 230452 h 622144"/>
              <a:gd name="connsiteX2068" fmla="*/ 447841 w 3245936"/>
              <a:gd name="connsiteY2068" fmla="*/ 230805 h 622144"/>
              <a:gd name="connsiteX2069" fmla="*/ 468349 w 3245936"/>
              <a:gd name="connsiteY2069" fmla="*/ 195781 h 622144"/>
              <a:gd name="connsiteX2070" fmla="*/ 467272 w 3245936"/>
              <a:gd name="connsiteY2070" fmla="*/ 194667 h 622144"/>
              <a:gd name="connsiteX2071" fmla="*/ 466977 w 3245936"/>
              <a:gd name="connsiteY2071" fmla="*/ 194324 h 622144"/>
              <a:gd name="connsiteX2072" fmla="*/ 463996 w 3245936"/>
              <a:gd name="connsiteY2072" fmla="*/ 195048 h 622144"/>
              <a:gd name="connsiteX2073" fmla="*/ 461310 w 3245936"/>
              <a:gd name="connsiteY2073" fmla="*/ 191047 h 622144"/>
              <a:gd name="connsiteX2074" fmla="*/ 2273479 w 3245936"/>
              <a:gd name="connsiteY2074" fmla="*/ 173874 h 622144"/>
              <a:gd name="connsiteX2075" fmla="*/ 2228093 w 3245936"/>
              <a:gd name="connsiteY2075" fmla="*/ 228871 h 622144"/>
              <a:gd name="connsiteX2076" fmla="*/ 2258458 w 3245936"/>
              <a:gd name="connsiteY2076" fmla="*/ 243016 h 622144"/>
              <a:gd name="connsiteX2077" fmla="*/ 2274336 w 3245936"/>
              <a:gd name="connsiteY2077" fmla="*/ 174265 h 622144"/>
              <a:gd name="connsiteX2078" fmla="*/ 2273479 w 3245936"/>
              <a:gd name="connsiteY2078" fmla="*/ 173874 h 622144"/>
              <a:gd name="connsiteX2079" fmla="*/ 2277927 w 3245936"/>
              <a:gd name="connsiteY2079" fmla="*/ 173341 h 622144"/>
              <a:gd name="connsiteX2080" fmla="*/ 2275146 w 3245936"/>
              <a:gd name="connsiteY2080" fmla="*/ 174388 h 622144"/>
              <a:gd name="connsiteX2081" fmla="*/ 2264783 w 3245936"/>
              <a:gd name="connsiteY2081" fmla="*/ 242568 h 622144"/>
              <a:gd name="connsiteX2082" fmla="*/ 2267497 w 3245936"/>
              <a:gd name="connsiteY2082" fmla="*/ 245692 h 622144"/>
              <a:gd name="connsiteX2083" fmla="*/ 2365605 w 3245936"/>
              <a:gd name="connsiteY2083" fmla="*/ 244730 h 622144"/>
              <a:gd name="connsiteX2084" fmla="*/ 2365614 w 3245936"/>
              <a:gd name="connsiteY2084" fmla="*/ 244226 h 622144"/>
              <a:gd name="connsiteX2085" fmla="*/ 2366119 w 3245936"/>
              <a:gd name="connsiteY2085" fmla="*/ 243121 h 622144"/>
              <a:gd name="connsiteX2086" fmla="*/ 693367 w 3245936"/>
              <a:gd name="connsiteY2086" fmla="*/ 171712 h 622144"/>
              <a:gd name="connsiteX2087" fmla="*/ 676384 w 3245936"/>
              <a:gd name="connsiteY2087" fmla="*/ 177074 h 622144"/>
              <a:gd name="connsiteX2088" fmla="*/ 708379 w 3245936"/>
              <a:gd name="connsiteY2088" fmla="*/ 210564 h 622144"/>
              <a:gd name="connsiteX2089" fmla="*/ 711351 w 3245936"/>
              <a:gd name="connsiteY2089" fmla="*/ 209850 h 622144"/>
              <a:gd name="connsiteX2090" fmla="*/ 712436 w 3245936"/>
              <a:gd name="connsiteY2090" fmla="*/ 210345 h 622144"/>
              <a:gd name="connsiteX2091" fmla="*/ 725219 w 3245936"/>
              <a:gd name="connsiteY2091" fmla="*/ 193229 h 622144"/>
              <a:gd name="connsiteX2092" fmla="*/ 2271879 w 3245936"/>
              <a:gd name="connsiteY2092" fmla="*/ 171474 h 622144"/>
              <a:gd name="connsiteX2093" fmla="*/ 2122594 w 3245936"/>
              <a:gd name="connsiteY2093" fmla="*/ 178779 h 622144"/>
              <a:gd name="connsiteX2094" fmla="*/ 2122565 w 3245936"/>
              <a:gd name="connsiteY2094" fmla="*/ 179341 h 622144"/>
              <a:gd name="connsiteX2095" fmla="*/ 2122432 w 3245936"/>
              <a:gd name="connsiteY2095" fmla="*/ 179627 h 622144"/>
              <a:gd name="connsiteX2096" fmla="*/ 2227330 w 3245936"/>
              <a:gd name="connsiteY2096" fmla="*/ 228509 h 622144"/>
              <a:gd name="connsiteX2097" fmla="*/ 2272879 w 3245936"/>
              <a:gd name="connsiteY2097" fmla="*/ 173331 h 622144"/>
              <a:gd name="connsiteX2098" fmla="*/ 2271879 w 3245936"/>
              <a:gd name="connsiteY2098" fmla="*/ 171474 h 622144"/>
              <a:gd name="connsiteX2099" fmla="*/ 2554933 w 3245936"/>
              <a:gd name="connsiteY2099" fmla="*/ 165863 h 622144"/>
              <a:gd name="connsiteX2100" fmla="*/ 2464436 w 3245936"/>
              <a:gd name="connsiteY2100" fmla="*/ 258351 h 622144"/>
              <a:gd name="connsiteX2101" fmla="*/ 2465208 w 3245936"/>
              <a:gd name="connsiteY2101" fmla="*/ 261085 h 622144"/>
              <a:gd name="connsiteX2102" fmla="*/ 2614988 w 3245936"/>
              <a:gd name="connsiteY2102" fmla="*/ 301252 h 622144"/>
              <a:gd name="connsiteX2103" fmla="*/ 2616446 w 3245936"/>
              <a:gd name="connsiteY2103" fmla="*/ 299499 h 622144"/>
              <a:gd name="connsiteX2104" fmla="*/ 2558172 w 3245936"/>
              <a:gd name="connsiteY2104" fmla="*/ 166425 h 622144"/>
              <a:gd name="connsiteX2105" fmla="*/ 2556334 w 3245936"/>
              <a:gd name="connsiteY2105" fmla="*/ 166549 h 622144"/>
              <a:gd name="connsiteX2106" fmla="*/ 2554933 w 3245936"/>
              <a:gd name="connsiteY2106" fmla="*/ 165863 h 622144"/>
              <a:gd name="connsiteX2107" fmla="*/ 298680 w 3245936"/>
              <a:gd name="connsiteY2107" fmla="*/ 163349 h 622144"/>
              <a:gd name="connsiteX2108" fmla="*/ 193381 w 3245936"/>
              <a:gd name="connsiteY2108" fmla="*/ 277620 h 622144"/>
              <a:gd name="connsiteX2109" fmla="*/ 194200 w 3245936"/>
              <a:gd name="connsiteY2109" fmla="*/ 280687 h 622144"/>
              <a:gd name="connsiteX2110" fmla="*/ 194095 w 3245936"/>
              <a:gd name="connsiteY2110" fmla="*/ 280925 h 622144"/>
              <a:gd name="connsiteX2111" fmla="*/ 317558 w 3245936"/>
              <a:gd name="connsiteY2111" fmla="*/ 334380 h 622144"/>
              <a:gd name="connsiteX2112" fmla="*/ 319768 w 3245936"/>
              <a:gd name="connsiteY2112" fmla="*/ 332694 h 622144"/>
              <a:gd name="connsiteX2113" fmla="*/ 300718 w 3245936"/>
              <a:gd name="connsiteY2113" fmla="*/ 163949 h 622144"/>
              <a:gd name="connsiteX2114" fmla="*/ 299966 w 3245936"/>
              <a:gd name="connsiteY2114" fmla="*/ 163930 h 622144"/>
              <a:gd name="connsiteX2115" fmla="*/ 298680 w 3245936"/>
              <a:gd name="connsiteY2115" fmla="*/ 163349 h 622144"/>
              <a:gd name="connsiteX2116" fmla="*/ 303728 w 3245936"/>
              <a:gd name="connsiteY2116" fmla="*/ 162434 h 622144"/>
              <a:gd name="connsiteX2117" fmla="*/ 301623 w 3245936"/>
              <a:gd name="connsiteY2117" fmla="*/ 163892 h 622144"/>
              <a:gd name="connsiteX2118" fmla="*/ 320664 w 3245936"/>
              <a:gd name="connsiteY2118" fmla="*/ 332646 h 622144"/>
              <a:gd name="connsiteX2119" fmla="*/ 321407 w 3245936"/>
              <a:gd name="connsiteY2119" fmla="*/ 332665 h 622144"/>
              <a:gd name="connsiteX2120" fmla="*/ 321616 w 3245936"/>
              <a:gd name="connsiteY2120" fmla="*/ 332770 h 622144"/>
              <a:gd name="connsiteX2121" fmla="*/ 380547 w 3245936"/>
              <a:gd name="connsiteY2121" fmla="*/ 201239 h 622144"/>
              <a:gd name="connsiteX2122" fmla="*/ 297470 w 3245936"/>
              <a:gd name="connsiteY2122" fmla="*/ 161644 h 622144"/>
              <a:gd name="connsiteX2123" fmla="*/ 176779 w 3245936"/>
              <a:gd name="connsiteY2123" fmla="*/ 190847 h 622144"/>
              <a:gd name="connsiteX2124" fmla="*/ 176750 w 3245936"/>
              <a:gd name="connsiteY2124" fmla="*/ 192114 h 622144"/>
              <a:gd name="connsiteX2125" fmla="*/ 174236 w 3245936"/>
              <a:gd name="connsiteY2125" fmla="*/ 194695 h 622144"/>
              <a:gd name="connsiteX2126" fmla="*/ 190323 w 3245936"/>
              <a:gd name="connsiteY2126" fmla="*/ 276382 h 622144"/>
              <a:gd name="connsiteX2127" fmla="*/ 191514 w 3245936"/>
              <a:gd name="connsiteY2127" fmla="*/ 276420 h 622144"/>
              <a:gd name="connsiteX2128" fmla="*/ 192800 w 3245936"/>
              <a:gd name="connsiteY2128" fmla="*/ 277011 h 622144"/>
              <a:gd name="connsiteX2129" fmla="*/ 298099 w 3245936"/>
              <a:gd name="connsiteY2129" fmla="*/ 162730 h 622144"/>
              <a:gd name="connsiteX2130" fmla="*/ 297470 w 3245936"/>
              <a:gd name="connsiteY2130" fmla="*/ 161644 h 622144"/>
              <a:gd name="connsiteX2131" fmla="*/ 304233 w 3245936"/>
              <a:gd name="connsiteY2131" fmla="*/ 161310 h 622144"/>
              <a:gd name="connsiteX2132" fmla="*/ 304081 w 3245936"/>
              <a:gd name="connsiteY2132" fmla="*/ 161653 h 622144"/>
              <a:gd name="connsiteX2133" fmla="*/ 380900 w 3245936"/>
              <a:gd name="connsiteY2133" fmla="*/ 200449 h 622144"/>
              <a:gd name="connsiteX2134" fmla="*/ 390987 w 3245936"/>
              <a:gd name="connsiteY2134" fmla="*/ 177951 h 622144"/>
              <a:gd name="connsiteX2135" fmla="*/ 389329 w 3245936"/>
              <a:gd name="connsiteY2135" fmla="*/ 174703 h 622144"/>
              <a:gd name="connsiteX2136" fmla="*/ 557493 w 3245936"/>
              <a:gd name="connsiteY2136" fmla="*/ 157158 h 622144"/>
              <a:gd name="connsiteX2137" fmla="*/ 484465 w 3245936"/>
              <a:gd name="connsiteY2137" fmla="*/ 187466 h 622144"/>
              <a:gd name="connsiteX2138" fmla="*/ 479445 w 3245936"/>
              <a:gd name="connsiteY2138" fmla="*/ 193648 h 622144"/>
              <a:gd name="connsiteX2139" fmla="*/ 577372 w 3245936"/>
              <a:gd name="connsiteY2139" fmla="*/ 205925 h 622144"/>
              <a:gd name="connsiteX2140" fmla="*/ 577372 w 3245936"/>
              <a:gd name="connsiteY2140" fmla="*/ 205897 h 622144"/>
              <a:gd name="connsiteX2141" fmla="*/ 579077 w 3245936"/>
              <a:gd name="connsiteY2141" fmla="*/ 203620 h 622144"/>
              <a:gd name="connsiteX2142" fmla="*/ 757375 w 3245936"/>
              <a:gd name="connsiteY2142" fmla="*/ 154671 h 622144"/>
              <a:gd name="connsiteX2143" fmla="*/ 759642 w 3245936"/>
              <a:gd name="connsiteY2143" fmla="*/ 212402 h 622144"/>
              <a:gd name="connsiteX2144" fmla="*/ 760328 w 3245936"/>
              <a:gd name="connsiteY2144" fmla="*/ 212431 h 622144"/>
              <a:gd name="connsiteX2145" fmla="*/ 762957 w 3245936"/>
              <a:gd name="connsiteY2145" fmla="*/ 215060 h 622144"/>
              <a:gd name="connsiteX2146" fmla="*/ 773292 w 3245936"/>
              <a:gd name="connsiteY2146" fmla="*/ 213774 h 622144"/>
              <a:gd name="connsiteX2147" fmla="*/ 757575 w 3245936"/>
              <a:gd name="connsiteY2147" fmla="*/ 154681 h 622144"/>
              <a:gd name="connsiteX2148" fmla="*/ 757375 w 3245936"/>
              <a:gd name="connsiteY2148" fmla="*/ 154671 h 622144"/>
              <a:gd name="connsiteX2149" fmla="*/ 2037135 w 3245936"/>
              <a:gd name="connsiteY2149" fmla="*/ 154519 h 622144"/>
              <a:gd name="connsiteX2150" fmla="*/ 2034773 w 3245936"/>
              <a:gd name="connsiteY2150" fmla="*/ 160768 h 622144"/>
              <a:gd name="connsiteX2151" fmla="*/ 2007265 w 3245936"/>
              <a:gd name="connsiteY2151" fmla="*/ 236682 h 622144"/>
              <a:gd name="connsiteX2152" fmla="*/ 2008713 w 3245936"/>
              <a:gd name="connsiteY2152" fmla="*/ 237853 h 622144"/>
              <a:gd name="connsiteX2153" fmla="*/ 2055833 w 3245936"/>
              <a:gd name="connsiteY2153" fmla="*/ 212355 h 622144"/>
              <a:gd name="connsiteX2154" fmla="*/ 2038593 w 3245936"/>
              <a:gd name="connsiteY2154" fmla="*/ 154567 h 622144"/>
              <a:gd name="connsiteX2155" fmla="*/ 2037154 w 3245936"/>
              <a:gd name="connsiteY2155" fmla="*/ 154538 h 622144"/>
              <a:gd name="connsiteX2156" fmla="*/ 2037135 w 3245936"/>
              <a:gd name="connsiteY2156" fmla="*/ 154519 h 622144"/>
              <a:gd name="connsiteX2157" fmla="*/ 755089 w 3245936"/>
              <a:gd name="connsiteY2157" fmla="*/ 154157 h 622144"/>
              <a:gd name="connsiteX2158" fmla="*/ 726171 w 3245936"/>
              <a:gd name="connsiteY2158" fmla="*/ 192876 h 622144"/>
              <a:gd name="connsiteX2159" fmla="*/ 756851 w 3245936"/>
              <a:gd name="connsiteY2159" fmla="*/ 213593 h 622144"/>
              <a:gd name="connsiteX2160" fmla="*/ 759128 w 3245936"/>
              <a:gd name="connsiteY2160" fmla="*/ 212393 h 622144"/>
              <a:gd name="connsiteX2161" fmla="*/ 756861 w 3245936"/>
              <a:gd name="connsiteY2161" fmla="*/ 154662 h 622144"/>
              <a:gd name="connsiteX2162" fmla="*/ 756175 w 3245936"/>
              <a:gd name="connsiteY2162" fmla="*/ 154643 h 622144"/>
              <a:gd name="connsiteX2163" fmla="*/ 755089 w 3245936"/>
              <a:gd name="connsiteY2163" fmla="*/ 154157 h 622144"/>
              <a:gd name="connsiteX2164" fmla="*/ 2032049 w 3245936"/>
              <a:gd name="connsiteY2164" fmla="*/ 153690 h 622144"/>
              <a:gd name="connsiteX2165" fmla="*/ 1891460 w 3245936"/>
              <a:gd name="connsiteY2165" fmla="*/ 205983 h 622144"/>
              <a:gd name="connsiteX2166" fmla="*/ 1891508 w 3245936"/>
              <a:gd name="connsiteY2166" fmla="*/ 207421 h 622144"/>
              <a:gd name="connsiteX2167" fmla="*/ 1918197 w 3245936"/>
              <a:gd name="connsiteY2167" fmla="*/ 214908 h 622144"/>
              <a:gd name="connsiteX2168" fmla="*/ 759785 w 3245936"/>
              <a:gd name="connsiteY2168" fmla="*/ 153347 h 622144"/>
              <a:gd name="connsiteX2169" fmla="*/ 758204 w 3245936"/>
              <a:gd name="connsiteY2169" fmla="*/ 154452 h 622144"/>
              <a:gd name="connsiteX2170" fmla="*/ 773958 w 3245936"/>
              <a:gd name="connsiteY2170" fmla="*/ 213688 h 622144"/>
              <a:gd name="connsiteX2171" fmla="*/ 847149 w 3245936"/>
              <a:gd name="connsiteY2171" fmla="*/ 204621 h 622144"/>
              <a:gd name="connsiteX2172" fmla="*/ 2035097 w 3245936"/>
              <a:gd name="connsiteY2172" fmla="*/ 153119 h 622144"/>
              <a:gd name="connsiteX2173" fmla="*/ 1919501 w 3245936"/>
              <a:gd name="connsiteY2173" fmla="*/ 215260 h 622144"/>
              <a:gd name="connsiteX2174" fmla="*/ 2002512 w 3245936"/>
              <a:gd name="connsiteY2174" fmla="*/ 238549 h 622144"/>
              <a:gd name="connsiteX2175" fmla="*/ 2005226 w 3245936"/>
              <a:gd name="connsiteY2175" fmla="*/ 236320 h 622144"/>
              <a:gd name="connsiteX2176" fmla="*/ 2036307 w 3245936"/>
              <a:gd name="connsiteY2176" fmla="*/ 154138 h 622144"/>
              <a:gd name="connsiteX2177" fmla="*/ 2035097 w 3245936"/>
              <a:gd name="connsiteY2177" fmla="*/ 153119 h 622144"/>
              <a:gd name="connsiteX2178" fmla="*/ 753794 w 3245936"/>
              <a:gd name="connsiteY2178" fmla="*/ 152652 h 622144"/>
              <a:gd name="connsiteX2179" fmla="*/ 694387 w 3245936"/>
              <a:gd name="connsiteY2179" fmla="*/ 171388 h 622144"/>
              <a:gd name="connsiteX2180" fmla="*/ 725724 w 3245936"/>
              <a:gd name="connsiteY2180" fmla="*/ 192562 h 622144"/>
              <a:gd name="connsiteX2181" fmla="*/ 754661 w 3245936"/>
              <a:gd name="connsiteY2181" fmla="*/ 153814 h 622144"/>
              <a:gd name="connsiteX2182" fmla="*/ 753794 w 3245936"/>
              <a:gd name="connsiteY2182" fmla="*/ 152652 h 622144"/>
              <a:gd name="connsiteX2183" fmla="*/ 760252 w 3245936"/>
              <a:gd name="connsiteY2183" fmla="*/ 152547 h 622144"/>
              <a:gd name="connsiteX2184" fmla="*/ 848653 w 3245936"/>
              <a:gd name="connsiteY2184" fmla="*/ 204440 h 622144"/>
              <a:gd name="connsiteX2185" fmla="*/ 912128 w 3245936"/>
              <a:gd name="connsiteY2185" fmla="*/ 196562 h 622144"/>
              <a:gd name="connsiteX2186" fmla="*/ 912138 w 3245936"/>
              <a:gd name="connsiteY2186" fmla="*/ 196010 h 622144"/>
              <a:gd name="connsiteX2187" fmla="*/ 2041155 w 3245936"/>
              <a:gd name="connsiteY2187" fmla="*/ 152452 h 622144"/>
              <a:gd name="connsiteX2188" fmla="*/ 2039326 w 3245936"/>
              <a:gd name="connsiteY2188" fmla="*/ 154281 h 622144"/>
              <a:gd name="connsiteX2189" fmla="*/ 2056528 w 3245936"/>
              <a:gd name="connsiteY2189" fmla="*/ 211984 h 622144"/>
              <a:gd name="connsiteX2190" fmla="*/ 2115840 w 3245936"/>
              <a:gd name="connsiteY2190" fmla="*/ 179875 h 622144"/>
              <a:gd name="connsiteX2191" fmla="*/ 2115593 w 3245936"/>
              <a:gd name="connsiteY2191" fmla="*/ 177732 h 622144"/>
              <a:gd name="connsiteX2192" fmla="*/ 2115621 w 3245936"/>
              <a:gd name="connsiteY2192" fmla="*/ 177674 h 622144"/>
              <a:gd name="connsiteX2193" fmla="*/ 467406 w 3245936"/>
              <a:gd name="connsiteY2193" fmla="*/ 146737 h 622144"/>
              <a:gd name="connsiteX2194" fmla="*/ 396235 w 3245936"/>
              <a:gd name="connsiteY2194" fmla="*/ 174074 h 622144"/>
              <a:gd name="connsiteX2195" fmla="*/ 396302 w 3245936"/>
              <a:gd name="connsiteY2195" fmla="*/ 175465 h 622144"/>
              <a:gd name="connsiteX2196" fmla="*/ 461424 w 3245936"/>
              <a:gd name="connsiteY2196" fmla="*/ 190514 h 622144"/>
              <a:gd name="connsiteX2197" fmla="*/ 465596 w 3245936"/>
              <a:gd name="connsiteY2197" fmla="*/ 188095 h 622144"/>
              <a:gd name="connsiteX2198" fmla="*/ 467834 w 3245936"/>
              <a:gd name="connsiteY2198" fmla="*/ 189714 h 622144"/>
              <a:gd name="connsiteX2199" fmla="*/ 469406 w 3245936"/>
              <a:gd name="connsiteY2199" fmla="*/ 188952 h 622144"/>
              <a:gd name="connsiteX2200" fmla="*/ 2631609 w 3245936"/>
              <a:gd name="connsiteY2200" fmla="*/ 144270 h 622144"/>
              <a:gd name="connsiteX2201" fmla="*/ 2629314 w 3245936"/>
              <a:gd name="connsiteY2201" fmla="*/ 145289 h 622144"/>
              <a:gd name="connsiteX2202" fmla="*/ 2618903 w 3245936"/>
              <a:gd name="connsiteY2202" fmla="*/ 299080 h 622144"/>
              <a:gd name="connsiteX2203" fmla="*/ 2619046 w 3245936"/>
              <a:gd name="connsiteY2203" fmla="*/ 299080 h 622144"/>
              <a:gd name="connsiteX2204" fmla="*/ 2621351 w 3245936"/>
              <a:gd name="connsiteY2204" fmla="*/ 300890 h 622144"/>
              <a:gd name="connsiteX2205" fmla="*/ 2759226 w 3245936"/>
              <a:gd name="connsiteY2205" fmla="*/ 246426 h 622144"/>
              <a:gd name="connsiteX2206" fmla="*/ 2759149 w 3245936"/>
              <a:gd name="connsiteY2206" fmla="*/ 244711 h 622144"/>
              <a:gd name="connsiteX2207" fmla="*/ 2759607 w 3245936"/>
              <a:gd name="connsiteY2207" fmla="*/ 243721 h 622144"/>
              <a:gd name="connsiteX2208" fmla="*/ 2625866 w 3245936"/>
              <a:gd name="connsiteY2208" fmla="*/ 143032 h 622144"/>
              <a:gd name="connsiteX2209" fmla="*/ 2560620 w 3245936"/>
              <a:gd name="connsiteY2209" fmla="*/ 162320 h 622144"/>
              <a:gd name="connsiteX2210" fmla="*/ 2560639 w 3245936"/>
              <a:gd name="connsiteY2210" fmla="*/ 163873 h 622144"/>
              <a:gd name="connsiteX2211" fmla="*/ 2558943 w 3245936"/>
              <a:gd name="connsiteY2211" fmla="*/ 166130 h 622144"/>
              <a:gd name="connsiteX2212" fmla="*/ 2617217 w 3245936"/>
              <a:gd name="connsiteY2212" fmla="*/ 299204 h 622144"/>
              <a:gd name="connsiteX2213" fmla="*/ 2618055 w 3245936"/>
              <a:gd name="connsiteY2213" fmla="*/ 299061 h 622144"/>
              <a:gd name="connsiteX2214" fmla="*/ 2628485 w 3245936"/>
              <a:gd name="connsiteY2214" fmla="*/ 145270 h 622144"/>
              <a:gd name="connsiteX2215" fmla="*/ 2628333 w 3245936"/>
              <a:gd name="connsiteY2215" fmla="*/ 145270 h 622144"/>
              <a:gd name="connsiteX2216" fmla="*/ 2625866 w 3245936"/>
              <a:gd name="connsiteY2216" fmla="*/ 143032 h 622144"/>
              <a:gd name="connsiteX2217" fmla="*/ 630531 w 3245936"/>
              <a:gd name="connsiteY2217" fmla="*/ 130078 h 622144"/>
              <a:gd name="connsiteX2218" fmla="*/ 627559 w 3245936"/>
              <a:gd name="connsiteY2218" fmla="*/ 130783 h 622144"/>
              <a:gd name="connsiteX2219" fmla="*/ 626835 w 3245936"/>
              <a:gd name="connsiteY2219" fmla="*/ 130440 h 622144"/>
              <a:gd name="connsiteX2220" fmla="*/ 582944 w 3245936"/>
              <a:gd name="connsiteY2220" fmla="*/ 203820 h 622144"/>
              <a:gd name="connsiteX2221" fmla="*/ 584039 w 3245936"/>
              <a:gd name="connsiteY2221" fmla="*/ 205221 h 622144"/>
              <a:gd name="connsiteX2222" fmla="*/ 674927 w 3245936"/>
              <a:gd name="connsiteY2222" fmla="*/ 176550 h 622144"/>
              <a:gd name="connsiteX2223" fmla="*/ 631093 w 3245936"/>
              <a:gd name="connsiteY2223" fmla="*/ 129640 h 622144"/>
              <a:gd name="connsiteX2224" fmla="*/ 675679 w 3245936"/>
              <a:gd name="connsiteY2224" fmla="*/ 176312 h 622144"/>
              <a:gd name="connsiteX2225" fmla="*/ 692396 w 3245936"/>
              <a:gd name="connsiteY2225" fmla="*/ 171045 h 622144"/>
              <a:gd name="connsiteX2226" fmla="*/ 625273 w 3245936"/>
              <a:gd name="connsiteY2226" fmla="*/ 129040 h 622144"/>
              <a:gd name="connsiteX2227" fmla="*/ 558074 w 3245936"/>
              <a:gd name="connsiteY2227" fmla="*/ 156919 h 622144"/>
              <a:gd name="connsiteX2228" fmla="*/ 579667 w 3245936"/>
              <a:gd name="connsiteY2228" fmla="*/ 203411 h 622144"/>
              <a:gd name="connsiteX2229" fmla="*/ 581658 w 3245936"/>
              <a:gd name="connsiteY2229" fmla="*/ 203220 h 622144"/>
              <a:gd name="connsiteX2230" fmla="*/ 582392 w 3245936"/>
              <a:gd name="connsiteY2230" fmla="*/ 203573 h 622144"/>
              <a:gd name="connsiteX2231" fmla="*/ 626273 w 3245936"/>
              <a:gd name="connsiteY2231" fmla="*/ 130183 h 622144"/>
              <a:gd name="connsiteX2232" fmla="*/ 625273 w 3245936"/>
              <a:gd name="connsiteY2232" fmla="*/ 129040 h 622144"/>
              <a:gd name="connsiteX2233" fmla="*/ 631769 w 3245936"/>
              <a:gd name="connsiteY2233" fmla="*/ 128297 h 622144"/>
              <a:gd name="connsiteX2234" fmla="*/ 631493 w 3245936"/>
              <a:gd name="connsiteY2234" fmla="*/ 128897 h 622144"/>
              <a:gd name="connsiteX2235" fmla="*/ 693415 w 3245936"/>
              <a:gd name="connsiteY2235" fmla="*/ 170731 h 622144"/>
              <a:gd name="connsiteX2236" fmla="*/ 753470 w 3245936"/>
              <a:gd name="connsiteY2236" fmla="*/ 151785 h 622144"/>
              <a:gd name="connsiteX2237" fmla="*/ 753489 w 3245936"/>
              <a:gd name="connsiteY2237" fmla="*/ 150890 h 622144"/>
              <a:gd name="connsiteX2238" fmla="*/ 533119 w 3245936"/>
              <a:gd name="connsiteY2238" fmla="*/ 126173 h 622144"/>
              <a:gd name="connsiteX2239" fmla="*/ 472978 w 3245936"/>
              <a:gd name="connsiteY2239" fmla="*/ 190495 h 622144"/>
              <a:gd name="connsiteX2240" fmla="*/ 473083 w 3245936"/>
              <a:gd name="connsiteY2240" fmla="*/ 190666 h 622144"/>
              <a:gd name="connsiteX2241" fmla="*/ 473416 w 3245936"/>
              <a:gd name="connsiteY2241" fmla="*/ 191095 h 622144"/>
              <a:gd name="connsiteX2242" fmla="*/ 484075 w 3245936"/>
              <a:gd name="connsiteY2242" fmla="*/ 186675 h 622144"/>
              <a:gd name="connsiteX2243" fmla="*/ 537986 w 3245936"/>
              <a:gd name="connsiteY2243" fmla="*/ 121458 h 622144"/>
              <a:gd name="connsiteX2244" fmla="*/ 485637 w 3245936"/>
              <a:gd name="connsiteY2244" fmla="*/ 186018 h 622144"/>
              <a:gd name="connsiteX2245" fmla="*/ 557131 w 3245936"/>
              <a:gd name="connsiteY2245" fmla="*/ 156357 h 622144"/>
              <a:gd name="connsiteX2246" fmla="*/ 541063 w 3245936"/>
              <a:gd name="connsiteY2246" fmla="*/ 121782 h 622144"/>
              <a:gd name="connsiteX2247" fmla="*/ 539072 w 3245936"/>
              <a:gd name="connsiteY2247" fmla="*/ 121953 h 622144"/>
              <a:gd name="connsiteX2248" fmla="*/ 537986 w 3245936"/>
              <a:gd name="connsiteY2248" fmla="*/ 121458 h 622144"/>
              <a:gd name="connsiteX2249" fmla="*/ 536757 w 3245936"/>
              <a:gd name="connsiteY2249" fmla="*/ 120124 h 622144"/>
              <a:gd name="connsiteX2250" fmla="*/ 468292 w 3245936"/>
              <a:gd name="connsiteY2250" fmla="*/ 146423 h 622144"/>
              <a:gd name="connsiteX2251" fmla="*/ 470301 w 3245936"/>
              <a:gd name="connsiteY2251" fmla="*/ 188971 h 622144"/>
              <a:gd name="connsiteX2252" fmla="*/ 470825 w 3245936"/>
              <a:gd name="connsiteY2252" fmla="*/ 188990 h 622144"/>
              <a:gd name="connsiteX2253" fmla="*/ 472540 w 3245936"/>
              <a:gd name="connsiteY2253" fmla="*/ 190028 h 622144"/>
              <a:gd name="connsiteX2254" fmla="*/ 537253 w 3245936"/>
              <a:gd name="connsiteY2254" fmla="*/ 120801 h 622144"/>
              <a:gd name="connsiteX2255" fmla="*/ 536757 w 3245936"/>
              <a:gd name="connsiteY2255" fmla="*/ 120124 h 622144"/>
              <a:gd name="connsiteX2256" fmla="*/ 543349 w 3245936"/>
              <a:gd name="connsiteY2256" fmla="*/ 119124 h 622144"/>
              <a:gd name="connsiteX2257" fmla="*/ 543349 w 3245936"/>
              <a:gd name="connsiteY2257" fmla="*/ 119286 h 622144"/>
              <a:gd name="connsiteX2258" fmla="*/ 541634 w 3245936"/>
              <a:gd name="connsiteY2258" fmla="*/ 121563 h 622144"/>
              <a:gd name="connsiteX2259" fmla="*/ 557703 w 3245936"/>
              <a:gd name="connsiteY2259" fmla="*/ 156129 h 622144"/>
              <a:gd name="connsiteX2260" fmla="*/ 624959 w 3245936"/>
              <a:gd name="connsiteY2260" fmla="*/ 128221 h 622144"/>
              <a:gd name="connsiteX2261" fmla="*/ 624844 w 3245936"/>
              <a:gd name="connsiteY2261" fmla="*/ 127239 h 622144"/>
              <a:gd name="connsiteX2262" fmla="*/ 2425517 w 3245936"/>
              <a:gd name="connsiteY2262" fmla="*/ 101322 h 622144"/>
              <a:gd name="connsiteX2263" fmla="*/ 2370758 w 3245936"/>
              <a:gd name="connsiteY2263" fmla="*/ 241921 h 622144"/>
              <a:gd name="connsiteX2264" fmla="*/ 2372596 w 3245936"/>
              <a:gd name="connsiteY2264" fmla="*/ 245292 h 622144"/>
              <a:gd name="connsiteX2265" fmla="*/ 2458283 w 3245936"/>
              <a:gd name="connsiteY2265" fmla="*/ 259685 h 622144"/>
              <a:gd name="connsiteX2266" fmla="*/ 2460569 w 3245936"/>
              <a:gd name="connsiteY2266" fmla="*/ 257275 h 622144"/>
              <a:gd name="connsiteX2267" fmla="*/ 2426727 w 3245936"/>
              <a:gd name="connsiteY2267" fmla="*/ 101389 h 622144"/>
              <a:gd name="connsiteX2268" fmla="*/ 2425603 w 3245936"/>
              <a:gd name="connsiteY2268" fmla="*/ 101360 h 622144"/>
              <a:gd name="connsiteX2269" fmla="*/ 2425517 w 3245936"/>
              <a:gd name="connsiteY2269" fmla="*/ 101322 h 622144"/>
              <a:gd name="connsiteX2270" fmla="*/ 2423403 w 3245936"/>
              <a:gd name="connsiteY2270" fmla="*/ 99817 h 622144"/>
              <a:gd name="connsiteX2271" fmla="*/ 2278718 w 3245936"/>
              <a:gd name="connsiteY2271" fmla="*/ 169788 h 622144"/>
              <a:gd name="connsiteX2272" fmla="*/ 2278880 w 3245936"/>
              <a:gd name="connsiteY2272" fmla="*/ 171712 h 622144"/>
              <a:gd name="connsiteX2273" fmla="*/ 2278375 w 3245936"/>
              <a:gd name="connsiteY2273" fmla="*/ 172817 h 622144"/>
              <a:gd name="connsiteX2274" fmla="*/ 2366567 w 3245936"/>
              <a:gd name="connsiteY2274" fmla="*/ 242587 h 622144"/>
              <a:gd name="connsiteX2275" fmla="*/ 2369891 w 3245936"/>
              <a:gd name="connsiteY2275" fmla="*/ 241549 h 622144"/>
              <a:gd name="connsiteX2276" fmla="*/ 2369986 w 3245936"/>
              <a:gd name="connsiteY2276" fmla="*/ 241587 h 622144"/>
              <a:gd name="connsiteX2277" fmla="*/ 2424746 w 3245936"/>
              <a:gd name="connsiteY2277" fmla="*/ 100979 h 622144"/>
              <a:gd name="connsiteX2278" fmla="*/ 2423403 w 3245936"/>
              <a:gd name="connsiteY2278" fmla="*/ 99817 h 622144"/>
              <a:gd name="connsiteX2279" fmla="*/ 2429365 w 3245936"/>
              <a:gd name="connsiteY2279" fmla="*/ 99808 h 622144"/>
              <a:gd name="connsiteX2280" fmla="*/ 2427555 w 3245936"/>
              <a:gd name="connsiteY2280" fmla="*/ 101198 h 622144"/>
              <a:gd name="connsiteX2281" fmla="*/ 2461398 w 3245936"/>
              <a:gd name="connsiteY2281" fmla="*/ 257075 h 622144"/>
              <a:gd name="connsiteX2282" fmla="*/ 2462531 w 3245936"/>
              <a:gd name="connsiteY2282" fmla="*/ 257103 h 622144"/>
              <a:gd name="connsiteX2283" fmla="*/ 2463922 w 3245936"/>
              <a:gd name="connsiteY2283" fmla="*/ 257799 h 622144"/>
              <a:gd name="connsiteX2284" fmla="*/ 2554428 w 3245936"/>
              <a:gd name="connsiteY2284" fmla="*/ 165292 h 622144"/>
              <a:gd name="connsiteX2285" fmla="*/ 2553647 w 3245936"/>
              <a:gd name="connsiteY2285" fmla="*/ 162263 h 622144"/>
              <a:gd name="connsiteX2286" fmla="*/ 2553828 w 3245936"/>
              <a:gd name="connsiteY2286" fmla="*/ 161872 h 622144"/>
              <a:gd name="connsiteX2287" fmla="*/ 2145130 w 3245936"/>
              <a:gd name="connsiteY2287" fmla="*/ 92769 h 622144"/>
              <a:gd name="connsiteX2288" fmla="*/ 2141710 w 3245936"/>
              <a:gd name="connsiteY2288" fmla="*/ 94083 h 622144"/>
              <a:gd name="connsiteX2289" fmla="*/ 2120269 w 3245936"/>
              <a:gd name="connsiteY2289" fmla="*/ 175236 h 622144"/>
              <a:gd name="connsiteX2290" fmla="*/ 2122613 w 3245936"/>
              <a:gd name="connsiteY2290" fmla="*/ 177951 h 622144"/>
              <a:gd name="connsiteX2291" fmla="*/ 2271908 w 3245936"/>
              <a:gd name="connsiteY2291" fmla="*/ 170655 h 622144"/>
              <a:gd name="connsiteX2292" fmla="*/ 2271917 w 3245936"/>
              <a:gd name="connsiteY2292" fmla="*/ 170093 h 622144"/>
              <a:gd name="connsiteX2293" fmla="*/ 2272212 w 3245936"/>
              <a:gd name="connsiteY2293" fmla="*/ 169454 h 622144"/>
              <a:gd name="connsiteX2294" fmla="*/ 2139453 w 3245936"/>
              <a:gd name="connsiteY2294" fmla="*/ 92664 h 622144"/>
              <a:gd name="connsiteX2295" fmla="*/ 2041174 w 3245936"/>
              <a:gd name="connsiteY2295" fmla="*/ 149595 h 622144"/>
              <a:gd name="connsiteX2296" fmla="*/ 2041450 w 3245936"/>
              <a:gd name="connsiteY2296" fmla="*/ 151852 h 622144"/>
              <a:gd name="connsiteX2297" fmla="*/ 2041431 w 3245936"/>
              <a:gd name="connsiteY2297" fmla="*/ 151909 h 622144"/>
              <a:gd name="connsiteX2298" fmla="*/ 2115888 w 3245936"/>
              <a:gd name="connsiteY2298" fmla="*/ 177141 h 622144"/>
              <a:gd name="connsiteX2299" fmla="*/ 2119698 w 3245936"/>
              <a:gd name="connsiteY2299" fmla="*/ 175046 h 622144"/>
              <a:gd name="connsiteX2300" fmla="*/ 2141139 w 3245936"/>
              <a:gd name="connsiteY2300" fmla="*/ 93893 h 622144"/>
              <a:gd name="connsiteX2301" fmla="*/ 2139453 w 3245936"/>
              <a:gd name="connsiteY2301" fmla="*/ 92664 h 622144"/>
              <a:gd name="connsiteX2302" fmla="*/ 308500 w 3245936"/>
              <a:gd name="connsiteY2302" fmla="*/ 84901 h 622144"/>
              <a:gd name="connsiteX2303" fmla="*/ 306424 w 3245936"/>
              <a:gd name="connsiteY2303" fmla="*/ 85587 h 622144"/>
              <a:gd name="connsiteX2304" fmla="*/ 301318 w 3245936"/>
              <a:gd name="connsiteY2304" fmla="*/ 156967 h 622144"/>
              <a:gd name="connsiteX2305" fmla="*/ 301585 w 3245936"/>
              <a:gd name="connsiteY2305" fmla="*/ 156976 h 622144"/>
              <a:gd name="connsiteX2306" fmla="*/ 304281 w 3245936"/>
              <a:gd name="connsiteY2306" fmla="*/ 160701 h 622144"/>
              <a:gd name="connsiteX2307" fmla="*/ 389367 w 3245936"/>
              <a:gd name="connsiteY2307" fmla="*/ 174093 h 622144"/>
              <a:gd name="connsiteX2308" fmla="*/ 390168 w 3245936"/>
              <a:gd name="connsiteY2308" fmla="*/ 172626 h 622144"/>
              <a:gd name="connsiteX2309" fmla="*/ 303966 w 3245936"/>
              <a:gd name="connsiteY2309" fmla="*/ 84644 h 622144"/>
              <a:gd name="connsiteX2310" fmla="*/ 176284 w 3245936"/>
              <a:gd name="connsiteY2310" fmla="*/ 189409 h 622144"/>
              <a:gd name="connsiteX2311" fmla="*/ 176560 w 3245936"/>
              <a:gd name="connsiteY2311" fmla="*/ 190124 h 622144"/>
              <a:gd name="connsiteX2312" fmla="*/ 297261 w 3245936"/>
              <a:gd name="connsiteY2312" fmla="*/ 160929 h 622144"/>
              <a:gd name="connsiteX2313" fmla="*/ 297289 w 3245936"/>
              <a:gd name="connsiteY2313" fmla="*/ 159663 h 622144"/>
              <a:gd name="connsiteX2314" fmla="*/ 300737 w 3245936"/>
              <a:gd name="connsiteY2314" fmla="*/ 156957 h 622144"/>
              <a:gd name="connsiteX2315" fmla="*/ 305843 w 3245936"/>
              <a:gd name="connsiteY2315" fmla="*/ 85577 h 622144"/>
              <a:gd name="connsiteX2316" fmla="*/ 305567 w 3245936"/>
              <a:gd name="connsiteY2316" fmla="*/ 85568 h 622144"/>
              <a:gd name="connsiteX2317" fmla="*/ 303966 w 3245936"/>
              <a:gd name="connsiteY2317" fmla="*/ 84644 h 622144"/>
              <a:gd name="connsiteX2318" fmla="*/ 460776 w 3245936"/>
              <a:gd name="connsiteY2318" fmla="*/ 22169 h 622144"/>
              <a:gd name="connsiteX2319" fmla="*/ 394625 w 3245936"/>
              <a:gd name="connsiteY2319" fmla="*/ 171921 h 622144"/>
              <a:gd name="connsiteX2320" fmla="*/ 395940 w 3245936"/>
              <a:gd name="connsiteY2320" fmla="*/ 173293 h 622144"/>
              <a:gd name="connsiteX2321" fmla="*/ 467368 w 3245936"/>
              <a:gd name="connsiteY2321" fmla="*/ 145861 h 622144"/>
              <a:gd name="connsiteX2322" fmla="*/ 461519 w 3245936"/>
              <a:gd name="connsiteY2322" fmla="*/ 22283 h 622144"/>
              <a:gd name="connsiteX2323" fmla="*/ 460995 w 3245936"/>
              <a:gd name="connsiteY2323" fmla="*/ 22274 h 622144"/>
              <a:gd name="connsiteX2324" fmla="*/ 460776 w 3245936"/>
              <a:gd name="connsiteY2324" fmla="*/ 22169 h 622144"/>
              <a:gd name="connsiteX2325" fmla="*/ 463710 w 3245936"/>
              <a:gd name="connsiteY2325" fmla="*/ 21817 h 622144"/>
              <a:gd name="connsiteX2326" fmla="*/ 462415 w 3245936"/>
              <a:gd name="connsiteY2326" fmla="*/ 22322 h 622144"/>
              <a:gd name="connsiteX2327" fmla="*/ 468244 w 3245936"/>
              <a:gd name="connsiteY2327" fmla="*/ 145537 h 622144"/>
              <a:gd name="connsiteX2328" fmla="*/ 536453 w 3245936"/>
              <a:gd name="connsiteY2328" fmla="*/ 119343 h 622144"/>
              <a:gd name="connsiteX2329" fmla="*/ 536395 w 3245936"/>
              <a:gd name="connsiteY2329" fmla="*/ 117667 h 622144"/>
              <a:gd name="connsiteX2330" fmla="*/ 537434 w 3245936"/>
              <a:gd name="connsiteY2330" fmla="*/ 115952 h 622144"/>
              <a:gd name="connsiteX2331" fmla="*/ 458709 w 3245936"/>
              <a:gd name="connsiteY2331" fmla="*/ 20531 h 622144"/>
              <a:gd name="connsiteX2332" fmla="*/ 309777 w 3245936"/>
              <a:gd name="connsiteY2332" fmla="*/ 81167 h 622144"/>
              <a:gd name="connsiteX2333" fmla="*/ 309853 w 3245936"/>
              <a:gd name="connsiteY2333" fmla="*/ 82891 h 622144"/>
              <a:gd name="connsiteX2334" fmla="*/ 309024 w 3245936"/>
              <a:gd name="connsiteY2334" fmla="*/ 84406 h 622144"/>
              <a:gd name="connsiteX2335" fmla="*/ 390691 w 3245936"/>
              <a:gd name="connsiteY2335" fmla="*/ 172131 h 622144"/>
              <a:gd name="connsiteX2336" fmla="*/ 393625 w 3245936"/>
              <a:gd name="connsiteY2336" fmla="*/ 171464 h 622144"/>
              <a:gd name="connsiteX2337" fmla="*/ 393835 w 3245936"/>
              <a:gd name="connsiteY2337" fmla="*/ 171559 h 622144"/>
              <a:gd name="connsiteX2338" fmla="*/ 459986 w 3245936"/>
              <a:gd name="connsiteY2338" fmla="*/ 21817 h 622144"/>
              <a:gd name="connsiteX2339" fmla="*/ 458709 w 3245936"/>
              <a:gd name="connsiteY2339" fmla="*/ 20531 h 622144"/>
              <a:gd name="connsiteX2340" fmla="*/ 649895 w 3245936"/>
              <a:gd name="connsiteY2340" fmla="*/ 6653 h 622144"/>
              <a:gd name="connsiteX2341" fmla="*/ 647990 w 3245936"/>
              <a:gd name="connsiteY2341" fmla="*/ 7053 h 622144"/>
              <a:gd name="connsiteX2342" fmla="*/ 629274 w 3245936"/>
              <a:gd name="connsiteY2342" fmla="*/ 123849 h 622144"/>
              <a:gd name="connsiteX2343" fmla="*/ 631855 w 3245936"/>
              <a:gd name="connsiteY2343" fmla="*/ 127554 h 622144"/>
              <a:gd name="connsiteX2344" fmla="*/ 753594 w 3245936"/>
              <a:gd name="connsiteY2344" fmla="*/ 150157 h 622144"/>
              <a:gd name="connsiteX2345" fmla="*/ 754546 w 3245936"/>
              <a:gd name="connsiteY2345" fmla="*/ 148614 h 622144"/>
              <a:gd name="connsiteX2346" fmla="*/ 646066 w 3245936"/>
              <a:gd name="connsiteY2346" fmla="*/ 6434 h 622144"/>
              <a:gd name="connsiteX2347" fmla="*/ 542577 w 3245936"/>
              <a:gd name="connsiteY2347" fmla="*/ 116229 h 622144"/>
              <a:gd name="connsiteX2348" fmla="*/ 543377 w 3245936"/>
              <a:gd name="connsiteY2348" fmla="*/ 118524 h 622144"/>
              <a:gd name="connsiteX2349" fmla="*/ 624873 w 3245936"/>
              <a:gd name="connsiteY2349" fmla="*/ 126639 h 622144"/>
              <a:gd name="connsiteX2350" fmla="*/ 624873 w 3245936"/>
              <a:gd name="connsiteY2350" fmla="*/ 126487 h 622144"/>
              <a:gd name="connsiteX2351" fmla="*/ 628550 w 3245936"/>
              <a:gd name="connsiteY2351" fmla="*/ 123791 h 622144"/>
              <a:gd name="connsiteX2352" fmla="*/ 647266 w 3245936"/>
              <a:gd name="connsiteY2352" fmla="*/ 6996 h 622144"/>
              <a:gd name="connsiteX2353" fmla="*/ 646066 w 3245936"/>
              <a:gd name="connsiteY2353" fmla="*/ 6434 h 622144"/>
              <a:gd name="connsiteX2354" fmla="*/ 644704 w 3245936"/>
              <a:gd name="connsiteY2354" fmla="*/ 4310 h 622144"/>
              <a:gd name="connsiteX2355" fmla="*/ 465291 w 3245936"/>
              <a:gd name="connsiteY2355" fmla="*/ 18978 h 622144"/>
              <a:gd name="connsiteX2356" fmla="*/ 465272 w 3245936"/>
              <a:gd name="connsiteY2356" fmla="*/ 19597 h 622144"/>
              <a:gd name="connsiteX2357" fmla="*/ 464234 w 3245936"/>
              <a:gd name="connsiteY2357" fmla="*/ 21321 h 622144"/>
              <a:gd name="connsiteX2358" fmla="*/ 537967 w 3245936"/>
              <a:gd name="connsiteY2358" fmla="*/ 115457 h 622144"/>
              <a:gd name="connsiteX2359" fmla="*/ 540672 w 3245936"/>
              <a:gd name="connsiteY2359" fmla="*/ 115000 h 622144"/>
              <a:gd name="connsiteX2360" fmla="*/ 541996 w 3245936"/>
              <a:gd name="connsiteY2360" fmla="*/ 115609 h 622144"/>
              <a:gd name="connsiteX2361" fmla="*/ 645485 w 3245936"/>
              <a:gd name="connsiteY2361" fmla="*/ 5805 h 622144"/>
              <a:gd name="connsiteX2362" fmla="*/ 644704 w 3245936"/>
              <a:gd name="connsiteY2362" fmla="*/ 4310 h 622144"/>
              <a:gd name="connsiteX2363" fmla="*/ 649028 w 3245936"/>
              <a:gd name="connsiteY2363" fmla="*/ 90 h 622144"/>
              <a:gd name="connsiteX2364" fmla="*/ 651705 w 3245936"/>
              <a:gd name="connsiteY2364" fmla="*/ 4376 h 622144"/>
              <a:gd name="connsiteX2365" fmla="*/ 650657 w 3245936"/>
              <a:gd name="connsiteY2365" fmla="*/ 6101 h 622144"/>
              <a:gd name="connsiteX2366" fmla="*/ 755299 w 3245936"/>
              <a:gd name="connsiteY2366" fmla="*/ 148071 h 622144"/>
              <a:gd name="connsiteX2367" fmla="*/ 757813 w 3245936"/>
              <a:gd name="connsiteY2367" fmla="*/ 147690 h 622144"/>
              <a:gd name="connsiteX2368" fmla="*/ 760500 w 3245936"/>
              <a:gd name="connsiteY2368" fmla="*/ 151709 h 622144"/>
              <a:gd name="connsiteX2369" fmla="*/ 912433 w 3245936"/>
              <a:gd name="connsiteY2369" fmla="*/ 195181 h 622144"/>
              <a:gd name="connsiteX2370" fmla="*/ 916462 w 3245936"/>
              <a:gd name="connsiteY2370" fmla="*/ 193067 h 622144"/>
              <a:gd name="connsiteX2371" fmla="*/ 919138 w 3245936"/>
              <a:gd name="connsiteY2371" fmla="*/ 197353 h 622144"/>
              <a:gd name="connsiteX2372" fmla="*/ 919034 w 3245936"/>
              <a:gd name="connsiteY2372" fmla="*/ 197572 h 622144"/>
              <a:gd name="connsiteX2373" fmla="*/ 1034801 w 3245936"/>
              <a:gd name="connsiteY2373" fmla="*/ 246407 h 622144"/>
              <a:gd name="connsiteX2374" fmla="*/ 1038677 w 3245936"/>
              <a:gd name="connsiteY2374" fmla="*/ 244616 h 622144"/>
              <a:gd name="connsiteX2375" fmla="*/ 1040992 w 3245936"/>
              <a:gd name="connsiteY2375" fmla="*/ 246435 h 622144"/>
              <a:gd name="connsiteX2376" fmla="*/ 1134537 w 3245936"/>
              <a:gd name="connsiteY2376" fmla="*/ 207088 h 622144"/>
              <a:gd name="connsiteX2377" fmla="*/ 1134403 w 3245936"/>
              <a:gd name="connsiteY2377" fmla="*/ 205240 h 622144"/>
              <a:gd name="connsiteX2378" fmla="*/ 1138690 w 3245936"/>
              <a:gd name="connsiteY2378" fmla="*/ 202563 h 622144"/>
              <a:gd name="connsiteX2379" fmla="*/ 1141366 w 3245936"/>
              <a:gd name="connsiteY2379" fmla="*/ 206849 h 622144"/>
              <a:gd name="connsiteX2380" fmla="*/ 1141319 w 3245936"/>
              <a:gd name="connsiteY2380" fmla="*/ 206954 h 622144"/>
              <a:gd name="connsiteX2381" fmla="*/ 1271354 w 3245936"/>
              <a:gd name="connsiteY2381" fmla="*/ 257380 h 622144"/>
              <a:gd name="connsiteX2382" fmla="*/ 1275269 w 3245936"/>
              <a:gd name="connsiteY2382" fmla="*/ 255532 h 622144"/>
              <a:gd name="connsiteX2383" fmla="*/ 1277888 w 3245936"/>
              <a:gd name="connsiteY2383" fmla="*/ 258141 h 622144"/>
              <a:gd name="connsiteX2384" fmla="*/ 1403637 w 3245936"/>
              <a:gd name="connsiteY2384" fmla="*/ 240206 h 622144"/>
              <a:gd name="connsiteX2385" fmla="*/ 1403656 w 3245936"/>
              <a:gd name="connsiteY2385" fmla="*/ 239273 h 622144"/>
              <a:gd name="connsiteX2386" fmla="*/ 1407942 w 3245936"/>
              <a:gd name="connsiteY2386" fmla="*/ 236605 h 622144"/>
              <a:gd name="connsiteX2387" fmla="*/ 1410619 w 3245936"/>
              <a:gd name="connsiteY2387" fmla="*/ 240882 h 622144"/>
              <a:gd name="connsiteX2388" fmla="*/ 1410295 w 3245936"/>
              <a:gd name="connsiteY2388" fmla="*/ 241606 h 622144"/>
              <a:gd name="connsiteX2389" fmla="*/ 1491343 w 3245936"/>
              <a:gd name="connsiteY2389" fmla="*/ 290165 h 622144"/>
              <a:gd name="connsiteX2390" fmla="*/ 1495039 w 3245936"/>
              <a:gd name="connsiteY2390" fmla="*/ 288783 h 622144"/>
              <a:gd name="connsiteX2391" fmla="*/ 1497754 w 3245936"/>
              <a:gd name="connsiteY2391" fmla="*/ 291765 h 622144"/>
              <a:gd name="connsiteX2392" fmla="*/ 1563637 w 3245936"/>
              <a:gd name="connsiteY2392" fmla="*/ 290835 h 622144"/>
              <a:gd name="connsiteX2393" fmla="*/ 1696331 w 3245936"/>
              <a:gd name="connsiteY2393" fmla="*/ 240035 h 622144"/>
              <a:gd name="connsiteX2394" fmla="*/ 1696283 w 3245936"/>
              <a:gd name="connsiteY2394" fmla="*/ 238368 h 622144"/>
              <a:gd name="connsiteX2395" fmla="*/ 1700560 w 3245936"/>
              <a:gd name="connsiteY2395" fmla="*/ 235691 h 622144"/>
              <a:gd name="connsiteX2396" fmla="*/ 1703275 w 3245936"/>
              <a:gd name="connsiteY2396" fmla="*/ 238720 h 622144"/>
              <a:gd name="connsiteX2397" fmla="*/ 1850655 w 3245936"/>
              <a:gd name="connsiteY2397" fmla="*/ 238387 h 622144"/>
              <a:gd name="connsiteX2398" fmla="*/ 1885088 w 3245936"/>
              <a:gd name="connsiteY2398" fmla="*/ 208840 h 622144"/>
              <a:gd name="connsiteX2399" fmla="*/ 1884535 w 3245936"/>
              <a:gd name="connsiteY2399" fmla="*/ 206030 h 622144"/>
              <a:gd name="connsiteX2400" fmla="*/ 1888812 w 3245936"/>
              <a:gd name="connsiteY2400" fmla="*/ 203344 h 622144"/>
              <a:gd name="connsiteX2401" fmla="*/ 1891155 w 3245936"/>
              <a:gd name="connsiteY2401" fmla="*/ 205211 h 622144"/>
              <a:gd name="connsiteX2402" fmla="*/ 2034516 w 3245936"/>
              <a:gd name="connsiteY2402" fmla="*/ 151890 h 622144"/>
              <a:gd name="connsiteX2403" fmla="*/ 2034468 w 3245936"/>
              <a:gd name="connsiteY2403" fmla="*/ 150261 h 622144"/>
              <a:gd name="connsiteX2404" fmla="*/ 2038754 w 3245936"/>
              <a:gd name="connsiteY2404" fmla="*/ 147575 h 622144"/>
              <a:gd name="connsiteX2405" fmla="*/ 2040812 w 3245936"/>
              <a:gd name="connsiteY2405" fmla="*/ 148976 h 622144"/>
              <a:gd name="connsiteX2406" fmla="*/ 2139100 w 3245936"/>
              <a:gd name="connsiteY2406" fmla="*/ 92035 h 622144"/>
              <a:gd name="connsiteX2407" fmla="*/ 2138824 w 3245936"/>
              <a:gd name="connsiteY2407" fmla="*/ 89778 h 622144"/>
              <a:gd name="connsiteX2408" fmla="*/ 2143101 w 3245936"/>
              <a:gd name="connsiteY2408" fmla="*/ 87101 h 622144"/>
              <a:gd name="connsiteX2409" fmla="*/ 2145777 w 3245936"/>
              <a:gd name="connsiteY2409" fmla="*/ 91397 h 622144"/>
              <a:gd name="connsiteX2410" fmla="*/ 2145501 w 3245936"/>
              <a:gd name="connsiteY2410" fmla="*/ 92026 h 622144"/>
              <a:gd name="connsiteX2411" fmla="*/ 2272574 w 3245936"/>
              <a:gd name="connsiteY2411" fmla="*/ 168711 h 622144"/>
              <a:gd name="connsiteX2412" fmla="*/ 2276203 w 3245936"/>
              <a:gd name="connsiteY2412" fmla="*/ 167406 h 622144"/>
              <a:gd name="connsiteX2413" fmla="*/ 2278385 w 3245936"/>
              <a:gd name="connsiteY2413" fmla="*/ 168969 h 622144"/>
              <a:gd name="connsiteX2414" fmla="*/ 2423060 w 3245936"/>
              <a:gd name="connsiteY2414" fmla="*/ 98998 h 622144"/>
              <a:gd name="connsiteX2415" fmla="*/ 2422898 w 3245936"/>
              <a:gd name="connsiteY2415" fmla="*/ 97074 h 622144"/>
              <a:gd name="connsiteX2416" fmla="*/ 2427175 w 3245936"/>
              <a:gd name="connsiteY2416" fmla="*/ 94397 h 622144"/>
              <a:gd name="connsiteX2417" fmla="*/ 2429851 w 3245936"/>
              <a:gd name="connsiteY2417" fmla="*/ 98684 h 622144"/>
              <a:gd name="connsiteX2418" fmla="*/ 2429670 w 3245936"/>
              <a:gd name="connsiteY2418" fmla="*/ 99084 h 622144"/>
              <a:gd name="connsiteX2419" fmla="*/ 2554143 w 3245936"/>
              <a:gd name="connsiteY2419" fmla="*/ 161149 h 622144"/>
              <a:gd name="connsiteX2420" fmla="*/ 2557915 w 3245936"/>
              <a:gd name="connsiteY2420" fmla="*/ 159586 h 622144"/>
              <a:gd name="connsiteX2421" fmla="*/ 2560391 w 3245936"/>
              <a:gd name="connsiteY2421" fmla="*/ 161815 h 622144"/>
              <a:gd name="connsiteX2422" fmla="*/ 2625628 w 3245936"/>
              <a:gd name="connsiteY2422" fmla="*/ 142527 h 622144"/>
              <a:gd name="connsiteX2423" fmla="*/ 2625618 w 3245936"/>
              <a:gd name="connsiteY2423" fmla="*/ 140975 h 622144"/>
              <a:gd name="connsiteX2424" fmla="*/ 2629905 w 3245936"/>
              <a:gd name="connsiteY2424" fmla="*/ 138298 h 622144"/>
              <a:gd name="connsiteX2425" fmla="*/ 2632572 w 3245936"/>
              <a:gd name="connsiteY2425" fmla="*/ 142575 h 622144"/>
              <a:gd name="connsiteX2426" fmla="*/ 2632124 w 3245936"/>
              <a:gd name="connsiteY2426" fmla="*/ 143584 h 622144"/>
              <a:gd name="connsiteX2427" fmla="*/ 2760121 w 3245936"/>
              <a:gd name="connsiteY2427" fmla="*/ 243035 h 622144"/>
              <a:gd name="connsiteX2428" fmla="*/ 2763407 w 3245936"/>
              <a:gd name="connsiteY2428" fmla="*/ 242025 h 622144"/>
              <a:gd name="connsiteX2429" fmla="*/ 2766093 w 3245936"/>
              <a:gd name="connsiteY2429" fmla="*/ 245940 h 622144"/>
              <a:gd name="connsiteX2430" fmla="*/ 2922027 w 3245936"/>
              <a:gd name="connsiteY2430" fmla="*/ 284735 h 622144"/>
              <a:gd name="connsiteX2431" fmla="*/ 2926103 w 3245936"/>
              <a:gd name="connsiteY2431" fmla="*/ 282526 h 622144"/>
              <a:gd name="connsiteX2432" fmla="*/ 2928428 w 3245936"/>
              <a:gd name="connsiteY2432" fmla="*/ 284374 h 622144"/>
              <a:gd name="connsiteX2433" fmla="*/ 3059463 w 3245936"/>
              <a:gd name="connsiteY2433" fmla="*/ 234101 h 622144"/>
              <a:gd name="connsiteX2434" fmla="*/ 3059396 w 3245936"/>
              <a:gd name="connsiteY2434" fmla="*/ 232415 h 622144"/>
              <a:gd name="connsiteX2435" fmla="*/ 3063683 w 3245936"/>
              <a:gd name="connsiteY2435" fmla="*/ 229729 h 622144"/>
              <a:gd name="connsiteX2436" fmla="*/ 3066350 w 3245936"/>
              <a:gd name="connsiteY2436" fmla="*/ 234024 h 622144"/>
              <a:gd name="connsiteX2437" fmla="*/ 3065940 w 3245936"/>
              <a:gd name="connsiteY2437" fmla="*/ 234958 h 622144"/>
              <a:gd name="connsiteX2438" fmla="*/ 3177611 w 3245936"/>
              <a:gd name="connsiteY2438" fmla="*/ 316254 h 622144"/>
              <a:gd name="connsiteX2439" fmla="*/ 3181002 w 3245936"/>
              <a:gd name="connsiteY2439" fmla="*/ 315149 h 622144"/>
              <a:gd name="connsiteX2440" fmla="*/ 3183679 w 3245936"/>
              <a:gd name="connsiteY2440" fmla="*/ 319435 h 622144"/>
              <a:gd name="connsiteX2441" fmla="*/ 3182535 w 3245936"/>
              <a:gd name="connsiteY2441" fmla="*/ 321245 h 622144"/>
              <a:gd name="connsiteX2442" fmla="*/ 3240524 w 3245936"/>
              <a:gd name="connsiteY2442" fmla="*/ 399921 h 622144"/>
              <a:gd name="connsiteX2443" fmla="*/ 3243172 w 3245936"/>
              <a:gd name="connsiteY2443" fmla="*/ 399502 h 622144"/>
              <a:gd name="connsiteX2444" fmla="*/ 3245839 w 3245936"/>
              <a:gd name="connsiteY2444" fmla="*/ 403769 h 622144"/>
              <a:gd name="connsiteX2445" fmla="*/ 3241562 w 3245936"/>
              <a:gd name="connsiteY2445" fmla="*/ 406455 h 622144"/>
              <a:gd name="connsiteX2446" fmla="*/ 3238990 w 3245936"/>
              <a:gd name="connsiteY2446" fmla="*/ 403969 h 622144"/>
              <a:gd name="connsiteX2447" fmla="*/ 3076132 w 3245936"/>
              <a:gd name="connsiteY2447" fmla="*/ 430716 h 622144"/>
              <a:gd name="connsiteX2448" fmla="*/ 3076113 w 3245936"/>
              <a:gd name="connsiteY2448" fmla="*/ 431649 h 622144"/>
              <a:gd name="connsiteX2449" fmla="*/ 3071817 w 3245936"/>
              <a:gd name="connsiteY2449" fmla="*/ 434326 h 622144"/>
              <a:gd name="connsiteX2450" fmla="*/ 3070217 w 3245936"/>
              <a:gd name="connsiteY2450" fmla="*/ 433392 h 622144"/>
              <a:gd name="connsiteX2451" fmla="*/ 2942525 w 3245936"/>
              <a:gd name="connsiteY2451" fmla="*/ 538148 h 622144"/>
              <a:gd name="connsiteX2452" fmla="*/ 2942991 w 3245936"/>
              <a:gd name="connsiteY2452" fmla="*/ 540863 h 622144"/>
              <a:gd name="connsiteX2453" fmla="*/ 2938705 w 3245936"/>
              <a:gd name="connsiteY2453" fmla="*/ 543539 h 622144"/>
              <a:gd name="connsiteX2454" fmla="*/ 2936419 w 3245936"/>
              <a:gd name="connsiteY2454" fmla="*/ 541787 h 622144"/>
              <a:gd name="connsiteX2455" fmla="*/ 2787477 w 3245936"/>
              <a:gd name="connsiteY2455" fmla="*/ 602423 h 622144"/>
              <a:gd name="connsiteX2456" fmla="*/ 2787562 w 3245936"/>
              <a:gd name="connsiteY2456" fmla="*/ 604147 h 622144"/>
              <a:gd name="connsiteX2457" fmla="*/ 2783276 w 3245936"/>
              <a:gd name="connsiteY2457" fmla="*/ 606823 h 622144"/>
              <a:gd name="connsiteX2458" fmla="*/ 2780619 w 3245936"/>
              <a:gd name="connsiteY2458" fmla="*/ 604099 h 622144"/>
              <a:gd name="connsiteX2459" fmla="*/ 2601206 w 3245936"/>
              <a:gd name="connsiteY2459" fmla="*/ 618758 h 622144"/>
              <a:gd name="connsiteX2460" fmla="*/ 2601187 w 3245936"/>
              <a:gd name="connsiteY2460" fmla="*/ 619368 h 622144"/>
              <a:gd name="connsiteX2461" fmla="*/ 2596901 w 3245936"/>
              <a:gd name="connsiteY2461" fmla="*/ 622054 h 622144"/>
              <a:gd name="connsiteX2462" fmla="*/ 2594214 w 3245936"/>
              <a:gd name="connsiteY2462" fmla="*/ 617758 h 622144"/>
              <a:gd name="connsiteX2463" fmla="*/ 2595272 w 3245936"/>
              <a:gd name="connsiteY2463" fmla="*/ 616034 h 622144"/>
              <a:gd name="connsiteX2464" fmla="*/ 2490620 w 3245936"/>
              <a:gd name="connsiteY2464" fmla="*/ 474064 h 622144"/>
              <a:gd name="connsiteX2465" fmla="*/ 2488106 w 3245936"/>
              <a:gd name="connsiteY2465" fmla="*/ 474445 h 622144"/>
              <a:gd name="connsiteX2466" fmla="*/ 2485420 w 3245936"/>
              <a:gd name="connsiteY2466" fmla="*/ 470416 h 622144"/>
              <a:gd name="connsiteX2467" fmla="*/ 2333496 w 3245936"/>
              <a:gd name="connsiteY2467" fmla="*/ 426944 h 622144"/>
              <a:gd name="connsiteX2468" fmla="*/ 2329458 w 3245936"/>
              <a:gd name="connsiteY2468" fmla="*/ 429058 h 622144"/>
              <a:gd name="connsiteX2469" fmla="*/ 2326791 w 3245936"/>
              <a:gd name="connsiteY2469" fmla="*/ 424782 h 622144"/>
              <a:gd name="connsiteX2470" fmla="*/ 2326886 w 3245936"/>
              <a:gd name="connsiteY2470" fmla="*/ 424572 h 622144"/>
              <a:gd name="connsiteX2471" fmla="*/ 2211119 w 3245936"/>
              <a:gd name="connsiteY2471" fmla="*/ 375728 h 622144"/>
              <a:gd name="connsiteX2472" fmla="*/ 2207242 w 3245936"/>
              <a:gd name="connsiteY2472" fmla="*/ 377518 h 622144"/>
              <a:gd name="connsiteX2473" fmla="*/ 2204937 w 3245936"/>
              <a:gd name="connsiteY2473" fmla="*/ 375709 h 622144"/>
              <a:gd name="connsiteX2474" fmla="*/ 2111392 w 3245936"/>
              <a:gd name="connsiteY2474" fmla="*/ 415056 h 622144"/>
              <a:gd name="connsiteX2475" fmla="*/ 2111516 w 3245936"/>
              <a:gd name="connsiteY2475" fmla="*/ 416904 h 622144"/>
              <a:gd name="connsiteX2476" fmla="*/ 2107230 w 3245936"/>
              <a:gd name="connsiteY2476" fmla="*/ 419590 h 622144"/>
              <a:gd name="connsiteX2477" fmla="*/ 2104553 w 3245936"/>
              <a:gd name="connsiteY2477" fmla="*/ 415295 h 622144"/>
              <a:gd name="connsiteX2478" fmla="*/ 2104601 w 3245936"/>
              <a:gd name="connsiteY2478" fmla="*/ 415199 h 622144"/>
              <a:gd name="connsiteX2479" fmla="*/ 1974575 w 3245936"/>
              <a:gd name="connsiteY2479" fmla="*/ 364764 h 622144"/>
              <a:gd name="connsiteX2480" fmla="*/ 1970670 w 3245936"/>
              <a:gd name="connsiteY2480" fmla="*/ 366603 h 622144"/>
              <a:gd name="connsiteX2481" fmla="*/ 1968050 w 3245936"/>
              <a:gd name="connsiteY2481" fmla="*/ 364003 h 622144"/>
              <a:gd name="connsiteX2482" fmla="*/ 1842301 w 3245936"/>
              <a:gd name="connsiteY2482" fmla="*/ 381938 h 622144"/>
              <a:gd name="connsiteX2483" fmla="*/ 1842273 w 3245936"/>
              <a:gd name="connsiteY2483" fmla="*/ 382871 h 622144"/>
              <a:gd name="connsiteX2484" fmla="*/ 1837996 w 3245936"/>
              <a:gd name="connsiteY2484" fmla="*/ 385548 h 622144"/>
              <a:gd name="connsiteX2485" fmla="*/ 1835320 w 3245936"/>
              <a:gd name="connsiteY2485" fmla="*/ 381262 h 622144"/>
              <a:gd name="connsiteX2486" fmla="*/ 1835643 w 3245936"/>
              <a:gd name="connsiteY2486" fmla="*/ 380547 h 622144"/>
              <a:gd name="connsiteX2487" fmla="*/ 1754595 w 3245936"/>
              <a:gd name="connsiteY2487" fmla="*/ 331979 h 622144"/>
              <a:gd name="connsiteX2488" fmla="*/ 1750900 w 3245936"/>
              <a:gd name="connsiteY2488" fmla="*/ 333361 h 622144"/>
              <a:gd name="connsiteX2489" fmla="*/ 1748194 w 3245936"/>
              <a:gd name="connsiteY2489" fmla="*/ 330379 h 622144"/>
              <a:gd name="connsiteX2490" fmla="*/ 1682423 w 3245936"/>
              <a:gd name="connsiteY2490" fmla="*/ 331311 h 622144"/>
              <a:gd name="connsiteX2491" fmla="*/ 1549655 w 3245936"/>
              <a:gd name="connsiteY2491" fmla="*/ 382148 h 622144"/>
              <a:gd name="connsiteX2492" fmla="*/ 1549703 w 3245936"/>
              <a:gd name="connsiteY2492" fmla="*/ 383814 h 622144"/>
              <a:gd name="connsiteX2493" fmla="*/ 1545417 w 3245936"/>
              <a:gd name="connsiteY2493" fmla="*/ 386481 h 622144"/>
              <a:gd name="connsiteX2494" fmla="*/ 1542702 w 3245936"/>
              <a:gd name="connsiteY2494" fmla="*/ 383452 h 622144"/>
              <a:gd name="connsiteX2495" fmla="*/ 1395331 w 3245936"/>
              <a:gd name="connsiteY2495" fmla="*/ 383795 h 622144"/>
              <a:gd name="connsiteX2496" fmla="*/ 1360889 w 3245936"/>
              <a:gd name="connsiteY2496" fmla="*/ 413342 h 622144"/>
              <a:gd name="connsiteX2497" fmla="*/ 1361451 w 3245936"/>
              <a:gd name="connsiteY2497" fmla="*/ 416152 h 622144"/>
              <a:gd name="connsiteX2498" fmla="*/ 1357165 w 3245936"/>
              <a:gd name="connsiteY2498" fmla="*/ 418828 h 622144"/>
              <a:gd name="connsiteX2499" fmla="*/ 1354831 w 3245936"/>
              <a:gd name="connsiteY2499" fmla="*/ 416971 h 622144"/>
              <a:gd name="connsiteX2500" fmla="*/ 1211470 w 3245936"/>
              <a:gd name="connsiteY2500" fmla="*/ 470292 h 622144"/>
              <a:gd name="connsiteX2501" fmla="*/ 1211518 w 3245936"/>
              <a:gd name="connsiteY2501" fmla="*/ 471911 h 622144"/>
              <a:gd name="connsiteX2502" fmla="*/ 1207222 w 3245936"/>
              <a:gd name="connsiteY2502" fmla="*/ 474597 h 622144"/>
              <a:gd name="connsiteX2503" fmla="*/ 1205165 w 3245936"/>
              <a:gd name="connsiteY2503" fmla="*/ 473197 h 622144"/>
              <a:gd name="connsiteX2504" fmla="*/ 1106876 w 3245936"/>
              <a:gd name="connsiteY2504" fmla="*/ 530128 h 622144"/>
              <a:gd name="connsiteX2505" fmla="*/ 1107152 w 3245936"/>
              <a:gd name="connsiteY2505" fmla="*/ 532385 h 622144"/>
              <a:gd name="connsiteX2506" fmla="*/ 1102866 w 3245936"/>
              <a:gd name="connsiteY2506" fmla="*/ 535071 h 622144"/>
              <a:gd name="connsiteX2507" fmla="*/ 1100190 w 3245936"/>
              <a:gd name="connsiteY2507" fmla="*/ 530776 h 622144"/>
              <a:gd name="connsiteX2508" fmla="*/ 1100485 w 3245936"/>
              <a:gd name="connsiteY2508" fmla="*/ 530147 h 622144"/>
              <a:gd name="connsiteX2509" fmla="*/ 973393 w 3245936"/>
              <a:gd name="connsiteY2509" fmla="*/ 453452 h 622144"/>
              <a:gd name="connsiteX2510" fmla="*/ 969783 w 3245936"/>
              <a:gd name="connsiteY2510" fmla="*/ 454766 h 622144"/>
              <a:gd name="connsiteX2511" fmla="*/ 967602 w 3245936"/>
              <a:gd name="connsiteY2511" fmla="*/ 453204 h 622144"/>
              <a:gd name="connsiteX2512" fmla="*/ 822917 w 3245936"/>
              <a:gd name="connsiteY2512" fmla="*/ 523175 h 622144"/>
              <a:gd name="connsiteX2513" fmla="*/ 823079 w 3245936"/>
              <a:gd name="connsiteY2513" fmla="*/ 525099 h 622144"/>
              <a:gd name="connsiteX2514" fmla="*/ 818793 w 3245936"/>
              <a:gd name="connsiteY2514" fmla="*/ 527785 h 622144"/>
              <a:gd name="connsiteX2515" fmla="*/ 816116 w 3245936"/>
              <a:gd name="connsiteY2515" fmla="*/ 523489 h 622144"/>
              <a:gd name="connsiteX2516" fmla="*/ 816297 w 3245936"/>
              <a:gd name="connsiteY2516" fmla="*/ 523098 h 622144"/>
              <a:gd name="connsiteX2517" fmla="*/ 691824 w 3245936"/>
              <a:gd name="connsiteY2517" fmla="*/ 461034 h 622144"/>
              <a:gd name="connsiteX2518" fmla="*/ 688052 w 3245936"/>
              <a:gd name="connsiteY2518" fmla="*/ 462596 h 622144"/>
              <a:gd name="connsiteX2519" fmla="*/ 685576 w 3245936"/>
              <a:gd name="connsiteY2519" fmla="*/ 460357 h 622144"/>
              <a:gd name="connsiteX2520" fmla="*/ 620339 w 3245936"/>
              <a:gd name="connsiteY2520" fmla="*/ 479636 h 622144"/>
              <a:gd name="connsiteX2521" fmla="*/ 620349 w 3245936"/>
              <a:gd name="connsiteY2521" fmla="*/ 481198 h 622144"/>
              <a:gd name="connsiteX2522" fmla="*/ 616062 w 3245936"/>
              <a:gd name="connsiteY2522" fmla="*/ 483865 h 622144"/>
              <a:gd name="connsiteX2523" fmla="*/ 613386 w 3245936"/>
              <a:gd name="connsiteY2523" fmla="*/ 479588 h 622144"/>
              <a:gd name="connsiteX2524" fmla="*/ 613843 w 3245936"/>
              <a:gd name="connsiteY2524" fmla="*/ 478579 h 622144"/>
              <a:gd name="connsiteX2525" fmla="*/ 485846 w 3245936"/>
              <a:gd name="connsiteY2525" fmla="*/ 379147 h 622144"/>
              <a:gd name="connsiteX2526" fmla="*/ 482560 w 3245936"/>
              <a:gd name="connsiteY2526" fmla="*/ 380138 h 622144"/>
              <a:gd name="connsiteX2527" fmla="*/ 479874 w 3245936"/>
              <a:gd name="connsiteY2527" fmla="*/ 376233 h 622144"/>
              <a:gd name="connsiteX2528" fmla="*/ 323940 w 3245936"/>
              <a:gd name="connsiteY2528" fmla="*/ 337428 h 622144"/>
              <a:gd name="connsiteX2529" fmla="*/ 319864 w 3245936"/>
              <a:gd name="connsiteY2529" fmla="*/ 339637 h 622144"/>
              <a:gd name="connsiteX2530" fmla="*/ 317530 w 3245936"/>
              <a:gd name="connsiteY2530" fmla="*/ 337799 h 622144"/>
              <a:gd name="connsiteX2531" fmla="*/ 186504 w 3245936"/>
              <a:gd name="connsiteY2531" fmla="*/ 388072 h 622144"/>
              <a:gd name="connsiteX2532" fmla="*/ 186561 w 3245936"/>
              <a:gd name="connsiteY2532" fmla="*/ 389748 h 622144"/>
              <a:gd name="connsiteX2533" fmla="*/ 182275 w 3245936"/>
              <a:gd name="connsiteY2533" fmla="*/ 392434 h 622144"/>
              <a:gd name="connsiteX2534" fmla="*/ 179598 w 3245936"/>
              <a:gd name="connsiteY2534" fmla="*/ 388148 h 622144"/>
              <a:gd name="connsiteX2535" fmla="*/ 180017 w 3245936"/>
              <a:gd name="connsiteY2535" fmla="*/ 387215 h 622144"/>
              <a:gd name="connsiteX2536" fmla="*/ 68337 w 3245936"/>
              <a:gd name="connsiteY2536" fmla="*/ 305909 h 622144"/>
              <a:gd name="connsiteX2537" fmla="*/ 64946 w 3245936"/>
              <a:gd name="connsiteY2537" fmla="*/ 307014 h 622144"/>
              <a:gd name="connsiteX2538" fmla="*/ 62269 w 3245936"/>
              <a:gd name="connsiteY2538" fmla="*/ 302728 h 622144"/>
              <a:gd name="connsiteX2539" fmla="*/ 63412 w 3245936"/>
              <a:gd name="connsiteY2539" fmla="*/ 300918 h 622144"/>
              <a:gd name="connsiteX2540" fmla="*/ 5434 w 3245936"/>
              <a:gd name="connsiteY2540" fmla="*/ 222251 h 622144"/>
              <a:gd name="connsiteX2541" fmla="*/ 2776 w 3245936"/>
              <a:gd name="connsiteY2541" fmla="*/ 222670 h 622144"/>
              <a:gd name="connsiteX2542" fmla="*/ 90 w 3245936"/>
              <a:gd name="connsiteY2542" fmla="*/ 218394 h 622144"/>
              <a:gd name="connsiteX2543" fmla="*/ 4386 w 3245936"/>
              <a:gd name="connsiteY2543" fmla="*/ 215708 h 622144"/>
              <a:gd name="connsiteX2544" fmla="*/ 6948 w 3245936"/>
              <a:gd name="connsiteY2544" fmla="*/ 218184 h 622144"/>
              <a:gd name="connsiteX2545" fmla="*/ 169797 w 3245936"/>
              <a:gd name="connsiteY2545" fmla="*/ 191447 h 622144"/>
              <a:gd name="connsiteX2546" fmla="*/ 169826 w 3245936"/>
              <a:gd name="connsiteY2546" fmla="*/ 190514 h 622144"/>
              <a:gd name="connsiteX2547" fmla="*/ 174112 w 3245936"/>
              <a:gd name="connsiteY2547" fmla="*/ 187837 h 622144"/>
              <a:gd name="connsiteX2548" fmla="*/ 175722 w 3245936"/>
              <a:gd name="connsiteY2548" fmla="*/ 188761 h 622144"/>
              <a:gd name="connsiteX2549" fmla="*/ 303404 w 3245936"/>
              <a:gd name="connsiteY2549" fmla="*/ 83996 h 622144"/>
              <a:gd name="connsiteX2550" fmla="*/ 302938 w 3245936"/>
              <a:gd name="connsiteY2550" fmla="*/ 81291 h 622144"/>
              <a:gd name="connsiteX2551" fmla="*/ 307224 w 3245936"/>
              <a:gd name="connsiteY2551" fmla="*/ 78614 h 622144"/>
              <a:gd name="connsiteX2552" fmla="*/ 309510 w 3245936"/>
              <a:gd name="connsiteY2552" fmla="*/ 80367 h 622144"/>
              <a:gd name="connsiteX2553" fmla="*/ 458443 w 3245936"/>
              <a:gd name="connsiteY2553" fmla="*/ 19731 h 622144"/>
              <a:gd name="connsiteX2554" fmla="*/ 458367 w 3245936"/>
              <a:gd name="connsiteY2554" fmla="*/ 18007 h 622144"/>
              <a:gd name="connsiteX2555" fmla="*/ 462653 w 3245936"/>
              <a:gd name="connsiteY2555" fmla="*/ 15330 h 622144"/>
              <a:gd name="connsiteX2556" fmla="*/ 465320 w 3245936"/>
              <a:gd name="connsiteY2556" fmla="*/ 18054 h 622144"/>
              <a:gd name="connsiteX2557" fmla="*/ 644733 w 3245936"/>
              <a:gd name="connsiteY2557" fmla="*/ 3386 h 622144"/>
              <a:gd name="connsiteX2558" fmla="*/ 644742 w 3245936"/>
              <a:gd name="connsiteY2558" fmla="*/ 2776 h 622144"/>
              <a:gd name="connsiteX2559" fmla="*/ 649028 w 3245936"/>
              <a:gd name="connsiteY2559" fmla="*/ 90 h 622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</a:cxnLst>
            <a:rect l="l" t="t" r="r" b="b"/>
            <a:pathLst>
              <a:path w="3245936" h="622144">
                <a:moveTo>
                  <a:pt x="2703923" y="506554"/>
                </a:moveTo>
                <a:lnTo>
                  <a:pt x="2600434" y="616358"/>
                </a:lnTo>
                <a:cubicBezTo>
                  <a:pt x="2600796" y="616786"/>
                  <a:pt x="2601082" y="617272"/>
                  <a:pt x="2601206" y="617853"/>
                </a:cubicBezTo>
                <a:lnTo>
                  <a:pt x="2780628" y="603185"/>
                </a:lnTo>
                <a:cubicBezTo>
                  <a:pt x="2780647" y="602985"/>
                  <a:pt x="2780600" y="602766"/>
                  <a:pt x="2780647" y="602566"/>
                </a:cubicBezTo>
                <a:cubicBezTo>
                  <a:pt x="2780800" y="601861"/>
                  <a:pt x="2781200" y="601318"/>
                  <a:pt x="2781685" y="600842"/>
                </a:cubicBezTo>
                <a:lnTo>
                  <a:pt x="2707962" y="506706"/>
                </a:lnTo>
                <a:cubicBezTo>
                  <a:pt x="2707181" y="507192"/>
                  <a:pt x="2706219" y="507382"/>
                  <a:pt x="2705247" y="507163"/>
                </a:cubicBezTo>
                <a:cubicBezTo>
                  <a:pt x="2704752" y="507059"/>
                  <a:pt x="2704314" y="506839"/>
                  <a:pt x="2703923" y="506554"/>
                </a:cubicBezTo>
                <a:close/>
                <a:moveTo>
                  <a:pt x="2621056" y="495514"/>
                </a:moveTo>
                <a:cubicBezTo>
                  <a:pt x="2621046" y="495562"/>
                  <a:pt x="2621075" y="495629"/>
                  <a:pt x="2621056" y="495676"/>
                </a:cubicBezTo>
                <a:cubicBezTo>
                  <a:pt x="2620665" y="497391"/>
                  <a:pt x="2619084" y="498467"/>
                  <a:pt x="2617379" y="498372"/>
                </a:cubicBezTo>
                <a:lnTo>
                  <a:pt x="2598663" y="615167"/>
                </a:lnTo>
                <a:cubicBezTo>
                  <a:pt x="2599101" y="615282"/>
                  <a:pt x="2599510" y="615472"/>
                  <a:pt x="2599882" y="615720"/>
                </a:cubicBezTo>
                <a:lnTo>
                  <a:pt x="2703371" y="505934"/>
                </a:lnTo>
                <a:cubicBezTo>
                  <a:pt x="2702828" y="505287"/>
                  <a:pt x="2702561" y="504496"/>
                  <a:pt x="2702571" y="503649"/>
                </a:cubicBezTo>
                <a:close/>
                <a:moveTo>
                  <a:pt x="2777676" y="476626"/>
                </a:moveTo>
                <a:lnTo>
                  <a:pt x="2709486" y="502820"/>
                </a:lnTo>
                <a:cubicBezTo>
                  <a:pt x="2709619" y="503344"/>
                  <a:pt x="2709677" y="503915"/>
                  <a:pt x="2709524" y="504487"/>
                </a:cubicBezTo>
                <a:cubicBezTo>
                  <a:pt x="2709372" y="505201"/>
                  <a:pt x="2708972" y="505744"/>
                  <a:pt x="2708486" y="506211"/>
                </a:cubicBezTo>
                <a:lnTo>
                  <a:pt x="2782209" y="600356"/>
                </a:lnTo>
                <a:cubicBezTo>
                  <a:pt x="2782619" y="600099"/>
                  <a:pt x="2783038" y="599927"/>
                  <a:pt x="2783505" y="599851"/>
                </a:cubicBezTo>
                <a:close/>
                <a:moveTo>
                  <a:pt x="2492335" y="472006"/>
                </a:moveTo>
                <a:cubicBezTo>
                  <a:pt x="2492154" y="472597"/>
                  <a:pt x="2491811" y="473111"/>
                  <a:pt x="2491373" y="473530"/>
                </a:cubicBezTo>
                <a:lnTo>
                  <a:pt x="2596024" y="615510"/>
                </a:lnTo>
                <a:cubicBezTo>
                  <a:pt x="2596586" y="615196"/>
                  <a:pt x="2597243" y="615062"/>
                  <a:pt x="2597920" y="615120"/>
                </a:cubicBezTo>
                <a:lnTo>
                  <a:pt x="2616646" y="498305"/>
                </a:lnTo>
                <a:cubicBezTo>
                  <a:pt x="2614979" y="497857"/>
                  <a:pt x="2613931" y="496295"/>
                  <a:pt x="2614065" y="494600"/>
                </a:cubicBezTo>
                <a:close/>
                <a:moveTo>
                  <a:pt x="2688226" y="466025"/>
                </a:moveTo>
                <a:lnTo>
                  <a:pt x="2620961" y="493933"/>
                </a:lnTo>
                <a:cubicBezTo>
                  <a:pt x="2621046" y="494247"/>
                  <a:pt x="2621085" y="494590"/>
                  <a:pt x="2621065" y="494905"/>
                </a:cubicBezTo>
                <a:lnTo>
                  <a:pt x="2702571" y="503029"/>
                </a:lnTo>
                <a:cubicBezTo>
                  <a:pt x="2702580" y="502982"/>
                  <a:pt x="2702561" y="502925"/>
                  <a:pt x="2702571" y="502868"/>
                </a:cubicBezTo>
                <a:cubicBezTo>
                  <a:pt x="2702819" y="501877"/>
                  <a:pt x="2703457" y="501086"/>
                  <a:pt x="2704295" y="500591"/>
                </a:cubicBezTo>
                <a:close/>
                <a:moveTo>
                  <a:pt x="2552524" y="451432"/>
                </a:moveTo>
                <a:lnTo>
                  <a:pt x="2492468" y="470368"/>
                </a:lnTo>
                <a:cubicBezTo>
                  <a:pt x="2492516" y="470654"/>
                  <a:pt x="2492468" y="470959"/>
                  <a:pt x="2492440" y="471273"/>
                </a:cubicBezTo>
                <a:lnTo>
                  <a:pt x="2614179" y="493866"/>
                </a:lnTo>
                <a:cubicBezTo>
                  <a:pt x="2614245" y="493657"/>
                  <a:pt x="2614350" y="493466"/>
                  <a:pt x="2614445" y="493276"/>
                </a:cubicBezTo>
                <a:close/>
                <a:moveTo>
                  <a:pt x="2855228" y="450032"/>
                </a:moveTo>
                <a:cubicBezTo>
                  <a:pt x="2854418" y="450642"/>
                  <a:pt x="2853371" y="450937"/>
                  <a:pt x="2852294" y="450690"/>
                </a:cubicBezTo>
                <a:cubicBezTo>
                  <a:pt x="2852228" y="450671"/>
                  <a:pt x="2852170" y="450613"/>
                  <a:pt x="2852094" y="450594"/>
                </a:cubicBezTo>
                <a:lnTo>
                  <a:pt x="2785953" y="600346"/>
                </a:lnTo>
                <a:cubicBezTo>
                  <a:pt x="2786476" y="600661"/>
                  <a:pt x="2786924" y="601089"/>
                  <a:pt x="2787210" y="601642"/>
                </a:cubicBezTo>
                <a:lnTo>
                  <a:pt x="2936153" y="540996"/>
                </a:lnTo>
                <a:cubicBezTo>
                  <a:pt x="2935991" y="540434"/>
                  <a:pt x="2935933" y="539863"/>
                  <a:pt x="2936076" y="539263"/>
                </a:cubicBezTo>
                <a:cubicBezTo>
                  <a:pt x="2936200" y="538691"/>
                  <a:pt x="2936524" y="538186"/>
                  <a:pt x="2936896" y="537758"/>
                </a:cubicBezTo>
                <a:close/>
                <a:moveTo>
                  <a:pt x="2849989" y="448851"/>
                </a:moveTo>
                <a:lnTo>
                  <a:pt x="2778561" y="476283"/>
                </a:lnTo>
                <a:lnTo>
                  <a:pt x="2784400" y="599870"/>
                </a:lnTo>
                <a:cubicBezTo>
                  <a:pt x="2784581" y="599889"/>
                  <a:pt x="2784752" y="599842"/>
                  <a:pt x="2784924" y="599889"/>
                </a:cubicBezTo>
                <a:cubicBezTo>
                  <a:pt x="2785019" y="599908"/>
                  <a:pt x="2785067" y="599956"/>
                  <a:pt x="2785143" y="599984"/>
                </a:cubicBezTo>
                <a:lnTo>
                  <a:pt x="2851294" y="450232"/>
                </a:lnTo>
                <a:cubicBezTo>
                  <a:pt x="2850723" y="449880"/>
                  <a:pt x="2850275" y="449423"/>
                  <a:pt x="2849989" y="448851"/>
                </a:cubicBezTo>
                <a:close/>
                <a:moveTo>
                  <a:pt x="2856571" y="448061"/>
                </a:moveTo>
                <a:cubicBezTo>
                  <a:pt x="2856438" y="448642"/>
                  <a:pt x="2856133" y="449108"/>
                  <a:pt x="2855771" y="449518"/>
                </a:cubicBezTo>
                <a:lnTo>
                  <a:pt x="2937438" y="537262"/>
                </a:lnTo>
                <a:cubicBezTo>
                  <a:pt x="2938019" y="536805"/>
                  <a:pt x="2938753" y="536586"/>
                  <a:pt x="2939534" y="536567"/>
                </a:cubicBezTo>
                <a:lnTo>
                  <a:pt x="2944630" y="465187"/>
                </a:lnTo>
                <a:cubicBezTo>
                  <a:pt x="2944534" y="465187"/>
                  <a:pt x="2944458" y="465206"/>
                  <a:pt x="2944363" y="465187"/>
                </a:cubicBezTo>
                <a:cubicBezTo>
                  <a:pt x="2942629" y="464787"/>
                  <a:pt x="2941553" y="463177"/>
                  <a:pt x="2941667" y="461453"/>
                </a:cubicBezTo>
                <a:close/>
                <a:moveTo>
                  <a:pt x="2570259" y="445841"/>
                </a:moveTo>
                <a:lnTo>
                  <a:pt x="2553533" y="451109"/>
                </a:lnTo>
                <a:lnTo>
                  <a:pt x="2614846" y="492504"/>
                </a:lnTo>
                <a:close/>
                <a:moveTo>
                  <a:pt x="1130051" y="445003"/>
                </a:moveTo>
                <a:cubicBezTo>
                  <a:pt x="1129403" y="446498"/>
                  <a:pt x="1127869" y="447394"/>
                  <a:pt x="1126231" y="447108"/>
                </a:cubicBezTo>
                <a:lnTo>
                  <a:pt x="1104800" y="528270"/>
                </a:lnTo>
                <a:cubicBezTo>
                  <a:pt x="1105486" y="528509"/>
                  <a:pt x="1106067" y="528928"/>
                  <a:pt x="1106476" y="529499"/>
                </a:cubicBezTo>
                <a:lnTo>
                  <a:pt x="1204774" y="472540"/>
                </a:lnTo>
                <a:cubicBezTo>
                  <a:pt x="1204460" y="471854"/>
                  <a:pt x="1204307" y="471092"/>
                  <a:pt x="1204488" y="470301"/>
                </a:cubicBezTo>
                <a:cubicBezTo>
                  <a:pt x="1204498" y="470273"/>
                  <a:pt x="1204507" y="470254"/>
                  <a:pt x="1204507" y="470235"/>
                </a:cubicBezTo>
                <a:close/>
                <a:moveTo>
                  <a:pt x="1123316" y="444203"/>
                </a:moveTo>
                <a:lnTo>
                  <a:pt x="974031" y="451509"/>
                </a:lnTo>
                <a:cubicBezTo>
                  <a:pt x="974012" y="451709"/>
                  <a:pt x="974050" y="451870"/>
                  <a:pt x="974002" y="452061"/>
                </a:cubicBezTo>
                <a:cubicBezTo>
                  <a:pt x="973955" y="452290"/>
                  <a:pt x="973812" y="452490"/>
                  <a:pt x="973717" y="452690"/>
                </a:cubicBezTo>
                <a:lnTo>
                  <a:pt x="1100799" y="529376"/>
                </a:lnTo>
                <a:cubicBezTo>
                  <a:pt x="1101599" y="528366"/>
                  <a:pt x="1102885" y="527851"/>
                  <a:pt x="1104228" y="528070"/>
                </a:cubicBezTo>
                <a:lnTo>
                  <a:pt x="1125650" y="446908"/>
                </a:lnTo>
                <a:cubicBezTo>
                  <a:pt x="1124421" y="446470"/>
                  <a:pt x="1123526" y="445451"/>
                  <a:pt x="1123316" y="444203"/>
                </a:cubicBezTo>
                <a:close/>
                <a:moveTo>
                  <a:pt x="2760302" y="436145"/>
                </a:moveTo>
                <a:lnTo>
                  <a:pt x="2688798" y="465796"/>
                </a:lnTo>
                <a:lnTo>
                  <a:pt x="2704866" y="500381"/>
                </a:lnTo>
                <a:cubicBezTo>
                  <a:pt x="2705485" y="500153"/>
                  <a:pt x="2706162" y="500039"/>
                  <a:pt x="2706857" y="500201"/>
                </a:cubicBezTo>
                <a:cubicBezTo>
                  <a:pt x="2707276" y="500296"/>
                  <a:pt x="2707619" y="500496"/>
                  <a:pt x="2707952" y="500696"/>
                </a:cubicBezTo>
                <a:close/>
                <a:moveTo>
                  <a:pt x="2773389" y="432125"/>
                </a:moveTo>
                <a:lnTo>
                  <a:pt x="2708676" y="501363"/>
                </a:lnTo>
                <a:cubicBezTo>
                  <a:pt x="2708867" y="501562"/>
                  <a:pt x="2709048" y="501782"/>
                  <a:pt x="2709181" y="502039"/>
                </a:cubicBezTo>
                <a:lnTo>
                  <a:pt x="2777647" y="475740"/>
                </a:lnTo>
                <a:lnTo>
                  <a:pt x="2775637" y="433183"/>
                </a:lnTo>
                <a:cubicBezTo>
                  <a:pt x="2775447" y="433163"/>
                  <a:pt x="2775294" y="433221"/>
                  <a:pt x="2775104" y="433163"/>
                </a:cubicBezTo>
                <a:cubicBezTo>
                  <a:pt x="2774408" y="433021"/>
                  <a:pt x="2773865" y="432621"/>
                  <a:pt x="2773389" y="432125"/>
                </a:cubicBezTo>
                <a:close/>
                <a:moveTo>
                  <a:pt x="3069379" y="432040"/>
                </a:moveTo>
                <a:lnTo>
                  <a:pt x="2948678" y="461243"/>
                </a:lnTo>
                <a:cubicBezTo>
                  <a:pt x="2948735" y="461653"/>
                  <a:pt x="2948744" y="462081"/>
                  <a:pt x="2948630" y="462520"/>
                </a:cubicBezTo>
                <a:cubicBezTo>
                  <a:pt x="2948268" y="464148"/>
                  <a:pt x="2946801" y="465187"/>
                  <a:pt x="2945201" y="465206"/>
                </a:cubicBezTo>
                <a:lnTo>
                  <a:pt x="2940096" y="536586"/>
                </a:lnTo>
                <a:cubicBezTo>
                  <a:pt x="2940181" y="536605"/>
                  <a:pt x="2940267" y="536567"/>
                  <a:pt x="2940362" y="536605"/>
                </a:cubicBezTo>
                <a:cubicBezTo>
                  <a:pt x="2941001" y="536738"/>
                  <a:pt x="2941515" y="537091"/>
                  <a:pt x="2941972" y="537519"/>
                </a:cubicBezTo>
                <a:lnTo>
                  <a:pt x="3069655" y="432763"/>
                </a:lnTo>
                <a:cubicBezTo>
                  <a:pt x="3069521" y="432554"/>
                  <a:pt x="3069464" y="432278"/>
                  <a:pt x="3069379" y="432040"/>
                </a:cubicBezTo>
                <a:close/>
                <a:moveTo>
                  <a:pt x="2784496" y="431640"/>
                </a:moveTo>
                <a:cubicBezTo>
                  <a:pt x="2783924" y="433411"/>
                  <a:pt x="2782143" y="434497"/>
                  <a:pt x="2780323" y="434068"/>
                </a:cubicBezTo>
                <a:cubicBezTo>
                  <a:pt x="2779352" y="433830"/>
                  <a:pt x="2778571" y="433240"/>
                  <a:pt x="2778094" y="432440"/>
                </a:cubicBezTo>
                <a:cubicBezTo>
                  <a:pt x="2777618" y="432811"/>
                  <a:pt x="2777104" y="433106"/>
                  <a:pt x="2776523" y="433221"/>
                </a:cubicBezTo>
                <a:lnTo>
                  <a:pt x="2778514" y="475397"/>
                </a:lnTo>
                <a:lnTo>
                  <a:pt x="2849685" y="448080"/>
                </a:lnTo>
                <a:cubicBezTo>
                  <a:pt x="2849570" y="447642"/>
                  <a:pt x="2849542" y="447175"/>
                  <a:pt x="2849618" y="446680"/>
                </a:cubicBezTo>
                <a:close/>
                <a:moveTo>
                  <a:pt x="2772513" y="431059"/>
                </a:moveTo>
                <a:lnTo>
                  <a:pt x="2761854" y="435478"/>
                </a:lnTo>
                <a:lnTo>
                  <a:pt x="2712810" y="496000"/>
                </a:lnTo>
                <a:lnTo>
                  <a:pt x="2772951" y="431687"/>
                </a:lnTo>
                <a:cubicBezTo>
                  <a:pt x="2772913" y="431611"/>
                  <a:pt x="2772884" y="431573"/>
                  <a:pt x="2772837" y="431506"/>
                </a:cubicBezTo>
                <a:cubicBezTo>
                  <a:pt x="2772722" y="431363"/>
                  <a:pt x="2772608" y="431239"/>
                  <a:pt x="2772513" y="431059"/>
                </a:cubicBezTo>
                <a:close/>
                <a:moveTo>
                  <a:pt x="2520205" y="429611"/>
                </a:moveTo>
                <a:lnTo>
                  <a:pt x="2491278" y="468358"/>
                </a:lnTo>
                <a:cubicBezTo>
                  <a:pt x="2491630" y="468673"/>
                  <a:pt x="2491916" y="469063"/>
                  <a:pt x="2492135" y="469520"/>
                </a:cubicBezTo>
                <a:lnTo>
                  <a:pt x="2551533" y="450775"/>
                </a:lnTo>
                <a:close/>
                <a:moveTo>
                  <a:pt x="2767436" y="428620"/>
                </a:moveTo>
                <a:lnTo>
                  <a:pt x="2763035" y="434030"/>
                </a:lnTo>
                <a:lnTo>
                  <a:pt x="2772199" y="430230"/>
                </a:lnTo>
                <a:cubicBezTo>
                  <a:pt x="2772113" y="429906"/>
                  <a:pt x="2772084" y="429573"/>
                  <a:pt x="2772103" y="429211"/>
                </a:cubicBezTo>
                <a:close/>
                <a:moveTo>
                  <a:pt x="2865039" y="421695"/>
                </a:moveTo>
                <a:lnTo>
                  <a:pt x="2854952" y="444203"/>
                </a:lnTo>
                <a:cubicBezTo>
                  <a:pt x="2856066" y="444879"/>
                  <a:pt x="2856704" y="446108"/>
                  <a:pt x="2856590" y="447451"/>
                </a:cubicBezTo>
                <a:lnTo>
                  <a:pt x="2941705" y="460853"/>
                </a:lnTo>
                <a:cubicBezTo>
                  <a:pt x="2941725" y="460710"/>
                  <a:pt x="2941801" y="460615"/>
                  <a:pt x="2941858" y="460510"/>
                </a:cubicBezTo>
                <a:close/>
                <a:moveTo>
                  <a:pt x="2774475" y="419924"/>
                </a:moveTo>
                <a:lnTo>
                  <a:pt x="2767941" y="427991"/>
                </a:lnTo>
                <a:lnTo>
                  <a:pt x="2772122" y="428534"/>
                </a:lnTo>
                <a:cubicBezTo>
                  <a:pt x="2772122" y="428515"/>
                  <a:pt x="2772122" y="428515"/>
                  <a:pt x="2772122" y="428496"/>
                </a:cubicBezTo>
                <a:cubicBezTo>
                  <a:pt x="2772446" y="427106"/>
                  <a:pt x="2773561" y="426096"/>
                  <a:pt x="2774894" y="425839"/>
                </a:cubicBezTo>
                <a:close/>
                <a:moveTo>
                  <a:pt x="2663537" y="418590"/>
                </a:moveTo>
                <a:lnTo>
                  <a:pt x="2619656" y="491980"/>
                </a:lnTo>
                <a:cubicBezTo>
                  <a:pt x="2620084" y="492276"/>
                  <a:pt x="2620399" y="492676"/>
                  <a:pt x="2620656" y="493114"/>
                </a:cubicBezTo>
                <a:lnTo>
                  <a:pt x="2687845" y="465234"/>
                </a:lnTo>
                <a:lnTo>
                  <a:pt x="2666261" y="418743"/>
                </a:lnTo>
                <a:cubicBezTo>
                  <a:pt x="2665642" y="418971"/>
                  <a:pt x="2664966" y="419095"/>
                  <a:pt x="2664261" y="418933"/>
                </a:cubicBezTo>
                <a:cubicBezTo>
                  <a:pt x="2663995" y="418857"/>
                  <a:pt x="2663785" y="418714"/>
                  <a:pt x="2663537" y="418590"/>
                </a:cubicBezTo>
                <a:close/>
                <a:moveTo>
                  <a:pt x="2397266" y="417724"/>
                </a:moveTo>
                <a:lnTo>
                  <a:pt x="2333801" y="425591"/>
                </a:lnTo>
                <a:cubicBezTo>
                  <a:pt x="2333801" y="425782"/>
                  <a:pt x="2333820" y="425963"/>
                  <a:pt x="2333791" y="426144"/>
                </a:cubicBezTo>
                <a:lnTo>
                  <a:pt x="2485667" y="469606"/>
                </a:lnTo>
                <a:close/>
                <a:moveTo>
                  <a:pt x="2661890" y="416923"/>
                </a:moveTo>
                <a:lnTo>
                  <a:pt x="2571002" y="445613"/>
                </a:lnTo>
                <a:lnTo>
                  <a:pt x="2615398" y="492085"/>
                </a:lnTo>
                <a:cubicBezTo>
                  <a:pt x="2616217" y="491457"/>
                  <a:pt x="2617284" y="491142"/>
                  <a:pt x="2618379" y="491371"/>
                </a:cubicBezTo>
                <a:cubicBezTo>
                  <a:pt x="2618646" y="491438"/>
                  <a:pt x="2618865" y="491590"/>
                  <a:pt x="2619103" y="491704"/>
                </a:cubicBezTo>
                <a:lnTo>
                  <a:pt x="2662985" y="418352"/>
                </a:lnTo>
                <a:cubicBezTo>
                  <a:pt x="2662490" y="417981"/>
                  <a:pt x="2662147" y="417485"/>
                  <a:pt x="2661890" y="416923"/>
                </a:cubicBezTo>
                <a:close/>
                <a:moveTo>
                  <a:pt x="2668567" y="416219"/>
                </a:moveTo>
                <a:cubicBezTo>
                  <a:pt x="2668557" y="416219"/>
                  <a:pt x="2668567" y="416238"/>
                  <a:pt x="2668567" y="416257"/>
                </a:cubicBezTo>
                <a:cubicBezTo>
                  <a:pt x="2668319" y="417257"/>
                  <a:pt x="2667681" y="418038"/>
                  <a:pt x="2666852" y="418524"/>
                </a:cubicBezTo>
                <a:lnTo>
                  <a:pt x="2688436" y="464987"/>
                </a:lnTo>
                <a:lnTo>
                  <a:pt x="2761464" y="434688"/>
                </a:lnTo>
                <a:lnTo>
                  <a:pt x="2766484" y="428496"/>
                </a:lnTo>
                <a:close/>
                <a:moveTo>
                  <a:pt x="2537550" y="411599"/>
                </a:moveTo>
                <a:cubicBezTo>
                  <a:pt x="2536731" y="412237"/>
                  <a:pt x="2535664" y="412552"/>
                  <a:pt x="2534578" y="412313"/>
                </a:cubicBezTo>
                <a:cubicBezTo>
                  <a:pt x="2534169" y="412209"/>
                  <a:pt x="2533826" y="412018"/>
                  <a:pt x="2533492" y="411818"/>
                </a:cubicBezTo>
                <a:lnTo>
                  <a:pt x="2520710" y="428925"/>
                </a:lnTo>
                <a:lnTo>
                  <a:pt x="2552562" y="450461"/>
                </a:lnTo>
                <a:lnTo>
                  <a:pt x="2569535" y="445098"/>
                </a:lnTo>
                <a:close/>
                <a:moveTo>
                  <a:pt x="1189401" y="410189"/>
                </a:moveTo>
                <a:lnTo>
                  <a:pt x="1130079" y="442279"/>
                </a:lnTo>
                <a:cubicBezTo>
                  <a:pt x="1130355" y="442946"/>
                  <a:pt x="1130498" y="443670"/>
                  <a:pt x="1130317" y="444422"/>
                </a:cubicBezTo>
                <a:cubicBezTo>
                  <a:pt x="1130308" y="444441"/>
                  <a:pt x="1130298" y="444460"/>
                  <a:pt x="1130289" y="444489"/>
                </a:cubicBezTo>
                <a:lnTo>
                  <a:pt x="1204755" y="469711"/>
                </a:lnTo>
                <a:cubicBezTo>
                  <a:pt x="1205127" y="468863"/>
                  <a:pt x="1205774" y="468225"/>
                  <a:pt x="1206593" y="467882"/>
                </a:cubicBezTo>
                <a:close/>
                <a:moveTo>
                  <a:pt x="2538874" y="409418"/>
                </a:moveTo>
                <a:cubicBezTo>
                  <a:pt x="2538855" y="409484"/>
                  <a:pt x="2538874" y="409542"/>
                  <a:pt x="2538855" y="409627"/>
                </a:cubicBezTo>
                <a:cubicBezTo>
                  <a:pt x="2538731" y="410208"/>
                  <a:pt x="2538436" y="410694"/>
                  <a:pt x="2538055" y="411123"/>
                </a:cubicBezTo>
                <a:lnTo>
                  <a:pt x="2570288" y="444851"/>
                </a:lnTo>
                <a:lnTo>
                  <a:pt x="2661547" y="416076"/>
                </a:lnTo>
                <a:cubicBezTo>
                  <a:pt x="2661537" y="415952"/>
                  <a:pt x="2661566" y="415828"/>
                  <a:pt x="2661556" y="415714"/>
                </a:cubicBezTo>
                <a:close/>
                <a:moveTo>
                  <a:pt x="2489077" y="408560"/>
                </a:moveTo>
                <a:cubicBezTo>
                  <a:pt x="2488496" y="409218"/>
                  <a:pt x="2487696" y="409665"/>
                  <a:pt x="2486801" y="409761"/>
                </a:cubicBezTo>
                <a:lnTo>
                  <a:pt x="2489068" y="467492"/>
                </a:lnTo>
                <a:cubicBezTo>
                  <a:pt x="2489287" y="467520"/>
                  <a:pt x="2489516" y="467454"/>
                  <a:pt x="2489754" y="467520"/>
                </a:cubicBezTo>
                <a:cubicBezTo>
                  <a:pt x="2490154" y="467615"/>
                  <a:pt x="2490497" y="467806"/>
                  <a:pt x="2490840" y="468006"/>
                </a:cubicBezTo>
                <a:lnTo>
                  <a:pt x="2519748" y="429287"/>
                </a:lnTo>
                <a:close/>
                <a:moveTo>
                  <a:pt x="2471971" y="408475"/>
                </a:moveTo>
                <a:lnTo>
                  <a:pt x="2398780" y="417552"/>
                </a:lnTo>
                <a:lnTo>
                  <a:pt x="2486144" y="468816"/>
                </a:lnTo>
                <a:cubicBezTo>
                  <a:pt x="2486553" y="468301"/>
                  <a:pt x="2487115" y="467949"/>
                  <a:pt x="2487725" y="467711"/>
                </a:cubicBezTo>
                <a:close/>
                <a:moveTo>
                  <a:pt x="1327732" y="407246"/>
                </a:moveTo>
                <a:lnTo>
                  <a:pt x="1213880" y="468463"/>
                </a:lnTo>
                <a:lnTo>
                  <a:pt x="1354469" y="416171"/>
                </a:lnTo>
                <a:cubicBezTo>
                  <a:pt x="1354355" y="415704"/>
                  <a:pt x="1354336" y="415237"/>
                  <a:pt x="1354422" y="414723"/>
                </a:cubicBezTo>
                <a:close/>
                <a:moveTo>
                  <a:pt x="2482972" y="407103"/>
                </a:moveTo>
                <a:lnTo>
                  <a:pt x="2472628" y="408380"/>
                </a:lnTo>
                <a:lnTo>
                  <a:pt x="2488344" y="467473"/>
                </a:lnTo>
                <a:cubicBezTo>
                  <a:pt x="2488401" y="467473"/>
                  <a:pt x="2488477" y="467492"/>
                  <a:pt x="2488544" y="467492"/>
                </a:cubicBezTo>
                <a:lnTo>
                  <a:pt x="2486277" y="409741"/>
                </a:lnTo>
                <a:cubicBezTo>
                  <a:pt x="2486058" y="409741"/>
                  <a:pt x="2485820" y="409799"/>
                  <a:pt x="2485601" y="409732"/>
                </a:cubicBezTo>
                <a:cubicBezTo>
                  <a:pt x="2484248" y="409418"/>
                  <a:pt x="2483286" y="408360"/>
                  <a:pt x="2482972" y="407103"/>
                </a:cubicBezTo>
                <a:close/>
                <a:moveTo>
                  <a:pt x="2489887" y="406894"/>
                </a:moveTo>
                <a:cubicBezTo>
                  <a:pt x="2489878" y="406951"/>
                  <a:pt x="2489906" y="407008"/>
                  <a:pt x="2489887" y="407065"/>
                </a:cubicBezTo>
                <a:cubicBezTo>
                  <a:pt x="2489820" y="407341"/>
                  <a:pt x="2489668" y="407608"/>
                  <a:pt x="2489525" y="407856"/>
                </a:cubicBezTo>
                <a:lnTo>
                  <a:pt x="2520253" y="428611"/>
                </a:lnTo>
                <a:lnTo>
                  <a:pt x="2533054" y="411475"/>
                </a:lnTo>
                <a:cubicBezTo>
                  <a:pt x="2532359" y="410856"/>
                  <a:pt x="2531930" y="410008"/>
                  <a:pt x="2531873" y="409056"/>
                </a:cubicBezTo>
                <a:close/>
                <a:moveTo>
                  <a:pt x="2375720" y="405074"/>
                </a:moveTo>
                <a:lnTo>
                  <a:pt x="2333629" y="424505"/>
                </a:lnTo>
                <a:cubicBezTo>
                  <a:pt x="2333658" y="424591"/>
                  <a:pt x="2333706" y="424667"/>
                  <a:pt x="2333725" y="424763"/>
                </a:cubicBezTo>
                <a:lnTo>
                  <a:pt x="2396085" y="417028"/>
                </a:lnTo>
                <a:close/>
                <a:moveTo>
                  <a:pt x="2471456" y="403979"/>
                </a:moveTo>
                <a:lnTo>
                  <a:pt x="2472418" y="407560"/>
                </a:lnTo>
                <a:lnTo>
                  <a:pt x="2482896" y="406265"/>
                </a:lnTo>
                <a:cubicBezTo>
                  <a:pt x="2482886" y="406208"/>
                  <a:pt x="2482896" y="406122"/>
                  <a:pt x="2482896" y="406065"/>
                </a:cubicBezTo>
                <a:close/>
                <a:moveTo>
                  <a:pt x="1343877" y="398569"/>
                </a:moveTo>
                <a:lnTo>
                  <a:pt x="1328637" y="406770"/>
                </a:lnTo>
                <a:lnTo>
                  <a:pt x="1354641" y="414066"/>
                </a:lnTo>
                <a:cubicBezTo>
                  <a:pt x="1354821" y="413599"/>
                  <a:pt x="1355079" y="413209"/>
                  <a:pt x="1355412" y="412866"/>
                </a:cubicBezTo>
                <a:close/>
                <a:moveTo>
                  <a:pt x="1347421" y="396664"/>
                </a:moveTo>
                <a:lnTo>
                  <a:pt x="1344573" y="398188"/>
                </a:lnTo>
                <a:lnTo>
                  <a:pt x="1355422" y="411637"/>
                </a:lnTo>
                <a:close/>
                <a:moveTo>
                  <a:pt x="2772646" y="394063"/>
                </a:moveTo>
                <a:lnTo>
                  <a:pt x="2668586" y="415123"/>
                </a:lnTo>
                <a:cubicBezTo>
                  <a:pt x="2668614" y="415266"/>
                  <a:pt x="2668576" y="415399"/>
                  <a:pt x="2668576" y="415542"/>
                </a:cubicBezTo>
                <a:lnTo>
                  <a:pt x="2766988" y="427887"/>
                </a:lnTo>
                <a:lnTo>
                  <a:pt x="2774389" y="418771"/>
                </a:lnTo>
                <a:close/>
                <a:moveTo>
                  <a:pt x="1018599" y="393654"/>
                </a:moveTo>
                <a:lnTo>
                  <a:pt x="973059" y="448832"/>
                </a:lnTo>
                <a:cubicBezTo>
                  <a:pt x="973555" y="449337"/>
                  <a:pt x="973926" y="449966"/>
                  <a:pt x="974060" y="450680"/>
                </a:cubicBezTo>
                <a:lnTo>
                  <a:pt x="1123345" y="443374"/>
                </a:lnTo>
                <a:cubicBezTo>
                  <a:pt x="1123364" y="443174"/>
                  <a:pt x="1123326" y="443012"/>
                  <a:pt x="1123364" y="442812"/>
                </a:cubicBezTo>
                <a:cubicBezTo>
                  <a:pt x="1123393" y="442717"/>
                  <a:pt x="1123469" y="442631"/>
                  <a:pt x="1123497" y="442536"/>
                </a:cubicBezTo>
                <a:close/>
                <a:moveTo>
                  <a:pt x="2076121" y="392406"/>
                </a:moveTo>
                <a:cubicBezTo>
                  <a:pt x="2076121" y="392644"/>
                  <a:pt x="2076169" y="392892"/>
                  <a:pt x="2076102" y="393130"/>
                </a:cubicBezTo>
                <a:cubicBezTo>
                  <a:pt x="2076026" y="393502"/>
                  <a:pt x="2075845" y="393816"/>
                  <a:pt x="2075664" y="394111"/>
                </a:cubicBezTo>
                <a:lnTo>
                  <a:pt x="2098972" y="409761"/>
                </a:lnTo>
                <a:close/>
                <a:moveTo>
                  <a:pt x="2404381" y="391854"/>
                </a:moveTo>
                <a:lnTo>
                  <a:pt x="2376759" y="404608"/>
                </a:lnTo>
                <a:lnTo>
                  <a:pt x="2397599" y="416828"/>
                </a:lnTo>
                <a:lnTo>
                  <a:pt x="2471742" y="407646"/>
                </a:lnTo>
                <a:lnTo>
                  <a:pt x="2470742" y="403846"/>
                </a:lnTo>
                <a:close/>
                <a:moveTo>
                  <a:pt x="2505537" y="391758"/>
                </a:moveTo>
                <a:lnTo>
                  <a:pt x="2489449" y="404417"/>
                </a:lnTo>
                <a:cubicBezTo>
                  <a:pt x="2489735" y="404893"/>
                  <a:pt x="2489868" y="405427"/>
                  <a:pt x="2489925" y="405979"/>
                </a:cubicBezTo>
                <a:lnTo>
                  <a:pt x="2531902" y="408151"/>
                </a:lnTo>
                <a:cubicBezTo>
                  <a:pt x="2531911" y="408094"/>
                  <a:pt x="2531892" y="408065"/>
                  <a:pt x="2531902" y="408017"/>
                </a:cubicBezTo>
                <a:cubicBezTo>
                  <a:pt x="2531968" y="407751"/>
                  <a:pt x="2532102" y="407541"/>
                  <a:pt x="2532216" y="407322"/>
                </a:cubicBezTo>
                <a:close/>
                <a:moveTo>
                  <a:pt x="2797364" y="391673"/>
                </a:moveTo>
                <a:lnTo>
                  <a:pt x="2775332" y="418867"/>
                </a:lnTo>
                <a:lnTo>
                  <a:pt x="2775809" y="425801"/>
                </a:lnTo>
                <a:cubicBezTo>
                  <a:pt x="2776018" y="425820"/>
                  <a:pt x="2776199" y="425782"/>
                  <a:pt x="2776399" y="425839"/>
                </a:cubicBezTo>
                <a:cubicBezTo>
                  <a:pt x="2776695" y="425896"/>
                  <a:pt x="2776923" y="426058"/>
                  <a:pt x="2777171" y="426163"/>
                </a:cubicBezTo>
                <a:close/>
                <a:moveTo>
                  <a:pt x="2801831" y="390996"/>
                </a:moveTo>
                <a:cubicBezTo>
                  <a:pt x="2801012" y="391625"/>
                  <a:pt x="2799964" y="391939"/>
                  <a:pt x="2798878" y="391692"/>
                </a:cubicBezTo>
                <a:cubicBezTo>
                  <a:pt x="2798592" y="391625"/>
                  <a:pt x="2798354" y="391473"/>
                  <a:pt x="2798097" y="391349"/>
                </a:cubicBezTo>
                <a:lnTo>
                  <a:pt x="2777599" y="426363"/>
                </a:lnTo>
                <a:cubicBezTo>
                  <a:pt x="2778037" y="426677"/>
                  <a:pt x="2778399" y="427048"/>
                  <a:pt x="2778666" y="427496"/>
                </a:cubicBezTo>
                <a:cubicBezTo>
                  <a:pt x="2778752" y="427610"/>
                  <a:pt x="2778875" y="427696"/>
                  <a:pt x="2778952" y="427839"/>
                </a:cubicBezTo>
                <a:cubicBezTo>
                  <a:pt x="2779771" y="427182"/>
                  <a:pt x="2780847" y="426867"/>
                  <a:pt x="2781943" y="427115"/>
                </a:cubicBezTo>
                <a:cubicBezTo>
                  <a:pt x="2783762" y="427525"/>
                  <a:pt x="2784895" y="429287"/>
                  <a:pt x="2784629" y="431106"/>
                </a:cubicBezTo>
                <a:lnTo>
                  <a:pt x="2849742" y="446156"/>
                </a:lnTo>
                <a:cubicBezTo>
                  <a:pt x="2849923" y="445632"/>
                  <a:pt x="2850199" y="445184"/>
                  <a:pt x="2850551" y="444803"/>
                </a:cubicBezTo>
                <a:close/>
                <a:moveTo>
                  <a:pt x="2802621" y="390177"/>
                </a:moveTo>
                <a:cubicBezTo>
                  <a:pt x="2802517" y="390358"/>
                  <a:pt x="2802364" y="390472"/>
                  <a:pt x="2802231" y="390625"/>
                </a:cubicBezTo>
                <a:lnTo>
                  <a:pt x="2850970" y="444412"/>
                </a:lnTo>
                <a:cubicBezTo>
                  <a:pt x="2851780" y="443784"/>
                  <a:pt x="2852837" y="443489"/>
                  <a:pt x="2853923" y="443736"/>
                </a:cubicBezTo>
                <a:cubicBezTo>
                  <a:pt x="2853990" y="443755"/>
                  <a:pt x="2854056" y="443813"/>
                  <a:pt x="2854142" y="443832"/>
                </a:cubicBezTo>
                <a:lnTo>
                  <a:pt x="2864229" y="421305"/>
                </a:lnTo>
                <a:close/>
                <a:moveTo>
                  <a:pt x="2796316" y="389282"/>
                </a:moveTo>
                <a:lnTo>
                  <a:pt x="2773561" y="393873"/>
                </a:lnTo>
                <a:lnTo>
                  <a:pt x="2775237" y="417685"/>
                </a:lnTo>
                <a:lnTo>
                  <a:pt x="2797154" y="390663"/>
                </a:lnTo>
                <a:cubicBezTo>
                  <a:pt x="2796773" y="390263"/>
                  <a:pt x="2796478" y="389815"/>
                  <a:pt x="2796316" y="389282"/>
                </a:cubicBezTo>
                <a:close/>
                <a:moveTo>
                  <a:pt x="1022408" y="389025"/>
                </a:moveTo>
                <a:lnTo>
                  <a:pt x="1019141" y="392968"/>
                </a:lnTo>
                <a:lnTo>
                  <a:pt x="1111610" y="436059"/>
                </a:lnTo>
                <a:close/>
                <a:moveTo>
                  <a:pt x="2101448" y="388834"/>
                </a:moveTo>
                <a:lnTo>
                  <a:pt x="2077159" y="392111"/>
                </a:lnTo>
                <a:lnTo>
                  <a:pt x="2105525" y="413675"/>
                </a:lnTo>
                <a:cubicBezTo>
                  <a:pt x="2105925" y="413275"/>
                  <a:pt x="2106382" y="412990"/>
                  <a:pt x="2106915" y="412799"/>
                </a:cubicBezTo>
                <a:close/>
                <a:moveTo>
                  <a:pt x="1365385" y="387005"/>
                </a:moveTo>
                <a:lnTo>
                  <a:pt x="1348221" y="396245"/>
                </a:lnTo>
                <a:lnTo>
                  <a:pt x="1356669" y="412056"/>
                </a:lnTo>
                <a:cubicBezTo>
                  <a:pt x="1357212" y="411846"/>
                  <a:pt x="1357803" y="411751"/>
                  <a:pt x="1358412" y="411846"/>
                </a:cubicBezTo>
                <a:close/>
                <a:moveTo>
                  <a:pt x="1239226" y="385738"/>
                </a:moveTo>
                <a:lnTo>
                  <a:pt x="1226815" y="420019"/>
                </a:lnTo>
                <a:lnTo>
                  <a:pt x="1239750" y="385805"/>
                </a:lnTo>
                <a:cubicBezTo>
                  <a:pt x="1239617" y="385786"/>
                  <a:pt x="1239483" y="385824"/>
                  <a:pt x="1239340" y="385786"/>
                </a:cubicBezTo>
                <a:cubicBezTo>
                  <a:pt x="1239302" y="385786"/>
                  <a:pt x="1239274" y="385758"/>
                  <a:pt x="1239226" y="385738"/>
                </a:cubicBezTo>
                <a:close/>
                <a:moveTo>
                  <a:pt x="2124546" y="385720"/>
                </a:moveTo>
                <a:lnTo>
                  <a:pt x="2102200" y="388729"/>
                </a:lnTo>
                <a:lnTo>
                  <a:pt x="2107630" y="412609"/>
                </a:lnTo>
                <a:cubicBezTo>
                  <a:pt x="2108030" y="412552"/>
                  <a:pt x="2108449" y="412542"/>
                  <a:pt x="2108859" y="412637"/>
                </a:cubicBezTo>
                <a:cubicBezTo>
                  <a:pt x="2109059" y="412666"/>
                  <a:pt x="2109211" y="412818"/>
                  <a:pt x="2109402" y="412875"/>
                </a:cubicBezTo>
                <a:close/>
                <a:moveTo>
                  <a:pt x="1368252" y="385462"/>
                </a:moveTo>
                <a:lnTo>
                  <a:pt x="1366509" y="386396"/>
                </a:lnTo>
                <a:lnTo>
                  <a:pt x="1359870" y="410075"/>
                </a:lnTo>
                <a:lnTo>
                  <a:pt x="1369595" y="386539"/>
                </a:lnTo>
                <a:cubicBezTo>
                  <a:pt x="1369052" y="386281"/>
                  <a:pt x="1368585" y="385929"/>
                  <a:pt x="1368252" y="385462"/>
                </a:cubicBezTo>
                <a:close/>
                <a:moveTo>
                  <a:pt x="1237216" y="384310"/>
                </a:moveTo>
                <a:lnTo>
                  <a:pt x="1190106" y="409799"/>
                </a:lnTo>
                <a:lnTo>
                  <a:pt x="1207336" y="467587"/>
                </a:lnTo>
                <a:cubicBezTo>
                  <a:pt x="1207794" y="467511"/>
                  <a:pt x="1208289" y="467511"/>
                  <a:pt x="1208775" y="467625"/>
                </a:cubicBezTo>
                <a:cubicBezTo>
                  <a:pt x="1208784" y="467625"/>
                  <a:pt x="1208784" y="467625"/>
                  <a:pt x="1208803" y="467634"/>
                </a:cubicBezTo>
                <a:lnTo>
                  <a:pt x="1211165" y="461386"/>
                </a:lnTo>
                <a:lnTo>
                  <a:pt x="1238664" y="385481"/>
                </a:lnTo>
                <a:cubicBezTo>
                  <a:pt x="1238083" y="385205"/>
                  <a:pt x="1237569" y="384824"/>
                  <a:pt x="1237216" y="384310"/>
                </a:cubicBezTo>
                <a:close/>
                <a:moveTo>
                  <a:pt x="2339726" y="383967"/>
                </a:moveTo>
                <a:lnTo>
                  <a:pt x="2331486" y="422305"/>
                </a:lnTo>
                <a:cubicBezTo>
                  <a:pt x="2332277" y="422581"/>
                  <a:pt x="2332934" y="423086"/>
                  <a:pt x="2333344" y="423781"/>
                </a:cubicBezTo>
                <a:lnTo>
                  <a:pt x="2374892" y="404598"/>
                </a:lnTo>
                <a:close/>
                <a:moveTo>
                  <a:pt x="1393541" y="383795"/>
                </a:moveTo>
                <a:lnTo>
                  <a:pt x="1382644" y="393625"/>
                </a:lnTo>
                <a:lnTo>
                  <a:pt x="1394112" y="383795"/>
                </a:lnTo>
                <a:close/>
                <a:moveTo>
                  <a:pt x="1392150" y="383795"/>
                </a:moveTo>
                <a:lnTo>
                  <a:pt x="1374605" y="383833"/>
                </a:lnTo>
                <a:cubicBezTo>
                  <a:pt x="1374595" y="383967"/>
                  <a:pt x="1374624" y="384072"/>
                  <a:pt x="1374595" y="384205"/>
                </a:cubicBezTo>
                <a:cubicBezTo>
                  <a:pt x="1374157" y="386119"/>
                  <a:pt x="1372233" y="387320"/>
                  <a:pt x="1370309" y="386881"/>
                </a:cubicBezTo>
                <a:cubicBezTo>
                  <a:pt x="1370176" y="386843"/>
                  <a:pt x="1370081" y="386767"/>
                  <a:pt x="1369957" y="386710"/>
                </a:cubicBezTo>
                <a:lnTo>
                  <a:pt x="1359432" y="412180"/>
                </a:lnTo>
                <a:cubicBezTo>
                  <a:pt x="1359708" y="412313"/>
                  <a:pt x="1359965" y="412456"/>
                  <a:pt x="1360194" y="412656"/>
                </a:cubicBezTo>
                <a:close/>
                <a:moveTo>
                  <a:pt x="1367261" y="383738"/>
                </a:moveTo>
                <a:lnTo>
                  <a:pt x="1366861" y="385157"/>
                </a:lnTo>
                <a:lnTo>
                  <a:pt x="1367833" y="384634"/>
                </a:lnTo>
                <a:cubicBezTo>
                  <a:pt x="1367728" y="384338"/>
                  <a:pt x="1367633" y="384053"/>
                  <a:pt x="1367604" y="383738"/>
                </a:cubicBezTo>
                <a:close/>
                <a:moveTo>
                  <a:pt x="1243417" y="383595"/>
                </a:moveTo>
                <a:cubicBezTo>
                  <a:pt x="1242941" y="384786"/>
                  <a:pt x="1241922" y="385634"/>
                  <a:pt x="1240702" y="385824"/>
                </a:cubicBezTo>
                <a:lnTo>
                  <a:pt x="1209622" y="468015"/>
                </a:lnTo>
                <a:cubicBezTo>
                  <a:pt x="1210108" y="468273"/>
                  <a:pt x="1210518" y="468606"/>
                  <a:pt x="1210832" y="469035"/>
                </a:cubicBezTo>
                <a:lnTo>
                  <a:pt x="1326446" y="406884"/>
                </a:lnTo>
                <a:close/>
                <a:moveTo>
                  <a:pt x="1341429" y="383519"/>
                </a:moveTo>
                <a:lnTo>
                  <a:pt x="1347773" y="395416"/>
                </a:lnTo>
                <a:lnTo>
                  <a:pt x="1365728" y="385748"/>
                </a:lnTo>
                <a:lnTo>
                  <a:pt x="1366299" y="383719"/>
                </a:lnTo>
                <a:close/>
                <a:moveTo>
                  <a:pt x="1332676" y="383443"/>
                </a:moveTo>
                <a:lnTo>
                  <a:pt x="1343982" y="397454"/>
                </a:lnTo>
                <a:lnTo>
                  <a:pt x="1346982" y="395835"/>
                </a:lnTo>
                <a:lnTo>
                  <a:pt x="1340401" y="383510"/>
                </a:lnTo>
                <a:close/>
                <a:moveTo>
                  <a:pt x="1243636" y="382719"/>
                </a:moveTo>
                <a:cubicBezTo>
                  <a:pt x="1243636" y="382767"/>
                  <a:pt x="1243646" y="382843"/>
                  <a:pt x="1243636" y="382919"/>
                </a:cubicBezTo>
                <a:lnTo>
                  <a:pt x="1327342" y="406408"/>
                </a:lnTo>
                <a:lnTo>
                  <a:pt x="1343287" y="397845"/>
                </a:lnTo>
                <a:lnTo>
                  <a:pt x="1331676" y="383443"/>
                </a:lnTo>
                <a:close/>
                <a:moveTo>
                  <a:pt x="1367909" y="381405"/>
                </a:moveTo>
                <a:lnTo>
                  <a:pt x="1367471" y="382986"/>
                </a:lnTo>
                <a:lnTo>
                  <a:pt x="1367623" y="382986"/>
                </a:lnTo>
                <a:cubicBezTo>
                  <a:pt x="1367623" y="382852"/>
                  <a:pt x="1367595" y="382719"/>
                  <a:pt x="1367623" y="382586"/>
                </a:cubicBezTo>
                <a:cubicBezTo>
                  <a:pt x="1367718" y="382195"/>
                  <a:pt x="1367899" y="381871"/>
                  <a:pt x="1368099" y="381557"/>
                </a:cubicBezTo>
                <a:close/>
                <a:moveTo>
                  <a:pt x="1368214" y="380347"/>
                </a:moveTo>
                <a:lnTo>
                  <a:pt x="1368118" y="380662"/>
                </a:lnTo>
                <a:lnTo>
                  <a:pt x="1368547" y="380985"/>
                </a:lnTo>
                <a:cubicBezTo>
                  <a:pt x="1368576" y="380957"/>
                  <a:pt x="1368614" y="380928"/>
                  <a:pt x="1368642" y="380890"/>
                </a:cubicBezTo>
                <a:close/>
                <a:moveTo>
                  <a:pt x="2340507" y="380319"/>
                </a:moveTo>
                <a:lnTo>
                  <a:pt x="2339926" y="382995"/>
                </a:lnTo>
                <a:lnTo>
                  <a:pt x="2375911" y="404131"/>
                </a:lnTo>
                <a:lnTo>
                  <a:pt x="2403029" y="391615"/>
                </a:lnTo>
                <a:close/>
                <a:moveTo>
                  <a:pt x="2333487" y="380290"/>
                </a:moveTo>
                <a:cubicBezTo>
                  <a:pt x="2332858" y="381100"/>
                  <a:pt x="2331915" y="381557"/>
                  <a:pt x="2330877" y="381624"/>
                </a:cubicBezTo>
                <a:lnTo>
                  <a:pt x="2330553" y="422115"/>
                </a:lnTo>
                <a:cubicBezTo>
                  <a:pt x="2330562" y="422115"/>
                  <a:pt x="2330572" y="422115"/>
                  <a:pt x="2330581" y="422115"/>
                </a:cubicBezTo>
                <a:lnTo>
                  <a:pt x="2338878" y="383453"/>
                </a:lnTo>
                <a:close/>
                <a:moveTo>
                  <a:pt x="2520548" y="379947"/>
                </a:moveTo>
                <a:lnTo>
                  <a:pt x="2506032" y="391377"/>
                </a:lnTo>
                <a:lnTo>
                  <a:pt x="2532454" y="406789"/>
                </a:lnTo>
                <a:cubicBezTo>
                  <a:pt x="2532721" y="406408"/>
                  <a:pt x="2533054" y="406093"/>
                  <a:pt x="2533416" y="405865"/>
                </a:cubicBezTo>
                <a:close/>
                <a:moveTo>
                  <a:pt x="879362" y="379585"/>
                </a:moveTo>
                <a:cubicBezTo>
                  <a:pt x="878514" y="380433"/>
                  <a:pt x="877295" y="380909"/>
                  <a:pt x="876038" y="380614"/>
                </a:cubicBezTo>
                <a:cubicBezTo>
                  <a:pt x="876000" y="380614"/>
                  <a:pt x="875981" y="380576"/>
                  <a:pt x="875952" y="380576"/>
                </a:cubicBezTo>
                <a:lnTo>
                  <a:pt x="821183" y="521184"/>
                </a:lnTo>
                <a:cubicBezTo>
                  <a:pt x="821726" y="521479"/>
                  <a:pt x="822193" y="521841"/>
                  <a:pt x="822517" y="522356"/>
                </a:cubicBezTo>
                <a:lnTo>
                  <a:pt x="967202" y="452385"/>
                </a:lnTo>
                <a:cubicBezTo>
                  <a:pt x="966992" y="451785"/>
                  <a:pt x="966878" y="451137"/>
                  <a:pt x="967040" y="450451"/>
                </a:cubicBezTo>
                <a:cubicBezTo>
                  <a:pt x="967135" y="450042"/>
                  <a:pt x="967325" y="449689"/>
                  <a:pt x="967545" y="449356"/>
                </a:cubicBezTo>
                <a:close/>
                <a:moveTo>
                  <a:pt x="2334068" y="379147"/>
                </a:moveTo>
                <a:cubicBezTo>
                  <a:pt x="2334030" y="379262"/>
                  <a:pt x="2333963" y="379357"/>
                  <a:pt x="2333915" y="379471"/>
                </a:cubicBezTo>
                <a:lnTo>
                  <a:pt x="2339087" y="382510"/>
                </a:lnTo>
                <a:lnTo>
                  <a:pt x="2339602" y="380138"/>
                </a:lnTo>
                <a:close/>
                <a:moveTo>
                  <a:pt x="987471" y="379138"/>
                </a:moveTo>
                <a:lnTo>
                  <a:pt x="971593" y="447899"/>
                </a:lnTo>
                <a:cubicBezTo>
                  <a:pt x="971907" y="447994"/>
                  <a:pt x="972202" y="448127"/>
                  <a:pt x="972450" y="448280"/>
                </a:cubicBezTo>
                <a:lnTo>
                  <a:pt x="1017836" y="393282"/>
                </a:lnTo>
                <a:close/>
                <a:moveTo>
                  <a:pt x="2482029" y="378052"/>
                </a:moveTo>
                <a:lnTo>
                  <a:pt x="2486210" y="402741"/>
                </a:lnTo>
                <a:cubicBezTo>
                  <a:pt x="2486544" y="402731"/>
                  <a:pt x="2486868" y="402693"/>
                  <a:pt x="2487201" y="402769"/>
                </a:cubicBezTo>
                <a:cubicBezTo>
                  <a:pt x="2487877" y="402931"/>
                  <a:pt x="2488411" y="403303"/>
                  <a:pt x="2488868" y="403769"/>
                </a:cubicBezTo>
                <a:lnTo>
                  <a:pt x="2504737" y="391292"/>
                </a:lnTo>
                <a:close/>
                <a:moveTo>
                  <a:pt x="984956" y="377966"/>
                </a:moveTo>
                <a:cubicBezTo>
                  <a:pt x="984261" y="379080"/>
                  <a:pt x="983032" y="379700"/>
                  <a:pt x="981699" y="379595"/>
                </a:cubicBezTo>
                <a:lnTo>
                  <a:pt x="971907" y="444012"/>
                </a:lnTo>
                <a:lnTo>
                  <a:pt x="986947" y="378900"/>
                </a:lnTo>
                <a:close/>
                <a:moveTo>
                  <a:pt x="2310693" y="377814"/>
                </a:moveTo>
                <a:lnTo>
                  <a:pt x="2329381" y="422219"/>
                </a:lnTo>
                <a:cubicBezTo>
                  <a:pt x="2329629" y="422143"/>
                  <a:pt x="2329858" y="422115"/>
                  <a:pt x="2330105" y="422115"/>
                </a:cubicBezTo>
                <a:lnTo>
                  <a:pt x="2330429" y="381614"/>
                </a:lnTo>
                <a:cubicBezTo>
                  <a:pt x="2330248" y="381595"/>
                  <a:pt x="2330067" y="381633"/>
                  <a:pt x="2329886" y="381595"/>
                </a:cubicBezTo>
                <a:cubicBezTo>
                  <a:pt x="2328315" y="381233"/>
                  <a:pt x="2327286" y="379871"/>
                  <a:pt x="2327181" y="378347"/>
                </a:cubicBezTo>
                <a:close/>
                <a:moveTo>
                  <a:pt x="2340145" y="377538"/>
                </a:moveTo>
                <a:lnTo>
                  <a:pt x="2334182" y="378138"/>
                </a:lnTo>
                <a:cubicBezTo>
                  <a:pt x="2334182" y="378195"/>
                  <a:pt x="2334182" y="378252"/>
                  <a:pt x="2334182" y="378309"/>
                </a:cubicBezTo>
                <a:lnTo>
                  <a:pt x="2339773" y="379319"/>
                </a:lnTo>
                <a:close/>
                <a:moveTo>
                  <a:pt x="978431" y="376461"/>
                </a:moveTo>
                <a:lnTo>
                  <a:pt x="880334" y="377423"/>
                </a:lnTo>
                <a:cubicBezTo>
                  <a:pt x="880324" y="377594"/>
                  <a:pt x="880353" y="377766"/>
                  <a:pt x="880315" y="377928"/>
                </a:cubicBezTo>
                <a:cubicBezTo>
                  <a:pt x="880219" y="378347"/>
                  <a:pt x="880029" y="378690"/>
                  <a:pt x="879810" y="379033"/>
                </a:cubicBezTo>
                <a:lnTo>
                  <a:pt x="968002" y="448804"/>
                </a:lnTo>
                <a:cubicBezTo>
                  <a:pt x="968716" y="448080"/>
                  <a:pt x="969707" y="447689"/>
                  <a:pt x="970774" y="447765"/>
                </a:cubicBezTo>
                <a:lnTo>
                  <a:pt x="981146" y="379585"/>
                </a:lnTo>
                <a:cubicBezTo>
                  <a:pt x="979622" y="379233"/>
                  <a:pt x="978584" y="377937"/>
                  <a:pt x="978431" y="376461"/>
                </a:cubicBezTo>
                <a:close/>
                <a:moveTo>
                  <a:pt x="2204632" y="374909"/>
                </a:moveTo>
                <a:lnTo>
                  <a:pt x="2125537" y="385586"/>
                </a:lnTo>
                <a:lnTo>
                  <a:pt x="2110125" y="413209"/>
                </a:lnTo>
                <a:cubicBezTo>
                  <a:pt x="2110573" y="413542"/>
                  <a:pt x="2110916" y="413980"/>
                  <a:pt x="2111164" y="414466"/>
                </a:cubicBezTo>
                <a:lnTo>
                  <a:pt x="2204718" y="375109"/>
                </a:lnTo>
                <a:cubicBezTo>
                  <a:pt x="2204699" y="375032"/>
                  <a:pt x="2204661" y="374975"/>
                  <a:pt x="2204632" y="374909"/>
                </a:cubicBezTo>
                <a:close/>
                <a:moveTo>
                  <a:pt x="2211566" y="374528"/>
                </a:moveTo>
                <a:cubicBezTo>
                  <a:pt x="2211548" y="374632"/>
                  <a:pt x="2211576" y="374737"/>
                  <a:pt x="2211548" y="374851"/>
                </a:cubicBezTo>
                <a:cubicBezTo>
                  <a:pt x="2211528" y="374928"/>
                  <a:pt x="2211471" y="374994"/>
                  <a:pt x="2211452" y="375071"/>
                </a:cubicBezTo>
                <a:lnTo>
                  <a:pt x="2327219" y="423896"/>
                </a:lnTo>
                <a:cubicBezTo>
                  <a:pt x="2327534" y="423343"/>
                  <a:pt x="2327953" y="422857"/>
                  <a:pt x="2328495" y="422543"/>
                </a:cubicBezTo>
                <a:lnTo>
                  <a:pt x="2309645" y="377766"/>
                </a:lnTo>
                <a:close/>
                <a:moveTo>
                  <a:pt x="987185" y="373966"/>
                </a:moveTo>
                <a:lnTo>
                  <a:pt x="985242" y="374880"/>
                </a:lnTo>
                <a:cubicBezTo>
                  <a:pt x="985480" y="375518"/>
                  <a:pt x="985594" y="376204"/>
                  <a:pt x="985442" y="376909"/>
                </a:cubicBezTo>
                <a:cubicBezTo>
                  <a:pt x="985413" y="377014"/>
                  <a:pt x="985337" y="377090"/>
                  <a:pt x="985299" y="377204"/>
                </a:cubicBezTo>
                <a:lnTo>
                  <a:pt x="987147" y="378052"/>
                </a:lnTo>
                <a:lnTo>
                  <a:pt x="988004" y="374337"/>
                </a:lnTo>
                <a:cubicBezTo>
                  <a:pt x="987709" y="374242"/>
                  <a:pt x="987433" y="374118"/>
                  <a:pt x="987185" y="373966"/>
                </a:cubicBezTo>
                <a:close/>
                <a:moveTo>
                  <a:pt x="986309" y="373165"/>
                </a:moveTo>
                <a:lnTo>
                  <a:pt x="984928" y="374156"/>
                </a:lnTo>
                <a:cubicBezTo>
                  <a:pt x="984966" y="374204"/>
                  <a:pt x="984994" y="374270"/>
                  <a:pt x="985023" y="374328"/>
                </a:cubicBezTo>
                <a:lnTo>
                  <a:pt x="986661" y="373546"/>
                </a:lnTo>
                <a:cubicBezTo>
                  <a:pt x="986537" y="373423"/>
                  <a:pt x="986414" y="373308"/>
                  <a:pt x="986309" y="373165"/>
                </a:cubicBezTo>
                <a:close/>
                <a:moveTo>
                  <a:pt x="991995" y="373003"/>
                </a:moveTo>
                <a:cubicBezTo>
                  <a:pt x="991252" y="374089"/>
                  <a:pt x="989928" y="374670"/>
                  <a:pt x="988557" y="374470"/>
                </a:cubicBezTo>
                <a:lnTo>
                  <a:pt x="987671" y="378309"/>
                </a:lnTo>
                <a:lnTo>
                  <a:pt x="1018389" y="392635"/>
                </a:lnTo>
                <a:lnTo>
                  <a:pt x="1021675" y="388663"/>
                </a:lnTo>
                <a:close/>
                <a:moveTo>
                  <a:pt x="979355" y="371851"/>
                </a:moveTo>
                <a:lnTo>
                  <a:pt x="891602" y="376680"/>
                </a:lnTo>
                <a:lnTo>
                  <a:pt x="978460" y="375823"/>
                </a:lnTo>
                <a:cubicBezTo>
                  <a:pt x="978470" y="375651"/>
                  <a:pt x="978431" y="375490"/>
                  <a:pt x="978470" y="375309"/>
                </a:cubicBezTo>
                <a:cubicBezTo>
                  <a:pt x="978689" y="374375"/>
                  <a:pt x="979251" y="373623"/>
                  <a:pt x="980003" y="373137"/>
                </a:cubicBezTo>
                <a:close/>
                <a:moveTo>
                  <a:pt x="983489" y="371622"/>
                </a:moveTo>
                <a:lnTo>
                  <a:pt x="980222" y="371803"/>
                </a:lnTo>
                <a:lnTo>
                  <a:pt x="980737" y="372813"/>
                </a:lnTo>
                <a:cubicBezTo>
                  <a:pt x="981365" y="372565"/>
                  <a:pt x="982051" y="372451"/>
                  <a:pt x="982756" y="372613"/>
                </a:cubicBezTo>
                <a:cubicBezTo>
                  <a:pt x="982842" y="372632"/>
                  <a:pt x="982918" y="372699"/>
                  <a:pt x="983004" y="372727"/>
                </a:cubicBezTo>
                <a:close/>
                <a:moveTo>
                  <a:pt x="985556" y="371518"/>
                </a:moveTo>
                <a:lnTo>
                  <a:pt x="984356" y="371575"/>
                </a:lnTo>
                <a:lnTo>
                  <a:pt x="983708" y="373051"/>
                </a:lnTo>
                <a:cubicBezTo>
                  <a:pt x="984108" y="373289"/>
                  <a:pt x="984442" y="373575"/>
                  <a:pt x="984718" y="373918"/>
                </a:cubicBezTo>
                <a:lnTo>
                  <a:pt x="986099" y="372927"/>
                </a:lnTo>
                <a:cubicBezTo>
                  <a:pt x="985813" y="372508"/>
                  <a:pt x="985632" y="372032"/>
                  <a:pt x="985556" y="371518"/>
                </a:cubicBezTo>
                <a:close/>
                <a:moveTo>
                  <a:pt x="992757" y="370670"/>
                </a:moveTo>
                <a:lnTo>
                  <a:pt x="992576" y="370698"/>
                </a:lnTo>
                <a:cubicBezTo>
                  <a:pt x="992586" y="370717"/>
                  <a:pt x="992576" y="370736"/>
                  <a:pt x="992576" y="370756"/>
                </a:cubicBezTo>
                <a:close/>
                <a:moveTo>
                  <a:pt x="2096914" y="368908"/>
                </a:moveTo>
                <a:lnTo>
                  <a:pt x="2075397" y="390168"/>
                </a:lnTo>
                <a:cubicBezTo>
                  <a:pt x="2075645" y="390472"/>
                  <a:pt x="2075807" y="390806"/>
                  <a:pt x="2075940" y="391149"/>
                </a:cubicBezTo>
                <a:lnTo>
                  <a:pt x="2076321" y="391454"/>
                </a:lnTo>
                <a:lnTo>
                  <a:pt x="2101277" y="388091"/>
                </a:lnTo>
                <a:close/>
                <a:moveTo>
                  <a:pt x="2462541" y="368479"/>
                </a:moveTo>
                <a:cubicBezTo>
                  <a:pt x="2462388" y="368555"/>
                  <a:pt x="2462226" y="368594"/>
                  <a:pt x="2462074" y="368651"/>
                </a:cubicBezTo>
                <a:lnTo>
                  <a:pt x="2471237" y="403074"/>
                </a:lnTo>
                <a:lnTo>
                  <a:pt x="2483029" y="405217"/>
                </a:lnTo>
                <a:cubicBezTo>
                  <a:pt x="2483267" y="404436"/>
                  <a:pt x="2483734" y="403807"/>
                  <a:pt x="2484343" y="403388"/>
                </a:cubicBezTo>
                <a:close/>
                <a:moveTo>
                  <a:pt x="2342097" y="368479"/>
                </a:moveTo>
                <a:lnTo>
                  <a:pt x="2333591" y="376090"/>
                </a:lnTo>
                <a:cubicBezTo>
                  <a:pt x="2333877" y="376490"/>
                  <a:pt x="2334068" y="376918"/>
                  <a:pt x="2334172" y="377395"/>
                </a:cubicBezTo>
                <a:lnTo>
                  <a:pt x="2340307" y="376785"/>
                </a:lnTo>
                <a:close/>
                <a:moveTo>
                  <a:pt x="2463769" y="367403"/>
                </a:moveTo>
                <a:cubicBezTo>
                  <a:pt x="2463541" y="367727"/>
                  <a:pt x="2463246" y="368003"/>
                  <a:pt x="2462912" y="368241"/>
                </a:cubicBezTo>
                <a:lnTo>
                  <a:pt x="2484715" y="403141"/>
                </a:lnTo>
                <a:cubicBezTo>
                  <a:pt x="2484934" y="403036"/>
                  <a:pt x="2485172" y="402950"/>
                  <a:pt x="2485410" y="402874"/>
                </a:cubicBezTo>
                <a:lnTo>
                  <a:pt x="2481115" y="377528"/>
                </a:lnTo>
                <a:close/>
                <a:moveTo>
                  <a:pt x="2457797" y="367203"/>
                </a:moveTo>
                <a:lnTo>
                  <a:pt x="2405696" y="391244"/>
                </a:lnTo>
                <a:lnTo>
                  <a:pt x="2470485" y="402969"/>
                </a:lnTo>
                <a:lnTo>
                  <a:pt x="2461427" y="368889"/>
                </a:lnTo>
                <a:cubicBezTo>
                  <a:pt x="2460988" y="368965"/>
                  <a:pt x="2460522" y="368965"/>
                  <a:pt x="2460036" y="368851"/>
                </a:cubicBezTo>
                <a:cubicBezTo>
                  <a:pt x="2459074" y="368613"/>
                  <a:pt x="2458283" y="368003"/>
                  <a:pt x="2457797" y="367203"/>
                </a:cubicBezTo>
                <a:close/>
                <a:moveTo>
                  <a:pt x="986328" y="367050"/>
                </a:moveTo>
                <a:lnTo>
                  <a:pt x="984661" y="370879"/>
                </a:lnTo>
                <a:lnTo>
                  <a:pt x="985566" y="370822"/>
                </a:lnTo>
                <a:cubicBezTo>
                  <a:pt x="985575" y="370603"/>
                  <a:pt x="985537" y="370394"/>
                  <a:pt x="985585" y="370175"/>
                </a:cubicBezTo>
                <a:cubicBezTo>
                  <a:pt x="985785" y="369308"/>
                  <a:pt x="986309" y="368632"/>
                  <a:pt x="986966" y="368146"/>
                </a:cubicBezTo>
                <a:close/>
                <a:moveTo>
                  <a:pt x="1177199" y="366479"/>
                </a:moveTo>
                <a:lnTo>
                  <a:pt x="1189896" y="409084"/>
                </a:lnTo>
                <a:lnTo>
                  <a:pt x="1236902" y="383643"/>
                </a:lnTo>
                <a:cubicBezTo>
                  <a:pt x="1236673" y="383081"/>
                  <a:pt x="1236578" y="382500"/>
                  <a:pt x="1236654" y="381871"/>
                </a:cubicBezTo>
                <a:close/>
                <a:moveTo>
                  <a:pt x="2457378" y="366079"/>
                </a:moveTo>
                <a:lnTo>
                  <a:pt x="2341126" y="377452"/>
                </a:lnTo>
                <a:lnTo>
                  <a:pt x="2340687" y="379500"/>
                </a:lnTo>
                <a:lnTo>
                  <a:pt x="2404372" y="390996"/>
                </a:lnTo>
                <a:lnTo>
                  <a:pt x="2457521" y="366479"/>
                </a:lnTo>
                <a:cubicBezTo>
                  <a:pt x="2457483" y="366327"/>
                  <a:pt x="2457397" y="366222"/>
                  <a:pt x="2457378" y="366079"/>
                </a:cubicBezTo>
                <a:close/>
                <a:moveTo>
                  <a:pt x="1979204" y="365717"/>
                </a:moveTo>
                <a:lnTo>
                  <a:pt x="2104953" y="414495"/>
                </a:lnTo>
                <a:cubicBezTo>
                  <a:pt x="2104972" y="414437"/>
                  <a:pt x="2104991" y="414399"/>
                  <a:pt x="2105020" y="414342"/>
                </a:cubicBezTo>
                <a:lnTo>
                  <a:pt x="2104858" y="414228"/>
                </a:lnTo>
                <a:lnTo>
                  <a:pt x="2075454" y="394502"/>
                </a:lnTo>
                <a:cubicBezTo>
                  <a:pt x="2074626" y="395587"/>
                  <a:pt x="2073226" y="396149"/>
                  <a:pt x="2071816" y="395835"/>
                </a:cubicBezTo>
                <a:cubicBezTo>
                  <a:pt x="2069949" y="395397"/>
                  <a:pt x="2068787" y="393549"/>
                  <a:pt x="2069139" y="391673"/>
                </a:cubicBezTo>
                <a:close/>
                <a:moveTo>
                  <a:pt x="782007" y="364355"/>
                </a:moveTo>
                <a:lnTo>
                  <a:pt x="691500" y="456871"/>
                </a:lnTo>
                <a:cubicBezTo>
                  <a:pt x="692177" y="457690"/>
                  <a:pt x="692520" y="458776"/>
                  <a:pt x="692253" y="459881"/>
                </a:cubicBezTo>
                <a:cubicBezTo>
                  <a:pt x="692224" y="460024"/>
                  <a:pt x="692129" y="460129"/>
                  <a:pt x="692081" y="460281"/>
                </a:cubicBezTo>
                <a:lnTo>
                  <a:pt x="816554" y="522346"/>
                </a:lnTo>
                <a:cubicBezTo>
                  <a:pt x="816983" y="521679"/>
                  <a:pt x="817621" y="521222"/>
                  <a:pt x="818364" y="520955"/>
                </a:cubicBezTo>
                <a:lnTo>
                  <a:pt x="784512" y="365079"/>
                </a:lnTo>
                <a:cubicBezTo>
                  <a:pt x="784150" y="365117"/>
                  <a:pt x="783779" y="365145"/>
                  <a:pt x="783398" y="365050"/>
                </a:cubicBezTo>
                <a:cubicBezTo>
                  <a:pt x="782864" y="364936"/>
                  <a:pt x="782407" y="364679"/>
                  <a:pt x="782007" y="364355"/>
                </a:cubicBezTo>
                <a:close/>
                <a:moveTo>
                  <a:pt x="787646" y="362459"/>
                </a:moveTo>
                <a:cubicBezTo>
                  <a:pt x="787331" y="363650"/>
                  <a:pt x="786446" y="364507"/>
                  <a:pt x="785360" y="364888"/>
                </a:cubicBezTo>
                <a:lnTo>
                  <a:pt x="819202" y="520755"/>
                </a:lnTo>
                <a:cubicBezTo>
                  <a:pt x="819574" y="520727"/>
                  <a:pt x="819945" y="520708"/>
                  <a:pt x="820326" y="520803"/>
                </a:cubicBezTo>
                <a:cubicBezTo>
                  <a:pt x="820355" y="520803"/>
                  <a:pt x="820383" y="520832"/>
                  <a:pt x="820421" y="520841"/>
                </a:cubicBezTo>
                <a:lnTo>
                  <a:pt x="875181" y="380233"/>
                </a:lnTo>
                <a:cubicBezTo>
                  <a:pt x="873952" y="379576"/>
                  <a:pt x="873228" y="378280"/>
                  <a:pt x="873342" y="376861"/>
                </a:cubicBezTo>
                <a:close/>
                <a:moveTo>
                  <a:pt x="2304083" y="362116"/>
                </a:moveTo>
                <a:lnTo>
                  <a:pt x="2310379" y="377061"/>
                </a:lnTo>
                <a:lnTo>
                  <a:pt x="2327200" y="377623"/>
                </a:lnTo>
                <a:cubicBezTo>
                  <a:pt x="2327210" y="377499"/>
                  <a:pt x="2327181" y="377404"/>
                  <a:pt x="2327210" y="377290"/>
                </a:cubicBezTo>
                <a:cubicBezTo>
                  <a:pt x="2327257" y="377052"/>
                  <a:pt x="2327400" y="376861"/>
                  <a:pt x="2327495" y="376642"/>
                </a:cubicBezTo>
                <a:close/>
                <a:moveTo>
                  <a:pt x="1157121" y="361278"/>
                </a:moveTo>
                <a:lnTo>
                  <a:pt x="1128365" y="440460"/>
                </a:lnTo>
                <a:cubicBezTo>
                  <a:pt x="1128927" y="440736"/>
                  <a:pt x="1129422" y="441107"/>
                  <a:pt x="1129774" y="441612"/>
                </a:cubicBezTo>
                <a:lnTo>
                  <a:pt x="1189191" y="409456"/>
                </a:lnTo>
                <a:lnTo>
                  <a:pt x="1176313" y="366241"/>
                </a:lnTo>
                <a:close/>
                <a:moveTo>
                  <a:pt x="1045783" y="359430"/>
                </a:moveTo>
                <a:lnTo>
                  <a:pt x="995329" y="370117"/>
                </a:lnTo>
                <a:lnTo>
                  <a:pt x="992557" y="371422"/>
                </a:lnTo>
                <a:cubicBezTo>
                  <a:pt x="992548" y="371556"/>
                  <a:pt x="992576" y="371660"/>
                  <a:pt x="992548" y="371775"/>
                </a:cubicBezTo>
                <a:cubicBezTo>
                  <a:pt x="992519" y="371946"/>
                  <a:pt x="992414" y="372080"/>
                  <a:pt x="992348" y="372232"/>
                </a:cubicBezTo>
                <a:lnTo>
                  <a:pt x="1022218" y="387977"/>
                </a:lnTo>
                <a:close/>
                <a:moveTo>
                  <a:pt x="2477990" y="359002"/>
                </a:moveTo>
                <a:lnTo>
                  <a:pt x="2464265" y="364469"/>
                </a:lnTo>
                <a:cubicBezTo>
                  <a:pt x="2464417" y="365022"/>
                  <a:pt x="2464474" y="365584"/>
                  <a:pt x="2464332" y="366165"/>
                </a:cubicBezTo>
                <a:cubicBezTo>
                  <a:pt x="2464265" y="366422"/>
                  <a:pt x="2464122" y="366641"/>
                  <a:pt x="2464008" y="366870"/>
                </a:cubicBezTo>
                <a:lnTo>
                  <a:pt x="2480991" y="376775"/>
                </a:lnTo>
                <a:close/>
                <a:moveTo>
                  <a:pt x="1074044" y="353449"/>
                </a:moveTo>
                <a:lnTo>
                  <a:pt x="1047040" y="359173"/>
                </a:lnTo>
                <a:lnTo>
                  <a:pt x="1022932" y="388367"/>
                </a:lnTo>
                <a:lnTo>
                  <a:pt x="1123897" y="441603"/>
                </a:lnTo>
                <a:cubicBezTo>
                  <a:pt x="1124126" y="441269"/>
                  <a:pt x="1124431" y="440993"/>
                  <a:pt x="1124755" y="440764"/>
                </a:cubicBezTo>
                <a:close/>
                <a:moveTo>
                  <a:pt x="1036982" y="349772"/>
                </a:moveTo>
                <a:lnTo>
                  <a:pt x="992376" y="369803"/>
                </a:lnTo>
                <a:lnTo>
                  <a:pt x="996367" y="368965"/>
                </a:lnTo>
                <a:close/>
                <a:moveTo>
                  <a:pt x="1253666" y="349000"/>
                </a:moveTo>
                <a:lnTo>
                  <a:pt x="1241703" y="379157"/>
                </a:lnTo>
                <a:cubicBezTo>
                  <a:pt x="1241855" y="379233"/>
                  <a:pt x="1242036" y="379280"/>
                  <a:pt x="1242179" y="379376"/>
                </a:cubicBezTo>
                <a:close/>
                <a:moveTo>
                  <a:pt x="2504822" y="348277"/>
                </a:moveTo>
                <a:lnTo>
                  <a:pt x="2478752" y="358678"/>
                </a:lnTo>
                <a:lnTo>
                  <a:pt x="2481905" y="377290"/>
                </a:lnTo>
                <a:lnTo>
                  <a:pt x="2505222" y="390892"/>
                </a:lnTo>
                <a:lnTo>
                  <a:pt x="2520158" y="379157"/>
                </a:lnTo>
                <a:close/>
                <a:moveTo>
                  <a:pt x="1103085" y="347305"/>
                </a:moveTo>
                <a:lnTo>
                  <a:pt x="1074787" y="353287"/>
                </a:lnTo>
                <a:lnTo>
                  <a:pt x="1125393" y="440421"/>
                </a:lnTo>
                <a:cubicBezTo>
                  <a:pt x="1126079" y="440107"/>
                  <a:pt x="1126850" y="439955"/>
                  <a:pt x="1127641" y="440136"/>
                </a:cubicBezTo>
                <a:cubicBezTo>
                  <a:pt x="1127669" y="440145"/>
                  <a:pt x="1127698" y="440164"/>
                  <a:pt x="1127726" y="440164"/>
                </a:cubicBezTo>
                <a:lnTo>
                  <a:pt x="1156435" y="361116"/>
                </a:lnTo>
                <a:close/>
                <a:moveTo>
                  <a:pt x="1321427" y="346048"/>
                </a:moveTo>
                <a:lnTo>
                  <a:pt x="1341029" y="382776"/>
                </a:lnTo>
                <a:lnTo>
                  <a:pt x="1366518" y="382986"/>
                </a:lnTo>
                <a:lnTo>
                  <a:pt x="1367128" y="380824"/>
                </a:lnTo>
                <a:close/>
                <a:moveTo>
                  <a:pt x="3053138" y="345153"/>
                </a:moveTo>
                <a:lnTo>
                  <a:pt x="2947840" y="459414"/>
                </a:lnTo>
                <a:cubicBezTo>
                  <a:pt x="2948106" y="459748"/>
                  <a:pt x="2948325" y="460110"/>
                  <a:pt x="2948468" y="460519"/>
                </a:cubicBezTo>
                <a:lnTo>
                  <a:pt x="3069169" y="431325"/>
                </a:lnTo>
                <a:cubicBezTo>
                  <a:pt x="3069102" y="430897"/>
                  <a:pt x="3069093" y="430468"/>
                  <a:pt x="3069207" y="430039"/>
                </a:cubicBezTo>
                <a:cubicBezTo>
                  <a:pt x="3069512" y="428734"/>
                  <a:pt x="3070512" y="427801"/>
                  <a:pt x="3071703" y="427468"/>
                </a:cubicBezTo>
                <a:lnTo>
                  <a:pt x="3055625" y="345772"/>
                </a:lnTo>
                <a:cubicBezTo>
                  <a:pt x="3055234" y="345810"/>
                  <a:pt x="3054834" y="345819"/>
                  <a:pt x="3054424" y="345743"/>
                </a:cubicBezTo>
                <a:cubicBezTo>
                  <a:pt x="3053948" y="345629"/>
                  <a:pt x="3053519" y="345419"/>
                  <a:pt x="3053138" y="345153"/>
                </a:cubicBezTo>
                <a:close/>
                <a:moveTo>
                  <a:pt x="1439489" y="341066"/>
                </a:moveTo>
                <a:lnTo>
                  <a:pt x="1374262" y="381814"/>
                </a:lnTo>
                <a:cubicBezTo>
                  <a:pt x="1374443" y="382176"/>
                  <a:pt x="1374576" y="382538"/>
                  <a:pt x="1374633" y="382938"/>
                </a:cubicBezTo>
                <a:lnTo>
                  <a:pt x="1393150" y="382900"/>
                </a:lnTo>
                <a:close/>
                <a:moveTo>
                  <a:pt x="1062947" y="339904"/>
                </a:moveTo>
                <a:lnTo>
                  <a:pt x="1047983" y="358021"/>
                </a:lnTo>
                <a:lnTo>
                  <a:pt x="1073567" y="352610"/>
                </a:lnTo>
                <a:lnTo>
                  <a:pt x="1066319" y="340133"/>
                </a:lnTo>
                <a:cubicBezTo>
                  <a:pt x="1065633" y="340437"/>
                  <a:pt x="1064861" y="340600"/>
                  <a:pt x="1064071" y="340409"/>
                </a:cubicBezTo>
                <a:cubicBezTo>
                  <a:pt x="1063642" y="340314"/>
                  <a:pt x="1063280" y="340123"/>
                  <a:pt x="1062947" y="339904"/>
                </a:cubicBezTo>
                <a:close/>
                <a:moveTo>
                  <a:pt x="2005827" y="339866"/>
                </a:moveTo>
                <a:lnTo>
                  <a:pt x="1974575" y="361450"/>
                </a:lnTo>
                <a:cubicBezTo>
                  <a:pt x="1974975" y="362155"/>
                  <a:pt x="1975128" y="362974"/>
                  <a:pt x="1974956" y="363812"/>
                </a:cubicBezTo>
                <a:lnTo>
                  <a:pt x="2069349" y="391044"/>
                </a:lnTo>
                <a:cubicBezTo>
                  <a:pt x="2069434" y="390844"/>
                  <a:pt x="2069511" y="390625"/>
                  <a:pt x="2069635" y="390425"/>
                </a:cubicBezTo>
                <a:close/>
                <a:moveTo>
                  <a:pt x="2006598" y="339561"/>
                </a:moveTo>
                <a:lnTo>
                  <a:pt x="2070111" y="389891"/>
                </a:lnTo>
                <a:cubicBezTo>
                  <a:pt x="2070330" y="389663"/>
                  <a:pt x="2070539" y="389434"/>
                  <a:pt x="2070806" y="389282"/>
                </a:cubicBezTo>
                <a:lnTo>
                  <a:pt x="2070206" y="387901"/>
                </a:lnTo>
                <a:close/>
                <a:moveTo>
                  <a:pt x="1061804" y="338723"/>
                </a:moveTo>
                <a:lnTo>
                  <a:pt x="998939" y="368412"/>
                </a:lnTo>
                <a:lnTo>
                  <a:pt x="1046726" y="358287"/>
                </a:lnTo>
                <a:lnTo>
                  <a:pt x="1062347" y="339371"/>
                </a:lnTo>
                <a:cubicBezTo>
                  <a:pt x="1062147" y="339161"/>
                  <a:pt x="1061947" y="338971"/>
                  <a:pt x="1061804" y="338723"/>
                </a:cubicBezTo>
                <a:close/>
                <a:moveTo>
                  <a:pt x="1068119" y="338247"/>
                </a:moveTo>
                <a:cubicBezTo>
                  <a:pt x="1067871" y="338885"/>
                  <a:pt x="1067471" y="339418"/>
                  <a:pt x="1066947" y="339799"/>
                </a:cubicBezTo>
                <a:lnTo>
                  <a:pt x="1074301" y="352449"/>
                </a:lnTo>
                <a:lnTo>
                  <a:pt x="1101085" y="346781"/>
                </a:lnTo>
                <a:close/>
                <a:moveTo>
                  <a:pt x="2152254" y="337685"/>
                </a:moveTo>
                <a:lnTo>
                  <a:pt x="2126013" y="384738"/>
                </a:lnTo>
                <a:lnTo>
                  <a:pt x="2204566" y="374137"/>
                </a:lnTo>
                <a:cubicBezTo>
                  <a:pt x="2204547" y="373842"/>
                  <a:pt x="2204508" y="373556"/>
                  <a:pt x="2204585" y="373242"/>
                </a:cubicBezTo>
                <a:cubicBezTo>
                  <a:pt x="2204652" y="372966"/>
                  <a:pt x="2204794" y="372727"/>
                  <a:pt x="2204928" y="372461"/>
                </a:cubicBezTo>
                <a:close/>
                <a:moveTo>
                  <a:pt x="1166007" y="336761"/>
                </a:moveTo>
                <a:lnTo>
                  <a:pt x="1157416" y="360402"/>
                </a:lnTo>
                <a:lnTo>
                  <a:pt x="1175999" y="365212"/>
                </a:lnTo>
                <a:lnTo>
                  <a:pt x="1167531" y="336818"/>
                </a:lnTo>
                <a:cubicBezTo>
                  <a:pt x="1167065" y="336904"/>
                  <a:pt x="1166579" y="336904"/>
                  <a:pt x="1166084" y="336789"/>
                </a:cubicBezTo>
                <a:cubicBezTo>
                  <a:pt x="1166065" y="336789"/>
                  <a:pt x="1166036" y="336761"/>
                  <a:pt x="1166007" y="336761"/>
                </a:cubicBezTo>
                <a:close/>
                <a:moveTo>
                  <a:pt x="1169665" y="335523"/>
                </a:moveTo>
                <a:cubicBezTo>
                  <a:pt x="1169294" y="335989"/>
                  <a:pt x="1168808" y="336304"/>
                  <a:pt x="1168265" y="336542"/>
                </a:cubicBezTo>
                <a:lnTo>
                  <a:pt x="1176885" y="365450"/>
                </a:lnTo>
                <a:lnTo>
                  <a:pt x="1236892" y="380976"/>
                </a:lnTo>
                <a:cubicBezTo>
                  <a:pt x="1236940" y="380852"/>
                  <a:pt x="1236997" y="380719"/>
                  <a:pt x="1237064" y="380604"/>
                </a:cubicBezTo>
                <a:close/>
                <a:moveTo>
                  <a:pt x="1163588" y="334484"/>
                </a:moveTo>
                <a:lnTo>
                  <a:pt x="1105095" y="346876"/>
                </a:lnTo>
                <a:lnTo>
                  <a:pt x="1156749" y="360240"/>
                </a:lnTo>
                <a:lnTo>
                  <a:pt x="1165379" y="336475"/>
                </a:lnTo>
                <a:cubicBezTo>
                  <a:pt x="1164521" y="336056"/>
                  <a:pt x="1163902" y="335361"/>
                  <a:pt x="1163588" y="334484"/>
                </a:cubicBezTo>
                <a:close/>
                <a:moveTo>
                  <a:pt x="1162407" y="333789"/>
                </a:moveTo>
                <a:lnTo>
                  <a:pt x="1068376" y="337123"/>
                </a:lnTo>
                <a:cubicBezTo>
                  <a:pt x="1068367" y="337199"/>
                  <a:pt x="1068376" y="337285"/>
                  <a:pt x="1068367" y="337361"/>
                </a:cubicBezTo>
                <a:lnTo>
                  <a:pt x="1103095" y="346353"/>
                </a:lnTo>
                <a:close/>
                <a:moveTo>
                  <a:pt x="1614313" y="332276"/>
                </a:moveTo>
                <a:lnTo>
                  <a:pt x="1605966" y="332394"/>
                </a:lnTo>
                <a:lnTo>
                  <a:pt x="1554142" y="376623"/>
                </a:lnTo>
                <a:close/>
                <a:moveTo>
                  <a:pt x="1632256" y="332022"/>
                </a:moveTo>
                <a:lnTo>
                  <a:pt x="1615719" y="332256"/>
                </a:lnTo>
                <a:lnTo>
                  <a:pt x="1552656" y="378738"/>
                </a:lnTo>
                <a:close/>
                <a:moveTo>
                  <a:pt x="1679831" y="331348"/>
                </a:moveTo>
                <a:lnTo>
                  <a:pt x="1633864" y="331999"/>
                </a:lnTo>
                <a:lnTo>
                  <a:pt x="1550694" y="380795"/>
                </a:lnTo>
                <a:close/>
                <a:moveTo>
                  <a:pt x="1455939" y="330779"/>
                </a:moveTo>
                <a:lnTo>
                  <a:pt x="1443975" y="338256"/>
                </a:lnTo>
                <a:lnTo>
                  <a:pt x="1394541" y="382890"/>
                </a:lnTo>
                <a:lnTo>
                  <a:pt x="1395169" y="382890"/>
                </a:lnTo>
                <a:close/>
                <a:moveTo>
                  <a:pt x="1945676" y="330636"/>
                </a:moveTo>
                <a:lnTo>
                  <a:pt x="1842120" y="380919"/>
                </a:lnTo>
                <a:cubicBezTo>
                  <a:pt x="1842149" y="381014"/>
                  <a:pt x="1842206" y="381109"/>
                  <a:pt x="1842225" y="381214"/>
                </a:cubicBezTo>
                <a:lnTo>
                  <a:pt x="1967965" y="363269"/>
                </a:lnTo>
                <a:cubicBezTo>
                  <a:pt x="1967965" y="362955"/>
                  <a:pt x="1967917" y="362659"/>
                  <a:pt x="1968003" y="362345"/>
                </a:cubicBezTo>
                <a:cubicBezTo>
                  <a:pt x="1968155" y="361650"/>
                  <a:pt x="1968536" y="361116"/>
                  <a:pt x="1969003" y="360650"/>
                </a:cubicBezTo>
                <a:close/>
                <a:moveTo>
                  <a:pt x="1462521" y="330208"/>
                </a:moveTo>
                <a:cubicBezTo>
                  <a:pt x="1461692" y="331284"/>
                  <a:pt x="1460301" y="331836"/>
                  <a:pt x="1458901" y="331522"/>
                </a:cubicBezTo>
                <a:cubicBezTo>
                  <a:pt x="1458273" y="331370"/>
                  <a:pt x="1457749" y="331017"/>
                  <a:pt x="1457301" y="330598"/>
                </a:cubicBezTo>
                <a:lnTo>
                  <a:pt x="1396322" y="382881"/>
                </a:lnTo>
                <a:lnTo>
                  <a:pt x="1542664" y="382557"/>
                </a:lnTo>
                <a:cubicBezTo>
                  <a:pt x="1542683" y="382424"/>
                  <a:pt x="1542645" y="382309"/>
                  <a:pt x="1542674" y="382186"/>
                </a:cubicBezTo>
                <a:cubicBezTo>
                  <a:pt x="1542740" y="381900"/>
                  <a:pt x="1542902" y="381643"/>
                  <a:pt x="1543035" y="381386"/>
                </a:cubicBezTo>
                <a:close/>
                <a:moveTo>
                  <a:pt x="2138024" y="328303"/>
                </a:moveTo>
                <a:lnTo>
                  <a:pt x="2097533" y="368308"/>
                </a:lnTo>
                <a:lnTo>
                  <a:pt x="2102029" y="387977"/>
                </a:lnTo>
                <a:lnTo>
                  <a:pt x="2125003" y="384872"/>
                </a:lnTo>
                <a:lnTo>
                  <a:pt x="2151578" y="337237"/>
                </a:lnTo>
                <a:close/>
                <a:moveTo>
                  <a:pt x="1951972" y="327579"/>
                </a:moveTo>
                <a:lnTo>
                  <a:pt x="1946438" y="330255"/>
                </a:lnTo>
                <a:lnTo>
                  <a:pt x="1968679" y="358869"/>
                </a:lnTo>
                <a:close/>
                <a:moveTo>
                  <a:pt x="1456263" y="327169"/>
                </a:moveTo>
                <a:lnTo>
                  <a:pt x="1446738" y="335770"/>
                </a:lnTo>
                <a:lnTo>
                  <a:pt x="1456568" y="329627"/>
                </a:lnTo>
                <a:cubicBezTo>
                  <a:pt x="1456206" y="328903"/>
                  <a:pt x="1456034" y="328084"/>
                  <a:pt x="1456234" y="327226"/>
                </a:cubicBezTo>
                <a:cubicBezTo>
                  <a:pt x="1456244" y="327217"/>
                  <a:pt x="1456253" y="327179"/>
                  <a:pt x="1456263" y="327169"/>
                </a:cubicBezTo>
                <a:close/>
                <a:moveTo>
                  <a:pt x="1513222" y="326112"/>
                </a:moveTo>
                <a:lnTo>
                  <a:pt x="1463216" y="328303"/>
                </a:lnTo>
                <a:cubicBezTo>
                  <a:pt x="1463206" y="328493"/>
                  <a:pt x="1463235" y="328665"/>
                  <a:pt x="1463197" y="328846"/>
                </a:cubicBezTo>
                <a:cubicBezTo>
                  <a:pt x="1463130" y="329141"/>
                  <a:pt x="1462978" y="329379"/>
                  <a:pt x="1462845" y="329646"/>
                </a:cubicBezTo>
                <a:lnTo>
                  <a:pt x="1543350" y="380833"/>
                </a:lnTo>
                <a:cubicBezTo>
                  <a:pt x="1543578" y="380547"/>
                  <a:pt x="1543845" y="380309"/>
                  <a:pt x="1544140" y="380100"/>
                </a:cubicBezTo>
                <a:close/>
                <a:moveTo>
                  <a:pt x="1698656" y="325095"/>
                </a:moveTo>
                <a:lnTo>
                  <a:pt x="1684845" y="330384"/>
                </a:lnTo>
                <a:lnTo>
                  <a:pt x="1743670" y="329551"/>
                </a:lnTo>
                <a:lnTo>
                  <a:pt x="1703565" y="325581"/>
                </a:lnTo>
                <a:lnTo>
                  <a:pt x="1702170" y="326455"/>
                </a:lnTo>
                <a:lnTo>
                  <a:pt x="1700696" y="325297"/>
                </a:lnTo>
                <a:close/>
                <a:moveTo>
                  <a:pt x="1565140" y="323822"/>
                </a:moveTo>
                <a:lnTo>
                  <a:pt x="1513946" y="326074"/>
                </a:lnTo>
                <a:lnTo>
                  <a:pt x="1544702" y="379795"/>
                </a:lnTo>
                <a:cubicBezTo>
                  <a:pt x="1545398" y="379490"/>
                  <a:pt x="1546179" y="379319"/>
                  <a:pt x="1546969" y="379519"/>
                </a:cubicBezTo>
                <a:cubicBezTo>
                  <a:pt x="1547636" y="379671"/>
                  <a:pt x="1548169" y="380042"/>
                  <a:pt x="1548627" y="380500"/>
                </a:cubicBezTo>
                <a:lnTo>
                  <a:pt x="1604993" y="332408"/>
                </a:lnTo>
                <a:lnTo>
                  <a:pt x="1576744" y="332808"/>
                </a:lnTo>
                <a:cubicBezTo>
                  <a:pt x="1576735" y="332942"/>
                  <a:pt x="1576763" y="333084"/>
                  <a:pt x="1576744" y="333208"/>
                </a:cubicBezTo>
                <a:cubicBezTo>
                  <a:pt x="1576287" y="335132"/>
                  <a:pt x="1574373" y="336332"/>
                  <a:pt x="1572449" y="335894"/>
                </a:cubicBezTo>
                <a:cubicBezTo>
                  <a:pt x="1570524" y="335437"/>
                  <a:pt x="1569324" y="333522"/>
                  <a:pt x="1569762" y="331598"/>
                </a:cubicBezTo>
                <a:cubicBezTo>
                  <a:pt x="1569925" y="330951"/>
                  <a:pt x="1570286" y="330417"/>
                  <a:pt x="1570725" y="329960"/>
                </a:cubicBezTo>
                <a:close/>
                <a:moveTo>
                  <a:pt x="1573827" y="323440"/>
                </a:moveTo>
                <a:lnTo>
                  <a:pt x="1565700" y="323797"/>
                </a:lnTo>
                <a:lnTo>
                  <a:pt x="1571039" y="329665"/>
                </a:lnTo>
                <a:cubicBezTo>
                  <a:pt x="1571687" y="329141"/>
                  <a:pt x="1572487" y="328874"/>
                  <a:pt x="1573363" y="328912"/>
                </a:cubicBezTo>
                <a:close/>
                <a:moveTo>
                  <a:pt x="628712" y="322950"/>
                </a:moveTo>
                <a:cubicBezTo>
                  <a:pt x="628435" y="323035"/>
                  <a:pt x="628159" y="323083"/>
                  <a:pt x="627873" y="323092"/>
                </a:cubicBezTo>
                <a:lnTo>
                  <a:pt x="617453" y="476893"/>
                </a:lnTo>
                <a:cubicBezTo>
                  <a:pt x="617510" y="476893"/>
                  <a:pt x="617548" y="476874"/>
                  <a:pt x="617605" y="476893"/>
                </a:cubicBezTo>
                <a:cubicBezTo>
                  <a:pt x="618806" y="477169"/>
                  <a:pt x="619663" y="478045"/>
                  <a:pt x="620063" y="479103"/>
                </a:cubicBezTo>
                <a:lnTo>
                  <a:pt x="685300" y="459814"/>
                </a:lnTo>
                <a:cubicBezTo>
                  <a:pt x="685195" y="459310"/>
                  <a:pt x="685166" y="458814"/>
                  <a:pt x="685290" y="458271"/>
                </a:cubicBezTo>
                <a:cubicBezTo>
                  <a:pt x="685528" y="457281"/>
                  <a:pt x="686166" y="456490"/>
                  <a:pt x="686986" y="456023"/>
                </a:cubicBezTo>
                <a:close/>
                <a:moveTo>
                  <a:pt x="1585433" y="322929"/>
                </a:moveTo>
                <a:lnTo>
                  <a:pt x="1574201" y="323423"/>
                </a:lnTo>
                <a:lnTo>
                  <a:pt x="1573734" y="328931"/>
                </a:lnTo>
                <a:cubicBezTo>
                  <a:pt x="1573839" y="328931"/>
                  <a:pt x="1573953" y="328912"/>
                  <a:pt x="1574068" y="328931"/>
                </a:cubicBezTo>
                <a:cubicBezTo>
                  <a:pt x="1574782" y="329103"/>
                  <a:pt x="1575344" y="329513"/>
                  <a:pt x="1575820" y="330017"/>
                </a:cubicBezTo>
                <a:close/>
                <a:moveTo>
                  <a:pt x="1685321" y="322865"/>
                </a:moveTo>
                <a:lnTo>
                  <a:pt x="1698559" y="324176"/>
                </a:lnTo>
                <a:lnTo>
                  <a:pt x="1699474" y="323826"/>
                </a:lnTo>
                <a:cubicBezTo>
                  <a:pt x="1699426" y="323616"/>
                  <a:pt x="1699417" y="323397"/>
                  <a:pt x="1699398" y="323188"/>
                </a:cubicBezTo>
                <a:close/>
                <a:moveTo>
                  <a:pt x="1589368" y="322756"/>
                </a:moveTo>
                <a:lnTo>
                  <a:pt x="1586904" y="322864"/>
                </a:lnTo>
                <a:lnTo>
                  <a:pt x="1578430" y="329112"/>
                </a:lnTo>
                <a:close/>
                <a:moveTo>
                  <a:pt x="1650782" y="322073"/>
                </a:moveTo>
                <a:lnTo>
                  <a:pt x="1635425" y="331083"/>
                </a:lnTo>
                <a:lnTo>
                  <a:pt x="1682253" y="330420"/>
                </a:lnTo>
                <a:lnTo>
                  <a:pt x="1696673" y="324899"/>
                </a:lnTo>
                <a:lnTo>
                  <a:pt x="1673360" y="322591"/>
                </a:lnTo>
                <a:close/>
                <a:moveTo>
                  <a:pt x="1983309" y="322007"/>
                </a:moveTo>
                <a:lnTo>
                  <a:pt x="1972765" y="359888"/>
                </a:lnTo>
                <a:cubicBezTo>
                  <a:pt x="1973318" y="360097"/>
                  <a:pt x="1973775" y="360431"/>
                  <a:pt x="1974137" y="360859"/>
                </a:cubicBezTo>
                <a:lnTo>
                  <a:pt x="2005226" y="339390"/>
                </a:lnTo>
                <a:close/>
                <a:moveTo>
                  <a:pt x="1213089" y="321692"/>
                </a:moveTo>
                <a:lnTo>
                  <a:pt x="1170408" y="332741"/>
                </a:lnTo>
                <a:cubicBezTo>
                  <a:pt x="1170475" y="333179"/>
                  <a:pt x="1170475" y="333656"/>
                  <a:pt x="1170370" y="334113"/>
                </a:cubicBezTo>
                <a:cubicBezTo>
                  <a:pt x="1170303" y="334456"/>
                  <a:pt x="1170132" y="334732"/>
                  <a:pt x="1169970" y="335018"/>
                </a:cubicBezTo>
                <a:lnTo>
                  <a:pt x="1237359" y="380090"/>
                </a:lnTo>
                <a:cubicBezTo>
                  <a:pt x="1237635" y="379757"/>
                  <a:pt x="1237950" y="379452"/>
                  <a:pt x="1238321" y="379242"/>
                </a:cubicBezTo>
                <a:close/>
                <a:moveTo>
                  <a:pt x="1615273" y="321616"/>
                </a:moveTo>
                <a:lnTo>
                  <a:pt x="1590466" y="322708"/>
                </a:lnTo>
                <a:lnTo>
                  <a:pt x="1576420" y="330865"/>
                </a:lnTo>
                <a:cubicBezTo>
                  <a:pt x="1576582" y="331189"/>
                  <a:pt x="1576725" y="331532"/>
                  <a:pt x="1576773" y="331913"/>
                </a:cubicBezTo>
                <a:lnTo>
                  <a:pt x="1606059" y="331499"/>
                </a:lnTo>
                <a:lnTo>
                  <a:pt x="1615911" y="323092"/>
                </a:lnTo>
                <a:cubicBezTo>
                  <a:pt x="1615587" y="322645"/>
                  <a:pt x="1615359" y="322159"/>
                  <a:pt x="1615273" y="321616"/>
                </a:cubicBezTo>
                <a:close/>
                <a:moveTo>
                  <a:pt x="1630180" y="321597"/>
                </a:moveTo>
                <a:lnTo>
                  <a:pt x="1616956" y="331344"/>
                </a:lnTo>
                <a:lnTo>
                  <a:pt x="1633816" y="331106"/>
                </a:lnTo>
                <a:lnTo>
                  <a:pt x="1649287" y="322026"/>
                </a:lnTo>
                <a:close/>
                <a:moveTo>
                  <a:pt x="3178087" y="321483"/>
                </a:moveTo>
                <a:lnTo>
                  <a:pt x="3075389" y="428611"/>
                </a:lnTo>
                <a:cubicBezTo>
                  <a:pt x="3075684" y="428992"/>
                  <a:pt x="3075903" y="429401"/>
                  <a:pt x="3076036" y="429858"/>
                </a:cubicBezTo>
                <a:lnTo>
                  <a:pt x="3238895" y="403103"/>
                </a:lnTo>
                <a:cubicBezTo>
                  <a:pt x="3238885" y="402807"/>
                  <a:pt x="3238847" y="402493"/>
                  <a:pt x="3238924" y="402160"/>
                </a:cubicBezTo>
                <a:cubicBezTo>
                  <a:pt x="3239095" y="401417"/>
                  <a:pt x="3239524" y="400845"/>
                  <a:pt x="3240067" y="400350"/>
                </a:cubicBezTo>
                <a:lnTo>
                  <a:pt x="3182079" y="321683"/>
                </a:lnTo>
                <a:cubicBezTo>
                  <a:pt x="3181307" y="322150"/>
                  <a:pt x="3180383" y="322331"/>
                  <a:pt x="3179440" y="322112"/>
                </a:cubicBezTo>
                <a:cubicBezTo>
                  <a:pt x="3178925" y="321997"/>
                  <a:pt x="3178469" y="321778"/>
                  <a:pt x="3178087" y="321483"/>
                </a:cubicBezTo>
                <a:close/>
                <a:moveTo>
                  <a:pt x="1455434" y="321483"/>
                </a:moveTo>
                <a:lnTo>
                  <a:pt x="1378863" y="378166"/>
                </a:lnTo>
                <a:lnTo>
                  <a:pt x="1442242" y="338571"/>
                </a:lnTo>
                <a:lnTo>
                  <a:pt x="1457434" y="324855"/>
                </a:lnTo>
                <a:close/>
                <a:moveTo>
                  <a:pt x="1622293" y="321426"/>
                </a:moveTo>
                <a:cubicBezTo>
                  <a:pt x="1622283" y="321559"/>
                  <a:pt x="1622312" y="321702"/>
                  <a:pt x="1622283" y="321854"/>
                </a:cubicBezTo>
                <a:cubicBezTo>
                  <a:pt x="1621836" y="323778"/>
                  <a:pt x="1619921" y="324979"/>
                  <a:pt x="1617997" y="324531"/>
                </a:cubicBezTo>
                <a:cubicBezTo>
                  <a:pt x="1617330" y="324369"/>
                  <a:pt x="1616788" y="323997"/>
                  <a:pt x="1616340" y="323540"/>
                </a:cubicBezTo>
                <a:lnTo>
                  <a:pt x="1607031" y="331485"/>
                </a:lnTo>
                <a:lnTo>
                  <a:pt x="1615549" y="331364"/>
                </a:lnTo>
                <a:lnTo>
                  <a:pt x="1628827" y="321578"/>
                </a:lnTo>
                <a:close/>
                <a:moveTo>
                  <a:pt x="624578" y="321264"/>
                </a:moveTo>
                <a:lnTo>
                  <a:pt x="486703" y="375737"/>
                </a:lnTo>
                <a:cubicBezTo>
                  <a:pt x="486846" y="376280"/>
                  <a:pt x="486913" y="376852"/>
                  <a:pt x="486770" y="377442"/>
                </a:cubicBezTo>
                <a:cubicBezTo>
                  <a:pt x="486694" y="377823"/>
                  <a:pt x="486513" y="378118"/>
                  <a:pt x="486322" y="378433"/>
                </a:cubicBezTo>
                <a:lnTo>
                  <a:pt x="614319" y="477883"/>
                </a:lnTo>
                <a:cubicBezTo>
                  <a:pt x="614938" y="477274"/>
                  <a:pt x="615729" y="476902"/>
                  <a:pt x="616615" y="476855"/>
                </a:cubicBezTo>
                <a:lnTo>
                  <a:pt x="627026" y="323073"/>
                </a:lnTo>
                <a:cubicBezTo>
                  <a:pt x="626978" y="323054"/>
                  <a:pt x="626930" y="323073"/>
                  <a:pt x="626883" y="323064"/>
                </a:cubicBezTo>
                <a:cubicBezTo>
                  <a:pt x="625845" y="322826"/>
                  <a:pt x="625045" y="322140"/>
                  <a:pt x="624578" y="321264"/>
                </a:cubicBezTo>
                <a:close/>
                <a:moveTo>
                  <a:pt x="630931" y="320902"/>
                </a:moveTo>
                <a:cubicBezTo>
                  <a:pt x="630636" y="321654"/>
                  <a:pt x="630140" y="322264"/>
                  <a:pt x="629474" y="322654"/>
                </a:cubicBezTo>
                <a:lnTo>
                  <a:pt x="687748" y="455728"/>
                </a:lnTo>
                <a:cubicBezTo>
                  <a:pt x="688338" y="455557"/>
                  <a:pt x="688948" y="455452"/>
                  <a:pt x="689586" y="455623"/>
                </a:cubicBezTo>
                <a:cubicBezTo>
                  <a:pt x="690119" y="455728"/>
                  <a:pt x="690577" y="455976"/>
                  <a:pt x="690986" y="456290"/>
                </a:cubicBezTo>
                <a:lnTo>
                  <a:pt x="781493" y="363802"/>
                </a:lnTo>
                <a:cubicBezTo>
                  <a:pt x="780874" y="363050"/>
                  <a:pt x="780569" y="362078"/>
                  <a:pt x="780712" y="361069"/>
                </a:cubicBezTo>
                <a:close/>
                <a:moveTo>
                  <a:pt x="1653295" y="320605"/>
                </a:moveTo>
                <a:lnTo>
                  <a:pt x="1651735" y="321521"/>
                </a:lnTo>
                <a:lnTo>
                  <a:pt x="1665785" y="321841"/>
                </a:lnTo>
                <a:close/>
                <a:moveTo>
                  <a:pt x="3176878" y="319664"/>
                </a:moveTo>
                <a:lnTo>
                  <a:pt x="3058749" y="341971"/>
                </a:lnTo>
                <a:cubicBezTo>
                  <a:pt x="3058777" y="342324"/>
                  <a:pt x="3058796" y="342695"/>
                  <a:pt x="3058710" y="343066"/>
                </a:cubicBezTo>
                <a:cubicBezTo>
                  <a:pt x="3058406" y="344381"/>
                  <a:pt x="3057406" y="345295"/>
                  <a:pt x="3056205" y="345657"/>
                </a:cubicBezTo>
                <a:lnTo>
                  <a:pt x="3072284" y="427344"/>
                </a:lnTo>
                <a:cubicBezTo>
                  <a:pt x="3072674" y="427296"/>
                  <a:pt x="3073074" y="427277"/>
                  <a:pt x="3073474" y="427372"/>
                </a:cubicBezTo>
                <a:cubicBezTo>
                  <a:pt x="3073989" y="427496"/>
                  <a:pt x="3074427" y="427725"/>
                  <a:pt x="3074817" y="428020"/>
                </a:cubicBezTo>
                <a:lnTo>
                  <a:pt x="3177526" y="320873"/>
                </a:lnTo>
                <a:cubicBezTo>
                  <a:pt x="3177221" y="320511"/>
                  <a:pt x="3177001" y="320092"/>
                  <a:pt x="3176878" y="319664"/>
                </a:cubicBezTo>
                <a:close/>
                <a:moveTo>
                  <a:pt x="832137" y="319187"/>
                </a:moveTo>
                <a:lnTo>
                  <a:pt x="787122" y="359554"/>
                </a:lnTo>
                <a:cubicBezTo>
                  <a:pt x="787589" y="360221"/>
                  <a:pt x="787770" y="361002"/>
                  <a:pt x="787703" y="361840"/>
                </a:cubicBezTo>
                <a:lnTo>
                  <a:pt x="873390" y="376242"/>
                </a:lnTo>
                <a:cubicBezTo>
                  <a:pt x="873571" y="375575"/>
                  <a:pt x="873942" y="375051"/>
                  <a:pt x="874400" y="374613"/>
                </a:cubicBezTo>
                <a:close/>
                <a:moveTo>
                  <a:pt x="1634093" y="318704"/>
                </a:moveTo>
                <a:lnTo>
                  <a:pt x="1630932" y="321026"/>
                </a:lnTo>
                <a:lnTo>
                  <a:pt x="1650230" y="321464"/>
                </a:lnTo>
                <a:lnTo>
                  <a:pt x="1651925" y="320469"/>
                </a:lnTo>
                <a:close/>
                <a:moveTo>
                  <a:pt x="1631777" y="318475"/>
                </a:moveTo>
                <a:lnTo>
                  <a:pt x="1622312" y="320521"/>
                </a:lnTo>
                <a:cubicBezTo>
                  <a:pt x="1622322" y="320616"/>
                  <a:pt x="1622303" y="320721"/>
                  <a:pt x="1622303" y="320835"/>
                </a:cubicBezTo>
                <a:lnTo>
                  <a:pt x="1629570" y="320997"/>
                </a:lnTo>
                <a:lnTo>
                  <a:pt x="1632852" y="318581"/>
                </a:lnTo>
                <a:close/>
                <a:moveTo>
                  <a:pt x="1698729" y="318036"/>
                </a:moveTo>
                <a:lnTo>
                  <a:pt x="1700722" y="320225"/>
                </a:lnTo>
                <a:cubicBezTo>
                  <a:pt x="1701541" y="319568"/>
                  <a:pt x="1702617" y="319244"/>
                  <a:pt x="1703722" y="319492"/>
                </a:cubicBezTo>
                <a:cubicBezTo>
                  <a:pt x="1705637" y="319940"/>
                  <a:pt x="1706904" y="321845"/>
                  <a:pt x="1706456" y="323769"/>
                </a:cubicBezTo>
                <a:lnTo>
                  <a:pt x="1704817" y="324796"/>
                </a:lnTo>
                <a:lnTo>
                  <a:pt x="1745413" y="328817"/>
                </a:lnTo>
                <a:close/>
                <a:moveTo>
                  <a:pt x="1978252" y="318025"/>
                </a:moveTo>
                <a:cubicBezTo>
                  <a:pt x="1977575" y="318721"/>
                  <a:pt x="1976661" y="319102"/>
                  <a:pt x="1975651" y="319073"/>
                </a:cubicBezTo>
                <a:lnTo>
                  <a:pt x="1972013" y="359669"/>
                </a:lnTo>
                <a:cubicBezTo>
                  <a:pt x="1972032" y="359669"/>
                  <a:pt x="1972051" y="359650"/>
                  <a:pt x="1972060" y="359669"/>
                </a:cubicBezTo>
                <a:lnTo>
                  <a:pt x="1982671" y="321521"/>
                </a:lnTo>
                <a:lnTo>
                  <a:pt x="1978471" y="318187"/>
                </a:lnTo>
                <a:close/>
                <a:moveTo>
                  <a:pt x="2232979" y="317987"/>
                </a:moveTo>
                <a:lnTo>
                  <a:pt x="2209824" y="370994"/>
                </a:lnTo>
                <a:cubicBezTo>
                  <a:pt x="2210852" y="371594"/>
                  <a:pt x="2211500" y="372623"/>
                  <a:pt x="2211566" y="373804"/>
                </a:cubicBezTo>
                <a:lnTo>
                  <a:pt x="2309331" y="377042"/>
                </a:lnTo>
                <a:lnTo>
                  <a:pt x="2302692" y="361269"/>
                </a:lnTo>
                <a:close/>
                <a:moveTo>
                  <a:pt x="1624900" y="317794"/>
                </a:moveTo>
                <a:lnTo>
                  <a:pt x="1621979" y="319492"/>
                </a:lnTo>
                <a:cubicBezTo>
                  <a:pt x="1622055" y="319673"/>
                  <a:pt x="1622141" y="319873"/>
                  <a:pt x="1622188" y="320064"/>
                </a:cubicBezTo>
                <a:lnTo>
                  <a:pt x="1630248" y="318323"/>
                </a:lnTo>
                <a:close/>
                <a:moveTo>
                  <a:pt x="1972737" y="317482"/>
                </a:moveTo>
                <a:lnTo>
                  <a:pt x="1952782" y="327169"/>
                </a:lnTo>
                <a:lnTo>
                  <a:pt x="1970232" y="359869"/>
                </a:lnTo>
                <a:cubicBezTo>
                  <a:pt x="1970651" y="359707"/>
                  <a:pt x="1971089" y="359640"/>
                  <a:pt x="1971556" y="359650"/>
                </a:cubicBezTo>
                <a:lnTo>
                  <a:pt x="1975204" y="319064"/>
                </a:lnTo>
                <a:cubicBezTo>
                  <a:pt x="1975118" y="319054"/>
                  <a:pt x="1975032" y="319073"/>
                  <a:pt x="1974937" y="319054"/>
                </a:cubicBezTo>
                <a:cubicBezTo>
                  <a:pt x="1973994" y="318835"/>
                  <a:pt x="1973222" y="318254"/>
                  <a:pt x="1972737" y="317482"/>
                </a:cubicBezTo>
                <a:close/>
                <a:moveTo>
                  <a:pt x="1600118" y="317102"/>
                </a:moveTo>
                <a:lnTo>
                  <a:pt x="1592041" y="321793"/>
                </a:lnTo>
                <a:lnTo>
                  <a:pt x="1615292" y="320768"/>
                </a:lnTo>
                <a:cubicBezTo>
                  <a:pt x="1615302" y="320702"/>
                  <a:pt x="1615292" y="320654"/>
                  <a:pt x="1615302" y="320607"/>
                </a:cubicBezTo>
                <a:close/>
                <a:moveTo>
                  <a:pt x="2039088" y="316892"/>
                </a:moveTo>
                <a:lnTo>
                  <a:pt x="2007198" y="338923"/>
                </a:lnTo>
                <a:lnTo>
                  <a:pt x="2069492" y="386262"/>
                </a:lnTo>
                <a:close/>
                <a:moveTo>
                  <a:pt x="2231169" y="316863"/>
                </a:moveTo>
                <a:lnTo>
                  <a:pt x="2216700" y="353315"/>
                </a:lnTo>
                <a:lnTo>
                  <a:pt x="2232312" y="317568"/>
                </a:lnTo>
                <a:close/>
                <a:moveTo>
                  <a:pt x="1596007" y="316153"/>
                </a:moveTo>
                <a:lnTo>
                  <a:pt x="1588123" y="321965"/>
                </a:lnTo>
                <a:lnTo>
                  <a:pt x="1590942" y="321841"/>
                </a:lnTo>
                <a:lnTo>
                  <a:pt x="1599388" y="316933"/>
                </a:lnTo>
                <a:close/>
                <a:moveTo>
                  <a:pt x="1602709" y="315597"/>
                </a:moveTo>
                <a:lnTo>
                  <a:pt x="1601058" y="316556"/>
                </a:lnTo>
                <a:lnTo>
                  <a:pt x="1615464" y="319883"/>
                </a:lnTo>
                <a:cubicBezTo>
                  <a:pt x="1616054" y="318187"/>
                  <a:pt x="1617807" y="317139"/>
                  <a:pt x="1619597" y="317549"/>
                </a:cubicBezTo>
                <a:cubicBezTo>
                  <a:pt x="1620521" y="317768"/>
                  <a:pt x="1621255" y="318320"/>
                  <a:pt x="1621731" y="319044"/>
                </a:cubicBezTo>
                <a:lnTo>
                  <a:pt x="1624032" y="317708"/>
                </a:lnTo>
                <a:close/>
                <a:moveTo>
                  <a:pt x="1597471" y="315073"/>
                </a:moveTo>
                <a:lnTo>
                  <a:pt x="1596796" y="315571"/>
                </a:lnTo>
                <a:lnTo>
                  <a:pt x="1600328" y="316387"/>
                </a:lnTo>
                <a:lnTo>
                  <a:pt x="1601852" y="315501"/>
                </a:lnTo>
                <a:close/>
                <a:moveTo>
                  <a:pt x="1592551" y="314591"/>
                </a:moveTo>
                <a:lnTo>
                  <a:pt x="1595741" y="315328"/>
                </a:lnTo>
                <a:lnTo>
                  <a:pt x="1596242" y="314958"/>
                </a:lnTo>
                <a:close/>
                <a:moveTo>
                  <a:pt x="1682382" y="314261"/>
                </a:moveTo>
                <a:lnTo>
                  <a:pt x="1699760" y="321454"/>
                </a:lnTo>
                <a:cubicBezTo>
                  <a:pt x="1699931" y="321111"/>
                  <a:pt x="1700131" y="320807"/>
                  <a:pt x="1700398" y="320530"/>
                </a:cubicBezTo>
                <a:lnTo>
                  <a:pt x="1697969" y="317860"/>
                </a:lnTo>
                <a:close/>
                <a:moveTo>
                  <a:pt x="1984900" y="313549"/>
                </a:moveTo>
                <a:lnTo>
                  <a:pt x="1979261" y="314996"/>
                </a:lnTo>
                <a:cubicBezTo>
                  <a:pt x="1979347" y="315444"/>
                  <a:pt x="1979337" y="315920"/>
                  <a:pt x="1979223" y="316378"/>
                </a:cubicBezTo>
                <a:cubicBezTo>
                  <a:pt x="1979137" y="316739"/>
                  <a:pt x="1978966" y="317035"/>
                  <a:pt x="1978785" y="317340"/>
                </a:cubicBezTo>
                <a:lnTo>
                  <a:pt x="1982957" y="320511"/>
                </a:lnTo>
                <a:close/>
                <a:moveTo>
                  <a:pt x="1578440" y="313187"/>
                </a:moveTo>
                <a:cubicBezTo>
                  <a:pt x="1578440" y="313187"/>
                  <a:pt x="1578440" y="313187"/>
                  <a:pt x="1578440" y="313206"/>
                </a:cubicBezTo>
                <a:cubicBezTo>
                  <a:pt x="1578049" y="314892"/>
                  <a:pt x="1576506" y="315949"/>
                  <a:pt x="1574839" y="315901"/>
                </a:cubicBezTo>
                <a:lnTo>
                  <a:pt x="1574273" y="322576"/>
                </a:lnTo>
                <a:lnTo>
                  <a:pt x="1586651" y="322030"/>
                </a:lnTo>
                <a:lnTo>
                  <a:pt x="1594952" y="315909"/>
                </a:lnTo>
                <a:lnTo>
                  <a:pt x="1586736" y="314012"/>
                </a:lnTo>
                <a:close/>
                <a:moveTo>
                  <a:pt x="1578473" y="312105"/>
                </a:moveTo>
                <a:lnTo>
                  <a:pt x="1578468" y="312291"/>
                </a:lnTo>
                <a:lnTo>
                  <a:pt x="1579884" y="312431"/>
                </a:lnTo>
                <a:close/>
                <a:moveTo>
                  <a:pt x="1668146" y="311882"/>
                </a:moveTo>
                <a:lnTo>
                  <a:pt x="1654623" y="319825"/>
                </a:lnTo>
                <a:lnTo>
                  <a:pt x="1677727" y="322113"/>
                </a:lnTo>
                <a:lnTo>
                  <a:pt x="1699417" y="322607"/>
                </a:lnTo>
                <a:cubicBezTo>
                  <a:pt x="1699436" y="322464"/>
                  <a:pt x="1699398" y="322321"/>
                  <a:pt x="1699426" y="322169"/>
                </a:cubicBezTo>
                <a:cubicBezTo>
                  <a:pt x="1699455" y="322035"/>
                  <a:pt x="1699550" y="321949"/>
                  <a:pt x="1699588" y="321816"/>
                </a:cubicBezTo>
                <a:lnTo>
                  <a:pt x="1679957" y="313701"/>
                </a:lnTo>
                <a:lnTo>
                  <a:pt x="1672664" y="312016"/>
                </a:lnTo>
                <a:lnTo>
                  <a:pt x="1670166" y="313253"/>
                </a:lnTo>
                <a:cubicBezTo>
                  <a:pt x="1669318" y="313053"/>
                  <a:pt x="1668632" y="312539"/>
                  <a:pt x="1668146" y="311882"/>
                </a:cubicBezTo>
                <a:close/>
                <a:moveTo>
                  <a:pt x="1674128" y="311291"/>
                </a:moveTo>
                <a:lnTo>
                  <a:pt x="1673704" y="311501"/>
                </a:lnTo>
                <a:lnTo>
                  <a:pt x="1675816" y="311989"/>
                </a:lnTo>
                <a:close/>
                <a:moveTo>
                  <a:pt x="1667329" y="310784"/>
                </a:moveTo>
                <a:lnTo>
                  <a:pt x="1635495" y="317673"/>
                </a:lnTo>
                <a:lnTo>
                  <a:pt x="1635187" y="317900"/>
                </a:lnTo>
                <a:lnTo>
                  <a:pt x="1653254" y="319689"/>
                </a:lnTo>
                <a:lnTo>
                  <a:pt x="1667756" y="311177"/>
                </a:lnTo>
                <a:lnTo>
                  <a:pt x="1667632" y="310854"/>
                </a:lnTo>
                <a:close/>
                <a:moveTo>
                  <a:pt x="1570192" y="310193"/>
                </a:moveTo>
                <a:lnTo>
                  <a:pt x="1571810" y="310862"/>
                </a:lnTo>
                <a:lnTo>
                  <a:pt x="1572218" y="310661"/>
                </a:lnTo>
                <a:close/>
                <a:moveTo>
                  <a:pt x="1666035" y="309731"/>
                </a:moveTo>
                <a:lnTo>
                  <a:pt x="1667457" y="310059"/>
                </a:lnTo>
                <a:lnTo>
                  <a:pt x="1667461" y="309872"/>
                </a:lnTo>
                <a:close/>
                <a:moveTo>
                  <a:pt x="1272116" y="309577"/>
                </a:moveTo>
                <a:cubicBezTo>
                  <a:pt x="1271335" y="310081"/>
                  <a:pt x="1270363" y="310291"/>
                  <a:pt x="1269382" y="310062"/>
                </a:cubicBezTo>
                <a:cubicBezTo>
                  <a:pt x="1269373" y="310062"/>
                  <a:pt x="1269363" y="310053"/>
                  <a:pt x="1269354" y="310053"/>
                </a:cubicBezTo>
                <a:lnTo>
                  <a:pt x="1242874" y="380090"/>
                </a:lnTo>
                <a:cubicBezTo>
                  <a:pt x="1243312" y="380633"/>
                  <a:pt x="1243589" y="381262"/>
                  <a:pt x="1243665" y="381966"/>
                </a:cubicBezTo>
                <a:lnTo>
                  <a:pt x="1331085" y="382690"/>
                </a:lnTo>
                <a:close/>
                <a:moveTo>
                  <a:pt x="1260000" y="309558"/>
                </a:moveTo>
                <a:lnTo>
                  <a:pt x="1213947" y="321473"/>
                </a:lnTo>
                <a:lnTo>
                  <a:pt x="1239140" y="378938"/>
                </a:lnTo>
                <a:cubicBezTo>
                  <a:pt x="1239645" y="378785"/>
                  <a:pt x="1240179" y="378738"/>
                  <a:pt x="1240731" y="378814"/>
                </a:cubicBezTo>
                <a:close/>
                <a:moveTo>
                  <a:pt x="1272745" y="308995"/>
                </a:moveTo>
                <a:cubicBezTo>
                  <a:pt x="1272725" y="309015"/>
                  <a:pt x="1272697" y="309034"/>
                  <a:pt x="1272678" y="309062"/>
                </a:cubicBezTo>
                <a:lnTo>
                  <a:pt x="1332076" y="382690"/>
                </a:lnTo>
                <a:lnTo>
                  <a:pt x="1340010" y="382767"/>
                </a:lnTo>
                <a:lnTo>
                  <a:pt x="1319703" y="344724"/>
                </a:lnTo>
                <a:close/>
                <a:moveTo>
                  <a:pt x="1648601" y="308005"/>
                </a:moveTo>
                <a:lnTo>
                  <a:pt x="1636409" y="316996"/>
                </a:lnTo>
                <a:lnTo>
                  <a:pt x="1666284" y="310543"/>
                </a:lnTo>
                <a:lnTo>
                  <a:pt x="1660316" y="309165"/>
                </a:lnTo>
                <a:close/>
                <a:moveTo>
                  <a:pt x="1266887" y="307776"/>
                </a:moveTo>
                <a:lnTo>
                  <a:pt x="1260829" y="309348"/>
                </a:lnTo>
                <a:lnTo>
                  <a:pt x="1242141" y="376518"/>
                </a:lnTo>
                <a:lnTo>
                  <a:pt x="1266134" y="316034"/>
                </a:lnTo>
                <a:lnTo>
                  <a:pt x="1268534" y="309681"/>
                </a:lnTo>
                <a:cubicBezTo>
                  <a:pt x="1267744" y="309262"/>
                  <a:pt x="1267182" y="308596"/>
                  <a:pt x="1266887" y="307776"/>
                </a:cubicBezTo>
                <a:close/>
                <a:moveTo>
                  <a:pt x="1642753" y="307414"/>
                </a:moveTo>
                <a:lnTo>
                  <a:pt x="1626242" y="317014"/>
                </a:lnTo>
                <a:lnTo>
                  <a:pt x="1633145" y="317697"/>
                </a:lnTo>
                <a:lnTo>
                  <a:pt x="1634447" y="317416"/>
                </a:lnTo>
                <a:lnTo>
                  <a:pt x="1647372" y="307881"/>
                </a:lnTo>
                <a:close/>
                <a:moveTo>
                  <a:pt x="1650196" y="306828"/>
                </a:moveTo>
                <a:lnTo>
                  <a:pt x="1649697" y="307195"/>
                </a:lnTo>
                <a:lnTo>
                  <a:pt x="1653354" y="307557"/>
                </a:lnTo>
                <a:close/>
                <a:moveTo>
                  <a:pt x="1015065" y="306557"/>
                </a:moveTo>
                <a:lnTo>
                  <a:pt x="990709" y="367879"/>
                </a:lnTo>
                <a:cubicBezTo>
                  <a:pt x="991338" y="368203"/>
                  <a:pt x="991843" y="368670"/>
                  <a:pt x="992176" y="369270"/>
                </a:cubicBezTo>
                <a:lnTo>
                  <a:pt x="1061566" y="338113"/>
                </a:lnTo>
                <a:cubicBezTo>
                  <a:pt x="1061356" y="337485"/>
                  <a:pt x="1061242" y="336808"/>
                  <a:pt x="1061404" y="336132"/>
                </a:cubicBezTo>
                <a:cubicBezTo>
                  <a:pt x="1061451" y="335885"/>
                  <a:pt x="1061594" y="335694"/>
                  <a:pt x="1061690" y="335485"/>
                </a:cubicBezTo>
                <a:close/>
                <a:moveTo>
                  <a:pt x="1206422" y="306452"/>
                </a:moveTo>
                <a:lnTo>
                  <a:pt x="1169998" y="331617"/>
                </a:lnTo>
                <a:cubicBezTo>
                  <a:pt x="1170094" y="331779"/>
                  <a:pt x="1170132" y="331951"/>
                  <a:pt x="1170189" y="332122"/>
                </a:cubicBezTo>
                <a:lnTo>
                  <a:pt x="1212832" y="321083"/>
                </a:lnTo>
                <a:close/>
                <a:moveTo>
                  <a:pt x="1645602" y="305767"/>
                </a:moveTo>
                <a:lnTo>
                  <a:pt x="1644077" y="306652"/>
                </a:lnTo>
                <a:lnTo>
                  <a:pt x="1648458" y="307081"/>
                </a:lnTo>
                <a:lnTo>
                  <a:pt x="1649135" y="306583"/>
                </a:lnTo>
                <a:close/>
                <a:moveTo>
                  <a:pt x="2616379" y="305576"/>
                </a:moveTo>
                <a:lnTo>
                  <a:pt x="2537827" y="406312"/>
                </a:lnTo>
                <a:cubicBezTo>
                  <a:pt x="2538436" y="406903"/>
                  <a:pt x="2538817" y="407656"/>
                  <a:pt x="2538903" y="408503"/>
                </a:cubicBezTo>
                <a:lnTo>
                  <a:pt x="2661594" y="414818"/>
                </a:lnTo>
                <a:cubicBezTo>
                  <a:pt x="2661594" y="414752"/>
                  <a:pt x="2661585" y="414714"/>
                  <a:pt x="2661594" y="414637"/>
                </a:cubicBezTo>
                <a:cubicBezTo>
                  <a:pt x="2661823" y="413599"/>
                  <a:pt x="2662528" y="412799"/>
                  <a:pt x="2663394" y="412342"/>
                </a:cubicBezTo>
                <a:lnTo>
                  <a:pt x="2619256" y="305938"/>
                </a:lnTo>
                <a:cubicBezTo>
                  <a:pt x="2618675" y="306119"/>
                  <a:pt x="2618075" y="306195"/>
                  <a:pt x="2617446" y="306052"/>
                </a:cubicBezTo>
                <a:cubicBezTo>
                  <a:pt x="2617036" y="305967"/>
                  <a:pt x="2616712" y="305776"/>
                  <a:pt x="2616379" y="305576"/>
                </a:cubicBezTo>
                <a:close/>
                <a:moveTo>
                  <a:pt x="1013236" y="305424"/>
                </a:moveTo>
                <a:lnTo>
                  <a:pt x="987137" y="365183"/>
                </a:lnTo>
                <a:lnTo>
                  <a:pt x="988138" y="367574"/>
                </a:lnTo>
                <a:cubicBezTo>
                  <a:pt x="988690" y="367412"/>
                  <a:pt x="989261" y="367346"/>
                  <a:pt x="989862" y="367498"/>
                </a:cubicBezTo>
                <a:cubicBezTo>
                  <a:pt x="989919" y="367517"/>
                  <a:pt x="989966" y="367546"/>
                  <a:pt x="990014" y="367555"/>
                </a:cubicBezTo>
                <a:lnTo>
                  <a:pt x="1014407" y="306138"/>
                </a:lnTo>
                <a:close/>
                <a:moveTo>
                  <a:pt x="1548834" y="305263"/>
                </a:moveTo>
                <a:lnTo>
                  <a:pt x="1564962" y="322986"/>
                </a:lnTo>
                <a:lnTo>
                  <a:pt x="1573899" y="322592"/>
                </a:lnTo>
                <a:lnTo>
                  <a:pt x="1574468" y="315882"/>
                </a:lnTo>
                <a:cubicBezTo>
                  <a:pt x="1574354" y="315873"/>
                  <a:pt x="1574258" y="315901"/>
                  <a:pt x="1574144" y="315882"/>
                </a:cubicBezTo>
                <a:cubicBezTo>
                  <a:pt x="1572220" y="315425"/>
                  <a:pt x="1571029" y="313510"/>
                  <a:pt x="1571467" y="311596"/>
                </a:cubicBezTo>
                <a:cubicBezTo>
                  <a:pt x="1571496" y="311463"/>
                  <a:pt x="1571582" y="311348"/>
                  <a:pt x="1571629" y="311234"/>
                </a:cubicBezTo>
                <a:lnTo>
                  <a:pt x="1567745" y="309628"/>
                </a:lnTo>
                <a:close/>
                <a:moveTo>
                  <a:pt x="1620555" y="305225"/>
                </a:moveTo>
                <a:lnTo>
                  <a:pt x="1604043" y="314815"/>
                </a:lnTo>
                <a:lnTo>
                  <a:pt x="1625375" y="316928"/>
                </a:lnTo>
                <a:lnTo>
                  <a:pt x="1641886" y="307338"/>
                </a:lnTo>
                <a:close/>
                <a:moveTo>
                  <a:pt x="1609510" y="305167"/>
                </a:moveTo>
                <a:lnTo>
                  <a:pt x="1579667" y="311615"/>
                </a:lnTo>
                <a:lnTo>
                  <a:pt x="1585662" y="313000"/>
                </a:lnTo>
                <a:lnTo>
                  <a:pt x="1597328" y="314149"/>
                </a:lnTo>
                <a:close/>
                <a:moveTo>
                  <a:pt x="2615789" y="305062"/>
                </a:moveTo>
                <a:lnTo>
                  <a:pt x="2521253" y="379423"/>
                </a:lnTo>
                <a:lnTo>
                  <a:pt x="2534217" y="405512"/>
                </a:lnTo>
                <a:cubicBezTo>
                  <a:pt x="2534835" y="405284"/>
                  <a:pt x="2535502" y="405170"/>
                  <a:pt x="2536188" y="405341"/>
                </a:cubicBezTo>
                <a:cubicBezTo>
                  <a:pt x="2536579" y="405427"/>
                  <a:pt x="2536922" y="405617"/>
                  <a:pt x="2537255" y="405827"/>
                </a:cubicBezTo>
                <a:lnTo>
                  <a:pt x="2615808" y="305090"/>
                </a:lnTo>
                <a:cubicBezTo>
                  <a:pt x="2615789" y="305090"/>
                  <a:pt x="2615789" y="305081"/>
                  <a:pt x="2615789" y="305062"/>
                </a:cubicBezTo>
                <a:close/>
                <a:moveTo>
                  <a:pt x="1612801" y="304457"/>
                </a:moveTo>
                <a:lnTo>
                  <a:pt x="1611501" y="304738"/>
                </a:lnTo>
                <a:lnTo>
                  <a:pt x="1598557" y="314272"/>
                </a:lnTo>
                <a:lnTo>
                  <a:pt x="1603186" y="314739"/>
                </a:lnTo>
                <a:lnTo>
                  <a:pt x="1619704" y="305141"/>
                </a:lnTo>
                <a:close/>
                <a:moveTo>
                  <a:pt x="2615150" y="304281"/>
                </a:moveTo>
                <a:lnTo>
                  <a:pt x="2505632" y="347972"/>
                </a:lnTo>
                <a:lnTo>
                  <a:pt x="2520853" y="378604"/>
                </a:lnTo>
                <a:lnTo>
                  <a:pt x="2615198" y="304405"/>
                </a:lnTo>
                <a:cubicBezTo>
                  <a:pt x="2615170" y="304367"/>
                  <a:pt x="2615160" y="304319"/>
                  <a:pt x="2615150" y="304281"/>
                </a:cubicBezTo>
                <a:close/>
                <a:moveTo>
                  <a:pt x="2413725" y="304233"/>
                </a:moveTo>
                <a:lnTo>
                  <a:pt x="2343269" y="367412"/>
                </a:lnTo>
                <a:lnTo>
                  <a:pt x="2341278" y="376699"/>
                </a:lnTo>
                <a:lnTo>
                  <a:pt x="2457359" y="365346"/>
                </a:lnTo>
                <a:cubicBezTo>
                  <a:pt x="2457359" y="365088"/>
                  <a:pt x="2457312" y="364831"/>
                  <a:pt x="2457378" y="364564"/>
                </a:cubicBezTo>
                <a:cubicBezTo>
                  <a:pt x="2457531" y="363850"/>
                  <a:pt x="2457931" y="363307"/>
                  <a:pt x="2458417" y="362840"/>
                </a:cubicBezTo>
                <a:close/>
                <a:moveTo>
                  <a:pt x="1592671" y="302463"/>
                </a:moveTo>
                <a:lnTo>
                  <a:pt x="1578173" y="310977"/>
                </a:lnTo>
                <a:lnTo>
                  <a:pt x="1578296" y="311299"/>
                </a:lnTo>
                <a:lnTo>
                  <a:pt x="1578602" y="311369"/>
                </a:lnTo>
                <a:lnTo>
                  <a:pt x="1610434" y="304481"/>
                </a:lnTo>
                <a:lnTo>
                  <a:pt x="1610744" y="304253"/>
                </a:lnTo>
                <a:close/>
                <a:moveTo>
                  <a:pt x="1630465" y="302271"/>
                </a:moveTo>
                <a:cubicBezTo>
                  <a:pt x="1629875" y="303976"/>
                  <a:pt x="1628122" y="305024"/>
                  <a:pt x="1626332" y="304605"/>
                </a:cubicBezTo>
                <a:cubicBezTo>
                  <a:pt x="1625417" y="304386"/>
                  <a:pt x="1624684" y="303833"/>
                  <a:pt x="1624198" y="303109"/>
                </a:cubicBezTo>
                <a:lnTo>
                  <a:pt x="1621896" y="304446"/>
                </a:lnTo>
                <a:lnTo>
                  <a:pt x="1643219" y="306557"/>
                </a:lnTo>
                <a:lnTo>
                  <a:pt x="1644872" y="305598"/>
                </a:lnTo>
                <a:close/>
                <a:moveTo>
                  <a:pt x="1623750" y="302090"/>
                </a:moveTo>
                <a:lnTo>
                  <a:pt x="1615693" y="303832"/>
                </a:lnTo>
                <a:lnTo>
                  <a:pt x="1621044" y="304362"/>
                </a:lnTo>
                <a:lnTo>
                  <a:pt x="1623969" y="302662"/>
                </a:lnTo>
                <a:cubicBezTo>
                  <a:pt x="1623884" y="302481"/>
                  <a:pt x="1623807" y="302290"/>
                  <a:pt x="1623750" y="302090"/>
                </a:cubicBezTo>
                <a:close/>
                <a:moveTo>
                  <a:pt x="1790409" y="301747"/>
                </a:moveTo>
                <a:lnTo>
                  <a:pt x="1754795" y="328112"/>
                </a:lnTo>
                <a:cubicBezTo>
                  <a:pt x="1755224" y="328874"/>
                  <a:pt x="1755395" y="329770"/>
                  <a:pt x="1755186" y="330684"/>
                </a:cubicBezTo>
                <a:cubicBezTo>
                  <a:pt x="1755119" y="330951"/>
                  <a:pt x="1754986" y="331160"/>
                  <a:pt x="1754862" y="331408"/>
                </a:cubicBezTo>
                <a:lnTo>
                  <a:pt x="1835910" y="379966"/>
                </a:lnTo>
                <a:cubicBezTo>
                  <a:pt x="1836120" y="379681"/>
                  <a:pt x="1836424" y="379433"/>
                  <a:pt x="1836710" y="379214"/>
                </a:cubicBezTo>
                <a:close/>
                <a:moveTo>
                  <a:pt x="1262991" y="301661"/>
                </a:moveTo>
                <a:lnTo>
                  <a:pt x="1261048" y="308624"/>
                </a:lnTo>
                <a:lnTo>
                  <a:pt x="1266677" y="307167"/>
                </a:lnTo>
                <a:cubicBezTo>
                  <a:pt x="1266601" y="306719"/>
                  <a:pt x="1266601" y="306252"/>
                  <a:pt x="1266706" y="305786"/>
                </a:cubicBezTo>
                <a:cubicBezTo>
                  <a:pt x="1266791" y="305424"/>
                  <a:pt x="1266963" y="305119"/>
                  <a:pt x="1267144" y="304824"/>
                </a:cubicBezTo>
                <a:close/>
                <a:moveTo>
                  <a:pt x="2032249" y="301290"/>
                </a:moveTo>
                <a:lnTo>
                  <a:pt x="1985719" y="313329"/>
                </a:lnTo>
                <a:lnTo>
                  <a:pt x="1983595" y="320978"/>
                </a:lnTo>
                <a:lnTo>
                  <a:pt x="2006579" y="338447"/>
                </a:lnTo>
                <a:lnTo>
                  <a:pt x="2038783" y="316206"/>
                </a:lnTo>
                <a:close/>
                <a:moveTo>
                  <a:pt x="1616349" y="301157"/>
                </a:moveTo>
                <a:lnTo>
                  <a:pt x="1613078" y="303573"/>
                </a:lnTo>
                <a:lnTo>
                  <a:pt x="1614175" y="303682"/>
                </a:lnTo>
                <a:lnTo>
                  <a:pt x="1623607" y="301642"/>
                </a:lnTo>
                <a:cubicBezTo>
                  <a:pt x="1623607" y="301537"/>
                  <a:pt x="1623626" y="301433"/>
                  <a:pt x="1623626" y="301318"/>
                </a:cubicBezTo>
                <a:close/>
                <a:moveTo>
                  <a:pt x="1546169" y="300709"/>
                </a:moveTo>
                <a:cubicBezTo>
                  <a:pt x="1545998" y="301042"/>
                  <a:pt x="1545798" y="301357"/>
                  <a:pt x="1545531" y="301633"/>
                </a:cubicBezTo>
                <a:lnTo>
                  <a:pt x="1547948" y="304289"/>
                </a:lnTo>
                <a:lnTo>
                  <a:pt x="1563542" y="307891"/>
                </a:lnTo>
                <a:close/>
                <a:moveTo>
                  <a:pt x="1595690" y="300690"/>
                </a:moveTo>
                <a:lnTo>
                  <a:pt x="1593998" y="301684"/>
                </a:lnTo>
                <a:lnTo>
                  <a:pt x="1611834" y="303450"/>
                </a:lnTo>
                <a:lnTo>
                  <a:pt x="1614987" y="301128"/>
                </a:lnTo>
                <a:close/>
                <a:moveTo>
                  <a:pt x="1653894" y="300362"/>
                </a:moveTo>
                <a:lnTo>
                  <a:pt x="1630637" y="301385"/>
                </a:lnTo>
                <a:cubicBezTo>
                  <a:pt x="1630627" y="301452"/>
                  <a:pt x="1630637" y="301499"/>
                  <a:pt x="1630627" y="301557"/>
                </a:cubicBezTo>
                <a:lnTo>
                  <a:pt x="1645800" y="305060"/>
                </a:lnTo>
                <a:close/>
                <a:moveTo>
                  <a:pt x="1580264" y="300325"/>
                </a:moveTo>
                <a:lnTo>
                  <a:pt x="1592655" y="301551"/>
                </a:lnTo>
                <a:lnTo>
                  <a:pt x="1594204" y="300642"/>
                </a:lnTo>
                <a:close/>
                <a:moveTo>
                  <a:pt x="1657813" y="300190"/>
                </a:moveTo>
                <a:lnTo>
                  <a:pt x="1654993" y="300314"/>
                </a:lnTo>
                <a:lnTo>
                  <a:pt x="1646530" y="305228"/>
                </a:lnTo>
                <a:lnTo>
                  <a:pt x="1649913" y="306009"/>
                </a:lnTo>
                <a:close/>
                <a:moveTo>
                  <a:pt x="1671671" y="299581"/>
                </a:moveTo>
                <a:lnTo>
                  <a:pt x="1659289" y="300125"/>
                </a:lnTo>
                <a:lnTo>
                  <a:pt x="1650974" y="306254"/>
                </a:lnTo>
                <a:lnTo>
                  <a:pt x="1659068" y="308123"/>
                </a:lnTo>
                <a:lnTo>
                  <a:pt x="1667499" y="308957"/>
                </a:lnTo>
                <a:cubicBezTo>
                  <a:pt x="1667880" y="307271"/>
                  <a:pt x="1669423" y="306205"/>
                  <a:pt x="1671099" y="306262"/>
                </a:cubicBezTo>
                <a:close/>
                <a:moveTo>
                  <a:pt x="1546522" y="299556"/>
                </a:moveTo>
                <a:cubicBezTo>
                  <a:pt x="1546512" y="299699"/>
                  <a:pt x="1546550" y="299842"/>
                  <a:pt x="1546512" y="299985"/>
                </a:cubicBezTo>
                <a:cubicBezTo>
                  <a:pt x="1546474" y="300118"/>
                  <a:pt x="1546398" y="300214"/>
                  <a:pt x="1546350" y="300337"/>
                </a:cubicBezTo>
                <a:lnTo>
                  <a:pt x="1565991" y="308456"/>
                </a:lnTo>
                <a:lnTo>
                  <a:pt x="1573275" y="310139"/>
                </a:lnTo>
                <a:lnTo>
                  <a:pt x="1575763" y="308910"/>
                </a:lnTo>
                <a:cubicBezTo>
                  <a:pt x="1576611" y="309100"/>
                  <a:pt x="1577297" y="309615"/>
                  <a:pt x="1577783" y="310281"/>
                </a:cubicBezTo>
                <a:lnTo>
                  <a:pt x="1591328" y="302330"/>
                </a:lnTo>
                <a:lnTo>
                  <a:pt x="1568337" y="300053"/>
                </a:lnTo>
                <a:close/>
                <a:moveTo>
                  <a:pt x="1487095" y="299337"/>
                </a:moveTo>
                <a:lnTo>
                  <a:pt x="1459197" y="324531"/>
                </a:lnTo>
                <a:cubicBezTo>
                  <a:pt x="1459625" y="324455"/>
                  <a:pt x="1460073" y="324455"/>
                  <a:pt x="1460520" y="324559"/>
                </a:cubicBezTo>
                <a:cubicBezTo>
                  <a:pt x="1461092" y="324693"/>
                  <a:pt x="1461578" y="324988"/>
                  <a:pt x="1461997" y="325350"/>
                </a:cubicBezTo>
                <a:close/>
                <a:moveTo>
                  <a:pt x="1680963" y="299172"/>
                </a:moveTo>
                <a:lnTo>
                  <a:pt x="1672027" y="299565"/>
                </a:lnTo>
                <a:lnTo>
                  <a:pt x="1671452" y="306281"/>
                </a:lnTo>
                <a:cubicBezTo>
                  <a:pt x="1671566" y="306290"/>
                  <a:pt x="1671671" y="306262"/>
                  <a:pt x="1671785" y="306290"/>
                </a:cubicBezTo>
                <a:cubicBezTo>
                  <a:pt x="1673709" y="306729"/>
                  <a:pt x="1674909" y="308643"/>
                  <a:pt x="1674461" y="310567"/>
                </a:cubicBezTo>
                <a:cubicBezTo>
                  <a:pt x="1674433" y="310700"/>
                  <a:pt x="1674347" y="310805"/>
                  <a:pt x="1674309" y="310919"/>
                </a:cubicBezTo>
                <a:lnTo>
                  <a:pt x="1678252" y="312551"/>
                </a:lnTo>
                <a:lnTo>
                  <a:pt x="1697096" y="316901"/>
                </a:lnTo>
                <a:close/>
                <a:moveTo>
                  <a:pt x="1547384" y="297978"/>
                </a:moveTo>
                <a:lnTo>
                  <a:pt x="1546445" y="298337"/>
                </a:lnTo>
                <a:cubicBezTo>
                  <a:pt x="1546493" y="298537"/>
                  <a:pt x="1546503" y="298756"/>
                  <a:pt x="1546522" y="298966"/>
                </a:cubicBezTo>
                <a:lnTo>
                  <a:pt x="1560666" y="299293"/>
                </a:lnTo>
                <a:close/>
                <a:moveTo>
                  <a:pt x="1487229" y="297956"/>
                </a:moveTo>
                <a:lnTo>
                  <a:pt x="1455939" y="321121"/>
                </a:lnTo>
                <a:lnTo>
                  <a:pt x="1457920" y="324416"/>
                </a:lnTo>
                <a:close/>
                <a:moveTo>
                  <a:pt x="1787999" y="297747"/>
                </a:moveTo>
                <a:lnTo>
                  <a:pt x="1758691" y="324207"/>
                </a:lnTo>
                <a:lnTo>
                  <a:pt x="1789981" y="301052"/>
                </a:lnTo>
                <a:close/>
                <a:moveTo>
                  <a:pt x="1732440" y="296908"/>
                </a:moveTo>
                <a:lnTo>
                  <a:pt x="1681534" y="299147"/>
                </a:lnTo>
                <a:lnTo>
                  <a:pt x="1697856" y="317077"/>
                </a:lnTo>
                <a:lnTo>
                  <a:pt x="1748385" y="328741"/>
                </a:lnTo>
                <a:cubicBezTo>
                  <a:pt x="1748652" y="328008"/>
                  <a:pt x="1749071" y="327407"/>
                  <a:pt x="1749671" y="326988"/>
                </a:cubicBezTo>
                <a:close/>
                <a:moveTo>
                  <a:pt x="1783932" y="296804"/>
                </a:moveTo>
                <a:lnTo>
                  <a:pt x="1758834" y="322816"/>
                </a:lnTo>
                <a:lnTo>
                  <a:pt x="1786742" y="297623"/>
                </a:lnTo>
                <a:cubicBezTo>
                  <a:pt x="1786313" y="297699"/>
                  <a:pt x="1785847" y="297699"/>
                  <a:pt x="1785408" y="297594"/>
                </a:cubicBezTo>
                <a:cubicBezTo>
                  <a:pt x="1784837" y="297461"/>
                  <a:pt x="1784361" y="297166"/>
                  <a:pt x="1783932" y="296804"/>
                </a:cubicBezTo>
                <a:close/>
                <a:moveTo>
                  <a:pt x="1293528" y="295708"/>
                </a:moveTo>
                <a:lnTo>
                  <a:pt x="1273487" y="305433"/>
                </a:lnTo>
                <a:cubicBezTo>
                  <a:pt x="1273707" y="306052"/>
                  <a:pt x="1273830" y="306709"/>
                  <a:pt x="1273659" y="307395"/>
                </a:cubicBezTo>
                <a:cubicBezTo>
                  <a:pt x="1273573" y="307767"/>
                  <a:pt x="1273392" y="308100"/>
                  <a:pt x="1273192" y="308414"/>
                </a:cubicBezTo>
                <a:lnTo>
                  <a:pt x="1318874" y="343190"/>
                </a:lnTo>
                <a:close/>
                <a:moveTo>
                  <a:pt x="1491934" y="294965"/>
                </a:moveTo>
                <a:lnTo>
                  <a:pt x="1462311" y="325683"/>
                </a:lnTo>
                <a:cubicBezTo>
                  <a:pt x="1462768" y="326188"/>
                  <a:pt x="1463130" y="326779"/>
                  <a:pt x="1463225" y="327464"/>
                </a:cubicBezTo>
                <a:lnTo>
                  <a:pt x="1512736" y="325283"/>
                </a:lnTo>
                <a:lnTo>
                  <a:pt x="1495668" y="295470"/>
                </a:lnTo>
                <a:cubicBezTo>
                  <a:pt x="1494982" y="295775"/>
                  <a:pt x="1494210" y="295927"/>
                  <a:pt x="1493410" y="295746"/>
                </a:cubicBezTo>
                <a:cubicBezTo>
                  <a:pt x="1492839" y="295613"/>
                  <a:pt x="1492353" y="295327"/>
                  <a:pt x="1491934" y="294965"/>
                </a:cubicBezTo>
                <a:close/>
                <a:moveTo>
                  <a:pt x="1107991" y="294908"/>
                </a:moveTo>
                <a:lnTo>
                  <a:pt x="1067643" y="334751"/>
                </a:lnTo>
                <a:cubicBezTo>
                  <a:pt x="1068043" y="335265"/>
                  <a:pt x="1068309" y="335846"/>
                  <a:pt x="1068386" y="336485"/>
                </a:cubicBezTo>
                <a:lnTo>
                  <a:pt x="1163398" y="333113"/>
                </a:lnTo>
                <a:cubicBezTo>
                  <a:pt x="1163407" y="332913"/>
                  <a:pt x="1163369" y="332713"/>
                  <a:pt x="1163417" y="332513"/>
                </a:cubicBezTo>
                <a:cubicBezTo>
                  <a:pt x="1163483" y="332217"/>
                  <a:pt x="1163636" y="331989"/>
                  <a:pt x="1163769" y="331732"/>
                </a:cubicBezTo>
                <a:close/>
                <a:moveTo>
                  <a:pt x="1782694" y="294699"/>
                </a:moveTo>
                <a:lnTo>
                  <a:pt x="1733192" y="296880"/>
                </a:lnTo>
                <a:lnTo>
                  <a:pt x="1750252" y="326683"/>
                </a:lnTo>
                <a:cubicBezTo>
                  <a:pt x="1750947" y="326379"/>
                  <a:pt x="1751719" y="326226"/>
                  <a:pt x="1752519" y="326417"/>
                </a:cubicBezTo>
                <a:cubicBezTo>
                  <a:pt x="1753090" y="326541"/>
                  <a:pt x="1753567" y="326836"/>
                  <a:pt x="1753986" y="327198"/>
                </a:cubicBezTo>
                <a:lnTo>
                  <a:pt x="1783618" y="296470"/>
                </a:lnTo>
                <a:cubicBezTo>
                  <a:pt x="1783151" y="295975"/>
                  <a:pt x="1782808" y="295384"/>
                  <a:pt x="1782694" y="294699"/>
                </a:cubicBezTo>
                <a:close/>
                <a:moveTo>
                  <a:pt x="1497544" y="293422"/>
                </a:moveTo>
                <a:cubicBezTo>
                  <a:pt x="1497287" y="294146"/>
                  <a:pt x="1496849" y="294746"/>
                  <a:pt x="1496249" y="295165"/>
                </a:cubicBezTo>
                <a:lnTo>
                  <a:pt x="1513479" y="325255"/>
                </a:lnTo>
                <a:lnTo>
                  <a:pt x="1564402" y="323011"/>
                </a:lnTo>
                <a:lnTo>
                  <a:pt x="1548097" y="305092"/>
                </a:lnTo>
                <a:close/>
                <a:moveTo>
                  <a:pt x="1500525" y="293336"/>
                </a:moveTo>
                <a:lnTo>
                  <a:pt x="1547211" y="304119"/>
                </a:lnTo>
                <a:lnTo>
                  <a:pt x="1545217" y="301928"/>
                </a:lnTo>
                <a:cubicBezTo>
                  <a:pt x="1544388" y="302595"/>
                  <a:pt x="1543321" y="302919"/>
                  <a:pt x="1542216" y="302662"/>
                </a:cubicBezTo>
                <a:cubicBezTo>
                  <a:pt x="1540292" y="302214"/>
                  <a:pt x="1539083" y="300309"/>
                  <a:pt x="1539530" y="298404"/>
                </a:cubicBezTo>
                <a:lnTo>
                  <a:pt x="1541195" y="297365"/>
                </a:lnTo>
                <a:close/>
                <a:moveTo>
                  <a:pt x="1667518" y="293041"/>
                </a:moveTo>
                <a:lnTo>
                  <a:pt x="1656567" y="299400"/>
                </a:lnTo>
                <a:lnTo>
                  <a:pt x="1659033" y="299291"/>
                </a:lnTo>
                <a:close/>
                <a:moveTo>
                  <a:pt x="1299986" y="292555"/>
                </a:moveTo>
                <a:lnTo>
                  <a:pt x="1294328" y="295299"/>
                </a:lnTo>
                <a:lnTo>
                  <a:pt x="1320589" y="344495"/>
                </a:lnTo>
                <a:lnTo>
                  <a:pt x="1367328" y="380061"/>
                </a:lnTo>
                <a:lnTo>
                  <a:pt x="1367509" y="379442"/>
                </a:lnTo>
                <a:close/>
                <a:moveTo>
                  <a:pt x="1674890" y="292498"/>
                </a:moveTo>
                <a:cubicBezTo>
                  <a:pt x="1674242" y="293022"/>
                  <a:pt x="1673442" y="293289"/>
                  <a:pt x="1672566" y="293260"/>
                </a:cubicBezTo>
                <a:lnTo>
                  <a:pt x="1672099" y="298718"/>
                </a:lnTo>
                <a:lnTo>
                  <a:pt x="1680225" y="298361"/>
                </a:lnTo>
                <a:close/>
                <a:moveTo>
                  <a:pt x="2079141" y="292355"/>
                </a:moveTo>
                <a:lnTo>
                  <a:pt x="2073159" y="388853"/>
                </a:lnTo>
                <a:cubicBezTo>
                  <a:pt x="2073254" y="388863"/>
                  <a:pt x="2073340" y="388834"/>
                  <a:pt x="2073426" y="388853"/>
                </a:cubicBezTo>
                <a:cubicBezTo>
                  <a:pt x="2073968" y="388977"/>
                  <a:pt x="2074435" y="389244"/>
                  <a:pt x="2074845" y="389577"/>
                </a:cubicBezTo>
                <a:lnTo>
                  <a:pt x="2096705" y="367974"/>
                </a:lnTo>
                <a:lnTo>
                  <a:pt x="2079455" y="292355"/>
                </a:lnTo>
                <a:cubicBezTo>
                  <a:pt x="2079350" y="292365"/>
                  <a:pt x="2079255" y="292346"/>
                  <a:pt x="2079141" y="292355"/>
                </a:cubicBezTo>
                <a:close/>
                <a:moveTo>
                  <a:pt x="1670128" y="292136"/>
                </a:moveTo>
                <a:lnTo>
                  <a:pt x="1660508" y="299227"/>
                </a:lnTo>
                <a:lnTo>
                  <a:pt x="1671743" y="298734"/>
                </a:lnTo>
                <a:lnTo>
                  <a:pt x="1672214" y="293232"/>
                </a:lnTo>
                <a:cubicBezTo>
                  <a:pt x="1672099" y="293222"/>
                  <a:pt x="1671994" y="293241"/>
                  <a:pt x="1671880" y="293232"/>
                </a:cubicBezTo>
                <a:cubicBezTo>
                  <a:pt x="1671166" y="293051"/>
                  <a:pt x="1670604" y="292641"/>
                  <a:pt x="1670128" y="292136"/>
                </a:cubicBezTo>
                <a:close/>
                <a:moveTo>
                  <a:pt x="1561198" y="291769"/>
                </a:moveTo>
                <a:lnTo>
                  <a:pt x="1502268" y="292603"/>
                </a:lnTo>
                <a:lnTo>
                  <a:pt x="1542449" y="296581"/>
                </a:lnTo>
                <a:lnTo>
                  <a:pt x="1543816" y="295727"/>
                </a:lnTo>
                <a:lnTo>
                  <a:pt x="1545265" y="296860"/>
                </a:lnTo>
                <a:lnTo>
                  <a:pt x="1547359" y="297067"/>
                </a:lnTo>
                <a:close/>
                <a:moveTo>
                  <a:pt x="2081731" y="291136"/>
                </a:moveTo>
                <a:cubicBezTo>
                  <a:pt x="2081322" y="291613"/>
                  <a:pt x="2080779" y="291965"/>
                  <a:pt x="2080179" y="292165"/>
                </a:cubicBezTo>
                <a:lnTo>
                  <a:pt x="2097314" y="367374"/>
                </a:lnTo>
                <a:lnTo>
                  <a:pt x="2137338" y="327846"/>
                </a:lnTo>
                <a:close/>
                <a:moveTo>
                  <a:pt x="2076369" y="291136"/>
                </a:moveTo>
                <a:lnTo>
                  <a:pt x="2039802" y="316397"/>
                </a:lnTo>
                <a:lnTo>
                  <a:pt x="2070911" y="387348"/>
                </a:lnTo>
                <a:lnTo>
                  <a:pt x="2072521" y="388577"/>
                </a:lnTo>
                <a:lnTo>
                  <a:pt x="2078483" y="292327"/>
                </a:lnTo>
                <a:cubicBezTo>
                  <a:pt x="2078398" y="292317"/>
                  <a:pt x="2078312" y="292336"/>
                  <a:pt x="2078217" y="292327"/>
                </a:cubicBezTo>
                <a:cubicBezTo>
                  <a:pt x="2077455" y="292146"/>
                  <a:pt x="2076845" y="291689"/>
                  <a:pt x="2076369" y="291136"/>
                </a:cubicBezTo>
                <a:close/>
                <a:moveTo>
                  <a:pt x="1610509" y="291071"/>
                </a:moveTo>
                <a:lnTo>
                  <a:pt x="1563689" y="291734"/>
                </a:lnTo>
                <a:lnTo>
                  <a:pt x="1549268" y="297256"/>
                </a:lnTo>
                <a:lnTo>
                  <a:pt x="1572642" y="299570"/>
                </a:lnTo>
                <a:lnTo>
                  <a:pt x="1595137" y="300090"/>
                </a:lnTo>
                <a:close/>
                <a:moveTo>
                  <a:pt x="1628975" y="290810"/>
                </a:moveTo>
                <a:lnTo>
                  <a:pt x="1612129" y="291048"/>
                </a:lnTo>
                <a:lnTo>
                  <a:pt x="1596642" y="300137"/>
                </a:lnTo>
                <a:lnTo>
                  <a:pt x="1615749" y="300556"/>
                </a:lnTo>
                <a:close/>
                <a:moveTo>
                  <a:pt x="1638907" y="290669"/>
                </a:moveTo>
                <a:lnTo>
                  <a:pt x="1630397" y="290790"/>
                </a:lnTo>
                <a:lnTo>
                  <a:pt x="1617121" y="300575"/>
                </a:lnTo>
                <a:lnTo>
                  <a:pt x="1623646" y="300728"/>
                </a:lnTo>
                <a:cubicBezTo>
                  <a:pt x="1623655" y="300604"/>
                  <a:pt x="1623626" y="300452"/>
                  <a:pt x="1623655" y="300299"/>
                </a:cubicBezTo>
                <a:cubicBezTo>
                  <a:pt x="1624103" y="298385"/>
                  <a:pt x="1626017" y="297185"/>
                  <a:pt x="1627941" y="297623"/>
                </a:cubicBezTo>
                <a:cubicBezTo>
                  <a:pt x="1628608" y="297785"/>
                  <a:pt x="1629141" y="298156"/>
                  <a:pt x="1629599" y="298613"/>
                </a:cubicBezTo>
                <a:close/>
                <a:moveTo>
                  <a:pt x="1669156" y="290241"/>
                </a:moveTo>
                <a:lnTo>
                  <a:pt x="1639889" y="290655"/>
                </a:lnTo>
                <a:lnTo>
                  <a:pt x="1630027" y="299071"/>
                </a:lnTo>
                <a:cubicBezTo>
                  <a:pt x="1630332" y="299509"/>
                  <a:pt x="1630570" y="300004"/>
                  <a:pt x="1630656" y="300537"/>
                </a:cubicBezTo>
                <a:lnTo>
                  <a:pt x="1655470" y="299448"/>
                </a:lnTo>
                <a:lnTo>
                  <a:pt x="1669528" y="291289"/>
                </a:lnTo>
                <a:cubicBezTo>
                  <a:pt x="1669356" y="290965"/>
                  <a:pt x="1669204" y="290622"/>
                  <a:pt x="1669156" y="290241"/>
                </a:cubicBezTo>
                <a:close/>
                <a:moveTo>
                  <a:pt x="2075740" y="290050"/>
                </a:moveTo>
                <a:lnTo>
                  <a:pt x="2033097" y="301080"/>
                </a:lnTo>
                <a:lnTo>
                  <a:pt x="2039507" y="315701"/>
                </a:lnTo>
                <a:lnTo>
                  <a:pt x="2075921" y="290536"/>
                </a:lnTo>
                <a:cubicBezTo>
                  <a:pt x="2075845" y="290374"/>
                  <a:pt x="2075797" y="290212"/>
                  <a:pt x="2075740" y="290050"/>
                </a:cubicBezTo>
                <a:close/>
                <a:moveTo>
                  <a:pt x="2924313" y="289393"/>
                </a:moveTo>
                <a:lnTo>
                  <a:pt x="2865382" y="420924"/>
                </a:lnTo>
                <a:lnTo>
                  <a:pt x="2942201" y="459719"/>
                </a:lnTo>
                <a:cubicBezTo>
                  <a:pt x="2942686" y="458976"/>
                  <a:pt x="2943449" y="458481"/>
                  <a:pt x="2944306" y="458262"/>
                </a:cubicBezTo>
                <a:lnTo>
                  <a:pt x="2925265" y="289507"/>
                </a:lnTo>
                <a:cubicBezTo>
                  <a:pt x="2925027" y="289507"/>
                  <a:pt x="2924780" y="289555"/>
                  <a:pt x="2924522" y="289488"/>
                </a:cubicBezTo>
                <a:cubicBezTo>
                  <a:pt x="2924446" y="289479"/>
                  <a:pt x="2924389" y="289422"/>
                  <a:pt x="2924313" y="289393"/>
                </a:cubicBezTo>
                <a:close/>
                <a:moveTo>
                  <a:pt x="2922884" y="288555"/>
                </a:moveTo>
                <a:lnTo>
                  <a:pt x="2802679" y="386310"/>
                </a:lnTo>
                <a:cubicBezTo>
                  <a:pt x="2803174" y="387091"/>
                  <a:pt x="2803364" y="388044"/>
                  <a:pt x="2803136" y="389025"/>
                </a:cubicBezTo>
                <a:cubicBezTo>
                  <a:pt x="2803107" y="389177"/>
                  <a:pt x="2803021" y="389263"/>
                  <a:pt x="2802974" y="389406"/>
                </a:cubicBezTo>
                <a:lnTo>
                  <a:pt x="2864572" y="420524"/>
                </a:lnTo>
                <a:lnTo>
                  <a:pt x="2923494" y="289022"/>
                </a:lnTo>
                <a:cubicBezTo>
                  <a:pt x="2923265" y="288888"/>
                  <a:pt x="2923075" y="288717"/>
                  <a:pt x="2922884" y="288555"/>
                </a:cubicBezTo>
                <a:close/>
                <a:moveTo>
                  <a:pt x="2179705" y="288469"/>
                </a:moveTo>
                <a:lnTo>
                  <a:pt x="2152654" y="336970"/>
                </a:lnTo>
                <a:lnTo>
                  <a:pt x="2205375" y="371784"/>
                </a:lnTo>
                <a:cubicBezTo>
                  <a:pt x="2205747" y="371337"/>
                  <a:pt x="2206223" y="371013"/>
                  <a:pt x="2206766" y="370794"/>
                </a:cubicBezTo>
                <a:lnTo>
                  <a:pt x="2181792" y="288698"/>
                </a:lnTo>
                <a:cubicBezTo>
                  <a:pt x="2181287" y="288803"/>
                  <a:pt x="2180782" y="288831"/>
                  <a:pt x="2180248" y="288707"/>
                </a:cubicBezTo>
                <a:cubicBezTo>
                  <a:pt x="2180048" y="288669"/>
                  <a:pt x="2179896" y="288545"/>
                  <a:pt x="2179705" y="288469"/>
                </a:cubicBezTo>
                <a:close/>
                <a:moveTo>
                  <a:pt x="2178839" y="287993"/>
                </a:moveTo>
                <a:lnTo>
                  <a:pt x="2138643" y="327703"/>
                </a:lnTo>
                <a:lnTo>
                  <a:pt x="2151978" y="336513"/>
                </a:lnTo>
                <a:lnTo>
                  <a:pt x="2178972" y="288126"/>
                </a:lnTo>
                <a:cubicBezTo>
                  <a:pt x="2178924" y="288088"/>
                  <a:pt x="2178886" y="288031"/>
                  <a:pt x="2178839" y="287993"/>
                </a:cubicBezTo>
                <a:close/>
                <a:moveTo>
                  <a:pt x="2928380" y="287755"/>
                </a:moveTo>
                <a:cubicBezTo>
                  <a:pt x="2927904" y="288603"/>
                  <a:pt x="2927104" y="289212"/>
                  <a:pt x="2926170" y="289441"/>
                </a:cubicBezTo>
                <a:lnTo>
                  <a:pt x="2945211" y="458186"/>
                </a:lnTo>
                <a:cubicBezTo>
                  <a:pt x="2945458" y="458205"/>
                  <a:pt x="2945706" y="458157"/>
                  <a:pt x="2945954" y="458224"/>
                </a:cubicBezTo>
                <a:cubicBezTo>
                  <a:pt x="2946439" y="458329"/>
                  <a:pt x="2946868" y="458548"/>
                  <a:pt x="2947240" y="458805"/>
                </a:cubicBezTo>
                <a:lnTo>
                  <a:pt x="3052548" y="344533"/>
                </a:lnTo>
                <a:cubicBezTo>
                  <a:pt x="3051853" y="343705"/>
                  <a:pt x="3051491" y="342600"/>
                  <a:pt x="3051738" y="341447"/>
                </a:cubicBezTo>
                <a:cubicBezTo>
                  <a:pt x="3051757" y="341371"/>
                  <a:pt x="3051814" y="341295"/>
                  <a:pt x="3051843" y="341209"/>
                </a:cubicBezTo>
                <a:close/>
                <a:moveTo>
                  <a:pt x="2183801" y="287450"/>
                </a:moveTo>
                <a:cubicBezTo>
                  <a:pt x="2183411" y="287926"/>
                  <a:pt x="2182925" y="288260"/>
                  <a:pt x="2182372" y="288479"/>
                </a:cubicBezTo>
                <a:lnTo>
                  <a:pt x="2207337" y="370584"/>
                </a:lnTo>
                <a:cubicBezTo>
                  <a:pt x="2207833" y="370460"/>
                  <a:pt x="2208338" y="370441"/>
                  <a:pt x="2208881" y="370565"/>
                </a:cubicBezTo>
                <a:cubicBezTo>
                  <a:pt x="2208928" y="370584"/>
                  <a:pt x="2208966" y="370622"/>
                  <a:pt x="2209023" y="370641"/>
                </a:cubicBezTo>
                <a:lnTo>
                  <a:pt x="2230531" y="316463"/>
                </a:lnTo>
                <a:close/>
                <a:moveTo>
                  <a:pt x="1799201" y="286383"/>
                </a:moveTo>
                <a:lnTo>
                  <a:pt x="1789371" y="292536"/>
                </a:lnTo>
                <a:cubicBezTo>
                  <a:pt x="1789723" y="293251"/>
                  <a:pt x="1789895" y="294070"/>
                  <a:pt x="1789695" y="294927"/>
                </a:cubicBezTo>
                <a:cubicBezTo>
                  <a:pt x="1789695" y="294937"/>
                  <a:pt x="1789666" y="294975"/>
                  <a:pt x="1789666" y="294994"/>
                </a:cubicBezTo>
                <a:close/>
                <a:moveTo>
                  <a:pt x="2177534" y="285678"/>
                </a:moveTo>
                <a:lnTo>
                  <a:pt x="2082531" y="289050"/>
                </a:lnTo>
                <a:cubicBezTo>
                  <a:pt x="2082522" y="289241"/>
                  <a:pt x="2082570" y="289441"/>
                  <a:pt x="2082522" y="289650"/>
                </a:cubicBezTo>
                <a:cubicBezTo>
                  <a:pt x="2082446" y="289946"/>
                  <a:pt x="2082293" y="290165"/>
                  <a:pt x="2082169" y="290422"/>
                </a:cubicBezTo>
                <a:lnTo>
                  <a:pt x="2137938" y="327255"/>
                </a:lnTo>
                <a:lnTo>
                  <a:pt x="2178277" y="287402"/>
                </a:lnTo>
                <a:cubicBezTo>
                  <a:pt x="2177886" y="286898"/>
                  <a:pt x="2177629" y="286317"/>
                  <a:pt x="2177534" y="285678"/>
                </a:cubicBezTo>
                <a:close/>
                <a:moveTo>
                  <a:pt x="1093941" y="285640"/>
                </a:moveTo>
                <a:lnTo>
                  <a:pt x="1066957" y="334037"/>
                </a:lnTo>
                <a:cubicBezTo>
                  <a:pt x="1067005" y="334065"/>
                  <a:pt x="1067043" y="334132"/>
                  <a:pt x="1067090" y="334170"/>
                </a:cubicBezTo>
                <a:lnTo>
                  <a:pt x="1107295" y="294460"/>
                </a:lnTo>
                <a:close/>
                <a:moveTo>
                  <a:pt x="1239350" y="283707"/>
                </a:moveTo>
                <a:lnTo>
                  <a:pt x="1207146" y="305957"/>
                </a:lnTo>
                <a:lnTo>
                  <a:pt x="1213680" y="320864"/>
                </a:lnTo>
                <a:lnTo>
                  <a:pt x="1260210" y="308834"/>
                </a:lnTo>
                <a:lnTo>
                  <a:pt x="1262334" y="301175"/>
                </a:lnTo>
                <a:close/>
                <a:moveTo>
                  <a:pt x="193772" y="281649"/>
                </a:moveTo>
                <a:cubicBezTo>
                  <a:pt x="193152" y="282726"/>
                  <a:pt x="192038" y="283373"/>
                  <a:pt x="190800" y="283402"/>
                </a:cubicBezTo>
                <a:lnTo>
                  <a:pt x="183608" y="385453"/>
                </a:lnTo>
                <a:cubicBezTo>
                  <a:pt x="183675" y="385462"/>
                  <a:pt x="183751" y="385443"/>
                  <a:pt x="183827" y="385462"/>
                </a:cubicBezTo>
                <a:cubicBezTo>
                  <a:pt x="184885" y="385691"/>
                  <a:pt x="185685" y="386415"/>
                  <a:pt x="186161" y="387291"/>
                </a:cubicBezTo>
                <a:lnTo>
                  <a:pt x="317187" y="337028"/>
                </a:lnTo>
                <a:cubicBezTo>
                  <a:pt x="317044" y="336485"/>
                  <a:pt x="316987" y="335923"/>
                  <a:pt x="317120" y="335342"/>
                </a:cubicBezTo>
                <a:cubicBezTo>
                  <a:pt x="317139" y="335256"/>
                  <a:pt x="317197" y="335189"/>
                  <a:pt x="317225" y="335103"/>
                </a:cubicBezTo>
                <a:close/>
                <a:moveTo>
                  <a:pt x="187333" y="280906"/>
                </a:moveTo>
                <a:lnTo>
                  <a:pt x="69204" y="303223"/>
                </a:lnTo>
                <a:cubicBezTo>
                  <a:pt x="69232" y="303585"/>
                  <a:pt x="69261" y="303947"/>
                  <a:pt x="69175" y="304309"/>
                </a:cubicBezTo>
                <a:cubicBezTo>
                  <a:pt x="69099" y="304652"/>
                  <a:pt x="68918" y="304947"/>
                  <a:pt x="68746" y="305243"/>
                </a:cubicBezTo>
                <a:lnTo>
                  <a:pt x="180427" y="386558"/>
                </a:lnTo>
                <a:cubicBezTo>
                  <a:pt x="181075" y="385853"/>
                  <a:pt x="181961" y="385453"/>
                  <a:pt x="182942" y="385424"/>
                </a:cubicBezTo>
                <a:lnTo>
                  <a:pt x="190123" y="283383"/>
                </a:lnTo>
                <a:cubicBezTo>
                  <a:pt x="190047" y="283373"/>
                  <a:pt x="189981" y="283392"/>
                  <a:pt x="189904" y="283383"/>
                </a:cubicBezTo>
                <a:cubicBezTo>
                  <a:pt x="188609" y="283087"/>
                  <a:pt x="187695" y="282097"/>
                  <a:pt x="187333" y="280906"/>
                </a:cubicBezTo>
                <a:close/>
                <a:moveTo>
                  <a:pt x="1927055" y="278963"/>
                </a:moveTo>
                <a:lnTo>
                  <a:pt x="1952401" y="326445"/>
                </a:lnTo>
                <a:lnTo>
                  <a:pt x="1972441" y="316720"/>
                </a:lnTo>
                <a:cubicBezTo>
                  <a:pt x="1972222" y="316101"/>
                  <a:pt x="1972108" y="315454"/>
                  <a:pt x="1972270" y="314768"/>
                </a:cubicBezTo>
                <a:cubicBezTo>
                  <a:pt x="1972356" y="314387"/>
                  <a:pt x="1972537" y="314053"/>
                  <a:pt x="1972737" y="313739"/>
                </a:cubicBezTo>
                <a:close/>
                <a:moveTo>
                  <a:pt x="2142834" y="275801"/>
                </a:moveTo>
                <a:lnTo>
                  <a:pt x="2083513" y="288364"/>
                </a:lnTo>
                <a:lnTo>
                  <a:pt x="2177553" y="285031"/>
                </a:lnTo>
                <a:cubicBezTo>
                  <a:pt x="2177562" y="284954"/>
                  <a:pt x="2177543" y="284869"/>
                  <a:pt x="2177562" y="284793"/>
                </a:cubicBezTo>
                <a:close/>
                <a:moveTo>
                  <a:pt x="740697" y="274972"/>
                </a:moveTo>
                <a:lnTo>
                  <a:pt x="631102" y="318701"/>
                </a:lnTo>
                <a:cubicBezTo>
                  <a:pt x="631217" y="319149"/>
                  <a:pt x="631245" y="319616"/>
                  <a:pt x="631179" y="320083"/>
                </a:cubicBezTo>
                <a:lnTo>
                  <a:pt x="780959" y="360249"/>
                </a:lnTo>
                <a:cubicBezTo>
                  <a:pt x="781245" y="359573"/>
                  <a:pt x="781655" y="358983"/>
                  <a:pt x="782255" y="358602"/>
                </a:cubicBezTo>
                <a:close/>
                <a:moveTo>
                  <a:pt x="1399151" y="270210"/>
                </a:moveTo>
                <a:lnTo>
                  <a:pt x="1368490" y="379347"/>
                </a:lnTo>
                <a:lnTo>
                  <a:pt x="1369271" y="380347"/>
                </a:lnTo>
                <a:cubicBezTo>
                  <a:pt x="1369938" y="379947"/>
                  <a:pt x="1370747" y="379795"/>
                  <a:pt x="1371566" y="379909"/>
                </a:cubicBezTo>
                <a:close/>
                <a:moveTo>
                  <a:pt x="2171628" y="269696"/>
                </a:moveTo>
                <a:lnTo>
                  <a:pt x="2144844" y="275372"/>
                </a:lnTo>
                <a:lnTo>
                  <a:pt x="2177801" y="283907"/>
                </a:lnTo>
                <a:cubicBezTo>
                  <a:pt x="2178058" y="283278"/>
                  <a:pt x="2178448" y="282745"/>
                  <a:pt x="2178982" y="282364"/>
                </a:cubicBezTo>
                <a:close/>
                <a:moveTo>
                  <a:pt x="1029228" y="268838"/>
                </a:moveTo>
                <a:lnTo>
                  <a:pt x="1013617" y="304585"/>
                </a:lnTo>
                <a:lnTo>
                  <a:pt x="1014750" y="305300"/>
                </a:lnTo>
                <a:close/>
                <a:moveTo>
                  <a:pt x="2462017" y="264704"/>
                </a:moveTo>
                <a:lnTo>
                  <a:pt x="2461207" y="361869"/>
                </a:lnTo>
                <a:cubicBezTo>
                  <a:pt x="2461360" y="361878"/>
                  <a:pt x="2461503" y="361840"/>
                  <a:pt x="2461655" y="361878"/>
                </a:cubicBezTo>
                <a:cubicBezTo>
                  <a:pt x="2462684" y="362116"/>
                  <a:pt x="2463474" y="362793"/>
                  <a:pt x="2463951" y="363650"/>
                </a:cubicBezTo>
                <a:lnTo>
                  <a:pt x="2477848" y="358107"/>
                </a:lnTo>
                <a:close/>
                <a:moveTo>
                  <a:pt x="767329" y="264352"/>
                </a:moveTo>
                <a:lnTo>
                  <a:pt x="741497" y="274667"/>
                </a:lnTo>
                <a:lnTo>
                  <a:pt x="783036" y="358268"/>
                </a:lnTo>
                <a:cubicBezTo>
                  <a:pt x="783102" y="358240"/>
                  <a:pt x="783169" y="358211"/>
                  <a:pt x="783226" y="358183"/>
                </a:cubicBezTo>
                <a:close/>
                <a:moveTo>
                  <a:pt x="2197946" y="264133"/>
                </a:moveTo>
                <a:lnTo>
                  <a:pt x="2172362" y="269543"/>
                </a:lnTo>
                <a:lnTo>
                  <a:pt x="2179620" y="282021"/>
                </a:lnTo>
                <a:cubicBezTo>
                  <a:pt x="2180296" y="281716"/>
                  <a:pt x="2181067" y="281564"/>
                  <a:pt x="2181858" y="281745"/>
                </a:cubicBezTo>
                <a:cubicBezTo>
                  <a:pt x="2182277" y="281840"/>
                  <a:pt x="2182639" y="282030"/>
                  <a:pt x="2182991" y="282249"/>
                </a:cubicBezTo>
                <a:close/>
                <a:moveTo>
                  <a:pt x="2462903" y="263895"/>
                </a:moveTo>
                <a:cubicBezTo>
                  <a:pt x="2462836" y="263923"/>
                  <a:pt x="2462769" y="263952"/>
                  <a:pt x="2462703" y="263971"/>
                </a:cubicBezTo>
                <a:lnTo>
                  <a:pt x="2478600" y="357811"/>
                </a:lnTo>
                <a:lnTo>
                  <a:pt x="2504432" y="347505"/>
                </a:lnTo>
                <a:close/>
                <a:moveTo>
                  <a:pt x="1277250" y="263294"/>
                </a:moveTo>
                <a:lnTo>
                  <a:pt x="1293957" y="294584"/>
                </a:lnTo>
                <a:lnTo>
                  <a:pt x="1299481" y="291898"/>
                </a:lnTo>
                <a:close/>
                <a:moveTo>
                  <a:pt x="2459426" y="263247"/>
                </a:moveTo>
                <a:lnTo>
                  <a:pt x="2414344" y="303681"/>
                </a:lnTo>
                <a:lnTo>
                  <a:pt x="2459045" y="362307"/>
                </a:lnTo>
                <a:cubicBezTo>
                  <a:pt x="2459502" y="362040"/>
                  <a:pt x="2460017" y="361897"/>
                  <a:pt x="2460569" y="361850"/>
                </a:cubicBezTo>
                <a:lnTo>
                  <a:pt x="2461379" y="264085"/>
                </a:lnTo>
                <a:cubicBezTo>
                  <a:pt x="2461226" y="264066"/>
                  <a:pt x="2461093" y="264095"/>
                  <a:pt x="2460922" y="264066"/>
                </a:cubicBezTo>
                <a:cubicBezTo>
                  <a:pt x="2460341" y="263923"/>
                  <a:pt x="2459845" y="263628"/>
                  <a:pt x="2459426" y="263247"/>
                </a:cubicBezTo>
                <a:close/>
                <a:moveTo>
                  <a:pt x="1273869" y="262504"/>
                </a:moveTo>
                <a:lnTo>
                  <a:pt x="1263258" y="300633"/>
                </a:lnTo>
                <a:lnTo>
                  <a:pt x="1267468" y="303976"/>
                </a:lnTo>
                <a:lnTo>
                  <a:pt x="1267668" y="304138"/>
                </a:lnTo>
                <a:cubicBezTo>
                  <a:pt x="1268354" y="303442"/>
                  <a:pt x="1269268" y="303061"/>
                  <a:pt x="1270278" y="303080"/>
                </a:cubicBezTo>
                <a:lnTo>
                  <a:pt x="1273916" y="262504"/>
                </a:lnTo>
                <a:cubicBezTo>
                  <a:pt x="1273897" y="262504"/>
                  <a:pt x="1273878" y="262504"/>
                  <a:pt x="1273869" y="262504"/>
                </a:cubicBezTo>
                <a:close/>
                <a:moveTo>
                  <a:pt x="943837" y="262332"/>
                </a:moveTo>
                <a:lnTo>
                  <a:pt x="986728" y="364193"/>
                </a:lnTo>
                <a:lnTo>
                  <a:pt x="1012579" y="305005"/>
                </a:lnTo>
                <a:close/>
                <a:moveTo>
                  <a:pt x="1275716" y="262294"/>
                </a:moveTo>
                <a:cubicBezTo>
                  <a:pt x="1275288" y="262456"/>
                  <a:pt x="1274850" y="262523"/>
                  <a:pt x="1274383" y="262513"/>
                </a:cubicBezTo>
                <a:lnTo>
                  <a:pt x="1270735" y="303099"/>
                </a:lnTo>
                <a:cubicBezTo>
                  <a:pt x="1270821" y="303099"/>
                  <a:pt x="1270906" y="303080"/>
                  <a:pt x="1271001" y="303099"/>
                </a:cubicBezTo>
                <a:cubicBezTo>
                  <a:pt x="1271944" y="303319"/>
                  <a:pt x="1272716" y="303909"/>
                  <a:pt x="1273202" y="304671"/>
                </a:cubicBezTo>
                <a:lnTo>
                  <a:pt x="1293147" y="294984"/>
                </a:lnTo>
                <a:close/>
                <a:moveTo>
                  <a:pt x="2089180" y="261923"/>
                </a:moveTo>
                <a:lnTo>
                  <a:pt x="2080550" y="285688"/>
                </a:lnTo>
                <a:cubicBezTo>
                  <a:pt x="2081407" y="286098"/>
                  <a:pt x="2082027" y="286793"/>
                  <a:pt x="2082341" y="287669"/>
                </a:cubicBezTo>
                <a:lnTo>
                  <a:pt x="2140824" y="275277"/>
                </a:lnTo>
                <a:close/>
                <a:moveTo>
                  <a:pt x="2464979" y="261904"/>
                </a:moveTo>
                <a:cubicBezTo>
                  <a:pt x="2464693" y="262580"/>
                  <a:pt x="2464274" y="263161"/>
                  <a:pt x="2463684" y="263561"/>
                </a:cubicBezTo>
                <a:lnTo>
                  <a:pt x="2505232" y="347181"/>
                </a:lnTo>
                <a:lnTo>
                  <a:pt x="2614826" y="303452"/>
                </a:lnTo>
                <a:cubicBezTo>
                  <a:pt x="2614712" y="303014"/>
                  <a:pt x="2614693" y="302547"/>
                  <a:pt x="2614750" y="302071"/>
                </a:cubicBezTo>
                <a:close/>
                <a:moveTo>
                  <a:pt x="1271792" y="261304"/>
                </a:moveTo>
                <a:lnTo>
                  <a:pt x="1240712" y="282773"/>
                </a:lnTo>
                <a:lnTo>
                  <a:pt x="1262629" y="300147"/>
                </a:lnTo>
                <a:lnTo>
                  <a:pt x="1273164" y="262275"/>
                </a:lnTo>
                <a:cubicBezTo>
                  <a:pt x="1272621" y="262056"/>
                  <a:pt x="1272154" y="261732"/>
                  <a:pt x="1271792" y="261304"/>
                </a:cubicBezTo>
                <a:close/>
                <a:moveTo>
                  <a:pt x="786893" y="259856"/>
                </a:moveTo>
                <a:cubicBezTo>
                  <a:pt x="786436" y="260123"/>
                  <a:pt x="785922" y="260266"/>
                  <a:pt x="785369" y="260313"/>
                </a:cubicBezTo>
                <a:lnTo>
                  <a:pt x="784560" y="358078"/>
                </a:lnTo>
                <a:cubicBezTo>
                  <a:pt x="784703" y="358087"/>
                  <a:pt x="784845" y="358059"/>
                  <a:pt x="785007" y="358087"/>
                </a:cubicBezTo>
                <a:cubicBezTo>
                  <a:pt x="785588" y="358230"/>
                  <a:pt x="786084" y="358525"/>
                  <a:pt x="786512" y="358907"/>
                </a:cubicBezTo>
                <a:lnTo>
                  <a:pt x="831594" y="318473"/>
                </a:lnTo>
                <a:close/>
                <a:moveTo>
                  <a:pt x="781969" y="258503"/>
                </a:moveTo>
                <a:lnTo>
                  <a:pt x="768091" y="264037"/>
                </a:lnTo>
                <a:lnTo>
                  <a:pt x="783912" y="357449"/>
                </a:lnTo>
                <a:lnTo>
                  <a:pt x="784722" y="260285"/>
                </a:lnTo>
                <a:cubicBezTo>
                  <a:pt x="784579" y="260285"/>
                  <a:pt x="784426" y="260313"/>
                  <a:pt x="784274" y="260285"/>
                </a:cubicBezTo>
                <a:cubicBezTo>
                  <a:pt x="783245" y="260047"/>
                  <a:pt x="782455" y="259361"/>
                  <a:pt x="781969" y="258503"/>
                </a:cubicBezTo>
                <a:close/>
                <a:moveTo>
                  <a:pt x="2259201" y="257961"/>
                </a:moveTo>
                <a:lnTo>
                  <a:pt x="2233341" y="317158"/>
                </a:lnTo>
                <a:lnTo>
                  <a:pt x="2302102" y="359821"/>
                </a:lnTo>
                <a:close/>
                <a:moveTo>
                  <a:pt x="2259934" y="257265"/>
                </a:moveTo>
                <a:lnTo>
                  <a:pt x="2303492" y="360678"/>
                </a:lnTo>
                <a:lnTo>
                  <a:pt x="2327943" y="375871"/>
                </a:lnTo>
                <a:cubicBezTo>
                  <a:pt x="2328124" y="375642"/>
                  <a:pt x="2328343" y="375452"/>
                  <a:pt x="2328581" y="375271"/>
                </a:cubicBezTo>
                <a:close/>
                <a:moveTo>
                  <a:pt x="2069930" y="256942"/>
                </a:moveTo>
                <a:lnTo>
                  <a:pt x="2078407" y="285336"/>
                </a:lnTo>
                <a:cubicBezTo>
                  <a:pt x="2078855" y="285250"/>
                  <a:pt x="2079350" y="285259"/>
                  <a:pt x="2079836" y="285364"/>
                </a:cubicBezTo>
                <a:cubicBezTo>
                  <a:pt x="2079874" y="285364"/>
                  <a:pt x="2079893" y="285393"/>
                  <a:pt x="2079922" y="285402"/>
                </a:cubicBezTo>
                <a:lnTo>
                  <a:pt x="2088513" y="261752"/>
                </a:lnTo>
                <a:close/>
                <a:moveTo>
                  <a:pt x="2366062" y="256894"/>
                </a:moveTo>
                <a:lnTo>
                  <a:pt x="2332020" y="374861"/>
                </a:lnTo>
                <a:cubicBezTo>
                  <a:pt x="2332391" y="375013"/>
                  <a:pt x="2332706" y="375204"/>
                  <a:pt x="2333001" y="375433"/>
                </a:cubicBezTo>
                <a:lnTo>
                  <a:pt x="2342421" y="366974"/>
                </a:lnTo>
                <a:close/>
                <a:moveTo>
                  <a:pt x="902336" y="256236"/>
                </a:moveTo>
                <a:lnTo>
                  <a:pt x="832747" y="318644"/>
                </a:lnTo>
                <a:lnTo>
                  <a:pt x="875019" y="374080"/>
                </a:lnTo>
                <a:cubicBezTo>
                  <a:pt x="875638" y="373708"/>
                  <a:pt x="876362" y="373575"/>
                  <a:pt x="877114" y="373632"/>
                </a:cubicBezTo>
                <a:close/>
                <a:moveTo>
                  <a:pt x="921720" y="255970"/>
                </a:moveTo>
                <a:lnTo>
                  <a:pt x="979889" y="371137"/>
                </a:lnTo>
                <a:lnTo>
                  <a:pt x="983785" y="370927"/>
                </a:lnTo>
                <a:lnTo>
                  <a:pt x="985842" y="366231"/>
                </a:lnTo>
                <a:close/>
                <a:moveTo>
                  <a:pt x="1148605" y="254779"/>
                </a:moveTo>
                <a:lnTo>
                  <a:pt x="1108591" y="294308"/>
                </a:lnTo>
                <a:lnTo>
                  <a:pt x="1164198" y="331027"/>
                </a:lnTo>
                <a:cubicBezTo>
                  <a:pt x="1164617" y="330541"/>
                  <a:pt x="1165160" y="330189"/>
                  <a:pt x="1165760" y="329989"/>
                </a:cubicBezTo>
                <a:close/>
                <a:moveTo>
                  <a:pt x="2255925" y="254598"/>
                </a:moveTo>
                <a:lnTo>
                  <a:pt x="2231521" y="316025"/>
                </a:lnTo>
                <a:lnTo>
                  <a:pt x="2232693" y="316739"/>
                </a:lnTo>
                <a:lnTo>
                  <a:pt x="2258801" y="256989"/>
                </a:lnTo>
                <a:lnTo>
                  <a:pt x="2257801" y="254598"/>
                </a:lnTo>
                <a:cubicBezTo>
                  <a:pt x="2257239" y="254741"/>
                  <a:pt x="2256668" y="254808"/>
                  <a:pt x="2256067" y="254665"/>
                </a:cubicBezTo>
                <a:cubicBezTo>
                  <a:pt x="2256010" y="254655"/>
                  <a:pt x="2255972" y="254608"/>
                  <a:pt x="2255925" y="254598"/>
                </a:cubicBezTo>
                <a:close/>
                <a:moveTo>
                  <a:pt x="2246999" y="253741"/>
                </a:moveTo>
                <a:lnTo>
                  <a:pt x="2199203" y="263857"/>
                </a:lnTo>
                <a:lnTo>
                  <a:pt x="2183573" y="282783"/>
                </a:lnTo>
                <a:cubicBezTo>
                  <a:pt x="2183782" y="282992"/>
                  <a:pt x="2183982" y="283192"/>
                  <a:pt x="2184134" y="283431"/>
                </a:cubicBezTo>
                <a:close/>
                <a:moveTo>
                  <a:pt x="2253753" y="252893"/>
                </a:moveTo>
                <a:lnTo>
                  <a:pt x="2184354" y="284050"/>
                </a:lnTo>
                <a:cubicBezTo>
                  <a:pt x="2184592" y="284669"/>
                  <a:pt x="2184697" y="285336"/>
                  <a:pt x="2184535" y="286031"/>
                </a:cubicBezTo>
                <a:cubicBezTo>
                  <a:pt x="2184477" y="286279"/>
                  <a:pt x="2184344" y="286469"/>
                  <a:pt x="2184249" y="286679"/>
                </a:cubicBezTo>
                <a:lnTo>
                  <a:pt x="2230864" y="315616"/>
                </a:lnTo>
                <a:lnTo>
                  <a:pt x="2255220" y="254294"/>
                </a:lnTo>
                <a:cubicBezTo>
                  <a:pt x="2254591" y="253970"/>
                  <a:pt x="2254077" y="253493"/>
                  <a:pt x="2253753" y="252893"/>
                </a:cubicBezTo>
                <a:close/>
                <a:moveTo>
                  <a:pt x="2253543" y="252351"/>
                </a:moveTo>
                <a:lnTo>
                  <a:pt x="2249562" y="253189"/>
                </a:lnTo>
                <a:lnTo>
                  <a:pt x="2208947" y="272372"/>
                </a:lnTo>
                <a:close/>
                <a:moveTo>
                  <a:pt x="1036915" y="251512"/>
                </a:moveTo>
                <a:lnTo>
                  <a:pt x="1015408" y="305681"/>
                </a:lnTo>
                <a:lnTo>
                  <a:pt x="1062137" y="334694"/>
                </a:lnTo>
                <a:cubicBezTo>
                  <a:pt x="1062518" y="334227"/>
                  <a:pt x="1063014" y="333894"/>
                  <a:pt x="1063576" y="333675"/>
                </a:cubicBezTo>
                <a:lnTo>
                  <a:pt x="1038601" y="251579"/>
                </a:lnTo>
                <a:cubicBezTo>
                  <a:pt x="1038096" y="251693"/>
                  <a:pt x="1037582" y="251703"/>
                  <a:pt x="1037048" y="251588"/>
                </a:cubicBezTo>
                <a:cubicBezTo>
                  <a:pt x="1036991" y="251569"/>
                  <a:pt x="1036963" y="251541"/>
                  <a:pt x="1036915" y="251512"/>
                </a:cubicBezTo>
                <a:close/>
                <a:moveTo>
                  <a:pt x="2253362" y="251398"/>
                </a:moveTo>
                <a:lnTo>
                  <a:pt x="2253172" y="251484"/>
                </a:lnTo>
                <a:lnTo>
                  <a:pt x="2253362" y="251455"/>
                </a:lnTo>
                <a:cubicBezTo>
                  <a:pt x="2253353" y="251436"/>
                  <a:pt x="2253362" y="251427"/>
                  <a:pt x="2253362" y="251398"/>
                </a:cubicBezTo>
                <a:close/>
                <a:moveTo>
                  <a:pt x="2261278" y="251274"/>
                </a:moveTo>
                <a:lnTo>
                  <a:pt x="2260354" y="251331"/>
                </a:lnTo>
                <a:cubicBezTo>
                  <a:pt x="2260354" y="251550"/>
                  <a:pt x="2260401" y="251760"/>
                  <a:pt x="2260344" y="251979"/>
                </a:cubicBezTo>
                <a:cubicBezTo>
                  <a:pt x="2260144" y="252846"/>
                  <a:pt x="2259620" y="253522"/>
                  <a:pt x="2258963" y="254017"/>
                </a:cubicBezTo>
                <a:lnTo>
                  <a:pt x="2259611" y="255103"/>
                </a:lnTo>
                <a:close/>
                <a:moveTo>
                  <a:pt x="2266031" y="251017"/>
                </a:moveTo>
                <a:lnTo>
                  <a:pt x="2262144" y="251236"/>
                </a:lnTo>
                <a:lnTo>
                  <a:pt x="2260096" y="255932"/>
                </a:lnTo>
                <a:lnTo>
                  <a:pt x="2324219" y="366184"/>
                </a:lnTo>
                <a:close/>
                <a:moveTo>
                  <a:pt x="1040544" y="250379"/>
                </a:moveTo>
                <a:cubicBezTo>
                  <a:pt x="1040173" y="250817"/>
                  <a:pt x="1039687" y="251141"/>
                  <a:pt x="1039153" y="251360"/>
                </a:cubicBezTo>
                <a:lnTo>
                  <a:pt x="1064128" y="333465"/>
                </a:lnTo>
                <a:cubicBezTo>
                  <a:pt x="1064623" y="333360"/>
                  <a:pt x="1065147" y="333322"/>
                  <a:pt x="1065671" y="333456"/>
                </a:cubicBezTo>
                <a:cubicBezTo>
                  <a:pt x="1065871" y="333494"/>
                  <a:pt x="1066024" y="333618"/>
                  <a:pt x="1066214" y="333694"/>
                </a:cubicBezTo>
                <a:lnTo>
                  <a:pt x="1093255" y="285193"/>
                </a:lnTo>
                <a:close/>
                <a:moveTo>
                  <a:pt x="2763426" y="250169"/>
                </a:moveTo>
                <a:lnTo>
                  <a:pt x="2773503" y="393111"/>
                </a:lnTo>
                <a:lnTo>
                  <a:pt x="2796154" y="388539"/>
                </a:lnTo>
                <a:cubicBezTo>
                  <a:pt x="2796116" y="388158"/>
                  <a:pt x="2796097" y="387796"/>
                  <a:pt x="2796183" y="387405"/>
                </a:cubicBezTo>
                <a:cubicBezTo>
                  <a:pt x="2796459" y="386215"/>
                  <a:pt x="2797335" y="385358"/>
                  <a:pt x="2798402" y="384939"/>
                </a:cubicBezTo>
                <a:close/>
                <a:moveTo>
                  <a:pt x="2265192" y="249350"/>
                </a:moveTo>
                <a:cubicBezTo>
                  <a:pt x="2264564" y="249579"/>
                  <a:pt x="2263878" y="249703"/>
                  <a:pt x="2263173" y="249541"/>
                </a:cubicBezTo>
                <a:cubicBezTo>
                  <a:pt x="2263087" y="249512"/>
                  <a:pt x="2263011" y="249445"/>
                  <a:pt x="2262925" y="249417"/>
                </a:cubicBezTo>
                <a:lnTo>
                  <a:pt x="2262440" y="250531"/>
                </a:lnTo>
                <a:lnTo>
                  <a:pt x="2265707" y="250360"/>
                </a:lnTo>
                <a:close/>
                <a:moveTo>
                  <a:pt x="2261220" y="248236"/>
                </a:moveTo>
                <a:lnTo>
                  <a:pt x="2259839" y="249226"/>
                </a:lnTo>
                <a:cubicBezTo>
                  <a:pt x="2260116" y="249645"/>
                  <a:pt x="2260296" y="250122"/>
                  <a:pt x="2260382" y="250636"/>
                </a:cubicBezTo>
                <a:lnTo>
                  <a:pt x="2261582" y="250579"/>
                </a:lnTo>
                <a:lnTo>
                  <a:pt x="2262221" y="249102"/>
                </a:lnTo>
                <a:cubicBezTo>
                  <a:pt x="2261820" y="248864"/>
                  <a:pt x="2261487" y="248579"/>
                  <a:pt x="2261220" y="248236"/>
                </a:cubicBezTo>
                <a:close/>
                <a:moveTo>
                  <a:pt x="2370910" y="248093"/>
                </a:moveTo>
                <a:cubicBezTo>
                  <a:pt x="2370291" y="248455"/>
                  <a:pt x="2369548" y="248588"/>
                  <a:pt x="2368805" y="248531"/>
                </a:cubicBezTo>
                <a:lnTo>
                  <a:pt x="2343583" y="365927"/>
                </a:lnTo>
                <a:lnTo>
                  <a:pt x="2413182" y="303509"/>
                </a:lnTo>
                <a:close/>
                <a:moveTo>
                  <a:pt x="2260916" y="247836"/>
                </a:moveTo>
                <a:lnTo>
                  <a:pt x="2259268" y="248617"/>
                </a:lnTo>
                <a:cubicBezTo>
                  <a:pt x="2259391" y="248740"/>
                  <a:pt x="2259515" y="248874"/>
                  <a:pt x="2259630" y="248998"/>
                </a:cubicBezTo>
                <a:lnTo>
                  <a:pt x="2261001" y="248007"/>
                </a:lnTo>
                <a:cubicBezTo>
                  <a:pt x="2260973" y="247950"/>
                  <a:pt x="2260935" y="247893"/>
                  <a:pt x="2260916" y="247836"/>
                </a:cubicBezTo>
                <a:close/>
                <a:moveTo>
                  <a:pt x="916462" y="247350"/>
                </a:moveTo>
                <a:cubicBezTo>
                  <a:pt x="915890" y="247559"/>
                  <a:pt x="915281" y="247654"/>
                  <a:pt x="914643" y="247540"/>
                </a:cubicBezTo>
                <a:lnTo>
                  <a:pt x="878171" y="373889"/>
                </a:lnTo>
                <a:cubicBezTo>
                  <a:pt x="879343" y="374385"/>
                  <a:pt x="880181" y="375385"/>
                  <a:pt x="880362" y="376594"/>
                </a:cubicBezTo>
                <a:lnTo>
                  <a:pt x="979022" y="371184"/>
                </a:lnTo>
                <a:close/>
                <a:moveTo>
                  <a:pt x="2759511" y="247188"/>
                </a:moveTo>
                <a:lnTo>
                  <a:pt x="2621646" y="301652"/>
                </a:lnTo>
                <a:cubicBezTo>
                  <a:pt x="2621780" y="302195"/>
                  <a:pt x="2621846" y="302776"/>
                  <a:pt x="2621713" y="303366"/>
                </a:cubicBezTo>
                <a:cubicBezTo>
                  <a:pt x="2621475" y="304405"/>
                  <a:pt x="2620789" y="305205"/>
                  <a:pt x="2619913" y="305681"/>
                </a:cubicBezTo>
                <a:lnTo>
                  <a:pt x="2664052" y="412066"/>
                </a:lnTo>
                <a:cubicBezTo>
                  <a:pt x="2664623" y="411894"/>
                  <a:pt x="2665242" y="411809"/>
                  <a:pt x="2665871" y="411951"/>
                </a:cubicBezTo>
                <a:cubicBezTo>
                  <a:pt x="2667147" y="412247"/>
                  <a:pt x="2668043" y="413218"/>
                  <a:pt x="2668414" y="414371"/>
                </a:cubicBezTo>
                <a:lnTo>
                  <a:pt x="2772580" y="393292"/>
                </a:lnTo>
                <a:lnTo>
                  <a:pt x="2762426" y="249017"/>
                </a:lnTo>
                <a:cubicBezTo>
                  <a:pt x="2762216" y="248998"/>
                  <a:pt x="2762036" y="249036"/>
                  <a:pt x="2761835" y="248998"/>
                </a:cubicBezTo>
                <a:cubicBezTo>
                  <a:pt x="2760788" y="248759"/>
                  <a:pt x="2759987" y="248074"/>
                  <a:pt x="2759511" y="247188"/>
                </a:cubicBezTo>
                <a:close/>
                <a:moveTo>
                  <a:pt x="2765912" y="246778"/>
                </a:moveTo>
                <a:cubicBezTo>
                  <a:pt x="2765541" y="247731"/>
                  <a:pt x="2764817" y="248436"/>
                  <a:pt x="2763893" y="248788"/>
                </a:cubicBezTo>
                <a:lnTo>
                  <a:pt x="2799164" y="384681"/>
                </a:lnTo>
                <a:cubicBezTo>
                  <a:pt x="2799593" y="384624"/>
                  <a:pt x="2800021" y="384624"/>
                  <a:pt x="2800469" y="384729"/>
                </a:cubicBezTo>
                <a:cubicBezTo>
                  <a:pt x="2801117" y="384872"/>
                  <a:pt x="2801650" y="385234"/>
                  <a:pt x="2802098" y="385672"/>
                </a:cubicBezTo>
                <a:lnTo>
                  <a:pt x="2922313" y="287917"/>
                </a:lnTo>
                <a:cubicBezTo>
                  <a:pt x="2921884" y="287250"/>
                  <a:pt x="2921741" y="286421"/>
                  <a:pt x="2921836" y="285593"/>
                </a:cubicBezTo>
                <a:close/>
                <a:moveTo>
                  <a:pt x="912938" y="246721"/>
                </a:moveTo>
                <a:lnTo>
                  <a:pt x="903508" y="255179"/>
                </a:lnTo>
                <a:lnTo>
                  <a:pt x="879867" y="365260"/>
                </a:lnTo>
                <a:lnTo>
                  <a:pt x="913909" y="247302"/>
                </a:lnTo>
                <a:cubicBezTo>
                  <a:pt x="913547" y="247140"/>
                  <a:pt x="913223" y="246959"/>
                  <a:pt x="912938" y="246721"/>
                </a:cubicBezTo>
                <a:close/>
                <a:moveTo>
                  <a:pt x="917986" y="246273"/>
                </a:moveTo>
                <a:cubicBezTo>
                  <a:pt x="917805" y="246511"/>
                  <a:pt x="917586" y="246692"/>
                  <a:pt x="917348" y="246873"/>
                </a:cubicBezTo>
                <a:lnTo>
                  <a:pt x="985994" y="364888"/>
                </a:lnTo>
                <a:lnTo>
                  <a:pt x="942446" y="261456"/>
                </a:lnTo>
                <a:close/>
                <a:moveTo>
                  <a:pt x="2372520" y="245921"/>
                </a:moveTo>
                <a:cubicBezTo>
                  <a:pt x="2372358" y="246578"/>
                  <a:pt x="2371987" y="247112"/>
                  <a:pt x="2371520" y="247550"/>
                </a:cubicBezTo>
                <a:lnTo>
                  <a:pt x="2413782" y="302966"/>
                </a:lnTo>
                <a:lnTo>
                  <a:pt x="2458807" y="262599"/>
                </a:lnTo>
                <a:cubicBezTo>
                  <a:pt x="2458350" y="261942"/>
                  <a:pt x="2458159" y="261152"/>
                  <a:pt x="2458217" y="260313"/>
                </a:cubicBezTo>
                <a:close/>
                <a:moveTo>
                  <a:pt x="2003798" y="245645"/>
                </a:moveTo>
                <a:lnTo>
                  <a:pt x="1979804" y="306129"/>
                </a:lnTo>
                <a:lnTo>
                  <a:pt x="1977394" y="312482"/>
                </a:lnTo>
                <a:cubicBezTo>
                  <a:pt x="1978185" y="312901"/>
                  <a:pt x="1978747" y="313568"/>
                  <a:pt x="1979042" y="314387"/>
                </a:cubicBezTo>
                <a:lnTo>
                  <a:pt x="1985110" y="312806"/>
                </a:lnTo>
                <a:close/>
                <a:moveTo>
                  <a:pt x="2365576" y="245559"/>
                </a:moveTo>
                <a:lnTo>
                  <a:pt x="2266916" y="250969"/>
                </a:lnTo>
                <a:lnTo>
                  <a:pt x="2329476" y="374813"/>
                </a:lnTo>
                <a:cubicBezTo>
                  <a:pt x="2330048" y="374604"/>
                  <a:pt x="2330658" y="374509"/>
                  <a:pt x="2331296" y="374613"/>
                </a:cubicBezTo>
                <a:lnTo>
                  <a:pt x="2367748" y="248264"/>
                </a:lnTo>
                <a:cubicBezTo>
                  <a:pt x="2366595" y="247778"/>
                  <a:pt x="2365748" y="246769"/>
                  <a:pt x="2365576" y="245559"/>
                </a:cubicBezTo>
                <a:close/>
                <a:moveTo>
                  <a:pt x="1691797" y="245531"/>
                </a:moveTo>
                <a:lnTo>
                  <a:pt x="1631637" y="289875"/>
                </a:lnTo>
                <a:lnTo>
                  <a:pt x="1639975" y="289758"/>
                </a:lnTo>
                <a:close/>
                <a:moveTo>
                  <a:pt x="2354318" y="245493"/>
                </a:moveTo>
                <a:lnTo>
                  <a:pt x="2267478" y="246340"/>
                </a:lnTo>
                <a:cubicBezTo>
                  <a:pt x="2267459" y="246521"/>
                  <a:pt x="2267497" y="246674"/>
                  <a:pt x="2267459" y="246864"/>
                </a:cubicBezTo>
                <a:cubicBezTo>
                  <a:pt x="2267250" y="247797"/>
                  <a:pt x="2266678" y="248550"/>
                  <a:pt x="2265926" y="249026"/>
                </a:cubicBezTo>
                <a:lnTo>
                  <a:pt x="2266583" y="250303"/>
                </a:lnTo>
                <a:close/>
                <a:moveTo>
                  <a:pt x="904651" y="245464"/>
                </a:moveTo>
                <a:lnTo>
                  <a:pt x="788579" y="256818"/>
                </a:lnTo>
                <a:cubicBezTo>
                  <a:pt x="788579" y="257075"/>
                  <a:pt x="788617" y="257332"/>
                  <a:pt x="788560" y="257589"/>
                </a:cubicBezTo>
                <a:cubicBezTo>
                  <a:pt x="788398" y="258304"/>
                  <a:pt x="787989" y="258856"/>
                  <a:pt x="787512" y="259313"/>
                </a:cubicBezTo>
                <a:lnTo>
                  <a:pt x="832213" y="317920"/>
                </a:lnTo>
                <a:lnTo>
                  <a:pt x="902670" y="254741"/>
                </a:lnTo>
                <a:close/>
                <a:moveTo>
                  <a:pt x="764938" y="245388"/>
                </a:moveTo>
                <a:lnTo>
                  <a:pt x="767939" y="263152"/>
                </a:lnTo>
                <a:lnTo>
                  <a:pt x="781655" y="257684"/>
                </a:lnTo>
                <a:cubicBezTo>
                  <a:pt x="781512" y="257141"/>
                  <a:pt x="781455" y="256570"/>
                  <a:pt x="781597" y="255989"/>
                </a:cubicBezTo>
                <a:cubicBezTo>
                  <a:pt x="781664" y="255732"/>
                  <a:pt x="781807" y="255522"/>
                  <a:pt x="781921" y="255294"/>
                </a:cubicBezTo>
                <a:close/>
                <a:moveTo>
                  <a:pt x="936598" y="245111"/>
                </a:moveTo>
                <a:lnTo>
                  <a:pt x="943237" y="260894"/>
                </a:lnTo>
                <a:lnTo>
                  <a:pt x="1012950" y="304166"/>
                </a:lnTo>
                <a:lnTo>
                  <a:pt x="1036105" y="251150"/>
                </a:lnTo>
                <a:cubicBezTo>
                  <a:pt x="1035077" y="250560"/>
                  <a:pt x="1034429" y="249531"/>
                  <a:pt x="1034353" y="248340"/>
                </a:cubicBezTo>
                <a:close/>
                <a:moveTo>
                  <a:pt x="911757" y="244768"/>
                </a:moveTo>
                <a:lnTo>
                  <a:pt x="905613" y="245369"/>
                </a:lnTo>
                <a:lnTo>
                  <a:pt x="903822" y="253684"/>
                </a:lnTo>
                <a:lnTo>
                  <a:pt x="912319" y="246073"/>
                </a:lnTo>
                <a:cubicBezTo>
                  <a:pt x="912052" y="245673"/>
                  <a:pt x="911852" y="245245"/>
                  <a:pt x="911757" y="244768"/>
                </a:cubicBezTo>
                <a:close/>
                <a:moveTo>
                  <a:pt x="918729" y="244530"/>
                </a:moveTo>
                <a:cubicBezTo>
                  <a:pt x="918719" y="244645"/>
                  <a:pt x="918748" y="244759"/>
                  <a:pt x="918719" y="244864"/>
                </a:cubicBezTo>
                <a:cubicBezTo>
                  <a:pt x="918662" y="245102"/>
                  <a:pt x="918529" y="245292"/>
                  <a:pt x="918434" y="245511"/>
                </a:cubicBezTo>
                <a:lnTo>
                  <a:pt x="941846" y="260037"/>
                </a:lnTo>
                <a:lnTo>
                  <a:pt x="935540" y="245083"/>
                </a:lnTo>
                <a:close/>
                <a:moveTo>
                  <a:pt x="2258792" y="244092"/>
                </a:moveTo>
                <a:lnTo>
                  <a:pt x="2257934" y="247816"/>
                </a:lnTo>
                <a:cubicBezTo>
                  <a:pt x="2258220" y="247912"/>
                  <a:pt x="2258496" y="248036"/>
                  <a:pt x="2258734" y="248188"/>
                </a:cubicBezTo>
                <a:lnTo>
                  <a:pt x="2260687" y="247274"/>
                </a:lnTo>
                <a:cubicBezTo>
                  <a:pt x="2260449" y="246635"/>
                  <a:pt x="2260334" y="245950"/>
                  <a:pt x="2260497" y="245235"/>
                </a:cubicBezTo>
                <a:cubicBezTo>
                  <a:pt x="2260516" y="245140"/>
                  <a:pt x="2260592" y="245064"/>
                  <a:pt x="2260620" y="244950"/>
                </a:cubicBezTo>
                <a:close/>
                <a:moveTo>
                  <a:pt x="1867076" y="243988"/>
                </a:moveTo>
                <a:lnTo>
                  <a:pt x="1803697" y="283583"/>
                </a:lnTo>
                <a:lnTo>
                  <a:pt x="1788495" y="297308"/>
                </a:lnTo>
                <a:lnTo>
                  <a:pt x="1790504" y="300661"/>
                </a:lnTo>
                <a:close/>
                <a:moveTo>
                  <a:pt x="1878144" y="243711"/>
                </a:moveTo>
                <a:lnTo>
                  <a:pt x="1840187" y="378862"/>
                </a:lnTo>
                <a:cubicBezTo>
                  <a:pt x="1840844" y="379157"/>
                  <a:pt x="1841444" y="379566"/>
                  <a:pt x="1841816" y="380166"/>
                </a:cubicBezTo>
                <a:lnTo>
                  <a:pt x="1945162" y="329960"/>
                </a:lnTo>
                <a:close/>
                <a:moveTo>
                  <a:pt x="725086" y="243549"/>
                </a:moveTo>
                <a:lnTo>
                  <a:pt x="630740" y="317749"/>
                </a:lnTo>
                <a:cubicBezTo>
                  <a:pt x="630769" y="317787"/>
                  <a:pt x="630769" y="317835"/>
                  <a:pt x="630788" y="317873"/>
                </a:cubicBezTo>
                <a:lnTo>
                  <a:pt x="740307" y="274182"/>
                </a:lnTo>
                <a:close/>
                <a:moveTo>
                  <a:pt x="1693273" y="243425"/>
                </a:moveTo>
                <a:lnTo>
                  <a:pt x="1613696" y="290129"/>
                </a:lnTo>
                <a:lnTo>
                  <a:pt x="1630215" y="289895"/>
                </a:lnTo>
                <a:close/>
                <a:moveTo>
                  <a:pt x="1408657" y="243254"/>
                </a:moveTo>
                <a:cubicBezTo>
                  <a:pt x="1408057" y="243559"/>
                  <a:pt x="1407380" y="243664"/>
                  <a:pt x="1406676" y="243578"/>
                </a:cubicBezTo>
                <a:lnTo>
                  <a:pt x="1372357" y="380109"/>
                </a:lnTo>
                <a:cubicBezTo>
                  <a:pt x="1372871" y="380319"/>
                  <a:pt x="1373309" y="380614"/>
                  <a:pt x="1373671" y="380985"/>
                </a:cubicBezTo>
                <a:lnTo>
                  <a:pt x="1455015" y="320797"/>
                </a:lnTo>
                <a:close/>
                <a:moveTo>
                  <a:pt x="2006789" y="243216"/>
                </a:moveTo>
                <a:cubicBezTo>
                  <a:pt x="2006274" y="243368"/>
                  <a:pt x="2005750" y="243425"/>
                  <a:pt x="2005198" y="243340"/>
                </a:cubicBezTo>
                <a:lnTo>
                  <a:pt x="1985929" y="312596"/>
                </a:lnTo>
                <a:lnTo>
                  <a:pt x="2031982" y="300680"/>
                </a:lnTo>
                <a:close/>
                <a:moveTo>
                  <a:pt x="906175" y="242835"/>
                </a:moveTo>
                <a:lnTo>
                  <a:pt x="905794" y="244607"/>
                </a:lnTo>
                <a:lnTo>
                  <a:pt x="911747" y="244025"/>
                </a:lnTo>
                <a:cubicBezTo>
                  <a:pt x="911747" y="243959"/>
                  <a:pt x="911747" y="243902"/>
                  <a:pt x="911747" y="243845"/>
                </a:cubicBezTo>
                <a:close/>
                <a:moveTo>
                  <a:pt x="2003750" y="242768"/>
                </a:moveTo>
                <a:lnTo>
                  <a:pt x="1992263" y="273153"/>
                </a:lnTo>
                <a:lnTo>
                  <a:pt x="2004236" y="242987"/>
                </a:lnTo>
                <a:cubicBezTo>
                  <a:pt x="2004074" y="242921"/>
                  <a:pt x="2003893" y="242873"/>
                  <a:pt x="2003750" y="242768"/>
                </a:cubicBezTo>
                <a:close/>
                <a:moveTo>
                  <a:pt x="1410009" y="242178"/>
                </a:moveTo>
                <a:cubicBezTo>
                  <a:pt x="1409800" y="242482"/>
                  <a:pt x="1409504" y="242721"/>
                  <a:pt x="1409209" y="242930"/>
                </a:cubicBezTo>
                <a:lnTo>
                  <a:pt x="1455520" y="320406"/>
                </a:lnTo>
                <a:lnTo>
                  <a:pt x="1491143" y="294041"/>
                </a:lnTo>
                <a:cubicBezTo>
                  <a:pt x="1490705" y="293279"/>
                  <a:pt x="1490534" y="292384"/>
                  <a:pt x="1490734" y="291460"/>
                </a:cubicBezTo>
                <a:cubicBezTo>
                  <a:pt x="1490800" y="291193"/>
                  <a:pt x="1490953" y="290984"/>
                  <a:pt x="1491067" y="290746"/>
                </a:cubicBezTo>
                <a:close/>
                <a:moveTo>
                  <a:pt x="1878601" y="242092"/>
                </a:moveTo>
                <a:lnTo>
                  <a:pt x="1878420" y="242711"/>
                </a:lnTo>
                <a:lnTo>
                  <a:pt x="1945933" y="329608"/>
                </a:lnTo>
                <a:lnTo>
                  <a:pt x="1951591" y="326855"/>
                </a:lnTo>
                <a:lnTo>
                  <a:pt x="1925331" y="277658"/>
                </a:lnTo>
                <a:close/>
                <a:moveTo>
                  <a:pt x="2008570" y="242073"/>
                </a:moveTo>
                <a:cubicBezTo>
                  <a:pt x="2008294" y="242406"/>
                  <a:pt x="2007979" y="242711"/>
                  <a:pt x="2007608" y="242921"/>
                </a:cubicBezTo>
                <a:lnTo>
                  <a:pt x="2032830" y="300471"/>
                </a:lnTo>
                <a:lnTo>
                  <a:pt x="2075511" y="289422"/>
                </a:lnTo>
                <a:cubicBezTo>
                  <a:pt x="2075445" y="288974"/>
                  <a:pt x="2075454" y="288507"/>
                  <a:pt x="2075550" y="288041"/>
                </a:cubicBezTo>
                <a:cubicBezTo>
                  <a:pt x="2075635" y="287707"/>
                  <a:pt x="2075807" y="287431"/>
                  <a:pt x="2075969" y="287145"/>
                </a:cubicBezTo>
                <a:close/>
                <a:moveTo>
                  <a:pt x="1404113" y="242006"/>
                </a:moveTo>
                <a:lnTo>
                  <a:pt x="1300758" y="292203"/>
                </a:lnTo>
                <a:lnTo>
                  <a:pt x="1367785" y="378442"/>
                </a:lnTo>
                <a:lnTo>
                  <a:pt x="1405742" y="243302"/>
                </a:lnTo>
                <a:cubicBezTo>
                  <a:pt x="1405075" y="243016"/>
                  <a:pt x="1404494" y="242587"/>
                  <a:pt x="1404113" y="242006"/>
                </a:cubicBezTo>
                <a:close/>
                <a:moveTo>
                  <a:pt x="1876658" y="241816"/>
                </a:moveTo>
                <a:cubicBezTo>
                  <a:pt x="1875982" y="242225"/>
                  <a:pt x="1875182" y="242359"/>
                  <a:pt x="1874353" y="242254"/>
                </a:cubicBezTo>
                <a:lnTo>
                  <a:pt x="1846778" y="351963"/>
                </a:lnTo>
                <a:lnTo>
                  <a:pt x="1877439" y="242816"/>
                </a:lnTo>
                <a:close/>
                <a:moveTo>
                  <a:pt x="1697302" y="241663"/>
                </a:moveTo>
                <a:lnTo>
                  <a:pt x="1640958" y="289744"/>
                </a:lnTo>
                <a:lnTo>
                  <a:pt x="1669204" y="289345"/>
                </a:lnTo>
                <a:cubicBezTo>
                  <a:pt x="1669223" y="289212"/>
                  <a:pt x="1669175" y="289079"/>
                  <a:pt x="1669204" y="288945"/>
                </a:cubicBezTo>
                <a:cubicBezTo>
                  <a:pt x="1669661" y="287021"/>
                  <a:pt x="1671566" y="285821"/>
                  <a:pt x="1673490" y="286269"/>
                </a:cubicBezTo>
                <a:cubicBezTo>
                  <a:pt x="1675414" y="286716"/>
                  <a:pt x="1676614" y="288631"/>
                  <a:pt x="1676176" y="290555"/>
                </a:cubicBezTo>
                <a:cubicBezTo>
                  <a:pt x="1676014" y="291203"/>
                  <a:pt x="1675652" y="291736"/>
                  <a:pt x="1675204" y="292193"/>
                </a:cubicBezTo>
                <a:lnTo>
                  <a:pt x="1680796" y="298336"/>
                </a:lnTo>
                <a:lnTo>
                  <a:pt x="1731983" y="296089"/>
                </a:lnTo>
                <a:lnTo>
                  <a:pt x="1701227" y="242359"/>
                </a:lnTo>
                <a:cubicBezTo>
                  <a:pt x="1700541" y="242673"/>
                  <a:pt x="1699760" y="242835"/>
                  <a:pt x="1698969" y="242644"/>
                </a:cubicBezTo>
                <a:cubicBezTo>
                  <a:pt x="1698293" y="242502"/>
                  <a:pt x="1697759" y="242121"/>
                  <a:pt x="1697302" y="241663"/>
                </a:cubicBezTo>
                <a:close/>
                <a:moveTo>
                  <a:pt x="1695235" y="241359"/>
                </a:moveTo>
                <a:lnTo>
                  <a:pt x="1566127" y="290800"/>
                </a:lnTo>
                <a:lnTo>
                  <a:pt x="1612076" y="290151"/>
                </a:lnTo>
                <a:close/>
                <a:moveTo>
                  <a:pt x="1702579" y="241340"/>
                </a:moveTo>
                <a:cubicBezTo>
                  <a:pt x="1702360" y="241625"/>
                  <a:pt x="1702084" y="241854"/>
                  <a:pt x="1701798" y="242064"/>
                </a:cubicBezTo>
                <a:lnTo>
                  <a:pt x="1732716" y="296051"/>
                </a:lnTo>
                <a:lnTo>
                  <a:pt x="1782713" y="293851"/>
                </a:lnTo>
                <a:cubicBezTo>
                  <a:pt x="1782722" y="293660"/>
                  <a:pt x="1782694" y="293498"/>
                  <a:pt x="1782722" y="293327"/>
                </a:cubicBezTo>
                <a:cubicBezTo>
                  <a:pt x="1782799" y="293022"/>
                  <a:pt x="1782951" y="292784"/>
                  <a:pt x="1783094" y="292527"/>
                </a:cubicBezTo>
                <a:close/>
                <a:moveTo>
                  <a:pt x="1877382" y="241168"/>
                </a:moveTo>
                <a:cubicBezTo>
                  <a:pt x="1877353" y="241197"/>
                  <a:pt x="1877306" y="241235"/>
                  <a:pt x="1877277" y="241263"/>
                </a:cubicBezTo>
                <a:lnTo>
                  <a:pt x="1877715" y="241816"/>
                </a:lnTo>
                <a:lnTo>
                  <a:pt x="1877811" y="241501"/>
                </a:lnTo>
                <a:close/>
                <a:moveTo>
                  <a:pt x="1872258" y="241168"/>
                </a:moveTo>
                <a:lnTo>
                  <a:pt x="1790924" y="301366"/>
                </a:lnTo>
                <a:lnTo>
                  <a:pt x="1837282" y="378900"/>
                </a:lnTo>
                <a:cubicBezTo>
                  <a:pt x="1837882" y="378614"/>
                  <a:pt x="1838558" y="378490"/>
                  <a:pt x="1839263" y="378585"/>
                </a:cubicBezTo>
                <a:lnTo>
                  <a:pt x="1873591" y="242054"/>
                </a:lnTo>
                <a:cubicBezTo>
                  <a:pt x="1873067" y="241844"/>
                  <a:pt x="1872619" y="241549"/>
                  <a:pt x="1872258" y="241168"/>
                </a:cubicBezTo>
                <a:close/>
                <a:moveTo>
                  <a:pt x="2009037" y="241159"/>
                </a:moveTo>
                <a:cubicBezTo>
                  <a:pt x="2008989" y="241292"/>
                  <a:pt x="2008932" y="241425"/>
                  <a:pt x="2008865" y="241540"/>
                </a:cubicBezTo>
                <a:lnTo>
                  <a:pt x="2076264" y="286631"/>
                </a:lnTo>
                <a:cubicBezTo>
                  <a:pt x="2076635" y="286164"/>
                  <a:pt x="2077112" y="285840"/>
                  <a:pt x="2077655" y="285612"/>
                </a:cubicBezTo>
                <a:lnTo>
                  <a:pt x="2069054" y="256684"/>
                </a:lnTo>
                <a:close/>
                <a:moveTo>
                  <a:pt x="1403704" y="240958"/>
                </a:moveTo>
                <a:lnTo>
                  <a:pt x="1277955" y="258894"/>
                </a:lnTo>
                <a:cubicBezTo>
                  <a:pt x="1277964" y="259199"/>
                  <a:pt x="1278002" y="259504"/>
                  <a:pt x="1277936" y="259818"/>
                </a:cubicBezTo>
                <a:cubicBezTo>
                  <a:pt x="1277783" y="260504"/>
                  <a:pt x="1277393" y="261056"/>
                  <a:pt x="1276916" y="261513"/>
                </a:cubicBezTo>
                <a:lnTo>
                  <a:pt x="1300253" y="291527"/>
                </a:lnTo>
                <a:lnTo>
                  <a:pt x="1403818" y="241235"/>
                </a:lnTo>
                <a:cubicBezTo>
                  <a:pt x="1403780" y="241139"/>
                  <a:pt x="1403723" y="241044"/>
                  <a:pt x="1403704" y="240958"/>
                </a:cubicBezTo>
                <a:close/>
                <a:moveTo>
                  <a:pt x="906851" y="239663"/>
                </a:moveTo>
                <a:lnTo>
                  <a:pt x="906337" y="242025"/>
                </a:lnTo>
                <a:lnTo>
                  <a:pt x="911871" y="243025"/>
                </a:lnTo>
                <a:cubicBezTo>
                  <a:pt x="911909" y="242902"/>
                  <a:pt x="911976" y="242806"/>
                  <a:pt x="912014" y="242692"/>
                </a:cubicBezTo>
                <a:close/>
                <a:moveTo>
                  <a:pt x="1914853" y="239473"/>
                </a:moveTo>
                <a:lnTo>
                  <a:pt x="1973823" y="312577"/>
                </a:lnTo>
                <a:cubicBezTo>
                  <a:pt x="1974604" y="312072"/>
                  <a:pt x="1975566" y="311872"/>
                  <a:pt x="1976547" y="312101"/>
                </a:cubicBezTo>
                <a:cubicBezTo>
                  <a:pt x="1976556" y="312101"/>
                  <a:pt x="1976566" y="312110"/>
                  <a:pt x="1976575" y="312110"/>
                </a:cubicBezTo>
                <a:lnTo>
                  <a:pt x="2003064" y="242073"/>
                </a:lnTo>
                <a:cubicBezTo>
                  <a:pt x="2002617" y="241530"/>
                  <a:pt x="2002340" y="240901"/>
                  <a:pt x="2002274" y="240197"/>
                </a:cubicBezTo>
                <a:close/>
                <a:moveTo>
                  <a:pt x="1905919" y="239387"/>
                </a:moveTo>
                <a:lnTo>
                  <a:pt x="1926217" y="277439"/>
                </a:lnTo>
                <a:lnTo>
                  <a:pt x="1973184" y="313168"/>
                </a:lnTo>
                <a:cubicBezTo>
                  <a:pt x="1973203" y="313139"/>
                  <a:pt x="1973232" y="313120"/>
                  <a:pt x="1973261" y="313091"/>
                </a:cubicBezTo>
                <a:lnTo>
                  <a:pt x="1913844" y="239463"/>
                </a:lnTo>
                <a:close/>
                <a:moveTo>
                  <a:pt x="1850760" y="239263"/>
                </a:moveTo>
                <a:lnTo>
                  <a:pt x="1789990" y="291374"/>
                </a:lnTo>
                <a:lnTo>
                  <a:pt x="1801954" y="283907"/>
                </a:lnTo>
                <a:lnTo>
                  <a:pt x="1851388" y="239263"/>
                </a:lnTo>
                <a:close/>
                <a:moveTo>
                  <a:pt x="1849607" y="239263"/>
                </a:moveTo>
                <a:lnTo>
                  <a:pt x="1703255" y="239596"/>
                </a:lnTo>
                <a:cubicBezTo>
                  <a:pt x="1703236" y="239720"/>
                  <a:pt x="1703284" y="239835"/>
                  <a:pt x="1703255" y="239958"/>
                </a:cubicBezTo>
                <a:cubicBezTo>
                  <a:pt x="1703179" y="240254"/>
                  <a:pt x="1703027" y="240501"/>
                  <a:pt x="1702884" y="240749"/>
                </a:cubicBezTo>
                <a:lnTo>
                  <a:pt x="1783399" y="291946"/>
                </a:lnTo>
                <a:cubicBezTo>
                  <a:pt x="1784237" y="290870"/>
                  <a:pt x="1785628" y="290317"/>
                  <a:pt x="1787018" y="290631"/>
                </a:cubicBezTo>
                <a:cubicBezTo>
                  <a:pt x="1787666" y="290784"/>
                  <a:pt x="1788180" y="291136"/>
                  <a:pt x="1788628" y="291565"/>
                </a:cubicBezTo>
                <a:close/>
                <a:moveTo>
                  <a:pt x="1871296" y="239206"/>
                </a:moveTo>
                <a:lnTo>
                  <a:pt x="1852769" y="239254"/>
                </a:lnTo>
                <a:lnTo>
                  <a:pt x="1806440" y="281097"/>
                </a:lnTo>
                <a:lnTo>
                  <a:pt x="1871667" y="240349"/>
                </a:lnTo>
                <a:cubicBezTo>
                  <a:pt x="1871486" y="239987"/>
                  <a:pt x="1871353" y="239616"/>
                  <a:pt x="1871296" y="239206"/>
                </a:cubicBezTo>
                <a:close/>
                <a:moveTo>
                  <a:pt x="1879411" y="239168"/>
                </a:moveTo>
                <a:lnTo>
                  <a:pt x="1878811" y="241330"/>
                </a:lnTo>
                <a:lnTo>
                  <a:pt x="1924521" y="276106"/>
                </a:lnTo>
                <a:lnTo>
                  <a:pt x="1904900" y="239377"/>
                </a:lnTo>
                <a:close/>
                <a:moveTo>
                  <a:pt x="1878315" y="239158"/>
                </a:moveTo>
                <a:cubicBezTo>
                  <a:pt x="1878306" y="239301"/>
                  <a:pt x="1878334" y="239425"/>
                  <a:pt x="1878306" y="239568"/>
                </a:cubicBezTo>
                <a:cubicBezTo>
                  <a:pt x="1878220" y="239949"/>
                  <a:pt x="1878030" y="240282"/>
                  <a:pt x="1877830" y="240597"/>
                </a:cubicBezTo>
                <a:lnTo>
                  <a:pt x="1878030" y="240739"/>
                </a:lnTo>
                <a:lnTo>
                  <a:pt x="1878468" y="239158"/>
                </a:lnTo>
                <a:close/>
                <a:moveTo>
                  <a:pt x="1119925" y="237415"/>
                </a:moveTo>
                <a:lnTo>
                  <a:pt x="1041373" y="248026"/>
                </a:lnTo>
                <a:cubicBezTo>
                  <a:pt x="1041373" y="248321"/>
                  <a:pt x="1041420" y="248607"/>
                  <a:pt x="1041344" y="248921"/>
                </a:cubicBezTo>
                <a:cubicBezTo>
                  <a:pt x="1041278" y="249198"/>
                  <a:pt x="1041116" y="249436"/>
                  <a:pt x="1040992" y="249693"/>
                </a:cubicBezTo>
                <a:lnTo>
                  <a:pt x="1093675" y="284469"/>
                </a:lnTo>
                <a:close/>
                <a:moveTo>
                  <a:pt x="1879077" y="236996"/>
                </a:moveTo>
                <a:lnTo>
                  <a:pt x="1878096" y="237530"/>
                </a:lnTo>
                <a:cubicBezTo>
                  <a:pt x="1878220" y="237825"/>
                  <a:pt x="1878306" y="238111"/>
                  <a:pt x="1878334" y="238425"/>
                </a:cubicBezTo>
                <a:lnTo>
                  <a:pt x="1878668" y="238425"/>
                </a:lnTo>
                <a:close/>
                <a:moveTo>
                  <a:pt x="443822" y="236472"/>
                </a:moveTo>
                <a:lnTo>
                  <a:pt x="323616" y="334237"/>
                </a:lnTo>
                <a:cubicBezTo>
                  <a:pt x="324045" y="334913"/>
                  <a:pt x="324188" y="335732"/>
                  <a:pt x="324083" y="336561"/>
                </a:cubicBezTo>
                <a:lnTo>
                  <a:pt x="480007" y="375366"/>
                </a:lnTo>
                <a:cubicBezTo>
                  <a:pt x="480379" y="374423"/>
                  <a:pt x="481103" y="373718"/>
                  <a:pt x="482017" y="373365"/>
                </a:cubicBezTo>
                <a:lnTo>
                  <a:pt x="446756" y="237472"/>
                </a:lnTo>
                <a:cubicBezTo>
                  <a:pt x="446336" y="237520"/>
                  <a:pt x="445889" y="237539"/>
                  <a:pt x="445451" y="237425"/>
                </a:cubicBezTo>
                <a:cubicBezTo>
                  <a:pt x="444803" y="237272"/>
                  <a:pt x="444279" y="236910"/>
                  <a:pt x="443822" y="236472"/>
                </a:cubicBezTo>
                <a:close/>
                <a:moveTo>
                  <a:pt x="1176437" y="235901"/>
                </a:moveTo>
                <a:lnTo>
                  <a:pt x="1206841" y="305262"/>
                </a:lnTo>
                <a:lnTo>
                  <a:pt x="1238740" y="283240"/>
                </a:lnTo>
                <a:close/>
                <a:moveTo>
                  <a:pt x="3065511" y="235605"/>
                </a:moveTo>
                <a:cubicBezTo>
                  <a:pt x="3064864" y="236310"/>
                  <a:pt x="3063987" y="236710"/>
                  <a:pt x="3063006" y="236739"/>
                </a:cubicBezTo>
                <a:lnTo>
                  <a:pt x="3055805" y="338771"/>
                </a:lnTo>
                <a:cubicBezTo>
                  <a:pt x="3055872" y="338780"/>
                  <a:pt x="3055948" y="338771"/>
                  <a:pt x="3056025" y="338780"/>
                </a:cubicBezTo>
                <a:cubicBezTo>
                  <a:pt x="3057329" y="339066"/>
                  <a:pt x="3058244" y="340066"/>
                  <a:pt x="3058596" y="341247"/>
                </a:cubicBezTo>
                <a:lnTo>
                  <a:pt x="3176725" y="318930"/>
                </a:lnTo>
                <a:cubicBezTo>
                  <a:pt x="3176697" y="318568"/>
                  <a:pt x="3176668" y="318206"/>
                  <a:pt x="3176754" y="317844"/>
                </a:cubicBezTo>
                <a:cubicBezTo>
                  <a:pt x="3176849" y="317501"/>
                  <a:pt x="3177011" y="317197"/>
                  <a:pt x="3177192" y="316911"/>
                </a:cubicBezTo>
                <a:close/>
                <a:moveTo>
                  <a:pt x="3059777" y="234863"/>
                </a:moveTo>
                <a:lnTo>
                  <a:pt x="2928742" y="285135"/>
                </a:lnTo>
                <a:cubicBezTo>
                  <a:pt x="2928885" y="285678"/>
                  <a:pt x="2928952" y="286240"/>
                  <a:pt x="2928799" y="286821"/>
                </a:cubicBezTo>
                <a:cubicBezTo>
                  <a:pt x="2928790" y="286907"/>
                  <a:pt x="2928723" y="286964"/>
                  <a:pt x="2928694" y="287050"/>
                </a:cubicBezTo>
                <a:lnTo>
                  <a:pt x="3052167" y="340514"/>
                </a:lnTo>
                <a:cubicBezTo>
                  <a:pt x="3052786" y="339428"/>
                  <a:pt x="3053881" y="338780"/>
                  <a:pt x="3055139" y="338752"/>
                </a:cubicBezTo>
                <a:lnTo>
                  <a:pt x="3062330" y="236701"/>
                </a:lnTo>
                <a:cubicBezTo>
                  <a:pt x="3062263" y="236701"/>
                  <a:pt x="3062178" y="236710"/>
                  <a:pt x="3062120" y="236701"/>
                </a:cubicBezTo>
                <a:cubicBezTo>
                  <a:pt x="3061044" y="236463"/>
                  <a:pt x="3060244" y="235748"/>
                  <a:pt x="3059777" y="234863"/>
                </a:cubicBezTo>
                <a:close/>
                <a:moveTo>
                  <a:pt x="2223720" y="234177"/>
                </a:moveTo>
                <a:lnTo>
                  <a:pt x="2200146" y="262733"/>
                </a:lnTo>
                <a:lnTo>
                  <a:pt x="2250609" y="252036"/>
                </a:lnTo>
                <a:lnTo>
                  <a:pt x="2253381" y="250731"/>
                </a:lnTo>
                <a:cubicBezTo>
                  <a:pt x="2253381" y="250598"/>
                  <a:pt x="2253362" y="250493"/>
                  <a:pt x="2253391" y="250369"/>
                </a:cubicBezTo>
                <a:cubicBezTo>
                  <a:pt x="2253429" y="250207"/>
                  <a:pt x="2253534" y="250084"/>
                  <a:pt x="2253591" y="249922"/>
                </a:cubicBezTo>
                <a:close/>
                <a:moveTo>
                  <a:pt x="1143909" y="234177"/>
                </a:moveTo>
                <a:lnTo>
                  <a:pt x="1120916" y="237282"/>
                </a:lnTo>
                <a:lnTo>
                  <a:pt x="1094351" y="284916"/>
                </a:lnTo>
                <a:lnTo>
                  <a:pt x="1107895" y="293860"/>
                </a:lnTo>
                <a:lnTo>
                  <a:pt x="1148396" y="253846"/>
                </a:lnTo>
                <a:close/>
                <a:moveTo>
                  <a:pt x="1173399" y="233577"/>
                </a:moveTo>
                <a:lnTo>
                  <a:pt x="1167436" y="329817"/>
                </a:lnTo>
                <a:cubicBezTo>
                  <a:pt x="1167531" y="329827"/>
                  <a:pt x="1167617" y="329808"/>
                  <a:pt x="1167703" y="329827"/>
                </a:cubicBezTo>
                <a:cubicBezTo>
                  <a:pt x="1168474" y="330008"/>
                  <a:pt x="1169084" y="330465"/>
                  <a:pt x="1169560" y="331017"/>
                </a:cubicBezTo>
                <a:lnTo>
                  <a:pt x="1206127" y="305766"/>
                </a:lnTo>
                <a:lnTo>
                  <a:pt x="1175018" y="234815"/>
                </a:lnTo>
                <a:close/>
                <a:moveTo>
                  <a:pt x="1171084" y="232576"/>
                </a:moveTo>
                <a:lnTo>
                  <a:pt x="1149224" y="254170"/>
                </a:lnTo>
                <a:lnTo>
                  <a:pt x="1166474" y="329789"/>
                </a:lnTo>
                <a:cubicBezTo>
                  <a:pt x="1166579" y="329779"/>
                  <a:pt x="1166684" y="329798"/>
                  <a:pt x="1166788" y="329798"/>
                </a:cubicBezTo>
                <a:lnTo>
                  <a:pt x="1172761" y="233300"/>
                </a:lnTo>
                <a:cubicBezTo>
                  <a:pt x="1172665" y="233291"/>
                  <a:pt x="1172589" y="233310"/>
                  <a:pt x="1172494" y="233300"/>
                </a:cubicBezTo>
                <a:cubicBezTo>
                  <a:pt x="1171951" y="233176"/>
                  <a:pt x="1171494" y="232910"/>
                  <a:pt x="1171084" y="232576"/>
                </a:cubicBezTo>
                <a:close/>
                <a:moveTo>
                  <a:pt x="1175818" y="232262"/>
                </a:moveTo>
                <a:cubicBezTo>
                  <a:pt x="1175590" y="232491"/>
                  <a:pt x="1175380" y="232719"/>
                  <a:pt x="1175123" y="232881"/>
                </a:cubicBezTo>
                <a:lnTo>
                  <a:pt x="1175723" y="234262"/>
                </a:lnTo>
                <a:lnTo>
                  <a:pt x="1239321" y="282602"/>
                </a:lnTo>
                <a:close/>
                <a:moveTo>
                  <a:pt x="740707" y="231272"/>
                </a:moveTo>
                <a:lnTo>
                  <a:pt x="725781" y="243006"/>
                </a:lnTo>
                <a:lnTo>
                  <a:pt x="741107" y="273877"/>
                </a:lnTo>
                <a:lnTo>
                  <a:pt x="767177" y="263476"/>
                </a:lnTo>
                <a:lnTo>
                  <a:pt x="764024" y="244864"/>
                </a:lnTo>
                <a:close/>
                <a:moveTo>
                  <a:pt x="841567" y="231157"/>
                </a:moveTo>
                <a:lnTo>
                  <a:pt x="788408" y="255684"/>
                </a:lnTo>
                <a:cubicBezTo>
                  <a:pt x="788455" y="255837"/>
                  <a:pt x="788532" y="255941"/>
                  <a:pt x="788560" y="256084"/>
                </a:cubicBezTo>
                <a:lnTo>
                  <a:pt x="904813" y="244702"/>
                </a:lnTo>
                <a:lnTo>
                  <a:pt x="905241" y="242673"/>
                </a:lnTo>
                <a:close/>
                <a:moveTo>
                  <a:pt x="1176571" y="231110"/>
                </a:moveTo>
                <a:cubicBezTo>
                  <a:pt x="1176485" y="231319"/>
                  <a:pt x="1176399" y="231538"/>
                  <a:pt x="1176285" y="231729"/>
                </a:cubicBezTo>
                <a:lnTo>
                  <a:pt x="1240102" y="282297"/>
                </a:lnTo>
                <a:lnTo>
                  <a:pt x="1271344" y="260704"/>
                </a:lnTo>
                <a:cubicBezTo>
                  <a:pt x="1270963" y="259999"/>
                  <a:pt x="1270801" y="259180"/>
                  <a:pt x="1270963" y="258342"/>
                </a:cubicBezTo>
                <a:close/>
                <a:moveTo>
                  <a:pt x="1169608" y="230700"/>
                </a:moveTo>
                <a:lnTo>
                  <a:pt x="1144643" y="234081"/>
                </a:lnTo>
                <a:lnTo>
                  <a:pt x="1149015" y="253246"/>
                </a:lnTo>
                <a:lnTo>
                  <a:pt x="1170522" y="231986"/>
                </a:lnTo>
                <a:cubicBezTo>
                  <a:pt x="1170294" y="231681"/>
                  <a:pt x="1170132" y="231357"/>
                  <a:pt x="1169989" y="231005"/>
                </a:cubicBezTo>
                <a:close/>
                <a:moveTo>
                  <a:pt x="2227530" y="229529"/>
                </a:moveTo>
                <a:lnTo>
                  <a:pt x="2224244" y="233501"/>
                </a:lnTo>
                <a:lnTo>
                  <a:pt x="2253934" y="249160"/>
                </a:lnTo>
                <a:cubicBezTo>
                  <a:pt x="2254677" y="248064"/>
                  <a:pt x="2256001" y="247493"/>
                  <a:pt x="2257372" y="247693"/>
                </a:cubicBezTo>
                <a:lnTo>
                  <a:pt x="2258258" y="243845"/>
                </a:lnTo>
                <a:close/>
                <a:moveTo>
                  <a:pt x="472416" y="229043"/>
                </a:moveTo>
                <a:lnTo>
                  <a:pt x="449775" y="233615"/>
                </a:lnTo>
                <a:cubicBezTo>
                  <a:pt x="449813" y="233996"/>
                  <a:pt x="449832" y="234367"/>
                  <a:pt x="449746" y="234748"/>
                </a:cubicBezTo>
                <a:cubicBezTo>
                  <a:pt x="449470" y="235958"/>
                  <a:pt x="448594" y="236806"/>
                  <a:pt x="447527" y="237215"/>
                </a:cubicBezTo>
                <a:lnTo>
                  <a:pt x="482493" y="371994"/>
                </a:lnTo>
                <a:close/>
                <a:moveTo>
                  <a:pt x="1863275" y="228538"/>
                </a:moveTo>
                <a:lnTo>
                  <a:pt x="1851817" y="238368"/>
                </a:lnTo>
                <a:lnTo>
                  <a:pt x="1852398" y="238368"/>
                </a:lnTo>
                <a:close/>
                <a:moveTo>
                  <a:pt x="1898156" y="226747"/>
                </a:moveTo>
                <a:lnTo>
                  <a:pt x="1880201" y="236406"/>
                </a:lnTo>
                <a:lnTo>
                  <a:pt x="1879630" y="238434"/>
                </a:lnTo>
                <a:lnTo>
                  <a:pt x="1904490" y="238644"/>
                </a:lnTo>
                <a:close/>
                <a:moveTo>
                  <a:pt x="1901956" y="224709"/>
                </a:moveTo>
                <a:lnTo>
                  <a:pt x="1898947" y="226319"/>
                </a:lnTo>
                <a:lnTo>
                  <a:pt x="1905528" y="238644"/>
                </a:lnTo>
                <a:lnTo>
                  <a:pt x="1913253" y="238720"/>
                </a:lnTo>
                <a:close/>
                <a:moveTo>
                  <a:pt x="775435" y="219194"/>
                </a:moveTo>
                <a:lnTo>
                  <a:pt x="784493" y="253265"/>
                </a:lnTo>
                <a:cubicBezTo>
                  <a:pt x="784941" y="253198"/>
                  <a:pt x="785417" y="253198"/>
                  <a:pt x="785884" y="253303"/>
                </a:cubicBezTo>
                <a:cubicBezTo>
                  <a:pt x="786865" y="253541"/>
                  <a:pt x="787646" y="254151"/>
                  <a:pt x="788132" y="254951"/>
                </a:cubicBezTo>
                <a:lnTo>
                  <a:pt x="840224" y="230900"/>
                </a:lnTo>
                <a:close/>
                <a:moveTo>
                  <a:pt x="761204" y="219013"/>
                </a:moveTo>
                <a:cubicBezTo>
                  <a:pt x="760995" y="219127"/>
                  <a:pt x="760747" y="219213"/>
                  <a:pt x="760509" y="219280"/>
                </a:cubicBezTo>
                <a:lnTo>
                  <a:pt x="764805" y="244635"/>
                </a:lnTo>
                <a:lnTo>
                  <a:pt x="782159" y="254751"/>
                </a:lnTo>
                <a:cubicBezTo>
                  <a:pt x="782388" y="254427"/>
                  <a:pt x="782693" y="254151"/>
                  <a:pt x="783017" y="253922"/>
                </a:cubicBezTo>
                <a:close/>
                <a:moveTo>
                  <a:pt x="757061" y="218403"/>
                </a:moveTo>
                <a:lnTo>
                  <a:pt x="741202" y="230871"/>
                </a:lnTo>
                <a:lnTo>
                  <a:pt x="763900" y="244111"/>
                </a:lnTo>
                <a:lnTo>
                  <a:pt x="759719" y="219422"/>
                </a:lnTo>
                <a:cubicBezTo>
                  <a:pt x="759385" y="219441"/>
                  <a:pt x="759061" y="219470"/>
                  <a:pt x="758728" y="219394"/>
                </a:cubicBezTo>
                <a:cubicBezTo>
                  <a:pt x="758052" y="219232"/>
                  <a:pt x="757518" y="218851"/>
                  <a:pt x="757061" y="218403"/>
                </a:cubicBezTo>
                <a:close/>
                <a:moveTo>
                  <a:pt x="870008" y="218032"/>
                </a:moveTo>
                <a:lnTo>
                  <a:pt x="842900" y="230538"/>
                </a:lnTo>
                <a:lnTo>
                  <a:pt x="905422" y="241854"/>
                </a:lnTo>
                <a:lnTo>
                  <a:pt x="906003" y="239158"/>
                </a:lnTo>
                <a:close/>
                <a:moveTo>
                  <a:pt x="762900" y="216946"/>
                </a:moveTo>
                <a:cubicBezTo>
                  <a:pt x="762662" y="217717"/>
                  <a:pt x="762195" y="218337"/>
                  <a:pt x="761585" y="218775"/>
                </a:cubicBezTo>
                <a:lnTo>
                  <a:pt x="783398" y="253684"/>
                </a:lnTo>
                <a:cubicBezTo>
                  <a:pt x="783541" y="253608"/>
                  <a:pt x="783693" y="253569"/>
                  <a:pt x="783855" y="253512"/>
                </a:cubicBezTo>
                <a:lnTo>
                  <a:pt x="774692" y="219080"/>
                </a:lnTo>
                <a:close/>
                <a:moveTo>
                  <a:pt x="708693" y="216355"/>
                </a:moveTo>
                <a:lnTo>
                  <a:pt x="630140" y="317082"/>
                </a:lnTo>
                <a:cubicBezTo>
                  <a:pt x="630159" y="317092"/>
                  <a:pt x="630159" y="317092"/>
                  <a:pt x="630159" y="317111"/>
                </a:cubicBezTo>
                <a:lnTo>
                  <a:pt x="724686" y="242759"/>
                </a:lnTo>
                <a:lnTo>
                  <a:pt x="711722" y="216651"/>
                </a:lnTo>
                <a:cubicBezTo>
                  <a:pt x="711093" y="216870"/>
                  <a:pt x="710427" y="216984"/>
                  <a:pt x="709750" y="216822"/>
                </a:cubicBezTo>
                <a:cubicBezTo>
                  <a:pt x="709350" y="216736"/>
                  <a:pt x="709017" y="216546"/>
                  <a:pt x="708693" y="216355"/>
                </a:cubicBezTo>
                <a:close/>
                <a:moveTo>
                  <a:pt x="1918578" y="215765"/>
                </a:moveTo>
                <a:lnTo>
                  <a:pt x="1902642" y="224328"/>
                </a:lnTo>
                <a:lnTo>
                  <a:pt x="1914253" y="238720"/>
                </a:lnTo>
                <a:lnTo>
                  <a:pt x="2002293" y="239444"/>
                </a:lnTo>
                <a:cubicBezTo>
                  <a:pt x="2002302" y="239387"/>
                  <a:pt x="2002283" y="239311"/>
                  <a:pt x="2002293" y="239244"/>
                </a:cubicBezTo>
                <a:close/>
                <a:moveTo>
                  <a:pt x="713465" y="215374"/>
                </a:moveTo>
                <a:cubicBezTo>
                  <a:pt x="713208" y="215755"/>
                  <a:pt x="712884" y="216060"/>
                  <a:pt x="712503" y="216308"/>
                </a:cubicBezTo>
                <a:lnTo>
                  <a:pt x="725371" y="242206"/>
                </a:lnTo>
                <a:lnTo>
                  <a:pt x="739887" y="230786"/>
                </a:lnTo>
                <a:close/>
                <a:moveTo>
                  <a:pt x="773501" y="214593"/>
                </a:moveTo>
                <a:lnTo>
                  <a:pt x="763024" y="215889"/>
                </a:lnTo>
                <a:cubicBezTo>
                  <a:pt x="763024" y="215955"/>
                  <a:pt x="763024" y="216032"/>
                  <a:pt x="763024" y="216108"/>
                </a:cubicBezTo>
                <a:lnTo>
                  <a:pt x="774454" y="218175"/>
                </a:lnTo>
                <a:close/>
                <a:moveTo>
                  <a:pt x="714037" y="214022"/>
                </a:moveTo>
                <a:cubicBezTo>
                  <a:pt x="714027" y="214069"/>
                  <a:pt x="714037" y="214098"/>
                  <a:pt x="714037" y="214146"/>
                </a:cubicBezTo>
                <a:cubicBezTo>
                  <a:pt x="713970" y="214403"/>
                  <a:pt x="713818" y="214612"/>
                  <a:pt x="713713" y="214841"/>
                </a:cubicBezTo>
                <a:lnTo>
                  <a:pt x="740402" y="230405"/>
                </a:lnTo>
                <a:lnTo>
                  <a:pt x="756490" y="217746"/>
                </a:lnTo>
                <a:cubicBezTo>
                  <a:pt x="756204" y="217270"/>
                  <a:pt x="756061" y="216746"/>
                  <a:pt x="756023" y="216184"/>
                </a:cubicBezTo>
                <a:close/>
                <a:moveTo>
                  <a:pt x="2056042" y="213069"/>
                </a:moveTo>
                <a:lnTo>
                  <a:pt x="2009037" y="238511"/>
                </a:lnTo>
                <a:cubicBezTo>
                  <a:pt x="2009256" y="239073"/>
                  <a:pt x="2009351" y="239654"/>
                  <a:pt x="2009284" y="240282"/>
                </a:cubicBezTo>
                <a:lnTo>
                  <a:pt x="2068739" y="255675"/>
                </a:lnTo>
                <a:close/>
                <a:moveTo>
                  <a:pt x="1146948" y="212393"/>
                </a:moveTo>
                <a:lnTo>
                  <a:pt x="1169798" y="229757"/>
                </a:lnTo>
                <a:cubicBezTo>
                  <a:pt x="1169798" y="229509"/>
                  <a:pt x="1169760" y="229262"/>
                  <a:pt x="1169827" y="229024"/>
                </a:cubicBezTo>
                <a:cubicBezTo>
                  <a:pt x="1169903" y="228652"/>
                  <a:pt x="1170084" y="228347"/>
                  <a:pt x="1170265" y="228042"/>
                </a:cubicBezTo>
                <a:close/>
                <a:moveTo>
                  <a:pt x="1886059" y="212069"/>
                </a:moveTo>
                <a:lnTo>
                  <a:pt x="1876334" y="235605"/>
                </a:lnTo>
                <a:cubicBezTo>
                  <a:pt x="1876877" y="235863"/>
                  <a:pt x="1877353" y="236225"/>
                  <a:pt x="1877677" y="236691"/>
                </a:cubicBezTo>
                <a:lnTo>
                  <a:pt x="1879420" y="235758"/>
                </a:lnTo>
                <a:close/>
                <a:moveTo>
                  <a:pt x="1890507" y="210517"/>
                </a:moveTo>
                <a:lnTo>
                  <a:pt x="1898499" y="225490"/>
                </a:lnTo>
                <a:lnTo>
                  <a:pt x="1901366" y="223966"/>
                </a:lnTo>
                <a:close/>
                <a:moveTo>
                  <a:pt x="1889260" y="210098"/>
                </a:moveTo>
                <a:cubicBezTo>
                  <a:pt x="1888707" y="210307"/>
                  <a:pt x="1888136" y="210402"/>
                  <a:pt x="1887516" y="210307"/>
                </a:cubicBezTo>
                <a:lnTo>
                  <a:pt x="1880544" y="235148"/>
                </a:lnTo>
                <a:lnTo>
                  <a:pt x="1897718" y="225928"/>
                </a:lnTo>
                <a:close/>
                <a:moveTo>
                  <a:pt x="1885735" y="209507"/>
                </a:moveTo>
                <a:lnTo>
                  <a:pt x="1853788" y="238349"/>
                </a:lnTo>
                <a:lnTo>
                  <a:pt x="1871334" y="238320"/>
                </a:lnTo>
                <a:cubicBezTo>
                  <a:pt x="1871343" y="238196"/>
                  <a:pt x="1871315" y="238082"/>
                  <a:pt x="1871343" y="237949"/>
                </a:cubicBezTo>
                <a:cubicBezTo>
                  <a:pt x="1871781" y="236034"/>
                  <a:pt x="1873715" y="234834"/>
                  <a:pt x="1875620" y="235272"/>
                </a:cubicBezTo>
                <a:cubicBezTo>
                  <a:pt x="1875753" y="235310"/>
                  <a:pt x="1875858" y="235396"/>
                  <a:pt x="1875972" y="235434"/>
                </a:cubicBezTo>
                <a:lnTo>
                  <a:pt x="1886497" y="209983"/>
                </a:lnTo>
                <a:cubicBezTo>
                  <a:pt x="1886221" y="209840"/>
                  <a:pt x="1885954" y="209698"/>
                  <a:pt x="1885735" y="209507"/>
                </a:cubicBezTo>
                <a:close/>
                <a:moveTo>
                  <a:pt x="1136518" y="209269"/>
                </a:moveTo>
                <a:lnTo>
                  <a:pt x="1121373" y="236434"/>
                </a:lnTo>
                <a:lnTo>
                  <a:pt x="1143728" y="233415"/>
                </a:lnTo>
                <a:lnTo>
                  <a:pt x="1138290" y="209545"/>
                </a:lnTo>
                <a:cubicBezTo>
                  <a:pt x="1137890" y="209593"/>
                  <a:pt x="1137480" y="209621"/>
                  <a:pt x="1137071" y="209526"/>
                </a:cubicBezTo>
                <a:cubicBezTo>
                  <a:pt x="1136870" y="209478"/>
                  <a:pt x="1136718" y="209354"/>
                  <a:pt x="1136518" y="209269"/>
                </a:cubicBezTo>
                <a:close/>
                <a:moveTo>
                  <a:pt x="1140395" y="208497"/>
                </a:moveTo>
                <a:cubicBezTo>
                  <a:pt x="1140004" y="208888"/>
                  <a:pt x="1139537" y="209183"/>
                  <a:pt x="1139014" y="209364"/>
                </a:cubicBezTo>
                <a:lnTo>
                  <a:pt x="1144481" y="233319"/>
                </a:lnTo>
                <a:lnTo>
                  <a:pt x="1168751" y="230052"/>
                </a:lnTo>
                <a:close/>
                <a:moveTo>
                  <a:pt x="1891288" y="208097"/>
                </a:moveTo>
                <a:cubicBezTo>
                  <a:pt x="1891117" y="208554"/>
                  <a:pt x="1890850" y="208955"/>
                  <a:pt x="1890517" y="209297"/>
                </a:cubicBezTo>
                <a:lnTo>
                  <a:pt x="1902052" y="223594"/>
                </a:lnTo>
                <a:lnTo>
                  <a:pt x="1917282" y="215393"/>
                </a:lnTo>
                <a:close/>
                <a:moveTo>
                  <a:pt x="577505" y="207792"/>
                </a:moveTo>
                <a:lnTo>
                  <a:pt x="473330" y="228862"/>
                </a:lnTo>
                <a:lnTo>
                  <a:pt x="483503" y="373146"/>
                </a:lnTo>
                <a:cubicBezTo>
                  <a:pt x="483703" y="373156"/>
                  <a:pt x="483894" y="373118"/>
                  <a:pt x="484094" y="373156"/>
                </a:cubicBezTo>
                <a:cubicBezTo>
                  <a:pt x="485141" y="373394"/>
                  <a:pt x="485932" y="374080"/>
                  <a:pt x="486408" y="374956"/>
                </a:cubicBezTo>
                <a:lnTo>
                  <a:pt x="624273" y="320492"/>
                </a:lnTo>
                <a:cubicBezTo>
                  <a:pt x="624130" y="319949"/>
                  <a:pt x="624063" y="319368"/>
                  <a:pt x="624206" y="318787"/>
                </a:cubicBezTo>
                <a:cubicBezTo>
                  <a:pt x="624444" y="317739"/>
                  <a:pt x="625140" y="316949"/>
                  <a:pt x="626007" y="316473"/>
                </a:cubicBezTo>
                <a:lnTo>
                  <a:pt x="581868" y="210088"/>
                </a:lnTo>
                <a:cubicBezTo>
                  <a:pt x="581287" y="210259"/>
                  <a:pt x="580677" y="210345"/>
                  <a:pt x="580048" y="210202"/>
                </a:cubicBezTo>
                <a:cubicBezTo>
                  <a:pt x="578772" y="209907"/>
                  <a:pt x="577877" y="208945"/>
                  <a:pt x="577505" y="207792"/>
                </a:cubicBezTo>
                <a:close/>
                <a:moveTo>
                  <a:pt x="1134746" y="207716"/>
                </a:moveTo>
                <a:lnTo>
                  <a:pt x="1041201" y="247054"/>
                </a:lnTo>
                <a:cubicBezTo>
                  <a:pt x="1041230" y="247131"/>
                  <a:pt x="1041258" y="247188"/>
                  <a:pt x="1041287" y="247254"/>
                </a:cubicBezTo>
                <a:lnTo>
                  <a:pt x="1120373" y="236577"/>
                </a:lnTo>
                <a:lnTo>
                  <a:pt x="1135794" y="208945"/>
                </a:lnTo>
                <a:cubicBezTo>
                  <a:pt x="1135356" y="208621"/>
                  <a:pt x="1135013" y="208183"/>
                  <a:pt x="1134746" y="207716"/>
                </a:cubicBezTo>
                <a:close/>
                <a:moveTo>
                  <a:pt x="1140976" y="207669"/>
                </a:moveTo>
                <a:cubicBezTo>
                  <a:pt x="1140947" y="207716"/>
                  <a:pt x="1140938" y="207764"/>
                  <a:pt x="1140919" y="207811"/>
                </a:cubicBezTo>
                <a:lnTo>
                  <a:pt x="1141071" y="207926"/>
                </a:lnTo>
                <a:lnTo>
                  <a:pt x="1170475" y="227652"/>
                </a:lnTo>
                <a:cubicBezTo>
                  <a:pt x="1171294" y="226585"/>
                  <a:pt x="1172704" y="226014"/>
                  <a:pt x="1174104" y="226338"/>
                </a:cubicBezTo>
                <a:cubicBezTo>
                  <a:pt x="1175980" y="226766"/>
                  <a:pt x="1177142" y="228614"/>
                  <a:pt x="1176790" y="230481"/>
                </a:cubicBezTo>
                <a:lnTo>
                  <a:pt x="1266725" y="256436"/>
                </a:lnTo>
                <a:close/>
                <a:moveTo>
                  <a:pt x="584344" y="207345"/>
                </a:moveTo>
                <a:cubicBezTo>
                  <a:pt x="584335" y="207402"/>
                  <a:pt x="584344" y="207459"/>
                  <a:pt x="584335" y="207516"/>
                </a:cubicBezTo>
                <a:cubicBezTo>
                  <a:pt x="584097" y="208554"/>
                  <a:pt x="583401" y="209364"/>
                  <a:pt x="582525" y="209812"/>
                </a:cubicBezTo>
                <a:lnTo>
                  <a:pt x="626664" y="316206"/>
                </a:lnTo>
                <a:cubicBezTo>
                  <a:pt x="627245" y="316025"/>
                  <a:pt x="627854" y="315949"/>
                  <a:pt x="628483" y="316092"/>
                </a:cubicBezTo>
                <a:cubicBezTo>
                  <a:pt x="628874" y="316187"/>
                  <a:pt x="629216" y="316377"/>
                  <a:pt x="629540" y="316577"/>
                </a:cubicBezTo>
                <a:lnTo>
                  <a:pt x="708103" y="215851"/>
                </a:lnTo>
                <a:cubicBezTo>
                  <a:pt x="707502" y="215270"/>
                  <a:pt x="707112" y="214498"/>
                  <a:pt x="707036" y="213650"/>
                </a:cubicBezTo>
                <a:close/>
                <a:moveTo>
                  <a:pt x="848339" y="205325"/>
                </a:moveTo>
                <a:lnTo>
                  <a:pt x="774177" y="214517"/>
                </a:lnTo>
                <a:lnTo>
                  <a:pt x="775187" y="218318"/>
                </a:lnTo>
                <a:lnTo>
                  <a:pt x="841548" y="230309"/>
                </a:lnTo>
                <a:lnTo>
                  <a:pt x="869180" y="217555"/>
                </a:lnTo>
                <a:close/>
                <a:moveTo>
                  <a:pt x="470692" y="204459"/>
                </a:moveTo>
                <a:lnTo>
                  <a:pt x="448775" y="231491"/>
                </a:lnTo>
                <a:cubicBezTo>
                  <a:pt x="449156" y="231900"/>
                  <a:pt x="449442" y="232348"/>
                  <a:pt x="449623" y="232881"/>
                </a:cubicBezTo>
                <a:lnTo>
                  <a:pt x="472378" y="228281"/>
                </a:lnTo>
                <a:close/>
                <a:moveTo>
                  <a:pt x="2019114" y="202144"/>
                </a:moveTo>
                <a:lnTo>
                  <a:pt x="2006179" y="236348"/>
                </a:lnTo>
                <a:cubicBezTo>
                  <a:pt x="2006322" y="236367"/>
                  <a:pt x="2006446" y="236339"/>
                  <a:pt x="2006579" y="236367"/>
                </a:cubicBezTo>
                <a:cubicBezTo>
                  <a:pt x="2006627" y="236387"/>
                  <a:pt x="2006655" y="236406"/>
                  <a:pt x="2006693" y="236415"/>
                </a:cubicBezTo>
                <a:close/>
                <a:moveTo>
                  <a:pt x="381357" y="201639"/>
                </a:moveTo>
                <a:lnTo>
                  <a:pt x="322445" y="333132"/>
                </a:lnTo>
                <a:cubicBezTo>
                  <a:pt x="322664" y="333265"/>
                  <a:pt x="322845" y="333437"/>
                  <a:pt x="323035" y="333618"/>
                </a:cubicBezTo>
                <a:lnTo>
                  <a:pt x="443250" y="235853"/>
                </a:lnTo>
                <a:cubicBezTo>
                  <a:pt x="442755" y="235072"/>
                  <a:pt x="442565" y="234110"/>
                  <a:pt x="442784" y="233148"/>
                </a:cubicBezTo>
                <a:cubicBezTo>
                  <a:pt x="442822" y="232996"/>
                  <a:pt x="442917" y="232891"/>
                  <a:pt x="442965" y="232748"/>
                </a:cubicBezTo>
                <a:close/>
                <a:moveTo>
                  <a:pt x="915357" y="200039"/>
                </a:moveTo>
                <a:lnTo>
                  <a:pt x="907051" y="238701"/>
                </a:lnTo>
                <a:lnTo>
                  <a:pt x="912442" y="241863"/>
                </a:lnTo>
                <a:cubicBezTo>
                  <a:pt x="913071" y="241063"/>
                  <a:pt x="914014" y="240596"/>
                  <a:pt x="915043" y="240539"/>
                </a:cubicBezTo>
                <a:lnTo>
                  <a:pt x="915376" y="200049"/>
                </a:lnTo>
                <a:cubicBezTo>
                  <a:pt x="915367" y="200049"/>
                  <a:pt x="915367" y="200049"/>
                  <a:pt x="915357" y="200039"/>
                </a:cubicBezTo>
                <a:close/>
                <a:moveTo>
                  <a:pt x="916557" y="199953"/>
                </a:moveTo>
                <a:cubicBezTo>
                  <a:pt x="916319" y="200020"/>
                  <a:pt x="916081" y="200058"/>
                  <a:pt x="915833" y="200058"/>
                </a:cubicBezTo>
                <a:lnTo>
                  <a:pt x="915500" y="240558"/>
                </a:lnTo>
                <a:cubicBezTo>
                  <a:pt x="915690" y="240568"/>
                  <a:pt x="915862" y="240530"/>
                  <a:pt x="916052" y="240568"/>
                </a:cubicBezTo>
                <a:cubicBezTo>
                  <a:pt x="917624" y="240930"/>
                  <a:pt x="918643" y="242282"/>
                  <a:pt x="918757" y="243816"/>
                </a:cubicBezTo>
                <a:lnTo>
                  <a:pt x="935255" y="244359"/>
                </a:lnTo>
                <a:close/>
                <a:moveTo>
                  <a:pt x="912576" y="198382"/>
                </a:moveTo>
                <a:lnTo>
                  <a:pt x="871028" y="217565"/>
                </a:lnTo>
                <a:lnTo>
                  <a:pt x="906203" y="238206"/>
                </a:lnTo>
                <a:lnTo>
                  <a:pt x="914443" y="199858"/>
                </a:lnTo>
                <a:cubicBezTo>
                  <a:pt x="913652" y="199572"/>
                  <a:pt x="912985" y="199067"/>
                  <a:pt x="912576" y="198382"/>
                </a:cubicBezTo>
                <a:close/>
                <a:moveTo>
                  <a:pt x="918700" y="198248"/>
                </a:moveTo>
                <a:cubicBezTo>
                  <a:pt x="918395" y="198820"/>
                  <a:pt x="917976" y="199296"/>
                  <a:pt x="917433" y="199620"/>
                </a:cubicBezTo>
                <a:lnTo>
                  <a:pt x="936283" y="244397"/>
                </a:lnTo>
                <a:lnTo>
                  <a:pt x="1034362" y="247635"/>
                </a:lnTo>
                <a:cubicBezTo>
                  <a:pt x="1034391" y="247531"/>
                  <a:pt x="1034353" y="247416"/>
                  <a:pt x="1034372" y="247302"/>
                </a:cubicBezTo>
                <a:cubicBezTo>
                  <a:pt x="1034391" y="247226"/>
                  <a:pt x="1034448" y="247159"/>
                  <a:pt x="1034467" y="247083"/>
                </a:cubicBezTo>
                <a:close/>
                <a:moveTo>
                  <a:pt x="912204" y="197401"/>
                </a:moveTo>
                <a:lnTo>
                  <a:pt x="849844" y="205135"/>
                </a:lnTo>
                <a:lnTo>
                  <a:pt x="870209" y="217079"/>
                </a:lnTo>
                <a:lnTo>
                  <a:pt x="912299" y="197648"/>
                </a:lnTo>
                <a:cubicBezTo>
                  <a:pt x="912271" y="197572"/>
                  <a:pt x="912214" y="197486"/>
                  <a:pt x="912204" y="197401"/>
                </a:cubicBezTo>
                <a:close/>
                <a:moveTo>
                  <a:pt x="468758" y="195981"/>
                </a:moveTo>
                <a:lnTo>
                  <a:pt x="448556" y="230471"/>
                </a:lnTo>
                <a:lnTo>
                  <a:pt x="470597" y="203278"/>
                </a:lnTo>
                <a:lnTo>
                  <a:pt x="470111" y="196343"/>
                </a:lnTo>
                <a:cubicBezTo>
                  <a:pt x="469911" y="196334"/>
                  <a:pt x="469730" y="196372"/>
                  <a:pt x="469530" y="196334"/>
                </a:cubicBezTo>
                <a:cubicBezTo>
                  <a:pt x="469244" y="196258"/>
                  <a:pt x="469006" y="196096"/>
                  <a:pt x="468758" y="195981"/>
                </a:cubicBezTo>
                <a:close/>
                <a:moveTo>
                  <a:pt x="478950" y="194267"/>
                </a:moveTo>
                <a:lnTo>
                  <a:pt x="471549" y="203392"/>
                </a:lnTo>
                <a:lnTo>
                  <a:pt x="473292" y="228081"/>
                </a:lnTo>
                <a:lnTo>
                  <a:pt x="577353" y="207021"/>
                </a:lnTo>
                <a:cubicBezTo>
                  <a:pt x="577343" y="206887"/>
                  <a:pt x="577362" y="206745"/>
                  <a:pt x="577362" y="206602"/>
                </a:cubicBezTo>
                <a:close/>
                <a:moveTo>
                  <a:pt x="171112" y="194153"/>
                </a:moveTo>
                <a:lnTo>
                  <a:pt x="68413" y="301290"/>
                </a:lnTo>
                <a:cubicBezTo>
                  <a:pt x="68708" y="301652"/>
                  <a:pt x="68927" y="302061"/>
                  <a:pt x="69061" y="302509"/>
                </a:cubicBezTo>
                <a:lnTo>
                  <a:pt x="187190" y="280201"/>
                </a:lnTo>
                <a:cubicBezTo>
                  <a:pt x="187161" y="279839"/>
                  <a:pt x="187133" y="279478"/>
                  <a:pt x="187218" y="279097"/>
                </a:cubicBezTo>
                <a:cubicBezTo>
                  <a:pt x="187523" y="277782"/>
                  <a:pt x="188533" y="276877"/>
                  <a:pt x="189733" y="276515"/>
                </a:cubicBezTo>
                <a:lnTo>
                  <a:pt x="173645" y="194829"/>
                </a:lnTo>
                <a:cubicBezTo>
                  <a:pt x="173255" y="194876"/>
                  <a:pt x="172855" y="194896"/>
                  <a:pt x="172455" y="194800"/>
                </a:cubicBezTo>
                <a:cubicBezTo>
                  <a:pt x="171950" y="194676"/>
                  <a:pt x="171502" y="194448"/>
                  <a:pt x="171112" y="194153"/>
                </a:cubicBezTo>
                <a:close/>
                <a:moveTo>
                  <a:pt x="473816" y="193629"/>
                </a:moveTo>
                <a:cubicBezTo>
                  <a:pt x="473816" y="193629"/>
                  <a:pt x="473816" y="193638"/>
                  <a:pt x="473816" y="193648"/>
                </a:cubicBezTo>
                <a:cubicBezTo>
                  <a:pt x="473483" y="195057"/>
                  <a:pt x="472378" y="196058"/>
                  <a:pt x="471044" y="196334"/>
                </a:cubicBezTo>
                <a:lnTo>
                  <a:pt x="471454" y="202230"/>
                </a:lnTo>
                <a:lnTo>
                  <a:pt x="478007" y="194153"/>
                </a:lnTo>
                <a:close/>
                <a:moveTo>
                  <a:pt x="725667" y="193543"/>
                </a:moveTo>
                <a:lnTo>
                  <a:pt x="712865" y="210688"/>
                </a:lnTo>
                <a:cubicBezTo>
                  <a:pt x="713570" y="211298"/>
                  <a:pt x="713989" y="212155"/>
                  <a:pt x="714056" y="213098"/>
                </a:cubicBezTo>
                <a:lnTo>
                  <a:pt x="756042" y="215260"/>
                </a:lnTo>
                <a:cubicBezTo>
                  <a:pt x="756042" y="215203"/>
                  <a:pt x="756032" y="215146"/>
                  <a:pt x="756042" y="215088"/>
                </a:cubicBezTo>
                <a:cubicBezTo>
                  <a:pt x="756109" y="214793"/>
                  <a:pt x="756270" y="214555"/>
                  <a:pt x="756404" y="214298"/>
                </a:cubicBezTo>
                <a:close/>
                <a:moveTo>
                  <a:pt x="169892" y="192305"/>
                </a:moveTo>
                <a:lnTo>
                  <a:pt x="7034" y="219051"/>
                </a:lnTo>
                <a:cubicBezTo>
                  <a:pt x="7043" y="219356"/>
                  <a:pt x="7082" y="219670"/>
                  <a:pt x="7015" y="219975"/>
                </a:cubicBezTo>
                <a:cubicBezTo>
                  <a:pt x="6834" y="220727"/>
                  <a:pt x="6396" y="221318"/>
                  <a:pt x="5862" y="221794"/>
                </a:cubicBezTo>
                <a:lnTo>
                  <a:pt x="63851" y="300461"/>
                </a:lnTo>
                <a:cubicBezTo>
                  <a:pt x="64613" y="300004"/>
                  <a:pt x="65556" y="299813"/>
                  <a:pt x="66498" y="300033"/>
                </a:cubicBezTo>
                <a:cubicBezTo>
                  <a:pt x="67013" y="300147"/>
                  <a:pt x="67441" y="300375"/>
                  <a:pt x="67842" y="300671"/>
                </a:cubicBezTo>
                <a:lnTo>
                  <a:pt x="170550" y="193533"/>
                </a:lnTo>
                <a:cubicBezTo>
                  <a:pt x="170245" y="193162"/>
                  <a:pt x="170035" y="192762"/>
                  <a:pt x="169892" y="192305"/>
                </a:cubicBezTo>
                <a:close/>
                <a:moveTo>
                  <a:pt x="482893" y="188123"/>
                </a:moveTo>
                <a:lnTo>
                  <a:pt x="473730" y="191924"/>
                </a:lnTo>
                <a:cubicBezTo>
                  <a:pt x="473826" y="192257"/>
                  <a:pt x="473845" y="192590"/>
                  <a:pt x="473835" y="192952"/>
                </a:cubicBezTo>
                <a:lnTo>
                  <a:pt x="478502" y="193533"/>
                </a:lnTo>
                <a:close/>
                <a:moveTo>
                  <a:pt x="2134319" y="186095"/>
                </a:moveTo>
                <a:lnTo>
                  <a:pt x="2223520" y="233129"/>
                </a:lnTo>
                <a:lnTo>
                  <a:pt x="2226778" y="229186"/>
                </a:lnTo>
                <a:close/>
                <a:moveTo>
                  <a:pt x="2120536" y="181742"/>
                </a:moveTo>
                <a:cubicBezTo>
                  <a:pt x="2119850" y="182046"/>
                  <a:pt x="2119079" y="182208"/>
                  <a:pt x="2118298" y="182027"/>
                </a:cubicBezTo>
                <a:cubicBezTo>
                  <a:pt x="2118250" y="182008"/>
                  <a:pt x="2118241" y="181989"/>
                  <a:pt x="2118212" y="181989"/>
                </a:cubicBezTo>
                <a:lnTo>
                  <a:pt x="2089494" y="261047"/>
                </a:lnTo>
                <a:lnTo>
                  <a:pt x="2142844" y="274858"/>
                </a:lnTo>
                <a:lnTo>
                  <a:pt x="2171143" y="268867"/>
                </a:lnTo>
                <a:close/>
                <a:moveTo>
                  <a:pt x="2122032" y="180570"/>
                </a:moveTo>
                <a:cubicBezTo>
                  <a:pt x="2121784" y="180894"/>
                  <a:pt x="2121489" y="181170"/>
                  <a:pt x="2121165" y="181408"/>
                </a:cubicBezTo>
                <a:lnTo>
                  <a:pt x="2171876" y="268714"/>
                </a:lnTo>
                <a:lnTo>
                  <a:pt x="2198879" y="262990"/>
                </a:lnTo>
                <a:lnTo>
                  <a:pt x="2222997" y="233796"/>
                </a:lnTo>
                <a:close/>
                <a:moveTo>
                  <a:pt x="2116155" y="180541"/>
                </a:moveTo>
                <a:lnTo>
                  <a:pt x="2056728" y="212698"/>
                </a:lnTo>
                <a:lnTo>
                  <a:pt x="2069606" y="255913"/>
                </a:lnTo>
                <a:lnTo>
                  <a:pt x="2088818" y="260875"/>
                </a:lnTo>
                <a:lnTo>
                  <a:pt x="2117564" y="181694"/>
                </a:lnTo>
                <a:cubicBezTo>
                  <a:pt x="2117002" y="181418"/>
                  <a:pt x="2116507" y="181046"/>
                  <a:pt x="2116155" y="180541"/>
                </a:cubicBezTo>
                <a:close/>
                <a:moveTo>
                  <a:pt x="2274012" y="178141"/>
                </a:moveTo>
                <a:lnTo>
                  <a:pt x="2258973" y="243254"/>
                </a:lnTo>
                <a:lnTo>
                  <a:pt x="2260973" y="244187"/>
                </a:lnTo>
                <a:cubicBezTo>
                  <a:pt x="2261658" y="243083"/>
                  <a:pt x="2262906" y="242463"/>
                  <a:pt x="2264230" y="242559"/>
                </a:cubicBezTo>
                <a:close/>
                <a:moveTo>
                  <a:pt x="394959" y="177741"/>
                </a:moveTo>
                <a:cubicBezTo>
                  <a:pt x="394149" y="178360"/>
                  <a:pt x="393092" y="178674"/>
                  <a:pt x="392006" y="178427"/>
                </a:cubicBezTo>
                <a:cubicBezTo>
                  <a:pt x="391939" y="178408"/>
                  <a:pt x="391873" y="178351"/>
                  <a:pt x="391796" y="178332"/>
                </a:cubicBezTo>
                <a:lnTo>
                  <a:pt x="381690" y="200858"/>
                </a:lnTo>
                <a:lnTo>
                  <a:pt x="443298" y="231976"/>
                </a:lnTo>
                <a:cubicBezTo>
                  <a:pt x="443412" y="231805"/>
                  <a:pt x="443555" y="231681"/>
                  <a:pt x="443698" y="231538"/>
                </a:cubicBezTo>
                <a:close/>
                <a:moveTo>
                  <a:pt x="675641" y="177312"/>
                </a:moveTo>
                <a:lnTo>
                  <a:pt x="584363" y="206087"/>
                </a:lnTo>
                <a:cubicBezTo>
                  <a:pt x="584392" y="206202"/>
                  <a:pt x="584363" y="206326"/>
                  <a:pt x="584363" y="206440"/>
                </a:cubicBezTo>
                <a:lnTo>
                  <a:pt x="707055" y="212745"/>
                </a:lnTo>
                <a:cubicBezTo>
                  <a:pt x="707074" y="212679"/>
                  <a:pt x="707045" y="212603"/>
                  <a:pt x="707055" y="212536"/>
                </a:cubicBezTo>
                <a:cubicBezTo>
                  <a:pt x="707188" y="211955"/>
                  <a:pt x="707493" y="211459"/>
                  <a:pt x="707864" y="211040"/>
                </a:cubicBezTo>
                <a:close/>
                <a:moveTo>
                  <a:pt x="396178" y="176007"/>
                </a:moveTo>
                <a:cubicBezTo>
                  <a:pt x="396016" y="176531"/>
                  <a:pt x="395740" y="176969"/>
                  <a:pt x="395387" y="177350"/>
                </a:cubicBezTo>
                <a:lnTo>
                  <a:pt x="444117" y="231148"/>
                </a:lnTo>
                <a:cubicBezTo>
                  <a:pt x="444927" y="230519"/>
                  <a:pt x="445984" y="230205"/>
                  <a:pt x="447070" y="230452"/>
                </a:cubicBezTo>
                <a:cubicBezTo>
                  <a:pt x="447346" y="230519"/>
                  <a:pt x="447584" y="230681"/>
                  <a:pt x="447841" y="230805"/>
                </a:cubicBezTo>
                <a:lnTo>
                  <a:pt x="468349" y="195781"/>
                </a:lnTo>
                <a:cubicBezTo>
                  <a:pt x="467911" y="195496"/>
                  <a:pt x="467539" y="195115"/>
                  <a:pt x="467272" y="194667"/>
                </a:cubicBezTo>
                <a:cubicBezTo>
                  <a:pt x="467187" y="194543"/>
                  <a:pt x="467063" y="194457"/>
                  <a:pt x="466977" y="194324"/>
                </a:cubicBezTo>
                <a:cubicBezTo>
                  <a:pt x="466158" y="194981"/>
                  <a:pt x="465091" y="195296"/>
                  <a:pt x="463996" y="195048"/>
                </a:cubicBezTo>
                <a:cubicBezTo>
                  <a:pt x="462167" y="194629"/>
                  <a:pt x="461043" y="192867"/>
                  <a:pt x="461310" y="191047"/>
                </a:cubicBezTo>
                <a:close/>
                <a:moveTo>
                  <a:pt x="2273479" y="173874"/>
                </a:moveTo>
                <a:lnTo>
                  <a:pt x="2228093" y="228871"/>
                </a:lnTo>
                <a:lnTo>
                  <a:pt x="2258458" y="243016"/>
                </a:lnTo>
                <a:lnTo>
                  <a:pt x="2274336" y="174265"/>
                </a:lnTo>
                <a:cubicBezTo>
                  <a:pt x="2274032" y="174160"/>
                  <a:pt x="2273727" y="174026"/>
                  <a:pt x="2273479" y="173874"/>
                </a:cubicBezTo>
                <a:close/>
                <a:moveTo>
                  <a:pt x="2277927" y="173341"/>
                </a:moveTo>
                <a:cubicBezTo>
                  <a:pt x="2277213" y="174064"/>
                  <a:pt x="2276222" y="174474"/>
                  <a:pt x="2275146" y="174388"/>
                </a:cubicBezTo>
                <a:lnTo>
                  <a:pt x="2264783" y="242568"/>
                </a:lnTo>
                <a:cubicBezTo>
                  <a:pt x="2266316" y="242930"/>
                  <a:pt x="2267335" y="244207"/>
                  <a:pt x="2267497" y="245692"/>
                </a:cubicBezTo>
                <a:lnTo>
                  <a:pt x="2365605" y="244730"/>
                </a:lnTo>
                <a:cubicBezTo>
                  <a:pt x="2365614" y="244559"/>
                  <a:pt x="2365576" y="244407"/>
                  <a:pt x="2365614" y="244226"/>
                </a:cubicBezTo>
                <a:cubicBezTo>
                  <a:pt x="2365710" y="243807"/>
                  <a:pt x="2365900" y="243454"/>
                  <a:pt x="2366119" y="243121"/>
                </a:cubicBezTo>
                <a:close/>
                <a:moveTo>
                  <a:pt x="693367" y="171712"/>
                </a:moveTo>
                <a:lnTo>
                  <a:pt x="676384" y="177074"/>
                </a:lnTo>
                <a:lnTo>
                  <a:pt x="708379" y="210564"/>
                </a:lnTo>
                <a:cubicBezTo>
                  <a:pt x="709198" y="209926"/>
                  <a:pt x="710265" y="209602"/>
                  <a:pt x="711351" y="209850"/>
                </a:cubicBezTo>
                <a:cubicBezTo>
                  <a:pt x="711760" y="209945"/>
                  <a:pt x="712103" y="210136"/>
                  <a:pt x="712436" y="210345"/>
                </a:cubicBezTo>
                <a:lnTo>
                  <a:pt x="725219" y="193229"/>
                </a:lnTo>
                <a:close/>
                <a:moveTo>
                  <a:pt x="2271879" y="171474"/>
                </a:moveTo>
                <a:lnTo>
                  <a:pt x="2122594" y="178779"/>
                </a:lnTo>
                <a:cubicBezTo>
                  <a:pt x="2122575" y="178970"/>
                  <a:pt x="2122613" y="179151"/>
                  <a:pt x="2122565" y="179341"/>
                </a:cubicBezTo>
                <a:cubicBezTo>
                  <a:pt x="2122546" y="179446"/>
                  <a:pt x="2122470" y="179532"/>
                  <a:pt x="2122432" y="179627"/>
                </a:cubicBezTo>
                <a:lnTo>
                  <a:pt x="2227330" y="228509"/>
                </a:lnTo>
                <a:lnTo>
                  <a:pt x="2272879" y="173331"/>
                </a:lnTo>
                <a:cubicBezTo>
                  <a:pt x="2272374" y="172817"/>
                  <a:pt x="2272012" y="172198"/>
                  <a:pt x="2271879" y="171474"/>
                </a:cubicBezTo>
                <a:close/>
                <a:moveTo>
                  <a:pt x="2554933" y="165863"/>
                </a:moveTo>
                <a:lnTo>
                  <a:pt x="2464436" y="258351"/>
                </a:lnTo>
                <a:cubicBezTo>
                  <a:pt x="2465046" y="259113"/>
                  <a:pt x="2465351" y="260066"/>
                  <a:pt x="2465208" y="261085"/>
                </a:cubicBezTo>
                <a:lnTo>
                  <a:pt x="2614988" y="301252"/>
                </a:lnTo>
                <a:cubicBezTo>
                  <a:pt x="2615284" y="300509"/>
                  <a:pt x="2615779" y="299890"/>
                  <a:pt x="2616446" y="299499"/>
                </a:cubicBezTo>
                <a:lnTo>
                  <a:pt x="2558172" y="166425"/>
                </a:lnTo>
                <a:cubicBezTo>
                  <a:pt x="2557591" y="166616"/>
                  <a:pt x="2556972" y="166702"/>
                  <a:pt x="2556334" y="166549"/>
                </a:cubicBezTo>
                <a:cubicBezTo>
                  <a:pt x="2555819" y="166425"/>
                  <a:pt x="2555352" y="166178"/>
                  <a:pt x="2554933" y="165863"/>
                </a:cubicBezTo>
                <a:close/>
                <a:moveTo>
                  <a:pt x="298680" y="163349"/>
                </a:moveTo>
                <a:lnTo>
                  <a:pt x="193381" y="277620"/>
                </a:lnTo>
                <a:cubicBezTo>
                  <a:pt x="194086" y="278458"/>
                  <a:pt x="194448" y="279554"/>
                  <a:pt x="194200" y="280687"/>
                </a:cubicBezTo>
                <a:cubicBezTo>
                  <a:pt x="194181" y="280773"/>
                  <a:pt x="194124" y="280840"/>
                  <a:pt x="194095" y="280925"/>
                </a:cubicBezTo>
                <a:lnTo>
                  <a:pt x="317558" y="334380"/>
                </a:lnTo>
                <a:cubicBezTo>
                  <a:pt x="318035" y="333532"/>
                  <a:pt x="318825" y="332932"/>
                  <a:pt x="319768" y="332694"/>
                </a:cubicBezTo>
                <a:lnTo>
                  <a:pt x="300718" y="163949"/>
                </a:lnTo>
                <a:cubicBezTo>
                  <a:pt x="300461" y="163949"/>
                  <a:pt x="300223" y="163996"/>
                  <a:pt x="299966" y="163930"/>
                </a:cubicBezTo>
                <a:cubicBezTo>
                  <a:pt x="299480" y="163815"/>
                  <a:pt x="299061" y="163615"/>
                  <a:pt x="298680" y="163349"/>
                </a:cubicBezTo>
                <a:close/>
                <a:moveTo>
                  <a:pt x="303728" y="162434"/>
                </a:moveTo>
                <a:cubicBezTo>
                  <a:pt x="303233" y="163177"/>
                  <a:pt x="302480" y="163682"/>
                  <a:pt x="301623" y="163892"/>
                </a:cubicBezTo>
                <a:lnTo>
                  <a:pt x="320664" y="332646"/>
                </a:lnTo>
                <a:cubicBezTo>
                  <a:pt x="320911" y="332646"/>
                  <a:pt x="321149" y="332608"/>
                  <a:pt x="321407" y="332665"/>
                </a:cubicBezTo>
                <a:cubicBezTo>
                  <a:pt x="321483" y="332684"/>
                  <a:pt x="321540" y="332741"/>
                  <a:pt x="321616" y="332770"/>
                </a:cubicBezTo>
                <a:lnTo>
                  <a:pt x="380547" y="201239"/>
                </a:lnTo>
                <a:close/>
                <a:moveTo>
                  <a:pt x="297470" y="161644"/>
                </a:moveTo>
                <a:lnTo>
                  <a:pt x="176779" y="190847"/>
                </a:lnTo>
                <a:cubicBezTo>
                  <a:pt x="176836" y="191257"/>
                  <a:pt x="176846" y="191686"/>
                  <a:pt x="176750" y="192114"/>
                </a:cubicBezTo>
                <a:cubicBezTo>
                  <a:pt x="176436" y="193429"/>
                  <a:pt x="175436" y="194343"/>
                  <a:pt x="174236" y="194695"/>
                </a:cubicBezTo>
                <a:lnTo>
                  <a:pt x="190323" y="276382"/>
                </a:lnTo>
                <a:cubicBezTo>
                  <a:pt x="190714" y="276353"/>
                  <a:pt x="191105" y="276334"/>
                  <a:pt x="191514" y="276420"/>
                </a:cubicBezTo>
                <a:cubicBezTo>
                  <a:pt x="191990" y="276525"/>
                  <a:pt x="192419" y="276734"/>
                  <a:pt x="192800" y="277011"/>
                </a:cubicBezTo>
                <a:lnTo>
                  <a:pt x="298099" y="162730"/>
                </a:lnTo>
                <a:cubicBezTo>
                  <a:pt x="297823" y="162406"/>
                  <a:pt x="297613" y="162044"/>
                  <a:pt x="297470" y="161644"/>
                </a:cubicBezTo>
                <a:close/>
                <a:moveTo>
                  <a:pt x="304233" y="161310"/>
                </a:moveTo>
                <a:cubicBezTo>
                  <a:pt x="304204" y="161444"/>
                  <a:pt x="304128" y="161539"/>
                  <a:pt x="304081" y="161653"/>
                </a:cubicBezTo>
                <a:lnTo>
                  <a:pt x="380900" y="200449"/>
                </a:lnTo>
                <a:lnTo>
                  <a:pt x="390987" y="177951"/>
                </a:lnTo>
                <a:cubicBezTo>
                  <a:pt x="389863" y="177274"/>
                  <a:pt x="389234" y="176046"/>
                  <a:pt x="389329" y="174703"/>
                </a:cubicBezTo>
                <a:close/>
                <a:moveTo>
                  <a:pt x="557493" y="157158"/>
                </a:moveTo>
                <a:lnTo>
                  <a:pt x="484465" y="187466"/>
                </a:lnTo>
                <a:lnTo>
                  <a:pt x="479445" y="193648"/>
                </a:lnTo>
                <a:lnTo>
                  <a:pt x="577372" y="205925"/>
                </a:lnTo>
                <a:cubicBezTo>
                  <a:pt x="577372" y="205916"/>
                  <a:pt x="577372" y="205906"/>
                  <a:pt x="577372" y="205897"/>
                </a:cubicBezTo>
                <a:cubicBezTo>
                  <a:pt x="577601" y="204887"/>
                  <a:pt x="578248" y="204106"/>
                  <a:pt x="579077" y="203620"/>
                </a:cubicBezTo>
                <a:close/>
                <a:moveTo>
                  <a:pt x="757375" y="154671"/>
                </a:moveTo>
                <a:lnTo>
                  <a:pt x="759642" y="212402"/>
                </a:lnTo>
                <a:cubicBezTo>
                  <a:pt x="759871" y="212412"/>
                  <a:pt x="760100" y="212374"/>
                  <a:pt x="760328" y="212431"/>
                </a:cubicBezTo>
                <a:cubicBezTo>
                  <a:pt x="761681" y="212736"/>
                  <a:pt x="762643" y="213803"/>
                  <a:pt x="762957" y="215060"/>
                </a:cubicBezTo>
                <a:lnTo>
                  <a:pt x="773292" y="213774"/>
                </a:lnTo>
                <a:lnTo>
                  <a:pt x="757575" y="154681"/>
                </a:lnTo>
                <a:cubicBezTo>
                  <a:pt x="757509" y="154691"/>
                  <a:pt x="757442" y="154671"/>
                  <a:pt x="757375" y="154671"/>
                </a:cubicBezTo>
                <a:close/>
                <a:moveTo>
                  <a:pt x="2037135" y="154519"/>
                </a:moveTo>
                <a:lnTo>
                  <a:pt x="2034773" y="160768"/>
                </a:lnTo>
                <a:lnTo>
                  <a:pt x="2007265" y="236682"/>
                </a:lnTo>
                <a:cubicBezTo>
                  <a:pt x="2007846" y="236958"/>
                  <a:pt x="2008351" y="237330"/>
                  <a:pt x="2008713" y="237853"/>
                </a:cubicBezTo>
                <a:lnTo>
                  <a:pt x="2055833" y="212355"/>
                </a:lnTo>
                <a:lnTo>
                  <a:pt x="2038593" y="154567"/>
                </a:lnTo>
                <a:cubicBezTo>
                  <a:pt x="2038135" y="154653"/>
                  <a:pt x="2037659" y="154653"/>
                  <a:pt x="2037154" y="154538"/>
                </a:cubicBezTo>
                <a:cubicBezTo>
                  <a:pt x="2037145" y="154538"/>
                  <a:pt x="2037135" y="154529"/>
                  <a:pt x="2037135" y="154519"/>
                </a:cubicBezTo>
                <a:close/>
                <a:moveTo>
                  <a:pt x="755089" y="154157"/>
                </a:moveTo>
                <a:lnTo>
                  <a:pt x="726171" y="192876"/>
                </a:lnTo>
                <a:lnTo>
                  <a:pt x="756851" y="213593"/>
                </a:lnTo>
                <a:cubicBezTo>
                  <a:pt x="757442" y="212936"/>
                  <a:pt x="758233" y="212488"/>
                  <a:pt x="759128" y="212393"/>
                </a:cubicBezTo>
                <a:lnTo>
                  <a:pt x="756861" y="154662"/>
                </a:lnTo>
                <a:cubicBezTo>
                  <a:pt x="756632" y="154643"/>
                  <a:pt x="756404" y="154691"/>
                  <a:pt x="756175" y="154643"/>
                </a:cubicBezTo>
                <a:cubicBezTo>
                  <a:pt x="755775" y="154548"/>
                  <a:pt x="755423" y="154357"/>
                  <a:pt x="755089" y="154157"/>
                </a:cubicBezTo>
                <a:close/>
                <a:moveTo>
                  <a:pt x="2032049" y="153690"/>
                </a:moveTo>
                <a:lnTo>
                  <a:pt x="1891460" y="205983"/>
                </a:lnTo>
                <a:cubicBezTo>
                  <a:pt x="1891574" y="206449"/>
                  <a:pt x="1891593" y="206935"/>
                  <a:pt x="1891508" y="207421"/>
                </a:cubicBezTo>
                <a:lnTo>
                  <a:pt x="1918197" y="214908"/>
                </a:lnTo>
                <a:close/>
                <a:moveTo>
                  <a:pt x="759785" y="153347"/>
                </a:moveTo>
                <a:cubicBezTo>
                  <a:pt x="759376" y="153862"/>
                  <a:pt x="758823" y="154214"/>
                  <a:pt x="758204" y="154452"/>
                </a:cubicBezTo>
                <a:lnTo>
                  <a:pt x="773958" y="213688"/>
                </a:lnTo>
                <a:lnTo>
                  <a:pt x="847149" y="204621"/>
                </a:lnTo>
                <a:close/>
                <a:moveTo>
                  <a:pt x="2035097" y="153119"/>
                </a:moveTo>
                <a:lnTo>
                  <a:pt x="1919501" y="215260"/>
                </a:lnTo>
                <a:lnTo>
                  <a:pt x="2002512" y="238549"/>
                </a:lnTo>
                <a:cubicBezTo>
                  <a:pt x="2002998" y="237368"/>
                  <a:pt x="2004007" y="236520"/>
                  <a:pt x="2005226" y="236320"/>
                </a:cubicBezTo>
                <a:lnTo>
                  <a:pt x="2036307" y="154138"/>
                </a:lnTo>
                <a:cubicBezTo>
                  <a:pt x="2035830" y="153881"/>
                  <a:pt x="2035411" y="153548"/>
                  <a:pt x="2035097" y="153119"/>
                </a:cubicBezTo>
                <a:close/>
                <a:moveTo>
                  <a:pt x="753794" y="152652"/>
                </a:moveTo>
                <a:lnTo>
                  <a:pt x="694387" y="171388"/>
                </a:lnTo>
                <a:lnTo>
                  <a:pt x="725724" y="192562"/>
                </a:lnTo>
                <a:lnTo>
                  <a:pt x="754661" y="153814"/>
                </a:lnTo>
                <a:cubicBezTo>
                  <a:pt x="754289" y="153490"/>
                  <a:pt x="754004" y="153100"/>
                  <a:pt x="753794" y="152652"/>
                </a:cubicBezTo>
                <a:close/>
                <a:moveTo>
                  <a:pt x="760252" y="152547"/>
                </a:moveTo>
                <a:lnTo>
                  <a:pt x="848653" y="204440"/>
                </a:lnTo>
                <a:lnTo>
                  <a:pt x="912128" y="196562"/>
                </a:lnTo>
                <a:cubicBezTo>
                  <a:pt x="912128" y="196372"/>
                  <a:pt x="912109" y="196191"/>
                  <a:pt x="912138" y="196010"/>
                </a:cubicBezTo>
                <a:close/>
                <a:moveTo>
                  <a:pt x="2041155" y="152452"/>
                </a:moveTo>
                <a:cubicBezTo>
                  <a:pt x="2040783" y="153300"/>
                  <a:pt x="2040145" y="153938"/>
                  <a:pt x="2039326" y="154281"/>
                </a:cubicBezTo>
                <a:lnTo>
                  <a:pt x="2056528" y="211984"/>
                </a:lnTo>
                <a:lnTo>
                  <a:pt x="2115840" y="179875"/>
                </a:lnTo>
                <a:cubicBezTo>
                  <a:pt x="2115574" y="179217"/>
                  <a:pt x="2115431" y="178484"/>
                  <a:pt x="2115593" y="177732"/>
                </a:cubicBezTo>
                <a:cubicBezTo>
                  <a:pt x="2115602" y="177713"/>
                  <a:pt x="2115621" y="177694"/>
                  <a:pt x="2115621" y="177674"/>
                </a:cubicBezTo>
                <a:close/>
                <a:moveTo>
                  <a:pt x="467406" y="146737"/>
                </a:moveTo>
                <a:lnTo>
                  <a:pt x="396235" y="174074"/>
                </a:lnTo>
                <a:cubicBezTo>
                  <a:pt x="396349" y="174522"/>
                  <a:pt x="396368" y="174988"/>
                  <a:pt x="396302" y="175465"/>
                </a:cubicBezTo>
                <a:lnTo>
                  <a:pt x="461424" y="190514"/>
                </a:lnTo>
                <a:cubicBezTo>
                  <a:pt x="461996" y="188752"/>
                  <a:pt x="463777" y="187666"/>
                  <a:pt x="465596" y="188095"/>
                </a:cubicBezTo>
                <a:cubicBezTo>
                  <a:pt x="466568" y="188323"/>
                  <a:pt x="467349" y="188923"/>
                  <a:pt x="467834" y="189714"/>
                </a:cubicBezTo>
                <a:cubicBezTo>
                  <a:pt x="468301" y="189342"/>
                  <a:pt x="468815" y="189057"/>
                  <a:pt x="469406" y="188952"/>
                </a:cubicBezTo>
                <a:close/>
                <a:moveTo>
                  <a:pt x="2631609" y="144270"/>
                </a:moveTo>
                <a:cubicBezTo>
                  <a:pt x="2630990" y="144880"/>
                  <a:pt x="2630209" y="145242"/>
                  <a:pt x="2629314" y="145289"/>
                </a:cubicBezTo>
                <a:lnTo>
                  <a:pt x="2618903" y="299080"/>
                </a:lnTo>
                <a:cubicBezTo>
                  <a:pt x="2618951" y="299090"/>
                  <a:pt x="2618999" y="299071"/>
                  <a:pt x="2619046" y="299080"/>
                </a:cubicBezTo>
                <a:cubicBezTo>
                  <a:pt x="2620084" y="299318"/>
                  <a:pt x="2620885" y="300004"/>
                  <a:pt x="2621351" y="300890"/>
                </a:cubicBezTo>
                <a:lnTo>
                  <a:pt x="2759226" y="246426"/>
                </a:lnTo>
                <a:cubicBezTo>
                  <a:pt x="2759073" y="245873"/>
                  <a:pt x="2759016" y="245302"/>
                  <a:pt x="2759149" y="244711"/>
                </a:cubicBezTo>
                <a:cubicBezTo>
                  <a:pt x="2759245" y="244340"/>
                  <a:pt x="2759416" y="244035"/>
                  <a:pt x="2759607" y="243721"/>
                </a:cubicBezTo>
                <a:close/>
                <a:moveTo>
                  <a:pt x="2625866" y="143032"/>
                </a:moveTo>
                <a:lnTo>
                  <a:pt x="2560620" y="162320"/>
                </a:lnTo>
                <a:cubicBezTo>
                  <a:pt x="2560734" y="162825"/>
                  <a:pt x="2560763" y="163339"/>
                  <a:pt x="2560639" y="163873"/>
                </a:cubicBezTo>
                <a:cubicBezTo>
                  <a:pt x="2560410" y="164873"/>
                  <a:pt x="2559762" y="165654"/>
                  <a:pt x="2558943" y="166130"/>
                </a:cubicBezTo>
                <a:lnTo>
                  <a:pt x="2617217" y="299204"/>
                </a:lnTo>
                <a:cubicBezTo>
                  <a:pt x="2617493" y="299118"/>
                  <a:pt x="2617770" y="299071"/>
                  <a:pt x="2618055" y="299061"/>
                </a:cubicBezTo>
                <a:lnTo>
                  <a:pt x="2628485" y="145270"/>
                </a:lnTo>
                <a:cubicBezTo>
                  <a:pt x="2628428" y="145270"/>
                  <a:pt x="2628390" y="145280"/>
                  <a:pt x="2628333" y="145270"/>
                </a:cubicBezTo>
                <a:cubicBezTo>
                  <a:pt x="2627133" y="144985"/>
                  <a:pt x="2626257" y="144108"/>
                  <a:pt x="2625866" y="143032"/>
                </a:cubicBezTo>
                <a:close/>
                <a:moveTo>
                  <a:pt x="630531" y="130078"/>
                </a:moveTo>
                <a:cubicBezTo>
                  <a:pt x="629712" y="130707"/>
                  <a:pt x="628655" y="131030"/>
                  <a:pt x="627559" y="130783"/>
                </a:cubicBezTo>
                <a:cubicBezTo>
                  <a:pt x="627292" y="130707"/>
                  <a:pt x="627073" y="130564"/>
                  <a:pt x="626835" y="130440"/>
                </a:cubicBezTo>
                <a:lnTo>
                  <a:pt x="582944" y="203820"/>
                </a:lnTo>
                <a:cubicBezTo>
                  <a:pt x="583439" y="204173"/>
                  <a:pt x="583792" y="204678"/>
                  <a:pt x="584039" y="205221"/>
                </a:cubicBezTo>
                <a:lnTo>
                  <a:pt x="674927" y="176550"/>
                </a:lnTo>
                <a:close/>
                <a:moveTo>
                  <a:pt x="631093" y="129640"/>
                </a:moveTo>
                <a:lnTo>
                  <a:pt x="675679" y="176312"/>
                </a:lnTo>
                <a:lnTo>
                  <a:pt x="692396" y="171045"/>
                </a:lnTo>
                <a:close/>
                <a:moveTo>
                  <a:pt x="625273" y="129040"/>
                </a:moveTo>
                <a:lnTo>
                  <a:pt x="558074" y="156919"/>
                </a:lnTo>
                <a:lnTo>
                  <a:pt x="579667" y="203411"/>
                </a:lnTo>
                <a:cubicBezTo>
                  <a:pt x="580296" y="203182"/>
                  <a:pt x="580963" y="203058"/>
                  <a:pt x="581658" y="203220"/>
                </a:cubicBezTo>
                <a:cubicBezTo>
                  <a:pt x="581934" y="203297"/>
                  <a:pt x="582153" y="203439"/>
                  <a:pt x="582392" y="203573"/>
                </a:cubicBezTo>
                <a:lnTo>
                  <a:pt x="626273" y="130183"/>
                </a:lnTo>
                <a:cubicBezTo>
                  <a:pt x="625854" y="129878"/>
                  <a:pt x="625530" y="129487"/>
                  <a:pt x="625273" y="129040"/>
                </a:cubicBezTo>
                <a:close/>
                <a:moveTo>
                  <a:pt x="631769" y="128297"/>
                </a:moveTo>
                <a:cubicBezTo>
                  <a:pt x="631693" y="128506"/>
                  <a:pt x="631588" y="128697"/>
                  <a:pt x="631493" y="128897"/>
                </a:cubicBezTo>
                <a:lnTo>
                  <a:pt x="693415" y="170731"/>
                </a:lnTo>
                <a:lnTo>
                  <a:pt x="753470" y="151785"/>
                </a:lnTo>
                <a:cubicBezTo>
                  <a:pt x="753413" y="151490"/>
                  <a:pt x="753470" y="151195"/>
                  <a:pt x="753489" y="150890"/>
                </a:cubicBezTo>
                <a:close/>
                <a:moveTo>
                  <a:pt x="533119" y="126173"/>
                </a:moveTo>
                <a:lnTo>
                  <a:pt x="472978" y="190495"/>
                </a:lnTo>
                <a:cubicBezTo>
                  <a:pt x="473016" y="190552"/>
                  <a:pt x="473045" y="190600"/>
                  <a:pt x="473083" y="190666"/>
                </a:cubicBezTo>
                <a:cubicBezTo>
                  <a:pt x="473197" y="190800"/>
                  <a:pt x="473321" y="190924"/>
                  <a:pt x="473416" y="191095"/>
                </a:cubicBezTo>
                <a:lnTo>
                  <a:pt x="484075" y="186675"/>
                </a:lnTo>
                <a:close/>
                <a:moveTo>
                  <a:pt x="537986" y="121458"/>
                </a:moveTo>
                <a:lnTo>
                  <a:pt x="485637" y="186018"/>
                </a:lnTo>
                <a:lnTo>
                  <a:pt x="557131" y="156357"/>
                </a:lnTo>
                <a:lnTo>
                  <a:pt x="541063" y="121782"/>
                </a:lnTo>
                <a:cubicBezTo>
                  <a:pt x="540434" y="122001"/>
                  <a:pt x="539767" y="122115"/>
                  <a:pt x="539072" y="121953"/>
                </a:cubicBezTo>
                <a:cubicBezTo>
                  <a:pt x="538662" y="121858"/>
                  <a:pt x="538310" y="121667"/>
                  <a:pt x="537986" y="121458"/>
                </a:cubicBezTo>
                <a:close/>
                <a:moveTo>
                  <a:pt x="536757" y="120124"/>
                </a:moveTo>
                <a:lnTo>
                  <a:pt x="468292" y="146423"/>
                </a:lnTo>
                <a:lnTo>
                  <a:pt x="470301" y="188971"/>
                </a:lnTo>
                <a:cubicBezTo>
                  <a:pt x="470473" y="188990"/>
                  <a:pt x="470644" y="188952"/>
                  <a:pt x="470825" y="188990"/>
                </a:cubicBezTo>
                <a:cubicBezTo>
                  <a:pt x="471521" y="189142"/>
                  <a:pt x="472083" y="189542"/>
                  <a:pt x="472540" y="190028"/>
                </a:cubicBezTo>
                <a:lnTo>
                  <a:pt x="537253" y="120801"/>
                </a:lnTo>
                <a:cubicBezTo>
                  <a:pt x="537062" y="120601"/>
                  <a:pt x="536881" y="120381"/>
                  <a:pt x="536757" y="120124"/>
                </a:cubicBezTo>
                <a:close/>
                <a:moveTo>
                  <a:pt x="543349" y="119124"/>
                </a:moveTo>
                <a:cubicBezTo>
                  <a:pt x="543349" y="119181"/>
                  <a:pt x="543358" y="119229"/>
                  <a:pt x="543349" y="119286"/>
                </a:cubicBezTo>
                <a:cubicBezTo>
                  <a:pt x="543110" y="120286"/>
                  <a:pt x="542463" y="121077"/>
                  <a:pt x="541634" y="121563"/>
                </a:cubicBezTo>
                <a:lnTo>
                  <a:pt x="557703" y="156129"/>
                </a:lnTo>
                <a:lnTo>
                  <a:pt x="624959" y="128221"/>
                </a:lnTo>
                <a:cubicBezTo>
                  <a:pt x="624873" y="127906"/>
                  <a:pt x="624844" y="127573"/>
                  <a:pt x="624844" y="127239"/>
                </a:cubicBezTo>
                <a:close/>
                <a:moveTo>
                  <a:pt x="2425517" y="101322"/>
                </a:moveTo>
                <a:lnTo>
                  <a:pt x="2370758" y="241921"/>
                </a:lnTo>
                <a:cubicBezTo>
                  <a:pt x="2371987" y="242587"/>
                  <a:pt x="2372710" y="243883"/>
                  <a:pt x="2372596" y="245292"/>
                </a:cubicBezTo>
                <a:lnTo>
                  <a:pt x="2458283" y="259685"/>
                </a:lnTo>
                <a:cubicBezTo>
                  <a:pt x="2458588" y="258494"/>
                  <a:pt x="2459483" y="257656"/>
                  <a:pt x="2460569" y="257275"/>
                </a:cubicBezTo>
                <a:lnTo>
                  <a:pt x="2426727" y="101389"/>
                </a:lnTo>
                <a:cubicBezTo>
                  <a:pt x="2426355" y="101427"/>
                  <a:pt x="2425984" y="101446"/>
                  <a:pt x="2425603" y="101360"/>
                </a:cubicBezTo>
                <a:cubicBezTo>
                  <a:pt x="2425574" y="101351"/>
                  <a:pt x="2425546" y="101332"/>
                  <a:pt x="2425517" y="101322"/>
                </a:cubicBezTo>
                <a:close/>
                <a:moveTo>
                  <a:pt x="2423403" y="99817"/>
                </a:moveTo>
                <a:lnTo>
                  <a:pt x="2278718" y="169788"/>
                </a:lnTo>
                <a:cubicBezTo>
                  <a:pt x="2278937" y="170388"/>
                  <a:pt x="2279032" y="171035"/>
                  <a:pt x="2278880" y="171712"/>
                </a:cubicBezTo>
                <a:cubicBezTo>
                  <a:pt x="2278784" y="172121"/>
                  <a:pt x="2278584" y="172474"/>
                  <a:pt x="2278375" y="172817"/>
                </a:cubicBezTo>
                <a:lnTo>
                  <a:pt x="2366567" y="242587"/>
                </a:lnTo>
                <a:cubicBezTo>
                  <a:pt x="2367415" y="241730"/>
                  <a:pt x="2368624" y="241263"/>
                  <a:pt x="2369891" y="241549"/>
                </a:cubicBezTo>
                <a:cubicBezTo>
                  <a:pt x="2369929" y="241549"/>
                  <a:pt x="2369948" y="241587"/>
                  <a:pt x="2369986" y="241587"/>
                </a:cubicBezTo>
                <a:lnTo>
                  <a:pt x="2424746" y="100979"/>
                </a:lnTo>
                <a:cubicBezTo>
                  <a:pt x="2424212" y="100684"/>
                  <a:pt x="2423727" y="100312"/>
                  <a:pt x="2423403" y="99817"/>
                </a:cubicBezTo>
                <a:close/>
                <a:moveTo>
                  <a:pt x="2429365" y="99808"/>
                </a:moveTo>
                <a:cubicBezTo>
                  <a:pt x="2428937" y="100474"/>
                  <a:pt x="2428289" y="100931"/>
                  <a:pt x="2427555" y="101198"/>
                </a:cubicBezTo>
                <a:lnTo>
                  <a:pt x="2461398" y="257075"/>
                </a:lnTo>
                <a:cubicBezTo>
                  <a:pt x="2461769" y="257037"/>
                  <a:pt x="2462141" y="257018"/>
                  <a:pt x="2462531" y="257103"/>
                </a:cubicBezTo>
                <a:cubicBezTo>
                  <a:pt x="2463055" y="257218"/>
                  <a:pt x="2463522" y="257475"/>
                  <a:pt x="2463922" y="257799"/>
                </a:cubicBezTo>
                <a:lnTo>
                  <a:pt x="2554428" y="165292"/>
                </a:lnTo>
                <a:cubicBezTo>
                  <a:pt x="2553762" y="164463"/>
                  <a:pt x="2553419" y="163387"/>
                  <a:pt x="2553647" y="162263"/>
                </a:cubicBezTo>
                <a:cubicBezTo>
                  <a:pt x="2553685" y="162120"/>
                  <a:pt x="2553781" y="162006"/>
                  <a:pt x="2553828" y="161872"/>
                </a:cubicBezTo>
                <a:close/>
                <a:moveTo>
                  <a:pt x="2145130" y="92769"/>
                </a:moveTo>
                <a:cubicBezTo>
                  <a:pt x="2144330" y="93788"/>
                  <a:pt x="2143044" y="94312"/>
                  <a:pt x="2141710" y="94083"/>
                </a:cubicBezTo>
                <a:lnTo>
                  <a:pt x="2120269" y="175236"/>
                </a:lnTo>
                <a:cubicBezTo>
                  <a:pt x="2121517" y="175684"/>
                  <a:pt x="2122413" y="176712"/>
                  <a:pt x="2122613" y="177951"/>
                </a:cubicBezTo>
                <a:lnTo>
                  <a:pt x="2271908" y="170655"/>
                </a:lnTo>
                <a:cubicBezTo>
                  <a:pt x="2271917" y="170464"/>
                  <a:pt x="2271869" y="170283"/>
                  <a:pt x="2271917" y="170093"/>
                </a:cubicBezTo>
                <a:cubicBezTo>
                  <a:pt x="2271974" y="169854"/>
                  <a:pt x="2272108" y="169664"/>
                  <a:pt x="2272212" y="169454"/>
                </a:cubicBezTo>
                <a:close/>
                <a:moveTo>
                  <a:pt x="2139453" y="92664"/>
                </a:moveTo>
                <a:lnTo>
                  <a:pt x="2041174" y="149595"/>
                </a:lnTo>
                <a:cubicBezTo>
                  <a:pt x="2041479" y="150290"/>
                  <a:pt x="2041641" y="151062"/>
                  <a:pt x="2041450" y="151852"/>
                </a:cubicBezTo>
                <a:cubicBezTo>
                  <a:pt x="2041450" y="151871"/>
                  <a:pt x="2041431" y="151900"/>
                  <a:pt x="2041431" y="151909"/>
                </a:cubicBezTo>
                <a:lnTo>
                  <a:pt x="2115888" y="177141"/>
                </a:lnTo>
                <a:cubicBezTo>
                  <a:pt x="2116536" y="175655"/>
                  <a:pt x="2118069" y="174760"/>
                  <a:pt x="2119698" y="175046"/>
                </a:cubicBezTo>
                <a:lnTo>
                  <a:pt x="2141139" y="93893"/>
                </a:lnTo>
                <a:cubicBezTo>
                  <a:pt x="2140443" y="93654"/>
                  <a:pt x="2139862" y="93235"/>
                  <a:pt x="2139453" y="92664"/>
                </a:cubicBezTo>
                <a:close/>
                <a:moveTo>
                  <a:pt x="308500" y="84901"/>
                </a:moveTo>
                <a:cubicBezTo>
                  <a:pt x="307900" y="85349"/>
                  <a:pt x="307176" y="85587"/>
                  <a:pt x="306424" y="85587"/>
                </a:cubicBezTo>
                <a:lnTo>
                  <a:pt x="301318" y="156967"/>
                </a:lnTo>
                <a:cubicBezTo>
                  <a:pt x="301404" y="156976"/>
                  <a:pt x="301499" y="156948"/>
                  <a:pt x="301585" y="156976"/>
                </a:cubicBezTo>
                <a:cubicBezTo>
                  <a:pt x="303319" y="157367"/>
                  <a:pt x="304395" y="158986"/>
                  <a:pt x="304281" y="160701"/>
                </a:cubicBezTo>
                <a:lnTo>
                  <a:pt x="389367" y="174093"/>
                </a:lnTo>
                <a:cubicBezTo>
                  <a:pt x="389510" y="173521"/>
                  <a:pt x="389806" y="173045"/>
                  <a:pt x="390168" y="172626"/>
                </a:cubicBezTo>
                <a:close/>
                <a:moveTo>
                  <a:pt x="303966" y="84644"/>
                </a:moveTo>
                <a:lnTo>
                  <a:pt x="176284" y="189409"/>
                </a:lnTo>
                <a:cubicBezTo>
                  <a:pt x="176417" y="189619"/>
                  <a:pt x="176474" y="189885"/>
                  <a:pt x="176560" y="190124"/>
                </a:cubicBezTo>
                <a:lnTo>
                  <a:pt x="297261" y="160929"/>
                </a:lnTo>
                <a:cubicBezTo>
                  <a:pt x="297204" y="160520"/>
                  <a:pt x="297184" y="160091"/>
                  <a:pt x="297289" y="159663"/>
                </a:cubicBezTo>
                <a:cubicBezTo>
                  <a:pt x="297661" y="158024"/>
                  <a:pt x="299128" y="156976"/>
                  <a:pt x="300737" y="156957"/>
                </a:cubicBezTo>
                <a:lnTo>
                  <a:pt x="305843" y="85577"/>
                </a:lnTo>
                <a:cubicBezTo>
                  <a:pt x="305747" y="85568"/>
                  <a:pt x="305662" y="85587"/>
                  <a:pt x="305567" y="85568"/>
                </a:cubicBezTo>
                <a:cubicBezTo>
                  <a:pt x="304928" y="85415"/>
                  <a:pt x="304404" y="85063"/>
                  <a:pt x="303966" y="84644"/>
                </a:cubicBezTo>
                <a:close/>
                <a:moveTo>
                  <a:pt x="460776" y="22169"/>
                </a:moveTo>
                <a:lnTo>
                  <a:pt x="394625" y="171921"/>
                </a:lnTo>
                <a:cubicBezTo>
                  <a:pt x="395197" y="172255"/>
                  <a:pt x="395635" y="172721"/>
                  <a:pt x="395940" y="173293"/>
                </a:cubicBezTo>
                <a:lnTo>
                  <a:pt x="467368" y="145861"/>
                </a:lnTo>
                <a:lnTo>
                  <a:pt x="461519" y="22283"/>
                </a:lnTo>
                <a:cubicBezTo>
                  <a:pt x="461348" y="22274"/>
                  <a:pt x="461176" y="22312"/>
                  <a:pt x="460995" y="22274"/>
                </a:cubicBezTo>
                <a:cubicBezTo>
                  <a:pt x="460919" y="22264"/>
                  <a:pt x="460862" y="22198"/>
                  <a:pt x="460776" y="22169"/>
                </a:cubicBezTo>
                <a:close/>
                <a:moveTo>
                  <a:pt x="463710" y="21817"/>
                </a:moveTo>
                <a:cubicBezTo>
                  <a:pt x="463310" y="22064"/>
                  <a:pt x="462881" y="22236"/>
                  <a:pt x="462415" y="22322"/>
                </a:cubicBezTo>
                <a:lnTo>
                  <a:pt x="468244" y="145537"/>
                </a:lnTo>
                <a:lnTo>
                  <a:pt x="536453" y="119343"/>
                </a:lnTo>
                <a:cubicBezTo>
                  <a:pt x="536319" y="118800"/>
                  <a:pt x="536262" y="118248"/>
                  <a:pt x="536395" y="117667"/>
                </a:cubicBezTo>
                <a:cubicBezTo>
                  <a:pt x="536548" y="116972"/>
                  <a:pt x="536948" y="116419"/>
                  <a:pt x="537434" y="115952"/>
                </a:cubicBezTo>
                <a:close/>
                <a:moveTo>
                  <a:pt x="458709" y="20531"/>
                </a:moveTo>
                <a:lnTo>
                  <a:pt x="309777" y="81167"/>
                </a:lnTo>
                <a:cubicBezTo>
                  <a:pt x="309919" y="81719"/>
                  <a:pt x="309996" y="82301"/>
                  <a:pt x="309853" y="82891"/>
                </a:cubicBezTo>
                <a:cubicBezTo>
                  <a:pt x="309710" y="83482"/>
                  <a:pt x="309405" y="83986"/>
                  <a:pt x="309024" y="84406"/>
                </a:cubicBezTo>
                <a:lnTo>
                  <a:pt x="390691" y="172131"/>
                </a:lnTo>
                <a:cubicBezTo>
                  <a:pt x="391511" y="171512"/>
                  <a:pt x="392549" y="171216"/>
                  <a:pt x="393625" y="171464"/>
                </a:cubicBezTo>
                <a:cubicBezTo>
                  <a:pt x="393701" y="171483"/>
                  <a:pt x="393758" y="171540"/>
                  <a:pt x="393835" y="171559"/>
                </a:cubicBezTo>
                <a:lnTo>
                  <a:pt x="459986" y="21817"/>
                </a:lnTo>
                <a:cubicBezTo>
                  <a:pt x="459452" y="21493"/>
                  <a:pt x="459005" y="21064"/>
                  <a:pt x="458709" y="20531"/>
                </a:cubicBezTo>
                <a:close/>
                <a:moveTo>
                  <a:pt x="649895" y="6653"/>
                </a:moveTo>
                <a:cubicBezTo>
                  <a:pt x="649324" y="6967"/>
                  <a:pt x="648667" y="7082"/>
                  <a:pt x="647990" y="7053"/>
                </a:cubicBezTo>
                <a:lnTo>
                  <a:pt x="629274" y="123849"/>
                </a:lnTo>
                <a:cubicBezTo>
                  <a:pt x="630950" y="124296"/>
                  <a:pt x="631979" y="125868"/>
                  <a:pt x="631855" y="127554"/>
                </a:cubicBezTo>
                <a:lnTo>
                  <a:pt x="753594" y="150157"/>
                </a:lnTo>
                <a:cubicBezTo>
                  <a:pt x="753775" y="149547"/>
                  <a:pt x="754118" y="149042"/>
                  <a:pt x="754546" y="148614"/>
                </a:cubicBezTo>
                <a:close/>
                <a:moveTo>
                  <a:pt x="646066" y="6434"/>
                </a:moveTo>
                <a:lnTo>
                  <a:pt x="542577" y="116229"/>
                </a:lnTo>
                <a:cubicBezTo>
                  <a:pt x="543110" y="116876"/>
                  <a:pt x="543387" y="117657"/>
                  <a:pt x="543377" y="118524"/>
                </a:cubicBezTo>
                <a:lnTo>
                  <a:pt x="624873" y="126639"/>
                </a:lnTo>
                <a:cubicBezTo>
                  <a:pt x="624883" y="126592"/>
                  <a:pt x="624864" y="126535"/>
                  <a:pt x="624873" y="126487"/>
                </a:cubicBezTo>
                <a:cubicBezTo>
                  <a:pt x="625273" y="124772"/>
                  <a:pt x="626845" y="123706"/>
                  <a:pt x="628550" y="123791"/>
                </a:cubicBezTo>
                <a:lnTo>
                  <a:pt x="647266" y="6996"/>
                </a:lnTo>
                <a:cubicBezTo>
                  <a:pt x="646828" y="6872"/>
                  <a:pt x="646419" y="6691"/>
                  <a:pt x="646066" y="6434"/>
                </a:cubicBezTo>
                <a:close/>
                <a:moveTo>
                  <a:pt x="644704" y="4310"/>
                </a:moveTo>
                <a:lnTo>
                  <a:pt x="465291" y="18978"/>
                </a:lnTo>
                <a:cubicBezTo>
                  <a:pt x="465282" y="19188"/>
                  <a:pt x="465320" y="19397"/>
                  <a:pt x="465272" y="19597"/>
                </a:cubicBezTo>
                <a:cubicBezTo>
                  <a:pt x="465120" y="20302"/>
                  <a:pt x="464720" y="20855"/>
                  <a:pt x="464234" y="21321"/>
                </a:cubicBezTo>
                <a:lnTo>
                  <a:pt x="537967" y="115457"/>
                </a:lnTo>
                <a:cubicBezTo>
                  <a:pt x="538738" y="114971"/>
                  <a:pt x="539710" y="114771"/>
                  <a:pt x="540672" y="115000"/>
                </a:cubicBezTo>
                <a:cubicBezTo>
                  <a:pt x="541177" y="115105"/>
                  <a:pt x="541615" y="115324"/>
                  <a:pt x="541996" y="115609"/>
                </a:cubicBezTo>
                <a:lnTo>
                  <a:pt x="645485" y="5805"/>
                </a:lnTo>
                <a:cubicBezTo>
                  <a:pt x="645123" y="5367"/>
                  <a:pt x="644847" y="4881"/>
                  <a:pt x="644704" y="4310"/>
                </a:cubicBezTo>
                <a:close/>
                <a:moveTo>
                  <a:pt x="649028" y="90"/>
                </a:moveTo>
                <a:cubicBezTo>
                  <a:pt x="650953" y="538"/>
                  <a:pt x="652153" y="2452"/>
                  <a:pt x="651705" y="4376"/>
                </a:cubicBezTo>
                <a:cubicBezTo>
                  <a:pt x="651543" y="5081"/>
                  <a:pt x="651134" y="5643"/>
                  <a:pt x="650657" y="6101"/>
                </a:cubicBezTo>
                <a:lnTo>
                  <a:pt x="755299" y="148071"/>
                </a:lnTo>
                <a:cubicBezTo>
                  <a:pt x="756042" y="147661"/>
                  <a:pt x="756918" y="147490"/>
                  <a:pt x="757813" y="147690"/>
                </a:cubicBezTo>
                <a:cubicBezTo>
                  <a:pt x="759652" y="148109"/>
                  <a:pt x="760785" y="149880"/>
                  <a:pt x="760500" y="151709"/>
                </a:cubicBezTo>
                <a:lnTo>
                  <a:pt x="912433" y="195181"/>
                </a:lnTo>
                <a:cubicBezTo>
                  <a:pt x="913100" y="193619"/>
                  <a:pt x="914747" y="192667"/>
                  <a:pt x="916462" y="193067"/>
                </a:cubicBezTo>
                <a:cubicBezTo>
                  <a:pt x="918386" y="193524"/>
                  <a:pt x="919577" y="195438"/>
                  <a:pt x="919138" y="197353"/>
                </a:cubicBezTo>
                <a:cubicBezTo>
                  <a:pt x="919119" y="197429"/>
                  <a:pt x="919053" y="197496"/>
                  <a:pt x="919034" y="197572"/>
                </a:cubicBezTo>
                <a:lnTo>
                  <a:pt x="1034801" y="246407"/>
                </a:lnTo>
                <a:cubicBezTo>
                  <a:pt x="1035553" y="245045"/>
                  <a:pt x="1037086" y="244254"/>
                  <a:pt x="1038677" y="244616"/>
                </a:cubicBezTo>
                <a:cubicBezTo>
                  <a:pt x="1039715" y="244864"/>
                  <a:pt x="1040515" y="245559"/>
                  <a:pt x="1040992" y="246435"/>
                </a:cubicBezTo>
                <a:lnTo>
                  <a:pt x="1134537" y="207088"/>
                </a:lnTo>
                <a:cubicBezTo>
                  <a:pt x="1134346" y="206507"/>
                  <a:pt x="1134251" y="205887"/>
                  <a:pt x="1134403" y="205240"/>
                </a:cubicBezTo>
                <a:cubicBezTo>
                  <a:pt x="1134842" y="203325"/>
                  <a:pt x="1136766" y="202125"/>
                  <a:pt x="1138690" y="202563"/>
                </a:cubicBezTo>
                <a:cubicBezTo>
                  <a:pt x="1140614" y="203011"/>
                  <a:pt x="1141814" y="204935"/>
                  <a:pt x="1141366" y="206849"/>
                </a:cubicBezTo>
                <a:cubicBezTo>
                  <a:pt x="1141357" y="206887"/>
                  <a:pt x="1141328" y="206916"/>
                  <a:pt x="1141319" y="206954"/>
                </a:cubicBezTo>
                <a:lnTo>
                  <a:pt x="1271354" y="257380"/>
                </a:lnTo>
                <a:cubicBezTo>
                  <a:pt x="1272097" y="255979"/>
                  <a:pt x="1273659" y="255160"/>
                  <a:pt x="1275269" y="255532"/>
                </a:cubicBezTo>
                <a:cubicBezTo>
                  <a:pt x="1276612" y="255846"/>
                  <a:pt x="1277564" y="256884"/>
                  <a:pt x="1277888" y="258141"/>
                </a:cubicBezTo>
                <a:lnTo>
                  <a:pt x="1403637" y="240206"/>
                </a:lnTo>
                <a:cubicBezTo>
                  <a:pt x="1403618" y="239892"/>
                  <a:pt x="1403580" y="239587"/>
                  <a:pt x="1403656" y="239273"/>
                </a:cubicBezTo>
                <a:cubicBezTo>
                  <a:pt x="1404094" y="237358"/>
                  <a:pt x="1406018" y="236158"/>
                  <a:pt x="1407942" y="236605"/>
                </a:cubicBezTo>
                <a:cubicBezTo>
                  <a:pt x="1409857" y="237053"/>
                  <a:pt x="1411067" y="238968"/>
                  <a:pt x="1410619" y="240882"/>
                </a:cubicBezTo>
                <a:cubicBezTo>
                  <a:pt x="1410552" y="241149"/>
                  <a:pt x="1410409" y="241368"/>
                  <a:pt x="1410295" y="241606"/>
                </a:cubicBezTo>
                <a:lnTo>
                  <a:pt x="1491343" y="290165"/>
                </a:lnTo>
                <a:cubicBezTo>
                  <a:pt x="1492163" y="289050"/>
                  <a:pt x="1493601" y="288450"/>
                  <a:pt x="1495039" y="288783"/>
                </a:cubicBezTo>
                <a:cubicBezTo>
                  <a:pt x="1496525" y="289126"/>
                  <a:pt x="1497554" y="290346"/>
                  <a:pt x="1497754" y="291765"/>
                </a:cubicBezTo>
                <a:lnTo>
                  <a:pt x="1563637" y="290835"/>
                </a:lnTo>
                <a:lnTo>
                  <a:pt x="1696331" y="240035"/>
                </a:lnTo>
                <a:cubicBezTo>
                  <a:pt x="1696188" y="239492"/>
                  <a:pt x="1696150" y="238939"/>
                  <a:pt x="1696283" y="238368"/>
                </a:cubicBezTo>
                <a:cubicBezTo>
                  <a:pt x="1696721" y="236453"/>
                  <a:pt x="1698645" y="235253"/>
                  <a:pt x="1700560" y="235691"/>
                </a:cubicBezTo>
                <a:cubicBezTo>
                  <a:pt x="1702055" y="236034"/>
                  <a:pt x="1703093" y="237272"/>
                  <a:pt x="1703275" y="238720"/>
                </a:cubicBezTo>
                <a:lnTo>
                  <a:pt x="1850655" y="238387"/>
                </a:lnTo>
                <a:lnTo>
                  <a:pt x="1885088" y="208840"/>
                </a:lnTo>
                <a:cubicBezTo>
                  <a:pt x="1884535" y="208050"/>
                  <a:pt x="1884297" y="207040"/>
                  <a:pt x="1884535" y="206030"/>
                </a:cubicBezTo>
                <a:cubicBezTo>
                  <a:pt x="1884973" y="204106"/>
                  <a:pt x="1886897" y="202906"/>
                  <a:pt x="1888812" y="203344"/>
                </a:cubicBezTo>
                <a:cubicBezTo>
                  <a:pt x="1889879" y="203592"/>
                  <a:pt x="1890688" y="204316"/>
                  <a:pt x="1891155" y="205211"/>
                </a:cubicBezTo>
                <a:lnTo>
                  <a:pt x="2034516" y="151890"/>
                </a:lnTo>
                <a:cubicBezTo>
                  <a:pt x="2034383" y="151366"/>
                  <a:pt x="2034335" y="150814"/>
                  <a:pt x="2034468" y="150261"/>
                </a:cubicBezTo>
                <a:cubicBezTo>
                  <a:pt x="2034916" y="148328"/>
                  <a:pt x="2036830" y="147128"/>
                  <a:pt x="2038754" y="147575"/>
                </a:cubicBezTo>
                <a:cubicBezTo>
                  <a:pt x="2039621" y="147775"/>
                  <a:pt x="2040317" y="148309"/>
                  <a:pt x="2040812" y="148976"/>
                </a:cubicBezTo>
                <a:lnTo>
                  <a:pt x="2139100" y="92035"/>
                </a:lnTo>
                <a:cubicBezTo>
                  <a:pt x="2138786" y="91349"/>
                  <a:pt x="2138634" y="90568"/>
                  <a:pt x="2138824" y="89778"/>
                </a:cubicBezTo>
                <a:cubicBezTo>
                  <a:pt x="2139272" y="87863"/>
                  <a:pt x="2141186" y="86663"/>
                  <a:pt x="2143101" y="87101"/>
                </a:cubicBezTo>
                <a:cubicBezTo>
                  <a:pt x="2145035" y="87558"/>
                  <a:pt x="2146225" y="89473"/>
                  <a:pt x="2145777" y="91397"/>
                </a:cubicBezTo>
                <a:cubicBezTo>
                  <a:pt x="2145730" y="91626"/>
                  <a:pt x="2145596" y="91816"/>
                  <a:pt x="2145501" y="92026"/>
                </a:cubicBezTo>
                <a:lnTo>
                  <a:pt x="2272574" y="168711"/>
                </a:lnTo>
                <a:cubicBezTo>
                  <a:pt x="2273403" y="167654"/>
                  <a:pt x="2274803" y="167092"/>
                  <a:pt x="2276203" y="167406"/>
                </a:cubicBezTo>
                <a:cubicBezTo>
                  <a:pt x="2277137" y="167626"/>
                  <a:pt x="2277899" y="168197"/>
                  <a:pt x="2278385" y="168969"/>
                </a:cubicBezTo>
                <a:lnTo>
                  <a:pt x="2423060" y="98998"/>
                </a:lnTo>
                <a:cubicBezTo>
                  <a:pt x="2422850" y="98398"/>
                  <a:pt x="2422736" y="97750"/>
                  <a:pt x="2422898" y="97074"/>
                </a:cubicBezTo>
                <a:cubicBezTo>
                  <a:pt x="2423345" y="95159"/>
                  <a:pt x="2425260" y="93959"/>
                  <a:pt x="2427175" y="94397"/>
                </a:cubicBezTo>
                <a:cubicBezTo>
                  <a:pt x="2429099" y="94845"/>
                  <a:pt x="2430308" y="96760"/>
                  <a:pt x="2429851" y="98684"/>
                </a:cubicBezTo>
                <a:cubicBezTo>
                  <a:pt x="2429822" y="98836"/>
                  <a:pt x="2429727" y="98950"/>
                  <a:pt x="2429670" y="99084"/>
                </a:cubicBezTo>
                <a:lnTo>
                  <a:pt x="2554143" y="161149"/>
                </a:lnTo>
                <a:cubicBezTo>
                  <a:pt x="2554933" y="159910"/>
                  <a:pt x="2556410" y="159244"/>
                  <a:pt x="2557915" y="159586"/>
                </a:cubicBezTo>
                <a:cubicBezTo>
                  <a:pt x="2559115" y="159863"/>
                  <a:pt x="2559972" y="160749"/>
                  <a:pt x="2560391" y="161815"/>
                </a:cubicBezTo>
                <a:lnTo>
                  <a:pt x="2625628" y="142527"/>
                </a:lnTo>
                <a:cubicBezTo>
                  <a:pt x="2625523" y="142022"/>
                  <a:pt x="2625485" y="141508"/>
                  <a:pt x="2625618" y="140975"/>
                </a:cubicBezTo>
                <a:cubicBezTo>
                  <a:pt x="2626066" y="139060"/>
                  <a:pt x="2627981" y="137860"/>
                  <a:pt x="2629905" y="138298"/>
                </a:cubicBezTo>
                <a:cubicBezTo>
                  <a:pt x="2631829" y="138736"/>
                  <a:pt x="2633029" y="140660"/>
                  <a:pt x="2632572" y="142575"/>
                </a:cubicBezTo>
                <a:cubicBezTo>
                  <a:pt x="2632486" y="142956"/>
                  <a:pt x="2632314" y="143270"/>
                  <a:pt x="2632124" y="143584"/>
                </a:cubicBezTo>
                <a:lnTo>
                  <a:pt x="2760121" y="243035"/>
                </a:lnTo>
                <a:cubicBezTo>
                  <a:pt x="2760969" y="242197"/>
                  <a:pt x="2762169" y="241740"/>
                  <a:pt x="2763407" y="242025"/>
                </a:cubicBezTo>
                <a:cubicBezTo>
                  <a:pt x="2765198" y="242444"/>
                  <a:pt x="2766303" y="244149"/>
                  <a:pt x="2766093" y="245940"/>
                </a:cubicBezTo>
                <a:lnTo>
                  <a:pt x="2922027" y="284735"/>
                </a:lnTo>
                <a:cubicBezTo>
                  <a:pt x="2922665" y="283107"/>
                  <a:pt x="2924351" y="282116"/>
                  <a:pt x="2926103" y="282526"/>
                </a:cubicBezTo>
                <a:cubicBezTo>
                  <a:pt x="2927161" y="282773"/>
                  <a:pt x="2927961" y="283478"/>
                  <a:pt x="2928428" y="284374"/>
                </a:cubicBezTo>
                <a:lnTo>
                  <a:pt x="3059463" y="234101"/>
                </a:lnTo>
                <a:cubicBezTo>
                  <a:pt x="3059320" y="233558"/>
                  <a:pt x="3059253" y="233005"/>
                  <a:pt x="3059396" y="232415"/>
                </a:cubicBezTo>
                <a:cubicBezTo>
                  <a:pt x="3059844" y="230491"/>
                  <a:pt x="3061759" y="229290"/>
                  <a:pt x="3063683" y="229729"/>
                </a:cubicBezTo>
                <a:cubicBezTo>
                  <a:pt x="3065597" y="230186"/>
                  <a:pt x="3066797" y="232100"/>
                  <a:pt x="3066350" y="234024"/>
                </a:cubicBezTo>
                <a:cubicBezTo>
                  <a:pt x="3066273" y="234367"/>
                  <a:pt x="3066102" y="234662"/>
                  <a:pt x="3065940" y="234958"/>
                </a:cubicBezTo>
                <a:lnTo>
                  <a:pt x="3177611" y="316254"/>
                </a:lnTo>
                <a:cubicBezTo>
                  <a:pt x="3178440" y="315339"/>
                  <a:pt x="3179707" y="314854"/>
                  <a:pt x="3181002" y="315149"/>
                </a:cubicBezTo>
                <a:cubicBezTo>
                  <a:pt x="3182917" y="315597"/>
                  <a:pt x="3184126" y="317511"/>
                  <a:pt x="3183679" y="319435"/>
                </a:cubicBezTo>
                <a:cubicBezTo>
                  <a:pt x="3183517" y="320178"/>
                  <a:pt x="3183069" y="320769"/>
                  <a:pt x="3182535" y="321245"/>
                </a:cubicBezTo>
                <a:lnTo>
                  <a:pt x="3240524" y="399921"/>
                </a:lnTo>
                <a:cubicBezTo>
                  <a:pt x="3241295" y="399464"/>
                  <a:pt x="3242219" y="399283"/>
                  <a:pt x="3243172" y="399502"/>
                </a:cubicBezTo>
                <a:cubicBezTo>
                  <a:pt x="3245096" y="399940"/>
                  <a:pt x="3246296" y="401845"/>
                  <a:pt x="3245839" y="403769"/>
                </a:cubicBezTo>
                <a:cubicBezTo>
                  <a:pt x="3245401" y="405693"/>
                  <a:pt x="3243486" y="406894"/>
                  <a:pt x="3241562" y="406455"/>
                </a:cubicBezTo>
                <a:cubicBezTo>
                  <a:pt x="3240267" y="406151"/>
                  <a:pt x="3239343" y="405151"/>
                  <a:pt x="3238990" y="403969"/>
                </a:cubicBezTo>
                <a:lnTo>
                  <a:pt x="3076132" y="430716"/>
                </a:lnTo>
                <a:cubicBezTo>
                  <a:pt x="3076141" y="431039"/>
                  <a:pt x="3076179" y="431335"/>
                  <a:pt x="3076113" y="431649"/>
                </a:cubicBezTo>
                <a:cubicBezTo>
                  <a:pt x="3075656" y="433573"/>
                  <a:pt x="3073741" y="434773"/>
                  <a:pt x="3071817" y="434326"/>
                </a:cubicBezTo>
                <a:cubicBezTo>
                  <a:pt x="3071179" y="434164"/>
                  <a:pt x="3070655" y="433821"/>
                  <a:pt x="3070217" y="433392"/>
                </a:cubicBezTo>
                <a:lnTo>
                  <a:pt x="2942525" y="538148"/>
                </a:lnTo>
                <a:cubicBezTo>
                  <a:pt x="2943020" y="538929"/>
                  <a:pt x="2943220" y="539891"/>
                  <a:pt x="2942991" y="540863"/>
                </a:cubicBezTo>
                <a:cubicBezTo>
                  <a:pt x="2942544" y="542777"/>
                  <a:pt x="2940629" y="543987"/>
                  <a:pt x="2938705" y="543539"/>
                </a:cubicBezTo>
                <a:cubicBezTo>
                  <a:pt x="2937686" y="543292"/>
                  <a:pt x="2936896" y="542634"/>
                  <a:pt x="2936419" y="541787"/>
                </a:cubicBezTo>
                <a:lnTo>
                  <a:pt x="2787477" y="602423"/>
                </a:lnTo>
                <a:cubicBezTo>
                  <a:pt x="2787639" y="602975"/>
                  <a:pt x="2787705" y="603547"/>
                  <a:pt x="2787562" y="604147"/>
                </a:cubicBezTo>
                <a:cubicBezTo>
                  <a:pt x="2787115" y="606071"/>
                  <a:pt x="2785200" y="607271"/>
                  <a:pt x="2783276" y="606823"/>
                </a:cubicBezTo>
                <a:cubicBezTo>
                  <a:pt x="2781895" y="606509"/>
                  <a:pt x="2780904" y="605395"/>
                  <a:pt x="2780619" y="604099"/>
                </a:cubicBezTo>
                <a:lnTo>
                  <a:pt x="2601206" y="618758"/>
                </a:lnTo>
                <a:cubicBezTo>
                  <a:pt x="2601187" y="618958"/>
                  <a:pt x="2601234" y="619168"/>
                  <a:pt x="2601187" y="619368"/>
                </a:cubicBezTo>
                <a:cubicBezTo>
                  <a:pt x="2600739" y="621292"/>
                  <a:pt x="2598825" y="622492"/>
                  <a:pt x="2596901" y="622054"/>
                </a:cubicBezTo>
                <a:cubicBezTo>
                  <a:pt x="2594977" y="621606"/>
                  <a:pt x="2593786" y="619682"/>
                  <a:pt x="2594214" y="617758"/>
                </a:cubicBezTo>
                <a:cubicBezTo>
                  <a:pt x="2594376" y="617063"/>
                  <a:pt x="2594786" y="616491"/>
                  <a:pt x="2595272" y="616034"/>
                </a:cubicBezTo>
                <a:lnTo>
                  <a:pt x="2490620" y="474064"/>
                </a:lnTo>
                <a:cubicBezTo>
                  <a:pt x="2489887" y="474473"/>
                  <a:pt x="2488992" y="474645"/>
                  <a:pt x="2488106" y="474445"/>
                </a:cubicBezTo>
                <a:cubicBezTo>
                  <a:pt x="2486267" y="474016"/>
                  <a:pt x="2485144" y="472245"/>
                  <a:pt x="2485420" y="470416"/>
                </a:cubicBezTo>
                <a:lnTo>
                  <a:pt x="2333496" y="426944"/>
                </a:lnTo>
                <a:cubicBezTo>
                  <a:pt x="2332829" y="428506"/>
                  <a:pt x="2331172" y="429468"/>
                  <a:pt x="2329458" y="429058"/>
                </a:cubicBezTo>
                <a:cubicBezTo>
                  <a:pt x="2327534" y="428620"/>
                  <a:pt x="2326333" y="426687"/>
                  <a:pt x="2326791" y="424782"/>
                </a:cubicBezTo>
                <a:cubicBezTo>
                  <a:pt x="2326800" y="424696"/>
                  <a:pt x="2326857" y="424648"/>
                  <a:pt x="2326886" y="424572"/>
                </a:cubicBezTo>
                <a:lnTo>
                  <a:pt x="2211119" y="375728"/>
                </a:lnTo>
                <a:cubicBezTo>
                  <a:pt x="2210367" y="377090"/>
                  <a:pt x="2208823" y="377880"/>
                  <a:pt x="2207242" y="377518"/>
                </a:cubicBezTo>
                <a:cubicBezTo>
                  <a:pt x="2206204" y="377290"/>
                  <a:pt x="2205404" y="376595"/>
                  <a:pt x="2204937" y="375709"/>
                </a:cubicBezTo>
                <a:lnTo>
                  <a:pt x="2111392" y="415056"/>
                </a:lnTo>
                <a:cubicBezTo>
                  <a:pt x="2111573" y="415638"/>
                  <a:pt x="2111668" y="416266"/>
                  <a:pt x="2111516" y="416904"/>
                </a:cubicBezTo>
                <a:cubicBezTo>
                  <a:pt x="2111078" y="418828"/>
                  <a:pt x="2109154" y="420029"/>
                  <a:pt x="2107230" y="419590"/>
                </a:cubicBezTo>
                <a:cubicBezTo>
                  <a:pt x="2105315" y="419143"/>
                  <a:pt x="2104106" y="417219"/>
                  <a:pt x="2104553" y="415295"/>
                </a:cubicBezTo>
                <a:cubicBezTo>
                  <a:pt x="2104572" y="415257"/>
                  <a:pt x="2104591" y="415247"/>
                  <a:pt x="2104601" y="415199"/>
                </a:cubicBezTo>
                <a:lnTo>
                  <a:pt x="1974575" y="364764"/>
                </a:lnTo>
                <a:cubicBezTo>
                  <a:pt x="1973832" y="366165"/>
                  <a:pt x="1972279" y="366984"/>
                  <a:pt x="1970670" y="366603"/>
                </a:cubicBezTo>
                <a:cubicBezTo>
                  <a:pt x="1969327" y="366308"/>
                  <a:pt x="1968365" y="365250"/>
                  <a:pt x="1968050" y="364003"/>
                </a:cubicBezTo>
                <a:lnTo>
                  <a:pt x="1842301" y="381938"/>
                </a:lnTo>
                <a:cubicBezTo>
                  <a:pt x="1842311" y="382252"/>
                  <a:pt x="1842349" y="382557"/>
                  <a:pt x="1842273" y="382871"/>
                </a:cubicBezTo>
                <a:cubicBezTo>
                  <a:pt x="1841835" y="384786"/>
                  <a:pt x="1839920" y="385986"/>
                  <a:pt x="1837996" y="385548"/>
                </a:cubicBezTo>
                <a:cubicBezTo>
                  <a:pt x="1836082" y="385100"/>
                  <a:pt x="1834872" y="383176"/>
                  <a:pt x="1835320" y="381262"/>
                </a:cubicBezTo>
                <a:cubicBezTo>
                  <a:pt x="1835377" y="380995"/>
                  <a:pt x="1835529" y="380786"/>
                  <a:pt x="1835643" y="380547"/>
                </a:cubicBezTo>
                <a:lnTo>
                  <a:pt x="1754595" y="331979"/>
                </a:lnTo>
                <a:cubicBezTo>
                  <a:pt x="1753776" y="333103"/>
                  <a:pt x="1752338" y="333694"/>
                  <a:pt x="1750900" y="333361"/>
                </a:cubicBezTo>
                <a:cubicBezTo>
                  <a:pt x="1749423" y="333018"/>
                  <a:pt x="1748394" y="331798"/>
                  <a:pt x="1748194" y="330379"/>
                </a:cubicBezTo>
                <a:lnTo>
                  <a:pt x="1682423" y="331311"/>
                </a:lnTo>
                <a:lnTo>
                  <a:pt x="1549655" y="382148"/>
                </a:lnTo>
                <a:cubicBezTo>
                  <a:pt x="1549789" y="382681"/>
                  <a:pt x="1549836" y="383233"/>
                  <a:pt x="1549703" y="383814"/>
                </a:cubicBezTo>
                <a:cubicBezTo>
                  <a:pt x="1549255" y="385729"/>
                  <a:pt x="1547341" y="386920"/>
                  <a:pt x="1545417" y="386481"/>
                </a:cubicBezTo>
                <a:cubicBezTo>
                  <a:pt x="1543921" y="386138"/>
                  <a:pt x="1542893" y="384891"/>
                  <a:pt x="1542702" y="383452"/>
                </a:cubicBezTo>
                <a:lnTo>
                  <a:pt x="1395331" y="383795"/>
                </a:lnTo>
                <a:lnTo>
                  <a:pt x="1360889" y="413342"/>
                </a:lnTo>
                <a:cubicBezTo>
                  <a:pt x="1361441" y="414123"/>
                  <a:pt x="1361689" y="415142"/>
                  <a:pt x="1361451" y="416152"/>
                </a:cubicBezTo>
                <a:cubicBezTo>
                  <a:pt x="1361003" y="418076"/>
                  <a:pt x="1359079" y="419276"/>
                  <a:pt x="1357165" y="418828"/>
                </a:cubicBezTo>
                <a:cubicBezTo>
                  <a:pt x="1356098" y="418581"/>
                  <a:pt x="1355298" y="417876"/>
                  <a:pt x="1354831" y="416971"/>
                </a:cubicBezTo>
                <a:lnTo>
                  <a:pt x="1211470" y="470292"/>
                </a:lnTo>
                <a:cubicBezTo>
                  <a:pt x="1211594" y="470816"/>
                  <a:pt x="1211651" y="471359"/>
                  <a:pt x="1211518" y="471911"/>
                </a:cubicBezTo>
                <a:cubicBezTo>
                  <a:pt x="1211070" y="473845"/>
                  <a:pt x="1209146" y="475035"/>
                  <a:pt x="1207222" y="474597"/>
                </a:cubicBezTo>
                <a:cubicBezTo>
                  <a:pt x="1206346" y="474397"/>
                  <a:pt x="1205650" y="473873"/>
                  <a:pt x="1205165" y="473197"/>
                </a:cubicBezTo>
                <a:lnTo>
                  <a:pt x="1106876" y="530128"/>
                </a:lnTo>
                <a:cubicBezTo>
                  <a:pt x="1107181" y="530823"/>
                  <a:pt x="1107333" y="531595"/>
                  <a:pt x="1107152" y="532385"/>
                </a:cubicBezTo>
                <a:cubicBezTo>
                  <a:pt x="1106705" y="534309"/>
                  <a:pt x="1104790" y="535510"/>
                  <a:pt x="1102866" y="535071"/>
                </a:cubicBezTo>
                <a:cubicBezTo>
                  <a:pt x="1100952" y="534624"/>
                  <a:pt x="1099752" y="532700"/>
                  <a:pt x="1100190" y="530776"/>
                </a:cubicBezTo>
                <a:cubicBezTo>
                  <a:pt x="1100247" y="530538"/>
                  <a:pt x="1100380" y="530347"/>
                  <a:pt x="1100485" y="530147"/>
                </a:cubicBezTo>
                <a:lnTo>
                  <a:pt x="973393" y="453452"/>
                </a:lnTo>
                <a:cubicBezTo>
                  <a:pt x="972564" y="454518"/>
                  <a:pt x="971183" y="455080"/>
                  <a:pt x="969783" y="454766"/>
                </a:cubicBezTo>
                <a:cubicBezTo>
                  <a:pt x="968849" y="454547"/>
                  <a:pt x="968078" y="453966"/>
                  <a:pt x="967602" y="453204"/>
                </a:cubicBezTo>
                <a:lnTo>
                  <a:pt x="822917" y="523175"/>
                </a:lnTo>
                <a:cubicBezTo>
                  <a:pt x="823126" y="523784"/>
                  <a:pt x="823241" y="524422"/>
                  <a:pt x="823079" y="525099"/>
                </a:cubicBezTo>
                <a:cubicBezTo>
                  <a:pt x="822641" y="527023"/>
                  <a:pt x="820717" y="528223"/>
                  <a:pt x="818793" y="527785"/>
                </a:cubicBezTo>
                <a:cubicBezTo>
                  <a:pt x="816869" y="527337"/>
                  <a:pt x="815668" y="525413"/>
                  <a:pt x="816116" y="523489"/>
                </a:cubicBezTo>
                <a:cubicBezTo>
                  <a:pt x="816145" y="523346"/>
                  <a:pt x="816240" y="523241"/>
                  <a:pt x="816297" y="523098"/>
                </a:cubicBezTo>
                <a:lnTo>
                  <a:pt x="691824" y="461034"/>
                </a:lnTo>
                <a:cubicBezTo>
                  <a:pt x="691034" y="462262"/>
                  <a:pt x="689557" y="462939"/>
                  <a:pt x="688052" y="462596"/>
                </a:cubicBezTo>
                <a:cubicBezTo>
                  <a:pt x="686843" y="462310"/>
                  <a:pt x="685985" y="461424"/>
                  <a:pt x="685576" y="460357"/>
                </a:cubicBezTo>
                <a:lnTo>
                  <a:pt x="620339" y="479636"/>
                </a:lnTo>
                <a:cubicBezTo>
                  <a:pt x="620444" y="480141"/>
                  <a:pt x="620463" y="480655"/>
                  <a:pt x="620349" y="481198"/>
                </a:cubicBezTo>
                <a:cubicBezTo>
                  <a:pt x="619901" y="483112"/>
                  <a:pt x="617986" y="484303"/>
                  <a:pt x="616062" y="483865"/>
                </a:cubicBezTo>
                <a:cubicBezTo>
                  <a:pt x="614138" y="483427"/>
                  <a:pt x="612938" y="481493"/>
                  <a:pt x="613386" y="479588"/>
                </a:cubicBezTo>
                <a:cubicBezTo>
                  <a:pt x="613472" y="479207"/>
                  <a:pt x="613653" y="478893"/>
                  <a:pt x="613843" y="478579"/>
                </a:cubicBezTo>
                <a:lnTo>
                  <a:pt x="485846" y="379147"/>
                </a:lnTo>
                <a:cubicBezTo>
                  <a:pt x="484998" y="379976"/>
                  <a:pt x="483798" y="380424"/>
                  <a:pt x="482560" y="380138"/>
                </a:cubicBezTo>
                <a:cubicBezTo>
                  <a:pt x="480769" y="379728"/>
                  <a:pt x="479664" y="378023"/>
                  <a:pt x="479874" y="376233"/>
                </a:cubicBezTo>
                <a:lnTo>
                  <a:pt x="323940" y="337428"/>
                </a:lnTo>
                <a:cubicBezTo>
                  <a:pt x="323312" y="339056"/>
                  <a:pt x="321616" y="340047"/>
                  <a:pt x="319864" y="339637"/>
                </a:cubicBezTo>
                <a:cubicBezTo>
                  <a:pt x="318797" y="339399"/>
                  <a:pt x="317997" y="338694"/>
                  <a:pt x="317530" y="337799"/>
                </a:cubicBezTo>
                <a:lnTo>
                  <a:pt x="186504" y="388072"/>
                </a:lnTo>
                <a:cubicBezTo>
                  <a:pt x="186647" y="388615"/>
                  <a:pt x="186694" y="389167"/>
                  <a:pt x="186561" y="389748"/>
                </a:cubicBezTo>
                <a:cubicBezTo>
                  <a:pt x="186123" y="391682"/>
                  <a:pt x="184199" y="392873"/>
                  <a:pt x="182275" y="392434"/>
                </a:cubicBezTo>
                <a:cubicBezTo>
                  <a:pt x="180351" y="391996"/>
                  <a:pt x="179151" y="390063"/>
                  <a:pt x="179598" y="388148"/>
                </a:cubicBezTo>
                <a:cubicBezTo>
                  <a:pt x="179675" y="387805"/>
                  <a:pt x="179856" y="387510"/>
                  <a:pt x="180017" y="387215"/>
                </a:cubicBezTo>
                <a:lnTo>
                  <a:pt x="68337" y="305909"/>
                </a:lnTo>
                <a:cubicBezTo>
                  <a:pt x="67508" y="306824"/>
                  <a:pt x="66241" y="307310"/>
                  <a:pt x="64946" y="307014"/>
                </a:cubicBezTo>
                <a:cubicBezTo>
                  <a:pt x="63022" y="306576"/>
                  <a:pt x="61822" y="304652"/>
                  <a:pt x="62269" y="302728"/>
                </a:cubicBezTo>
                <a:cubicBezTo>
                  <a:pt x="62431" y="301985"/>
                  <a:pt x="62879" y="301394"/>
                  <a:pt x="63412" y="300918"/>
                </a:cubicBezTo>
                <a:lnTo>
                  <a:pt x="5434" y="222251"/>
                </a:lnTo>
                <a:cubicBezTo>
                  <a:pt x="4653" y="222699"/>
                  <a:pt x="3719" y="222889"/>
                  <a:pt x="2776" y="222670"/>
                </a:cubicBezTo>
                <a:cubicBezTo>
                  <a:pt x="852" y="222232"/>
                  <a:pt x="-348" y="220308"/>
                  <a:pt x="90" y="218394"/>
                </a:cubicBezTo>
                <a:cubicBezTo>
                  <a:pt x="538" y="216470"/>
                  <a:pt x="2462" y="215270"/>
                  <a:pt x="4386" y="215708"/>
                </a:cubicBezTo>
                <a:cubicBezTo>
                  <a:pt x="5681" y="216003"/>
                  <a:pt x="6586" y="216994"/>
                  <a:pt x="6948" y="218184"/>
                </a:cubicBezTo>
                <a:lnTo>
                  <a:pt x="169797" y="191447"/>
                </a:lnTo>
                <a:cubicBezTo>
                  <a:pt x="169788" y="191133"/>
                  <a:pt x="169750" y="190828"/>
                  <a:pt x="169826" y="190514"/>
                </a:cubicBezTo>
                <a:cubicBezTo>
                  <a:pt x="170273" y="188590"/>
                  <a:pt x="172188" y="187390"/>
                  <a:pt x="174112" y="187837"/>
                </a:cubicBezTo>
                <a:cubicBezTo>
                  <a:pt x="174750" y="187990"/>
                  <a:pt x="175274" y="188333"/>
                  <a:pt x="175722" y="188761"/>
                </a:cubicBezTo>
                <a:lnTo>
                  <a:pt x="303404" y="83996"/>
                </a:lnTo>
                <a:cubicBezTo>
                  <a:pt x="302909" y="83224"/>
                  <a:pt x="302718" y="82262"/>
                  <a:pt x="302938" y="81291"/>
                </a:cubicBezTo>
                <a:cubicBezTo>
                  <a:pt x="303385" y="79367"/>
                  <a:pt x="305300" y="78167"/>
                  <a:pt x="307224" y="78614"/>
                </a:cubicBezTo>
                <a:cubicBezTo>
                  <a:pt x="308243" y="78852"/>
                  <a:pt x="309034" y="79510"/>
                  <a:pt x="309510" y="80367"/>
                </a:cubicBezTo>
                <a:lnTo>
                  <a:pt x="458443" y="19731"/>
                </a:lnTo>
                <a:cubicBezTo>
                  <a:pt x="458300" y="19188"/>
                  <a:pt x="458233" y="18607"/>
                  <a:pt x="458367" y="18007"/>
                </a:cubicBezTo>
                <a:cubicBezTo>
                  <a:pt x="458805" y="16083"/>
                  <a:pt x="460729" y="14883"/>
                  <a:pt x="462653" y="15330"/>
                </a:cubicBezTo>
                <a:cubicBezTo>
                  <a:pt x="464043" y="15645"/>
                  <a:pt x="465025" y="16749"/>
                  <a:pt x="465320" y="18054"/>
                </a:cubicBezTo>
                <a:lnTo>
                  <a:pt x="644733" y="3386"/>
                </a:lnTo>
                <a:cubicBezTo>
                  <a:pt x="644742" y="3186"/>
                  <a:pt x="644695" y="2976"/>
                  <a:pt x="644742" y="2776"/>
                </a:cubicBezTo>
                <a:cubicBezTo>
                  <a:pt x="645190" y="852"/>
                  <a:pt x="647104" y="-348"/>
                  <a:pt x="649028" y="90"/>
                </a:cubicBezTo>
                <a:close/>
              </a:path>
            </a:pathLst>
          </a:custGeom>
          <a:solidFill>
            <a:schemeClr val="bg1">
              <a:lumMod val="85000"/>
              <a:alpha val="80000"/>
            </a:schemeClr>
          </a:solidFill>
          <a:ln w="9525" cap="flat">
            <a:noFill/>
            <a:prstDash val="solid"/>
            <a:miter/>
          </a:ln>
        </p:spPr>
        <p:txBody>
          <a:bodyPr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</a:endParaRPr>
          </a:p>
        </p:txBody>
      </p:sp>
      <p:sp>
        <p:nvSpPr>
          <p:cNvPr id="3" name="Freeform 748">
            <a:extLst>
              <a:ext uri="{FF2B5EF4-FFF2-40B4-BE49-F238E27FC236}">
                <a16:creationId xmlns:a16="http://schemas.microsoft.com/office/drawing/2014/main" id="{8B8B1159-F27B-C44C-487A-F13721300AEB}"/>
              </a:ext>
            </a:extLst>
          </p:cNvPr>
          <p:cNvSpPr>
            <a:spLocks/>
          </p:cNvSpPr>
          <p:nvPr userDrawn="1"/>
        </p:nvSpPr>
        <p:spPr bwMode="auto">
          <a:xfrm>
            <a:off x="2806700" y="8782050"/>
            <a:ext cx="19050" cy="19050"/>
          </a:xfrm>
          <a:custGeom>
            <a:avLst/>
            <a:gdLst>
              <a:gd name="T0" fmla="*/ 12601575 w 12"/>
              <a:gd name="T1" fmla="*/ 0 h 12"/>
              <a:gd name="T2" fmla="*/ 20161250 w 12"/>
              <a:gd name="T3" fmla="*/ 2520950 h 12"/>
              <a:gd name="T4" fmla="*/ 27722513 w 12"/>
              <a:gd name="T5" fmla="*/ 7561263 h 12"/>
              <a:gd name="T6" fmla="*/ 30241875 w 12"/>
              <a:gd name="T7" fmla="*/ 17641888 h 12"/>
              <a:gd name="T8" fmla="*/ 27722513 w 12"/>
              <a:gd name="T9" fmla="*/ 25201563 h 12"/>
              <a:gd name="T10" fmla="*/ 20161250 w 12"/>
              <a:gd name="T11" fmla="*/ 30241875 h 12"/>
              <a:gd name="T12" fmla="*/ 12601575 w 12"/>
              <a:gd name="T13" fmla="*/ 30241875 h 12"/>
              <a:gd name="T14" fmla="*/ 7561263 w 12"/>
              <a:gd name="T15" fmla="*/ 30241875 h 12"/>
              <a:gd name="T16" fmla="*/ 0 w 12"/>
              <a:gd name="T17" fmla="*/ 25201563 h 12"/>
              <a:gd name="T18" fmla="*/ 0 w 12"/>
              <a:gd name="T19" fmla="*/ 17641888 h 12"/>
              <a:gd name="T20" fmla="*/ 0 w 12"/>
              <a:gd name="T21" fmla="*/ 7561263 h 12"/>
              <a:gd name="T22" fmla="*/ 7561263 w 12"/>
              <a:gd name="T23" fmla="*/ 2520950 h 12"/>
              <a:gd name="T24" fmla="*/ 12601575 w 12"/>
              <a:gd name="T25" fmla="*/ 0 h 1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" h="12">
                <a:moveTo>
                  <a:pt x="5" y="0"/>
                </a:moveTo>
                <a:lnTo>
                  <a:pt x="8" y="1"/>
                </a:lnTo>
                <a:lnTo>
                  <a:pt x="11" y="3"/>
                </a:lnTo>
                <a:lnTo>
                  <a:pt x="12" y="7"/>
                </a:lnTo>
                <a:lnTo>
                  <a:pt x="11" y="10"/>
                </a:lnTo>
                <a:lnTo>
                  <a:pt x="8" y="12"/>
                </a:lnTo>
                <a:lnTo>
                  <a:pt x="5" y="12"/>
                </a:lnTo>
                <a:lnTo>
                  <a:pt x="3" y="12"/>
                </a:lnTo>
                <a:lnTo>
                  <a:pt x="0" y="10"/>
                </a:lnTo>
                <a:lnTo>
                  <a:pt x="0" y="7"/>
                </a:lnTo>
                <a:lnTo>
                  <a:pt x="0" y="3"/>
                </a:lnTo>
                <a:lnTo>
                  <a:pt x="3" y="1"/>
                </a:lnTo>
                <a:lnTo>
                  <a:pt x="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grpSp>
        <p:nvGrpSpPr>
          <p:cNvPr id="4" name="Group 8">
            <a:extLst>
              <a:ext uri="{FF2B5EF4-FFF2-40B4-BE49-F238E27FC236}">
                <a16:creationId xmlns:a16="http://schemas.microsoft.com/office/drawing/2014/main" id="{1BA2FD89-037F-C7A6-27E7-B2DF589D6B7A}"/>
              </a:ext>
            </a:extLst>
          </p:cNvPr>
          <p:cNvGrpSpPr>
            <a:grpSpLocks/>
          </p:cNvGrpSpPr>
          <p:nvPr userDrawn="1"/>
        </p:nvGrpSpPr>
        <p:grpSpPr bwMode="auto">
          <a:xfrm flipH="1">
            <a:off x="10599738" y="669925"/>
            <a:ext cx="1055687" cy="1046163"/>
            <a:chOff x="461616" y="645681"/>
            <a:chExt cx="1238235" cy="1227500"/>
          </a:xfrm>
        </p:grpSpPr>
        <p:grpSp>
          <p:nvGrpSpPr>
            <p:cNvPr id="5" name="Group 9">
              <a:extLst>
                <a:ext uri="{FF2B5EF4-FFF2-40B4-BE49-F238E27FC236}">
                  <a16:creationId xmlns:a16="http://schemas.microsoft.com/office/drawing/2014/main" id="{23E0E914-D21F-CD7B-B349-4C70E502430F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242" name="Freeform 888">
                <a:extLst>
                  <a:ext uri="{FF2B5EF4-FFF2-40B4-BE49-F238E27FC236}">
                    <a16:creationId xmlns:a16="http://schemas.microsoft.com/office/drawing/2014/main" id="{261BDC95-E6C3-C3F4-F053-41EFFB39D4C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3" name="Freeform 889">
                <a:extLst>
                  <a:ext uri="{FF2B5EF4-FFF2-40B4-BE49-F238E27FC236}">
                    <a16:creationId xmlns:a16="http://schemas.microsoft.com/office/drawing/2014/main" id="{2B82A10A-4126-FF7C-EAFE-B3650D45227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4" name="Freeform 890">
                <a:extLst>
                  <a:ext uri="{FF2B5EF4-FFF2-40B4-BE49-F238E27FC236}">
                    <a16:creationId xmlns:a16="http://schemas.microsoft.com/office/drawing/2014/main" id="{E007840A-1433-35EC-775A-5F28D079680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5" name="Freeform 891">
                <a:extLst>
                  <a:ext uri="{FF2B5EF4-FFF2-40B4-BE49-F238E27FC236}">
                    <a16:creationId xmlns:a16="http://schemas.microsoft.com/office/drawing/2014/main" id="{E7B79979-1C15-C4DC-7536-91CC5CCB2BA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6" name="Freeform 892">
                <a:extLst>
                  <a:ext uri="{FF2B5EF4-FFF2-40B4-BE49-F238E27FC236}">
                    <a16:creationId xmlns:a16="http://schemas.microsoft.com/office/drawing/2014/main" id="{F6E6AFD4-B480-6C8C-BAA8-5E1585FD393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7" name="Freeform 893">
                <a:extLst>
                  <a:ext uri="{FF2B5EF4-FFF2-40B4-BE49-F238E27FC236}">
                    <a16:creationId xmlns:a16="http://schemas.microsoft.com/office/drawing/2014/main" id="{1C31587A-3650-6A9F-4482-B1CD7960BE9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8" name="Freeform 894">
                <a:extLst>
                  <a:ext uri="{FF2B5EF4-FFF2-40B4-BE49-F238E27FC236}">
                    <a16:creationId xmlns:a16="http://schemas.microsoft.com/office/drawing/2014/main" id="{6B41F88F-682C-1BED-F395-210F768D820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9" name="Freeform 895">
                <a:extLst>
                  <a:ext uri="{FF2B5EF4-FFF2-40B4-BE49-F238E27FC236}">
                    <a16:creationId xmlns:a16="http://schemas.microsoft.com/office/drawing/2014/main" id="{2106FB7A-4382-00FD-DF89-18ECE77E178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0" name="Freeform 896">
                <a:extLst>
                  <a:ext uri="{FF2B5EF4-FFF2-40B4-BE49-F238E27FC236}">
                    <a16:creationId xmlns:a16="http://schemas.microsoft.com/office/drawing/2014/main" id="{D8C587EF-AF07-6750-2732-CC765A9C7B0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1" name="Freeform 897">
                <a:extLst>
                  <a:ext uri="{FF2B5EF4-FFF2-40B4-BE49-F238E27FC236}">
                    <a16:creationId xmlns:a16="http://schemas.microsoft.com/office/drawing/2014/main" id="{6A74D6ED-03D5-5BEB-85C3-63817C9E0F8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2" name="Freeform 898">
                <a:extLst>
                  <a:ext uri="{FF2B5EF4-FFF2-40B4-BE49-F238E27FC236}">
                    <a16:creationId xmlns:a16="http://schemas.microsoft.com/office/drawing/2014/main" id="{658FD04F-B2CF-97CB-95D3-087C5F9E908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3" name="Freeform 899">
                <a:extLst>
                  <a:ext uri="{FF2B5EF4-FFF2-40B4-BE49-F238E27FC236}">
                    <a16:creationId xmlns:a16="http://schemas.microsoft.com/office/drawing/2014/main" id="{7E7F7FCC-CD5F-3787-9D2E-8850A8E4940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4" name="Freeform 900">
                <a:extLst>
                  <a:ext uri="{FF2B5EF4-FFF2-40B4-BE49-F238E27FC236}">
                    <a16:creationId xmlns:a16="http://schemas.microsoft.com/office/drawing/2014/main" id="{C3701B7A-B57B-40D2-AC9E-B74A9730132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5" name="Freeform 901">
                <a:extLst>
                  <a:ext uri="{FF2B5EF4-FFF2-40B4-BE49-F238E27FC236}">
                    <a16:creationId xmlns:a16="http://schemas.microsoft.com/office/drawing/2014/main" id="{1B2954F3-0B25-09E0-0C60-3A3E3877CFA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6" name="Freeform 902">
                <a:extLst>
                  <a:ext uri="{FF2B5EF4-FFF2-40B4-BE49-F238E27FC236}">
                    <a16:creationId xmlns:a16="http://schemas.microsoft.com/office/drawing/2014/main" id="{AAB43CE1-4608-CE23-CE1D-06EDD996CAD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7" name="Freeform 903">
                <a:extLst>
                  <a:ext uri="{FF2B5EF4-FFF2-40B4-BE49-F238E27FC236}">
                    <a16:creationId xmlns:a16="http://schemas.microsoft.com/office/drawing/2014/main" id="{5F9F5E63-FE45-B2C8-5FA3-1D166CCD4CC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8" name="Freeform 904">
                <a:extLst>
                  <a:ext uri="{FF2B5EF4-FFF2-40B4-BE49-F238E27FC236}">
                    <a16:creationId xmlns:a16="http://schemas.microsoft.com/office/drawing/2014/main" id="{04FE9E0B-E4AA-5492-32F3-31C02A931DB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9" name="Freeform 905">
                <a:extLst>
                  <a:ext uri="{FF2B5EF4-FFF2-40B4-BE49-F238E27FC236}">
                    <a16:creationId xmlns:a16="http://schemas.microsoft.com/office/drawing/2014/main" id="{B949ABC0-7766-C4B1-A1B5-5EF06556A06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0" name="Freeform 906">
                <a:extLst>
                  <a:ext uri="{FF2B5EF4-FFF2-40B4-BE49-F238E27FC236}">
                    <a16:creationId xmlns:a16="http://schemas.microsoft.com/office/drawing/2014/main" id="{57AE0929-F53B-FECB-F157-17B0A194228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1" name="Freeform 907">
                <a:extLst>
                  <a:ext uri="{FF2B5EF4-FFF2-40B4-BE49-F238E27FC236}">
                    <a16:creationId xmlns:a16="http://schemas.microsoft.com/office/drawing/2014/main" id="{4A5A7258-2885-0A45-FE19-B68982EA620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2" name="Freeform 908">
                <a:extLst>
                  <a:ext uri="{FF2B5EF4-FFF2-40B4-BE49-F238E27FC236}">
                    <a16:creationId xmlns:a16="http://schemas.microsoft.com/office/drawing/2014/main" id="{14201A96-CB92-E001-BEBC-89626DD7F62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3" name="Freeform 909">
                <a:extLst>
                  <a:ext uri="{FF2B5EF4-FFF2-40B4-BE49-F238E27FC236}">
                    <a16:creationId xmlns:a16="http://schemas.microsoft.com/office/drawing/2014/main" id="{FCA62E4A-A393-6A93-764B-CBC771238B3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4" name="Freeform 910">
                <a:extLst>
                  <a:ext uri="{FF2B5EF4-FFF2-40B4-BE49-F238E27FC236}">
                    <a16:creationId xmlns:a16="http://schemas.microsoft.com/office/drawing/2014/main" id="{EC5F14F2-9D45-1775-E356-FD5D45E47B5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5" name="Freeform 911">
                <a:extLst>
                  <a:ext uri="{FF2B5EF4-FFF2-40B4-BE49-F238E27FC236}">
                    <a16:creationId xmlns:a16="http://schemas.microsoft.com/office/drawing/2014/main" id="{43290A25-91BC-4D45-CD59-70B641F8359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6" name="Freeform 912">
                <a:extLst>
                  <a:ext uri="{FF2B5EF4-FFF2-40B4-BE49-F238E27FC236}">
                    <a16:creationId xmlns:a16="http://schemas.microsoft.com/office/drawing/2014/main" id="{803FEE33-1433-9FF9-F0D8-DB535368DB9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7" name="Freeform 913">
                <a:extLst>
                  <a:ext uri="{FF2B5EF4-FFF2-40B4-BE49-F238E27FC236}">
                    <a16:creationId xmlns:a16="http://schemas.microsoft.com/office/drawing/2014/main" id="{010A69E1-7E7D-EB14-12B0-B342F9D1FD7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8" name="Freeform 914">
                <a:extLst>
                  <a:ext uri="{FF2B5EF4-FFF2-40B4-BE49-F238E27FC236}">
                    <a16:creationId xmlns:a16="http://schemas.microsoft.com/office/drawing/2014/main" id="{3BD43378-047B-4D01-2583-7CA68692249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9" name="Freeform 915">
                <a:extLst>
                  <a:ext uri="{FF2B5EF4-FFF2-40B4-BE49-F238E27FC236}">
                    <a16:creationId xmlns:a16="http://schemas.microsoft.com/office/drawing/2014/main" id="{8B73E2F7-111F-AA83-AE8E-25BBB82F00D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0" name="Freeform 916">
                <a:extLst>
                  <a:ext uri="{FF2B5EF4-FFF2-40B4-BE49-F238E27FC236}">
                    <a16:creationId xmlns:a16="http://schemas.microsoft.com/office/drawing/2014/main" id="{9C4E6FB4-FC7E-9ADC-5E33-7AF2CCB6C07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1" name="Freeform 917">
                <a:extLst>
                  <a:ext uri="{FF2B5EF4-FFF2-40B4-BE49-F238E27FC236}">
                    <a16:creationId xmlns:a16="http://schemas.microsoft.com/office/drawing/2014/main" id="{93C6CFCB-9197-D7B5-326A-03BC95E3BD3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2" name="Freeform 918">
                <a:extLst>
                  <a:ext uri="{FF2B5EF4-FFF2-40B4-BE49-F238E27FC236}">
                    <a16:creationId xmlns:a16="http://schemas.microsoft.com/office/drawing/2014/main" id="{6544CA6F-27A8-C187-316B-A600B046111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3" name="Freeform 919">
                <a:extLst>
                  <a:ext uri="{FF2B5EF4-FFF2-40B4-BE49-F238E27FC236}">
                    <a16:creationId xmlns:a16="http://schemas.microsoft.com/office/drawing/2014/main" id="{5088EDBD-813E-0380-8491-DC259400B4E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4" name="Freeform 920">
                <a:extLst>
                  <a:ext uri="{FF2B5EF4-FFF2-40B4-BE49-F238E27FC236}">
                    <a16:creationId xmlns:a16="http://schemas.microsoft.com/office/drawing/2014/main" id="{0DBC5867-7A6D-6C7B-FCD3-C1628532186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5" name="Freeform 921">
                <a:extLst>
                  <a:ext uri="{FF2B5EF4-FFF2-40B4-BE49-F238E27FC236}">
                    <a16:creationId xmlns:a16="http://schemas.microsoft.com/office/drawing/2014/main" id="{69A197D5-B1AD-440E-F01E-7B8E090019E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6" name="Freeform 922">
                <a:extLst>
                  <a:ext uri="{FF2B5EF4-FFF2-40B4-BE49-F238E27FC236}">
                    <a16:creationId xmlns:a16="http://schemas.microsoft.com/office/drawing/2014/main" id="{BD099F78-20A4-7822-9DEE-0023B403778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7" name="Freeform 923">
                <a:extLst>
                  <a:ext uri="{FF2B5EF4-FFF2-40B4-BE49-F238E27FC236}">
                    <a16:creationId xmlns:a16="http://schemas.microsoft.com/office/drawing/2014/main" id="{31E99FB1-9A2E-E152-2D2C-D9879579095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8" name="Freeform 924">
                <a:extLst>
                  <a:ext uri="{FF2B5EF4-FFF2-40B4-BE49-F238E27FC236}">
                    <a16:creationId xmlns:a16="http://schemas.microsoft.com/office/drawing/2014/main" id="{C1A10C23-0945-FD43-EED4-EC173FAC728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9" name="Freeform 925">
                <a:extLst>
                  <a:ext uri="{FF2B5EF4-FFF2-40B4-BE49-F238E27FC236}">
                    <a16:creationId xmlns:a16="http://schemas.microsoft.com/office/drawing/2014/main" id="{492C4216-D2F8-7064-35C8-DEF6D07D07B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0" name="Freeform 926">
                <a:extLst>
                  <a:ext uri="{FF2B5EF4-FFF2-40B4-BE49-F238E27FC236}">
                    <a16:creationId xmlns:a16="http://schemas.microsoft.com/office/drawing/2014/main" id="{1075D12F-E6D9-0247-64E0-0BEEBBB83A1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1" name="Freeform 927">
                <a:extLst>
                  <a:ext uri="{FF2B5EF4-FFF2-40B4-BE49-F238E27FC236}">
                    <a16:creationId xmlns:a16="http://schemas.microsoft.com/office/drawing/2014/main" id="{0BDD51B8-9E07-4D6F-6477-08A21C737F5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2" name="Freeform 928">
                <a:extLst>
                  <a:ext uri="{FF2B5EF4-FFF2-40B4-BE49-F238E27FC236}">
                    <a16:creationId xmlns:a16="http://schemas.microsoft.com/office/drawing/2014/main" id="{FF05A7C5-14F4-5945-50D3-6CDE3D1E5F7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3" name="Freeform 929">
                <a:extLst>
                  <a:ext uri="{FF2B5EF4-FFF2-40B4-BE49-F238E27FC236}">
                    <a16:creationId xmlns:a16="http://schemas.microsoft.com/office/drawing/2014/main" id="{E97215D2-5A2E-0783-ED98-256D9440D69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4" name="Freeform 930">
                <a:extLst>
                  <a:ext uri="{FF2B5EF4-FFF2-40B4-BE49-F238E27FC236}">
                    <a16:creationId xmlns:a16="http://schemas.microsoft.com/office/drawing/2014/main" id="{0E505868-22CA-5D5A-DD18-2A5A0487D5D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5" name="Freeform 931">
                <a:extLst>
                  <a:ext uri="{FF2B5EF4-FFF2-40B4-BE49-F238E27FC236}">
                    <a16:creationId xmlns:a16="http://schemas.microsoft.com/office/drawing/2014/main" id="{1AF1C049-C016-0D7D-AFC9-EE4CC0DD2F6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6" name="Freeform 932">
                <a:extLst>
                  <a:ext uri="{FF2B5EF4-FFF2-40B4-BE49-F238E27FC236}">
                    <a16:creationId xmlns:a16="http://schemas.microsoft.com/office/drawing/2014/main" id="{3CC97962-E46C-9F21-8BCA-98178A51473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7" name="Freeform 933">
                <a:extLst>
                  <a:ext uri="{FF2B5EF4-FFF2-40B4-BE49-F238E27FC236}">
                    <a16:creationId xmlns:a16="http://schemas.microsoft.com/office/drawing/2014/main" id="{43B08AC5-F2F8-DDEB-1EAC-462F75605F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8" name="Freeform 934">
                <a:extLst>
                  <a:ext uri="{FF2B5EF4-FFF2-40B4-BE49-F238E27FC236}">
                    <a16:creationId xmlns:a16="http://schemas.microsoft.com/office/drawing/2014/main" id="{D2565042-5DD5-1D0A-3563-D2A97FAE7DE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9" name="Freeform 935">
                <a:extLst>
                  <a:ext uri="{FF2B5EF4-FFF2-40B4-BE49-F238E27FC236}">
                    <a16:creationId xmlns:a16="http://schemas.microsoft.com/office/drawing/2014/main" id="{67379329-D425-3B0C-7B39-82E57DBE65F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0" name="Freeform 936">
                <a:extLst>
                  <a:ext uri="{FF2B5EF4-FFF2-40B4-BE49-F238E27FC236}">
                    <a16:creationId xmlns:a16="http://schemas.microsoft.com/office/drawing/2014/main" id="{048668E1-D92D-9E97-A587-DB3876CF435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1" name="Freeform 937">
                <a:extLst>
                  <a:ext uri="{FF2B5EF4-FFF2-40B4-BE49-F238E27FC236}">
                    <a16:creationId xmlns:a16="http://schemas.microsoft.com/office/drawing/2014/main" id="{AF3F34E0-DDEC-D334-CD3F-90DA8371E6A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2" name="Freeform 938">
                <a:extLst>
                  <a:ext uri="{FF2B5EF4-FFF2-40B4-BE49-F238E27FC236}">
                    <a16:creationId xmlns:a16="http://schemas.microsoft.com/office/drawing/2014/main" id="{B452CA90-579C-0366-D3F8-E610EBD8AFF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3" name="Freeform 939">
                <a:extLst>
                  <a:ext uri="{FF2B5EF4-FFF2-40B4-BE49-F238E27FC236}">
                    <a16:creationId xmlns:a16="http://schemas.microsoft.com/office/drawing/2014/main" id="{010E390A-960C-BDAA-C6E5-CD8A2AA87D0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4" name="Freeform 940">
                <a:extLst>
                  <a:ext uri="{FF2B5EF4-FFF2-40B4-BE49-F238E27FC236}">
                    <a16:creationId xmlns:a16="http://schemas.microsoft.com/office/drawing/2014/main" id="{C7D31294-9E04-76E8-06C0-56AE6BB9ED8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5" name="Freeform 941">
                <a:extLst>
                  <a:ext uri="{FF2B5EF4-FFF2-40B4-BE49-F238E27FC236}">
                    <a16:creationId xmlns:a16="http://schemas.microsoft.com/office/drawing/2014/main" id="{AA1C52BB-7686-E6F3-A5BE-5344E68EB37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6" name="Freeform 942">
                <a:extLst>
                  <a:ext uri="{FF2B5EF4-FFF2-40B4-BE49-F238E27FC236}">
                    <a16:creationId xmlns:a16="http://schemas.microsoft.com/office/drawing/2014/main" id="{F441CF14-AAB3-E77C-CD0F-3CA46579DAD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" name="Freeform 943">
                <a:extLst>
                  <a:ext uri="{FF2B5EF4-FFF2-40B4-BE49-F238E27FC236}">
                    <a16:creationId xmlns:a16="http://schemas.microsoft.com/office/drawing/2014/main" id="{E785EDBC-CFFF-300E-BC0A-B6D4041EE09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" name="Freeform 944">
                <a:extLst>
                  <a:ext uri="{FF2B5EF4-FFF2-40B4-BE49-F238E27FC236}">
                    <a16:creationId xmlns:a16="http://schemas.microsoft.com/office/drawing/2014/main" id="{A862A759-5A09-3292-655A-D39DCC9A185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" name="Freeform 945">
                <a:extLst>
                  <a:ext uri="{FF2B5EF4-FFF2-40B4-BE49-F238E27FC236}">
                    <a16:creationId xmlns:a16="http://schemas.microsoft.com/office/drawing/2014/main" id="{4F0CC31E-5F62-F9DA-3DE8-93057E16590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0" name="Freeform 946">
                <a:extLst>
                  <a:ext uri="{FF2B5EF4-FFF2-40B4-BE49-F238E27FC236}">
                    <a16:creationId xmlns:a16="http://schemas.microsoft.com/office/drawing/2014/main" id="{64875EF6-103C-D6AD-D2EA-E6312E9154F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1" name="Freeform 947">
                <a:extLst>
                  <a:ext uri="{FF2B5EF4-FFF2-40B4-BE49-F238E27FC236}">
                    <a16:creationId xmlns:a16="http://schemas.microsoft.com/office/drawing/2014/main" id="{D28C18A5-EF15-E36B-3329-70C744BF768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2" name="Freeform 948">
                <a:extLst>
                  <a:ext uri="{FF2B5EF4-FFF2-40B4-BE49-F238E27FC236}">
                    <a16:creationId xmlns:a16="http://schemas.microsoft.com/office/drawing/2014/main" id="{DF8DB63E-D477-2FB8-2681-832DFD3484A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3" name="Freeform 949">
                <a:extLst>
                  <a:ext uri="{FF2B5EF4-FFF2-40B4-BE49-F238E27FC236}">
                    <a16:creationId xmlns:a16="http://schemas.microsoft.com/office/drawing/2014/main" id="{74A7C195-F9B6-2BBE-0CE3-3774394ADBE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4" name="Freeform 950">
                <a:extLst>
                  <a:ext uri="{FF2B5EF4-FFF2-40B4-BE49-F238E27FC236}">
                    <a16:creationId xmlns:a16="http://schemas.microsoft.com/office/drawing/2014/main" id="{A4164BC0-4778-0F25-FCB0-2E468A91347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5" name="Freeform 951">
                <a:extLst>
                  <a:ext uri="{FF2B5EF4-FFF2-40B4-BE49-F238E27FC236}">
                    <a16:creationId xmlns:a16="http://schemas.microsoft.com/office/drawing/2014/main" id="{85811120-CC68-5188-4D60-3CD544DD9C7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6" name="Freeform 952">
                <a:extLst>
                  <a:ext uri="{FF2B5EF4-FFF2-40B4-BE49-F238E27FC236}">
                    <a16:creationId xmlns:a16="http://schemas.microsoft.com/office/drawing/2014/main" id="{D9FC67AB-0E8E-7CC5-959C-6ED002D44B6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7" name="Freeform 953">
                <a:extLst>
                  <a:ext uri="{FF2B5EF4-FFF2-40B4-BE49-F238E27FC236}">
                    <a16:creationId xmlns:a16="http://schemas.microsoft.com/office/drawing/2014/main" id="{A5E4797F-60B9-9DC3-17F7-B81040DA65C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8" name="Freeform 954">
                <a:extLst>
                  <a:ext uri="{FF2B5EF4-FFF2-40B4-BE49-F238E27FC236}">
                    <a16:creationId xmlns:a16="http://schemas.microsoft.com/office/drawing/2014/main" id="{7B1FD030-8308-3709-6E91-845EEDD4AB2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9" name="Freeform 955">
                <a:extLst>
                  <a:ext uri="{FF2B5EF4-FFF2-40B4-BE49-F238E27FC236}">
                    <a16:creationId xmlns:a16="http://schemas.microsoft.com/office/drawing/2014/main" id="{3658174A-3E3B-E8C4-83EE-3F0EEF6800F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0" name="Freeform 956">
                <a:extLst>
                  <a:ext uri="{FF2B5EF4-FFF2-40B4-BE49-F238E27FC236}">
                    <a16:creationId xmlns:a16="http://schemas.microsoft.com/office/drawing/2014/main" id="{87A74B5A-4A8E-E6C4-5E4B-ECDC923A289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1" name="Freeform 957">
                <a:extLst>
                  <a:ext uri="{FF2B5EF4-FFF2-40B4-BE49-F238E27FC236}">
                    <a16:creationId xmlns:a16="http://schemas.microsoft.com/office/drawing/2014/main" id="{3BB251B5-3C45-BF72-0775-5EF5A904DC7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2" name="Freeform 958">
                <a:extLst>
                  <a:ext uri="{FF2B5EF4-FFF2-40B4-BE49-F238E27FC236}">
                    <a16:creationId xmlns:a16="http://schemas.microsoft.com/office/drawing/2014/main" id="{ED896F54-F483-CCA7-59F4-26B0C7758F1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3" name="Freeform 959">
                <a:extLst>
                  <a:ext uri="{FF2B5EF4-FFF2-40B4-BE49-F238E27FC236}">
                    <a16:creationId xmlns:a16="http://schemas.microsoft.com/office/drawing/2014/main" id="{147F5F1C-58CB-1C7E-B569-DA8216D2449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4" name="Freeform 960">
                <a:extLst>
                  <a:ext uri="{FF2B5EF4-FFF2-40B4-BE49-F238E27FC236}">
                    <a16:creationId xmlns:a16="http://schemas.microsoft.com/office/drawing/2014/main" id="{E5DA13F9-6D14-E66D-6F08-D09C7E3CC73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5" name="Freeform 961">
                <a:extLst>
                  <a:ext uri="{FF2B5EF4-FFF2-40B4-BE49-F238E27FC236}">
                    <a16:creationId xmlns:a16="http://schemas.microsoft.com/office/drawing/2014/main" id="{01FE7B50-F01A-B4B9-4A37-11BD071D84D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6" name="Freeform 962">
                <a:extLst>
                  <a:ext uri="{FF2B5EF4-FFF2-40B4-BE49-F238E27FC236}">
                    <a16:creationId xmlns:a16="http://schemas.microsoft.com/office/drawing/2014/main" id="{2FDCC81B-DB7A-6E03-D3DB-CF842754DD3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7" name="Freeform 963">
                <a:extLst>
                  <a:ext uri="{FF2B5EF4-FFF2-40B4-BE49-F238E27FC236}">
                    <a16:creationId xmlns:a16="http://schemas.microsoft.com/office/drawing/2014/main" id="{61C5EA0D-65FE-DA9B-EEB8-A8839EFD533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8" name="Freeform 964">
                <a:extLst>
                  <a:ext uri="{FF2B5EF4-FFF2-40B4-BE49-F238E27FC236}">
                    <a16:creationId xmlns:a16="http://schemas.microsoft.com/office/drawing/2014/main" id="{7A31A58D-D4E2-CC4A-11B8-7406CDCD534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9" name="Freeform 965">
                <a:extLst>
                  <a:ext uri="{FF2B5EF4-FFF2-40B4-BE49-F238E27FC236}">
                    <a16:creationId xmlns:a16="http://schemas.microsoft.com/office/drawing/2014/main" id="{0D1223EE-0FF5-A720-0EBF-1E8AF36B36A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0" name="Freeform 966">
                <a:extLst>
                  <a:ext uri="{FF2B5EF4-FFF2-40B4-BE49-F238E27FC236}">
                    <a16:creationId xmlns:a16="http://schemas.microsoft.com/office/drawing/2014/main" id="{E5702BDB-5825-8074-F26A-A49B597B70B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1" name="Freeform 967">
                <a:extLst>
                  <a:ext uri="{FF2B5EF4-FFF2-40B4-BE49-F238E27FC236}">
                    <a16:creationId xmlns:a16="http://schemas.microsoft.com/office/drawing/2014/main" id="{6B46C7B0-F313-56FC-6062-E7ACDC671D2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2" name="Freeform 968">
                <a:extLst>
                  <a:ext uri="{FF2B5EF4-FFF2-40B4-BE49-F238E27FC236}">
                    <a16:creationId xmlns:a16="http://schemas.microsoft.com/office/drawing/2014/main" id="{3823F6FF-E6A9-4A33-6B1E-F032CF38DBE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3" name="Freeform 969">
                <a:extLst>
                  <a:ext uri="{FF2B5EF4-FFF2-40B4-BE49-F238E27FC236}">
                    <a16:creationId xmlns:a16="http://schemas.microsoft.com/office/drawing/2014/main" id="{246D0892-0EEC-C21D-ADBF-618D681F879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4" name="Freeform 970">
                <a:extLst>
                  <a:ext uri="{FF2B5EF4-FFF2-40B4-BE49-F238E27FC236}">
                    <a16:creationId xmlns:a16="http://schemas.microsoft.com/office/drawing/2014/main" id="{B1DD6B81-878A-ADE5-FA47-00E6A27263D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5" name="Freeform 971">
                <a:extLst>
                  <a:ext uri="{FF2B5EF4-FFF2-40B4-BE49-F238E27FC236}">
                    <a16:creationId xmlns:a16="http://schemas.microsoft.com/office/drawing/2014/main" id="{1500E1B1-72FC-8AFE-FAF9-FBE7909D4AC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6" name="Freeform 972">
                <a:extLst>
                  <a:ext uri="{FF2B5EF4-FFF2-40B4-BE49-F238E27FC236}">
                    <a16:creationId xmlns:a16="http://schemas.microsoft.com/office/drawing/2014/main" id="{3BEC618D-FFFF-FD1C-2D22-F9A03C34AF0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7" name="Freeform 973">
                <a:extLst>
                  <a:ext uri="{FF2B5EF4-FFF2-40B4-BE49-F238E27FC236}">
                    <a16:creationId xmlns:a16="http://schemas.microsoft.com/office/drawing/2014/main" id="{4FA0EBA3-D6B1-272B-3A0B-C7A87716475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8" name="Freeform 974">
                <a:extLst>
                  <a:ext uri="{FF2B5EF4-FFF2-40B4-BE49-F238E27FC236}">
                    <a16:creationId xmlns:a16="http://schemas.microsoft.com/office/drawing/2014/main" id="{B9E3EA3D-6DB5-3B93-858F-932B3A577E3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9" name="Freeform 975">
                <a:extLst>
                  <a:ext uri="{FF2B5EF4-FFF2-40B4-BE49-F238E27FC236}">
                    <a16:creationId xmlns:a16="http://schemas.microsoft.com/office/drawing/2014/main" id="{D4071C21-BE73-262C-101B-38C33D0A994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0" name="Freeform 976">
                <a:extLst>
                  <a:ext uri="{FF2B5EF4-FFF2-40B4-BE49-F238E27FC236}">
                    <a16:creationId xmlns:a16="http://schemas.microsoft.com/office/drawing/2014/main" id="{3A4DFFCE-0C69-B115-DE74-35173E9FB1B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1" name="Freeform 977">
                <a:extLst>
                  <a:ext uri="{FF2B5EF4-FFF2-40B4-BE49-F238E27FC236}">
                    <a16:creationId xmlns:a16="http://schemas.microsoft.com/office/drawing/2014/main" id="{25B82A03-F906-4EC7-0B5E-74DF9EECF1B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2" name="Freeform 978">
                <a:extLst>
                  <a:ext uri="{FF2B5EF4-FFF2-40B4-BE49-F238E27FC236}">
                    <a16:creationId xmlns:a16="http://schemas.microsoft.com/office/drawing/2014/main" id="{00C7103E-F99F-AF67-2BF9-0743AC886DA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3" name="Freeform 979">
                <a:extLst>
                  <a:ext uri="{FF2B5EF4-FFF2-40B4-BE49-F238E27FC236}">
                    <a16:creationId xmlns:a16="http://schemas.microsoft.com/office/drawing/2014/main" id="{E2E5447F-EBDB-1332-3BE1-FA7A2BD53C0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4" name="Freeform 980">
                <a:extLst>
                  <a:ext uri="{FF2B5EF4-FFF2-40B4-BE49-F238E27FC236}">
                    <a16:creationId xmlns:a16="http://schemas.microsoft.com/office/drawing/2014/main" id="{C50ABEFC-01F3-E43F-C4FF-BE326E34C07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5" name="Freeform 981">
                <a:extLst>
                  <a:ext uri="{FF2B5EF4-FFF2-40B4-BE49-F238E27FC236}">
                    <a16:creationId xmlns:a16="http://schemas.microsoft.com/office/drawing/2014/main" id="{D349FBE6-A51E-049D-3B4F-A93F96557D6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6" name="Freeform 982">
                <a:extLst>
                  <a:ext uri="{FF2B5EF4-FFF2-40B4-BE49-F238E27FC236}">
                    <a16:creationId xmlns:a16="http://schemas.microsoft.com/office/drawing/2014/main" id="{79D28AA4-303F-E965-8C31-3F14E85CA06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7" name="Freeform 983">
                <a:extLst>
                  <a:ext uri="{FF2B5EF4-FFF2-40B4-BE49-F238E27FC236}">
                    <a16:creationId xmlns:a16="http://schemas.microsoft.com/office/drawing/2014/main" id="{F34A7E59-E581-B9ED-8895-543F233C25D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8" name="Freeform 984">
                <a:extLst>
                  <a:ext uri="{FF2B5EF4-FFF2-40B4-BE49-F238E27FC236}">
                    <a16:creationId xmlns:a16="http://schemas.microsoft.com/office/drawing/2014/main" id="{53E07882-47DF-A299-E77C-D06C914DEE9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9" name="Freeform 985">
                <a:extLst>
                  <a:ext uri="{FF2B5EF4-FFF2-40B4-BE49-F238E27FC236}">
                    <a16:creationId xmlns:a16="http://schemas.microsoft.com/office/drawing/2014/main" id="{B96C415C-AB9C-B898-7195-DC9962C8469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0" name="Freeform 986">
                <a:extLst>
                  <a:ext uri="{FF2B5EF4-FFF2-40B4-BE49-F238E27FC236}">
                    <a16:creationId xmlns:a16="http://schemas.microsoft.com/office/drawing/2014/main" id="{D98A9F26-4D1B-2940-1E55-9644A0C422C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1" name="Freeform 987">
                <a:extLst>
                  <a:ext uri="{FF2B5EF4-FFF2-40B4-BE49-F238E27FC236}">
                    <a16:creationId xmlns:a16="http://schemas.microsoft.com/office/drawing/2014/main" id="{169DBD86-D788-2920-9717-EC441ECDAB5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2" name="Freeform 988">
                <a:extLst>
                  <a:ext uri="{FF2B5EF4-FFF2-40B4-BE49-F238E27FC236}">
                    <a16:creationId xmlns:a16="http://schemas.microsoft.com/office/drawing/2014/main" id="{9A994746-41F8-F354-6127-40D308E7D53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3" name="Freeform 989">
                <a:extLst>
                  <a:ext uri="{FF2B5EF4-FFF2-40B4-BE49-F238E27FC236}">
                    <a16:creationId xmlns:a16="http://schemas.microsoft.com/office/drawing/2014/main" id="{B4F4A578-C668-55E5-3668-AD3C757F718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4" name="Freeform 990">
                <a:extLst>
                  <a:ext uri="{FF2B5EF4-FFF2-40B4-BE49-F238E27FC236}">
                    <a16:creationId xmlns:a16="http://schemas.microsoft.com/office/drawing/2014/main" id="{C62566E8-A1DD-9347-A1CC-39119A7F2FB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5" name="Freeform 991">
                <a:extLst>
                  <a:ext uri="{FF2B5EF4-FFF2-40B4-BE49-F238E27FC236}">
                    <a16:creationId xmlns:a16="http://schemas.microsoft.com/office/drawing/2014/main" id="{422403BD-7625-EBEE-A68F-05B7613BD1B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6" name="Freeform 992">
                <a:extLst>
                  <a:ext uri="{FF2B5EF4-FFF2-40B4-BE49-F238E27FC236}">
                    <a16:creationId xmlns:a16="http://schemas.microsoft.com/office/drawing/2014/main" id="{21B0041F-3A23-B9D0-8A12-9F797665AC0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6" name="Group 10">
              <a:extLst>
                <a:ext uri="{FF2B5EF4-FFF2-40B4-BE49-F238E27FC236}">
                  <a16:creationId xmlns:a16="http://schemas.microsoft.com/office/drawing/2014/main" id="{BAA6EA09-C5DD-27C7-E3C7-B2A978D3BBC4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7" name="Freeform 888">
                <a:extLst>
                  <a:ext uri="{FF2B5EF4-FFF2-40B4-BE49-F238E27FC236}">
                    <a16:creationId xmlns:a16="http://schemas.microsoft.com/office/drawing/2014/main" id="{3265F20D-4924-84E2-B6C5-88DE61FA487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" name="Freeform 889">
                <a:extLst>
                  <a:ext uri="{FF2B5EF4-FFF2-40B4-BE49-F238E27FC236}">
                    <a16:creationId xmlns:a16="http://schemas.microsoft.com/office/drawing/2014/main" id="{29EB1A05-2906-F107-8679-E70104A1D74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" name="Freeform 890">
                <a:extLst>
                  <a:ext uri="{FF2B5EF4-FFF2-40B4-BE49-F238E27FC236}">
                    <a16:creationId xmlns:a16="http://schemas.microsoft.com/office/drawing/2014/main" id="{8271EADB-1D1B-5FB4-BF3E-A8D25D9560E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" name="Freeform 891">
                <a:extLst>
                  <a:ext uri="{FF2B5EF4-FFF2-40B4-BE49-F238E27FC236}">
                    <a16:creationId xmlns:a16="http://schemas.microsoft.com/office/drawing/2014/main" id="{2FE6A857-FBEF-C8E7-DFB7-6CD585345C5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" name="Freeform 892">
                <a:extLst>
                  <a:ext uri="{FF2B5EF4-FFF2-40B4-BE49-F238E27FC236}">
                    <a16:creationId xmlns:a16="http://schemas.microsoft.com/office/drawing/2014/main" id="{952C9C9E-6F59-E1F1-552D-976CCB4B0DB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" name="Freeform 893">
                <a:extLst>
                  <a:ext uri="{FF2B5EF4-FFF2-40B4-BE49-F238E27FC236}">
                    <a16:creationId xmlns:a16="http://schemas.microsoft.com/office/drawing/2014/main" id="{53B33C40-7F1E-C7D5-44C1-4B8059D46BB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" name="Freeform 894">
                <a:extLst>
                  <a:ext uri="{FF2B5EF4-FFF2-40B4-BE49-F238E27FC236}">
                    <a16:creationId xmlns:a16="http://schemas.microsoft.com/office/drawing/2014/main" id="{CDC62E29-F500-3084-528D-516060FFE4E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" name="Freeform 895">
                <a:extLst>
                  <a:ext uri="{FF2B5EF4-FFF2-40B4-BE49-F238E27FC236}">
                    <a16:creationId xmlns:a16="http://schemas.microsoft.com/office/drawing/2014/main" id="{17ACF589-17B3-1021-1FC0-D1861EACE6B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" name="Freeform 896">
                <a:extLst>
                  <a:ext uri="{FF2B5EF4-FFF2-40B4-BE49-F238E27FC236}">
                    <a16:creationId xmlns:a16="http://schemas.microsoft.com/office/drawing/2014/main" id="{0203BDA9-BC17-0D30-66B2-8384A50AA52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" name="Freeform 897">
                <a:extLst>
                  <a:ext uri="{FF2B5EF4-FFF2-40B4-BE49-F238E27FC236}">
                    <a16:creationId xmlns:a16="http://schemas.microsoft.com/office/drawing/2014/main" id="{6E35158A-4878-0DB7-6FF0-F4CD569BA3B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" name="Freeform 898">
                <a:extLst>
                  <a:ext uri="{FF2B5EF4-FFF2-40B4-BE49-F238E27FC236}">
                    <a16:creationId xmlns:a16="http://schemas.microsoft.com/office/drawing/2014/main" id="{F281CA22-C196-D15C-B46E-8A0D8028896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" name="Freeform 899">
                <a:extLst>
                  <a:ext uri="{FF2B5EF4-FFF2-40B4-BE49-F238E27FC236}">
                    <a16:creationId xmlns:a16="http://schemas.microsoft.com/office/drawing/2014/main" id="{932AEAEC-49B0-3623-70BD-A47977EFC2B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" name="Freeform 900">
                <a:extLst>
                  <a:ext uri="{FF2B5EF4-FFF2-40B4-BE49-F238E27FC236}">
                    <a16:creationId xmlns:a16="http://schemas.microsoft.com/office/drawing/2014/main" id="{D1846BD0-B198-3C7E-7B6A-D008E93C073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" name="Freeform 901">
                <a:extLst>
                  <a:ext uri="{FF2B5EF4-FFF2-40B4-BE49-F238E27FC236}">
                    <a16:creationId xmlns:a16="http://schemas.microsoft.com/office/drawing/2014/main" id="{17E41D93-77D6-D900-6DA2-7C06A3A27C9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" name="Freeform 902">
                <a:extLst>
                  <a:ext uri="{FF2B5EF4-FFF2-40B4-BE49-F238E27FC236}">
                    <a16:creationId xmlns:a16="http://schemas.microsoft.com/office/drawing/2014/main" id="{12C8E804-FDB6-0870-A7D6-553D61A6C9B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" name="Freeform 903">
                <a:extLst>
                  <a:ext uri="{FF2B5EF4-FFF2-40B4-BE49-F238E27FC236}">
                    <a16:creationId xmlns:a16="http://schemas.microsoft.com/office/drawing/2014/main" id="{A30DEACC-43D3-EB26-0136-12F81212941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" name="Freeform 904">
                <a:extLst>
                  <a:ext uri="{FF2B5EF4-FFF2-40B4-BE49-F238E27FC236}">
                    <a16:creationId xmlns:a16="http://schemas.microsoft.com/office/drawing/2014/main" id="{8FF9C75F-6E2A-6BDB-6203-522CB6582CA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" name="Freeform 905">
                <a:extLst>
                  <a:ext uri="{FF2B5EF4-FFF2-40B4-BE49-F238E27FC236}">
                    <a16:creationId xmlns:a16="http://schemas.microsoft.com/office/drawing/2014/main" id="{1BCA7460-EAFD-49C8-897D-B3ABC7638CC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" name="Freeform 906">
                <a:extLst>
                  <a:ext uri="{FF2B5EF4-FFF2-40B4-BE49-F238E27FC236}">
                    <a16:creationId xmlns:a16="http://schemas.microsoft.com/office/drawing/2014/main" id="{492482D4-9BA7-46DA-F6AB-EDB5AF0D9B9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" name="Freeform 907">
                <a:extLst>
                  <a:ext uri="{FF2B5EF4-FFF2-40B4-BE49-F238E27FC236}">
                    <a16:creationId xmlns:a16="http://schemas.microsoft.com/office/drawing/2014/main" id="{A638F050-C9B6-8376-7811-88633ABD864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" name="Freeform 908">
                <a:extLst>
                  <a:ext uri="{FF2B5EF4-FFF2-40B4-BE49-F238E27FC236}">
                    <a16:creationId xmlns:a16="http://schemas.microsoft.com/office/drawing/2014/main" id="{C87CE2DB-739F-DA28-A4FE-4AB4D74C2DE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" name="Freeform 909">
                <a:extLst>
                  <a:ext uri="{FF2B5EF4-FFF2-40B4-BE49-F238E27FC236}">
                    <a16:creationId xmlns:a16="http://schemas.microsoft.com/office/drawing/2014/main" id="{689E950F-CF8C-C2E9-25BE-396A619E2FC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" name="Freeform 910">
                <a:extLst>
                  <a:ext uri="{FF2B5EF4-FFF2-40B4-BE49-F238E27FC236}">
                    <a16:creationId xmlns:a16="http://schemas.microsoft.com/office/drawing/2014/main" id="{05ACC885-56FF-F41B-1BE5-BDA81A339C4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" name="Freeform 911">
                <a:extLst>
                  <a:ext uri="{FF2B5EF4-FFF2-40B4-BE49-F238E27FC236}">
                    <a16:creationId xmlns:a16="http://schemas.microsoft.com/office/drawing/2014/main" id="{53E74508-8B6D-4E0B-4D0F-EB13B318AE8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" name="Freeform 912">
                <a:extLst>
                  <a:ext uri="{FF2B5EF4-FFF2-40B4-BE49-F238E27FC236}">
                    <a16:creationId xmlns:a16="http://schemas.microsoft.com/office/drawing/2014/main" id="{1994FEA2-02F8-FFD4-731F-B2596C98604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" name="Freeform 913">
                <a:extLst>
                  <a:ext uri="{FF2B5EF4-FFF2-40B4-BE49-F238E27FC236}">
                    <a16:creationId xmlns:a16="http://schemas.microsoft.com/office/drawing/2014/main" id="{06E73D1C-50FB-6D66-DB91-B81E8293C46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" name="Freeform 914">
                <a:extLst>
                  <a:ext uri="{FF2B5EF4-FFF2-40B4-BE49-F238E27FC236}">
                    <a16:creationId xmlns:a16="http://schemas.microsoft.com/office/drawing/2014/main" id="{D92B42CA-E875-3B64-235F-F4DD81CF7F4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" name="Freeform 915">
                <a:extLst>
                  <a:ext uri="{FF2B5EF4-FFF2-40B4-BE49-F238E27FC236}">
                    <a16:creationId xmlns:a16="http://schemas.microsoft.com/office/drawing/2014/main" id="{E84C1BF1-5ACA-E240-B299-6EFCC70C5DE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" name="Freeform 916">
                <a:extLst>
                  <a:ext uri="{FF2B5EF4-FFF2-40B4-BE49-F238E27FC236}">
                    <a16:creationId xmlns:a16="http://schemas.microsoft.com/office/drawing/2014/main" id="{0EC55B7A-B944-CE26-0C32-B282D7D6A4B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" name="Freeform 917">
                <a:extLst>
                  <a:ext uri="{FF2B5EF4-FFF2-40B4-BE49-F238E27FC236}">
                    <a16:creationId xmlns:a16="http://schemas.microsoft.com/office/drawing/2014/main" id="{489033CE-C7D1-2EE3-C93A-526215CC63F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" name="Freeform 918">
                <a:extLst>
                  <a:ext uri="{FF2B5EF4-FFF2-40B4-BE49-F238E27FC236}">
                    <a16:creationId xmlns:a16="http://schemas.microsoft.com/office/drawing/2014/main" id="{D27C1FF7-EB33-9020-4D7F-348F8B181BE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" name="Freeform 919">
                <a:extLst>
                  <a:ext uri="{FF2B5EF4-FFF2-40B4-BE49-F238E27FC236}">
                    <a16:creationId xmlns:a16="http://schemas.microsoft.com/office/drawing/2014/main" id="{1ECD8A9F-757D-6A0A-8007-B11F68B0746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" name="Freeform 920">
                <a:extLst>
                  <a:ext uri="{FF2B5EF4-FFF2-40B4-BE49-F238E27FC236}">
                    <a16:creationId xmlns:a16="http://schemas.microsoft.com/office/drawing/2014/main" id="{B582ADD3-BCC7-3BC6-66AF-6157C17A2FA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" name="Freeform 921">
                <a:extLst>
                  <a:ext uri="{FF2B5EF4-FFF2-40B4-BE49-F238E27FC236}">
                    <a16:creationId xmlns:a16="http://schemas.microsoft.com/office/drawing/2014/main" id="{C6836BEB-8E42-B8A4-1503-7D1BF3C0E78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" name="Freeform 922">
                <a:extLst>
                  <a:ext uri="{FF2B5EF4-FFF2-40B4-BE49-F238E27FC236}">
                    <a16:creationId xmlns:a16="http://schemas.microsoft.com/office/drawing/2014/main" id="{1FC132E1-5B80-1B13-2B09-A306DA2FB71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" name="Freeform 923">
                <a:extLst>
                  <a:ext uri="{FF2B5EF4-FFF2-40B4-BE49-F238E27FC236}">
                    <a16:creationId xmlns:a16="http://schemas.microsoft.com/office/drawing/2014/main" id="{3C202BAE-7EA2-97D6-7733-7F74BC8BFAE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" name="Freeform 924">
                <a:extLst>
                  <a:ext uri="{FF2B5EF4-FFF2-40B4-BE49-F238E27FC236}">
                    <a16:creationId xmlns:a16="http://schemas.microsoft.com/office/drawing/2014/main" id="{588723BD-A424-18B4-CD3D-9816A088600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" name="Freeform 925">
                <a:extLst>
                  <a:ext uri="{FF2B5EF4-FFF2-40B4-BE49-F238E27FC236}">
                    <a16:creationId xmlns:a16="http://schemas.microsoft.com/office/drawing/2014/main" id="{AA64AA7C-6CC8-3A92-6CD2-3A94C75CF3A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" name="Freeform 926">
                <a:extLst>
                  <a:ext uri="{FF2B5EF4-FFF2-40B4-BE49-F238E27FC236}">
                    <a16:creationId xmlns:a16="http://schemas.microsoft.com/office/drawing/2014/main" id="{964E8327-8F1F-F320-C6C2-959D360CDD0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" name="Freeform 927">
                <a:extLst>
                  <a:ext uri="{FF2B5EF4-FFF2-40B4-BE49-F238E27FC236}">
                    <a16:creationId xmlns:a16="http://schemas.microsoft.com/office/drawing/2014/main" id="{87F94DAD-F145-5753-CD12-DA5FA2F9EC8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" name="Freeform 928">
                <a:extLst>
                  <a:ext uri="{FF2B5EF4-FFF2-40B4-BE49-F238E27FC236}">
                    <a16:creationId xmlns:a16="http://schemas.microsoft.com/office/drawing/2014/main" id="{D22A27C1-50AA-6535-7C85-CF8B1D83516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" name="Freeform 929">
                <a:extLst>
                  <a:ext uri="{FF2B5EF4-FFF2-40B4-BE49-F238E27FC236}">
                    <a16:creationId xmlns:a16="http://schemas.microsoft.com/office/drawing/2014/main" id="{EA3EDDB4-3BA4-EC1B-654D-812A7A1A2D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" name="Freeform 930">
                <a:extLst>
                  <a:ext uri="{FF2B5EF4-FFF2-40B4-BE49-F238E27FC236}">
                    <a16:creationId xmlns:a16="http://schemas.microsoft.com/office/drawing/2014/main" id="{8104F572-984B-BF96-9A5E-9CA35B072FB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" name="Freeform 931">
                <a:extLst>
                  <a:ext uri="{FF2B5EF4-FFF2-40B4-BE49-F238E27FC236}">
                    <a16:creationId xmlns:a16="http://schemas.microsoft.com/office/drawing/2014/main" id="{AB6F276F-78F3-1712-8750-69932A4B02E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" name="Freeform 932">
                <a:extLst>
                  <a:ext uri="{FF2B5EF4-FFF2-40B4-BE49-F238E27FC236}">
                    <a16:creationId xmlns:a16="http://schemas.microsoft.com/office/drawing/2014/main" id="{FEB53503-20E5-0D70-D129-B94A0FD38F7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" name="Freeform 933">
                <a:extLst>
                  <a:ext uri="{FF2B5EF4-FFF2-40B4-BE49-F238E27FC236}">
                    <a16:creationId xmlns:a16="http://schemas.microsoft.com/office/drawing/2014/main" id="{65C97781-1F2D-5F4D-070F-5589518D179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" name="Freeform 934">
                <a:extLst>
                  <a:ext uri="{FF2B5EF4-FFF2-40B4-BE49-F238E27FC236}">
                    <a16:creationId xmlns:a16="http://schemas.microsoft.com/office/drawing/2014/main" id="{D8A7A342-ECAC-AC86-0988-6BED16BB563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" name="Freeform 935">
                <a:extLst>
                  <a:ext uri="{FF2B5EF4-FFF2-40B4-BE49-F238E27FC236}">
                    <a16:creationId xmlns:a16="http://schemas.microsoft.com/office/drawing/2014/main" id="{C535BDD1-40DB-236E-CF6A-6E7C5C1CBFF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" name="Freeform 936">
                <a:extLst>
                  <a:ext uri="{FF2B5EF4-FFF2-40B4-BE49-F238E27FC236}">
                    <a16:creationId xmlns:a16="http://schemas.microsoft.com/office/drawing/2014/main" id="{71573961-25C1-8E14-7344-4BCC9CF59CC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" name="Freeform 937">
                <a:extLst>
                  <a:ext uri="{FF2B5EF4-FFF2-40B4-BE49-F238E27FC236}">
                    <a16:creationId xmlns:a16="http://schemas.microsoft.com/office/drawing/2014/main" id="{5A7974FC-618C-D313-A7CF-CA005E76993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" name="Freeform 938">
                <a:extLst>
                  <a:ext uri="{FF2B5EF4-FFF2-40B4-BE49-F238E27FC236}">
                    <a16:creationId xmlns:a16="http://schemas.microsoft.com/office/drawing/2014/main" id="{CF0F5E2B-4680-43E9-7245-A1E9D193B4E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" name="Freeform 939">
                <a:extLst>
                  <a:ext uri="{FF2B5EF4-FFF2-40B4-BE49-F238E27FC236}">
                    <a16:creationId xmlns:a16="http://schemas.microsoft.com/office/drawing/2014/main" id="{7EE3B686-6D93-4114-264E-2B8EE9E3AC3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" name="Freeform 940">
                <a:extLst>
                  <a:ext uri="{FF2B5EF4-FFF2-40B4-BE49-F238E27FC236}">
                    <a16:creationId xmlns:a16="http://schemas.microsoft.com/office/drawing/2014/main" id="{6EC332C7-75C4-7B33-7B53-614C67D4131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" name="Freeform 941">
                <a:extLst>
                  <a:ext uri="{FF2B5EF4-FFF2-40B4-BE49-F238E27FC236}">
                    <a16:creationId xmlns:a16="http://schemas.microsoft.com/office/drawing/2014/main" id="{ABEE9AF0-F34A-AE6F-9B6C-5BEA51947D9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" name="Freeform 942">
                <a:extLst>
                  <a:ext uri="{FF2B5EF4-FFF2-40B4-BE49-F238E27FC236}">
                    <a16:creationId xmlns:a16="http://schemas.microsoft.com/office/drawing/2014/main" id="{F59E5A22-D392-FF1A-2D24-CA9792BB2B6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" name="Freeform 943">
                <a:extLst>
                  <a:ext uri="{FF2B5EF4-FFF2-40B4-BE49-F238E27FC236}">
                    <a16:creationId xmlns:a16="http://schemas.microsoft.com/office/drawing/2014/main" id="{C6C23822-BE38-4D59-39C3-70564F587F9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" name="Freeform 944">
                <a:extLst>
                  <a:ext uri="{FF2B5EF4-FFF2-40B4-BE49-F238E27FC236}">
                    <a16:creationId xmlns:a16="http://schemas.microsoft.com/office/drawing/2014/main" id="{9446F393-127C-85E3-AB99-96BDF76C7B6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2" name="Freeform 945">
                <a:extLst>
                  <a:ext uri="{FF2B5EF4-FFF2-40B4-BE49-F238E27FC236}">
                    <a16:creationId xmlns:a16="http://schemas.microsoft.com/office/drawing/2014/main" id="{0C163489-332E-8136-19B9-2763A9C69F1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3" name="Freeform 946">
                <a:extLst>
                  <a:ext uri="{FF2B5EF4-FFF2-40B4-BE49-F238E27FC236}">
                    <a16:creationId xmlns:a16="http://schemas.microsoft.com/office/drawing/2014/main" id="{4DDB22B6-FC65-36F9-327A-8286848C8BE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" name="Freeform 947">
                <a:extLst>
                  <a:ext uri="{FF2B5EF4-FFF2-40B4-BE49-F238E27FC236}">
                    <a16:creationId xmlns:a16="http://schemas.microsoft.com/office/drawing/2014/main" id="{C10A11D1-5434-F086-2F96-04B9E374F4F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" name="Freeform 948">
                <a:extLst>
                  <a:ext uri="{FF2B5EF4-FFF2-40B4-BE49-F238E27FC236}">
                    <a16:creationId xmlns:a16="http://schemas.microsoft.com/office/drawing/2014/main" id="{94435628-D459-390D-7B83-30121E5956D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" name="Freeform 949">
                <a:extLst>
                  <a:ext uri="{FF2B5EF4-FFF2-40B4-BE49-F238E27FC236}">
                    <a16:creationId xmlns:a16="http://schemas.microsoft.com/office/drawing/2014/main" id="{42229122-9454-550C-FAE3-120B020D329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" name="Freeform 950">
                <a:extLst>
                  <a:ext uri="{FF2B5EF4-FFF2-40B4-BE49-F238E27FC236}">
                    <a16:creationId xmlns:a16="http://schemas.microsoft.com/office/drawing/2014/main" id="{DEF7FDAC-61BC-D8F3-57DD-84B8C965BA2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" name="Freeform 951">
                <a:extLst>
                  <a:ext uri="{FF2B5EF4-FFF2-40B4-BE49-F238E27FC236}">
                    <a16:creationId xmlns:a16="http://schemas.microsoft.com/office/drawing/2014/main" id="{61528B68-89E9-E82D-A20F-C55B18838D3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" name="Freeform 952">
                <a:extLst>
                  <a:ext uri="{FF2B5EF4-FFF2-40B4-BE49-F238E27FC236}">
                    <a16:creationId xmlns:a16="http://schemas.microsoft.com/office/drawing/2014/main" id="{1113E916-A374-3ED6-0159-16F7B12BFF7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" name="Freeform 953">
                <a:extLst>
                  <a:ext uri="{FF2B5EF4-FFF2-40B4-BE49-F238E27FC236}">
                    <a16:creationId xmlns:a16="http://schemas.microsoft.com/office/drawing/2014/main" id="{966D2137-72E0-2832-EA23-9160E430AC2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" name="Freeform 954">
                <a:extLst>
                  <a:ext uri="{FF2B5EF4-FFF2-40B4-BE49-F238E27FC236}">
                    <a16:creationId xmlns:a16="http://schemas.microsoft.com/office/drawing/2014/main" id="{15A54F26-1975-561A-65B4-555583A22F6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" name="Freeform 955">
                <a:extLst>
                  <a:ext uri="{FF2B5EF4-FFF2-40B4-BE49-F238E27FC236}">
                    <a16:creationId xmlns:a16="http://schemas.microsoft.com/office/drawing/2014/main" id="{FBAB4800-EA96-65F1-23C9-4BF8561C04C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" name="Freeform 956">
                <a:extLst>
                  <a:ext uri="{FF2B5EF4-FFF2-40B4-BE49-F238E27FC236}">
                    <a16:creationId xmlns:a16="http://schemas.microsoft.com/office/drawing/2014/main" id="{204CBC59-F2E4-2585-1D91-6EA8CC03D60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" name="Freeform 957">
                <a:extLst>
                  <a:ext uri="{FF2B5EF4-FFF2-40B4-BE49-F238E27FC236}">
                    <a16:creationId xmlns:a16="http://schemas.microsoft.com/office/drawing/2014/main" id="{B9F18942-2FE8-343B-F065-660A1008299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" name="Freeform 958">
                <a:extLst>
                  <a:ext uri="{FF2B5EF4-FFF2-40B4-BE49-F238E27FC236}">
                    <a16:creationId xmlns:a16="http://schemas.microsoft.com/office/drawing/2014/main" id="{9FD6AA12-DA11-A753-9ED3-6DA1AE9D7AB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" name="Freeform 959">
                <a:extLst>
                  <a:ext uri="{FF2B5EF4-FFF2-40B4-BE49-F238E27FC236}">
                    <a16:creationId xmlns:a16="http://schemas.microsoft.com/office/drawing/2014/main" id="{E32CDC10-2117-5483-1A47-5887B464F69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" name="Freeform 960">
                <a:extLst>
                  <a:ext uri="{FF2B5EF4-FFF2-40B4-BE49-F238E27FC236}">
                    <a16:creationId xmlns:a16="http://schemas.microsoft.com/office/drawing/2014/main" id="{BCD5E56F-9000-0F31-6A80-F0D113B4A09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" name="Freeform 961">
                <a:extLst>
                  <a:ext uri="{FF2B5EF4-FFF2-40B4-BE49-F238E27FC236}">
                    <a16:creationId xmlns:a16="http://schemas.microsoft.com/office/drawing/2014/main" id="{39021D86-64A9-F06B-A516-D0E35E3D301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" name="Freeform 962">
                <a:extLst>
                  <a:ext uri="{FF2B5EF4-FFF2-40B4-BE49-F238E27FC236}">
                    <a16:creationId xmlns:a16="http://schemas.microsoft.com/office/drawing/2014/main" id="{21F2D45E-6E99-0854-36D6-BB86E8BEC9E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" name="Freeform 963">
                <a:extLst>
                  <a:ext uri="{FF2B5EF4-FFF2-40B4-BE49-F238E27FC236}">
                    <a16:creationId xmlns:a16="http://schemas.microsoft.com/office/drawing/2014/main" id="{18FE5FC3-3CB9-AF15-77FD-8A3DA5DCA76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" name="Freeform 964">
                <a:extLst>
                  <a:ext uri="{FF2B5EF4-FFF2-40B4-BE49-F238E27FC236}">
                    <a16:creationId xmlns:a16="http://schemas.microsoft.com/office/drawing/2014/main" id="{B5EA81B5-7F6E-0457-E899-80042851A7F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" name="Freeform 965">
                <a:extLst>
                  <a:ext uri="{FF2B5EF4-FFF2-40B4-BE49-F238E27FC236}">
                    <a16:creationId xmlns:a16="http://schemas.microsoft.com/office/drawing/2014/main" id="{040713F7-A375-366B-73FE-1EAF42582CF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" name="Freeform 966">
                <a:extLst>
                  <a:ext uri="{FF2B5EF4-FFF2-40B4-BE49-F238E27FC236}">
                    <a16:creationId xmlns:a16="http://schemas.microsoft.com/office/drawing/2014/main" id="{A94A9DB3-E055-9C4E-7549-768902AC4D1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4" name="Freeform 967">
                <a:extLst>
                  <a:ext uri="{FF2B5EF4-FFF2-40B4-BE49-F238E27FC236}">
                    <a16:creationId xmlns:a16="http://schemas.microsoft.com/office/drawing/2014/main" id="{A688F347-34F6-4671-AEC7-F646E11D9FC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5" name="Freeform 968">
                <a:extLst>
                  <a:ext uri="{FF2B5EF4-FFF2-40B4-BE49-F238E27FC236}">
                    <a16:creationId xmlns:a16="http://schemas.microsoft.com/office/drawing/2014/main" id="{B81C5D29-24E7-F88E-47D2-A6D6CC3CFAF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6" name="Freeform 969">
                <a:extLst>
                  <a:ext uri="{FF2B5EF4-FFF2-40B4-BE49-F238E27FC236}">
                    <a16:creationId xmlns:a16="http://schemas.microsoft.com/office/drawing/2014/main" id="{54C1E1F6-9D15-71B8-6FFF-139D60DF07E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7" name="Freeform 970">
                <a:extLst>
                  <a:ext uri="{FF2B5EF4-FFF2-40B4-BE49-F238E27FC236}">
                    <a16:creationId xmlns:a16="http://schemas.microsoft.com/office/drawing/2014/main" id="{934B9D45-EF5B-A9AC-16D7-4835BCCD374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8" name="Freeform 971">
                <a:extLst>
                  <a:ext uri="{FF2B5EF4-FFF2-40B4-BE49-F238E27FC236}">
                    <a16:creationId xmlns:a16="http://schemas.microsoft.com/office/drawing/2014/main" id="{58C4F8C9-E51D-72D3-68AD-CFB4AD7513F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9" name="Freeform 972">
                <a:extLst>
                  <a:ext uri="{FF2B5EF4-FFF2-40B4-BE49-F238E27FC236}">
                    <a16:creationId xmlns:a16="http://schemas.microsoft.com/office/drawing/2014/main" id="{F2012B17-4A92-AA50-F613-E2F6C74625A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2" name="Freeform 973">
                <a:extLst>
                  <a:ext uri="{FF2B5EF4-FFF2-40B4-BE49-F238E27FC236}">
                    <a16:creationId xmlns:a16="http://schemas.microsoft.com/office/drawing/2014/main" id="{63EA57F8-629B-1EE5-40E4-79E398F9D7A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3" name="Freeform 974">
                <a:extLst>
                  <a:ext uri="{FF2B5EF4-FFF2-40B4-BE49-F238E27FC236}">
                    <a16:creationId xmlns:a16="http://schemas.microsoft.com/office/drawing/2014/main" id="{78C5587F-83DB-2121-E734-094312EFEE0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4" name="Freeform 975">
                <a:extLst>
                  <a:ext uri="{FF2B5EF4-FFF2-40B4-BE49-F238E27FC236}">
                    <a16:creationId xmlns:a16="http://schemas.microsoft.com/office/drawing/2014/main" id="{5EDB1571-97E1-DF51-5E60-C296C749B7F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5" name="Freeform 976">
                <a:extLst>
                  <a:ext uri="{FF2B5EF4-FFF2-40B4-BE49-F238E27FC236}">
                    <a16:creationId xmlns:a16="http://schemas.microsoft.com/office/drawing/2014/main" id="{58F50225-D26C-0134-3E48-44BAB7C67CD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6" name="Freeform 977">
                <a:extLst>
                  <a:ext uri="{FF2B5EF4-FFF2-40B4-BE49-F238E27FC236}">
                    <a16:creationId xmlns:a16="http://schemas.microsoft.com/office/drawing/2014/main" id="{B8F045B8-297C-0B48-2AB1-F4C02C25FE6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7" name="Freeform 978">
                <a:extLst>
                  <a:ext uri="{FF2B5EF4-FFF2-40B4-BE49-F238E27FC236}">
                    <a16:creationId xmlns:a16="http://schemas.microsoft.com/office/drawing/2014/main" id="{83D051A5-3213-9E12-FD61-D2201C9EC20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8" name="Freeform 979">
                <a:extLst>
                  <a:ext uri="{FF2B5EF4-FFF2-40B4-BE49-F238E27FC236}">
                    <a16:creationId xmlns:a16="http://schemas.microsoft.com/office/drawing/2014/main" id="{1623CD55-1B89-8C71-31B3-30450AE3FCB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9" name="Freeform 980">
                <a:extLst>
                  <a:ext uri="{FF2B5EF4-FFF2-40B4-BE49-F238E27FC236}">
                    <a16:creationId xmlns:a16="http://schemas.microsoft.com/office/drawing/2014/main" id="{EF30C637-4952-1506-4833-70C45FDA282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0" name="Freeform 981">
                <a:extLst>
                  <a:ext uri="{FF2B5EF4-FFF2-40B4-BE49-F238E27FC236}">
                    <a16:creationId xmlns:a16="http://schemas.microsoft.com/office/drawing/2014/main" id="{4071F63F-FCCA-93A1-CF00-F06983BEB9D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1" name="Freeform 982">
                <a:extLst>
                  <a:ext uri="{FF2B5EF4-FFF2-40B4-BE49-F238E27FC236}">
                    <a16:creationId xmlns:a16="http://schemas.microsoft.com/office/drawing/2014/main" id="{7118AEAF-DE7D-6244-8423-BB47EEB6F73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2" name="Freeform 983">
                <a:extLst>
                  <a:ext uri="{FF2B5EF4-FFF2-40B4-BE49-F238E27FC236}">
                    <a16:creationId xmlns:a16="http://schemas.microsoft.com/office/drawing/2014/main" id="{5CB17F91-936C-0974-8CE0-62A51D7BE5F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3" name="Freeform 984">
                <a:extLst>
                  <a:ext uri="{FF2B5EF4-FFF2-40B4-BE49-F238E27FC236}">
                    <a16:creationId xmlns:a16="http://schemas.microsoft.com/office/drawing/2014/main" id="{1790CE22-F3BD-D17A-22D8-B706906ACFB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4" name="Freeform 985">
                <a:extLst>
                  <a:ext uri="{FF2B5EF4-FFF2-40B4-BE49-F238E27FC236}">
                    <a16:creationId xmlns:a16="http://schemas.microsoft.com/office/drawing/2014/main" id="{900A045E-0AD3-B3BA-54DA-63D86701448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5" name="Freeform 986">
                <a:extLst>
                  <a:ext uri="{FF2B5EF4-FFF2-40B4-BE49-F238E27FC236}">
                    <a16:creationId xmlns:a16="http://schemas.microsoft.com/office/drawing/2014/main" id="{B2F4D858-1138-CE85-8691-52F0E58FC33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" name="Freeform 987">
                <a:extLst>
                  <a:ext uri="{FF2B5EF4-FFF2-40B4-BE49-F238E27FC236}">
                    <a16:creationId xmlns:a16="http://schemas.microsoft.com/office/drawing/2014/main" id="{E2555D72-8B53-1AD7-3429-2EFC9F0C5AF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" name="Freeform 988">
                <a:extLst>
                  <a:ext uri="{FF2B5EF4-FFF2-40B4-BE49-F238E27FC236}">
                    <a16:creationId xmlns:a16="http://schemas.microsoft.com/office/drawing/2014/main" id="{CC7905FE-78A1-1B18-61DB-24A9F3E5363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8" name="Freeform 989">
                <a:extLst>
                  <a:ext uri="{FF2B5EF4-FFF2-40B4-BE49-F238E27FC236}">
                    <a16:creationId xmlns:a16="http://schemas.microsoft.com/office/drawing/2014/main" id="{8DEE527A-BEAC-0908-637F-63A8D5DB39A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" name="Freeform 990">
                <a:extLst>
                  <a:ext uri="{FF2B5EF4-FFF2-40B4-BE49-F238E27FC236}">
                    <a16:creationId xmlns:a16="http://schemas.microsoft.com/office/drawing/2014/main" id="{0C9ED6ED-09AA-8CE8-E1C4-9A56C801B79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0" name="Freeform 991">
                <a:extLst>
                  <a:ext uri="{FF2B5EF4-FFF2-40B4-BE49-F238E27FC236}">
                    <a16:creationId xmlns:a16="http://schemas.microsoft.com/office/drawing/2014/main" id="{D96E2155-EEDC-CCB2-04B9-40DD63DEBA0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1" name="Freeform 992">
                <a:extLst>
                  <a:ext uri="{FF2B5EF4-FFF2-40B4-BE49-F238E27FC236}">
                    <a16:creationId xmlns:a16="http://schemas.microsoft.com/office/drawing/2014/main" id="{D8038117-B810-7079-822F-C9DBE1963A3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sp>
        <p:nvSpPr>
          <p:cNvPr id="221" name="Title 1"/>
          <p:cNvSpPr>
            <a:spLocks noGrp="1"/>
          </p:cNvSpPr>
          <p:nvPr>
            <p:ph type="title"/>
          </p:nvPr>
        </p:nvSpPr>
        <p:spPr>
          <a:xfrm>
            <a:off x="5931770" y="769465"/>
            <a:ext cx="5414319" cy="866274"/>
          </a:xfrm>
        </p:spPr>
        <p:txBody>
          <a:bodyPr>
            <a:normAutofit/>
          </a:bodyPr>
          <a:lstStyle>
            <a:lvl1pPr algn="r"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20" name="Picture Placeholder 439"/>
          <p:cNvSpPr>
            <a:spLocks noGrp="1"/>
          </p:cNvSpPr>
          <p:nvPr>
            <p:ph type="pic" sz="quarter" idx="10"/>
          </p:nvPr>
        </p:nvSpPr>
        <p:spPr>
          <a:xfrm>
            <a:off x="1" y="1"/>
            <a:ext cx="3408612" cy="6852550"/>
          </a:xfrm>
          <a:custGeom>
            <a:avLst/>
            <a:gdLst>
              <a:gd name="connsiteX0" fmla="*/ 0 w 8527312"/>
              <a:gd name="connsiteY0" fmla="*/ 0 h 6861681"/>
              <a:gd name="connsiteX1" fmla="*/ 6011963 w 8527312"/>
              <a:gd name="connsiteY1" fmla="*/ 0 h 6861681"/>
              <a:gd name="connsiteX2" fmla="*/ 5701676 w 8527312"/>
              <a:gd name="connsiteY2" fmla="*/ 2390589 h 6861681"/>
              <a:gd name="connsiteX3" fmla="*/ 4863408 w 8527312"/>
              <a:gd name="connsiteY3" fmla="*/ 3478307 h 6861681"/>
              <a:gd name="connsiteX4" fmla="*/ 5383713 w 8527312"/>
              <a:gd name="connsiteY4" fmla="*/ 5731436 h 6861681"/>
              <a:gd name="connsiteX5" fmla="*/ 8527312 w 8527312"/>
              <a:gd name="connsiteY5" fmla="*/ 6861681 h 6861681"/>
              <a:gd name="connsiteX6" fmla="*/ 0 w 8527312"/>
              <a:gd name="connsiteY6" fmla="*/ 6856228 h 6861681"/>
              <a:gd name="connsiteX0" fmla="*/ 0 w 8527312"/>
              <a:gd name="connsiteY0" fmla="*/ 0 h 6861681"/>
              <a:gd name="connsiteX1" fmla="*/ 4140132 w 8527312"/>
              <a:gd name="connsiteY1" fmla="*/ 0 h 6861681"/>
              <a:gd name="connsiteX2" fmla="*/ 5701676 w 8527312"/>
              <a:gd name="connsiteY2" fmla="*/ 2390589 h 6861681"/>
              <a:gd name="connsiteX3" fmla="*/ 4863408 w 8527312"/>
              <a:gd name="connsiteY3" fmla="*/ 3478307 h 6861681"/>
              <a:gd name="connsiteX4" fmla="*/ 5383713 w 8527312"/>
              <a:gd name="connsiteY4" fmla="*/ 5731436 h 6861681"/>
              <a:gd name="connsiteX5" fmla="*/ 8527312 w 8527312"/>
              <a:gd name="connsiteY5" fmla="*/ 6861681 h 6861681"/>
              <a:gd name="connsiteX6" fmla="*/ 0 w 8527312"/>
              <a:gd name="connsiteY6" fmla="*/ 6856228 h 6861681"/>
              <a:gd name="connsiteX7" fmla="*/ 0 w 8527312"/>
              <a:gd name="connsiteY7" fmla="*/ 0 h 6861681"/>
              <a:gd name="connsiteX0" fmla="*/ 0 w 8527312"/>
              <a:gd name="connsiteY0" fmla="*/ 0 h 6861681"/>
              <a:gd name="connsiteX1" fmla="*/ 4140132 w 8527312"/>
              <a:gd name="connsiteY1" fmla="*/ 0 h 6861681"/>
              <a:gd name="connsiteX2" fmla="*/ 5701676 w 8527312"/>
              <a:gd name="connsiteY2" fmla="*/ 2390589 h 6861681"/>
              <a:gd name="connsiteX3" fmla="*/ 4863408 w 8527312"/>
              <a:gd name="connsiteY3" fmla="*/ 3478307 h 6861681"/>
              <a:gd name="connsiteX4" fmla="*/ 5383713 w 8527312"/>
              <a:gd name="connsiteY4" fmla="*/ 5731436 h 6861681"/>
              <a:gd name="connsiteX5" fmla="*/ 8527312 w 8527312"/>
              <a:gd name="connsiteY5" fmla="*/ 6861681 h 6861681"/>
              <a:gd name="connsiteX6" fmla="*/ 0 w 8527312"/>
              <a:gd name="connsiteY6" fmla="*/ 6856228 h 6861681"/>
              <a:gd name="connsiteX7" fmla="*/ 0 w 8527312"/>
              <a:gd name="connsiteY7" fmla="*/ 0 h 6861681"/>
              <a:gd name="connsiteX0" fmla="*/ 0 w 8527312"/>
              <a:gd name="connsiteY0" fmla="*/ 0 h 6861681"/>
              <a:gd name="connsiteX1" fmla="*/ 4140132 w 8527312"/>
              <a:gd name="connsiteY1" fmla="*/ 0 h 6861681"/>
              <a:gd name="connsiteX2" fmla="*/ 3991210 w 8527312"/>
              <a:gd name="connsiteY2" fmla="*/ 1787837 h 6861681"/>
              <a:gd name="connsiteX3" fmla="*/ 4863408 w 8527312"/>
              <a:gd name="connsiteY3" fmla="*/ 3478307 h 6861681"/>
              <a:gd name="connsiteX4" fmla="*/ 5383713 w 8527312"/>
              <a:gd name="connsiteY4" fmla="*/ 5731436 h 6861681"/>
              <a:gd name="connsiteX5" fmla="*/ 8527312 w 8527312"/>
              <a:gd name="connsiteY5" fmla="*/ 6861681 h 6861681"/>
              <a:gd name="connsiteX6" fmla="*/ 0 w 8527312"/>
              <a:gd name="connsiteY6" fmla="*/ 6856228 h 6861681"/>
              <a:gd name="connsiteX7" fmla="*/ 0 w 8527312"/>
              <a:gd name="connsiteY7" fmla="*/ 0 h 6861681"/>
              <a:gd name="connsiteX0" fmla="*/ 0 w 8527312"/>
              <a:gd name="connsiteY0" fmla="*/ 0 h 6861681"/>
              <a:gd name="connsiteX1" fmla="*/ 4140132 w 8527312"/>
              <a:gd name="connsiteY1" fmla="*/ 0 h 6861681"/>
              <a:gd name="connsiteX2" fmla="*/ 3991210 w 8527312"/>
              <a:gd name="connsiteY2" fmla="*/ 1787837 h 6861681"/>
              <a:gd name="connsiteX3" fmla="*/ 4863408 w 8527312"/>
              <a:gd name="connsiteY3" fmla="*/ 3478307 h 6861681"/>
              <a:gd name="connsiteX4" fmla="*/ 5383713 w 8527312"/>
              <a:gd name="connsiteY4" fmla="*/ 5731436 h 6861681"/>
              <a:gd name="connsiteX5" fmla="*/ 8527312 w 8527312"/>
              <a:gd name="connsiteY5" fmla="*/ 6861681 h 6861681"/>
              <a:gd name="connsiteX6" fmla="*/ 0 w 8527312"/>
              <a:gd name="connsiteY6" fmla="*/ 6856228 h 6861681"/>
              <a:gd name="connsiteX7" fmla="*/ 0 w 8527312"/>
              <a:gd name="connsiteY7" fmla="*/ 0 h 6861681"/>
              <a:gd name="connsiteX0" fmla="*/ 0 w 8527312"/>
              <a:gd name="connsiteY0" fmla="*/ 0 h 6861681"/>
              <a:gd name="connsiteX1" fmla="*/ 4140132 w 8527312"/>
              <a:gd name="connsiteY1" fmla="*/ 0 h 6861681"/>
              <a:gd name="connsiteX2" fmla="*/ 3205902 w 8527312"/>
              <a:gd name="connsiteY2" fmla="*/ 657678 h 6861681"/>
              <a:gd name="connsiteX3" fmla="*/ 4863408 w 8527312"/>
              <a:gd name="connsiteY3" fmla="*/ 3478307 h 6861681"/>
              <a:gd name="connsiteX4" fmla="*/ 5383713 w 8527312"/>
              <a:gd name="connsiteY4" fmla="*/ 5731436 h 6861681"/>
              <a:gd name="connsiteX5" fmla="*/ 8527312 w 8527312"/>
              <a:gd name="connsiteY5" fmla="*/ 6861681 h 6861681"/>
              <a:gd name="connsiteX6" fmla="*/ 0 w 8527312"/>
              <a:gd name="connsiteY6" fmla="*/ 6856228 h 6861681"/>
              <a:gd name="connsiteX7" fmla="*/ 0 w 8527312"/>
              <a:gd name="connsiteY7" fmla="*/ 0 h 6861681"/>
              <a:gd name="connsiteX0" fmla="*/ 0 w 8527312"/>
              <a:gd name="connsiteY0" fmla="*/ 0 h 6861681"/>
              <a:gd name="connsiteX1" fmla="*/ 3408612 w 8527312"/>
              <a:gd name="connsiteY1" fmla="*/ 10763 h 6861681"/>
              <a:gd name="connsiteX2" fmla="*/ 3205902 w 8527312"/>
              <a:gd name="connsiteY2" fmla="*/ 657678 h 6861681"/>
              <a:gd name="connsiteX3" fmla="*/ 4863408 w 8527312"/>
              <a:gd name="connsiteY3" fmla="*/ 3478307 h 6861681"/>
              <a:gd name="connsiteX4" fmla="*/ 5383713 w 8527312"/>
              <a:gd name="connsiteY4" fmla="*/ 5731436 h 6861681"/>
              <a:gd name="connsiteX5" fmla="*/ 8527312 w 8527312"/>
              <a:gd name="connsiteY5" fmla="*/ 6861681 h 6861681"/>
              <a:gd name="connsiteX6" fmla="*/ 0 w 8527312"/>
              <a:gd name="connsiteY6" fmla="*/ 6856228 h 6861681"/>
              <a:gd name="connsiteX7" fmla="*/ 0 w 8527312"/>
              <a:gd name="connsiteY7" fmla="*/ 0 h 6861681"/>
              <a:gd name="connsiteX0" fmla="*/ 0 w 8527312"/>
              <a:gd name="connsiteY0" fmla="*/ 0 h 6861681"/>
              <a:gd name="connsiteX1" fmla="*/ 3408612 w 8527312"/>
              <a:gd name="connsiteY1" fmla="*/ 10763 h 6861681"/>
              <a:gd name="connsiteX2" fmla="*/ 2743323 w 8527312"/>
              <a:gd name="connsiteY2" fmla="*/ 2003106 h 6861681"/>
              <a:gd name="connsiteX3" fmla="*/ 4863408 w 8527312"/>
              <a:gd name="connsiteY3" fmla="*/ 3478307 h 6861681"/>
              <a:gd name="connsiteX4" fmla="*/ 5383713 w 8527312"/>
              <a:gd name="connsiteY4" fmla="*/ 5731436 h 6861681"/>
              <a:gd name="connsiteX5" fmla="*/ 8527312 w 8527312"/>
              <a:gd name="connsiteY5" fmla="*/ 6861681 h 6861681"/>
              <a:gd name="connsiteX6" fmla="*/ 0 w 8527312"/>
              <a:gd name="connsiteY6" fmla="*/ 6856228 h 6861681"/>
              <a:gd name="connsiteX7" fmla="*/ 0 w 8527312"/>
              <a:gd name="connsiteY7" fmla="*/ 0 h 6861681"/>
              <a:gd name="connsiteX0" fmla="*/ 0 w 8527312"/>
              <a:gd name="connsiteY0" fmla="*/ 0 h 6861681"/>
              <a:gd name="connsiteX1" fmla="*/ 3408612 w 8527312"/>
              <a:gd name="connsiteY1" fmla="*/ 10763 h 6861681"/>
              <a:gd name="connsiteX2" fmla="*/ 2743323 w 8527312"/>
              <a:gd name="connsiteY2" fmla="*/ 2003106 h 6861681"/>
              <a:gd name="connsiteX3" fmla="*/ 1808236 w 8527312"/>
              <a:gd name="connsiteY3" fmla="*/ 2380438 h 6861681"/>
              <a:gd name="connsiteX4" fmla="*/ 5383713 w 8527312"/>
              <a:gd name="connsiteY4" fmla="*/ 5731436 h 6861681"/>
              <a:gd name="connsiteX5" fmla="*/ 8527312 w 8527312"/>
              <a:gd name="connsiteY5" fmla="*/ 6861681 h 6861681"/>
              <a:gd name="connsiteX6" fmla="*/ 0 w 8527312"/>
              <a:gd name="connsiteY6" fmla="*/ 6856228 h 6861681"/>
              <a:gd name="connsiteX7" fmla="*/ 0 w 8527312"/>
              <a:gd name="connsiteY7" fmla="*/ 0 h 6861681"/>
              <a:gd name="connsiteX0" fmla="*/ 0 w 8527312"/>
              <a:gd name="connsiteY0" fmla="*/ 0 h 6861681"/>
              <a:gd name="connsiteX1" fmla="*/ 3408612 w 8527312"/>
              <a:gd name="connsiteY1" fmla="*/ 10763 h 6861681"/>
              <a:gd name="connsiteX2" fmla="*/ 2743323 w 8527312"/>
              <a:gd name="connsiteY2" fmla="*/ 2003106 h 6861681"/>
              <a:gd name="connsiteX3" fmla="*/ 1808236 w 8527312"/>
              <a:gd name="connsiteY3" fmla="*/ 2380438 h 6861681"/>
              <a:gd name="connsiteX4" fmla="*/ 5383713 w 8527312"/>
              <a:gd name="connsiteY4" fmla="*/ 5731436 h 6861681"/>
              <a:gd name="connsiteX5" fmla="*/ 8527312 w 8527312"/>
              <a:gd name="connsiteY5" fmla="*/ 6861681 h 6861681"/>
              <a:gd name="connsiteX6" fmla="*/ 0 w 8527312"/>
              <a:gd name="connsiteY6" fmla="*/ 6856228 h 6861681"/>
              <a:gd name="connsiteX7" fmla="*/ 0 w 8527312"/>
              <a:gd name="connsiteY7" fmla="*/ 0 h 6861681"/>
              <a:gd name="connsiteX0" fmla="*/ 0 w 8527312"/>
              <a:gd name="connsiteY0" fmla="*/ 0 h 6861681"/>
              <a:gd name="connsiteX1" fmla="*/ 3408612 w 8527312"/>
              <a:gd name="connsiteY1" fmla="*/ 10763 h 6861681"/>
              <a:gd name="connsiteX2" fmla="*/ 2743323 w 8527312"/>
              <a:gd name="connsiteY2" fmla="*/ 2003106 h 6861681"/>
              <a:gd name="connsiteX3" fmla="*/ 1657629 w 8527312"/>
              <a:gd name="connsiteY3" fmla="*/ 1713106 h 6861681"/>
              <a:gd name="connsiteX4" fmla="*/ 5383713 w 8527312"/>
              <a:gd name="connsiteY4" fmla="*/ 5731436 h 6861681"/>
              <a:gd name="connsiteX5" fmla="*/ 8527312 w 8527312"/>
              <a:gd name="connsiteY5" fmla="*/ 6861681 h 6861681"/>
              <a:gd name="connsiteX6" fmla="*/ 0 w 8527312"/>
              <a:gd name="connsiteY6" fmla="*/ 6856228 h 6861681"/>
              <a:gd name="connsiteX7" fmla="*/ 0 w 8527312"/>
              <a:gd name="connsiteY7" fmla="*/ 0 h 6861681"/>
              <a:gd name="connsiteX0" fmla="*/ 0 w 8527312"/>
              <a:gd name="connsiteY0" fmla="*/ 0 h 6861681"/>
              <a:gd name="connsiteX1" fmla="*/ 3408612 w 8527312"/>
              <a:gd name="connsiteY1" fmla="*/ 10763 h 6861681"/>
              <a:gd name="connsiteX2" fmla="*/ 2743323 w 8527312"/>
              <a:gd name="connsiteY2" fmla="*/ 2003106 h 6861681"/>
              <a:gd name="connsiteX3" fmla="*/ 1657629 w 8527312"/>
              <a:gd name="connsiteY3" fmla="*/ 1713106 h 6861681"/>
              <a:gd name="connsiteX4" fmla="*/ 3205778 w 8527312"/>
              <a:gd name="connsiteY4" fmla="*/ 3422767 h 6861681"/>
              <a:gd name="connsiteX5" fmla="*/ 5383713 w 8527312"/>
              <a:gd name="connsiteY5" fmla="*/ 5731436 h 6861681"/>
              <a:gd name="connsiteX6" fmla="*/ 8527312 w 8527312"/>
              <a:gd name="connsiteY6" fmla="*/ 6861681 h 6861681"/>
              <a:gd name="connsiteX7" fmla="*/ 0 w 8527312"/>
              <a:gd name="connsiteY7" fmla="*/ 6856228 h 6861681"/>
              <a:gd name="connsiteX8" fmla="*/ 0 w 8527312"/>
              <a:gd name="connsiteY8" fmla="*/ 0 h 6861681"/>
              <a:gd name="connsiteX0" fmla="*/ 0 w 8527312"/>
              <a:gd name="connsiteY0" fmla="*/ 0 h 6861681"/>
              <a:gd name="connsiteX1" fmla="*/ 3408612 w 8527312"/>
              <a:gd name="connsiteY1" fmla="*/ 10763 h 6861681"/>
              <a:gd name="connsiteX2" fmla="*/ 2743323 w 8527312"/>
              <a:gd name="connsiteY2" fmla="*/ 2003106 h 6861681"/>
              <a:gd name="connsiteX3" fmla="*/ 1657629 w 8527312"/>
              <a:gd name="connsiteY3" fmla="*/ 1713106 h 6861681"/>
              <a:gd name="connsiteX4" fmla="*/ 2226832 w 8527312"/>
              <a:gd name="connsiteY4" fmla="*/ 4003992 h 6861681"/>
              <a:gd name="connsiteX5" fmla="*/ 5383713 w 8527312"/>
              <a:gd name="connsiteY5" fmla="*/ 5731436 h 6861681"/>
              <a:gd name="connsiteX6" fmla="*/ 8527312 w 8527312"/>
              <a:gd name="connsiteY6" fmla="*/ 6861681 h 6861681"/>
              <a:gd name="connsiteX7" fmla="*/ 0 w 8527312"/>
              <a:gd name="connsiteY7" fmla="*/ 6856228 h 6861681"/>
              <a:gd name="connsiteX8" fmla="*/ 0 w 8527312"/>
              <a:gd name="connsiteY8" fmla="*/ 0 h 6861681"/>
              <a:gd name="connsiteX0" fmla="*/ 0 w 8527312"/>
              <a:gd name="connsiteY0" fmla="*/ 0 h 6861681"/>
              <a:gd name="connsiteX1" fmla="*/ 3408612 w 8527312"/>
              <a:gd name="connsiteY1" fmla="*/ 10763 h 6861681"/>
              <a:gd name="connsiteX2" fmla="*/ 2743323 w 8527312"/>
              <a:gd name="connsiteY2" fmla="*/ 2003106 h 6861681"/>
              <a:gd name="connsiteX3" fmla="*/ 1657629 w 8527312"/>
              <a:gd name="connsiteY3" fmla="*/ 1713106 h 6861681"/>
              <a:gd name="connsiteX4" fmla="*/ 2226832 w 8527312"/>
              <a:gd name="connsiteY4" fmla="*/ 4003992 h 6861681"/>
              <a:gd name="connsiteX5" fmla="*/ 3705520 w 8527312"/>
              <a:gd name="connsiteY5" fmla="*/ 4988760 h 6861681"/>
              <a:gd name="connsiteX6" fmla="*/ 8527312 w 8527312"/>
              <a:gd name="connsiteY6" fmla="*/ 6861681 h 6861681"/>
              <a:gd name="connsiteX7" fmla="*/ 0 w 8527312"/>
              <a:gd name="connsiteY7" fmla="*/ 6856228 h 6861681"/>
              <a:gd name="connsiteX8" fmla="*/ 0 w 8527312"/>
              <a:gd name="connsiteY8" fmla="*/ 0 h 6861681"/>
              <a:gd name="connsiteX0" fmla="*/ 0 w 8527312"/>
              <a:gd name="connsiteY0" fmla="*/ 0 h 6861681"/>
              <a:gd name="connsiteX1" fmla="*/ 3408612 w 8527312"/>
              <a:gd name="connsiteY1" fmla="*/ 10763 h 6861681"/>
              <a:gd name="connsiteX2" fmla="*/ 2743323 w 8527312"/>
              <a:gd name="connsiteY2" fmla="*/ 2003106 h 6861681"/>
              <a:gd name="connsiteX3" fmla="*/ 1657629 w 8527312"/>
              <a:gd name="connsiteY3" fmla="*/ 1713106 h 6861681"/>
              <a:gd name="connsiteX4" fmla="*/ 2226832 w 8527312"/>
              <a:gd name="connsiteY4" fmla="*/ 4003992 h 6861681"/>
              <a:gd name="connsiteX5" fmla="*/ 3038545 w 8527312"/>
              <a:gd name="connsiteY5" fmla="*/ 4504406 h 6861681"/>
              <a:gd name="connsiteX6" fmla="*/ 8527312 w 8527312"/>
              <a:gd name="connsiteY6" fmla="*/ 6861681 h 6861681"/>
              <a:gd name="connsiteX7" fmla="*/ 0 w 8527312"/>
              <a:gd name="connsiteY7" fmla="*/ 6856228 h 6861681"/>
              <a:gd name="connsiteX8" fmla="*/ 0 w 8527312"/>
              <a:gd name="connsiteY8" fmla="*/ 0 h 6861681"/>
              <a:gd name="connsiteX0" fmla="*/ 0 w 3408612"/>
              <a:gd name="connsiteY0" fmla="*/ 0 h 6856228"/>
              <a:gd name="connsiteX1" fmla="*/ 3408612 w 3408612"/>
              <a:gd name="connsiteY1" fmla="*/ 10763 h 6856228"/>
              <a:gd name="connsiteX2" fmla="*/ 2743323 w 3408612"/>
              <a:gd name="connsiteY2" fmla="*/ 2003106 h 6856228"/>
              <a:gd name="connsiteX3" fmla="*/ 1657629 w 3408612"/>
              <a:gd name="connsiteY3" fmla="*/ 1713106 h 6856228"/>
              <a:gd name="connsiteX4" fmla="*/ 2226832 w 3408612"/>
              <a:gd name="connsiteY4" fmla="*/ 4003992 h 6856228"/>
              <a:gd name="connsiteX5" fmla="*/ 3038545 w 3408612"/>
              <a:gd name="connsiteY5" fmla="*/ 4504406 h 6856228"/>
              <a:gd name="connsiteX6" fmla="*/ 2126512 w 3408612"/>
              <a:gd name="connsiteY6" fmla="*/ 6850918 h 6856228"/>
              <a:gd name="connsiteX7" fmla="*/ 0 w 3408612"/>
              <a:gd name="connsiteY7" fmla="*/ 6856228 h 6856228"/>
              <a:gd name="connsiteX8" fmla="*/ 0 w 3408612"/>
              <a:gd name="connsiteY8" fmla="*/ 0 h 6856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08612" h="6856228">
                <a:moveTo>
                  <a:pt x="0" y="0"/>
                </a:moveTo>
                <a:lnTo>
                  <a:pt x="3408612" y="10763"/>
                </a:lnTo>
                <a:lnTo>
                  <a:pt x="2743323" y="2003106"/>
                </a:lnTo>
                <a:lnTo>
                  <a:pt x="1657629" y="1713106"/>
                </a:lnTo>
                <a:lnTo>
                  <a:pt x="2226832" y="4003992"/>
                </a:lnTo>
                <a:lnTo>
                  <a:pt x="3038545" y="4504406"/>
                </a:lnTo>
                <a:lnTo>
                  <a:pt x="2126512" y="6850918"/>
                </a:lnTo>
                <a:lnTo>
                  <a:pt x="0" y="6856228"/>
                </a:lnTo>
                <a:lnTo>
                  <a:pt x="0" y="0"/>
                </a:lnTo>
                <a:close/>
              </a:path>
            </a:pathLst>
          </a:custGeom>
          <a:solidFill>
            <a:schemeClr val="bg2">
              <a:lumMod val="85000"/>
            </a:schemeClr>
          </a:solidFill>
        </p:spPr>
        <p:txBody>
          <a:bodyPr rtlCol="0">
            <a:noAutofit/>
          </a:bodyPr>
          <a:lstStyle/>
          <a:p>
            <a:pPr lvl="0"/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4536812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6">
            <a:extLst>
              <a:ext uri="{FF2B5EF4-FFF2-40B4-BE49-F238E27FC236}">
                <a16:creationId xmlns:a16="http://schemas.microsoft.com/office/drawing/2014/main" id="{0BCBF983-1401-867A-E701-B6337FCD82DC}"/>
              </a:ext>
            </a:extLst>
          </p:cNvPr>
          <p:cNvSpPr/>
          <p:nvPr userDrawn="1"/>
        </p:nvSpPr>
        <p:spPr>
          <a:xfrm rot="19925363">
            <a:off x="-1397000" y="1992313"/>
            <a:ext cx="14986000" cy="2873375"/>
          </a:xfrm>
          <a:custGeom>
            <a:avLst/>
            <a:gdLst>
              <a:gd name="connsiteX0" fmla="*/ 2703923 w 3245936"/>
              <a:gd name="connsiteY0" fmla="*/ 506554 h 622144"/>
              <a:gd name="connsiteX1" fmla="*/ 2600434 w 3245936"/>
              <a:gd name="connsiteY1" fmla="*/ 616358 h 622144"/>
              <a:gd name="connsiteX2" fmla="*/ 2601206 w 3245936"/>
              <a:gd name="connsiteY2" fmla="*/ 617853 h 622144"/>
              <a:gd name="connsiteX3" fmla="*/ 2780628 w 3245936"/>
              <a:gd name="connsiteY3" fmla="*/ 603185 h 622144"/>
              <a:gd name="connsiteX4" fmla="*/ 2780647 w 3245936"/>
              <a:gd name="connsiteY4" fmla="*/ 602566 h 622144"/>
              <a:gd name="connsiteX5" fmla="*/ 2781685 w 3245936"/>
              <a:gd name="connsiteY5" fmla="*/ 600842 h 622144"/>
              <a:gd name="connsiteX6" fmla="*/ 2707962 w 3245936"/>
              <a:gd name="connsiteY6" fmla="*/ 506706 h 622144"/>
              <a:gd name="connsiteX7" fmla="*/ 2705247 w 3245936"/>
              <a:gd name="connsiteY7" fmla="*/ 507163 h 622144"/>
              <a:gd name="connsiteX8" fmla="*/ 2703923 w 3245936"/>
              <a:gd name="connsiteY8" fmla="*/ 506554 h 622144"/>
              <a:gd name="connsiteX9" fmla="*/ 2621056 w 3245936"/>
              <a:gd name="connsiteY9" fmla="*/ 495514 h 622144"/>
              <a:gd name="connsiteX10" fmla="*/ 2621056 w 3245936"/>
              <a:gd name="connsiteY10" fmla="*/ 495676 h 622144"/>
              <a:gd name="connsiteX11" fmla="*/ 2617379 w 3245936"/>
              <a:gd name="connsiteY11" fmla="*/ 498372 h 622144"/>
              <a:gd name="connsiteX12" fmla="*/ 2598663 w 3245936"/>
              <a:gd name="connsiteY12" fmla="*/ 615167 h 622144"/>
              <a:gd name="connsiteX13" fmla="*/ 2599882 w 3245936"/>
              <a:gd name="connsiteY13" fmla="*/ 615720 h 622144"/>
              <a:gd name="connsiteX14" fmla="*/ 2703371 w 3245936"/>
              <a:gd name="connsiteY14" fmla="*/ 505934 h 622144"/>
              <a:gd name="connsiteX15" fmla="*/ 2702571 w 3245936"/>
              <a:gd name="connsiteY15" fmla="*/ 503649 h 622144"/>
              <a:gd name="connsiteX16" fmla="*/ 2777676 w 3245936"/>
              <a:gd name="connsiteY16" fmla="*/ 476626 h 622144"/>
              <a:gd name="connsiteX17" fmla="*/ 2709486 w 3245936"/>
              <a:gd name="connsiteY17" fmla="*/ 502820 h 622144"/>
              <a:gd name="connsiteX18" fmla="*/ 2709524 w 3245936"/>
              <a:gd name="connsiteY18" fmla="*/ 504487 h 622144"/>
              <a:gd name="connsiteX19" fmla="*/ 2708486 w 3245936"/>
              <a:gd name="connsiteY19" fmla="*/ 506211 h 622144"/>
              <a:gd name="connsiteX20" fmla="*/ 2782209 w 3245936"/>
              <a:gd name="connsiteY20" fmla="*/ 600356 h 622144"/>
              <a:gd name="connsiteX21" fmla="*/ 2783505 w 3245936"/>
              <a:gd name="connsiteY21" fmla="*/ 599851 h 622144"/>
              <a:gd name="connsiteX22" fmla="*/ 2492335 w 3245936"/>
              <a:gd name="connsiteY22" fmla="*/ 472006 h 622144"/>
              <a:gd name="connsiteX23" fmla="*/ 2491373 w 3245936"/>
              <a:gd name="connsiteY23" fmla="*/ 473530 h 622144"/>
              <a:gd name="connsiteX24" fmla="*/ 2596024 w 3245936"/>
              <a:gd name="connsiteY24" fmla="*/ 615510 h 622144"/>
              <a:gd name="connsiteX25" fmla="*/ 2597920 w 3245936"/>
              <a:gd name="connsiteY25" fmla="*/ 615120 h 622144"/>
              <a:gd name="connsiteX26" fmla="*/ 2616646 w 3245936"/>
              <a:gd name="connsiteY26" fmla="*/ 498305 h 622144"/>
              <a:gd name="connsiteX27" fmla="*/ 2614065 w 3245936"/>
              <a:gd name="connsiteY27" fmla="*/ 494600 h 622144"/>
              <a:gd name="connsiteX28" fmla="*/ 2688226 w 3245936"/>
              <a:gd name="connsiteY28" fmla="*/ 466025 h 622144"/>
              <a:gd name="connsiteX29" fmla="*/ 2620961 w 3245936"/>
              <a:gd name="connsiteY29" fmla="*/ 493933 h 622144"/>
              <a:gd name="connsiteX30" fmla="*/ 2621065 w 3245936"/>
              <a:gd name="connsiteY30" fmla="*/ 494905 h 622144"/>
              <a:gd name="connsiteX31" fmla="*/ 2702571 w 3245936"/>
              <a:gd name="connsiteY31" fmla="*/ 503029 h 622144"/>
              <a:gd name="connsiteX32" fmla="*/ 2702571 w 3245936"/>
              <a:gd name="connsiteY32" fmla="*/ 502868 h 622144"/>
              <a:gd name="connsiteX33" fmla="*/ 2704295 w 3245936"/>
              <a:gd name="connsiteY33" fmla="*/ 500591 h 622144"/>
              <a:gd name="connsiteX34" fmla="*/ 2552524 w 3245936"/>
              <a:gd name="connsiteY34" fmla="*/ 451432 h 622144"/>
              <a:gd name="connsiteX35" fmla="*/ 2492468 w 3245936"/>
              <a:gd name="connsiteY35" fmla="*/ 470368 h 622144"/>
              <a:gd name="connsiteX36" fmla="*/ 2492440 w 3245936"/>
              <a:gd name="connsiteY36" fmla="*/ 471273 h 622144"/>
              <a:gd name="connsiteX37" fmla="*/ 2614179 w 3245936"/>
              <a:gd name="connsiteY37" fmla="*/ 493866 h 622144"/>
              <a:gd name="connsiteX38" fmla="*/ 2614445 w 3245936"/>
              <a:gd name="connsiteY38" fmla="*/ 493276 h 622144"/>
              <a:gd name="connsiteX39" fmla="*/ 2855228 w 3245936"/>
              <a:gd name="connsiteY39" fmla="*/ 450032 h 622144"/>
              <a:gd name="connsiteX40" fmla="*/ 2852294 w 3245936"/>
              <a:gd name="connsiteY40" fmla="*/ 450690 h 622144"/>
              <a:gd name="connsiteX41" fmla="*/ 2852094 w 3245936"/>
              <a:gd name="connsiteY41" fmla="*/ 450594 h 622144"/>
              <a:gd name="connsiteX42" fmla="*/ 2785953 w 3245936"/>
              <a:gd name="connsiteY42" fmla="*/ 600346 h 622144"/>
              <a:gd name="connsiteX43" fmla="*/ 2787210 w 3245936"/>
              <a:gd name="connsiteY43" fmla="*/ 601642 h 622144"/>
              <a:gd name="connsiteX44" fmla="*/ 2936153 w 3245936"/>
              <a:gd name="connsiteY44" fmla="*/ 540996 h 622144"/>
              <a:gd name="connsiteX45" fmla="*/ 2936076 w 3245936"/>
              <a:gd name="connsiteY45" fmla="*/ 539263 h 622144"/>
              <a:gd name="connsiteX46" fmla="*/ 2936896 w 3245936"/>
              <a:gd name="connsiteY46" fmla="*/ 537758 h 622144"/>
              <a:gd name="connsiteX47" fmla="*/ 2849989 w 3245936"/>
              <a:gd name="connsiteY47" fmla="*/ 448851 h 622144"/>
              <a:gd name="connsiteX48" fmla="*/ 2778561 w 3245936"/>
              <a:gd name="connsiteY48" fmla="*/ 476283 h 622144"/>
              <a:gd name="connsiteX49" fmla="*/ 2784400 w 3245936"/>
              <a:gd name="connsiteY49" fmla="*/ 599870 h 622144"/>
              <a:gd name="connsiteX50" fmla="*/ 2784924 w 3245936"/>
              <a:gd name="connsiteY50" fmla="*/ 599889 h 622144"/>
              <a:gd name="connsiteX51" fmla="*/ 2785143 w 3245936"/>
              <a:gd name="connsiteY51" fmla="*/ 599984 h 622144"/>
              <a:gd name="connsiteX52" fmla="*/ 2851294 w 3245936"/>
              <a:gd name="connsiteY52" fmla="*/ 450232 h 622144"/>
              <a:gd name="connsiteX53" fmla="*/ 2849989 w 3245936"/>
              <a:gd name="connsiteY53" fmla="*/ 448851 h 622144"/>
              <a:gd name="connsiteX54" fmla="*/ 2856571 w 3245936"/>
              <a:gd name="connsiteY54" fmla="*/ 448061 h 622144"/>
              <a:gd name="connsiteX55" fmla="*/ 2855771 w 3245936"/>
              <a:gd name="connsiteY55" fmla="*/ 449518 h 622144"/>
              <a:gd name="connsiteX56" fmla="*/ 2937438 w 3245936"/>
              <a:gd name="connsiteY56" fmla="*/ 537262 h 622144"/>
              <a:gd name="connsiteX57" fmla="*/ 2939534 w 3245936"/>
              <a:gd name="connsiteY57" fmla="*/ 536567 h 622144"/>
              <a:gd name="connsiteX58" fmla="*/ 2944630 w 3245936"/>
              <a:gd name="connsiteY58" fmla="*/ 465187 h 622144"/>
              <a:gd name="connsiteX59" fmla="*/ 2944363 w 3245936"/>
              <a:gd name="connsiteY59" fmla="*/ 465187 h 622144"/>
              <a:gd name="connsiteX60" fmla="*/ 2941667 w 3245936"/>
              <a:gd name="connsiteY60" fmla="*/ 461453 h 622144"/>
              <a:gd name="connsiteX61" fmla="*/ 2570259 w 3245936"/>
              <a:gd name="connsiteY61" fmla="*/ 445841 h 622144"/>
              <a:gd name="connsiteX62" fmla="*/ 2553533 w 3245936"/>
              <a:gd name="connsiteY62" fmla="*/ 451109 h 622144"/>
              <a:gd name="connsiteX63" fmla="*/ 2614846 w 3245936"/>
              <a:gd name="connsiteY63" fmla="*/ 492504 h 622144"/>
              <a:gd name="connsiteX64" fmla="*/ 1130051 w 3245936"/>
              <a:gd name="connsiteY64" fmla="*/ 445003 h 622144"/>
              <a:gd name="connsiteX65" fmla="*/ 1126231 w 3245936"/>
              <a:gd name="connsiteY65" fmla="*/ 447108 h 622144"/>
              <a:gd name="connsiteX66" fmla="*/ 1104800 w 3245936"/>
              <a:gd name="connsiteY66" fmla="*/ 528270 h 622144"/>
              <a:gd name="connsiteX67" fmla="*/ 1106476 w 3245936"/>
              <a:gd name="connsiteY67" fmla="*/ 529499 h 622144"/>
              <a:gd name="connsiteX68" fmla="*/ 1204774 w 3245936"/>
              <a:gd name="connsiteY68" fmla="*/ 472540 h 622144"/>
              <a:gd name="connsiteX69" fmla="*/ 1204488 w 3245936"/>
              <a:gd name="connsiteY69" fmla="*/ 470301 h 622144"/>
              <a:gd name="connsiteX70" fmla="*/ 1204507 w 3245936"/>
              <a:gd name="connsiteY70" fmla="*/ 470235 h 622144"/>
              <a:gd name="connsiteX71" fmla="*/ 1123316 w 3245936"/>
              <a:gd name="connsiteY71" fmla="*/ 444203 h 622144"/>
              <a:gd name="connsiteX72" fmla="*/ 974031 w 3245936"/>
              <a:gd name="connsiteY72" fmla="*/ 451509 h 622144"/>
              <a:gd name="connsiteX73" fmla="*/ 974002 w 3245936"/>
              <a:gd name="connsiteY73" fmla="*/ 452061 h 622144"/>
              <a:gd name="connsiteX74" fmla="*/ 973717 w 3245936"/>
              <a:gd name="connsiteY74" fmla="*/ 452690 h 622144"/>
              <a:gd name="connsiteX75" fmla="*/ 1100799 w 3245936"/>
              <a:gd name="connsiteY75" fmla="*/ 529376 h 622144"/>
              <a:gd name="connsiteX76" fmla="*/ 1104228 w 3245936"/>
              <a:gd name="connsiteY76" fmla="*/ 528070 h 622144"/>
              <a:gd name="connsiteX77" fmla="*/ 1125650 w 3245936"/>
              <a:gd name="connsiteY77" fmla="*/ 446908 h 622144"/>
              <a:gd name="connsiteX78" fmla="*/ 1123316 w 3245936"/>
              <a:gd name="connsiteY78" fmla="*/ 444203 h 622144"/>
              <a:gd name="connsiteX79" fmla="*/ 2760302 w 3245936"/>
              <a:gd name="connsiteY79" fmla="*/ 436145 h 622144"/>
              <a:gd name="connsiteX80" fmla="*/ 2688798 w 3245936"/>
              <a:gd name="connsiteY80" fmla="*/ 465796 h 622144"/>
              <a:gd name="connsiteX81" fmla="*/ 2704866 w 3245936"/>
              <a:gd name="connsiteY81" fmla="*/ 500381 h 622144"/>
              <a:gd name="connsiteX82" fmla="*/ 2706857 w 3245936"/>
              <a:gd name="connsiteY82" fmla="*/ 500201 h 622144"/>
              <a:gd name="connsiteX83" fmla="*/ 2707952 w 3245936"/>
              <a:gd name="connsiteY83" fmla="*/ 500696 h 622144"/>
              <a:gd name="connsiteX84" fmla="*/ 2773389 w 3245936"/>
              <a:gd name="connsiteY84" fmla="*/ 432125 h 622144"/>
              <a:gd name="connsiteX85" fmla="*/ 2708676 w 3245936"/>
              <a:gd name="connsiteY85" fmla="*/ 501363 h 622144"/>
              <a:gd name="connsiteX86" fmla="*/ 2709181 w 3245936"/>
              <a:gd name="connsiteY86" fmla="*/ 502039 h 622144"/>
              <a:gd name="connsiteX87" fmla="*/ 2777647 w 3245936"/>
              <a:gd name="connsiteY87" fmla="*/ 475740 h 622144"/>
              <a:gd name="connsiteX88" fmla="*/ 2775637 w 3245936"/>
              <a:gd name="connsiteY88" fmla="*/ 433183 h 622144"/>
              <a:gd name="connsiteX89" fmla="*/ 2775104 w 3245936"/>
              <a:gd name="connsiteY89" fmla="*/ 433163 h 622144"/>
              <a:gd name="connsiteX90" fmla="*/ 2773389 w 3245936"/>
              <a:gd name="connsiteY90" fmla="*/ 432125 h 622144"/>
              <a:gd name="connsiteX91" fmla="*/ 3069379 w 3245936"/>
              <a:gd name="connsiteY91" fmla="*/ 432040 h 622144"/>
              <a:gd name="connsiteX92" fmla="*/ 2948678 w 3245936"/>
              <a:gd name="connsiteY92" fmla="*/ 461243 h 622144"/>
              <a:gd name="connsiteX93" fmla="*/ 2948630 w 3245936"/>
              <a:gd name="connsiteY93" fmla="*/ 462520 h 622144"/>
              <a:gd name="connsiteX94" fmla="*/ 2945201 w 3245936"/>
              <a:gd name="connsiteY94" fmla="*/ 465206 h 622144"/>
              <a:gd name="connsiteX95" fmla="*/ 2940096 w 3245936"/>
              <a:gd name="connsiteY95" fmla="*/ 536586 h 622144"/>
              <a:gd name="connsiteX96" fmla="*/ 2940362 w 3245936"/>
              <a:gd name="connsiteY96" fmla="*/ 536605 h 622144"/>
              <a:gd name="connsiteX97" fmla="*/ 2941972 w 3245936"/>
              <a:gd name="connsiteY97" fmla="*/ 537519 h 622144"/>
              <a:gd name="connsiteX98" fmla="*/ 3069655 w 3245936"/>
              <a:gd name="connsiteY98" fmla="*/ 432763 h 622144"/>
              <a:gd name="connsiteX99" fmla="*/ 3069379 w 3245936"/>
              <a:gd name="connsiteY99" fmla="*/ 432040 h 622144"/>
              <a:gd name="connsiteX100" fmla="*/ 2784496 w 3245936"/>
              <a:gd name="connsiteY100" fmla="*/ 431640 h 622144"/>
              <a:gd name="connsiteX101" fmla="*/ 2780323 w 3245936"/>
              <a:gd name="connsiteY101" fmla="*/ 434068 h 622144"/>
              <a:gd name="connsiteX102" fmla="*/ 2778094 w 3245936"/>
              <a:gd name="connsiteY102" fmla="*/ 432440 h 622144"/>
              <a:gd name="connsiteX103" fmla="*/ 2776523 w 3245936"/>
              <a:gd name="connsiteY103" fmla="*/ 433221 h 622144"/>
              <a:gd name="connsiteX104" fmla="*/ 2778514 w 3245936"/>
              <a:gd name="connsiteY104" fmla="*/ 475397 h 622144"/>
              <a:gd name="connsiteX105" fmla="*/ 2849685 w 3245936"/>
              <a:gd name="connsiteY105" fmla="*/ 448080 h 622144"/>
              <a:gd name="connsiteX106" fmla="*/ 2849618 w 3245936"/>
              <a:gd name="connsiteY106" fmla="*/ 446680 h 622144"/>
              <a:gd name="connsiteX107" fmla="*/ 2772513 w 3245936"/>
              <a:gd name="connsiteY107" fmla="*/ 431059 h 622144"/>
              <a:gd name="connsiteX108" fmla="*/ 2761854 w 3245936"/>
              <a:gd name="connsiteY108" fmla="*/ 435478 h 622144"/>
              <a:gd name="connsiteX109" fmla="*/ 2712810 w 3245936"/>
              <a:gd name="connsiteY109" fmla="*/ 496000 h 622144"/>
              <a:gd name="connsiteX110" fmla="*/ 2772951 w 3245936"/>
              <a:gd name="connsiteY110" fmla="*/ 431687 h 622144"/>
              <a:gd name="connsiteX111" fmla="*/ 2772837 w 3245936"/>
              <a:gd name="connsiteY111" fmla="*/ 431506 h 622144"/>
              <a:gd name="connsiteX112" fmla="*/ 2772513 w 3245936"/>
              <a:gd name="connsiteY112" fmla="*/ 431059 h 622144"/>
              <a:gd name="connsiteX113" fmla="*/ 2520205 w 3245936"/>
              <a:gd name="connsiteY113" fmla="*/ 429611 h 622144"/>
              <a:gd name="connsiteX114" fmla="*/ 2491278 w 3245936"/>
              <a:gd name="connsiteY114" fmla="*/ 468358 h 622144"/>
              <a:gd name="connsiteX115" fmla="*/ 2492135 w 3245936"/>
              <a:gd name="connsiteY115" fmla="*/ 469520 h 622144"/>
              <a:gd name="connsiteX116" fmla="*/ 2551533 w 3245936"/>
              <a:gd name="connsiteY116" fmla="*/ 450775 h 622144"/>
              <a:gd name="connsiteX117" fmla="*/ 2767436 w 3245936"/>
              <a:gd name="connsiteY117" fmla="*/ 428620 h 622144"/>
              <a:gd name="connsiteX118" fmla="*/ 2763035 w 3245936"/>
              <a:gd name="connsiteY118" fmla="*/ 434030 h 622144"/>
              <a:gd name="connsiteX119" fmla="*/ 2772199 w 3245936"/>
              <a:gd name="connsiteY119" fmla="*/ 430230 h 622144"/>
              <a:gd name="connsiteX120" fmla="*/ 2772103 w 3245936"/>
              <a:gd name="connsiteY120" fmla="*/ 429211 h 622144"/>
              <a:gd name="connsiteX121" fmla="*/ 2865039 w 3245936"/>
              <a:gd name="connsiteY121" fmla="*/ 421695 h 622144"/>
              <a:gd name="connsiteX122" fmla="*/ 2854952 w 3245936"/>
              <a:gd name="connsiteY122" fmla="*/ 444203 h 622144"/>
              <a:gd name="connsiteX123" fmla="*/ 2856590 w 3245936"/>
              <a:gd name="connsiteY123" fmla="*/ 447451 h 622144"/>
              <a:gd name="connsiteX124" fmla="*/ 2941705 w 3245936"/>
              <a:gd name="connsiteY124" fmla="*/ 460853 h 622144"/>
              <a:gd name="connsiteX125" fmla="*/ 2941858 w 3245936"/>
              <a:gd name="connsiteY125" fmla="*/ 460510 h 622144"/>
              <a:gd name="connsiteX126" fmla="*/ 2774475 w 3245936"/>
              <a:gd name="connsiteY126" fmla="*/ 419924 h 622144"/>
              <a:gd name="connsiteX127" fmla="*/ 2767941 w 3245936"/>
              <a:gd name="connsiteY127" fmla="*/ 427991 h 622144"/>
              <a:gd name="connsiteX128" fmla="*/ 2772122 w 3245936"/>
              <a:gd name="connsiteY128" fmla="*/ 428534 h 622144"/>
              <a:gd name="connsiteX129" fmla="*/ 2772122 w 3245936"/>
              <a:gd name="connsiteY129" fmla="*/ 428496 h 622144"/>
              <a:gd name="connsiteX130" fmla="*/ 2774894 w 3245936"/>
              <a:gd name="connsiteY130" fmla="*/ 425839 h 622144"/>
              <a:gd name="connsiteX131" fmla="*/ 2663537 w 3245936"/>
              <a:gd name="connsiteY131" fmla="*/ 418590 h 622144"/>
              <a:gd name="connsiteX132" fmla="*/ 2619656 w 3245936"/>
              <a:gd name="connsiteY132" fmla="*/ 491980 h 622144"/>
              <a:gd name="connsiteX133" fmla="*/ 2620656 w 3245936"/>
              <a:gd name="connsiteY133" fmla="*/ 493114 h 622144"/>
              <a:gd name="connsiteX134" fmla="*/ 2687845 w 3245936"/>
              <a:gd name="connsiteY134" fmla="*/ 465234 h 622144"/>
              <a:gd name="connsiteX135" fmla="*/ 2666261 w 3245936"/>
              <a:gd name="connsiteY135" fmla="*/ 418743 h 622144"/>
              <a:gd name="connsiteX136" fmla="*/ 2664261 w 3245936"/>
              <a:gd name="connsiteY136" fmla="*/ 418933 h 622144"/>
              <a:gd name="connsiteX137" fmla="*/ 2663537 w 3245936"/>
              <a:gd name="connsiteY137" fmla="*/ 418590 h 622144"/>
              <a:gd name="connsiteX138" fmla="*/ 2397266 w 3245936"/>
              <a:gd name="connsiteY138" fmla="*/ 417724 h 622144"/>
              <a:gd name="connsiteX139" fmla="*/ 2333801 w 3245936"/>
              <a:gd name="connsiteY139" fmla="*/ 425591 h 622144"/>
              <a:gd name="connsiteX140" fmla="*/ 2333791 w 3245936"/>
              <a:gd name="connsiteY140" fmla="*/ 426144 h 622144"/>
              <a:gd name="connsiteX141" fmla="*/ 2485667 w 3245936"/>
              <a:gd name="connsiteY141" fmla="*/ 469606 h 622144"/>
              <a:gd name="connsiteX142" fmla="*/ 2661890 w 3245936"/>
              <a:gd name="connsiteY142" fmla="*/ 416923 h 622144"/>
              <a:gd name="connsiteX143" fmla="*/ 2571002 w 3245936"/>
              <a:gd name="connsiteY143" fmla="*/ 445613 h 622144"/>
              <a:gd name="connsiteX144" fmla="*/ 2615398 w 3245936"/>
              <a:gd name="connsiteY144" fmla="*/ 492085 h 622144"/>
              <a:gd name="connsiteX145" fmla="*/ 2618379 w 3245936"/>
              <a:gd name="connsiteY145" fmla="*/ 491371 h 622144"/>
              <a:gd name="connsiteX146" fmla="*/ 2619103 w 3245936"/>
              <a:gd name="connsiteY146" fmla="*/ 491704 h 622144"/>
              <a:gd name="connsiteX147" fmla="*/ 2662985 w 3245936"/>
              <a:gd name="connsiteY147" fmla="*/ 418352 h 622144"/>
              <a:gd name="connsiteX148" fmla="*/ 2661890 w 3245936"/>
              <a:gd name="connsiteY148" fmla="*/ 416923 h 622144"/>
              <a:gd name="connsiteX149" fmla="*/ 2668567 w 3245936"/>
              <a:gd name="connsiteY149" fmla="*/ 416219 h 622144"/>
              <a:gd name="connsiteX150" fmla="*/ 2668567 w 3245936"/>
              <a:gd name="connsiteY150" fmla="*/ 416257 h 622144"/>
              <a:gd name="connsiteX151" fmla="*/ 2666852 w 3245936"/>
              <a:gd name="connsiteY151" fmla="*/ 418524 h 622144"/>
              <a:gd name="connsiteX152" fmla="*/ 2688436 w 3245936"/>
              <a:gd name="connsiteY152" fmla="*/ 464987 h 622144"/>
              <a:gd name="connsiteX153" fmla="*/ 2761464 w 3245936"/>
              <a:gd name="connsiteY153" fmla="*/ 434688 h 622144"/>
              <a:gd name="connsiteX154" fmla="*/ 2766484 w 3245936"/>
              <a:gd name="connsiteY154" fmla="*/ 428496 h 622144"/>
              <a:gd name="connsiteX155" fmla="*/ 2537550 w 3245936"/>
              <a:gd name="connsiteY155" fmla="*/ 411599 h 622144"/>
              <a:gd name="connsiteX156" fmla="*/ 2534578 w 3245936"/>
              <a:gd name="connsiteY156" fmla="*/ 412313 h 622144"/>
              <a:gd name="connsiteX157" fmla="*/ 2533492 w 3245936"/>
              <a:gd name="connsiteY157" fmla="*/ 411818 h 622144"/>
              <a:gd name="connsiteX158" fmla="*/ 2520710 w 3245936"/>
              <a:gd name="connsiteY158" fmla="*/ 428925 h 622144"/>
              <a:gd name="connsiteX159" fmla="*/ 2552562 w 3245936"/>
              <a:gd name="connsiteY159" fmla="*/ 450461 h 622144"/>
              <a:gd name="connsiteX160" fmla="*/ 2569535 w 3245936"/>
              <a:gd name="connsiteY160" fmla="*/ 445098 h 622144"/>
              <a:gd name="connsiteX161" fmla="*/ 1189401 w 3245936"/>
              <a:gd name="connsiteY161" fmla="*/ 410189 h 622144"/>
              <a:gd name="connsiteX162" fmla="*/ 1130079 w 3245936"/>
              <a:gd name="connsiteY162" fmla="*/ 442279 h 622144"/>
              <a:gd name="connsiteX163" fmla="*/ 1130317 w 3245936"/>
              <a:gd name="connsiteY163" fmla="*/ 444422 h 622144"/>
              <a:gd name="connsiteX164" fmla="*/ 1130289 w 3245936"/>
              <a:gd name="connsiteY164" fmla="*/ 444489 h 622144"/>
              <a:gd name="connsiteX165" fmla="*/ 1204755 w 3245936"/>
              <a:gd name="connsiteY165" fmla="*/ 469711 h 622144"/>
              <a:gd name="connsiteX166" fmla="*/ 1206593 w 3245936"/>
              <a:gd name="connsiteY166" fmla="*/ 467882 h 622144"/>
              <a:gd name="connsiteX167" fmla="*/ 2538874 w 3245936"/>
              <a:gd name="connsiteY167" fmla="*/ 409418 h 622144"/>
              <a:gd name="connsiteX168" fmla="*/ 2538855 w 3245936"/>
              <a:gd name="connsiteY168" fmla="*/ 409627 h 622144"/>
              <a:gd name="connsiteX169" fmla="*/ 2538055 w 3245936"/>
              <a:gd name="connsiteY169" fmla="*/ 411123 h 622144"/>
              <a:gd name="connsiteX170" fmla="*/ 2570288 w 3245936"/>
              <a:gd name="connsiteY170" fmla="*/ 444851 h 622144"/>
              <a:gd name="connsiteX171" fmla="*/ 2661547 w 3245936"/>
              <a:gd name="connsiteY171" fmla="*/ 416076 h 622144"/>
              <a:gd name="connsiteX172" fmla="*/ 2661556 w 3245936"/>
              <a:gd name="connsiteY172" fmla="*/ 415714 h 622144"/>
              <a:gd name="connsiteX173" fmla="*/ 2489077 w 3245936"/>
              <a:gd name="connsiteY173" fmla="*/ 408560 h 622144"/>
              <a:gd name="connsiteX174" fmla="*/ 2486801 w 3245936"/>
              <a:gd name="connsiteY174" fmla="*/ 409761 h 622144"/>
              <a:gd name="connsiteX175" fmla="*/ 2489068 w 3245936"/>
              <a:gd name="connsiteY175" fmla="*/ 467492 h 622144"/>
              <a:gd name="connsiteX176" fmla="*/ 2489754 w 3245936"/>
              <a:gd name="connsiteY176" fmla="*/ 467520 h 622144"/>
              <a:gd name="connsiteX177" fmla="*/ 2490840 w 3245936"/>
              <a:gd name="connsiteY177" fmla="*/ 468006 h 622144"/>
              <a:gd name="connsiteX178" fmla="*/ 2519748 w 3245936"/>
              <a:gd name="connsiteY178" fmla="*/ 429287 h 622144"/>
              <a:gd name="connsiteX179" fmla="*/ 2471971 w 3245936"/>
              <a:gd name="connsiteY179" fmla="*/ 408475 h 622144"/>
              <a:gd name="connsiteX180" fmla="*/ 2398780 w 3245936"/>
              <a:gd name="connsiteY180" fmla="*/ 417552 h 622144"/>
              <a:gd name="connsiteX181" fmla="*/ 2486144 w 3245936"/>
              <a:gd name="connsiteY181" fmla="*/ 468816 h 622144"/>
              <a:gd name="connsiteX182" fmla="*/ 2487725 w 3245936"/>
              <a:gd name="connsiteY182" fmla="*/ 467711 h 622144"/>
              <a:gd name="connsiteX183" fmla="*/ 1327732 w 3245936"/>
              <a:gd name="connsiteY183" fmla="*/ 407246 h 622144"/>
              <a:gd name="connsiteX184" fmla="*/ 1213880 w 3245936"/>
              <a:gd name="connsiteY184" fmla="*/ 468463 h 622144"/>
              <a:gd name="connsiteX185" fmla="*/ 1354469 w 3245936"/>
              <a:gd name="connsiteY185" fmla="*/ 416171 h 622144"/>
              <a:gd name="connsiteX186" fmla="*/ 1354422 w 3245936"/>
              <a:gd name="connsiteY186" fmla="*/ 414723 h 622144"/>
              <a:gd name="connsiteX187" fmla="*/ 2482972 w 3245936"/>
              <a:gd name="connsiteY187" fmla="*/ 407103 h 622144"/>
              <a:gd name="connsiteX188" fmla="*/ 2472628 w 3245936"/>
              <a:gd name="connsiteY188" fmla="*/ 408380 h 622144"/>
              <a:gd name="connsiteX189" fmla="*/ 2488344 w 3245936"/>
              <a:gd name="connsiteY189" fmla="*/ 467473 h 622144"/>
              <a:gd name="connsiteX190" fmla="*/ 2488544 w 3245936"/>
              <a:gd name="connsiteY190" fmla="*/ 467492 h 622144"/>
              <a:gd name="connsiteX191" fmla="*/ 2486277 w 3245936"/>
              <a:gd name="connsiteY191" fmla="*/ 409741 h 622144"/>
              <a:gd name="connsiteX192" fmla="*/ 2485601 w 3245936"/>
              <a:gd name="connsiteY192" fmla="*/ 409732 h 622144"/>
              <a:gd name="connsiteX193" fmla="*/ 2482972 w 3245936"/>
              <a:gd name="connsiteY193" fmla="*/ 407103 h 622144"/>
              <a:gd name="connsiteX194" fmla="*/ 2489887 w 3245936"/>
              <a:gd name="connsiteY194" fmla="*/ 406894 h 622144"/>
              <a:gd name="connsiteX195" fmla="*/ 2489887 w 3245936"/>
              <a:gd name="connsiteY195" fmla="*/ 407065 h 622144"/>
              <a:gd name="connsiteX196" fmla="*/ 2489525 w 3245936"/>
              <a:gd name="connsiteY196" fmla="*/ 407856 h 622144"/>
              <a:gd name="connsiteX197" fmla="*/ 2520253 w 3245936"/>
              <a:gd name="connsiteY197" fmla="*/ 428611 h 622144"/>
              <a:gd name="connsiteX198" fmla="*/ 2533054 w 3245936"/>
              <a:gd name="connsiteY198" fmla="*/ 411475 h 622144"/>
              <a:gd name="connsiteX199" fmla="*/ 2531873 w 3245936"/>
              <a:gd name="connsiteY199" fmla="*/ 409056 h 622144"/>
              <a:gd name="connsiteX200" fmla="*/ 2375720 w 3245936"/>
              <a:gd name="connsiteY200" fmla="*/ 405074 h 622144"/>
              <a:gd name="connsiteX201" fmla="*/ 2333629 w 3245936"/>
              <a:gd name="connsiteY201" fmla="*/ 424505 h 622144"/>
              <a:gd name="connsiteX202" fmla="*/ 2333725 w 3245936"/>
              <a:gd name="connsiteY202" fmla="*/ 424763 h 622144"/>
              <a:gd name="connsiteX203" fmla="*/ 2396085 w 3245936"/>
              <a:gd name="connsiteY203" fmla="*/ 417028 h 622144"/>
              <a:gd name="connsiteX204" fmla="*/ 2471456 w 3245936"/>
              <a:gd name="connsiteY204" fmla="*/ 403979 h 622144"/>
              <a:gd name="connsiteX205" fmla="*/ 2472418 w 3245936"/>
              <a:gd name="connsiteY205" fmla="*/ 407560 h 622144"/>
              <a:gd name="connsiteX206" fmla="*/ 2482896 w 3245936"/>
              <a:gd name="connsiteY206" fmla="*/ 406265 h 622144"/>
              <a:gd name="connsiteX207" fmla="*/ 2482896 w 3245936"/>
              <a:gd name="connsiteY207" fmla="*/ 406065 h 622144"/>
              <a:gd name="connsiteX208" fmla="*/ 1343877 w 3245936"/>
              <a:gd name="connsiteY208" fmla="*/ 398569 h 622144"/>
              <a:gd name="connsiteX209" fmla="*/ 1328637 w 3245936"/>
              <a:gd name="connsiteY209" fmla="*/ 406770 h 622144"/>
              <a:gd name="connsiteX210" fmla="*/ 1354641 w 3245936"/>
              <a:gd name="connsiteY210" fmla="*/ 414066 h 622144"/>
              <a:gd name="connsiteX211" fmla="*/ 1355412 w 3245936"/>
              <a:gd name="connsiteY211" fmla="*/ 412866 h 622144"/>
              <a:gd name="connsiteX212" fmla="*/ 1347421 w 3245936"/>
              <a:gd name="connsiteY212" fmla="*/ 396664 h 622144"/>
              <a:gd name="connsiteX213" fmla="*/ 1344573 w 3245936"/>
              <a:gd name="connsiteY213" fmla="*/ 398188 h 622144"/>
              <a:gd name="connsiteX214" fmla="*/ 1355422 w 3245936"/>
              <a:gd name="connsiteY214" fmla="*/ 411637 h 622144"/>
              <a:gd name="connsiteX215" fmla="*/ 2772646 w 3245936"/>
              <a:gd name="connsiteY215" fmla="*/ 394063 h 622144"/>
              <a:gd name="connsiteX216" fmla="*/ 2668586 w 3245936"/>
              <a:gd name="connsiteY216" fmla="*/ 415123 h 622144"/>
              <a:gd name="connsiteX217" fmla="*/ 2668576 w 3245936"/>
              <a:gd name="connsiteY217" fmla="*/ 415542 h 622144"/>
              <a:gd name="connsiteX218" fmla="*/ 2766988 w 3245936"/>
              <a:gd name="connsiteY218" fmla="*/ 427887 h 622144"/>
              <a:gd name="connsiteX219" fmla="*/ 2774389 w 3245936"/>
              <a:gd name="connsiteY219" fmla="*/ 418771 h 622144"/>
              <a:gd name="connsiteX220" fmla="*/ 1018599 w 3245936"/>
              <a:gd name="connsiteY220" fmla="*/ 393654 h 622144"/>
              <a:gd name="connsiteX221" fmla="*/ 973059 w 3245936"/>
              <a:gd name="connsiteY221" fmla="*/ 448832 h 622144"/>
              <a:gd name="connsiteX222" fmla="*/ 974060 w 3245936"/>
              <a:gd name="connsiteY222" fmla="*/ 450680 h 622144"/>
              <a:gd name="connsiteX223" fmla="*/ 1123345 w 3245936"/>
              <a:gd name="connsiteY223" fmla="*/ 443374 h 622144"/>
              <a:gd name="connsiteX224" fmla="*/ 1123364 w 3245936"/>
              <a:gd name="connsiteY224" fmla="*/ 442812 h 622144"/>
              <a:gd name="connsiteX225" fmla="*/ 1123497 w 3245936"/>
              <a:gd name="connsiteY225" fmla="*/ 442536 h 622144"/>
              <a:gd name="connsiteX226" fmla="*/ 2076121 w 3245936"/>
              <a:gd name="connsiteY226" fmla="*/ 392406 h 622144"/>
              <a:gd name="connsiteX227" fmla="*/ 2076102 w 3245936"/>
              <a:gd name="connsiteY227" fmla="*/ 393130 h 622144"/>
              <a:gd name="connsiteX228" fmla="*/ 2075664 w 3245936"/>
              <a:gd name="connsiteY228" fmla="*/ 394111 h 622144"/>
              <a:gd name="connsiteX229" fmla="*/ 2098972 w 3245936"/>
              <a:gd name="connsiteY229" fmla="*/ 409761 h 622144"/>
              <a:gd name="connsiteX230" fmla="*/ 2404381 w 3245936"/>
              <a:gd name="connsiteY230" fmla="*/ 391854 h 622144"/>
              <a:gd name="connsiteX231" fmla="*/ 2376759 w 3245936"/>
              <a:gd name="connsiteY231" fmla="*/ 404608 h 622144"/>
              <a:gd name="connsiteX232" fmla="*/ 2397599 w 3245936"/>
              <a:gd name="connsiteY232" fmla="*/ 416828 h 622144"/>
              <a:gd name="connsiteX233" fmla="*/ 2471742 w 3245936"/>
              <a:gd name="connsiteY233" fmla="*/ 407646 h 622144"/>
              <a:gd name="connsiteX234" fmla="*/ 2470742 w 3245936"/>
              <a:gd name="connsiteY234" fmla="*/ 403846 h 622144"/>
              <a:gd name="connsiteX235" fmla="*/ 2505537 w 3245936"/>
              <a:gd name="connsiteY235" fmla="*/ 391758 h 622144"/>
              <a:gd name="connsiteX236" fmla="*/ 2489449 w 3245936"/>
              <a:gd name="connsiteY236" fmla="*/ 404417 h 622144"/>
              <a:gd name="connsiteX237" fmla="*/ 2489925 w 3245936"/>
              <a:gd name="connsiteY237" fmla="*/ 405979 h 622144"/>
              <a:gd name="connsiteX238" fmla="*/ 2531902 w 3245936"/>
              <a:gd name="connsiteY238" fmla="*/ 408151 h 622144"/>
              <a:gd name="connsiteX239" fmla="*/ 2531902 w 3245936"/>
              <a:gd name="connsiteY239" fmla="*/ 408017 h 622144"/>
              <a:gd name="connsiteX240" fmla="*/ 2532216 w 3245936"/>
              <a:gd name="connsiteY240" fmla="*/ 407322 h 622144"/>
              <a:gd name="connsiteX241" fmla="*/ 2797364 w 3245936"/>
              <a:gd name="connsiteY241" fmla="*/ 391673 h 622144"/>
              <a:gd name="connsiteX242" fmla="*/ 2775332 w 3245936"/>
              <a:gd name="connsiteY242" fmla="*/ 418867 h 622144"/>
              <a:gd name="connsiteX243" fmla="*/ 2775809 w 3245936"/>
              <a:gd name="connsiteY243" fmla="*/ 425801 h 622144"/>
              <a:gd name="connsiteX244" fmla="*/ 2776399 w 3245936"/>
              <a:gd name="connsiteY244" fmla="*/ 425839 h 622144"/>
              <a:gd name="connsiteX245" fmla="*/ 2777171 w 3245936"/>
              <a:gd name="connsiteY245" fmla="*/ 426163 h 622144"/>
              <a:gd name="connsiteX246" fmla="*/ 2801831 w 3245936"/>
              <a:gd name="connsiteY246" fmla="*/ 390996 h 622144"/>
              <a:gd name="connsiteX247" fmla="*/ 2798878 w 3245936"/>
              <a:gd name="connsiteY247" fmla="*/ 391692 h 622144"/>
              <a:gd name="connsiteX248" fmla="*/ 2798097 w 3245936"/>
              <a:gd name="connsiteY248" fmla="*/ 391349 h 622144"/>
              <a:gd name="connsiteX249" fmla="*/ 2777599 w 3245936"/>
              <a:gd name="connsiteY249" fmla="*/ 426363 h 622144"/>
              <a:gd name="connsiteX250" fmla="*/ 2778666 w 3245936"/>
              <a:gd name="connsiteY250" fmla="*/ 427496 h 622144"/>
              <a:gd name="connsiteX251" fmla="*/ 2778952 w 3245936"/>
              <a:gd name="connsiteY251" fmla="*/ 427839 h 622144"/>
              <a:gd name="connsiteX252" fmla="*/ 2781943 w 3245936"/>
              <a:gd name="connsiteY252" fmla="*/ 427115 h 622144"/>
              <a:gd name="connsiteX253" fmla="*/ 2784629 w 3245936"/>
              <a:gd name="connsiteY253" fmla="*/ 431106 h 622144"/>
              <a:gd name="connsiteX254" fmla="*/ 2849742 w 3245936"/>
              <a:gd name="connsiteY254" fmla="*/ 446156 h 622144"/>
              <a:gd name="connsiteX255" fmla="*/ 2850551 w 3245936"/>
              <a:gd name="connsiteY255" fmla="*/ 444803 h 622144"/>
              <a:gd name="connsiteX256" fmla="*/ 2802621 w 3245936"/>
              <a:gd name="connsiteY256" fmla="*/ 390177 h 622144"/>
              <a:gd name="connsiteX257" fmla="*/ 2802231 w 3245936"/>
              <a:gd name="connsiteY257" fmla="*/ 390625 h 622144"/>
              <a:gd name="connsiteX258" fmla="*/ 2850970 w 3245936"/>
              <a:gd name="connsiteY258" fmla="*/ 444412 h 622144"/>
              <a:gd name="connsiteX259" fmla="*/ 2853923 w 3245936"/>
              <a:gd name="connsiteY259" fmla="*/ 443736 h 622144"/>
              <a:gd name="connsiteX260" fmla="*/ 2854142 w 3245936"/>
              <a:gd name="connsiteY260" fmla="*/ 443832 h 622144"/>
              <a:gd name="connsiteX261" fmla="*/ 2864229 w 3245936"/>
              <a:gd name="connsiteY261" fmla="*/ 421305 h 622144"/>
              <a:gd name="connsiteX262" fmla="*/ 2796316 w 3245936"/>
              <a:gd name="connsiteY262" fmla="*/ 389282 h 622144"/>
              <a:gd name="connsiteX263" fmla="*/ 2773561 w 3245936"/>
              <a:gd name="connsiteY263" fmla="*/ 393873 h 622144"/>
              <a:gd name="connsiteX264" fmla="*/ 2775237 w 3245936"/>
              <a:gd name="connsiteY264" fmla="*/ 417685 h 622144"/>
              <a:gd name="connsiteX265" fmla="*/ 2797154 w 3245936"/>
              <a:gd name="connsiteY265" fmla="*/ 390663 h 622144"/>
              <a:gd name="connsiteX266" fmla="*/ 2796316 w 3245936"/>
              <a:gd name="connsiteY266" fmla="*/ 389282 h 622144"/>
              <a:gd name="connsiteX267" fmla="*/ 1022408 w 3245936"/>
              <a:gd name="connsiteY267" fmla="*/ 389025 h 622144"/>
              <a:gd name="connsiteX268" fmla="*/ 1019141 w 3245936"/>
              <a:gd name="connsiteY268" fmla="*/ 392968 h 622144"/>
              <a:gd name="connsiteX269" fmla="*/ 1111610 w 3245936"/>
              <a:gd name="connsiteY269" fmla="*/ 436059 h 622144"/>
              <a:gd name="connsiteX270" fmla="*/ 2101448 w 3245936"/>
              <a:gd name="connsiteY270" fmla="*/ 388834 h 622144"/>
              <a:gd name="connsiteX271" fmla="*/ 2077159 w 3245936"/>
              <a:gd name="connsiteY271" fmla="*/ 392111 h 622144"/>
              <a:gd name="connsiteX272" fmla="*/ 2105525 w 3245936"/>
              <a:gd name="connsiteY272" fmla="*/ 413675 h 622144"/>
              <a:gd name="connsiteX273" fmla="*/ 2106915 w 3245936"/>
              <a:gd name="connsiteY273" fmla="*/ 412799 h 622144"/>
              <a:gd name="connsiteX274" fmla="*/ 1365385 w 3245936"/>
              <a:gd name="connsiteY274" fmla="*/ 387005 h 622144"/>
              <a:gd name="connsiteX275" fmla="*/ 1348221 w 3245936"/>
              <a:gd name="connsiteY275" fmla="*/ 396245 h 622144"/>
              <a:gd name="connsiteX276" fmla="*/ 1356669 w 3245936"/>
              <a:gd name="connsiteY276" fmla="*/ 412056 h 622144"/>
              <a:gd name="connsiteX277" fmla="*/ 1358412 w 3245936"/>
              <a:gd name="connsiteY277" fmla="*/ 411846 h 622144"/>
              <a:gd name="connsiteX278" fmla="*/ 1239226 w 3245936"/>
              <a:gd name="connsiteY278" fmla="*/ 385738 h 622144"/>
              <a:gd name="connsiteX279" fmla="*/ 1226815 w 3245936"/>
              <a:gd name="connsiteY279" fmla="*/ 420019 h 622144"/>
              <a:gd name="connsiteX280" fmla="*/ 1239750 w 3245936"/>
              <a:gd name="connsiteY280" fmla="*/ 385805 h 622144"/>
              <a:gd name="connsiteX281" fmla="*/ 1239340 w 3245936"/>
              <a:gd name="connsiteY281" fmla="*/ 385786 h 622144"/>
              <a:gd name="connsiteX282" fmla="*/ 1239226 w 3245936"/>
              <a:gd name="connsiteY282" fmla="*/ 385738 h 622144"/>
              <a:gd name="connsiteX283" fmla="*/ 2124546 w 3245936"/>
              <a:gd name="connsiteY283" fmla="*/ 385720 h 622144"/>
              <a:gd name="connsiteX284" fmla="*/ 2102200 w 3245936"/>
              <a:gd name="connsiteY284" fmla="*/ 388729 h 622144"/>
              <a:gd name="connsiteX285" fmla="*/ 2107630 w 3245936"/>
              <a:gd name="connsiteY285" fmla="*/ 412609 h 622144"/>
              <a:gd name="connsiteX286" fmla="*/ 2108859 w 3245936"/>
              <a:gd name="connsiteY286" fmla="*/ 412637 h 622144"/>
              <a:gd name="connsiteX287" fmla="*/ 2109402 w 3245936"/>
              <a:gd name="connsiteY287" fmla="*/ 412875 h 622144"/>
              <a:gd name="connsiteX288" fmla="*/ 1368252 w 3245936"/>
              <a:gd name="connsiteY288" fmla="*/ 385462 h 622144"/>
              <a:gd name="connsiteX289" fmla="*/ 1366509 w 3245936"/>
              <a:gd name="connsiteY289" fmla="*/ 386396 h 622144"/>
              <a:gd name="connsiteX290" fmla="*/ 1359870 w 3245936"/>
              <a:gd name="connsiteY290" fmla="*/ 410075 h 622144"/>
              <a:gd name="connsiteX291" fmla="*/ 1369595 w 3245936"/>
              <a:gd name="connsiteY291" fmla="*/ 386539 h 622144"/>
              <a:gd name="connsiteX292" fmla="*/ 1368252 w 3245936"/>
              <a:gd name="connsiteY292" fmla="*/ 385462 h 622144"/>
              <a:gd name="connsiteX293" fmla="*/ 1237216 w 3245936"/>
              <a:gd name="connsiteY293" fmla="*/ 384310 h 622144"/>
              <a:gd name="connsiteX294" fmla="*/ 1190106 w 3245936"/>
              <a:gd name="connsiteY294" fmla="*/ 409799 h 622144"/>
              <a:gd name="connsiteX295" fmla="*/ 1207336 w 3245936"/>
              <a:gd name="connsiteY295" fmla="*/ 467587 h 622144"/>
              <a:gd name="connsiteX296" fmla="*/ 1208775 w 3245936"/>
              <a:gd name="connsiteY296" fmla="*/ 467625 h 622144"/>
              <a:gd name="connsiteX297" fmla="*/ 1208803 w 3245936"/>
              <a:gd name="connsiteY297" fmla="*/ 467634 h 622144"/>
              <a:gd name="connsiteX298" fmla="*/ 1211165 w 3245936"/>
              <a:gd name="connsiteY298" fmla="*/ 461386 h 622144"/>
              <a:gd name="connsiteX299" fmla="*/ 1238664 w 3245936"/>
              <a:gd name="connsiteY299" fmla="*/ 385481 h 622144"/>
              <a:gd name="connsiteX300" fmla="*/ 1237216 w 3245936"/>
              <a:gd name="connsiteY300" fmla="*/ 384310 h 622144"/>
              <a:gd name="connsiteX301" fmla="*/ 2339726 w 3245936"/>
              <a:gd name="connsiteY301" fmla="*/ 383967 h 622144"/>
              <a:gd name="connsiteX302" fmla="*/ 2331486 w 3245936"/>
              <a:gd name="connsiteY302" fmla="*/ 422305 h 622144"/>
              <a:gd name="connsiteX303" fmla="*/ 2333344 w 3245936"/>
              <a:gd name="connsiteY303" fmla="*/ 423781 h 622144"/>
              <a:gd name="connsiteX304" fmla="*/ 2374892 w 3245936"/>
              <a:gd name="connsiteY304" fmla="*/ 404598 h 622144"/>
              <a:gd name="connsiteX305" fmla="*/ 1393541 w 3245936"/>
              <a:gd name="connsiteY305" fmla="*/ 383795 h 622144"/>
              <a:gd name="connsiteX306" fmla="*/ 1382644 w 3245936"/>
              <a:gd name="connsiteY306" fmla="*/ 393625 h 622144"/>
              <a:gd name="connsiteX307" fmla="*/ 1394112 w 3245936"/>
              <a:gd name="connsiteY307" fmla="*/ 383795 h 622144"/>
              <a:gd name="connsiteX308" fmla="*/ 1392150 w 3245936"/>
              <a:gd name="connsiteY308" fmla="*/ 383795 h 622144"/>
              <a:gd name="connsiteX309" fmla="*/ 1374605 w 3245936"/>
              <a:gd name="connsiteY309" fmla="*/ 383833 h 622144"/>
              <a:gd name="connsiteX310" fmla="*/ 1374595 w 3245936"/>
              <a:gd name="connsiteY310" fmla="*/ 384205 h 622144"/>
              <a:gd name="connsiteX311" fmla="*/ 1370309 w 3245936"/>
              <a:gd name="connsiteY311" fmla="*/ 386881 h 622144"/>
              <a:gd name="connsiteX312" fmla="*/ 1369957 w 3245936"/>
              <a:gd name="connsiteY312" fmla="*/ 386710 h 622144"/>
              <a:gd name="connsiteX313" fmla="*/ 1359432 w 3245936"/>
              <a:gd name="connsiteY313" fmla="*/ 412180 h 622144"/>
              <a:gd name="connsiteX314" fmla="*/ 1360194 w 3245936"/>
              <a:gd name="connsiteY314" fmla="*/ 412656 h 622144"/>
              <a:gd name="connsiteX315" fmla="*/ 1367261 w 3245936"/>
              <a:gd name="connsiteY315" fmla="*/ 383738 h 622144"/>
              <a:gd name="connsiteX316" fmla="*/ 1366861 w 3245936"/>
              <a:gd name="connsiteY316" fmla="*/ 385157 h 622144"/>
              <a:gd name="connsiteX317" fmla="*/ 1367833 w 3245936"/>
              <a:gd name="connsiteY317" fmla="*/ 384634 h 622144"/>
              <a:gd name="connsiteX318" fmla="*/ 1367604 w 3245936"/>
              <a:gd name="connsiteY318" fmla="*/ 383738 h 622144"/>
              <a:gd name="connsiteX319" fmla="*/ 1243417 w 3245936"/>
              <a:gd name="connsiteY319" fmla="*/ 383595 h 622144"/>
              <a:gd name="connsiteX320" fmla="*/ 1240702 w 3245936"/>
              <a:gd name="connsiteY320" fmla="*/ 385824 h 622144"/>
              <a:gd name="connsiteX321" fmla="*/ 1209622 w 3245936"/>
              <a:gd name="connsiteY321" fmla="*/ 468015 h 622144"/>
              <a:gd name="connsiteX322" fmla="*/ 1210832 w 3245936"/>
              <a:gd name="connsiteY322" fmla="*/ 469035 h 622144"/>
              <a:gd name="connsiteX323" fmla="*/ 1326446 w 3245936"/>
              <a:gd name="connsiteY323" fmla="*/ 406884 h 622144"/>
              <a:gd name="connsiteX324" fmla="*/ 1341429 w 3245936"/>
              <a:gd name="connsiteY324" fmla="*/ 383519 h 622144"/>
              <a:gd name="connsiteX325" fmla="*/ 1347773 w 3245936"/>
              <a:gd name="connsiteY325" fmla="*/ 395416 h 622144"/>
              <a:gd name="connsiteX326" fmla="*/ 1365728 w 3245936"/>
              <a:gd name="connsiteY326" fmla="*/ 385748 h 622144"/>
              <a:gd name="connsiteX327" fmla="*/ 1366299 w 3245936"/>
              <a:gd name="connsiteY327" fmla="*/ 383719 h 622144"/>
              <a:gd name="connsiteX328" fmla="*/ 1332676 w 3245936"/>
              <a:gd name="connsiteY328" fmla="*/ 383443 h 622144"/>
              <a:gd name="connsiteX329" fmla="*/ 1343982 w 3245936"/>
              <a:gd name="connsiteY329" fmla="*/ 397454 h 622144"/>
              <a:gd name="connsiteX330" fmla="*/ 1346982 w 3245936"/>
              <a:gd name="connsiteY330" fmla="*/ 395835 h 622144"/>
              <a:gd name="connsiteX331" fmla="*/ 1340401 w 3245936"/>
              <a:gd name="connsiteY331" fmla="*/ 383510 h 622144"/>
              <a:gd name="connsiteX332" fmla="*/ 1243636 w 3245936"/>
              <a:gd name="connsiteY332" fmla="*/ 382719 h 622144"/>
              <a:gd name="connsiteX333" fmla="*/ 1243636 w 3245936"/>
              <a:gd name="connsiteY333" fmla="*/ 382919 h 622144"/>
              <a:gd name="connsiteX334" fmla="*/ 1327342 w 3245936"/>
              <a:gd name="connsiteY334" fmla="*/ 406408 h 622144"/>
              <a:gd name="connsiteX335" fmla="*/ 1343287 w 3245936"/>
              <a:gd name="connsiteY335" fmla="*/ 397845 h 622144"/>
              <a:gd name="connsiteX336" fmla="*/ 1331676 w 3245936"/>
              <a:gd name="connsiteY336" fmla="*/ 383443 h 622144"/>
              <a:gd name="connsiteX337" fmla="*/ 1367909 w 3245936"/>
              <a:gd name="connsiteY337" fmla="*/ 381405 h 622144"/>
              <a:gd name="connsiteX338" fmla="*/ 1367471 w 3245936"/>
              <a:gd name="connsiteY338" fmla="*/ 382986 h 622144"/>
              <a:gd name="connsiteX339" fmla="*/ 1367623 w 3245936"/>
              <a:gd name="connsiteY339" fmla="*/ 382986 h 622144"/>
              <a:gd name="connsiteX340" fmla="*/ 1367623 w 3245936"/>
              <a:gd name="connsiteY340" fmla="*/ 382586 h 622144"/>
              <a:gd name="connsiteX341" fmla="*/ 1368099 w 3245936"/>
              <a:gd name="connsiteY341" fmla="*/ 381557 h 622144"/>
              <a:gd name="connsiteX342" fmla="*/ 1368214 w 3245936"/>
              <a:gd name="connsiteY342" fmla="*/ 380347 h 622144"/>
              <a:gd name="connsiteX343" fmla="*/ 1368118 w 3245936"/>
              <a:gd name="connsiteY343" fmla="*/ 380662 h 622144"/>
              <a:gd name="connsiteX344" fmla="*/ 1368547 w 3245936"/>
              <a:gd name="connsiteY344" fmla="*/ 380985 h 622144"/>
              <a:gd name="connsiteX345" fmla="*/ 1368642 w 3245936"/>
              <a:gd name="connsiteY345" fmla="*/ 380890 h 622144"/>
              <a:gd name="connsiteX346" fmla="*/ 2340507 w 3245936"/>
              <a:gd name="connsiteY346" fmla="*/ 380319 h 622144"/>
              <a:gd name="connsiteX347" fmla="*/ 2339926 w 3245936"/>
              <a:gd name="connsiteY347" fmla="*/ 382995 h 622144"/>
              <a:gd name="connsiteX348" fmla="*/ 2375911 w 3245936"/>
              <a:gd name="connsiteY348" fmla="*/ 404131 h 622144"/>
              <a:gd name="connsiteX349" fmla="*/ 2403029 w 3245936"/>
              <a:gd name="connsiteY349" fmla="*/ 391615 h 622144"/>
              <a:gd name="connsiteX350" fmla="*/ 2333487 w 3245936"/>
              <a:gd name="connsiteY350" fmla="*/ 380290 h 622144"/>
              <a:gd name="connsiteX351" fmla="*/ 2330877 w 3245936"/>
              <a:gd name="connsiteY351" fmla="*/ 381624 h 622144"/>
              <a:gd name="connsiteX352" fmla="*/ 2330553 w 3245936"/>
              <a:gd name="connsiteY352" fmla="*/ 422115 h 622144"/>
              <a:gd name="connsiteX353" fmla="*/ 2330581 w 3245936"/>
              <a:gd name="connsiteY353" fmla="*/ 422115 h 622144"/>
              <a:gd name="connsiteX354" fmla="*/ 2338878 w 3245936"/>
              <a:gd name="connsiteY354" fmla="*/ 383453 h 622144"/>
              <a:gd name="connsiteX355" fmla="*/ 2520548 w 3245936"/>
              <a:gd name="connsiteY355" fmla="*/ 379947 h 622144"/>
              <a:gd name="connsiteX356" fmla="*/ 2506032 w 3245936"/>
              <a:gd name="connsiteY356" fmla="*/ 391377 h 622144"/>
              <a:gd name="connsiteX357" fmla="*/ 2532454 w 3245936"/>
              <a:gd name="connsiteY357" fmla="*/ 406789 h 622144"/>
              <a:gd name="connsiteX358" fmla="*/ 2533416 w 3245936"/>
              <a:gd name="connsiteY358" fmla="*/ 405865 h 622144"/>
              <a:gd name="connsiteX359" fmla="*/ 879362 w 3245936"/>
              <a:gd name="connsiteY359" fmla="*/ 379585 h 622144"/>
              <a:gd name="connsiteX360" fmla="*/ 876038 w 3245936"/>
              <a:gd name="connsiteY360" fmla="*/ 380614 h 622144"/>
              <a:gd name="connsiteX361" fmla="*/ 875952 w 3245936"/>
              <a:gd name="connsiteY361" fmla="*/ 380576 h 622144"/>
              <a:gd name="connsiteX362" fmla="*/ 821183 w 3245936"/>
              <a:gd name="connsiteY362" fmla="*/ 521184 h 622144"/>
              <a:gd name="connsiteX363" fmla="*/ 822517 w 3245936"/>
              <a:gd name="connsiteY363" fmla="*/ 522356 h 622144"/>
              <a:gd name="connsiteX364" fmla="*/ 967202 w 3245936"/>
              <a:gd name="connsiteY364" fmla="*/ 452385 h 622144"/>
              <a:gd name="connsiteX365" fmla="*/ 967040 w 3245936"/>
              <a:gd name="connsiteY365" fmla="*/ 450451 h 622144"/>
              <a:gd name="connsiteX366" fmla="*/ 967545 w 3245936"/>
              <a:gd name="connsiteY366" fmla="*/ 449356 h 622144"/>
              <a:gd name="connsiteX367" fmla="*/ 2334068 w 3245936"/>
              <a:gd name="connsiteY367" fmla="*/ 379147 h 622144"/>
              <a:gd name="connsiteX368" fmla="*/ 2333915 w 3245936"/>
              <a:gd name="connsiteY368" fmla="*/ 379471 h 622144"/>
              <a:gd name="connsiteX369" fmla="*/ 2339087 w 3245936"/>
              <a:gd name="connsiteY369" fmla="*/ 382510 h 622144"/>
              <a:gd name="connsiteX370" fmla="*/ 2339602 w 3245936"/>
              <a:gd name="connsiteY370" fmla="*/ 380138 h 622144"/>
              <a:gd name="connsiteX371" fmla="*/ 987471 w 3245936"/>
              <a:gd name="connsiteY371" fmla="*/ 379138 h 622144"/>
              <a:gd name="connsiteX372" fmla="*/ 971593 w 3245936"/>
              <a:gd name="connsiteY372" fmla="*/ 447899 h 622144"/>
              <a:gd name="connsiteX373" fmla="*/ 972450 w 3245936"/>
              <a:gd name="connsiteY373" fmla="*/ 448280 h 622144"/>
              <a:gd name="connsiteX374" fmla="*/ 1017836 w 3245936"/>
              <a:gd name="connsiteY374" fmla="*/ 393282 h 622144"/>
              <a:gd name="connsiteX375" fmla="*/ 2482029 w 3245936"/>
              <a:gd name="connsiteY375" fmla="*/ 378052 h 622144"/>
              <a:gd name="connsiteX376" fmla="*/ 2486210 w 3245936"/>
              <a:gd name="connsiteY376" fmla="*/ 402741 h 622144"/>
              <a:gd name="connsiteX377" fmla="*/ 2487201 w 3245936"/>
              <a:gd name="connsiteY377" fmla="*/ 402769 h 622144"/>
              <a:gd name="connsiteX378" fmla="*/ 2488868 w 3245936"/>
              <a:gd name="connsiteY378" fmla="*/ 403769 h 622144"/>
              <a:gd name="connsiteX379" fmla="*/ 2504737 w 3245936"/>
              <a:gd name="connsiteY379" fmla="*/ 391292 h 622144"/>
              <a:gd name="connsiteX380" fmla="*/ 984956 w 3245936"/>
              <a:gd name="connsiteY380" fmla="*/ 377966 h 622144"/>
              <a:gd name="connsiteX381" fmla="*/ 981699 w 3245936"/>
              <a:gd name="connsiteY381" fmla="*/ 379595 h 622144"/>
              <a:gd name="connsiteX382" fmla="*/ 971907 w 3245936"/>
              <a:gd name="connsiteY382" fmla="*/ 444012 h 622144"/>
              <a:gd name="connsiteX383" fmla="*/ 986947 w 3245936"/>
              <a:gd name="connsiteY383" fmla="*/ 378900 h 622144"/>
              <a:gd name="connsiteX384" fmla="*/ 2310693 w 3245936"/>
              <a:gd name="connsiteY384" fmla="*/ 377814 h 622144"/>
              <a:gd name="connsiteX385" fmla="*/ 2329381 w 3245936"/>
              <a:gd name="connsiteY385" fmla="*/ 422219 h 622144"/>
              <a:gd name="connsiteX386" fmla="*/ 2330105 w 3245936"/>
              <a:gd name="connsiteY386" fmla="*/ 422115 h 622144"/>
              <a:gd name="connsiteX387" fmla="*/ 2330429 w 3245936"/>
              <a:gd name="connsiteY387" fmla="*/ 381614 h 622144"/>
              <a:gd name="connsiteX388" fmla="*/ 2329886 w 3245936"/>
              <a:gd name="connsiteY388" fmla="*/ 381595 h 622144"/>
              <a:gd name="connsiteX389" fmla="*/ 2327181 w 3245936"/>
              <a:gd name="connsiteY389" fmla="*/ 378347 h 622144"/>
              <a:gd name="connsiteX390" fmla="*/ 2340145 w 3245936"/>
              <a:gd name="connsiteY390" fmla="*/ 377538 h 622144"/>
              <a:gd name="connsiteX391" fmla="*/ 2334182 w 3245936"/>
              <a:gd name="connsiteY391" fmla="*/ 378138 h 622144"/>
              <a:gd name="connsiteX392" fmla="*/ 2334182 w 3245936"/>
              <a:gd name="connsiteY392" fmla="*/ 378309 h 622144"/>
              <a:gd name="connsiteX393" fmla="*/ 2339773 w 3245936"/>
              <a:gd name="connsiteY393" fmla="*/ 379319 h 622144"/>
              <a:gd name="connsiteX394" fmla="*/ 978431 w 3245936"/>
              <a:gd name="connsiteY394" fmla="*/ 376461 h 622144"/>
              <a:gd name="connsiteX395" fmla="*/ 880334 w 3245936"/>
              <a:gd name="connsiteY395" fmla="*/ 377423 h 622144"/>
              <a:gd name="connsiteX396" fmla="*/ 880315 w 3245936"/>
              <a:gd name="connsiteY396" fmla="*/ 377928 h 622144"/>
              <a:gd name="connsiteX397" fmla="*/ 879810 w 3245936"/>
              <a:gd name="connsiteY397" fmla="*/ 379033 h 622144"/>
              <a:gd name="connsiteX398" fmla="*/ 968002 w 3245936"/>
              <a:gd name="connsiteY398" fmla="*/ 448804 h 622144"/>
              <a:gd name="connsiteX399" fmla="*/ 970774 w 3245936"/>
              <a:gd name="connsiteY399" fmla="*/ 447765 h 622144"/>
              <a:gd name="connsiteX400" fmla="*/ 981146 w 3245936"/>
              <a:gd name="connsiteY400" fmla="*/ 379585 h 622144"/>
              <a:gd name="connsiteX401" fmla="*/ 978431 w 3245936"/>
              <a:gd name="connsiteY401" fmla="*/ 376461 h 622144"/>
              <a:gd name="connsiteX402" fmla="*/ 2204632 w 3245936"/>
              <a:gd name="connsiteY402" fmla="*/ 374909 h 622144"/>
              <a:gd name="connsiteX403" fmla="*/ 2125537 w 3245936"/>
              <a:gd name="connsiteY403" fmla="*/ 385586 h 622144"/>
              <a:gd name="connsiteX404" fmla="*/ 2110125 w 3245936"/>
              <a:gd name="connsiteY404" fmla="*/ 413209 h 622144"/>
              <a:gd name="connsiteX405" fmla="*/ 2111164 w 3245936"/>
              <a:gd name="connsiteY405" fmla="*/ 414466 h 622144"/>
              <a:gd name="connsiteX406" fmla="*/ 2204718 w 3245936"/>
              <a:gd name="connsiteY406" fmla="*/ 375109 h 622144"/>
              <a:gd name="connsiteX407" fmla="*/ 2204632 w 3245936"/>
              <a:gd name="connsiteY407" fmla="*/ 374909 h 622144"/>
              <a:gd name="connsiteX408" fmla="*/ 2211566 w 3245936"/>
              <a:gd name="connsiteY408" fmla="*/ 374528 h 622144"/>
              <a:gd name="connsiteX409" fmla="*/ 2211548 w 3245936"/>
              <a:gd name="connsiteY409" fmla="*/ 374851 h 622144"/>
              <a:gd name="connsiteX410" fmla="*/ 2211452 w 3245936"/>
              <a:gd name="connsiteY410" fmla="*/ 375071 h 622144"/>
              <a:gd name="connsiteX411" fmla="*/ 2327219 w 3245936"/>
              <a:gd name="connsiteY411" fmla="*/ 423896 h 622144"/>
              <a:gd name="connsiteX412" fmla="*/ 2328495 w 3245936"/>
              <a:gd name="connsiteY412" fmla="*/ 422543 h 622144"/>
              <a:gd name="connsiteX413" fmla="*/ 2309645 w 3245936"/>
              <a:gd name="connsiteY413" fmla="*/ 377766 h 622144"/>
              <a:gd name="connsiteX414" fmla="*/ 987185 w 3245936"/>
              <a:gd name="connsiteY414" fmla="*/ 373966 h 622144"/>
              <a:gd name="connsiteX415" fmla="*/ 985242 w 3245936"/>
              <a:gd name="connsiteY415" fmla="*/ 374880 h 622144"/>
              <a:gd name="connsiteX416" fmla="*/ 985442 w 3245936"/>
              <a:gd name="connsiteY416" fmla="*/ 376909 h 622144"/>
              <a:gd name="connsiteX417" fmla="*/ 985299 w 3245936"/>
              <a:gd name="connsiteY417" fmla="*/ 377204 h 622144"/>
              <a:gd name="connsiteX418" fmla="*/ 987147 w 3245936"/>
              <a:gd name="connsiteY418" fmla="*/ 378052 h 622144"/>
              <a:gd name="connsiteX419" fmla="*/ 988004 w 3245936"/>
              <a:gd name="connsiteY419" fmla="*/ 374337 h 622144"/>
              <a:gd name="connsiteX420" fmla="*/ 987185 w 3245936"/>
              <a:gd name="connsiteY420" fmla="*/ 373966 h 622144"/>
              <a:gd name="connsiteX421" fmla="*/ 986309 w 3245936"/>
              <a:gd name="connsiteY421" fmla="*/ 373165 h 622144"/>
              <a:gd name="connsiteX422" fmla="*/ 984928 w 3245936"/>
              <a:gd name="connsiteY422" fmla="*/ 374156 h 622144"/>
              <a:gd name="connsiteX423" fmla="*/ 985023 w 3245936"/>
              <a:gd name="connsiteY423" fmla="*/ 374328 h 622144"/>
              <a:gd name="connsiteX424" fmla="*/ 986661 w 3245936"/>
              <a:gd name="connsiteY424" fmla="*/ 373546 h 622144"/>
              <a:gd name="connsiteX425" fmla="*/ 986309 w 3245936"/>
              <a:gd name="connsiteY425" fmla="*/ 373165 h 622144"/>
              <a:gd name="connsiteX426" fmla="*/ 991995 w 3245936"/>
              <a:gd name="connsiteY426" fmla="*/ 373003 h 622144"/>
              <a:gd name="connsiteX427" fmla="*/ 988557 w 3245936"/>
              <a:gd name="connsiteY427" fmla="*/ 374470 h 622144"/>
              <a:gd name="connsiteX428" fmla="*/ 987671 w 3245936"/>
              <a:gd name="connsiteY428" fmla="*/ 378309 h 622144"/>
              <a:gd name="connsiteX429" fmla="*/ 1018389 w 3245936"/>
              <a:gd name="connsiteY429" fmla="*/ 392635 h 622144"/>
              <a:gd name="connsiteX430" fmla="*/ 1021675 w 3245936"/>
              <a:gd name="connsiteY430" fmla="*/ 388663 h 622144"/>
              <a:gd name="connsiteX431" fmla="*/ 979355 w 3245936"/>
              <a:gd name="connsiteY431" fmla="*/ 371851 h 622144"/>
              <a:gd name="connsiteX432" fmla="*/ 891602 w 3245936"/>
              <a:gd name="connsiteY432" fmla="*/ 376680 h 622144"/>
              <a:gd name="connsiteX433" fmla="*/ 978460 w 3245936"/>
              <a:gd name="connsiteY433" fmla="*/ 375823 h 622144"/>
              <a:gd name="connsiteX434" fmla="*/ 978470 w 3245936"/>
              <a:gd name="connsiteY434" fmla="*/ 375309 h 622144"/>
              <a:gd name="connsiteX435" fmla="*/ 980003 w 3245936"/>
              <a:gd name="connsiteY435" fmla="*/ 373137 h 622144"/>
              <a:gd name="connsiteX436" fmla="*/ 983489 w 3245936"/>
              <a:gd name="connsiteY436" fmla="*/ 371622 h 622144"/>
              <a:gd name="connsiteX437" fmla="*/ 980222 w 3245936"/>
              <a:gd name="connsiteY437" fmla="*/ 371803 h 622144"/>
              <a:gd name="connsiteX438" fmla="*/ 980737 w 3245936"/>
              <a:gd name="connsiteY438" fmla="*/ 372813 h 622144"/>
              <a:gd name="connsiteX439" fmla="*/ 982756 w 3245936"/>
              <a:gd name="connsiteY439" fmla="*/ 372613 h 622144"/>
              <a:gd name="connsiteX440" fmla="*/ 983004 w 3245936"/>
              <a:gd name="connsiteY440" fmla="*/ 372727 h 622144"/>
              <a:gd name="connsiteX441" fmla="*/ 985556 w 3245936"/>
              <a:gd name="connsiteY441" fmla="*/ 371518 h 622144"/>
              <a:gd name="connsiteX442" fmla="*/ 984356 w 3245936"/>
              <a:gd name="connsiteY442" fmla="*/ 371575 h 622144"/>
              <a:gd name="connsiteX443" fmla="*/ 983708 w 3245936"/>
              <a:gd name="connsiteY443" fmla="*/ 373051 h 622144"/>
              <a:gd name="connsiteX444" fmla="*/ 984718 w 3245936"/>
              <a:gd name="connsiteY444" fmla="*/ 373918 h 622144"/>
              <a:gd name="connsiteX445" fmla="*/ 986099 w 3245936"/>
              <a:gd name="connsiteY445" fmla="*/ 372927 h 622144"/>
              <a:gd name="connsiteX446" fmla="*/ 985556 w 3245936"/>
              <a:gd name="connsiteY446" fmla="*/ 371518 h 622144"/>
              <a:gd name="connsiteX447" fmla="*/ 992757 w 3245936"/>
              <a:gd name="connsiteY447" fmla="*/ 370670 h 622144"/>
              <a:gd name="connsiteX448" fmla="*/ 992576 w 3245936"/>
              <a:gd name="connsiteY448" fmla="*/ 370698 h 622144"/>
              <a:gd name="connsiteX449" fmla="*/ 992576 w 3245936"/>
              <a:gd name="connsiteY449" fmla="*/ 370756 h 622144"/>
              <a:gd name="connsiteX450" fmla="*/ 2096914 w 3245936"/>
              <a:gd name="connsiteY450" fmla="*/ 368908 h 622144"/>
              <a:gd name="connsiteX451" fmla="*/ 2075397 w 3245936"/>
              <a:gd name="connsiteY451" fmla="*/ 390168 h 622144"/>
              <a:gd name="connsiteX452" fmla="*/ 2075940 w 3245936"/>
              <a:gd name="connsiteY452" fmla="*/ 391149 h 622144"/>
              <a:gd name="connsiteX453" fmla="*/ 2076321 w 3245936"/>
              <a:gd name="connsiteY453" fmla="*/ 391454 h 622144"/>
              <a:gd name="connsiteX454" fmla="*/ 2101277 w 3245936"/>
              <a:gd name="connsiteY454" fmla="*/ 388091 h 622144"/>
              <a:gd name="connsiteX455" fmla="*/ 2462541 w 3245936"/>
              <a:gd name="connsiteY455" fmla="*/ 368479 h 622144"/>
              <a:gd name="connsiteX456" fmla="*/ 2462074 w 3245936"/>
              <a:gd name="connsiteY456" fmla="*/ 368651 h 622144"/>
              <a:gd name="connsiteX457" fmla="*/ 2471237 w 3245936"/>
              <a:gd name="connsiteY457" fmla="*/ 403074 h 622144"/>
              <a:gd name="connsiteX458" fmla="*/ 2483029 w 3245936"/>
              <a:gd name="connsiteY458" fmla="*/ 405217 h 622144"/>
              <a:gd name="connsiteX459" fmla="*/ 2484343 w 3245936"/>
              <a:gd name="connsiteY459" fmla="*/ 403388 h 622144"/>
              <a:gd name="connsiteX460" fmla="*/ 2342097 w 3245936"/>
              <a:gd name="connsiteY460" fmla="*/ 368479 h 622144"/>
              <a:gd name="connsiteX461" fmla="*/ 2333591 w 3245936"/>
              <a:gd name="connsiteY461" fmla="*/ 376090 h 622144"/>
              <a:gd name="connsiteX462" fmla="*/ 2334172 w 3245936"/>
              <a:gd name="connsiteY462" fmla="*/ 377395 h 622144"/>
              <a:gd name="connsiteX463" fmla="*/ 2340307 w 3245936"/>
              <a:gd name="connsiteY463" fmla="*/ 376785 h 622144"/>
              <a:gd name="connsiteX464" fmla="*/ 2463769 w 3245936"/>
              <a:gd name="connsiteY464" fmla="*/ 367403 h 622144"/>
              <a:gd name="connsiteX465" fmla="*/ 2462912 w 3245936"/>
              <a:gd name="connsiteY465" fmla="*/ 368241 h 622144"/>
              <a:gd name="connsiteX466" fmla="*/ 2484715 w 3245936"/>
              <a:gd name="connsiteY466" fmla="*/ 403141 h 622144"/>
              <a:gd name="connsiteX467" fmla="*/ 2485410 w 3245936"/>
              <a:gd name="connsiteY467" fmla="*/ 402874 h 622144"/>
              <a:gd name="connsiteX468" fmla="*/ 2481115 w 3245936"/>
              <a:gd name="connsiteY468" fmla="*/ 377528 h 622144"/>
              <a:gd name="connsiteX469" fmla="*/ 2457797 w 3245936"/>
              <a:gd name="connsiteY469" fmla="*/ 367203 h 622144"/>
              <a:gd name="connsiteX470" fmla="*/ 2405696 w 3245936"/>
              <a:gd name="connsiteY470" fmla="*/ 391244 h 622144"/>
              <a:gd name="connsiteX471" fmla="*/ 2470485 w 3245936"/>
              <a:gd name="connsiteY471" fmla="*/ 402969 h 622144"/>
              <a:gd name="connsiteX472" fmla="*/ 2461427 w 3245936"/>
              <a:gd name="connsiteY472" fmla="*/ 368889 h 622144"/>
              <a:gd name="connsiteX473" fmla="*/ 2460036 w 3245936"/>
              <a:gd name="connsiteY473" fmla="*/ 368851 h 622144"/>
              <a:gd name="connsiteX474" fmla="*/ 2457797 w 3245936"/>
              <a:gd name="connsiteY474" fmla="*/ 367203 h 622144"/>
              <a:gd name="connsiteX475" fmla="*/ 986328 w 3245936"/>
              <a:gd name="connsiteY475" fmla="*/ 367050 h 622144"/>
              <a:gd name="connsiteX476" fmla="*/ 984661 w 3245936"/>
              <a:gd name="connsiteY476" fmla="*/ 370879 h 622144"/>
              <a:gd name="connsiteX477" fmla="*/ 985566 w 3245936"/>
              <a:gd name="connsiteY477" fmla="*/ 370822 h 622144"/>
              <a:gd name="connsiteX478" fmla="*/ 985585 w 3245936"/>
              <a:gd name="connsiteY478" fmla="*/ 370175 h 622144"/>
              <a:gd name="connsiteX479" fmla="*/ 986966 w 3245936"/>
              <a:gd name="connsiteY479" fmla="*/ 368146 h 622144"/>
              <a:gd name="connsiteX480" fmla="*/ 1177199 w 3245936"/>
              <a:gd name="connsiteY480" fmla="*/ 366479 h 622144"/>
              <a:gd name="connsiteX481" fmla="*/ 1189896 w 3245936"/>
              <a:gd name="connsiteY481" fmla="*/ 409084 h 622144"/>
              <a:gd name="connsiteX482" fmla="*/ 1236902 w 3245936"/>
              <a:gd name="connsiteY482" fmla="*/ 383643 h 622144"/>
              <a:gd name="connsiteX483" fmla="*/ 1236654 w 3245936"/>
              <a:gd name="connsiteY483" fmla="*/ 381871 h 622144"/>
              <a:gd name="connsiteX484" fmla="*/ 2457378 w 3245936"/>
              <a:gd name="connsiteY484" fmla="*/ 366079 h 622144"/>
              <a:gd name="connsiteX485" fmla="*/ 2341126 w 3245936"/>
              <a:gd name="connsiteY485" fmla="*/ 377452 h 622144"/>
              <a:gd name="connsiteX486" fmla="*/ 2340687 w 3245936"/>
              <a:gd name="connsiteY486" fmla="*/ 379500 h 622144"/>
              <a:gd name="connsiteX487" fmla="*/ 2404372 w 3245936"/>
              <a:gd name="connsiteY487" fmla="*/ 390996 h 622144"/>
              <a:gd name="connsiteX488" fmla="*/ 2457521 w 3245936"/>
              <a:gd name="connsiteY488" fmla="*/ 366479 h 622144"/>
              <a:gd name="connsiteX489" fmla="*/ 2457378 w 3245936"/>
              <a:gd name="connsiteY489" fmla="*/ 366079 h 622144"/>
              <a:gd name="connsiteX490" fmla="*/ 1979204 w 3245936"/>
              <a:gd name="connsiteY490" fmla="*/ 365717 h 622144"/>
              <a:gd name="connsiteX491" fmla="*/ 2104953 w 3245936"/>
              <a:gd name="connsiteY491" fmla="*/ 414495 h 622144"/>
              <a:gd name="connsiteX492" fmla="*/ 2105020 w 3245936"/>
              <a:gd name="connsiteY492" fmla="*/ 414342 h 622144"/>
              <a:gd name="connsiteX493" fmla="*/ 2104858 w 3245936"/>
              <a:gd name="connsiteY493" fmla="*/ 414228 h 622144"/>
              <a:gd name="connsiteX494" fmla="*/ 2075454 w 3245936"/>
              <a:gd name="connsiteY494" fmla="*/ 394502 h 622144"/>
              <a:gd name="connsiteX495" fmla="*/ 2071816 w 3245936"/>
              <a:gd name="connsiteY495" fmla="*/ 395835 h 622144"/>
              <a:gd name="connsiteX496" fmla="*/ 2069139 w 3245936"/>
              <a:gd name="connsiteY496" fmla="*/ 391673 h 622144"/>
              <a:gd name="connsiteX497" fmla="*/ 782007 w 3245936"/>
              <a:gd name="connsiteY497" fmla="*/ 364355 h 622144"/>
              <a:gd name="connsiteX498" fmla="*/ 691500 w 3245936"/>
              <a:gd name="connsiteY498" fmla="*/ 456871 h 622144"/>
              <a:gd name="connsiteX499" fmla="*/ 692253 w 3245936"/>
              <a:gd name="connsiteY499" fmla="*/ 459881 h 622144"/>
              <a:gd name="connsiteX500" fmla="*/ 692081 w 3245936"/>
              <a:gd name="connsiteY500" fmla="*/ 460281 h 622144"/>
              <a:gd name="connsiteX501" fmla="*/ 816554 w 3245936"/>
              <a:gd name="connsiteY501" fmla="*/ 522346 h 622144"/>
              <a:gd name="connsiteX502" fmla="*/ 818364 w 3245936"/>
              <a:gd name="connsiteY502" fmla="*/ 520955 h 622144"/>
              <a:gd name="connsiteX503" fmla="*/ 784512 w 3245936"/>
              <a:gd name="connsiteY503" fmla="*/ 365079 h 622144"/>
              <a:gd name="connsiteX504" fmla="*/ 783398 w 3245936"/>
              <a:gd name="connsiteY504" fmla="*/ 365050 h 622144"/>
              <a:gd name="connsiteX505" fmla="*/ 782007 w 3245936"/>
              <a:gd name="connsiteY505" fmla="*/ 364355 h 622144"/>
              <a:gd name="connsiteX506" fmla="*/ 787646 w 3245936"/>
              <a:gd name="connsiteY506" fmla="*/ 362459 h 622144"/>
              <a:gd name="connsiteX507" fmla="*/ 785360 w 3245936"/>
              <a:gd name="connsiteY507" fmla="*/ 364888 h 622144"/>
              <a:gd name="connsiteX508" fmla="*/ 819202 w 3245936"/>
              <a:gd name="connsiteY508" fmla="*/ 520755 h 622144"/>
              <a:gd name="connsiteX509" fmla="*/ 820326 w 3245936"/>
              <a:gd name="connsiteY509" fmla="*/ 520803 h 622144"/>
              <a:gd name="connsiteX510" fmla="*/ 820421 w 3245936"/>
              <a:gd name="connsiteY510" fmla="*/ 520841 h 622144"/>
              <a:gd name="connsiteX511" fmla="*/ 875181 w 3245936"/>
              <a:gd name="connsiteY511" fmla="*/ 380233 h 622144"/>
              <a:gd name="connsiteX512" fmla="*/ 873342 w 3245936"/>
              <a:gd name="connsiteY512" fmla="*/ 376861 h 622144"/>
              <a:gd name="connsiteX513" fmla="*/ 2304083 w 3245936"/>
              <a:gd name="connsiteY513" fmla="*/ 362116 h 622144"/>
              <a:gd name="connsiteX514" fmla="*/ 2310379 w 3245936"/>
              <a:gd name="connsiteY514" fmla="*/ 377061 h 622144"/>
              <a:gd name="connsiteX515" fmla="*/ 2327200 w 3245936"/>
              <a:gd name="connsiteY515" fmla="*/ 377623 h 622144"/>
              <a:gd name="connsiteX516" fmla="*/ 2327210 w 3245936"/>
              <a:gd name="connsiteY516" fmla="*/ 377290 h 622144"/>
              <a:gd name="connsiteX517" fmla="*/ 2327495 w 3245936"/>
              <a:gd name="connsiteY517" fmla="*/ 376642 h 622144"/>
              <a:gd name="connsiteX518" fmla="*/ 1157121 w 3245936"/>
              <a:gd name="connsiteY518" fmla="*/ 361278 h 622144"/>
              <a:gd name="connsiteX519" fmla="*/ 1128365 w 3245936"/>
              <a:gd name="connsiteY519" fmla="*/ 440460 h 622144"/>
              <a:gd name="connsiteX520" fmla="*/ 1129774 w 3245936"/>
              <a:gd name="connsiteY520" fmla="*/ 441612 h 622144"/>
              <a:gd name="connsiteX521" fmla="*/ 1189191 w 3245936"/>
              <a:gd name="connsiteY521" fmla="*/ 409456 h 622144"/>
              <a:gd name="connsiteX522" fmla="*/ 1176313 w 3245936"/>
              <a:gd name="connsiteY522" fmla="*/ 366241 h 622144"/>
              <a:gd name="connsiteX523" fmla="*/ 1045783 w 3245936"/>
              <a:gd name="connsiteY523" fmla="*/ 359430 h 622144"/>
              <a:gd name="connsiteX524" fmla="*/ 995329 w 3245936"/>
              <a:gd name="connsiteY524" fmla="*/ 370117 h 622144"/>
              <a:gd name="connsiteX525" fmla="*/ 992557 w 3245936"/>
              <a:gd name="connsiteY525" fmla="*/ 371422 h 622144"/>
              <a:gd name="connsiteX526" fmla="*/ 992548 w 3245936"/>
              <a:gd name="connsiteY526" fmla="*/ 371775 h 622144"/>
              <a:gd name="connsiteX527" fmla="*/ 992348 w 3245936"/>
              <a:gd name="connsiteY527" fmla="*/ 372232 h 622144"/>
              <a:gd name="connsiteX528" fmla="*/ 1022218 w 3245936"/>
              <a:gd name="connsiteY528" fmla="*/ 387977 h 622144"/>
              <a:gd name="connsiteX529" fmla="*/ 2477990 w 3245936"/>
              <a:gd name="connsiteY529" fmla="*/ 359002 h 622144"/>
              <a:gd name="connsiteX530" fmla="*/ 2464265 w 3245936"/>
              <a:gd name="connsiteY530" fmla="*/ 364469 h 622144"/>
              <a:gd name="connsiteX531" fmla="*/ 2464332 w 3245936"/>
              <a:gd name="connsiteY531" fmla="*/ 366165 h 622144"/>
              <a:gd name="connsiteX532" fmla="*/ 2464008 w 3245936"/>
              <a:gd name="connsiteY532" fmla="*/ 366870 h 622144"/>
              <a:gd name="connsiteX533" fmla="*/ 2480991 w 3245936"/>
              <a:gd name="connsiteY533" fmla="*/ 376775 h 622144"/>
              <a:gd name="connsiteX534" fmla="*/ 1074044 w 3245936"/>
              <a:gd name="connsiteY534" fmla="*/ 353449 h 622144"/>
              <a:gd name="connsiteX535" fmla="*/ 1047040 w 3245936"/>
              <a:gd name="connsiteY535" fmla="*/ 359173 h 622144"/>
              <a:gd name="connsiteX536" fmla="*/ 1022932 w 3245936"/>
              <a:gd name="connsiteY536" fmla="*/ 388367 h 622144"/>
              <a:gd name="connsiteX537" fmla="*/ 1123897 w 3245936"/>
              <a:gd name="connsiteY537" fmla="*/ 441603 h 622144"/>
              <a:gd name="connsiteX538" fmla="*/ 1124755 w 3245936"/>
              <a:gd name="connsiteY538" fmla="*/ 440764 h 622144"/>
              <a:gd name="connsiteX539" fmla="*/ 1036982 w 3245936"/>
              <a:gd name="connsiteY539" fmla="*/ 349772 h 622144"/>
              <a:gd name="connsiteX540" fmla="*/ 992376 w 3245936"/>
              <a:gd name="connsiteY540" fmla="*/ 369803 h 622144"/>
              <a:gd name="connsiteX541" fmla="*/ 996367 w 3245936"/>
              <a:gd name="connsiteY541" fmla="*/ 368965 h 622144"/>
              <a:gd name="connsiteX542" fmla="*/ 1253666 w 3245936"/>
              <a:gd name="connsiteY542" fmla="*/ 349000 h 622144"/>
              <a:gd name="connsiteX543" fmla="*/ 1241703 w 3245936"/>
              <a:gd name="connsiteY543" fmla="*/ 379157 h 622144"/>
              <a:gd name="connsiteX544" fmla="*/ 1242179 w 3245936"/>
              <a:gd name="connsiteY544" fmla="*/ 379376 h 622144"/>
              <a:gd name="connsiteX545" fmla="*/ 2504822 w 3245936"/>
              <a:gd name="connsiteY545" fmla="*/ 348277 h 622144"/>
              <a:gd name="connsiteX546" fmla="*/ 2478752 w 3245936"/>
              <a:gd name="connsiteY546" fmla="*/ 358678 h 622144"/>
              <a:gd name="connsiteX547" fmla="*/ 2481905 w 3245936"/>
              <a:gd name="connsiteY547" fmla="*/ 377290 h 622144"/>
              <a:gd name="connsiteX548" fmla="*/ 2505222 w 3245936"/>
              <a:gd name="connsiteY548" fmla="*/ 390892 h 622144"/>
              <a:gd name="connsiteX549" fmla="*/ 2520158 w 3245936"/>
              <a:gd name="connsiteY549" fmla="*/ 379157 h 622144"/>
              <a:gd name="connsiteX550" fmla="*/ 1103085 w 3245936"/>
              <a:gd name="connsiteY550" fmla="*/ 347305 h 622144"/>
              <a:gd name="connsiteX551" fmla="*/ 1074787 w 3245936"/>
              <a:gd name="connsiteY551" fmla="*/ 353287 h 622144"/>
              <a:gd name="connsiteX552" fmla="*/ 1125393 w 3245936"/>
              <a:gd name="connsiteY552" fmla="*/ 440421 h 622144"/>
              <a:gd name="connsiteX553" fmla="*/ 1127641 w 3245936"/>
              <a:gd name="connsiteY553" fmla="*/ 440136 h 622144"/>
              <a:gd name="connsiteX554" fmla="*/ 1127726 w 3245936"/>
              <a:gd name="connsiteY554" fmla="*/ 440164 h 622144"/>
              <a:gd name="connsiteX555" fmla="*/ 1156435 w 3245936"/>
              <a:gd name="connsiteY555" fmla="*/ 361116 h 622144"/>
              <a:gd name="connsiteX556" fmla="*/ 1321427 w 3245936"/>
              <a:gd name="connsiteY556" fmla="*/ 346048 h 622144"/>
              <a:gd name="connsiteX557" fmla="*/ 1341029 w 3245936"/>
              <a:gd name="connsiteY557" fmla="*/ 382776 h 622144"/>
              <a:gd name="connsiteX558" fmla="*/ 1366518 w 3245936"/>
              <a:gd name="connsiteY558" fmla="*/ 382986 h 622144"/>
              <a:gd name="connsiteX559" fmla="*/ 1367128 w 3245936"/>
              <a:gd name="connsiteY559" fmla="*/ 380824 h 622144"/>
              <a:gd name="connsiteX560" fmla="*/ 3053138 w 3245936"/>
              <a:gd name="connsiteY560" fmla="*/ 345153 h 622144"/>
              <a:gd name="connsiteX561" fmla="*/ 2947840 w 3245936"/>
              <a:gd name="connsiteY561" fmla="*/ 459414 h 622144"/>
              <a:gd name="connsiteX562" fmla="*/ 2948468 w 3245936"/>
              <a:gd name="connsiteY562" fmla="*/ 460519 h 622144"/>
              <a:gd name="connsiteX563" fmla="*/ 3069169 w 3245936"/>
              <a:gd name="connsiteY563" fmla="*/ 431325 h 622144"/>
              <a:gd name="connsiteX564" fmla="*/ 3069207 w 3245936"/>
              <a:gd name="connsiteY564" fmla="*/ 430039 h 622144"/>
              <a:gd name="connsiteX565" fmla="*/ 3071703 w 3245936"/>
              <a:gd name="connsiteY565" fmla="*/ 427468 h 622144"/>
              <a:gd name="connsiteX566" fmla="*/ 3055625 w 3245936"/>
              <a:gd name="connsiteY566" fmla="*/ 345772 h 622144"/>
              <a:gd name="connsiteX567" fmla="*/ 3054424 w 3245936"/>
              <a:gd name="connsiteY567" fmla="*/ 345743 h 622144"/>
              <a:gd name="connsiteX568" fmla="*/ 3053138 w 3245936"/>
              <a:gd name="connsiteY568" fmla="*/ 345153 h 622144"/>
              <a:gd name="connsiteX569" fmla="*/ 1439489 w 3245936"/>
              <a:gd name="connsiteY569" fmla="*/ 341066 h 622144"/>
              <a:gd name="connsiteX570" fmla="*/ 1374262 w 3245936"/>
              <a:gd name="connsiteY570" fmla="*/ 381814 h 622144"/>
              <a:gd name="connsiteX571" fmla="*/ 1374633 w 3245936"/>
              <a:gd name="connsiteY571" fmla="*/ 382938 h 622144"/>
              <a:gd name="connsiteX572" fmla="*/ 1393150 w 3245936"/>
              <a:gd name="connsiteY572" fmla="*/ 382900 h 622144"/>
              <a:gd name="connsiteX573" fmla="*/ 1062947 w 3245936"/>
              <a:gd name="connsiteY573" fmla="*/ 339904 h 622144"/>
              <a:gd name="connsiteX574" fmla="*/ 1047983 w 3245936"/>
              <a:gd name="connsiteY574" fmla="*/ 358021 h 622144"/>
              <a:gd name="connsiteX575" fmla="*/ 1073567 w 3245936"/>
              <a:gd name="connsiteY575" fmla="*/ 352610 h 622144"/>
              <a:gd name="connsiteX576" fmla="*/ 1066319 w 3245936"/>
              <a:gd name="connsiteY576" fmla="*/ 340133 h 622144"/>
              <a:gd name="connsiteX577" fmla="*/ 1064071 w 3245936"/>
              <a:gd name="connsiteY577" fmla="*/ 340409 h 622144"/>
              <a:gd name="connsiteX578" fmla="*/ 1062947 w 3245936"/>
              <a:gd name="connsiteY578" fmla="*/ 339904 h 622144"/>
              <a:gd name="connsiteX579" fmla="*/ 2005827 w 3245936"/>
              <a:gd name="connsiteY579" fmla="*/ 339866 h 622144"/>
              <a:gd name="connsiteX580" fmla="*/ 1974575 w 3245936"/>
              <a:gd name="connsiteY580" fmla="*/ 361450 h 622144"/>
              <a:gd name="connsiteX581" fmla="*/ 1974956 w 3245936"/>
              <a:gd name="connsiteY581" fmla="*/ 363812 h 622144"/>
              <a:gd name="connsiteX582" fmla="*/ 2069349 w 3245936"/>
              <a:gd name="connsiteY582" fmla="*/ 391044 h 622144"/>
              <a:gd name="connsiteX583" fmla="*/ 2069635 w 3245936"/>
              <a:gd name="connsiteY583" fmla="*/ 390425 h 622144"/>
              <a:gd name="connsiteX584" fmla="*/ 2006598 w 3245936"/>
              <a:gd name="connsiteY584" fmla="*/ 339561 h 622144"/>
              <a:gd name="connsiteX585" fmla="*/ 2070111 w 3245936"/>
              <a:gd name="connsiteY585" fmla="*/ 389891 h 622144"/>
              <a:gd name="connsiteX586" fmla="*/ 2070806 w 3245936"/>
              <a:gd name="connsiteY586" fmla="*/ 389282 h 622144"/>
              <a:gd name="connsiteX587" fmla="*/ 2070206 w 3245936"/>
              <a:gd name="connsiteY587" fmla="*/ 387901 h 622144"/>
              <a:gd name="connsiteX588" fmla="*/ 1061804 w 3245936"/>
              <a:gd name="connsiteY588" fmla="*/ 338723 h 622144"/>
              <a:gd name="connsiteX589" fmla="*/ 998939 w 3245936"/>
              <a:gd name="connsiteY589" fmla="*/ 368412 h 622144"/>
              <a:gd name="connsiteX590" fmla="*/ 1046726 w 3245936"/>
              <a:gd name="connsiteY590" fmla="*/ 358287 h 622144"/>
              <a:gd name="connsiteX591" fmla="*/ 1062347 w 3245936"/>
              <a:gd name="connsiteY591" fmla="*/ 339371 h 622144"/>
              <a:gd name="connsiteX592" fmla="*/ 1061804 w 3245936"/>
              <a:gd name="connsiteY592" fmla="*/ 338723 h 622144"/>
              <a:gd name="connsiteX593" fmla="*/ 1068119 w 3245936"/>
              <a:gd name="connsiteY593" fmla="*/ 338247 h 622144"/>
              <a:gd name="connsiteX594" fmla="*/ 1066947 w 3245936"/>
              <a:gd name="connsiteY594" fmla="*/ 339799 h 622144"/>
              <a:gd name="connsiteX595" fmla="*/ 1074301 w 3245936"/>
              <a:gd name="connsiteY595" fmla="*/ 352449 h 622144"/>
              <a:gd name="connsiteX596" fmla="*/ 1101085 w 3245936"/>
              <a:gd name="connsiteY596" fmla="*/ 346781 h 622144"/>
              <a:gd name="connsiteX597" fmla="*/ 2152254 w 3245936"/>
              <a:gd name="connsiteY597" fmla="*/ 337685 h 622144"/>
              <a:gd name="connsiteX598" fmla="*/ 2126013 w 3245936"/>
              <a:gd name="connsiteY598" fmla="*/ 384738 h 622144"/>
              <a:gd name="connsiteX599" fmla="*/ 2204566 w 3245936"/>
              <a:gd name="connsiteY599" fmla="*/ 374137 h 622144"/>
              <a:gd name="connsiteX600" fmla="*/ 2204585 w 3245936"/>
              <a:gd name="connsiteY600" fmla="*/ 373242 h 622144"/>
              <a:gd name="connsiteX601" fmla="*/ 2204928 w 3245936"/>
              <a:gd name="connsiteY601" fmla="*/ 372461 h 622144"/>
              <a:gd name="connsiteX602" fmla="*/ 1166007 w 3245936"/>
              <a:gd name="connsiteY602" fmla="*/ 336761 h 622144"/>
              <a:gd name="connsiteX603" fmla="*/ 1157416 w 3245936"/>
              <a:gd name="connsiteY603" fmla="*/ 360402 h 622144"/>
              <a:gd name="connsiteX604" fmla="*/ 1175999 w 3245936"/>
              <a:gd name="connsiteY604" fmla="*/ 365212 h 622144"/>
              <a:gd name="connsiteX605" fmla="*/ 1167531 w 3245936"/>
              <a:gd name="connsiteY605" fmla="*/ 336818 h 622144"/>
              <a:gd name="connsiteX606" fmla="*/ 1166084 w 3245936"/>
              <a:gd name="connsiteY606" fmla="*/ 336789 h 622144"/>
              <a:gd name="connsiteX607" fmla="*/ 1166007 w 3245936"/>
              <a:gd name="connsiteY607" fmla="*/ 336761 h 622144"/>
              <a:gd name="connsiteX608" fmla="*/ 1169665 w 3245936"/>
              <a:gd name="connsiteY608" fmla="*/ 335523 h 622144"/>
              <a:gd name="connsiteX609" fmla="*/ 1168265 w 3245936"/>
              <a:gd name="connsiteY609" fmla="*/ 336542 h 622144"/>
              <a:gd name="connsiteX610" fmla="*/ 1176885 w 3245936"/>
              <a:gd name="connsiteY610" fmla="*/ 365450 h 622144"/>
              <a:gd name="connsiteX611" fmla="*/ 1236892 w 3245936"/>
              <a:gd name="connsiteY611" fmla="*/ 380976 h 622144"/>
              <a:gd name="connsiteX612" fmla="*/ 1237064 w 3245936"/>
              <a:gd name="connsiteY612" fmla="*/ 380604 h 622144"/>
              <a:gd name="connsiteX613" fmla="*/ 1163588 w 3245936"/>
              <a:gd name="connsiteY613" fmla="*/ 334484 h 622144"/>
              <a:gd name="connsiteX614" fmla="*/ 1105095 w 3245936"/>
              <a:gd name="connsiteY614" fmla="*/ 346876 h 622144"/>
              <a:gd name="connsiteX615" fmla="*/ 1156749 w 3245936"/>
              <a:gd name="connsiteY615" fmla="*/ 360240 h 622144"/>
              <a:gd name="connsiteX616" fmla="*/ 1165379 w 3245936"/>
              <a:gd name="connsiteY616" fmla="*/ 336475 h 622144"/>
              <a:gd name="connsiteX617" fmla="*/ 1163588 w 3245936"/>
              <a:gd name="connsiteY617" fmla="*/ 334484 h 622144"/>
              <a:gd name="connsiteX618" fmla="*/ 1162407 w 3245936"/>
              <a:gd name="connsiteY618" fmla="*/ 333789 h 622144"/>
              <a:gd name="connsiteX619" fmla="*/ 1068376 w 3245936"/>
              <a:gd name="connsiteY619" fmla="*/ 337123 h 622144"/>
              <a:gd name="connsiteX620" fmla="*/ 1068367 w 3245936"/>
              <a:gd name="connsiteY620" fmla="*/ 337361 h 622144"/>
              <a:gd name="connsiteX621" fmla="*/ 1103095 w 3245936"/>
              <a:gd name="connsiteY621" fmla="*/ 346353 h 622144"/>
              <a:gd name="connsiteX622" fmla="*/ 1614313 w 3245936"/>
              <a:gd name="connsiteY622" fmla="*/ 332276 h 622144"/>
              <a:gd name="connsiteX623" fmla="*/ 1605966 w 3245936"/>
              <a:gd name="connsiteY623" fmla="*/ 332394 h 622144"/>
              <a:gd name="connsiteX624" fmla="*/ 1554142 w 3245936"/>
              <a:gd name="connsiteY624" fmla="*/ 376623 h 622144"/>
              <a:gd name="connsiteX625" fmla="*/ 1632256 w 3245936"/>
              <a:gd name="connsiteY625" fmla="*/ 332022 h 622144"/>
              <a:gd name="connsiteX626" fmla="*/ 1615719 w 3245936"/>
              <a:gd name="connsiteY626" fmla="*/ 332256 h 622144"/>
              <a:gd name="connsiteX627" fmla="*/ 1552656 w 3245936"/>
              <a:gd name="connsiteY627" fmla="*/ 378738 h 622144"/>
              <a:gd name="connsiteX628" fmla="*/ 1679831 w 3245936"/>
              <a:gd name="connsiteY628" fmla="*/ 331348 h 622144"/>
              <a:gd name="connsiteX629" fmla="*/ 1633864 w 3245936"/>
              <a:gd name="connsiteY629" fmla="*/ 331999 h 622144"/>
              <a:gd name="connsiteX630" fmla="*/ 1550694 w 3245936"/>
              <a:gd name="connsiteY630" fmla="*/ 380795 h 622144"/>
              <a:gd name="connsiteX631" fmla="*/ 1455939 w 3245936"/>
              <a:gd name="connsiteY631" fmla="*/ 330779 h 622144"/>
              <a:gd name="connsiteX632" fmla="*/ 1443975 w 3245936"/>
              <a:gd name="connsiteY632" fmla="*/ 338256 h 622144"/>
              <a:gd name="connsiteX633" fmla="*/ 1394541 w 3245936"/>
              <a:gd name="connsiteY633" fmla="*/ 382890 h 622144"/>
              <a:gd name="connsiteX634" fmla="*/ 1395169 w 3245936"/>
              <a:gd name="connsiteY634" fmla="*/ 382890 h 622144"/>
              <a:gd name="connsiteX635" fmla="*/ 1945676 w 3245936"/>
              <a:gd name="connsiteY635" fmla="*/ 330636 h 622144"/>
              <a:gd name="connsiteX636" fmla="*/ 1842120 w 3245936"/>
              <a:gd name="connsiteY636" fmla="*/ 380919 h 622144"/>
              <a:gd name="connsiteX637" fmla="*/ 1842225 w 3245936"/>
              <a:gd name="connsiteY637" fmla="*/ 381214 h 622144"/>
              <a:gd name="connsiteX638" fmla="*/ 1967965 w 3245936"/>
              <a:gd name="connsiteY638" fmla="*/ 363269 h 622144"/>
              <a:gd name="connsiteX639" fmla="*/ 1968003 w 3245936"/>
              <a:gd name="connsiteY639" fmla="*/ 362345 h 622144"/>
              <a:gd name="connsiteX640" fmla="*/ 1969003 w 3245936"/>
              <a:gd name="connsiteY640" fmla="*/ 360650 h 622144"/>
              <a:gd name="connsiteX641" fmla="*/ 1462521 w 3245936"/>
              <a:gd name="connsiteY641" fmla="*/ 330208 h 622144"/>
              <a:gd name="connsiteX642" fmla="*/ 1458901 w 3245936"/>
              <a:gd name="connsiteY642" fmla="*/ 331522 h 622144"/>
              <a:gd name="connsiteX643" fmla="*/ 1457301 w 3245936"/>
              <a:gd name="connsiteY643" fmla="*/ 330598 h 622144"/>
              <a:gd name="connsiteX644" fmla="*/ 1396322 w 3245936"/>
              <a:gd name="connsiteY644" fmla="*/ 382881 h 622144"/>
              <a:gd name="connsiteX645" fmla="*/ 1542664 w 3245936"/>
              <a:gd name="connsiteY645" fmla="*/ 382557 h 622144"/>
              <a:gd name="connsiteX646" fmla="*/ 1542674 w 3245936"/>
              <a:gd name="connsiteY646" fmla="*/ 382186 h 622144"/>
              <a:gd name="connsiteX647" fmla="*/ 1543035 w 3245936"/>
              <a:gd name="connsiteY647" fmla="*/ 381386 h 622144"/>
              <a:gd name="connsiteX648" fmla="*/ 2138024 w 3245936"/>
              <a:gd name="connsiteY648" fmla="*/ 328303 h 622144"/>
              <a:gd name="connsiteX649" fmla="*/ 2097533 w 3245936"/>
              <a:gd name="connsiteY649" fmla="*/ 368308 h 622144"/>
              <a:gd name="connsiteX650" fmla="*/ 2102029 w 3245936"/>
              <a:gd name="connsiteY650" fmla="*/ 387977 h 622144"/>
              <a:gd name="connsiteX651" fmla="*/ 2125003 w 3245936"/>
              <a:gd name="connsiteY651" fmla="*/ 384872 h 622144"/>
              <a:gd name="connsiteX652" fmla="*/ 2151578 w 3245936"/>
              <a:gd name="connsiteY652" fmla="*/ 337237 h 622144"/>
              <a:gd name="connsiteX653" fmla="*/ 1951972 w 3245936"/>
              <a:gd name="connsiteY653" fmla="*/ 327579 h 622144"/>
              <a:gd name="connsiteX654" fmla="*/ 1946438 w 3245936"/>
              <a:gd name="connsiteY654" fmla="*/ 330255 h 622144"/>
              <a:gd name="connsiteX655" fmla="*/ 1968679 w 3245936"/>
              <a:gd name="connsiteY655" fmla="*/ 358869 h 622144"/>
              <a:gd name="connsiteX656" fmla="*/ 1456263 w 3245936"/>
              <a:gd name="connsiteY656" fmla="*/ 327169 h 622144"/>
              <a:gd name="connsiteX657" fmla="*/ 1446738 w 3245936"/>
              <a:gd name="connsiteY657" fmla="*/ 335770 h 622144"/>
              <a:gd name="connsiteX658" fmla="*/ 1456568 w 3245936"/>
              <a:gd name="connsiteY658" fmla="*/ 329627 h 622144"/>
              <a:gd name="connsiteX659" fmla="*/ 1456234 w 3245936"/>
              <a:gd name="connsiteY659" fmla="*/ 327226 h 622144"/>
              <a:gd name="connsiteX660" fmla="*/ 1456263 w 3245936"/>
              <a:gd name="connsiteY660" fmla="*/ 327169 h 622144"/>
              <a:gd name="connsiteX661" fmla="*/ 1513222 w 3245936"/>
              <a:gd name="connsiteY661" fmla="*/ 326112 h 622144"/>
              <a:gd name="connsiteX662" fmla="*/ 1463216 w 3245936"/>
              <a:gd name="connsiteY662" fmla="*/ 328303 h 622144"/>
              <a:gd name="connsiteX663" fmla="*/ 1463197 w 3245936"/>
              <a:gd name="connsiteY663" fmla="*/ 328846 h 622144"/>
              <a:gd name="connsiteX664" fmla="*/ 1462845 w 3245936"/>
              <a:gd name="connsiteY664" fmla="*/ 329646 h 622144"/>
              <a:gd name="connsiteX665" fmla="*/ 1543350 w 3245936"/>
              <a:gd name="connsiteY665" fmla="*/ 380833 h 622144"/>
              <a:gd name="connsiteX666" fmla="*/ 1544140 w 3245936"/>
              <a:gd name="connsiteY666" fmla="*/ 380100 h 622144"/>
              <a:gd name="connsiteX667" fmla="*/ 1698656 w 3245936"/>
              <a:gd name="connsiteY667" fmla="*/ 325095 h 622144"/>
              <a:gd name="connsiteX668" fmla="*/ 1684845 w 3245936"/>
              <a:gd name="connsiteY668" fmla="*/ 330384 h 622144"/>
              <a:gd name="connsiteX669" fmla="*/ 1743670 w 3245936"/>
              <a:gd name="connsiteY669" fmla="*/ 329551 h 622144"/>
              <a:gd name="connsiteX670" fmla="*/ 1703565 w 3245936"/>
              <a:gd name="connsiteY670" fmla="*/ 325581 h 622144"/>
              <a:gd name="connsiteX671" fmla="*/ 1702170 w 3245936"/>
              <a:gd name="connsiteY671" fmla="*/ 326455 h 622144"/>
              <a:gd name="connsiteX672" fmla="*/ 1700696 w 3245936"/>
              <a:gd name="connsiteY672" fmla="*/ 325297 h 622144"/>
              <a:gd name="connsiteX673" fmla="*/ 1565140 w 3245936"/>
              <a:gd name="connsiteY673" fmla="*/ 323822 h 622144"/>
              <a:gd name="connsiteX674" fmla="*/ 1513946 w 3245936"/>
              <a:gd name="connsiteY674" fmla="*/ 326074 h 622144"/>
              <a:gd name="connsiteX675" fmla="*/ 1544702 w 3245936"/>
              <a:gd name="connsiteY675" fmla="*/ 379795 h 622144"/>
              <a:gd name="connsiteX676" fmla="*/ 1546969 w 3245936"/>
              <a:gd name="connsiteY676" fmla="*/ 379519 h 622144"/>
              <a:gd name="connsiteX677" fmla="*/ 1548627 w 3245936"/>
              <a:gd name="connsiteY677" fmla="*/ 380500 h 622144"/>
              <a:gd name="connsiteX678" fmla="*/ 1604993 w 3245936"/>
              <a:gd name="connsiteY678" fmla="*/ 332408 h 622144"/>
              <a:gd name="connsiteX679" fmla="*/ 1576744 w 3245936"/>
              <a:gd name="connsiteY679" fmla="*/ 332808 h 622144"/>
              <a:gd name="connsiteX680" fmla="*/ 1576744 w 3245936"/>
              <a:gd name="connsiteY680" fmla="*/ 333208 h 622144"/>
              <a:gd name="connsiteX681" fmla="*/ 1572449 w 3245936"/>
              <a:gd name="connsiteY681" fmla="*/ 335894 h 622144"/>
              <a:gd name="connsiteX682" fmla="*/ 1569762 w 3245936"/>
              <a:gd name="connsiteY682" fmla="*/ 331598 h 622144"/>
              <a:gd name="connsiteX683" fmla="*/ 1570725 w 3245936"/>
              <a:gd name="connsiteY683" fmla="*/ 329960 h 622144"/>
              <a:gd name="connsiteX684" fmla="*/ 1573827 w 3245936"/>
              <a:gd name="connsiteY684" fmla="*/ 323440 h 622144"/>
              <a:gd name="connsiteX685" fmla="*/ 1565700 w 3245936"/>
              <a:gd name="connsiteY685" fmla="*/ 323797 h 622144"/>
              <a:gd name="connsiteX686" fmla="*/ 1571039 w 3245936"/>
              <a:gd name="connsiteY686" fmla="*/ 329665 h 622144"/>
              <a:gd name="connsiteX687" fmla="*/ 1573363 w 3245936"/>
              <a:gd name="connsiteY687" fmla="*/ 328912 h 622144"/>
              <a:gd name="connsiteX688" fmla="*/ 628712 w 3245936"/>
              <a:gd name="connsiteY688" fmla="*/ 322950 h 622144"/>
              <a:gd name="connsiteX689" fmla="*/ 627873 w 3245936"/>
              <a:gd name="connsiteY689" fmla="*/ 323092 h 622144"/>
              <a:gd name="connsiteX690" fmla="*/ 617453 w 3245936"/>
              <a:gd name="connsiteY690" fmla="*/ 476893 h 622144"/>
              <a:gd name="connsiteX691" fmla="*/ 617605 w 3245936"/>
              <a:gd name="connsiteY691" fmla="*/ 476893 h 622144"/>
              <a:gd name="connsiteX692" fmla="*/ 620063 w 3245936"/>
              <a:gd name="connsiteY692" fmla="*/ 479103 h 622144"/>
              <a:gd name="connsiteX693" fmla="*/ 685300 w 3245936"/>
              <a:gd name="connsiteY693" fmla="*/ 459814 h 622144"/>
              <a:gd name="connsiteX694" fmla="*/ 685290 w 3245936"/>
              <a:gd name="connsiteY694" fmla="*/ 458271 h 622144"/>
              <a:gd name="connsiteX695" fmla="*/ 686986 w 3245936"/>
              <a:gd name="connsiteY695" fmla="*/ 456023 h 622144"/>
              <a:gd name="connsiteX696" fmla="*/ 1585433 w 3245936"/>
              <a:gd name="connsiteY696" fmla="*/ 322929 h 622144"/>
              <a:gd name="connsiteX697" fmla="*/ 1574201 w 3245936"/>
              <a:gd name="connsiteY697" fmla="*/ 323423 h 622144"/>
              <a:gd name="connsiteX698" fmla="*/ 1573734 w 3245936"/>
              <a:gd name="connsiteY698" fmla="*/ 328931 h 622144"/>
              <a:gd name="connsiteX699" fmla="*/ 1574068 w 3245936"/>
              <a:gd name="connsiteY699" fmla="*/ 328931 h 622144"/>
              <a:gd name="connsiteX700" fmla="*/ 1575820 w 3245936"/>
              <a:gd name="connsiteY700" fmla="*/ 330017 h 622144"/>
              <a:gd name="connsiteX701" fmla="*/ 1685321 w 3245936"/>
              <a:gd name="connsiteY701" fmla="*/ 322865 h 622144"/>
              <a:gd name="connsiteX702" fmla="*/ 1698559 w 3245936"/>
              <a:gd name="connsiteY702" fmla="*/ 324176 h 622144"/>
              <a:gd name="connsiteX703" fmla="*/ 1699474 w 3245936"/>
              <a:gd name="connsiteY703" fmla="*/ 323826 h 622144"/>
              <a:gd name="connsiteX704" fmla="*/ 1699398 w 3245936"/>
              <a:gd name="connsiteY704" fmla="*/ 323188 h 622144"/>
              <a:gd name="connsiteX705" fmla="*/ 1589368 w 3245936"/>
              <a:gd name="connsiteY705" fmla="*/ 322756 h 622144"/>
              <a:gd name="connsiteX706" fmla="*/ 1586904 w 3245936"/>
              <a:gd name="connsiteY706" fmla="*/ 322864 h 622144"/>
              <a:gd name="connsiteX707" fmla="*/ 1578430 w 3245936"/>
              <a:gd name="connsiteY707" fmla="*/ 329112 h 622144"/>
              <a:gd name="connsiteX708" fmla="*/ 1650782 w 3245936"/>
              <a:gd name="connsiteY708" fmla="*/ 322073 h 622144"/>
              <a:gd name="connsiteX709" fmla="*/ 1635425 w 3245936"/>
              <a:gd name="connsiteY709" fmla="*/ 331083 h 622144"/>
              <a:gd name="connsiteX710" fmla="*/ 1682253 w 3245936"/>
              <a:gd name="connsiteY710" fmla="*/ 330420 h 622144"/>
              <a:gd name="connsiteX711" fmla="*/ 1696673 w 3245936"/>
              <a:gd name="connsiteY711" fmla="*/ 324899 h 622144"/>
              <a:gd name="connsiteX712" fmla="*/ 1673360 w 3245936"/>
              <a:gd name="connsiteY712" fmla="*/ 322591 h 622144"/>
              <a:gd name="connsiteX713" fmla="*/ 1983309 w 3245936"/>
              <a:gd name="connsiteY713" fmla="*/ 322007 h 622144"/>
              <a:gd name="connsiteX714" fmla="*/ 1972765 w 3245936"/>
              <a:gd name="connsiteY714" fmla="*/ 359888 h 622144"/>
              <a:gd name="connsiteX715" fmla="*/ 1974137 w 3245936"/>
              <a:gd name="connsiteY715" fmla="*/ 360859 h 622144"/>
              <a:gd name="connsiteX716" fmla="*/ 2005226 w 3245936"/>
              <a:gd name="connsiteY716" fmla="*/ 339390 h 622144"/>
              <a:gd name="connsiteX717" fmla="*/ 1213089 w 3245936"/>
              <a:gd name="connsiteY717" fmla="*/ 321692 h 622144"/>
              <a:gd name="connsiteX718" fmla="*/ 1170408 w 3245936"/>
              <a:gd name="connsiteY718" fmla="*/ 332741 h 622144"/>
              <a:gd name="connsiteX719" fmla="*/ 1170370 w 3245936"/>
              <a:gd name="connsiteY719" fmla="*/ 334113 h 622144"/>
              <a:gd name="connsiteX720" fmla="*/ 1169970 w 3245936"/>
              <a:gd name="connsiteY720" fmla="*/ 335018 h 622144"/>
              <a:gd name="connsiteX721" fmla="*/ 1237359 w 3245936"/>
              <a:gd name="connsiteY721" fmla="*/ 380090 h 622144"/>
              <a:gd name="connsiteX722" fmla="*/ 1238321 w 3245936"/>
              <a:gd name="connsiteY722" fmla="*/ 379242 h 622144"/>
              <a:gd name="connsiteX723" fmla="*/ 1615273 w 3245936"/>
              <a:gd name="connsiteY723" fmla="*/ 321616 h 622144"/>
              <a:gd name="connsiteX724" fmla="*/ 1590466 w 3245936"/>
              <a:gd name="connsiteY724" fmla="*/ 322708 h 622144"/>
              <a:gd name="connsiteX725" fmla="*/ 1576420 w 3245936"/>
              <a:gd name="connsiteY725" fmla="*/ 330865 h 622144"/>
              <a:gd name="connsiteX726" fmla="*/ 1576773 w 3245936"/>
              <a:gd name="connsiteY726" fmla="*/ 331913 h 622144"/>
              <a:gd name="connsiteX727" fmla="*/ 1606059 w 3245936"/>
              <a:gd name="connsiteY727" fmla="*/ 331499 h 622144"/>
              <a:gd name="connsiteX728" fmla="*/ 1615911 w 3245936"/>
              <a:gd name="connsiteY728" fmla="*/ 323092 h 622144"/>
              <a:gd name="connsiteX729" fmla="*/ 1615273 w 3245936"/>
              <a:gd name="connsiteY729" fmla="*/ 321616 h 622144"/>
              <a:gd name="connsiteX730" fmla="*/ 1630180 w 3245936"/>
              <a:gd name="connsiteY730" fmla="*/ 321597 h 622144"/>
              <a:gd name="connsiteX731" fmla="*/ 1616956 w 3245936"/>
              <a:gd name="connsiteY731" fmla="*/ 331344 h 622144"/>
              <a:gd name="connsiteX732" fmla="*/ 1633816 w 3245936"/>
              <a:gd name="connsiteY732" fmla="*/ 331106 h 622144"/>
              <a:gd name="connsiteX733" fmla="*/ 1649287 w 3245936"/>
              <a:gd name="connsiteY733" fmla="*/ 322026 h 622144"/>
              <a:gd name="connsiteX734" fmla="*/ 3178087 w 3245936"/>
              <a:gd name="connsiteY734" fmla="*/ 321483 h 622144"/>
              <a:gd name="connsiteX735" fmla="*/ 3075389 w 3245936"/>
              <a:gd name="connsiteY735" fmla="*/ 428611 h 622144"/>
              <a:gd name="connsiteX736" fmla="*/ 3076036 w 3245936"/>
              <a:gd name="connsiteY736" fmla="*/ 429858 h 622144"/>
              <a:gd name="connsiteX737" fmla="*/ 3238895 w 3245936"/>
              <a:gd name="connsiteY737" fmla="*/ 403103 h 622144"/>
              <a:gd name="connsiteX738" fmla="*/ 3238924 w 3245936"/>
              <a:gd name="connsiteY738" fmla="*/ 402160 h 622144"/>
              <a:gd name="connsiteX739" fmla="*/ 3240067 w 3245936"/>
              <a:gd name="connsiteY739" fmla="*/ 400350 h 622144"/>
              <a:gd name="connsiteX740" fmla="*/ 3182079 w 3245936"/>
              <a:gd name="connsiteY740" fmla="*/ 321683 h 622144"/>
              <a:gd name="connsiteX741" fmla="*/ 3179440 w 3245936"/>
              <a:gd name="connsiteY741" fmla="*/ 322112 h 622144"/>
              <a:gd name="connsiteX742" fmla="*/ 3178087 w 3245936"/>
              <a:gd name="connsiteY742" fmla="*/ 321483 h 622144"/>
              <a:gd name="connsiteX743" fmla="*/ 1455434 w 3245936"/>
              <a:gd name="connsiteY743" fmla="*/ 321483 h 622144"/>
              <a:gd name="connsiteX744" fmla="*/ 1378863 w 3245936"/>
              <a:gd name="connsiteY744" fmla="*/ 378166 h 622144"/>
              <a:gd name="connsiteX745" fmla="*/ 1442242 w 3245936"/>
              <a:gd name="connsiteY745" fmla="*/ 338571 h 622144"/>
              <a:gd name="connsiteX746" fmla="*/ 1457434 w 3245936"/>
              <a:gd name="connsiteY746" fmla="*/ 324855 h 622144"/>
              <a:gd name="connsiteX747" fmla="*/ 1622293 w 3245936"/>
              <a:gd name="connsiteY747" fmla="*/ 321426 h 622144"/>
              <a:gd name="connsiteX748" fmla="*/ 1622283 w 3245936"/>
              <a:gd name="connsiteY748" fmla="*/ 321854 h 622144"/>
              <a:gd name="connsiteX749" fmla="*/ 1617997 w 3245936"/>
              <a:gd name="connsiteY749" fmla="*/ 324531 h 622144"/>
              <a:gd name="connsiteX750" fmla="*/ 1616340 w 3245936"/>
              <a:gd name="connsiteY750" fmla="*/ 323540 h 622144"/>
              <a:gd name="connsiteX751" fmla="*/ 1607031 w 3245936"/>
              <a:gd name="connsiteY751" fmla="*/ 331485 h 622144"/>
              <a:gd name="connsiteX752" fmla="*/ 1615549 w 3245936"/>
              <a:gd name="connsiteY752" fmla="*/ 331364 h 622144"/>
              <a:gd name="connsiteX753" fmla="*/ 1628827 w 3245936"/>
              <a:gd name="connsiteY753" fmla="*/ 321578 h 622144"/>
              <a:gd name="connsiteX754" fmla="*/ 624578 w 3245936"/>
              <a:gd name="connsiteY754" fmla="*/ 321264 h 622144"/>
              <a:gd name="connsiteX755" fmla="*/ 486703 w 3245936"/>
              <a:gd name="connsiteY755" fmla="*/ 375737 h 622144"/>
              <a:gd name="connsiteX756" fmla="*/ 486770 w 3245936"/>
              <a:gd name="connsiteY756" fmla="*/ 377442 h 622144"/>
              <a:gd name="connsiteX757" fmla="*/ 486322 w 3245936"/>
              <a:gd name="connsiteY757" fmla="*/ 378433 h 622144"/>
              <a:gd name="connsiteX758" fmla="*/ 614319 w 3245936"/>
              <a:gd name="connsiteY758" fmla="*/ 477883 h 622144"/>
              <a:gd name="connsiteX759" fmla="*/ 616615 w 3245936"/>
              <a:gd name="connsiteY759" fmla="*/ 476855 h 622144"/>
              <a:gd name="connsiteX760" fmla="*/ 627026 w 3245936"/>
              <a:gd name="connsiteY760" fmla="*/ 323073 h 622144"/>
              <a:gd name="connsiteX761" fmla="*/ 626883 w 3245936"/>
              <a:gd name="connsiteY761" fmla="*/ 323064 h 622144"/>
              <a:gd name="connsiteX762" fmla="*/ 624578 w 3245936"/>
              <a:gd name="connsiteY762" fmla="*/ 321264 h 622144"/>
              <a:gd name="connsiteX763" fmla="*/ 630931 w 3245936"/>
              <a:gd name="connsiteY763" fmla="*/ 320902 h 622144"/>
              <a:gd name="connsiteX764" fmla="*/ 629474 w 3245936"/>
              <a:gd name="connsiteY764" fmla="*/ 322654 h 622144"/>
              <a:gd name="connsiteX765" fmla="*/ 687748 w 3245936"/>
              <a:gd name="connsiteY765" fmla="*/ 455728 h 622144"/>
              <a:gd name="connsiteX766" fmla="*/ 689586 w 3245936"/>
              <a:gd name="connsiteY766" fmla="*/ 455623 h 622144"/>
              <a:gd name="connsiteX767" fmla="*/ 690986 w 3245936"/>
              <a:gd name="connsiteY767" fmla="*/ 456290 h 622144"/>
              <a:gd name="connsiteX768" fmla="*/ 781493 w 3245936"/>
              <a:gd name="connsiteY768" fmla="*/ 363802 h 622144"/>
              <a:gd name="connsiteX769" fmla="*/ 780712 w 3245936"/>
              <a:gd name="connsiteY769" fmla="*/ 361069 h 622144"/>
              <a:gd name="connsiteX770" fmla="*/ 1653295 w 3245936"/>
              <a:gd name="connsiteY770" fmla="*/ 320605 h 622144"/>
              <a:gd name="connsiteX771" fmla="*/ 1651735 w 3245936"/>
              <a:gd name="connsiteY771" fmla="*/ 321521 h 622144"/>
              <a:gd name="connsiteX772" fmla="*/ 1665785 w 3245936"/>
              <a:gd name="connsiteY772" fmla="*/ 321841 h 622144"/>
              <a:gd name="connsiteX773" fmla="*/ 3176878 w 3245936"/>
              <a:gd name="connsiteY773" fmla="*/ 319664 h 622144"/>
              <a:gd name="connsiteX774" fmla="*/ 3058749 w 3245936"/>
              <a:gd name="connsiteY774" fmla="*/ 341971 h 622144"/>
              <a:gd name="connsiteX775" fmla="*/ 3058710 w 3245936"/>
              <a:gd name="connsiteY775" fmla="*/ 343066 h 622144"/>
              <a:gd name="connsiteX776" fmla="*/ 3056205 w 3245936"/>
              <a:gd name="connsiteY776" fmla="*/ 345657 h 622144"/>
              <a:gd name="connsiteX777" fmla="*/ 3072284 w 3245936"/>
              <a:gd name="connsiteY777" fmla="*/ 427344 h 622144"/>
              <a:gd name="connsiteX778" fmla="*/ 3073474 w 3245936"/>
              <a:gd name="connsiteY778" fmla="*/ 427372 h 622144"/>
              <a:gd name="connsiteX779" fmla="*/ 3074817 w 3245936"/>
              <a:gd name="connsiteY779" fmla="*/ 428020 h 622144"/>
              <a:gd name="connsiteX780" fmla="*/ 3177526 w 3245936"/>
              <a:gd name="connsiteY780" fmla="*/ 320873 h 622144"/>
              <a:gd name="connsiteX781" fmla="*/ 3176878 w 3245936"/>
              <a:gd name="connsiteY781" fmla="*/ 319664 h 622144"/>
              <a:gd name="connsiteX782" fmla="*/ 832137 w 3245936"/>
              <a:gd name="connsiteY782" fmla="*/ 319187 h 622144"/>
              <a:gd name="connsiteX783" fmla="*/ 787122 w 3245936"/>
              <a:gd name="connsiteY783" fmla="*/ 359554 h 622144"/>
              <a:gd name="connsiteX784" fmla="*/ 787703 w 3245936"/>
              <a:gd name="connsiteY784" fmla="*/ 361840 h 622144"/>
              <a:gd name="connsiteX785" fmla="*/ 873390 w 3245936"/>
              <a:gd name="connsiteY785" fmla="*/ 376242 h 622144"/>
              <a:gd name="connsiteX786" fmla="*/ 874400 w 3245936"/>
              <a:gd name="connsiteY786" fmla="*/ 374613 h 622144"/>
              <a:gd name="connsiteX787" fmla="*/ 1634093 w 3245936"/>
              <a:gd name="connsiteY787" fmla="*/ 318704 h 622144"/>
              <a:gd name="connsiteX788" fmla="*/ 1630932 w 3245936"/>
              <a:gd name="connsiteY788" fmla="*/ 321026 h 622144"/>
              <a:gd name="connsiteX789" fmla="*/ 1650230 w 3245936"/>
              <a:gd name="connsiteY789" fmla="*/ 321464 h 622144"/>
              <a:gd name="connsiteX790" fmla="*/ 1651925 w 3245936"/>
              <a:gd name="connsiteY790" fmla="*/ 320469 h 622144"/>
              <a:gd name="connsiteX791" fmla="*/ 1631777 w 3245936"/>
              <a:gd name="connsiteY791" fmla="*/ 318475 h 622144"/>
              <a:gd name="connsiteX792" fmla="*/ 1622312 w 3245936"/>
              <a:gd name="connsiteY792" fmla="*/ 320521 h 622144"/>
              <a:gd name="connsiteX793" fmla="*/ 1622303 w 3245936"/>
              <a:gd name="connsiteY793" fmla="*/ 320835 h 622144"/>
              <a:gd name="connsiteX794" fmla="*/ 1629570 w 3245936"/>
              <a:gd name="connsiteY794" fmla="*/ 320997 h 622144"/>
              <a:gd name="connsiteX795" fmla="*/ 1632852 w 3245936"/>
              <a:gd name="connsiteY795" fmla="*/ 318581 h 622144"/>
              <a:gd name="connsiteX796" fmla="*/ 1698729 w 3245936"/>
              <a:gd name="connsiteY796" fmla="*/ 318036 h 622144"/>
              <a:gd name="connsiteX797" fmla="*/ 1700722 w 3245936"/>
              <a:gd name="connsiteY797" fmla="*/ 320225 h 622144"/>
              <a:gd name="connsiteX798" fmla="*/ 1703722 w 3245936"/>
              <a:gd name="connsiteY798" fmla="*/ 319492 h 622144"/>
              <a:gd name="connsiteX799" fmla="*/ 1706456 w 3245936"/>
              <a:gd name="connsiteY799" fmla="*/ 323769 h 622144"/>
              <a:gd name="connsiteX800" fmla="*/ 1704817 w 3245936"/>
              <a:gd name="connsiteY800" fmla="*/ 324796 h 622144"/>
              <a:gd name="connsiteX801" fmla="*/ 1745413 w 3245936"/>
              <a:gd name="connsiteY801" fmla="*/ 328817 h 622144"/>
              <a:gd name="connsiteX802" fmla="*/ 1978252 w 3245936"/>
              <a:gd name="connsiteY802" fmla="*/ 318025 h 622144"/>
              <a:gd name="connsiteX803" fmla="*/ 1975651 w 3245936"/>
              <a:gd name="connsiteY803" fmla="*/ 319073 h 622144"/>
              <a:gd name="connsiteX804" fmla="*/ 1972013 w 3245936"/>
              <a:gd name="connsiteY804" fmla="*/ 359669 h 622144"/>
              <a:gd name="connsiteX805" fmla="*/ 1972060 w 3245936"/>
              <a:gd name="connsiteY805" fmla="*/ 359669 h 622144"/>
              <a:gd name="connsiteX806" fmla="*/ 1982671 w 3245936"/>
              <a:gd name="connsiteY806" fmla="*/ 321521 h 622144"/>
              <a:gd name="connsiteX807" fmla="*/ 1978471 w 3245936"/>
              <a:gd name="connsiteY807" fmla="*/ 318187 h 622144"/>
              <a:gd name="connsiteX808" fmla="*/ 2232979 w 3245936"/>
              <a:gd name="connsiteY808" fmla="*/ 317987 h 622144"/>
              <a:gd name="connsiteX809" fmla="*/ 2209824 w 3245936"/>
              <a:gd name="connsiteY809" fmla="*/ 370994 h 622144"/>
              <a:gd name="connsiteX810" fmla="*/ 2211566 w 3245936"/>
              <a:gd name="connsiteY810" fmla="*/ 373804 h 622144"/>
              <a:gd name="connsiteX811" fmla="*/ 2309331 w 3245936"/>
              <a:gd name="connsiteY811" fmla="*/ 377042 h 622144"/>
              <a:gd name="connsiteX812" fmla="*/ 2302692 w 3245936"/>
              <a:gd name="connsiteY812" fmla="*/ 361269 h 622144"/>
              <a:gd name="connsiteX813" fmla="*/ 1624900 w 3245936"/>
              <a:gd name="connsiteY813" fmla="*/ 317794 h 622144"/>
              <a:gd name="connsiteX814" fmla="*/ 1621979 w 3245936"/>
              <a:gd name="connsiteY814" fmla="*/ 319492 h 622144"/>
              <a:gd name="connsiteX815" fmla="*/ 1622188 w 3245936"/>
              <a:gd name="connsiteY815" fmla="*/ 320064 h 622144"/>
              <a:gd name="connsiteX816" fmla="*/ 1630248 w 3245936"/>
              <a:gd name="connsiteY816" fmla="*/ 318323 h 622144"/>
              <a:gd name="connsiteX817" fmla="*/ 1972737 w 3245936"/>
              <a:gd name="connsiteY817" fmla="*/ 317482 h 622144"/>
              <a:gd name="connsiteX818" fmla="*/ 1952782 w 3245936"/>
              <a:gd name="connsiteY818" fmla="*/ 327169 h 622144"/>
              <a:gd name="connsiteX819" fmla="*/ 1970232 w 3245936"/>
              <a:gd name="connsiteY819" fmla="*/ 359869 h 622144"/>
              <a:gd name="connsiteX820" fmla="*/ 1971556 w 3245936"/>
              <a:gd name="connsiteY820" fmla="*/ 359650 h 622144"/>
              <a:gd name="connsiteX821" fmla="*/ 1975204 w 3245936"/>
              <a:gd name="connsiteY821" fmla="*/ 319064 h 622144"/>
              <a:gd name="connsiteX822" fmla="*/ 1974937 w 3245936"/>
              <a:gd name="connsiteY822" fmla="*/ 319054 h 622144"/>
              <a:gd name="connsiteX823" fmla="*/ 1972737 w 3245936"/>
              <a:gd name="connsiteY823" fmla="*/ 317482 h 622144"/>
              <a:gd name="connsiteX824" fmla="*/ 1600118 w 3245936"/>
              <a:gd name="connsiteY824" fmla="*/ 317102 h 622144"/>
              <a:gd name="connsiteX825" fmla="*/ 1592041 w 3245936"/>
              <a:gd name="connsiteY825" fmla="*/ 321793 h 622144"/>
              <a:gd name="connsiteX826" fmla="*/ 1615292 w 3245936"/>
              <a:gd name="connsiteY826" fmla="*/ 320768 h 622144"/>
              <a:gd name="connsiteX827" fmla="*/ 1615302 w 3245936"/>
              <a:gd name="connsiteY827" fmla="*/ 320607 h 622144"/>
              <a:gd name="connsiteX828" fmla="*/ 2039088 w 3245936"/>
              <a:gd name="connsiteY828" fmla="*/ 316892 h 622144"/>
              <a:gd name="connsiteX829" fmla="*/ 2007198 w 3245936"/>
              <a:gd name="connsiteY829" fmla="*/ 338923 h 622144"/>
              <a:gd name="connsiteX830" fmla="*/ 2069492 w 3245936"/>
              <a:gd name="connsiteY830" fmla="*/ 386262 h 622144"/>
              <a:gd name="connsiteX831" fmla="*/ 2231169 w 3245936"/>
              <a:gd name="connsiteY831" fmla="*/ 316863 h 622144"/>
              <a:gd name="connsiteX832" fmla="*/ 2216700 w 3245936"/>
              <a:gd name="connsiteY832" fmla="*/ 353315 h 622144"/>
              <a:gd name="connsiteX833" fmla="*/ 2232312 w 3245936"/>
              <a:gd name="connsiteY833" fmla="*/ 317568 h 622144"/>
              <a:gd name="connsiteX834" fmla="*/ 1596007 w 3245936"/>
              <a:gd name="connsiteY834" fmla="*/ 316153 h 622144"/>
              <a:gd name="connsiteX835" fmla="*/ 1588123 w 3245936"/>
              <a:gd name="connsiteY835" fmla="*/ 321965 h 622144"/>
              <a:gd name="connsiteX836" fmla="*/ 1590942 w 3245936"/>
              <a:gd name="connsiteY836" fmla="*/ 321841 h 622144"/>
              <a:gd name="connsiteX837" fmla="*/ 1599388 w 3245936"/>
              <a:gd name="connsiteY837" fmla="*/ 316933 h 622144"/>
              <a:gd name="connsiteX838" fmla="*/ 1602709 w 3245936"/>
              <a:gd name="connsiteY838" fmla="*/ 315597 h 622144"/>
              <a:gd name="connsiteX839" fmla="*/ 1601058 w 3245936"/>
              <a:gd name="connsiteY839" fmla="*/ 316556 h 622144"/>
              <a:gd name="connsiteX840" fmla="*/ 1615464 w 3245936"/>
              <a:gd name="connsiteY840" fmla="*/ 319883 h 622144"/>
              <a:gd name="connsiteX841" fmla="*/ 1619597 w 3245936"/>
              <a:gd name="connsiteY841" fmla="*/ 317549 h 622144"/>
              <a:gd name="connsiteX842" fmla="*/ 1621731 w 3245936"/>
              <a:gd name="connsiteY842" fmla="*/ 319044 h 622144"/>
              <a:gd name="connsiteX843" fmla="*/ 1624032 w 3245936"/>
              <a:gd name="connsiteY843" fmla="*/ 317708 h 622144"/>
              <a:gd name="connsiteX844" fmla="*/ 1597471 w 3245936"/>
              <a:gd name="connsiteY844" fmla="*/ 315073 h 622144"/>
              <a:gd name="connsiteX845" fmla="*/ 1596796 w 3245936"/>
              <a:gd name="connsiteY845" fmla="*/ 315571 h 622144"/>
              <a:gd name="connsiteX846" fmla="*/ 1600328 w 3245936"/>
              <a:gd name="connsiteY846" fmla="*/ 316387 h 622144"/>
              <a:gd name="connsiteX847" fmla="*/ 1601852 w 3245936"/>
              <a:gd name="connsiteY847" fmla="*/ 315501 h 622144"/>
              <a:gd name="connsiteX848" fmla="*/ 1592551 w 3245936"/>
              <a:gd name="connsiteY848" fmla="*/ 314591 h 622144"/>
              <a:gd name="connsiteX849" fmla="*/ 1595741 w 3245936"/>
              <a:gd name="connsiteY849" fmla="*/ 315328 h 622144"/>
              <a:gd name="connsiteX850" fmla="*/ 1596242 w 3245936"/>
              <a:gd name="connsiteY850" fmla="*/ 314958 h 622144"/>
              <a:gd name="connsiteX851" fmla="*/ 1682382 w 3245936"/>
              <a:gd name="connsiteY851" fmla="*/ 314261 h 622144"/>
              <a:gd name="connsiteX852" fmla="*/ 1699760 w 3245936"/>
              <a:gd name="connsiteY852" fmla="*/ 321454 h 622144"/>
              <a:gd name="connsiteX853" fmla="*/ 1700398 w 3245936"/>
              <a:gd name="connsiteY853" fmla="*/ 320530 h 622144"/>
              <a:gd name="connsiteX854" fmla="*/ 1697969 w 3245936"/>
              <a:gd name="connsiteY854" fmla="*/ 317860 h 622144"/>
              <a:gd name="connsiteX855" fmla="*/ 1984900 w 3245936"/>
              <a:gd name="connsiteY855" fmla="*/ 313549 h 622144"/>
              <a:gd name="connsiteX856" fmla="*/ 1979261 w 3245936"/>
              <a:gd name="connsiteY856" fmla="*/ 314996 h 622144"/>
              <a:gd name="connsiteX857" fmla="*/ 1979223 w 3245936"/>
              <a:gd name="connsiteY857" fmla="*/ 316378 h 622144"/>
              <a:gd name="connsiteX858" fmla="*/ 1978785 w 3245936"/>
              <a:gd name="connsiteY858" fmla="*/ 317340 h 622144"/>
              <a:gd name="connsiteX859" fmla="*/ 1982957 w 3245936"/>
              <a:gd name="connsiteY859" fmla="*/ 320511 h 622144"/>
              <a:gd name="connsiteX860" fmla="*/ 1578440 w 3245936"/>
              <a:gd name="connsiteY860" fmla="*/ 313187 h 622144"/>
              <a:gd name="connsiteX861" fmla="*/ 1578440 w 3245936"/>
              <a:gd name="connsiteY861" fmla="*/ 313206 h 622144"/>
              <a:gd name="connsiteX862" fmla="*/ 1574839 w 3245936"/>
              <a:gd name="connsiteY862" fmla="*/ 315901 h 622144"/>
              <a:gd name="connsiteX863" fmla="*/ 1574273 w 3245936"/>
              <a:gd name="connsiteY863" fmla="*/ 322576 h 622144"/>
              <a:gd name="connsiteX864" fmla="*/ 1586651 w 3245936"/>
              <a:gd name="connsiteY864" fmla="*/ 322030 h 622144"/>
              <a:gd name="connsiteX865" fmla="*/ 1594952 w 3245936"/>
              <a:gd name="connsiteY865" fmla="*/ 315909 h 622144"/>
              <a:gd name="connsiteX866" fmla="*/ 1586736 w 3245936"/>
              <a:gd name="connsiteY866" fmla="*/ 314012 h 622144"/>
              <a:gd name="connsiteX867" fmla="*/ 1578473 w 3245936"/>
              <a:gd name="connsiteY867" fmla="*/ 312105 h 622144"/>
              <a:gd name="connsiteX868" fmla="*/ 1578468 w 3245936"/>
              <a:gd name="connsiteY868" fmla="*/ 312291 h 622144"/>
              <a:gd name="connsiteX869" fmla="*/ 1579884 w 3245936"/>
              <a:gd name="connsiteY869" fmla="*/ 312431 h 622144"/>
              <a:gd name="connsiteX870" fmla="*/ 1668146 w 3245936"/>
              <a:gd name="connsiteY870" fmla="*/ 311882 h 622144"/>
              <a:gd name="connsiteX871" fmla="*/ 1654623 w 3245936"/>
              <a:gd name="connsiteY871" fmla="*/ 319825 h 622144"/>
              <a:gd name="connsiteX872" fmla="*/ 1677727 w 3245936"/>
              <a:gd name="connsiteY872" fmla="*/ 322113 h 622144"/>
              <a:gd name="connsiteX873" fmla="*/ 1699417 w 3245936"/>
              <a:gd name="connsiteY873" fmla="*/ 322607 h 622144"/>
              <a:gd name="connsiteX874" fmla="*/ 1699426 w 3245936"/>
              <a:gd name="connsiteY874" fmla="*/ 322169 h 622144"/>
              <a:gd name="connsiteX875" fmla="*/ 1699588 w 3245936"/>
              <a:gd name="connsiteY875" fmla="*/ 321816 h 622144"/>
              <a:gd name="connsiteX876" fmla="*/ 1679957 w 3245936"/>
              <a:gd name="connsiteY876" fmla="*/ 313701 h 622144"/>
              <a:gd name="connsiteX877" fmla="*/ 1672664 w 3245936"/>
              <a:gd name="connsiteY877" fmla="*/ 312016 h 622144"/>
              <a:gd name="connsiteX878" fmla="*/ 1670166 w 3245936"/>
              <a:gd name="connsiteY878" fmla="*/ 313253 h 622144"/>
              <a:gd name="connsiteX879" fmla="*/ 1668146 w 3245936"/>
              <a:gd name="connsiteY879" fmla="*/ 311882 h 622144"/>
              <a:gd name="connsiteX880" fmla="*/ 1674128 w 3245936"/>
              <a:gd name="connsiteY880" fmla="*/ 311291 h 622144"/>
              <a:gd name="connsiteX881" fmla="*/ 1673704 w 3245936"/>
              <a:gd name="connsiteY881" fmla="*/ 311501 h 622144"/>
              <a:gd name="connsiteX882" fmla="*/ 1675816 w 3245936"/>
              <a:gd name="connsiteY882" fmla="*/ 311989 h 622144"/>
              <a:gd name="connsiteX883" fmla="*/ 1667329 w 3245936"/>
              <a:gd name="connsiteY883" fmla="*/ 310784 h 622144"/>
              <a:gd name="connsiteX884" fmla="*/ 1635495 w 3245936"/>
              <a:gd name="connsiteY884" fmla="*/ 317673 h 622144"/>
              <a:gd name="connsiteX885" fmla="*/ 1635187 w 3245936"/>
              <a:gd name="connsiteY885" fmla="*/ 317900 h 622144"/>
              <a:gd name="connsiteX886" fmla="*/ 1653254 w 3245936"/>
              <a:gd name="connsiteY886" fmla="*/ 319689 h 622144"/>
              <a:gd name="connsiteX887" fmla="*/ 1667756 w 3245936"/>
              <a:gd name="connsiteY887" fmla="*/ 311177 h 622144"/>
              <a:gd name="connsiteX888" fmla="*/ 1667632 w 3245936"/>
              <a:gd name="connsiteY888" fmla="*/ 310854 h 622144"/>
              <a:gd name="connsiteX889" fmla="*/ 1570192 w 3245936"/>
              <a:gd name="connsiteY889" fmla="*/ 310193 h 622144"/>
              <a:gd name="connsiteX890" fmla="*/ 1571810 w 3245936"/>
              <a:gd name="connsiteY890" fmla="*/ 310862 h 622144"/>
              <a:gd name="connsiteX891" fmla="*/ 1572218 w 3245936"/>
              <a:gd name="connsiteY891" fmla="*/ 310661 h 622144"/>
              <a:gd name="connsiteX892" fmla="*/ 1666035 w 3245936"/>
              <a:gd name="connsiteY892" fmla="*/ 309731 h 622144"/>
              <a:gd name="connsiteX893" fmla="*/ 1667457 w 3245936"/>
              <a:gd name="connsiteY893" fmla="*/ 310059 h 622144"/>
              <a:gd name="connsiteX894" fmla="*/ 1667461 w 3245936"/>
              <a:gd name="connsiteY894" fmla="*/ 309872 h 622144"/>
              <a:gd name="connsiteX895" fmla="*/ 1272116 w 3245936"/>
              <a:gd name="connsiteY895" fmla="*/ 309577 h 622144"/>
              <a:gd name="connsiteX896" fmla="*/ 1269382 w 3245936"/>
              <a:gd name="connsiteY896" fmla="*/ 310062 h 622144"/>
              <a:gd name="connsiteX897" fmla="*/ 1269354 w 3245936"/>
              <a:gd name="connsiteY897" fmla="*/ 310053 h 622144"/>
              <a:gd name="connsiteX898" fmla="*/ 1242874 w 3245936"/>
              <a:gd name="connsiteY898" fmla="*/ 380090 h 622144"/>
              <a:gd name="connsiteX899" fmla="*/ 1243665 w 3245936"/>
              <a:gd name="connsiteY899" fmla="*/ 381966 h 622144"/>
              <a:gd name="connsiteX900" fmla="*/ 1331085 w 3245936"/>
              <a:gd name="connsiteY900" fmla="*/ 382690 h 622144"/>
              <a:gd name="connsiteX901" fmla="*/ 1260000 w 3245936"/>
              <a:gd name="connsiteY901" fmla="*/ 309558 h 622144"/>
              <a:gd name="connsiteX902" fmla="*/ 1213947 w 3245936"/>
              <a:gd name="connsiteY902" fmla="*/ 321473 h 622144"/>
              <a:gd name="connsiteX903" fmla="*/ 1239140 w 3245936"/>
              <a:gd name="connsiteY903" fmla="*/ 378938 h 622144"/>
              <a:gd name="connsiteX904" fmla="*/ 1240731 w 3245936"/>
              <a:gd name="connsiteY904" fmla="*/ 378814 h 622144"/>
              <a:gd name="connsiteX905" fmla="*/ 1272745 w 3245936"/>
              <a:gd name="connsiteY905" fmla="*/ 308995 h 622144"/>
              <a:gd name="connsiteX906" fmla="*/ 1272678 w 3245936"/>
              <a:gd name="connsiteY906" fmla="*/ 309062 h 622144"/>
              <a:gd name="connsiteX907" fmla="*/ 1332076 w 3245936"/>
              <a:gd name="connsiteY907" fmla="*/ 382690 h 622144"/>
              <a:gd name="connsiteX908" fmla="*/ 1340010 w 3245936"/>
              <a:gd name="connsiteY908" fmla="*/ 382767 h 622144"/>
              <a:gd name="connsiteX909" fmla="*/ 1319703 w 3245936"/>
              <a:gd name="connsiteY909" fmla="*/ 344724 h 622144"/>
              <a:gd name="connsiteX910" fmla="*/ 1648601 w 3245936"/>
              <a:gd name="connsiteY910" fmla="*/ 308005 h 622144"/>
              <a:gd name="connsiteX911" fmla="*/ 1636409 w 3245936"/>
              <a:gd name="connsiteY911" fmla="*/ 316996 h 622144"/>
              <a:gd name="connsiteX912" fmla="*/ 1666284 w 3245936"/>
              <a:gd name="connsiteY912" fmla="*/ 310543 h 622144"/>
              <a:gd name="connsiteX913" fmla="*/ 1660316 w 3245936"/>
              <a:gd name="connsiteY913" fmla="*/ 309165 h 622144"/>
              <a:gd name="connsiteX914" fmla="*/ 1266887 w 3245936"/>
              <a:gd name="connsiteY914" fmla="*/ 307776 h 622144"/>
              <a:gd name="connsiteX915" fmla="*/ 1260829 w 3245936"/>
              <a:gd name="connsiteY915" fmla="*/ 309348 h 622144"/>
              <a:gd name="connsiteX916" fmla="*/ 1242141 w 3245936"/>
              <a:gd name="connsiteY916" fmla="*/ 376518 h 622144"/>
              <a:gd name="connsiteX917" fmla="*/ 1266134 w 3245936"/>
              <a:gd name="connsiteY917" fmla="*/ 316034 h 622144"/>
              <a:gd name="connsiteX918" fmla="*/ 1268534 w 3245936"/>
              <a:gd name="connsiteY918" fmla="*/ 309681 h 622144"/>
              <a:gd name="connsiteX919" fmla="*/ 1266887 w 3245936"/>
              <a:gd name="connsiteY919" fmla="*/ 307776 h 622144"/>
              <a:gd name="connsiteX920" fmla="*/ 1642753 w 3245936"/>
              <a:gd name="connsiteY920" fmla="*/ 307414 h 622144"/>
              <a:gd name="connsiteX921" fmla="*/ 1626242 w 3245936"/>
              <a:gd name="connsiteY921" fmla="*/ 317014 h 622144"/>
              <a:gd name="connsiteX922" fmla="*/ 1633145 w 3245936"/>
              <a:gd name="connsiteY922" fmla="*/ 317697 h 622144"/>
              <a:gd name="connsiteX923" fmla="*/ 1634447 w 3245936"/>
              <a:gd name="connsiteY923" fmla="*/ 317416 h 622144"/>
              <a:gd name="connsiteX924" fmla="*/ 1647372 w 3245936"/>
              <a:gd name="connsiteY924" fmla="*/ 307881 h 622144"/>
              <a:gd name="connsiteX925" fmla="*/ 1650196 w 3245936"/>
              <a:gd name="connsiteY925" fmla="*/ 306828 h 622144"/>
              <a:gd name="connsiteX926" fmla="*/ 1649697 w 3245936"/>
              <a:gd name="connsiteY926" fmla="*/ 307195 h 622144"/>
              <a:gd name="connsiteX927" fmla="*/ 1653354 w 3245936"/>
              <a:gd name="connsiteY927" fmla="*/ 307557 h 622144"/>
              <a:gd name="connsiteX928" fmla="*/ 1015065 w 3245936"/>
              <a:gd name="connsiteY928" fmla="*/ 306557 h 622144"/>
              <a:gd name="connsiteX929" fmla="*/ 990709 w 3245936"/>
              <a:gd name="connsiteY929" fmla="*/ 367879 h 622144"/>
              <a:gd name="connsiteX930" fmla="*/ 992176 w 3245936"/>
              <a:gd name="connsiteY930" fmla="*/ 369270 h 622144"/>
              <a:gd name="connsiteX931" fmla="*/ 1061566 w 3245936"/>
              <a:gd name="connsiteY931" fmla="*/ 338113 h 622144"/>
              <a:gd name="connsiteX932" fmla="*/ 1061404 w 3245936"/>
              <a:gd name="connsiteY932" fmla="*/ 336132 h 622144"/>
              <a:gd name="connsiteX933" fmla="*/ 1061690 w 3245936"/>
              <a:gd name="connsiteY933" fmla="*/ 335485 h 622144"/>
              <a:gd name="connsiteX934" fmla="*/ 1206422 w 3245936"/>
              <a:gd name="connsiteY934" fmla="*/ 306452 h 622144"/>
              <a:gd name="connsiteX935" fmla="*/ 1169998 w 3245936"/>
              <a:gd name="connsiteY935" fmla="*/ 331617 h 622144"/>
              <a:gd name="connsiteX936" fmla="*/ 1170189 w 3245936"/>
              <a:gd name="connsiteY936" fmla="*/ 332122 h 622144"/>
              <a:gd name="connsiteX937" fmla="*/ 1212832 w 3245936"/>
              <a:gd name="connsiteY937" fmla="*/ 321083 h 622144"/>
              <a:gd name="connsiteX938" fmla="*/ 1645602 w 3245936"/>
              <a:gd name="connsiteY938" fmla="*/ 305767 h 622144"/>
              <a:gd name="connsiteX939" fmla="*/ 1644077 w 3245936"/>
              <a:gd name="connsiteY939" fmla="*/ 306652 h 622144"/>
              <a:gd name="connsiteX940" fmla="*/ 1648458 w 3245936"/>
              <a:gd name="connsiteY940" fmla="*/ 307081 h 622144"/>
              <a:gd name="connsiteX941" fmla="*/ 1649135 w 3245936"/>
              <a:gd name="connsiteY941" fmla="*/ 306583 h 622144"/>
              <a:gd name="connsiteX942" fmla="*/ 2616379 w 3245936"/>
              <a:gd name="connsiteY942" fmla="*/ 305576 h 622144"/>
              <a:gd name="connsiteX943" fmla="*/ 2537827 w 3245936"/>
              <a:gd name="connsiteY943" fmla="*/ 406312 h 622144"/>
              <a:gd name="connsiteX944" fmla="*/ 2538903 w 3245936"/>
              <a:gd name="connsiteY944" fmla="*/ 408503 h 622144"/>
              <a:gd name="connsiteX945" fmla="*/ 2661594 w 3245936"/>
              <a:gd name="connsiteY945" fmla="*/ 414818 h 622144"/>
              <a:gd name="connsiteX946" fmla="*/ 2661594 w 3245936"/>
              <a:gd name="connsiteY946" fmla="*/ 414637 h 622144"/>
              <a:gd name="connsiteX947" fmla="*/ 2663394 w 3245936"/>
              <a:gd name="connsiteY947" fmla="*/ 412342 h 622144"/>
              <a:gd name="connsiteX948" fmla="*/ 2619256 w 3245936"/>
              <a:gd name="connsiteY948" fmla="*/ 305938 h 622144"/>
              <a:gd name="connsiteX949" fmla="*/ 2617446 w 3245936"/>
              <a:gd name="connsiteY949" fmla="*/ 306052 h 622144"/>
              <a:gd name="connsiteX950" fmla="*/ 2616379 w 3245936"/>
              <a:gd name="connsiteY950" fmla="*/ 305576 h 622144"/>
              <a:gd name="connsiteX951" fmla="*/ 1013236 w 3245936"/>
              <a:gd name="connsiteY951" fmla="*/ 305424 h 622144"/>
              <a:gd name="connsiteX952" fmla="*/ 987137 w 3245936"/>
              <a:gd name="connsiteY952" fmla="*/ 365183 h 622144"/>
              <a:gd name="connsiteX953" fmla="*/ 988138 w 3245936"/>
              <a:gd name="connsiteY953" fmla="*/ 367574 h 622144"/>
              <a:gd name="connsiteX954" fmla="*/ 989862 w 3245936"/>
              <a:gd name="connsiteY954" fmla="*/ 367498 h 622144"/>
              <a:gd name="connsiteX955" fmla="*/ 990014 w 3245936"/>
              <a:gd name="connsiteY955" fmla="*/ 367555 h 622144"/>
              <a:gd name="connsiteX956" fmla="*/ 1014407 w 3245936"/>
              <a:gd name="connsiteY956" fmla="*/ 306138 h 622144"/>
              <a:gd name="connsiteX957" fmla="*/ 1548834 w 3245936"/>
              <a:gd name="connsiteY957" fmla="*/ 305263 h 622144"/>
              <a:gd name="connsiteX958" fmla="*/ 1564962 w 3245936"/>
              <a:gd name="connsiteY958" fmla="*/ 322986 h 622144"/>
              <a:gd name="connsiteX959" fmla="*/ 1573899 w 3245936"/>
              <a:gd name="connsiteY959" fmla="*/ 322592 h 622144"/>
              <a:gd name="connsiteX960" fmla="*/ 1574468 w 3245936"/>
              <a:gd name="connsiteY960" fmla="*/ 315882 h 622144"/>
              <a:gd name="connsiteX961" fmla="*/ 1574144 w 3245936"/>
              <a:gd name="connsiteY961" fmla="*/ 315882 h 622144"/>
              <a:gd name="connsiteX962" fmla="*/ 1571467 w 3245936"/>
              <a:gd name="connsiteY962" fmla="*/ 311596 h 622144"/>
              <a:gd name="connsiteX963" fmla="*/ 1571629 w 3245936"/>
              <a:gd name="connsiteY963" fmla="*/ 311234 h 622144"/>
              <a:gd name="connsiteX964" fmla="*/ 1567745 w 3245936"/>
              <a:gd name="connsiteY964" fmla="*/ 309628 h 622144"/>
              <a:gd name="connsiteX965" fmla="*/ 1620555 w 3245936"/>
              <a:gd name="connsiteY965" fmla="*/ 305225 h 622144"/>
              <a:gd name="connsiteX966" fmla="*/ 1604043 w 3245936"/>
              <a:gd name="connsiteY966" fmla="*/ 314815 h 622144"/>
              <a:gd name="connsiteX967" fmla="*/ 1625375 w 3245936"/>
              <a:gd name="connsiteY967" fmla="*/ 316928 h 622144"/>
              <a:gd name="connsiteX968" fmla="*/ 1641886 w 3245936"/>
              <a:gd name="connsiteY968" fmla="*/ 307338 h 622144"/>
              <a:gd name="connsiteX969" fmla="*/ 1609510 w 3245936"/>
              <a:gd name="connsiteY969" fmla="*/ 305167 h 622144"/>
              <a:gd name="connsiteX970" fmla="*/ 1579667 w 3245936"/>
              <a:gd name="connsiteY970" fmla="*/ 311615 h 622144"/>
              <a:gd name="connsiteX971" fmla="*/ 1585662 w 3245936"/>
              <a:gd name="connsiteY971" fmla="*/ 313000 h 622144"/>
              <a:gd name="connsiteX972" fmla="*/ 1597328 w 3245936"/>
              <a:gd name="connsiteY972" fmla="*/ 314149 h 622144"/>
              <a:gd name="connsiteX973" fmla="*/ 2615789 w 3245936"/>
              <a:gd name="connsiteY973" fmla="*/ 305062 h 622144"/>
              <a:gd name="connsiteX974" fmla="*/ 2521253 w 3245936"/>
              <a:gd name="connsiteY974" fmla="*/ 379423 h 622144"/>
              <a:gd name="connsiteX975" fmla="*/ 2534217 w 3245936"/>
              <a:gd name="connsiteY975" fmla="*/ 405512 h 622144"/>
              <a:gd name="connsiteX976" fmla="*/ 2536188 w 3245936"/>
              <a:gd name="connsiteY976" fmla="*/ 405341 h 622144"/>
              <a:gd name="connsiteX977" fmla="*/ 2537255 w 3245936"/>
              <a:gd name="connsiteY977" fmla="*/ 405827 h 622144"/>
              <a:gd name="connsiteX978" fmla="*/ 2615808 w 3245936"/>
              <a:gd name="connsiteY978" fmla="*/ 305090 h 622144"/>
              <a:gd name="connsiteX979" fmla="*/ 2615789 w 3245936"/>
              <a:gd name="connsiteY979" fmla="*/ 305062 h 622144"/>
              <a:gd name="connsiteX980" fmla="*/ 1612801 w 3245936"/>
              <a:gd name="connsiteY980" fmla="*/ 304457 h 622144"/>
              <a:gd name="connsiteX981" fmla="*/ 1611501 w 3245936"/>
              <a:gd name="connsiteY981" fmla="*/ 304738 h 622144"/>
              <a:gd name="connsiteX982" fmla="*/ 1598557 w 3245936"/>
              <a:gd name="connsiteY982" fmla="*/ 314272 h 622144"/>
              <a:gd name="connsiteX983" fmla="*/ 1603186 w 3245936"/>
              <a:gd name="connsiteY983" fmla="*/ 314739 h 622144"/>
              <a:gd name="connsiteX984" fmla="*/ 1619704 w 3245936"/>
              <a:gd name="connsiteY984" fmla="*/ 305141 h 622144"/>
              <a:gd name="connsiteX985" fmla="*/ 2615150 w 3245936"/>
              <a:gd name="connsiteY985" fmla="*/ 304281 h 622144"/>
              <a:gd name="connsiteX986" fmla="*/ 2505632 w 3245936"/>
              <a:gd name="connsiteY986" fmla="*/ 347972 h 622144"/>
              <a:gd name="connsiteX987" fmla="*/ 2520853 w 3245936"/>
              <a:gd name="connsiteY987" fmla="*/ 378604 h 622144"/>
              <a:gd name="connsiteX988" fmla="*/ 2615198 w 3245936"/>
              <a:gd name="connsiteY988" fmla="*/ 304405 h 622144"/>
              <a:gd name="connsiteX989" fmla="*/ 2615150 w 3245936"/>
              <a:gd name="connsiteY989" fmla="*/ 304281 h 622144"/>
              <a:gd name="connsiteX990" fmla="*/ 2413725 w 3245936"/>
              <a:gd name="connsiteY990" fmla="*/ 304233 h 622144"/>
              <a:gd name="connsiteX991" fmla="*/ 2343269 w 3245936"/>
              <a:gd name="connsiteY991" fmla="*/ 367412 h 622144"/>
              <a:gd name="connsiteX992" fmla="*/ 2341278 w 3245936"/>
              <a:gd name="connsiteY992" fmla="*/ 376699 h 622144"/>
              <a:gd name="connsiteX993" fmla="*/ 2457359 w 3245936"/>
              <a:gd name="connsiteY993" fmla="*/ 365346 h 622144"/>
              <a:gd name="connsiteX994" fmla="*/ 2457378 w 3245936"/>
              <a:gd name="connsiteY994" fmla="*/ 364564 h 622144"/>
              <a:gd name="connsiteX995" fmla="*/ 2458417 w 3245936"/>
              <a:gd name="connsiteY995" fmla="*/ 362840 h 622144"/>
              <a:gd name="connsiteX996" fmla="*/ 1592671 w 3245936"/>
              <a:gd name="connsiteY996" fmla="*/ 302463 h 622144"/>
              <a:gd name="connsiteX997" fmla="*/ 1578173 w 3245936"/>
              <a:gd name="connsiteY997" fmla="*/ 310977 h 622144"/>
              <a:gd name="connsiteX998" fmla="*/ 1578296 w 3245936"/>
              <a:gd name="connsiteY998" fmla="*/ 311299 h 622144"/>
              <a:gd name="connsiteX999" fmla="*/ 1578602 w 3245936"/>
              <a:gd name="connsiteY999" fmla="*/ 311369 h 622144"/>
              <a:gd name="connsiteX1000" fmla="*/ 1610434 w 3245936"/>
              <a:gd name="connsiteY1000" fmla="*/ 304481 h 622144"/>
              <a:gd name="connsiteX1001" fmla="*/ 1610744 w 3245936"/>
              <a:gd name="connsiteY1001" fmla="*/ 304253 h 622144"/>
              <a:gd name="connsiteX1002" fmla="*/ 1630465 w 3245936"/>
              <a:gd name="connsiteY1002" fmla="*/ 302271 h 622144"/>
              <a:gd name="connsiteX1003" fmla="*/ 1626332 w 3245936"/>
              <a:gd name="connsiteY1003" fmla="*/ 304605 h 622144"/>
              <a:gd name="connsiteX1004" fmla="*/ 1624198 w 3245936"/>
              <a:gd name="connsiteY1004" fmla="*/ 303109 h 622144"/>
              <a:gd name="connsiteX1005" fmla="*/ 1621896 w 3245936"/>
              <a:gd name="connsiteY1005" fmla="*/ 304446 h 622144"/>
              <a:gd name="connsiteX1006" fmla="*/ 1643219 w 3245936"/>
              <a:gd name="connsiteY1006" fmla="*/ 306557 h 622144"/>
              <a:gd name="connsiteX1007" fmla="*/ 1644872 w 3245936"/>
              <a:gd name="connsiteY1007" fmla="*/ 305598 h 622144"/>
              <a:gd name="connsiteX1008" fmla="*/ 1623750 w 3245936"/>
              <a:gd name="connsiteY1008" fmla="*/ 302090 h 622144"/>
              <a:gd name="connsiteX1009" fmla="*/ 1615693 w 3245936"/>
              <a:gd name="connsiteY1009" fmla="*/ 303832 h 622144"/>
              <a:gd name="connsiteX1010" fmla="*/ 1621044 w 3245936"/>
              <a:gd name="connsiteY1010" fmla="*/ 304362 h 622144"/>
              <a:gd name="connsiteX1011" fmla="*/ 1623969 w 3245936"/>
              <a:gd name="connsiteY1011" fmla="*/ 302662 h 622144"/>
              <a:gd name="connsiteX1012" fmla="*/ 1623750 w 3245936"/>
              <a:gd name="connsiteY1012" fmla="*/ 302090 h 622144"/>
              <a:gd name="connsiteX1013" fmla="*/ 1790409 w 3245936"/>
              <a:gd name="connsiteY1013" fmla="*/ 301747 h 622144"/>
              <a:gd name="connsiteX1014" fmla="*/ 1754795 w 3245936"/>
              <a:gd name="connsiteY1014" fmla="*/ 328112 h 622144"/>
              <a:gd name="connsiteX1015" fmla="*/ 1755186 w 3245936"/>
              <a:gd name="connsiteY1015" fmla="*/ 330684 h 622144"/>
              <a:gd name="connsiteX1016" fmla="*/ 1754862 w 3245936"/>
              <a:gd name="connsiteY1016" fmla="*/ 331408 h 622144"/>
              <a:gd name="connsiteX1017" fmla="*/ 1835910 w 3245936"/>
              <a:gd name="connsiteY1017" fmla="*/ 379966 h 622144"/>
              <a:gd name="connsiteX1018" fmla="*/ 1836710 w 3245936"/>
              <a:gd name="connsiteY1018" fmla="*/ 379214 h 622144"/>
              <a:gd name="connsiteX1019" fmla="*/ 1262991 w 3245936"/>
              <a:gd name="connsiteY1019" fmla="*/ 301661 h 622144"/>
              <a:gd name="connsiteX1020" fmla="*/ 1261048 w 3245936"/>
              <a:gd name="connsiteY1020" fmla="*/ 308624 h 622144"/>
              <a:gd name="connsiteX1021" fmla="*/ 1266677 w 3245936"/>
              <a:gd name="connsiteY1021" fmla="*/ 307167 h 622144"/>
              <a:gd name="connsiteX1022" fmla="*/ 1266706 w 3245936"/>
              <a:gd name="connsiteY1022" fmla="*/ 305786 h 622144"/>
              <a:gd name="connsiteX1023" fmla="*/ 1267144 w 3245936"/>
              <a:gd name="connsiteY1023" fmla="*/ 304824 h 622144"/>
              <a:gd name="connsiteX1024" fmla="*/ 2032249 w 3245936"/>
              <a:gd name="connsiteY1024" fmla="*/ 301290 h 622144"/>
              <a:gd name="connsiteX1025" fmla="*/ 1985719 w 3245936"/>
              <a:gd name="connsiteY1025" fmla="*/ 313329 h 622144"/>
              <a:gd name="connsiteX1026" fmla="*/ 1983595 w 3245936"/>
              <a:gd name="connsiteY1026" fmla="*/ 320978 h 622144"/>
              <a:gd name="connsiteX1027" fmla="*/ 2006579 w 3245936"/>
              <a:gd name="connsiteY1027" fmla="*/ 338447 h 622144"/>
              <a:gd name="connsiteX1028" fmla="*/ 2038783 w 3245936"/>
              <a:gd name="connsiteY1028" fmla="*/ 316206 h 622144"/>
              <a:gd name="connsiteX1029" fmla="*/ 1616349 w 3245936"/>
              <a:gd name="connsiteY1029" fmla="*/ 301157 h 622144"/>
              <a:gd name="connsiteX1030" fmla="*/ 1613078 w 3245936"/>
              <a:gd name="connsiteY1030" fmla="*/ 303573 h 622144"/>
              <a:gd name="connsiteX1031" fmla="*/ 1614175 w 3245936"/>
              <a:gd name="connsiteY1031" fmla="*/ 303682 h 622144"/>
              <a:gd name="connsiteX1032" fmla="*/ 1623607 w 3245936"/>
              <a:gd name="connsiteY1032" fmla="*/ 301642 h 622144"/>
              <a:gd name="connsiteX1033" fmla="*/ 1623626 w 3245936"/>
              <a:gd name="connsiteY1033" fmla="*/ 301318 h 622144"/>
              <a:gd name="connsiteX1034" fmla="*/ 1546169 w 3245936"/>
              <a:gd name="connsiteY1034" fmla="*/ 300709 h 622144"/>
              <a:gd name="connsiteX1035" fmla="*/ 1545531 w 3245936"/>
              <a:gd name="connsiteY1035" fmla="*/ 301633 h 622144"/>
              <a:gd name="connsiteX1036" fmla="*/ 1547948 w 3245936"/>
              <a:gd name="connsiteY1036" fmla="*/ 304289 h 622144"/>
              <a:gd name="connsiteX1037" fmla="*/ 1563542 w 3245936"/>
              <a:gd name="connsiteY1037" fmla="*/ 307891 h 622144"/>
              <a:gd name="connsiteX1038" fmla="*/ 1595690 w 3245936"/>
              <a:gd name="connsiteY1038" fmla="*/ 300690 h 622144"/>
              <a:gd name="connsiteX1039" fmla="*/ 1593998 w 3245936"/>
              <a:gd name="connsiteY1039" fmla="*/ 301684 h 622144"/>
              <a:gd name="connsiteX1040" fmla="*/ 1611834 w 3245936"/>
              <a:gd name="connsiteY1040" fmla="*/ 303450 h 622144"/>
              <a:gd name="connsiteX1041" fmla="*/ 1614987 w 3245936"/>
              <a:gd name="connsiteY1041" fmla="*/ 301128 h 622144"/>
              <a:gd name="connsiteX1042" fmla="*/ 1653894 w 3245936"/>
              <a:gd name="connsiteY1042" fmla="*/ 300362 h 622144"/>
              <a:gd name="connsiteX1043" fmla="*/ 1630637 w 3245936"/>
              <a:gd name="connsiteY1043" fmla="*/ 301385 h 622144"/>
              <a:gd name="connsiteX1044" fmla="*/ 1630627 w 3245936"/>
              <a:gd name="connsiteY1044" fmla="*/ 301557 h 622144"/>
              <a:gd name="connsiteX1045" fmla="*/ 1645800 w 3245936"/>
              <a:gd name="connsiteY1045" fmla="*/ 305060 h 622144"/>
              <a:gd name="connsiteX1046" fmla="*/ 1580264 w 3245936"/>
              <a:gd name="connsiteY1046" fmla="*/ 300325 h 622144"/>
              <a:gd name="connsiteX1047" fmla="*/ 1592655 w 3245936"/>
              <a:gd name="connsiteY1047" fmla="*/ 301551 h 622144"/>
              <a:gd name="connsiteX1048" fmla="*/ 1594204 w 3245936"/>
              <a:gd name="connsiteY1048" fmla="*/ 300642 h 622144"/>
              <a:gd name="connsiteX1049" fmla="*/ 1657813 w 3245936"/>
              <a:gd name="connsiteY1049" fmla="*/ 300190 h 622144"/>
              <a:gd name="connsiteX1050" fmla="*/ 1654993 w 3245936"/>
              <a:gd name="connsiteY1050" fmla="*/ 300314 h 622144"/>
              <a:gd name="connsiteX1051" fmla="*/ 1646530 w 3245936"/>
              <a:gd name="connsiteY1051" fmla="*/ 305228 h 622144"/>
              <a:gd name="connsiteX1052" fmla="*/ 1649913 w 3245936"/>
              <a:gd name="connsiteY1052" fmla="*/ 306009 h 622144"/>
              <a:gd name="connsiteX1053" fmla="*/ 1671671 w 3245936"/>
              <a:gd name="connsiteY1053" fmla="*/ 299581 h 622144"/>
              <a:gd name="connsiteX1054" fmla="*/ 1659289 w 3245936"/>
              <a:gd name="connsiteY1054" fmla="*/ 300125 h 622144"/>
              <a:gd name="connsiteX1055" fmla="*/ 1650974 w 3245936"/>
              <a:gd name="connsiteY1055" fmla="*/ 306254 h 622144"/>
              <a:gd name="connsiteX1056" fmla="*/ 1659068 w 3245936"/>
              <a:gd name="connsiteY1056" fmla="*/ 308123 h 622144"/>
              <a:gd name="connsiteX1057" fmla="*/ 1667499 w 3245936"/>
              <a:gd name="connsiteY1057" fmla="*/ 308957 h 622144"/>
              <a:gd name="connsiteX1058" fmla="*/ 1671099 w 3245936"/>
              <a:gd name="connsiteY1058" fmla="*/ 306262 h 622144"/>
              <a:gd name="connsiteX1059" fmla="*/ 1546522 w 3245936"/>
              <a:gd name="connsiteY1059" fmla="*/ 299556 h 622144"/>
              <a:gd name="connsiteX1060" fmla="*/ 1546512 w 3245936"/>
              <a:gd name="connsiteY1060" fmla="*/ 299985 h 622144"/>
              <a:gd name="connsiteX1061" fmla="*/ 1546350 w 3245936"/>
              <a:gd name="connsiteY1061" fmla="*/ 300337 h 622144"/>
              <a:gd name="connsiteX1062" fmla="*/ 1565991 w 3245936"/>
              <a:gd name="connsiteY1062" fmla="*/ 308456 h 622144"/>
              <a:gd name="connsiteX1063" fmla="*/ 1573275 w 3245936"/>
              <a:gd name="connsiteY1063" fmla="*/ 310139 h 622144"/>
              <a:gd name="connsiteX1064" fmla="*/ 1575763 w 3245936"/>
              <a:gd name="connsiteY1064" fmla="*/ 308910 h 622144"/>
              <a:gd name="connsiteX1065" fmla="*/ 1577783 w 3245936"/>
              <a:gd name="connsiteY1065" fmla="*/ 310281 h 622144"/>
              <a:gd name="connsiteX1066" fmla="*/ 1591328 w 3245936"/>
              <a:gd name="connsiteY1066" fmla="*/ 302330 h 622144"/>
              <a:gd name="connsiteX1067" fmla="*/ 1568337 w 3245936"/>
              <a:gd name="connsiteY1067" fmla="*/ 300053 h 622144"/>
              <a:gd name="connsiteX1068" fmla="*/ 1487095 w 3245936"/>
              <a:gd name="connsiteY1068" fmla="*/ 299337 h 622144"/>
              <a:gd name="connsiteX1069" fmla="*/ 1459197 w 3245936"/>
              <a:gd name="connsiteY1069" fmla="*/ 324531 h 622144"/>
              <a:gd name="connsiteX1070" fmla="*/ 1460520 w 3245936"/>
              <a:gd name="connsiteY1070" fmla="*/ 324559 h 622144"/>
              <a:gd name="connsiteX1071" fmla="*/ 1461997 w 3245936"/>
              <a:gd name="connsiteY1071" fmla="*/ 325350 h 622144"/>
              <a:gd name="connsiteX1072" fmla="*/ 1680963 w 3245936"/>
              <a:gd name="connsiteY1072" fmla="*/ 299172 h 622144"/>
              <a:gd name="connsiteX1073" fmla="*/ 1672027 w 3245936"/>
              <a:gd name="connsiteY1073" fmla="*/ 299565 h 622144"/>
              <a:gd name="connsiteX1074" fmla="*/ 1671452 w 3245936"/>
              <a:gd name="connsiteY1074" fmla="*/ 306281 h 622144"/>
              <a:gd name="connsiteX1075" fmla="*/ 1671785 w 3245936"/>
              <a:gd name="connsiteY1075" fmla="*/ 306290 h 622144"/>
              <a:gd name="connsiteX1076" fmla="*/ 1674461 w 3245936"/>
              <a:gd name="connsiteY1076" fmla="*/ 310567 h 622144"/>
              <a:gd name="connsiteX1077" fmla="*/ 1674309 w 3245936"/>
              <a:gd name="connsiteY1077" fmla="*/ 310919 h 622144"/>
              <a:gd name="connsiteX1078" fmla="*/ 1678252 w 3245936"/>
              <a:gd name="connsiteY1078" fmla="*/ 312551 h 622144"/>
              <a:gd name="connsiteX1079" fmla="*/ 1697096 w 3245936"/>
              <a:gd name="connsiteY1079" fmla="*/ 316901 h 622144"/>
              <a:gd name="connsiteX1080" fmla="*/ 1547384 w 3245936"/>
              <a:gd name="connsiteY1080" fmla="*/ 297978 h 622144"/>
              <a:gd name="connsiteX1081" fmla="*/ 1546445 w 3245936"/>
              <a:gd name="connsiteY1081" fmla="*/ 298337 h 622144"/>
              <a:gd name="connsiteX1082" fmla="*/ 1546522 w 3245936"/>
              <a:gd name="connsiteY1082" fmla="*/ 298966 h 622144"/>
              <a:gd name="connsiteX1083" fmla="*/ 1560666 w 3245936"/>
              <a:gd name="connsiteY1083" fmla="*/ 299293 h 622144"/>
              <a:gd name="connsiteX1084" fmla="*/ 1487229 w 3245936"/>
              <a:gd name="connsiteY1084" fmla="*/ 297956 h 622144"/>
              <a:gd name="connsiteX1085" fmla="*/ 1455939 w 3245936"/>
              <a:gd name="connsiteY1085" fmla="*/ 321121 h 622144"/>
              <a:gd name="connsiteX1086" fmla="*/ 1457920 w 3245936"/>
              <a:gd name="connsiteY1086" fmla="*/ 324416 h 622144"/>
              <a:gd name="connsiteX1087" fmla="*/ 1787999 w 3245936"/>
              <a:gd name="connsiteY1087" fmla="*/ 297747 h 622144"/>
              <a:gd name="connsiteX1088" fmla="*/ 1758691 w 3245936"/>
              <a:gd name="connsiteY1088" fmla="*/ 324207 h 622144"/>
              <a:gd name="connsiteX1089" fmla="*/ 1789981 w 3245936"/>
              <a:gd name="connsiteY1089" fmla="*/ 301052 h 622144"/>
              <a:gd name="connsiteX1090" fmla="*/ 1732440 w 3245936"/>
              <a:gd name="connsiteY1090" fmla="*/ 296908 h 622144"/>
              <a:gd name="connsiteX1091" fmla="*/ 1681534 w 3245936"/>
              <a:gd name="connsiteY1091" fmla="*/ 299147 h 622144"/>
              <a:gd name="connsiteX1092" fmla="*/ 1697856 w 3245936"/>
              <a:gd name="connsiteY1092" fmla="*/ 317077 h 622144"/>
              <a:gd name="connsiteX1093" fmla="*/ 1748385 w 3245936"/>
              <a:gd name="connsiteY1093" fmla="*/ 328741 h 622144"/>
              <a:gd name="connsiteX1094" fmla="*/ 1749671 w 3245936"/>
              <a:gd name="connsiteY1094" fmla="*/ 326988 h 622144"/>
              <a:gd name="connsiteX1095" fmla="*/ 1783932 w 3245936"/>
              <a:gd name="connsiteY1095" fmla="*/ 296804 h 622144"/>
              <a:gd name="connsiteX1096" fmla="*/ 1758834 w 3245936"/>
              <a:gd name="connsiteY1096" fmla="*/ 322816 h 622144"/>
              <a:gd name="connsiteX1097" fmla="*/ 1786742 w 3245936"/>
              <a:gd name="connsiteY1097" fmla="*/ 297623 h 622144"/>
              <a:gd name="connsiteX1098" fmla="*/ 1785408 w 3245936"/>
              <a:gd name="connsiteY1098" fmla="*/ 297594 h 622144"/>
              <a:gd name="connsiteX1099" fmla="*/ 1783932 w 3245936"/>
              <a:gd name="connsiteY1099" fmla="*/ 296804 h 622144"/>
              <a:gd name="connsiteX1100" fmla="*/ 1293528 w 3245936"/>
              <a:gd name="connsiteY1100" fmla="*/ 295708 h 622144"/>
              <a:gd name="connsiteX1101" fmla="*/ 1273487 w 3245936"/>
              <a:gd name="connsiteY1101" fmla="*/ 305433 h 622144"/>
              <a:gd name="connsiteX1102" fmla="*/ 1273659 w 3245936"/>
              <a:gd name="connsiteY1102" fmla="*/ 307395 h 622144"/>
              <a:gd name="connsiteX1103" fmla="*/ 1273192 w 3245936"/>
              <a:gd name="connsiteY1103" fmla="*/ 308414 h 622144"/>
              <a:gd name="connsiteX1104" fmla="*/ 1318874 w 3245936"/>
              <a:gd name="connsiteY1104" fmla="*/ 343190 h 622144"/>
              <a:gd name="connsiteX1105" fmla="*/ 1491934 w 3245936"/>
              <a:gd name="connsiteY1105" fmla="*/ 294965 h 622144"/>
              <a:gd name="connsiteX1106" fmla="*/ 1462311 w 3245936"/>
              <a:gd name="connsiteY1106" fmla="*/ 325683 h 622144"/>
              <a:gd name="connsiteX1107" fmla="*/ 1463225 w 3245936"/>
              <a:gd name="connsiteY1107" fmla="*/ 327464 h 622144"/>
              <a:gd name="connsiteX1108" fmla="*/ 1512736 w 3245936"/>
              <a:gd name="connsiteY1108" fmla="*/ 325283 h 622144"/>
              <a:gd name="connsiteX1109" fmla="*/ 1495668 w 3245936"/>
              <a:gd name="connsiteY1109" fmla="*/ 295470 h 622144"/>
              <a:gd name="connsiteX1110" fmla="*/ 1493410 w 3245936"/>
              <a:gd name="connsiteY1110" fmla="*/ 295746 h 622144"/>
              <a:gd name="connsiteX1111" fmla="*/ 1491934 w 3245936"/>
              <a:gd name="connsiteY1111" fmla="*/ 294965 h 622144"/>
              <a:gd name="connsiteX1112" fmla="*/ 1107991 w 3245936"/>
              <a:gd name="connsiteY1112" fmla="*/ 294908 h 622144"/>
              <a:gd name="connsiteX1113" fmla="*/ 1067643 w 3245936"/>
              <a:gd name="connsiteY1113" fmla="*/ 334751 h 622144"/>
              <a:gd name="connsiteX1114" fmla="*/ 1068386 w 3245936"/>
              <a:gd name="connsiteY1114" fmla="*/ 336485 h 622144"/>
              <a:gd name="connsiteX1115" fmla="*/ 1163398 w 3245936"/>
              <a:gd name="connsiteY1115" fmla="*/ 333113 h 622144"/>
              <a:gd name="connsiteX1116" fmla="*/ 1163417 w 3245936"/>
              <a:gd name="connsiteY1116" fmla="*/ 332513 h 622144"/>
              <a:gd name="connsiteX1117" fmla="*/ 1163769 w 3245936"/>
              <a:gd name="connsiteY1117" fmla="*/ 331732 h 622144"/>
              <a:gd name="connsiteX1118" fmla="*/ 1782694 w 3245936"/>
              <a:gd name="connsiteY1118" fmla="*/ 294699 h 622144"/>
              <a:gd name="connsiteX1119" fmla="*/ 1733192 w 3245936"/>
              <a:gd name="connsiteY1119" fmla="*/ 296880 h 622144"/>
              <a:gd name="connsiteX1120" fmla="*/ 1750252 w 3245936"/>
              <a:gd name="connsiteY1120" fmla="*/ 326683 h 622144"/>
              <a:gd name="connsiteX1121" fmla="*/ 1752519 w 3245936"/>
              <a:gd name="connsiteY1121" fmla="*/ 326417 h 622144"/>
              <a:gd name="connsiteX1122" fmla="*/ 1753986 w 3245936"/>
              <a:gd name="connsiteY1122" fmla="*/ 327198 h 622144"/>
              <a:gd name="connsiteX1123" fmla="*/ 1783618 w 3245936"/>
              <a:gd name="connsiteY1123" fmla="*/ 296470 h 622144"/>
              <a:gd name="connsiteX1124" fmla="*/ 1782694 w 3245936"/>
              <a:gd name="connsiteY1124" fmla="*/ 294699 h 622144"/>
              <a:gd name="connsiteX1125" fmla="*/ 1497544 w 3245936"/>
              <a:gd name="connsiteY1125" fmla="*/ 293422 h 622144"/>
              <a:gd name="connsiteX1126" fmla="*/ 1496249 w 3245936"/>
              <a:gd name="connsiteY1126" fmla="*/ 295165 h 622144"/>
              <a:gd name="connsiteX1127" fmla="*/ 1513479 w 3245936"/>
              <a:gd name="connsiteY1127" fmla="*/ 325255 h 622144"/>
              <a:gd name="connsiteX1128" fmla="*/ 1564402 w 3245936"/>
              <a:gd name="connsiteY1128" fmla="*/ 323011 h 622144"/>
              <a:gd name="connsiteX1129" fmla="*/ 1548097 w 3245936"/>
              <a:gd name="connsiteY1129" fmla="*/ 305092 h 622144"/>
              <a:gd name="connsiteX1130" fmla="*/ 1500525 w 3245936"/>
              <a:gd name="connsiteY1130" fmla="*/ 293336 h 622144"/>
              <a:gd name="connsiteX1131" fmla="*/ 1547211 w 3245936"/>
              <a:gd name="connsiteY1131" fmla="*/ 304119 h 622144"/>
              <a:gd name="connsiteX1132" fmla="*/ 1545217 w 3245936"/>
              <a:gd name="connsiteY1132" fmla="*/ 301928 h 622144"/>
              <a:gd name="connsiteX1133" fmla="*/ 1542216 w 3245936"/>
              <a:gd name="connsiteY1133" fmla="*/ 302662 h 622144"/>
              <a:gd name="connsiteX1134" fmla="*/ 1539530 w 3245936"/>
              <a:gd name="connsiteY1134" fmla="*/ 298404 h 622144"/>
              <a:gd name="connsiteX1135" fmla="*/ 1541195 w 3245936"/>
              <a:gd name="connsiteY1135" fmla="*/ 297365 h 622144"/>
              <a:gd name="connsiteX1136" fmla="*/ 1667518 w 3245936"/>
              <a:gd name="connsiteY1136" fmla="*/ 293041 h 622144"/>
              <a:gd name="connsiteX1137" fmla="*/ 1656567 w 3245936"/>
              <a:gd name="connsiteY1137" fmla="*/ 299400 h 622144"/>
              <a:gd name="connsiteX1138" fmla="*/ 1659033 w 3245936"/>
              <a:gd name="connsiteY1138" fmla="*/ 299291 h 622144"/>
              <a:gd name="connsiteX1139" fmla="*/ 1299986 w 3245936"/>
              <a:gd name="connsiteY1139" fmla="*/ 292555 h 622144"/>
              <a:gd name="connsiteX1140" fmla="*/ 1294328 w 3245936"/>
              <a:gd name="connsiteY1140" fmla="*/ 295299 h 622144"/>
              <a:gd name="connsiteX1141" fmla="*/ 1320589 w 3245936"/>
              <a:gd name="connsiteY1141" fmla="*/ 344495 h 622144"/>
              <a:gd name="connsiteX1142" fmla="*/ 1367328 w 3245936"/>
              <a:gd name="connsiteY1142" fmla="*/ 380061 h 622144"/>
              <a:gd name="connsiteX1143" fmla="*/ 1367509 w 3245936"/>
              <a:gd name="connsiteY1143" fmla="*/ 379442 h 622144"/>
              <a:gd name="connsiteX1144" fmla="*/ 1674890 w 3245936"/>
              <a:gd name="connsiteY1144" fmla="*/ 292498 h 622144"/>
              <a:gd name="connsiteX1145" fmla="*/ 1672566 w 3245936"/>
              <a:gd name="connsiteY1145" fmla="*/ 293260 h 622144"/>
              <a:gd name="connsiteX1146" fmla="*/ 1672099 w 3245936"/>
              <a:gd name="connsiteY1146" fmla="*/ 298718 h 622144"/>
              <a:gd name="connsiteX1147" fmla="*/ 1680225 w 3245936"/>
              <a:gd name="connsiteY1147" fmla="*/ 298361 h 622144"/>
              <a:gd name="connsiteX1148" fmla="*/ 2079141 w 3245936"/>
              <a:gd name="connsiteY1148" fmla="*/ 292355 h 622144"/>
              <a:gd name="connsiteX1149" fmla="*/ 2073159 w 3245936"/>
              <a:gd name="connsiteY1149" fmla="*/ 388853 h 622144"/>
              <a:gd name="connsiteX1150" fmla="*/ 2073426 w 3245936"/>
              <a:gd name="connsiteY1150" fmla="*/ 388853 h 622144"/>
              <a:gd name="connsiteX1151" fmla="*/ 2074845 w 3245936"/>
              <a:gd name="connsiteY1151" fmla="*/ 389577 h 622144"/>
              <a:gd name="connsiteX1152" fmla="*/ 2096705 w 3245936"/>
              <a:gd name="connsiteY1152" fmla="*/ 367974 h 622144"/>
              <a:gd name="connsiteX1153" fmla="*/ 2079455 w 3245936"/>
              <a:gd name="connsiteY1153" fmla="*/ 292355 h 622144"/>
              <a:gd name="connsiteX1154" fmla="*/ 2079141 w 3245936"/>
              <a:gd name="connsiteY1154" fmla="*/ 292355 h 622144"/>
              <a:gd name="connsiteX1155" fmla="*/ 1670128 w 3245936"/>
              <a:gd name="connsiteY1155" fmla="*/ 292136 h 622144"/>
              <a:gd name="connsiteX1156" fmla="*/ 1660508 w 3245936"/>
              <a:gd name="connsiteY1156" fmla="*/ 299227 h 622144"/>
              <a:gd name="connsiteX1157" fmla="*/ 1671743 w 3245936"/>
              <a:gd name="connsiteY1157" fmla="*/ 298734 h 622144"/>
              <a:gd name="connsiteX1158" fmla="*/ 1672214 w 3245936"/>
              <a:gd name="connsiteY1158" fmla="*/ 293232 h 622144"/>
              <a:gd name="connsiteX1159" fmla="*/ 1671880 w 3245936"/>
              <a:gd name="connsiteY1159" fmla="*/ 293232 h 622144"/>
              <a:gd name="connsiteX1160" fmla="*/ 1670128 w 3245936"/>
              <a:gd name="connsiteY1160" fmla="*/ 292136 h 622144"/>
              <a:gd name="connsiteX1161" fmla="*/ 1561198 w 3245936"/>
              <a:gd name="connsiteY1161" fmla="*/ 291769 h 622144"/>
              <a:gd name="connsiteX1162" fmla="*/ 1502268 w 3245936"/>
              <a:gd name="connsiteY1162" fmla="*/ 292603 h 622144"/>
              <a:gd name="connsiteX1163" fmla="*/ 1542449 w 3245936"/>
              <a:gd name="connsiteY1163" fmla="*/ 296581 h 622144"/>
              <a:gd name="connsiteX1164" fmla="*/ 1543816 w 3245936"/>
              <a:gd name="connsiteY1164" fmla="*/ 295727 h 622144"/>
              <a:gd name="connsiteX1165" fmla="*/ 1545265 w 3245936"/>
              <a:gd name="connsiteY1165" fmla="*/ 296860 h 622144"/>
              <a:gd name="connsiteX1166" fmla="*/ 1547359 w 3245936"/>
              <a:gd name="connsiteY1166" fmla="*/ 297067 h 622144"/>
              <a:gd name="connsiteX1167" fmla="*/ 2081731 w 3245936"/>
              <a:gd name="connsiteY1167" fmla="*/ 291136 h 622144"/>
              <a:gd name="connsiteX1168" fmla="*/ 2080179 w 3245936"/>
              <a:gd name="connsiteY1168" fmla="*/ 292165 h 622144"/>
              <a:gd name="connsiteX1169" fmla="*/ 2097314 w 3245936"/>
              <a:gd name="connsiteY1169" fmla="*/ 367374 h 622144"/>
              <a:gd name="connsiteX1170" fmla="*/ 2137338 w 3245936"/>
              <a:gd name="connsiteY1170" fmla="*/ 327846 h 622144"/>
              <a:gd name="connsiteX1171" fmla="*/ 2076369 w 3245936"/>
              <a:gd name="connsiteY1171" fmla="*/ 291136 h 622144"/>
              <a:gd name="connsiteX1172" fmla="*/ 2039802 w 3245936"/>
              <a:gd name="connsiteY1172" fmla="*/ 316397 h 622144"/>
              <a:gd name="connsiteX1173" fmla="*/ 2070911 w 3245936"/>
              <a:gd name="connsiteY1173" fmla="*/ 387348 h 622144"/>
              <a:gd name="connsiteX1174" fmla="*/ 2072521 w 3245936"/>
              <a:gd name="connsiteY1174" fmla="*/ 388577 h 622144"/>
              <a:gd name="connsiteX1175" fmla="*/ 2078483 w 3245936"/>
              <a:gd name="connsiteY1175" fmla="*/ 292327 h 622144"/>
              <a:gd name="connsiteX1176" fmla="*/ 2078217 w 3245936"/>
              <a:gd name="connsiteY1176" fmla="*/ 292327 h 622144"/>
              <a:gd name="connsiteX1177" fmla="*/ 2076369 w 3245936"/>
              <a:gd name="connsiteY1177" fmla="*/ 291136 h 622144"/>
              <a:gd name="connsiteX1178" fmla="*/ 1610509 w 3245936"/>
              <a:gd name="connsiteY1178" fmla="*/ 291071 h 622144"/>
              <a:gd name="connsiteX1179" fmla="*/ 1563689 w 3245936"/>
              <a:gd name="connsiteY1179" fmla="*/ 291734 h 622144"/>
              <a:gd name="connsiteX1180" fmla="*/ 1549268 w 3245936"/>
              <a:gd name="connsiteY1180" fmla="*/ 297256 h 622144"/>
              <a:gd name="connsiteX1181" fmla="*/ 1572642 w 3245936"/>
              <a:gd name="connsiteY1181" fmla="*/ 299570 h 622144"/>
              <a:gd name="connsiteX1182" fmla="*/ 1595137 w 3245936"/>
              <a:gd name="connsiteY1182" fmla="*/ 300090 h 622144"/>
              <a:gd name="connsiteX1183" fmla="*/ 1628975 w 3245936"/>
              <a:gd name="connsiteY1183" fmla="*/ 290810 h 622144"/>
              <a:gd name="connsiteX1184" fmla="*/ 1612129 w 3245936"/>
              <a:gd name="connsiteY1184" fmla="*/ 291048 h 622144"/>
              <a:gd name="connsiteX1185" fmla="*/ 1596642 w 3245936"/>
              <a:gd name="connsiteY1185" fmla="*/ 300137 h 622144"/>
              <a:gd name="connsiteX1186" fmla="*/ 1615749 w 3245936"/>
              <a:gd name="connsiteY1186" fmla="*/ 300556 h 622144"/>
              <a:gd name="connsiteX1187" fmla="*/ 1638907 w 3245936"/>
              <a:gd name="connsiteY1187" fmla="*/ 290669 h 622144"/>
              <a:gd name="connsiteX1188" fmla="*/ 1630397 w 3245936"/>
              <a:gd name="connsiteY1188" fmla="*/ 290790 h 622144"/>
              <a:gd name="connsiteX1189" fmla="*/ 1617121 w 3245936"/>
              <a:gd name="connsiteY1189" fmla="*/ 300575 h 622144"/>
              <a:gd name="connsiteX1190" fmla="*/ 1623646 w 3245936"/>
              <a:gd name="connsiteY1190" fmla="*/ 300728 h 622144"/>
              <a:gd name="connsiteX1191" fmla="*/ 1623655 w 3245936"/>
              <a:gd name="connsiteY1191" fmla="*/ 300299 h 622144"/>
              <a:gd name="connsiteX1192" fmla="*/ 1627941 w 3245936"/>
              <a:gd name="connsiteY1192" fmla="*/ 297623 h 622144"/>
              <a:gd name="connsiteX1193" fmla="*/ 1629599 w 3245936"/>
              <a:gd name="connsiteY1193" fmla="*/ 298613 h 622144"/>
              <a:gd name="connsiteX1194" fmla="*/ 1669156 w 3245936"/>
              <a:gd name="connsiteY1194" fmla="*/ 290241 h 622144"/>
              <a:gd name="connsiteX1195" fmla="*/ 1639889 w 3245936"/>
              <a:gd name="connsiteY1195" fmla="*/ 290655 h 622144"/>
              <a:gd name="connsiteX1196" fmla="*/ 1630027 w 3245936"/>
              <a:gd name="connsiteY1196" fmla="*/ 299071 h 622144"/>
              <a:gd name="connsiteX1197" fmla="*/ 1630656 w 3245936"/>
              <a:gd name="connsiteY1197" fmla="*/ 300537 h 622144"/>
              <a:gd name="connsiteX1198" fmla="*/ 1655470 w 3245936"/>
              <a:gd name="connsiteY1198" fmla="*/ 299448 h 622144"/>
              <a:gd name="connsiteX1199" fmla="*/ 1669528 w 3245936"/>
              <a:gd name="connsiteY1199" fmla="*/ 291289 h 622144"/>
              <a:gd name="connsiteX1200" fmla="*/ 1669156 w 3245936"/>
              <a:gd name="connsiteY1200" fmla="*/ 290241 h 622144"/>
              <a:gd name="connsiteX1201" fmla="*/ 2075740 w 3245936"/>
              <a:gd name="connsiteY1201" fmla="*/ 290050 h 622144"/>
              <a:gd name="connsiteX1202" fmla="*/ 2033097 w 3245936"/>
              <a:gd name="connsiteY1202" fmla="*/ 301080 h 622144"/>
              <a:gd name="connsiteX1203" fmla="*/ 2039507 w 3245936"/>
              <a:gd name="connsiteY1203" fmla="*/ 315701 h 622144"/>
              <a:gd name="connsiteX1204" fmla="*/ 2075921 w 3245936"/>
              <a:gd name="connsiteY1204" fmla="*/ 290536 h 622144"/>
              <a:gd name="connsiteX1205" fmla="*/ 2075740 w 3245936"/>
              <a:gd name="connsiteY1205" fmla="*/ 290050 h 622144"/>
              <a:gd name="connsiteX1206" fmla="*/ 2924313 w 3245936"/>
              <a:gd name="connsiteY1206" fmla="*/ 289393 h 622144"/>
              <a:gd name="connsiteX1207" fmla="*/ 2865382 w 3245936"/>
              <a:gd name="connsiteY1207" fmla="*/ 420924 h 622144"/>
              <a:gd name="connsiteX1208" fmla="*/ 2942201 w 3245936"/>
              <a:gd name="connsiteY1208" fmla="*/ 459719 h 622144"/>
              <a:gd name="connsiteX1209" fmla="*/ 2944306 w 3245936"/>
              <a:gd name="connsiteY1209" fmla="*/ 458262 h 622144"/>
              <a:gd name="connsiteX1210" fmla="*/ 2925265 w 3245936"/>
              <a:gd name="connsiteY1210" fmla="*/ 289507 h 622144"/>
              <a:gd name="connsiteX1211" fmla="*/ 2924522 w 3245936"/>
              <a:gd name="connsiteY1211" fmla="*/ 289488 h 622144"/>
              <a:gd name="connsiteX1212" fmla="*/ 2924313 w 3245936"/>
              <a:gd name="connsiteY1212" fmla="*/ 289393 h 622144"/>
              <a:gd name="connsiteX1213" fmla="*/ 2922884 w 3245936"/>
              <a:gd name="connsiteY1213" fmla="*/ 288555 h 622144"/>
              <a:gd name="connsiteX1214" fmla="*/ 2802679 w 3245936"/>
              <a:gd name="connsiteY1214" fmla="*/ 386310 h 622144"/>
              <a:gd name="connsiteX1215" fmla="*/ 2803136 w 3245936"/>
              <a:gd name="connsiteY1215" fmla="*/ 389025 h 622144"/>
              <a:gd name="connsiteX1216" fmla="*/ 2802974 w 3245936"/>
              <a:gd name="connsiteY1216" fmla="*/ 389406 h 622144"/>
              <a:gd name="connsiteX1217" fmla="*/ 2864572 w 3245936"/>
              <a:gd name="connsiteY1217" fmla="*/ 420524 h 622144"/>
              <a:gd name="connsiteX1218" fmla="*/ 2923494 w 3245936"/>
              <a:gd name="connsiteY1218" fmla="*/ 289022 h 622144"/>
              <a:gd name="connsiteX1219" fmla="*/ 2922884 w 3245936"/>
              <a:gd name="connsiteY1219" fmla="*/ 288555 h 622144"/>
              <a:gd name="connsiteX1220" fmla="*/ 2179705 w 3245936"/>
              <a:gd name="connsiteY1220" fmla="*/ 288469 h 622144"/>
              <a:gd name="connsiteX1221" fmla="*/ 2152654 w 3245936"/>
              <a:gd name="connsiteY1221" fmla="*/ 336970 h 622144"/>
              <a:gd name="connsiteX1222" fmla="*/ 2205375 w 3245936"/>
              <a:gd name="connsiteY1222" fmla="*/ 371784 h 622144"/>
              <a:gd name="connsiteX1223" fmla="*/ 2206766 w 3245936"/>
              <a:gd name="connsiteY1223" fmla="*/ 370794 h 622144"/>
              <a:gd name="connsiteX1224" fmla="*/ 2181792 w 3245936"/>
              <a:gd name="connsiteY1224" fmla="*/ 288698 h 622144"/>
              <a:gd name="connsiteX1225" fmla="*/ 2180248 w 3245936"/>
              <a:gd name="connsiteY1225" fmla="*/ 288707 h 622144"/>
              <a:gd name="connsiteX1226" fmla="*/ 2179705 w 3245936"/>
              <a:gd name="connsiteY1226" fmla="*/ 288469 h 622144"/>
              <a:gd name="connsiteX1227" fmla="*/ 2178839 w 3245936"/>
              <a:gd name="connsiteY1227" fmla="*/ 287993 h 622144"/>
              <a:gd name="connsiteX1228" fmla="*/ 2138643 w 3245936"/>
              <a:gd name="connsiteY1228" fmla="*/ 327703 h 622144"/>
              <a:gd name="connsiteX1229" fmla="*/ 2151978 w 3245936"/>
              <a:gd name="connsiteY1229" fmla="*/ 336513 h 622144"/>
              <a:gd name="connsiteX1230" fmla="*/ 2178972 w 3245936"/>
              <a:gd name="connsiteY1230" fmla="*/ 288126 h 622144"/>
              <a:gd name="connsiteX1231" fmla="*/ 2178839 w 3245936"/>
              <a:gd name="connsiteY1231" fmla="*/ 287993 h 622144"/>
              <a:gd name="connsiteX1232" fmla="*/ 2928380 w 3245936"/>
              <a:gd name="connsiteY1232" fmla="*/ 287755 h 622144"/>
              <a:gd name="connsiteX1233" fmla="*/ 2926170 w 3245936"/>
              <a:gd name="connsiteY1233" fmla="*/ 289441 h 622144"/>
              <a:gd name="connsiteX1234" fmla="*/ 2945211 w 3245936"/>
              <a:gd name="connsiteY1234" fmla="*/ 458186 h 622144"/>
              <a:gd name="connsiteX1235" fmla="*/ 2945954 w 3245936"/>
              <a:gd name="connsiteY1235" fmla="*/ 458224 h 622144"/>
              <a:gd name="connsiteX1236" fmla="*/ 2947240 w 3245936"/>
              <a:gd name="connsiteY1236" fmla="*/ 458805 h 622144"/>
              <a:gd name="connsiteX1237" fmla="*/ 3052548 w 3245936"/>
              <a:gd name="connsiteY1237" fmla="*/ 344533 h 622144"/>
              <a:gd name="connsiteX1238" fmla="*/ 3051738 w 3245936"/>
              <a:gd name="connsiteY1238" fmla="*/ 341447 h 622144"/>
              <a:gd name="connsiteX1239" fmla="*/ 3051843 w 3245936"/>
              <a:gd name="connsiteY1239" fmla="*/ 341209 h 622144"/>
              <a:gd name="connsiteX1240" fmla="*/ 2183801 w 3245936"/>
              <a:gd name="connsiteY1240" fmla="*/ 287450 h 622144"/>
              <a:gd name="connsiteX1241" fmla="*/ 2182372 w 3245936"/>
              <a:gd name="connsiteY1241" fmla="*/ 288479 h 622144"/>
              <a:gd name="connsiteX1242" fmla="*/ 2207337 w 3245936"/>
              <a:gd name="connsiteY1242" fmla="*/ 370584 h 622144"/>
              <a:gd name="connsiteX1243" fmla="*/ 2208881 w 3245936"/>
              <a:gd name="connsiteY1243" fmla="*/ 370565 h 622144"/>
              <a:gd name="connsiteX1244" fmla="*/ 2209023 w 3245936"/>
              <a:gd name="connsiteY1244" fmla="*/ 370641 h 622144"/>
              <a:gd name="connsiteX1245" fmla="*/ 2230531 w 3245936"/>
              <a:gd name="connsiteY1245" fmla="*/ 316463 h 622144"/>
              <a:gd name="connsiteX1246" fmla="*/ 1799201 w 3245936"/>
              <a:gd name="connsiteY1246" fmla="*/ 286383 h 622144"/>
              <a:gd name="connsiteX1247" fmla="*/ 1789371 w 3245936"/>
              <a:gd name="connsiteY1247" fmla="*/ 292536 h 622144"/>
              <a:gd name="connsiteX1248" fmla="*/ 1789695 w 3245936"/>
              <a:gd name="connsiteY1248" fmla="*/ 294927 h 622144"/>
              <a:gd name="connsiteX1249" fmla="*/ 1789666 w 3245936"/>
              <a:gd name="connsiteY1249" fmla="*/ 294994 h 622144"/>
              <a:gd name="connsiteX1250" fmla="*/ 2177534 w 3245936"/>
              <a:gd name="connsiteY1250" fmla="*/ 285678 h 622144"/>
              <a:gd name="connsiteX1251" fmla="*/ 2082531 w 3245936"/>
              <a:gd name="connsiteY1251" fmla="*/ 289050 h 622144"/>
              <a:gd name="connsiteX1252" fmla="*/ 2082522 w 3245936"/>
              <a:gd name="connsiteY1252" fmla="*/ 289650 h 622144"/>
              <a:gd name="connsiteX1253" fmla="*/ 2082169 w 3245936"/>
              <a:gd name="connsiteY1253" fmla="*/ 290422 h 622144"/>
              <a:gd name="connsiteX1254" fmla="*/ 2137938 w 3245936"/>
              <a:gd name="connsiteY1254" fmla="*/ 327255 h 622144"/>
              <a:gd name="connsiteX1255" fmla="*/ 2178277 w 3245936"/>
              <a:gd name="connsiteY1255" fmla="*/ 287402 h 622144"/>
              <a:gd name="connsiteX1256" fmla="*/ 2177534 w 3245936"/>
              <a:gd name="connsiteY1256" fmla="*/ 285678 h 622144"/>
              <a:gd name="connsiteX1257" fmla="*/ 1093941 w 3245936"/>
              <a:gd name="connsiteY1257" fmla="*/ 285640 h 622144"/>
              <a:gd name="connsiteX1258" fmla="*/ 1066957 w 3245936"/>
              <a:gd name="connsiteY1258" fmla="*/ 334037 h 622144"/>
              <a:gd name="connsiteX1259" fmla="*/ 1067090 w 3245936"/>
              <a:gd name="connsiteY1259" fmla="*/ 334170 h 622144"/>
              <a:gd name="connsiteX1260" fmla="*/ 1107295 w 3245936"/>
              <a:gd name="connsiteY1260" fmla="*/ 294460 h 622144"/>
              <a:gd name="connsiteX1261" fmla="*/ 1239350 w 3245936"/>
              <a:gd name="connsiteY1261" fmla="*/ 283707 h 622144"/>
              <a:gd name="connsiteX1262" fmla="*/ 1207146 w 3245936"/>
              <a:gd name="connsiteY1262" fmla="*/ 305957 h 622144"/>
              <a:gd name="connsiteX1263" fmla="*/ 1213680 w 3245936"/>
              <a:gd name="connsiteY1263" fmla="*/ 320864 h 622144"/>
              <a:gd name="connsiteX1264" fmla="*/ 1260210 w 3245936"/>
              <a:gd name="connsiteY1264" fmla="*/ 308834 h 622144"/>
              <a:gd name="connsiteX1265" fmla="*/ 1262334 w 3245936"/>
              <a:gd name="connsiteY1265" fmla="*/ 301175 h 622144"/>
              <a:gd name="connsiteX1266" fmla="*/ 193772 w 3245936"/>
              <a:gd name="connsiteY1266" fmla="*/ 281649 h 622144"/>
              <a:gd name="connsiteX1267" fmla="*/ 190800 w 3245936"/>
              <a:gd name="connsiteY1267" fmla="*/ 283402 h 622144"/>
              <a:gd name="connsiteX1268" fmla="*/ 183608 w 3245936"/>
              <a:gd name="connsiteY1268" fmla="*/ 385453 h 622144"/>
              <a:gd name="connsiteX1269" fmla="*/ 183827 w 3245936"/>
              <a:gd name="connsiteY1269" fmla="*/ 385462 h 622144"/>
              <a:gd name="connsiteX1270" fmla="*/ 186161 w 3245936"/>
              <a:gd name="connsiteY1270" fmla="*/ 387291 h 622144"/>
              <a:gd name="connsiteX1271" fmla="*/ 317187 w 3245936"/>
              <a:gd name="connsiteY1271" fmla="*/ 337028 h 622144"/>
              <a:gd name="connsiteX1272" fmla="*/ 317120 w 3245936"/>
              <a:gd name="connsiteY1272" fmla="*/ 335342 h 622144"/>
              <a:gd name="connsiteX1273" fmla="*/ 317225 w 3245936"/>
              <a:gd name="connsiteY1273" fmla="*/ 335103 h 622144"/>
              <a:gd name="connsiteX1274" fmla="*/ 187333 w 3245936"/>
              <a:gd name="connsiteY1274" fmla="*/ 280906 h 622144"/>
              <a:gd name="connsiteX1275" fmla="*/ 69204 w 3245936"/>
              <a:gd name="connsiteY1275" fmla="*/ 303223 h 622144"/>
              <a:gd name="connsiteX1276" fmla="*/ 69175 w 3245936"/>
              <a:gd name="connsiteY1276" fmla="*/ 304309 h 622144"/>
              <a:gd name="connsiteX1277" fmla="*/ 68746 w 3245936"/>
              <a:gd name="connsiteY1277" fmla="*/ 305243 h 622144"/>
              <a:gd name="connsiteX1278" fmla="*/ 180427 w 3245936"/>
              <a:gd name="connsiteY1278" fmla="*/ 386558 h 622144"/>
              <a:gd name="connsiteX1279" fmla="*/ 182942 w 3245936"/>
              <a:gd name="connsiteY1279" fmla="*/ 385424 h 622144"/>
              <a:gd name="connsiteX1280" fmla="*/ 190123 w 3245936"/>
              <a:gd name="connsiteY1280" fmla="*/ 283383 h 622144"/>
              <a:gd name="connsiteX1281" fmla="*/ 189904 w 3245936"/>
              <a:gd name="connsiteY1281" fmla="*/ 283383 h 622144"/>
              <a:gd name="connsiteX1282" fmla="*/ 187333 w 3245936"/>
              <a:gd name="connsiteY1282" fmla="*/ 280906 h 622144"/>
              <a:gd name="connsiteX1283" fmla="*/ 1927055 w 3245936"/>
              <a:gd name="connsiteY1283" fmla="*/ 278963 h 622144"/>
              <a:gd name="connsiteX1284" fmla="*/ 1952401 w 3245936"/>
              <a:gd name="connsiteY1284" fmla="*/ 326445 h 622144"/>
              <a:gd name="connsiteX1285" fmla="*/ 1972441 w 3245936"/>
              <a:gd name="connsiteY1285" fmla="*/ 316720 h 622144"/>
              <a:gd name="connsiteX1286" fmla="*/ 1972270 w 3245936"/>
              <a:gd name="connsiteY1286" fmla="*/ 314768 h 622144"/>
              <a:gd name="connsiteX1287" fmla="*/ 1972737 w 3245936"/>
              <a:gd name="connsiteY1287" fmla="*/ 313739 h 622144"/>
              <a:gd name="connsiteX1288" fmla="*/ 2142834 w 3245936"/>
              <a:gd name="connsiteY1288" fmla="*/ 275801 h 622144"/>
              <a:gd name="connsiteX1289" fmla="*/ 2083513 w 3245936"/>
              <a:gd name="connsiteY1289" fmla="*/ 288364 h 622144"/>
              <a:gd name="connsiteX1290" fmla="*/ 2177553 w 3245936"/>
              <a:gd name="connsiteY1290" fmla="*/ 285031 h 622144"/>
              <a:gd name="connsiteX1291" fmla="*/ 2177562 w 3245936"/>
              <a:gd name="connsiteY1291" fmla="*/ 284793 h 622144"/>
              <a:gd name="connsiteX1292" fmla="*/ 740697 w 3245936"/>
              <a:gd name="connsiteY1292" fmla="*/ 274972 h 622144"/>
              <a:gd name="connsiteX1293" fmla="*/ 631102 w 3245936"/>
              <a:gd name="connsiteY1293" fmla="*/ 318701 h 622144"/>
              <a:gd name="connsiteX1294" fmla="*/ 631179 w 3245936"/>
              <a:gd name="connsiteY1294" fmla="*/ 320083 h 622144"/>
              <a:gd name="connsiteX1295" fmla="*/ 780959 w 3245936"/>
              <a:gd name="connsiteY1295" fmla="*/ 360249 h 622144"/>
              <a:gd name="connsiteX1296" fmla="*/ 782255 w 3245936"/>
              <a:gd name="connsiteY1296" fmla="*/ 358602 h 622144"/>
              <a:gd name="connsiteX1297" fmla="*/ 1399151 w 3245936"/>
              <a:gd name="connsiteY1297" fmla="*/ 270210 h 622144"/>
              <a:gd name="connsiteX1298" fmla="*/ 1368490 w 3245936"/>
              <a:gd name="connsiteY1298" fmla="*/ 379347 h 622144"/>
              <a:gd name="connsiteX1299" fmla="*/ 1369271 w 3245936"/>
              <a:gd name="connsiteY1299" fmla="*/ 380347 h 622144"/>
              <a:gd name="connsiteX1300" fmla="*/ 1371566 w 3245936"/>
              <a:gd name="connsiteY1300" fmla="*/ 379909 h 622144"/>
              <a:gd name="connsiteX1301" fmla="*/ 2171628 w 3245936"/>
              <a:gd name="connsiteY1301" fmla="*/ 269696 h 622144"/>
              <a:gd name="connsiteX1302" fmla="*/ 2144844 w 3245936"/>
              <a:gd name="connsiteY1302" fmla="*/ 275372 h 622144"/>
              <a:gd name="connsiteX1303" fmla="*/ 2177801 w 3245936"/>
              <a:gd name="connsiteY1303" fmla="*/ 283907 h 622144"/>
              <a:gd name="connsiteX1304" fmla="*/ 2178982 w 3245936"/>
              <a:gd name="connsiteY1304" fmla="*/ 282364 h 622144"/>
              <a:gd name="connsiteX1305" fmla="*/ 1029228 w 3245936"/>
              <a:gd name="connsiteY1305" fmla="*/ 268838 h 622144"/>
              <a:gd name="connsiteX1306" fmla="*/ 1013617 w 3245936"/>
              <a:gd name="connsiteY1306" fmla="*/ 304585 h 622144"/>
              <a:gd name="connsiteX1307" fmla="*/ 1014750 w 3245936"/>
              <a:gd name="connsiteY1307" fmla="*/ 305300 h 622144"/>
              <a:gd name="connsiteX1308" fmla="*/ 2462017 w 3245936"/>
              <a:gd name="connsiteY1308" fmla="*/ 264704 h 622144"/>
              <a:gd name="connsiteX1309" fmla="*/ 2461207 w 3245936"/>
              <a:gd name="connsiteY1309" fmla="*/ 361869 h 622144"/>
              <a:gd name="connsiteX1310" fmla="*/ 2461655 w 3245936"/>
              <a:gd name="connsiteY1310" fmla="*/ 361878 h 622144"/>
              <a:gd name="connsiteX1311" fmla="*/ 2463951 w 3245936"/>
              <a:gd name="connsiteY1311" fmla="*/ 363650 h 622144"/>
              <a:gd name="connsiteX1312" fmla="*/ 2477848 w 3245936"/>
              <a:gd name="connsiteY1312" fmla="*/ 358107 h 622144"/>
              <a:gd name="connsiteX1313" fmla="*/ 767329 w 3245936"/>
              <a:gd name="connsiteY1313" fmla="*/ 264352 h 622144"/>
              <a:gd name="connsiteX1314" fmla="*/ 741497 w 3245936"/>
              <a:gd name="connsiteY1314" fmla="*/ 274667 h 622144"/>
              <a:gd name="connsiteX1315" fmla="*/ 783036 w 3245936"/>
              <a:gd name="connsiteY1315" fmla="*/ 358268 h 622144"/>
              <a:gd name="connsiteX1316" fmla="*/ 783226 w 3245936"/>
              <a:gd name="connsiteY1316" fmla="*/ 358183 h 622144"/>
              <a:gd name="connsiteX1317" fmla="*/ 2197946 w 3245936"/>
              <a:gd name="connsiteY1317" fmla="*/ 264133 h 622144"/>
              <a:gd name="connsiteX1318" fmla="*/ 2172362 w 3245936"/>
              <a:gd name="connsiteY1318" fmla="*/ 269543 h 622144"/>
              <a:gd name="connsiteX1319" fmla="*/ 2179620 w 3245936"/>
              <a:gd name="connsiteY1319" fmla="*/ 282021 h 622144"/>
              <a:gd name="connsiteX1320" fmla="*/ 2181858 w 3245936"/>
              <a:gd name="connsiteY1320" fmla="*/ 281745 h 622144"/>
              <a:gd name="connsiteX1321" fmla="*/ 2182991 w 3245936"/>
              <a:gd name="connsiteY1321" fmla="*/ 282249 h 622144"/>
              <a:gd name="connsiteX1322" fmla="*/ 2462903 w 3245936"/>
              <a:gd name="connsiteY1322" fmla="*/ 263895 h 622144"/>
              <a:gd name="connsiteX1323" fmla="*/ 2462703 w 3245936"/>
              <a:gd name="connsiteY1323" fmla="*/ 263971 h 622144"/>
              <a:gd name="connsiteX1324" fmla="*/ 2478600 w 3245936"/>
              <a:gd name="connsiteY1324" fmla="*/ 357811 h 622144"/>
              <a:gd name="connsiteX1325" fmla="*/ 2504432 w 3245936"/>
              <a:gd name="connsiteY1325" fmla="*/ 347505 h 622144"/>
              <a:gd name="connsiteX1326" fmla="*/ 1277250 w 3245936"/>
              <a:gd name="connsiteY1326" fmla="*/ 263294 h 622144"/>
              <a:gd name="connsiteX1327" fmla="*/ 1293957 w 3245936"/>
              <a:gd name="connsiteY1327" fmla="*/ 294584 h 622144"/>
              <a:gd name="connsiteX1328" fmla="*/ 1299481 w 3245936"/>
              <a:gd name="connsiteY1328" fmla="*/ 291898 h 622144"/>
              <a:gd name="connsiteX1329" fmla="*/ 2459426 w 3245936"/>
              <a:gd name="connsiteY1329" fmla="*/ 263247 h 622144"/>
              <a:gd name="connsiteX1330" fmla="*/ 2414344 w 3245936"/>
              <a:gd name="connsiteY1330" fmla="*/ 303681 h 622144"/>
              <a:gd name="connsiteX1331" fmla="*/ 2459045 w 3245936"/>
              <a:gd name="connsiteY1331" fmla="*/ 362307 h 622144"/>
              <a:gd name="connsiteX1332" fmla="*/ 2460569 w 3245936"/>
              <a:gd name="connsiteY1332" fmla="*/ 361850 h 622144"/>
              <a:gd name="connsiteX1333" fmla="*/ 2461379 w 3245936"/>
              <a:gd name="connsiteY1333" fmla="*/ 264085 h 622144"/>
              <a:gd name="connsiteX1334" fmla="*/ 2460922 w 3245936"/>
              <a:gd name="connsiteY1334" fmla="*/ 264066 h 622144"/>
              <a:gd name="connsiteX1335" fmla="*/ 2459426 w 3245936"/>
              <a:gd name="connsiteY1335" fmla="*/ 263247 h 622144"/>
              <a:gd name="connsiteX1336" fmla="*/ 1273869 w 3245936"/>
              <a:gd name="connsiteY1336" fmla="*/ 262504 h 622144"/>
              <a:gd name="connsiteX1337" fmla="*/ 1263258 w 3245936"/>
              <a:gd name="connsiteY1337" fmla="*/ 300633 h 622144"/>
              <a:gd name="connsiteX1338" fmla="*/ 1267468 w 3245936"/>
              <a:gd name="connsiteY1338" fmla="*/ 303976 h 622144"/>
              <a:gd name="connsiteX1339" fmla="*/ 1267668 w 3245936"/>
              <a:gd name="connsiteY1339" fmla="*/ 304138 h 622144"/>
              <a:gd name="connsiteX1340" fmla="*/ 1270278 w 3245936"/>
              <a:gd name="connsiteY1340" fmla="*/ 303080 h 622144"/>
              <a:gd name="connsiteX1341" fmla="*/ 1273916 w 3245936"/>
              <a:gd name="connsiteY1341" fmla="*/ 262504 h 622144"/>
              <a:gd name="connsiteX1342" fmla="*/ 1273869 w 3245936"/>
              <a:gd name="connsiteY1342" fmla="*/ 262504 h 622144"/>
              <a:gd name="connsiteX1343" fmla="*/ 943837 w 3245936"/>
              <a:gd name="connsiteY1343" fmla="*/ 262332 h 622144"/>
              <a:gd name="connsiteX1344" fmla="*/ 986728 w 3245936"/>
              <a:gd name="connsiteY1344" fmla="*/ 364193 h 622144"/>
              <a:gd name="connsiteX1345" fmla="*/ 1012579 w 3245936"/>
              <a:gd name="connsiteY1345" fmla="*/ 305005 h 622144"/>
              <a:gd name="connsiteX1346" fmla="*/ 1275716 w 3245936"/>
              <a:gd name="connsiteY1346" fmla="*/ 262294 h 622144"/>
              <a:gd name="connsiteX1347" fmla="*/ 1274383 w 3245936"/>
              <a:gd name="connsiteY1347" fmla="*/ 262513 h 622144"/>
              <a:gd name="connsiteX1348" fmla="*/ 1270735 w 3245936"/>
              <a:gd name="connsiteY1348" fmla="*/ 303099 h 622144"/>
              <a:gd name="connsiteX1349" fmla="*/ 1271001 w 3245936"/>
              <a:gd name="connsiteY1349" fmla="*/ 303099 h 622144"/>
              <a:gd name="connsiteX1350" fmla="*/ 1273202 w 3245936"/>
              <a:gd name="connsiteY1350" fmla="*/ 304671 h 622144"/>
              <a:gd name="connsiteX1351" fmla="*/ 1293147 w 3245936"/>
              <a:gd name="connsiteY1351" fmla="*/ 294984 h 622144"/>
              <a:gd name="connsiteX1352" fmla="*/ 2089180 w 3245936"/>
              <a:gd name="connsiteY1352" fmla="*/ 261923 h 622144"/>
              <a:gd name="connsiteX1353" fmla="*/ 2080550 w 3245936"/>
              <a:gd name="connsiteY1353" fmla="*/ 285688 h 622144"/>
              <a:gd name="connsiteX1354" fmla="*/ 2082341 w 3245936"/>
              <a:gd name="connsiteY1354" fmla="*/ 287669 h 622144"/>
              <a:gd name="connsiteX1355" fmla="*/ 2140824 w 3245936"/>
              <a:gd name="connsiteY1355" fmla="*/ 275277 h 622144"/>
              <a:gd name="connsiteX1356" fmla="*/ 2464979 w 3245936"/>
              <a:gd name="connsiteY1356" fmla="*/ 261904 h 622144"/>
              <a:gd name="connsiteX1357" fmla="*/ 2463684 w 3245936"/>
              <a:gd name="connsiteY1357" fmla="*/ 263561 h 622144"/>
              <a:gd name="connsiteX1358" fmla="*/ 2505232 w 3245936"/>
              <a:gd name="connsiteY1358" fmla="*/ 347181 h 622144"/>
              <a:gd name="connsiteX1359" fmla="*/ 2614826 w 3245936"/>
              <a:gd name="connsiteY1359" fmla="*/ 303452 h 622144"/>
              <a:gd name="connsiteX1360" fmla="*/ 2614750 w 3245936"/>
              <a:gd name="connsiteY1360" fmla="*/ 302071 h 622144"/>
              <a:gd name="connsiteX1361" fmla="*/ 1271792 w 3245936"/>
              <a:gd name="connsiteY1361" fmla="*/ 261304 h 622144"/>
              <a:gd name="connsiteX1362" fmla="*/ 1240712 w 3245936"/>
              <a:gd name="connsiteY1362" fmla="*/ 282773 h 622144"/>
              <a:gd name="connsiteX1363" fmla="*/ 1262629 w 3245936"/>
              <a:gd name="connsiteY1363" fmla="*/ 300147 h 622144"/>
              <a:gd name="connsiteX1364" fmla="*/ 1273164 w 3245936"/>
              <a:gd name="connsiteY1364" fmla="*/ 262275 h 622144"/>
              <a:gd name="connsiteX1365" fmla="*/ 1271792 w 3245936"/>
              <a:gd name="connsiteY1365" fmla="*/ 261304 h 622144"/>
              <a:gd name="connsiteX1366" fmla="*/ 786893 w 3245936"/>
              <a:gd name="connsiteY1366" fmla="*/ 259856 h 622144"/>
              <a:gd name="connsiteX1367" fmla="*/ 785369 w 3245936"/>
              <a:gd name="connsiteY1367" fmla="*/ 260313 h 622144"/>
              <a:gd name="connsiteX1368" fmla="*/ 784560 w 3245936"/>
              <a:gd name="connsiteY1368" fmla="*/ 358078 h 622144"/>
              <a:gd name="connsiteX1369" fmla="*/ 785007 w 3245936"/>
              <a:gd name="connsiteY1369" fmla="*/ 358087 h 622144"/>
              <a:gd name="connsiteX1370" fmla="*/ 786512 w 3245936"/>
              <a:gd name="connsiteY1370" fmla="*/ 358907 h 622144"/>
              <a:gd name="connsiteX1371" fmla="*/ 831594 w 3245936"/>
              <a:gd name="connsiteY1371" fmla="*/ 318473 h 622144"/>
              <a:gd name="connsiteX1372" fmla="*/ 781969 w 3245936"/>
              <a:gd name="connsiteY1372" fmla="*/ 258503 h 622144"/>
              <a:gd name="connsiteX1373" fmla="*/ 768091 w 3245936"/>
              <a:gd name="connsiteY1373" fmla="*/ 264037 h 622144"/>
              <a:gd name="connsiteX1374" fmla="*/ 783912 w 3245936"/>
              <a:gd name="connsiteY1374" fmla="*/ 357449 h 622144"/>
              <a:gd name="connsiteX1375" fmla="*/ 784722 w 3245936"/>
              <a:gd name="connsiteY1375" fmla="*/ 260285 h 622144"/>
              <a:gd name="connsiteX1376" fmla="*/ 784274 w 3245936"/>
              <a:gd name="connsiteY1376" fmla="*/ 260285 h 622144"/>
              <a:gd name="connsiteX1377" fmla="*/ 781969 w 3245936"/>
              <a:gd name="connsiteY1377" fmla="*/ 258503 h 622144"/>
              <a:gd name="connsiteX1378" fmla="*/ 2259201 w 3245936"/>
              <a:gd name="connsiteY1378" fmla="*/ 257961 h 622144"/>
              <a:gd name="connsiteX1379" fmla="*/ 2233341 w 3245936"/>
              <a:gd name="connsiteY1379" fmla="*/ 317158 h 622144"/>
              <a:gd name="connsiteX1380" fmla="*/ 2302102 w 3245936"/>
              <a:gd name="connsiteY1380" fmla="*/ 359821 h 622144"/>
              <a:gd name="connsiteX1381" fmla="*/ 2259934 w 3245936"/>
              <a:gd name="connsiteY1381" fmla="*/ 257265 h 622144"/>
              <a:gd name="connsiteX1382" fmla="*/ 2303492 w 3245936"/>
              <a:gd name="connsiteY1382" fmla="*/ 360678 h 622144"/>
              <a:gd name="connsiteX1383" fmla="*/ 2327943 w 3245936"/>
              <a:gd name="connsiteY1383" fmla="*/ 375871 h 622144"/>
              <a:gd name="connsiteX1384" fmla="*/ 2328581 w 3245936"/>
              <a:gd name="connsiteY1384" fmla="*/ 375271 h 622144"/>
              <a:gd name="connsiteX1385" fmla="*/ 2069930 w 3245936"/>
              <a:gd name="connsiteY1385" fmla="*/ 256942 h 622144"/>
              <a:gd name="connsiteX1386" fmla="*/ 2078407 w 3245936"/>
              <a:gd name="connsiteY1386" fmla="*/ 285336 h 622144"/>
              <a:gd name="connsiteX1387" fmla="*/ 2079836 w 3245936"/>
              <a:gd name="connsiteY1387" fmla="*/ 285364 h 622144"/>
              <a:gd name="connsiteX1388" fmla="*/ 2079922 w 3245936"/>
              <a:gd name="connsiteY1388" fmla="*/ 285402 h 622144"/>
              <a:gd name="connsiteX1389" fmla="*/ 2088513 w 3245936"/>
              <a:gd name="connsiteY1389" fmla="*/ 261752 h 622144"/>
              <a:gd name="connsiteX1390" fmla="*/ 2366062 w 3245936"/>
              <a:gd name="connsiteY1390" fmla="*/ 256894 h 622144"/>
              <a:gd name="connsiteX1391" fmla="*/ 2332020 w 3245936"/>
              <a:gd name="connsiteY1391" fmla="*/ 374861 h 622144"/>
              <a:gd name="connsiteX1392" fmla="*/ 2333001 w 3245936"/>
              <a:gd name="connsiteY1392" fmla="*/ 375433 h 622144"/>
              <a:gd name="connsiteX1393" fmla="*/ 2342421 w 3245936"/>
              <a:gd name="connsiteY1393" fmla="*/ 366974 h 622144"/>
              <a:gd name="connsiteX1394" fmla="*/ 902336 w 3245936"/>
              <a:gd name="connsiteY1394" fmla="*/ 256236 h 622144"/>
              <a:gd name="connsiteX1395" fmla="*/ 832747 w 3245936"/>
              <a:gd name="connsiteY1395" fmla="*/ 318644 h 622144"/>
              <a:gd name="connsiteX1396" fmla="*/ 875019 w 3245936"/>
              <a:gd name="connsiteY1396" fmla="*/ 374080 h 622144"/>
              <a:gd name="connsiteX1397" fmla="*/ 877114 w 3245936"/>
              <a:gd name="connsiteY1397" fmla="*/ 373632 h 622144"/>
              <a:gd name="connsiteX1398" fmla="*/ 921720 w 3245936"/>
              <a:gd name="connsiteY1398" fmla="*/ 255970 h 622144"/>
              <a:gd name="connsiteX1399" fmla="*/ 979889 w 3245936"/>
              <a:gd name="connsiteY1399" fmla="*/ 371137 h 622144"/>
              <a:gd name="connsiteX1400" fmla="*/ 983785 w 3245936"/>
              <a:gd name="connsiteY1400" fmla="*/ 370927 h 622144"/>
              <a:gd name="connsiteX1401" fmla="*/ 985842 w 3245936"/>
              <a:gd name="connsiteY1401" fmla="*/ 366231 h 622144"/>
              <a:gd name="connsiteX1402" fmla="*/ 1148605 w 3245936"/>
              <a:gd name="connsiteY1402" fmla="*/ 254779 h 622144"/>
              <a:gd name="connsiteX1403" fmla="*/ 1108591 w 3245936"/>
              <a:gd name="connsiteY1403" fmla="*/ 294308 h 622144"/>
              <a:gd name="connsiteX1404" fmla="*/ 1164198 w 3245936"/>
              <a:gd name="connsiteY1404" fmla="*/ 331027 h 622144"/>
              <a:gd name="connsiteX1405" fmla="*/ 1165760 w 3245936"/>
              <a:gd name="connsiteY1405" fmla="*/ 329989 h 622144"/>
              <a:gd name="connsiteX1406" fmla="*/ 2255925 w 3245936"/>
              <a:gd name="connsiteY1406" fmla="*/ 254598 h 622144"/>
              <a:gd name="connsiteX1407" fmla="*/ 2231521 w 3245936"/>
              <a:gd name="connsiteY1407" fmla="*/ 316025 h 622144"/>
              <a:gd name="connsiteX1408" fmla="*/ 2232693 w 3245936"/>
              <a:gd name="connsiteY1408" fmla="*/ 316739 h 622144"/>
              <a:gd name="connsiteX1409" fmla="*/ 2258801 w 3245936"/>
              <a:gd name="connsiteY1409" fmla="*/ 256989 h 622144"/>
              <a:gd name="connsiteX1410" fmla="*/ 2257801 w 3245936"/>
              <a:gd name="connsiteY1410" fmla="*/ 254598 h 622144"/>
              <a:gd name="connsiteX1411" fmla="*/ 2256067 w 3245936"/>
              <a:gd name="connsiteY1411" fmla="*/ 254665 h 622144"/>
              <a:gd name="connsiteX1412" fmla="*/ 2255925 w 3245936"/>
              <a:gd name="connsiteY1412" fmla="*/ 254598 h 622144"/>
              <a:gd name="connsiteX1413" fmla="*/ 2246999 w 3245936"/>
              <a:gd name="connsiteY1413" fmla="*/ 253741 h 622144"/>
              <a:gd name="connsiteX1414" fmla="*/ 2199203 w 3245936"/>
              <a:gd name="connsiteY1414" fmla="*/ 263857 h 622144"/>
              <a:gd name="connsiteX1415" fmla="*/ 2183573 w 3245936"/>
              <a:gd name="connsiteY1415" fmla="*/ 282783 h 622144"/>
              <a:gd name="connsiteX1416" fmla="*/ 2184134 w 3245936"/>
              <a:gd name="connsiteY1416" fmla="*/ 283431 h 622144"/>
              <a:gd name="connsiteX1417" fmla="*/ 2253753 w 3245936"/>
              <a:gd name="connsiteY1417" fmla="*/ 252893 h 622144"/>
              <a:gd name="connsiteX1418" fmla="*/ 2184354 w 3245936"/>
              <a:gd name="connsiteY1418" fmla="*/ 284050 h 622144"/>
              <a:gd name="connsiteX1419" fmla="*/ 2184535 w 3245936"/>
              <a:gd name="connsiteY1419" fmla="*/ 286031 h 622144"/>
              <a:gd name="connsiteX1420" fmla="*/ 2184249 w 3245936"/>
              <a:gd name="connsiteY1420" fmla="*/ 286679 h 622144"/>
              <a:gd name="connsiteX1421" fmla="*/ 2230864 w 3245936"/>
              <a:gd name="connsiteY1421" fmla="*/ 315616 h 622144"/>
              <a:gd name="connsiteX1422" fmla="*/ 2255220 w 3245936"/>
              <a:gd name="connsiteY1422" fmla="*/ 254294 h 622144"/>
              <a:gd name="connsiteX1423" fmla="*/ 2253753 w 3245936"/>
              <a:gd name="connsiteY1423" fmla="*/ 252893 h 622144"/>
              <a:gd name="connsiteX1424" fmla="*/ 2253543 w 3245936"/>
              <a:gd name="connsiteY1424" fmla="*/ 252351 h 622144"/>
              <a:gd name="connsiteX1425" fmla="*/ 2249562 w 3245936"/>
              <a:gd name="connsiteY1425" fmla="*/ 253189 h 622144"/>
              <a:gd name="connsiteX1426" fmla="*/ 2208947 w 3245936"/>
              <a:gd name="connsiteY1426" fmla="*/ 272372 h 622144"/>
              <a:gd name="connsiteX1427" fmla="*/ 1036915 w 3245936"/>
              <a:gd name="connsiteY1427" fmla="*/ 251512 h 622144"/>
              <a:gd name="connsiteX1428" fmla="*/ 1015408 w 3245936"/>
              <a:gd name="connsiteY1428" fmla="*/ 305681 h 622144"/>
              <a:gd name="connsiteX1429" fmla="*/ 1062137 w 3245936"/>
              <a:gd name="connsiteY1429" fmla="*/ 334694 h 622144"/>
              <a:gd name="connsiteX1430" fmla="*/ 1063576 w 3245936"/>
              <a:gd name="connsiteY1430" fmla="*/ 333675 h 622144"/>
              <a:gd name="connsiteX1431" fmla="*/ 1038601 w 3245936"/>
              <a:gd name="connsiteY1431" fmla="*/ 251579 h 622144"/>
              <a:gd name="connsiteX1432" fmla="*/ 1037048 w 3245936"/>
              <a:gd name="connsiteY1432" fmla="*/ 251588 h 622144"/>
              <a:gd name="connsiteX1433" fmla="*/ 1036915 w 3245936"/>
              <a:gd name="connsiteY1433" fmla="*/ 251512 h 622144"/>
              <a:gd name="connsiteX1434" fmla="*/ 2253362 w 3245936"/>
              <a:gd name="connsiteY1434" fmla="*/ 251398 h 622144"/>
              <a:gd name="connsiteX1435" fmla="*/ 2253172 w 3245936"/>
              <a:gd name="connsiteY1435" fmla="*/ 251484 h 622144"/>
              <a:gd name="connsiteX1436" fmla="*/ 2253362 w 3245936"/>
              <a:gd name="connsiteY1436" fmla="*/ 251455 h 622144"/>
              <a:gd name="connsiteX1437" fmla="*/ 2253362 w 3245936"/>
              <a:gd name="connsiteY1437" fmla="*/ 251398 h 622144"/>
              <a:gd name="connsiteX1438" fmla="*/ 2261278 w 3245936"/>
              <a:gd name="connsiteY1438" fmla="*/ 251274 h 622144"/>
              <a:gd name="connsiteX1439" fmla="*/ 2260354 w 3245936"/>
              <a:gd name="connsiteY1439" fmla="*/ 251331 h 622144"/>
              <a:gd name="connsiteX1440" fmla="*/ 2260344 w 3245936"/>
              <a:gd name="connsiteY1440" fmla="*/ 251979 h 622144"/>
              <a:gd name="connsiteX1441" fmla="*/ 2258963 w 3245936"/>
              <a:gd name="connsiteY1441" fmla="*/ 254017 h 622144"/>
              <a:gd name="connsiteX1442" fmla="*/ 2259611 w 3245936"/>
              <a:gd name="connsiteY1442" fmla="*/ 255103 h 622144"/>
              <a:gd name="connsiteX1443" fmla="*/ 2266031 w 3245936"/>
              <a:gd name="connsiteY1443" fmla="*/ 251017 h 622144"/>
              <a:gd name="connsiteX1444" fmla="*/ 2262144 w 3245936"/>
              <a:gd name="connsiteY1444" fmla="*/ 251236 h 622144"/>
              <a:gd name="connsiteX1445" fmla="*/ 2260096 w 3245936"/>
              <a:gd name="connsiteY1445" fmla="*/ 255932 h 622144"/>
              <a:gd name="connsiteX1446" fmla="*/ 2324219 w 3245936"/>
              <a:gd name="connsiteY1446" fmla="*/ 366184 h 622144"/>
              <a:gd name="connsiteX1447" fmla="*/ 1040544 w 3245936"/>
              <a:gd name="connsiteY1447" fmla="*/ 250379 h 622144"/>
              <a:gd name="connsiteX1448" fmla="*/ 1039153 w 3245936"/>
              <a:gd name="connsiteY1448" fmla="*/ 251360 h 622144"/>
              <a:gd name="connsiteX1449" fmla="*/ 1064128 w 3245936"/>
              <a:gd name="connsiteY1449" fmla="*/ 333465 h 622144"/>
              <a:gd name="connsiteX1450" fmla="*/ 1065671 w 3245936"/>
              <a:gd name="connsiteY1450" fmla="*/ 333456 h 622144"/>
              <a:gd name="connsiteX1451" fmla="*/ 1066214 w 3245936"/>
              <a:gd name="connsiteY1451" fmla="*/ 333694 h 622144"/>
              <a:gd name="connsiteX1452" fmla="*/ 1093255 w 3245936"/>
              <a:gd name="connsiteY1452" fmla="*/ 285193 h 622144"/>
              <a:gd name="connsiteX1453" fmla="*/ 2763426 w 3245936"/>
              <a:gd name="connsiteY1453" fmla="*/ 250169 h 622144"/>
              <a:gd name="connsiteX1454" fmla="*/ 2773503 w 3245936"/>
              <a:gd name="connsiteY1454" fmla="*/ 393111 h 622144"/>
              <a:gd name="connsiteX1455" fmla="*/ 2796154 w 3245936"/>
              <a:gd name="connsiteY1455" fmla="*/ 388539 h 622144"/>
              <a:gd name="connsiteX1456" fmla="*/ 2796183 w 3245936"/>
              <a:gd name="connsiteY1456" fmla="*/ 387405 h 622144"/>
              <a:gd name="connsiteX1457" fmla="*/ 2798402 w 3245936"/>
              <a:gd name="connsiteY1457" fmla="*/ 384939 h 622144"/>
              <a:gd name="connsiteX1458" fmla="*/ 2265192 w 3245936"/>
              <a:gd name="connsiteY1458" fmla="*/ 249350 h 622144"/>
              <a:gd name="connsiteX1459" fmla="*/ 2263173 w 3245936"/>
              <a:gd name="connsiteY1459" fmla="*/ 249541 h 622144"/>
              <a:gd name="connsiteX1460" fmla="*/ 2262925 w 3245936"/>
              <a:gd name="connsiteY1460" fmla="*/ 249417 h 622144"/>
              <a:gd name="connsiteX1461" fmla="*/ 2262440 w 3245936"/>
              <a:gd name="connsiteY1461" fmla="*/ 250531 h 622144"/>
              <a:gd name="connsiteX1462" fmla="*/ 2265707 w 3245936"/>
              <a:gd name="connsiteY1462" fmla="*/ 250360 h 622144"/>
              <a:gd name="connsiteX1463" fmla="*/ 2261220 w 3245936"/>
              <a:gd name="connsiteY1463" fmla="*/ 248236 h 622144"/>
              <a:gd name="connsiteX1464" fmla="*/ 2259839 w 3245936"/>
              <a:gd name="connsiteY1464" fmla="*/ 249226 h 622144"/>
              <a:gd name="connsiteX1465" fmla="*/ 2260382 w 3245936"/>
              <a:gd name="connsiteY1465" fmla="*/ 250636 h 622144"/>
              <a:gd name="connsiteX1466" fmla="*/ 2261582 w 3245936"/>
              <a:gd name="connsiteY1466" fmla="*/ 250579 h 622144"/>
              <a:gd name="connsiteX1467" fmla="*/ 2262221 w 3245936"/>
              <a:gd name="connsiteY1467" fmla="*/ 249102 h 622144"/>
              <a:gd name="connsiteX1468" fmla="*/ 2261220 w 3245936"/>
              <a:gd name="connsiteY1468" fmla="*/ 248236 h 622144"/>
              <a:gd name="connsiteX1469" fmla="*/ 2370910 w 3245936"/>
              <a:gd name="connsiteY1469" fmla="*/ 248093 h 622144"/>
              <a:gd name="connsiteX1470" fmla="*/ 2368805 w 3245936"/>
              <a:gd name="connsiteY1470" fmla="*/ 248531 h 622144"/>
              <a:gd name="connsiteX1471" fmla="*/ 2343583 w 3245936"/>
              <a:gd name="connsiteY1471" fmla="*/ 365927 h 622144"/>
              <a:gd name="connsiteX1472" fmla="*/ 2413182 w 3245936"/>
              <a:gd name="connsiteY1472" fmla="*/ 303509 h 622144"/>
              <a:gd name="connsiteX1473" fmla="*/ 2260916 w 3245936"/>
              <a:gd name="connsiteY1473" fmla="*/ 247836 h 622144"/>
              <a:gd name="connsiteX1474" fmla="*/ 2259268 w 3245936"/>
              <a:gd name="connsiteY1474" fmla="*/ 248617 h 622144"/>
              <a:gd name="connsiteX1475" fmla="*/ 2259630 w 3245936"/>
              <a:gd name="connsiteY1475" fmla="*/ 248998 h 622144"/>
              <a:gd name="connsiteX1476" fmla="*/ 2261001 w 3245936"/>
              <a:gd name="connsiteY1476" fmla="*/ 248007 h 622144"/>
              <a:gd name="connsiteX1477" fmla="*/ 2260916 w 3245936"/>
              <a:gd name="connsiteY1477" fmla="*/ 247836 h 622144"/>
              <a:gd name="connsiteX1478" fmla="*/ 916462 w 3245936"/>
              <a:gd name="connsiteY1478" fmla="*/ 247350 h 622144"/>
              <a:gd name="connsiteX1479" fmla="*/ 914643 w 3245936"/>
              <a:gd name="connsiteY1479" fmla="*/ 247540 h 622144"/>
              <a:gd name="connsiteX1480" fmla="*/ 878171 w 3245936"/>
              <a:gd name="connsiteY1480" fmla="*/ 373889 h 622144"/>
              <a:gd name="connsiteX1481" fmla="*/ 880362 w 3245936"/>
              <a:gd name="connsiteY1481" fmla="*/ 376594 h 622144"/>
              <a:gd name="connsiteX1482" fmla="*/ 979022 w 3245936"/>
              <a:gd name="connsiteY1482" fmla="*/ 371184 h 622144"/>
              <a:gd name="connsiteX1483" fmla="*/ 2759511 w 3245936"/>
              <a:gd name="connsiteY1483" fmla="*/ 247188 h 622144"/>
              <a:gd name="connsiteX1484" fmla="*/ 2621646 w 3245936"/>
              <a:gd name="connsiteY1484" fmla="*/ 301652 h 622144"/>
              <a:gd name="connsiteX1485" fmla="*/ 2621713 w 3245936"/>
              <a:gd name="connsiteY1485" fmla="*/ 303366 h 622144"/>
              <a:gd name="connsiteX1486" fmla="*/ 2619913 w 3245936"/>
              <a:gd name="connsiteY1486" fmla="*/ 305681 h 622144"/>
              <a:gd name="connsiteX1487" fmla="*/ 2664052 w 3245936"/>
              <a:gd name="connsiteY1487" fmla="*/ 412066 h 622144"/>
              <a:gd name="connsiteX1488" fmla="*/ 2665871 w 3245936"/>
              <a:gd name="connsiteY1488" fmla="*/ 411951 h 622144"/>
              <a:gd name="connsiteX1489" fmla="*/ 2668414 w 3245936"/>
              <a:gd name="connsiteY1489" fmla="*/ 414371 h 622144"/>
              <a:gd name="connsiteX1490" fmla="*/ 2772580 w 3245936"/>
              <a:gd name="connsiteY1490" fmla="*/ 393292 h 622144"/>
              <a:gd name="connsiteX1491" fmla="*/ 2762426 w 3245936"/>
              <a:gd name="connsiteY1491" fmla="*/ 249017 h 622144"/>
              <a:gd name="connsiteX1492" fmla="*/ 2761835 w 3245936"/>
              <a:gd name="connsiteY1492" fmla="*/ 248998 h 622144"/>
              <a:gd name="connsiteX1493" fmla="*/ 2759511 w 3245936"/>
              <a:gd name="connsiteY1493" fmla="*/ 247188 h 622144"/>
              <a:gd name="connsiteX1494" fmla="*/ 2765912 w 3245936"/>
              <a:gd name="connsiteY1494" fmla="*/ 246778 h 622144"/>
              <a:gd name="connsiteX1495" fmla="*/ 2763893 w 3245936"/>
              <a:gd name="connsiteY1495" fmla="*/ 248788 h 622144"/>
              <a:gd name="connsiteX1496" fmla="*/ 2799164 w 3245936"/>
              <a:gd name="connsiteY1496" fmla="*/ 384681 h 622144"/>
              <a:gd name="connsiteX1497" fmla="*/ 2800469 w 3245936"/>
              <a:gd name="connsiteY1497" fmla="*/ 384729 h 622144"/>
              <a:gd name="connsiteX1498" fmla="*/ 2802098 w 3245936"/>
              <a:gd name="connsiteY1498" fmla="*/ 385672 h 622144"/>
              <a:gd name="connsiteX1499" fmla="*/ 2922313 w 3245936"/>
              <a:gd name="connsiteY1499" fmla="*/ 287917 h 622144"/>
              <a:gd name="connsiteX1500" fmla="*/ 2921836 w 3245936"/>
              <a:gd name="connsiteY1500" fmla="*/ 285593 h 622144"/>
              <a:gd name="connsiteX1501" fmla="*/ 912938 w 3245936"/>
              <a:gd name="connsiteY1501" fmla="*/ 246721 h 622144"/>
              <a:gd name="connsiteX1502" fmla="*/ 903508 w 3245936"/>
              <a:gd name="connsiteY1502" fmla="*/ 255179 h 622144"/>
              <a:gd name="connsiteX1503" fmla="*/ 879867 w 3245936"/>
              <a:gd name="connsiteY1503" fmla="*/ 365260 h 622144"/>
              <a:gd name="connsiteX1504" fmla="*/ 913909 w 3245936"/>
              <a:gd name="connsiteY1504" fmla="*/ 247302 h 622144"/>
              <a:gd name="connsiteX1505" fmla="*/ 912938 w 3245936"/>
              <a:gd name="connsiteY1505" fmla="*/ 246721 h 622144"/>
              <a:gd name="connsiteX1506" fmla="*/ 917986 w 3245936"/>
              <a:gd name="connsiteY1506" fmla="*/ 246273 h 622144"/>
              <a:gd name="connsiteX1507" fmla="*/ 917348 w 3245936"/>
              <a:gd name="connsiteY1507" fmla="*/ 246873 h 622144"/>
              <a:gd name="connsiteX1508" fmla="*/ 985994 w 3245936"/>
              <a:gd name="connsiteY1508" fmla="*/ 364888 h 622144"/>
              <a:gd name="connsiteX1509" fmla="*/ 942446 w 3245936"/>
              <a:gd name="connsiteY1509" fmla="*/ 261456 h 622144"/>
              <a:gd name="connsiteX1510" fmla="*/ 2372520 w 3245936"/>
              <a:gd name="connsiteY1510" fmla="*/ 245921 h 622144"/>
              <a:gd name="connsiteX1511" fmla="*/ 2371520 w 3245936"/>
              <a:gd name="connsiteY1511" fmla="*/ 247550 h 622144"/>
              <a:gd name="connsiteX1512" fmla="*/ 2413782 w 3245936"/>
              <a:gd name="connsiteY1512" fmla="*/ 302966 h 622144"/>
              <a:gd name="connsiteX1513" fmla="*/ 2458807 w 3245936"/>
              <a:gd name="connsiteY1513" fmla="*/ 262599 h 622144"/>
              <a:gd name="connsiteX1514" fmla="*/ 2458217 w 3245936"/>
              <a:gd name="connsiteY1514" fmla="*/ 260313 h 622144"/>
              <a:gd name="connsiteX1515" fmla="*/ 2003798 w 3245936"/>
              <a:gd name="connsiteY1515" fmla="*/ 245645 h 622144"/>
              <a:gd name="connsiteX1516" fmla="*/ 1979804 w 3245936"/>
              <a:gd name="connsiteY1516" fmla="*/ 306129 h 622144"/>
              <a:gd name="connsiteX1517" fmla="*/ 1977394 w 3245936"/>
              <a:gd name="connsiteY1517" fmla="*/ 312482 h 622144"/>
              <a:gd name="connsiteX1518" fmla="*/ 1979042 w 3245936"/>
              <a:gd name="connsiteY1518" fmla="*/ 314387 h 622144"/>
              <a:gd name="connsiteX1519" fmla="*/ 1985110 w 3245936"/>
              <a:gd name="connsiteY1519" fmla="*/ 312806 h 622144"/>
              <a:gd name="connsiteX1520" fmla="*/ 2365576 w 3245936"/>
              <a:gd name="connsiteY1520" fmla="*/ 245559 h 622144"/>
              <a:gd name="connsiteX1521" fmla="*/ 2266916 w 3245936"/>
              <a:gd name="connsiteY1521" fmla="*/ 250969 h 622144"/>
              <a:gd name="connsiteX1522" fmla="*/ 2329476 w 3245936"/>
              <a:gd name="connsiteY1522" fmla="*/ 374813 h 622144"/>
              <a:gd name="connsiteX1523" fmla="*/ 2331296 w 3245936"/>
              <a:gd name="connsiteY1523" fmla="*/ 374613 h 622144"/>
              <a:gd name="connsiteX1524" fmla="*/ 2367748 w 3245936"/>
              <a:gd name="connsiteY1524" fmla="*/ 248264 h 622144"/>
              <a:gd name="connsiteX1525" fmla="*/ 2365576 w 3245936"/>
              <a:gd name="connsiteY1525" fmla="*/ 245559 h 622144"/>
              <a:gd name="connsiteX1526" fmla="*/ 1691797 w 3245936"/>
              <a:gd name="connsiteY1526" fmla="*/ 245531 h 622144"/>
              <a:gd name="connsiteX1527" fmla="*/ 1631637 w 3245936"/>
              <a:gd name="connsiteY1527" fmla="*/ 289875 h 622144"/>
              <a:gd name="connsiteX1528" fmla="*/ 1639975 w 3245936"/>
              <a:gd name="connsiteY1528" fmla="*/ 289758 h 622144"/>
              <a:gd name="connsiteX1529" fmla="*/ 2354318 w 3245936"/>
              <a:gd name="connsiteY1529" fmla="*/ 245493 h 622144"/>
              <a:gd name="connsiteX1530" fmla="*/ 2267478 w 3245936"/>
              <a:gd name="connsiteY1530" fmla="*/ 246340 h 622144"/>
              <a:gd name="connsiteX1531" fmla="*/ 2267459 w 3245936"/>
              <a:gd name="connsiteY1531" fmla="*/ 246864 h 622144"/>
              <a:gd name="connsiteX1532" fmla="*/ 2265926 w 3245936"/>
              <a:gd name="connsiteY1532" fmla="*/ 249026 h 622144"/>
              <a:gd name="connsiteX1533" fmla="*/ 2266583 w 3245936"/>
              <a:gd name="connsiteY1533" fmla="*/ 250303 h 622144"/>
              <a:gd name="connsiteX1534" fmla="*/ 904651 w 3245936"/>
              <a:gd name="connsiteY1534" fmla="*/ 245464 h 622144"/>
              <a:gd name="connsiteX1535" fmla="*/ 788579 w 3245936"/>
              <a:gd name="connsiteY1535" fmla="*/ 256818 h 622144"/>
              <a:gd name="connsiteX1536" fmla="*/ 788560 w 3245936"/>
              <a:gd name="connsiteY1536" fmla="*/ 257589 h 622144"/>
              <a:gd name="connsiteX1537" fmla="*/ 787512 w 3245936"/>
              <a:gd name="connsiteY1537" fmla="*/ 259313 h 622144"/>
              <a:gd name="connsiteX1538" fmla="*/ 832213 w 3245936"/>
              <a:gd name="connsiteY1538" fmla="*/ 317920 h 622144"/>
              <a:gd name="connsiteX1539" fmla="*/ 902670 w 3245936"/>
              <a:gd name="connsiteY1539" fmla="*/ 254741 h 622144"/>
              <a:gd name="connsiteX1540" fmla="*/ 764938 w 3245936"/>
              <a:gd name="connsiteY1540" fmla="*/ 245388 h 622144"/>
              <a:gd name="connsiteX1541" fmla="*/ 767939 w 3245936"/>
              <a:gd name="connsiteY1541" fmla="*/ 263152 h 622144"/>
              <a:gd name="connsiteX1542" fmla="*/ 781655 w 3245936"/>
              <a:gd name="connsiteY1542" fmla="*/ 257684 h 622144"/>
              <a:gd name="connsiteX1543" fmla="*/ 781597 w 3245936"/>
              <a:gd name="connsiteY1543" fmla="*/ 255989 h 622144"/>
              <a:gd name="connsiteX1544" fmla="*/ 781921 w 3245936"/>
              <a:gd name="connsiteY1544" fmla="*/ 255294 h 622144"/>
              <a:gd name="connsiteX1545" fmla="*/ 936598 w 3245936"/>
              <a:gd name="connsiteY1545" fmla="*/ 245111 h 622144"/>
              <a:gd name="connsiteX1546" fmla="*/ 943237 w 3245936"/>
              <a:gd name="connsiteY1546" fmla="*/ 260894 h 622144"/>
              <a:gd name="connsiteX1547" fmla="*/ 1012950 w 3245936"/>
              <a:gd name="connsiteY1547" fmla="*/ 304166 h 622144"/>
              <a:gd name="connsiteX1548" fmla="*/ 1036105 w 3245936"/>
              <a:gd name="connsiteY1548" fmla="*/ 251150 h 622144"/>
              <a:gd name="connsiteX1549" fmla="*/ 1034353 w 3245936"/>
              <a:gd name="connsiteY1549" fmla="*/ 248340 h 622144"/>
              <a:gd name="connsiteX1550" fmla="*/ 911757 w 3245936"/>
              <a:gd name="connsiteY1550" fmla="*/ 244768 h 622144"/>
              <a:gd name="connsiteX1551" fmla="*/ 905613 w 3245936"/>
              <a:gd name="connsiteY1551" fmla="*/ 245369 h 622144"/>
              <a:gd name="connsiteX1552" fmla="*/ 903822 w 3245936"/>
              <a:gd name="connsiteY1552" fmla="*/ 253684 h 622144"/>
              <a:gd name="connsiteX1553" fmla="*/ 912319 w 3245936"/>
              <a:gd name="connsiteY1553" fmla="*/ 246073 h 622144"/>
              <a:gd name="connsiteX1554" fmla="*/ 911757 w 3245936"/>
              <a:gd name="connsiteY1554" fmla="*/ 244768 h 622144"/>
              <a:gd name="connsiteX1555" fmla="*/ 918729 w 3245936"/>
              <a:gd name="connsiteY1555" fmla="*/ 244530 h 622144"/>
              <a:gd name="connsiteX1556" fmla="*/ 918719 w 3245936"/>
              <a:gd name="connsiteY1556" fmla="*/ 244864 h 622144"/>
              <a:gd name="connsiteX1557" fmla="*/ 918434 w 3245936"/>
              <a:gd name="connsiteY1557" fmla="*/ 245511 h 622144"/>
              <a:gd name="connsiteX1558" fmla="*/ 941846 w 3245936"/>
              <a:gd name="connsiteY1558" fmla="*/ 260037 h 622144"/>
              <a:gd name="connsiteX1559" fmla="*/ 935540 w 3245936"/>
              <a:gd name="connsiteY1559" fmla="*/ 245083 h 622144"/>
              <a:gd name="connsiteX1560" fmla="*/ 2258792 w 3245936"/>
              <a:gd name="connsiteY1560" fmla="*/ 244092 h 622144"/>
              <a:gd name="connsiteX1561" fmla="*/ 2257934 w 3245936"/>
              <a:gd name="connsiteY1561" fmla="*/ 247816 h 622144"/>
              <a:gd name="connsiteX1562" fmla="*/ 2258734 w 3245936"/>
              <a:gd name="connsiteY1562" fmla="*/ 248188 h 622144"/>
              <a:gd name="connsiteX1563" fmla="*/ 2260687 w 3245936"/>
              <a:gd name="connsiteY1563" fmla="*/ 247274 h 622144"/>
              <a:gd name="connsiteX1564" fmla="*/ 2260497 w 3245936"/>
              <a:gd name="connsiteY1564" fmla="*/ 245235 h 622144"/>
              <a:gd name="connsiteX1565" fmla="*/ 2260620 w 3245936"/>
              <a:gd name="connsiteY1565" fmla="*/ 244950 h 622144"/>
              <a:gd name="connsiteX1566" fmla="*/ 1867076 w 3245936"/>
              <a:gd name="connsiteY1566" fmla="*/ 243988 h 622144"/>
              <a:gd name="connsiteX1567" fmla="*/ 1803697 w 3245936"/>
              <a:gd name="connsiteY1567" fmla="*/ 283583 h 622144"/>
              <a:gd name="connsiteX1568" fmla="*/ 1788495 w 3245936"/>
              <a:gd name="connsiteY1568" fmla="*/ 297308 h 622144"/>
              <a:gd name="connsiteX1569" fmla="*/ 1790504 w 3245936"/>
              <a:gd name="connsiteY1569" fmla="*/ 300661 h 622144"/>
              <a:gd name="connsiteX1570" fmla="*/ 1878144 w 3245936"/>
              <a:gd name="connsiteY1570" fmla="*/ 243711 h 622144"/>
              <a:gd name="connsiteX1571" fmla="*/ 1840187 w 3245936"/>
              <a:gd name="connsiteY1571" fmla="*/ 378862 h 622144"/>
              <a:gd name="connsiteX1572" fmla="*/ 1841816 w 3245936"/>
              <a:gd name="connsiteY1572" fmla="*/ 380166 h 622144"/>
              <a:gd name="connsiteX1573" fmla="*/ 1945162 w 3245936"/>
              <a:gd name="connsiteY1573" fmla="*/ 329960 h 622144"/>
              <a:gd name="connsiteX1574" fmla="*/ 725086 w 3245936"/>
              <a:gd name="connsiteY1574" fmla="*/ 243549 h 622144"/>
              <a:gd name="connsiteX1575" fmla="*/ 630740 w 3245936"/>
              <a:gd name="connsiteY1575" fmla="*/ 317749 h 622144"/>
              <a:gd name="connsiteX1576" fmla="*/ 630788 w 3245936"/>
              <a:gd name="connsiteY1576" fmla="*/ 317873 h 622144"/>
              <a:gd name="connsiteX1577" fmla="*/ 740307 w 3245936"/>
              <a:gd name="connsiteY1577" fmla="*/ 274182 h 622144"/>
              <a:gd name="connsiteX1578" fmla="*/ 1693273 w 3245936"/>
              <a:gd name="connsiteY1578" fmla="*/ 243425 h 622144"/>
              <a:gd name="connsiteX1579" fmla="*/ 1613696 w 3245936"/>
              <a:gd name="connsiteY1579" fmla="*/ 290129 h 622144"/>
              <a:gd name="connsiteX1580" fmla="*/ 1630215 w 3245936"/>
              <a:gd name="connsiteY1580" fmla="*/ 289895 h 622144"/>
              <a:gd name="connsiteX1581" fmla="*/ 1408657 w 3245936"/>
              <a:gd name="connsiteY1581" fmla="*/ 243254 h 622144"/>
              <a:gd name="connsiteX1582" fmla="*/ 1406676 w 3245936"/>
              <a:gd name="connsiteY1582" fmla="*/ 243578 h 622144"/>
              <a:gd name="connsiteX1583" fmla="*/ 1372357 w 3245936"/>
              <a:gd name="connsiteY1583" fmla="*/ 380109 h 622144"/>
              <a:gd name="connsiteX1584" fmla="*/ 1373671 w 3245936"/>
              <a:gd name="connsiteY1584" fmla="*/ 380985 h 622144"/>
              <a:gd name="connsiteX1585" fmla="*/ 1455015 w 3245936"/>
              <a:gd name="connsiteY1585" fmla="*/ 320797 h 622144"/>
              <a:gd name="connsiteX1586" fmla="*/ 2006789 w 3245936"/>
              <a:gd name="connsiteY1586" fmla="*/ 243216 h 622144"/>
              <a:gd name="connsiteX1587" fmla="*/ 2005198 w 3245936"/>
              <a:gd name="connsiteY1587" fmla="*/ 243340 h 622144"/>
              <a:gd name="connsiteX1588" fmla="*/ 1985929 w 3245936"/>
              <a:gd name="connsiteY1588" fmla="*/ 312596 h 622144"/>
              <a:gd name="connsiteX1589" fmla="*/ 2031982 w 3245936"/>
              <a:gd name="connsiteY1589" fmla="*/ 300680 h 622144"/>
              <a:gd name="connsiteX1590" fmla="*/ 906175 w 3245936"/>
              <a:gd name="connsiteY1590" fmla="*/ 242835 h 622144"/>
              <a:gd name="connsiteX1591" fmla="*/ 905794 w 3245936"/>
              <a:gd name="connsiteY1591" fmla="*/ 244607 h 622144"/>
              <a:gd name="connsiteX1592" fmla="*/ 911747 w 3245936"/>
              <a:gd name="connsiteY1592" fmla="*/ 244025 h 622144"/>
              <a:gd name="connsiteX1593" fmla="*/ 911747 w 3245936"/>
              <a:gd name="connsiteY1593" fmla="*/ 243845 h 622144"/>
              <a:gd name="connsiteX1594" fmla="*/ 2003750 w 3245936"/>
              <a:gd name="connsiteY1594" fmla="*/ 242768 h 622144"/>
              <a:gd name="connsiteX1595" fmla="*/ 1992263 w 3245936"/>
              <a:gd name="connsiteY1595" fmla="*/ 273153 h 622144"/>
              <a:gd name="connsiteX1596" fmla="*/ 2004236 w 3245936"/>
              <a:gd name="connsiteY1596" fmla="*/ 242987 h 622144"/>
              <a:gd name="connsiteX1597" fmla="*/ 2003750 w 3245936"/>
              <a:gd name="connsiteY1597" fmla="*/ 242768 h 622144"/>
              <a:gd name="connsiteX1598" fmla="*/ 1410009 w 3245936"/>
              <a:gd name="connsiteY1598" fmla="*/ 242178 h 622144"/>
              <a:gd name="connsiteX1599" fmla="*/ 1409209 w 3245936"/>
              <a:gd name="connsiteY1599" fmla="*/ 242930 h 622144"/>
              <a:gd name="connsiteX1600" fmla="*/ 1455520 w 3245936"/>
              <a:gd name="connsiteY1600" fmla="*/ 320406 h 622144"/>
              <a:gd name="connsiteX1601" fmla="*/ 1491143 w 3245936"/>
              <a:gd name="connsiteY1601" fmla="*/ 294041 h 622144"/>
              <a:gd name="connsiteX1602" fmla="*/ 1490734 w 3245936"/>
              <a:gd name="connsiteY1602" fmla="*/ 291460 h 622144"/>
              <a:gd name="connsiteX1603" fmla="*/ 1491067 w 3245936"/>
              <a:gd name="connsiteY1603" fmla="*/ 290746 h 622144"/>
              <a:gd name="connsiteX1604" fmla="*/ 1878601 w 3245936"/>
              <a:gd name="connsiteY1604" fmla="*/ 242092 h 622144"/>
              <a:gd name="connsiteX1605" fmla="*/ 1878420 w 3245936"/>
              <a:gd name="connsiteY1605" fmla="*/ 242711 h 622144"/>
              <a:gd name="connsiteX1606" fmla="*/ 1945933 w 3245936"/>
              <a:gd name="connsiteY1606" fmla="*/ 329608 h 622144"/>
              <a:gd name="connsiteX1607" fmla="*/ 1951591 w 3245936"/>
              <a:gd name="connsiteY1607" fmla="*/ 326855 h 622144"/>
              <a:gd name="connsiteX1608" fmla="*/ 1925331 w 3245936"/>
              <a:gd name="connsiteY1608" fmla="*/ 277658 h 622144"/>
              <a:gd name="connsiteX1609" fmla="*/ 2008570 w 3245936"/>
              <a:gd name="connsiteY1609" fmla="*/ 242073 h 622144"/>
              <a:gd name="connsiteX1610" fmla="*/ 2007608 w 3245936"/>
              <a:gd name="connsiteY1610" fmla="*/ 242921 h 622144"/>
              <a:gd name="connsiteX1611" fmla="*/ 2032830 w 3245936"/>
              <a:gd name="connsiteY1611" fmla="*/ 300471 h 622144"/>
              <a:gd name="connsiteX1612" fmla="*/ 2075511 w 3245936"/>
              <a:gd name="connsiteY1612" fmla="*/ 289422 h 622144"/>
              <a:gd name="connsiteX1613" fmla="*/ 2075550 w 3245936"/>
              <a:gd name="connsiteY1613" fmla="*/ 288041 h 622144"/>
              <a:gd name="connsiteX1614" fmla="*/ 2075969 w 3245936"/>
              <a:gd name="connsiteY1614" fmla="*/ 287145 h 622144"/>
              <a:gd name="connsiteX1615" fmla="*/ 1404113 w 3245936"/>
              <a:gd name="connsiteY1615" fmla="*/ 242006 h 622144"/>
              <a:gd name="connsiteX1616" fmla="*/ 1300758 w 3245936"/>
              <a:gd name="connsiteY1616" fmla="*/ 292203 h 622144"/>
              <a:gd name="connsiteX1617" fmla="*/ 1367785 w 3245936"/>
              <a:gd name="connsiteY1617" fmla="*/ 378442 h 622144"/>
              <a:gd name="connsiteX1618" fmla="*/ 1405742 w 3245936"/>
              <a:gd name="connsiteY1618" fmla="*/ 243302 h 622144"/>
              <a:gd name="connsiteX1619" fmla="*/ 1404113 w 3245936"/>
              <a:gd name="connsiteY1619" fmla="*/ 242006 h 622144"/>
              <a:gd name="connsiteX1620" fmla="*/ 1876658 w 3245936"/>
              <a:gd name="connsiteY1620" fmla="*/ 241816 h 622144"/>
              <a:gd name="connsiteX1621" fmla="*/ 1874353 w 3245936"/>
              <a:gd name="connsiteY1621" fmla="*/ 242254 h 622144"/>
              <a:gd name="connsiteX1622" fmla="*/ 1846778 w 3245936"/>
              <a:gd name="connsiteY1622" fmla="*/ 351963 h 622144"/>
              <a:gd name="connsiteX1623" fmla="*/ 1877439 w 3245936"/>
              <a:gd name="connsiteY1623" fmla="*/ 242816 h 622144"/>
              <a:gd name="connsiteX1624" fmla="*/ 1697302 w 3245936"/>
              <a:gd name="connsiteY1624" fmla="*/ 241663 h 622144"/>
              <a:gd name="connsiteX1625" fmla="*/ 1640958 w 3245936"/>
              <a:gd name="connsiteY1625" fmla="*/ 289744 h 622144"/>
              <a:gd name="connsiteX1626" fmla="*/ 1669204 w 3245936"/>
              <a:gd name="connsiteY1626" fmla="*/ 289345 h 622144"/>
              <a:gd name="connsiteX1627" fmla="*/ 1669204 w 3245936"/>
              <a:gd name="connsiteY1627" fmla="*/ 288945 h 622144"/>
              <a:gd name="connsiteX1628" fmla="*/ 1673490 w 3245936"/>
              <a:gd name="connsiteY1628" fmla="*/ 286269 h 622144"/>
              <a:gd name="connsiteX1629" fmla="*/ 1676176 w 3245936"/>
              <a:gd name="connsiteY1629" fmla="*/ 290555 h 622144"/>
              <a:gd name="connsiteX1630" fmla="*/ 1675204 w 3245936"/>
              <a:gd name="connsiteY1630" fmla="*/ 292193 h 622144"/>
              <a:gd name="connsiteX1631" fmla="*/ 1680796 w 3245936"/>
              <a:gd name="connsiteY1631" fmla="*/ 298336 h 622144"/>
              <a:gd name="connsiteX1632" fmla="*/ 1731983 w 3245936"/>
              <a:gd name="connsiteY1632" fmla="*/ 296089 h 622144"/>
              <a:gd name="connsiteX1633" fmla="*/ 1701227 w 3245936"/>
              <a:gd name="connsiteY1633" fmla="*/ 242359 h 622144"/>
              <a:gd name="connsiteX1634" fmla="*/ 1698969 w 3245936"/>
              <a:gd name="connsiteY1634" fmla="*/ 242644 h 622144"/>
              <a:gd name="connsiteX1635" fmla="*/ 1697302 w 3245936"/>
              <a:gd name="connsiteY1635" fmla="*/ 241663 h 622144"/>
              <a:gd name="connsiteX1636" fmla="*/ 1695235 w 3245936"/>
              <a:gd name="connsiteY1636" fmla="*/ 241359 h 622144"/>
              <a:gd name="connsiteX1637" fmla="*/ 1566127 w 3245936"/>
              <a:gd name="connsiteY1637" fmla="*/ 290800 h 622144"/>
              <a:gd name="connsiteX1638" fmla="*/ 1612076 w 3245936"/>
              <a:gd name="connsiteY1638" fmla="*/ 290151 h 622144"/>
              <a:gd name="connsiteX1639" fmla="*/ 1702579 w 3245936"/>
              <a:gd name="connsiteY1639" fmla="*/ 241340 h 622144"/>
              <a:gd name="connsiteX1640" fmla="*/ 1701798 w 3245936"/>
              <a:gd name="connsiteY1640" fmla="*/ 242064 h 622144"/>
              <a:gd name="connsiteX1641" fmla="*/ 1732716 w 3245936"/>
              <a:gd name="connsiteY1641" fmla="*/ 296051 h 622144"/>
              <a:gd name="connsiteX1642" fmla="*/ 1782713 w 3245936"/>
              <a:gd name="connsiteY1642" fmla="*/ 293851 h 622144"/>
              <a:gd name="connsiteX1643" fmla="*/ 1782722 w 3245936"/>
              <a:gd name="connsiteY1643" fmla="*/ 293327 h 622144"/>
              <a:gd name="connsiteX1644" fmla="*/ 1783094 w 3245936"/>
              <a:gd name="connsiteY1644" fmla="*/ 292527 h 622144"/>
              <a:gd name="connsiteX1645" fmla="*/ 1877382 w 3245936"/>
              <a:gd name="connsiteY1645" fmla="*/ 241168 h 622144"/>
              <a:gd name="connsiteX1646" fmla="*/ 1877277 w 3245936"/>
              <a:gd name="connsiteY1646" fmla="*/ 241263 h 622144"/>
              <a:gd name="connsiteX1647" fmla="*/ 1877715 w 3245936"/>
              <a:gd name="connsiteY1647" fmla="*/ 241816 h 622144"/>
              <a:gd name="connsiteX1648" fmla="*/ 1877811 w 3245936"/>
              <a:gd name="connsiteY1648" fmla="*/ 241501 h 622144"/>
              <a:gd name="connsiteX1649" fmla="*/ 1872258 w 3245936"/>
              <a:gd name="connsiteY1649" fmla="*/ 241168 h 622144"/>
              <a:gd name="connsiteX1650" fmla="*/ 1790924 w 3245936"/>
              <a:gd name="connsiteY1650" fmla="*/ 301366 h 622144"/>
              <a:gd name="connsiteX1651" fmla="*/ 1837282 w 3245936"/>
              <a:gd name="connsiteY1651" fmla="*/ 378900 h 622144"/>
              <a:gd name="connsiteX1652" fmla="*/ 1839263 w 3245936"/>
              <a:gd name="connsiteY1652" fmla="*/ 378585 h 622144"/>
              <a:gd name="connsiteX1653" fmla="*/ 1873591 w 3245936"/>
              <a:gd name="connsiteY1653" fmla="*/ 242054 h 622144"/>
              <a:gd name="connsiteX1654" fmla="*/ 1872258 w 3245936"/>
              <a:gd name="connsiteY1654" fmla="*/ 241168 h 622144"/>
              <a:gd name="connsiteX1655" fmla="*/ 2009037 w 3245936"/>
              <a:gd name="connsiteY1655" fmla="*/ 241159 h 622144"/>
              <a:gd name="connsiteX1656" fmla="*/ 2008865 w 3245936"/>
              <a:gd name="connsiteY1656" fmla="*/ 241540 h 622144"/>
              <a:gd name="connsiteX1657" fmla="*/ 2076264 w 3245936"/>
              <a:gd name="connsiteY1657" fmla="*/ 286631 h 622144"/>
              <a:gd name="connsiteX1658" fmla="*/ 2077655 w 3245936"/>
              <a:gd name="connsiteY1658" fmla="*/ 285612 h 622144"/>
              <a:gd name="connsiteX1659" fmla="*/ 2069054 w 3245936"/>
              <a:gd name="connsiteY1659" fmla="*/ 256684 h 622144"/>
              <a:gd name="connsiteX1660" fmla="*/ 1403704 w 3245936"/>
              <a:gd name="connsiteY1660" fmla="*/ 240958 h 622144"/>
              <a:gd name="connsiteX1661" fmla="*/ 1277955 w 3245936"/>
              <a:gd name="connsiteY1661" fmla="*/ 258894 h 622144"/>
              <a:gd name="connsiteX1662" fmla="*/ 1277936 w 3245936"/>
              <a:gd name="connsiteY1662" fmla="*/ 259818 h 622144"/>
              <a:gd name="connsiteX1663" fmla="*/ 1276916 w 3245936"/>
              <a:gd name="connsiteY1663" fmla="*/ 261513 h 622144"/>
              <a:gd name="connsiteX1664" fmla="*/ 1300253 w 3245936"/>
              <a:gd name="connsiteY1664" fmla="*/ 291527 h 622144"/>
              <a:gd name="connsiteX1665" fmla="*/ 1403818 w 3245936"/>
              <a:gd name="connsiteY1665" fmla="*/ 241235 h 622144"/>
              <a:gd name="connsiteX1666" fmla="*/ 1403704 w 3245936"/>
              <a:gd name="connsiteY1666" fmla="*/ 240958 h 622144"/>
              <a:gd name="connsiteX1667" fmla="*/ 906851 w 3245936"/>
              <a:gd name="connsiteY1667" fmla="*/ 239663 h 622144"/>
              <a:gd name="connsiteX1668" fmla="*/ 906337 w 3245936"/>
              <a:gd name="connsiteY1668" fmla="*/ 242025 h 622144"/>
              <a:gd name="connsiteX1669" fmla="*/ 911871 w 3245936"/>
              <a:gd name="connsiteY1669" fmla="*/ 243025 h 622144"/>
              <a:gd name="connsiteX1670" fmla="*/ 912014 w 3245936"/>
              <a:gd name="connsiteY1670" fmla="*/ 242692 h 622144"/>
              <a:gd name="connsiteX1671" fmla="*/ 1914853 w 3245936"/>
              <a:gd name="connsiteY1671" fmla="*/ 239473 h 622144"/>
              <a:gd name="connsiteX1672" fmla="*/ 1973823 w 3245936"/>
              <a:gd name="connsiteY1672" fmla="*/ 312577 h 622144"/>
              <a:gd name="connsiteX1673" fmla="*/ 1976547 w 3245936"/>
              <a:gd name="connsiteY1673" fmla="*/ 312101 h 622144"/>
              <a:gd name="connsiteX1674" fmla="*/ 1976575 w 3245936"/>
              <a:gd name="connsiteY1674" fmla="*/ 312110 h 622144"/>
              <a:gd name="connsiteX1675" fmla="*/ 2003064 w 3245936"/>
              <a:gd name="connsiteY1675" fmla="*/ 242073 h 622144"/>
              <a:gd name="connsiteX1676" fmla="*/ 2002274 w 3245936"/>
              <a:gd name="connsiteY1676" fmla="*/ 240197 h 622144"/>
              <a:gd name="connsiteX1677" fmla="*/ 1905919 w 3245936"/>
              <a:gd name="connsiteY1677" fmla="*/ 239387 h 622144"/>
              <a:gd name="connsiteX1678" fmla="*/ 1926217 w 3245936"/>
              <a:gd name="connsiteY1678" fmla="*/ 277439 h 622144"/>
              <a:gd name="connsiteX1679" fmla="*/ 1973184 w 3245936"/>
              <a:gd name="connsiteY1679" fmla="*/ 313168 h 622144"/>
              <a:gd name="connsiteX1680" fmla="*/ 1973261 w 3245936"/>
              <a:gd name="connsiteY1680" fmla="*/ 313091 h 622144"/>
              <a:gd name="connsiteX1681" fmla="*/ 1913844 w 3245936"/>
              <a:gd name="connsiteY1681" fmla="*/ 239463 h 622144"/>
              <a:gd name="connsiteX1682" fmla="*/ 1850760 w 3245936"/>
              <a:gd name="connsiteY1682" fmla="*/ 239263 h 622144"/>
              <a:gd name="connsiteX1683" fmla="*/ 1789990 w 3245936"/>
              <a:gd name="connsiteY1683" fmla="*/ 291374 h 622144"/>
              <a:gd name="connsiteX1684" fmla="*/ 1801954 w 3245936"/>
              <a:gd name="connsiteY1684" fmla="*/ 283907 h 622144"/>
              <a:gd name="connsiteX1685" fmla="*/ 1851388 w 3245936"/>
              <a:gd name="connsiteY1685" fmla="*/ 239263 h 622144"/>
              <a:gd name="connsiteX1686" fmla="*/ 1849607 w 3245936"/>
              <a:gd name="connsiteY1686" fmla="*/ 239263 h 622144"/>
              <a:gd name="connsiteX1687" fmla="*/ 1703255 w 3245936"/>
              <a:gd name="connsiteY1687" fmla="*/ 239596 h 622144"/>
              <a:gd name="connsiteX1688" fmla="*/ 1703255 w 3245936"/>
              <a:gd name="connsiteY1688" fmla="*/ 239958 h 622144"/>
              <a:gd name="connsiteX1689" fmla="*/ 1702884 w 3245936"/>
              <a:gd name="connsiteY1689" fmla="*/ 240749 h 622144"/>
              <a:gd name="connsiteX1690" fmla="*/ 1783399 w 3245936"/>
              <a:gd name="connsiteY1690" fmla="*/ 291946 h 622144"/>
              <a:gd name="connsiteX1691" fmla="*/ 1787018 w 3245936"/>
              <a:gd name="connsiteY1691" fmla="*/ 290631 h 622144"/>
              <a:gd name="connsiteX1692" fmla="*/ 1788628 w 3245936"/>
              <a:gd name="connsiteY1692" fmla="*/ 291565 h 622144"/>
              <a:gd name="connsiteX1693" fmla="*/ 1871296 w 3245936"/>
              <a:gd name="connsiteY1693" fmla="*/ 239206 h 622144"/>
              <a:gd name="connsiteX1694" fmla="*/ 1852769 w 3245936"/>
              <a:gd name="connsiteY1694" fmla="*/ 239254 h 622144"/>
              <a:gd name="connsiteX1695" fmla="*/ 1806440 w 3245936"/>
              <a:gd name="connsiteY1695" fmla="*/ 281097 h 622144"/>
              <a:gd name="connsiteX1696" fmla="*/ 1871667 w 3245936"/>
              <a:gd name="connsiteY1696" fmla="*/ 240349 h 622144"/>
              <a:gd name="connsiteX1697" fmla="*/ 1871296 w 3245936"/>
              <a:gd name="connsiteY1697" fmla="*/ 239206 h 622144"/>
              <a:gd name="connsiteX1698" fmla="*/ 1879411 w 3245936"/>
              <a:gd name="connsiteY1698" fmla="*/ 239168 h 622144"/>
              <a:gd name="connsiteX1699" fmla="*/ 1878811 w 3245936"/>
              <a:gd name="connsiteY1699" fmla="*/ 241330 h 622144"/>
              <a:gd name="connsiteX1700" fmla="*/ 1924521 w 3245936"/>
              <a:gd name="connsiteY1700" fmla="*/ 276106 h 622144"/>
              <a:gd name="connsiteX1701" fmla="*/ 1904900 w 3245936"/>
              <a:gd name="connsiteY1701" fmla="*/ 239377 h 622144"/>
              <a:gd name="connsiteX1702" fmla="*/ 1878315 w 3245936"/>
              <a:gd name="connsiteY1702" fmla="*/ 239158 h 622144"/>
              <a:gd name="connsiteX1703" fmla="*/ 1878306 w 3245936"/>
              <a:gd name="connsiteY1703" fmla="*/ 239568 h 622144"/>
              <a:gd name="connsiteX1704" fmla="*/ 1877830 w 3245936"/>
              <a:gd name="connsiteY1704" fmla="*/ 240597 h 622144"/>
              <a:gd name="connsiteX1705" fmla="*/ 1878030 w 3245936"/>
              <a:gd name="connsiteY1705" fmla="*/ 240739 h 622144"/>
              <a:gd name="connsiteX1706" fmla="*/ 1878468 w 3245936"/>
              <a:gd name="connsiteY1706" fmla="*/ 239158 h 622144"/>
              <a:gd name="connsiteX1707" fmla="*/ 1119925 w 3245936"/>
              <a:gd name="connsiteY1707" fmla="*/ 237415 h 622144"/>
              <a:gd name="connsiteX1708" fmla="*/ 1041373 w 3245936"/>
              <a:gd name="connsiteY1708" fmla="*/ 248026 h 622144"/>
              <a:gd name="connsiteX1709" fmla="*/ 1041344 w 3245936"/>
              <a:gd name="connsiteY1709" fmla="*/ 248921 h 622144"/>
              <a:gd name="connsiteX1710" fmla="*/ 1040992 w 3245936"/>
              <a:gd name="connsiteY1710" fmla="*/ 249693 h 622144"/>
              <a:gd name="connsiteX1711" fmla="*/ 1093675 w 3245936"/>
              <a:gd name="connsiteY1711" fmla="*/ 284469 h 622144"/>
              <a:gd name="connsiteX1712" fmla="*/ 1879077 w 3245936"/>
              <a:gd name="connsiteY1712" fmla="*/ 236996 h 622144"/>
              <a:gd name="connsiteX1713" fmla="*/ 1878096 w 3245936"/>
              <a:gd name="connsiteY1713" fmla="*/ 237530 h 622144"/>
              <a:gd name="connsiteX1714" fmla="*/ 1878334 w 3245936"/>
              <a:gd name="connsiteY1714" fmla="*/ 238425 h 622144"/>
              <a:gd name="connsiteX1715" fmla="*/ 1878668 w 3245936"/>
              <a:gd name="connsiteY1715" fmla="*/ 238425 h 622144"/>
              <a:gd name="connsiteX1716" fmla="*/ 443822 w 3245936"/>
              <a:gd name="connsiteY1716" fmla="*/ 236472 h 622144"/>
              <a:gd name="connsiteX1717" fmla="*/ 323616 w 3245936"/>
              <a:gd name="connsiteY1717" fmla="*/ 334237 h 622144"/>
              <a:gd name="connsiteX1718" fmla="*/ 324083 w 3245936"/>
              <a:gd name="connsiteY1718" fmla="*/ 336561 h 622144"/>
              <a:gd name="connsiteX1719" fmla="*/ 480007 w 3245936"/>
              <a:gd name="connsiteY1719" fmla="*/ 375366 h 622144"/>
              <a:gd name="connsiteX1720" fmla="*/ 482017 w 3245936"/>
              <a:gd name="connsiteY1720" fmla="*/ 373365 h 622144"/>
              <a:gd name="connsiteX1721" fmla="*/ 446756 w 3245936"/>
              <a:gd name="connsiteY1721" fmla="*/ 237472 h 622144"/>
              <a:gd name="connsiteX1722" fmla="*/ 445451 w 3245936"/>
              <a:gd name="connsiteY1722" fmla="*/ 237425 h 622144"/>
              <a:gd name="connsiteX1723" fmla="*/ 443822 w 3245936"/>
              <a:gd name="connsiteY1723" fmla="*/ 236472 h 622144"/>
              <a:gd name="connsiteX1724" fmla="*/ 1176437 w 3245936"/>
              <a:gd name="connsiteY1724" fmla="*/ 235901 h 622144"/>
              <a:gd name="connsiteX1725" fmla="*/ 1206841 w 3245936"/>
              <a:gd name="connsiteY1725" fmla="*/ 305262 h 622144"/>
              <a:gd name="connsiteX1726" fmla="*/ 1238740 w 3245936"/>
              <a:gd name="connsiteY1726" fmla="*/ 283240 h 622144"/>
              <a:gd name="connsiteX1727" fmla="*/ 3065511 w 3245936"/>
              <a:gd name="connsiteY1727" fmla="*/ 235605 h 622144"/>
              <a:gd name="connsiteX1728" fmla="*/ 3063006 w 3245936"/>
              <a:gd name="connsiteY1728" fmla="*/ 236739 h 622144"/>
              <a:gd name="connsiteX1729" fmla="*/ 3055805 w 3245936"/>
              <a:gd name="connsiteY1729" fmla="*/ 338771 h 622144"/>
              <a:gd name="connsiteX1730" fmla="*/ 3056025 w 3245936"/>
              <a:gd name="connsiteY1730" fmla="*/ 338780 h 622144"/>
              <a:gd name="connsiteX1731" fmla="*/ 3058596 w 3245936"/>
              <a:gd name="connsiteY1731" fmla="*/ 341247 h 622144"/>
              <a:gd name="connsiteX1732" fmla="*/ 3176725 w 3245936"/>
              <a:gd name="connsiteY1732" fmla="*/ 318930 h 622144"/>
              <a:gd name="connsiteX1733" fmla="*/ 3176754 w 3245936"/>
              <a:gd name="connsiteY1733" fmla="*/ 317844 h 622144"/>
              <a:gd name="connsiteX1734" fmla="*/ 3177192 w 3245936"/>
              <a:gd name="connsiteY1734" fmla="*/ 316911 h 622144"/>
              <a:gd name="connsiteX1735" fmla="*/ 3059777 w 3245936"/>
              <a:gd name="connsiteY1735" fmla="*/ 234863 h 622144"/>
              <a:gd name="connsiteX1736" fmla="*/ 2928742 w 3245936"/>
              <a:gd name="connsiteY1736" fmla="*/ 285135 h 622144"/>
              <a:gd name="connsiteX1737" fmla="*/ 2928799 w 3245936"/>
              <a:gd name="connsiteY1737" fmla="*/ 286821 h 622144"/>
              <a:gd name="connsiteX1738" fmla="*/ 2928694 w 3245936"/>
              <a:gd name="connsiteY1738" fmla="*/ 287050 h 622144"/>
              <a:gd name="connsiteX1739" fmla="*/ 3052167 w 3245936"/>
              <a:gd name="connsiteY1739" fmla="*/ 340514 h 622144"/>
              <a:gd name="connsiteX1740" fmla="*/ 3055139 w 3245936"/>
              <a:gd name="connsiteY1740" fmla="*/ 338752 h 622144"/>
              <a:gd name="connsiteX1741" fmla="*/ 3062330 w 3245936"/>
              <a:gd name="connsiteY1741" fmla="*/ 236701 h 622144"/>
              <a:gd name="connsiteX1742" fmla="*/ 3062120 w 3245936"/>
              <a:gd name="connsiteY1742" fmla="*/ 236701 h 622144"/>
              <a:gd name="connsiteX1743" fmla="*/ 3059777 w 3245936"/>
              <a:gd name="connsiteY1743" fmla="*/ 234863 h 622144"/>
              <a:gd name="connsiteX1744" fmla="*/ 2223720 w 3245936"/>
              <a:gd name="connsiteY1744" fmla="*/ 234177 h 622144"/>
              <a:gd name="connsiteX1745" fmla="*/ 2200146 w 3245936"/>
              <a:gd name="connsiteY1745" fmla="*/ 262733 h 622144"/>
              <a:gd name="connsiteX1746" fmla="*/ 2250609 w 3245936"/>
              <a:gd name="connsiteY1746" fmla="*/ 252036 h 622144"/>
              <a:gd name="connsiteX1747" fmla="*/ 2253381 w 3245936"/>
              <a:gd name="connsiteY1747" fmla="*/ 250731 h 622144"/>
              <a:gd name="connsiteX1748" fmla="*/ 2253391 w 3245936"/>
              <a:gd name="connsiteY1748" fmla="*/ 250369 h 622144"/>
              <a:gd name="connsiteX1749" fmla="*/ 2253591 w 3245936"/>
              <a:gd name="connsiteY1749" fmla="*/ 249922 h 622144"/>
              <a:gd name="connsiteX1750" fmla="*/ 1143909 w 3245936"/>
              <a:gd name="connsiteY1750" fmla="*/ 234177 h 622144"/>
              <a:gd name="connsiteX1751" fmla="*/ 1120916 w 3245936"/>
              <a:gd name="connsiteY1751" fmla="*/ 237282 h 622144"/>
              <a:gd name="connsiteX1752" fmla="*/ 1094351 w 3245936"/>
              <a:gd name="connsiteY1752" fmla="*/ 284916 h 622144"/>
              <a:gd name="connsiteX1753" fmla="*/ 1107895 w 3245936"/>
              <a:gd name="connsiteY1753" fmla="*/ 293860 h 622144"/>
              <a:gd name="connsiteX1754" fmla="*/ 1148396 w 3245936"/>
              <a:gd name="connsiteY1754" fmla="*/ 253846 h 622144"/>
              <a:gd name="connsiteX1755" fmla="*/ 1173399 w 3245936"/>
              <a:gd name="connsiteY1755" fmla="*/ 233577 h 622144"/>
              <a:gd name="connsiteX1756" fmla="*/ 1167436 w 3245936"/>
              <a:gd name="connsiteY1756" fmla="*/ 329817 h 622144"/>
              <a:gd name="connsiteX1757" fmla="*/ 1167703 w 3245936"/>
              <a:gd name="connsiteY1757" fmla="*/ 329827 h 622144"/>
              <a:gd name="connsiteX1758" fmla="*/ 1169560 w 3245936"/>
              <a:gd name="connsiteY1758" fmla="*/ 331017 h 622144"/>
              <a:gd name="connsiteX1759" fmla="*/ 1206127 w 3245936"/>
              <a:gd name="connsiteY1759" fmla="*/ 305766 h 622144"/>
              <a:gd name="connsiteX1760" fmla="*/ 1175018 w 3245936"/>
              <a:gd name="connsiteY1760" fmla="*/ 234815 h 622144"/>
              <a:gd name="connsiteX1761" fmla="*/ 1171084 w 3245936"/>
              <a:gd name="connsiteY1761" fmla="*/ 232576 h 622144"/>
              <a:gd name="connsiteX1762" fmla="*/ 1149224 w 3245936"/>
              <a:gd name="connsiteY1762" fmla="*/ 254170 h 622144"/>
              <a:gd name="connsiteX1763" fmla="*/ 1166474 w 3245936"/>
              <a:gd name="connsiteY1763" fmla="*/ 329789 h 622144"/>
              <a:gd name="connsiteX1764" fmla="*/ 1166788 w 3245936"/>
              <a:gd name="connsiteY1764" fmla="*/ 329798 h 622144"/>
              <a:gd name="connsiteX1765" fmla="*/ 1172761 w 3245936"/>
              <a:gd name="connsiteY1765" fmla="*/ 233300 h 622144"/>
              <a:gd name="connsiteX1766" fmla="*/ 1172494 w 3245936"/>
              <a:gd name="connsiteY1766" fmla="*/ 233300 h 622144"/>
              <a:gd name="connsiteX1767" fmla="*/ 1171084 w 3245936"/>
              <a:gd name="connsiteY1767" fmla="*/ 232576 h 622144"/>
              <a:gd name="connsiteX1768" fmla="*/ 1175818 w 3245936"/>
              <a:gd name="connsiteY1768" fmla="*/ 232262 h 622144"/>
              <a:gd name="connsiteX1769" fmla="*/ 1175123 w 3245936"/>
              <a:gd name="connsiteY1769" fmla="*/ 232881 h 622144"/>
              <a:gd name="connsiteX1770" fmla="*/ 1175723 w 3245936"/>
              <a:gd name="connsiteY1770" fmla="*/ 234262 h 622144"/>
              <a:gd name="connsiteX1771" fmla="*/ 1239321 w 3245936"/>
              <a:gd name="connsiteY1771" fmla="*/ 282602 h 622144"/>
              <a:gd name="connsiteX1772" fmla="*/ 740707 w 3245936"/>
              <a:gd name="connsiteY1772" fmla="*/ 231272 h 622144"/>
              <a:gd name="connsiteX1773" fmla="*/ 725781 w 3245936"/>
              <a:gd name="connsiteY1773" fmla="*/ 243006 h 622144"/>
              <a:gd name="connsiteX1774" fmla="*/ 741107 w 3245936"/>
              <a:gd name="connsiteY1774" fmla="*/ 273877 h 622144"/>
              <a:gd name="connsiteX1775" fmla="*/ 767177 w 3245936"/>
              <a:gd name="connsiteY1775" fmla="*/ 263476 h 622144"/>
              <a:gd name="connsiteX1776" fmla="*/ 764024 w 3245936"/>
              <a:gd name="connsiteY1776" fmla="*/ 244864 h 622144"/>
              <a:gd name="connsiteX1777" fmla="*/ 841567 w 3245936"/>
              <a:gd name="connsiteY1777" fmla="*/ 231157 h 622144"/>
              <a:gd name="connsiteX1778" fmla="*/ 788408 w 3245936"/>
              <a:gd name="connsiteY1778" fmla="*/ 255684 h 622144"/>
              <a:gd name="connsiteX1779" fmla="*/ 788560 w 3245936"/>
              <a:gd name="connsiteY1779" fmla="*/ 256084 h 622144"/>
              <a:gd name="connsiteX1780" fmla="*/ 904813 w 3245936"/>
              <a:gd name="connsiteY1780" fmla="*/ 244702 h 622144"/>
              <a:gd name="connsiteX1781" fmla="*/ 905241 w 3245936"/>
              <a:gd name="connsiteY1781" fmla="*/ 242673 h 622144"/>
              <a:gd name="connsiteX1782" fmla="*/ 1176571 w 3245936"/>
              <a:gd name="connsiteY1782" fmla="*/ 231110 h 622144"/>
              <a:gd name="connsiteX1783" fmla="*/ 1176285 w 3245936"/>
              <a:gd name="connsiteY1783" fmla="*/ 231729 h 622144"/>
              <a:gd name="connsiteX1784" fmla="*/ 1240102 w 3245936"/>
              <a:gd name="connsiteY1784" fmla="*/ 282297 h 622144"/>
              <a:gd name="connsiteX1785" fmla="*/ 1271344 w 3245936"/>
              <a:gd name="connsiteY1785" fmla="*/ 260704 h 622144"/>
              <a:gd name="connsiteX1786" fmla="*/ 1270963 w 3245936"/>
              <a:gd name="connsiteY1786" fmla="*/ 258342 h 622144"/>
              <a:gd name="connsiteX1787" fmla="*/ 1169608 w 3245936"/>
              <a:gd name="connsiteY1787" fmla="*/ 230700 h 622144"/>
              <a:gd name="connsiteX1788" fmla="*/ 1144643 w 3245936"/>
              <a:gd name="connsiteY1788" fmla="*/ 234081 h 622144"/>
              <a:gd name="connsiteX1789" fmla="*/ 1149015 w 3245936"/>
              <a:gd name="connsiteY1789" fmla="*/ 253246 h 622144"/>
              <a:gd name="connsiteX1790" fmla="*/ 1170522 w 3245936"/>
              <a:gd name="connsiteY1790" fmla="*/ 231986 h 622144"/>
              <a:gd name="connsiteX1791" fmla="*/ 1169989 w 3245936"/>
              <a:gd name="connsiteY1791" fmla="*/ 231005 h 622144"/>
              <a:gd name="connsiteX1792" fmla="*/ 2227530 w 3245936"/>
              <a:gd name="connsiteY1792" fmla="*/ 229529 h 622144"/>
              <a:gd name="connsiteX1793" fmla="*/ 2224244 w 3245936"/>
              <a:gd name="connsiteY1793" fmla="*/ 233501 h 622144"/>
              <a:gd name="connsiteX1794" fmla="*/ 2253934 w 3245936"/>
              <a:gd name="connsiteY1794" fmla="*/ 249160 h 622144"/>
              <a:gd name="connsiteX1795" fmla="*/ 2257372 w 3245936"/>
              <a:gd name="connsiteY1795" fmla="*/ 247693 h 622144"/>
              <a:gd name="connsiteX1796" fmla="*/ 2258258 w 3245936"/>
              <a:gd name="connsiteY1796" fmla="*/ 243845 h 622144"/>
              <a:gd name="connsiteX1797" fmla="*/ 472416 w 3245936"/>
              <a:gd name="connsiteY1797" fmla="*/ 229043 h 622144"/>
              <a:gd name="connsiteX1798" fmla="*/ 449775 w 3245936"/>
              <a:gd name="connsiteY1798" fmla="*/ 233615 h 622144"/>
              <a:gd name="connsiteX1799" fmla="*/ 449746 w 3245936"/>
              <a:gd name="connsiteY1799" fmla="*/ 234748 h 622144"/>
              <a:gd name="connsiteX1800" fmla="*/ 447527 w 3245936"/>
              <a:gd name="connsiteY1800" fmla="*/ 237215 h 622144"/>
              <a:gd name="connsiteX1801" fmla="*/ 482493 w 3245936"/>
              <a:gd name="connsiteY1801" fmla="*/ 371994 h 622144"/>
              <a:gd name="connsiteX1802" fmla="*/ 1863275 w 3245936"/>
              <a:gd name="connsiteY1802" fmla="*/ 228538 h 622144"/>
              <a:gd name="connsiteX1803" fmla="*/ 1851817 w 3245936"/>
              <a:gd name="connsiteY1803" fmla="*/ 238368 h 622144"/>
              <a:gd name="connsiteX1804" fmla="*/ 1852398 w 3245936"/>
              <a:gd name="connsiteY1804" fmla="*/ 238368 h 622144"/>
              <a:gd name="connsiteX1805" fmla="*/ 1898156 w 3245936"/>
              <a:gd name="connsiteY1805" fmla="*/ 226747 h 622144"/>
              <a:gd name="connsiteX1806" fmla="*/ 1880201 w 3245936"/>
              <a:gd name="connsiteY1806" fmla="*/ 236406 h 622144"/>
              <a:gd name="connsiteX1807" fmla="*/ 1879630 w 3245936"/>
              <a:gd name="connsiteY1807" fmla="*/ 238434 h 622144"/>
              <a:gd name="connsiteX1808" fmla="*/ 1904490 w 3245936"/>
              <a:gd name="connsiteY1808" fmla="*/ 238644 h 622144"/>
              <a:gd name="connsiteX1809" fmla="*/ 1901956 w 3245936"/>
              <a:gd name="connsiteY1809" fmla="*/ 224709 h 622144"/>
              <a:gd name="connsiteX1810" fmla="*/ 1898947 w 3245936"/>
              <a:gd name="connsiteY1810" fmla="*/ 226319 h 622144"/>
              <a:gd name="connsiteX1811" fmla="*/ 1905528 w 3245936"/>
              <a:gd name="connsiteY1811" fmla="*/ 238644 h 622144"/>
              <a:gd name="connsiteX1812" fmla="*/ 1913253 w 3245936"/>
              <a:gd name="connsiteY1812" fmla="*/ 238720 h 622144"/>
              <a:gd name="connsiteX1813" fmla="*/ 775435 w 3245936"/>
              <a:gd name="connsiteY1813" fmla="*/ 219194 h 622144"/>
              <a:gd name="connsiteX1814" fmla="*/ 784493 w 3245936"/>
              <a:gd name="connsiteY1814" fmla="*/ 253265 h 622144"/>
              <a:gd name="connsiteX1815" fmla="*/ 785884 w 3245936"/>
              <a:gd name="connsiteY1815" fmla="*/ 253303 h 622144"/>
              <a:gd name="connsiteX1816" fmla="*/ 788132 w 3245936"/>
              <a:gd name="connsiteY1816" fmla="*/ 254951 h 622144"/>
              <a:gd name="connsiteX1817" fmla="*/ 840224 w 3245936"/>
              <a:gd name="connsiteY1817" fmla="*/ 230900 h 622144"/>
              <a:gd name="connsiteX1818" fmla="*/ 761204 w 3245936"/>
              <a:gd name="connsiteY1818" fmla="*/ 219013 h 622144"/>
              <a:gd name="connsiteX1819" fmla="*/ 760509 w 3245936"/>
              <a:gd name="connsiteY1819" fmla="*/ 219280 h 622144"/>
              <a:gd name="connsiteX1820" fmla="*/ 764805 w 3245936"/>
              <a:gd name="connsiteY1820" fmla="*/ 244635 h 622144"/>
              <a:gd name="connsiteX1821" fmla="*/ 782159 w 3245936"/>
              <a:gd name="connsiteY1821" fmla="*/ 254751 h 622144"/>
              <a:gd name="connsiteX1822" fmla="*/ 783017 w 3245936"/>
              <a:gd name="connsiteY1822" fmla="*/ 253922 h 622144"/>
              <a:gd name="connsiteX1823" fmla="*/ 757061 w 3245936"/>
              <a:gd name="connsiteY1823" fmla="*/ 218403 h 622144"/>
              <a:gd name="connsiteX1824" fmla="*/ 741202 w 3245936"/>
              <a:gd name="connsiteY1824" fmla="*/ 230871 h 622144"/>
              <a:gd name="connsiteX1825" fmla="*/ 763900 w 3245936"/>
              <a:gd name="connsiteY1825" fmla="*/ 244111 h 622144"/>
              <a:gd name="connsiteX1826" fmla="*/ 759719 w 3245936"/>
              <a:gd name="connsiteY1826" fmla="*/ 219422 h 622144"/>
              <a:gd name="connsiteX1827" fmla="*/ 758728 w 3245936"/>
              <a:gd name="connsiteY1827" fmla="*/ 219394 h 622144"/>
              <a:gd name="connsiteX1828" fmla="*/ 757061 w 3245936"/>
              <a:gd name="connsiteY1828" fmla="*/ 218403 h 622144"/>
              <a:gd name="connsiteX1829" fmla="*/ 870008 w 3245936"/>
              <a:gd name="connsiteY1829" fmla="*/ 218032 h 622144"/>
              <a:gd name="connsiteX1830" fmla="*/ 842900 w 3245936"/>
              <a:gd name="connsiteY1830" fmla="*/ 230538 h 622144"/>
              <a:gd name="connsiteX1831" fmla="*/ 905422 w 3245936"/>
              <a:gd name="connsiteY1831" fmla="*/ 241854 h 622144"/>
              <a:gd name="connsiteX1832" fmla="*/ 906003 w 3245936"/>
              <a:gd name="connsiteY1832" fmla="*/ 239158 h 622144"/>
              <a:gd name="connsiteX1833" fmla="*/ 762900 w 3245936"/>
              <a:gd name="connsiteY1833" fmla="*/ 216946 h 622144"/>
              <a:gd name="connsiteX1834" fmla="*/ 761585 w 3245936"/>
              <a:gd name="connsiteY1834" fmla="*/ 218775 h 622144"/>
              <a:gd name="connsiteX1835" fmla="*/ 783398 w 3245936"/>
              <a:gd name="connsiteY1835" fmla="*/ 253684 h 622144"/>
              <a:gd name="connsiteX1836" fmla="*/ 783855 w 3245936"/>
              <a:gd name="connsiteY1836" fmla="*/ 253512 h 622144"/>
              <a:gd name="connsiteX1837" fmla="*/ 774692 w 3245936"/>
              <a:gd name="connsiteY1837" fmla="*/ 219080 h 622144"/>
              <a:gd name="connsiteX1838" fmla="*/ 708693 w 3245936"/>
              <a:gd name="connsiteY1838" fmla="*/ 216355 h 622144"/>
              <a:gd name="connsiteX1839" fmla="*/ 630140 w 3245936"/>
              <a:gd name="connsiteY1839" fmla="*/ 317082 h 622144"/>
              <a:gd name="connsiteX1840" fmla="*/ 630159 w 3245936"/>
              <a:gd name="connsiteY1840" fmla="*/ 317111 h 622144"/>
              <a:gd name="connsiteX1841" fmla="*/ 724686 w 3245936"/>
              <a:gd name="connsiteY1841" fmla="*/ 242759 h 622144"/>
              <a:gd name="connsiteX1842" fmla="*/ 711722 w 3245936"/>
              <a:gd name="connsiteY1842" fmla="*/ 216651 h 622144"/>
              <a:gd name="connsiteX1843" fmla="*/ 709750 w 3245936"/>
              <a:gd name="connsiteY1843" fmla="*/ 216822 h 622144"/>
              <a:gd name="connsiteX1844" fmla="*/ 708693 w 3245936"/>
              <a:gd name="connsiteY1844" fmla="*/ 216355 h 622144"/>
              <a:gd name="connsiteX1845" fmla="*/ 1918578 w 3245936"/>
              <a:gd name="connsiteY1845" fmla="*/ 215765 h 622144"/>
              <a:gd name="connsiteX1846" fmla="*/ 1902642 w 3245936"/>
              <a:gd name="connsiteY1846" fmla="*/ 224328 h 622144"/>
              <a:gd name="connsiteX1847" fmla="*/ 1914253 w 3245936"/>
              <a:gd name="connsiteY1847" fmla="*/ 238720 h 622144"/>
              <a:gd name="connsiteX1848" fmla="*/ 2002293 w 3245936"/>
              <a:gd name="connsiteY1848" fmla="*/ 239444 h 622144"/>
              <a:gd name="connsiteX1849" fmla="*/ 2002293 w 3245936"/>
              <a:gd name="connsiteY1849" fmla="*/ 239244 h 622144"/>
              <a:gd name="connsiteX1850" fmla="*/ 713465 w 3245936"/>
              <a:gd name="connsiteY1850" fmla="*/ 215374 h 622144"/>
              <a:gd name="connsiteX1851" fmla="*/ 712503 w 3245936"/>
              <a:gd name="connsiteY1851" fmla="*/ 216308 h 622144"/>
              <a:gd name="connsiteX1852" fmla="*/ 725371 w 3245936"/>
              <a:gd name="connsiteY1852" fmla="*/ 242206 h 622144"/>
              <a:gd name="connsiteX1853" fmla="*/ 739887 w 3245936"/>
              <a:gd name="connsiteY1853" fmla="*/ 230786 h 622144"/>
              <a:gd name="connsiteX1854" fmla="*/ 773501 w 3245936"/>
              <a:gd name="connsiteY1854" fmla="*/ 214593 h 622144"/>
              <a:gd name="connsiteX1855" fmla="*/ 763024 w 3245936"/>
              <a:gd name="connsiteY1855" fmla="*/ 215889 h 622144"/>
              <a:gd name="connsiteX1856" fmla="*/ 763024 w 3245936"/>
              <a:gd name="connsiteY1856" fmla="*/ 216108 h 622144"/>
              <a:gd name="connsiteX1857" fmla="*/ 774454 w 3245936"/>
              <a:gd name="connsiteY1857" fmla="*/ 218175 h 622144"/>
              <a:gd name="connsiteX1858" fmla="*/ 714037 w 3245936"/>
              <a:gd name="connsiteY1858" fmla="*/ 214022 h 622144"/>
              <a:gd name="connsiteX1859" fmla="*/ 714037 w 3245936"/>
              <a:gd name="connsiteY1859" fmla="*/ 214146 h 622144"/>
              <a:gd name="connsiteX1860" fmla="*/ 713713 w 3245936"/>
              <a:gd name="connsiteY1860" fmla="*/ 214841 h 622144"/>
              <a:gd name="connsiteX1861" fmla="*/ 740402 w 3245936"/>
              <a:gd name="connsiteY1861" fmla="*/ 230405 h 622144"/>
              <a:gd name="connsiteX1862" fmla="*/ 756490 w 3245936"/>
              <a:gd name="connsiteY1862" fmla="*/ 217746 h 622144"/>
              <a:gd name="connsiteX1863" fmla="*/ 756023 w 3245936"/>
              <a:gd name="connsiteY1863" fmla="*/ 216184 h 622144"/>
              <a:gd name="connsiteX1864" fmla="*/ 2056042 w 3245936"/>
              <a:gd name="connsiteY1864" fmla="*/ 213069 h 622144"/>
              <a:gd name="connsiteX1865" fmla="*/ 2009037 w 3245936"/>
              <a:gd name="connsiteY1865" fmla="*/ 238511 h 622144"/>
              <a:gd name="connsiteX1866" fmla="*/ 2009284 w 3245936"/>
              <a:gd name="connsiteY1866" fmla="*/ 240282 h 622144"/>
              <a:gd name="connsiteX1867" fmla="*/ 2068739 w 3245936"/>
              <a:gd name="connsiteY1867" fmla="*/ 255675 h 622144"/>
              <a:gd name="connsiteX1868" fmla="*/ 1146948 w 3245936"/>
              <a:gd name="connsiteY1868" fmla="*/ 212393 h 622144"/>
              <a:gd name="connsiteX1869" fmla="*/ 1169798 w 3245936"/>
              <a:gd name="connsiteY1869" fmla="*/ 229757 h 622144"/>
              <a:gd name="connsiteX1870" fmla="*/ 1169827 w 3245936"/>
              <a:gd name="connsiteY1870" fmla="*/ 229024 h 622144"/>
              <a:gd name="connsiteX1871" fmla="*/ 1170265 w 3245936"/>
              <a:gd name="connsiteY1871" fmla="*/ 228042 h 622144"/>
              <a:gd name="connsiteX1872" fmla="*/ 1886059 w 3245936"/>
              <a:gd name="connsiteY1872" fmla="*/ 212069 h 622144"/>
              <a:gd name="connsiteX1873" fmla="*/ 1876334 w 3245936"/>
              <a:gd name="connsiteY1873" fmla="*/ 235605 h 622144"/>
              <a:gd name="connsiteX1874" fmla="*/ 1877677 w 3245936"/>
              <a:gd name="connsiteY1874" fmla="*/ 236691 h 622144"/>
              <a:gd name="connsiteX1875" fmla="*/ 1879420 w 3245936"/>
              <a:gd name="connsiteY1875" fmla="*/ 235758 h 622144"/>
              <a:gd name="connsiteX1876" fmla="*/ 1890507 w 3245936"/>
              <a:gd name="connsiteY1876" fmla="*/ 210517 h 622144"/>
              <a:gd name="connsiteX1877" fmla="*/ 1898499 w 3245936"/>
              <a:gd name="connsiteY1877" fmla="*/ 225490 h 622144"/>
              <a:gd name="connsiteX1878" fmla="*/ 1901366 w 3245936"/>
              <a:gd name="connsiteY1878" fmla="*/ 223966 h 622144"/>
              <a:gd name="connsiteX1879" fmla="*/ 1889260 w 3245936"/>
              <a:gd name="connsiteY1879" fmla="*/ 210098 h 622144"/>
              <a:gd name="connsiteX1880" fmla="*/ 1887516 w 3245936"/>
              <a:gd name="connsiteY1880" fmla="*/ 210307 h 622144"/>
              <a:gd name="connsiteX1881" fmla="*/ 1880544 w 3245936"/>
              <a:gd name="connsiteY1881" fmla="*/ 235148 h 622144"/>
              <a:gd name="connsiteX1882" fmla="*/ 1897718 w 3245936"/>
              <a:gd name="connsiteY1882" fmla="*/ 225928 h 622144"/>
              <a:gd name="connsiteX1883" fmla="*/ 1885735 w 3245936"/>
              <a:gd name="connsiteY1883" fmla="*/ 209507 h 622144"/>
              <a:gd name="connsiteX1884" fmla="*/ 1853788 w 3245936"/>
              <a:gd name="connsiteY1884" fmla="*/ 238349 h 622144"/>
              <a:gd name="connsiteX1885" fmla="*/ 1871334 w 3245936"/>
              <a:gd name="connsiteY1885" fmla="*/ 238320 h 622144"/>
              <a:gd name="connsiteX1886" fmla="*/ 1871343 w 3245936"/>
              <a:gd name="connsiteY1886" fmla="*/ 237949 h 622144"/>
              <a:gd name="connsiteX1887" fmla="*/ 1875620 w 3245936"/>
              <a:gd name="connsiteY1887" fmla="*/ 235272 h 622144"/>
              <a:gd name="connsiteX1888" fmla="*/ 1875972 w 3245936"/>
              <a:gd name="connsiteY1888" fmla="*/ 235434 h 622144"/>
              <a:gd name="connsiteX1889" fmla="*/ 1886497 w 3245936"/>
              <a:gd name="connsiteY1889" fmla="*/ 209983 h 622144"/>
              <a:gd name="connsiteX1890" fmla="*/ 1885735 w 3245936"/>
              <a:gd name="connsiteY1890" fmla="*/ 209507 h 622144"/>
              <a:gd name="connsiteX1891" fmla="*/ 1136518 w 3245936"/>
              <a:gd name="connsiteY1891" fmla="*/ 209269 h 622144"/>
              <a:gd name="connsiteX1892" fmla="*/ 1121373 w 3245936"/>
              <a:gd name="connsiteY1892" fmla="*/ 236434 h 622144"/>
              <a:gd name="connsiteX1893" fmla="*/ 1143728 w 3245936"/>
              <a:gd name="connsiteY1893" fmla="*/ 233415 h 622144"/>
              <a:gd name="connsiteX1894" fmla="*/ 1138290 w 3245936"/>
              <a:gd name="connsiteY1894" fmla="*/ 209545 h 622144"/>
              <a:gd name="connsiteX1895" fmla="*/ 1137071 w 3245936"/>
              <a:gd name="connsiteY1895" fmla="*/ 209526 h 622144"/>
              <a:gd name="connsiteX1896" fmla="*/ 1136518 w 3245936"/>
              <a:gd name="connsiteY1896" fmla="*/ 209269 h 622144"/>
              <a:gd name="connsiteX1897" fmla="*/ 1140395 w 3245936"/>
              <a:gd name="connsiteY1897" fmla="*/ 208497 h 622144"/>
              <a:gd name="connsiteX1898" fmla="*/ 1139014 w 3245936"/>
              <a:gd name="connsiteY1898" fmla="*/ 209364 h 622144"/>
              <a:gd name="connsiteX1899" fmla="*/ 1144481 w 3245936"/>
              <a:gd name="connsiteY1899" fmla="*/ 233319 h 622144"/>
              <a:gd name="connsiteX1900" fmla="*/ 1168751 w 3245936"/>
              <a:gd name="connsiteY1900" fmla="*/ 230052 h 622144"/>
              <a:gd name="connsiteX1901" fmla="*/ 1891288 w 3245936"/>
              <a:gd name="connsiteY1901" fmla="*/ 208097 h 622144"/>
              <a:gd name="connsiteX1902" fmla="*/ 1890517 w 3245936"/>
              <a:gd name="connsiteY1902" fmla="*/ 209297 h 622144"/>
              <a:gd name="connsiteX1903" fmla="*/ 1902052 w 3245936"/>
              <a:gd name="connsiteY1903" fmla="*/ 223594 h 622144"/>
              <a:gd name="connsiteX1904" fmla="*/ 1917282 w 3245936"/>
              <a:gd name="connsiteY1904" fmla="*/ 215393 h 622144"/>
              <a:gd name="connsiteX1905" fmla="*/ 577505 w 3245936"/>
              <a:gd name="connsiteY1905" fmla="*/ 207792 h 622144"/>
              <a:gd name="connsiteX1906" fmla="*/ 473330 w 3245936"/>
              <a:gd name="connsiteY1906" fmla="*/ 228862 h 622144"/>
              <a:gd name="connsiteX1907" fmla="*/ 483503 w 3245936"/>
              <a:gd name="connsiteY1907" fmla="*/ 373146 h 622144"/>
              <a:gd name="connsiteX1908" fmla="*/ 484094 w 3245936"/>
              <a:gd name="connsiteY1908" fmla="*/ 373156 h 622144"/>
              <a:gd name="connsiteX1909" fmla="*/ 486408 w 3245936"/>
              <a:gd name="connsiteY1909" fmla="*/ 374956 h 622144"/>
              <a:gd name="connsiteX1910" fmla="*/ 624273 w 3245936"/>
              <a:gd name="connsiteY1910" fmla="*/ 320492 h 622144"/>
              <a:gd name="connsiteX1911" fmla="*/ 624206 w 3245936"/>
              <a:gd name="connsiteY1911" fmla="*/ 318787 h 622144"/>
              <a:gd name="connsiteX1912" fmla="*/ 626007 w 3245936"/>
              <a:gd name="connsiteY1912" fmla="*/ 316473 h 622144"/>
              <a:gd name="connsiteX1913" fmla="*/ 581868 w 3245936"/>
              <a:gd name="connsiteY1913" fmla="*/ 210088 h 622144"/>
              <a:gd name="connsiteX1914" fmla="*/ 580048 w 3245936"/>
              <a:gd name="connsiteY1914" fmla="*/ 210202 h 622144"/>
              <a:gd name="connsiteX1915" fmla="*/ 577505 w 3245936"/>
              <a:gd name="connsiteY1915" fmla="*/ 207792 h 622144"/>
              <a:gd name="connsiteX1916" fmla="*/ 1134746 w 3245936"/>
              <a:gd name="connsiteY1916" fmla="*/ 207716 h 622144"/>
              <a:gd name="connsiteX1917" fmla="*/ 1041201 w 3245936"/>
              <a:gd name="connsiteY1917" fmla="*/ 247054 h 622144"/>
              <a:gd name="connsiteX1918" fmla="*/ 1041287 w 3245936"/>
              <a:gd name="connsiteY1918" fmla="*/ 247254 h 622144"/>
              <a:gd name="connsiteX1919" fmla="*/ 1120373 w 3245936"/>
              <a:gd name="connsiteY1919" fmla="*/ 236577 h 622144"/>
              <a:gd name="connsiteX1920" fmla="*/ 1135794 w 3245936"/>
              <a:gd name="connsiteY1920" fmla="*/ 208945 h 622144"/>
              <a:gd name="connsiteX1921" fmla="*/ 1134746 w 3245936"/>
              <a:gd name="connsiteY1921" fmla="*/ 207716 h 622144"/>
              <a:gd name="connsiteX1922" fmla="*/ 1140976 w 3245936"/>
              <a:gd name="connsiteY1922" fmla="*/ 207669 h 622144"/>
              <a:gd name="connsiteX1923" fmla="*/ 1140919 w 3245936"/>
              <a:gd name="connsiteY1923" fmla="*/ 207811 h 622144"/>
              <a:gd name="connsiteX1924" fmla="*/ 1141071 w 3245936"/>
              <a:gd name="connsiteY1924" fmla="*/ 207926 h 622144"/>
              <a:gd name="connsiteX1925" fmla="*/ 1170475 w 3245936"/>
              <a:gd name="connsiteY1925" fmla="*/ 227652 h 622144"/>
              <a:gd name="connsiteX1926" fmla="*/ 1174104 w 3245936"/>
              <a:gd name="connsiteY1926" fmla="*/ 226338 h 622144"/>
              <a:gd name="connsiteX1927" fmla="*/ 1176790 w 3245936"/>
              <a:gd name="connsiteY1927" fmla="*/ 230481 h 622144"/>
              <a:gd name="connsiteX1928" fmla="*/ 1266725 w 3245936"/>
              <a:gd name="connsiteY1928" fmla="*/ 256436 h 622144"/>
              <a:gd name="connsiteX1929" fmla="*/ 584344 w 3245936"/>
              <a:gd name="connsiteY1929" fmla="*/ 207345 h 622144"/>
              <a:gd name="connsiteX1930" fmla="*/ 584335 w 3245936"/>
              <a:gd name="connsiteY1930" fmla="*/ 207516 h 622144"/>
              <a:gd name="connsiteX1931" fmla="*/ 582525 w 3245936"/>
              <a:gd name="connsiteY1931" fmla="*/ 209812 h 622144"/>
              <a:gd name="connsiteX1932" fmla="*/ 626664 w 3245936"/>
              <a:gd name="connsiteY1932" fmla="*/ 316206 h 622144"/>
              <a:gd name="connsiteX1933" fmla="*/ 628483 w 3245936"/>
              <a:gd name="connsiteY1933" fmla="*/ 316092 h 622144"/>
              <a:gd name="connsiteX1934" fmla="*/ 629540 w 3245936"/>
              <a:gd name="connsiteY1934" fmla="*/ 316577 h 622144"/>
              <a:gd name="connsiteX1935" fmla="*/ 708103 w 3245936"/>
              <a:gd name="connsiteY1935" fmla="*/ 215851 h 622144"/>
              <a:gd name="connsiteX1936" fmla="*/ 707036 w 3245936"/>
              <a:gd name="connsiteY1936" fmla="*/ 213650 h 622144"/>
              <a:gd name="connsiteX1937" fmla="*/ 848339 w 3245936"/>
              <a:gd name="connsiteY1937" fmla="*/ 205325 h 622144"/>
              <a:gd name="connsiteX1938" fmla="*/ 774177 w 3245936"/>
              <a:gd name="connsiteY1938" fmla="*/ 214517 h 622144"/>
              <a:gd name="connsiteX1939" fmla="*/ 775187 w 3245936"/>
              <a:gd name="connsiteY1939" fmla="*/ 218318 h 622144"/>
              <a:gd name="connsiteX1940" fmla="*/ 841548 w 3245936"/>
              <a:gd name="connsiteY1940" fmla="*/ 230309 h 622144"/>
              <a:gd name="connsiteX1941" fmla="*/ 869180 w 3245936"/>
              <a:gd name="connsiteY1941" fmla="*/ 217555 h 622144"/>
              <a:gd name="connsiteX1942" fmla="*/ 470692 w 3245936"/>
              <a:gd name="connsiteY1942" fmla="*/ 204459 h 622144"/>
              <a:gd name="connsiteX1943" fmla="*/ 448775 w 3245936"/>
              <a:gd name="connsiteY1943" fmla="*/ 231491 h 622144"/>
              <a:gd name="connsiteX1944" fmla="*/ 449623 w 3245936"/>
              <a:gd name="connsiteY1944" fmla="*/ 232881 h 622144"/>
              <a:gd name="connsiteX1945" fmla="*/ 472378 w 3245936"/>
              <a:gd name="connsiteY1945" fmla="*/ 228281 h 622144"/>
              <a:gd name="connsiteX1946" fmla="*/ 2019114 w 3245936"/>
              <a:gd name="connsiteY1946" fmla="*/ 202144 h 622144"/>
              <a:gd name="connsiteX1947" fmla="*/ 2006179 w 3245936"/>
              <a:gd name="connsiteY1947" fmla="*/ 236348 h 622144"/>
              <a:gd name="connsiteX1948" fmla="*/ 2006579 w 3245936"/>
              <a:gd name="connsiteY1948" fmla="*/ 236367 h 622144"/>
              <a:gd name="connsiteX1949" fmla="*/ 2006693 w 3245936"/>
              <a:gd name="connsiteY1949" fmla="*/ 236415 h 622144"/>
              <a:gd name="connsiteX1950" fmla="*/ 381357 w 3245936"/>
              <a:gd name="connsiteY1950" fmla="*/ 201639 h 622144"/>
              <a:gd name="connsiteX1951" fmla="*/ 322445 w 3245936"/>
              <a:gd name="connsiteY1951" fmla="*/ 333132 h 622144"/>
              <a:gd name="connsiteX1952" fmla="*/ 323035 w 3245936"/>
              <a:gd name="connsiteY1952" fmla="*/ 333618 h 622144"/>
              <a:gd name="connsiteX1953" fmla="*/ 443250 w 3245936"/>
              <a:gd name="connsiteY1953" fmla="*/ 235853 h 622144"/>
              <a:gd name="connsiteX1954" fmla="*/ 442784 w 3245936"/>
              <a:gd name="connsiteY1954" fmla="*/ 233148 h 622144"/>
              <a:gd name="connsiteX1955" fmla="*/ 442965 w 3245936"/>
              <a:gd name="connsiteY1955" fmla="*/ 232748 h 622144"/>
              <a:gd name="connsiteX1956" fmla="*/ 915357 w 3245936"/>
              <a:gd name="connsiteY1956" fmla="*/ 200039 h 622144"/>
              <a:gd name="connsiteX1957" fmla="*/ 907051 w 3245936"/>
              <a:gd name="connsiteY1957" fmla="*/ 238701 h 622144"/>
              <a:gd name="connsiteX1958" fmla="*/ 912442 w 3245936"/>
              <a:gd name="connsiteY1958" fmla="*/ 241863 h 622144"/>
              <a:gd name="connsiteX1959" fmla="*/ 915043 w 3245936"/>
              <a:gd name="connsiteY1959" fmla="*/ 240539 h 622144"/>
              <a:gd name="connsiteX1960" fmla="*/ 915376 w 3245936"/>
              <a:gd name="connsiteY1960" fmla="*/ 200049 h 622144"/>
              <a:gd name="connsiteX1961" fmla="*/ 915357 w 3245936"/>
              <a:gd name="connsiteY1961" fmla="*/ 200039 h 622144"/>
              <a:gd name="connsiteX1962" fmla="*/ 916557 w 3245936"/>
              <a:gd name="connsiteY1962" fmla="*/ 199953 h 622144"/>
              <a:gd name="connsiteX1963" fmla="*/ 915833 w 3245936"/>
              <a:gd name="connsiteY1963" fmla="*/ 200058 h 622144"/>
              <a:gd name="connsiteX1964" fmla="*/ 915500 w 3245936"/>
              <a:gd name="connsiteY1964" fmla="*/ 240558 h 622144"/>
              <a:gd name="connsiteX1965" fmla="*/ 916052 w 3245936"/>
              <a:gd name="connsiteY1965" fmla="*/ 240568 h 622144"/>
              <a:gd name="connsiteX1966" fmla="*/ 918757 w 3245936"/>
              <a:gd name="connsiteY1966" fmla="*/ 243816 h 622144"/>
              <a:gd name="connsiteX1967" fmla="*/ 935255 w 3245936"/>
              <a:gd name="connsiteY1967" fmla="*/ 244359 h 622144"/>
              <a:gd name="connsiteX1968" fmla="*/ 912576 w 3245936"/>
              <a:gd name="connsiteY1968" fmla="*/ 198382 h 622144"/>
              <a:gd name="connsiteX1969" fmla="*/ 871028 w 3245936"/>
              <a:gd name="connsiteY1969" fmla="*/ 217565 h 622144"/>
              <a:gd name="connsiteX1970" fmla="*/ 906203 w 3245936"/>
              <a:gd name="connsiteY1970" fmla="*/ 238206 h 622144"/>
              <a:gd name="connsiteX1971" fmla="*/ 914443 w 3245936"/>
              <a:gd name="connsiteY1971" fmla="*/ 199858 h 622144"/>
              <a:gd name="connsiteX1972" fmla="*/ 912576 w 3245936"/>
              <a:gd name="connsiteY1972" fmla="*/ 198382 h 622144"/>
              <a:gd name="connsiteX1973" fmla="*/ 918700 w 3245936"/>
              <a:gd name="connsiteY1973" fmla="*/ 198248 h 622144"/>
              <a:gd name="connsiteX1974" fmla="*/ 917433 w 3245936"/>
              <a:gd name="connsiteY1974" fmla="*/ 199620 h 622144"/>
              <a:gd name="connsiteX1975" fmla="*/ 936283 w 3245936"/>
              <a:gd name="connsiteY1975" fmla="*/ 244397 h 622144"/>
              <a:gd name="connsiteX1976" fmla="*/ 1034362 w 3245936"/>
              <a:gd name="connsiteY1976" fmla="*/ 247635 h 622144"/>
              <a:gd name="connsiteX1977" fmla="*/ 1034372 w 3245936"/>
              <a:gd name="connsiteY1977" fmla="*/ 247302 h 622144"/>
              <a:gd name="connsiteX1978" fmla="*/ 1034467 w 3245936"/>
              <a:gd name="connsiteY1978" fmla="*/ 247083 h 622144"/>
              <a:gd name="connsiteX1979" fmla="*/ 912204 w 3245936"/>
              <a:gd name="connsiteY1979" fmla="*/ 197401 h 622144"/>
              <a:gd name="connsiteX1980" fmla="*/ 849844 w 3245936"/>
              <a:gd name="connsiteY1980" fmla="*/ 205135 h 622144"/>
              <a:gd name="connsiteX1981" fmla="*/ 870209 w 3245936"/>
              <a:gd name="connsiteY1981" fmla="*/ 217079 h 622144"/>
              <a:gd name="connsiteX1982" fmla="*/ 912299 w 3245936"/>
              <a:gd name="connsiteY1982" fmla="*/ 197648 h 622144"/>
              <a:gd name="connsiteX1983" fmla="*/ 912204 w 3245936"/>
              <a:gd name="connsiteY1983" fmla="*/ 197401 h 622144"/>
              <a:gd name="connsiteX1984" fmla="*/ 468758 w 3245936"/>
              <a:gd name="connsiteY1984" fmla="*/ 195981 h 622144"/>
              <a:gd name="connsiteX1985" fmla="*/ 448556 w 3245936"/>
              <a:gd name="connsiteY1985" fmla="*/ 230471 h 622144"/>
              <a:gd name="connsiteX1986" fmla="*/ 470597 w 3245936"/>
              <a:gd name="connsiteY1986" fmla="*/ 203278 h 622144"/>
              <a:gd name="connsiteX1987" fmla="*/ 470111 w 3245936"/>
              <a:gd name="connsiteY1987" fmla="*/ 196343 h 622144"/>
              <a:gd name="connsiteX1988" fmla="*/ 469530 w 3245936"/>
              <a:gd name="connsiteY1988" fmla="*/ 196334 h 622144"/>
              <a:gd name="connsiteX1989" fmla="*/ 468758 w 3245936"/>
              <a:gd name="connsiteY1989" fmla="*/ 195981 h 622144"/>
              <a:gd name="connsiteX1990" fmla="*/ 478950 w 3245936"/>
              <a:gd name="connsiteY1990" fmla="*/ 194267 h 622144"/>
              <a:gd name="connsiteX1991" fmla="*/ 471549 w 3245936"/>
              <a:gd name="connsiteY1991" fmla="*/ 203392 h 622144"/>
              <a:gd name="connsiteX1992" fmla="*/ 473292 w 3245936"/>
              <a:gd name="connsiteY1992" fmla="*/ 228081 h 622144"/>
              <a:gd name="connsiteX1993" fmla="*/ 577353 w 3245936"/>
              <a:gd name="connsiteY1993" fmla="*/ 207021 h 622144"/>
              <a:gd name="connsiteX1994" fmla="*/ 577362 w 3245936"/>
              <a:gd name="connsiteY1994" fmla="*/ 206602 h 622144"/>
              <a:gd name="connsiteX1995" fmla="*/ 171112 w 3245936"/>
              <a:gd name="connsiteY1995" fmla="*/ 194153 h 622144"/>
              <a:gd name="connsiteX1996" fmla="*/ 68413 w 3245936"/>
              <a:gd name="connsiteY1996" fmla="*/ 301290 h 622144"/>
              <a:gd name="connsiteX1997" fmla="*/ 69061 w 3245936"/>
              <a:gd name="connsiteY1997" fmla="*/ 302509 h 622144"/>
              <a:gd name="connsiteX1998" fmla="*/ 187190 w 3245936"/>
              <a:gd name="connsiteY1998" fmla="*/ 280201 h 622144"/>
              <a:gd name="connsiteX1999" fmla="*/ 187218 w 3245936"/>
              <a:gd name="connsiteY1999" fmla="*/ 279097 h 622144"/>
              <a:gd name="connsiteX2000" fmla="*/ 189733 w 3245936"/>
              <a:gd name="connsiteY2000" fmla="*/ 276515 h 622144"/>
              <a:gd name="connsiteX2001" fmla="*/ 173645 w 3245936"/>
              <a:gd name="connsiteY2001" fmla="*/ 194829 h 622144"/>
              <a:gd name="connsiteX2002" fmla="*/ 172455 w 3245936"/>
              <a:gd name="connsiteY2002" fmla="*/ 194800 h 622144"/>
              <a:gd name="connsiteX2003" fmla="*/ 171112 w 3245936"/>
              <a:gd name="connsiteY2003" fmla="*/ 194153 h 622144"/>
              <a:gd name="connsiteX2004" fmla="*/ 473816 w 3245936"/>
              <a:gd name="connsiteY2004" fmla="*/ 193629 h 622144"/>
              <a:gd name="connsiteX2005" fmla="*/ 473816 w 3245936"/>
              <a:gd name="connsiteY2005" fmla="*/ 193648 h 622144"/>
              <a:gd name="connsiteX2006" fmla="*/ 471044 w 3245936"/>
              <a:gd name="connsiteY2006" fmla="*/ 196334 h 622144"/>
              <a:gd name="connsiteX2007" fmla="*/ 471454 w 3245936"/>
              <a:gd name="connsiteY2007" fmla="*/ 202230 h 622144"/>
              <a:gd name="connsiteX2008" fmla="*/ 478007 w 3245936"/>
              <a:gd name="connsiteY2008" fmla="*/ 194153 h 622144"/>
              <a:gd name="connsiteX2009" fmla="*/ 725667 w 3245936"/>
              <a:gd name="connsiteY2009" fmla="*/ 193543 h 622144"/>
              <a:gd name="connsiteX2010" fmla="*/ 712865 w 3245936"/>
              <a:gd name="connsiteY2010" fmla="*/ 210688 h 622144"/>
              <a:gd name="connsiteX2011" fmla="*/ 714056 w 3245936"/>
              <a:gd name="connsiteY2011" fmla="*/ 213098 h 622144"/>
              <a:gd name="connsiteX2012" fmla="*/ 756042 w 3245936"/>
              <a:gd name="connsiteY2012" fmla="*/ 215260 h 622144"/>
              <a:gd name="connsiteX2013" fmla="*/ 756042 w 3245936"/>
              <a:gd name="connsiteY2013" fmla="*/ 215088 h 622144"/>
              <a:gd name="connsiteX2014" fmla="*/ 756404 w 3245936"/>
              <a:gd name="connsiteY2014" fmla="*/ 214298 h 622144"/>
              <a:gd name="connsiteX2015" fmla="*/ 169892 w 3245936"/>
              <a:gd name="connsiteY2015" fmla="*/ 192305 h 622144"/>
              <a:gd name="connsiteX2016" fmla="*/ 7034 w 3245936"/>
              <a:gd name="connsiteY2016" fmla="*/ 219051 h 622144"/>
              <a:gd name="connsiteX2017" fmla="*/ 7015 w 3245936"/>
              <a:gd name="connsiteY2017" fmla="*/ 219975 h 622144"/>
              <a:gd name="connsiteX2018" fmla="*/ 5862 w 3245936"/>
              <a:gd name="connsiteY2018" fmla="*/ 221794 h 622144"/>
              <a:gd name="connsiteX2019" fmla="*/ 63851 w 3245936"/>
              <a:gd name="connsiteY2019" fmla="*/ 300461 h 622144"/>
              <a:gd name="connsiteX2020" fmla="*/ 66498 w 3245936"/>
              <a:gd name="connsiteY2020" fmla="*/ 300033 h 622144"/>
              <a:gd name="connsiteX2021" fmla="*/ 67842 w 3245936"/>
              <a:gd name="connsiteY2021" fmla="*/ 300671 h 622144"/>
              <a:gd name="connsiteX2022" fmla="*/ 170550 w 3245936"/>
              <a:gd name="connsiteY2022" fmla="*/ 193533 h 622144"/>
              <a:gd name="connsiteX2023" fmla="*/ 169892 w 3245936"/>
              <a:gd name="connsiteY2023" fmla="*/ 192305 h 622144"/>
              <a:gd name="connsiteX2024" fmla="*/ 482893 w 3245936"/>
              <a:gd name="connsiteY2024" fmla="*/ 188123 h 622144"/>
              <a:gd name="connsiteX2025" fmla="*/ 473730 w 3245936"/>
              <a:gd name="connsiteY2025" fmla="*/ 191924 h 622144"/>
              <a:gd name="connsiteX2026" fmla="*/ 473835 w 3245936"/>
              <a:gd name="connsiteY2026" fmla="*/ 192952 h 622144"/>
              <a:gd name="connsiteX2027" fmla="*/ 478502 w 3245936"/>
              <a:gd name="connsiteY2027" fmla="*/ 193533 h 622144"/>
              <a:gd name="connsiteX2028" fmla="*/ 2134319 w 3245936"/>
              <a:gd name="connsiteY2028" fmla="*/ 186095 h 622144"/>
              <a:gd name="connsiteX2029" fmla="*/ 2223520 w 3245936"/>
              <a:gd name="connsiteY2029" fmla="*/ 233129 h 622144"/>
              <a:gd name="connsiteX2030" fmla="*/ 2226778 w 3245936"/>
              <a:gd name="connsiteY2030" fmla="*/ 229186 h 622144"/>
              <a:gd name="connsiteX2031" fmla="*/ 2120536 w 3245936"/>
              <a:gd name="connsiteY2031" fmla="*/ 181742 h 622144"/>
              <a:gd name="connsiteX2032" fmla="*/ 2118298 w 3245936"/>
              <a:gd name="connsiteY2032" fmla="*/ 182027 h 622144"/>
              <a:gd name="connsiteX2033" fmla="*/ 2118212 w 3245936"/>
              <a:gd name="connsiteY2033" fmla="*/ 181989 h 622144"/>
              <a:gd name="connsiteX2034" fmla="*/ 2089494 w 3245936"/>
              <a:gd name="connsiteY2034" fmla="*/ 261047 h 622144"/>
              <a:gd name="connsiteX2035" fmla="*/ 2142844 w 3245936"/>
              <a:gd name="connsiteY2035" fmla="*/ 274858 h 622144"/>
              <a:gd name="connsiteX2036" fmla="*/ 2171143 w 3245936"/>
              <a:gd name="connsiteY2036" fmla="*/ 268867 h 622144"/>
              <a:gd name="connsiteX2037" fmla="*/ 2122032 w 3245936"/>
              <a:gd name="connsiteY2037" fmla="*/ 180570 h 622144"/>
              <a:gd name="connsiteX2038" fmla="*/ 2121165 w 3245936"/>
              <a:gd name="connsiteY2038" fmla="*/ 181408 h 622144"/>
              <a:gd name="connsiteX2039" fmla="*/ 2171876 w 3245936"/>
              <a:gd name="connsiteY2039" fmla="*/ 268714 h 622144"/>
              <a:gd name="connsiteX2040" fmla="*/ 2198879 w 3245936"/>
              <a:gd name="connsiteY2040" fmla="*/ 262990 h 622144"/>
              <a:gd name="connsiteX2041" fmla="*/ 2222997 w 3245936"/>
              <a:gd name="connsiteY2041" fmla="*/ 233796 h 622144"/>
              <a:gd name="connsiteX2042" fmla="*/ 2116155 w 3245936"/>
              <a:gd name="connsiteY2042" fmla="*/ 180541 h 622144"/>
              <a:gd name="connsiteX2043" fmla="*/ 2056728 w 3245936"/>
              <a:gd name="connsiteY2043" fmla="*/ 212698 h 622144"/>
              <a:gd name="connsiteX2044" fmla="*/ 2069606 w 3245936"/>
              <a:gd name="connsiteY2044" fmla="*/ 255913 h 622144"/>
              <a:gd name="connsiteX2045" fmla="*/ 2088818 w 3245936"/>
              <a:gd name="connsiteY2045" fmla="*/ 260875 h 622144"/>
              <a:gd name="connsiteX2046" fmla="*/ 2117564 w 3245936"/>
              <a:gd name="connsiteY2046" fmla="*/ 181694 h 622144"/>
              <a:gd name="connsiteX2047" fmla="*/ 2116155 w 3245936"/>
              <a:gd name="connsiteY2047" fmla="*/ 180541 h 622144"/>
              <a:gd name="connsiteX2048" fmla="*/ 2274012 w 3245936"/>
              <a:gd name="connsiteY2048" fmla="*/ 178141 h 622144"/>
              <a:gd name="connsiteX2049" fmla="*/ 2258973 w 3245936"/>
              <a:gd name="connsiteY2049" fmla="*/ 243254 h 622144"/>
              <a:gd name="connsiteX2050" fmla="*/ 2260973 w 3245936"/>
              <a:gd name="connsiteY2050" fmla="*/ 244187 h 622144"/>
              <a:gd name="connsiteX2051" fmla="*/ 2264230 w 3245936"/>
              <a:gd name="connsiteY2051" fmla="*/ 242559 h 622144"/>
              <a:gd name="connsiteX2052" fmla="*/ 394959 w 3245936"/>
              <a:gd name="connsiteY2052" fmla="*/ 177741 h 622144"/>
              <a:gd name="connsiteX2053" fmla="*/ 392006 w 3245936"/>
              <a:gd name="connsiteY2053" fmla="*/ 178427 h 622144"/>
              <a:gd name="connsiteX2054" fmla="*/ 391796 w 3245936"/>
              <a:gd name="connsiteY2054" fmla="*/ 178332 h 622144"/>
              <a:gd name="connsiteX2055" fmla="*/ 381690 w 3245936"/>
              <a:gd name="connsiteY2055" fmla="*/ 200858 h 622144"/>
              <a:gd name="connsiteX2056" fmla="*/ 443298 w 3245936"/>
              <a:gd name="connsiteY2056" fmla="*/ 231976 h 622144"/>
              <a:gd name="connsiteX2057" fmla="*/ 443698 w 3245936"/>
              <a:gd name="connsiteY2057" fmla="*/ 231538 h 622144"/>
              <a:gd name="connsiteX2058" fmla="*/ 675641 w 3245936"/>
              <a:gd name="connsiteY2058" fmla="*/ 177312 h 622144"/>
              <a:gd name="connsiteX2059" fmla="*/ 584363 w 3245936"/>
              <a:gd name="connsiteY2059" fmla="*/ 206087 h 622144"/>
              <a:gd name="connsiteX2060" fmla="*/ 584363 w 3245936"/>
              <a:gd name="connsiteY2060" fmla="*/ 206440 h 622144"/>
              <a:gd name="connsiteX2061" fmla="*/ 707055 w 3245936"/>
              <a:gd name="connsiteY2061" fmla="*/ 212745 h 622144"/>
              <a:gd name="connsiteX2062" fmla="*/ 707055 w 3245936"/>
              <a:gd name="connsiteY2062" fmla="*/ 212536 h 622144"/>
              <a:gd name="connsiteX2063" fmla="*/ 707864 w 3245936"/>
              <a:gd name="connsiteY2063" fmla="*/ 211040 h 622144"/>
              <a:gd name="connsiteX2064" fmla="*/ 396178 w 3245936"/>
              <a:gd name="connsiteY2064" fmla="*/ 176007 h 622144"/>
              <a:gd name="connsiteX2065" fmla="*/ 395387 w 3245936"/>
              <a:gd name="connsiteY2065" fmla="*/ 177350 h 622144"/>
              <a:gd name="connsiteX2066" fmla="*/ 444117 w 3245936"/>
              <a:gd name="connsiteY2066" fmla="*/ 231148 h 622144"/>
              <a:gd name="connsiteX2067" fmla="*/ 447070 w 3245936"/>
              <a:gd name="connsiteY2067" fmla="*/ 230452 h 622144"/>
              <a:gd name="connsiteX2068" fmla="*/ 447841 w 3245936"/>
              <a:gd name="connsiteY2068" fmla="*/ 230805 h 622144"/>
              <a:gd name="connsiteX2069" fmla="*/ 468349 w 3245936"/>
              <a:gd name="connsiteY2069" fmla="*/ 195781 h 622144"/>
              <a:gd name="connsiteX2070" fmla="*/ 467272 w 3245936"/>
              <a:gd name="connsiteY2070" fmla="*/ 194667 h 622144"/>
              <a:gd name="connsiteX2071" fmla="*/ 466977 w 3245936"/>
              <a:gd name="connsiteY2071" fmla="*/ 194324 h 622144"/>
              <a:gd name="connsiteX2072" fmla="*/ 463996 w 3245936"/>
              <a:gd name="connsiteY2072" fmla="*/ 195048 h 622144"/>
              <a:gd name="connsiteX2073" fmla="*/ 461310 w 3245936"/>
              <a:gd name="connsiteY2073" fmla="*/ 191047 h 622144"/>
              <a:gd name="connsiteX2074" fmla="*/ 2273479 w 3245936"/>
              <a:gd name="connsiteY2074" fmla="*/ 173874 h 622144"/>
              <a:gd name="connsiteX2075" fmla="*/ 2228093 w 3245936"/>
              <a:gd name="connsiteY2075" fmla="*/ 228871 h 622144"/>
              <a:gd name="connsiteX2076" fmla="*/ 2258458 w 3245936"/>
              <a:gd name="connsiteY2076" fmla="*/ 243016 h 622144"/>
              <a:gd name="connsiteX2077" fmla="*/ 2274336 w 3245936"/>
              <a:gd name="connsiteY2077" fmla="*/ 174265 h 622144"/>
              <a:gd name="connsiteX2078" fmla="*/ 2273479 w 3245936"/>
              <a:gd name="connsiteY2078" fmla="*/ 173874 h 622144"/>
              <a:gd name="connsiteX2079" fmla="*/ 2277927 w 3245936"/>
              <a:gd name="connsiteY2079" fmla="*/ 173341 h 622144"/>
              <a:gd name="connsiteX2080" fmla="*/ 2275146 w 3245936"/>
              <a:gd name="connsiteY2080" fmla="*/ 174388 h 622144"/>
              <a:gd name="connsiteX2081" fmla="*/ 2264783 w 3245936"/>
              <a:gd name="connsiteY2081" fmla="*/ 242568 h 622144"/>
              <a:gd name="connsiteX2082" fmla="*/ 2267497 w 3245936"/>
              <a:gd name="connsiteY2082" fmla="*/ 245692 h 622144"/>
              <a:gd name="connsiteX2083" fmla="*/ 2365605 w 3245936"/>
              <a:gd name="connsiteY2083" fmla="*/ 244730 h 622144"/>
              <a:gd name="connsiteX2084" fmla="*/ 2365614 w 3245936"/>
              <a:gd name="connsiteY2084" fmla="*/ 244226 h 622144"/>
              <a:gd name="connsiteX2085" fmla="*/ 2366119 w 3245936"/>
              <a:gd name="connsiteY2085" fmla="*/ 243121 h 622144"/>
              <a:gd name="connsiteX2086" fmla="*/ 693367 w 3245936"/>
              <a:gd name="connsiteY2086" fmla="*/ 171712 h 622144"/>
              <a:gd name="connsiteX2087" fmla="*/ 676384 w 3245936"/>
              <a:gd name="connsiteY2087" fmla="*/ 177074 h 622144"/>
              <a:gd name="connsiteX2088" fmla="*/ 708379 w 3245936"/>
              <a:gd name="connsiteY2088" fmla="*/ 210564 h 622144"/>
              <a:gd name="connsiteX2089" fmla="*/ 711351 w 3245936"/>
              <a:gd name="connsiteY2089" fmla="*/ 209850 h 622144"/>
              <a:gd name="connsiteX2090" fmla="*/ 712436 w 3245936"/>
              <a:gd name="connsiteY2090" fmla="*/ 210345 h 622144"/>
              <a:gd name="connsiteX2091" fmla="*/ 725219 w 3245936"/>
              <a:gd name="connsiteY2091" fmla="*/ 193229 h 622144"/>
              <a:gd name="connsiteX2092" fmla="*/ 2271879 w 3245936"/>
              <a:gd name="connsiteY2092" fmla="*/ 171474 h 622144"/>
              <a:gd name="connsiteX2093" fmla="*/ 2122594 w 3245936"/>
              <a:gd name="connsiteY2093" fmla="*/ 178779 h 622144"/>
              <a:gd name="connsiteX2094" fmla="*/ 2122565 w 3245936"/>
              <a:gd name="connsiteY2094" fmla="*/ 179341 h 622144"/>
              <a:gd name="connsiteX2095" fmla="*/ 2122432 w 3245936"/>
              <a:gd name="connsiteY2095" fmla="*/ 179627 h 622144"/>
              <a:gd name="connsiteX2096" fmla="*/ 2227330 w 3245936"/>
              <a:gd name="connsiteY2096" fmla="*/ 228509 h 622144"/>
              <a:gd name="connsiteX2097" fmla="*/ 2272879 w 3245936"/>
              <a:gd name="connsiteY2097" fmla="*/ 173331 h 622144"/>
              <a:gd name="connsiteX2098" fmla="*/ 2271879 w 3245936"/>
              <a:gd name="connsiteY2098" fmla="*/ 171474 h 622144"/>
              <a:gd name="connsiteX2099" fmla="*/ 2554933 w 3245936"/>
              <a:gd name="connsiteY2099" fmla="*/ 165863 h 622144"/>
              <a:gd name="connsiteX2100" fmla="*/ 2464436 w 3245936"/>
              <a:gd name="connsiteY2100" fmla="*/ 258351 h 622144"/>
              <a:gd name="connsiteX2101" fmla="*/ 2465208 w 3245936"/>
              <a:gd name="connsiteY2101" fmla="*/ 261085 h 622144"/>
              <a:gd name="connsiteX2102" fmla="*/ 2614988 w 3245936"/>
              <a:gd name="connsiteY2102" fmla="*/ 301252 h 622144"/>
              <a:gd name="connsiteX2103" fmla="*/ 2616446 w 3245936"/>
              <a:gd name="connsiteY2103" fmla="*/ 299499 h 622144"/>
              <a:gd name="connsiteX2104" fmla="*/ 2558172 w 3245936"/>
              <a:gd name="connsiteY2104" fmla="*/ 166425 h 622144"/>
              <a:gd name="connsiteX2105" fmla="*/ 2556334 w 3245936"/>
              <a:gd name="connsiteY2105" fmla="*/ 166549 h 622144"/>
              <a:gd name="connsiteX2106" fmla="*/ 2554933 w 3245936"/>
              <a:gd name="connsiteY2106" fmla="*/ 165863 h 622144"/>
              <a:gd name="connsiteX2107" fmla="*/ 298680 w 3245936"/>
              <a:gd name="connsiteY2107" fmla="*/ 163349 h 622144"/>
              <a:gd name="connsiteX2108" fmla="*/ 193381 w 3245936"/>
              <a:gd name="connsiteY2108" fmla="*/ 277620 h 622144"/>
              <a:gd name="connsiteX2109" fmla="*/ 194200 w 3245936"/>
              <a:gd name="connsiteY2109" fmla="*/ 280687 h 622144"/>
              <a:gd name="connsiteX2110" fmla="*/ 194095 w 3245936"/>
              <a:gd name="connsiteY2110" fmla="*/ 280925 h 622144"/>
              <a:gd name="connsiteX2111" fmla="*/ 317558 w 3245936"/>
              <a:gd name="connsiteY2111" fmla="*/ 334380 h 622144"/>
              <a:gd name="connsiteX2112" fmla="*/ 319768 w 3245936"/>
              <a:gd name="connsiteY2112" fmla="*/ 332694 h 622144"/>
              <a:gd name="connsiteX2113" fmla="*/ 300718 w 3245936"/>
              <a:gd name="connsiteY2113" fmla="*/ 163949 h 622144"/>
              <a:gd name="connsiteX2114" fmla="*/ 299966 w 3245936"/>
              <a:gd name="connsiteY2114" fmla="*/ 163930 h 622144"/>
              <a:gd name="connsiteX2115" fmla="*/ 298680 w 3245936"/>
              <a:gd name="connsiteY2115" fmla="*/ 163349 h 622144"/>
              <a:gd name="connsiteX2116" fmla="*/ 303728 w 3245936"/>
              <a:gd name="connsiteY2116" fmla="*/ 162434 h 622144"/>
              <a:gd name="connsiteX2117" fmla="*/ 301623 w 3245936"/>
              <a:gd name="connsiteY2117" fmla="*/ 163892 h 622144"/>
              <a:gd name="connsiteX2118" fmla="*/ 320664 w 3245936"/>
              <a:gd name="connsiteY2118" fmla="*/ 332646 h 622144"/>
              <a:gd name="connsiteX2119" fmla="*/ 321407 w 3245936"/>
              <a:gd name="connsiteY2119" fmla="*/ 332665 h 622144"/>
              <a:gd name="connsiteX2120" fmla="*/ 321616 w 3245936"/>
              <a:gd name="connsiteY2120" fmla="*/ 332770 h 622144"/>
              <a:gd name="connsiteX2121" fmla="*/ 380547 w 3245936"/>
              <a:gd name="connsiteY2121" fmla="*/ 201239 h 622144"/>
              <a:gd name="connsiteX2122" fmla="*/ 297470 w 3245936"/>
              <a:gd name="connsiteY2122" fmla="*/ 161644 h 622144"/>
              <a:gd name="connsiteX2123" fmla="*/ 176779 w 3245936"/>
              <a:gd name="connsiteY2123" fmla="*/ 190847 h 622144"/>
              <a:gd name="connsiteX2124" fmla="*/ 176750 w 3245936"/>
              <a:gd name="connsiteY2124" fmla="*/ 192114 h 622144"/>
              <a:gd name="connsiteX2125" fmla="*/ 174236 w 3245936"/>
              <a:gd name="connsiteY2125" fmla="*/ 194695 h 622144"/>
              <a:gd name="connsiteX2126" fmla="*/ 190323 w 3245936"/>
              <a:gd name="connsiteY2126" fmla="*/ 276382 h 622144"/>
              <a:gd name="connsiteX2127" fmla="*/ 191514 w 3245936"/>
              <a:gd name="connsiteY2127" fmla="*/ 276420 h 622144"/>
              <a:gd name="connsiteX2128" fmla="*/ 192800 w 3245936"/>
              <a:gd name="connsiteY2128" fmla="*/ 277011 h 622144"/>
              <a:gd name="connsiteX2129" fmla="*/ 298099 w 3245936"/>
              <a:gd name="connsiteY2129" fmla="*/ 162730 h 622144"/>
              <a:gd name="connsiteX2130" fmla="*/ 297470 w 3245936"/>
              <a:gd name="connsiteY2130" fmla="*/ 161644 h 622144"/>
              <a:gd name="connsiteX2131" fmla="*/ 304233 w 3245936"/>
              <a:gd name="connsiteY2131" fmla="*/ 161310 h 622144"/>
              <a:gd name="connsiteX2132" fmla="*/ 304081 w 3245936"/>
              <a:gd name="connsiteY2132" fmla="*/ 161653 h 622144"/>
              <a:gd name="connsiteX2133" fmla="*/ 380900 w 3245936"/>
              <a:gd name="connsiteY2133" fmla="*/ 200449 h 622144"/>
              <a:gd name="connsiteX2134" fmla="*/ 390987 w 3245936"/>
              <a:gd name="connsiteY2134" fmla="*/ 177951 h 622144"/>
              <a:gd name="connsiteX2135" fmla="*/ 389329 w 3245936"/>
              <a:gd name="connsiteY2135" fmla="*/ 174703 h 622144"/>
              <a:gd name="connsiteX2136" fmla="*/ 557493 w 3245936"/>
              <a:gd name="connsiteY2136" fmla="*/ 157158 h 622144"/>
              <a:gd name="connsiteX2137" fmla="*/ 484465 w 3245936"/>
              <a:gd name="connsiteY2137" fmla="*/ 187466 h 622144"/>
              <a:gd name="connsiteX2138" fmla="*/ 479445 w 3245936"/>
              <a:gd name="connsiteY2138" fmla="*/ 193648 h 622144"/>
              <a:gd name="connsiteX2139" fmla="*/ 577372 w 3245936"/>
              <a:gd name="connsiteY2139" fmla="*/ 205925 h 622144"/>
              <a:gd name="connsiteX2140" fmla="*/ 577372 w 3245936"/>
              <a:gd name="connsiteY2140" fmla="*/ 205897 h 622144"/>
              <a:gd name="connsiteX2141" fmla="*/ 579077 w 3245936"/>
              <a:gd name="connsiteY2141" fmla="*/ 203620 h 622144"/>
              <a:gd name="connsiteX2142" fmla="*/ 757375 w 3245936"/>
              <a:gd name="connsiteY2142" fmla="*/ 154671 h 622144"/>
              <a:gd name="connsiteX2143" fmla="*/ 759642 w 3245936"/>
              <a:gd name="connsiteY2143" fmla="*/ 212402 h 622144"/>
              <a:gd name="connsiteX2144" fmla="*/ 760328 w 3245936"/>
              <a:gd name="connsiteY2144" fmla="*/ 212431 h 622144"/>
              <a:gd name="connsiteX2145" fmla="*/ 762957 w 3245936"/>
              <a:gd name="connsiteY2145" fmla="*/ 215060 h 622144"/>
              <a:gd name="connsiteX2146" fmla="*/ 773292 w 3245936"/>
              <a:gd name="connsiteY2146" fmla="*/ 213774 h 622144"/>
              <a:gd name="connsiteX2147" fmla="*/ 757575 w 3245936"/>
              <a:gd name="connsiteY2147" fmla="*/ 154681 h 622144"/>
              <a:gd name="connsiteX2148" fmla="*/ 757375 w 3245936"/>
              <a:gd name="connsiteY2148" fmla="*/ 154671 h 622144"/>
              <a:gd name="connsiteX2149" fmla="*/ 2037135 w 3245936"/>
              <a:gd name="connsiteY2149" fmla="*/ 154519 h 622144"/>
              <a:gd name="connsiteX2150" fmla="*/ 2034773 w 3245936"/>
              <a:gd name="connsiteY2150" fmla="*/ 160768 h 622144"/>
              <a:gd name="connsiteX2151" fmla="*/ 2007265 w 3245936"/>
              <a:gd name="connsiteY2151" fmla="*/ 236682 h 622144"/>
              <a:gd name="connsiteX2152" fmla="*/ 2008713 w 3245936"/>
              <a:gd name="connsiteY2152" fmla="*/ 237853 h 622144"/>
              <a:gd name="connsiteX2153" fmla="*/ 2055833 w 3245936"/>
              <a:gd name="connsiteY2153" fmla="*/ 212355 h 622144"/>
              <a:gd name="connsiteX2154" fmla="*/ 2038593 w 3245936"/>
              <a:gd name="connsiteY2154" fmla="*/ 154567 h 622144"/>
              <a:gd name="connsiteX2155" fmla="*/ 2037154 w 3245936"/>
              <a:gd name="connsiteY2155" fmla="*/ 154538 h 622144"/>
              <a:gd name="connsiteX2156" fmla="*/ 2037135 w 3245936"/>
              <a:gd name="connsiteY2156" fmla="*/ 154519 h 622144"/>
              <a:gd name="connsiteX2157" fmla="*/ 755089 w 3245936"/>
              <a:gd name="connsiteY2157" fmla="*/ 154157 h 622144"/>
              <a:gd name="connsiteX2158" fmla="*/ 726171 w 3245936"/>
              <a:gd name="connsiteY2158" fmla="*/ 192876 h 622144"/>
              <a:gd name="connsiteX2159" fmla="*/ 756851 w 3245936"/>
              <a:gd name="connsiteY2159" fmla="*/ 213593 h 622144"/>
              <a:gd name="connsiteX2160" fmla="*/ 759128 w 3245936"/>
              <a:gd name="connsiteY2160" fmla="*/ 212393 h 622144"/>
              <a:gd name="connsiteX2161" fmla="*/ 756861 w 3245936"/>
              <a:gd name="connsiteY2161" fmla="*/ 154662 h 622144"/>
              <a:gd name="connsiteX2162" fmla="*/ 756175 w 3245936"/>
              <a:gd name="connsiteY2162" fmla="*/ 154643 h 622144"/>
              <a:gd name="connsiteX2163" fmla="*/ 755089 w 3245936"/>
              <a:gd name="connsiteY2163" fmla="*/ 154157 h 622144"/>
              <a:gd name="connsiteX2164" fmla="*/ 2032049 w 3245936"/>
              <a:gd name="connsiteY2164" fmla="*/ 153690 h 622144"/>
              <a:gd name="connsiteX2165" fmla="*/ 1891460 w 3245936"/>
              <a:gd name="connsiteY2165" fmla="*/ 205983 h 622144"/>
              <a:gd name="connsiteX2166" fmla="*/ 1891508 w 3245936"/>
              <a:gd name="connsiteY2166" fmla="*/ 207421 h 622144"/>
              <a:gd name="connsiteX2167" fmla="*/ 1918197 w 3245936"/>
              <a:gd name="connsiteY2167" fmla="*/ 214908 h 622144"/>
              <a:gd name="connsiteX2168" fmla="*/ 759785 w 3245936"/>
              <a:gd name="connsiteY2168" fmla="*/ 153347 h 622144"/>
              <a:gd name="connsiteX2169" fmla="*/ 758204 w 3245936"/>
              <a:gd name="connsiteY2169" fmla="*/ 154452 h 622144"/>
              <a:gd name="connsiteX2170" fmla="*/ 773958 w 3245936"/>
              <a:gd name="connsiteY2170" fmla="*/ 213688 h 622144"/>
              <a:gd name="connsiteX2171" fmla="*/ 847149 w 3245936"/>
              <a:gd name="connsiteY2171" fmla="*/ 204621 h 622144"/>
              <a:gd name="connsiteX2172" fmla="*/ 2035097 w 3245936"/>
              <a:gd name="connsiteY2172" fmla="*/ 153119 h 622144"/>
              <a:gd name="connsiteX2173" fmla="*/ 1919501 w 3245936"/>
              <a:gd name="connsiteY2173" fmla="*/ 215260 h 622144"/>
              <a:gd name="connsiteX2174" fmla="*/ 2002512 w 3245936"/>
              <a:gd name="connsiteY2174" fmla="*/ 238549 h 622144"/>
              <a:gd name="connsiteX2175" fmla="*/ 2005226 w 3245936"/>
              <a:gd name="connsiteY2175" fmla="*/ 236320 h 622144"/>
              <a:gd name="connsiteX2176" fmla="*/ 2036307 w 3245936"/>
              <a:gd name="connsiteY2176" fmla="*/ 154138 h 622144"/>
              <a:gd name="connsiteX2177" fmla="*/ 2035097 w 3245936"/>
              <a:gd name="connsiteY2177" fmla="*/ 153119 h 622144"/>
              <a:gd name="connsiteX2178" fmla="*/ 753794 w 3245936"/>
              <a:gd name="connsiteY2178" fmla="*/ 152652 h 622144"/>
              <a:gd name="connsiteX2179" fmla="*/ 694387 w 3245936"/>
              <a:gd name="connsiteY2179" fmla="*/ 171388 h 622144"/>
              <a:gd name="connsiteX2180" fmla="*/ 725724 w 3245936"/>
              <a:gd name="connsiteY2180" fmla="*/ 192562 h 622144"/>
              <a:gd name="connsiteX2181" fmla="*/ 754661 w 3245936"/>
              <a:gd name="connsiteY2181" fmla="*/ 153814 h 622144"/>
              <a:gd name="connsiteX2182" fmla="*/ 753794 w 3245936"/>
              <a:gd name="connsiteY2182" fmla="*/ 152652 h 622144"/>
              <a:gd name="connsiteX2183" fmla="*/ 760252 w 3245936"/>
              <a:gd name="connsiteY2183" fmla="*/ 152547 h 622144"/>
              <a:gd name="connsiteX2184" fmla="*/ 848653 w 3245936"/>
              <a:gd name="connsiteY2184" fmla="*/ 204440 h 622144"/>
              <a:gd name="connsiteX2185" fmla="*/ 912128 w 3245936"/>
              <a:gd name="connsiteY2185" fmla="*/ 196562 h 622144"/>
              <a:gd name="connsiteX2186" fmla="*/ 912138 w 3245936"/>
              <a:gd name="connsiteY2186" fmla="*/ 196010 h 622144"/>
              <a:gd name="connsiteX2187" fmla="*/ 2041155 w 3245936"/>
              <a:gd name="connsiteY2187" fmla="*/ 152452 h 622144"/>
              <a:gd name="connsiteX2188" fmla="*/ 2039326 w 3245936"/>
              <a:gd name="connsiteY2188" fmla="*/ 154281 h 622144"/>
              <a:gd name="connsiteX2189" fmla="*/ 2056528 w 3245936"/>
              <a:gd name="connsiteY2189" fmla="*/ 211984 h 622144"/>
              <a:gd name="connsiteX2190" fmla="*/ 2115840 w 3245936"/>
              <a:gd name="connsiteY2190" fmla="*/ 179875 h 622144"/>
              <a:gd name="connsiteX2191" fmla="*/ 2115593 w 3245936"/>
              <a:gd name="connsiteY2191" fmla="*/ 177732 h 622144"/>
              <a:gd name="connsiteX2192" fmla="*/ 2115621 w 3245936"/>
              <a:gd name="connsiteY2192" fmla="*/ 177674 h 622144"/>
              <a:gd name="connsiteX2193" fmla="*/ 467406 w 3245936"/>
              <a:gd name="connsiteY2193" fmla="*/ 146737 h 622144"/>
              <a:gd name="connsiteX2194" fmla="*/ 396235 w 3245936"/>
              <a:gd name="connsiteY2194" fmla="*/ 174074 h 622144"/>
              <a:gd name="connsiteX2195" fmla="*/ 396302 w 3245936"/>
              <a:gd name="connsiteY2195" fmla="*/ 175465 h 622144"/>
              <a:gd name="connsiteX2196" fmla="*/ 461424 w 3245936"/>
              <a:gd name="connsiteY2196" fmla="*/ 190514 h 622144"/>
              <a:gd name="connsiteX2197" fmla="*/ 465596 w 3245936"/>
              <a:gd name="connsiteY2197" fmla="*/ 188095 h 622144"/>
              <a:gd name="connsiteX2198" fmla="*/ 467834 w 3245936"/>
              <a:gd name="connsiteY2198" fmla="*/ 189714 h 622144"/>
              <a:gd name="connsiteX2199" fmla="*/ 469406 w 3245936"/>
              <a:gd name="connsiteY2199" fmla="*/ 188952 h 622144"/>
              <a:gd name="connsiteX2200" fmla="*/ 2631609 w 3245936"/>
              <a:gd name="connsiteY2200" fmla="*/ 144270 h 622144"/>
              <a:gd name="connsiteX2201" fmla="*/ 2629314 w 3245936"/>
              <a:gd name="connsiteY2201" fmla="*/ 145289 h 622144"/>
              <a:gd name="connsiteX2202" fmla="*/ 2618903 w 3245936"/>
              <a:gd name="connsiteY2202" fmla="*/ 299080 h 622144"/>
              <a:gd name="connsiteX2203" fmla="*/ 2619046 w 3245936"/>
              <a:gd name="connsiteY2203" fmla="*/ 299080 h 622144"/>
              <a:gd name="connsiteX2204" fmla="*/ 2621351 w 3245936"/>
              <a:gd name="connsiteY2204" fmla="*/ 300890 h 622144"/>
              <a:gd name="connsiteX2205" fmla="*/ 2759226 w 3245936"/>
              <a:gd name="connsiteY2205" fmla="*/ 246426 h 622144"/>
              <a:gd name="connsiteX2206" fmla="*/ 2759149 w 3245936"/>
              <a:gd name="connsiteY2206" fmla="*/ 244711 h 622144"/>
              <a:gd name="connsiteX2207" fmla="*/ 2759607 w 3245936"/>
              <a:gd name="connsiteY2207" fmla="*/ 243721 h 622144"/>
              <a:gd name="connsiteX2208" fmla="*/ 2625866 w 3245936"/>
              <a:gd name="connsiteY2208" fmla="*/ 143032 h 622144"/>
              <a:gd name="connsiteX2209" fmla="*/ 2560620 w 3245936"/>
              <a:gd name="connsiteY2209" fmla="*/ 162320 h 622144"/>
              <a:gd name="connsiteX2210" fmla="*/ 2560639 w 3245936"/>
              <a:gd name="connsiteY2210" fmla="*/ 163873 h 622144"/>
              <a:gd name="connsiteX2211" fmla="*/ 2558943 w 3245936"/>
              <a:gd name="connsiteY2211" fmla="*/ 166130 h 622144"/>
              <a:gd name="connsiteX2212" fmla="*/ 2617217 w 3245936"/>
              <a:gd name="connsiteY2212" fmla="*/ 299204 h 622144"/>
              <a:gd name="connsiteX2213" fmla="*/ 2618055 w 3245936"/>
              <a:gd name="connsiteY2213" fmla="*/ 299061 h 622144"/>
              <a:gd name="connsiteX2214" fmla="*/ 2628485 w 3245936"/>
              <a:gd name="connsiteY2214" fmla="*/ 145270 h 622144"/>
              <a:gd name="connsiteX2215" fmla="*/ 2628333 w 3245936"/>
              <a:gd name="connsiteY2215" fmla="*/ 145270 h 622144"/>
              <a:gd name="connsiteX2216" fmla="*/ 2625866 w 3245936"/>
              <a:gd name="connsiteY2216" fmla="*/ 143032 h 622144"/>
              <a:gd name="connsiteX2217" fmla="*/ 630531 w 3245936"/>
              <a:gd name="connsiteY2217" fmla="*/ 130078 h 622144"/>
              <a:gd name="connsiteX2218" fmla="*/ 627559 w 3245936"/>
              <a:gd name="connsiteY2218" fmla="*/ 130783 h 622144"/>
              <a:gd name="connsiteX2219" fmla="*/ 626835 w 3245936"/>
              <a:gd name="connsiteY2219" fmla="*/ 130440 h 622144"/>
              <a:gd name="connsiteX2220" fmla="*/ 582944 w 3245936"/>
              <a:gd name="connsiteY2220" fmla="*/ 203820 h 622144"/>
              <a:gd name="connsiteX2221" fmla="*/ 584039 w 3245936"/>
              <a:gd name="connsiteY2221" fmla="*/ 205221 h 622144"/>
              <a:gd name="connsiteX2222" fmla="*/ 674927 w 3245936"/>
              <a:gd name="connsiteY2222" fmla="*/ 176550 h 622144"/>
              <a:gd name="connsiteX2223" fmla="*/ 631093 w 3245936"/>
              <a:gd name="connsiteY2223" fmla="*/ 129640 h 622144"/>
              <a:gd name="connsiteX2224" fmla="*/ 675679 w 3245936"/>
              <a:gd name="connsiteY2224" fmla="*/ 176312 h 622144"/>
              <a:gd name="connsiteX2225" fmla="*/ 692396 w 3245936"/>
              <a:gd name="connsiteY2225" fmla="*/ 171045 h 622144"/>
              <a:gd name="connsiteX2226" fmla="*/ 625273 w 3245936"/>
              <a:gd name="connsiteY2226" fmla="*/ 129040 h 622144"/>
              <a:gd name="connsiteX2227" fmla="*/ 558074 w 3245936"/>
              <a:gd name="connsiteY2227" fmla="*/ 156919 h 622144"/>
              <a:gd name="connsiteX2228" fmla="*/ 579667 w 3245936"/>
              <a:gd name="connsiteY2228" fmla="*/ 203411 h 622144"/>
              <a:gd name="connsiteX2229" fmla="*/ 581658 w 3245936"/>
              <a:gd name="connsiteY2229" fmla="*/ 203220 h 622144"/>
              <a:gd name="connsiteX2230" fmla="*/ 582392 w 3245936"/>
              <a:gd name="connsiteY2230" fmla="*/ 203573 h 622144"/>
              <a:gd name="connsiteX2231" fmla="*/ 626273 w 3245936"/>
              <a:gd name="connsiteY2231" fmla="*/ 130183 h 622144"/>
              <a:gd name="connsiteX2232" fmla="*/ 625273 w 3245936"/>
              <a:gd name="connsiteY2232" fmla="*/ 129040 h 622144"/>
              <a:gd name="connsiteX2233" fmla="*/ 631769 w 3245936"/>
              <a:gd name="connsiteY2233" fmla="*/ 128297 h 622144"/>
              <a:gd name="connsiteX2234" fmla="*/ 631493 w 3245936"/>
              <a:gd name="connsiteY2234" fmla="*/ 128897 h 622144"/>
              <a:gd name="connsiteX2235" fmla="*/ 693415 w 3245936"/>
              <a:gd name="connsiteY2235" fmla="*/ 170731 h 622144"/>
              <a:gd name="connsiteX2236" fmla="*/ 753470 w 3245936"/>
              <a:gd name="connsiteY2236" fmla="*/ 151785 h 622144"/>
              <a:gd name="connsiteX2237" fmla="*/ 753489 w 3245936"/>
              <a:gd name="connsiteY2237" fmla="*/ 150890 h 622144"/>
              <a:gd name="connsiteX2238" fmla="*/ 533119 w 3245936"/>
              <a:gd name="connsiteY2238" fmla="*/ 126173 h 622144"/>
              <a:gd name="connsiteX2239" fmla="*/ 472978 w 3245936"/>
              <a:gd name="connsiteY2239" fmla="*/ 190495 h 622144"/>
              <a:gd name="connsiteX2240" fmla="*/ 473083 w 3245936"/>
              <a:gd name="connsiteY2240" fmla="*/ 190666 h 622144"/>
              <a:gd name="connsiteX2241" fmla="*/ 473416 w 3245936"/>
              <a:gd name="connsiteY2241" fmla="*/ 191095 h 622144"/>
              <a:gd name="connsiteX2242" fmla="*/ 484075 w 3245936"/>
              <a:gd name="connsiteY2242" fmla="*/ 186675 h 622144"/>
              <a:gd name="connsiteX2243" fmla="*/ 537986 w 3245936"/>
              <a:gd name="connsiteY2243" fmla="*/ 121458 h 622144"/>
              <a:gd name="connsiteX2244" fmla="*/ 485637 w 3245936"/>
              <a:gd name="connsiteY2244" fmla="*/ 186018 h 622144"/>
              <a:gd name="connsiteX2245" fmla="*/ 557131 w 3245936"/>
              <a:gd name="connsiteY2245" fmla="*/ 156357 h 622144"/>
              <a:gd name="connsiteX2246" fmla="*/ 541063 w 3245936"/>
              <a:gd name="connsiteY2246" fmla="*/ 121782 h 622144"/>
              <a:gd name="connsiteX2247" fmla="*/ 539072 w 3245936"/>
              <a:gd name="connsiteY2247" fmla="*/ 121953 h 622144"/>
              <a:gd name="connsiteX2248" fmla="*/ 537986 w 3245936"/>
              <a:gd name="connsiteY2248" fmla="*/ 121458 h 622144"/>
              <a:gd name="connsiteX2249" fmla="*/ 536757 w 3245936"/>
              <a:gd name="connsiteY2249" fmla="*/ 120124 h 622144"/>
              <a:gd name="connsiteX2250" fmla="*/ 468292 w 3245936"/>
              <a:gd name="connsiteY2250" fmla="*/ 146423 h 622144"/>
              <a:gd name="connsiteX2251" fmla="*/ 470301 w 3245936"/>
              <a:gd name="connsiteY2251" fmla="*/ 188971 h 622144"/>
              <a:gd name="connsiteX2252" fmla="*/ 470825 w 3245936"/>
              <a:gd name="connsiteY2252" fmla="*/ 188990 h 622144"/>
              <a:gd name="connsiteX2253" fmla="*/ 472540 w 3245936"/>
              <a:gd name="connsiteY2253" fmla="*/ 190028 h 622144"/>
              <a:gd name="connsiteX2254" fmla="*/ 537253 w 3245936"/>
              <a:gd name="connsiteY2254" fmla="*/ 120801 h 622144"/>
              <a:gd name="connsiteX2255" fmla="*/ 536757 w 3245936"/>
              <a:gd name="connsiteY2255" fmla="*/ 120124 h 622144"/>
              <a:gd name="connsiteX2256" fmla="*/ 543349 w 3245936"/>
              <a:gd name="connsiteY2256" fmla="*/ 119124 h 622144"/>
              <a:gd name="connsiteX2257" fmla="*/ 543349 w 3245936"/>
              <a:gd name="connsiteY2257" fmla="*/ 119286 h 622144"/>
              <a:gd name="connsiteX2258" fmla="*/ 541634 w 3245936"/>
              <a:gd name="connsiteY2258" fmla="*/ 121563 h 622144"/>
              <a:gd name="connsiteX2259" fmla="*/ 557703 w 3245936"/>
              <a:gd name="connsiteY2259" fmla="*/ 156129 h 622144"/>
              <a:gd name="connsiteX2260" fmla="*/ 624959 w 3245936"/>
              <a:gd name="connsiteY2260" fmla="*/ 128221 h 622144"/>
              <a:gd name="connsiteX2261" fmla="*/ 624844 w 3245936"/>
              <a:gd name="connsiteY2261" fmla="*/ 127239 h 622144"/>
              <a:gd name="connsiteX2262" fmla="*/ 2425517 w 3245936"/>
              <a:gd name="connsiteY2262" fmla="*/ 101322 h 622144"/>
              <a:gd name="connsiteX2263" fmla="*/ 2370758 w 3245936"/>
              <a:gd name="connsiteY2263" fmla="*/ 241921 h 622144"/>
              <a:gd name="connsiteX2264" fmla="*/ 2372596 w 3245936"/>
              <a:gd name="connsiteY2264" fmla="*/ 245292 h 622144"/>
              <a:gd name="connsiteX2265" fmla="*/ 2458283 w 3245936"/>
              <a:gd name="connsiteY2265" fmla="*/ 259685 h 622144"/>
              <a:gd name="connsiteX2266" fmla="*/ 2460569 w 3245936"/>
              <a:gd name="connsiteY2266" fmla="*/ 257275 h 622144"/>
              <a:gd name="connsiteX2267" fmla="*/ 2426727 w 3245936"/>
              <a:gd name="connsiteY2267" fmla="*/ 101389 h 622144"/>
              <a:gd name="connsiteX2268" fmla="*/ 2425603 w 3245936"/>
              <a:gd name="connsiteY2268" fmla="*/ 101360 h 622144"/>
              <a:gd name="connsiteX2269" fmla="*/ 2425517 w 3245936"/>
              <a:gd name="connsiteY2269" fmla="*/ 101322 h 622144"/>
              <a:gd name="connsiteX2270" fmla="*/ 2423403 w 3245936"/>
              <a:gd name="connsiteY2270" fmla="*/ 99817 h 622144"/>
              <a:gd name="connsiteX2271" fmla="*/ 2278718 w 3245936"/>
              <a:gd name="connsiteY2271" fmla="*/ 169788 h 622144"/>
              <a:gd name="connsiteX2272" fmla="*/ 2278880 w 3245936"/>
              <a:gd name="connsiteY2272" fmla="*/ 171712 h 622144"/>
              <a:gd name="connsiteX2273" fmla="*/ 2278375 w 3245936"/>
              <a:gd name="connsiteY2273" fmla="*/ 172817 h 622144"/>
              <a:gd name="connsiteX2274" fmla="*/ 2366567 w 3245936"/>
              <a:gd name="connsiteY2274" fmla="*/ 242587 h 622144"/>
              <a:gd name="connsiteX2275" fmla="*/ 2369891 w 3245936"/>
              <a:gd name="connsiteY2275" fmla="*/ 241549 h 622144"/>
              <a:gd name="connsiteX2276" fmla="*/ 2369986 w 3245936"/>
              <a:gd name="connsiteY2276" fmla="*/ 241587 h 622144"/>
              <a:gd name="connsiteX2277" fmla="*/ 2424746 w 3245936"/>
              <a:gd name="connsiteY2277" fmla="*/ 100979 h 622144"/>
              <a:gd name="connsiteX2278" fmla="*/ 2423403 w 3245936"/>
              <a:gd name="connsiteY2278" fmla="*/ 99817 h 622144"/>
              <a:gd name="connsiteX2279" fmla="*/ 2429365 w 3245936"/>
              <a:gd name="connsiteY2279" fmla="*/ 99808 h 622144"/>
              <a:gd name="connsiteX2280" fmla="*/ 2427555 w 3245936"/>
              <a:gd name="connsiteY2280" fmla="*/ 101198 h 622144"/>
              <a:gd name="connsiteX2281" fmla="*/ 2461398 w 3245936"/>
              <a:gd name="connsiteY2281" fmla="*/ 257075 h 622144"/>
              <a:gd name="connsiteX2282" fmla="*/ 2462531 w 3245936"/>
              <a:gd name="connsiteY2282" fmla="*/ 257103 h 622144"/>
              <a:gd name="connsiteX2283" fmla="*/ 2463922 w 3245936"/>
              <a:gd name="connsiteY2283" fmla="*/ 257799 h 622144"/>
              <a:gd name="connsiteX2284" fmla="*/ 2554428 w 3245936"/>
              <a:gd name="connsiteY2284" fmla="*/ 165292 h 622144"/>
              <a:gd name="connsiteX2285" fmla="*/ 2553647 w 3245936"/>
              <a:gd name="connsiteY2285" fmla="*/ 162263 h 622144"/>
              <a:gd name="connsiteX2286" fmla="*/ 2553828 w 3245936"/>
              <a:gd name="connsiteY2286" fmla="*/ 161872 h 622144"/>
              <a:gd name="connsiteX2287" fmla="*/ 2145130 w 3245936"/>
              <a:gd name="connsiteY2287" fmla="*/ 92769 h 622144"/>
              <a:gd name="connsiteX2288" fmla="*/ 2141710 w 3245936"/>
              <a:gd name="connsiteY2288" fmla="*/ 94083 h 622144"/>
              <a:gd name="connsiteX2289" fmla="*/ 2120269 w 3245936"/>
              <a:gd name="connsiteY2289" fmla="*/ 175236 h 622144"/>
              <a:gd name="connsiteX2290" fmla="*/ 2122613 w 3245936"/>
              <a:gd name="connsiteY2290" fmla="*/ 177951 h 622144"/>
              <a:gd name="connsiteX2291" fmla="*/ 2271908 w 3245936"/>
              <a:gd name="connsiteY2291" fmla="*/ 170655 h 622144"/>
              <a:gd name="connsiteX2292" fmla="*/ 2271917 w 3245936"/>
              <a:gd name="connsiteY2292" fmla="*/ 170093 h 622144"/>
              <a:gd name="connsiteX2293" fmla="*/ 2272212 w 3245936"/>
              <a:gd name="connsiteY2293" fmla="*/ 169454 h 622144"/>
              <a:gd name="connsiteX2294" fmla="*/ 2139453 w 3245936"/>
              <a:gd name="connsiteY2294" fmla="*/ 92664 h 622144"/>
              <a:gd name="connsiteX2295" fmla="*/ 2041174 w 3245936"/>
              <a:gd name="connsiteY2295" fmla="*/ 149595 h 622144"/>
              <a:gd name="connsiteX2296" fmla="*/ 2041450 w 3245936"/>
              <a:gd name="connsiteY2296" fmla="*/ 151852 h 622144"/>
              <a:gd name="connsiteX2297" fmla="*/ 2041431 w 3245936"/>
              <a:gd name="connsiteY2297" fmla="*/ 151909 h 622144"/>
              <a:gd name="connsiteX2298" fmla="*/ 2115888 w 3245936"/>
              <a:gd name="connsiteY2298" fmla="*/ 177141 h 622144"/>
              <a:gd name="connsiteX2299" fmla="*/ 2119698 w 3245936"/>
              <a:gd name="connsiteY2299" fmla="*/ 175046 h 622144"/>
              <a:gd name="connsiteX2300" fmla="*/ 2141139 w 3245936"/>
              <a:gd name="connsiteY2300" fmla="*/ 93893 h 622144"/>
              <a:gd name="connsiteX2301" fmla="*/ 2139453 w 3245936"/>
              <a:gd name="connsiteY2301" fmla="*/ 92664 h 622144"/>
              <a:gd name="connsiteX2302" fmla="*/ 308500 w 3245936"/>
              <a:gd name="connsiteY2302" fmla="*/ 84901 h 622144"/>
              <a:gd name="connsiteX2303" fmla="*/ 306424 w 3245936"/>
              <a:gd name="connsiteY2303" fmla="*/ 85587 h 622144"/>
              <a:gd name="connsiteX2304" fmla="*/ 301318 w 3245936"/>
              <a:gd name="connsiteY2304" fmla="*/ 156967 h 622144"/>
              <a:gd name="connsiteX2305" fmla="*/ 301585 w 3245936"/>
              <a:gd name="connsiteY2305" fmla="*/ 156976 h 622144"/>
              <a:gd name="connsiteX2306" fmla="*/ 304281 w 3245936"/>
              <a:gd name="connsiteY2306" fmla="*/ 160701 h 622144"/>
              <a:gd name="connsiteX2307" fmla="*/ 389367 w 3245936"/>
              <a:gd name="connsiteY2307" fmla="*/ 174093 h 622144"/>
              <a:gd name="connsiteX2308" fmla="*/ 390168 w 3245936"/>
              <a:gd name="connsiteY2308" fmla="*/ 172626 h 622144"/>
              <a:gd name="connsiteX2309" fmla="*/ 303966 w 3245936"/>
              <a:gd name="connsiteY2309" fmla="*/ 84644 h 622144"/>
              <a:gd name="connsiteX2310" fmla="*/ 176284 w 3245936"/>
              <a:gd name="connsiteY2310" fmla="*/ 189409 h 622144"/>
              <a:gd name="connsiteX2311" fmla="*/ 176560 w 3245936"/>
              <a:gd name="connsiteY2311" fmla="*/ 190124 h 622144"/>
              <a:gd name="connsiteX2312" fmla="*/ 297261 w 3245936"/>
              <a:gd name="connsiteY2312" fmla="*/ 160929 h 622144"/>
              <a:gd name="connsiteX2313" fmla="*/ 297289 w 3245936"/>
              <a:gd name="connsiteY2313" fmla="*/ 159663 h 622144"/>
              <a:gd name="connsiteX2314" fmla="*/ 300737 w 3245936"/>
              <a:gd name="connsiteY2314" fmla="*/ 156957 h 622144"/>
              <a:gd name="connsiteX2315" fmla="*/ 305843 w 3245936"/>
              <a:gd name="connsiteY2315" fmla="*/ 85577 h 622144"/>
              <a:gd name="connsiteX2316" fmla="*/ 305567 w 3245936"/>
              <a:gd name="connsiteY2316" fmla="*/ 85568 h 622144"/>
              <a:gd name="connsiteX2317" fmla="*/ 303966 w 3245936"/>
              <a:gd name="connsiteY2317" fmla="*/ 84644 h 622144"/>
              <a:gd name="connsiteX2318" fmla="*/ 460776 w 3245936"/>
              <a:gd name="connsiteY2318" fmla="*/ 22169 h 622144"/>
              <a:gd name="connsiteX2319" fmla="*/ 394625 w 3245936"/>
              <a:gd name="connsiteY2319" fmla="*/ 171921 h 622144"/>
              <a:gd name="connsiteX2320" fmla="*/ 395940 w 3245936"/>
              <a:gd name="connsiteY2320" fmla="*/ 173293 h 622144"/>
              <a:gd name="connsiteX2321" fmla="*/ 467368 w 3245936"/>
              <a:gd name="connsiteY2321" fmla="*/ 145861 h 622144"/>
              <a:gd name="connsiteX2322" fmla="*/ 461519 w 3245936"/>
              <a:gd name="connsiteY2322" fmla="*/ 22283 h 622144"/>
              <a:gd name="connsiteX2323" fmla="*/ 460995 w 3245936"/>
              <a:gd name="connsiteY2323" fmla="*/ 22274 h 622144"/>
              <a:gd name="connsiteX2324" fmla="*/ 460776 w 3245936"/>
              <a:gd name="connsiteY2324" fmla="*/ 22169 h 622144"/>
              <a:gd name="connsiteX2325" fmla="*/ 463710 w 3245936"/>
              <a:gd name="connsiteY2325" fmla="*/ 21817 h 622144"/>
              <a:gd name="connsiteX2326" fmla="*/ 462415 w 3245936"/>
              <a:gd name="connsiteY2326" fmla="*/ 22322 h 622144"/>
              <a:gd name="connsiteX2327" fmla="*/ 468244 w 3245936"/>
              <a:gd name="connsiteY2327" fmla="*/ 145537 h 622144"/>
              <a:gd name="connsiteX2328" fmla="*/ 536453 w 3245936"/>
              <a:gd name="connsiteY2328" fmla="*/ 119343 h 622144"/>
              <a:gd name="connsiteX2329" fmla="*/ 536395 w 3245936"/>
              <a:gd name="connsiteY2329" fmla="*/ 117667 h 622144"/>
              <a:gd name="connsiteX2330" fmla="*/ 537434 w 3245936"/>
              <a:gd name="connsiteY2330" fmla="*/ 115952 h 622144"/>
              <a:gd name="connsiteX2331" fmla="*/ 458709 w 3245936"/>
              <a:gd name="connsiteY2331" fmla="*/ 20531 h 622144"/>
              <a:gd name="connsiteX2332" fmla="*/ 309777 w 3245936"/>
              <a:gd name="connsiteY2332" fmla="*/ 81167 h 622144"/>
              <a:gd name="connsiteX2333" fmla="*/ 309853 w 3245936"/>
              <a:gd name="connsiteY2333" fmla="*/ 82891 h 622144"/>
              <a:gd name="connsiteX2334" fmla="*/ 309024 w 3245936"/>
              <a:gd name="connsiteY2334" fmla="*/ 84406 h 622144"/>
              <a:gd name="connsiteX2335" fmla="*/ 390691 w 3245936"/>
              <a:gd name="connsiteY2335" fmla="*/ 172131 h 622144"/>
              <a:gd name="connsiteX2336" fmla="*/ 393625 w 3245936"/>
              <a:gd name="connsiteY2336" fmla="*/ 171464 h 622144"/>
              <a:gd name="connsiteX2337" fmla="*/ 393835 w 3245936"/>
              <a:gd name="connsiteY2337" fmla="*/ 171559 h 622144"/>
              <a:gd name="connsiteX2338" fmla="*/ 459986 w 3245936"/>
              <a:gd name="connsiteY2338" fmla="*/ 21817 h 622144"/>
              <a:gd name="connsiteX2339" fmla="*/ 458709 w 3245936"/>
              <a:gd name="connsiteY2339" fmla="*/ 20531 h 622144"/>
              <a:gd name="connsiteX2340" fmla="*/ 649895 w 3245936"/>
              <a:gd name="connsiteY2340" fmla="*/ 6653 h 622144"/>
              <a:gd name="connsiteX2341" fmla="*/ 647990 w 3245936"/>
              <a:gd name="connsiteY2341" fmla="*/ 7053 h 622144"/>
              <a:gd name="connsiteX2342" fmla="*/ 629274 w 3245936"/>
              <a:gd name="connsiteY2342" fmla="*/ 123849 h 622144"/>
              <a:gd name="connsiteX2343" fmla="*/ 631855 w 3245936"/>
              <a:gd name="connsiteY2343" fmla="*/ 127554 h 622144"/>
              <a:gd name="connsiteX2344" fmla="*/ 753594 w 3245936"/>
              <a:gd name="connsiteY2344" fmla="*/ 150157 h 622144"/>
              <a:gd name="connsiteX2345" fmla="*/ 754546 w 3245936"/>
              <a:gd name="connsiteY2345" fmla="*/ 148614 h 622144"/>
              <a:gd name="connsiteX2346" fmla="*/ 646066 w 3245936"/>
              <a:gd name="connsiteY2346" fmla="*/ 6434 h 622144"/>
              <a:gd name="connsiteX2347" fmla="*/ 542577 w 3245936"/>
              <a:gd name="connsiteY2347" fmla="*/ 116229 h 622144"/>
              <a:gd name="connsiteX2348" fmla="*/ 543377 w 3245936"/>
              <a:gd name="connsiteY2348" fmla="*/ 118524 h 622144"/>
              <a:gd name="connsiteX2349" fmla="*/ 624873 w 3245936"/>
              <a:gd name="connsiteY2349" fmla="*/ 126639 h 622144"/>
              <a:gd name="connsiteX2350" fmla="*/ 624873 w 3245936"/>
              <a:gd name="connsiteY2350" fmla="*/ 126487 h 622144"/>
              <a:gd name="connsiteX2351" fmla="*/ 628550 w 3245936"/>
              <a:gd name="connsiteY2351" fmla="*/ 123791 h 622144"/>
              <a:gd name="connsiteX2352" fmla="*/ 647266 w 3245936"/>
              <a:gd name="connsiteY2352" fmla="*/ 6996 h 622144"/>
              <a:gd name="connsiteX2353" fmla="*/ 646066 w 3245936"/>
              <a:gd name="connsiteY2353" fmla="*/ 6434 h 622144"/>
              <a:gd name="connsiteX2354" fmla="*/ 644704 w 3245936"/>
              <a:gd name="connsiteY2354" fmla="*/ 4310 h 622144"/>
              <a:gd name="connsiteX2355" fmla="*/ 465291 w 3245936"/>
              <a:gd name="connsiteY2355" fmla="*/ 18978 h 622144"/>
              <a:gd name="connsiteX2356" fmla="*/ 465272 w 3245936"/>
              <a:gd name="connsiteY2356" fmla="*/ 19597 h 622144"/>
              <a:gd name="connsiteX2357" fmla="*/ 464234 w 3245936"/>
              <a:gd name="connsiteY2357" fmla="*/ 21321 h 622144"/>
              <a:gd name="connsiteX2358" fmla="*/ 537967 w 3245936"/>
              <a:gd name="connsiteY2358" fmla="*/ 115457 h 622144"/>
              <a:gd name="connsiteX2359" fmla="*/ 540672 w 3245936"/>
              <a:gd name="connsiteY2359" fmla="*/ 115000 h 622144"/>
              <a:gd name="connsiteX2360" fmla="*/ 541996 w 3245936"/>
              <a:gd name="connsiteY2360" fmla="*/ 115609 h 622144"/>
              <a:gd name="connsiteX2361" fmla="*/ 645485 w 3245936"/>
              <a:gd name="connsiteY2361" fmla="*/ 5805 h 622144"/>
              <a:gd name="connsiteX2362" fmla="*/ 644704 w 3245936"/>
              <a:gd name="connsiteY2362" fmla="*/ 4310 h 622144"/>
              <a:gd name="connsiteX2363" fmla="*/ 649028 w 3245936"/>
              <a:gd name="connsiteY2363" fmla="*/ 90 h 622144"/>
              <a:gd name="connsiteX2364" fmla="*/ 651705 w 3245936"/>
              <a:gd name="connsiteY2364" fmla="*/ 4376 h 622144"/>
              <a:gd name="connsiteX2365" fmla="*/ 650657 w 3245936"/>
              <a:gd name="connsiteY2365" fmla="*/ 6101 h 622144"/>
              <a:gd name="connsiteX2366" fmla="*/ 755299 w 3245936"/>
              <a:gd name="connsiteY2366" fmla="*/ 148071 h 622144"/>
              <a:gd name="connsiteX2367" fmla="*/ 757813 w 3245936"/>
              <a:gd name="connsiteY2367" fmla="*/ 147690 h 622144"/>
              <a:gd name="connsiteX2368" fmla="*/ 760500 w 3245936"/>
              <a:gd name="connsiteY2368" fmla="*/ 151709 h 622144"/>
              <a:gd name="connsiteX2369" fmla="*/ 912433 w 3245936"/>
              <a:gd name="connsiteY2369" fmla="*/ 195181 h 622144"/>
              <a:gd name="connsiteX2370" fmla="*/ 916462 w 3245936"/>
              <a:gd name="connsiteY2370" fmla="*/ 193067 h 622144"/>
              <a:gd name="connsiteX2371" fmla="*/ 919138 w 3245936"/>
              <a:gd name="connsiteY2371" fmla="*/ 197353 h 622144"/>
              <a:gd name="connsiteX2372" fmla="*/ 919034 w 3245936"/>
              <a:gd name="connsiteY2372" fmla="*/ 197572 h 622144"/>
              <a:gd name="connsiteX2373" fmla="*/ 1034801 w 3245936"/>
              <a:gd name="connsiteY2373" fmla="*/ 246407 h 622144"/>
              <a:gd name="connsiteX2374" fmla="*/ 1038677 w 3245936"/>
              <a:gd name="connsiteY2374" fmla="*/ 244616 h 622144"/>
              <a:gd name="connsiteX2375" fmla="*/ 1040992 w 3245936"/>
              <a:gd name="connsiteY2375" fmla="*/ 246435 h 622144"/>
              <a:gd name="connsiteX2376" fmla="*/ 1134537 w 3245936"/>
              <a:gd name="connsiteY2376" fmla="*/ 207088 h 622144"/>
              <a:gd name="connsiteX2377" fmla="*/ 1134403 w 3245936"/>
              <a:gd name="connsiteY2377" fmla="*/ 205240 h 622144"/>
              <a:gd name="connsiteX2378" fmla="*/ 1138690 w 3245936"/>
              <a:gd name="connsiteY2378" fmla="*/ 202563 h 622144"/>
              <a:gd name="connsiteX2379" fmla="*/ 1141366 w 3245936"/>
              <a:gd name="connsiteY2379" fmla="*/ 206849 h 622144"/>
              <a:gd name="connsiteX2380" fmla="*/ 1141319 w 3245936"/>
              <a:gd name="connsiteY2380" fmla="*/ 206954 h 622144"/>
              <a:gd name="connsiteX2381" fmla="*/ 1271354 w 3245936"/>
              <a:gd name="connsiteY2381" fmla="*/ 257380 h 622144"/>
              <a:gd name="connsiteX2382" fmla="*/ 1275269 w 3245936"/>
              <a:gd name="connsiteY2382" fmla="*/ 255532 h 622144"/>
              <a:gd name="connsiteX2383" fmla="*/ 1277888 w 3245936"/>
              <a:gd name="connsiteY2383" fmla="*/ 258141 h 622144"/>
              <a:gd name="connsiteX2384" fmla="*/ 1403637 w 3245936"/>
              <a:gd name="connsiteY2384" fmla="*/ 240206 h 622144"/>
              <a:gd name="connsiteX2385" fmla="*/ 1403656 w 3245936"/>
              <a:gd name="connsiteY2385" fmla="*/ 239273 h 622144"/>
              <a:gd name="connsiteX2386" fmla="*/ 1407942 w 3245936"/>
              <a:gd name="connsiteY2386" fmla="*/ 236605 h 622144"/>
              <a:gd name="connsiteX2387" fmla="*/ 1410619 w 3245936"/>
              <a:gd name="connsiteY2387" fmla="*/ 240882 h 622144"/>
              <a:gd name="connsiteX2388" fmla="*/ 1410295 w 3245936"/>
              <a:gd name="connsiteY2388" fmla="*/ 241606 h 622144"/>
              <a:gd name="connsiteX2389" fmla="*/ 1491343 w 3245936"/>
              <a:gd name="connsiteY2389" fmla="*/ 290165 h 622144"/>
              <a:gd name="connsiteX2390" fmla="*/ 1495039 w 3245936"/>
              <a:gd name="connsiteY2390" fmla="*/ 288783 h 622144"/>
              <a:gd name="connsiteX2391" fmla="*/ 1497754 w 3245936"/>
              <a:gd name="connsiteY2391" fmla="*/ 291765 h 622144"/>
              <a:gd name="connsiteX2392" fmla="*/ 1563637 w 3245936"/>
              <a:gd name="connsiteY2392" fmla="*/ 290835 h 622144"/>
              <a:gd name="connsiteX2393" fmla="*/ 1696331 w 3245936"/>
              <a:gd name="connsiteY2393" fmla="*/ 240035 h 622144"/>
              <a:gd name="connsiteX2394" fmla="*/ 1696283 w 3245936"/>
              <a:gd name="connsiteY2394" fmla="*/ 238368 h 622144"/>
              <a:gd name="connsiteX2395" fmla="*/ 1700560 w 3245936"/>
              <a:gd name="connsiteY2395" fmla="*/ 235691 h 622144"/>
              <a:gd name="connsiteX2396" fmla="*/ 1703275 w 3245936"/>
              <a:gd name="connsiteY2396" fmla="*/ 238720 h 622144"/>
              <a:gd name="connsiteX2397" fmla="*/ 1850655 w 3245936"/>
              <a:gd name="connsiteY2397" fmla="*/ 238387 h 622144"/>
              <a:gd name="connsiteX2398" fmla="*/ 1885088 w 3245936"/>
              <a:gd name="connsiteY2398" fmla="*/ 208840 h 622144"/>
              <a:gd name="connsiteX2399" fmla="*/ 1884535 w 3245936"/>
              <a:gd name="connsiteY2399" fmla="*/ 206030 h 622144"/>
              <a:gd name="connsiteX2400" fmla="*/ 1888812 w 3245936"/>
              <a:gd name="connsiteY2400" fmla="*/ 203344 h 622144"/>
              <a:gd name="connsiteX2401" fmla="*/ 1891155 w 3245936"/>
              <a:gd name="connsiteY2401" fmla="*/ 205211 h 622144"/>
              <a:gd name="connsiteX2402" fmla="*/ 2034516 w 3245936"/>
              <a:gd name="connsiteY2402" fmla="*/ 151890 h 622144"/>
              <a:gd name="connsiteX2403" fmla="*/ 2034468 w 3245936"/>
              <a:gd name="connsiteY2403" fmla="*/ 150261 h 622144"/>
              <a:gd name="connsiteX2404" fmla="*/ 2038754 w 3245936"/>
              <a:gd name="connsiteY2404" fmla="*/ 147575 h 622144"/>
              <a:gd name="connsiteX2405" fmla="*/ 2040812 w 3245936"/>
              <a:gd name="connsiteY2405" fmla="*/ 148976 h 622144"/>
              <a:gd name="connsiteX2406" fmla="*/ 2139100 w 3245936"/>
              <a:gd name="connsiteY2406" fmla="*/ 92035 h 622144"/>
              <a:gd name="connsiteX2407" fmla="*/ 2138824 w 3245936"/>
              <a:gd name="connsiteY2407" fmla="*/ 89778 h 622144"/>
              <a:gd name="connsiteX2408" fmla="*/ 2143101 w 3245936"/>
              <a:gd name="connsiteY2408" fmla="*/ 87101 h 622144"/>
              <a:gd name="connsiteX2409" fmla="*/ 2145777 w 3245936"/>
              <a:gd name="connsiteY2409" fmla="*/ 91397 h 622144"/>
              <a:gd name="connsiteX2410" fmla="*/ 2145501 w 3245936"/>
              <a:gd name="connsiteY2410" fmla="*/ 92026 h 622144"/>
              <a:gd name="connsiteX2411" fmla="*/ 2272574 w 3245936"/>
              <a:gd name="connsiteY2411" fmla="*/ 168711 h 622144"/>
              <a:gd name="connsiteX2412" fmla="*/ 2276203 w 3245936"/>
              <a:gd name="connsiteY2412" fmla="*/ 167406 h 622144"/>
              <a:gd name="connsiteX2413" fmla="*/ 2278385 w 3245936"/>
              <a:gd name="connsiteY2413" fmla="*/ 168969 h 622144"/>
              <a:gd name="connsiteX2414" fmla="*/ 2423060 w 3245936"/>
              <a:gd name="connsiteY2414" fmla="*/ 98998 h 622144"/>
              <a:gd name="connsiteX2415" fmla="*/ 2422898 w 3245936"/>
              <a:gd name="connsiteY2415" fmla="*/ 97074 h 622144"/>
              <a:gd name="connsiteX2416" fmla="*/ 2427175 w 3245936"/>
              <a:gd name="connsiteY2416" fmla="*/ 94397 h 622144"/>
              <a:gd name="connsiteX2417" fmla="*/ 2429851 w 3245936"/>
              <a:gd name="connsiteY2417" fmla="*/ 98684 h 622144"/>
              <a:gd name="connsiteX2418" fmla="*/ 2429670 w 3245936"/>
              <a:gd name="connsiteY2418" fmla="*/ 99084 h 622144"/>
              <a:gd name="connsiteX2419" fmla="*/ 2554143 w 3245936"/>
              <a:gd name="connsiteY2419" fmla="*/ 161149 h 622144"/>
              <a:gd name="connsiteX2420" fmla="*/ 2557915 w 3245936"/>
              <a:gd name="connsiteY2420" fmla="*/ 159586 h 622144"/>
              <a:gd name="connsiteX2421" fmla="*/ 2560391 w 3245936"/>
              <a:gd name="connsiteY2421" fmla="*/ 161815 h 622144"/>
              <a:gd name="connsiteX2422" fmla="*/ 2625628 w 3245936"/>
              <a:gd name="connsiteY2422" fmla="*/ 142527 h 622144"/>
              <a:gd name="connsiteX2423" fmla="*/ 2625618 w 3245936"/>
              <a:gd name="connsiteY2423" fmla="*/ 140975 h 622144"/>
              <a:gd name="connsiteX2424" fmla="*/ 2629905 w 3245936"/>
              <a:gd name="connsiteY2424" fmla="*/ 138298 h 622144"/>
              <a:gd name="connsiteX2425" fmla="*/ 2632572 w 3245936"/>
              <a:gd name="connsiteY2425" fmla="*/ 142575 h 622144"/>
              <a:gd name="connsiteX2426" fmla="*/ 2632124 w 3245936"/>
              <a:gd name="connsiteY2426" fmla="*/ 143584 h 622144"/>
              <a:gd name="connsiteX2427" fmla="*/ 2760121 w 3245936"/>
              <a:gd name="connsiteY2427" fmla="*/ 243035 h 622144"/>
              <a:gd name="connsiteX2428" fmla="*/ 2763407 w 3245936"/>
              <a:gd name="connsiteY2428" fmla="*/ 242025 h 622144"/>
              <a:gd name="connsiteX2429" fmla="*/ 2766093 w 3245936"/>
              <a:gd name="connsiteY2429" fmla="*/ 245940 h 622144"/>
              <a:gd name="connsiteX2430" fmla="*/ 2922027 w 3245936"/>
              <a:gd name="connsiteY2430" fmla="*/ 284735 h 622144"/>
              <a:gd name="connsiteX2431" fmla="*/ 2926103 w 3245936"/>
              <a:gd name="connsiteY2431" fmla="*/ 282526 h 622144"/>
              <a:gd name="connsiteX2432" fmla="*/ 2928428 w 3245936"/>
              <a:gd name="connsiteY2432" fmla="*/ 284374 h 622144"/>
              <a:gd name="connsiteX2433" fmla="*/ 3059463 w 3245936"/>
              <a:gd name="connsiteY2433" fmla="*/ 234101 h 622144"/>
              <a:gd name="connsiteX2434" fmla="*/ 3059396 w 3245936"/>
              <a:gd name="connsiteY2434" fmla="*/ 232415 h 622144"/>
              <a:gd name="connsiteX2435" fmla="*/ 3063683 w 3245936"/>
              <a:gd name="connsiteY2435" fmla="*/ 229729 h 622144"/>
              <a:gd name="connsiteX2436" fmla="*/ 3066350 w 3245936"/>
              <a:gd name="connsiteY2436" fmla="*/ 234024 h 622144"/>
              <a:gd name="connsiteX2437" fmla="*/ 3065940 w 3245936"/>
              <a:gd name="connsiteY2437" fmla="*/ 234958 h 622144"/>
              <a:gd name="connsiteX2438" fmla="*/ 3177611 w 3245936"/>
              <a:gd name="connsiteY2438" fmla="*/ 316254 h 622144"/>
              <a:gd name="connsiteX2439" fmla="*/ 3181002 w 3245936"/>
              <a:gd name="connsiteY2439" fmla="*/ 315149 h 622144"/>
              <a:gd name="connsiteX2440" fmla="*/ 3183679 w 3245936"/>
              <a:gd name="connsiteY2440" fmla="*/ 319435 h 622144"/>
              <a:gd name="connsiteX2441" fmla="*/ 3182535 w 3245936"/>
              <a:gd name="connsiteY2441" fmla="*/ 321245 h 622144"/>
              <a:gd name="connsiteX2442" fmla="*/ 3240524 w 3245936"/>
              <a:gd name="connsiteY2442" fmla="*/ 399921 h 622144"/>
              <a:gd name="connsiteX2443" fmla="*/ 3243172 w 3245936"/>
              <a:gd name="connsiteY2443" fmla="*/ 399502 h 622144"/>
              <a:gd name="connsiteX2444" fmla="*/ 3245839 w 3245936"/>
              <a:gd name="connsiteY2444" fmla="*/ 403769 h 622144"/>
              <a:gd name="connsiteX2445" fmla="*/ 3241562 w 3245936"/>
              <a:gd name="connsiteY2445" fmla="*/ 406455 h 622144"/>
              <a:gd name="connsiteX2446" fmla="*/ 3238990 w 3245936"/>
              <a:gd name="connsiteY2446" fmla="*/ 403969 h 622144"/>
              <a:gd name="connsiteX2447" fmla="*/ 3076132 w 3245936"/>
              <a:gd name="connsiteY2447" fmla="*/ 430716 h 622144"/>
              <a:gd name="connsiteX2448" fmla="*/ 3076113 w 3245936"/>
              <a:gd name="connsiteY2448" fmla="*/ 431649 h 622144"/>
              <a:gd name="connsiteX2449" fmla="*/ 3071817 w 3245936"/>
              <a:gd name="connsiteY2449" fmla="*/ 434326 h 622144"/>
              <a:gd name="connsiteX2450" fmla="*/ 3070217 w 3245936"/>
              <a:gd name="connsiteY2450" fmla="*/ 433392 h 622144"/>
              <a:gd name="connsiteX2451" fmla="*/ 2942525 w 3245936"/>
              <a:gd name="connsiteY2451" fmla="*/ 538148 h 622144"/>
              <a:gd name="connsiteX2452" fmla="*/ 2942991 w 3245936"/>
              <a:gd name="connsiteY2452" fmla="*/ 540863 h 622144"/>
              <a:gd name="connsiteX2453" fmla="*/ 2938705 w 3245936"/>
              <a:gd name="connsiteY2453" fmla="*/ 543539 h 622144"/>
              <a:gd name="connsiteX2454" fmla="*/ 2936419 w 3245936"/>
              <a:gd name="connsiteY2454" fmla="*/ 541787 h 622144"/>
              <a:gd name="connsiteX2455" fmla="*/ 2787477 w 3245936"/>
              <a:gd name="connsiteY2455" fmla="*/ 602423 h 622144"/>
              <a:gd name="connsiteX2456" fmla="*/ 2787562 w 3245936"/>
              <a:gd name="connsiteY2456" fmla="*/ 604147 h 622144"/>
              <a:gd name="connsiteX2457" fmla="*/ 2783276 w 3245936"/>
              <a:gd name="connsiteY2457" fmla="*/ 606823 h 622144"/>
              <a:gd name="connsiteX2458" fmla="*/ 2780619 w 3245936"/>
              <a:gd name="connsiteY2458" fmla="*/ 604099 h 622144"/>
              <a:gd name="connsiteX2459" fmla="*/ 2601206 w 3245936"/>
              <a:gd name="connsiteY2459" fmla="*/ 618758 h 622144"/>
              <a:gd name="connsiteX2460" fmla="*/ 2601187 w 3245936"/>
              <a:gd name="connsiteY2460" fmla="*/ 619368 h 622144"/>
              <a:gd name="connsiteX2461" fmla="*/ 2596901 w 3245936"/>
              <a:gd name="connsiteY2461" fmla="*/ 622054 h 622144"/>
              <a:gd name="connsiteX2462" fmla="*/ 2594214 w 3245936"/>
              <a:gd name="connsiteY2462" fmla="*/ 617758 h 622144"/>
              <a:gd name="connsiteX2463" fmla="*/ 2595272 w 3245936"/>
              <a:gd name="connsiteY2463" fmla="*/ 616034 h 622144"/>
              <a:gd name="connsiteX2464" fmla="*/ 2490620 w 3245936"/>
              <a:gd name="connsiteY2464" fmla="*/ 474064 h 622144"/>
              <a:gd name="connsiteX2465" fmla="*/ 2488106 w 3245936"/>
              <a:gd name="connsiteY2465" fmla="*/ 474445 h 622144"/>
              <a:gd name="connsiteX2466" fmla="*/ 2485420 w 3245936"/>
              <a:gd name="connsiteY2466" fmla="*/ 470416 h 622144"/>
              <a:gd name="connsiteX2467" fmla="*/ 2333496 w 3245936"/>
              <a:gd name="connsiteY2467" fmla="*/ 426944 h 622144"/>
              <a:gd name="connsiteX2468" fmla="*/ 2329458 w 3245936"/>
              <a:gd name="connsiteY2468" fmla="*/ 429058 h 622144"/>
              <a:gd name="connsiteX2469" fmla="*/ 2326791 w 3245936"/>
              <a:gd name="connsiteY2469" fmla="*/ 424782 h 622144"/>
              <a:gd name="connsiteX2470" fmla="*/ 2326886 w 3245936"/>
              <a:gd name="connsiteY2470" fmla="*/ 424572 h 622144"/>
              <a:gd name="connsiteX2471" fmla="*/ 2211119 w 3245936"/>
              <a:gd name="connsiteY2471" fmla="*/ 375728 h 622144"/>
              <a:gd name="connsiteX2472" fmla="*/ 2207242 w 3245936"/>
              <a:gd name="connsiteY2472" fmla="*/ 377518 h 622144"/>
              <a:gd name="connsiteX2473" fmla="*/ 2204937 w 3245936"/>
              <a:gd name="connsiteY2473" fmla="*/ 375709 h 622144"/>
              <a:gd name="connsiteX2474" fmla="*/ 2111392 w 3245936"/>
              <a:gd name="connsiteY2474" fmla="*/ 415056 h 622144"/>
              <a:gd name="connsiteX2475" fmla="*/ 2111516 w 3245936"/>
              <a:gd name="connsiteY2475" fmla="*/ 416904 h 622144"/>
              <a:gd name="connsiteX2476" fmla="*/ 2107230 w 3245936"/>
              <a:gd name="connsiteY2476" fmla="*/ 419590 h 622144"/>
              <a:gd name="connsiteX2477" fmla="*/ 2104553 w 3245936"/>
              <a:gd name="connsiteY2477" fmla="*/ 415295 h 622144"/>
              <a:gd name="connsiteX2478" fmla="*/ 2104601 w 3245936"/>
              <a:gd name="connsiteY2478" fmla="*/ 415199 h 622144"/>
              <a:gd name="connsiteX2479" fmla="*/ 1974575 w 3245936"/>
              <a:gd name="connsiteY2479" fmla="*/ 364764 h 622144"/>
              <a:gd name="connsiteX2480" fmla="*/ 1970670 w 3245936"/>
              <a:gd name="connsiteY2480" fmla="*/ 366603 h 622144"/>
              <a:gd name="connsiteX2481" fmla="*/ 1968050 w 3245936"/>
              <a:gd name="connsiteY2481" fmla="*/ 364003 h 622144"/>
              <a:gd name="connsiteX2482" fmla="*/ 1842301 w 3245936"/>
              <a:gd name="connsiteY2482" fmla="*/ 381938 h 622144"/>
              <a:gd name="connsiteX2483" fmla="*/ 1842273 w 3245936"/>
              <a:gd name="connsiteY2483" fmla="*/ 382871 h 622144"/>
              <a:gd name="connsiteX2484" fmla="*/ 1837996 w 3245936"/>
              <a:gd name="connsiteY2484" fmla="*/ 385548 h 622144"/>
              <a:gd name="connsiteX2485" fmla="*/ 1835320 w 3245936"/>
              <a:gd name="connsiteY2485" fmla="*/ 381262 h 622144"/>
              <a:gd name="connsiteX2486" fmla="*/ 1835643 w 3245936"/>
              <a:gd name="connsiteY2486" fmla="*/ 380547 h 622144"/>
              <a:gd name="connsiteX2487" fmla="*/ 1754595 w 3245936"/>
              <a:gd name="connsiteY2487" fmla="*/ 331979 h 622144"/>
              <a:gd name="connsiteX2488" fmla="*/ 1750900 w 3245936"/>
              <a:gd name="connsiteY2488" fmla="*/ 333361 h 622144"/>
              <a:gd name="connsiteX2489" fmla="*/ 1748194 w 3245936"/>
              <a:gd name="connsiteY2489" fmla="*/ 330379 h 622144"/>
              <a:gd name="connsiteX2490" fmla="*/ 1682423 w 3245936"/>
              <a:gd name="connsiteY2490" fmla="*/ 331311 h 622144"/>
              <a:gd name="connsiteX2491" fmla="*/ 1549655 w 3245936"/>
              <a:gd name="connsiteY2491" fmla="*/ 382148 h 622144"/>
              <a:gd name="connsiteX2492" fmla="*/ 1549703 w 3245936"/>
              <a:gd name="connsiteY2492" fmla="*/ 383814 h 622144"/>
              <a:gd name="connsiteX2493" fmla="*/ 1545417 w 3245936"/>
              <a:gd name="connsiteY2493" fmla="*/ 386481 h 622144"/>
              <a:gd name="connsiteX2494" fmla="*/ 1542702 w 3245936"/>
              <a:gd name="connsiteY2494" fmla="*/ 383452 h 622144"/>
              <a:gd name="connsiteX2495" fmla="*/ 1395331 w 3245936"/>
              <a:gd name="connsiteY2495" fmla="*/ 383795 h 622144"/>
              <a:gd name="connsiteX2496" fmla="*/ 1360889 w 3245936"/>
              <a:gd name="connsiteY2496" fmla="*/ 413342 h 622144"/>
              <a:gd name="connsiteX2497" fmla="*/ 1361451 w 3245936"/>
              <a:gd name="connsiteY2497" fmla="*/ 416152 h 622144"/>
              <a:gd name="connsiteX2498" fmla="*/ 1357165 w 3245936"/>
              <a:gd name="connsiteY2498" fmla="*/ 418828 h 622144"/>
              <a:gd name="connsiteX2499" fmla="*/ 1354831 w 3245936"/>
              <a:gd name="connsiteY2499" fmla="*/ 416971 h 622144"/>
              <a:gd name="connsiteX2500" fmla="*/ 1211470 w 3245936"/>
              <a:gd name="connsiteY2500" fmla="*/ 470292 h 622144"/>
              <a:gd name="connsiteX2501" fmla="*/ 1211518 w 3245936"/>
              <a:gd name="connsiteY2501" fmla="*/ 471911 h 622144"/>
              <a:gd name="connsiteX2502" fmla="*/ 1207222 w 3245936"/>
              <a:gd name="connsiteY2502" fmla="*/ 474597 h 622144"/>
              <a:gd name="connsiteX2503" fmla="*/ 1205165 w 3245936"/>
              <a:gd name="connsiteY2503" fmla="*/ 473197 h 622144"/>
              <a:gd name="connsiteX2504" fmla="*/ 1106876 w 3245936"/>
              <a:gd name="connsiteY2504" fmla="*/ 530128 h 622144"/>
              <a:gd name="connsiteX2505" fmla="*/ 1107152 w 3245936"/>
              <a:gd name="connsiteY2505" fmla="*/ 532385 h 622144"/>
              <a:gd name="connsiteX2506" fmla="*/ 1102866 w 3245936"/>
              <a:gd name="connsiteY2506" fmla="*/ 535071 h 622144"/>
              <a:gd name="connsiteX2507" fmla="*/ 1100190 w 3245936"/>
              <a:gd name="connsiteY2507" fmla="*/ 530776 h 622144"/>
              <a:gd name="connsiteX2508" fmla="*/ 1100485 w 3245936"/>
              <a:gd name="connsiteY2508" fmla="*/ 530147 h 622144"/>
              <a:gd name="connsiteX2509" fmla="*/ 973393 w 3245936"/>
              <a:gd name="connsiteY2509" fmla="*/ 453452 h 622144"/>
              <a:gd name="connsiteX2510" fmla="*/ 969783 w 3245936"/>
              <a:gd name="connsiteY2510" fmla="*/ 454766 h 622144"/>
              <a:gd name="connsiteX2511" fmla="*/ 967602 w 3245936"/>
              <a:gd name="connsiteY2511" fmla="*/ 453204 h 622144"/>
              <a:gd name="connsiteX2512" fmla="*/ 822917 w 3245936"/>
              <a:gd name="connsiteY2512" fmla="*/ 523175 h 622144"/>
              <a:gd name="connsiteX2513" fmla="*/ 823079 w 3245936"/>
              <a:gd name="connsiteY2513" fmla="*/ 525099 h 622144"/>
              <a:gd name="connsiteX2514" fmla="*/ 818793 w 3245936"/>
              <a:gd name="connsiteY2514" fmla="*/ 527785 h 622144"/>
              <a:gd name="connsiteX2515" fmla="*/ 816116 w 3245936"/>
              <a:gd name="connsiteY2515" fmla="*/ 523489 h 622144"/>
              <a:gd name="connsiteX2516" fmla="*/ 816297 w 3245936"/>
              <a:gd name="connsiteY2516" fmla="*/ 523098 h 622144"/>
              <a:gd name="connsiteX2517" fmla="*/ 691824 w 3245936"/>
              <a:gd name="connsiteY2517" fmla="*/ 461034 h 622144"/>
              <a:gd name="connsiteX2518" fmla="*/ 688052 w 3245936"/>
              <a:gd name="connsiteY2518" fmla="*/ 462596 h 622144"/>
              <a:gd name="connsiteX2519" fmla="*/ 685576 w 3245936"/>
              <a:gd name="connsiteY2519" fmla="*/ 460357 h 622144"/>
              <a:gd name="connsiteX2520" fmla="*/ 620339 w 3245936"/>
              <a:gd name="connsiteY2520" fmla="*/ 479636 h 622144"/>
              <a:gd name="connsiteX2521" fmla="*/ 620349 w 3245936"/>
              <a:gd name="connsiteY2521" fmla="*/ 481198 h 622144"/>
              <a:gd name="connsiteX2522" fmla="*/ 616062 w 3245936"/>
              <a:gd name="connsiteY2522" fmla="*/ 483865 h 622144"/>
              <a:gd name="connsiteX2523" fmla="*/ 613386 w 3245936"/>
              <a:gd name="connsiteY2523" fmla="*/ 479588 h 622144"/>
              <a:gd name="connsiteX2524" fmla="*/ 613843 w 3245936"/>
              <a:gd name="connsiteY2524" fmla="*/ 478579 h 622144"/>
              <a:gd name="connsiteX2525" fmla="*/ 485846 w 3245936"/>
              <a:gd name="connsiteY2525" fmla="*/ 379147 h 622144"/>
              <a:gd name="connsiteX2526" fmla="*/ 482560 w 3245936"/>
              <a:gd name="connsiteY2526" fmla="*/ 380138 h 622144"/>
              <a:gd name="connsiteX2527" fmla="*/ 479874 w 3245936"/>
              <a:gd name="connsiteY2527" fmla="*/ 376233 h 622144"/>
              <a:gd name="connsiteX2528" fmla="*/ 323940 w 3245936"/>
              <a:gd name="connsiteY2528" fmla="*/ 337428 h 622144"/>
              <a:gd name="connsiteX2529" fmla="*/ 319864 w 3245936"/>
              <a:gd name="connsiteY2529" fmla="*/ 339637 h 622144"/>
              <a:gd name="connsiteX2530" fmla="*/ 317530 w 3245936"/>
              <a:gd name="connsiteY2530" fmla="*/ 337799 h 622144"/>
              <a:gd name="connsiteX2531" fmla="*/ 186504 w 3245936"/>
              <a:gd name="connsiteY2531" fmla="*/ 388072 h 622144"/>
              <a:gd name="connsiteX2532" fmla="*/ 186561 w 3245936"/>
              <a:gd name="connsiteY2532" fmla="*/ 389748 h 622144"/>
              <a:gd name="connsiteX2533" fmla="*/ 182275 w 3245936"/>
              <a:gd name="connsiteY2533" fmla="*/ 392434 h 622144"/>
              <a:gd name="connsiteX2534" fmla="*/ 179598 w 3245936"/>
              <a:gd name="connsiteY2534" fmla="*/ 388148 h 622144"/>
              <a:gd name="connsiteX2535" fmla="*/ 180017 w 3245936"/>
              <a:gd name="connsiteY2535" fmla="*/ 387215 h 622144"/>
              <a:gd name="connsiteX2536" fmla="*/ 68337 w 3245936"/>
              <a:gd name="connsiteY2536" fmla="*/ 305909 h 622144"/>
              <a:gd name="connsiteX2537" fmla="*/ 64946 w 3245936"/>
              <a:gd name="connsiteY2537" fmla="*/ 307014 h 622144"/>
              <a:gd name="connsiteX2538" fmla="*/ 62269 w 3245936"/>
              <a:gd name="connsiteY2538" fmla="*/ 302728 h 622144"/>
              <a:gd name="connsiteX2539" fmla="*/ 63412 w 3245936"/>
              <a:gd name="connsiteY2539" fmla="*/ 300918 h 622144"/>
              <a:gd name="connsiteX2540" fmla="*/ 5434 w 3245936"/>
              <a:gd name="connsiteY2540" fmla="*/ 222251 h 622144"/>
              <a:gd name="connsiteX2541" fmla="*/ 2776 w 3245936"/>
              <a:gd name="connsiteY2541" fmla="*/ 222670 h 622144"/>
              <a:gd name="connsiteX2542" fmla="*/ 90 w 3245936"/>
              <a:gd name="connsiteY2542" fmla="*/ 218394 h 622144"/>
              <a:gd name="connsiteX2543" fmla="*/ 4386 w 3245936"/>
              <a:gd name="connsiteY2543" fmla="*/ 215708 h 622144"/>
              <a:gd name="connsiteX2544" fmla="*/ 6948 w 3245936"/>
              <a:gd name="connsiteY2544" fmla="*/ 218184 h 622144"/>
              <a:gd name="connsiteX2545" fmla="*/ 169797 w 3245936"/>
              <a:gd name="connsiteY2545" fmla="*/ 191447 h 622144"/>
              <a:gd name="connsiteX2546" fmla="*/ 169826 w 3245936"/>
              <a:gd name="connsiteY2546" fmla="*/ 190514 h 622144"/>
              <a:gd name="connsiteX2547" fmla="*/ 174112 w 3245936"/>
              <a:gd name="connsiteY2547" fmla="*/ 187837 h 622144"/>
              <a:gd name="connsiteX2548" fmla="*/ 175722 w 3245936"/>
              <a:gd name="connsiteY2548" fmla="*/ 188761 h 622144"/>
              <a:gd name="connsiteX2549" fmla="*/ 303404 w 3245936"/>
              <a:gd name="connsiteY2549" fmla="*/ 83996 h 622144"/>
              <a:gd name="connsiteX2550" fmla="*/ 302938 w 3245936"/>
              <a:gd name="connsiteY2550" fmla="*/ 81291 h 622144"/>
              <a:gd name="connsiteX2551" fmla="*/ 307224 w 3245936"/>
              <a:gd name="connsiteY2551" fmla="*/ 78614 h 622144"/>
              <a:gd name="connsiteX2552" fmla="*/ 309510 w 3245936"/>
              <a:gd name="connsiteY2552" fmla="*/ 80367 h 622144"/>
              <a:gd name="connsiteX2553" fmla="*/ 458443 w 3245936"/>
              <a:gd name="connsiteY2553" fmla="*/ 19731 h 622144"/>
              <a:gd name="connsiteX2554" fmla="*/ 458367 w 3245936"/>
              <a:gd name="connsiteY2554" fmla="*/ 18007 h 622144"/>
              <a:gd name="connsiteX2555" fmla="*/ 462653 w 3245936"/>
              <a:gd name="connsiteY2555" fmla="*/ 15330 h 622144"/>
              <a:gd name="connsiteX2556" fmla="*/ 465320 w 3245936"/>
              <a:gd name="connsiteY2556" fmla="*/ 18054 h 622144"/>
              <a:gd name="connsiteX2557" fmla="*/ 644733 w 3245936"/>
              <a:gd name="connsiteY2557" fmla="*/ 3386 h 622144"/>
              <a:gd name="connsiteX2558" fmla="*/ 644742 w 3245936"/>
              <a:gd name="connsiteY2558" fmla="*/ 2776 h 622144"/>
              <a:gd name="connsiteX2559" fmla="*/ 649028 w 3245936"/>
              <a:gd name="connsiteY2559" fmla="*/ 90 h 622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</a:cxnLst>
            <a:rect l="l" t="t" r="r" b="b"/>
            <a:pathLst>
              <a:path w="3245936" h="622144">
                <a:moveTo>
                  <a:pt x="2703923" y="506554"/>
                </a:moveTo>
                <a:lnTo>
                  <a:pt x="2600434" y="616358"/>
                </a:lnTo>
                <a:cubicBezTo>
                  <a:pt x="2600796" y="616786"/>
                  <a:pt x="2601082" y="617272"/>
                  <a:pt x="2601206" y="617853"/>
                </a:cubicBezTo>
                <a:lnTo>
                  <a:pt x="2780628" y="603185"/>
                </a:lnTo>
                <a:cubicBezTo>
                  <a:pt x="2780647" y="602985"/>
                  <a:pt x="2780600" y="602766"/>
                  <a:pt x="2780647" y="602566"/>
                </a:cubicBezTo>
                <a:cubicBezTo>
                  <a:pt x="2780800" y="601861"/>
                  <a:pt x="2781200" y="601318"/>
                  <a:pt x="2781685" y="600842"/>
                </a:cubicBezTo>
                <a:lnTo>
                  <a:pt x="2707962" y="506706"/>
                </a:lnTo>
                <a:cubicBezTo>
                  <a:pt x="2707181" y="507192"/>
                  <a:pt x="2706219" y="507382"/>
                  <a:pt x="2705247" y="507163"/>
                </a:cubicBezTo>
                <a:cubicBezTo>
                  <a:pt x="2704752" y="507059"/>
                  <a:pt x="2704314" y="506839"/>
                  <a:pt x="2703923" y="506554"/>
                </a:cubicBezTo>
                <a:close/>
                <a:moveTo>
                  <a:pt x="2621056" y="495514"/>
                </a:moveTo>
                <a:cubicBezTo>
                  <a:pt x="2621046" y="495562"/>
                  <a:pt x="2621075" y="495629"/>
                  <a:pt x="2621056" y="495676"/>
                </a:cubicBezTo>
                <a:cubicBezTo>
                  <a:pt x="2620665" y="497391"/>
                  <a:pt x="2619084" y="498467"/>
                  <a:pt x="2617379" y="498372"/>
                </a:cubicBezTo>
                <a:lnTo>
                  <a:pt x="2598663" y="615167"/>
                </a:lnTo>
                <a:cubicBezTo>
                  <a:pt x="2599101" y="615282"/>
                  <a:pt x="2599510" y="615472"/>
                  <a:pt x="2599882" y="615720"/>
                </a:cubicBezTo>
                <a:lnTo>
                  <a:pt x="2703371" y="505934"/>
                </a:lnTo>
                <a:cubicBezTo>
                  <a:pt x="2702828" y="505287"/>
                  <a:pt x="2702561" y="504496"/>
                  <a:pt x="2702571" y="503649"/>
                </a:cubicBezTo>
                <a:close/>
                <a:moveTo>
                  <a:pt x="2777676" y="476626"/>
                </a:moveTo>
                <a:lnTo>
                  <a:pt x="2709486" y="502820"/>
                </a:lnTo>
                <a:cubicBezTo>
                  <a:pt x="2709619" y="503344"/>
                  <a:pt x="2709677" y="503915"/>
                  <a:pt x="2709524" y="504487"/>
                </a:cubicBezTo>
                <a:cubicBezTo>
                  <a:pt x="2709372" y="505201"/>
                  <a:pt x="2708972" y="505744"/>
                  <a:pt x="2708486" y="506211"/>
                </a:cubicBezTo>
                <a:lnTo>
                  <a:pt x="2782209" y="600356"/>
                </a:lnTo>
                <a:cubicBezTo>
                  <a:pt x="2782619" y="600099"/>
                  <a:pt x="2783038" y="599927"/>
                  <a:pt x="2783505" y="599851"/>
                </a:cubicBezTo>
                <a:close/>
                <a:moveTo>
                  <a:pt x="2492335" y="472006"/>
                </a:moveTo>
                <a:cubicBezTo>
                  <a:pt x="2492154" y="472597"/>
                  <a:pt x="2491811" y="473111"/>
                  <a:pt x="2491373" y="473530"/>
                </a:cubicBezTo>
                <a:lnTo>
                  <a:pt x="2596024" y="615510"/>
                </a:lnTo>
                <a:cubicBezTo>
                  <a:pt x="2596586" y="615196"/>
                  <a:pt x="2597243" y="615062"/>
                  <a:pt x="2597920" y="615120"/>
                </a:cubicBezTo>
                <a:lnTo>
                  <a:pt x="2616646" y="498305"/>
                </a:lnTo>
                <a:cubicBezTo>
                  <a:pt x="2614979" y="497857"/>
                  <a:pt x="2613931" y="496295"/>
                  <a:pt x="2614065" y="494600"/>
                </a:cubicBezTo>
                <a:close/>
                <a:moveTo>
                  <a:pt x="2688226" y="466025"/>
                </a:moveTo>
                <a:lnTo>
                  <a:pt x="2620961" y="493933"/>
                </a:lnTo>
                <a:cubicBezTo>
                  <a:pt x="2621046" y="494247"/>
                  <a:pt x="2621085" y="494590"/>
                  <a:pt x="2621065" y="494905"/>
                </a:cubicBezTo>
                <a:lnTo>
                  <a:pt x="2702571" y="503029"/>
                </a:lnTo>
                <a:cubicBezTo>
                  <a:pt x="2702580" y="502982"/>
                  <a:pt x="2702561" y="502925"/>
                  <a:pt x="2702571" y="502868"/>
                </a:cubicBezTo>
                <a:cubicBezTo>
                  <a:pt x="2702819" y="501877"/>
                  <a:pt x="2703457" y="501086"/>
                  <a:pt x="2704295" y="500591"/>
                </a:cubicBezTo>
                <a:close/>
                <a:moveTo>
                  <a:pt x="2552524" y="451432"/>
                </a:moveTo>
                <a:lnTo>
                  <a:pt x="2492468" y="470368"/>
                </a:lnTo>
                <a:cubicBezTo>
                  <a:pt x="2492516" y="470654"/>
                  <a:pt x="2492468" y="470959"/>
                  <a:pt x="2492440" y="471273"/>
                </a:cubicBezTo>
                <a:lnTo>
                  <a:pt x="2614179" y="493866"/>
                </a:lnTo>
                <a:cubicBezTo>
                  <a:pt x="2614245" y="493657"/>
                  <a:pt x="2614350" y="493466"/>
                  <a:pt x="2614445" y="493276"/>
                </a:cubicBezTo>
                <a:close/>
                <a:moveTo>
                  <a:pt x="2855228" y="450032"/>
                </a:moveTo>
                <a:cubicBezTo>
                  <a:pt x="2854418" y="450642"/>
                  <a:pt x="2853371" y="450937"/>
                  <a:pt x="2852294" y="450690"/>
                </a:cubicBezTo>
                <a:cubicBezTo>
                  <a:pt x="2852228" y="450671"/>
                  <a:pt x="2852170" y="450613"/>
                  <a:pt x="2852094" y="450594"/>
                </a:cubicBezTo>
                <a:lnTo>
                  <a:pt x="2785953" y="600346"/>
                </a:lnTo>
                <a:cubicBezTo>
                  <a:pt x="2786476" y="600661"/>
                  <a:pt x="2786924" y="601089"/>
                  <a:pt x="2787210" y="601642"/>
                </a:cubicBezTo>
                <a:lnTo>
                  <a:pt x="2936153" y="540996"/>
                </a:lnTo>
                <a:cubicBezTo>
                  <a:pt x="2935991" y="540434"/>
                  <a:pt x="2935933" y="539863"/>
                  <a:pt x="2936076" y="539263"/>
                </a:cubicBezTo>
                <a:cubicBezTo>
                  <a:pt x="2936200" y="538691"/>
                  <a:pt x="2936524" y="538186"/>
                  <a:pt x="2936896" y="537758"/>
                </a:cubicBezTo>
                <a:close/>
                <a:moveTo>
                  <a:pt x="2849989" y="448851"/>
                </a:moveTo>
                <a:lnTo>
                  <a:pt x="2778561" y="476283"/>
                </a:lnTo>
                <a:lnTo>
                  <a:pt x="2784400" y="599870"/>
                </a:lnTo>
                <a:cubicBezTo>
                  <a:pt x="2784581" y="599889"/>
                  <a:pt x="2784752" y="599842"/>
                  <a:pt x="2784924" y="599889"/>
                </a:cubicBezTo>
                <a:cubicBezTo>
                  <a:pt x="2785019" y="599908"/>
                  <a:pt x="2785067" y="599956"/>
                  <a:pt x="2785143" y="599984"/>
                </a:cubicBezTo>
                <a:lnTo>
                  <a:pt x="2851294" y="450232"/>
                </a:lnTo>
                <a:cubicBezTo>
                  <a:pt x="2850723" y="449880"/>
                  <a:pt x="2850275" y="449423"/>
                  <a:pt x="2849989" y="448851"/>
                </a:cubicBezTo>
                <a:close/>
                <a:moveTo>
                  <a:pt x="2856571" y="448061"/>
                </a:moveTo>
                <a:cubicBezTo>
                  <a:pt x="2856438" y="448642"/>
                  <a:pt x="2856133" y="449108"/>
                  <a:pt x="2855771" y="449518"/>
                </a:cubicBezTo>
                <a:lnTo>
                  <a:pt x="2937438" y="537262"/>
                </a:lnTo>
                <a:cubicBezTo>
                  <a:pt x="2938019" y="536805"/>
                  <a:pt x="2938753" y="536586"/>
                  <a:pt x="2939534" y="536567"/>
                </a:cubicBezTo>
                <a:lnTo>
                  <a:pt x="2944630" y="465187"/>
                </a:lnTo>
                <a:cubicBezTo>
                  <a:pt x="2944534" y="465187"/>
                  <a:pt x="2944458" y="465206"/>
                  <a:pt x="2944363" y="465187"/>
                </a:cubicBezTo>
                <a:cubicBezTo>
                  <a:pt x="2942629" y="464787"/>
                  <a:pt x="2941553" y="463177"/>
                  <a:pt x="2941667" y="461453"/>
                </a:cubicBezTo>
                <a:close/>
                <a:moveTo>
                  <a:pt x="2570259" y="445841"/>
                </a:moveTo>
                <a:lnTo>
                  <a:pt x="2553533" y="451109"/>
                </a:lnTo>
                <a:lnTo>
                  <a:pt x="2614846" y="492504"/>
                </a:lnTo>
                <a:close/>
                <a:moveTo>
                  <a:pt x="1130051" y="445003"/>
                </a:moveTo>
                <a:cubicBezTo>
                  <a:pt x="1129403" y="446498"/>
                  <a:pt x="1127869" y="447394"/>
                  <a:pt x="1126231" y="447108"/>
                </a:cubicBezTo>
                <a:lnTo>
                  <a:pt x="1104800" y="528270"/>
                </a:lnTo>
                <a:cubicBezTo>
                  <a:pt x="1105486" y="528509"/>
                  <a:pt x="1106067" y="528928"/>
                  <a:pt x="1106476" y="529499"/>
                </a:cubicBezTo>
                <a:lnTo>
                  <a:pt x="1204774" y="472540"/>
                </a:lnTo>
                <a:cubicBezTo>
                  <a:pt x="1204460" y="471854"/>
                  <a:pt x="1204307" y="471092"/>
                  <a:pt x="1204488" y="470301"/>
                </a:cubicBezTo>
                <a:cubicBezTo>
                  <a:pt x="1204498" y="470273"/>
                  <a:pt x="1204507" y="470254"/>
                  <a:pt x="1204507" y="470235"/>
                </a:cubicBezTo>
                <a:close/>
                <a:moveTo>
                  <a:pt x="1123316" y="444203"/>
                </a:moveTo>
                <a:lnTo>
                  <a:pt x="974031" y="451509"/>
                </a:lnTo>
                <a:cubicBezTo>
                  <a:pt x="974012" y="451709"/>
                  <a:pt x="974050" y="451870"/>
                  <a:pt x="974002" y="452061"/>
                </a:cubicBezTo>
                <a:cubicBezTo>
                  <a:pt x="973955" y="452290"/>
                  <a:pt x="973812" y="452490"/>
                  <a:pt x="973717" y="452690"/>
                </a:cubicBezTo>
                <a:lnTo>
                  <a:pt x="1100799" y="529376"/>
                </a:lnTo>
                <a:cubicBezTo>
                  <a:pt x="1101599" y="528366"/>
                  <a:pt x="1102885" y="527851"/>
                  <a:pt x="1104228" y="528070"/>
                </a:cubicBezTo>
                <a:lnTo>
                  <a:pt x="1125650" y="446908"/>
                </a:lnTo>
                <a:cubicBezTo>
                  <a:pt x="1124421" y="446470"/>
                  <a:pt x="1123526" y="445451"/>
                  <a:pt x="1123316" y="444203"/>
                </a:cubicBezTo>
                <a:close/>
                <a:moveTo>
                  <a:pt x="2760302" y="436145"/>
                </a:moveTo>
                <a:lnTo>
                  <a:pt x="2688798" y="465796"/>
                </a:lnTo>
                <a:lnTo>
                  <a:pt x="2704866" y="500381"/>
                </a:lnTo>
                <a:cubicBezTo>
                  <a:pt x="2705485" y="500153"/>
                  <a:pt x="2706162" y="500039"/>
                  <a:pt x="2706857" y="500201"/>
                </a:cubicBezTo>
                <a:cubicBezTo>
                  <a:pt x="2707276" y="500296"/>
                  <a:pt x="2707619" y="500496"/>
                  <a:pt x="2707952" y="500696"/>
                </a:cubicBezTo>
                <a:close/>
                <a:moveTo>
                  <a:pt x="2773389" y="432125"/>
                </a:moveTo>
                <a:lnTo>
                  <a:pt x="2708676" y="501363"/>
                </a:lnTo>
                <a:cubicBezTo>
                  <a:pt x="2708867" y="501562"/>
                  <a:pt x="2709048" y="501782"/>
                  <a:pt x="2709181" y="502039"/>
                </a:cubicBezTo>
                <a:lnTo>
                  <a:pt x="2777647" y="475740"/>
                </a:lnTo>
                <a:lnTo>
                  <a:pt x="2775637" y="433183"/>
                </a:lnTo>
                <a:cubicBezTo>
                  <a:pt x="2775447" y="433163"/>
                  <a:pt x="2775294" y="433221"/>
                  <a:pt x="2775104" y="433163"/>
                </a:cubicBezTo>
                <a:cubicBezTo>
                  <a:pt x="2774408" y="433021"/>
                  <a:pt x="2773865" y="432621"/>
                  <a:pt x="2773389" y="432125"/>
                </a:cubicBezTo>
                <a:close/>
                <a:moveTo>
                  <a:pt x="3069379" y="432040"/>
                </a:moveTo>
                <a:lnTo>
                  <a:pt x="2948678" y="461243"/>
                </a:lnTo>
                <a:cubicBezTo>
                  <a:pt x="2948735" y="461653"/>
                  <a:pt x="2948744" y="462081"/>
                  <a:pt x="2948630" y="462520"/>
                </a:cubicBezTo>
                <a:cubicBezTo>
                  <a:pt x="2948268" y="464148"/>
                  <a:pt x="2946801" y="465187"/>
                  <a:pt x="2945201" y="465206"/>
                </a:cubicBezTo>
                <a:lnTo>
                  <a:pt x="2940096" y="536586"/>
                </a:lnTo>
                <a:cubicBezTo>
                  <a:pt x="2940181" y="536605"/>
                  <a:pt x="2940267" y="536567"/>
                  <a:pt x="2940362" y="536605"/>
                </a:cubicBezTo>
                <a:cubicBezTo>
                  <a:pt x="2941001" y="536738"/>
                  <a:pt x="2941515" y="537091"/>
                  <a:pt x="2941972" y="537519"/>
                </a:cubicBezTo>
                <a:lnTo>
                  <a:pt x="3069655" y="432763"/>
                </a:lnTo>
                <a:cubicBezTo>
                  <a:pt x="3069521" y="432554"/>
                  <a:pt x="3069464" y="432278"/>
                  <a:pt x="3069379" y="432040"/>
                </a:cubicBezTo>
                <a:close/>
                <a:moveTo>
                  <a:pt x="2784496" y="431640"/>
                </a:moveTo>
                <a:cubicBezTo>
                  <a:pt x="2783924" y="433411"/>
                  <a:pt x="2782143" y="434497"/>
                  <a:pt x="2780323" y="434068"/>
                </a:cubicBezTo>
                <a:cubicBezTo>
                  <a:pt x="2779352" y="433830"/>
                  <a:pt x="2778571" y="433240"/>
                  <a:pt x="2778094" y="432440"/>
                </a:cubicBezTo>
                <a:cubicBezTo>
                  <a:pt x="2777618" y="432811"/>
                  <a:pt x="2777104" y="433106"/>
                  <a:pt x="2776523" y="433221"/>
                </a:cubicBezTo>
                <a:lnTo>
                  <a:pt x="2778514" y="475397"/>
                </a:lnTo>
                <a:lnTo>
                  <a:pt x="2849685" y="448080"/>
                </a:lnTo>
                <a:cubicBezTo>
                  <a:pt x="2849570" y="447642"/>
                  <a:pt x="2849542" y="447175"/>
                  <a:pt x="2849618" y="446680"/>
                </a:cubicBezTo>
                <a:close/>
                <a:moveTo>
                  <a:pt x="2772513" y="431059"/>
                </a:moveTo>
                <a:lnTo>
                  <a:pt x="2761854" y="435478"/>
                </a:lnTo>
                <a:lnTo>
                  <a:pt x="2712810" y="496000"/>
                </a:lnTo>
                <a:lnTo>
                  <a:pt x="2772951" y="431687"/>
                </a:lnTo>
                <a:cubicBezTo>
                  <a:pt x="2772913" y="431611"/>
                  <a:pt x="2772884" y="431573"/>
                  <a:pt x="2772837" y="431506"/>
                </a:cubicBezTo>
                <a:cubicBezTo>
                  <a:pt x="2772722" y="431363"/>
                  <a:pt x="2772608" y="431239"/>
                  <a:pt x="2772513" y="431059"/>
                </a:cubicBezTo>
                <a:close/>
                <a:moveTo>
                  <a:pt x="2520205" y="429611"/>
                </a:moveTo>
                <a:lnTo>
                  <a:pt x="2491278" y="468358"/>
                </a:lnTo>
                <a:cubicBezTo>
                  <a:pt x="2491630" y="468673"/>
                  <a:pt x="2491916" y="469063"/>
                  <a:pt x="2492135" y="469520"/>
                </a:cubicBezTo>
                <a:lnTo>
                  <a:pt x="2551533" y="450775"/>
                </a:lnTo>
                <a:close/>
                <a:moveTo>
                  <a:pt x="2767436" y="428620"/>
                </a:moveTo>
                <a:lnTo>
                  <a:pt x="2763035" y="434030"/>
                </a:lnTo>
                <a:lnTo>
                  <a:pt x="2772199" y="430230"/>
                </a:lnTo>
                <a:cubicBezTo>
                  <a:pt x="2772113" y="429906"/>
                  <a:pt x="2772084" y="429573"/>
                  <a:pt x="2772103" y="429211"/>
                </a:cubicBezTo>
                <a:close/>
                <a:moveTo>
                  <a:pt x="2865039" y="421695"/>
                </a:moveTo>
                <a:lnTo>
                  <a:pt x="2854952" y="444203"/>
                </a:lnTo>
                <a:cubicBezTo>
                  <a:pt x="2856066" y="444879"/>
                  <a:pt x="2856704" y="446108"/>
                  <a:pt x="2856590" y="447451"/>
                </a:cubicBezTo>
                <a:lnTo>
                  <a:pt x="2941705" y="460853"/>
                </a:lnTo>
                <a:cubicBezTo>
                  <a:pt x="2941725" y="460710"/>
                  <a:pt x="2941801" y="460615"/>
                  <a:pt x="2941858" y="460510"/>
                </a:cubicBezTo>
                <a:close/>
                <a:moveTo>
                  <a:pt x="2774475" y="419924"/>
                </a:moveTo>
                <a:lnTo>
                  <a:pt x="2767941" y="427991"/>
                </a:lnTo>
                <a:lnTo>
                  <a:pt x="2772122" y="428534"/>
                </a:lnTo>
                <a:cubicBezTo>
                  <a:pt x="2772122" y="428515"/>
                  <a:pt x="2772122" y="428515"/>
                  <a:pt x="2772122" y="428496"/>
                </a:cubicBezTo>
                <a:cubicBezTo>
                  <a:pt x="2772446" y="427106"/>
                  <a:pt x="2773561" y="426096"/>
                  <a:pt x="2774894" y="425839"/>
                </a:cubicBezTo>
                <a:close/>
                <a:moveTo>
                  <a:pt x="2663537" y="418590"/>
                </a:moveTo>
                <a:lnTo>
                  <a:pt x="2619656" y="491980"/>
                </a:lnTo>
                <a:cubicBezTo>
                  <a:pt x="2620084" y="492276"/>
                  <a:pt x="2620399" y="492676"/>
                  <a:pt x="2620656" y="493114"/>
                </a:cubicBezTo>
                <a:lnTo>
                  <a:pt x="2687845" y="465234"/>
                </a:lnTo>
                <a:lnTo>
                  <a:pt x="2666261" y="418743"/>
                </a:lnTo>
                <a:cubicBezTo>
                  <a:pt x="2665642" y="418971"/>
                  <a:pt x="2664966" y="419095"/>
                  <a:pt x="2664261" y="418933"/>
                </a:cubicBezTo>
                <a:cubicBezTo>
                  <a:pt x="2663995" y="418857"/>
                  <a:pt x="2663785" y="418714"/>
                  <a:pt x="2663537" y="418590"/>
                </a:cubicBezTo>
                <a:close/>
                <a:moveTo>
                  <a:pt x="2397266" y="417724"/>
                </a:moveTo>
                <a:lnTo>
                  <a:pt x="2333801" y="425591"/>
                </a:lnTo>
                <a:cubicBezTo>
                  <a:pt x="2333801" y="425782"/>
                  <a:pt x="2333820" y="425963"/>
                  <a:pt x="2333791" y="426144"/>
                </a:cubicBezTo>
                <a:lnTo>
                  <a:pt x="2485667" y="469606"/>
                </a:lnTo>
                <a:close/>
                <a:moveTo>
                  <a:pt x="2661890" y="416923"/>
                </a:moveTo>
                <a:lnTo>
                  <a:pt x="2571002" y="445613"/>
                </a:lnTo>
                <a:lnTo>
                  <a:pt x="2615398" y="492085"/>
                </a:lnTo>
                <a:cubicBezTo>
                  <a:pt x="2616217" y="491457"/>
                  <a:pt x="2617284" y="491142"/>
                  <a:pt x="2618379" y="491371"/>
                </a:cubicBezTo>
                <a:cubicBezTo>
                  <a:pt x="2618646" y="491438"/>
                  <a:pt x="2618865" y="491590"/>
                  <a:pt x="2619103" y="491704"/>
                </a:cubicBezTo>
                <a:lnTo>
                  <a:pt x="2662985" y="418352"/>
                </a:lnTo>
                <a:cubicBezTo>
                  <a:pt x="2662490" y="417981"/>
                  <a:pt x="2662147" y="417485"/>
                  <a:pt x="2661890" y="416923"/>
                </a:cubicBezTo>
                <a:close/>
                <a:moveTo>
                  <a:pt x="2668567" y="416219"/>
                </a:moveTo>
                <a:cubicBezTo>
                  <a:pt x="2668557" y="416219"/>
                  <a:pt x="2668567" y="416238"/>
                  <a:pt x="2668567" y="416257"/>
                </a:cubicBezTo>
                <a:cubicBezTo>
                  <a:pt x="2668319" y="417257"/>
                  <a:pt x="2667681" y="418038"/>
                  <a:pt x="2666852" y="418524"/>
                </a:cubicBezTo>
                <a:lnTo>
                  <a:pt x="2688436" y="464987"/>
                </a:lnTo>
                <a:lnTo>
                  <a:pt x="2761464" y="434688"/>
                </a:lnTo>
                <a:lnTo>
                  <a:pt x="2766484" y="428496"/>
                </a:lnTo>
                <a:close/>
                <a:moveTo>
                  <a:pt x="2537550" y="411599"/>
                </a:moveTo>
                <a:cubicBezTo>
                  <a:pt x="2536731" y="412237"/>
                  <a:pt x="2535664" y="412552"/>
                  <a:pt x="2534578" y="412313"/>
                </a:cubicBezTo>
                <a:cubicBezTo>
                  <a:pt x="2534169" y="412209"/>
                  <a:pt x="2533826" y="412018"/>
                  <a:pt x="2533492" y="411818"/>
                </a:cubicBezTo>
                <a:lnTo>
                  <a:pt x="2520710" y="428925"/>
                </a:lnTo>
                <a:lnTo>
                  <a:pt x="2552562" y="450461"/>
                </a:lnTo>
                <a:lnTo>
                  <a:pt x="2569535" y="445098"/>
                </a:lnTo>
                <a:close/>
                <a:moveTo>
                  <a:pt x="1189401" y="410189"/>
                </a:moveTo>
                <a:lnTo>
                  <a:pt x="1130079" y="442279"/>
                </a:lnTo>
                <a:cubicBezTo>
                  <a:pt x="1130355" y="442946"/>
                  <a:pt x="1130498" y="443670"/>
                  <a:pt x="1130317" y="444422"/>
                </a:cubicBezTo>
                <a:cubicBezTo>
                  <a:pt x="1130308" y="444441"/>
                  <a:pt x="1130298" y="444460"/>
                  <a:pt x="1130289" y="444489"/>
                </a:cubicBezTo>
                <a:lnTo>
                  <a:pt x="1204755" y="469711"/>
                </a:lnTo>
                <a:cubicBezTo>
                  <a:pt x="1205127" y="468863"/>
                  <a:pt x="1205774" y="468225"/>
                  <a:pt x="1206593" y="467882"/>
                </a:cubicBezTo>
                <a:close/>
                <a:moveTo>
                  <a:pt x="2538874" y="409418"/>
                </a:moveTo>
                <a:cubicBezTo>
                  <a:pt x="2538855" y="409484"/>
                  <a:pt x="2538874" y="409542"/>
                  <a:pt x="2538855" y="409627"/>
                </a:cubicBezTo>
                <a:cubicBezTo>
                  <a:pt x="2538731" y="410208"/>
                  <a:pt x="2538436" y="410694"/>
                  <a:pt x="2538055" y="411123"/>
                </a:cubicBezTo>
                <a:lnTo>
                  <a:pt x="2570288" y="444851"/>
                </a:lnTo>
                <a:lnTo>
                  <a:pt x="2661547" y="416076"/>
                </a:lnTo>
                <a:cubicBezTo>
                  <a:pt x="2661537" y="415952"/>
                  <a:pt x="2661566" y="415828"/>
                  <a:pt x="2661556" y="415714"/>
                </a:cubicBezTo>
                <a:close/>
                <a:moveTo>
                  <a:pt x="2489077" y="408560"/>
                </a:moveTo>
                <a:cubicBezTo>
                  <a:pt x="2488496" y="409218"/>
                  <a:pt x="2487696" y="409665"/>
                  <a:pt x="2486801" y="409761"/>
                </a:cubicBezTo>
                <a:lnTo>
                  <a:pt x="2489068" y="467492"/>
                </a:lnTo>
                <a:cubicBezTo>
                  <a:pt x="2489287" y="467520"/>
                  <a:pt x="2489516" y="467454"/>
                  <a:pt x="2489754" y="467520"/>
                </a:cubicBezTo>
                <a:cubicBezTo>
                  <a:pt x="2490154" y="467615"/>
                  <a:pt x="2490497" y="467806"/>
                  <a:pt x="2490840" y="468006"/>
                </a:cubicBezTo>
                <a:lnTo>
                  <a:pt x="2519748" y="429287"/>
                </a:lnTo>
                <a:close/>
                <a:moveTo>
                  <a:pt x="2471971" y="408475"/>
                </a:moveTo>
                <a:lnTo>
                  <a:pt x="2398780" y="417552"/>
                </a:lnTo>
                <a:lnTo>
                  <a:pt x="2486144" y="468816"/>
                </a:lnTo>
                <a:cubicBezTo>
                  <a:pt x="2486553" y="468301"/>
                  <a:pt x="2487115" y="467949"/>
                  <a:pt x="2487725" y="467711"/>
                </a:cubicBezTo>
                <a:close/>
                <a:moveTo>
                  <a:pt x="1327732" y="407246"/>
                </a:moveTo>
                <a:lnTo>
                  <a:pt x="1213880" y="468463"/>
                </a:lnTo>
                <a:lnTo>
                  <a:pt x="1354469" y="416171"/>
                </a:lnTo>
                <a:cubicBezTo>
                  <a:pt x="1354355" y="415704"/>
                  <a:pt x="1354336" y="415237"/>
                  <a:pt x="1354422" y="414723"/>
                </a:cubicBezTo>
                <a:close/>
                <a:moveTo>
                  <a:pt x="2482972" y="407103"/>
                </a:moveTo>
                <a:lnTo>
                  <a:pt x="2472628" y="408380"/>
                </a:lnTo>
                <a:lnTo>
                  <a:pt x="2488344" y="467473"/>
                </a:lnTo>
                <a:cubicBezTo>
                  <a:pt x="2488401" y="467473"/>
                  <a:pt x="2488477" y="467492"/>
                  <a:pt x="2488544" y="467492"/>
                </a:cubicBezTo>
                <a:lnTo>
                  <a:pt x="2486277" y="409741"/>
                </a:lnTo>
                <a:cubicBezTo>
                  <a:pt x="2486058" y="409741"/>
                  <a:pt x="2485820" y="409799"/>
                  <a:pt x="2485601" y="409732"/>
                </a:cubicBezTo>
                <a:cubicBezTo>
                  <a:pt x="2484248" y="409418"/>
                  <a:pt x="2483286" y="408360"/>
                  <a:pt x="2482972" y="407103"/>
                </a:cubicBezTo>
                <a:close/>
                <a:moveTo>
                  <a:pt x="2489887" y="406894"/>
                </a:moveTo>
                <a:cubicBezTo>
                  <a:pt x="2489878" y="406951"/>
                  <a:pt x="2489906" y="407008"/>
                  <a:pt x="2489887" y="407065"/>
                </a:cubicBezTo>
                <a:cubicBezTo>
                  <a:pt x="2489820" y="407341"/>
                  <a:pt x="2489668" y="407608"/>
                  <a:pt x="2489525" y="407856"/>
                </a:cubicBezTo>
                <a:lnTo>
                  <a:pt x="2520253" y="428611"/>
                </a:lnTo>
                <a:lnTo>
                  <a:pt x="2533054" y="411475"/>
                </a:lnTo>
                <a:cubicBezTo>
                  <a:pt x="2532359" y="410856"/>
                  <a:pt x="2531930" y="410008"/>
                  <a:pt x="2531873" y="409056"/>
                </a:cubicBezTo>
                <a:close/>
                <a:moveTo>
                  <a:pt x="2375720" y="405074"/>
                </a:moveTo>
                <a:lnTo>
                  <a:pt x="2333629" y="424505"/>
                </a:lnTo>
                <a:cubicBezTo>
                  <a:pt x="2333658" y="424591"/>
                  <a:pt x="2333706" y="424667"/>
                  <a:pt x="2333725" y="424763"/>
                </a:cubicBezTo>
                <a:lnTo>
                  <a:pt x="2396085" y="417028"/>
                </a:lnTo>
                <a:close/>
                <a:moveTo>
                  <a:pt x="2471456" y="403979"/>
                </a:moveTo>
                <a:lnTo>
                  <a:pt x="2472418" y="407560"/>
                </a:lnTo>
                <a:lnTo>
                  <a:pt x="2482896" y="406265"/>
                </a:lnTo>
                <a:cubicBezTo>
                  <a:pt x="2482886" y="406208"/>
                  <a:pt x="2482896" y="406122"/>
                  <a:pt x="2482896" y="406065"/>
                </a:cubicBezTo>
                <a:close/>
                <a:moveTo>
                  <a:pt x="1343877" y="398569"/>
                </a:moveTo>
                <a:lnTo>
                  <a:pt x="1328637" y="406770"/>
                </a:lnTo>
                <a:lnTo>
                  <a:pt x="1354641" y="414066"/>
                </a:lnTo>
                <a:cubicBezTo>
                  <a:pt x="1354821" y="413599"/>
                  <a:pt x="1355079" y="413209"/>
                  <a:pt x="1355412" y="412866"/>
                </a:cubicBezTo>
                <a:close/>
                <a:moveTo>
                  <a:pt x="1347421" y="396664"/>
                </a:moveTo>
                <a:lnTo>
                  <a:pt x="1344573" y="398188"/>
                </a:lnTo>
                <a:lnTo>
                  <a:pt x="1355422" y="411637"/>
                </a:lnTo>
                <a:close/>
                <a:moveTo>
                  <a:pt x="2772646" y="394063"/>
                </a:moveTo>
                <a:lnTo>
                  <a:pt x="2668586" y="415123"/>
                </a:lnTo>
                <a:cubicBezTo>
                  <a:pt x="2668614" y="415266"/>
                  <a:pt x="2668576" y="415399"/>
                  <a:pt x="2668576" y="415542"/>
                </a:cubicBezTo>
                <a:lnTo>
                  <a:pt x="2766988" y="427887"/>
                </a:lnTo>
                <a:lnTo>
                  <a:pt x="2774389" y="418771"/>
                </a:lnTo>
                <a:close/>
                <a:moveTo>
                  <a:pt x="1018599" y="393654"/>
                </a:moveTo>
                <a:lnTo>
                  <a:pt x="973059" y="448832"/>
                </a:lnTo>
                <a:cubicBezTo>
                  <a:pt x="973555" y="449337"/>
                  <a:pt x="973926" y="449966"/>
                  <a:pt x="974060" y="450680"/>
                </a:cubicBezTo>
                <a:lnTo>
                  <a:pt x="1123345" y="443374"/>
                </a:lnTo>
                <a:cubicBezTo>
                  <a:pt x="1123364" y="443174"/>
                  <a:pt x="1123326" y="443012"/>
                  <a:pt x="1123364" y="442812"/>
                </a:cubicBezTo>
                <a:cubicBezTo>
                  <a:pt x="1123393" y="442717"/>
                  <a:pt x="1123469" y="442631"/>
                  <a:pt x="1123497" y="442536"/>
                </a:cubicBezTo>
                <a:close/>
                <a:moveTo>
                  <a:pt x="2076121" y="392406"/>
                </a:moveTo>
                <a:cubicBezTo>
                  <a:pt x="2076121" y="392644"/>
                  <a:pt x="2076169" y="392892"/>
                  <a:pt x="2076102" y="393130"/>
                </a:cubicBezTo>
                <a:cubicBezTo>
                  <a:pt x="2076026" y="393502"/>
                  <a:pt x="2075845" y="393816"/>
                  <a:pt x="2075664" y="394111"/>
                </a:cubicBezTo>
                <a:lnTo>
                  <a:pt x="2098972" y="409761"/>
                </a:lnTo>
                <a:close/>
                <a:moveTo>
                  <a:pt x="2404381" y="391854"/>
                </a:moveTo>
                <a:lnTo>
                  <a:pt x="2376759" y="404608"/>
                </a:lnTo>
                <a:lnTo>
                  <a:pt x="2397599" y="416828"/>
                </a:lnTo>
                <a:lnTo>
                  <a:pt x="2471742" y="407646"/>
                </a:lnTo>
                <a:lnTo>
                  <a:pt x="2470742" y="403846"/>
                </a:lnTo>
                <a:close/>
                <a:moveTo>
                  <a:pt x="2505537" y="391758"/>
                </a:moveTo>
                <a:lnTo>
                  <a:pt x="2489449" y="404417"/>
                </a:lnTo>
                <a:cubicBezTo>
                  <a:pt x="2489735" y="404893"/>
                  <a:pt x="2489868" y="405427"/>
                  <a:pt x="2489925" y="405979"/>
                </a:cubicBezTo>
                <a:lnTo>
                  <a:pt x="2531902" y="408151"/>
                </a:lnTo>
                <a:cubicBezTo>
                  <a:pt x="2531911" y="408094"/>
                  <a:pt x="2531892" y="408065"/>
                  <a:pt x="2531902" y="408017"/>
                </a:cubicBezTo>
                <a:cubicBezTo>
                  <a:pt x="2531968" y="407751"/>
                  <a:pt x="2532102" y="407541"/>
                  <a:pt x="2532216" y="407322"/>
                </a:cubicBezTo>
                <a:close/>
                <a:moveTo>
                  <a:pt x="2797364" y="391673"/>
                </a:moveTo>
                <a:lnTo>
                  <a:pt x="2775332" y="418867"/>
                </a:lnTo>
                <a:lnTo>
                  <a:pt x="2775809" y="425801"/>
                </a:lnTo>
                <a:cubicBezTo>
                  <a:pt x="2776018" y="425820"/>
                  <a:pt x="2776199" y="425782"/>
                  <a:pt x="2776399" y="425839"/>
                </a:cubicBezTo>
                <a:cubicBezTo>
                  <a:pt x="2776695" y="425896"/>
                  <a:pt x="2776923" y="426058"/>
                  <a:pt x="2777171" y="426163"/>
                </a:cubicBezTo>
                <a:close/>
                <a:moveTo>
                  <a:pt x="2801831" y="390996"/>
                </a:moveTo>
                <a:cubicBezTo>
                  <a:pt x="2801012" y="391625"/>
                  <a:pt x="2799964" y="391939"/>
                  <a:pt x="2798878" y="391692"/>
                </a:cubicBezTo>
                <a:cubicBezTo>
                  <a:pt x="2798592" y="391625"/>
                  <a:pt x="2798354" y="391473"/>
                  <a:pt x="2798097" y="391349"/>
                </a:cubicBezTo>
                <a:lnTo>
                  <a:pt x="2777599" y="426363"/>
                </a:lnTo>
                <a:cubicBezTo>
                  <a:pt x="2778037" y="426677"/>
                  <a:pt x="2778399" y="427048"/>
                  <a:pt x="2778666" y="427496"/>
                </a:cubicBezTo>
                <a:cubicBezTo>
                  <a:pt x="2778752" y="427610"/>
                  <a:pt x="2778875" y="427696"/>
                  <a:pt x="2778952" y="427839"/>
                </a:cubicBezTo>
                <a:cubicBezTo>
                  <a:pt x="2779771" y="427182"/>
                  <a:pt x="2780847" y="426867"/>
                  <a:pt x="2781943" y="427115"/>
                </a:cubicBezTo>
                <a:cubicBezTo>
                  <a:pt x="2783762" y="427525"/>
                  <a:pt x="2784895" y="429287"/>
                  <a:pt x="2784629" y="431106"/>
                </a:cubicBezTo>
                <a:lnTo>
                  <a:pt x="2849742" y="446156"/>
                </a:lnTo>
                <a:cubicBezTo>
                  <a:pt x="2849923" y="445632"/>
                  <a:pt x="2850199" y="445184"/>
                  <a:pt x="2850551" y="444803"/>
                </a:cubicBezTo>
                <a:close/>
                <a:moveTo>
                  <a:pt x="2802621" y="390177"/>
                </a:moveTo>
                <a:cubicBezTo>
                  <a:pt x="2802517" y="390358"/>
                  <a:pt x="2802364" y="390472"/>
                  <a:pt x="2802231" y="390625"/>
                </a:cubicBezTo>
                <a:lnTo>
                  <a:pt x="2850970" y="444412"/>
                </a:lnTo>
                <a:cubicBezTo>
                  <a:pt x="2851780" y="443784"/>
                  <a:pt x="2852837" y="443489"/>
                  <a:pt x="2853923" y="443736"/>
                </a:cubicBezTo>
                <a:cubicBezTo>
                  <a:pt x="2853990" y="443755"/>
                  <a:pt x="2854056" y="443813"/>
                  <a:pt x="2854142" y="443832"/>
                </a:cubicBezTo>
                <a:lnTo>
                  <a:pt x="2864229" y="421305"/>
                </a:lnTo>
                <a:close/>
                <a:moveTo>
                  <a:pt x="2796316" y="389282"/>
                </a:moveTo>
                <a:lnTo>
                  <a:pt x="2773561" y="393873"/>
                </a:lnTo>
                <a:lnTo>
                  <a:pt x="2775237" y="417685"/>
                </a:lnTo>
                <a:lnTo>
                  <a:pt x="2797154" y="390663"/>
                </a:lnTo>
                <a:cubicBezTo>
                  <a:pt x="2796773" y="390263"/>
                  <a:pt x="2796478" y="389815"/>
                  <a:pt x="2796316" y="389282"/>
                </a:cubicBezTo>
                <a:close/>
                <a:moveTo>
                  <a:pt x="1022408" y="389025"/>
                </a:moveTo>
                <a:lnTo>
                  <a:pt x="1019141" y="392968"/>
                </a:lnTo>
                <a:lnTo>
                  <a:pt x="1111610" y="436059"/>
                </a:lnTo>
                <a:close/>
                <a:moveTo>
                  <a:pt x="2101448" y="388834"/>
                </a:moveTo>
                <a:lnTo>
                  <a:pt x="2077159" y="392111"/>
                </a:lnTo>
                <a:lnTo>
                  <a:pt x="2105525" y="413675"/>
                </a:lnTo>
                <a:cubicBezTo>
                  <a:pt x="2105925" y="413275"/>
                  <a:pt x="2106382" y="412990"/>
                  <a:pt x="2106915" y="412799"/>
                </a:cubicBezTo>
                <a:close/>
                <a:moveTo>
                  <a:pt x="1365385" y="387005"/>
                </a:moveTo>
                <a:lnTo>
                  <a:pt x="1348221" y="396245"/>
                </a:lnTo>
                <a:lnTo>
                  <a:pt x="1356669" y="412056"/>
                </a:lnTo>
                <a:cubicBezTo>
                  <a:pt x="1357212" y="411846"/>
                  <a:pt x="1357803" y="411751"/>
                  <a:pt x="1358412" y="411846"/>
                </a:cubicBezTo>
                <a:close/>
                <a:moveTo>
                  <a:pt x="1239226" y="385738"/>
                </a:moveTo>
                <a:lnTo>
                  <a:pt x="1226815" y="420019"/>
                </a:lnTo>
                <a:lnTo>
                  <a:pt x="1239750" y="385805"/>
                </a:lnTo>
                <a:cubicBezTo>
                  <a:pt x="1239617" y="385786"/>
                  <a:pt x="1239483" y="385824"/>
                  <a:pt x="1239340" y="385786"/>
                </a:cubicBezTo>
                <a:cubicBezTo>
                  <a:pt x="1239302" y="385786"/>
                  <a:pt x="1239274" y="385758"/>
                  <a:pt x="1239226" y="385738"/>
                </a:cubicBezTo>
                <a:close/>
                <a:moveTo>
                  <a:pt x="2124546" y="385720"/>
                </a:moveTo>
                <a:lnTo>
                  <a:pt x="2102200" y="388729"/>
                </a:lnTo>
                <a:lnTo>
                  <a:pt x="2107630" y="412609"/>
                </a:lnTo>
                <a:cubicBezTo>
                  <a:pt x="2108030" y="412552"/>
                  <a:pt x="2108449" y="412542"/>
                  <a:pt x="2108859" y="412637"/>
                </a:cubicBezTo>
                <a:cubicBezTo>
                  <a:pt x="2109059" y="412666"/>
                  <a:pt x="2109211" y="412818"/>
                  <a:pt x="2109402" y="412875"/>
                </a:cubicBezTo>
                <a:close/>
                <a:moveTo>
                  <a:pt x="1368252" y="385462"/>
                </a:moveTo>
                <a:lnTo>
                  <a:pt x="1366509" y="386396"/>
                </a:lnTo>
                <a:lnTo>
                  <a:pt x="1359870" y="410075"/>
                </a:lnTo>
                <a:lnTo>
                  <a:pt x="1369595" y="386539"/>
                </a:lnTo>
                <a:cubicBezTo>
                  <a:pt x="1369052" y="386281"/>
                  <a:pt x="1368585" y="385929"/>
                  <a:pt x="1368252" y="385462"/>
                </a:cubicBezTo>
                <a:close/>
                <a:moveTo>
                  <a:pt x="1237216" y="384310"/>
                </a:moveTo>
                <a:lnTo>
                  <a:pt x="1190106" y="409799"/>
                </a:lnTo>
                <a:lnTo>
                  <a:pt x="1207336" y="467587"/>
                </a:lnTo>
                <a:cubicBezTo>
                  <a:pt x="1207794" y="467511"/>
                  <a:pt x="1208289" y="467511"/>
                  <a:pt x="1208775" y="467625"/>
                </a:cubicBezTo>
                <a:cubicBezTo>
                  <a:pt x="1208784" y="467625"/>
                  <a:pt x="1208784" y="467625"/>
                  <a:pt x="1208803" y="467634"/>
                </a:cubicBezTo>
                <a:lnTo>
                  <a:pt x="1211165" y="461386"/>
                </a:lnTo>
                <a:lnTo>
                  <a:pt x="1238664" y="385481"/>
                </a:lnTo>
                <a:cubicBezTo>
                  <a:pt x="1238083" y="385205"/>
                  <a:pt x="1237569" y="384824"/>
                  <a:pt x="1237216" y="384310"/>
                </a:cubicBezTo>
                <a:close/>
                <a:moveTo>
                  <a:pt x="2339726" y="383967"/>
                </a:moveTo>
                <a:lnTo>
                  <a:pt x="2331486" y="422305"/>
                </a:lnTo>
                <a:cubicBezTo>
                  <a:pt x="2332277" y="422581"/>
                  <a:pt x="2332934" y="423086"/>
                  <a:pt x="2333344" y="423781"/>
                </a:cubicBezTo>
                <a:lnTo>
                  <a:pt x="2374892" y="404598"/>
                </a:lnTo>
                <a:close/>
                <a:moveTo>
                  <a:pt x="1393541" y="383795"/>
                </a:moveTo>
                <a:lnTo>
                  <a:pt x="1382644" y="393625"/>
                </a:lnTo>
                <a:lnTo>
                  <a:pt x="1394112" y="383795"/>
                </a:lnTo>
                <a:close/>
                <a:moveTo>
                  <a:pt x="1392150" y="383795"/>
                </a:moveTo>
                <a:lnTo>
                  <a:pt x="1374605" y="383833"/>
                </a:lnTo>
                <a:cubicBezTo>
                  <a:pt x="1374595" y="383967"/>
                  <a:pt x="1374624" y="384072"/>
                  <a:pt x="1374595" y="384205"/>
                </a:cubicBezTo>
                <a:cubicBezTo>
                  <a:pt x="1374157" y="386119"/>
                  <a:pt x="1372233" y="387320"/>
                  <a:pt x="1370309" y="386881"/>
                </a:cubicBezTo>
                <a:cubicBezTo>
                  <a:pt x="1370176" y="386843"/>
                  <a:pt x="1370081" y="386767"/>
                  <a:pt x="1369957" y="386710"/>
                </a:cubicBezTo>
                <a:lnTo>
                  <a:pt x="1359432" y="412180"/>
                </a:lnTo>
                <a:cubicBezTo>
                  <a:pt x="1359708" y="412313"/>
                  <a:pt x="1359965" y="412456"/>
                  <a:pt x="1360194" y="412656"/>
                </a:cubicBezTo>
                <a:close/>
                <a:moveTo>
                  <a:pt x="1367261" y="383738"/>
                </a:moveTo>
                <a:lnTo>
                  <a:pt x="1366861" y="385157"/>
                </a:lnTo>
                <a:lnTo>
                  <a:pt x="1367833" y="384634"/>
                </a:lnTo>
                <a:cubicBezTo>
                  <a:pt x="1367728" y="384338"/>
                  <a:pt x="1367633" y="384053"/>
                  <a:pt x="1367604" y="383738"/>
                </a:cubicBezTo>
                <a:close/>
                <a:moveTo>
                  <a:pt x="1243417" y="383595"/>
                </a:moveTo>
                <a:cubicBezTo>
                  <a:pt x="1242941" y="384786"/>
                  <a:pt x="1241922" y="385634"/>
                  <a:pt x="1240702" y="385824"/>
                </a:cubicBezTo>
                <a:lnTo>
                  <a:pt x="1209622" y="468015"/>
                </a:lnTo>
                <a:cubicBezTo>
                  <a:pt x="1210108" y="468273"/>
                  <a:pt x="1210518" y="468606"/>
                  <a:pt x="1210832" y="469035"/>
                </a:cubicBezTo>
                <a:lnTo>
                  <a:pt x="1326446" y="406884"/>
                </a:lnTo>
                <a:close/>
                <a:moveTo>
                  <a:pt x="1341429" y="383519"/>
                </a:moveTo>
                <a:lnTo>
                  <a:pt x="1347773" y="395416"/>
                </a:lnTo>
                <a:lnTo>
                  <a:pt x="1365728" y="385748"/>
                </a:lnTo>
                <a:lnTo>
                  <a:pt x="1366299" y="383719"/>
                </a:lnTo>
                <a:close/>
                <a:moveTo>
                  <a:pt x="1332676" y="383443"/>
                </a:moveTo>
                <a:lnTo>
                  <a:pt x="1343982" y="397454"/>
                </a:lnTo>
                <a:lnTo>
                  <a:pt x="1346982" y="395835"/>
                </a:lnTo>
                <a:lnTo>
                  <a:pt x="1340401" y="383510"/>
                </a:lnTo>
                <a:close/>
                <a:moveTo>
                  <a:pt x="1243636" y="382719"/>
                </a:moveTo>
                <a:cubicBezTo>
                  <a:pt x="1243636" y="382767"/>
                  <a:pt x="1243646" y="382843"/>
                  <a:pt x="1243636" y="382919"/>
                </a:cubicBezTo>
                <a:lnTo>
                  <a:pt x="1327342" y="406408"/>
                </a:lnTo>
                <a:lnTo>
                  <a:pt x="1343287" y="397845"/>
                </a:lnTo>
                <a:lnTo>
                  <a:pt x="1331676" y="383443"/>
                </a:lnTo>
                <a:close/>
                <a:moveTo>
                  <a:pt x="1367909" y="381405"/>
                </a:moveTo>
                <a:lnTo>
                  <a:pt x="1367471" y="382986"/>
                </a:lnTo>
                <a:lnTo>
                  <a:pt x="1367623" y="382986"/>
                </a:lnTo>
                <a:cubicBezTo>
                  <a:pt x="1367623" y="382852"/>
                  <a:pt x="1367595" y="382719"/>
                  <a:pt x="1367623" y="382586"/>
                </a:cubicBezTo>
                <a:cubicBezTo>
                  <a:pt x="1367718" y="382195"/>
                  <a:pt x="1367899" y="381871"/>
                  <a:pt x="1368099" y="381557"/>
                </a:cubicBezTo>
                <a:close/>
                <a:moveTo>
                  <a:pt x="1368214" y="380347"/>
                </a:moveTo>
                <a:lnTo>
                  <a:pt x="1368118" y="380662"/>
                </a:lnTo>
                <a:lnTo>
                  <a:pt x="1368547" y="380985"/>
                </a:lnTo>
                <a:cubicBezTo>
                  <a:pt x="1368576" y="380957"/>
                  <a:pt x="1368614" y="380928"/>
                  <a:pt x="1368642" y="380890"/>
                </a:cubicBezTo>
                <a:close/>
                <a:moveTo>
                  <a:pt x="2340507" y="380319"/>
                </a:moveTo>
                <a:lnTo>
                  <a:pt x="2339926" y="382995"/>
                </a:lnTo>
                <a:lnTo>
                  <a:pt x="2375911" y="404131"/>
                </a:lnTo>
                <a:lnTo>
                  <a:pt x="2403029" y="391615"/>
                </a:lnTo>
                <a:close/>
                <a:moveTo>
                  <a:pt x="2333487" y="380290"/>
                </a:moveTo>
                <a:cubicBezTo>
                  <a:pt x="2332858" y="381100"/>
                  <a:pt x="2331915" y="381557"/>
                  <a:pt x="2330877" y="381624"/>
                </a:cubicBezTo>
                <a:lnTo>
                  <a:pt x="2330553" y="422115"/>
                </a:lnTo>
                <a:cubicBezTo>
                  <a:pt x="2330562" y="422115"/>
                  <a:pt x="2330572" y="422115"/>
                  <a:pt x="2330581" y="422115"/>
                </a:cubicBezTo>
                <a:lnTo>
                  <a:pt x="2338878" y="383453"/>
                </a:lnTo>
                <a:close/>
                <a:moveTo>
                  <a:pt x="2520548" y="379947"/>
                </a:moveTo>
                <a:lnTo>
                  <a:pt x="2506032" y="391377"/>
                </a:lnTo>
                <a:lnTo>
                  <a:pt x="2532454" y="406789"/>
                </a:lnTo>
                <a:cubicBezTo>
                  <a:pt x="2532721" y="406408"/>
                  <a:pt x="2533054" y="406093"/>
                  <a:pt x="2533416" y="405865"/>
                </a:cubicBezTo>
                <a:close/>
                <a:moveTo>
                  <a:pt x="879362" y="379585"/>
                </a:moveTo>
                <a:cubicBezTo>
                  <a:pt x="878514" y="380433"/>
                  <a:pt x="877295" y="380909"/>
                  <a:pt x="876038" y="380614"/>
                </a:cubicBezTo>
                <a:cubicBezTo>
                  <a:pt x="876000" y="380614"/>
                  <a:pt x="875981" y="380576"/>
                  <a:pt x="875952" y="380576"/>
                </a:cubicBezTo>
                <a:lnTo>
                  <a:pt x="821183" y="521184"/>
                </a:lnTo>
                <a:cubicBezTo>
                  <a:pt x="821726" y="521479"/>
                  <a:pt x="822193" y="521841"/>
                  <a:pt x="822517" y="522356"/>
                </a:cubicBezTo>
                <a:lnTo>
                  <a:pt x="967202" y="452385"/>
                </a:lnTo>
                <a:cubicBezTo>
                  <a:pt x="966992" y="451785"/>
                  <a:pt x="966878" y="451137"/>
                  <a:pt x="967040" y="450451"/>
                </a:cubicBezTo>
                <a:cubicBezTo>
                  <a:pt x="967135" y="450042"/>
                  <a:pt x="967325" y="449689"/>
                  <a:pt x="967545" y="449356"/>
                </a:cubicBezTo>
                <a:close/>
                <a:moveTo>
                  <a:pt x="2334068" y="379147"/>
                </a:moveTo>
                <a:cubicBezTo>
                  <a:pt x="2334030" y="379262"/>
                  <a:pt x="2333963" y="379357"/>
                  <a:pt x="2333915" y="379471"/>
                </a:cubicBezTo>
                <a:lnTo>
                  <a:pt x="2339087" y="382510"/>
                </a:lnTo>
                <a:lnTo>
                  <a:pt x="2339602" y="380138"/>
                </a:lnTo>
                <a:close/>
                <a:moveTo>
                  <a:pt x="987471" y="379138"/>
                </a:moveTo>
                <a:lnTo>
                  <a:pt x="971593" y="447899"/>
                </a:lnTo>
                <a:cubicBezTo>
                  <a:pt x="971907" y="447994"/>
                  <a:pt x="972202" y="448127"/>
                  <a:pt x="972450" y="448280"/>
                </a:cubicBezTo>
                <a:lnTo>
                  <a:pt x="1017836" y="393282"/>
                </a:lnTo>
                <a:close/>
                <a:moveTo>
                  <a:pt x="2482029" y="378052"/>
                </a:moveTo>
                <a:lnTo>
                  <a:pt x="2486210" y="402741"/>
                </a:lnTo>
                <a:cubicBezTo>
                  <a:pt x="2486544" y="402731"/>
                  <a:pt x="2486868" y="402693"/>
                  <a:pt x="2487201" y="402769"/>
                </a:cubicBezTo>
                <a:cubicBezTo>
                  <a:pt x="2487877" y="402931"/>
                  <a:pt x="2488411" y="403303"/>
                  <a:pt x="2488868" y="403769"/>
                </a:cubicBezTo>
                <a:lnTo>
                  <a:pt x="2504737" y="391292"/>
                </a:lnTo>
                <a:close/>
                <a:moveTo>
                  <a:pt x="984956" y="377966"/>
                </a:moveTo>
                <a:cubicBezTo>
                  <a:pt x="984261" y="379080"/>
                  <a:pt x="983032" y="379700"/>
                  <a:pt x="981699" y="379595"/>
                </a:cubicBezTo>
                <a:lnTo>
                  <a:pt x="971907" y="444012"/>
                </a:lnTo>
                <a:lnTo>
                  <a:pt x="986947" y="378900"/>
                </a:lnTo>
                <a:close/>
                <a:moveTo>
                  <a:pt x="2310693" y="377814"/>
                </a:moveTo>
                <a:lnTo>
                  <a:pt x="2329381" y="422219"/>
                </a:lnTo>
                <a:cubicBezTo>
                  <a:pt x="2329629" y="422143"/>
                  <a:pt x="2329858" y="422115"/>
                  <a:pt x="2330105" y="422115"/>
                </a:cubicBezTo>
                <a:lnTo>
                  <a:pt x="2330429" y="381614"/>
                </a:lnTo>
                <a:cubicBezTo>
                  <a:pt x="2330248" y="381595"/>
                  <a:pt x="2330067" y="381633"/>
                  <a:pt x="2329886" y="381595"/>
                </a:cubicBezTo>
                <a:cubicBezTo>
                  <a:pt x="2328315" y="381233"/>
                  <a:pt x="2327286" y="379871"/>
                  <a:pt x="2327181" y="378347"/>
                </a:cubicBezTo>
                <a:close/>
                <a:moveTo>
                  <a:pt x="2340145" y="377538"/>
                </a:moveTo>
                <a:lnTo>
                  <a:pt x="2334182" y="378138"/>
                </a:lnTo>
                <a:cubicBezTo>
                  <a:pt x="2334182" y="378195"/>
                  <a:pt x="2334182" y="378252"/>
                  <a:pt x="2334182" y="378309"/>
                </a:cubicBezTo>
                <a:lnTo>
                  <a:pt x="2339773" y="379319"/>
                </a:lnTo>
                <a:close/>
                <a:moveTo>
                  <a:pt x="978431" y="376461"/>
                </a:moveTo>
                <a:lnTo>
                  <a:pt x="880334" y="377423"/>
                </a:lnTo>
                <a:cubicBezTo>
                  <a:pt x="880324" y="377594"/>
                  <a:pt x="880353" y="377766"/>
                  <a:pt x="880315" y="377928"/>
                </a:cubicBezTo>
                <a:cubicBezTo>
                  <a:pt x="880219" y="378347"/>
                  <a:pt x="880029" y="378690"/>
                  <a:pt x="879810" y="379033"/>
                </a:cubicBezTo>
                <a:lnTo>
                  <a:pt x="968002" y="448804"/>
                </a:lnTo>
                <a:cubicBezTo>
                  <a:pt x="968716" y="448080"/>
                  <a:pt x="969707" y="447689"/>
                  <a:pt x="970774" y="447765"/>
                </a:cubicBezTo>
                <a:lnTo>
                  <a:pt x="981146" y="379585"/>
                </a:lnTo>
                <a:cubicBezTo>
                  <a:pt x="979622" y="379233"/>
                  <a:pt x="978584" y="377937"/>
                  <a:pt x="978431" y="376461"/>
                </a:cubicBezTo>
                <a:close/>
                <a:moveTo>
                  <a:pt x="2204632" y="374909"/>
                </a:moveTo>
                <a:lnTo>
                  <a:pt x="2125537" y="385586"/>
                </a:lnTo>
                <a:lnTo>
                  <a:pt x="2110125" y="413209"/>
                </a:lnTo>
                <a:cubicBezTo>
                  <a:pt x="2110573" y="413542"/>
                  <a:pt x="2110916" y="413980"/>
                  <a:pt x="2111164" y="414466"/>
                </a:cubicBezTo>
                <a:lnTo>
                  <a:pt x="2204718" y="375109"/>
                </a:lnTo>
                <a:cubicBezTo>
                  <a:pt x="2204699" y="375032"/>
                  <a:pt x="2204661" y="374975"/>
                  <a:pt x="2204632" y="374909"/>
                </a:cubicBezTo>
                <a:close/>
                <a:moveTo>
                  <a:pt x="2211566" y="374528"/>
                </a:moveTo>
                <a:cubicBezTo>
                  <a:pt x="2211548" y="374632"/>
                  <a:pt x="2211576" y="374737"/>
                  <a:pt x="2211548" y="374851"/>
                </a:cubicBezTo>
                <a:cubicBezTo>
                  <a:pt x="2211528" y="374928"/>
                  <a:pt x="2211471" y="374994"/>
                  <a:pt x="2211452" y="375071"/>
                </a:cubicBezTo>
                <a:lnTo>
                  <a:pt x="2327219" y="423896"/>
                </a:lnTo>
                <a:cubicBezTo>
                  <a:pt x="2327534" y="423343"/>
                  <a:pt x="2327953" y="422857"/>
                  <a:pt x="2328495" y="422543"/>
                </a:cubicBezTo>
                <a:lnTo>
                  <a:pt x="2309645" y="377766"/>
                </a:lnTo>
                <a:close/>
                <a:moveTo>
                  <a:pt x="987185" y="373966"/>
                </a:moveTo>
                <a:lnTo>
                  <a:pt x="985242" y="374880"/>
                </a:lnTo>
                <a:cubicBezTo>
                  <a:pt x="985480" y="375518"/>
                  <a:pt x="985594" y="376204"/>
                  <a:pt x="985442" y="376909"/>
                </a:cubicBezTo>
                <a:cubicBezTo>
                  <a:pt x="985413" y="377014"/>
                  <a:pt x="985337" y="377090"/>
                  <a:pt x="985299" y="377204"/>
                </a:cubicBezTo>
                <a:lnTo>
                  <a:pt x="987147" y="378052"/>
                </a:lnTo>
                <a:lnTo>
                  <a:pt x="988004" y="374337"/>
                </a:lnTo>
                <a:cubicBezTo>
                  <a:pt x="987709" y="374242"/>
                  <a:pt x="987433" y="374118"/>
                  <a:pt x="987185" y="373966"/>
                </a:cubicBezTo>
                <a:close/>
                <a:moveTo>
                  <a:pt x="986309" y="373165"/>
                </a:moveTo>
                <a:lnTo>
                  <a:pt x="984928" y="374156"/>
                </a:lnTo>
                <a:cubicBezTo>
                  <a:pt x="984966" y="374204"/>
                  <a:pt x="984994" y="374270"/>
                  <a:pt x="985023" y="374328"/>
                </a:cubicBezTo>
                <a:lnTo>
                  <a:pt x="986661" y="373546"/>
                </a:lnTo>
                <a:cubicBezTo>
                  <a:pt x="986537" y="373423"/>
                  <a:pt x="986414" y="373308"/>
                  <a:pt x="986309" y="373165"/>
                </a:cubicBezTo>
                <a:close/>
                <a:moveTo>
                  <a:pt x="991995" y="373003"/>
                </a:moveTo>
                <a:cubicBezTo>
                  <a:pt x="991252" y="374089"/>
                  <a:pt x="989928" y="374670"/>
                  <a:pt x="988557" y="374470"/>
                </a:cubicBezTo>
                <a:lnTo>
                  <a:pt x="987671" y="378309"/>
                </a:lnTo>
                <a:lnTo>
                  <a:pt x="1018389" y="392635"/>
                </a:lnTo>
                <a:lnTo>
                  <a:pt x="1021675" y="388663"/>
                </a:lnTo>
                <a:close/>
                <a:moveTo>
                  <a:pt x="979355" y="371851"/>
                </a:moveTo>
                <a:lnTo>
                  <a:pt x="891602" y="376680"/>
                </a:lnTo>
                <a:lnTo>
                  <a:pt x="978460" y="375823"/>
                </a:lnTo>
                <a:cubicBezTo>
                  <a:pt x="978470" y="375651"/>
                  <a:pt x="978431" y="375490"/>
                  <a:pt x="978470" y="375309"/>
                </a:cubicBezTo>
                <a:cubicBezTo>
                  <a:pt x="978689" y="374375"/>
                  <a:pt x="979251" y="373623"/>
                  <a:pt x="980003" y="373137"/>
                </a:cubicBezTo>
                <a:close/>
                <a:moveTo>
                  <a:pt x="983489" y="371622"/>
                </a:moveTo>
                <a:lnTo>
                  <a:pt x="980222" y="371803"/>
                </a:lnTo>
                <a:lnTo>
                  <a:pt x="980737" y="372813"/>
                </a:lnTo>
                <a:cubicBezTo>
                  <a:pt x="981365" y="372565"/>
                  <a:pt x="982051" y="372451"/>
                  <a:pt x="982756" y="372613"/>
                </a:cubicBezTo>
                <a:cubicBezTo>
                  <a:pt x="982842" y="372632"/>
                  <a:pt x="982918" y="372699"/>
                  <a:pt x="983004" y="372727"/>
                </a:cubicBezTo>
                <a:close/>
                <a:moveTo>
                  <a:pt x="985556" y="371518"/>
                </a:moveTo>
                <a:lnTo>
                  <a:pt x="984356" y="371575"/>
                </a:lnTo>
                <a:lnTo>
                  <a:pt x="983708" y="373051"/>
                </a:lnTo>
                <a:cubicBezTo>
                  <a:pt x="984108" y="373289"/>
                  <a:pt x="984442" y="373575"/>
                  <a:pt x="984718" y="373918"/>
                </a:cubicBezTo>
                <a:lnTo>
                  <a:pt x="986099" y="372927"/>
                </a:lnTo>
                <a:cubicBezTo>
                  <a:pt x="985813" y="372508"/>
                  <a:pt x="985632" y="372032"/>
                  <a:pt x="985556" y="371518"/>
                </a:cubicBezTo>
                <a:close/>
                <a:moveTo>
                  <a:pt x="992757" y="370670"/>
                </a:moveTo>
                <a:lnTo>
                  <a:pt x="992576" y="370698"/>
                </a:lnTo>
                <a:cubicBezTo>
                  <a:pt x="992586" y="370717"/>
                  <a:pt x="992576" y="370736"/>
                  <a:pt x="992576" y="370756"/>
                </a:cubicBezTo>
                <a:close/>
                <a:moveTo>
                  <a:pt x="2096914" y="368908"/>
                </a:moveTo>
                <a:lnTo>
                  <a:pt x="2075397" y="390168"/>
                </a:lnTo>
                <a:cubicBezTo>
                  <a:pt x="2075645" y="390472"/>
                  <a:pt x="2075807" y="390806"/>
                  <a:pt x="2075940" y="391149"/>
                </a:cubicBezTo>
                <a:lnTo>
                  <a:pt x="2076321" y="391454"/>
                </a:lnTo>
                <a:lnTo>
                  <a:pt x="2101277" y="388091"/>
                </a:lnTo>
                <a:close/>
                <a:moveTo>
                  <a:pt x="2462541" y="368479"/>
                </a:moveTo>
                <a:cubicBezTo>
                  <a:pt x="2462388" y="368555"/>
                  <a:pt x="2462226" y="368594"/>
                  <a:pt x="2462074" y="368651"/>
                </a:cubicBezTo>
                <a:lnTo>
                  <a:pt x="2471237" y="403074"/>
                </a:lnTo>
                <a:lnTo>
                  <a:pt x="2483029" y="405217"/>
                </a:lnTo>
                <a:cubicBezTo>
                  <a:pt x="2483267" y="404436"/>
                  <a:pt x="2483734" y="403807"/>
                  <a:pt x="2484343" y="403388"/>
                </a:cubicBezTo>
                <a:close/>
                <a:moveTo>
                  <a:pt x="2342097" y="368479"/>
                </a:moveTo>
                <a:lnTo>
                  <a:pt x="2333591" y="376090"/>
                </a:lnTo>
                <a:cubicBezTo>
                  <a:pt x="2333877" y="376490"/>
                  <a:pt x="2334068" y="376918"/>
                  <a:pt x="2334172" y="377395"/>
                </a:cubicBezTo>
                <a:lnTo>
                  <a:pt x="2340307" y="376785"/>
                </a:lnTo>
                <a:close/>
                <a:moveTo>
                  <a:pt x="2463769" y="367403"/>
                </a:moveTo>
                <a:cubicBezTo>
                  <a:pt x="2463541" y="367727"/>
                  <a:pt x="2463246" y="368003"/>
                  <a:pt x="2462912" y="368241"/>
                </a:cubicBezTo>
                <a:lnTo>
                  <a:pt x="2484715" y="403141"/>
                </a:lnTo>
                <a:cubicBezTo>
                  <a:pt x="2484934" y="403036"/>
                  <a:pt x="2485172" y="402950"/>
                  <a:pt x="2485410" y="402874"/>
                </a:cubicBezTo>
                <a:lnTo>
                  <a:pt x="2481115" y="377528"/>
                </a:lnTo>
                <a:close/>
                <a:moveTo>
                  <a:pt x="2457797" y="367203"/>
                </a:moveTo>
                <a:lnTo>
                  <a:pt x="2405696" y="391244"/>
                </a:lnTo>
                <a:lnTo>
                  <a:pt x="2470485" y="402969"/>
                </a:lnTo>
                <a:lnTo>
                  <a:pt x="2461427" y="368889"/>
                </a:lnTo>
                <a:cubicBezTo>
                  <a:pt x="2460988" y="368965"/>
                  <a:pt x="2460522" y="368965"/>
                  <a:pt x="2460036" y="368851"/>
                </a:cubicBezTo>
                <a:cubicBezTo>
                  <a:pt x="2459074" y="368613"/>
                  <a:pt x="2458283" y="368003"/>
                  <a:pt x="2457797" y="367203"/>
                </a:cubicBezTo>
                <a:close/>
                <a:moveTo>
                  <a:pt x="986328" y="367050"/>
                </a:moveTo>
                <a:lnTo>
                  <a:pt x="984661" y="370879"/>
                </a:lnTo>
                <a:lnTo>
                  <a:pt x="985566" y="370822"/>
                </a:lnTo>
                <a:cubicBezTo>
                  <a:pt x="985575" y="370603"/>
                  <a:pt x="985537" y="370394"/>
                  <a:pt x="985585" y="370175"/>
                </a:cubicBezTo>
                <a:cubicBezTo>
                  <a:pt x="985785" y="369308"/>
                  <a:pt x="986309" y="368632"/>
                  <a:pt x="986966" y="368146"/>
                </a:cubicBezTo>
                <a:close/>
                <a:moveTo>
                  <a:pt x="1177199" y="366479"/>
                </a:moveTo>
                <a:lnTo>
                  <a:pt x="1189896" y="409084"/>
                </a:lnTo>
                <a:lnTo>
                  <a:pt x="1236902" y="383643"/>
                </a:lnTo>
                <a:cubicBezTo>
                  <a:pt x="1236673" y="383081"/>
                  <a:pt x="1236578" y="382500"/>
                  <a:pt x="1236654" y="381871"/>
                </a:cubicBezTo>
                <a:close/>
                <a:moveTo>
                  <a:pt x="2457378" y="366079"/>
                </a:moveTo>
                <a:lnTo>
                  <a:pt x="2341126" y="377452"/>
                </a:lnTo>
                <a:lnTo>
                  <a:pt x="2340687" y="379500"/>
                </a:lnTo>
                <a:lnTo>
                  <a:pt x="2404372" y="390996"/>
                </a:lnTo>
                <a:lnTo>
                  <a:pt x="2457521" y="366479"/>
                </a:lnTo>
                <a:cubicBezTo>
                  <a:pt x="2457483" y="366327"/>
                  <a:pt x="2457397" y="366222"/>
                  <a:pt x="2457378" y="366079"/>
                </a:cubicBezTo>
                <a:close/>
                <a:moveTo>
                  <a:pt x="1979204" y="365717"/>
                </a:moveTo>
                <a:lnTo>
                  <a:pt x="2104953" y="414495"/>
                </a:lnTo>
                <a:cubicBezTo>
                  <a:pt x="2104972" y="414437"/>
                  <a:pt x="2104991" y="414399"/>
                  <a:pt x="2105020" y="414342"/>
                </a:cubicBezTo>
                <a:lnTo>
                  <a:pt x="2104858" y="414228"/>
                </a:lnTo>
                <a:lnTo>
                  <a:pt x="2075454" y="394502"/>
                </a:lnTo>
                <a:cubicBezTo>
                  <a:pt x="2074626" y="395587"/>
                  <a:pt x="2073226" y="396149"/>
                  <a:pt x="2071816" y="395835"/>
                </a:cubicBezTo>
                <a:cubicBezTo>
                  <a:pt x="2069949" y="395397"/>
                  <a:pt x="2068787" y="393549"/>
                  <a:pt x="2069139" y="391673"/>
                </a:cubicBezTo>
                <a:close/>
                <a:moveTo>
                  <a:pt x="782007" y="364355"/>
                </a:moveTo>
                <a:lnTo>
                  <a:pt x="691500" y="456871"/>
                </a:lnTo>
                <a:cubicBezTo>
                  <a:pt x="692177" y="457690"/>
                  <a:pt x="692520" y="458776"/>
                  <a:pt x="692253" y="459881"/>
                </a:cubicBezTo>
                <a:cubicBezTo>
                  <a:pt x="692224" y="460024"/>
                  <a:pt x="692129" y="460129"/>
                  <a:pt x="692081" y="460281"/>
                </a:cubicBezTo>
                <a:lnTo>
                  <a:pt x="816554" y="522346"/>
                </a:lnTo>
                <a:cubicBezTo>
                  <a:pt x="816983" y="521679"/>
                  <a:pt x="817621" y="521222"/>
                  <a:pt x="818364" y="520955"/>
                </a:cubicBezTo>
                <a:lnTo>
                  <a:pt x="784512" y="365079"/>
                </a:lnTo>
                <a:cubicBezTo>
                  <a:pt x="784150" y="365117"/>
                  <a:pt x="783779" y="365145"/>
                  <a:pt x="783398" y="365050"/>
                </a:cubicBezTo>
                <a:cubicBezTo>
                  <a:pt x="782864" y="364936"/>
                  <a:pt x="782407" y="364679"/>
                  <a:pt x="782007" y="364355"/>
                </a:cubicBezTo>
                <a:close/>
                <a:moveTo>
                  <a:pt x="787646" y="362459"/>
                </a:moveTo>
                <a:cubicBezTo>
                  <a:pt x="787331" y="363650"/>
                  <a:pt x="786446" y="364507"/>
                  <a:pt x="785360" y="364888"/>
                </a:cubicBezTo>
                <a:lnTo>
                  <a:pt x="819202" y="520755"/>
                </a:lnTo>
                <a:cubicBezTo>
                  <a:pt x="819574" y="520727"/>
                  <a:pt x="819945" y="520708"/>
                  <a:pt x="820326" y="520803"/>
                </a:cubicBezTo>
                <a:cubicBezTo>
                  <a:pt x="820355" y="520803"/>
                  <a:pt x="820383" y="520832"/>
                  <a:pt x="820421" y="520841"/>
                </a:cubicBezTo>
                <a:lnTo>
                  <a:pt x="875181" y="380233"/>
                </a:lnTo>
                <a:cubicBezTo>
                  <a:pt x="873952" y="379576"/>
                  <a:pt x="873228" y="378280"/>
                  <a:pt x="873342" y="376861"/>
                </a:cubicBezTo>
                <a:close/>
                <a:moveTo>
                  <a:pt x="2304083" y="362116"/>
                </a:moveTo>
                <a:lnTo>
                  <a:pt x="2310379" y="377061"/>
                </a:lnTo>
                <a:lnTo>
                  <a:pt x="2327200" y="377623"/>
                </a:lnTo>
                <a:cubicBezTo>
                  <a:pt x="2327210" y="377499"/>
                  <a:pt x="2327181" y="377404"/>
                  <a:pt x="2327210" y="377290"/>
                </a:cubicBezTo>
                <a:cubicBezTo>
                  <a:pt x="2327257" y="377052"/>
                  <a:pt x="2327400" y="376861"/>
                  <a:pt x="2327495" y="376642"/>
                </a:cubicBezTo>
                <a:close/>
                <a:moveTo>
                  <a:pt x="1157121" y="361278"/>
                </a:moveTo>
                <a:lnTo>
                  <a:pt x="1128365" y="440460"/>
                </a:lnTo>
                <a:cubicBezTo>
                  <a:pt x="1128927" y="440736"/>
                  <a:pt x="1129422" y="441107"/>
                  <a:pt x="1129774" y="441612"/>
                </a:cubicBezTo>
                <a:lnTo>
                  <a:pt x="1189191" y="409456"/>
                </a:lnTo>
                <a:lnTo>
                  <a:pt x="1176313" y="366241"/>
                </a:lnTo>
                <a:close/>
                <a:moveTo>
                  <a:pt x="1045783" y="359430"/>
                </a:moveTo>
                <a:lnTo>
                  <a:pt x="995329" y="370117"/>
                </a:lnTo>
                <a:lnTo>
                  <a:pt x="992557" y="371422"/>
                </a:lnTo>
                <a:cubicBezTo>
                  <a:pt x="992548" y="371556"/>
                  <a:pt x="992576" y="371660"/>
                  <a:pt x="992548" y="371775"/>
                </a:cubicBezTo>
                <a:cubicBezTo>
                  <a:pt x="992519" y="371946"/>
                  <a:pt x="992414" y="372080"/>
                  <a:pt x="992348" y="372232"/>
                </a:cubicBezTo>
                <a:lnTo>
                  <a:pt x="1022218" y="387977"/>
                </a:lnTo>
                <a:close/>
                <a:moveTo>
                  <a:pt x="2477990" y="359002"/>
                </a:moveTo>
                <a:lnTo>
                  <a:pt x="2464265" y="364469"/>
                </a:lnTo>
                <a:cubicBezTo>
                  <a:pt x="2464417" y="365022"/>
                  <a:pt x="2464474" y="365584"/>
                  <a:pt x="2464332" y="366165"/>
                </a:cubicBezTo>
                <a:cubicBezTo>
                  <a:pt x="2464265" y="366422"/>
                  <a:pt x="2464122" y="366641"/>
                  <a:pt x="2464008" y="366870"/>
                </a:cubicBezTo>
                <a:lnTo>
                  <a:pt x="2480991" y="376775"/>
                </a:lnTo>
                <a:close/>
                <a:moveTo>
                  <a:pt x="1074044" y="353449"/>
                </a:moveTo>
                <a:lnTo>
                  <a:pt x="1047040" y="359173"/>
                </a:lnTo>
                <a:lnTo>
                  <a:pt x="1022932" y="388367"/>
                </a:lnTo>
                <a:lnTo>
                  <a:pt x="1123897" y="441603"/>
                </a:lnTo>
                <a:cubicBezTo>
                  <a:pt x="1124126" y="441269"/>
                  <a:pt x="1124431" y="440993"/>
                  <a:pt x="1124755" y="440764"/>
                </a:cubicBezTo>
                <a:close/>
                <a:moveTo>
                  <a:pt x="1036982" y="349772"/>
                </a:moveTo>
                <a:lnTo>
                  <a:pt x="992376" y="369803"/>
                </a:lnTo>
                <a:lnTo>
                  <a:pt x="996367" y="368965"/>
                </a:lnTo>
                <a:close/>
                <a:moveTo>
                  <a:pt x="1253666" y="349000"/>
                </a:moveTo>
                <a:lnTo>
                  <a:pt x="1241703" y="379157"/>
                </a:lnTo>
                <a:cubicBezTo>
                  <a:pt x="1241855" y="379233"/>
                  <a:pt x="1242036" y="379280"/>
                  <a:pt x="1242179" y="379376"/>
                </a:cubicBezTo>
                <a:close/>
                <a:moveTo>
                  <a:pt x="2504822" y="348277"/>
                </a:moveTo>
                <a:lnTo>
                  <a:pt x="2478752" y="358678"/>
                </a:lnTo>
                <a:lnTo>
                  <a:pt x="2481905" y="377290"/>
                </a:lnTo>
                <a:lnTo>
                  <a:pt x="2505222" y="390892"/>
                </a:lnTo>
                <a:lnTo>
                  <a:pt x="2520158" y="379157"/>
                </a:lnTo>
                <a:close/>
                <a:moveTo>
                  <a:pt x="1103085" y="347305"/>
                </a:moveTo>
                <a:lnTo>
                  <a:pt x="1074787" y="353287"/>
                </a:lnTo>
                <a:lnTo>
                  <a:pt x="1125393" y="440421"/>
                </a:lnTo>
                <a:cubicBezTo>
                  <a:pt x="1126079" y="440107"/>
                  <a:pt x="1126850" y="439955"/>
                  <a:pt x="1127641" y="440136"/>
                </a:cubicBezTo>
                <a:cubicBezTo>
                  <a:pt x="1127669" y="440145"/>
                  <a:pt x="1127698" y="440164"/>
                  <a:pt x="1127726" y="440164"/>
                </a:cubicBezTo>
                <a:lnTo>
                  <a:pt x="1156435" y="361116"/>
                </a:lnTo>
                <a:close/>
                <a:moveTo>
                  <a:pt x="1321427" y="346048"/>
                </a:moveTo>
                <a:lnTo>
                  <a:pt x="1341029" y="382776"/>
                </a:lnTo>
                <a:lnTo>
                  <a:pt x="1366518" y="382986"/>
                </a:lnTo>
                <a:lnTo>
                  <a:pt x="1367128" y="380824"/>
                </a:lnTo>
                <a:close/>
                <a:moveTo>
                  <a:pt x="3053138" y="345153"/>
                </a:moveTo>
                <a:lnTo>
                  <a:pt x="2947840" y="459414"/>
                </a:lnTo>
                <a:cubicBezTo>
                  <a:pt x="2948106" y="459748"/>
                  <a:pt x="2948325" y="460110"/>
                  <a:pt x="2948468" y="460519"/>
                </a:cubicBezTo>
                <a:lnTo>
                  <a:pt x="3069169" y="431325"/>
                </a:lnTo>
                <a:cubicBezTo>
                  <a:pt x="3069102" y="430897"/>
                  <a:pt x="3069093" y="430468"/>
                  <a:pt x="3069207" y="430039"/>
                </a:cubicBezTo>
                <a:cubicBezTo>
                  <a:pt x="3069512" y="428734"/>
                  <a:pt x="3070512" y="427801"/>
                  <a:pt x="3071703" y="427468"/>
                </a:cubicBezTo>
                <a:lnTo>
                  <a:pt x="3055625" y="345772"/>
                </a:lnTo>
                <a:cubicBezTo>
                  <a:pt x="3055234" y="345810"/>
                  <a:pt x="3054834" y="345819"/>
                  <a:pt x="3054424" y="345743"/>
                </a:cubicBezTo>
                <a:cubicBezTo>
                  <a:pt x="3053948" y="345629"/>
                  <a:pt x="3053519" y="345419"/>
                  <a:pt x="3053138" y="345153"/>
                </a:cubicBezTo>
                <a:close/>
                <a:moveTo>
                  <a:pt x="1439489" y="341066"/>
                </a:moveTo>
                <a:lnTo>
                  <a:pt x="1374262" y="381814"/>
                </a:lnTo>
                <a:cubicBezTo>
                  <a:pt x="1374443" y="382176"/>
                  <a:pt x="1374576" y="382538"/>
                  <a:pt x="1374633" y="382938"/>
                </a:cubicBezTo>
                <a:lnTo>
                  <a:pt x="1393150" y="382900"/>
                </a:lnTo>
                <a:close/>
                <a:moveTo>
                  <a:pt x="1062947" y="339904"/>
                </a:moveTo>
                <a:lnTo>
                  <a:pt x="1047983" y="358021"/>
                </a:lnTo>
                <a:lnTo>
                  <a:pt x="1073567" y="352610"/>
                </a:lnTo>
                <a:lnTo>
                  <a:pt x="1066319" y="340133"/>
                </a:lnTo>
                <a:cubicBezTo>
                  <a:pt x="1065633" y="340437"/>
                  <a:pt x="1064861" y="340600"/>
                  <a:pt x="1064071" y="340409"/>
                </a:cubicBezTo>
                <a:cubicBezTo>
                  <a:pt x="1063642" y="340314"/>
                  <a:pt x="1063280" y="340123"/>
                  <a:pt x="1062947" y="339904"/>
                </a:cubicBezTo>
                <a:close/>
                <a:moveTo>
                  <a:pt x="2005827" y="339866"/>
                </a:moveTo>
                <a:lnTo>
                  <a:pt x="1974575" y="361450"/>
                </a:lnTo>
                <a:cubicBezTo>
                  <a:pt x="1974975" y="362155"/>
                  <a:pt x="1975128" y="362974"/>
                  <a:pt x="1974956" y="363812"/>
                </a:cubicBezTo>
                <a:lnTo>
                  <a:pt x="2069349" y="391044"/>
                </a:lnTo>
                <a:cubicBezTo>
                  <a:pt x="2069434" y="390844"/>
                  <a:pt x="2069511" y="390625"/>
                  <a:pt x="2069635" y="390425"/>
                </a:cubicBezTo>
                <a:close/>
                <a:moveTo>
                  <a:pt x="2006598" y="339561"/>
                </a:moveTo>
                <a:lnTo>
                  <a:pt x="2070111" y="389891"/>
                </a:lnTo>
                <a:cubicBezTo>
                  <a:pt x="2070330" y="389663"/>
                  <a:pt x="2070539" y="389434"/>
                  <a:pt x="2070806" y="389282"/>
                </a:cubicBezTo>
                <a:lnTo>
                  <a:pt x="2070206" y="387901"/>
                </a:lnTo>
                <a:close/>
                <a:moveTo>
                  <a:pt x="1061804" y="338723"/>
                </a:moveTo>
                <a:lnTo>
                  <a:pt x="998939" y="368412"/>
                </a:lnTo>
                <a:lnTo>
                  <a:pt x="1046726" y="358287"/>
                </a:lnTo>
                <a:lnTo>
                  <a:pt x="1062347" y="339371"/>
                </a:lnTo>
                <a:cubicBezTo>
                  <a:pt x="1062147" y="339161"/>
                  <a:pt x="1061947" y="338971"/>
                  <a:pt x="1061804" y="338723"/>
                </a:cubicBezTo>
                <a:close/>
                <a:moveTo>
                  <a:pt x="1068119" y="338247"/>
                </a:moveTo>
                <a:cubicBezTo>
                  <a:pt x="1067871" y="338885"/>
                  <a:pt x="1067471" y="339418"/>
                  <a:pt x="1066947" y="339799"/>
                </a:cubicBezTo>
                <a:lnTo>
                  <a:pt x="1074301" y="352449"/>
                </a:lnTo>
                <a:lnTo>
                  <a:pt x="1101085" y="346781"/>
                </a:lnTo>
                <a:close/>
                <a:moveTo>
                  <a:pt x="2152254" y="337685"/>
                </a:moveTo>
                <a:lnTo>
                  <a:pt x="2126013" y="384738"/>
                </a:lnTo>
                <a:lnTo>
                  <a:pt x="2204566" y="374137"/>
                </a:lnTo>
                <a:cubicBezTo>
                  <a:pt x="2204547" y="373842"/>
                  <a:pt x="2204508" y="373556"/>
                  <a:pt x="2204585" y="373242"/>
                </a:cubicBezTo>
                <a:cubicBezTo>
                  <a:pt x="2204652" y="372966"/>
                  <a:pt x="2204794" y="372727"/>
                  <a:pt x="2204928" y="372461"/>
                </a:cubicBezTo>
                <a:close/>
                <a:moveTo>
                  <a:pt x="1166007" y="336761"/>
                </a:moveTo>
                <a:lnTo>
                  <a:pt x="1157416" y="360402"/>
                </a:lnTo>
                <a:lnTo>
                  <a:pt x="1175999" y="365212"/>
                </a:lnTo>
                <a:lnTo>
                  <a:pt x="1167531" y="336818"/>
                </a:lnTo>
                <a:cubicBezTo>
                  <a:pt x="1167065" y="336904"/>
                  <a:pt x="1166579" y="336904"/>
                  <a:pt x="1166084" y="336789"/>
                </a:cubicBezTo>
                <a:cubicBezTo>
                  <a:pt x="1166065" y="336789"/>
                  <a:pt x="1166036" y="336761"/>
                  <a:pt x="1166007" y="336761"/>
                </a:cubicBezTo>
                <a:close/>
                <a:moveTo>
                  <a:pt x="1169665" y="335523"/>
                </a:moveTo>
                <a:cubicBezTo>
                  <a:pt x="1169294" y="335989"/>
                  <a:pt x="1168808" y="336304"/>
                  <a:pt x="1168265" y="336542"/>
                </a:cubicBezTo>
                <a:lnTo>
                  <a:pt x="1176885" y="365450"/>
                </a:lnTo>
                <a:lnTo>
                  <a:pt x="1236892" y="380976"/>
                </a:lnTo>
                <a:cubicBezTo>
                  <a:pt x="1236940" y="380852"/>
                  <a:pt x="1236997" y="380719"/>
                  <a:pt x="1237064" y="380604"/>
                </a:cubicBezTo>
                <a:close/>
                <a:moveTo>
                  <a:pt x="1163588" y="334484"/>
                </a:moveTo>
                <a:lnTo>
                  <a:pt x="1105095" y="346876"/>
                </a:lnTo>
                <a:lnTo>
                  <a:pt x="1156749" y="360240"/>
                </a:lnTo>
                <a:lnTo>
                  <a:pt x="1165379" y="336475"/>
                </a:lnTo>
                <a:cubicBezTo>
                  <a:pt x="1164521" y="336056"/>
                  <a:pt x="1163902" y="335361"/>
                  <a:pt x="1163588" y="334484"/>
                </a:cubicBezTo>
                <a:close/>
                <a:moveTo>
                  <a:pt x="1162407" y="333789"/>
                </a:moveTo>
                <a:lnTo>
                  <a:pt x="1068376" y="337123"/>
                </a:lnTo>
                <a:cubicBezTo>
                  <a:pt x="1068367" y="337199"/>
                  <a:pt x="1068376" y="337285"/>
                  <a:pt x="1068367" y="337361"/>
                </a:cubicBezTo>
                <a:lnTo>
                  <a:pt x="1103095" y="346353"/>
                </a:lnTo>
                <a:close/>
                <a:moveTo>
                  <a:pt x="1614313" y="332276"/>
                </a:moveTo>
                <a:lnTo>
                  <a:pt x="1605966" y="332394"/>
                </a:lnTo>
                <a:lnTo>
                  <a:pt x="1554142" y="376623"/>
                </a:lnTo>
                <a:close/>
                <a:moveTo>
                  <a:pt x="1632256" y="332022"/>
                </a:moveTo>
                <a:lnTo>
                  <a:pt x="1615719" y="332256"/>
                </a:lnTo>
                <a:lnTo>
                  <a:pt x="1552656" y="378738"/>
                </a:lnTo>
                <a:close/>
                <a:moveTo>
                  <a:pt x="1679831" y="331348"/>
                </a:moveTo>
                <a:lnTo>
                  <a:pt x="1633864" y="331999"/>
                </a:lnTo>
                <a:lnTo>
                  <a:pt x="1550694" y="380795"/>
                </a:lnTo>
                <a:close/>
                <a:moveTo>
                  <a:pt x="1455939" y="330779"/>
                </a:moveTo>
                <a:lnTo>
                  <a:pt x="1443975" y="338256"/>
                </a:lnTo>
                <a:lnTo>
                  <a:pt x="1394541" y="382890"/>
                </a:lnTo>
                <a:lnTo>
                  <a:pt x="1395169" y="382890"/>
                </a:lnTo>
                <a:close/>
                <a:moveTo>
                  <a:pt x="1945676" y="330636"/>
                </a:moveTo>
                <a:lnTo>
                  <a:pt x="1842120" y="380919"/>
                </a:lnTo>
                <a:cubicBezTo>
                  <a:pt x="1842149" y="381014"/>
                  <a:pt x="1842206" y="381109"/>
                  <a:pt x="1842225" y="381214"/>
                </a:cubicBezTo>
                <a:lnTo>
                  <a:pt x="1967965" y="363269"/>
                </a:lnTo>
                <a:cubicBezTo>
                  <a:pt x="1967965" y="362955"/>
                  <a:pt x="1967917" y="362659"/>
                  <a:pt x="1968003" y="362345"/>
                </a:cubicBezTo>
                <a:cubicBezTo>
                  <a:pt x="1968155" y="361650"/>
                  <a:pt x="1968536" y="361116"/>
                  <a:pt x="1969003" y="360650"/>
                </a:cubicBezTo>
                <a:close/>
                <a:moveTo>
                  <a:pt x="1462521" y="330208"/>
                </a:moveTo>
                <a:cubicBezTo>
                  <a:pt x="1461692" y="331284"/>
                  <a:pt x="1460301" y="331836"/>
                  <a:pt x="1458901" y="331522"/>
                </a:cubicBezTo>
                <a:cubicBezTo>
                  <a:pt x="1458273" y="331370"/>
                  <a:pt x="1457749" y="331017"/>
                  <a:pt x="1457301" y="330598"/>
                </a:cubicBezTo>
                <a:lnTo>
                  <a:pt x="1396322" y="382881"/>
                </a:lnTo>
                <a:lnTo>
                  <a:pt x="1542664" y="382557"/>
                </a:lnTo>
                <a:cubicBezTo>
                  <a:pt x="1542683" y="382424"/>
                  <a:pt x="1542645" y="382309"/>
                  <a:pt x="1542674" y="382186"/>
                </a:cubicBezTo>
                <a:cubicBezTo>
                  <a:pt x="1542740" y="381900"/>
                  <a:pt x="1542902" y="381643"/>
                  <a:pt x="1543035" y="381386"/>
                </a:cubicBezTo>
                <a:close/>
                <a:moveTo>
                  <a:pt x="2138024" y="328303"/>
                </a:moveTo>
                <a:lnTo>
                  <a:pt x="2097533" y="368308"/>
                </a:lnTo>
                <a:lnTo>
                  <a:pt x="2102029" y="387977"/>
                </a:lnTo>
                <a:lnTo>
                  <a:pt x="2125003" y="384872"/>
                </a:lnTo>
                <a:lnTo>
                  <a:pt x="2151578" y="337237"/>
                </a:lnTo>
                <a:close/>
                <a:moveTo>
                  <a:pt x="1951972" y="327579"/>
                </a:moveTo>
                <a:lnTo>
                  <a:pt x="1946438" y="330255"/>
                </a:lnTo>
                <a:lnTo>
                  <a:pt x="1968679" y="358869"/>
                </a:lnTo>
                <a:close/>
                <a:moveTo>
                  <a:pt x="1456263" y="327169"/>
                </a:moveTo>
                <a:lnTo>
                  <a:pt x="1446738" y="335770"/>
                </a:lnTo>
                <a:lnTo>
                  <a:pt x="1456568" y="329627"/>
                </a:lnTo>
                <a:cubicBezTo>
                  <a:pt x="1456206" y="328903"/>
                  <a:pt x="1456034" y="328084"/>
                  <a:pt x="1456234" y="327226"/>
                </a:cubicBezTo>
                <a:cubicBezTo>
                  <a:pt x="1456244" y="327217"/>
                  <a:pt x="1456253" y="327179"/>
                  <a:pt x="1456263" y="327169"/>
                </a:cubicBezTo>
                <a:close/>
                <a:moveTo>
                  <a:pt x="1513222" y="326112"/>
                </a:moveTo>
                <a:lnTo>
                  <a:pt x="1463216" y="328303"/>
                </a:lnTo>
                <a:cubicBezTo>
                  <a:pt x="1463206" y="328493"/>
                  <a:pt x="1463235" y="328665"/>
                  <a:pt x="1463197" y="328846"/>
                </a:cubicBezTo>
                <a:cubicBezTo>
                  <a:pt x="1463130" y="329141"/>
                  <a:pt x="1462978" y="329379"/>
                  <a:pt x="1462845" y="329646"/>
                </a:cubicBezTo>
                <a:lnTo>
                  <a:pt x="1543350" y="380833"/>
                </a:lnTo>
                <a:cubicBezTo>
                  <a:pt x="1543578" y="380547"/>
                  <a:pt x="1543845" y="380309"/>
                  <a:pt x="1544140" y="380100"/>
                </a:cubicBezTo>
                <a:close/>
                <a:moveTo>
                  <a:pt x="1698656" y="325095"/>
                </a:moveTo>
                <a:lnTo>
                  <a:pt x="1684845" y="330384"/>
                </a:lnTo>
                <a:lnTo>
                  <a:pt x="1743670" y="329551"/>
                </a:lnTo>
                <a:lnTo>
                  <a:pt x="1703565" y="325581"/>
                </a:lnTo>
                <a:lnTo>
                  <a:pt x="1702170" y="326455"/>
                </a:lnTo>
                <a:lnTo>
                  <a:pt x="1700696" y="325297"/>
                </a:lnTo>
                <a:close/>
                <a:moveTo>
                  <a:pt x="1565140" y="323822"/>
                </a:moveTo>
                <a:lnTo>
                  <a:pt x="1513946" y="326074"/>
                </a:lnTo>
                <a:lnTo>
                  <a:pt x="1544702" y="379795"/>
                </a:lnTo>
                <a:cubicBezTo>
                  <a:pt x="1545398" y="379490"/>
                  <a:pt x="1546179" y="379319"/>
                  <a:pt x="1546969" y="379519"/>
                </a:cubicBezTo>
                <a:cubicBezTo>
                  <a:pt x="1547636" y="379671"/>
                  <a:pt x="1548169" y="380042"/>
                  <a:pt x="1548627" y="380500"/>
                </a:cubicBezTo>
                <a:lnTo>
                  <a:pt x="1604993" y="332408"/>
                </a:lnTo>
                <a:lnTo>
                  <a:pt x="1576744" y="332808"/>
                </a:lnTo>
                <a:cubicBezTo>
                  <a:pt x="1576735" y="332942"/>
                  <a:pt x="1576763" y="333084"/>
                  <a:pt x="1576744" y="333208"/>
                </a:cubicBezTo>
                <a:cubicBezTo>
                  <a:pt x="1576287" y="335132"/>
                  <a:pt x="1574373" y="336332"/>
                  <a:pt x="1572449" y="335894"/>
                </a:cubicBezTo>
                <a:cubicBezTo>
                  <a:pt x="1570524" y="335437"/>
                  <a:pt x="1569324" y="333522"/>
                  <a:pt x="1569762" y="331598"/>
                </a:cubicBezTo>
                <a:cubicBezTo>
                  <a:pt x="1569925" y="330951"/>
                  <a:pt x="1570286" y="330417"/>
                  <a:pt x="1570725" y="329960"/>
                </a:cubicBezTo>
                <a:close/>
                <a:moveTo>
                  <a:pt x="1573827" y="323440"/>
                </a:moveTo>
                <a:lnTo>
                  <a:pt x="1565700" y="323797"/>
                </a:lnTo>
                <a:lnTo>
                  <a:pt x="1571039" y="329665"/>
                </a:lnTo>
                <a:cubicBezTo>
                  <a:pt x="1571687" y="329141"/>
                  <a:pt x="1572487" y="328874"/>
                  <a:pt x="1573363" y="328912"/>
                </a:cubicBezTo>
                <a:close/>
                <a:moveTo>
                  <a:pt x="628712" y="322950"/>
                </a:moveTo>
                <a:cubicBezTo>
                  <a:pt x="628435" y="323035"/>
                  <a:pt x="628159" y="323083"/>
                  <a:pt x="627873" y="323092"/>
                </a:cubicBezTo>
                <a:lnTo>
                  <a:pt x="617453" y="476893"/>
                </a:lnTo>
                <a:cubicBezTo>
                  <a:pt x="617510" y="476893"/>
                  <a:pt x="617548" y="476874"/>
                  <a:pt x="617605" y="476893"/>
                </a:cubicBezTo>
                <a:cubicBezTo>
                  <a:pt x="618806" y="477169"/>
                  <a:pt x="619663" y="478045"/>
                  <a:pt x="620063" y="479103"/>
                </a:cubicBezTo>
                <a:lnTo>
                  <a:pt x="685300" y="459814"/>
                </a:lnTo>
                <a:cubicBezTo>
                  <a:pt x="685195" y="459310"/>
                  <a:pt x="685166" y="458814"/>
                  <a:pt x="685290" y="458271"/>
                </a:cubicBezTo>
                <a:cubicBezTo>
                  <a:pt x="685528" y="457281"/>
                  <a:pt x="686166" y="456490"/>
                  <a:pt x="686986" y="456023"/>
                </a:cubicBezTo>
                <a:close/>
                <a:moveTo>
                  <a:pt x="1585433" y="322929"/>
                </a:moveTo>
                <a:lnTo>
                  <a:pt x="1574201" y="323423"/>
                </a:lnTo>
                <a:lnTo>
                  <a:pt x="1573734" y="328931"/>
                </a:lnTo>
                <a:cubicBezTo>
                  <a:pt x="1573839" y="328931"/>
                  <a:pt x="1573953" y="328912"/>
                  <a:pt x="1574068" y="328931"/>
                </a:cubicBezTo>
                <a:cubicBezTo>
                  <a:pt x="1574782" y="329103"/>
                  <a:pt x="1575344" y="329513"/>
                  <a:pt x="1575820" y="330017"/>
                </a:cubicBezTo>
                <a:close/>
                <a:moveTo>
                  <a:pt x="1685321" y="322865"/>
                </a:moveTo>
                <a:lnTo>
                  <a:pt x="1698559" y="324176"/>
                </a:lnTo>
                <a:lnTo>
                  <a:pt x="1699474" y="323826"/>
                </a:lnTo>
                <a:cubicBezTo>
                  <a:pt x="1699426" y="323616"/>
                  <a:pt x="1699417" y="323397"/>
                  <a:pt x="1699398" y="323188"/>
                </a:cubicBezTo>
                <a:close/>
                <a:moveTo>
                  <a:pt x="1589368" y="322756"/>
                </a:moveTo>
                <a:lnTo>
                  <a:pt x="1586904" y="322864"/>
                </a:lnTo>
                <a:lnTo>
                  <a:pt x="1578430" y="329112"/>
                </a:lnTo>
                <a:close/>
                <a:moveTo>
                  <a:pt x="1650782" y="322073"/>
                </a:moveTo>
                <a:lnTo>
                  <a:pt x="1635425" y="331083"/>
                </a:lnTo>
                <a:lnTo>
                  <a:pt x="1682253" y="330420"/>
                </a:lnTo>
                <a:lnTo>
                  <a:pt x="1696673" y="324899"/>
                </a:lnTo>
                <a:lnTo>
                  <a:pt x="1673360" y="322591"/>
                </a:lnTo>
                <a:close/>
                <a:moveTo>
                  <a:pt x="1983309" y="322007"/>
                </a:moveTo>
                <a:lnTo>
                  <a:pt x="1972765" y="359888"/>
                </a:lnTo>
                <a:cubicBezTo>
                  <a:pt x="1973318" y="360097"/>
                  <a:pt x="1973775" y="360431"/>
                  <a:pt x="1974137" y="360859"/>
                </a:cubicBezTo>
                <a:lnTo>
                  <a:pt x="2005226" y="339390"/>
                </a:lnTo>
                <a:close/>
                <a:moveTo>
                  <a:pt x="1213089" y="321692"/>
                </a:moveTo>
                <a:lnTo>
                  <a:pt x="1170408" y="332741"/>
                </a:lnTo>
                <a:cubicBezTo>
                  <a:pt x="1170475" y="333179"/>
                  <a:pt x="1170475" y="333656"/>
                  <a:pt x="1170370" y="334113"/>
                </a:cubicBezTo>
                <a:cubicBezTo>
                  <a:pt x="1170303" y="334456"/>
                  <a:pt x="1170132" y="334732"/>
                  <a:pt x="1169970" y="335018"/>
                </a:cubicBezTo>
                <a:lnTo>
                  <a:pt x="1237359" y="380090"/>
                </a:lnTo>
                <a:cubicBezTo>
                  <a:pt x="1237635" y="379757"/>
                  <a:pt x="1237950" y="379452"/>
                  <a:pt x="1238321" y="379242"/>
                </a:cubicBezTo>
                <a:close/>
                <a:moveTo>
                  <a:pt x="1615273" y="321616"/>
                </a:moveTo>
                <a:lnTo>
                  <a:pt x="1590466" y="322708"/>
                </a:lnTo>
                <a:lnTo>
                  <a:pt x="1576420" y="330865"/>
                </a:lnTo>
                <a:cubicBezTo>
                  <a:pt x="1576582" y="331189"/>
                  <a:pt x="1576725" y="331532"/>
                  <a:pt x="1576773" y="331913"/>
                </a:cubicBezTo>
                <a:lnTo>
                  <a:pt x="1606059" y="331499"/>
                </a:lnTo>
                <a:lnTo>
                  <a:pt x="1615911" y="323092"/>
                </a:lnTo>
                <a:cubicBezTo>
                  <a:pt x="1615587" y="322645"/>
                  <a:pt x="1615359" y="322159"/>
                  <a:pt x="1615273" y="321616"/>
                </a:cubicBezTo>
                <a:close/>
                <a:moveTo>
                  <a:pt x="1630180" y="321597"/>
                </a:moveTo>
                <a:lnTo>
                  <a:pt x="1616956" y="331344"/>
                </a:lnTo>
                <a:lnTo>
                  <a:pt x="1633816" y="331106"/>
                </a:lnTo>
                <a:lnTo>
                  <a:pt x="1649287" y="322026"/>
                </a:lnTo>
                <a:close/>
                <a:moveTo>
                  <a:pt x="3178087" y="321483"/>
                </a:moveTo>
                <a:lnTo>
                  <a:pt x="3075389" y="428611"/>
                </a:lnTo>
                <a:cubicBezTo>
                  <a:pt x="3075684" y="428992"/>
                  <a:pt x="3075903" y="429401"/>
                  <a:pt x="3076036" y="429858"/>
                </a:cubicBezTo>
                <a:lnTo>
                  <a:pt x="3238895" y="403103"/>
                </a:lnTo>
                <a:cubicBezTo>
                  <a:pt x="3238885" y="402807"/>
                  <a:pt x="3238847" y="402493"/>
                  <a:pt x="3238924" y="402160"/>
                </a:cubicBezTo>
                <a:cubicBezTo>
                  <a:pt x="3239095" y="401417"/>
                  <a:pt x="3239524" y="400845"/>
                  <a:pt x="3240067" y="400350"/>
                </a:cubicBezTo>
                <a:lnTo>
                  <a:pt x="3182079" y="321683"/>
                </a:lnTo>
                <a:cubicBezTo>
                  <a:pt x="3181307" y="322150"/>
                  <a:pt x="3180383" y="322331"/>
                  <a:pt x="3179440" y="322112"/>
                </a:cubicBezTo>
                <a:cubicBezTo>
                  <a:pt x="3178925" y="321997"/>
                  <a:pt x="3178469" y="321778"/>
                  <a:pt x="3178087" y="321483"/>
                </a:cubicBezTo>
                <a:close/>
                <a:moveTo>
                  <a:pt x="1455434" y="321483"/>
                </a:moveTo>
                <a:lnTo>
                  <a:pt x="1378863" y="378166"/>
                </a:lnTo>
                <a:lnTo>
                  <a:pt x="1442242" y="338571"/>
                </a:lnTo>
                <a:lnTo>
                  <a:pt x="1457434" y="324855"/>
                </a:lnTo>
                <a:close/>
                <a:moveTo>
                  <a:pt x="1622293" y="321426"/>
                </a:moveTo>
                <a:cubicBezTo>
                  <a:pt x="1622283" y="321559"/>
                  <a:pt x="1622312" y="321702"/>
                  <a:pt x="1622283" y="321854"/>
                </a:cubicBezTo>
                <a:cubicBezTo>
                  <a:pt x="1621836" y="323778"/>
                  <a:pt x="1619921" y="324979"/>
                  <a:pt x="1617997" y="324531"/>
                </a:cubicBezTo>
                <a:cubicBezTo>
                  <a:pt x="1617330" y="324369"/>
                  <a:pt x="1616788" y="323997"/>
                  <a:pt x="1616340" y="323540"/>
                </a:cubicBezTo>
                <a:lnTo>
                  <a:pt x="1607031" y="331485"/>
                </a:lnTo>
                <a:lnTo>
                  <a:pt x="1615549" y="331364"/>
                </a:lnTo>
                <a:lnTo>
                  <a:pt x="1628827" y="321578"/>
                </a:lnTo>
                <a:close/>
                <a:moveTo>
                  <a:pt x="624578" y="321264"/>
                </a:moveTo>
                <a:lnTo>
                  <a:pt x="486703" y="375737"/>
                </a:lnTo>
                <a:cubicBezTo>
                  <a:pt x="486846" y="376280"/>
                  <a:pt x="486913" y="376852"/>
                  <a:pt x="486770" y="377442"/>
                </a:cubicBezTo>
                <a:cubicBezTo>
                  <a:pt x="486694" y="377823"/>
                  <a:pt x="486513" y="378118"/>
                  <a:pt x="486322" y="378433"/>
                </a:cubicBezTo>
                <a:lnTo>
                  <a:pt x="614319" y="477883"/>
                </a:lnTo>
                <a:cubicBezTo>
                  <a:pt x="614938" y="477274"/>
                  <a:pt x="615729" y="476902"/>
                  <a:pt x="616615" y="476855"/>
                </a:cubicBezTo>
                <a:lnTo>
                  <a:pt x="627026" y="323073"/>
                </a:lnTo>
                <a:cubicBezTo>
                  <a:pt x="626978" y="323054"/>
                  <a:pt x="626930" y="323073"/>
                  <a:pt x="626883" y="323064"/>
                </a:cubicBezTo>
                <a:cubicBezTo>
                  <a:pt x="625845" y="322826"/>
                  <a:pt x="625045" y="322140"/>
                  <a:pt x="624578" y="321264"/>
                </a:cubicBezTo>
                <a:close/>
                <a:moveTo>
                  <a:pt x="630931" y="320902"/>
                </a:moveTo>
                <a:cubicBezTo>
                  <a:pt x="630636" y="321654"/>
                  <a:pt x="630140" y="322264"/>
                  <a:pt x="629474" y="322654"/>
                </a:cubicBezTo>
                <a:lnTo>
                  <a:pt x="687748" y="455728"/>
                </a:lnTo>
                <a:cubicBezTo>
                  <a:pt x="688338" y="455557"/>
                  <a:pt x="688948" y="455452"/>
                  <a:pt x="689586" y="455623"/>
                </a:cubicBezTo>
                <a:cubicBezTo>
                  <a:pt x="690119" y="455728"/>
                  <a:pt x="690577" y="455976"/>
                  <a:pt x="690986" y="456290"/>
                </a:cubicBezTo>
                <a:lnTo>
                  <a:pt x="781493" y="363802"/>
                </a:lnTo>
                <a:cubicBezTo>
                  <a:pt x="780874" y="363050"/>
                  <a:pt x="780569" y="362078"/>
                  <a:pt x="780712" y="361069"/>
                </a:cubicBezTo>
                <a:close/>
                <a:moveTo>
                  <a:pt x="1653295" y="320605"/>
                </a:moveTo>
                <a:lnTo>
                  <a:pt x="1651735" y="321521"/>
                </a:lnTo>
                <a:lnTo>
                  <a:pt x="1665785" y="321841"/>
                </a:lnTo>
                <a:close/>
                <a:moveTo>
                  <a:pt x="3176878" y="319664"/>
                </a:moveTo>
                <a:lnTo>
                  <a:pt x="3058749" y="341971"/>
                </a:lnTo>
                <a:cubicBezTo>
                  <a:pt x="3058777" y="342324"/>
                  <a:pt x="3058796" y="342695"/>
                  <a:pt x="3058710" y="343066"/>
                </a:cubicBezTo>
                <a:cubicBezTo>
                  <a:pt x="3058406" y="344381"/>
                  <a:pt x="3057406" y="345295"/>
                  <a:pt x="3056205" y="345657"/>
                </a:cubicBezTo>
                <a:lnTo>
                  <a:pt x="3072284" y="427344"/>
                </a:lnTo>
                <a:cubicBezTo>
                  <a:pt x="3072674" y="427296"/>
                  <a:pt x="3073074" y="427277"/>
                  <a:pt x="3073474" y="427372"/>
                </a:cubicBezTo>
                <a:cubicBezTo>
                  <a:pt x="3073989" y="427496"/>
                  <a:pt x="3074427" y="427725"/>
                  <a:pt x="3074817" y="428020"/>
                </a:cubicBezTo>
                <a:lnTo>
                  <a:pt x="3177526" y="320873"/>
                </a:lnTo>
                <a:cubicBezTo>
                  <a:pt x="3177221" y="320511"/>
                  <a:pt x="3177001" y="320092"/>
                  <a:pt x="3176878" y="319664"/>
                </a:cubicBezTo>
                <a:close/>
                <a:moveTo>
                  <a:pt x="832137" y="319187"/>
                </a:moveTo>
                <a:lnTo>
                  <a:pt x="787122" y="359554"/>
                </a:lnTo>
                <a:cubicBezTo>
                  <a:pt x="787589" y="360221"/>
                  <a:pt x="787770" y="361002"/>
                  <a:pt x="787703" y="361840"/>
                </a:cubicBezTo>
                <a:lnTo>
                  <a:pt x="873390" y="376242"/>
                </a:lnTo>
                <a:cubicBezTo>
                  <a:pt x="873571" y="375575"/>
                  <a:pt x="873942" y="375051"/>
                  <a:pt x="874400" y="374613"/>
                </a:cubicBezTo>
                <a:close/>
                <a:moveTo>
                  <a:pt x="1634093" y="318704"/>
                </a:moveTo>
                <a:lnTo>
                  <a:pt x="1630932" y="321026"/>
                </a:lnTo>
                <a:lnTo>
                  <a:pt x="1650230" y="321464"/>
                </a:lnTo>
                <a:lnTo>
                  <a:pt x="1651925" y="320469"/>
                </a:lnTo>
                <a:close/>
                <a:moveTo>
                  <a:pt x="1631777" y="318475"/>
                </a:moveTo>
                <a:lnTo>
                  <a:pt x="1622312" y="320521"/>
                </a:lnTo>
                <a:cubicBezTo>
                  <a:pt x="1622322" y="320616"/>
                  <a:pt x="1622303" y="320721"/>
                  <a:pt x="1622303" y="320835"/>
                </a:cubicBezTo>
                <a:lnTo>
                  <a:pt x="1629570" y="320997"/>
                </a:lnTo>
                <a:lnTo>
                  <a:pt x="1632852" y="318581"/>
                </a:lnTo>
                <a:close/>
                <a:moveTo>
                  <a:pt x="1698729" y="318036"/>
                </a:moveTo>
                <a:lnTo>
                  <a:pt x="1700722" y="320225"/>
                </a:lnTo>
                <a:cubicBezTo>
                  <a:pt x="1701541" y="319568"/>
                  <a:pt x="1702617" y="319244"/>
                  <a:pt x="1703722" y="319492"/>
                </a:cubicBezTo>
                <a:cubicBezTo>
                  <a:pt x="1705637" y="319940"/>
                  <a:pt x="1706904" y="321845"/>
                  <a:pt x="1706456" y="323769"/>
                </a:cubicBezTo>
                <a:lnTo>
                  <a:pt x="1704817" y="324796"/>
                </a:lnTo>
                <a:lnTo>
                  <a:pt x="1745413" y="328817"/>
                </a:lnTo>
                <a:close/>
                <a:moveTo>
                  <a:pt x="1978252" y="318025"/>
                </a:moveTo>
                <a:cubicBezTo>
                  <a:pt x="1977575" y="318721"/>
                  <a:pt x="1976661" y="319102"/>
                  <a:pt x="1975651" y="319073"/>
                </a:cubicBezTo>
                <a:lnTo>
                  <a:pt x="1972013" y="359669"/>
                </a:lnTo>
                <a:cubicBezTo>
                  <a:pt x="1972032" y="359669"/>
                  <a:pt x="1972051" y="359650"/>
                  <a:pt x="1972060" y="359669"/>
                </a:cubicBezTo>
                <a:lnTo>
                  <a:pt x="1982671" y="321521"/>
                </a:lnTo>
                <a:lnTo>
                  <a:pt x="1978471" y="318187"/>
                </a:lnTo>
                <a:close/>
                <a:moveTo>
                  <a:pt x="2232979" y="317987"/>
                </a:moveTo>
                <a:lnTo>
                  <a:pt x="2209824" y="370994"/>
                </a:lnTo>
                <a:cubicBezTo>
                  <a:pt x="2210852" y="371594"/>
                  <a:pt x="2211500" y="372623"/>
                  <a:pt x="2211566" y="373804"/>
                </a:cubicBezTo>
                <a:lnTo>
                  <a:pt x="2309331" y="377042"/>
                </a:lnTo>
                <a:lnTo>
                  <a:pt x="2302692" y="361269"/>
                </a:lnTo>
                <a:close/>
                <a:moveTo>
                  <a:pt x="1624900" y="317794"/>
                </a:moveTo>
                <a:lnTo>
                  <a:pt x="1621979" y="319492"/>
                </a:lnTo>
                <a:cubicBezTo>
                  <a:pt x="1622055" y="319673"/>
                  <a:pt x="1622141" y="319873"/>
                  <a:pt x="1622188" y="320064"/>
                </a:cubicBezTo>
                <a:lnTo>
                  <a:pt x="1630248" y="318323"/>
                </a:lnTo>
                <a:close/>
                <a:moveTo>
                  <a:pt x="1972737" y="317482"/>
                </a:moveTo>
                <a:lnTo>
                  <a:pt x="1952782" y="327169"/>
                </a:lnTo>
                <a:lnTo>
                  <a:pt x="1970232" y="359869"/>
                </a:lnTo>
                <a:cubicBezTo>
                  <a:pt x="1970651" y="359707"/>
                  <a:pt x="1971089" y="359640"/>
                  <a:pt x="1971556" y="359650"/>
                </a:cubicBezTo>
                <a:lnTo>
                  <a:pt x="1975204" y="319064"/>
                </a:lnTo>
                <a:cubicBezTo>
                  <a:pt x="1975118" y="319054"/>
                  <a:pt x="1975032" y="319073"/>
                  <a:pt x="1974937" y="319054"/>
                </a:cubicBezTo>
                <a:cubicBezTo>
                  <a:pt x="1973994" y="318835"/>
                  <a:pt x="1973222" y="318254"/>
                  <a:pt x="1972737" y="317482"/>
                </a:cubicBezTo>
                <a:close/>
                <a:moveTo>
                  <a:pt x="1600118" y="317102"/>
                </a:moveTo>
                <a:lnTo>
                  <a:pt x="1592041" y="321793"/>
                </a:lnTo>
                <a:lnTo>
                  <a:pt x="1615292" y="320768"/>
                </a:lnTo>
                <a:cubicBezTo>
                  <a:pt x="1615302" y="320702"/>
                  <a:pt x="1615292" y="320654"/>
                  <a:pt x="1615302" y="320607"/>
                </a:cubicBezTo>
                <a:close/>
                <a:moveTo>
                  <a:pt x="2039088" y="316892"/>
                </a:moveTo>
                <a:lnTo>
                  <a:pt x="2007198" y="338923"/>
                </a:lnTo>
                <a:lnTo>
                  <a:pt x="2069492" y="386262"/>
                </a:lnTo>
                <a:close/>
                <a:moveTo>
                  <a:pt x="2231169" y="316863"/>
                </a:moveTo>
                <a:lnTo>
                  <a:pt x="2216700" y="353315"/>
                </a:lnTo>
                <a:lnTo>
                  <a:pt x="2232312" y="317568"/>
                </a:lnTo>
                <a:close/>
                <a:moveTo>
                  <a:pt x="1596007" y="316153"/>
                </a:moveTo>
                <a:lnTo>
                  <a:pt x="1588123" y="321965"/>
                </a:lnTo>
                <a:lnTo>
                  <a:pt x="1590942" y="321841"/>
                </a:lnTo>
                <a:lnTo>
                  <a:pt x="1599388" y="316933"/>
                </a:lnTo>
                <a:close/>
                <a:moveTo>
                  <a:pt x="1602709" y="315597"/>
                </a:moveTo>
                <a:lnTo>
                  <a:pt x="1601058" y="316556"/>
                </a:lnTo>
                <a:lnTo>
                  <a:pt x="1615464" y="319883"/>
                </a:lnTo>
                <a:cubicBezTo>
                  <a:pt x="1616054" y="318187"/>
                  <a:pt x="1617807" y="317139"/>
                  <a:pt x="1619597" y="317549"/>
                </a:cubicBezTo>
                <a:cubicBezTo>
                  <a:pt x="1620521" y="317768"/>
                  <a:pt x="1621255" y="318320"/>
                  <a:pt x="1621731" y="319044"/>
                </a:cubicBezTo>
                <a:lnTo>
                  <a:pt x="1624032" y="317708"/>
                </a:lnTo>
                <a:close/>
                <a:moveTo>
                  <a:pt x="1597471" y="315073"/>
                </a:moveTo>
                <a:lnTo>
                  <a:pt x="1596796" y="315571"/>
                </a:lnTo>
                <a:lnTo>
                  <a:pt x="1600328" y="316387"/>
                </a:lnTo>
                <a:lnTo>
                  <a:pt x="1601852" y="315501"/>
                </a:lnTo>
                <a:close/>
                <a:moveTo>
                  <a:pt x="1592551" y="314591"/>
                </a:moveTo>
                <a:lnTo>
                  <a:pt x="1595741" y="315328"/>
                </a:lnTo>
                <a:lnTo>
                  <a:pt x="1596242" y="314958"/>
                </a:lnTo>
                <a:close/>
                <a:moveTo>
                  <a:pt x="1682382" y="314261"/>
                </a:moveTo>
                <a:lnTo>
                  <a:pt x="1699760" y="321454"/>
                </a:lnTo>
                <a:cubicBezTo>
                  <a:pt x="1699931" y="321111"/>
                  <a:pt x="1700131" y="320807"/>
                  <a:pt x="1700398" y="320530"/>
                </a:cubicBezTo>
                <a:lnTo>
                  <a:pt x="1697969" y="317860"/>
                </a:lnTo>
                <a:close/>
                <a:moveTo>
                  <a:pt x="1984900" y="313549"/>
                </a:moveTo>
                <a:lnTo>
                  <a:pt x="1979261" y="314996"/>
                </a:lnTo>
                <a:cubicBezTo>
                  <a:pt x="1979347" y="315444"/>
                  <a:pt x="1979337" y="315920"/>
                  <a:pt x="1979223" y="316378"/>
                </a:cubicBezTo>
                <a:cubicBezTo>
                  <a:pt x="1979137" y="316739"/>
                  <a:pt x="1978966" y="317035"/>
                  <a:pt x="1978785" y="317340"/>
                </a:cubicBezTo>
                <a:lnTo>
                  <a:pt x="1982957" y="320511"/>
                </a:lnTo>
                <a:close/>
                <a:moveTo>
                  <a:pt x="1578440" y="313187"/>
                </a:moveTo>
                <a:cubicBezTo>
                  <a:pt x="1578440" y="313187"/>
                  <a:pt x="1578440" y="313187"/>
                  <a:pt x="1578440" y="313206"/>
                </a:cubicBezTo>
                <a:cubicBezTo>
                  <a:pt x="1578049" y="314892"/>
                  <a:pt x="1576506" y="315949"/>
                  <a:pt x="1574839" y="315901"/>
                </a:cubicBezTo>
                <a:lnTo>
                  <a:pt x="1574273" y="322576"/>
                </a:lnTo>
                <a:lnTo>
                  <a:pt x="1586651" y="322030"/>
                </a:lnTo>
                <a:lnTo>
                  <a:pt x="1594952" y="315909"/>
                </a:lnTo>
                <a:lnTo>
                  <a:pt x="1586736" y="314012"/>
                </a:lnTo>
                <a:close/>
                <a:moveTo>
                  <a:pt x="1578473" y="312105"/>
                </a:moveTo>
                <a:lnTo>
                  <a:pt x="1578468" y="312291"/>
                </a:lnTo>
                <a:lnTo>
                  <a:pt x="1579884" y="312431"/>
                </a:lnTo>
                <a:close/>
                <a:moveTo>
                  <a:pt x="1668146" y="311882"/>
                </a:moveTo>
                <a:lnTo>
                  <a:pt x="1654623" y="319825"/>
                </a:lnTo>
                <a:lnTo>
                  <a:pt x="1677727" y="322113"/>
                </a:lnTo>
                <a:lnTo>
                  <a:pt x="1699417" y="322607"/>
                </a:lnTo>
                <a:cubicBezTo>
                  <a:pt x="1699436" y="322464"/>
                  <a:pt x="1699398" y="322321"/>
                  <a:pt x="1699426" y="322169"/>
                </a:cubicBezTo>
                <a:cubicBezTo>
                  <a:pt x="1699455" y="322035"/>
                  <a:pt x="1699550" y="321949"/>
                  <a:pt x="1699588" y="321816"/>
                </a:cubicBezTo>
                <a:lnTo>
                  <a:pt x="1679957" y="313701"/>
                </a:lnTo>
                <a:lnTo>
                  <a:pt x="1672664" y="312016"/>
                </a:lnTo>
                <a:lnTo>
                  <a:pt x="1670166" y="313253"/>
                </a:lnTo>
                <a:cubicBezTo>
                  <a:pt x="1669318" y="313053"/>
                  <a:pt x="1668632" y="312539"/>
                  <a:pt x="1668146" y="311882"/>
                </a:cubicBezTo>
                <a:close/>
                <a:moveTo>
                  <a:pt x="1674128" y="311291"/>
                </a:moveTo>
                <a:lnTo>
                  <a:pt x="1673704" y="311501"/>
                </a:lnTo>
                <a:lnTo>
                  <a:pt x="1675816" y="311989"/>
                </a:lnTo>
                <a:close/>
                <a:moveTo>
                  <a:pt x="1667329" y="310784"/>
                </a:moveTo>
                <a:lnTo>
                  <a:pt x="1635495" y="317673"/>
                </a:lnTo>
                <a:lnTo>
                  <a:pt x="1635187" y="317900"/>
                </a:lnTo>
                <a:lnTo>
                  <a:pt x="1653254" y="319689"/>
                </a:lnTo>
                <a:lnTo>
                  <a:pt x="1667756" y="311177"/>
                </a:lnTo>
                <a:lnTo>
                  <a:pt x="1667632" y="310854"/>
                </a:lnTo>
                <a:close/>
                <a:moveTo>
                  <a:pt x="1570192" y="310193"/>
                </a:moveTo>
                <a:lnTo>
                  <a:pt x="1571810" y="310862"/>
                </a:lnTo>
                <a:lnTo>
                  <a:pt x="1572218" y="310661"/>
                </a:lnTo>
                <a:close/>
                <a:moveTo>
                  <a:pt x="1666035" y="309731"/>
                </a:moveTo>
                <a:lnTo>
                  <a:pt x="1667457" y="310059"/>
                </a:lnTo>
                <a:lnTo>
                  <a:pt x="1667461" y="309872"/>
                </a:lnTo>
                <a:close/>
                <a:moveTo>
                  <a:pt x="1272116" y="309577"/>
                </a:moveTo>
                <a:cubicBezTo>
                  <a:pt x="1271335" y="310081"/>
                  <a:pt x="1270363" y="310291"/>
                  <a:pt x="1269382" y="310062"/>
                </a:cubicBezTo>
                <a:cubicBezTo>
                  <a:pt x="1269373" y="310062"/>
                  <a:pt x="1269363" y="310053"/>
                  <a:pt x="1269354" y="310053"/>
                </a:cubicBezTo>
                <a:lnTo>
                  <a:pt x="1242874" y="380090"/>
                </a:lnTo>
                <a:cubicBezTo>
                  <a:pt x="1243312" y="380633"/>
                  <a:pt x="1243589" y="381262"/>
                  <a:pt x="1243665" y="381966"/>
                </a:cubicBezTo>
                <a:lnTo>
                  <a:pt x="1331085" y="382690"/>
                </a:lnTo>
                <a:close/>
                <a:moveTo>
                  <a:pt x="1260000" y="309558"/>
                </a:moveTo>
                <a:lnTo>
                  <a:pt x="1213947" y="321473"/>
                </a:lnTo>
                <a:lnTo>
                  <a:pt x="1239140" y="378938"/>
                </a:lnTo>
                <a:cubicBezTo>
                  <a:pt x="1239645" y="378785"/>
                  <a:pt x="1240179" y="378738"/>
                  <a:pt x="1240731" y="378814"/>
                </a:cubicBezTo>
                <a:close/>
                <a:moveTo>
                  <a:pt x="1272745" y="308995"/>
                </a:moveTo>
                <a:cubicBezTo>
                  <a:pt x="1272725" y="309015"/>
                  <a:pt x="1272697" y="309034"/>
                  <a:pt x="1272678" y="309062"/>
                </a:cubicBezTo>
                <a:lnTo>
                  <a:pt x="1332076" y="382690"/>
                </a:lnTo>
                <a:lnTo>
                  <a:pt x="1340010" y="382767"/>
                </a:lnTo>
                <a:lnTo>
                  <a:pt x="1319703" y="344724"/>
                </a:lnTo>
                <a:close/>
                <a:moveTo>
                  <a:pt x="1648601" y="308005"/>
                </a:moveTo>
                <a:lnTo>
                  <a:pt x="1636409" y="316996"/>
                </a:lnTo>
                <a:lnTo>
                  <a:pt x="1666284" y="310543"/>
                </a:lnTo>
                <a:lnTo>
                  <a:pt x="1660316" y="309165"/>
                </a:lnTo>
                <a:close/>
                <a:moveTo>
                  <a:pt x="1266887" y="307776"/>
                </a:moveTo>
                <a:lnTo>
                  <a:pt x="1260829" y="309348"/>
                </a:lnTo>
                <a:lnTo>
                  <a:pt x="1242141" y="376518"/>
                </a:lnTo>
                <a:lnTo>
                  <a:pt x="1266134" y="316034"/>
                </a:lnTo>
                <a:lnTo>
                  <a:pt x="1268534" y="309681"/>
                </a:lnTo>
                <a:cubicBezTo>
                  <a:pt x="1267744" y="309262"/>
                  <a:pt x="1267182" y="308596"/>
                  <a:pt x="1266887" y="307776"/>
                </a:cubicBezTo>
                <a:close/>
                <a:moveTo>
                  <a:pt x="1642753" y="307414"/>
                </a:moveTo>
                <a:lnTo>
                  <a:pt x="1626242" y="317014"/>
                </a:lnTo>
                <a:lnTo>
                  <a:pt x="1633145" y="317697"/>
                </a:lnTo>
                <a:lnTo>
                  <a:pt x="1634447" y="317416"/>
                </a:lnTo>
                <a:lnTo>
                  <a:pt x="1647372" y="307881"/>
                </a:lnTo>
                <a:close/>
                <a:moveTo>
                  <a:pt x="1650196" y="306828"/>
                </a:moveTo>
                <a:lnTo>
                  <a:pt x="1649697" y="307195"/>
                </a:lnTo>
                <a:lnTo>
                  <a:pt x="1653354" y="307557"/>
                </a:lnTo>
                <a:close/>
                <a:moveTo>
                  <a:pt x="1015065" y="306557"/>
                </a:moveTo>
                <a:lnTo>
                  <a:pt x="990709" y="367879"/>
                </a:lnTo>
                <a:cubicBezTo>
                  <a:pt x="991338" y="368203"/>
                  <a:pt x="991843" y="368670"/>
                  <a:pt x="992176" y="369270"/>
                </a:cubicBezTo>
                <a:lnTo>
                  <a:pt x="1061566" y="338113"/>
                </a:lnTo>
                <a:cubicBezTo>
                  <a:pt x="1061356" y="337485"/>
                  <a:pt x="1061242" y="336808"/>
                  <a:pt x="1061404" y="336132"/>
                </a:cubicBezTo>
                <a:cubicBezTo>
                  <a:pt x="1061451" y="335885"/>
                  <a:pt x="1061594" y="335694"/>
                  <a:pt x="1061690" y="335485"/>
                </a:cubicBezTo>
                <a:close/>
                <a:moveTo>
                  <a:pt x="1206422" y="306452"/>
                </a:moveTo>
                <a:lnTo>
                  <a:pt x="1169998" y="331617"/>
                </a:lnTo>
                <a:cubicBezTo>
                  <a:pt x="1170094" y="331779"/>
                  <a:pt x="1170132" y="331951"/>
                  <a:pt x="1170189" y="332122"/>
                </a:cubicBezTo>
                <a:lnTo>
                  <a:pt x="1212832" y="321083"/>
                </a:lnTo>
                <a:close/>
                <a:moveTo>
                  <a:pt x="1645602" y="305767"/>
                </a:moveTo>
                <a:lnTo>
                  <a:pt x="1644077" y="306652"/>
                </a:lnTo>
                <a:lnTo>
                  <a:pt x="1648458" y="307081"/>
                </a:lnTo>
                <a:lnTo>
                  <a:pt x="1649135" y="306583"/>
                </a:lnTo>
                <a:close/>
                <a:moveTo>
                  <a:pt x="2616379" y="305576"/>
                </a:moveTo>
                <a:lnTo>
                  <a:pt x="2537827" y="406312"/>
                </a:lnTo>
                <a:cubicBezTo>
                  <a:pt x="2538436" y="406903"/>
                  <a:pt x="2538817" y="407656"/>
                  <a:pt x="2538903" y="408503"/>
                </a:cubicBezTo>
                <a:lnTo>
                  <a:pt x="2661594" y="414818"/>
                </a:lnTo>
                <a:cubicBezTo>
                  <a:pt x="2661594" y="414752"/>
                  <a:pt x="2661585" y="414714"/>
                  <a:pt x="2661594" y="414637"/>
                </a:cubicBezTo>
                <a:cubicBezTo>
                  <a:pt x="2661823" y="413599"/>
                  <a:pt x="2662528" y="412799"/>
                  <a:pt x="2663394" y="412342"/>
                </a:cubicBezTo>
                <a:lnTo>
                  <a:pt x="2619256" y="305938"/>
                </a:lnTo>
                <a:cubicBezTo>
                  <a:pt x="2618675" y="306119"/>
                  <a:pt x="2618075" y="306195"/>
                  <a:pt x="2617446" y="306052"/>
                </a:cubicBezTo>
                <a:cubicBezTo>
                  <a:pt x="2617036" y="305967"/>
                  <a:pt x="2616712" y="305776"/>
                  <a:pt x="2616379" y="305576"/>
                </a:cubicBezTo>
                <a:close/>
                <a:moveTo>
                  <a:pt x="1013236" y="305424"/>
                </a:moveTo>
                <a:lnTo>
                  <a:pt x="987137" y="365183"/>
                </a:lnTo>
                <a:lnTo>
                  <a:pt x="988138" y="367574"/>
                </a:lnTo>
                <a:cubicBezTo>
                  <a:pt x="988690" y="367412"/>
                  <a:pt x="989261" y="367346"/>
                  <a:pt x="989862" y="367498"/>
                </a:cubicBezTo>
                <a:cubicBezTo>
                  <a:pt x="989919" y="367517"/>
                  <a:pt x="989966" y="367546"/>
                  <a:pt x="990014" y="367555"/>
                </a:cubicBezTo>
                <a:lnTo>
                  <a:pt x="1014407" y="306138"/>
                </a:lnTo>
                <a:close/>
                <a:moveTo>
                  <a:pt x="1548834" y="305263"/>
                </a:moveTo>
                <a:lnTo>
                  <a:pt x="1564962" y="322986"/>
                </a:lnTo>
                <a:lnTo>
                  <a:pt x="1573899" y="322592"/>
                </a:lnTo>
                <a:lnTo>
                  <a:pt x="1574468" y="315882"/>
                </a:lnTo>
                <a:cubicBezTo>
                  <a:pt x="1574354" y="315873"/>
                  <a:pt x="1574258" y="315901"/>
                  <a:pt x="1574144" y="315882"/>
                </a:cubicBezTo>
                <a:cubicBezTo>
                  <a:pt x="1572220" y="315425"/>
                  <a:pt x="1571029" y="313510"/>
                  <a:pt x="1571467" y="311596"/>
                </a:cubicBezTo>
                <a:cubicBezTo>
                  <a:pt x="1571496" y="311463"/>
                  <a:pt x="1571582" y="311348"/>
                  <a:pt x="1571629" y="311234"/>
                </a:cubicBezTo>
                <a:lnTo>
                  <a:pt x="1567745" y="309628"/>
                </a:lnTo>
                <a:close/>
                <a:moveTo>
                  <a:pt x="1620555" y="305225"/>
                </a:moveTo>
                <a:lnTo>
                  <a:pt x="1604043" y="314815"/>
                </a:lnTo>
                <a:lnTo>
                  <a:pt x="1625375" y="316928"/>
                </a:lnTo>
                <a:lnTo>
                  <a:pt x="1641886" y="307338"/>
                </a:lnTo>
                <a:close/>
                <a:moveTo>
                  <a:pt x="1609510" y="305167"/>
                </a:moveTo>
                <a:lnTo>
                  <a:pt x="1579667" y="311615"/>
                </a:lnTo>
                <a:lnTo>
                  <a:pt x="1585662" y="313000"/>
                </a:lnTo>
                <a:lnTo>
                  <a:pt x="1597328" y="314149"/>
                </a:lnTo>
                <a:close/>
                <a:moveTo>
                  <a:pt x="2615789" y="305062"/>
                </a:moveTo>
                <a:lnTo>
                  <a:pt x="2521253" y="379423"/>
                </a:lnTo>
                <a:lnTo>
                  <a:pt x="2534217" y="405512"/>
                </a:lnTo>
                <a:cubicBezTo>
                  <a:pt x="2534835" y="405284"/>
                  <a:pt x="2535502" y="405170"/>
                  <a:pt x="2536188" y="405341"/>
                </a:cubicBezTo>
                <a:cubicBezTo>
                  <a:pt x="2536579" y="405427"/>
                  <a:pt x="2536922" y="405617"/>
                  <a:pt x="2537255" y="405827"/>
                </a:cubicBezTo>
                <a:lnTo>
                  <a:pt x="2615808" y="305090"/>
                </a:lnTo>
                <a:cubicBezTo>
                  <a:pt x="2615789" y="305090"/>
                  <a:pt x="2615789" y="305081"/>
                  <a:pt x="2615789" y="305062"/>
                </a:cubicBezTo>
                <a:close/>
                <a:moveTo>
                  <a:pt x="1612801" y="304457"/>
                </a:moveTo>
                <a:lnTo>
                  <a:pt x="1611501" y="304738"/>
                </a:lnTo>
                <a:lnTo>
                  <a:pt x="1598557" y="314272"/>
                </a:lnTo>
                <a:lnTo>
                  <a:pt x="1603186" y="314739"/>
                </a:lnTo>
                <a:lnTo>
                  <a:pt x="1619704" y="305141"/>
                </a:lnTo>
                <a:close/>
                <a:moveTo>
                  <a:pt x="2615150" y="304281"/>
                </a:moveTo>
                <a:lnTo>
                  <a:pt x="2505632" y="347972"/>
                </a:lnTo>
                <a:lnTo>
                  <a:pt x="2520853" y="378604"/>
                </a:lnTo>
                <a:lnTo>
                  <a:pt x="2615198" y="304405"/>
                </a:lnTo>
                <a:cubicBezTo>
                  <a:pt x="2615170" y="304367"/>
                  <a:pt x="2615160" y="304319"/>
                  <a:pt x="2615150" y="304281"/>
                </a:cubicBezTo>
                <a:close/>
                <a:moveTo>
                  <a:pt x="2413725" y="304233"/>
                </a:moveTo>
                <a:lnTo>
                  <a:pt x="2343269" y="367412"/>
                </a:lnTo>
                <a:lnTo>
                  <a:pt x="2341278" y="376699"/>
                </a:lnTo>
                <a:lnTo>
                  <a:pt x="2457359" y="365346"/>
                </a:lnTo>
                <a:cubicBezTo>
                  <a:pt x="2457359" y="365088"/>
                  <a:pt x="2457312" y="364831"/>
                  <a:pt x="2457378" y="364564"/>
                </a:cubicBezTo>
                <a:cubicBezTo>
                  <a:pt x="2457531" y="363850"/>
                  <a:pt x="2457931" y="363307"/>
                  <a:pt x="2458417" y="362840"/>
                </a:cubicBezTo>
                <a:close/>
                <a:moveTo>
                  <a:pt x="1592671" y="302463"/>
                </a:moveTo>
                <a:lnTo>
                  <a:pt x="1578173" y="310977"/>
                </a:lnTo>
                <a:lnTo>
                  <a:pt x="1578296" y="311299"/>
                </a:lnTo>
                <a:lnTo>
                  <a:pt x="1578602" y="311369"/>
                </a:lnTo>
                <a:lnTo>
                  <a:pt x="1610434" y="304481"/>
                </a:lnTo>
                <a:lnTo>
                  <a:pt x="1610744" y="304253"/>
                </a:lnTo>
                <a:close/>
                <a:moveTo>
                  <a:pt x="1630465" y="302271"/>
                </a:moveTo>
                <a:cubicBezTo>
                  <a:pt x="1629875" y="303976"/>
                  <a:pt x="1628122" y="305024"/>
                  <a:pt x="1626332" y="304605"/>
                </a:cubicBezTo>
                <a:cubicBezTo>
                  <a:pt x="1625417" y="304386"/>
                  <a:pt x="1624684" y="303833"/>
                  <a:pt x="1624198" y="303109"/>
                </a:cubicBezTo>
                <a:lnTo>
                  <a:pt x="1621896" y="304446"/>
                </a:lnTo>
                <a:lnTo>
                  <a:pt x="1643219" y="306557"/>
                </a:lnTo>
                <a:lnTo>
                  <a:pt x="1644872" y="305598"/>
                </a:lnTo>
                <a:close/>
                <a:moveTo>
                  <a:pt x="1623750" y="302090"/>
                </a:moveTo>
                <a:lnTo>
                  <a:pt x="1615693" y="303832"/>
                </a:lnTo>
                <a:lnTo>
                  <a:pt x="1621044" y="304362"/>
                </a:lnTo>
                <a:lnTo>
                  <a:pt x="1623969" y="302662"/>
                </a:lnTo>
                <a:cubicBezTo>
                  <a:pt x="1623884" y="302481"/>
                  <a:pt x="1623807" y="302290"/>
                  <a:pt x="1623750" y="302090"/>
                </a:cubicBezTo>
                <a:close/>
                <a:moveTo>
                  <a:pt x="1790409" y="301747"/>
                </a:moveTo>
                <a:lnTo>
                  <a:pt x="1754795" y="328112"/>
                </a:lnTo>
                <a:cubicBezTo>
                  <a:pt x="1755224" y="328874"/>
                  <a:pt x="1755395" y="329770"/>
                  <a:pt x="1755186" y="330684"/>
                </a:cubicBezTo>
                <a:cubicBezTo>
                  <a:pt x="1755119" y="330951"/>
                  <a:pt x="1754986" y="331160"/>
                  <a:pt x="1754862" y="331408"/>
                </a:cubicBezTo>
                <a:lnTo>
                  <a:pt x="1835910" y="379966"/>
                </a:lnTo>
                <a:cubicBezTo>
                  <a:pt x="1836120" y="379681"/>
                  <a:pt x="1836424" y="379433"/>
                  <a:pt x="1836710" y="379214"/>
                </a:cubicBezTo>
                <a:close/>
                <a:moveTo>
                  <a:pt x="1262991" y="301661"/>
                </a:moveTo>
                <a:lnTo>
                  <a:pt x="1261048" y="308624"/>
                </a:lnTo>
                <a:lnTo>
                  <a:pt x="1266677" y="307167"/>
                </a:lnTo>
                <a:cubicBezTo>
                  <a:pt x="1266601" y="306719"/>
                  <a:pt x="1266601" y="306252"/>
                  <a:pt x="1266706" y="305786"/>
                </a:cubicBezTo>
                <a:cubicBezTo>
                  <a:pt x="1266791" y="305424"/>
                  <a:pt x="1266963" y="305119"/>
                  <a:pt x="1267144" y="304824"/>
                </a:cubicBezTo>
                <a:close/>
                <a:moveTo>
                  <a:pt x="2032249" y="301290"/>
                </a:moveTo>
                <a:lnTo>
                  <a:pt x="1985719" y="313329"/>
                </a:lnTo>
                <a:lnTo>
                  <a:pt x="1983595" y="320978"/>
                </a:lnTo>
                <a:lnTo>
                  <a:pt x="2006579" y="338447"/>
                </a:lnTo>
                <a:lnTo>
                  <a:pt x="2038783" y="316206"/>
                </a:lnTo>
                <a:close/>
                <a:moveTo>
                  <a:pt x="1616349" y="301157"/>
                </a:moveTo>
                <a:lnTo>
                  <a:pt x="1613078" y="303573"/>
                </a:lnTo>
                <a:lnTo>
                  <a:pt x="1614175" y="303682"/>
                </a:lnTo>
                <a:lnTo>
                  <a:pt x="1623607" y="301642"/>
                </a:lnTo>
                <a:cubicBezTo>
                  <a:pt x="1623607" y="301537"/>
                  <a:pt x="1623626" y="301433"/>
                  <a:pt x="1623626" y="301318"/>
                </a:cubicBezTo>
                <a:close/>
                <a:moveTo>
                  <a:pt x="1546169" y="300709"/>
                </a:moveTo>
                <a:cubicBezTo>
                  <a:pt x="1545998" y="301042"/>
                  <a:pt x="1545798" y="301357"/>
                  <a:pt x="1545531" y="301633"/>
                </a:cubicBezTo>
                <a:lnTo>
                  <a:pt x="1547948" y="304289"/>
                </a:lnTo>
                <a:lnTo>
                  <a:pt x="1563542" y="307891"/>
                </a:lnTo>
                <a:close/>
                <a:moveTo>
                  <a:pt x="1595690" y="300690"/>
                </a:moveTo>
                <a:lnTo>
                  <a:pt x="1593998" y="301684"/>
                </a:lnTo>
                <a:lnTo>
                  <a:pt x="1611834" y="303450"/>
                </a:lnTo>
                <a:lnTo>
                  <a:pt x="1614987" y="301128"/>
                </a:lnTo>
                <a:close/>
                <a:moveTo>
                  <a:pt x="1653894" y="300362"/>
                </a:moveTo>
                <a:lnTo>
                  <a:pt x="1630637" y="301385"/>
                </a:lnTo>
                <a:cubicBezTo>
                  <a:pt x="1630627" y="301452"/>
                  <a:pt x="1630637" y="301499"/>
                  <a:pt x="1630627" y="301557"/>
                </a:cubicBezTo>
                <a:lnTo>
                  <a:pt x="1645800" y="305060"/>
                </a:lnTo>
                <a:close/>
                <a:moveTo>
                  <a:pt x="1580264" y="300325"/>
                </a:moveTo>
                <a:lnTo>
                  <a:pt x="1592655" y="301551"/>
                </a:lnTo>
                <a:lnTo>
                  <a:pt x="1594204" y="300642"/>
                </a:lnTo>
                <a:close/>
                <a:moveTo>
                  <a:pt x="1657813" y="300190"/>
                </a:moveTo>
                <a:lnTo>
                  <a:pt x="1654993" y="300314"/>
                </a:lnTo>
                <a:lnTo>
                  <a:pt x="1646530" y="305228"/>
                </a:lnTo>
                <a:lnTo>
                  <a:pt x="1649913" y="306009"/>
                </a:lnTo>
                <a:close/>
                <a:moveTo>
                  <a:pt x="1671671" y="299581"/>
                </a:moveTo>
                <a:lnTo>
                  <a:pt x="1659289" y="300125"/>
                </a:lnTo>
                <a:lnTo>
                  <a:pt x="1650974" y="306254"/>
                </a:lnTo>
                <a:lnTo>
                  <a:pt x="1659068" y="308123"/>
                </a:lnTo>
                <a:lnTo>
                  <a:pt x="1667499" y="308957"/>
                </a:lnTo>
                <a:cubicBezTo>
                  <a:pt x="1667880" y="307271"/>
                  <a:pt x="1669423" y="306205"/>
                  <a:pt x="1671099" y="306262"/>
                </a:cubicBezTo>
                <a:close/>
                <a:moveTo>
                  <a:pt x="1546522" y="299556"/>
                </a:moveTo>
                <a:cubicBezTo>
                  <a:pt x="1546512" y="299699"/>
                  <a:pt x="1546550" y="299842"/>
                  <a:pt x="1546512" y="299985"/>
                </a:cubicBezTo>
                <a:cubicBezTo>
                  <a:pt x="1546474" y="300118"/>
                  <a:pt x="1546398" y="300214"/>
                  <a:pt x="1546350" y="300337"/>
                </a:cubicBezTo>
                <a:lnTo>
                  <a:pt x="1565991" y="308456"/>
                </a:lnTo>
                <a:lnTo>
                  <a:pt x="1573275" y="310139"/>
                </a:lnTo>
                <a:lnTo>
                  <a:pt x="1575763" y="308910"/>
                </a:lnTo>
                <a:cubicBezTo>
                  <a:pt x="1576611" y="309100"/>
                  <a:pt x="1577297" y="309615"/>
                  <a:pt x="1577783" y="310281"/>
                </a:cubicBezTo>
                <a:lnTo>
                  <a:pt x="1591328" y="302330"/>
                </a:lnTo>
                <a:lnTo>
                  <a:pt x="1568337" y="300053"/>
                </a:lnTo>
                <a:close/>
                <a:moveTo>
                  <a:pt x="1487095" y="299337"/>
                </a:moveTo>
                <a:lnTo>
                  <a:pt x="1459197" y="324531"/>
                </a:lnTo>
                <a:cubicBezTo>
                  <a:pt x="1459625" y="324455"/>
                  <a:pt x="1460073" y="324455"/>
                  <a:pt x="1460520" y="324559"/>
                </a:cubicBezTo>
                <a:cubicBezTo>
                  <a:pt x="1461092" y="324693"/>
                  <a:pt x="1461578" y="324988"/>
                  <a:pt x="1461997" y="325350"/>
                </a:cubicBezTo>
                <a:close/>
                <a:moveTo>
                  <a:pt x="1680963" y="299172"/>
                </a:moveTo>
                <a:lnTo>
                  <a:pt x="1672027" y="299565"/>
                </a:lnTo>
                <a:lnTo>
                  <a:pt x="1671452" y="306281"/>
                </a:lnTo>
                <a:cubicBezTo>
                  <a:pt x="1671566" y="306290"/>
                  <a:pt x="1671671" y="306262"/>
                  <a:pt x="1671785" y="306290"/>
                </a:cubicBezTo>
                <a:cubicBezTo>
                  <a:pt x="1673709" y="306729"/>
                  <a:pt x="1674909" y="308643"/>
                  <a:pt x="1674461" y="310567"/>
                </a:cubicBezTo>
                <a:cubicBezTo>
                  <a:pt x="1674433" y="310700"/>
                  <a:pt x="1674347" y="310805"/>
                  <a:pt x="1674309" y="310919"/>
                </a:cubicBezTo>
                <a:lnTo>
                  <a:pt x="1678252" y="312551"/>
                </a:lnTo>
                <a:lnTo>
                  <a:pt x="1697096" y="316901"/>
                </a:lnTo>
                <a:close/>
                <a:moveTo>
                  <a:pt x="1547384" y="297978"/>
                </a:moveTo>
                <a:lnTo>
                  <a:pt x="1546445" y="298337"/>
                </a:lnTo>
                <a:cubicBezTo>
                  <a:pt x="1546493" y="298537"/>
                  <a:pt x="1546503" y="298756"/>
                  <a:pt x="1546522" y="298966"/>
                </a:cubicBezTo>
                <a:lnTo>
                  <a:pt x="1560666" y="299293"/>
                </a:lnTo>
                <a:close/>
                <a:moveTo>
                  <a:pt x="1487229" y="297956"/>
                </a:moveTo>
                <a:lnTo>
                  <a:pt x="1455939" y="321121"/>
                </a:lnTo>
                <a:lnTo>
                  <a:pt x="1457920" y="324416"/>
                </a:lnTo>
                <a:close/>
                <a:moveTo>
                  <a:pt x="1787999" y="297747"/>
                </a:moveTo>
                <a:lnTo>
                  <a:pt x="1758691" y="324207"/>
                </a:lnTo>
                <a:lnTo>
                  <a:pt x="1789981" y="301052"/>
                </a:lnTo>
                <a:close/>
                <a:moveTo>
                  <a:pt x="1732440" y="296908"/>
                </a:moveTo>
                <a:lnTo>
                  <a:pt x="1681534" y="299147"/>
                </a:lnTo>
                <a:lnTo>
                  <a:pt x="1697856" y="317077"/>
                </a:lnTo>
                <a:lnTo>
                  <a:pt x="1748385" y="328741"/>
                </a:lnTo>
                <a:cubicBezTo>
                  <a:pt x="1748652" y="328008"/>
                  <a:pt x="1749071" y="327407"/>
                  <a:pt x="1749671" y="326988"/>
                </a:cubicBezTo>
                <a:close/>
                <a:moveTo>
                  <a:pt x="1783932" y="296804"/>
                </a:moveTo>
                <a:lnTo>
                  <a:pt x="1758834" y="322816"/>
                </a:lnTo>
                <a:lnTo>
                  <a:pt x="1786742" y="297623"/>
                </a:lnTo>
                <a:cubicBezTo>
                  <a:pt x="1786313" y="297699"/>
                  <a:pt x="1785847" y="297699"/>
                  <a:pt x="1785408" y="297594"/>
                </a:cubicBezTo>
                <a:cubicBezTo>
                  <a:pt x="1784837" y="297461"/>
                  <a:pt x="1784361" y="297166"/>
                  <a:pt x="1783932" y="296804"/>
                </a:cubicBezTo>
                <a:close/>
                <a:moveTo>
                  <a:pt x="1293528" y="295708"/>
                </a:moveTo>
                <a:lnTo>
                  <a:pt x="1273487" y="305433"/>
                </a:lnTo>
                <a:cubicBezTo>
                  <a:pt x="1273707" y="306052"/>
                  <a:pt x="1273830" y="306709"/>
                  <a:pt x="1273659" y="307395"/>
                </a:cubicBezTo>
                <a:cubicBezTo>
                  <a:pt x="1273573" y="307767"/>
                  <a:pt x="1273392" y="308100"/>
                  <a:pt x="1273192" y="308414"/>
                </a:cubicBezTo>
                <a:lnTo>
                  <a:pt x="1318874" y="343190"/>
                </a:lnTo>
                <a:close/>
                <a:moveTo>
                  <a:pt x="1491934" y="294965"/>
                </a:moveTo>
                <a:lnTo>
                  <a:pt x="1462311" y="325683"/>
                </a:lnTo>
                <a:cubicBezTo>
                  <a:pt x="1462768" y="326188"/>
                  <a:pt x="1463130" y="326779"/>
                  <a:pt x="1463225" y="327464"/>
                </a:cubicBezTo>
                <a:lnTo>
                  <a:pt x="1512736" y="325283"/>
                </a:lnTo>
                <a:lnTo>
                  <a:pt x="1495668" y="295470"/>
                </a:lnTo>
                <a:cubicBezTo>
                  <a:pt x="1494982" y="295775"/>
                  <a:pt x="1494210" y="295927"/>
                  <a:pt x="1493410" y="295746"/>
                </a:cubicBezTo>
                <a:cubicBezTo>
                  <a:pt x="1492839" y="295613"/>
                  <a:pt x="1492353" y="295327"/>
                  <a:pt x="1491934" y="294965"/>
                </a:cubicBezTo>
                <a:close/>
                <a:moveTo>
                  <a:pt x="1107991" y="294908"/>
                </a:moveTo>
                <a:lnTo>
                  <a:pt x="1067643" y="334751"/>
                </a:lnTo>
                <a:cubicBezTo>
                  <a:pt x="1068043" y="335265"/>
                  <a:pt x="1068309" y="335846"/>
                  <a:pt x="1068386" y="336485"/>
                </a:cubicBezTo>
                <a:lnTo>
                  <a:pt x="1163398" y="333113"/>
                </a:lnTo>
                <a:cubicBezTo>
                  <a:pt x="1163407" y="332913"/>
                  <a:pt x="1163369" y="332713"/>
                  <a:pt x="1163417" y="332513"/>
                </a:cubicBezTo>
                <a:cubicBezTo>
                  <a:pt x="1163483" y="332217"/>
                  <a:pt x="1163636" y="331989"/>
                  <a:pt x="1163769" y="331732"/>
                </a:cubicBezTo>
                <a:close/>
                <a:moveTo>
                  <a:pt x="1782694" y="294699"/>
                </a:moveTo>
                <a:lnTo>
                  <a:pt x="1733192" y="296880"/>
                </a:lnTo>
                <a:lnTo>
                  <a:pt x="1750252" y="326683"/>
                </a:lnTo>
                <a:cubicBezTo>
                  <a:pt x="1750947" y="326379"/>
                  <a:pt x="1751719" y="326226"/>
                  <a:pt x="1752519" y="326417"/>
                </a:cubicBezTo>
                <a:cubicBezTo>
                  <a:pt x="1753090" y="326541"/>
                  <a:pt x="1753567" y="326836"/>
                  <a:pt x="1753986" y="327198"/>
                </a:cubicBezTo>
                <a:lnTo>
                  <a:pt x="1783618" y="296470"/>
                </a:lnTo>
                <a:cubicBezTo>
                  <a:pt x="1783151" y="295975"/>
                  <a:pt x="1782808" y="295384"/>
                  <a:pt x="1782694" y="294699"/>
                </a:cubicBezTo>
                <a:close/>
                <a:moveTo>
                  <a:pt x="1497544" y="293422"/>
                </a:moveTo>
                <a:cubicBezTo>
                  <a:pt x="1497287" y="294146"/>
                  <a:pt x="1496849" y="294746"/>
                  <a:pt x="1496249" y="295165"/>
                </a:cubicBezTo>
                <a:lnTo>
                  <a:pt x="1513479" y="325255"/>
                </a:lnTo>
                <a:lnTo>
                  <a:pt x="1564402" y="323011"/>
                </a:lnTo>
                <a:lnTo>
                  <a:pt x="1548097" y="305092"/>
                </a:lnTo>
                <a:close/>
                <a:moveTo>
                  <a:pt x="1500525" y="293336"/>
                </a:moveTo>
                <a:lnTo>
                  <a:pt x="1547211" y="304119"/>
                </a:lnTo>
                <a:lnTo>
                  <a:pt x="1545217" y="301928"/>
                </a:lnTo>
                <a:cubicBezTo>
                  <a:pt x="1544388" y="302595"/>
                  <a:pt x="1543321" y="302919"/>
                  <a:pt x="1542216" y="302662"/>
                </a:cubicBezTo>
                <a:cubicBezTo>
                  <a:pt x="1540292" y="302214"/>
                  <a:pt x="1539083" y="300309"/>
                  <a:pt x="1539530" y="298404"/>
                </a:cubicBezTo>
                <a:lnTo>
                  <a:pt x="1541195" y="297365"/>
                </a:lnTo>
                <a:close/>
                <a:moveTo>
                  <a:pt x="1667518" y="293041"/>
                </a:moveTo>
                <a:lnTo>
                  <a:pt x="1656567" y="299400"/>
                </a:lnTo>
                <a:lnTo>
                  <a:pt x="1659033" y="299291"/>
                </a:lnTo>
                <a:close/>
                <a:moveTo>
                  <a:pt x="1299986" y="292555"/>
                </a:moveTo>
                <a:lnTo>
                  <a:pt x="1294328" y="295299"/>
                </a:lnTo>
                <a:lnTo>
                  <a:pt x="1320589" y="344495"/>
                </a:lnTo>
                <a:lnTo>
                  <a:pt x="1367328" y="380061"/>
                </a:lnTo>
                <a:lnTo>
                  <a:pt x="1367509" y="379442"/>
                </a:lnTo>
                <a:close/>
                <a:moveTo>
                  <a:pt x="1674890" y="292498"/>
                </a:moveTo>
                <a:cubicBezTo>
                  <a:pt x="1674242" y="293022"/>
                  <a:pt x="1673442" y="293289"/>
                  <a:pt x="1672566" y="293260"/>
                </a:cubicBezTo>
                <a:lnTo>
                  <a:pt x="1672099" y="298718"/>
                </a:lnTo>
                <a:lnTo>
                  <a:pt x="1680225" y="298361"/>
                </a:lnTo>
                <a:close/>
                <a:moveTo>
                  <a:pt x="2079141" y="292355"/>
                </a:moveTo>
                <a:lnTo>
                  <a:pt x="2073159" y="388853"/>
                </a:lnTo>
                <a:cubicBezTo>
                  <a:pt x="2073254" y="388863"/>
                  <a:pt x="2073340" y="388834"/>
                  <a:pt x="2073426" y="388853"/>
                </a:cubicBezTo>
                <a:cubicBezTo>
                  <a:pt x="2073968" y="388977"/>
                  <a:pt x="2074435" y="389244"/>
                  <a:pt x="2074845" y="389577"/>
                </a:cubicBezTo>
                <a:lnTo>
                  <a:pt x="2096705" y="367974"/>
                </a:lnTo>
                <a:lnTo>
                  <a:pt x="2079455" y="292355"/>
                </a:lnTo>
                <a:cubicBezTo>
                  <a:pt x="2079350" y="292365"/>
                  <a:pt x="2079255" y="292346"/>
                  <a:pt x="2079141" y="292355"/>
                </a:cubicBezTo>
                <a:close/>
                <a:moveTo>
                  <a:pt x="1670128" y="292136"/>
                </a:moveTo>
                <a:lnTo>
                  <a:pt x="1660508" y="299227"/>
                </a:lnTo>
                <a:lnTo>
                  <a:pt x="1671743" y="298734"/>
                </a:lnTo>
                <a:lnTo>
                  <a:pt x="1672214" y="293232"/>
                </a:lnTo>
                <a:cubicBezTo>
                  <a:pt x="1672099" y="293222"/>
                  <a:pt x="1671994" y="293241"/>
                  <a:pt x="1671880" y="293232"/>
                </a:cubicBezTo>
                <a:cubicBezTo>
                  <a:pt x="1671166" y="293051"/>
                  <a:pt x="1670604" y="292641"/>
                  <a:pt x="1670128" y="292136"/>
                </a:cubicBezTo>
                <a:close/>
                <a:moveTo>
                  <a:pt x="1561198" y="291769"/>
                </a:moveTo>
                <a:lnTo>
                  <a:pt x="1502268" y="292603"/>
                </a:lnTo>
                <a:lnTo>
                  <a:pt x="1542449" y="296581"/>
                </a:lnTo>
                <a:lnTo>
                  <a:pt x="1543816" y="295727"/>
                </a:lnTo>
                <a:lnTo>
                  <a:pt x="1545265" y="296860"/>
                </a:lnTo>
                <a:lnTo>
                  <a:pt x="1547359" y="297067"/>
                </a:lnTo>
                <a:close/>
                <a:moveTo>
                  <a:pt x="2081731" y="291136"/>
                </a:moveTo>
                <a:cubicBezTo>
                  <a:pt x="2081322" y="291613"/>
                  <a:pt x="2080779" y="291965"/>
                  <a:pt x="2080179" y="292165"/>
                </a:cubicBezTo>
                <a:lnTo>
                  <a:pt x="2097314" y="367374"/>
                </a:lnTo>
                <a:lnTo>
                  <a:pt x="2137338" y="327846"/>
                </a:lnTo>
                <a:close/>
                <a:moveTo>
                  <a:pt x="2076369" y="291136"/>
                </a:moveTo>
                <a:lnTo>
                  <a:pt x="2039802" y="316397"/>
                </a:lnTo>
                <a:lnTo>
                  <a:pt x="2070911" y="387348"/>
                </a:lnTo>
                <a:lnTo>
                  <a:pt x="2072521" y="388577"/>
                </a:lnTo>
                <a:lnTo>
                  <a:pt x="2078483" y="292327"/>
                </a:lnTo>
                <a:cubicBezTo>
                  <a:pt x="2078398" y="292317"/>
                  <a:pt x="2078312" y="292336"/>
                  <a:pt x="2078217" y="292327"/>
                </a:cubicBezTo>
                <a:cubicBezTo>
                  <a:pt x="2077455" y="292146"/>
                  <a:pt x="2076845" y="291689"/>
                  <a:pt x="2076369" y="291136"/>
                </a:cubicBezTo>
                <a:close/>
                <a:moveTo>
                  <a:pt x="1610509" y="291071"/>
                </a:moveTo>
                <a:lnTo>
                  <a:pt x="1563689" y="291734"/>
                </a:lnTo>
                <a:lnTo>
                  <a:pt x="1549268" y="297256"/>
                </a:lnTo>
                <a:lnTo>
                  <a:pt x="1572642" y="299570"/>
                </a:lnTo>
                <a:lnTo>
                  <a:pt x="1595137" y="300090"/>
                </a:lnTo>
                <a:close/>
                <a:moveTo>
                  <a:pt x="1628975" y="290810"/>
                </a:moveTo>
                <a:lnTo>
                  <a:pt x="1612129" y="291048"/>
                </a:lnTo>
                <a:lnTo>
                  <a:pt x="1596642" y="300137"/>
                </a:lnTo>
                <a:lnTo>
                  <a:pt x="1615749" y="300556"/>
                </a:lnTo>
                <a:close/>
                <a:moveTo>
                  <a:pt x="1638907" y="290669"/>
                </a:moveTo>
                <a:lnTo>
                  <a:pt x="1630397" y="290790"/>
                </a:lnTo>
                <a:lnTo>
                  <a:pt x="1617121" y="300575"/>
                </a:lnTo>
                <a:lnTo>
                  <a:pt x="1623646" y="300728"/>
                </a:lnTo>
                <a:cubicBezTo>
                  <a:pt x="1623655" y="300604"/>
                  <a:pt x="1623626" y="300452"/>
                  <a:pt x="1623655" y="300299"/>
                </a:cubicBezTo>
                <a:cubicBezTo>
                  <a:pt x="1624103" y="298385"/>
                  <a:pt x="1626017" y="297185"/>
                  <a:pt x="1627941" y="297623"/>
                </a:cubicBezTo>
                <a:cubicBezTo>
                  <a:pt x="1628608" y="297785"/>
                  <a:pt x="1629141" y="298156"/>
                  <a:pt x="1629599" y="298613"/>
                </a:cubicBezTo>
                <a:close/>
                <a:moveTo>
                  <a:pt x="1669156" y="290241"/>
                </a:moveTo>
                <a:lnTo>
                  <a:pt x="1639889" y="290655"/>
                </a:lnTo>
                <a:lnTo>
                  <a:pt x="1630027" y="299071"/>
                </a:lnTo>
                <a:cubicBezTo>
                  <a:pt x="1630332" y="299509"/>
                  <a:pt x="1630570" y="300004"/>
                  <a:pt x="1630656" y="300537"/>
                </a:cubicBezTo>
                <a:lnTo>
                  <a:pt x="1655470" y="299448"/>
                </a:lnTo>
                <a:lnTo>
                  <a:pt x="1669528" y="291289"/>
                </a:lnTo>
                <a:cubicBezTo>
                  <a:pt x="1669356" y="290965"/>
                  <a:pt x="1669204" y="290622"/>
                  <a:pt x="1669156" y="290241"/>
                </a:cubicBezTo>
                <a:close/>
                <a:moveTo>
                  <a:pt x="2075740" y="290050"/>
                </a:moveTo>
                <a:lnTo>
                  <a:pt x="2033097" y="301080"/>
                </a:lnTo>
                <a:lnTo>
                  <a:pt x="2039507" y="315701"/>
                </a:lnTo>
                <a:lnTo>
                  <a:pt x="2075921" y="290536"/>
                </a:lnTo>
                <a:cubicBezTo>
                  <a:pt x="2075845" y="290374"/>
                  <a:pt x="2075797" y="290212"/>
                  <a:pt x="2075740" y="290050"/>
                </a:cubicBezTo>
                <a:close/>
                <a:moveTo>
                  <a:pt x="2924313" y="289393"/>
                </a:moveTo>
                <a:lnTo>
                  <a:pt x="2865382" y="420924"/>
                </a:lnTo>
                <a:lnTo>
                  <a:pt x="2942201" y="459719"/>
                </a:lnTo>
                <a:cubicBezTo>
                  <a:pt x="2942686" y="458976"/>
                  <a:pt x="2943449" y="458481"/>
                  <a:pt x="2944306" y="458262"/>
                </a:cubicBezTo>
                <a:lnTo>
                  <a:pt x="2925265" y="289507"/>
                </a:lnTo>
                <a:cubicBezTo>
                  <a:pt x="2925027" y="289507"/>
                  <a:pt x="2924780" y="289555"/>
                  <a:pt x="2924522" y="289488"/>
                </a:cubicBezTo>
                <a:cubicBezTo>
                  <a:pt x="2924446" y="289479"/>
                  <a:pt x="2924389" y="289422"/>
                  <a:pt x="2924313" y="289393"/>
                </a:cubicBezTo>
                <a:close/>
                <a:moveTo>
                  <a:pt x="2922884" y="288555"/>
                </a:moveTo>
                <a:lnTo>
                  <a:pt x="2802679" y="386310"/>
                </a:lnTo>
                <a:cubicBezTo>
                  <a:pt x="2803174" y="387091"/>
                  <a:pt x="2803364" y="388044"/>
                  <a:pt x="2803136" y="389025"/>
                </a:cubicBezTo>
                <a:cubicBezTo>
                  <a:pt x="2803107" y="389177"/>
                  <a:pt x="2803021" y="389263"/>
                  <a:pt x="2802974" y="389406"/>
                </a:cubicBezTo>
                <a:lnTo>
                  <a:pt x="2864572" y="420524"/>
                </a:lnTo>
                <a:lnTo>
                  <a:pt x="2923494" y="289022"/>
                </a:lnTo>
                <a:cubicBezTo>
                  <a:pt x="2923265" y="288888"/>
                  <a:pt x="2923075" y="288717"/>
                  <a:pt x="2922884" y="288555"/>
                </a:cubicBezTo>
                <a:close/>
                <a:moveTo>
                  <a:pt x="2179705" y="288469"/>
                </a:moveTo>
                <a:lnTo>
                  <a:pt x="2152654" y="336970"/>
                </a:lnTo>
                <a:lnTo>
                  <a:pt x="2205375" y="371784"/>
                </a:lnTo>
                <a:cubicBezTo>
                  <a:pt x="2205747" y="371337"/>
                  <a:pt x="2206223" y="371013"/>
                  <a:pt x="2206766" y="370794"/>
                </a:cubicBezTo>
                <a:lnTo>
                  <a:pt x="2181792" y="288698"/>
                </a:lnTo>
                <a:cubicBezTo>
                  <a:pt x="2181287" y="288803"/>
                  <a:pt x="2180782" y="288831"/>
                  <a:pt x="2180248" y="288707"/>
                </a:cubicBezTo>
                <a:cubicBezTo>
                  <a:pt x="2180048" y="288669"/>
                  <a:pt x="2179896" y="288545"/>
                  <a:pt x="2179705" y="288469"/>
                </a:cubicBezTo>
                <a:close/>
                <a:moveTo>
                  <a:pt x="2178839" y="287993"/>
                </a:moveTo>
                <a:lnTo>
                  <a:pt x="2138643" y="327703"/>
                </a:lnTo>
                <a:lnTo>
                  <a:pt x="2151978" y="336513"/>
                </a:lnTo>
                <a:lnTo>
                  <a:pt x="2178972" y="288126"/>
                </a:lnTo>
                <a:cubicBezTo>
                  <a:pt x="2178924" y="288088"/>
                  <a:pt x="2178886" y="288031"/>
                  <a:pt x="2178839" y="287993"/>
                </a:cubicBezTo>
                <a:close/>
                <a:moveTo>
                  <a:pt x="2928380" y="287755"/>
                </a:moveTo>
                <a:cubicBezTo>
                  <a:pt x="2927904" y="288603"/>
                  <a:pt x="2927104" y="289212"/>
                  <a:pt x="2926170" y="289441"/>
                </a:cubicBezTo>
                <a:lnTo>
                  <a:pt x="2945211" y="458186"/>
                </a:lnTo>
                <a:cubicBezTo>
                  <a:pt x="2945458" y="458205"/>
                  <a:pt x="2945706" y="458157"/>
                  <a:pt x="2945954" y="458224"/>
                </a:cubicBezTo>
                <a:cubicBezTo>
                  <a:pt x="2946439" y="458329"/>
                  <a:pt x="2946868" y="458548"/>
                  <a:pt x="2947240" y="458805"/>
                </a:cubicBezTo>
                <a:lnTo>
                  <a:pt x="3052548" y="344533"/>
                </a:lnTo>
                <a:cubicBezTo>
                  <a:pt x="3051853" y="343705"/>
                  <a:pt x="3051491" y="342600"/>
                  <a:pt x="3051738" y="341447"/>
                </a:cubicBezTo>
                <a:cubicBezTo>
                  <a:pt x="3051757" y="341371"/>
                  <a:pt x="3051814" y="341295"/>
                  <a:pt x="3051843" y="341209"/>
                </a:cubicBezTo>
                <a:close/>
                <a:moveTo>
                  <a:pt x="2183801" y="287450"/>
                </a:moveTo>
                <a:cubicBezTo>
                  <a:pt x="2183411" y="287926"/>
                  <a:pt x="2182925" y="288260"/>
                  <a:pt x="2182372" y="288479"/>
                </a:cubicBezTo>
                <a:lnTo>
                  <a:pt x="2207337" y="370584"/>
                </a:lnTo>
                <a:cubicBezTo>
                  <a:pt x="2207833" y="370460"/>
                  <a:pt x="2208338" y="370441"/>
                  <a:pt x="2208881" y="370565"/>
                </a:cubicBezTo>
                <a:cubicBezTo>
                  <a:pt x="2208928" y="370584"/>
                  <a:pt x="2208966" y="370622"/>
                  <a:pt x="2209023" y="370641"/>
                </a:cubicBezTo>
                <a:lnTo>
                  <a:pt x="2230531" y="316463"/>
                </a:lnTo>
                <a:close/>
                <a:moveTo>
                  <a:pt x="1799201" y="286383"/>
                </a:moveTo>
                <a:lnTo>
                  <a:pt x="1789371" y="292536"/>
                </a:lnTo>
                <a:cubicBezTo>
                  <a:pt x="1789723" y="293251"/>
                  <a:pt x="1789895" y="294070"/>
                  <a:pt x="1789695" y="294927"/>
                </a:cubicBezTo>
                <a:cubicBezTo>
                  <a:pt x="1789695" y="294937"/>
                  <a:pt x="1789666" y="294975"/>
                  <a:pt x="1789666" y="294994"/>
                </a:cubicBezTo>
                <a:close/>
                <a:moveTo>
                  <a:pt x="2177534" y="285678"/>
                </a:moveTo>
                <a:lnTo>
                  <a:pt x="2082531" y="289050"/>
                </a:lnTo>
                <a:cubicBezTo>
                  <a:pt x="2082522" y="289241"/>
                  <a:pt x="2082570" y="289441"/>
                  <a:pt x="2082522" y="289650"/>
                </a:cubicBezTo>
                <a:cubicBezTo>
                  <a:pt x="2082446" y="289946"/>
                  <a:pt x="2082293" y="290165"/>
                  <a:pt x="2082169" y="290422"/>
                </a:cubicBezTo>
                <a:lnTo>
                  <a:pt x="2137938" y="327255"/>
                </a:lnTo>
                <a:lnTo>
                  <a:pt x="2178277" y="287402"/>
                </a:lnTo>
                <a:cubicBezTo>
                  <a:pt x="2177886" y="286898"/>
                  <a:pt x="2177629" y="286317"/>
                  <a:pt x="2177534" y="285678"/>
                </a:cubicBezTo>
                <a:close/>
                <a:moveTo>
                  <a:pt x="1093941" y="285640"/>
                </a:moveTo>
                <a:lnTo>
                  <a:pt x="1066957" y="334037"/>
                </a:lnTo>
                <a:cubicBezTo>
                  <a:pt x="1067005" y="334065"/>
                  <a:pt x="1067043" y="334132"/>
                  <a:pt x="1067090" y="334170"/>
                </a:cubicBezTo>
                <a:lnTo>
                  <a:pt x="1107295" y="294460"/>
                </a:lnTo>
                <a:close/>
                <a:moveTo>
                  <a:pt x="1239350" y="283707"/>
                </a:moveTo>
                <a:lnTo>
                  <a:pt x="1207146" y="305957"/>
                </a:lnTo>
                <a:lnTo>
                  <a:pt x="1213680" y="320864"/>
                </a:lnTo>
                <a:lnTo>
                  <a:pt x="1260210" y="308834"/>
                </a:lnTo>
                <a:lnTo>
                  <a:pt x="1262334" y="301175"/>
                </a:lnTo>
                <a:close/>
                <a:moveTo>
                  <a:pt x="193772" y="281649"/>
                </a:moveTo>
                <a:cubicBezTo>
                  <a:pt x="193152" y="282726"/>
                  <a:pt x="192038" y="283373"/>
                  <a:pt x="190800" y="283402"/>
                </a:cubicBezTo>
                <a:lnTo>
                  <a:pt x="183608" y="385453"/>
                </a:lnTo>
                <a:cubicBezTo>
                  <a:pt x="183675" y="385462"/>
                  <a:pt x="183751" y="385443"/>
                  <a:pt x="183827" y="385462"/>
                </a:cubicBezTo>
                <a:cubicBezTo>
                  <a:pt x="184885" y="385691"/>
                  <a:pt x="185685" y="386415"/>
                  <a:pt x="186161" y="387291"/>
                </a:cubicBezTo>
                <a:lnTo>
                  <a:pt x="317187" y="337028"/>
                </a:lnTo>
                <a:cubicBezTo>
                  <a:pt x="317044" y="336485"/>
                  <a:pt x="316987" y="335923"/>
                  <a:pt x="317120" y="335342"/>
                </a:cubicBezTo>
                <a:cubicBezTo>
                  <a:pt x="317139" y="335256"/>
                  <a:pt x="317197" y="335189"/>
                  <a:pt x="317225" y="335103"/>
                </a:cubicBezTo>
                <a:close/>
                <a:moveTo>
                  <a:pt x="187333" y="280906"/>
                </a:moveTo>
                <a:lnTo>
                  <a:pt x="69204" y="303223"/>
                </a:lnTo>
                <a:cubicBezTo>
                  <a:pt x="69232" y="303585"/>
                  <a:pt x="69261" y="303947"/>
                  <a:pt x="69175" y="304309"/>
                </a:cubicBezTo>
                <a:cubicBezTo>
                  <a:pt x="69099" y="304652"/>
                  <a:pt x="68918" y="304947"/>
                  <a:pt x="68746" y="305243"/>
                </a:cubicBezTo>
                <a:lnTo>
                  <a:pt x="180427" y="386558"/>
                </a:lnTo>
                <a:cubicBezTo>
                  <a:pt x="181075" y="385853"/>
                  <a:pt x="181961" y="385453"/>
                  <a:pt x="182942" y="385424"/>
                </a:cubicBezTo>
                <a:lnTo>
                  <a:pt x="190123" y="283383"/>
                </a:lnTo>
                <a:cubicBezTo>
                  <a:pt x="190047" y="283373"/>
                  <a:pt x="189981" y="283392"/>
                  <a:pt x="189904" y="283383"/>
                </a:cubicBezTo>
                <a:cubicBezTo>
                  <a:pt x="188609" y="283087"/>
                  <a:pt x="187695" y="282097"/>
                  <a:pt x="187333" y="280906"/>
                </a:cubicBezTo>
                <a:close/>
                <a:moveTo>
                  <a:pt x="1927055" y="278963"/>
                </a:moveTo>
                <a:lnTo>
                  <a:pt x="1952401" y="326445"/>
                </a:lnTo>
                <a:lnTo>
                  <a:pt x="1972441" y="316720"/>
                </a:lnTo>
                <a:cubicBezTo>
                  <a:pt x="1972222" y="316101"/>
                  <a:pt x="1972108" y="315454"/>
                  <a:pt x="1972270" y="314768"/>
                </a:cubicBezTo>
                <a:cubicBezTo>
                  <a:pt x="1972356" y="314387"/>
                  <a:pt x="1972537" y="314053"/>
                  <a:pt x="1972737" y="313739"/>
                </a:cubicBezTo>
                <a:close/>
                <a:moveTo>
                  <a:pt x="2142834" y="275801"/>
                </a:moveTo>
                <a:lnTo>
                  <a:pt x="2083513" y="288364"/>
                </a:lnTo>
                <a:lnTo>
                  <a:pt x="2177553" y="285031"/>
                </a:lnTo>
                <a:cubicBezTo>
                  <a:pt x="2177562" y="284954"/>
                  <a:pt x="2177543" y="284869"/>
                  <a:pt x="2177562" y="284793"/>
                </a:cubicBezTo>
                <a:close/>
                <a:moveTo>
                  <a:pt x="740697" y="274972"/>
                </a:moveTo>
                <a:lnTo>
                  <a:pt x="631102" y="318701"/>
                </a:lnTo>
                <a:cubicBezTo>
                  <a:pt x="631217" y="319149"/>
                  <a:pt x="631245" y="319616"/>
                  <a:pt x="631179" y="320083"/>
                </a:cubicBezTo>
                <a:lnTo>
                  <a:pt x="780959" y="360249"/>
                </a:lnTo>
                <a:cubicBezTo>
                  <a:pt x="781245" y="359573"/>
                  <a:pt x="781655" y="358983"/>
                  <a:pt x="782255" y="358602"/>
                </a:cubicBezTo>
                <a:close/>
                <a:moveTo>
                  <a:pt x="1399151" y="270210"/>
                </a:moveTo>
                <a:lnTo>
                  <a:pt x="1368490" y="379347"/>
                </a:lnTo>
                <a:lnTo>
                  <a:pt x="1369271" y="380347"/>
                </a:lnTo>
                <a:cubicBezTo>
                  <a:pt x="1369938" y="379947"/>
                  <a:pt x="1370747" y="379795"/>
                  <a:pt x="1371566" y="379909"/>
                </a:cubicBezTo>
                <a:close/>
                <a:moveTo>
                  <a:pt x="2171628" y="269696"/>
                </a:moveTo>
                <a:lnTo>
                  <a:pt x="2144844" y="275372"/>
                </a:lnTo>
                <a:lnTo>
                  <a:pt x="2177801" y="283907"/>
                </a:lnTo>
                <a:cubicBezTo>
                  <a:pt x="2178058" y="283278"/>
                  <a:pt x="2178448" y="282745"/>
                  <a:pt x="2178982" y="282364"/>
                </a:cubicBezTo>
                <a:close/>
                <a:moveTo>
                  <a:pt x="1029228" y="268838"/>
                </a:moveTo>
                <a:lnTo>
                  <a:pt x="1013617" y="304585"/>
                </a:lnTo>
                <a:lnTo>
                  <a:pt x="1014750" y="305300"/>
                </a:lnTo>
                <a:close/>
                <a:moveTo>
                  <a:pt x="2462017" y="264704"/>
                </a:moveTo>
                <a:lnTo>
                  <a:pt x="2461207" y="361869"/>
                </a:lnTo>
                <a:cubicBezTo>
                  <a:pt x="2461360" y="361878"/>
                  <a:pt x="2461503" y="361840"/>
                  <a:pt x="2461655" y="361878"/>
                </a:cubicBezTo>
                <a:cubicBezTo>
                  <a:pt x="2462684" y="362116"/>
                  <a:pt x="2463474" y="362793"/>
                  <a:pt x="2463951" y="363650"/>
                </a:cubicBezTo>
                <a:lnTo>
                  <a:pt x="2477848" y="358107"/>
                </a:lnTo>
                <a:close/>
                <a:moveTo>
                  <a:pt x="767329" y="264352"/>
                </a:moveTo>
                <a:lnTo>
                  <a:pt x="741497" y="274667"/>
                </a:lnTo>
                <a:lnTo>
                  <a:pt x="783036" y="358268"/>
                </a:lnTo>
                <a:cubicBezTo>
                  <a:pt x="783102" y="358240"/>
                  <a:pt x="783169" y="358211"/>
                  <a:pt x="783226" y="358183"/>
                </a:cubicBezTo>
                <a:close/>
                <a:moveTo>
                  <a:pt x="2197946" y="264133"/>
                </a:moveTo>
                <a:lnTo>
                  <a:pt x="2172362" y="269543"/>
                </a:lnTo>
                <a:lnTo>
                  <a:pt x="2179620" y="282021"/>
                </a:lnTo>
                <a:cubicBezTo>
                  <a:pt x="2180296" y="281716"/>
                  <a:pt x="2181067" y="281564"/>
                  <a:pt x="2181858" y="281745"/>
                </a:cubicBezTo>
                <a:cubicBezTo>
                  <a:pt x="2182277" y="281840"/>
                  <a:pt x="2182639" y="282030"/>
                  <a:pt x="2182991" y="282249"/>
                </a:cubicBezTo>
                <a:close/>
                <a:moveTo>
                  <a:pt x="2462903" y="263895"/>
                </a:moveTo>
                <a:cubicBezTo>
                  <a:pt x="2462836" y="263923"/>
                  <a:pt x="2462769" y="263952"/>
                  <a:pt x="2462703" y="263971"/>
                </a:cubicBezTo>
                <a:lnTo>
                  <a:pt x="2478600" y="357811"/>
                </a:lnTo>
                <a:lnTo>
                  <a:pt x="2504432" y="347505"/>
                </a:lnTo>
                <a:close/>
                <a:moveTo>
                  <a:pt x="1277250" y="263294"/>
                </a:moveTo>
                <a:lnTo>
                  <a:pt x="1293957" y="294584"/>
                </a:lnTo>
                <a:lnTo>
                  <a:pt x="1299481" y="291898"/>
                </a:lnTo>
                <a:close/>
                <a:moveTo>
                  <a:pt x="2459426" y="263247"/>
                </a:moveTo>
                <a:lnTo>
                  <a:pt x="2414344" y="303681"/>
                </a:lnTo>
                <a:lnTo>
                  <a:pt x="2459045" y="362307"/>
                </a:lnTo>
                <a:cubicBezTo>
                  <a:pt x="2459502" y="362040"/>
                  <a:pt x="2460017" y="361897"/>
                  <a:pt x="2460569" y="361850"/>
                </a:cubicBezTo>
                <a:lnTo>
                  <a:pt x="2461379" y="264085"/>
                </a:lnTo>
                <a:cubicBezTo>
                  <a:pt x="2461226" y="264066"/>
                  <a:pt x="2461093" y="264095"/>
                  <a:pt x="2460922" y="264066"/>
                </a:cubicBezTo>
                <a:cubicBezTo>
                  <a:pt x="2460341" y="263923"/>
                  <a:pt x="2459845" y="263628"/>
                  <a:pt x="2459426" y="263247"/>
                </a:cubicBezTo>
                <a:close/>
                <a:moveTo>
                  <a:pt x="1273869" y="262504"/>
                </a:moveTo>
                <a:lnTo>
                  <a:pt x="1263258" y="300633"/>
                </a:lnTo>
                <a:lnTo>
                  <a:pt x="1267468" y="303976"/>
                </a:lnTo>
                <a:lnTo>
                  <a:pt x="1267668" y="304138"/>
                </a:lnTo>
                <a:cubicBezTo>
                  <a:pt x="1268354" y="303442"/>
                  <a:pt x="1269268" y="303061"/>
                  <a:pt x="1270278" y="303080"/>
                </a:cubicBezTo>
                <a:lnTo>
                  <a:pt x="1273916" y="262504"/>
                </a:lnTo>
                <a:cubicBezTo>
                  <a:pt x="1273897" y="262504"/>
                  <a:pt x="1273878" y="262504"/>
                  <a:pt x="1273869" y="262504"/>
                </a:cubicBezTo>
                <a:close/>
                <a:moveTo>
                  <a:pt x="943837" y="262332"/>
                </a:moveTo>
                <a:lnTo>
                  <a:pt x="986728" y="364193"/>
                </a:lnTo>
                <a:lnTo>
                  <a:pt x="1012579" y="305005"/>
                </a:lnTo>
                <a:close/>
                <a:moveTo>
                  <a:pt x="1275716" y="262294"/>
                </a:moveTo>
                <a:cubicBezTo>
                  <a:pt x="1275288" y="262456"/>
                  <a:pt x="1274850" y="262523"/>
                  <a:pt x="1274383" y="262513"/>
                </a:cubicBezTo>
                <a:lnTo>
                  <a:pt x="1270735" y="303099"/>
                </a:lnTo>
                <a:cubicBezTo>
                  <a:pt x="1270821" y="303099"/>
                  <a:pt x="1270906" y="303080"/>
                  <a:pt x="1271001" y="303099"/>
                </a:cubicBezTo>
                <a:cubicBezTo>
                  <a:pt x="1271944" y="303319"/>
                  <a:pt x="1272716" y="303909"/>
                  <a:pt x="1273202" y="304671"/>
                </a:cubicBezTo>
                <a:lnTo>
                  <a:pt x="1293147" y="294984"/>
                </a:lnTo>
                <a:close/>
                <a:moveTo>
                  <a:pt x="2089180" y="261923"/>
                </a:moveTo>
                <a:lnTo>
                  <a:pt x="2080550" y="285688"/>
                </a:lnTo>
                <a:cubicBezTo>
                  <a:pt x="2081407" y="286098"/>
                  <a:pt x="2082027" y="286793"/>
                  <a:pt x="2082341" y="287669"/>
                </a:cubicBezTo>
                <a:lnTo>
                  <a:pt x="2140824" y="275277"/>
                </a:lnTo>
                <a:close/>
                <a:moveTo>
                  <a:pt x="2464979" y="261904"/>
                </a:moveTo>
                <a:cubicBezTo>
                  <a:pt x="2464693" y="262580"/>
                  <a:pt x="2464274" y="263161"/>
                  <a:pt x="2463684" y="263561"/>
                </a:cubicBezTo>
                <a:lnTo>
                  <a:pt x="2505232" y="347181"/>
                </a:lnTo>
                <a:lnTo>
                  <a:pt x="2614826" y="303452"/>
                </a:lnTo>
                <a:cubicBezTo>
                  <a:pt x="2614712" y="303014"/>
                  <a:pt x="2614693" y="302547"/>
                  <a:pt x="2614750" y="302071"/>
                </a:cubicBezTo>
                <a:close/>
                <a:moveTo>
                  <a:pt x="1271792" y="261304"/>
                </a:moveTo>
                <a:lnTo>
                  <a:pt x="1240712" y="282773"/>
                </a:lnTo>
                <a:lnTo>
                  <a:pt x="1262629" y="300147"/>
                </a:lnTo>
                <a:lnTo>
                  <a:pt x="1273164" y="262275"/>
                </a:lnTo>
                <a:cubicBezTo>
                  <a:pt x="1272621" y="262056"/>
                  <a:pt x="1272154" y="261732"/>
                  <a:pt x="1271792" y="261304"/>
                </a:cubicBezTo>
                <a:close/>
                <a:moveTo>
                  <a:pt x="786893" y="259856"/>
                </a:moveTo>
                <a:cubicBezTo>
                  <a:pt x="786436" y="260123"/>
                  <a:pt x="785922" y="260266"/>
                  <a:pt x="785369" y="260313"/>
                </a:cubicBezTo>
                <a:lnTo>
                  <a:pt x="784560" y="358078"/>
                </a:lnTo>
                <a:cubicBezTo>
                  <a:pt x="784703" y="358087"/>
                  <a:pt x="784845" y="358059"/>
                  <a:pt x="785007" y="358087"/>
                </a:cubicBezTo>
                <a:cubicBezTo>
                  <a:pt x="785588" y="358230"/>
                  <a:pt x="786084" y="358525"/>
                  <a:pt x="786512" y="358907"/>
                </a:cubicBezTo>
                <a:lnTo>
                  <a:pt x="831594" y="318473"/>
                </a:lnTo>
                <a:close/>
                <a:moveTo>
                  <a:pt x="781969" y="258503"/>
                </a:moveTo>
                <a:lnTo>
                  <a:pt x="768091" y="264037"/>
                </a:lnTo>
                <a:lnTo>
                  <a:pt x="783912" y="357449"/>
                </a:lnTo>
                <a:lnTo>
                  <a:pt x="784722" y="260285"/>
                </a:lnTo>
                <a:cubicBezTo>
                  <a:pt x="784579" y="260285"/>
                  <a:pt x="784426" y="260313"/>
                  <a:pt x="784274" y="260285"/>
                </a:cubicBezTo>
                <a:cubicBezTo>
                  <a:pt x="783245" y="260047"/>
                  <a:pt x="782455" y="259361"/>
                  <a:pt x="781969" y="258503"/>
                </a:cubicBezTo>
                <a:close/>
                <a:moveTo>
                  <a:pt x="2259201" y="257961"/>
                </a:moveTo>
                <a:lnTo>
                  <a:pt x="2233341" y="317158"/>
                </a:lnTo>
                <a:lnTo>
                  <a:pt x="2302102" y="359821"/>
                </a:lnTo>
                <a:close/>
                <a:moveTo>
                  <a:pt x="2259934" y="257265"/>
                </a:moveTo>
                <a:lnTo>
                  <a:pt x="2303492" y="360678"/>
                </a:lnTo>
                <a:lnTo>
                  <a:pt x="2327943" y="375871"/>
                </a:lnTo>
                <a:cubicBezTo>
                  <a:pt x="2328124" y="375642"/>
                  <a:pt x="2328343" y="375452"/>
                  <a:pt x="2328581" y="375271"/>
                </a:cubicBezTo>
                <a:close/>
                <a:moveTo>
                  <a:pt x="2069930" y="256942"/>
                </a:moveTo>
                <a:lnTo>
                  <a:pt x="2078407" y="285336"/>
                </a:lnTo>
                <a:cubicBezTo>
                  <a:pt x="2078855" y="285250"/>
                  <a:pt x="2079350" y="285259"/>
                  <a:pt x="2079836" y="285364"/>
                </a:cubicBezTo>
                <a:cubicBezTo>
                  <a:pt x="2079874" y="285364"/>
                  <a:pt x="2079893" y="285393"/>
                  <a:pt x="2079922" y="285402"/>
                </a:cubicBezTo>
                <a:lnTo>
                  <a:pt x="2088513" y="261752"/>
                </a:lnTo>
                <a:close/>
                <a:moveTo>
                  <a:pt x="2366062" y="256894"/>
                </a:moveTo>
                <a:lnTo>
                  <a:pt x="2332020" y="374861"/>
                </a:lnTo>
                <a:cubicBezTo>
                  <a:pt x="2332391" y="375013"/>
                  <a:pt x="2332706" y="375204"/>
                  <a:pt x="2333001" y="375433"/>
                </a:cubicBezTo>
                <a:lnTo>
                  <a:pt x="2342421" y="366974"/>
                </a:lnTo>
                <a:close/>
                <a:moveTo>
                  <a:pt x="902336" y="256236"/>
                </a:moveTo>
                <a:lnTo>
                  <a:pt x="832747" y="318644"/>
                </a:lnTo>
                <a:lnTo>
                  <a:pt x="875019" y="374080"/>
                </a:lnTo>
                <a:cubicBezTo>
                  <a:pt x="875638" y="373708"/>
                  <a:pt x="876362" y="373575"/>
                  <a:pt x="877114" y="373632"/>
                </a:cubicBezTo>
                <a:close/>
                <a:moveTo>
                  <a:pt x="921720" y="255970"/>
                </a:moveTo>
                <a:lnTo>
                  <a:pt x="979889" y="371137"/>
                </a:lnTo>
                <a:lnTo>
                  <a:pt x="983785" y="370927"/>
                </a:lnTo>
                <a:lnTo>
                  <a:pt x="985842" y="366231"/>
                </a:lnTo>
                <a:close/>
                <a:moveTo>
                  <a:pt x="1148605" y="254779"/>
                </a:moveTo>
                <a:lnTo>
                  <a:pt x="1108591" y="294308"/>
                </a:lnTo>
                <a:lnTo>
                  <a:pt x="1164198" y="331027"/>
                </a:lnTo>
                <a:cubicBezTo>
                  <a:pt x="1164617" y="330541"/>
                  <a:pt x="1165160" y="330189"/>
                  <a:pt x="1165760" y="329989"/>
                </a:cubicBezTo>
                <a:close/>
                <a:moveTo>
                  <a:pt x="2255925" y="254598"/>
                </a:moveTo>
                <a:lnTo>
                  <a:pt x="2231521" y="316025"/>
                </a:lnTo>
                <a:lnTo>
                  <a:pt x="2232693" y="316739"/>
                </a:lnTo>
                <a:lnTo>
                  <a:pt x="2258801" y="256989"/>
                </a:lnTo>
                <a:lnTo>
                  <a:pt x="2257801" y="254598"/>
                </a:lnTo>
                <a:cubicBezTo>
                  <a:pt x="2257239" y="254741"/>
                  <a:pt x="2256668" y="254808"/>
                  <a:pt x="2256067" y="254665"/>
                </a:cubicBezTo>
                <a:cubicBezTo>
                  <a:pt x="2256010" y="254655"/>
                  <a:pt x="2255972" y="254608"/>
                  <a:pt x="2255925" y="254598"/>
                </a:cubicBezTo>
                <a:close/>
                <a:moveTo>
                  <a:pt x="2246999" y="253741"/>
                </a:moveTo>
                <a:lnTo>
                  <a:pt x="2199203" y="263857"/>
                </a:lnTo>
                <a:lnTo>
                  <a:pt x="2183573" y="282783"/>
                </a:lnTo>
                <a:cubicBezTo>
                  <a:pt x="2183782" y="282992"/>
                  <a:pt x="2183982" y="283192"/>
                  <a:pt x="2184134" y="283431"/>
                </a:cubicBezTo>
                <a:close/>
                <a:moveTo>
                  <a:pt x="2253753" y="252893"/>
                </a:moveTo>
                <a:lnTo>
                  <a:pt x="2184354" y="284050"/>
                </a:lnTo>
                <a:cubicBezTo>
                  <a:pt x="2184592" y="284669"/>
                  <a:pt x="2184697" y="285336"/>
                  <a:pt x="2184535" y="286031"/>
                </a:cubicBezTo>
                <a:cubicBezTo>
                  <a:pt x="2184477" y="286279"/>
                  <a:pt x="2184344" y="286469"/>
                  <a:pt x="2184249" y="286679"/>
                </a:cubicBezTo>
                <a:lnTo>
                  <a:pt x="2230864" y="315616"/>
                </a:lnTo>
                <a:lnTo>
                  <a:pt x="2255220" y="254294"/>
                </a:lnTo>
                <a:cubicBezTo>
                  <a:pt x="2254591" y="253970"/>
                  <a:pt x="2254077" y="253493"/>
                  <a:pt x="2253753" y="252893"/>
                </a:cubicBezTo>
                <a:close/>
                <a:moveTo>
                  <a:pt x="2253543" y="252351"/>
                </a:moveTo>
                <a:lnTo>
                  <a:pt x="2249562" y="253189"/>
                </a:lnTo>
                <a:lnTo>
                  <a:pt x="2208947" y="272372"/>
                </a:lnTo>
                <a:close/>
                <a:moveTo>
                  <a:pt x="1036915" y="251512"/>
                </a:moveTo>
                <a:lnTo>
                  <a:pt x="1015408" y="305681"/>
                </a:lnTo>
                <a:lnTo>
                  <a:pt x="1062137" y="334694"/>
                </a:lnTo>
                <a:cubicBezTo>
                  <a:pt x="1062518" y="334227"/>
                  <a:pt x="1063014" y="333894"/>
                  <a:pt x="1063576" y="333675"/>
                </a:cubicBezTo>
                <a:lnTo>
                  <a:pt x="1038601" y="251579"/>
                </a:lnTo>
                <a:cubicBezTo>
                  <a:pt x="1038096" y="251693"/>
                  <a:pt x="1037582" y="251703"/>
                  <a:pt x="1037048" y="251588"/>
                </a:cubicBezTo>
                <a:cubicBezTo>
                  <a:pt x="1036991" y="251569"/>
                  <a:pt x="1036963" y="251541"/>
                  <a:pt x="1036915" y="251512"/>
                </a:cubicBezTo>
                <a:close/>
                <a:moveTo>
                  <a:pt x="2253362" y="251398"/>
                </a:moveTo>
                <a:lnTo>
                  <a:pt x="2253172" y="251484"/>
                </a:lnTo>
                <a:lnTo>
                  <a:pt x="2253362" y="251455"/>
                </a:lnTo>
                <a:cubicBezTo>
                  <a:pt x="2253353" y="251436"/>
                  <a:pt x="2253362" y="251427"/>
                  <a:pt x="2253362" y="251398"/>
                </a:cubicBezTo>
                <a:close/>
                <a:moveTo>
                  <a:pt x="2261278" y="251274"/>
                </a:moveTo>
                <a:lnTo>
                  <a:pt x="2260354" y="251331"/>
                </a:lnTo>
                <a:cubicBezTo>
                  <a:pt x="2260354" y="251550"/>
                  <a:pt x="2260401" y="251760"/>
                  <a:pt x="2260344" y="251979"/>
                </a:cubicBezTo>
                <a:cubicBezTo>
                  <a:pt x="2260144" y="252846"/>
                  <a:pt x="2259620" y="253522"/>
                  <a:pt x="2258963" y="254017"/>
                </a:cubicBezTo>
                <a:lnTo>
                  <a:pt x="2259611" y="255103"/>
                </a:lnTo>
                <a:close/>
                <a:moveTo>
                  <a:pt x="2266031" y="251017"/>
                </a:moveTo>
                <a:lnTo>
                  <a:pt x="2262144" y="251236"/>
                </a:lnTo>
                <a:lnTo>
                  <a:pt x="2260096" y="255932"/>
                </a:lnTo>
                <a:lnTo>
                  <a:pt x="2324219" y="366184"/>
                </a:lnTo>
                <a:close/>
                <a:moveTo>
                  <a:pt x="1040544" y="250379"/>
                </a:moveTo>
                <a:cubicBezTo>
                  <a:pt x="1040173" y="250817"/>
                  <a:pt x="1039687" y="251141"/>
                  <a:pt x="1039153" y="251360"/>
                </a:cubicBezTo>
                <a:lnTo>
                  <a:pt x="1064128" y="333465"/>
                </a:lnTo>
                <a:cubicBezTo>
                  <a:pt x="1064623" y="333360"/>
                  <a:pt x="1065147" y="333322"/>
                  <a:pt x="1065671" y="333456"/>
                </a:cubicBezTo>
                <a:cubicBezTo>
                  <a:pt x="1065871" y="333494"/>
                  <a:pt x="1066024" y="333618"/>
                  <a:pt x="1066214" y="333694"/>
                </a:cubicBezTo>
                <a:lnTo>
                  <a:pt x="1093255" y="285193"/>
                </a:lnTo>
                <a:close/>
                <a:moveTo>
                  <a:pt x="2763426" y="250169"/>
                </a:moveTo>
                <a:lnTo>
                  <a:pt x="2773503" y="393111"/>
                </a:lnTo>
                <a:lnTo>
                  <a:pt x="2796154" y="388539"/>
                </a:lnTo>
                <a:cubicBezTo>
                  <a:pt x="2796116" y="388158"/>
                  <a:pt x="2796097" y="387796"/>
                  <a:pt x="2796183" y="387405"/>
                </a:cubicBezTo>
                <a:cubicBezTo>
                  <a:pt x="2796459" y="386215"/>
                  <a:pt x="2797335" y="385358"/>
                  <a:pt x="2798402" y="384939"/>
                </a:cubicBezTo>
                <a:close/>
                <a:moveTo>
                  <a:pt x="2265192" y="249350"/>
                </a:moveTo>
                <a:cubicBezTo>
                  <a:pt x="2264564" y="249579"/>
                  <a:pt x="2263878" y="249703"/>
                  <a:pt x="2263173" y="249541"/>
                </a:cubicBezTo>
                <a:cubicBezTo>
                  <a:pt x="2263087" y="249512"/>
                  <a:pt x="2263011" y="249445"/>
                  <a:pt x="2262925" y="249417"/>
                </a:cubicBezTo>
                <a:lnTo>
                  <a:pt x="2262440" y="250531"/>
                </a:lnTo>
                <a:lnTo>
                  <a:pt x="2265707" y="250360"/>
                </a:lnTo>
                <a:close/>
                <a:moveTo>
                  <a:pt x="2261220" y="248236"/>
                </a:moveTo>
                <a:lnTo>
                  <a:pt x="2259839" y="249226"/>
                </a:lnTo>
                <a:cubicBezTo>
                  <a:pt x="2260116" y="249645"/>
                  <a:pt x="2260296" y="250122"/>
                  <a:pt x="2260382" y="250636"/>
                </a:cubicBezTo>
                <a:lnTo>
                  <a:pt x="2261582" y="250579"/>
                </a:lnTo>
                <a:lnTo>
                  <a:pt x="2262221" y="249102"/>
                </a:lnTo>
                <a:cubicBezTo>
                  <a:pt x="2261820" y="248864"/>
                  <a:pt x="2261487" y="248579"/>
                  <a:pt x="2261220" y="248236"/>
                </a:cubicBezTo>
                <a:close/>
                <a:moveTo>
                  <a:pt x="2370910" y="248093"/>
                </a:moveTo>
                <a:cubicBezTo>
                  <a:pt x="2370291" y="248455"/>
                  <a:pt x="2369548" y="248588"/>
                  <a:pt x="2368805" y="248531"/>
                </a:cubicBezTo>
                <a:lnTo>
                  <a:pt x="2343583" y="365927"/>
                </a:lnTo>
                <a:lnTo>
                  <a:pt x="2413182" y="303509"/>
                </a:lnTo>
                <a:close/>
                <a:moveTo>
                  <a:pt x="2260916" y="247836"/>
                </a:moveTo>
                <a:lnTo>
                  <a:pt x="2259268" y="248617"/>
                </a:lnTo>
                <a:cubicBezTo>
                  <a:pt x="2259391" y="248740"/>
                  <a:pt x="2259515" y="248874"/>
                  <a:pt x="2259630" y="248998"/>
                </a:cubicBezTo>
                <a:lnTo>
                  <a:pt x="2261001" y="248007"/>
                </a:lnTo>
                <a:cubicBezTo>
                  <a:pt x="2260973" y="247950"/>
                  <a:pt x="2260935" y="247893"/>
                  <a:pt x="2260916" y="247836"/>
                </a:cubicBezTo>
                <a:close/>
                <a:moveTo>
                  <a:pt x="916462" y="247350"/>
                </a:moveTo>
                <a:cubicBezTo>
                  <a:pt x="915890" y="247559"/>
                  <a:pt x="915281" y="247654"/>
                  <a:pt x="914643" y="247540"/>
                </a:cubicBezTo>
                <a:lnTo>
                  <a:pt x="878171" y="373889"/>
                </a:lnTo>
                <a:cubicBezTo>
                  <a:pt x="879343" y="374385"/>
                  <a:pt x="880181" y="375385"/>
                  <a:pt x="880362" y="376594"/>
                </a:cubicBezTo>
                <a:lnTo>
                  <a:pt x="979022" y="371184"/>
                </a:lnTo>
                <a:close/>
                <a:moveTo>
                  <a:pt x="2759511" y="247188"/>
                </a:moveTo>
                <a:lnTo>
                  <a:pt x="2621646" y="301652"/>
                </a:lnTo>
                <a:cubicBezTo>
                  <a:pt x="2621780" y="302195"/>
                  <a:pt x="2621846" y="302776"/>
                  <a:pt x="2621713" y="303366"/>
                </a:cubicBezTo>
                <a:cubicBezTo>
                  <a:pt x="2621475" y="304405"/>
                  <a:pt x="2620789" y="305205"/>
                  <a:pt x="2619913" y="305681"/>
                </a:cubicBezTo>
                <a:lnTo>
                  <a:pt x="2664052" y="412066"/>
                </a:lnTo>
                <a:cubicBezTo>
                  <a:pt x="2664623" y="411894"/>
                  <a:pt x="2665242" y="411809"/>
                  <a:pt x="2665871" y="411951"/>
                </a:cubicBezTo>
                <a:cubicBezTo>
                  <a:pt x="2667147" y="412247"/>
                  <a:pt x="2668043" y="413218"/>
                  <a:pt x="2668414" y="414371"/>
                </a:cubicBezTo>
                <a:lnTo>
                  <a:pt x="2772580" y="393292"/>
                </a:lnTo>
                <a:lnTo>
                  <a:pt x="2762426" y="249017"/>
                </a:lnTo>
                <a:cubicBezTo>
                  <a:pt x="2762216" y="248998"/>
                  <a:pt x="2762036" y="249036"/>
                  <a:pt x="2761835" y="248998"/>
                </a:cubicBezTo>
                <a:cubicBezTo>
                  <a:pt x="2760788" y="248759"/>
                  <a:pt x="2759987" y="248074"/>
                  <a:pt x="2759511" y="247188"/>
                </a:cubicBezTo>
                <a:close/>
                <a:moveTo>
                  <a:pt x="2765912" y="246778"/>
                </a:moveTo>
                <a:cubicBezTo>
                  <a:pt x="2765541" y="247731"/>
                  <a:pt x="2764817" y="248436"/>
                  <a:pt x="2763893" y="248788"/>
                </a:cubicBezTo>
                <a:lnTo>
                  <a:pt x="2799164" y="384681"/>
                </a:lnTo>
                <a:cubicBezTo>
                  <a:pt x="2799593" y="384624"/>
                  <a:pt x="2800021" y="384624"/>
                  <a:pt x="2800469" y="384729"/>
                </a:cubicBezTo>
                <a:cubicBezTo>
                  <a:pt x="2801117" y="384872"/>
                  <a:pt x="2801650" y="385234"/>
                  <a:pt x="2802098" y="385672"/>
                </a:cubicBezTo>
                <a:lnTo>
                  <a:pt x="2922313" y="287917"/>
                </a:lnTo>
                <a:cubicBezTo>
                  <a:pt x="2921884" y="287250"/>
                  <a:pt x="2921741" y="286421"/>
                  <a:pt x="2921836" y="285593"/>
                </a:cubicBezTo>
                <a:close/>
                <a:moveTo>
                  <a:pt x="912938" y="246721"/>
                </a:moveTo>
                <a:lnTo>
                  <a:pt x="903508" y="255179"/>
                </a:lnTo>
                <a:lnTo>
                  <a:pt x="879867" y="365260"/>
                </a:lnTo>
                <a:lnTo>
                  <a:pt x="913909" y="247302"/>
                </a:lnTo>
                <a:cubicBezTo>
                  <a:pt x="913547" y="247140"/>
                  <a:pt x="913223" y="246959"/>
                  <a:pt x="912938" y="246721"/>
                </a:cubicBezTo>
                <a:close/>
                <a:moveTo>
                  <a:pt x="917986" y="246273"/>
                </a:moveTo>
                <a:cubicBezTo>
                  <a:pt x="917805" y="246511"/>
                  <a:pt x="917586" y="246692"/>
                  <a:pt x="917348" y="246873"/>
                </a:cubicBezTo>
                <a:lnTo>
                  <a:pt x="985994" y="364888"/>
                </a:lnTo>
                <a:lnTo>
                  <a:pt x="942446" y="261456"/>
                </a:lnTo>
                <a:close/>
                <a:moveTo>
                  <a:pt x="2372520" y="245921"/>
                </a:moveTo>
                <a:cubicBezTo>
                  <a:pt x="2372358" y="246578"/>
                  <a:pt x="2371987" y="247112"/>
                  <a:pt x="2371520" y="247550"/>
                </a:cubicBezTo>
                <a:lnTo>
                  <a:pt x="2413782" y="302966"/>
                </a:lnTo>
                <a:lnTo>
                  <a:pt x="2458807" y="262599"/>
                </a:lnTo>
                <a:cubicBezTo>
                  <a:pt x="2458350" y="261942"/>
                  <a:pt x="2458159" y="261152"/>
                  <a:pt x="2458217" y="260313"/>
                </a:cubicBezTo>
                <a:close/>
                <a:moveTo>
                  <a:pt x="2003798" y="245645"/>
                </a:moveTo>
                <a:lnTo>
                  <a:pt x="1979804" y="306129"/>
                </a:lnTo>
                <a:lnTo>
                  <a:pt x="1977394" y="312482"/>
                </a:lnTo>
                <a:cubicBezTo>
                  <a:pt x="1978185" y="312901"/>
                  <a:pt x="1978747" y="313568"/>
                  <a:pt x="1979042" y="314387"/>
                </a:cubicBezTo>
                <a:lnTo>
                  <a:pt x="1985110" y="312806"/>
                </a:lnTo>
                <a:close/>
                <a:moveTo>
                  <a:pt x="2365576" y="245559"/>
                </a:moveTo>
                <a:lnTo>
                  <a:pt x="2266916" y="250969"/>
                </a:lnTo>
                <a:lnTo>
                  <a:pt x="2329476" y="374813"/>
                </a:lnTo>
                <a:cubicBezTo>
                  <a:pt x="2330048" y="374604"/>
                  <a:pt x="2330658" y="374509"/>
                  <a:pt x="2331296" y="374613"/>
                </a:cubicBezTo>
                <a:lnTo>
                  <a:pt x="2367748" y="248264"/>
                </a:lnTo>
                <a:cubicBezTo>
                  <a:pt x="2366595" y="247778"/>
                  <a:pt x="2365748" y="246769"/>
                  <a:pt x="2365576" y="245559"/>
                </a:cubicBezTo>
                <a:close/>
                <a:moveTo>
                  <a:pt x="1691797" y="245531"/>
                </a:moveTo>
                <a:lnTo>
                  <a:pt x="1631637" y="289875"/>
                </a:lnTo>
                <a:lnTo>
                  <a:pt x="1639975" y="289758"/>
                </a:lnTo>
                <a:close/>
                <a:moveTo>
                  <a:pt x="2354318" y="245493"/>
                </a:moveTo>
                <a:lnTo>
                  <a:pt x="2267478" y="246340"/>
                </a:lnTo>
                <a:cubicBezTo>
                  <a:pt x="2267459" y="246521"/>
                  <a:pt x="2267497" y="246674"/>
                  <a:pt x="2267459" y="246864"/>
                </a:cubicBezTo>
                <a:cubicBezTo>
                  <a:pt x="2267250" y="247797"/>
                  <a:pt x="2266678" y="248550"/>
                  <a:pt x="2265926" y="249026"/>
                </a:cubicBezTo>
                <a:lnTo>
                  <a:pt x="2266583" y="250303"/>
                </a:lnTo>
                <a:close/>
                <a:moveTo>
                  <a:pt x="904651" y="245464"/>
                </a:moveTo>
                <a:lnTo>
                  <a:pt x="788579" y="256818"/>
                </a:lnTo>
                <a:cubicBezTo>
                  <a:pt x="788579" y="257075"/>
                  <a:pt x="788617" y="257332"/>
                  <a:pt x="788560" y="257589"/>
                </a:cubicBezTo>
                <a:cubicBezTo>
                  <a:pt x="788398" y="258304"/>
                  <a:pt x="787989" y="258856"/>
                  <a:pt x="787512" y="259313"/>
                </a:cubicBezTo>
                <a:lnTo>
                  <a:pt x="832213" y="317920"/>
                </a:lnTo>
                <a:lnTo>
                  <a:pt x="902670" y="254741"/>
                </a:lnTo>
                <a:close/>
                <a:moveTo>
                  <a:pt x="764938" y="245388"/>
                </a:moveTo>
                <a:lnTo>
                  <a:pt x="767939" y="263152"/>
                </a:lnTo>
                <a:lnTo>
                  <a:pt x="781655" y="257684"/>
                </a:lnTo>
                <a:cubicBezTo>
                  <a:pt x="781512" y="257141"/>
                  <a:pt x="781455" y="256570"/>
                  <a:pt x="781597" y="255989"/>
                </a:cubicBezTo>
                <a:cubicBezTo>
                  <a:pt x="781664" y="255732"/>
                  <a:pt x="781807" y="255522"/>
                  <a:pt x="781921" y="255294"/>
                </a:cubicBezTo>
                <a:close/>
                <a:moveTo>
                  <a:pt x="936598" y="245111"/>
                </a:moveTo>
                <a:lnTo>
                  <a:pt x="943237" y="260894"/>
                </a:lnTo>
                <a:lnTo>
                  <a:pt x="1012950" y="304166"/>
                </a:lnTo>
                <a:lnTo>
                  <a:pt x="1036105" y="251150"/>
                </a:lnTo>
                <a:cubicBezTo>
                  <a:pt x="1035077" y="250560"/>
                  <a:pt x="1034429" y="249531"/>
                  <a:pt x="1034353" y="248340"/>
                </a:cubicBezTo>
                <a:close/>
                <a:moveTo>
                  <a:pt x="911757" y="244768"/>
                </a:moveTo>
                <a:lnTo>
                  <a:pt x="905613" y="245369"/>
                </a:lnTo>
                <a:lnTo>
                  <a:pt x="903822" y="253684"/>
                </a:lnTo>
                <a:lnTo>
                  <a:pt x="912319" y="246073"/>
                </a:lnTo>
                <a:cubicBezTo>
                  <a:pt x="912052" y="245673"/>
                  <a:pt x="911852" y="245245"/>
                  <a:pt x="911757" y="244768"/>
                </a:cubicBezTo>
                <a:close/>
                <a:moveTo>
                  <a:pt x="918729" y="244530"/>
                </a:moveTo>
                <a:cubicBezTo>
                  <a:pt x="918719" y="244645"/>
                  <a:pt x="918748" y="244759"/>
                  <a:pt x="918719" y="244864"/>
                </a:cubicBezTo>
                <a:cubicBezTo>
                  <a:pt x="918662" y="245102"/>
                  <a:pt x="918529" y="245292"/>
                  <a:pt x="918434" y="245511"/>
                </a:cubicBezTo>
                <a:lnTo>
                  <a:pt x="941846" y="260037"/>
                </a:lnTo>
                <a:lnTo>
                  <a:pt x="935540" y="245083"/>
                </a:lnTo>
                <a:close/>
                <a:moveTo>
                  <a:pt x="2258792" y="244092"/>
                </a:moveTo>
                <a:lnTo>
                  <a:pt x="2257934" y="247816"/>
                </a:lnTo>
                <a:cubicBezTo>
                  <a:pt x="2258220" y="247912"/>
                  <a:pt x="2258496" y="248036"/>
                  <a:pt x="2258734" y="248188"/>
                </a:cubicBezTo>
                <a:lnTo>
                  <a:pt x="2260687" y="247274"/>
                </a:lnTo>
                <a:cubicBezTo>
                  <a:pt x="2260449" y="246635"/>
                  <a:pt x="2260334" y="245950"/>
                  <a:pt x="2260497" y="245235"/>
                </a:cubicBezTo>
                <a:cubicBezTo>
                  <a:pt x="2260516" y="245140"/>
                  <a:pt x="2260592" y="245064"/>
                  <a:pt x="2260620" y="244950"/>
                </a:cubicBezTo>
                <a:close/>
                <a:moveTo>
                  <a:pt x="1867076" y="243988"/>
                </a:moveTo>
                <a:lnTo>
                  <a:pt x="1803697" y="283583"/>
                </a:lnTo>
                <a:lnTo>
                  <a:pt x="1788495" y="297308"/>
                </a:lnTo>
                <a:lnTo>
                  <a:pt x="1790504" y="300661"/>
                </a:lnTo>
                <a:close/>
                <a:moveTo>
                  <a:pt x="1878144" y="243711"/>
                </a:moveTo>
                <a:lnTo>
                  <a:pt x="1840187" y="378862"/>
                </a:lnTo>
                <a:cubicBezTo>
                  <a:pt x="1840844" y="379157"/>
                  <a:pt x="1841444" y="379566"/>
                  <a:pt x="1841816" y="380166"/>
                </a:cubicBezTo>
                <a:lnTo>
                  <a:pt x="1945162" y="329960"/>
                </a:lnTo>
                <a:close/>
                <a:moveTo>
                  <a:pt x="725086" y="243549"/>
                </a:moveTo>
                <a:lnTo>
                  <a:pt x="630740" y="317749"/>
                </a:lnTo>
                <a:cubicBezTo>
                  <a:pt x="630769" y="317787"/>
                  <a:pt x="630769" y="317835"/>
                  <a:pt x="630788" y="317873"/>
                </a:cubicBezTo>
                <a:lnTo>
                  <a:pt x="740307" y="274182"/>
                </a:lnTo>
                <a:close/>
                <a:moveTo>
                  <a:pt x="1693273" y="243425"/>
                </a:moveTo>
                <a:lnTo>
                  <a:pt x="1613696" y="290129"/>
                </a:lnTo>
                <a:lnTo>
                  <a:pt x="1630215" y="289895"/>
                </a:lnTo>
                <a:close/>
                <a:moveTo>
                  <a:pt x="1408657" y="243254"/>
                </a:moveTo>
                <a:cubicBezTo>
                  <a:pt x="1408057" y="243559"/>
                  <a:pt x="1407380" y="243664"/>
                  <a:pt x="1406676" y="243578"/>
                </a:cubicBezTo>
                <a:lnTo>
                  <a:pt x="1372357" y="380109"/>
                </a:lnTo>
                <a:cubicBezTo>
                  <a:pt x="1372871" y="380319"/>
                  <a:pt x="1373309" y="380614"/>
                  <a:pt x="1373671" y="380985"/>
                </a:cubicBezTo>
                <a:lnTo>
                  <a:pt x="1455015" y="320797"/>
                </a:lnTo>
                <a:close/>
                <a:moveTo>
                  <a:pt x="2006789" y="243216"/>
                </a:moveTo>
                <a:cubicBezTo>
                  <a:pt x="2006274" y="243368"/>
                  <a:pt x="2005750" y="243425"/>
                  <a:pt x="2005198" y="243340"/>
                </a:cubicBezTo>
                <a:lnTo>
                  <a:pt x="1985929" y="312596"/>
                </a:lnTo>
                <a:lnTo>
                  <a:pt x="2031982" y="300680"/>
                </a:lnTo>
                <a:close/>
                <a:moveTo>
                  <a:pt x="906175" y="242835"/>
                </a:moveTo>
                <a:lnTo>
                  <a:pt x="905794" y="244607"/>
                </a:lnTo>
                <a:lnTo>
                  <a:pt x="911747" y="244025"/>
                </a:lnTo>
                <a:cubicBezTo>
                  <a:pt x="911747" y="243959"/>
                  <a:pt x="911747" y="243902"/>
                  <a:pt x="911747" y="243845"/>
                </a:cubicBezTo>
                <a:close/>
                <a:moveTo>
                  <a:pt x="2003750" y="242768"/>
                </a:moveTo>
                <a:lnTo>
                  <a:pt x="1992263" y="273153"/>
                </a:lnTo>
                <a:lnTo>
                  <a:pt x="2004236" y="242987"/>
                </a:lnTo>
                <a:cubicBezTo>
                  <a:pt x="2004074" y="242921"/>
                  <a:pt x="2003893" y="242873"/>
                  <a:pt x="2003750" y="242768"/>
                </a:cubicBezTo>
                <a:close/>
                <a:moveTo>
                  <a:pt x="1410009" y="242178"/>
                </a:moveTo>
                <a:cubicBezTo>
                  <a:pt x="1409800" y="242482"/>
                  <a:pt x="1409504" y="242721"/>
                  <a:pt x="1409209" y="242930"/>
                </a:cubicBezTo>
                <a:lnTo>
                  <a:pt x="1455520" y="320406"/>
                </a:lnTo>
                <a:lnTo>
                  <a:pt x="1491143" y="294041"/>
                </a:lnTo>
                <a:cubicBezTo>
                  <a:pt x="1490705" y="293279"/>
                  <a:pt x="1490534" y="292384"/>
                  <a:pt x="1490734" y="291460"/>
                </a:cubicBezTo>
                <a:cubicBezTo>
                  <a:pt x="1490800" y="291193"/>
                  <a:pt x="1490953" y="290984"/>
                  <a:pt x="1491067" y="290746"/>
                </a:cubicBezTo>
                <a:close/>
                <a:moveTo>
                  <a:pt x="1878601" y="242092"/>
                </a:moveTo>
                <a:lnTo>
                  <a:pt x="1878420" y="242711"/>
                </a:lnTo>
                <a:lnTo>
                  <a:pt x="1945933" y="329608"/>
                </a:lnTo>
                <a:lnTo>
                  <a:pt x="1951591" y="326855"/>
                </a:lnTo>
                <a:lnTo>
                  <a:pt x="1925331" y="277658"/>
                </a:lnTo>
                <a:close/>
                <a:moveTo>
                  <a:pt x="2008570" y="242073"/>
                </a:moveTo>
                <a:cubicBezTo>
                  <a:pt x="2008294" y="242406"/>
                  <a:pt x="2007979" y="242711"/>
                  <a:pt x="2007608" y="242921"/>
                </a:cubicBezTo>
                <a:lnTo>
                  <a:pt x="2032830" y="300471"/>
                </a:lnTo>
                <a:lnTo>
                  <a:pt x="2075511" y="289422"/>
                </a:lnTo>
                <a:cubicBezTo>
                  <a:pt x="2075445" y="288974"/>
                  <a:pt x="2075454" y="288507"/>
                  <a:pt x="2075550" y="288041"/>
                </a:cubicBezTo>
                <a:cubicBezTo>
                  <a:pt x="2075635" y="287707"/>
                  <a:pt x="2075807" y="287431"/>
                  <a:pt x="2075969" y="287145"/>
                </a:cubicBezTo>
                <a:close/>
                <a:moveTo>
                  <a:pt x="1404113" y="242006"/>
                </a:moveTo>
                <a:lnTo>
                  <a:pt x="1300758" y="292203"/>
                </a:lnTo>
                <a:lnTo>
                  <a:pt x="1367785" y="378442"/>
                </a:lnTo>
                <a:lnTo>
                  <a:pt x="1405742" y="243302"/>
                </a:lnTo>
                <a:cubicBezTo>
                  <a:pt x="1405075" y="243016"/>
                  <a:pt x="1404494" y="242587"/>
                  <a:pt x="1404113" y="242006"/>
                </a:cubicBezTo>
                <a:close/>
                <a:moveTo>
                  <a:pt x="1876658" y="241816"/>
                </a:moveTo>
                <a:cubicBezTo>
                  <a:pt x="1875982" y="242225"/>
                  <a:pt x="1875182" y="242359"/>
                  <a:pt x="1874353" y="242254"/>
                </a:cubicBezTo>
                <a:lnTo>
                  <a:pt x="1846778" y="351963"/>
                </a:lnTo>
                <a:lnTo>
                  <a:pt x="1877439" y="242816"/>
                </a:lnTo>
                <a:close/>
                <a:moveTo>
                  <a:pt x="1697302" y="241663"/>
                </a:moveTo>
                <a:lnTo>
                  <a:pt x="1640958" y="289744"/>
                </a:lnTo>
                <a:lnTo>
                  <a:pt x="1669204" y="289345"/>
                </a:lnTo>
                <a:cubicBezTo>
                  <a:pt x="1669223" y="289212"/>
                  <a:pt x="1669175" y="289079"/>
                  <a:pt x="1669204" y="288945"/>
                </a:cubicBezTo>
                <a:cubicBezTo>
                  <a:pt x="1669661" y="287021"/>
                  <a:pt x="1671566" y="285821"/>
                  <a:pt x="1673490" y="286269"/>
                </a:cubicBezTo>
                <a:cubicBezTo>
                  <a:pt x="1675414" y="286716"/>
                  <a:pt x="1676614" y="288631"/>
                  <a:pt x="1676176" y="290555"/>
                </a:cubicBezTo>
                <a:cubicBezTo>
                  <a:pt x="1676014" y="291203"/>
                  <a:pt x="1675652" y="291736"/>
                  <a:pt x="1675204" y="292193"/>
                </a:cubicBezTo>
                <a:lnTo>
                  <a:pt x="1680796" y="298336"/>
                </a:lnTo>
                <a:lnTo>
                  <a:pt x="1731983" y="296089"/>
                </a:lnTo>
                <a:lnTo>
                  <a:pt x="1701227" y="242359"/>
                </a:lnTo>
                <a:cubicBezTo>
                  <a:pt x="1700541" y="242673"/>
                  <a:pt x="1699760" y="242835"/>
                  <a:pt x="1698969" y="242644"/>
                </a:cubicBezTo>
                <a:cubicBezTo>
                  <a:pt x="1698293" y="242502"/>
                  <a:pt x="1697759" y="242121"/>
                  <a:pt x="1697302" y="241663"/>
                </a:cubicBezTo>
                <a:close/>
                <a:moveTo>
                  <a:pt x="1695235" y="241359"/>
                </a:moveTo>
                <a:lnTo>
                  <a:pt x="1566127" y="290800"/>
                </a:lnTo>
                <a:lnTo>
                  <a:pt x="1612076" y="290151"/>
                </a:lnTo>
                <a:close/>
                <a:moveTo>
                  <a:pt x="1702579" y="241340"/>
                </a:moveTo>
                <a:cubicBezTo>
                  <a:pt x="1702360" y="241625"/>
                  <a:pt x="1702084" y="241854"/>
                  <a:pt x="1701798" y="242064"/>
                </a:cubicBezTo>
                <a:lnTo>
                  <a:pt x="1732716" y="296051"/>
                </a:lnTo>
                <a:lnTo>
                  <a:pt x="1782713" y="293851"/>
                </a:lnTo>
                <a:cubicBezTo>
                  <a:pt x="1782722" y="293660"/>
                  <a:pt x="1782694" y="293498"/>
                  <a:pt x="1782722" y="293327"/>
                </a:cubicBezTo>
                <a:cubicBezTo>
                  <a:pt x="1782799" y="293022"/>
                  <a:pt x="1782951" y="292784"/>
                  <a:pt x="1783094" y="292527"/>
                </a:cubicBezTo>
                <a:close/>
                <a:moveTo>
                  <a:pt x="1877382" y="241168"/>
                </a:moveTo>
                <a:cubicBezTo>
                  <a:pt x="1877353" y="241197"/>
                  <a:pt x="1877306" y="241235"/>
                  <a:pt x="1877277" y="241263"/>
                </a:cubicBezTo>
                <a:lnTo>
                  <a:pt x="1877715" y="241816"/>
                </a:lnTo>
                <a:lnTo>
                  <a:pt x="1877811" y="241501"/>
                </a:lnTo>
                <a:close/>
                <a:moveTo>
                  <a:pt x="1872258" y="241168"/>
                </a:moveTo>
                <a:lnTo>
                  <a:pt x="1790924" y="301366"/>
                </a:lnTo>
                <a:lnTo>
                  <a:pt x="1837282" y="378900"/>
                </a:lnTo>
                <a:cubicBezTo>
                  <a:pt x="1837882" y="378614"/>
                  <a:pt x="1838558" y="378490"/>
                  <a:pt x="1839263" y="378585"/>
                </a:cubicBezTo>
                <a:lnTo>
                  <a:pt x="1873591" y="242054"/>
                </a:lnTo>
                <a:cubicBezTo>
                  <a:pt x="1873067" y="241844"/>
                  <a:pt x="1872619" y="241549"/>
                  <a:pt x="1872258" y="241168"/>
                </a:cubicBezTo>
                <a:close/>
                <a:moveTo>
                  <a:pt x="2009037" y="241159"/>
                </a:moveTo>
                <a:cubicBezTo>
                  <a:pt x="2008989" y="241292"/>
                  <a:pt x="2008932" y="241425"/>
                  <a:pt x="2008865" y="241540"/>
                </a:cubicBezTo>
                <a:lnTo>
                  <a:pt x="2076264" y="286631"/>
                </a:lnTo>
                <a:cubicBezTo>
                  <a:pt x="2076635" y="286164"/>
                  <a:pt x="2077112" y="285840"/>
                  <a:pt x="2077655" y="285612"/>
                </a:cubicBezTo>
                <a:lnTo>
                  <a:pt x="2069054" y="256684"/>
                </a:lnTo>
                <a:close/>
                <a:moveTo>
                  <a:pt x="1403704" y="240958"/>
                </a:moveTo>
                <a:lnTo>
                  <a:pt x="1277955" y="258894"/>
                </a:lnTo>
                <a:cubicBezTo>
                  <a:pt x="1277964" y="259199"/>
                  <a:pt x="1278002" y="259504"/>
                  <a:pt x="1277936" y="259818"/>
                </a:cubicBezTo>
                <a:cubicBezTo>
                  <a:pt x="1277783" y="260504"/>
                  <a:pt x="1277393" y="261056"/>
                  <a:pt x="1276916" y="261513"/>
                </a:cubicBezTo>
                <a:lnTo>
                  <a:pt x="1300253" y="291527"/>
                </a:lnTo>
                <a:lnTo>
                  <a:pt x="1403818" y="241235"/>
                </a:lnTo>
                <a:cubicBezTo>
                  <a:pt x="1403780" y="241139"/>
                  <a:pt x="1403723" y="241044"/>
                  <a:pt x="1403704" y="240958"/>
                </a:cubicBezTo>
                <a:close/>
                <a:moveTo>
                  <a:pt x="906851" y="239663"/>
                </a:moveTo>
                <a:lnTo>
                  <a:pt x="906337" y="242025"/>
                </a:lnTo>
                <a:lnTo>
                  <a:pt x="911871" y="243025"/>
                </a:lnTo>
                <a:cubicBezTo>
                  <a:pt x="911909" y="242902"/>
                  <a:pt x="911976" y="242806"/>
                  <a:pt x="912014" y="242692"/>
                </a:cubicBezTo>
                <a:close/>
                <a:moveTo>
                  <a:pt x="1914853" y="239473"/>
                </a:moveTo>
                <a:lnTo>
                  <a:pt x="1973823" y="312577"/>
                </a:lnTo>
                <a:cubicBezTo>
                  <a:pt x="1974604" y="312072"/>
                  <a:pt x="1975566" y="311872"/>
                  <a:pt x="1976547" y="312101"/>
                </a:cubicBezTo>
                <a:cubicBezTo>
                  <a:pt x="1976556" y="312101"/>
                  <a:pt x="1976566" y="312110"/>
                  <a:pt x="1976575" y="312110"/>
                </a:cubicBezTo>
                <a:lnTo>
                  <a:pt x="2003064" y="242073"/>
                </a:lnTo>
                <a:cubicBezTo>
                  <a:pt x="2002617" y="241530"/>
                  <a:pt x="2002340" y="240901"/>
                  <a:pt x="2002274" y="240197"/>
                </a:cubicBezTo>
                <a:close/>
                <a:moveTo>
                  <a:pt x="1905919" y="239387"/>
                </a:moveTo>
                <a:lnTo>
                  <a:pt x="1926217" y="277439"/>
                </a:lnTo>
                <a:lnTo>
                  <a:pt x="1973184" y="313168"/>
                </a:lnTo>
                <a:cubicBezTo>
                  <a:pt x="1973203" y="313139"/>
                  <a:pt x="1973232" y="313120"/>
                  <a:pt x="1973261" y="313091"/>
                </a:cubicBezTo>
                <a:lnTo>
                  <a:pt x="1913844" y="239463"/>
                </a:lnTo>
                <a:close/>
                <a:moveTo>
                  <a:pt x="1850760" y="239263"/>
                </a:moveTo>
                <a:lnTo>
                  <a:pt x="1789990" y="291374"/>
                </a:lnTo>
                <a:lnTo>
                  <a:pt x="1801954" y="283907"/>
                </a:lnTo>
                <a:lnTo>
                  <a:pt x="1851388" y="239263"/>
                </a:lnTo>
                <a:close/>
                <a:moveTo>
                  <a:pt x="1849607" y="239263"/>
                </a:moveTo>
                <a:lnTo>
                  <a:pt x="1703255" y="239596"/>
                </a:lnTo>
                <a:cubicBezTo>
                  <a:pt x="1703236" y="239720"/>
                  <a:pt x="1703284" y="239835"/>
                  <a:pt x="1703255" y="239958"/>
                </a:cubicBezTo>
                <a:cubicBezTo>
                  <a:pt x="1703179" y="240254"/>
                  <a:pt x="1703027" y="240501"/>
                  <a:pt x="1702884" y="240749"/>
                </a:cubicBezTo>
                <a:lnTo>
                  <a:pt x="1783399" y="291946"/>
                </a:lnTo>
                <a:cubicBezTo>
                  <a:pt x="1784237" y="290870"/>
                  <a:pt x="1785628" y="290317"/>
                  <a:pt x="1787018" y="290631"/>
                </a:cubicBezTo>
                <a:cubicBezTo>
                  <a:pt x="1787666" y="290784"/>
                  <a:pt x="1788180" y="291136"/>
                  <a:pt x="1788628" y="291565"/>
                </a:cubicBezTo>
                <a:close/>
                <a:moveTo>
                  <a:pt x="1871296" y="239206"/>
                </a:moveTo>
                <a:lnTo>
                  <a:pt x="1852769" y="239254"/>
                </a:lnTo>
                <a:lnTo>
                  <a:pt x="1806440" y="281097"/>
                </a:lnTo>
                <a:lnTo>
                  <a:pt x="1871667" y="240349"/>
                </a:lnTo>
                <a:cubicBezTo>
                  <a:pt x="1871486" y="239987"/>
                  <a:pt x="1871353" y="239616"/>
                  <a:pt x="1871296" y="239206"/>
                </a:cubicBezTo>
                <a:close/>
                <a:moveTo>
                  <a:pt x="1879411" y="239168"/>
                </a:moveTo>
                <a:lnTo>
                  <a:pt x="1878811" y="241330"/>
                </a:lnTo>
                <a:lnTo>
                  <a:pt x="1924521" y="276106"/>
                </a:lnTo>
                <a:lnTo>
                  <a:pt x="1904900" y="239377"/>
                </a:lnTo>
                <a:close/>
                <a:moveTo>
                  <a:pt x="1878315" y="239158"/>
                </a:moveTo>
                <a:cubicBezTo>
                  <a:pt x="1878306" y="239301"/>
                  <a:pt x="1878334" y="239425"/>
                  <a:pt x="1878306" y="239568"/>
                </a:cubicBezTo>
                <a:cubicBezTo>
                  <a:pt x="1878220" y="239949"/>
                  <a:pt x="1878030" y="240282"/>
                  <a:pt x="1877830" y="240597"/>
                </a:cubicBezTo>
                <a:lnTo>
                  <a:pt x="1878030" y="240739"/>
                </a:lnTo>
                <a:lnTo>
                  <a:pt x="1878468" y="239158"/>
                </a:lnTo>
                <a:close/>
                <a:moveTo>
                  <a:pt x="1119925" y="237415"/>
                </a:moveTo>
                <a:lnTo>
                  <a:pt x="1041373" y="248026"/>
                </a:lnTo>
                <a:cubicBezTo>
                  <a:pt x="1041373" y="248321"/>
                  <a:pt x="1041420" y="248607"/>
                  <a:pt x="1041344" y="248921"/>
                </a:cubicBezTo>
                <a:cubicBezTo>
                  <a:pt x="1041278" y="249198"/>
                  <a:pt x="1041116" y="249436"/>
                  <a:pt x="1040992" y="249693"/>
                </a:cubicBezTo>
                <a:lnTo>
                  <a:pt x="1093675" y="284469"/>
                </a:lnTo>
                <a:close/>
                <a:moveTo>
                  <a:pt x="1879077" y="236996"/>
                </a:moveTo>
                <a:lnTo>
                  <a:pt x="1878096" y="237530"/>
                </a:lnTo>
                <a:cubicBezTo>
                  <a:pt x="1878220" y="237825"/>
                  <a:pt x="1878306" y="238111"/>
                  <a:pt x="1878334" y="238425"/>
                </a:cubicBezTo>
                <a:lnTo>
                  <a:pt x="1878668" y="238425"/>
                </a:lnTo>
                <a:close/>
                <a:moveTo>
                  <a:pt x="443822" y="236472"/>
                </a:moveTo>
                <a:lnTo>
                  <a:pt x="323616" y="334237"/>
                </a:lnTo>
                <a:cubicBezTo>
                  <a:pt x="324045" y="334913"/>
                  <a:pt x="324188" y="335732"/>
                  <a:pt x="324083" y="336561"/>
                </a:cubicBezTo>
                <a:lnTo>
                  <a:pt x="480007" y="375366"/>
                </a:lnTo>
                <a:cubicBezTo>
                  <a:pt x="480379" y="374423"/>
                  <a:pt x="481103" y="373718"/>
                  <a:pt x="482017" y="373365"/>
                </a:cubicBezTo>
                <a:lnTo>
                  <a:pt x="446756" y="237472"/>
                </a:lnTo>
                <a:cubicBezTo>
                  <a:pt x="446336" y="237520"/>
                  <a:pt x="445889" y="237539"/>
                  <a:pt x="445451" y="237425"/>
                </a:cubicBezTo>
                <a:cubicBezTo>
                  <a:pt x="444803" y="237272"/>
                  <a:pt x="444279" y="236910"/>
                  <a:pt x="443822" y="236472"/>
                </a:cubicBezTo>
                <a:close/>
                <a:moveTo>
                  <a:pt x="1176437" y="235901"/>
                </a:moveTo>
                <a:lnTo>
                  <a:pt x="1206841" y="305262"/>
                </a:lnTo>
                <a:lnTo>
                  <a:pt x="1238740" y="283240"/>
                </a:lnTo>
                <a:close/>
                <a:moveTo>
                  <a:pt x="3065511" y="235605"/>
                </a:moveTo>
                <a:cubicBezTo>
                  <a:pt x="3064864" y="236310"/>
                  <a:pt x="3063987" y="236710"/>
                  <a:pt x="3063006" y="236739"/>
                </a:cubicBezTo>
                <a:lnTo>
                  <a:pt x="3055805" y="338771"/>
                </a:lnTo>
                <a:cubicBezTo>
                  <a:pt x="3055872" y="338780"/>
                  <a:pt x="3055948" y="338771"/>
                  <a:pt x="3056025" y="338780"/>
                </a:cubicBezTo>
                <a:cubicBezTo>
                  <a:pt x="3057329" y="339066"/>
                  <a:pt x="3058244" y="340066"/>
                  <a:pt x="3058596" y="341247"/>
                </a:cubicBezTo>
                <a:lnTo>
                  <a:pt x="3176725" y="318930"/>
                </a:lnTo>
                <a:cubicBezTo>
                  <a:pt x="3176697" y="318568"/>
                  <a:pt x="3176668" y="318206"/>
                  <a:pt x="3176754" y="317844"/>
                </a:cubicBezTo>
                <a:cubicBezTo>
                  <a:pt x="3176849" y="317501"/>
                  <a:pt x="3177011" y="317197"/>
                  <a:pt x="3177192" y="316911"/>
                </a:cubicBezTo>
                <a:close/>
                <a:moveTo>
                  <a:pt x="3059777" y="234863"/>
                </a:moveTo>
                <a:lnTo>
                  <a:pt x="2928742" y="285135"/>
                </a:lnTo>
                <a:cubicBezTo>
                  <a:pt x="2928885" y="285678"/>
                  <a:pt x="2928952" y="286240"/>
                  <a:pt x="2928799" y="286821"/>
                </a:cubicBezTo>
                <a:cubicBezTo>
                  <a:pt x="2928790" y="286907"/>
                  <a:pt x="2928723" y="286964"/>
                  <a:pt x="2928694" y="287050"/>
                </a:cubicBezTo>
                <a:lnTo>
                  <a:pt x="3052167" y="340514"/>
                </a:lnTo>
                <a:cubicBezTo>
                  <a:pt x="3052786" y="339428"/>
                  <a:pt x="3053881" y="338780"/>
                  <a:pt x="3055139" y="338752"/>
                </a:cubicBezTo>
                <a:lnTo>
                  <a:pt x="3062330" y="236701"/>
                </a:lnTo>
                <a:cubicBezTo>
                  <a:pt x="3062263" y="236701"/>
                  <a:pt x="3062178" y="236710"/>
                  <a:pt x="3062120" y="236701"/>
                </a:cubicBezTo>
                <a:cubicBezTo>
                  <a:pt x="3061044" y="236463"/>
                  <a:pt x="3060244" y="235748"/>
                  <a:pt x="3059777" y="234863"/>
                </a:cubicBezTo>
                <a:close/>
                <a:moveTo>
                  <a:pt x="2223720" y="234177"/>
                </a:moveTo>
                <a:lnTo>
                  <a:pt x="2200146" y="262733"/>
                </a:lnTo>
                <a:lnTo>
                  <a:pt x="2250609" y="252036"/>
                </a:lnTo>
                <a:lnTo>
                  <a:pt x="2253381" y="250731"/>
                </a:lnTo>
                <a:cubicBezTo>
                  <a:pt x="2253381" y="250598"/>
                  <a:pt x="2253362" y="250493"/>
                  <a:pt x="2253391" y="250369"/>
                </a:cubicBezTo>
                <a:cubicBezTo>
                  <a:pt x="2253429" y="250207"/>
                  <a:pt x="2253534" y="250084"/>
                  <a:pt x="2253591" y="249922"/>
                </a:cubicBezTo>
                <a:close/>
                <a:moveTo>
                  <a:pt x="1143909" y="234177"/>
                </a:moveTo>
                <a:lnTo>
                  <a:pt x="1120916" y="237282"/>
                </a:lnTo>
                <a:lnTo>
                  <a:pt x="1094351" y="284916"/>
                </a:lnTo>
                <a:lnTo>
                  <a:pt x="1107895" y="293860"/>
                </a:lnTo>
                <a:lnTo>
                  <a:pt x="1148396" y="253846"/>
                </a:lnTo>
                <a:close/>
                <a:moveTo>
                  <a:pt x="1173399" y="233577"/>
                </a:moveTo>
                <a:lnTo>
                  <a:pt x="1167436" y="329817"/>
                </a:lnTo>
                <a:cubicBezTo>
                  <a:pt x="1167531" y="329827"/>
                  <a:pt x="1167617" y="329808"/>
                  <a:pt x="1167703" y="329827"/>
                </a:cubicBezTo>
                <a:cubicBezTo>
                  <a:pt x="1168474" y="330008"/>
                  <a:pt x="1169084" y="330465"/>
                  <a:pt x="1169560" y="331017"/>
                </a:cubicBezTo>
                <a:lnTo>
                  <a:pt x="1206127" y="305766"/>
                </a:lnTo>
                <a:lnTo>
                  <a:pt x="1175018" y="234815"/>
                </a:lnTo>
                <a:close/>
                <a:moveTo>
                  <a:pt x="1171084" y="232576"/>
                </a:moveTo>
                <a:lnTo>
                  <a:pt x="1149224" y="254170"/>
                </a:lnTo>
                <a:lnTo>
                  <a:pt x="1166474" y="329789"/>
                </a:lnTo>
                <a:cubicBezTo>
                  <a:pt x="1166579" y="329779"/>
                  <a:pt x="1166684" y="329798"/>
                  <a:pt x="1166788" y="329798"/>
                </a:cubicBezTo>
                <a:lnTo>
                  <a:pt x="1172761" y="233300"/>
                </a:lnTo>
                <a:cubicBezTo>
                  <a:pt x="1172665" y="233291"/>
                  <a:pt x="1172589" y="233310"/>
                  <a:pt x="1172494" y="233300"/>
                </a:cubicBezTo>
                <a:cubicBezTo>
                  <a:pt x="1171951" y="233176"/>
                  <a:pt x="1171494" y="232910"/>
                  <a:pt x="1171084" y="232576"/>
                </a:cubicBezTo>
                <a:close/>
                <a:moveTo>
                  <a:pt x="1175818" y="232262"/>
                </a:moveTo>
                <a:cubicBezTo>
                  <a:pt x="1175590" y="232491"/>
                  <a:pt x="1175380" y="232719"/>
                  <a:pt x="1175123" y="232881"/>
                </a:cubicBezTo>
                <a:lnTo>
                  <a:pt x="1175723" y="234262"/>
                </a:lnTo>
                <a:lnTo>
                  <a:pt x="1239321" y="282602"/>
                </a:lnTo>
                <a:close/>
                <a:moveTo>
                  <a:pt x="740707" y="231272"/>
                </a:moveTo>
                <a:lnTo>
                  <a:pt x="725781" y="243006"/>
                </a:lnTo>
                <a:lnTo>
                  <a:pt x="741107" y="273877"/>
                </a:lnTo>
                <a:lnTo>
                  <a:pt x="767177" y="263476"/>
                </a:lnTo>
                <a:lnTo>
                  <a:pt x="764024" y="244864"/>
                </a:lnTo>
                <a:close/>
                <a:moveTo>
                  <a:pt x="841567" y="231157"/>
                </a:moveTo>
                <a:lnTo>
                  <a:pt x="788408" y="255684"/>
                </a:lnTo>
                <a:cubicBezTo>
                  <a:pt x="788455" y="255837"/>
                  <a:pt x="788532" y="255941"/>
                  <a:pt x="788560" y="256084"/>
                </a:cubicBezTo>
                <a:lnTo>
                  <a:pt x="904813" y="244702"/>
                </a:lnTo>
                <a:lnTo>
                  <a:pt x="905241" y="242673"/>
                </a:lnTo>
                <a:close/>
                <a:moveTo>
                  <a:pt x="1176571" y="231110"/>
                </a:moveTo>
                <a:cubicBezTo>
                  <a:pt x="1176485" y="231319"/>
                  <a:pt x="1176399" y="231538"/>
                  <a:pt x="1176285" y="231729"/>
                </a:cubicBezTo>
                <a:lnTo>
                  <a:pt x="1240102" y="282297"/>
                </a:lnTo>
                <a:lnTo>
                  <a:pt x="1271344" y="260704"/>
                </a:lnTo>
                <a:cubicBezTo>
                  <a:pt x="1270963" y="259999"/>
                  <a:pt x="1270801" y="259180"/>
                  <a:pt x="1270963" y="258342"/>
                </a:cubicBezTo>
                <a:close/>
                <a:moveTo>
                  <a:pt x="1169608" y="230700"/>
                </a:moveTo>
                <a:lnTo>
                  <a:pt x="1144643" y="234081"/>
                </a:lnTo>
                <a:lnTo>
                  <a:pt x="1149015" y="253246"/>
                </a:lnTo>
                <a:lnTo>
                  <a:pt x="1170522" y="231986"/>
                </a:lnTo>
                <a:cubicBezTo>
                  <a:pt x="1170294" y="231681"/>
                  <a:pt x="1170132" y="231357"/>
                  <a:pt x="1169989" y="231005"/>
                </a:cubicBezTo>
                <a:close/>
                <a:moveTo>
                  <a:pt x="2227530" y="229529"/>
                </a:moveTo>
                <a:lnTo>
                  <a:pt x="2224244" y="233501"/>
                </a:lnTo>
                <a:lnTo>
                  <a:pt x="2253934" y="249160"/>
                </a:lnTo>
                <a:cubicBezTo>
                  <a:pt x="2254677" y="248064"/>
                  <a:pt x="2256001" y="247493"/>
                  <a:pt x="2257372" y="247693"/>
                </a:cubicBezTo>
                <a:lnTo>
                  <a:pt x="2258258" y="243845"/>
                </a:lnTo>
                <a:close/>
                <a:moveTo>
                  <a:pt x="472416" y="229043"/>
                </a:moveTo>
                <a:lnTo>
                  <a:pt x="449775" y="233615"/>
                </a:lnTo>
                <a:cubicBezTo>
                  <a:pt x="449813" y="233996"/>
                  <a:pt x="449832" y="234367"/>
                  <a:pt x="449746" y="234748"/>
                </a:cubicBezTo>
                <a:cubicBezTo>
                  <a:pt x="449470" y="235958"/>
                  <a:pt x="448594" y="236806"/>
                  <a:pt x="447527" y="237215"/>
                </a:cubicBezTo>
                <a:lnTo>
                  <a:pt x="482493" y="371994"/>
                </a:lnTo>
                <a:close/>
                <a:moveTo>
                  <a:pt x="1863275" y="228538"/>
                </a:moveTo>
                <a:lnTo>
                  <a:pt x="1851817" y="238368"/>
                </a:lnTo>
                <a:lnTo>
                  <a:pt x="1852398" y="238368"/>
                </a:lnTo>
                <a:close/>
                <a:moveTo>
                  <a:pt x="1898156" y="226747"/>
                </a:moveTo>
                <a:lnTo>
                  <a:pt x="1880201" y="236406"/>
                </a:lnTo>
                <a:lnTo>
                  <a:pt x="1879630" y="238434"/>
                </a:lnTo>
                <a:lnTo>
                  <a:pt x="1904490" y="238644"/>
                </a:lnTo>
                <a:close/>
                <a:moveTo>
                  <a:pt x="1901956" y="224709"/>
                </a:moveTo>
                <a:lnTo>
                  <a:pt x="1898947" y="226319"/>
                </a:lnTo>
                <a:lnTo>
                  <a:pt x="1905528" y="238644"/>
                </a:lnTo>
                <a:lnTo>
                  <a:pt x="1913253" y="238720"/>
                </a:lnTo>
                <a:close/>
                <a:moveTo>
                  <a:pt x="775435" y="219194"/>
                </a:moveTo>
                <a:lnTo>
                  <a:pt x="784493" y="253265"/>
                </a:lnTo>
                <a:cubicBezTo>
                  <a:pt x="784941" y="253198"/>
                  <a:pt x="785417" y="253198"/>
                  <a:pt x="785884" y="253303"/>
                </a:cubicBezTo>
                <a:cubicBezTo>
                  <a:pt x="786865" y="253541"/>
                  <a:pt x="787646" y="254151"/>
                  <a:pt x="788132" y="254951"/>
                </a:cubicBezTo>
                <a:lnTo>
                  <a:pt x="840224" y="230900"/>
                </a:lnTo>
                <a:close/>
                <a:moveTo>
                  <a:pt x="761204" y="219013"/>
                </a:moveTo>
                <a:cubicBezTo>
                  <a:pt x="760995" y="219127"/>
                  <a:pt x="760747" y="219213"/>
                  <a:pt x="760509" y="219280"/>
                </a:cubicBezTo>
                <a:lnTo>
                  <a:pt x="764805" y="244635"/>
                </a:lnTo>
                <a:lnTo>
                  <a:pt x="782159" y="254751"/>
                </a:lnTo>
                <a:cubicBezTo>
                  <a:pt x="782388" y="254427"/>
                  <a:pt x="782693" y="254151"/>
                  <a:pt x="783017" y="253922"/>
                </a:cubicBezTo>
                <a:close/>
                <a:moveTo>
                  <a:pt x="757061" y="218403"/>
                </a:moveTo>
                <a:lnTo>
                  <a:pt x="741202" y="230871"/>
                </a:lnTo>
                <a:lnTo>
                  <a:pt x="763900" y="244111"/>
                </a:lnTo>
                <a:lnTo>
                  <a:pt x="759719" y="219422"/>
                </a:lnTo>
                <a:cubicBezTo>
                  <a:pt x="759385" y="219441"/>
                  <a:pt x="759061" y="219470"/>
                  <a:pt x="758728" y="219394"/>
                </a:cubicBezTo>
                <a:cubicBezTo>
                  <a:pt x="758052" y="219232"/>
                  <a:pt x="757518" y="218851"/>
                  <a:pt x="757061" y="218403"/>
                </a:cubicBezTo>
                <a:close/>
                <a:moveTo>
                  <a:pt x="870008" y="218032"/>
                </a:moveTo>
                <a:lnTo>
                  <a:pt x="842900" y="230538"/>
                </a:lnTo>
                <a:lnTo>
                  <a:pt x="905422" y="241854"/>
                </a:lnTo>
                <a:lnTo>
                  <a:pt x="906003" y="239158"/>
                </a:lnTo>
                <a:close/>
                <a:moveTo>
                  <a:pt x="762900" y="216946"/>
                </a:moveTo>
                <a:cubicBezTo>
                  <a:pt x="762662" y="217717"/>
                  <a:pt x="762195" y="218337"/>
                  <a:pt x="761585" y="218775"/>
                </a:cubicBezTo>
                <a:lnTo>
                  <a:pt x="783398" y="253684"/>
                </a:lnTo>
                <a:cubicBezTo>
                  <a:pt x="783541" y="253608"/>
                  <a:pt x="783693" y="253569"/>
                  <a:pt x="783855" y="253512"/>
                </a:cubicBezTo>
                <a:lnTo>
                  <a:pt x="774692" y="219080"/>
                </a:lnTo>
                <a:close/>
                <a:moveTo>
                  <a:pt x="708693" y="216355"/>
                </a:moveTo>
                <a:lnTo>
                  <a:pt x="630140" y="317082"/>
                </a:lnTo>
                <a:cubicBezTo>
                  <a:pt x="630159" y="317092"/>
                  <a:pt x="630159" y="317092"/>
                  <a:pt x="630159" y="317111"/>
                </a:cubicBezTo>
                <a:lnTo>
                  <a:pt x="724686" y="242759"/>
                </a:lnTo>
                <a:lnTo>
                  <a:pt x="711722" y="216651"/>
                </a:lnTo>
                <a:cubicBezTo>
                  <a:pt x="711093" y="216870"/>
                  <a:pt x="710427" y="216984"/>
                  <a:pt x="709750" y="216822"/>
                </a:cubicBezTo>
                <a:cubicBezTo>
                  <a:pt x="709350" y="216736"/>
                  <a:pt x="709017" y="216546"/>
                  <a:pt x="708693" y="216355"/>
                </a:cubicBezTo>
                <a:close/>
                <a:moveTo>
                  <a:pt x="1918578" y="215765"/>
                </a:moveTo>
                <a:lnTo>
                  <a:pt x="1902642" y="224328"/>
                </a:lnTo>
                <a:lnTo>
                  <a:pt x="1914253" y="238720"/>
                </a:lnTo>
                <a:lnTo>
                  <a:pt x="2002293" y="239444"/>
                </a:lnTo>
                <a:cubicBezTo>
                  <a:pt x="2002302" y="239387"/>
                  <a:pt x="2002283" y="239311"/>
                  <a:pt x="2002293" y="239244"/>
                </a:cubicBezTo>
                <a:close/>
                <a:moveTo>
                  <a:pt x="713465" y="215374"/>
                </a:moveTo>
                <a:cubicBezTo>
                  <a:pt x="713208" y="215755"/>
                  <a:pt x="712884" y="216060"/>
                  <a:pt x="712503" y="216308"/>
                </a:cubicBezTo>
                <a:lnTo>
                  <a:pt x="725371" y="242206"/>
                </a:lnTo>
                <a:lnTo>
                  <a:pt x="739887" y="230786"/>
                </a:lnTo>
                <a:close/>
                <a:moveTo>
                  <a:pt x="773501" y="214593"/>
                </a:moveTo>
                <a:lnTo>
                  <a:pt x="763024" y="215889"/>
                </a:lnTo>
                <a:cubicBezTo>
                  <a:pt x="763024" y="215955"/>
                  <a:pt x="763024" y="216032"/>
                  <a:pt x="763024" y="216108"/>
                </a:cubicBezTo>
                <a:lnTo>
                  <a:pt x="774454" y="218175"/>
                </a:lnTo>
                <a:close/>
                <a:moveTo>
                  <a:pt x="714037" y="214022"/>
                </a:moveTo>
                <a:cubicBezTo>
                  <a:pt x="714027" y="214069"/>
                  <a:pt x="714037" y="214098"/>
                  <a:pt x="714037" y="214146"/>
                </a:cubicBezTo>
                <a:cubicBezTo>
                  <a:pt x="713970" y="214403"/>
                  <a:pt x="713818" y="214612"/>
                  <a:pt x="713713" y="214841"/>
                </a:cubicBezTo>
                <a:lnTo>
                  <a:pt x="740402" y="230405"/>
                </a:lnTo>
                <a:lnTo>
                  <a:pt x="756490" y="217746"/>
                </a:lnTo>
                <a:cubicBezTo>
                  <a:pt x="756204" y="217270"/>
                  <a:pt x="756061" y="216746"/>
                  <a:pt x="756023" y="216184"/>
                </a:cubicBezTo>
                <a:close/>
                <a:moveTo>
                  <a:pt x="2056042" y="213069"/>
                </a:moveTo>
                <a:lnTo>
                  <a:pt x="2009037" y="238511"/>
                </a:lnTo>
                <a:cubicBezTo>
                  <a:pt x="2009256" y="239073"/>
                  <a:pt x="2009351" y="239654"/>
                  <a:pt x="2009284" y="240282"/>
                </a:cubicBezTo>
                <a:lnTo>
                  <a:pt x="2068739" y="255675"/>
                </a:lnTo>
                <a:close/>
                <a:moveTo>
                  <a:pt x="1146948" y="212393"/>
                </a:moveTo>
                <a:lnTo>
                  <a:pt x="1169798" y="229757"/>
                </a:lnTo>
                <a:cubicBezTo>
                  <a:pt x="1169798" y="229509"/>
                  <a:pt x="1169760" y="229262"/>
                  <a:pt x="1169827" y="229024"/>
                </a:cubicBezTo>
                <a:cubicBezTo>
                  <a:pt x="1169903" y="228652"/>
                  <a:pt x="1170084" y="228347"/>
                  <a:pt x="1170265" y="228042"/>
                </a:cubicBezTo>
                <a:close/>
                <a:moveTo>
                  <a:pt x="1886059" y="212069"/>
                </a:moveTo>
                <a:lnTo>
                  <a:pt x="1876334" y="235605"/>
                </a:lnTo>
                <a:cubicBezTo>
                  <a:pt x="1876877" y="235863"/>
                  <a:pt x="1877353" y="236225"/>
                  <a:pt x="1877677" y="236691"/>
                </a:cubicBezTo>
                <a:lnTo>
                  <a:pt x="1879420" y="235758"/>
                </a:lnTo>
                <a:close/>
                <a:moveTo>
                  <a:pt x="1890507" y="210517"/>
                </a:moveTo>
                <a:lnTo>
                  <a:pt x="1898499" y="225490"/>
                </a:lnTo>
                <a:lnTo>
                  <a:pt x="1901366" y="223966"/>
                </a:lnTo>
                <a:close/>
                <a:moveTo>
                  <a:pt x="1889260" y="210098"/>
                </a:moveTo>
                <a:cubicBezTo>
                  <a:pt x="1888707" y="210307"/>
                  <a:pt x="1888136" y="210402"/>
                  <a:pt x="1887516" y="210307"/>
                </a:cubicBezTo>
                <a:lnTo>
                  <a:pt x="1880544" y="235148"/>
                </a:lnTo>
                <a:lnTo>
                  <a:pt x="1897718" y="225928"/>
                </a:lnTo>
                <a:close/>
                <a:moveTo>
                  <a:pt x="1885735" y="209507"/>
                </a:moveTo>
                <a:lnTo>
                  <a:pt x="1853788" y="238349"/>
                </a:lnTo>
                <a:lnTo>
                  <a:pt x="1871334" y="238320"/>
                </a:lnTo>
                <a:cubicBezTo>
                  <a:pt x="1871343" y="238196"/>
                  <a:pt x="1871315" y="238082"/>
                  <a:pt x="1871343" y="237949"/>
                </a:cubicBezTo>
                <a:cubicBezTo>
                  <a:pt x="1871781" y="236034"/>
                  <a:pt x="1873715" y="234834"/>
                  <a:pt x="1875620" y="235272"/>
                </a:cubicBezTo>
                <a:cubicBezTo>
                  <a:pt x="1875753" y="235310"/>
                  <a:pt x="1875858" y="235396"/>
                  <a:pt x="1875972" y="235434"/>
                </a:cubicBezTo>
                <a:lnTo>
                  <a:pt x="1886497" y="209983"/>
                </a:lnTo>
                <a:cubicBezTo>
                  <a:pt x="1886221" y="209840"/>
                  <a:pt x="1885954" y="209698"/>
                  <a:pt x="1885735" y="209507"/>
                </a:cubicBezTo>
                <a:close/>
                <a:moveTo>
                  <a:pt x="1136518" y="209269"/>
                </a:moveTo>
                <a:lnTo>
                  <a:pt x="1121373" y="236434"/>
                </a:lnTo>
                <a:lnTo>
                  <a:pt x="1143728" y="233415"/>
                </a:lnTo>
                <a:lnTo>
                  <a:pt x="1138290" y="209545"/>
                </a:lnTo>
                <a:cubicBezTo>
                  <a:pt x="1137890" y="209593"/>
                  <a:pt x="1137480" y="209621"/>
                  <a:pt x="1137071" y="209526"/>
                </a:cubicBezTo>
                <a:cubicBezTo>
                  <a:pt x="1136870" y="209478"/>
                  <a:pt x="1136718" y="209354"/>
                  <a:pt x="1136518" y="209269"/>
                </a:cubicBezTo>
                <a:close/>
                <a:moveTo>
                  <a:pt x="1140395" y="208497"/>
                </a:moveTo>
                <a:cubicBezTo>
                  <a:pt x="1140004" y="208888"/>
                  <a:pt x="1139537" y="209183"/>
                  <a:pt x="1139014" y="209364"/>
                </a:cubicBezTo>
                <a:lnTo>
                  <a:pt x="1144481" y="233319"/>
                </a:lnTo>
                <a:lnTo>
                  <a:pt x="1168751" y="230052"/>
                </a:lnTo>
                <a:close/>
                <a:moveTo>
                  <a:pt x="1891288" y="208097"/>
                </a:moveTo>
                <a:cubicBezTo>
                  <a:pt x="1891117" y="208554"/>
                  <a:pt x="1890850" y="208955"/>
                  <a:pt x="1890517" y="209297"/>
                </a:cubicBezTo>
                <a:lnTo>
                  <a:pt x="1902052" y="223594"/>
                </a:lnTo>
                <a:lnTo>
                  <a:pt x="1917282" y="215393"/>
                </a:lnTo>
                <a:close/>
                <a:moveTo>
                  <a:pt x="577505" y="207792"/>
                </a:moveTo>
                <a:lnTo>
                  <a:pt x="473330" y="228862"/>
                </a:lnTo>
                <a:lnTo>
                  <a:pt x="483503" y="373146"/>
                </a:lnTo>
                <a:cubicBezTo>
                  <a:pt x="483703" y="373156"/>
                  <a:pt x="483894" y="373118"/>
                  <a:pt x="484094" y="373156"/>
                </a:cubicBezTo>
                <a:cubicBezTo>
                  <a:pt x="485141" y="373394"/>
                  <a:pt x="485932" y="374080"/>
                  <a:pt x="486408" y="374956"/>
                </a:cubicBezTo>
                <a:lnTo>
                  <a:pt x="624273" y="320492"/>
                </a:lnTo>
                <a:cubicBezTo>
                  <a:pt x="624130" y="319949"/>
                  <a:pt x="624063" y="319368"/>
                  <a:pt x="624206" y="318787"/>
                </a:cubicBezTo>
                <a:cubicBezTo>
                  <a:pt x="624444" y="317739"/>
                  <a:pt x="625140" y="316949"/>
                  <a:pt x="626007" y="316473"/>
                </a:cubicBezTo>
                <a:lnTo>
                  <a:pt x="581868" y="210088"/>
                </a:lnTo>
                <a:cubicBezTo>
                  <a:pt x="581287" y="210259"/>
                  <a:pt x="580677" y="210345"/>
                  <a:pt x="580048" y="210202"/>
                </a:cubicBezTo>
                <a:cubicBezTo>
                  <a:pt x="578772" y="209907"/>
                  <a:pt x="577877" y="208945"/>
                  <a:pt x="577505" y="207792"/>
                </a:cubicBezTo>
                <a:close/>
                <a:moveTo>
                  <a:pt x="1134746" y="207716"/>
                </a:moveTo>
                <a:lnTo>
                  <a:pt x="1041201" y="247054"/>
                </a:lnTo>
                <a:cubicBezTo>
                  <a:pt x="1041230" y="247131"/>
                  <a:pt x="1041258" y="247188"/>
                  <a:pt x="1041287" y="247254"/>
                </a:cubicBezTo>
                <a:lnTo>
                  <a:pt x="1120373" y="236577"/>
                </a:lnTo>
                <a:lnTo>
                  <a:pt x="1135794" y="208945"/>
                </a:lnTo>
                <a:cubicBezTo>
                  <a:pt x="1135356" y="208621"/>
                  <a:pt x="1135013" y="208183"/>
                  <a:pt x="1134746" y="207716"/>
                </a:cubicBezTo>
                <a:close/>
                <a:moveTo>
                  <a:pt x="1140976" y="207669"/>
                </a:moveTo>
                <a:cubicBezTo>
                  <a:pt x="1140947" y="207716"/>
                  <a:pt x="1140938" y="207764"/>
                  <a:pt x="1140919" y="207811"/>
                </a:cubicBezTo>
                <a:lnTo>
                  <a:pt x="1141071" y="207926"/>
                </a:lnTo>
                <a:lnTo>
                  <a:pt x="1170475" y="227652"/>
                </a:lnTo>
                <a:cubicBezTo>
                  <a:pt x="1171294" y="226585"/>
                  <a:pt x="1172704" y="226014"/>
                  <a:pt x="1174104" y="226338"/>
                </a:cubicBezTo>
                <a:cubicBezTo>
                  <a:pt x="1175980" y="226766"/>
                  <a:pt x="1177142" y="228614"/>
                  <a:pt x="1176790" y="230481"/>
                </a:cubicBezTo>
                <a:lnTo>
                  <a:pt x="1266725" y="256436"/>
                </a:lnTo>
                <a:close/>
                <a:moveTo>
                  <a:pt x="584344" y="207345"/>
                </a:moveTo>
                <a:cubicBezTo>
                  <a:pt x="584335" y="207402"/>
                  <a:pt x="584344" y="207459"/>
                  <a:pt x="584335" y="207516"/>
                </a:cubicBezTo>
                <a:cubicBezTo>
                  <a:pt x="584097" y="208554"/>
                  <a:pt x="583401" y="209364"/>
                  <a:pt x="582525" y="209812"/>
                </a:cubicBezTo>
                <a:lnTo>
                  <a:pt x="626664" y="316206"/>
                </a:lnTo>
                <a:cubicBezTo>
                  <a:pt x="627245" y="316025"/>
                  <a:pt x="627854" y="315949"/>
                  <a:pt x="628483" y="316092"/>
                </a:cubicBezTo>
                <a:cubicBezTo>
                  <a:pt x="628874" y="316187"/>
                  <a:pt x="629216" y="316377"/>
                  <a:pt x="629540" y="316577"/>
                </a:cubicBezTo>
                <a:lnTo>
                  <a:pt x="708103" y="215851"/>
                </a:lnTo>
                <a:cubicBezTo>
                  <a:pt x="707502" y="215270"/>
                  <a:pt x="707112" y="214498"/>
                  <a:pt x="707036" y="213650"/>
                </a:cubicBezTo>
                <a:close/>
                <a:moveTo>
                  <a:pt x="848339" y="205325"/>
                </a:moveTo>
                <a:lnTo>
                  <a:pt x="774177" y="214517"/>
                </a:lnTo>
                <a:lnTo>
                  <a:pt x="775187" y="218318"/>
                </a:lnTo>
                <a:lnTo>
                  <a:pt x="841548" y="230309"/>
                </a:lnTo>
                <a:lnTo>
                  <a:pt x="869180" y="217555"/>
                </a:lnTo>
                <a:close/>
                <a:moveTo>
                  <a:pt x="470692" y="204459"/>
                </a:moveTo>
                <a:lnTo>
                  <a:pt x="448775" y="231491"/>
                </a:lnTo>
                <a:cubicBezTo>
                  <a:pt x="449156" y="231900"/>
                  <a:pt x="449442" y="232348"/>
                  <a:pt x="449623" y="232881"/>
                </a:cubicBezTo>
                <a:lnTo>
                  <a:pt x="472378" y="228281"/>
                </a:lnTo>
                <a:close/>
                <a:moveTo>
                  <a:pt x="2019114" y="202144"/>
                </a:moveTo>
                <a:lnTo>
                  <a:pt x="2006179" y="236348"/>
                </a:lnTo>
                <a:cubicBezTo>
                  <a:pt x="2006322" y="236367"/>
                  <a:pt x="2006446" y="236339"/>
                  <a:pt x="2006579" y="236367"/>
                </a:cubicBezTo>
                <a:cubicBezTo>
                  <a:pt x="2006627" y="236387"/>
                  <a:pt x="2006655" y="236406"/>
                  <a:pt x="2006693" y="236415"/>
                </a:cubicBezTo>
                <a:close/>
                <a:moveTo>
                  <a:pt x="381357" y="201639"/>
                </a:moveTo>
                <a:lnTo>
                  <a:pt x="322445" y="333132"/>
                </a:lnTo>
                <a:cubicBezTo>
                  <a:pt x="322664" y="333265"/>
                  <a:pt x="322845" y="333437"/>
                  <a:pt x="323035" y="333618"/>
                </a:cubicBezTo>
                <a:lnTo>
                  <a:pt x="443250" y="235853"/>
                </a:lnTo>
                <a:cubicBezTo>
                  <a:pt x="442755" y="235072"/>
                  <a:pt x="442565" y="234110"/>
                  <a:pt x="442784" y="233148"/>
                </a:cubicBezTo>
                <a:cubicBezTo>
                  <a:pt x="442822" y="232996"/>
                  <a:pt x="442917" y="232891"/>
                  <a:pt x="442965" y="232748"/>
                </a:cubicBezTo>
                <a:close/>
                <a:moveTo>
                  <a:pt x="915357" y="200039"/>
                </a:moveTo>
                <a:lnTo>
                  <a:pt x="907051" y="238701"/>
                </a:lnTo>
                <a:lnTo>
                  <a:pt x="912442" y="241863"/>
                </a:lnTo>
                <a:cubicBezTo>
                  <a:pt x="913071" y="241063"/>
                  <a:pt x="914014" y="240596"/>
                  <a:pt x="915043" y="240539"/>
                </a:cubicBezTo>
                <a:lnTo>
                  <a:pt x="915376" y="200049"/>
                </a:lnTo>
                <a:cubicBezTo>
                  <a:pt x="915367" y="200049"/>
                  <a:pt x="915367" y="200049"/>
                  <a:pt x="915357" y="200039"/>
                </a:cubicBezTo>
                <a:close/>
                <a:moveTo>
                  <a:pt x="916557" y="199953"/>
                </a:moveTo>
                <a:cubicBezTo>
                  <a:pt x="916319" y="200020"/>
                  <a:pt x="916081" y="200058"/>
                  <a:pt x="915833" y="200058"/>
                </a:cubicBezTo>
                <a:lnTo>
                  <a:pt x="915500" y="240558"/>
                </a:lnTo>
                <a:cubicBezTo>
                  <a:pt x="915690" y="240568"/>
                  <a:pt x="915862" y="240530"/>
                  <a:pt x="916052" y="240568"/>
                </a:cubicBezTo>
                <a:cubicBezTo>
                  <a:pt x="917624" y="240930"/>
                  <a:pt x="918643" y="242282"/>
                  <a:pt x="918757" y="243816"/>
                </a:cubicBezTo>
                <a:lnTo>
                  <a:pt x="935255" y="244359"/>
                </a:lnTo>
                <a:close/>
                <a:moveTo>
                  <a:pt x="912576" y="198382"/>
                </a:moveTo>
                <a:lnTo>
                  <a:pt x="871028" y="217565"/>
                </a:lnTo>
                <a:lnTo>
                  <a:pt x="906203" y="238206"/>
                </a:lnTo>
                <a:lnTo>
                  <a:pt x="914443" y="199858"/>
                </a:lnTo>
                <a:cubicBezTo>
                  <a:pt x="913652" y="199572"/>
                  <a:pt x="912985" y="199067"/>
                  <a:pt x="912576" y="198382"/>
                </a:cubicBezTo>
                <a:close/>
                <a:moveTo>
                  <a:pt x="918700" y="198248"/>
                </a:moveTo>
                <a:cubicBezTo>
                  <a:pt x="918395" y="198820"/>
                  <a:pt x="917976" y="199296"/>
                  <a:pt x="917433" y="199620"/>
                </a:cubicBezTo>
                <a:lnTo>
                  <a:pt x="936283" y="244397"/>
                </a:lnTo>
                <a:lnTo>
                  <a:pt x="1034362" y="247635"/>
                </a:lnTo>
                <a:cubicBezTo>
                  <a:pt x="1034391" y="247531"/>
                  <a:pt x="1034353" y="247416"/>
                  <a:pt x="1034372" y="247302"/>
                </a:cubicBezTo>
                <a:cubicBezTo>
                  <a:pt x="1034391" y="247226"/>
                  <a:pt x="1034448" y="247159"/>
                  <a:pt x="1034467" y="247083"/>
                </a:cubicBezTo>
                <a:close/>
                <a:moveTo>
                  <a:pt x="912204" y="197401"/>
                </a:moveTo>
                <a:lnTo>
                  <a:pt x="849844" y="205135"/>
                </a:lnTo>
                <a:lnTo>
                  <a:pt x="870209" y="217079"/>
                </a:lnTo>
                <a:lnTo>
                  <a:pt x="912299" y="197648"/>
                </a:lnTo>
                <a:cubicBezTo>
                  <a:pt x="912271" y="197572"/>
                  <a:pt x="912214" y="197486"/>
                  <a:pt x="912204" y="197401"/>
                </a:cubicBezTo>
                <a:close/>
                <a:moveTo>
                  <a:pt x="468758" y="195981"/>
                </a:moveTo>
                <a:lnTo>
                  <a:pt x="448556" y="230471"/>
                </a:lnTo>
                <a:lnTo>
                  <a:pt x="470597" y="203278"/>
                </a:lnTo>
                <a:lnTo>
                  <a:pt x="470111" y="196343"/>
                </a:lnTo>
                <a:cubicBezTo>
                  <a:pt x="469911" y="196334"/>
                  <a:pt x="469730" y="196372"/>
                  <a:pt x="469530" y="196334"/>
                </a:cubicBezTo>
                <a:cubicBezTo>
                  <a:pt x="469244" y="196258"/>
                  <a:pt x="469006" y="196096"/>
                  <a:pt x="468758" y="195981"/>
                </a:cubicBezTo>
                <a:close/>
                <a:moveTo>
                  <a:pt x="478950" y="194267"/>
                </a:moveTo>
                <a:lnTo>
                  <a:pt x="471549" y="203392"/>
                </a:lnTo>
                <a:lnTo>
                  <a:pt x="473292" y="228081"/>
                </a:lnTo>
                <a:lnTo>
                  <a:pt x="577353" y="207021"/>
                </a:lnTo>
                <a:cubicBezTo>
                  <a:pt x="577343" y="206887"/>
                  <a:pt x="577362" y="206745"/>
                  <a:pt x="577362" y="206602"/>
                </a:cubicBezTo>
                <a:close/>
                <a:moveTo>
                  <a:pt x="171112" y="194153"/>
                </a:moveTo>
                <a:lnTo>
                  <a:pt x="68413" y="301290"/>
                </a:lnTo>
                <a:cubicBezTo>
                  <a:pt x="68708" y="301652"/>
                  <a:pt x="68927" y="302061"/>
                  <a:pt x="69061" y="302509"/>
                </a:cubicBezTo>
                <a:lnTo>
                  <a:pt x="187190" y="280201"/>
                </a:lnTo>
                <a:cubicBezTo>
                  <a:pt x="187161" y="279839"/>
                  <a:pt x="187133" y="279478"/>
                  <a:pt x="187218" y="279097"/>
                </a:cubicBezTo>
                <a:cubicBezTo>
                  <a:pt x="187523" y="277782"/>
                  <a:pt x="188533" y="276877"/>
                  <a:pt x="189733" y="276515"/>
                </a:cubicBezTo>
                <a:lnTo>
                  <a:pt x="173645" y="194829"/>
                </a:lnTo>
                <a:cubicBezTo>
                  <a:pt x="173255" y="194876"/>
                  <a:pt x="172855" y="194896"/>
                  <a:pt x="172455" y="194800"/>
                </a:cubicBezTo>
                <a:cubicBezTo>
                  <a:pt x="171950" y="194676"/>
                  <a:pt x="171502" y="194448"/>
                  <a:pt x="171112" y="194153"/>
                </a:cubicBezTo>
                <a:close/>
                <a:moveTo>
                  <a:pt x="473816" y="193629"/>
                </a:moveTo>
                <a:cubicBezTo>
                  <a:pt x="473816" y="193629"/>
                  <a:pt x="473816" y="193638"/>
                  <a:pt x="473816" y="193648"/>
                </a:cubicBezTo>
                <a:cubicBezTo>
                  <a:pt x="473483" y="195057"/>
                  <a:pt x="472378" y="196058"/>
                  <a:pt x="471044" y="196334"/>
                </a:cubicBezTo>
                <a:lnTo>
                  <a:pt x="471454" y="202230"/>
                </a:lnTo>
                <a:lnTo>
                  <a:pt x="478007" y="194153"/>
                </a:lnTo>
                <a:close/>
                <a:moveTo>
                  <a:pt x="725667" y="193543"/>
                </a:moveTo>
                <a:lnTo>
                  <a:pt x="712865" y="210688"/>
                </a:lnTo>
                <a:cubicBezTo>
                  <a:pt x="713570" y="211298"/>
                  <a:pt x="713989" y="212155"/>
                  <a:pt x="714056" y="213098"/>
                </a:cubicBezTo>
                <a:lnTo>
                  <a:pt x="756042" y="215260"/>
                </a:lnTo>
                <a:cubicBezTo>
                  <a:pt x="756042" y="215203"/>
                  <a:pt x="756032" y="215146"/>
                  <a:pt x="756042" y="215088"/>
                </a:cubicBezTo>
                <a:cubicBezTo>
                  <a:pt x="756109" y="214793"/>
                  <a:pt x="756270" y="214555"/>
                  <a:pt x="756404" y="214298"/>
                </a:cubicBezTo>
                <a:close/>
                <a:moveTo>
                  <a:pt x="169892" y="192305"/>
                </a:moveTo>
                <a:lnTo>
                  <a:pt x="7034" y="219051"/>
                </a:lnTo>
                <a:cubicBezTo>
                  <a:pt x="7043" y="219356"/>
                  <a:pt x="7082" y="219670"/>
                  <a:pt x="7015" y="219975"/>
                </a:cubicBezTo>
                <a:cubicBezTo>
                  <a:pt x="6834" y="220727"/>
                  <a:pt x="6396" y="221318"/>
                  <a:pt x="5862" y="221794"/>
                </a:cubicBezTo>
                <a:lnTo>
                  <a:pt x="63851" y="300461"/>
                </a:lnTo>
                <a:cubicBezTo>
                  <a:pt x="64613" y="300004"/>
                  <a:pt x="65556" y="299813"/>
                  <a:pt x="66498" y="300033"/>
                </a:cubicBezTo>
                <a:cubicBezTo>
                  <a:pt x="67013" y="300147"/>
                  <a:pt x="67441" y="300375"/>
                  <a:pt x="67842" y="300671"/>
                </a:cubicBezTo>
                <a:lnTo>
                  <a:pt x="170550" y="193533"/>
                </a:lnTo>
                <a:cubicBezTo>
                  <a:pt x="170245" y="193162"/>
                  <a:pt x="170035" y="192762"/>
                  <a:pt x="169892" y="192305"/>
                </a:cubicBezTo>
                <a:close/>
                <a:moveTo>
                  <a:pt x="482893" y="188123"/>
                </a:moveTo>
                <a:lnTo>
                  <a:pt x="473730" y="191924"/>
                </a:lnTo>
                <a:cubicBezTo>
                  <a:pt x="473826" y="192257"/>
                  <a:pt x="473845" y="192590"/>
                  <a:pt x="473835" y="192952"/>
                </a:cubicBezTo>
                <a:lnTo>
                  <a:pt x="478502" y="193533"/>
                </a:lnTo>
                <a:close/>
                <a:moveTo>
                  <a:pt x="2134319" y="186095"/>
                </a:moveTo>
                <a:lnTo>
                  <a:pt x="2223520" y="233129"/>
                </a:lnTo>
                <a:lnTo>
                  <a:pt x="2226778" y="229186"/>
                </a:lnTo>
                <a:close/>
                <a:moveTo>
                  <a:pt x="2120536" y="181742"/>
                </a:moveTo>
                <a:cubicBezTo>
                  <a:pt x="2119850" y="182046"/>
                  <a:pt x="2119079" y="182208"/>
                  <a:pt x="2118298" y="182027"/>
                </a:cubicBezTo>
                <a:cubicBezTo>
                  <a:pt x="2118250" y="182008"/>
                  <a:pt x="2118241" y="181989"/>
                  <a:pt x="2118212" y="181989"/>
                </a:cubicBezTo>
                <a:lnTo>
                  <a:pt x="2089494" y="261047"/>
                </a:lnTo>
                <a:lnTo>
                  <a:pt x="2142844" y="274858"/>
                </a:lnTo>
                <a:lnTo>
                  <a:pt x="2171143" y="268867"/>
                </a:lnTo>
                <a:close/>
                <a:moveTo>
                  <a:pt x="2122032" y="180570"/>
                </a:moveTo>
                <a:cubicBezTo>
                  <a:pt x="2121784" y="180894"/>
                  <a:pt x="2121489" y="181170"/>
                  <a:pt x="2121165" y="181408"/>
                </a:cubicBezTo>
                <a:lnTo>
                  <a:pt x="2171876" y="268714"/>
                </a:lnTo>
                <a:lnTo>
                  <a:pt x="2198879" y="262990"/>
                </a:lnTo>
                <a:lnTo>
                  <a:pt x="2222997" y="233796"/>
                </a:lnTo>
                <a:close/>
                <a:moveTo>
                  <a:pt x="2116155" y="180541"/>
                </a:moveTo>
                <a:lnTo>
                  <a:pt x="2056728" y="212698"/>
                </a:lnTo>
                <a:lnTo>
                  <a:pt x="2069606" y="255913"/>
                </a:lnTo>
                <a:lnTo>
                  <a:pt x="2088818" y="260875"/>
                </a:lnTo>
                <a:lnTo>
                  <a:pt x="2117564" y="181694"/>
                </a:lnTo>
                <a:cubicBezTo>
                  <a:pt x="2117002" y="181418"/>
                  <a:pt x="2116507" y="181046"/>
                  <a:pt x="2116155" y="180541"/>
                </a:cubicBezTo>
                <a:close/>
                <a:moveTo>
                  <a:pt x="2274012" y="178141"/>
                </a:moveTo>
                <a:lnTo>
                  <a:pt x="2258973" y="243254"/>
                </a:lnTo>
                <a:lnTo>
                  <a:pt x="2260973" y="244187"/>
                </a:lnTo>
                <a:cubicBezTo>
                  <a:pt x="2261658" y="243083"/>
                  <a:pt x="2262906" y="242463"/>
                  <a:pt x="2264230" y="242559"/>
                </a:cubicBezTo>
                <a:close/>
                <a:moveTo>
                  <a:pt x="394959" y="177741"/>
                </a:moveTo>
                <a:cubicBezTo>
                  <a:pt x="394149" y="178360"/>
                  <a:pt x="393092" y="178674"/>
                  <a:pt x="392006" y="178427"/>
                </a:cubicBezTo>
                <a:cubicBezTo>
                  <a:pt x="391939" y="178408"/>
                  <a:pt x="391873" y="178351"/>
                  <a:pt x="391796" y="178332"/>
                </a:cubicBezTo>
                <a:lnTo>
                  <a:pt x="381690" y="200858"/>
                </a:lnTo>
                <a:lnTo>
                  <a:pt x="443298" y="231976"/>
                </a:lnTo>
                <a:cubicBezTo>
                  <a:pt x="443412" y="231805"/>
                  <a:pt x="443555" y="231681"/>
                  <a:pt x="443698" y="231538"/>
                </a:cubicBezTo>
                <a:close/>
                <a:moveTo>
                  <a:pt x="675641" y="177312"/>
                </a:moveTo>
                <a:lnTo>
                  <a:pt x="584363" y="206087"/>
                </a:lnTo>
                <a:cubicBezTo>
                  <a:pt x="584392" y="206202"/>
                  <a:pt x="584363" y="206326"/>
                  <a:pt x="584363" y="206440"/>
                </a:cubicBezTo>
                <a:lnTo>
                  <a:pt x="707055" y="212745"/>
                </a:lnTo>
                <a:cubicBezTo>
                  <a:pt x="707074" y="212679"/>
                  <a:pt x="707045" y="212603"/>
                  <a:pt x="707055" y="212536"/>
                </a:cubicBezTo>
                <a:cubicBezTo>
                  <a:pt x="707188" y="211955"/>
                  <a:pt x="707493" y="211459"/>
                  <a:pt x="707864" y="211040"/>
                </a:cubicBezTo>
                <a:close/>
                <a:moveTo>
                  <a:pt x="396178" y="176007"/>
                </a:moveTo>
                <a:cubicBezTo>
                  <a:pt x="396016" y="176531"/>
                  <a:pt x="395740" y="176969"/>
                  <a:pt x="395387" y="177350"/>
                </a:cubicBezTo>
                <a:lnTo>
                  <a:pt x="444117" y="231148"/>
                </a:lnTo>
                <a:cubicBezTo>
                  <a:pt x="444927" y="230519"/>
                  <a:pt x="445984" y="230205"/>
                  <a:pt x="447070" y="230452"/>
                </a:cubicBezTo>
                <a:cubicBezTo>
                  <a:pt x="447346" y="230519"/>
                  <a:pt x="447584" y="230681"/>
                  <a:pt x="447841" y="230805"/>
                </a:cubicBezTo>
                <a:lnTo>
                  <a:pt x="468349" y="195781"/>
                </a:lnTo>
                <a:cubicBezTo>
                  <a:pt x="467911" y="195496"/>
                  <a:pt x="467539" y="195115"/>
                  <a:pt x="467272" y="194667"/>
                </a:cubicBezTo>
                <a:cubicBezTo>
                  <a:pt x="467187" y="194543"/>
                  <a:pt x="467063" y="194457"/>
                  <a:pt x="466977" y="194324"/>
                </a:cubicBezTo>
                <a:cubicBezTo>
                  <a:pt x="466158" y="194981"/>
                  <a:pt x="465091" y="195296"/>
                  <a:pt x="463996" y="195048"/>
                </a:cubicBezTo>
                <a:cubicBezTo>
                  <a:pt x="462167" y="194629"/>
                  <a:pt x="461043" y="192867"/>
                  <a:pt x="461310" y="191047"/>
                </a:cubicBezTo>
                <a:close/>
                <a:moveTo>
                  <a:pt x="2273479" y="173874"/>
                </a:moveTo>
                <a:lnTo>
                  <a:pt x="2228093" y="228871"/>
                </a:lnTo>
                <a:lnTo>
                  <a:pt x="2258458" y="243016"/>
                </a:lnTo>
                <a:lnTo>
                  <a:pt x="2274336" y="174265"/>
                </a:lnTo>
                <a:cubicBezTo>
                  <a:pt x="2274032" y="174160"/>
                  <a:pt x="2273727" y="174026"/>
                  <a:pt x="2273479" y="173874"/>
                </a:cubicBezTo>
                <a:close/>
                <a:moveTo>
                  <a:pt x="2277927" y="173341"/>
                </a:moveTo>
                <a:cubicBezTo>
                  <a:pt x="2277213" y="174064"/>
                  <a:pt x="2276222" y="174474"/>
                  <a:pt x="2275146" y="174388"/>
                </a:cubicBezTo>
                <a:lnTo>
                  <a:pt x="2264783" y="242568"/>
                </a:lnTo>
                <a:cubicBezTo>
                  <a:pt x="2266316" y="242930"/>
                  <a:pt x="2267335" y="244207"/>
                  <a:pt x="2267497" y="245692"/>
                </a:cubicBezTo>
                <a:lnTo>
                  <a:pt x="2365605" y="244730"/>
                </a:lnTo>
                <a:cubicBezTo>
                  <a:pt x="2365614" y="244559"/>
                  <a:pt x="2365576" y="244407"/>
                  <a:pt x="2365614" y="244226"/>
                </a:cubicBezTo>
                <a:cubicBezTo>
                  <a:pt x="2365710" y="243807"/>
                  <a:pt x="2365900" y="243454"/>
                  <a:pt x="2366119" y="243121"/>
                </a:cubicBezTo>
                <a:close/>
                <a:moveTo>
                  <a:pt x="693367" y="171712"/>
                </a:moveTo>
                <a:lnTo>
                  <a:pt x="676384" y="177074"/>
                </a:lnTo>
                <a:lnTo>
                  <a:pt x="708379" y="210564"/>
                </a:lnTo>
                <a:cubicBezTo>
                  <a:pt x="709198" y="209926"/>
                  <a:pt x="710265" y="209602"/>
                  <a:pt x="711351" y="209850"/>
                </a:cubicBezTo>
                <a:cubicBezTo>
                  <a:pt x="711760" y="209945"/>
                  <a:pt x="712103" y="210136"/>
                  <a:pt x="712436" y="210345"/>
                </a:cubicBezTo>
                <a:lnTo>
                  <a:pt x="725219" y="193229"/>
                </a:lnTo>
                <a:close/>
                <a:moveTo>
                  <a:pt x="2271879" y="171474"/>
                </a:moveTo>
                <a:lnTo>
                  <a:pt x="2122594" y="178779"/>
                </a:lnTo>
                <a:cubicBezTo>
                  <a:pt x="2122575" y="178970"/>
                  <a:pt x="2122613" y="179151"/>
                  <a:pt x="2122565" y="179341"/>
                </a:cubicBezTo>
                <a:cubicBezTo>
                  <a:pt x="2122546" y="179446"/>
                  <a:pt x="2122470" y="179532"/>
                  <a:pt x="2122432" y="179627"/>
                </a:cubicBezTo>
                <a:lnTo>
                  <a:pt x="2227330" y="228509"/>
                </a:lnTo>
                <a:lnTo>
                  <a:pt x="2272879" y="173331"/>
                </a:lnTo>
                <a:cubicBezTo>
                  <a:pt x="2272374" y="172817"/>
                  <a:pt x="2272012" y="172198"/>
                  <a:pt x="2271879" y="171474"/>
                </a:cubicBezTo>
                <a:close/>
                <a:moveTo>
                  <a:pt x="2554933" y="165863"/>
                </a:moveTo>
                <a:lnTo>
                  <a:pt x="2464436" y="258351"/>
                </a:lnTo>
                <a:cubicBezTo>
                  <a:pt x="2465046" y="259113"/>
                  <a:pt x="2465351" y="260066"/>
                  <a:pt x="2465208" y="261085"/>
                </a:cubicBezTo>
                <a:lnTo>
                  <a:pt x="2614988" y="301252"/>
                </a:lnTo>
                <a:cubicBezTo>
                  <a:pt x="2615284" y="300509"/>
                  <a:pt x="2615779" y="299890"/>
                  <a:pt x="2616446" y="299499"/>
                </a:cubicBezTo>
                <a:lnTo>
                  <a:pt x="2558172" y="166425"/>
                </a:lnTo>
                <a:cubicBezTo>
                  <a:pt x="2557591" y="166616"/>
                  <a:pt x="2556972" y="166702"/>
                  <a:pt x="2556334" y="166549"/>
                </a:cubicBezTo>
                <a:cubicBezTo>
                  <a:pt x="2555819" y="166425"/>
                  <a:pt x="2555352" y="166178"/>
                  <a:pt x="2554933" y="165863"/>
                </a:cubicBezTo>
                <a:close/>
                <a:moveTo>
                  <a:pt x="298680" y="163349"/>
                </a:moveTo>
                <a:lnTo>
                  <a:pt x="193381" y="277620"/>
                </a:lnTo>
                <a:cubicBezTo>
                  <a:pt x="194086" y="278458"/>
                  <a:pt x="194448" y="279554"/>
                  <a:pt x="194200" y="280687"/>
                </a:cubicBezTo>
                <a:cubicBezTo>
                  <a:pt x="194181" y="280773"/>
                  <a:pt x="194124" y="280840"/>
                  <a:pt x="194095" y="280925"/>
                </a:cubicBezTo>
                <a:lnTo>
                  <a:pt x="317558" y="334380"/>
                </a:lnTo>
                <a:cubicBezTo>
                  <a:pt x="318035" y="333532"/>
                  <a:pt x="318825" y="332932"/>
                  <a:pt x="319768" y="332694"/>
                </a:cubicBezTo>
                <a:lnTo>
                  <a:pt x="300718" y="163949"/>
                </a:lnTo>
                <a:cubicBezTo>
                  <a:pt x="300461" y="163949"/>
                  <a:pt x="300223" y="163996"/>
                  <a:pt x="299966" y="163930"/>
                </a:cubicBezTo>
                <a:cubicBezTo>
                  <a:pt x="299480" y="163815"/>
                  <a:pt x="299061" y="163615"/>
                  <a:pt x="298680" y="163349"/>
                </a:cubicBezTo>
                <a:close/>
                <a:moveTo>
                  <a:pt x="303728" y="162434"/>
                </a:moveTo>
                <a:cubicBezTo>
                  <a:pt x="303233" y="163177"/>
                  <a:pt x="302480" y="163682"/>
                  <a:pt x="301623" y="163892"/>
                </a:cubicBezTo>
                <a:lnTo>
                  <a:pt x="320664" y="332646"/>
                </a:lnTo>
                <a:cubicBezTo>
                  <a:pt x="320911" y="332646"/>
                  <a:pt x="321149" y="332608"/>
                  <a:pt x="321407" y="332665"/>
                </a:cubicBezTo>
                <a:cubicBezTo>
                  <a:pt x="321483" y="332684"/>
                  <a:pt x="321540" y="332741"/>
                  <a:pt x="321616" y="332770"/>
                </a:cubicBezTo>
                <a:lnTo>
                  <a:pt x="380547" y="201239"/>
                </a:lnTo>
                <a:close/>
                <a:moveTo>
                  <a:pt x="297470" y="161644"/>
                </a:moveTo>
                <a:lnTo>
                  <a:pt x="176779" y="190847"/>
                </a:lnTo>
                <a:cubicBezTo>
                  <a:pt x="176836" y="191257"/>
                  <a:pt x="176846" y="191686"/>
                  <a:pt x="176750" y="192114"/>
                </a:cubicBezTo>
                <a:cubicBezTo>
                  <a:pt x="176436" y="193429"/>
                  <a:pt x="175436" y="194343"/>
                  <a:pt x="174236" y="194695"/>
                </a:cubicBezTo>
                <a:lnTo>
                  <a:pt x="190323" y="276382"/>
                </a:lnTo>
                <a:cubicBezTo>
                  <a:pt x="190714" y="276353"/>
                  <a:pt x="191105" y="276334"/>
                  <a:pt x="191514" y="276420"/>
                </a:cubicBezTo>
                <a:cubicBezTo>
                  <a:pt x="191990" y="276525"/>
                  <a:pt x="192419" y="276734"/>
                  <a:pt x="192800" y="277011"/>
                </a:cubicBezTo>
                <a:lnTo>
                  <a:pt x="298099" y="162730"/>
                </a:lnTo>
                <a:cubicBezTo>
                  <a:pt x="297823" y="162406"/>
                  <a:pt x="297613" y="162044"/>
                  <a:pt x="297470" y="161644"/>
                </a:cubicBezTo>
                <a:close/>
                <a:moveTo>
                  <a:pt x="304233" y="161310"/>
                </a:moveTo>
                <a:cubicBezTo>
                  <a:pt x="304204" y="161444"/>
                  <a:pt x="304128" y="161539"/>
                  <a:pt x="304081" y="161653"/>
                </a:cubicBezTo>
                <a:lnTo>
                  <a:pt x="380900" y="200449"/>
                </a:lnTo>
                <a:lnTo>
                  <a:pt x="390987" y="177951"/>
                </a:lnTo>
                <a:cubicBezTo>
                  <a:pt x="389863" y="177274"/>
                  <a:pt x="389234" y="176046"/>
                  <a:pt x="389329" y="174703"/>
                </a:cubicBezTo>
                <a:close/>
                <a:moveTo>
                  <a:pt x="557493" y="157158"/>
                </a:moveTo>
                <a:lnTo>
                  <a:pt x="484465" y="187466"/>
                </a:lnTo>
                <a:lnTo>
                  <a:pt x="479445" y="193648"/>
                </a:lnTo>
                <a:lnTo>
                  <a:pt x="577372" y="205925"/>
                </a:lnTo>
                <a:cubicBezTo>
                  <a:pt x="577372" y="205916"/>
                  <a:pt x="577372" y="205906"/>
                  <a:pt x="577372" y="205897"/>
                </a:cubicBezTo>
                <a:cubicBezTo>
                  <a:pt x="577601" y="204887"/>
                  <a:pt x="578248" y="204106"/>
                  <a:pt x="579077" y="203620"/>
                </a:cubicBezTo>
                <a:close/>
                <a:moveTo>
                  <a:pt x="757375" y="154671"/>
                </a:moveTo>
                <a:lnTo>
                  <a:pt x="759642" y="212402"/>
                </a:lnTo>
                <a:cubicBezTo>
                  <a:pt x="759871" y="212412"/>
                  <a:pt x="760100" y="212374"/>
                  <a:pt x="760328" y="212431"/>
                </a:cubicBezTo>
                <a:cubicBezTo>
                  <a:pt x="761681" y="212736"/>
                  <a:pt x="762643" y="213803"/>
                  <a:pt x="762957" y="215060"/>
                </a:cubicBezTo>
                <a:lnTo>
                  <a:pt x="773292" y="213774"/>
                </a:lnTo>
                <a:lnTo>
                  <a:pt x="757575" y="154681"/>
                </a:lnTo>
                <a:cubicBezTo>
                  <a:pt x="757509" y="154691"/>
                  <a:pt x="757442" y="154671"/>
                  <a:pt x="757375" y="154671"/>
                </a:cubicBezTo>
                <a:close/>
                <a:moveTo>
                  <a:pt x="2037135" y="154519"/>
                </a:moveTo>
                <a:lnTo>
                  <a:pt x="2034773" y="160768"/>
                </a:lnTo>
                <a:lnTo>
                  <a:pt x="2007265" y="236682"/>
                </a:lnTo>
                <a:cubicBezTo>
                  <a:pt x="2007846" y="236958"/>
                  <a:pt x="2008351" y="237330"/>
                  <a:pt x="2008713" y="237853"/>
                </a:cubicBezTo>
                <a:lnTo>
                  <a:pt x="2055833" y="212355"/>
                </a:lnTo>
                <a:lnTo>
                  <a:pt x="2038593" y="154567"/>
                </a:lnTo>
                <a:cubicBezTo>
                  <a:pt x="2038135" y="154653"/>
                  <a:pt x="2037659" y="154653"/>
                  <a:pt x="2037154" y="154538"/>
                </a:cubicBezTo>
                <a:cubicBezTo>
                  <a:pt x="2037145" y="154538"/>
                  <a:pt x="2037135" y="154529"/>
                  <a:pt x="2037135" y="154519"/>
                </a:cubicBezTo>
                <a:close/>
                <a:moveTo>
                  <a:pt x="755089" y="154157"/>
                </a:moveTo>
                <a:lnTo>
                  <a:pt x="726171" y="192876"/>
                </a:lnTo>
                <a:lnTo>
                  <a:pt x="756851" y="213593"/>
                </a:lnTo>
                <a:cubicBezTo>
                  <a:pt x="757442" y="212936"/>
                  <a:pt x="758233" y="212488"/>
                  <a:pt x="759128" y="212393"/>
                </a:cubicBezTo>
                <a:lnTo>
                  <a:pt x="756861" y="154662"/>
                </a:lnTo>
                <a:cubicBezTo>
                  <a:pt x="756632" y="154643"/>
                  <a:pt x="756404" y="154691"/>
                  <a:pt x="756175" y="154643"/>
                </a:cubicBezTo>
                <a:cubicBezTo>
                  <a:pt x="755775" y="154548"/>
                  <a:pt x="755423" y="154357"/>
                  <a:pt x="755089" y="154157"/>
                </a:cubicBezTo>
                <a:close/>
                <a:moveTo>
                  <a:pt x="2032049" y="153690"/>
                </a:moveTo>
                <a:lnTo>
                  <a:pt x="1891460" y="205983"/>
                </a:lnTo>
                <a:cubicBezTo>
                  <a:pt x="1891574" y="206449"/>
                  <a:pt x="1891593" y="206935"/>
                  <a:pt x="1891508" y="207421"/>
                </a:cubicBezTo>
                <a:lnTo>
                  <a:pt x="1918197" y="214908"/>
                </a:lnTo>
                <a:close/>
                <a:moveTo>
                  <a:pt x="759785" y="153347"/>
                </a:moveTo>
                <a:cubicBezTo>
                  <a:pt x="759376" y="153862"/>
                  <a:pt x="758823" y="154214"/>
                  <a:pt x="758204" y="154452"/>
                </a:cubicBezTo>
                <a:lnTo>
                  <a:pt x="773958" y="213688"/>
                </a:lnTo>
                <a:lnTo>
                  <a:pt x="847149" y="204621"/>
                </a:lnTo>
                <a:close/>
                <a:moveTo>
                  <a:pt x="2035097" y="153119"/>
                </a:moveTo>
                <a:lnTo>
                  <a:pt x="1919501" y="215260"/>
                </a:lnTo>
                <a:lnTo>
                  <a:pt x="2002512" y="238549"/>
                </a:lnTo>
                <a:cubicBezTo>
                  <a:pt x="2002998" y="237368"/>
                  <a:pt x="2004007" y="236520"/>
                  <a:pt x="2005226" y="236320"/>
                </a:cubicBezTo>
                <a:lnTo>
                  <a:pt x="2036307" y="154138"/>
                </a:lnTo>
                <a:cubicBezTo>
                  <a:pt x="2035830" y="153881"/>
                  <a:pt x="2035411" y="153548"/>
                  <a:pt x="2035097" y="153119"/>
                </a:cubicBezTo>
                <a:close/>
                <a:moveTo>
                  <a:pt x="753794" y="152652"/>
                </a:moveTo>
                <a:lnTo>
                  <a:pt x="694387" y="171388"/>
                </a:lnTo>
                <a:lnTo>
                  <a:pt x="725724" y="192562"/>
                </a:lnTo>
                <a:lnTo>
                  <a:pt x="754661" y="153814"/>
                </a:lnTo>
                <a:cubicBezTo>
                  <a:pt x="754289" y="153490"/>
                  <a:pt x="754004" y="153100"/>
                  <a:pt x="753794" y="152652"/>
                </a:cubicBezTo>
                <a:close/>
                <a:moveTo>
                  <a:pt x="760252" y="152547"/>
                </a:moveTo>
                <a:lnTo>
                  <a:pt x="848653" y="204440"/>
                </a:lnTo>
                <a:lnTo>
                  <a:pt x="912128" y="196562"/>
                </a:lnTo>
                <a:cubicBezTo>
                  <a:pt x="912128" y="196372"/>
                  <a:pt x="912109" y="196191"/>
                  <a:pt x="912138" y="196010"/>
                </a:cubicBezTo>
                <a:close/>
                <a:moveTo>
                  <a:pt x="2041155" y="152452"/>
                </a:moveTo>
                <a:cubicBezTo>
                  <a:pt x="2040783" y="153300"/>
                  <a:pt x="2040145" y="153938"/>
                  <a:pt x="2039326" y="154281"/>
                </a:cubicBezTo>
                <a:lnTo>
                  <a:pt x="2056528" y="211984"/>
                </a:lnTo>
                <a:lnTo>
                  <a:pt x="2115840" y="179875"/>
                </a:lnTo>
                <a:cubicBezTo>
                  <a:pt x="2115574" y="179217"/>
                  <a:pt x="2115431" y="178484"/>
                  <a:pt x="2115593" y="177732"/>
                </a:cubicBezTo>
                <a:cubicBezTo>
                  <a:pt x="2115602" y="177713"/>
                  <a:pt x="2115621" y="177694"/>
                  <a:pt x="2115621" y="177674"/>
                </a:cubicBezTo>
                <a:close/>
                <a:moveTo>
                  <a:pt x="467406" y="146737"/>
                </a:moveTo>
                <a:lnTo>
                  <a:pt x="396235" y="174074"/>
                </a:lnTo>
                <a:cubicBezTo>
                  <a:pt x="396349" y="174522"/>
                  <a:pt x="396368" y="174988"/>
                  <a:pt x="396302" y="175465"/>
                </a:cubicBezTo>
                <a:lnTo>
                  <a:pt x="461424" y="190514"/>
                </a:lnTo>
                <a:cubicBezTo>
                  <a:pt x="461996" y="188752"/>
                  <a:pt x="463777" y="187666"/>
                  <a:pt x="465596" y="188095"/>
                </a:cubicBezTo>
                <a:cubicBezTo>
                  <a:pt x="466568" y="188323"/>
                  <a:pt x="467349" y="188923"/>
                  <a:pt x="467834" y="189714"/>
                </a:cubicBezTo>
                <a:cubicBezTo>
                  <a:pt x="468301" y="189342"/>
                  <a:pt x="468815" y="189057"/>
                  <a:pt x="469406" y="188952"/>
                </a:cubicBezTo>
                <a:close/>
                <a:moveTo>
                  <a:pt x="2631609" y="144270"/>
                </a:moveTo>
                <a:cubicBezTo>
                  <a:pt x="2630990" y="144880"/>
                  <a:pt x="2630209" y="145242"/>
                  <a:pt x="2629314" y="145289"/>
                </a:cubicBezTo>
                <a:lnTo>
                  <a:pt x="2618903" y="299080"/>
                </a:lnTo>
                <a:cubicBezTo>
                  <a:pt x="2618951" y="299090"/>
                  <a:pt x="2618999" y="299071"/>
                  <a:pt x="2619046" y="299080"/>
                </a:cubicBezTo>
                <a:cubicBezTo>
                  <a:pt x="2620084" y="299318"/>
                  <a:pt x="2620885" y="300004"/>
                  <a:pt x="2621351" y="300890"/>
                </a:cubicBezTo>
                <a:lnTo>
                  <a:pt x="2759226" y="246426"/>
                </a:lnTo>
                <a:cubicBezTo>
                  <a:pt x="2759073" y="245873"/>
                  <a:pt x="2759016" y="245302"/>
                  <a:pt x="2759149" y="244711"/>
                </a:cubicBezTo>
                <a:cubicBezTo>
                  <a:pt x="2759245" y="244340"/>
                  <a:pt x="2759416" y="244035"/>
                  <a:pt x="2759607" y="243721"/>
                </a:cubicBezTo>
                <a:close/>
                <a:moveTo>
                  <a:pt x="2625866" y="143032"/>
                </a:moveTo>
                <a:lnTo>
                  <a:pt x="2560620" y="162320"/>
                </a:lnTo>
                <a:cubicBezTo>
                  <a:pt x="2560734" y="162825"/>
                  <a:pt x="2560763" y="163339"/>
                  <a:pt x="2560639" y="163873"/>
                </a:cubicBezTo>
                <a:cubicBezTo>
                  <a:pt x="2560410" y="164873"/>
                  <a:pt x="2559762" y="165654"/>
                  <a:pt x="2558943" y="166130"/>
                </a:cubicBezTo>
                <a:lnTo>
                  <a:pt x="2617217" y="299204"/>
                </a:lnTo>
                <a:cubicBezTo>
                  <a:pt x="2617493" y="299118"/>
                  <a:pt x="2617770" y="299071"/>
                  <a:pt x="2618055" y="299061"/>
                </a:cubicBezTo>
                <a:lnTo>
                  <a:pt x="2628485" y="145270"/>
                </a:lnTo>
                <a:cubicBezTo>
                  <a:pt x="2628428" y="145270"/>
                  <a:pt x="2628390" y="145280"/>
                  <a:pt x="2628333" y="145270"/>
                </a:cubicBezTo>
                <a:cubicBezTo>
                  <a:pt x="2627133" y="144985"/>
                  <a:pt x="2626257" y="144108"/>
                  <a:pt x="2625866" y="143032"/>
                </a:cubicBezTo>
                <a:close/>
                <a:moveTo>
                  <a:pt x="630531" y="130078"/>
                </a:moveTo>
                <a:cubicBezTo>
                  <a:pt x="629712" y="130707"/>
                  <a:pt x="628655" y="131030"/>
                  <a:pt x="627559" y="130783"/>
                </a:cubicBezTo>
                <a:cubicBezTo>
                  <a:pt x="627292" y="130707"/>
                  <a:pt x="627073" y="130564"/>
                  <a:pt x="626835" y="130440"/>
                </a:cubicBezTo>
                <a:lnTo>
                  <a:pt x="582944" y="203820"/>
                </a:lnTo>
                <a:cubicBezTo>
                  <a:pt x="583439" y="204173"/>
                  <a:pt x="583792" y="204678"/>
                  <a:pt x="584039" y="205221"/>
                </a:cubicBezTo>
                <a:lnTo>
                  <a:pt x="674927" y="176550"/>
                </a:lnTo>
                <a:close/>
                <a:moveTo>
                  <a:pt x="631093" y="129640"/>
                </a:moveTo>
                <a:lnTo>
                  <a:pt x="675679" y="176312"/>
                </a:lnTo>
                <a:lnTo>
                  <a:pt x="692396" y="171045"/>
                </a:lnTo>
                <a:close/>
                <a:moveTo>
                  <a:pt x="625273" y="129040"/>
                </a:moveTo>
                <a:lnTo>
                  <a:pt x="558074" y="156919"/>
                </a:lnTo>
                <a:lnTo>
                  <a:pt x="579667" y="203411"/>
                </a:lnTo>
                <a:cubicBezTo>
                  <a:pt x="580296" y="203182"/>
                  <a:pt x="580963" y="203058"/>
                  <a:pt x="581658" y="203220"/>
                </a:cubicBezTo>
                <a:cubicBezTo>
                  <a:pt x="581934" y="203297"/>
                  <a:pt x="582153" y="203439"/>
                  <a:pt x="582392" y="203573"/>
                </a:cubicBezTo>
                <a:lnTo>
                  <a:pt x="626273" y="130183"/>
                </a:lnTo>
                <a:cubicBezTo>
                  <a:pt x="625854" y="129878"/>
                  <a:pt x="625530" y="129487"/>
                  <a:pt x="625273" y="129040"/>
                </a:cubicBezTo>
                <a:close/>
                <a:moveTo>
                  <a:pt x="631769" y="128297"/>
                </a:moveTo>
                <a:cubicBezTo>
                  <a:pt x="631693" y="128506"/>
                  <a:pt x="631588" y="128697"/>
                  <a:pt x="631493" y="128897"/>
                </a:cubicBezTo>
                <a:lnTo>
                  <a:pt x="693415" y="170731"/>
                </a:lnTo>
                <a:lnTo>
                  <a:pt x="753470" y="151785"/>
                </a:lnTo>
                <a:cubicBezTo>
                  <a:pt x="753413" y="151490"/>
                  <a:pt x="753470" y="151195"/>
                  <a:pt x="753489" y="150890"/>
                </a:cubicBezTo>
                <a:close/>
                <a:moveTo>
                  <a:pt x="533119" y="126173"/>
                </a:moveTo>
                <a:lnTo>
                  <a:pt x="472978" y="190495"/>
                </a:lnTo>
                <a:cubicBezTo>
                  <a:pt x="473016" y="190552"/>
                  <a:pt x="473045" y="190600"/>
                  <a:pt x="473083" y="190666"/>
                </a:cubicBezTo>
                <a:cubicBezTo>
                  <a:pt x="473197" y="190800"/>
                  <a:pt x="473321" y="190924"/>
                  <a:pt x="473416" y="191095"/>
                </a:cubicBezTo>
                <a:lnTo>
                  <a:pt x="484075" y="186675"/>
                </a:lnTo>
                <a:close/>
                <a:moveTo>
                  <a:pt x="537986" y="121458"/>
                </a:moveTo>
                <a:lnTo>
                  <a:pt x="485637" y="186018"/>
                </a:lnTo>
                <a:lnTo>
                  <a:pt x="557131" y="156357"/>
                </a:lnTo>
                <a:lnTo>
                  <a:pt x="541063" y="121782"/>
                </a:lnTo>
                <a:cubicBezTo>
                  <a:pt x="540434" y="122001"/>
                  <a:pt x="539767" y="122115"/>
                  <a:pt x="539072" y="121953"/>
                </a:cubicBezTo>
                <a:cubicBezTo>
                  <a:pt x="538662" y="121858"/>
                  <a:pt x="538310" y="121667"/>
                  <a:pt x="537986" y="121458"/>
                </a:cubicBezTo>
                <a:close/>
                <a:moveTo>
                  <a:pt x="536757" y="120124"/>
                </a:moveTo>
                <a:lnTo>
                  <a:pt x="468292" y="146423"/>
                </a:lnTo>
                <a:lnTo>
                  <a:pt x="470301" y="188971"/>
                </a:lnTo>
                <a:cubicBezTo>
                  <a:pt x="470473" y="188990"/>
                  <a:pt x="470644" y="188952"/>
                  <a:pt x="470825" y="188990"/>
                </a:cubicBezTo>
                <a:cubicBezTo>
                  <a:pt x="471521" y="189142"/>
                  <a:pt x="472083" y="189542"/>
                  <a:pt x="472540" y="190028"/>
                </a:cubicBezTo>
                <a:lnTo>
                  <a:pt x="537253" y="120801"/>
                </a:lnTo>
                <a:cubicBezTo>
                  <a:pt x="537062" y="120601"/>
                  <a:pt x="536881" y="120381"/>
                  <a:pt x="536757" y="120124"/>
                </a:cubicBezTo>
                <a:close/>
                <a:moveTo>
                  <a:pt x="543349" y="119124"/>
                </a:moveTo>
                <a:cubicBezTo>
                  <a:pt x="543349" y="119181"/>
                  <a:pt x="543358" y="119229"/>
                  <a:pt x="543349" y="119286"/>
                </a:cubicBezTo>
                <a:cubicBezTo>
                  <a:pt x="543110" y="120286"/>
                  <a:pt x="542463" y="121077"/>
                  <a:pt x="541634" y="121563"/>
                </a:cubicBezTo>
                <a:lnTo>
                  <a:pt x="557703" y="156129"/>
                </a:lnTo>
                <a:lnTo>
                  <a:pt x="624959" y="128221"/>
                </a:lnTo>
                <a:cubicBezTo>
                  <a:pt x="624873" y="127906"/>
                  <a:pt x="624844" y="127573"/>
                  <a:pt x="624844" y="127239"/>
                </a:cubicBezTo>
                <a:close/>
                <a:moveTo>
                  <a:pt x="2425517" y="101322"/>
                </a:moveTo>
                <a:lnTo>
                  <a:pt x="2370758" y="241921"/>
                </a:lnTo>
                <a:cubicBezTo>
                  <a:pt x="2371987" y="242587"/>
                  <a:pt x="2372710" y="243883"/>
                  <a:pt x="2372596" y="245292"/>
                </a:cubicBezTo>
                <a:lnTo>
                  <a:pt x="2458283" y="259685"/>
                </a:lnTo>
                <a:cubicBezTo>
                  <a:pt x="2458588" y="258494"/>
                  <a:pt x="2459483" y="257656"/>
                  <a:pt x="2460569" y="257275"/>
                </a:cubicBezTo>
                <a:lnTo>
                  <a:pt x="2426727" y="101389"/>
                </a:lnTo>
                <a:cubicBezTo>
                  <a:pt x="2426355" y="101427"/>
                  <a:pt x="2425984" y="101446"/>
                  <a:pt x="2425603" y="101360"/>
                </a:cubicBezTo>
                <a:cubicBezTo>
                  <a:pt x="2425574" y="101351"/>
                  <a:pt x="2425546" y="101332"/>
                  <a:pt x="2425517" y="101322"/>
                </a:cubicBezTo>
                <a:close/>
                <a:moveTo>
                  <a:pt x="2423403" y="99817"/>
                </a:moveTo>
                <a:lnTo>
                  <a:pt x="2278718" y="169788"/>
                </a:lnTo>
                <a:cubicBezTo>
                  <a:pt x="2278937" y="170388"/>
                  <a:pt x="2279032" y="171035"/>
                  <a:pt x="2278880" y="171712"/>
                </a:cubicBezTo>
                <a:cubicBezTo>
                  <a:pt x="2278784" y="172121"/>
                  <a:pt x="2278584" y="172474"/>
                  <a:pt x="2278375" y="172817"/>
                </a:cubicBezTo>
                <a:lnTo>
                  <a:pt x="2366567" y="242587"/>
                </a:lnTo>
                <a:cubicBezTo>
                  <a:pt x="2367415" y="241730"/>
                  <a:pt x="2368624" y="241263"/>
                  <a:pt x="2369891" y="241549"/>
                </a:cubicBezTo>
                <a:cubicBezTo>
                  <a:pt x="2369929" y="241549"/>
                  <a:pt x="2369948" y="241587"/>
                  <a:pt x="2369986" y="241587"/>
                </a:cubicBezTo>
                <a:lnTo>
                  <a:pt x="2424746" y="100979"/>
                </a:lnTo>
                <a:cubicBezTo>
                  <a:pt x="2424212" y="100684"/>
                  <a:pt x="2423727" y="100312"/>
                  <a:pt x="2423403" y="99817"/>
                </a:cubicBezTo>
                <a:close/>
                <a:moveTo>
                  <a:pt x="2429365" y="99808"/>
                </a:moveTo>
                <a:cubicBezTo>
                  <a:pt x="2428937" y="100474"/>
                  <a:pt x="2428289" y="100931"/>
                  <a:pt x="2427555" y="101198"/>
                </a:cubicBezTo>
                <a:lnTo>
                  <a:pt x="2461398" y="257075"/>
                </a:lnTo>
                <a:cubicBezTo>
                  <a:pt x="2461769" y="257037"/>
                  <a:pt x="2462141" y="257018"/>
                  <a:pt x="2462531" y="257103"/>
                </a:cubicBezTo>
                <a:cubicBezTo>
                  <a:pt x="2463055" y="257218"/>
                  <a:pt x="2463522" y="257475"/>
                  <a:pt x="2463922" y="257799"/>
                </a:cubicBezTo>
                <a:lnTo>
                  <a:pt x="2554428" y="165292"/>
                </a:lnTo>
                <a:cubicBezTo>
                  <a:pt x="2553762" y="164463"/>
                  <a:pt x="2553419" y="163387"/>
                  <a:pt x="2553647" y="162263"/>
                </a:cubicBezTo>
                <a:cubicBezTo>
                  <a:pt x="2553685" y="162120"/>
                  <a:pt x="2553781" y="162006"/>
                  <a:pt x="2553828" y="161872"/>
                </a:cubicBezTo>
                <a:close/>
                <a:moveTo>
                  <a:pt x="2145130" y="92769"/>
                </a:moveTo>
                <a:cubicBezTo>
                  <a:pt x="2144330" y="93788"/>
                  <a:pt x="2143044" y="94312"/>
                  <a:pt x="2141710" y="94083"/>
                </a:cubicBezTo>
                <a:lnTo>
                  <a:pt x="2120269" y="175236"/>
                </a:lnTo>
                <a:cubicBezTo>
                  <a:pt x="2121517" y="175684"/>
                  <a:pt x="2122413" y="176712"/>
                  <a:pt x="2122613" y="177951"/>
                </a:cubicBezTo>
                <a:lnTo>
                  <a:pt x="2271908" y="170655"/>
                </a:lnTo>
                <a:cubicBezTo>
                  <a:pt x="2271917" y="170464"/>
                  <a:pt x="2271869" y="170283"/>
                  <a:pt x="2271917" y="170093"/>
                </a:cubicBezTo>
                <a:cubicBezTo>
                  <a:pt x="2271974" y="169854"/>
                  <a:pt x="2272108" y="169664"/>
                  <a:pt x="2272212" y="169454"/>
                </a:cubicBezTo>
                <a:close/>
                <a:moveTo>
                  <a:pt x="2139453" y="92664"/>
                </a:moveTo>
                <a:lnTo>
                  <a:pt x="2041174" y="149595"/>
                </a:lnTo>
                <a:cubicBezTo>
                  <a:pt x="2041479" y="150290"/>
                  <a:pt x="2041641" y="151062"/>
                  <a:pt x="2041450" y="151852"/>
                </a:cubicBezTo>
                <a:cubicBezTo>
                  <a:pt x="2041450" y="151871"/>
                  <a:pt x="2041431" y="151900"/>
                  <a:pt x="2041431" y="151909"/>
                </a:cubicBezTo>
                <a:lnTo>
                  <a:pt x="2115888" y="177141"/>
                </a:lnTo>
                <a:cubicBezTo>
                  <a:pt x="2116536" y="175655"/>
                  <a:pt x="2118069" y="174760"/>
                  <a:pt x="2119698" y="175046"/>
                </a:cubicBezTo>
                <a:lnTo>
                  <a:pt x="2141139" y="93893"/>
                </a:lnTo>
                <a:cubicBezTo>
                  <a:pt x="2140443" y="93654"/>
                  <a:pt x="2139862" y="93235"/>
                  <a:pt x="2139453" y="92664"/>
                </a:cubicBezTo>
                <a:close/>
                <a:moveTo>
                  <a:pt x="308500" y="84901"/>
                </a:moveTo>
                <a:cubicBezTo>
                  <a:pt x="307900" y="85349"/>
                  <a:pt x="307176" y="85587"/>
                  <a:pt x="306424" y="85587"/>
                </a:cubicBezTo>
                <a:lnTo>
                  <a:pt x="301318" y="156967"/>
                </a:lnTo>
                <a:cubicBezTo>
                  <a:pt x="301404" y="156976"/>
                  <a:pt x="301499" y="156948"/>
                  <a:pt x="301585" y="156976"/>
                </a:cubicBezTo>
                <a:cubicBezTo>
                  <a:pt x="303319" y="157367"/>
                  <a:pt x="304395" y="158986"/>
                  <a:pt x="304281" y="160701"/>
                </a:cubicBezTo>
                <a:lnTo>
                  <a:pt x="389367" y="174093"/>
                </a:lnTo>
                <a:cubicBezTo>
                  <a:pt x="389510" y="173521"/>
                  <a:pt x="389806" y="173045"/>
                  <a:pt x="390168" y="172626"/>
                </a:cubicBezTo>
                <a:close/>
                <a:moveTo>
                  <a:pt x="303966" y="84644"/>
                </a:moveTo>
                <a:lnTo>
                  <a:pt x="176284" y="189409"/>
                </a:lnTo>
                <a:cubicBezTo>
                  <a:pt x="176417" y="189619"/>
                  <a:pt x="176474" y="189885"/>
                  <a:pt x="176560" y="190124"/>
                </a:cubicBezTo>
                <a:lnTo>
                  <a:pt x="297261" y="160929"/>
                </a:lnTo>
                <a:cubicBezTo>
                  <a:pt x="297204" y="160520"/>
                  <a:pt x="297184" y="160091"/>
                  <a:pt x="297289" y="159663"/>
                </a:cubicBezTo>
                <a:cubicBezTo>
                  <a:pt x="297661" y="158024"/>
                  <a:pt x="299128" y="156976"/>
                  <a:pt x="300737" y="156957"/>
                </a:cubicBezTo>
                <a:lnTo>
                  <a:pt x="305843" y="85577"/>
                </a:lnTo>
                <a:cubicBezTo>
                  <a:pt x="305747" y="85568"/>
                  <a:pt x="305662" y="85587"/>
                  <a:pt x="305567" y="85568"/>
                </a:cubicBezTo>
                <a:cubicBezTo>
                  <a:pt x="304928" y="85415"/>
                  <a:pt x="304404" y="85063"/>
                  <a:pt x="303966" y="84644"/>
                </a:cubicBezTo>
                <a:close/>
                <a:moveTo>
                  <a:pt x="460776" y="22169"/>
                </a:moveTo>
                <a:lnTo>
                  <a:pt x="394625" y="171921"/>
                </a:lnTo>
                <a:cubicBezTo>
                  <a:pt x="395197" y="172255"/>
                  <a:pt x="395635" y="172721"/>
                  <a:pt x="395940" y="173293"/>
                </a:cubicBezTo>
                <a:lnTo>
                  <a:pt x="467368" y="145861"/>
                </a:lnTo>
                <a:lnTo>
                  <a:pt x="461519" y="22283"/>
                </a:lnTo>
                <a:cubicBezTo>
                  <a:pt x="461348" y="22274"/>
                  <a:pt x="461176" y="22312"/>
                  <a:pt x="460995" y="22274"/>
                </a:cubicBezTo>
                <a:cubicBezTo>
                  <a:pt x="460919" y="22264"/>
                  <a:pt x="460862" y="22198"/>
                  <a:pt x="460776" y="22169"/>
                </a:cubicBezTo>
                <a:close/>
                <a:moveTo>
                  <a:pt x="463710" y="21817"/>
                </a:moveTo>
                <a:cubicBezTo>
                  <a:pt x="463310" y="22064"/>
                  <a:pt x="462881" y="22236"/>
                  <a:pt x="462415" y="22322"/>
                </a:cubicBezTo>
                <a:lnTo>
                  <a:pt x="468244" y="145537"/>
                </a:lnTo>
                <a:lnTo>
                  <a:pt x="536453" y="119343"/>
                </a:lnTo>
                <a:cubicBezTo>
                  <a:pt x="536319" y="118800"/>
                  <a:pt x="536262" y="118248"/>
                  <a:pt x="536395" y="117667"/>
                </a:cubicBezTo>
                <a:cubicBezTo>
                  <a:pt x="536548" y="116972"/>
                  <a:pt x="536948" y="116419"/>
                  <a:pt x="537434" y="115952"/>
                </a:cubicBezTo>
                <a:close/>
                <a:moveTo>
                  <a:pt x="458709" y="20531"/>
                </a:moveTo>
                <a:lnTo>
                  <a:pt x="309777" y="81167"/>
                </a:lnTo>
                <a:cubicBezTo>
                  <a:pt x="309919" y="81719"/>
                  <a:pt x="309996" y="82301"/>
                  <a:pt x="309853" y="82891"/>
                </a:cubicBezTo>
                <a:cubicBezTo>
                  <a:pt x="309710" y="83482"/>
                  <a:pt x="309405" y="83986"/>
                  <a:pt x="309024" y="84406"/>
                </a:cubicBezTo>
                <a:lnTo>
                  <a:pt x="390691" y="172131"/>
                </a:lnTo>
                <a:cubicBezTo>
                  <a:pt x="391511" y="171512"/>
                  <a:pt x="392549" y="171216"/>
                  <a:pt x="393625" y="171464"/>
                </a:cubicBezTo>
                <a:cubicBezTo>
                  <a:pt x="393701" y="171483"/>
                  <a:pt x="393758" y="171540"/>
                  <a:pt x="393835" y="171559"/>
                </a:cubicBezTo>
                <a:lnTo>
                  <a:pt x="459986" y="21817"/>
                </a:lnTo>
                <a:cubicBezTo>
                  <a:pt x="459452" y="21493"/>
                  <a:pt x="459005" y="21064"/>
                  <a:pt x="458709" y="20531"/>
                </a:cubicBezTo>
                <a:close/>
                <a:moveTo>
                  <a:pt x="649895" y="6653"/>
                </a:moveTo>
                <a:cubicBezTo>
                  <a:pt x="649324" y="6967"/>
                  <a:pt x="648667" y="7082"/>
                  <a:pt x="647990" y="7053"/>
                </a:cubicBezTo>
                <a:lnTo>
                  <a:pt x="629274" y="123849"/>
                </a:lnTo>
                <a:cubicBezTo>
                  <a:pt x="630950" y="124296"/>
                  <a:pt x="631979" y="125868"/>
                  <a:pt x="631855" y="127554"/>
                </a:cubicBezTo>
                <a:lnTo>
                  <a:pt x="753594" y="150157"/>
                </a:lnTo>
                <a:cubicBezTo>
                  <a:pt x="753775" y="149547"/>
                  <a:pt x="754118" y="149042"/>
                  <a:pt x="754546" y="148614"/>
                </a:cubicBezTo>
                <a:close/>
                <a:moveTo>
                  <a:pt x="646066" y="6434"/>
                </a:moveTo>
                <a:lnTo>
                  <a:pt x="542577" y="116229"/>
                </a:lnTo>
                <a:cubicBezTo>
                  <a:pt x="543110" y="116876"/>
                  <a:pt x="543387" y="117657"/>
                  <a:pt x="543377" y="118524"/>
                </a:cubicBezTo>
                <a:lnTo>
                  <a:pt x="624873" y="126639"/>
                </a:lnTo>
                <a:cubicBezTo>
                  <a:pt x="624883" y="126592"/>
                  <a:pt x="624864" y="126535"/>
                  <a:pt x="624873" y="126487"/>
                </a:cubicBezTo>
                <a:cubicBezTo>
                  <a:pt x="625273" y="124772"/>
                  <a:pt x="626845" y="123706"/>
                  <a:pt x="628550" y="123791"/>
                </a:cubicBezTo>
                <a:lnTo>
                  <a:pt x="647266" y="6996"/>
                </a:lnTo>
                <a:cubicBezTo>
                  <a:pt x="646828" y="6872"/>
                  <a:pt x="646419" y="6691"/>
                  <a:pt x="646066" y="6434"/>
                </a:cubicBezTo>
                <a:close/>
                <a:moveTo>
                  <a:pt x="644704" y="4310"/>
                </a:moveTo>
                <a:lnTo>
                  <a:pt x="465291" y="18978"/>
                </a:lnTo>
                <a:cubicBezTo>
                  <a:pt x="465282" y="19188"/>
                  <a:pt x="465320" y="19397"/>
                  <a:pt x="465272" y="19597"/>
                </a:cubicBezTo>
                <a:cubicBezTo>
                  <a:pt x="465120" y="20302"/>
                  <a:pt x="464720" y="20855"/>
                  <a:pt x="464234" y="21321"/>
                </a:cubicBezTo>
                <a:lnTo>
                  <a:pt x="537967" y="115457"/>
                </a:lnTo>
                <a:cubicBezTo>
                  <a:pt x="538738" y="114971"/>
                  <a:pt x="539710" y="114771"/>
                  <a:pt x="540672" y="115000"/>
                </a:cubicBezTo>
                <a:cubicBezTo>
                  <a:pt x="541177" y="115105"/>
                  <a:pt x="541615" y="115324"/>
                  <a:pt x="541996" y="115609"/>
                </a:cubicBezTo>
                <a:lnTo>
                  <a:pt x="645485" y="5805"/>
                </a:lnTo>
                <a:cubicBezTo>
                  <a:pt x="645123" y="5367"/>
                  <a:pt x="644847" y="4881"/>
                  <a:pt x="644704" y="4310"/>
                </a:cubicBezTo>
                <a:close/>
                <a:moveTo>
                  <a:pt x="649028" y="90"/>
                </a:moveTo>
                <a:cubicBezTo>
                  <a:pt x="650953" y="538"/>
                  <a:pt x="652153" y="2452"/>
                  <a:pt x="651705" y="4376"/>
                </a:cubicBezTo>
                <a:cubicBezTo>
                  <a:pt x="651543" y="5081"/>
                  <a:pt x="651134" y="5643"/>
                  <a:pt x="650657" y="6101"/>
                </a:cubicBezTo>
                <a:lnTo>
                  <a:pt x="755299" y="148071"/>
                </a:lnTo>
                <a:cubicBezTo>
                  <a:pt x="756042" y="147661"/>
                  <a:pt x="756918" y="147490"/>
                  <a:pt x="757813" y="147690"/>
                </a:cubicBezTo>
                <a:cubicBezTo>
                  <a:pt x="759652" y="148109"/>
                  <a:pt x="760785" y="149880"/>
                  <a:pt x="760500" y="151709"/>
                </a:cubicBezTo>
                <a:lnTo>
                  <a:pt x="912433" y="195181"/>
                </a:lnTo>
                <a:cubicBezTo>
                  <a:pt x="913100" y="193619"/>
                  <a:pt x="914747" y="192667"/>
                  <a:pt x="916462" y="193067"/>
                </a:cubicBezTo>
                <a:cubicBezTo>
                  <a:pt x="918386" y="193524"/>
                  <a:pt x="919577" y="195438"/>
                  <a:pt x="919138" y="197353"/>
                </a:cubicBezTo>
                <a:cubicBezTo>
                  <a:pt x="919119" y="197429"/>
                  <a:pt x="919053" y="197496"/>
                  <a:pt x="919034" y="197572"/>
                </a:cubicBezTo>
                <a:lnTo>
                  <a:pt x="1034801" y="246407"/>
                </a:lnTo>
                <a:cubicBezTo>
                  <a:pt x="1035553" y="245045"/>
                  <a:pt x="1037086" y="244254"/>
                  <a:pt x="1038677" y="244616"/>
                </a:cubicBezTo>
                <a:cubicBezTo>
                  <a:pt x="1039715" y="244864"/>
                  <a:pt x="1040515" y="245559"/>
                  <a:pt x="1040992" y="246435"/>
                </a:cubicBezTo>
                <a:lnTo>
                  <a:pt x="1134537" y="207088"/>
                </a:lnTo>
                <a:cubicBezTo>
                  <a:pt x="1134346" y="206507"/>
                  <a:pt x="1134251" y="205887"/>
                  <a:pt x="1134403" y="205240"/>
                </a:cubicBezTo>
                <a:cubicBezTo>
                  <a:pt x="1134842" y="203325"/>
                  <a:pt x="1136766" y="202125"/>
                  <a:pt x="1138690" y="202563"/>
                </a:cubicBezTo>
                <a:cubicBezTo>
                  <a:pt x="1140614" y="203011"/>
                  <a:pt x="1141814" y="204935"/>
                  <a:pt x="1141366" y="206849"/>
                </a:cubicBezTo>
                <a:cubicBezTo>
                  <a:pt x="1141357" y="206887"/>
                  <a:pt x="1141328" y="206916"/>
                  <a:pt x="1141319" y="206954"/>
                </a:cubicBezTo>
                <a:lnTo>
                  <a:pt x="1271354" y="257380"/>
                </a:lnTo>
                <a:cubicBezTo>
                  <a:pt x="1272097" y="255979"/>
                  <a:pt x="1273659" y="255160"/>
                  <a:pt x="1275269" y="255532"/>
                </a:cubicBezTo>
                <a:cubicBezTo>
                  <a:pt x="1276612" y="255846"/>
                  <a:pt x="1277564" y="256884"/>
                  <a:pt x="1277888" y="258141"/>
                </a:cubicBezTo>
                <a:lnTo>
                  <a:pt x="1403637" y="240206"/>
                </a:lnTo>
                <a:cubicBezTo>
                  <a:pt x="1403618" y="239892"/>
                  <a:pt x="1403580" y="239587"/>
                  <a:pt x="1403656" y="239273"/>
                </a:cubicBezTo>
                <a:cubicBezTo>
                  <a:pt x="1404094" y="237358"/>
                  <a:pt x="1406018" y="236158"/>
                  <a:pt x="1407942" y="236605"/>
                </a:cubicBezTo>
                <a:cubicBezTo>
                  <a:pt x="1409857" y="237053"/>
                  <a:pt x="1411067" y="238968"/>
                  <a:pt x="1410619" y="240882"/>
                </a:cubicBezTo>
                <a:cubicBezTo>
                  <a:pt x="1410552" y="241149"/>
                  <a:pt x="1410409" y="241368"/>
                  <a:pt x="1410295" y="241606"/>
                </a:cubicBezTo>
                <a:lnTo>
                  <a:pt x="1491343" y="290165"/>
                </a:lnTo>
                <a:cubicBezTo>
                  <a:pt x="1492163" y="289050"/>
                  <a:pt x="1493601" y="288450"/>
                  <a:pt x="1495039" y="288783"/>
                </a:cubicBezTo>
                <a:cubicBezTo>
                  <a:pt x="1496525" y="289126"/>
                  <a:pt x="1497554" y="290346"/>
                  <a:pt x="1497754" y="291765"/>
                </a:cubicBezTo>
                <a:lnTo>
                  <a:pt x="1563637" y="290835"/>
                </a:lnTo>
                <a:lnTo>
                  <a:pt x="1696331" y="240035"/>
                </a:lnTo>
                <a:cubicBezTo>
                  <a:pt x="1696188" y="239492"/>
                  <a:pt x="1696150" y="238939"/>
                  <a:pt x="1696283" y="238368"/>
                </a:cubicBezTo>
                <a:cubicBezTo>
                  <a:pt x="1696721" y="236453"/>
                  <a:pt x="1698645" y="235253"/>
                  <a:pt x="1700560" y="235691"/>
                </a:cubicBezTo>
                <a:cubicBezTo>
                  <a:pt x="1702055" y="236034"/>
                  <a:pt x="1703093" y="237272"/>
                  <a:pt x="1703275" y="238720"/>
                </a:cubicBezTo>
                <a:lnTo>
                  <a:pt x="1850655" y="238387"/>
                </a:lnTo>
                <a:lnTo>
                  <a:pt x="1885088" y="208840"/>
                </a:lnTo>
                <a:cubicBezTo>
                  <a:pt x="1884535" y="208050"/>
                  <a:pt x="1884297" y="207040"/>
                  <a:pt x="1884535" y="206030"/>
                </a:cubicBezTo>
                <a:cubicBezTo>
                  <a:pt x="1884973" y="204106"/>
                  <a:pt x="1886897" y="202906"/>
                  <a:pt x="1888812" y="203344"/>
                </a:cubicBezTo>
                <a:cubicBezTo>
                  <a:pt x="1889879" y="203592"/>
                  <a:pt x="1890688" y="204316"/>
                  <a:pt x="1891155" y="205211"/>
                </a:cubicBezTo>
                <a:lnTo>
                  <a:pt x="2034516" y="151890"/>
                </a:lnTo>
                <a:cubicBezTo>
                  <a:pt x="2034383" y="151366"/>
                  <a:pt x="2034335" y="150814"/>
                  <a:pt x="2034468" y="150261"/>
                </a:cubicBezTo>
                <a:cubicBezTo>
                  <a:pt x="2034916" y="148328"/>
                  <a:pt x="2036830" y="147128"/>
                  <a:pt x="2038754" y="147575"/>
                </a:cubicBezTo>
                <a:cubicBezTo>
                  <a:pt x="2039621" y="147775"/>
                  <a:pt x="2040317" y="148309"/>
                  <a:pt x="2040812" y="148976"/>
                </a:cubicBezTo>
                <a:lnTo>
                  <a:pt x="2139100" y="92035"/>
                </a:lnTo>
                <a:cubicBezTo>
                  <a:pt x="2138786" y="91349"/>
                  <a:pt x="2138634" y="90568"/>
                  <a:pt x="2138824" y="89778"/>
                </a:cubicBezTo>
                <a:cubicBezTo>
                  <a:pt x="2139272" y="87863"/>
                  <a:pt x="2141186" y="86663"/>
                  <a:pt x="2143101" y="87101"/>
                </a:cubicBezTo>
                <a:cubicBezTo>
                  <a:pt x="2145035" y="87558"/>
                  <a:pt x="2146225" y="89473"/>
                  <a:pt x="2145777" y="91397"/>
                </a:cubicBezTo>
                <a:cubicBezTo>
                  <a:pt x="2145730" y="91626"/>
                  <a:pt x="2145596" y="91816"/>
                  <a:pt x="2145501" y="92026"/>
                </a:cubicBezTo>
                <a:lnTo>
                  <a:pt x="2272574" y="168711"/>
                </a:lnTo>
                <a:cubicBezTo>
                  <a:pt x="2273403" y="167654"/>
                  <a:pt x="2274803" y="167092"/>
                  <a:pt x="2276203" y="167406"/>
                </a:cubicBezTo>
                <a:cubicBezTo>
                  <a:pt x="2277137" y="167626"/>
                  <a:pt x="2277899" y="168197"/>
                  <a:pt x="2278385" y="168969"/>
                </a:cubicBezTo>
                <a:lnTo>
                  <a:pt x="2423060" y="98998"/>
                </a:lnTo>
                <a:cubicBezTo>
                  <a:pt x="2422850" y="98398"/>
                  <a:pt x="2422736" y="97750"/>
                  <a:pt x="2422898" y="97074"/>
                </a:cubicBezTo>
                <a:cubicBezTo>
                  <a:pt x="2423345" y="95159"/>
                  <a:pt x="2425260" y="93959"/>
                  <a:pt x="2427175" y="94397"/>
                </a:cubicBezTo>
                <a:cubicBezTo>
                  <a:pt x="2429099" y="94845"/>
                  <a:pt x="2430308" y="96760"/>
                  <a:pt x="2429851" y="98684"/>
                </a:cubicBezTo>
                <a:cubicBezTo>
                  <a:pt x="2429822" y="98836"/>
                  <a:pt x="2429727" y="98950"/>
                  <a:pt x="2429670" y="99084"/>
                </a:cubicBezTo>
                <a:lnTo>
                  <a:pt x="2554143" y="161149"/>
                </a:lnTo>
                <a:cubicBezTo>
                  <a:pt x="2554933" y="159910"/>
                  <a:pt x="2556410" y="159244"/>
                  <a:pt x="2557915" y="159586"/>
                </a:cubicBezTo>
                <a:cubicBezTo>
                  <a:pt x="2559115" y="159863"/>
                  <a:pt x="2559972" y="160749"/>
                  <a:pt x="2560391" y="161815"/>
                </a:cubicBezTo>
                <a:lnTo>
                  <a:pt x="2625628" y="142527"/>
                </a:lnTo>
                <a:cubicBezTo>
                  <a:pt x="2625523" y="142022"/>
                  <a:pt x="2625485" y="141508"/>
                  <a:pt x="2625618" y="140975"/>
                </a:cubicBezTo>
                <a:cubicBezTo>
                  <a:pt x="2626066" y="139060"/>
                  <a:pt x="2627981" y="137860"/>
                  <a:pt x="2629905" y="138298"/>
                </a:cubicBezTo>
                <a:cubicBezTo>
                  <a:pt x="2631829" y="138736"/>
                  <a:pt x="2633029" y="140660"/>
                  <a:pt x="2632572" y="142575"/>
                </a:cubicBezTo>
                <a:cubicBezTo>
                  <a:pt x="2632486" y="142956"/>
                  <a:pt x="2632314" y="143270"/>
                  <a:pt x="2632124" y="143584"/>
                </a:cubicBezTo>
                <a:lnTo>
                  <a:pt x="2760121" y="243035"/>
                </a:lnTo>
                <a:cubicBezTo>
                  <a:pt x="2760969" y="242197"/>
                  <a:pt x="2762169" y="241740"/>
                  <a:pt x="2763407" y="242025"/>
                </a:cubicBezTo>
                <a:cubicBezTo>
                  <a:pt x="2765198" y="242444"/>
                  <a:pt x="2766303" y="244149"/>
                  <a:pt x="2766093" y="245940"/>
                </a:cubicBezTo>
                <a:lnTo>
                  <a:pt x="2922027" y="284735"/>
                </a:lnTo>
                <a:cubicBezTo>
                  <a:pt x="2922665" y="283107"/>
                  <a:pt x="2924351" y="282116"/>
                  <a:pt x="2926103" y="282526"/>
                </a:cubicBezTo>
                <a:cubicBezTo>
                  <a:pt x="2927161" y="282773"/>
                  <a:pt x="2927961" y="283478"/>
                  <a:pt x="2928428" y="284374"/>
                </a:cubicBezTo>
                <a:lnTo>
                  <a:pt x="3059463" y="234101"/>
                </a:lnTo>
                <a:cubicBezTo>
                  <a:pt x="3059320" y="233558"/>
                  <a:pt x="3059253" y="233005"/>
                  <a:pt x="3059396" y="232415"/>
                </a:cubicBezTo>
                <a:cubicBezTo>
                  <a:pt x="3059844" y="230491"/>
                  <a:pt x="3061759" y="229290"/>
                  <a:pt x="3063683" y="229729"/>
                </a:cubicBezTo>
                <a:cubicBezTo>
                  <a:pt x="3065597" y="230186"/>
                  <a:pt x="3066797" y="232100"/>
                  <a:pt x="3066350" y="234024"/>
                </a:cubicBezTo>
                <a:cubicBezTo>
                  <a:pt x="3066273" y="234367"/>
                  <a:pt x="3066102" y="234662"/>
                  <a:pt x="3065940" y="234958"/>
                </a:cubicBezTo>
                <a:lnTo>
                  <a:pt x="3177611" y="316254"/>
                </a:lnTo>
                <a:cubicBezTo>
                  <a:pt x="3178440" y="315339"/>
                  <a:pt x="3179707" y="314854"/>
                  <a:pt x="3181002" y="315149"/>
                </a:cubicBezTo>
                <a:cubicBezTo>
                  <a:pt x="3182917" y="315597"/>
                  <a:pt x="3184126" y="317511"/>
                  <a:pt x="3183679" y="319435"/>
                </a:cubicBezTo>
                <a:cubicBezTo>
                  <a:pt x="3183517" y="320178"/>
                  <a:pt x="3183069" y="320769"/>
                  <a:pt x="3182535" y="321245"/>
                </a:cubicBezTo>
                <a:lnTo>
                  <a:pt x="3240524" y="399921"/>
                </a:lnTo>
                <a:cubicBezTo>
                  <a:pt x="3241295" y="399464"/>
                  <a:pt x="3242219" y="399283"/>
                  <a:pt x="3243172" y="399502"/>
                </a:cubicBezTo>
                <a:cubicBezTo>
                  <a:pt x="3245096" y="399940"/>
                  <a:pt x="3246296" y="401845"/>
                  <a:pt x="3245839" y="403769"/>
                </a:cubicBezTo>
                <a:cubicBezTo>
                  <a:pt x="3245401" y="405693"/>
                  <a:pt x="3243486" y="406894"/>
                  <a:pt x="3241562" y="406455"/>
                </a:cubicBezTo>
                <a:cubicBezTo>
                  <a:pt x="3240267" y="406151"/>
                  <a:pt x="3239343" y="405151"/>
                  <a:pt x="3238990" y="403969"/>
                </a:cubicBezTo>
                <a:lnTo>
                  <a:pt x="3076132" y="430716"/>
                </a:lnTo>
                <a:cubicBezTo>
                  <a:pt x="3076141" y="431039"/>
                  <a:pt x="3076179" y="431335"/>
                  <a:pt x="3076113" y="431649"/>
                </a:cubicBezTo>
                <a:cubicBezTo>
                  <a:pt x="3075656" y="433573"/>
                  <a:pt x="3073741" y="434773"/>
                  <a:pt x="3071817" y="434326"/>
                </a:cubicBezTo>
                <a:cubicBezTo>
                  <a:pt x="3071179" y="434164"/>
                  <a:pt x="3070655" y="433821"/>
                  <a:pt x="3070217" y="433392"/>
                </a:cubicBezTo>
                <a:lnTo>
                  <a:pt x="2942525" y="538148"/>
                </a:lnTo>
                <a:cubicBezTo>
                  <a:pt x="2943020" y="538929"/>
                  <a:pt x="2943220" y="539891"/>
                  <a:pt x="2942991" y="540863"/>
                </a:cubicBezTo>
                <a:cubicBezTo>
                  <a:pt x="2942544" y="542777"/>
                  <a:pt x="2940629" y="543987"/>
                  <a:pt x="2938705" y="543539"/>
                </a:cubicBezTo>
                <a:cubicBezTo>
                  <a:pt x="2937686" y="543292"/>
                  <a:pt x="2936896" y="542634"/>
                  <a:pt x="2936419" y="541787"/>
                </a:cubicBezTo>
                <a:lnTo>
                  <a:pt x="2787477" y="602423"/>
                </a:lnTo>
                <a:cubicBezTo>
                  <a:pt x="2787639" y="602975"/>
                  <a:pt x="2787705" y="603547"/>
                  <a:pt x="2787562" y="604147"/>
                </a:cubicBezTo>
                <a:cubicBezTo>
                  <a:pt x="2787115" y="606071"/>
                  <a:pt x="2785200" y="607271"/>
                  <a:pt x="2783276" y="606823"/>
                </a:cubicBezTo>
                <a:cubicBezTo>
                  <a:pt x="2781895" y="606509"/>
                  <a:pt x="2780904" y="605395"/>
                  <a:pt x="2780619" y="604099"/>
                </a:cubicBezTo>
                <a:lnTo>
                  <a:pt x="2601206" y="618758"/>
                </a:lnTo>
                <a:cubicBezTo>
                  <a:pt x="2601187" y="618958"/>
                  <a:pt x="2601234" y="619168"/>
                  <a:pt x="2601187" y="619368"/>
                </a:cubicBezTo>
                <a:cubicBezTo>
                  <a:pt x="2600739" y="621292"/>
                  <a:pt x="2598825" y="622492"/>
                  <a:pt x="2596901" y="622054"/>
                </a:cubicBezTo>
                <a:cubicBezTo>
                  <a:pt x="2594977" y="621606"/>
                  <a:pt x="2593786" y="619682"/>
                  <a:pt x="2594214" y="617758"/>
                </a:cubicBezTo>
                <a:cubicBezTo>
                  <a:pt x="2594376" y="617063"/>
                  <a:pt x="2594786" y="616491"/>
                  <a:pt x="2595272" y="616034"/>
                </a:cubicBezTo>
                <a:lnTo>
                  <a:pt x="2490620" y="474064"/>
                </a:lnTo>
                <a:cubicBezTo>
                  <a:pt x="2489887" y="474473"/>
                  <a:pt x="2488992" y="474645"/>
                  <a:pt x="2488106" y="474445"/>
                </a:cubicBezTo>
                <a:cubicBezTo>
                  <a:pt x="2486267" y="474016"/>
                  <a:pt x="2485144" y="472245"/>
                  <a:pt x="2485420" y="470416"/>
                </a:cubicBezTo>
                <a:lnTo>
                  <a:pt x="2333496" y="426944"/>
                </a:lnTo>
                <a:cubicBezTo>
                  <a:pt x="2332829" y="428506"/>
                  <a:pt x="2331172" y="429468"/>
                  <a:pt x="2329458" y="429058"/>
                </a:cubicBezTo>
                <a:cubicBezTo>
                  <a:pt x="2327534" y="428620"/>
                  <a:pt x="2326333" y="426687"/>
                  <a:pt x="2326791" y="424782"/>
                </a:cubicBezTo>
                <a:cubicBezTo>
                  <a:pt x="2326800" y="424696"/>
                  <a:pt x="2326857" y="424648"/>
                  <a:pt x="2326886" y="424572"/>
                </a:cubicBezTo>
                <a:lnTo>
                  <a:pt x="2211119" y="375728"/>
                </a:lnTo>
                <a:cubicBezTo>
                  <a:pt x="2210367" y="377090"/>
                  <a:pt x="2208823" y="377880"/>
                  <a:pt x="2207242" y="377518"/>
                </a:cubicBezTo>
                <a:cubicBezTo>
                  <a:pt x="2206204" y="377290"/>
                  <a:pt x="2205404" y="376595"/>
                  <a:pt x="2204937" y="375709"/>
                </a:cubicBezTo>
                <a:lnTo>
                  <a:pt x="2111392" y="415056"/>
                </a:lnTo>
                <a:cubicBezTo>
                  <a:pt x="2111573" y="415638"/>
                  <a:pt x="2111668" y="416266"/>
                  <a:pt x="2111516" y="416904"/>
                </a:cubicBezTo>
                <a:cubicBezTo>
                  <a:pt x="2111078" y="418828"/>
                  <a:pt x="2109154" y="420029"/>
                  <a:pt x="2107230" y="419590"/>
                </a:cubicBezTo>
                <a:cubicBezTo>
                  <a:pt x="2105315" y="419143"/>
                  <a:pt x="2104106" y="417219"/>
                  <a:pt x="2104553" y="415295"/>
                </a:cubicBezTo>
                <a:cubicBezTo>
                  <a:pt x="2104572" y="415257"/>
                  <a:pt x="2104591" y="415247"/>
                  <a:pt x="2104601" y="415199"/>
                </a:cubicBezTo>
                <a:lnTo>
                  <a:pt x="1974575" y="364764"/>
                </a:lnTo>
                <a:cubicBezTo>
                  <a:pt x="1973832" y="366165"/>
                  <a:pt x="1972279" y="366984"/>
                  <a:pt x="1970670" y="366603"/>
                </a:cubicBezTo>
                <a:cubicBezTo>
                  <a:pt x="1969327" y="366308"/>
                  <a:pt x="1968365" y="365250"/>
                  <a:pt x="1968050" y="364003"/>
                </a:cubicBezTo>
                <a:lnTo>
                  <a:pt x="1842301" y="381938"/>
                </a:lnTo>
                <a:cubicBezTo>
                  <a:pt x="1842311" y="382252"/>
                  <a:pt x="1842349" y="382557"/>
                  <a:pt x="1842273" y="382871"/>
                </a:cubicBezTo>
                <a:cubicBezTo>
                  <a:pt x="1841835" y="384786"/>
                  <a:pt x="1839920" y="385986"/>
                  <a:pt x="1837996" y="385548"/>
                </a:cubicBezTo>
                <a:cubicBezTo>
                  <a:pt x="1836082" y="385100"/>
                  <a:pt x="1834872" y="383176"/>
                  <a:pt x="1835320" y="381262"/>
                </a:cubicBezTo>
                <a:cubicBezTo>
                  <a:pt x="1835377" y="380995"/>
                  <a:pt x="1835529" y="380786"/>
                  <a:pt x="1835643" y="380547"/>
                </a:cubicBezTo>
                <a:lnTo>
                  <a:pt x="1754595" y="331979"/>
                </a:lnTo>
                <a:cubicBezTo>
                  <a:pt x="1753776" y="333103"/>
                  <a:pt x="1752338" y="333694"/>
                  <a:pt x="1750900" y="333361"/>
                </a:cubicBezTo>
                <a:cubicBezTo>
                  <a:pt x="1749423" y="333018"/>
                  <a:pt x="1748394" y="331798"/>
                  <a:pt x="1748194" y="330379"/>
                </a:cubicBezTo>
                <a:lnTo>
                  <a:pt x="1682423" y="331311"/>
                </a:lnTo>
                <a:lnTo>
                  <a:pt x="1549655" y="382148"/>
                </a:lnTo>
                <a:cubicBezTo>
                  <a:pt x="1549789" y="382681"/>
                  <a:pt x="1549836" y="383233"/>
                  <a:pt x="1549703" y="383814"/>
                </a:cubicBezTo>
                <a:cubicBezTo>
                  <a:pt x="1549255" y="385729"/>
                  <a:pt x="1547341" y="386920"/>
                  <a:pt x="1545417" y="386481"/>
                </a:cubicBezTo>
                <a:cubicBezTo>
                  <a:pt x="1543921" y="386138"/>
                  <a:pt x="1542893" y="384891"/>
                  <a:pt x="1542702" y="383452"/>
                </a:cubicBezTo>
                <a:lnTo>
                  <a:pt x="1395331" y="383795"/>
                </a:lnTo>
                <a:lnTo>
                  <a:pt x="1360889" y="413342"/>
                </a:lnTo>
                <a:cubicBezTo>
                  <a:pt x="1361441" y="414123"/>
                  <a:pt x="1361689" y="415142"/>
                  <a:pt x="1361451" y="416152"/>
                </a:cubicBezTo>
                <a:cubicBezTo>
                  <a:pt x="1361003" y="418076"/>
                  <a:pt x="1359079" y="419276"/>
                  <a:pt x="1357165" y="418828"/>
                </a:cubicBezTo>
                <a:cubicBezTo>
                  <a:pt x="1356098" y="418581"/>
                  <a:pt x="1355298" y="417876"/>
                  <a:pt x="1354831" y="416971"/>
                </a:cubicBezTo>
                <a:lnTo>
                  <a:pt x="1211470" y="470292"/>
                </a:lnTo>
                <a:cubicBezTo>
                  <a:pt x="1211594" y="470816"/>
                  <a:pt x="1211651" y="471359"/>
                  <a:pt x="1211518" y="471911"/>
                </a:cubicBezTo>
                <a:cubicBezTo>
                  <a:pt x="1211070" y="473845"/>
                  <a:pt x="1209146" y="475035"/>
                  <a:pt x="1207222" y="474597"/>
                </a:cubicBezTo>
                <a:cubicBezTo>
                  <a:pt x="1206346" y="474397"/>
                  <a:pt x="1205650" y="473873"/>
                  <a:pt x="1205165" y="473197"/>
                </a:cubicBezTo>
                <a:lnTo>
                  <a:pt x="1106876" y="530128"/>
                </a:lnTo>
                <a:cubicBezTo>
                  <a:pt x="1107181" y="530823"/>
                  <a:pt x="1107333" y="531595"/>
                  <a:pt x="1107152" y="532385"/>
                </a:cubicBezTo>
                <a:cubicBezTo>
                  <a:pt x="1106705" y="534309"/>
                  <a:pt x="1104790" y="535510"/>
                  <a:pt x="1102866" y="535071"/>
                </a:cubicBezTo>
                <a:cubicBezTo>
                  <a:pt x="1100952" y="534624"/>
                  <a:pt x="1099752" y="532700"/>
                  <a:pt x="1100190" y="530776"/>
                </a:cubicBezTo>
                <a:cubicBezTo>
                  <a:pt x="1100247" y="530538"/>
                  <a:pt x="1100380" y="530347"/>
                  <a:pt x="1100485" y="530147"/>
                </a:cubicBezTo>
                <a:lnTo>
                  <a:pt x="973393" y="453452"/>
                </a:lnTo>
                <a:cubicBezTo>
                  <a:pt x="972564" y="454518"/>
                  <a:pt x="971183" y="455080"/>
                  <a:pt x="969783" y="454766"/>
                </a:cubicBezTo>
                <a:cubicBezTo>
                  <a:pt x="968849" y="454547"/>
                  <a:pt x="968078" y="453966"/>
                  <a:pt x="967602" y="453204"/>
                </a:cubicBezTo>
                <a:lnTo>
                  <a:pt x="822917" y="523175"/>
                </a:lnTo>
                <a:cubicBezTo>
                  <a:pt x="823126" y="523784"/>
                  <a:pt x="823241" y="524422"/>
                  <a:pt x="823079" y="525099"/>
                </a:cubicBezTo>
                <a:cubicBezTo>
                  <a:pt x="822641" y="527023"/>
                  <a:pt x="820717" y="528223"/>
                  <a:pt x="818793" y="527785"/>
                </a:cubicBezTo>
                <a:cubicBezTo>
                  <a:pt x="816869" y="527337"/>
                  <a:pt x="815668" y="525413"/>
                  <a:pt x="816116" y="523489"/>
                </a:cubicBezTo>
                <a:cubicBezTo>
                  <a:pt x="816145" y="523346"/>
                  <a:pt x="816240" y="523241"/>
                  <a:pt x="816297" y="523098"/>
                </a:cubicBezTo>
                <a:lnTo>
                  <a:pt x="691824" y="461034"/>
                </a:lnTo>
                <a:cubicBezTo>
                  <a:pt x="691034" y="462262"/>
                  <a:pt x="689557" y="462939"/>
                  <a:pt x="688052" y="462596"/>
                </a:cubicBezTo>
                <a:cubicBezTo>
                  <a:pt x="686843" y="462310"/>
                  <a:pt x="685985" y="461424"/>
                  <a:pt x="685576" y="460357"/>
                </a:cubicBezTo>
                <a:lnTo>
                  <a:pt x="620339" y="479636"/>
                </a:lnTo>
                <a:cubicBezTo>
                  <a:pt x="620444" y="480141"/>
                  <a:pt x="620463" y="480655"/>
                  <a:pt x="620349" y="481198"/>
                </a:cubicBezTo>
                <a:cubicBezTo>
                  <a:pt x="619901" y="483112"/>
                  <a:pt x="617986" y="484303"/>
                  <a:pt x="616062" y="483865"/>
                </a:cubicBezTo>
                <a:cubicBezTo>
                  <a:pt x="614138" y="483427"/>
                  <a:pt x="612938" y="481493"/>
                  <a:pt x="613386" y="479588"/>
                </a:cubicBezTo>
                <a:cubicBezTo>
                  <a:pt x="613472" y="479207"/>
                  <a:pt x="613653" y="478893"/>
                  <a:pt x="613843" y="478579"/>
                </a:cubicBezTo>
                <a:lnTo>
                  <a:pt x="485846" y="379147"/>
                </a:lnTo>
                <a:cubicBezTo>
                  <a:pt x="484998" y="379976"/>
                  <a:pt x="483798" y="380424"/>
                  <a:pt x="482560" y="380138"/>
                </a:cubicBezTo>
                <a:cubicBezTo>
                  <a:pt x="480769" y="379728"/>
                  <a:pt x="479664" y="378023"/>
                  <a:pt x="479874" y="376233"/>
                </a:cubicBezTo>
                <a:lnTo>
                  <a:pt x="323940" y="337428"/>
                </a:lnTo>
                <a:cubicBezTo>
                  <a:pt x="323312" y="339056"/>
                  <a:pt x="321616" y="340047"/>
                  <a:pt x="319864" y="339637"/>
                </a:cubicBezTo>
                <a:cubicBezTo>
                  <a:pt x="318797" y="339399"/>
                  <a:pt x="317997" y="338694"/>
                  <a:pt x="317530" y="337799"/>
                </a:cubicBezTo>
                <a:lnTo>
                  <a:pt x="186504" y="388072"/>
                </a:lnTo>
                <a:cubicBezTo>
                  <a:pt x="186647" y="388615"/>
                  <a:pt x="186694" y="389167"/>
                  <a:pt x="186561" y="389748"/>
                </a:cubicBezTo>
                <a:cubicBezTo>
                  <a:pt x="186123" y="391682"/>
                  <a:pt x="184199" y="392873"/>
                  <a:pt x="182275" y="392434"/>
                </a:cubicBezTo>
                <a:cubicBezTo>
                  <a:pt x="180351" y="391996"/>
                  <a:pt x="179151" y="390063"/>
                  <a:pt x="179598" y="388148"/>
                </a:cubicBezTo>
                <a:cubicBezTo>
                  <a:pt x="179675" y="387805"/>
                  <a:pt x="179856" y="387510"/>
                  <a:pt x="180017" y="387215"/>
                </a:cubicBezTo>
                <a:lnTo>
                  <a:pt x="68337" y="305909"/>
                </a:lnTo>
                <a:cubicBezTo>
                  <a:pt x="67508" y="306824"/>
                  <a:pt x="66241" y="307310"/>
                  <a:pt x="64946" y="307014"/>
                </a:cubicBezTo>
                <a:cubicBezTo>
                  <a:pt x="63022" y="306576"/>
                  <a:pt x="61822" y="304652"/>
                  <a:pt x="62269" y="302728"/>
                </a:cubicBezTo>
                <a:cubicBezTo>
                  <a:pt x="62431" y="301985"/>
                  <a:pt x="62879" y="301394"/>
                  <a:pt x="63412" y="300918"/>
                </a:cubicBezTo>
                <a:lnTo>
                  <a:pt x="5434" y="222251"/>
                </a:lnTo>
                <a:cubicBezTo>
                  <a:pt x="4653" y="222699"/>
                  <a:pt x="3719" y="222889"/>
                  <a:pt x="2776" y="222670"/>
                </a:cubicBezTo>
                <a:cubicBezTo>
                  <a:pt x="852" y="222232"/>
                  <a:pt x="-348" y="220308"/>
                  <a:pt x="90" y="218394"/>
                </a:cubicBezTo>
                <a:cubicBezTo>
                  <a:pt x="538" y="216470"/>
                  <a:pt x="2462" y="215270"/>
                  <a:pt x="4386" y="215708"/>
                </a:cubicBezTo>
                <a:cubicBezTo>
                  <a:pt x="5681" y="216003"/>
                  <a:pt x="6586" y="216994"/>
                  <a:pt x="6948" y="218184"/>
                </a:cubicBezTo>
                <a:lnTo>
                  <a:pt x="169797" y="191447"/>
                </a:lnTo>
                <a:cubicBezTo>
                  <a:pt x="169788" y="191133"/>
                  <a:pt x="169750" y="190828"/>
                  <a:pt x="169826" y="190514"/>
                </a:cubicBezTo>
                <a:cubicBezTo>
                  <a:pt x="170273" y="188590"/>
                  <a:pt x="172188" y="187390"/>
                  <a:pt x="174112" y="187837"/>
                </a:cubicBezTo>
                <a:cubicBezTo>
                  <a:pt x="174750" y="187990"/>
                  <a:pt x="175274" y="188333"/>
                  <a:pt x="175722" y="188761"/>
                </a:cubicBezTo>
                <a:lnTo>
                  <a:pt x="303404" y="83996"/>
                </a:lnTo>
                <a:cubicBezTo>
                  <a:pt x="302909" y="83224"/>
                  <a:pt x="302718" y="82262"/>
                  <a:pt x="302938" y="81291"/>
                </a:cubicBezTo>
                <a:cubicBezTo>
                  <a:pt x="303385" y="79367"/>
                  <a:pt x="305300" y="78167"/>
                  <a:pt x="307224" y="78614"/>
                </a:cubicBezTo>
                <a:cubicBezTo>
                  <a:pt x="308243" y="78852"/>
                  <a:pt x="309034" y="79510"/>
                  <a:pt x="309510" y="80367"/>
                </a:cubicBezTo>
                <a:lnTo>
                  <a:pt x="458443" y="19731"/>
                </a:lnTo>
                <a:cubicBezTo>
                  <a:pt x="458300" y="19188"/>
                  <a:pt x="458233" y="18607"/>
                  <a:pt x="458367" y="18007"/>
                </a:cubicBezTo>
                <a:cubicBezTo>
                  <a:pt x="458805" y="16083"/>
                  <a:pt x="460729" y="14883"/>
                  <a:pt x="462653" y="15330"/>
                </a:cubicBezTo>
                <a:cubicBezTo>
                  <a:pt x="464043" y="15645"/>
                  <a:pt x="465025" y="16749"/>
                  <a:pt x="465320" y="18054"/>
                </a:cubicBezTo>
                <a:lnTo>
                  <a:pt x="644733" y="3386"/>
                </a:lnTo>
                <a:cubicBezTo>
                  <a:pt x="644742" y="3186"/>
                  <a:pt x="644695" y="2976"/>
                  <a:pt x="644742" y="2776"/>
                </a:cubicBezTo>
                <a:cubicBezTo>
                  <a:pt x="645190" y="852"/>
                  <a:pt x="647104" y="-348"/>
                  <a:pt x="649028" y="90"/>
                </a:cubicBezTo>
                <a:close/>
              </a:path>
            </a:pathLst>
          </a:custGeom>
          <a:solidFill>
            <a:schemeClr val="bg1">
              <a:lumMod val="85000"/>
              <a:alpha val="80000"/>
            </a:schemeClr>
          </a:solidFill>
          <a:ln w="9525" cap="flat">
            <a:noFill/>
            <a:prstDash val="solid"/>
            <a:miter/>
          </a:ln>
        </p:spPr>
        <p:txBody>
          <a:bodyPr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</a:endParaRPr>
          </a:p>
        </p:txBody>
      </p:sp>
      <p:grpSp>
        <p:nvGrpSpPr>
          <p:cNvPr id="3" name="Group 7">
            <a:extLst>
              <a:ext uri="{FF2B5EF4-FFF2-40B4-BE49-F238E27FC236}">
                <a16:creationId xmlns:a16="http://schemas.microsoft.com/office/drawing/2014/main" id="{E61605D9-9A4C-4B77-B453-A78AEAF9BFF8}"/>
              </a:ext>
            </a:extLst>
          </p:cNvPr>
          <p:cNvGrpSpPr>
            <a:grpSpLocks/>
          </p:cNvGrpSpPr>
          <p:nvPr userDrawn="1"/>
        </p:nvGrpSpPr>
        <p:grpSpPr bwMode="auto">
          <a:xfrm flipH="1">
            <a:off x="10599738" y="669925"/>
            <a:ext cx="1055687" cy="1046163"/>
            <a:chOff x="461616" y="645681"/>
            <a:chExt cx="1238235" cy="1227500"/>
          </a:xfrm>
        </p:grpSpPr>
        <p:grpSp>
          <p:nvGrpSpPr>
            <p:cNvPr id="4" name="Group 8">
              <a:extLst>
                <a:ext uri="{FF2B5EF4-FFF2-40B4-BE49-F238E27FC236}">
                  <a16:creationId xmlns:a16="http://schemas.microsoft.com/office/drawing/2014/main" id="{113BC18B-D972-8D4A-8138-45644BF3B44E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240" name="Freeform 888">
                <a:extLst>
                  <a:ext uri="{FF2B5EF4-FFF2-40B4-BE49-F238E27FC236}">
                    <a16:creationId xmlns:a16="http://schemas.microsoft.com/office/drawing/2014/main" id="{B194A3D5-A9D3-0754-2815-F51631D4143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1" name="Freeform 889">
                <a:extLst>
                  <a:ext uri="{FF2B5EF4-FFF2-40B4-BE49-F238E27FC236}">
                    <a16:creationId xmlns:a16="http://schemas.microsoft.com/office/drawing/2014/main" id="{C40C9485-EF13-AB3A-E7B7-E36BF205C25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2" name="Freeform 890">
                <a:extLst>
                  <a:ext uri="{FF2B5EF4-FFF2-40B4-BE49-F238E27FC236}">
                    <a16:creationId xmlns:a16="http://schemas.microsoft.com/office/drawing/2014/main" id="{A79915D6-646A-AAB6-A012-F1002FDD71B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3" name="Freeform 891">
                <a:extLst>
                  <a:ext uri="{FF2B5EF4-FFF2-40B4-BE49-F238E27FC236}">
                    <a16:creationId xmlns:a16="http://schemas.microsoft.com/office/drawing/2014/main" id="{4D5985CA-E466-F211-4BD7-8F83173D7B3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4" name="Freeform 892">
                <a:extLst>
                  <a:ext uri="{FF2B5EF4-FFF2-40B4-BE49-F238E27FC236}">
                    <a16:creationId xmlns:a16="http://schemas.microsoft.com/office/drawing/2014/main" id="{7CE39121-3EA1-8DF1-E35B-5B32AFAA84A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5" name="Freeform 893">
                <a:extLst>
                  <a:ext uri="{FF2B5EF4-FFF2-40B4-BE49-F238E27FC236}">
                    <a16:creationId xmlns:a16="http://schemas.microsoft.com/office/drawing/2014/main" id="{1ACF2ED3-46A5-AECE-1C62-47B815A85E2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6" name="Freeform 894">
                <a:extLst>
                  <a:ext uri="{FF2B5EF4-FFF2-40B4-BE49-F238E27FC236}">
                    <a16:creationId xmlns:a16="http://schemas.microsoft.com/office/drawing/2014/main" id="{E75EEE23-411E-4BD1-8A15-5636C112DC8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7" name="Freeform 895">
                <a:extLst>
                  <a:ext uri="{FF2B5EF4-FFF2-40B4-BE49-F238E27FC236}">
                    <a16:creationId xmlns:a16="http://schemas.microsoft.com/office/drawing/2014/main" id="{6F93550C-EA54-B792-6C5A-BF88812EDE3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8" name="Freeform 896">
                <a:extLst>
                  <a:ext uri="{FF2B5EF4-FFF2-40B4-BE49-F238E27FC236}">
                    <a16:creationId xmlns:a16="http://schemas.microsoft.com/office/drawing/2014/main" id="{490DE355-21E8-57D1-48AE-F8156A7E938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9" name="Freeform 897">
                <a:extLst>
                  <a:ext uri="{FF2B5EF4-FFF2-40B4-BE49-F238E27FC236}">
                    <a16:creationId xmlns:a16="http://schemas.microsoft.com/office/drawing/2014/main" id="{3EC83F3B-ECED-EFB5-37A5-B9ACD85C47F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0" name="Freeform 898">
                <a:extLst>
                  <a:ext uri="{FF2B5EF4-FFF2-40B4-BE49-F238E27FC236}">
                    <a16:creationId xmlns:a16="http://schemas.microsoft.com/office/drawing/2014/main" id="{CA7EFF4C-7ACC-6CED-56BC-E167B3CE442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1" name="Freeform 899">
                <a:extLst>
                  <a:ext uri="{FF2B5EF4-FFF2-40B4-BE49-F238E27FC236}">
                    <a16:creationId xmlns:a16="http://schemas.microsoft.com/office/drawing/2014/main" id="{A30983B0-4DDF-D734-4391-EC4B85AFF62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2" name="Freeform 900">
                <a:extLst>
                  <a:ext uri="{FF2B5EF4-FFF2-40B4-BE49-F238E27FC236}">
                    <a16:creationId xmlns:a16="http://schemas.microsoft.com/office/drawing/2014/main" id="{4B16723E-0407-2C93-8B1D-5EB18539685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3" name="Freeform 901">
                <a:extLst>
                  <a:ext uri="{FF2B5EF4-FFF2-40B4-BE49-F238E27FC236}">
                    <a16:creationId xmlns:a16="http://schemas.microsoft.com/office/drawing/2014/main" id="{95D39D86-088F-FBE2-244D-2DB670E7B07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4" name="Freeform 902">
                <a:extLst>
                  <a:ext uri="{FF2B5EF4-FFF2-40B4-BE49-F238E27FC236}">
                    <a16:creationId xmlns:a16="http://schemas.microsoft.com/office/drawing/2014/main" id="{07F74D32-4226-50A7-40FD-3F5CE0F7E55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5" name="Freeform 903">
                <a:extLst>
                  <a:ext uri="{FF2B5EF4-FFF2-40B4-BE49-F238E27FC236}">
                    <a16:creationId xmlns:a16="http://schemas.microsoft.com/office/drawing/2014/main" id="{FEEE1309-F6EE-F01E-E4ED-D48BC3A613D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44" name="Freeform 904">
                <a:extLst>
                  <a:ext uri="{FF2B5EF4-FFF2-40B4-BE49-F238E27FC236}">
                    <a16:creationId xmlns:a16="http://schemas.microsoft.com/office/drawing/2014/main" id="{1F830DFB-CCCC-012A-8A28-73951DDE222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45" name="Freeform 905">
                <a:extLst>
                  <a:ext uri="{FF2B5EF4-FFF2-40B4-BE49-F238E27FC236}">
                    <a16:creationId xmlns:a16="http://schemas.microsoft.com/office/drawing/2014/main" id="{217CD811-777F-47B0-61FD-57B5BC3EDC0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46" name="Freeform 906">
                <a:extLst>
                  <a:ext uri="{FF2B5EF4-FFF2-40B4-BE49-F238E27FC236}">
                    <a16:creationId xmlns:a16="http://schemas.microsoft.com/office/drawing/2014/main" id="{7299B508-F8AF-870B-05CC-23F0812F56B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47" name="Freeform 907">
                <a:extLst>
                  <a:ext uri="{FF2B5EF4-FFF2-40B4-BE49-F238E27FC236}">
                    <a16:creationId xmlns:a16="http://schemas.microsoft.com/office/drawing/2014/main" id="{0400053B-BCDD-10F8-D40A-850BA952FF7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48" name="Freeform 908">
                <a:extLst>
                  <a:ext uri="{FF2B5EF4-FFF2-40B4-BE49-F238E27FC236}">
                    <a16:creationId xmlns:a16="http://schemas.microsoft.com/office/drawing/2014/main" id="{A27FA768-9CF1-A786-8A5A-C71BD0817C7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49" name="Freeform 909">
                <a:extLst>
                  <a:ext uri="{FF2B5EF4-FFF2-40B4-BE49-F238E27FC236}">
                    <a16:creationId xmlns:a16="http://schemas.microsoft.com/office/drawing/2014/main" id="{42FD406E-5B22-7C21-0C93-8C47D2C77CE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50" name="Freeform 910">
                <a:extLst>
                  <a:ext uri="{FF2B5EF4-FFF2-40B4-BE49-F238E27FC236}">
                    <a16:creationId xmlns:a16="http://schemas.microsoft.com/office/drawing/2014/main" id="{E39CB1AF-A709-4F3E-DA43-572785B8AAB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51" name="Freeform 911">
                <a:extLst>
                  <a:ext uri="{FF2B5EF4-FFF2-40B4-BE49-F238E27FC236}">
                    <a16:creationId xmlns:a16="http://schemas.microsoft.com/office/drawing/2014/main" id="{A44856FE-3431-37F6-99C2-FE79909D9A5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52" name="Freeform 912">
                <a:extLst>
                  <a:ext uri="{FF2B5EF4-FFF2-40B4-BE49-F238E27FC236}">
                    <a16:creationId xmlns:a16="http://schemas.microsoft.com/office/drawing/2014/main" id="{160731A3-88A6-16F4-FD9F-6B0212D4F47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53" name="Freeform 913">
                <a:extLst>
                  <a:ext uri="{FF2B5EF4-FFF2-40B4-BE49-F238E27FC236}">
                    <a16:creationId xmlns:a16="http://schemas.microsoft.com/office/drawing/2014/main" id="{1030EABD-3318-1588-5F85-218FE14B9B3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54" name="Freeform 914">
                <a:extLst>
                  <a:ext uri="{FF2B5EF4-FFF2-40B4-BE49-F238E27FC236}">
                    <a16:creationId xmlns:a16="http://schemas.microsoft.com/office/drawing/2014/main" id="{5A171059-55C3-7DD7-5D08-4CE90F1E8E4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55" name="Freeform 915">
                <a:extLst>
                  <a:ext uri="{FF2B5EF4-FFF2-40B4-BE49-F238E27FC236}">
                    <a16:creationId xmlns:a16="http://schemas.microsoft.com/office/drawing/2014/main" id="{35204401-25F2-E872-2751-09407402321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56" name="Freeform 916">
                <a:extLst>
                  <a:ext uri="{FF2B5EF4-FFF2-40B4-BE49-F238E27FC236}">
                    <a16:creationId xmlns:a16="http://schemas.microsoft.com/office/drawing/2014/main" id="{312A54F8-E01A-DAC0-1A90-B2D809409F8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57" name="Freeform 917">
                <a:extLst>
                  <a:ext uri="{FF2B5EF4-FFF2-40B4-BE49-F238E27FC236}">
                    <a16:creationId xmlns:a16="http://schemas.microsoft.com/office/drawing/2014/main" id="{2088F0B1-6334-185D-C07F-79337D907B7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58" name="Freeform 918">
                <a:extLst>
                  <a:ext uri="{FF2B5EF4-FFF2-40B4-BE49-F238E27FC236}">
                    <a16:creationId xmlns:a16="http://schemas.microsoft.com/office/drawing/2014/main" id="{84A43C69-369A-696E-950C-240C9126D0C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59" name="Freeform 919">
                <a:extLst>
                  <a:ext uri="{FF2B5EF4-FFF2-40B4-BE49-F238E27FC236}">
                    <a16:creationId xmlns:a16="http://schemas.microsoft.com/office/drawing/2014/main" id="{C7907084-E85F-8A56-4544-60449E3444F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60" name="Freeform 920">
                <a:extLst>
                  <a:ext uri="{FF2B5EF4-FFF2-40B4-BE49-F238E27FC236}">
                    <a16:creationId xmlns:a16="http://schemas.microsoft.com/office/drawing/2014/main" id="{AAF03CF5-E055-DF81-4385-4A40E1D1752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61" name="Freeform 921">
                <a:extLst>
                  <a:ext uri="{FF2B5EF4-FFF2-40B4-BE49-F238E27FC236}">
                    <a16:creationId xmlns:a16="http://schemas.microsoft.com/office/drawing/2014/main" id="{0F5FB7A7-493F-887E-CD61-68B87F8DE83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62" name="Freeform 922">
                <a:extLst>
                  <a:ext uri="{FF2B5EF4-FFF2-40B4-BE49-F238E27FC236}">
                    <a16:creationId xmlns:a16="http://schemas.microsoft.com/office/drawing/2014/main" id="{47A48431-FB4E-CEA7-E185-E027E642319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63" name="Freeform 923">
                <a:extLst>
                  <a:ext uri="{FF2B5EF4-FFF2-40B4-BE49-F238E27FC236}">
                    <a16:creationId xmlns:a16="http://schemas.microsoft.com/office/drawing/2014/main" id="{9E06B3D3-181D-F3AF-7192-61EB4FF67B7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64" name="Freeform 924">
                <a:extLst>
                  <a:ext uri="{FF2B5EF4-FFF2-40B4-BE49-F238E27FC236}">
                    <a16:creationId xmlns:a16="http://schemas.microsoft.com/office/drawing/2014/main" id="{D942896C-A7E1-3433-D54E-A587F895E77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65" name="Freeform 925">
                <a:extLst>
                  <a:ext uri="{FF2B5EF4-FFF2-40B4-BE49-F238E27FC236}">
                    <a16:creationId xmlns:a16="http://schemas.microsoft.com/office/drawing/2014/main" id="{568EFE93-9193-FE06-305C-E54E0F7A59F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66" name="Freeform 926">
                <a:extLst>
                  <a:ext uri="{FF2B5EF4-FFF2-40B4-BE49-F238E27FC236}">
                    <a16:creationId xmlns:a16="http://schemas.microsoft.com/office/drawing/2014/main" id="{A4FCFF86-7867-A503-7A38-EC0F2C3EED1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67" name="Freeform 927">
                <a:extLst>
                  <a:ext uri="{FF2B5EF4-FFF2-40B4-BE49-F238E27FC236}">
                    <a16:creationId xmlns:a16="http://schemas.microsoft.com/office/drawing/2014/main" id="{11434888-9CEB-8942-E98F-66F883B2501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68" name="Freeform 928">
                <a:extLst>
                  <a:ext uri="{FF2B5EF4-FFF2-40B4-BE49-F238E27FC236}">
                    <a16:creationId xmlns:a16="http://schemas.microsoft.com/office/drawing/2014/main" id="{70C29121-9D88-4D3F-B32A-79C9E4F52EE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69" name="Freeform 929">
                <a:extLst>
                  <a:ext uri="{FF2B5EF4-FFF2-40B4-BE49-F238E27FC236}">
                    <a16:creationId xmlns:a16="http://schemas.microsoft.com/office/drawing/2014/main" id="{28B016CE-A68F-9B69-0192-F7CA588AA4D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0" name="Freeform 930">
                <a:extLst>
                  <a:ext uri="{FF2B5EF4-FFF2-40B4-BE49-F238E27FC236}">
                    <a16:creationId xmlns:a16="http://schemas.microsoft.com/office/drawing/2014/main" id="{EE334CB4-CD70-6E05-A1BF-3F3BC27486E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1" name="Freeform 931">
                <a:extLst>
                  <a:ext uri="{FF2B5EF4-FFF2-40B4-BE49-F238E27FC236}">
                    <a16:creationId xmlns:a16="http://schemas.microsoft.com/office/drawing/2014/main" id="{62E0DF0F-36A6-2D6F-1D80-9CF2B39F4CB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2" name="Freeform 932">
                <a:extLst>
                  <a:ext uri="{FF2B5EF4-FFF2-40B4-BE49-F238E27FC236}">
                    <a16:creationId xmlns:a16="http://schemas.microsoft.com/office/drawing/2014/main" id="{87957FF4-823A-D842-C581-1BE6454B92A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3" name="Freeform 933">
                <a:extLst>
                  <a:ext uri="{FF2B5EF4-FFF2-40B4-BE49-F238E27FC236}">
                    <a16:creationId xmlns:a16="http://schemas.microsoft.com/office/drawing/2014/main" id="{F400D31A-D362-BD6B-1257-666B02200A2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4" name="Freeform 934">
                <a:extLst>
                  <a:ext uri="{FF2B5EF4-FFF2-40B4-BE49-F238E27FC236}">
                    <a16:creationId xmlns:a16="http://schemas.microsoft.com/office/drawing/2014/main" id="{53426F5F-F10D-11AA-3C54-D2707A3C13E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5" name="Freeform 935">
                <a:extLst>
                  <a:ext uri="{FF2B5EF4-FFF2-40B4-BE49-F238E27FC236}">
                    <a16:creationId xmlns:a16="http://schemas.microsoft.com/office/drawing/2014/main" id="{22C8433F-495C-7427-0287-4E31AD00A5D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6" name="Freeform 936">
                <a:extLst>
                  <a:ext uri="{FF2B5EF4-FFF2-40B4-BE49-F238E27FC236}">
                    <a16:creationId xmlns:a16="http://schemas.microsoft.com/office/drawing/2014/main" id="{C2DDCB40-6110-CFC6-1A1F-94547D92252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7" name="Freeform 937">
                <a:extLst>
                  <a:ext uri="{FF2B5EF4-FFF2-40B4-BE49-F238E27FC236}">
                    <a16:creationId xmlns:a16="http://schemas.microsoft.com/office/drawing/2014/main" id="{BC084775-8DFD-779E-10FD-EA4F0764800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8" name="Freeform 938">
                <a:extLst>
                  <a:ext uri="{FF2B5EF4-FFF2-40B4-BE49-F238E27FC236}">
                    <a16:creationId xmlns:a16="http://schemas.microsoft.com/office/drawing/2014/main" id="{7843F2A2-A3BE-5E4A-C1A1-8379A6A22FB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9" name="Freeform 939">
                <a:extLst>
                  <a:ext uri="{FF2B5EF4-FFF2-40B4-BE49-F238E27FC236}">
                    <a16:creationId xmlns:a16="http://schemas.microsoft.com/office/drawing/2014/main" id="{7D4342AB-7387-0AEF-4E8B-F0D783DDBCB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0" name="Freeform 940">
                <a:extLst>
                  <a:ext uri="{FF2B5EF4-FFF2-40B4-BE49-F238E27FC236}">
                    <a16:creationId xmlns:a16="http://schemas.microsoft.com/office/drawing/2014/main" id="{F6B05305-0AA1-6E8D-3663-25EB000CD71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1" name="Freeform 941">
                <a:extLst>
                  <a:ext uri="{FF2B5EF4-FFF2-40B4-BE49-F238E27FC236}">
                    <a16:creationId xmlns:a16="http://schemas.microsoft.com/office/drawing/2014/main" id="{542A4388-D92D-684D-BAC9-097BD6E1A32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2" name="Freeform 942">
                <a:extLst>
                  <a:ext uri="{FF2B5EF4-FFF2-40B4-BE49-F238E27FC236}">
                    <a16:creationId xmlns:a16="http://schemas.microsoft.com/office/drawing/2014/main" id="{BA69F0DA-4F3A-91B0-4241-8A347BE60EF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3" name="Freeform 943">
                <a:extLst>
                  <a:ext uri="{FF2B5EF4-FFF2-40B4-BE49-F238E27FC236}">
                    <a16:creationId xmlns:a16="http://schemas.microsoft.com/office/drawing/2014/main" id="{028DA7E4-067E-863E-4E86-64F5FE5ACB2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4" name="Freeform 944">
                <a:extLst>
                  <a:ext uri="{FF2B5EF4-FFF2-40B4-BE49-F238E27FC236}">
                    <a16:creationId xmlns:a16="http://schemas.microsoft.com/office/drawing/2014/main" id="{8467A165-D26D-E511-0E00-948C0566790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5" name="Freeform 945">
                <a:extLst>
                  <a:ext uri="{FF2B5EF4-FFF2-40B4-BE49-F238E27FC236}">
                    <a16:creationId xmlns:a16="http://schemas.microsoft.com/office/drawing/2014/main" id="{51AD3F03-7D76-745F-57C9-95A819F9103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6" name="Freeform 946">
                <a:extLst>
                  <a:ext uri="{FF2B5EF4-FFF2-40B4-BE49-F238E27FC236}">
                    <a16:creationId xmlns:a16="http://schemas.microsoft.com/office/drawing/2014/main" id="{CD708C19-A661-EDF2-CDE7-9AD1B0D0638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7" name="Freeform 947">
                <a:extLst>
                  <a:ext uri="{FF2B5EF4-FFF2-40B4-BE49-F238E27FC236}">
                    <a16:creationId xmlns:a16="http://schemas.microsoft.com/office/drawing/2014/main" id="{1CD30EEC-EEEC-AF70-5F99-6080E49DA08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8" name="Freeform 948">
                <a:extLst>
                  <a:ext uri="{FF2B5EF4-FFF2-40B4-BE49-F238E27FC236}">
                    <a16:creationId xmlns:a16="http://schemas.microsoft.com/office/drawing/2014/main" id="{7851BBEF-57BB-B32A-DD53-86A1D1483BE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9" name="Freeform 949">
                <a:extLst>
                  <a:ext uri="{FF2B5EF4-FFF2-40B4-BE49-F238E27FC236}">
                    <a16:creationId xmlns:a16="http://schemas.microsoft.com/office/drawing/2014/main" id="{E71E9EB6-433C-8D82-3E74-A11CF7C0DF8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0" name="Freeform 950">
                <a:extLst>
                  <a:ext uri="{FF2B5EF4-FFF2-40B4-BE49-F238E27FC236}">
                    <a16:creationId xmlns:a16="http://schemas.microsoft.com/office/drawing/2014/main" id="{131AEB74-9847-820F-D74C-F8CE277BA25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1" name="Freeform 951">
                <a:extLst>
                  <a:ext uri="{FF2B5EF4-FFF2-40B4-BE49-F238E27FC236}">
                    <a16:creationId xmlns:a16="http://schemas.microsoft.com/office/drawing/2014/main" id="{FBE33CA0-E912-08EC-CB1B-259BD14968D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2" name="Freeform 952">
                <a:extLst>
                  <a:ext uri="{FF2B5EF4-FFF2-40B4-BE49-F238E27FC236}">
                    <a16:creationId xmlns:a16="http://schemas.microsoft.com/office/drawing/2014/main" id="{0C15F6E7-132F-3A42-6470-1C5674FE9A2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3" name="Freeform 953">
                <a:extLst>
                  <a:ext uri="{FF2B5EF4-FFF2-40B4-BE49-F238E27FC236}">
                    <a16:creationId xmlns:a16="http://schemas.microsoft.com/office/drawing/2014/main" id="{5437A65D-298C-4FC3-DB76-4793B43A58B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4" name="Freeform 954">
                <a:extLst>
                  <a:ext uri="{FF2B5EF4-FFF2-40B4-BE49-F238E27FC236}">
                    <a16:creationId xmlns:a16="http://schemas.microsoft.com/office/drawing/2014/main" id="{2C8D0B24-5EF0-EB9D-2BCF-6E60B9786FA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5" name="Freeform 955">
                <a:extLst>
                  <a:ext uri="{FF2B5EF4-FFF2-40B4-BE49-F238E27FC236}">
                    <a16:creationId xmlns:a16="http://schemas.microsoft.com/office/drawing/2014/main" id="{B0DC7186-B845-6B15-BC0E-3907E7DCE1C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6" name="Freeform 956">
                <a:extLst>
                  <a:ext uri="{FF2B5EF4-FFF2-40B4-BE49-F238E27FC236}">
                    <a16:creationId xmlns:a16="http://schemas.microsoft.com/office/drawing/2014/main" id="{704DA0B9-E09F-016E-E14A-4A32C98FAEA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7" name="Freeform 957">
                <a:extLst>
                  <a:ext uri="{FF2B5EF4-FFF2-40B4-BE49-F238E27FC236}">
                    <a16:creationId xmlns:a16="http://schemas.microsoft.com/office/drawing/2014/main" id="{53CA7534-7C9C-343C-56A9-C9147D8A1C9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8" name="Freeform 958">
                <a:extLst>
                  <a:ext uri="{FF2B5EF4-FFF2-40B4-BE49-F238E27FC236}">
                    <a16:creationId xmlns:a16="http://schemas.microsoft.com/office/drawing/2014/main" id="{FA0C41B7-0B7E-7D3F-390A-09572F673FD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00" name="Freeform 959">
                <a:extLst>
                  <a:ext uri="{FF2B5EF4-FFF2-40B4-BE49-F238E27FC236}">
                    <a16:creationId xmlns:a16="http://schemas.microsoft.com/office/drawing/2014/main" id="{5F155388-2BE7-05D2-3140-33E451537CB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01" name="Freeform 960">
                <a:extLst>
                  <a:ext uri="{FF2B5EF4-FFF2-40B4-BE49-F238E27FC236}">
                    <a16:creationId xmlns:a16="http://schemas.microsoft.com/office/drawing/2014/main" id="{A0A41909-BBA9-018C-2354-673CC4FC4D9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02" name="Freeform 961">
                <a:extLst>
                  <a:ext uri="{FF2B5EF4-FFF2-40B4-BE49-F238E27FC236}">
                    <a16:creationId xmlns:a16="http://schemas.microsoft.com/office/drawing/2014/main" id="{60088969-299F-6089-E5C3-C9FE2202FFD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03" name="Freeform 962">
                <a:extLst>
                  <a:ext uri="{FF2B5EF4-FFF2-40B4-BE49-F238E27FC236}">
                    <a16:creationId xmlns:a16="http://schemas.microsoft.com/office/drawing/2014/main" id="{93F3AB35-2C47-D0F1-CFEC-1F1D92E1CFA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04" name="Freeform 963">
                <a:extLst>
                  <a:ext uri="{FF2B5EF4-FFF2-40B4-BE49-F238E27FC236}">
                    <a16:creationId xmlns:a16="http://schemas.microsoft.com/office/drawing/2014/main" id="{60C44024-FB99-4817-00FD-D5710DD358A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05" name="Freeform 964">
                <a:extLst>
                  <a:ext uri="{FF2B5EF4-FFF2-40B4-BE49-F238E27FC236}">
                    <a16:creationId xmlns:a16="http://schemas.microsoft.com/office/drawing/2014/main" id="{D51D8B5F-38C4-B2DF-304B-150A6D8B565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06" name="Freeform 965">
                <a:extLst>
                  <a:ext uri="{FF2B5EF4-FFF2-40B4-BE49-F238E27FC236}">
                    <a16:creationId xmlns:a16="http://schemas.microsoft.com/office/drawing/2014/main" id="{DF2BA481-68FF-5D13-EA4A-B67912AA6D3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07" name="Freeform 966">
                <a:extLst>
                  <a:ext uri="{FF2B5EF4-FFF2-40B4-BE49-F238E27FC236}">
                    <a16:creationId xmlns:a16="http://schemas.microsoft.com/office/drawing/2014/main" id="{B60DD8B2-FB9C-00B8-95FF-84DE1418A5D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08" name="Freeform 967">
                <a:extLst>
                  <a:ext uri="{FF2B5EF4-FFF2-40B4-BE49-F238E27FC236}">
                    <a16:creationId xmlns:a16="http://schemas.microsoft.com/office/drawing/2014/main" id="{00A912AA-2F92-CF3A-26CB-6E3F2CA822D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09" name="Freeform 968">
                <a:extLst>
                  <a:ext uri="{FF2B5EF4-FFF2-40B4-BE49-F238E27FC236}">
                    <a16:creationId xmlns:a16="http://schemas.microsoft.com/office/drawing/2014/main" id="{236C2242-1656-2C75-A2DB-BF6D42E65B9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10" name="Freeform 969">
                <a:extLst>
                  <a:ext uri="{FF2B5EF4-FFF2-40B4-BE49-F238E27FC236}">
                    <a16:creationId xmlns:a16="http://schemas.microsoft.com/office/drawing/2014/main" id="{CE796B4F-2E9D-2340-38EA-D7A5C10A6EB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11" name="Freeform 970">
                <a:extLst>
                  <a:ext uri="{FF2B5EF4-FFF2-40B4-BE49-F238E27FC236}">
                    <a16:creationId xmlns:a16="http://schemas.microsoft.com/office/drawing/2014/main" id="{790BD282-5D18-12A0-35D8-6E03DF87605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12" name="Freeform 971">
                <a:extLst>
                  <a:ext uri="{FF2B5EF4-FFF2-40B4-BE49-F238E27FC236}">
                    <a16:creationId xmlns:a16="http://schemas.microsoft.com/office/drawing/2014/main" id="{A229BCD2-3DCF-D0F9-CE02-A2251235A5C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13" name="Freeform 972">
                <a:extLst>
                  <a:ext uri="{FF2B5EF4-FFF2-40B4-BE49-F238E27FC236}">
                    <a16:creationId xmlns:a16="http://schemas.microsoft.com/office/drawing/2014/main" id="{B4CECAC2-311D-03FA-5F36-B9FE628A9EE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14" name="Freeform 973">
                <a:extLst>
                  <a:ext uri="{FF2B5EF4-FFF2-40B4-BE49-F238E27FC236}">
                    <a16:creationId xmlns:a16="http://schemas.microsoft.com/office/drawing/2014/main" id="{677A78E3-D520-422F-A977-93641B2E25B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15" name="Freeform 974">
                <a:extLst>
                  <a:ext uri="{FF2B5EF4-FFF2-40B4-BE49-F238E27FC236}">
                    <a16:creationId xmlns:a16="http://schemas.microsoft.com/office/drawing/2014/main" id="{7C3B6D72-D921-55B0-619A-400E0494E63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16" name="Freeform 975">
                <a:extLst>
                  <a:ext uri="{FF2B5EF4-FFF2-40B4-BE49-F238E27FC236}">
                    <a16:creationId xmlns:a16="http://schemas.microsoft.com/office/drawing/2014/main" id="{DE1CA9AE-4AD0-0C52-FBBD-36CA6F9DAE0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17" name="Freeform 976">
                <a:extLst>
                  <a:ext uri="{FF2B5EF4-FFF2-40B4-BE49-F238E27FC236}">
                    <a16:creationId xmlns:a16="http://schemas.microsoft.com/office/drawing/2014/main" id="{03A64DED-D1ED-69C0-31F4-127426DD87D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18" name="Freeform 977">
                <a:extLst>
                  <a:ext uri="{FF2B5EF4-FFF2-40B4-BE49-F238E27FC236}">
                    <a16:creationId xmlns:a16="http://schemas.microsoft.com/office/drawing/2014/main" id="{4884C30A-C310-209A-797A-9047240A8E0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19" name="Freeform 978">
                <a:extLst>
                  <a:ext uri="{FF2B5EF4-FFF2-40B4-BE49-F238E27FC236}">
                    <a16:creationId xmlns:a16="http://schemas.microsoft.com/office/drawing/2014/main" id="{59F68707-D577-0F79-EE7E-23D64A7C9F4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20" name="Freeform 979">
                <a:extLst>
                  <a:ext uri="{FF2B5EF4-FFF2-40B4-BE49-F238E27FC236}">
                    <a16:creationId xmlns:a16="http://schemas.microsoft.com/office/drawing/2014/main" id="{8F6A9CB2-F839-E9E8-A824-231BB69FF52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21" name="Freeform 980">
                <a:extLst>
                  <a:ext uri="{FF2B5EF4-FFF2-40B4-BE49-F238E27FC236}">
                    <a16:creationId xmlns:a16="http://schemas.microsoft.com/office/drawing/2014/main" id="{5721AA97-E589-8127-6A0A-A88CCCF6E30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22" name="Freeform 981">
                <a:extLst>
                  <a:ext uri="{FF2B5EF4-FFF2-40B4-BE49-F238E27FC236}">
                    <a16:creationId xmlns:a16="http://schemas.microsoft.com/office/drawing/2014/main" id="{E87C683B-F93C-A68C-1AB1-D3BDA893F09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23" name="Freeform 982">
                <a:extLst>
                  <a:ext uri="{FF2B5EF4-FFF2-40B4-BE49-F238E27FC236}">
                    <a16:creationId xmlns:a16="http://schemas.microsoft.com/office/drawing/2014/main" id="{88BAAA55-299C-2979-42A8-FF5BC920B2E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24" name="Freeform 983">
                <a:extLst>
                  <a:ext uri="{FF2B5EF4-FFF2-40B4-BE49-F238E27FC236}">
                    <a16:creationId xmlns:a16="http://schemas.microsoft.com/office/drawing/2014/main" id="{45B15BDA-65FC-5816-A04E-B689C1D889C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25" name="Freeform 984">
                <a:extLst>
                  <a:ext uri="{FF2B5EF4-FFF2-40B4-BE49-F238E27FC236}">
                    <a16:creationId xmlns:a16="http://schemas.microsoft.com/office/drawing/2014/main" id="{DA01564C-625B-E229-9A64-17B0C8E0769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26" name="Freeform 985">
                <a:extLst>
                  <a:ext uri="{FF2B5EF4-FFF2-40B4-BE49-F238E27FC236}">
                    <a16:creationId xmlns:a16="http://schemas.microsoft.com/office/drawing/2014/main" id="{352341B7-5649-C3B4-EB90-553DCC2F025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27" name="Freeform 986">
                <a:extLst>
                  <a:ext uri="{FF2B5EF4-FFF2-40B4-BE49-F238E27FC236}">
                    <a16:creationId xmlns:a16="http://schemas.microsoft.com/office/drawing/2014/main" id="{BDE7C366-16A7-139B-1D91-A229F610B53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28" name="Freeform 987">
                <a:extLst>
                  <a:ext uri="{FF2B5EF4-FFF2-40B4-BE49-F238E27FC236}">
                    <a16:creationId xmlns:a16="http://schemas.microsoft.com/office/drawing/2014/main" id="{AFE4D520-9B68-97D5-0638-BE15BDBA743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29" name="Freeform 988">
                <a:extLst>
                  <a:ext uri="{FF2B5EF4-FFF2-40B4-BE49-F238E27FC236}">
                    <a16:creationId xmlns:a16="http://schemas.microsoft.com/office/drawing/2014/main" id="{33771D29-20DE-1AD2-BE16-AF44FD75747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30" name="Freeform 989">
                <a:extLst>
                  <a:ext uri="{FF2B5EF4-FFF2-40B4-BE49-F238E27FC236}">
                    <a16:creationId xmlns:a16="http://schemas.microsoft.com/office/drawing/2014/main" id="{B8521200-BDB3-4C1D-587E-7FD54FDB2F2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31" name="Freeform 990">
                <a:extLst>
                  <a:ext uri="{FF2B5EF4-FFF2-40B4-BE49-F238E27FC236}">
                    <a16:creationId xmlns:a16="http://schemas.microsoft.com/office/drawing/2014/main" id="{B659EF9D-01BF-BED8-C23E-DA5A95D0003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32" name="Freeform 991">
                <a:extLst>
                  <a:ext uri="{FF2B5EF4-FFF2-40B4-BE49-F238E27FC236}">
                    <a16:creationId xmlns:a16="http://schemas.microsoft.com/office/drawing/2014/main" id="{DD4A1797-F1FE-AA9A-7F02-F72160105EB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33" name="Freeform 992">
                <a:extLst>
                  <a:ext uri="{FF2B5EF4-FFF2-40B4-BE49-F238E27FC236}">
                    <a16:creationId xmlns:a16="http://schemas.microsoft.com/office/drawing/2014/main" id="{5299DE2E-34DC-DAB5-E8B7-8E88AC760EB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5" name="Group 9">
              <a:extLst>
                <a:ext uri="{FF2B5EF4-FFF2-40B4-BE49-F238E27FC236}">
                  <a16:creationId xmlns:a16="http://schemas.microsoft.com/office/drawing/2014/main" id="{974673AA-7139-6EA1-22CA-41CD7DC5FCA8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6" name="Freeform 888">
                <a:extLst>
                  <a:ext uri="{FF2B5EF4-FFF2-40B4-BE49-F238E27FC236}">
                    <a16:creationId xmlns:a16="http://schemas.microsoft.com/office/drawing/2014/main" id="{DF8D915B-839B-2046-7B9A-1542107067B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" name="Freeform 889">
                <a:extLst>
                  <a:ext uri="{FF2B5EF4-FFF2-40B4-BE49-F238E27FC236}">
                    <a16:creationId xmlns:a16="http://schemas.microsoft.com/office/drawing/2014/main" id="{85CC3CD9-EC5D-B218-5A99-12122779FEE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" name="Freeform 890">
                <a:extLst>
                  <a:ext uri="{FF2B5EF4-FFF2-40B4-BE49-F238E27FC236}">
                    <a16:creationId xmlns:a16="http://schemas.microsoft.com/office/drawing/2014/main" id="{49DC49C7-27FF-79A9-9F46-F61B8C55AC3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" name="Freeform 891">
                <a:extLst>
                  <a:ext uri="{FF2B5EF4-FFF2-40B4-BE49-F238E27FC236}">
                    <a16:creationId xmlns:a16="http://schemas.microsoft.com/office/drawing/2014/main" id="{B6B7A81F-2833-C573-C89F-416CBAF0239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" name="Freeform 892">
                <a:extLst>
                  <a:ext uri="{FF2B5EF4-FFF2-40B4-BE49-F238E27FC236}">
                    <a16:creationId xmlns:a16="http://schemas.microsoft.com/office/drawing/2014/main" id="{6BDEA611-B5DA-AD1C-83DE-EF07A85D30C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" name="Freeform 893">
                <a:extLst>
                  <a:ext uri="{FF2B5EF4-FFF2-40B4-BE49-F238E27FC236}">
                    <a16:creationId xmlns:a16="http://schemas.microsoft.com/office/drawing/2014/main" id="{1A17EBB3-6274-A89A-546D-8F1EF600C14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" name="Freeform 894">
                <a:extLst>
                  <a:ext uri="{FF2B5EF4-FFF2-40B4-BE49-F238E27FC236}">
                    <a16:creationId xmlns:a16="http://schemas.microsoft.com/office/drawing/2014/main" id="{E0872016-86A5-C411-40AD-495464612F4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" name="Freeform 895">
                <a:extLst>
                  <a:ext uri="{FF2B5EF4-FFF2-40B4-BE49-F238E27FC236}">
                    <a16:creationId xmlns:a16="http://schemas.microsoft.com/office/drawing/2014/main" id="{109FAA9B-3B81-09A7-87FC-27190EBFA06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" name="Freeform 896">
                <a:extLst>
                  <a:ext uri="{FF2B5EF4-FFF2-40B4-BE49-F238E27FC236}">
                    <a16:creationId xmlns:a16="http://schemas.microsoft.com/office/drawing/2014/main" id="{690D8FFE-D1DD-C120-7762-0A6431FDC8D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" name="Freeform 897">
                <a:extLst>
                  <a:ext uri="{FF2B5EF4-FFF2-40B4-BE49-F238E27FC236}">
                    <a16:creationId xmlns:a16="http://schemas.microsoft.com/office/drawing/2014/main" id="{59D3D21D-88BB-F87F-7A31-E3BE3A250EE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" name="Freeform 898">
                <a:extLst>
                  <a:ext uri="{FF2B5EF4-FFF2-40B4-BE49-F238E27FC236}">
                    <a16:creationId xmlns:a16="http://schemas.microsoft.com/office/drawing/2014/main" id="{052B0BA1-06A1-6D64-D872-8608DFBBC15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" name="Freeform 899">
                <a:extLst>
                  <a:ext uri="{FF2B5EF4-FFF2-40B4-BE49-F238E27FC236}">
                    <a16:creationId xmlns:a16="http://schemas.microsoft.com/office/drawing/2014/main" id="{145A3C54-A03B-F945-63C5-C1B59E84C2A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" name="Freeform 900">
                <a:extLst>
                  <a:ext uri="{FF2B5EF4-FFF2-40B4-BE49-F238E27FC236}">
                    <a16:creationId xmlns:a16="http://schemas.microsoft.com/office/drawing/2014/main" id="{FF38AB65-B930-8668-EBF2-B7C5BC41FA9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" name="Freeform 901">
                <a:extLst>
                  <a:ext uri="{FF2B5EF4-FFF2-40B4-BE49-F238E27FC236}">
                    <a16:creationId xmlns:a16="http://schemas.microsoft.com/office/drawing/2014/main" id="{3406634B-C241-1B01-C625-974C234E89B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" name="Freeform 902">
                <a:extLst>
                  <a:ext uri="{FF2B5EF4-FFF2-40B4-BE49-F238E27FC236}">
                    <a16:creationId xmlns:a16="http://schemas.microsoft.com/office/drawing/2014/main" id="{2D2D2F60-4F9A-7A76-1EC3-317E077C5D9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" name="Freeform 903">
                <a:extLst>
                  <a:ext uri="{FF2B5EF4-FFF2-40B4-BE49-F238E27FC236}">
                    <a16:creationId xmlns:a16="http://schemas.microsoft.com/office/drawing/2014/main" id="{6C40269D-BA45-1E75-FC3F-038074FF6C0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" name="Freeform 904">
                <a:extLst>
                  <a:ext uri="{FF2B5EF4-FFF2-40B4-BE49-F238E27FC236}">
                    <a16:creationId xmlns:a16="http://schemas.microsoft.com/office/drawing/2014/main" id="{6A4F2101-5B2D-DDFD-13E3-45AF4A45176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" name="Freeform 905">
                <a:extLst>
                  <a:ext uri="{FF2B5EF4-FFF2-40B4-BE49-F238E27FC236}">
                    <a16:creationId xmlns:a16="http://schemas.microsoft.com/office/drawing/2014/main" id="{A6827954-989C-2043-59D3-4C1E1A63BDB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" name="Freeform 906">
                <a:extLst>
                  <a:ext uri="{FF2B5EF4-FFF2-40B4-BE49-F238E27FC236}">
                    <a16:creationId xmlns:a16="http://schemas.microsoft.com/office/drawing/2014/main" id="{0219923E-43E5-6D39-A46B-137572E5C3C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" name="Freeform 907">
                <a:extLst>
                  <a:ext uri="{FF2B5EF4-FFF2-40B4-BE49-F238E27FC236}">
                    <a16:creationId xmlns:a16="http://schemas.microsoft.com/office/drawing/2014/main" id="{FAEFC0EB-6150-F8DD-7217-72AE33C5E41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" name="Freeform 908">
                <a:extLst>
                  <a:ext uri="{FF2B5EF4-FFF2-40B4-BE49-F238E27FC236}">
                    <a16:creationId xmlns:a16="http://schemas.microsoft.com/office/drawing/2014/main" id="{07E1297F-DF36-69E8-C294-4F39E31137A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" name="Freeform 909">
                <a:extLst>
                  <a:ext uri="{FF2B5EF4-FFF2-40B4-BE49-F238E27FC236}">
                    <a16:creationId xmlns:a16="http://schemas.microsoft.com/office/drawing/2014/main" id="{4FC321A8-7810-C0DB-8A4B-207530A3F95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" name="Freeform 910">
                <a:extLst>
                  <a:ext uri="{FF2B5EF4-FFF2-40B4-BE49-F238E27FC236}">
                    <a16:creationId xmlns:a16="http://schemas.microsoft.com/office/drawing/2014/main" id="{9C6C6A6B-7CF3-B0BF-5EA2-E886D1210EA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" name="Freeform 911">
                <a:extLst>
                  <a:ext uri="{FF2B5EF4-FFF2-40B4-BE49-F238E27FC236}">
                    <a16:creationId xmlns:a16="http://schemas.microsoft.com/office/drawing/2014/main" id="{9A4722FE-997C-7C0B-300E-73929AA6648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" name="Freeform 912">
                <a:extLst>
                  <a:ext uri="{FF2B5EF4-FFF2-40B4-BE49-F238E27FC236}">
                    <a16:creationId xmlns:a16="http://schemas.microsoft.com/office/drawing/2014/main" id="{031796AA-F4ED-5083-D651-D3E9A7F266F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" name="Freeform 913">
                <a:extLst>
                  <a:ext uri="{FF2B5EF4-FFF2-40B4-BE49-F238E27FC236}">
                    <a16:creationId xmlns:a16="http://schemas.microsoft.com/office/drawing/2014/main" id="{12A76B95-39B7-5088-111E-2BB796CF1A5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" name="Freeform 914">
                <a:extLst>
                  <a:ext uri="{FF2B5EF4-FFF2-40B4-BE49-F238E27FC236}">
                    <a16:creationId xmlns:a16="http://schemas.microsoft.com/office/drawing/2014/main" id="{83B1997D-4320-8B9E-4F2A-7F838DF9538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" name="Freeform 915">
                <a:extLst>
                  <a:ext uri="{FF2B5EF4-FFF2-40B4-BE49-F238E27FC236}">
                    <a16:creationId xmlns:a16="http://schemas.microsoft.com/office/drawing/2014/main" id="{44268D5C-B114-A365-811B-E0170DD897E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" name="Freeform 916">
                <a:extLst>
                  <a:ext uri="{FF2B5EF4-FFF2-40B4-BE49-F238E27FC236}">
                    <a16:creationId xmlns:a16="http://schemas.microsoft.com/office/drawing/2014/main" id="{184A5F7F-067E-A04D-8BA4-6642F9DCC50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" name="Freeform 917">
                <a:extLst>
                  <a:ext uri="{FF2B5EF4-FFF2-40B4-BE49-F238E27FC236}">
                    <a16:creationId xmlns:a16="http://schemas.microsoft.com/office/drawing/2014/main" id="{9E1EBA1E-0F6C-C61C-6D57-B10368EDA65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" name="Freeform 918">
                <a:extLst>
                  <a:ext uri="{FF2B5EF4-FFF2-40B4-BE49-F238E27FC236}">
                    <a16:creationId xmlns:a16="http://schemas.microsoft.com/office/drawing/2014/main" id="{CEECE2A7-C102-EAFF-54DB-5334CB71C3B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" name="Freeform 919">
                <a:extLst>
                  <a:ext uri="{FF2B5EF4-FFF2-40B4-BE49-F238E27FC236}">
                    <a16:creationId xmlns:a16="http://schemas.microsoft.com/office/drawing/2014/main" id="{4E90315F-43AB-DF0E-611B-66A25AF5E72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" name="Freeform 920">
                <a:extLst>
                  <a:ext uri="{FF2B5EF4-FFF2-40B4-BE49-F238E27FC236}">
                    <a16:creationId xmlns:a16="http://schemas.microsoft.com/office/drawing/2014/main" id="{DC58139D-5A3D-A389-09C9-7DD4BBCD7B2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" name="Freeform 921">
                <a:extLst>
                  <a:ext uri="{FF2B5EF4-FFF2-40B4-BE49-F238E27FC236}">
                    <a16:creationId xmlns:a16="http://schemas.microsoft.com/office/drawing/2014/main" id="{EDFC8E24-68C8-96D1-5BD7-9BD253BF1BE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" name="Freeform 922">
                <a:extLst>
                  <a:ext uri="{FF2B5EF4-FFF2-40B4-BE49-F238E27FC236}">
                    <a16:creationId xmlns:a16="http://schemas.microsoft.com/office/drawing/2014/main" id="{72037E0E-F85F-8DE7-5881-BFF406965B9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" name="Freeform 923">
                <a:extLst>
                  <a:ext uri="{FF2B5EF4-FFF2-40B4-BE49-F238E27FC236}">
                    <a16:creationId xmlns:a16="http://schemas.microsoft.com/office/drawing/2014/main" id="{07C965D3-22EE-FF24-CF68-48EBC8212AB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" name="Freeform 924">
                <a:extLst>
                  <a:ext uri="{FF2B5EF4-FFF2-40B4-BE49-F238E27FC236}">
                    <a16:creationId xmlns:a16="http://schemas.microsoft.com/office/drawing/2014/main" id="{BE83FBDB-8A9F-1C5F-5198-9940682DA4E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" name="Freeform 925">
                <a:extLst>
                  <a:ext uri="{FF2B5EF4-FFF2-40B4-BE49-F238E27FC236}">
                    <a16:creationId xmlns:a16="http://schemas.microsoft.com/office/drawing/2014/main" id="{C8AAD32F-D618-1573-0A22-DE9EADF7515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" name="Freeform 926">
                <a:extLst>
                  <a:ext uri="{FF2B5EF4-FFF2-40B4-BE49-F238E27FC236}">
                    <a16:creationId xmlns:a16="http://schemas.microsoft.com/office/drawing/2014/main" id="{DAABD2D4-C1EF-F5DB-D3BA-768E31B1D85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" name="Freeform 927">
                <a:extLst>
                  <a:ext uri="{FF2B5EF4-FFF2-40B4-BE49-F238E27FC236}">
                    <a16:creationId xmlns:a16="http://schemas.microsoft.com/office/drawing/2014/main" id="{1D6D3757-4500-963A-7ADD-A41749B4591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" name="Freeform 928">
                <a:extLst>
                  <a:ext uri="{FF2B5EF4-FFF2-40B4-BE49-F238E27FC236}">
                    <a16:creationId xmlns:a16="http://schemas.microsoft.com/office/drawing/2014/main" id="{F7C43172-FC4D-DCC1-3872-5F500027DD8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" name="Freeform 929">
                <a:extLst>
                  <a:ext uri="{FF2B5EF4-FFF2-40B4-BE49-F238E27FC236}">
                    <a16:creationId xmlns:a16="http://schemas.microsoft.com/office/drawing/2014/main" id="{8D8F8351-DA41-3904-84E9-C800D2F863B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" name="Freeform 930">
                <a:extLst>
                  <a:ext uri="{FF2B5EF4-FFF2-40B4-BE49-F238E27FC236}">
                    <a16:creationId xmlns:a16="http://schemas.microsoft.com/office/drawing/2014/main" id="{A3F1F20F-91F6-EEFB-3FF0-D9C000292E8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" name="Freeform 931">
                <a:extLst>
                  <a:ext uri="{FF2B5EF4-FFF2-40B4-BE49-F238E27FC236}">
                    <a16:creationId xmlns:a16="http://schemas.microsoft.com/office/drawing/2014/main" id="{4C8649A9-26F5-095A-9182-6D07030CB5A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" name="Freeform 932">
                <a:extLst>
                  <a:ext uri="{FF2B5EF4-FFF2-40B4-BE49-F238E27FC236}">
                    <a16:creationId xmlns:a16="http://schemas.microsoft.com/office/drawing/2014/main" id="{D43F3F22-3BF1-6D0A-9E4A-2E69556FF3F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" name="Freeform 933">
                <a:extLst>
                  <a:ext uri="{FF2B5EF4-FFF2-40B4-BE49-F238E27FC236}">
                    <a16:creationId xmlns:a16="http://schemas.microsoft.com/office/drawing/2014/main" id="{03E2B6AE-3727-7978-D8E6-6231F979815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" name="Freeform 934">
                <a:extLst>
                  <a:ext uri="{FF2B5EF4-FFF2-40B4-BE49-F238E27FC236}">
                    <a16:creationId xmlns:a16="http://schemas.microsoft.com/office/drawing/2014/main" id="{8B9124AD-B159-EABC-A0CC-42DC92D8852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" name="Freeform 935">
                <a:extLst>
                  <a:ext uri="{FF2B5EF4-FFF2-40B4-BE49-F238E27FC236}">
                    <a16:creationId xmlns:a16="http://schemas.microsoft.com/office/drawing/2014/main" id="{F1C9B58B-07FE-3F6C-0A53-408548474FF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" name="Freeform 936">
                <a:extLst>
                  <a:ext uri="{FF2B5EF4-FFF2-40B4-BE49-F238E27FC236}">
                    <a16:creationId xmlns:a16="http://schemas.microsoft.com/office/drawing/2014/main" id="{94C9AC6F-E986-E45A-DC5C-946C15B74CD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" name="Freeform 937">
                <a:extLst>
                  <a:ext uri="{FF2B5EF4-FFF2-40B4-BE49-F238E27FC236}">
                    <a16:creationId xmlns:a16="http://schemas.microsoft.com/office/drawing/2014/main" id="{F284F02C-CA2C-443E-4FD9-428DD05946B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" name="Freeform 938">
                <a:extLst>
                  <a:ext uri="{FF2B5EF4-FFF2-40B4-BE49-F238E27FC236}">
                    <a16:creationId xmlns:a16="http://schemas.microsoft.com/office/drawing/2014/main" id="{1E08280D-4EAC-A4B9-7939-45664F9D9DE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" name="Freeform 939">
                <a:extLst>
                  <a:ext uri="{FF2B5EF4-FFF2-40B4-BE49-F238E27FC236}">
                    <a16:creationId xmlns:a16="http://schemas.microsoft.com/office/drawing/2014/main" id="{D5F54E59-3982-684A-DD2E-A983D9D6C72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" name="Freeform 940">
                <a:extLst>
                  <a:ext uri="{FF2B5EF4-FFF2-40B4-BE49-F238E27FC236}">
                    <a16:creationId xmlns:a16="http://schemas.microsoft.com/office/drawing/2014/main" id="{8C24D308-7907-08A9-66D1-71F018FFFC1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" name="Freeform 941">
                <a:extLst>
                  <a:ext uri="{FF2B5EF4-FFF2-40B4-BE49-F238E27FC236}">
                    <a16:creationId xmlns:a16="http://schemas.microsoft.com/office/drawing/2014/main" id="{EDEEAC4A-B0A7-5D06-2CC3-A0349100142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" name="Freeform 942">
                <a:extLst>
                  <a:ext uri="{FF2B5EF4-FFF2-40B4-BE49-F238E27FC236}">
                    <a16:creationId xmlns:a16="http://schemas.microsoft.com/office/drawing/2014/main" id="{95C93DA6-BD1C-1352-F735-72CE4C5E730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" name="Freeform 943">
                <a:extLst>
                  <a:ext uri="{FF2B5EF4-FFF2-40B4-BE49-F238E27FC236}">
                    <a16:creationId xmlns:a16="http://schemas.microsoft.com/office/drawing/2014/main" id="{8824D7AA-C882-759B-756E-CC860567572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" name="Freeform 944">
                <a:extLst>
                  <a:ext uri="{FF2B5EF4-FFF2-40B4-BE49-F238E27FC236}">
                    <a16:creationId xmlns:a16="http://schemas.microsoft.com/office/drawing/2014/main" id="{256F9DFF-1617-4CA1-0335-B91AEF45092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" name="Freeform 945">
                <a:extLst>
                  <a:ext uri="{FF2B5EF4-FFF2-40B4-BE49-F238E27FC236}">
                    <a16:creationId xmlns:a16="http://schemas.microsoft.com/office/drawing/2014/main" id="{AC4E9DCE-DA68-FAC0-D1D4-79EEB9A00FB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2" name="Freeform 946">
                <a:extLst>
                  <a:ext uri="{FF2B5EF4-FFF2-40B4-BE49-F238E27FC236}">
                    <a16:creationId xmlns:a16="http://schemas.microsoft.com/office/drawing/2014/main" id="{B737C6E2-934E-2D2F-8830-27BFBD22D6D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3" name="Freeform 947">
                <a:extLst>
                  <a:ext uri="{FF2B5EF4-FFF2-40B4-BE49-F238E27FC236}">
                    <a16:creationId xmlns:a16="http://schemas.microsoft.com/office/drawing/2014/main" id="{31BCB670-6C11-82D6-5EBB-59190C6A849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" name="Freeform 948">
                <a:extLst>
                  <a:ext uri="{FF2B5EF4-FFF2-40B4-BE49-F238E27FC236}">
                    <a16:creationId xmlns:a16="http://schemas.microsoft.com/office/drawing/2014/main" id="{43D1A093-6256-37A3-7D3A-26518F966D6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" name="Freeform 949">
                <a:extLst>
                  <a:ext uri="{FF2B5EF4-FFF2-40B4-BE49-F238E27FC236}">
                    <a16:creationId xmlns:a16="http://schemas.microsoft.com/office/drawing/2014/main" id="{0614DBB7-9393-B952-7862-761179A9915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" name="Freeform 950">
                <a:extLst>
                  <a:ext uri="{FF2B5EF4-FFF2-40B4-BE49-F238E27FC236}">
                    <a16:creationId xmlns:a16="http://schemas.microsoft.com/office/drawing/2014/main" id="{F7FDE232-1092-880A-AA8E-3D010DA671A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" name="Freeform 951">
                <a:extLst>
                  <a:ext uri="{FF2B5EF4-FFF2-40B4-BE49-F238E27FC236}">
                    <a16:creationId xmlns:a16="http://schemas.microsoft.com/office/drawing/2014/main" id="{AB587EEC-B90A-5037-76A7-31E9FA32194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" name="Freeform 952">
                <a:extLst>
                  <a:ext uri="{FF2B5EF4-FFF2-40B4-BE49-F238E27FC236}">
                    <a16:creationId xmlns:a16="http://schemas.microsoft.com/office/drawing/2014/main" id="{27F82590-A895-A437-9F5E-D4D7FA2E5FC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" name="Freeform 953">
                <a:extLst>
                  <a:ext uri="{FF2B5EF4-FFF2-40B4-BE49-F238E27FC236}">
                    <a16:creationId xmlns:a16="http://schemas.microsoft.com/office/drawing/2014/main" id="{58E0FC25-E870-86D5-9788-2DBDEF679CD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" name="Freeform 954">
                <a:extLst>
                  <a:ext uri="{FF2B5EF4-FFF2-40B4-BE49-F238E27FC236}">
                    <a16:creationId xmlns:a16="http://schemas.microsoft.com/office/drawing/2014/main" id="{CD1C6F9A-8AD4-781F-C4FD-5B1D0D8452E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" name="Freeform 955">
                <a:extLst>
                  <a:ext uri="{FF2B5EF4-FFF2-40B4-BE49-F238E27FC236}">
                    <a16:creationId xmlns:a16="http://schemas.microsoft.com/office/drawing/2014/main" id="{ECDFF809-7EF9-F5CD-8E90-E7C03B066FC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" name="Freeform 956">
                <a:extLst>
                  <a:ext uri="{FF2B5EF4-FFF2-40B4-BE49-F238E27FC236}">
                    <a16:creationId xmlns:a16="http://schemas.microsoft.com/office/drawing/2014/main" id="{83F0518E-5462-C850-3D66-470C7448FB5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" name="Freeform 957">
                <a:extLst>
                  <a:ext uri="{FF2B5EF4-FFF2-40B4-BE49-F238E27FC236}">
                    <a16:creationId xmlns:a16="http://schemas.microsoft.com/office/drawing/2014/main" id="{9B21AA90-B771-67DD-7E73-518F7C7AF09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" name="Freeform 958">
                <a:extLst>
                  <a:ext uri="{FF2B5EF4-FFF2-40B4-BE49-F238E27FC236}">
                    <a16:creationId xmlns:a16="http://schemas.microsoft.com/office/drawing/2014/main" id="{9F8F4FBB-443A-B6BE-95ED-CAF111707C9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" name="Freeform 959">
                <a:extLst>
                  <a:ext uri="{FF2B5EF4-FFF2-40B4-BE49-F238E27FC236}">
                    <a16:creationId xmlns:a16="http://schemas.microsoft.com/office/drawing/2014/main" id="{3CAE833E-EA54-C9EB-69BE-6C8B3A8BAF5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" name="Freeform 960">
                <a:extLst>
                  <a:ext uri="{FF2B5EF4-FFF2-40B4-BE49-F238E27FC236}">
                    <a16:creationId xmlns:a16="http://schemas.microsoft.com/office/drawing/2014/main" id="{ADED6C16-EF8D-23A5-A4DE-C0E066B03B3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" name="Freeform 961">
                <a:extLst>
                  <a:ext uri="{FF2B5EF4-FFF2-40B4-BE49-F238E27FC236}">
                    <a16:creationId xmlns:a16="http://schemas.microsoft.com/office/drawing/2014/main" id="{05306230-A2D2-BB6E-8460-4B3E3AA5F99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" name="Freeform 962">
                <a:extLst>
                  <a:ext uri="{FF2B5EF4-FFF2-40B4-BE49-F238E27FC236}">
                    <a16:creationId xmlns:a16="http://schemas.microsoft.com/office/drawing/2014/main" id="{01448C5B-247C-CD16-7A80-02FF6F6C307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" name="Freeform 963">
                <a:extLst>
                  <a:ext uri="{FF2B5EF4-FFF2-40B4-BE49-F238E27FC236}">
                    <a16:creationId xmlns:a16="http://schemas.microsoft.com/office/drawing/2014/main" id="{165D64FC-D946-C6D7-112C-C0BB11BB3E9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" name="Freeform 964">
                <a:extLst>
                  <a:ext uri="{FF2B5EF4-FFF2-40B4-BE49-F238E27FC236}">
                    <a16:creationId xmlns:a16="http://schemas.microsoft.com/office/drawing/2014/main" id="{BD74380D-B181-13F0-6DC8-0D0180F1209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" name="Freeform 965">
                <a:extLst>
                  <a:ext uri="{FF2B5EF4-FFF2-40B4-BE49-F238E27FC236}">
                    <a16:creationId xmlns:a16="http://schemas.microsoft.com/office/drawing/2014/main" id="{39AD2EF8-703B-F63F-8914-7A2657AECF9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" name="Freeform 966">
                <a:extLst>
                  <a:ext uri="{FF2B5EF4-FFF2-40B4-BE49-F238E27FC236}">
                    <a16:creationId xmlns:a16="http://schemas.microsoft.com/office/drawing/2014/main" id="{3EFEF407-2238-B04F-A5D0-360D2CA4173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" name="Freeform 967">
                <a:extLst>
                  <a:ext uri="{FF2B5EF4-FFF2-40B4-BE49-F238E27FC236}">
                    <a16:creationId xmlns:a16="http://schemas.microsoft.com/office/drawing/2014/main" id="{65760E8D-2C76-FE9A-EBA0-3E6365A06EA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4" name="Freeform 968">
                <a:extLst>
                  <a:ext uri="{FF2B5EF4-FFF2-40B4-BE49-F238E27FC236}">
                    <a16:creationId xmlns:a16="http://schemas.microsoft.com/office/drawing/2014/main" id="{DACFB0B0-CD34-6ADC-7382-89801FE78E7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5" name="Freeform 969">
                <a:extLst>
                  <a:ext uri="{FF2B5EF4-FFF2-40B4-BE49-F238E27FC236}">
                    <a16:creationId xmlns:a16="http://schemas.microsoft.com/office/drawing/2014/main" id="{82E14230-409E-5108-3F84-A3B0EDA9EBD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6" name="Freeform 970">
                <a:extLst>
                  <a:ext uri="{FF2B5EF4-FFF2-40B4-BE49-F238E27FC236}">
                    <a16:creationId xmlns:a16="http://schemas.microsoft.com/office/drawing/2014/main" id="{743207F5-9E36-D410-79C7-9EDE41572DF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7" name="Freeform 971">
                <a:extLst>
                  <a:ext uri="{FF2B5EF4-FFF2-40B4-BE49-F238E27FC236}">
                    <a16:creationId xmlns:a16="http://schemas.microsoft.com/office/drawing/2014/main" id="{102D7781-0630-643D-1991-3114E72CA96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8" name="Freeform 972">
                <a:extLst>
                  <a:ext uri="{FF2B5EF4-FFF2-40B4-BE49-F238E27FC236}">
                    <a16:creationId xmlns:a16="http://schemas.microsoft.com/office/drawing/2014/main" id="{DBBA4357-3534-E767-4057-212FEAF8246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9" name="Freeform 973">
                <a:extLst>
                  <a:ext uri="{FF2B5EF4-FFF2-40B4-BE49-F238E27FC236}">
                    <a16:creationId xmlns:a16="http://schemas.microsoft.com/office/drawing/2014/main" id="{AF524B45-D24E-4953-9C8E-73ED001388F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0" name="Freeform 974">
                <a:extLst>
                  <a:ext uri="{FF2B5EF4-FFF2-40B4-BE49-F238E27FC236}">
                    <a16:creationId xmlns:a16="http://schemas.microsoft.com/office/drawing/2014/main" id="{1BE7BFE2-5D52-4795-ECB4-5654E138E0F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2" name="Freeform 975">
                <a:extLst>
                  <a:ext uri="{FF2B5EF4-FFF2-40B4-BE49-F238E27FC236}">
                    <a16:creationId xmlns:a16="http://schemas.microsoft.com/office/drawing/2014/main" id="{7C07D7C1-6815-EF65-E330-EB67DBD398E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3" name="Freeform 976">
                <a:extLst>
                  <a:ext uri="{FF2B5EF4-FFF2-40B4-BE49-F238E27FC236}">
                    <a16:creationId xmlns:a16="http://schemas.microsoft.com/office/drawing/2014/main" id="{C9DE93E7-CF55-88DC-EAA8-03E83D5CB34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4" name="Freeform 977">
                <a:extLst>
                  <a:ext uri="{FF2B5EF4-FFF2-40B4-BE49-F238E27FC236}">
                    <a16:creationId xmlns:a16="http://schemas.microsoft.com/office/drawing/2014/main" id="{62310E47-1C8B-2258-A865-AF5F81E6E2E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5" name="Freeform 978">
                <a:extLst>
                  <a:ext uri="{FF2B5EF4-FFF2-40B4-BE49-F238E27FC236}">
                    <a16:creationId xmlns:a16="http://schemas.microsoft.com/office/drawing/2014/main" id="{4A6FAE23-8E87-9DB2-6DD0-6F114F37A75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6" name="Freeform 979">
                <a:extLst>
                  <a:ext uri="{FF2B5EF4-FFF2-40B4-BE49-F238E27FC236}">
                    <a16:creationId xmlns:a16="http://schemas.microsoft.com/office/drawing/2014/main" id="{B520B5C0-3710-FF42-1C3C-B7FCD2D0150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7" name="Freeform 980">
                <a:extLst>
                  <a:ext uri="{FF2B5EF4-FFF2-40B4-BE49-F238E27FC236}">
                    <a16:creationId xmlns:a16="http://schemas.microsoft.com/office/drawing/2014/main" id="{A8EEB06B-2DB5-175B-92BA-0A3C1A22257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8" name="Freeform 981">
                <a:extLst>
                  <a:ext uri="{FF2B5EF4-FFF2-40B4-BE49-F238E27FC236}">
                    <a16:creationId xmlns:a16="http://schemas.microsoft.com/office/drawing/2014/main" id="{350B549D-4924-001E-F725-A17F6B01B8B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9" name="Freeform 982">
                <a:extLst>
                  <a:ext uri="{FF2B5EF4-FFF2-40B4-BE49-F238E27FC236}">
                    <a16:creationId xmlns:a16="http://schemas.microsoft.com/office/drawing/2014/main" id="{93A318E9-E6CD-224A-DE41-E65DADE6FFB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0" name="Freeform 983">
                <a:extLst>
                  <a:ext uri="{FF2B5EF4-FFF2-40B4-BE49-F238E27FC236}">
                    <a16:creationId xmlns:a16="http://schemas.microsoft.com/office/drawing/2014/main" id="{1EA6D0DE-057A-2EEA-CBC1-84772C4ECF0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1" name="Freeform 984">
                <a:extLst>
                  <a:ext uri="{FF2B5EF4-FFF2-40B4-BE49-F238E27FC236}">
                    <a16:creationId xmlns:a16="http://schemas.microsoft.com/office/drawing/2014/main" id="{7F8A325E-9F9E-4F42-BEDA-497C43A906E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2" name="Freeform 985">
                <a:extLst>
                  <a:ext uri="{FF2B5EF4-FFF2-40B4-BE49-F238E27FC236}">
                    <a16:creationId xmlns:a16="http://schemas.microsoft.com/office/drawing/2014/main" id="{47FDD089-7E08-712D-8E4C-942C6D70141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3" name="Freeform 986">
                <a:extLst>
                  <a:ext uri="{FF2B5EF4-FFF2-40B4-BE49-F238E27FC236}">
                    <a16:creationId xmlns:a16="http://schemas.microsoft.com/office/drawing/2014/main" id="{4A6ED01D-0CB2-8208-8E1B-81B9DCAA94C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4" name="Freeform 987">
                <a:extLst>
                  <a:ext uri="{FF2B5EF4-FFF2-40B4-BE49-F238E27FC236}">
                    <a16:creationId xmlns:a16="http://schemas.microsoft.com/office/drawing/2014/main" id="{08027CF9-C327-6511-A426-2AB2E3D2C18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5" name="Freeform 988">
                <a:extLst>
                  <a:ext uri="{FF2B5EF4-FFF2-40B4-BE49-F238E27FC236}">
                    <a16:creationId xmlns:a16="http://schemas.microsoft.com/office/drawing/2014/main" id="{57D66D01-4CE5-2D7D-6F14-482445C146F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" name="Freeform 989">
                <a:extLst>
                  <a:ext uri="{FF2B5EF4-FFF2-40B4-BE49-F238E27FC236}">
                    <a16:creationId xmlns:a16="http://schemas.microsoft.com/office/drawing/2014/main" id="{4BFF78A0-CF27-D969-1005-61394814327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" name="Freeform 990">
                <a:extLst>
                  <a:ext uri="{FF2B5EF4-FFF2-40B4-BE49-F238E27FC236}">
                    <a16:creationId xmlns:a16="http://schemas.microsoft.com/office/drawing/2014/main" id="{7D3E8D0D-E054-7B80-2B2D-AC4B6309570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8" name="Freeform 991">
                <a:extLst>
                  <a:ext uri="{FF2B5EF4-FFF2-40B4-BE49-F238E27FC236}">
                    <a16:creationId xmlns:a16="http://schemas.microsoft.com/office/drawing/2014/main" id="{492647B8-F88E-DBBC-FD12-9BCC198B32B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" name="Freeform 992">
                <a:extLst>
                  <a:ext uri="{FF2B5EF4-FFF2-40B4-BE49-F238E27FC236}">
                    <a16:creationId xmlns:a16="http://schemas.microsoft.com/office/drawing/2014/main" id="{497C54AD-7DB8-F4AA-9BFA-0DF5D63EE1D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sp>
        <p:nvSpPr>
          <p:cNvPr id="3034" name="Freeform 748">
            <a:extLst>
              <a:ext uri="{FF2B5EF4-FFF2-40B4-BE49-F238E27FC236}">
                <a16:creationId xmlns:a16="http://schemas.microsoft.com/office/drawing/2014/main" id="{0D48B18D-4CA7-EB1F-2392-843BF437F23F}"/>
              </a:ext>
            </a:extLst>
          </p:cNvPr>
          <p:cNvSpPr>
            <a:spLocks/>
          </p:cNvSpPr>
          <p:nvPr userDrawn="1"/>
        </p:nvSpPr>
        <p:spPr bwMode="auto">
          <a:xfrm>
            <a:off x="2806700" y="8782050"/>
            <a:ext cx="19050" cy="19050"/>
          </a:xfrm>
          <a:custGeom>
            <a:avLst/>
            <a:gdLst>
              <a:gd name="T0" fmla="*/ 12601575 w 12"/>
              <a:gd name="T1" fmla="*/ 0 h 12"/>
              <a:gd name="T2" fmla="*/ 20161250 w 12"/>
              <a:gd name="T3" fmla="*/ 2520950 h 12"/>
              <a:gd name="T4" fmla="*/ 27722513 w 12"/>
              <a:gd name="T5" fmla="*/ 7561263 h 12"/>
              <a:gd name="T6" fmla="*/ 30241875 w 12"/>
              <a:gd name="T7" fmla="*/ 17641888 h 12"/>
              <a:gd name="T8" fmla="*/ 27722513 w 12"/>
              <a:gd name="T9" fmla="*/ 25201563 h 12"/>
              <a:gd name="T10" fmla="*/ 20161250 w 12"/>
              <a:gd name="T11" fmla="*/ 30241875 h 12"/>
              <a:gd name="T12" fmla="*/ 12601575 w 12"/>
              <a:gd name="T13" fmla="*/ 30241875 h 12"/>
              <a:gd name="T14" fmla="*/ 7561263 w 12"/>
              <a:gd name="T15" fmla="*/ 30241875 h 12"/>
              <a:gd name="T16" fmla="*/ 0 w 12"/>
              <a:gd name="T17" fmla="*/ 25201563 h 12"/>
              <a:gd name="T18" fmla="*/ 0 w 12"/>
              <a:gd name="T19" fmla="*/ 17641888 h 12"/>
              <a:gd name="T20" fmla="*/ 0 w 12"/>
              <a:gd name="T21" fmla="*/ 7561263 h 12"/>
              <a:gd name="T22" fmla="*/ 7561263 w 12"/>
              <a:gd name="T23" fmla="*/ 2520950 h 12"/>
              <a:gd name="T24" fmla="*/ 12601575 w 12"/>
              <a:gd name="T25" fmla="*/ 0 h 1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" h="12">
                <a:moveTo>
                  <a:pt x="5" y="0"/>
                </a:moveTo>
                <a:lnTo>
                  <a:pt x="8" y="1"/>
                </a:lnTo>
                <a:lnTo>
                  <a:pt x="11" y="3"/>
                </a:lnTo>
                <a:lnTo>
                  <a:pt x="12" y="7"/>
                </a:lnTo>
                <a:lnTo>
                  <a:pt x="11" y="10"/>
                </a:lnTo>
                <a:lnTo>
                  <a:pt x="8" y="12"/>
                </a:lnTo>
                <a:lnTo>
                  <a:pt x="5" y="12"/>
                </a:lnTo>
                <a:lnTo>
                  <a:pt x="3" y="12"/>
                </a:lnTo>
                <a:lnTo>
                  <a:pt x="0" y="10"/>
                </a:lnTo>
                <a:lnTo>
                  <a:pt x="0" y="7"/>
                </a:lnTo>
                <a:lnTo>
                  <a:pt x="0" y="3"/>
                </a:lnTo>
                <a:lnTo>
                  <a:pt x="3" y="1"/>
                </a:lnTo>
                <a:lnTo>
                  <a:pt x="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2999" name="Picture Placeholder 2998"/>
          <p:cNvSpPr>
            <a:spLocks noGrp="1"/>
          </p:cNvSpPr>
          <p:nvPr>
            <p:ph type="pic" sz="quarter" idx="10"/>
          </p:nvPr>
        </p:nvSpPr>
        <p:spPr>
          <a:xfrm>
            <a:off x="1096300" y="1015836"/>
            <a:ext cx="4826327" cy="4826327"/>
          </a:xfrm>
          <a:prstGeom prst="ellipse">
            <a:avLst/>
          </a:prstGeom>
          <a:solidFill>
            <a:schemeClr val="bg2">
              <a:lumMod val="85000"/>
            </a:schemeClr>
          </a:solidFill>
        </p:spPr>
        <p:txBody>
          <a:bodyPr rtlCol="0">
            <a:normAutofit/>
          </a:bodyPr>
          <a:lstStyle/>
          <a:p>
            <a:pPr lvl="0"/>
            <a:endParaRPr lang="en-US" noProof="0" dirty="0"/>
          </a:p>
        </p:txBody>
      </p:sp>
      <p:sp>
        <p:nvSpPr>
          <p:cNvPr id="221" name="Title 1"/>
          <p:cNvSpPr>
            <a:spLocks noGrp="1"/>
          </p:cNvSpPr>
          <p:nvPr>
            <p:ph type="title"/>
          </p:nvPr>
        </p:nvSpPr>
        <p:spPr>
          <a:xfrm>
            <a:off x="5931770" y="769465"/>
            <a:ext cx="5414319" cy="866274"/>
          </a:xfrm>
        </p:spPr>
        <p:txBody>
          <a:bodyPr>
            <a:normAutofit/>
          </a:bodyPr>
          <a:lstStyle>
            <a:lvl1pPr algn="r"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003767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6">
            <a:extLst>
              <a:ext uri="{FF2B5EF4-FFF2-40B4-BE49-F238E27FC236}">
                <a16:creationId xmlns:a16="http://schemas.microsoft.com/office/drawing/2014/main" id="{B656FF32-C2F1-87F2-E3BF-D02C4D966DA8}"/>
              </a:ext>
            </a:extLst>
          </p:cNvPr>
          <p:cNvSpPr/>
          <p:nvPr userDrawn="1"/>
        </p:nvSpPr>
        <p:spPr>
          <a:xfrm rot="19925363">
            <a:off x="-1397000" y="1992313"/>
            <a:ext cx="14986000" cy="2873375"/>
          </a:xfrm>
          <a:custGeom>
            <a:avLst/>
            <a:gdLst>
              <a:gd name="connsiteX0" fmla="*/ 2703923 w 3245936"/>
              <a:gd name="connsiteY0" fmla="*/ 506554 h 622144"/>
              <a:gd name="connsiteX1" fmla="*/ 2600434 w 3245936"/>
              <a:gd name="connsiteY1" fmla="*/ 616358 h 622144"/>
              <a:gd name="connsiteX2" fmla="*/ 2601206 w 3245936"/>
              <a:gd name="connsiteY2" fmla="*/ 617853 h 622144"/>
              <a:gd name="connsiteX3" fmla="*/ 2780628 w 3245936"/>
              <a:gd name="connsiteY3" fmla="*/ 603185 h 622144"/>
              <a:gd name="connsiteX4" fmla="*/ 2780647 w 3245936"/>
              <a:gd name="connsiteY4" fmla="*/ 602566 h 622144"/>
              <a:gd name="connsiteX5" fmla="*/ 2781685 w 3245936"/>
              <a:gd name="connsiteY5" fmla="*/ 600842 h 622144"/>
              <a:gd name="connsiteX6" fmla="*/ 2707962 w 3245936"/>
              <a:gd name="connsiteY6" fmla="*/ 506706 h 622144"/>
              <a:gd name="connsiteX7" fmla="*/ 2705247 w 3245936"/>
              <a:gd name="connsiteY7" fmla="*/ 507163 h 622144"/>
              <a:gd name="connsiteX8" fmla="*/ 2703923 w 3245936"/>
              <a:gd name="connsiteY8" fmla="*/ 506554 h 622144"/>
              <a:gd name="connsiteX9" fmla="*/ 2621056 w 3245936"/>
              <a:gd name="connsiteY9" fmla="*/ 495514 h 622144"/>
              <a:gd name="connsiteX10" fmla="*/ 2621056 w 3245936"/>
              <a:gd name="connsiteY10" fmla="*/ 495676 h 622144"/>
              <a:gd name="connsiteX11" fmla="*/ 2617379 w 3245936"/>
              <a:gd name="connsiteY11" fmla="*/ 498372 h 622144"/>
              <a:gd name="connsiteX12" fmla="*/ 2598663 w 3245936"/>
              <a:gd name="connsiteY12" fmla="*/ 615167 h 622144"/>
              <a:gd name="connsiteX13" fmla="*/ 2599882 w 3245936"/>
              <a:gd name="connsiteY13" fmla="*/ 615720 h 622144"/>
              <a:gd name="connsiteX14" fmla="*/ 2703371 w 3245936"/>
              <a:gd name="connsiteY14" fmla="*/ 505934 h 622144"/>
              <a:gd name="connsiteX15" fmla="*/ 2702571 w 3245936"/>
              <a:gd name="connsiteY15" fmla="*/ 503649 h 622144"/>
              <a:gd name="connsiteX16" fmla="*/ 2777676 w 3245936"/>
              <a:gd name="connsiteY16" fmla="*/ 476626 h 622144"/>
              <a:gd name="connsiteX17" fmla="*/ 2709486 w 3245936"/>
              <a:gd name="connsiteY17" fmla="*/ 502820 h 622144"/>
              <a:gd name="connsiteX18" fmla="*/ 2709524 w 3245936"/>
              <a:gd name="connsiteY18" fmla="*/ 504487 h 622144"/>
              <a:gd name="connsiteX19" fmla="*/ 2708486 w 3245936"/>
              <a:gd name="connsiteY19" fmla="*/ 506211 h 622144"/>
              <a:gd name="connsiteX20" fmla="*/ 2782209 w 3245936"/>
              <a:gd name="connsiteY20" fmla="*/ 600356 h 622144"/>
              <a:gd name="connsiteX21" fmla="*/ 2783505 w 3245936"/>
              <a:gd name="connsiteY21" fmla="*/ 599851 h 622144"/>
              <a:gd name="connsiteX22" fmla="*/ 2492335 w 3245936"/>
              <a:gd name="connsiteY22" fmla="*/ 472006 h 622144"/>
              <a:gd name="connsiteX23" fmla="*/ 2491373 w 3245936"/>
              <a:gd name="connsiteY23" fmla="*/ 473530 h 622144"/>
              <a:gd name="connsiteX24" fmla="*/ 2596024 w 3245936"/>
              <a:gd name="connsiteY24" fmla="*/ 615510 h 622144"/>
              <a:gd name="connsiteX25" fmla="*/ 2597920 w 3245936"/>
              <a:gd name="connsiteY25" fmla="*/ 615120 h 622144"/>
              <a:gd name="connsiteX26" fmla="*/ 2616646 w 3245936"/>
              <a:gd name="connsiteY26" fmla="*/ 498305 h 622144"/>
              <a:gd name="connsiteX27" fmla="*/ 2614065 w 3245936"/>
              <a:gd name="connsiteY27" fmla="*/ 494600 h 622144"/>
              <a:gd name="connsiteX28" fmla="*/ 2688226 w 3245936"/>
              <a:gd name="connsiteY28" fmla="*/ 466025 h 622144"/>
              <a:gd name="connsiteX29" fmla="*/ 2620961 w 3245936"/>
              <a:gd name="connsiteY29" fmla="*/ 493933 h 622144"/>
              <a:gd name="connsiteX30" fmla="*/ 2621065 w 3245936"/>
              <a:gd name="connsiteY30" fmla="*/ 494905 h 622144"/>
              <a:gd name="connsiteX31" fmla="*/ 2702571 w 3245936"/>
              <a:gd name="connsiteY31" fmla="*/ 503029 h 622144"/>
              <a:gd name="connsiteX32" fmla="*/ 2702571 w 3245936"/>
              <a:gd name="connsiteY32" fmla="*/ 502868 h 622144"/>
              <a:gd name="connsiteX33" fmla="*/ 2704295 w 3245936"/>
              <a:gd name="connsiteY33" fmla="*/ 500591 h 622144"/>
              <a:gd name="connsiteX34" fmla="*/ 2552524 w 3245936"/>
              <a:gd name="connsiteY34" fmla="*/ 451432 h 622144"/>
              <a:gd name="connsiteX35" fmla="*/ 2492468 w 3245936"/>
              <a:gd name="connsiteY35" fmla="*/ 470368 h 622144"/>
              <a:gd name="connsiteX36" fmla="*/ 2492440 w 3245936"/>
              <a:gd name="connsiteY36" fmla="*/ 471273 h 622144"/>
              <a:gd name="connsiteX37" fmla="*/ 2614179 w 3245936"/>
              <a:gd name="connsiteY37" fmla="*/ 493866 h 622144"/>
              <a:gd name="connsiteX38" fmla="*/ 2614445 w 3245936"/>
              <a:gd name="connsiteY38" fmla="*/ 493276 h 622144"/>
              <a:gd name="connsiteX39" fmla="*/ 2855228 w 3245936"/>
              <a:gd name="connsiteY39" fmla="*/ 450032 h 622144"/>
              <a:gd name="connsiteX40" fmla="*/ 2852294 w 3245936"/>
              <a:gd name="connsiteY40" fmla="*/ 450690 h 622144"/>
              <a:gd name="connsiteX41" fmla="*/ 2852094 w 3245936"/>
              <a:gd name="connsiteY41" fmla="*/ 450594 h 622144"/>
              <a:gd name="connsiteX42" fmla="*/ 2785953 w 3245936"/>
              <a:gd name="connsiteY42" fmla="*/ 600346 h 622144"/>
              <a:gd name="connsiteX43" fmla="*/ 2787210 w 3245936"/>
              <a:gd name="connsiteY43" fmla="*/ 601642 h 622144"/>
              <a:gd name="connsiteX44" fmla="*/ 2936153 w 3245936"/>
              <a:gd name="connsiteY44" fmla="*/ 540996 h 622144"/>
              <a:gd name="connsiteX45" fmla="*/ 2936076 w 3245936"/>
              <a:gd name="connsiteY45" fmla="*/ 539263 h 622144"/>
              <a:gd name="connsiteX46" fmla="*/ 2936896 w 3245936"/>
              <a:gd name="connsiteY46" fmla="*/ 537758 h 622144"/>
              <a:gd name="connsiteX47" fmla="*/ 2849989 w 3245936"/>
              <a:gd name="connsiteY47" fmla="*/ 448851 h 622144"/>
              <a:gd name="connsiteX48" fmla="*/ 2778561 w 3245936"/>
              <a:gd name="connsiteY48" fmla="*/ 476283 h 622144"/>
              <a:gd name="connsiteX49" fmla="*/ 2784400 w 3245936"/>
              <a:gd name="connsiteY49" fmla="*/ 599870 h 622144"/>
              <a:gd name="connsiteX50" fmla="*/ 2784924 w 3245936"/>
              <a:gd name="connsiteY50" fmla="*/ 599889 h 622144"/>
              <a:gd name="connsiteX51" fmla="*/ 2785143 w 3245936"/>
              <a:gd name="connsiteY51" fmla="*/ 599984 h 622144"/>
              <a:gd name="connsiteX52" fmla="*/ 2851294 w 3245936"/>
              <a:gd name="connsiteY52" fmla="*/ 450232 h 622144"/>
              <a:gd name="connsiteX53" fmla="*/ 2849989 w 3245936"/>
              <a:gd name="connsiteY53" fmla="*/ 448851 h 622144"/>
              <a:gd name="connsiteX54" fmla="*/ 2856571 w 3245936"/>
              <a:gd name="connsiteY54" fmla="*/ 448061 h 622144"/>
              <a:gd name="connsiteX55" fmla="*/ 2855771 w 3245936"/>
              <a:gd name="connsiteY55" fmla="*/ 449518 h 622144"/>
              <a:gd name="connsiteX56" fmla="*/ 2937438 w 3245936"/>
              <a:gd name="connsiteY56" fmla="*/ 537262 h 622144"/>
              <a:gd name="connsiteX57" fmla="*/ 2939534 w 3245936"/>
              <a:gd name="connsiteY57" fmla="*/ 536567 h 622144"/>
              <a:gd name="connsiteX58" fmla="*/ 2944630 w 3245936"/>
              <a:gd name="connsiteY58" fmla="*/ 465187 h 622144"/>
              <a:gd name="connsiteX59" fmla="*/ 2944363 w 3245936"/>
              <a:gd name="connsiteY59" fmla="*/ 465187 h 622144"/>
              <a:gd name="connsiteX60" fmla="*/ 2941667 w 3245936"/>
              <a:gd name="connsiteY60" fmla="*/ 461453 h 622144"/>
              <a:gd name="connsiteX61" fmla="*/ 2570259 w 3245936"/>
              <a:gd name="connsiteY61" fmla="*/ 445841 h 622144"/>
              <a:gd name="connsiteX62" fmla="*/ 2553533 w 3245936"/>
              <a:gd name="connsiteY62" fmla="*/ 451109 h 622144"/>
              <a:gd name="connsiteX63" fmla="*/ 2614846 w 3245936"/>
              <a:gd name="connsiteY63" fmla="*/ 492504 h 622144"/>
              <a:gd name="connsiteX64" fmla="*/ 1130051 w 3245936"/>
              <a:gd name="connsiteY64" fmla="*/ 445003 h 622144"/>
              <a:gd name="connsiteX65" fmla="*/ 1126231 w 3245936"/>
              <a:gd name="connsiteY65" fmla="*/ 447108 h 622144"/>
              <a:gd name="connsiteX66" fmla="*/ 1104800 w 3245936"/>
              <a:gd name="connsiteY66" fmla="*/ 528270 h 622144"/>
              <a:gd name="connsiteX67" fmla="*/ 1106476 w 3245936"/>
              <a:gd name="connsiteY67" fmla="*/ 529499 h 622144"/>
              <a:gd name="connsiteX68" fmla="*/ 1204774 w 3245936"/>
              <a:gd name="connsiteY68" fmla="*/ 472540 h 622144"/>
              <a:gd name="connsiteX69" fmla="*/ 1204488 w 3245936"/>
              <a:gd name="connsiteY69" fmla="*/ 470301 h 622144"/>
              <a:gd name="connsiteX70" fmla="*/ 1204507 w 3245936"/>
              <a:gd name="connsiteY70" fmla="*/ 470235 h 622144"/>
              <a:gd name="connsiteX71" fmla="*/ 1123316 w 3245936"/>
              <a:gd name="connsiteY71" fmla="*/ 444203 h 622144"/>
              <a:gd name="connsiteX72" fmla="*/ 974031 w 3245936"/>
              <a:gd name="connsiteY72" fmla="*/ 451509 h 622144"/>
              <a:gd name="connsiteX73" fmla="*/ 974002 w 3245936"/>
              <a:gd name="connsiteY73" fmla="*/ 452061 h 622144"/>
              <a:gd name="connsiteX74" fmla="*/ 973717 w 3245936"/>
              <a:gd name="connsiteY74" fmla="*/ 452690 h 622144"/>
              <a:gd name="connsiteX75" fmla="*/ 1100799 w 3245936"/>
              <a:gd name="connsiteY75" fmla="*/ 529376 h 622144"/>
              <a:gd name="connsiteX76" fmla="*/ 1104228 w 3245936"/>
              <a:gd name="connsiteY76" fmla="*/ 528070 h 622144"/>
              <a:gd name="connsiteX77" fmla="*/ 1125650 w 3245936"/>
              <a:gd name="connsiteY77" fmla="*/ 446908 h 622144"/>
              <a:gd name="connsiteX78" fmla="*/ 1123316 w 3245936"/>
              <a:gd name="connsiteY78" fmla="*/ 444203 h 622144"/>
              <a:gd name="connsiteX79" fmla="*/ 2760302 w 3245936"/>
              <a:gd name="connsiteY79" fmla="*/ 436145 h 622144"/>
              <a:gd name="connsiteX80" fmla="*/ 2688798 w 3245936"/>
              <a:gd name="connsiteY80" fmla="*/ 465796 h 622144"/>
              <a:gd name="connsiteX81" fmla="*/ 2704866 w 3245936"/>
              <a:gd name="connsiteY81" fmla="*/ 500381 h 622144"/>
              <a:gd name="connsiteX82" fmla="*/ 2706857 w 3245936"/>
              <a:gd name="connsiteY82" fmla="*/ 500201 h 622144"/>
              <a:gd name="connsiteX83" fmla="*/ 2707952 w 3245936"/>
              <a:gd name="connsiteY83" fmla="*/ 500696 h 622144"/>
              <a:gd name="connsiteX84" fmla="*/ 2773389 w 3245936"/>
              <a:gd name="connsiteY84" fmla="*/ 432125 h 622144"/>
              <a:gd name="connsiteX85" fmla="*/ 2708676 w 3245936"/>
              <a:gd name="connsiteY85" fmla="*/ 501363 h 622144"/>
              <a:gd name="connsiteX86" fmla="*/ 2709181 w 3245936"/>
              <a:gd name="connsiteY86" fmla="*/ 502039 h 622144"/>
              <a:gd name="connsiteX87" fmla="*/ 2777647 w 3245936"/>
              <a:gd name="connsiteY87" fmla="*/ 475740 h 622144"/>
              <a:gd name="connsiteX88" fmla="*/ 2775637 w 3245936"/>
              <a:gd name="connsiteY88" fmla="*/ 433183 h 622144"/>
              <a:gd name="connsiteX89" fmla="*/ 2775104 w 3245936"/>
              <a:gd name="connsiteY89" fmla="*/ 433163 h 622144"/>
              <a:gd name="connsiteX90" fmla="*/ 2773389 w 3245936"/>
              <a:gd name="connsiteY90" fmla="*/ 432125 h 622144"/>
              <a:gd name="connsiteX91" fmla="*/ 3069379 w 3245936"/>
              <a:gd name="connsiteY91" fmla="*/ 432040 h 622144"/>
              <a:gd name="connsiteX92" fmla="*/ 2948678 w 3245936"/>
              <a:gd name="connsiteY92" fmla="*/ 461243 h 622144"/>
              <a:gd name="connsiteX93" fmla="*/ 2948630 w 3245936"/>
              <a:gd name="connsiteY93" fmla="*/ 462520 h 622144"/>
              <a:gd name="connsiteX94" fmla="*/ 2945201 w 3245936"/>
              <a:gd name="connsiteY94" fmla="*/ 465206 h 622144"/>
              <a:gd name="connsiteX95" fmla="*/ 2940096 w 3245936"/>
              <a:gd name="connsiteY95" fmla="*/ 536586 h 622144"/>
              <a:gd name="connsiteX96" fmla="*/ 2940362 w 3245936"/>
              <a:gd name="connsiteY96" fmla="*/ 536605 h 622144"/>
              <a:gd name="connsiteX97" fmla="*/ 2941972 w 3245936"/>
              <a:gd name="connsiteY97" fmla="*/ 537519 h 622144"/>
              <a:gd name="connsiteX98" fmla="*/ 3069655 w 3245936"/>
              <a:gd name="connsiteY98" fmla="*/ 432763 h 622144"/>
              <a:gd name="connsiteX99" fmla="*/ 3069379 w 3245936"/>
              <a:gd name="connsiteY99" fmla="*/ 432040 h 622144"/>
              <a:gd name="connsiteX100" fmla="*/ 2784496 w 3245936"/>
              <a:gd name="connsiteY100" fmla="*/ 431640 h 622144"/>
              <a:gd name="connsiteX101" fmla="*/ 2780323 w 3245936"/>
              <a:gd name="connsiteY101" fmla="*/ 434068 h 622144"/>
              <a:gd name="connsiteX102" fmla="*/ 2778094 w 3245936"/>
              <a:gd name="connsiteY102" fmla="*/ 432440 h 622144"/>
              <a:gd name="connsiteX103" fmla="*/ 2776523 w 3245936"/>
              <a:gd name="connsiteY103" fmla="*/ 433221 h 622144"/>
              <a:gd name="connsiteX104" fmla="*/ 2778514 w 3245936"/>
              <a:gd name="connsiteY104" fmla="*/ 475397 h 622144"/>
              <a:gd name="connsiteX105" fmla="*/ 2849685 w 3245936"/>
              <a:gd name="connsiteY105" fmla="*/ 448080 h 622144"/>
              <a:gd name="connsiteX106" fmla="*/ 2849618 w 3245936"/>
              <a:gd name="connsiteY106" fmla="*/ 446680 h 622144"/>
              <a:gd name="connsiteX107" fmla="*/ 2772513 w 3245936"/>
              <a:gd name="connsiteY107" fmla="*/ 431059 h 622144"/>
              <a:gd name="connsiteX108" fmla="*/ 2761854 w 3245936"/>
              <a:gd name="connsiteY108" fmla="*/ 435478 h 622144"/>
              <a:gd name="connsiteX109" fmla="*/ 2712810 w 3245936"/>
              <a:gd name="connsiteY109" fmla="*/ 496000 h 622144"/>
              <a:gd name="connsiteX110" fmla="*/ 2772951 w 3245936"/>
              <a:gd name="connsiteY110" fmla="*/ 431687 h 622144"/>
              <a:gd name="connsiteX111" fmla="*/ 2772837 w 3245936"/>
              <a:gd name="connsiteY111" fmla="*/ 431506 h 622144"/>
              <a:gd name="connsiteX112" fmla="*/ 2772513 w 3245936"/>
              <a:gd name="connsiteY112" fmla="*/ 431059 h 622144"/>
              <a:gd name="connsiteX113" fmla="*/ 2520205 w 3245936"/>
              <a:gd name="connsiteY113" fmla="*/ 429611 h 622144"/>
              <a:gd name="connsiteX114" fmla="*/ 2491278 w 3245936"/>
              <a:gd name="connsiteY114" fmla="*/ 468358 h 622144"/>
              <a:gd name="connsiteX115" fmla="*/ 2492135 w 3245936"/>
              <a:gd name="connsiteY115" fmla="*/ 469520 h 622144"/>
              <a:gd name="connsiteX116" fmla="*/ 2551533 w 3245936"/>
              <a:gd name="connsiteY116" fmla="*/ 450775 h 622144"/>
              <a:gd name="connsiteX117" fmla="*/ 2767436 w 3245936"/>
              <a:gd name="connsiteY117" fmla="*/ 428620 h 622144"/>
              <a:gd name="connsiteX118" fmla="*/ 2763035 w 3245936"/>
              <a:gd name="connsiteY118" fmla="*/ 434030 h 622144"/>
              <a:gd name="connsiteX119" fmla="*/ 2772199 w 3245936"/>
              <a:gd name="connsiteY119" fmla="*/ 430230 h 622144"/>
              <a:gd name="connsiteX120" fmla="*/ 2772103 w 3245936"/>
              <a:gd name="connsiteY120" fmla="*/ 429211 h 622144"/>
              <a:gd name="connsiteX121" fmla="*/ 2865039 w 3245936"/>
              <a:gd name="connsiteY121" fmla="*/ 421695 h 622144"/>
              <a:gd name="connsiteX122" fmla="*/ 2854952 w 3245936"/>
              <a:gd name="connsiteY122" fmla="*/ 444203 h 622144"/>
              <a:gd name="connsiteX123" fmla="*/ 2856590 w 3245936"/>
              <a:gd name="connsiteY123" fmla="*/ 447451 h 622144"/>
              <a:gd name="connsiteX124" fmla="*/ 2941705 w 3245936"/>
              <a:gd name="connsiteY124" fmla="*/ 460853 h 622144"/>
              <a:gd name="connsiteX125" fmla="*/ 2941858 w 3245936"/>
              <a:gd name="connsiteY125" fmla="*/ 460510 h 622144"/>
              <a:gd name="connsiteX126" fmla="*/ 2774475 w 3245936"/>
              <a:gd name="connsiteY126" fmla="*/ 419924 h 622144"/>
              <a:gd name="connsiteX127" fmla="*/ 2767941 w 3245936"/>
              <a:gd name="connsiteY127" fmla="*/ 427991 h 622144"/>
              <a:gd name="connsiteX128" fmla="*/ 2772122 w 3245936"/>
              <a:gd name="connsiteY128" fmla="*/ 428534 h 622144"/>
              <a:gd name="connsiteX129" fmla="*/ 2772122 w 3245936"/>
              <a:gd name="connsiteY129" fmla="*/ 428496 h 622144"/>
              <a:gd name="connsiteX130" fmla="*/ 2774894 w 3245936"/>
              <a:gd name="connsiteY130" fmla="*/ 425839 h 622144"/>
              <a:gd name="connsiteX131" fmla="*/ 2663537 w 3245936"/>
              <a:gd name="connsiteY131" fmla="*/ 418590 h 622144"/>
              <a:gd name="connsiteX132" fmla="*/ 2619656 w 3245936"/>
              <a:gd name="connsiteY132" fmla="*/ 491980 h 622144"/>
              <a:gd name="connsiteX133" fmla="*/ 2620656 w 3245936"/>
              <a:gd name="connsiteY133" fmla="*/ 493114 h 622144"/>
              <a:gd name="connsiteX134" fmla="*/ 2687845 w 3245936"/>
              <a:gd name="connsiteY134" fmla="*/ 465234 h 622144"/>
              <a:gd name="connsiteX135" fmla="*/ 2666261 w 3245936"/>
              <a:gd name="connsiteY135" fmla="*/ 418743 h 622144"/>
              <a:gd name="connsiteX136" fmla="*/ 2664261 w 3245936"/>
              <a:gd name="connsiteY136" fmla="*/ 418933 h 622144"/>
              <a:gd name="connsiteX137" fmla="*/ 2663537 w 3245936"/>
              <a:gd name="connsiteY137" fmla="*/ 418590 h 622144"/>
              <a:gd name="connsiteX138" fmla="*/ 2397266 w 3245936"/>
              <a:gd name="connsiteY138" fmla="*/ 417724 h 622144"/>
              <a:gd name="connsiteX139" fmla="*/ 2333801 w 3245936"/>
              <a:gd name="connsiteY139" fmla="*/ 425591 h 622144"/>
              <a:gd name="connsiteX140" fmla="*/ 2333791 w 3245936"/>
              <a:gd name="connsiteY140" fmla="*/ 426144 h 622144"/>
              <a:gd name="connsiteX141" fmla="*/ 2485667 w 3245936"/>
              <a:gd name="connsiteY141" fmla="*/ 469606 h 622144"/>
              <a:gd name="connsiteX142" fmla="*/ 2661890 w 3245936"/>
              <a:gd name="connsiteY142" fmla="*/ 416923 h 622144"/>
              <a:gd name="connsiteX143" fmla="*/ 2571002 w 3245936"/>
              <a:gd name="connsiteY143" fmla="*/ 445613 h 622144"/>
              <a:gd name="connsiteX144" fmla="*/ 2615398 w 3245936"/>
              <a:gd name="connsiteY144" fmla="*/ 492085 h 622144"/>
              <a:gd name="connsiteX145" fmla="*/ 2618379 w 3245936"/>
              <a:gd name="connsiteY145" fmla="*/ 491371 h 622144"/>
              <a:gd name="connsiteX146" fmla="*/ 2619103 w 3245936"/>
              <a:gd name="connsiteY146" fmla="*/ 491704 h 622144"/>
              <a:gd name="connsiteX147" fmla="*/ 2662985 w 3245936"/>
              <a:gd name="connsiteY147" fmla="*/ 418352 h 622144"/>
              <a:gd name="connsiteX148" fmla="*/ 2661890 w 3245936"/>
              <a:gd name="connsiteY148" fmla="*/ 416923 h 622144"/>
              <a:gd name="connsiteX149" fmla="*/ 2668567 w 3245936"/>
              <a:gd name="connsiteY149" fmla="*/ 416219 h 622144"/>
              <a:gd name="connsiteX150" fmla="*/ 2668567 w 3245936"/>
              <a:gd name="connsiteY150" fmla="*/ 416257 h 622144"/>
              <a:gd name="connsiteX151" fmla="*/ 2666852 w 3245936"/>
              <a:gd name="connsiteY151" fmla="*/ 418524 h 622144"/>
              <a:gd name="connsiteX152" fmla="*/ 2688436 w 3245936"/>
              <a:gd name="connsiteY152" fmla="*/ 464987 h 622144"/>
              <a:gd name="connsiteX153" fmla="*/ 2761464 w 3245936"/>
              <a:gd name="connsiteY153" fmla="*/ 434688 h 622144"/>
              <a:gd name="connsiteX154" fmla="*/ 2766484 w 3245936"/>
              <a:gd name="connsiteY154" fmla="*/ 428496 h 622144"/>
              <a:gd name="connsiteX155" fmla="*/ 2537550 w 3245936"/>
              <a:gd name="connsiteY155" fmla="*/ 411599 h 622144"/>
              <a:gd name="connsiteX156" fmla="*/ 2534578 w 3245936"/>
              <a:gd name="connsiteY156" fmla="*/ 412313 h 622144"/>
              <a:gd name="connsiteX157" fmla="*/ 2533492 w 3245936"/>
              <a:gd name="connsiteY157" fmla="*/ 411818 h 622144"/>
              <a:gd name="connsiteX158" fmla="*/ 2520710 w 3245936"/>
              <a:gd name="connsiteY158" fmla="*/ 428925 h 622144"/>
              <a:gd name="connsiteX159" fmla="*/ 2552562 w 3245936"/>
              <a:gd name="connsiteY159" fmla="*/ 450461 h 622144"/>
              <a:gd name="connsiteX160" fmla="*/ 2569535 w 3245936"/>
              <a:gd name="connsiteY160" fmla="*/ 445098 h 622144"/>
              <a:gd name="connsiteX161" fmla="*/ 1189401 w 3245936"/>
              <a:gd name="connsiteY161" fmla="*/ 410189 h 622144"/>
              <a:gd name="connsiteX162" fmla="*/ 1130079 w 3245936"/>
              <a:gd name="connsiteY162" fmla="*/ 442279 h 622144"/>
              <a:gd name="connsiteX163" fmla="*/ 1130317 w 3245936"/>
              <a:gd name="connsiteY163" fmla="*/ 444422 h 622144"/>
              <a:gd name="connsiteX164" fmla="*/ 1130289 w 3245936"/>
              <a:gd name="connsiteY164" fmla="*/ 444489 h 622144"/>
              <a:gd name="connsiteX165" fmla="*/ 1204755 w 3245936"/>
              <a:gd name="connsiteY165" fmla="*/ 469711 h 622144"/>
              <a:gd name="connsiteX166" fmla="*/ 1206593 w 3245936"/>
              <a:gd name="connsiteY166" fmla="*/ 467882 h 622144"/>
              <a:gd name="connsiteX167" fmla="*/ 2538874 w 3245936"/>
              <a:gd name="connsiteY167" fmla="*/ 409418 h 622144"/>
              <a:gd name="connsiteX168" fmla="*/ 2538855 w 3245936"/>
              <a:gd name="connsiteY168" fmla="*/ 409627 h 622144"/>
              <a:gd name="connsiteX169" fmla="*/ 2538055 w 3245936"/>
              <a:gd name="connsiteY169" fmla="*/ 411123 h 622144"/>
              <a:gd name="connsiteX170" fmla="*/ 2570288 w 3245936"/>
              <a:gd name="connsiteY170" fmla="*/ 444851 h 622144"/>
              <a:gd name="connsiteX171" fmla="*/ 2661547 w 3245936"/>
              <a:gd name="connsiteY171" fmla="*/ 416076 h 622144"/>
              <a:gd name="connsiteX172" fmla="*/ 2661556 w 3245936"/>
              <a:gd name="connsiteY172" fmla="*/ 415714 h 622144"/>
              <a:gd name="connsiteX173" fmla="*/ 2489077 w 3245936"/>
              <a:gd name="connsiteY173" fmla="*/ 408560 h 622144"/>
              <a:gd name="connsiteX174" fmla="*/ 2486801 w 3245936"/>
              <a:gd name="connsiteY174" fmla="*/ 409761 h 622144"/>
              <a:gd name="connsiteX175" fmla="*/ 2489068 w 3245936"/>
              <a:gd name="connsiteY175" fmla="*/ 467492 h 622144"/>
              <a:gd name="connsiteX176" fmla="*/ 2489754 w 3245936"/>
              <a:gd name="connsiteY176" fmla="*/ 467520 h 622144"/>
              <a:gd name="connsiteX177" fmla="*/ 2490840 w 3245936"/>
              <a:gd name="connsiteY177" fmla="*/ 468006 h 622144"/>
              <a:gd name="connsiteX178" fmla="*/ 2519748 w 3245936"/>
              <a:gd name="connsiteY178" fmla="*/ 429287 h 622144"/>
              <a:gd name="connsiteX179" fmla="*/ 2471971 w 3245936"/>
              <a:gd name="connsiteY179" fmla="*/ 408475 h 622144"/>
              <a:gd name="connsiteX180" fmla="*/ 2398780 w 3245936"/>
              <a:gd name="connsiteY180" fmla="*/ 417552 h 622144"/>
              <a:gd name="connsiteX181" fmla="*/ 2486144 w 3245936"/>
              <a:gd name="connsiteY181" fmla="*/ 468816 h 622144"/>
              <a:gd name="connsiteX182" fmla="*/ 2487725 w 3245936"/>
              <a:gd name="connsiteY182" fmla="*/ 467711 h 622144"/>
              <a:gd name="connsiteX183" fmla="*/ 1327732 w 3245936"/>
              <a:gd name="connsiteY183" fmla="*/ 407246 h 622144"/>
              <a:gd name="connsiteX184" fmla="*/ 1213880 w 3245936"/>
              <a:gd name="connsiteY184" fmla="*/ 468463 h 622144"/>
              <a:gd name="connsiteX185" fmla="*/ 1354469 w 3245936"/>
              <a:gd name="connsiteY185" fmla="*/ 416171 h 622144"/>
              <a:gd name="connsiteX186" fmla="*/ 1354422 w 3245936"/>
              <a:gd name="connsiteY186" fmla="*/ 414723 h 622144"/>
              <a:gd name="connsiteX187" fmla="*/ 2482972 w 3245936"/>
              <a:gd name="connsiteY187" fmla="*/ 407103 h 622144"/>
              <a:gd name="connsiteX188" fmla="*/ 2472628 w 3245936"/>
              <a:gd name="connsiteY188" fmla="*/ 408380 h 622144"/>
              <a:gd name="connsiteX189" fmla="*/ 2488344 w 3245936"/>
              <a:gd name="connsiteY189" fmla="*/ 467473 h 622144"/>
              <a:gd name="connsiteX190" fmla="*/ 2488544 w 3245936"/>
              <a:gd name="connsiteY190" fmla="*/ 467492 h 622144"/>
              <a:gd name="connsiteX191" fmla="*/ 2486277 w 3245936"/>
              <a:gd name="connsiteY191" fmla="*/ 409741 h 622144"/>
              <a:gd name="connsiteX192" fmla="*/ 2485601 w 3245936"/>
              <a:gd name="connsiteY192" fmla="*/ 409732 h 622144"/>
              <a:gd name="connsiteX193" fmla="*/ 2482972 w 3245936"/>
              <a:gd name="connsiteY193" fmla="*/ 407103 h 622144"/>
              <a:gd name="connsiteX194" fmla="*/ 2489887 w 3245936"/>
              <a:gd name="connsiteY194" fmla="*/ 406894 h 622144"/>
              <a:gd name="connsiteX195" fmla="*/ 2489887 w 3245936"/>
              <a:gd name="connsiteY195" fmla="*/ 407065 h 622144"/>
              <a:gd name="connsiteX196" fmla="*/ 2489525 w 3245936"/>
              <a:gd name="connsiteY196" fmla="*/ 407856 h 622144"/>
              <a:gd name="connsiteX197" fmla="*/ 2520253 w 3245936"/>
              <a:gd name="connsiteY197" fmla="*/ 428611 h 622144"/>
              <a:gd name="connsiteX198" fmla="*/ 2533054 w 3245936"/>
              <a:gd name="connsiteY198" fmla="*/ 411475 h 622144"/>
              <a:gd name="connsiteX199" fmla="*/ 2531873 w 3245936"/>
              <a:gd name="connsiteY199" fmla="*/ 409056 h 622144"/>
              <a:gd name="connsiteX200" fmla="*/ 2375720 w 3245936"/>
              <a:gd name="connsiteY200" fmla="*/ 405074 h 622144"/>
              <a:gd name="connsiteX201" fmla="*/ 2333629 w 3245936"/>
              <a:gd name="connsiteY201" fmla="*/ 424505 h 622144"/>
              <a:gd name="connsiteX202" fmla="*/ 2333725 w 3245936"/>
              <a:gd name="connsiteY202" fmla="*/ 424763 h 622144"/>
              <a:gd name="connsiteX203" fmla="*/ 2396085 w 3245936"/>
              <a:gd name="connsiteY203" fmla="*/ 417028 h 622144"/>
              <a:gd name="connsiteX204" fmla="*/ 2471456 w 3245936"/>
              <a:gd name="connsiteY204" fmla="*/ 403979 h 622144"/>
              <a:gd name="connsiteX205" fmla="*/ 2472418 w 3245936"/>
              <a:gd name="connsiteY205" fmla="*/ 407560 h 622144"/>
              <a:gd name="connsiteX206" fmla="*/ 2482896 w 3245936"/>
              <a:gd name="connsiteY206" fmla="*/ 406265 h 622144"/>
              <a:gd name="connsiteX207" fmla="*/ 2482896 w 3245936"/>
              <a:gd name="connsiteY207" fmla="*/ 406065 h 622144"/>
              <a:gd name="connsiteX208" fmla="*/ 1343877 w 3245936"/>
              <a:gd name="connsiteY208" fmla="*/ 398569 h 622144"/>
              <a:gd name="connsiteX209" fmla="*/ 1328637 w 3245936"/>
              <a:gd name="connsiteY209" fmla="*/ 406770 h 622144"/>
              <a:gd name="connsiteX210" fmla="*/ 1354641 w 3245936"/>
              <a:gd name="connsiteY210" fmla="*/ 414066 h 622144"/>
              <a:gd name="connsiteX211" fmla="*/ 1355412 w 3245936"/>
              <a:gd name="connsiteY211" fmla="*/ 412866 h 622144"/>
              <a:gd name="connsiteX212" fmla="*/ 1347421 w 3245936"/>
              <a:gd name="connsiteY212" fmla="*/ 396664 h 622144"/>
              <a:gd name="connsiteX213" fmla="*/ 1344573 w 3245936"/>
              <a:gd name="connsiteY213" fmla="*/ 398188 h 622144"/>
              <a:gd name="connsiteX214" fmla="*/ 1355422 w 3245936"/>
              <a:gd name="connsiteY214" fmla="*/ 411637 h 622144"/>
              <a:gd name="connsiteX215" fmla="*/ 2772646 w 3245936"/>
              <a:gd name="connsiteY215" fmla="*/ 394063 h 622144"/>
              <a:gd name="connsiteX216" fmla="*/ 2668586 w 3245936"/>
              <a:gd name="connsiteY216" fmla="*/ 415123 h 622144"/>
              <a:gd name="connsiteX217" fmla="*/ 2668576 w 3245936"/>
              <a:gd name="connsiteY217" fmla="*/ 415542 h 622144"/>
              <a:gd name="connsiteX218" fmla="*/ 2766988 w 3245936"/>
              <a:gd name="connsiteY218" fmla="*/ 427887 h 622144"/>
              <a:gd name="connsiteX219" fmla="*/ 2774389 w 3245936"/>
              <a:gd name="connsiteY219" fmla="*/ 418771 h 622144"/>
              <a:gd name="connsiteX220" fmla="*/ 1018599 w 3245936"/>
              <a:gd name="connsiteY220" fmla="*/ 393654 h 622144"/>
              <a:gd name="connsiteX221" fmla="*/ 973059 w 3245936"/>
              <a:gd name="connsiteY221" fmla="*/ 448832 h 622144"/>
              <a:gd name="connsiteX222" fmla="*/ 974060 w 3245936"/>
              <a:gd name="connsiteY222" fmla="*/ 450680 h 622144"/>
              <a:gd name="connsiteX223" fmla="*/ 1123345 w 3245936"/>
              <a:gd name="connsiteY223" fmla="*/ 443374 h 622144"/>
              <a:gd name="connsiteX224" fmla="*/ 1123364 w 3245936"/>
              <a:gd name="connsiteY224" fmla="*/ 442812 h 622144"/>
              <a:gd name="connsiteX225" fmla="*/ 1123497 w 3245936"/>
              <a:gd name="connsiteY225" fmla="*/ 442536 h 622144"/>
              <a:gd name="connsiteX226" fmla="*/ 2076121 w 3245936"/>
              <a:gd name="connsiteY226" fmla="*/ 392406 h 622144"/>
              <a:gd name="connsiteX227" fmla="*/ 2076102 w 3245936"/>
              <a:gd name="connsiteY227" fmla="*/ 393130 h 622144"/>
              <a:gd name="connsiteX228" fmla="*/ 2075664 w 3245936"/>
              <a:gd name="connsiteY228" fmla="*/ 394111 h 622144"/>
              <a:gd name="connsiteX229" fmla="*/ 2098972 w 3245936"/>
              <a:gd name="connsiteY229" fmla="*/ 409761 h 622144"/>
              <a:gd name="connsiteX230" fmla="*/ 2404381 w 3245936"/>
              <a:gd name="connsiteY230" fmla="*/ 391854 h 622144"/>
              <a:gd name="connsiteX231" fmla="*/ 2376759 w 3245936"/>
              <a:gd name="connsiteY231" fmla="*/ 404608 h 622144"/>
              <a:gd name="connsiteX232" fmla="*/ 2397599 w 3245936"/>
              <a:gd name="connsiteY232" fmla="*/ 416828 h 622144"/>
              <a:gd name="connsiteX233" fmla="*/ 2471742 w 3245936"/>
              <a:gd name="connsiteY233" fmla="*/ 407646 h 622144"/>
              <a:gd name="connsiteX234" fmla="*/ 2470742 w 3245936"/>
              <a:gd name="connsiteY234" fmla="*/ 403846 h 622144"/>
              <a:gd name="connsiteX235" fmla="*/ 2505537 w 3245936"/>
              <a:gd name="connsiteY235" fmla="*/ 391758 h 622144"/>
              <a:gd name="connsiteX236" fmla="*/ 2489449 w 3245936"/>
              <a:gd name="connsiteY236" fmla="*/ 404417 h 622144"/>
              <a:gd name="connsiteX237" fmla="*/ 2489925 w 3245936"/>
              <a:gd name="connsiteY237" fmla="*/ 405979 h 622144"/>
              <a:gd name="connsiteX238" fmla="*/ 2531902 w 3245936"/>
              <a:gd name="connsiteY238" fmla="*/ 408151 h 622144"/>
              <a:gd name="connsiteX239" fmla="*/ 2531902 w 3245936"/>
              <a:gd name="connsiteY239" fmla="*/ 408017 h 622144"/>
              <a:gd name="connsiteX240" fmla="*/ 2532216 w 3245936"/>
              <a:gd name="connsiteY240" fmla="*/ 407322 h 622144"/>
              <a:gd name="connsiteX241" fmla="*/ 2797364 w 3245936"/>
              <a:gd name="connsiteY241" fmla="*/ 391673 h 622144"/>
              <a:gd name="connsiteX242" fmla="*/ 2775332 w 3245936"/>
              <a:gd name="connsiteY242" fmla="*/ 418867 h 622144"/>
              <a:gd name="connsiteX243" fmla="*/ 2775809 w 3245936"/>
              <a:gd name="connsiteY243" fmla="*/ 425801 h 622144"/>
              <a:gd name="connsiteX244" fmla="*/ 2776399 w 3245936"/>
              <a:gd name="connsiteY244" fmla="*/ 425839 h 622144"/>
              <a:gd name="connsiteX245" fmla="*/ 2777171 w 3245936"/>
              <a:gd name="connsiteY245" fmla="*/ 426163 h 622144"/>
              <a:gd name="connsiteX246" fmla="*/ 2801831 w 3245936"/>
              <a:gd name="connsiteY246" fmla="*/ 390996 h 622144"/>
              <a:gd name="connsiteX247" fmla="*/ 2798878 w 3245936"/>
              <a:gd name="connsiteY247" fmla="*/ 391692 h 622144"/>
              <a:gd name="connsiteX248" fmla="*/ 2798097 w 3245936"/>
              <a:gd name="connsiteY248" fmla="*/ 391349 h 622144"/>
              <a:gd name="connsiteX249" fmla="*/ 2777599 w 3245936"/>
              <a:gd name="connsiteY249" fmla="*/ 426363 h 622144"/>
              <a:gd name="connsiteX250" fmla="*/ 2778666 w 3245936"/>
              <a:gd name="connsiteY250" fmla="*/ 427496 h 622144"/>
              <a:gd name="connsiteX251" fmla="*/ 2778952 w 3245936"/>
              <a:gd name="connsiteY251" fmla="*/ 427839 h 622144"/>
              <a:gd name="connsiteX252" fmla="*/ 2781943 w 3245936"/>
              <a:gd name="connsiteY252" fmla="*/ 427115 h 622144"/>
              <a:gd name="connsiteX253" fmla="*/ 2784629 w 3245936"/>
              <a:gd name="connsiteY253" fmla="*/ 431106 h 622144"/>
              <a:gd name="connsiteX254" fmla="*/ 2849742 w 3245936"/>
              <a:gd name="connsiteY254" fmla="*/ 446156 h 622144"/>
              <a:gd name="connsiteX255" fmla="*/ 2850551 w 3245936"/>
              <a:gd name="connsiteY255" fmla="*/ 444803 h 622144"/>
              <a:gd name="connsiteX256" fmla="*/ 2802621 w 3245936"/>
              <a:gd name="connsiteY256" fmla="*/ 390177 h 622144"/>
              <a:gd name="connsiteX257" fmla="*/ 2802231 w 3245936"/>
              <a:gd name="connsiteY257" fmla="*/ 390625 h 622144"/>
              <a:gd name="connsiteX258" fmla="*/ 2850970 w 3245936"/>
              <a:gd name="connsiteY258" fmla="*/ 444412 h 622144"/>
              <a:gd name="connsiteX259" fmla="*/ 2853923 w 3245936"/>
              <a:gd name="connsiteY259" fmla="*/ 443736 h 622144"/>
              <a:gd name="connsiteX260" fmla="*/ 2854142 w 3245936"/>
              <a:gd name="connsiteY260" fmla="*/ 443832 h 622144"/>
              <a:gd name="connsiteX261" fmla="*/ 2864229 w 3245936"/>
              <a:gd name="connsiteY261" fmla="*/ 421305 h 622144"/>
              <a:gd name="connsiteX262" fmla="*/ 2796316 w 3245936"/>
              <a:gd name="connsiteY262" fmla="*/ 389282 h 622144"/>
              <a:gd name="connsiteX263" fmla="*/ 2773561 w 3245936"/>
              <a:gd name="connsiteY263" fmla="*/ 393873 h 622144"/>
              <a:gd name="connsiteX264" fmla="*/ 2775237 w 3245936"/>
              <a:gd name="connsiteY264" fmla="*/ 417685 h 622144"/>
              <a:gd name="connsiteX265" fmla="*/ 2797154 w 3245936"/>
              <a:gd name="connsiteY265" fmla="*/ 390663 h 622144"/>
              <a:gd name="connsiteX266" fmla="*/ 2796316 w 3245936"/>
              <a:gd name="connsiteY266" fmla="*/ 389282 h 622144"/>
              <a:gd name="connsiteX267" fmla="*/ 1022408 w 3245936"/>
              <a:gd name="connsiteY267" fmla="*/ 389025 h 622144"/>
              <a:gd name="connsiteX268" fmla="*/ 1019141 w 3245936"/>
              <a:gd name="connsiteY268" fmla="*/ 392968 h 622144"/>
              <a:gd name="connsiteX269" fmla="*/ 1111610 w 3245936"/>
              <a:gd name="connsiteY269" fmla="*/ 436059 h 622144"/>
              <a:gd name="connsiteX270" fmla="*/ 2101448 w 3245936"/>
              <a:gd name="connsiteY270" fmla="*/ 388834 h 622144"/>
              <a:gd name="connsiteX271" fmla="*/ 2077159 w 3245936"/>
              <a:gd name="connsiteY271" fmla="*/ 392111 h 622144"/>
              <a:gd name="connsiteX272" fmla="*/ 2105525 w 3245936"/>
              <a:gd name="connsiteY272" fmla="*/ 413675 h 622144"/>
              <a:gd name="connsiteX273" fmla="*/ 2106915 w 3245936"/>
              <a:gd name="connsiteY273" fmla="*/ 412799 h 622144"/>
              <a:gd name="connsiteX274" fmla="*/ 1365385 w 3245936"/>
              <a:gd name="connsiteY274" fmla="*/ 387005 h 622144"/>
              <a:gd name="connsiteX275" fmla="*/ 1348221 w 3245936"/>
              <a:gd name="connsiteY275" fmla="*/ 396245 h 622144"/>
              <a:gd name="connsiteX276" fmla="*/ 1356669 w 3245936"/>
              <a:gd name="connsiteY276" fmla="*/ 412056 h 622144"/>
              <a:gd name="connsiteX277" fmla="*/ 1358412 w 3245936"/>
              <a:gd name="connsiteY277" fmla="*/ 411846 h 622144"/>
              <a:gd name="connsiteX278" fmla="*/ 1239226 w 3245936"/>
              <a:gd name="connsiteY278" fmla="*/ 385738 h 622144"/>
              <a:gd name="connsiteX279" fmla="*/ 1226815 w 3245936"/>
              <a:gd name="connsiteY279" fmla="*/ 420019 h 622144"/>
              <a:gd name="connsiteX280" fmla="*/ 1239750 w 3245936"/>
              <a:gd name="connsiteY280" fmla="*/ 385805 h 622144"/>
              <a:gd name="connsiteX281" fmla="*/ 1239340 w 3245936"/>
              <a:gd name="connsiteY281" fmla="*/ 385786 h 622144"/>
              <a:gd name="connsiteX282" fmla="*/ 1239226 w 3245936"/>
              <a:gd name="connsiteY282" fmla="*/ 385738 h 622144"/>
              <a:gd name="connsiteX283" fmla="*/ 2124546 w 3245936"/>
              <a:gd name="connsiteY283" fmla="*/ 385720 h 622144"/>
              <a:gd name="connsiteX284" fmla="*/ 2102200 w 3245936"/>
              <a:gd name="connsiteY284" fmla="*/ 388729 h 622144"/>
              <a:gd name="connsiteX285" fmla="*/ 2107630 w 3245936"/>
              <a:gd name="connsiteY285" fmla="*/ 412609 h 622144"/>
              <a:gd name="connsiteX286" fmla="*/ 2108859 w 3245936"/>
              <a:gd name="connsiteY286" fmla="*/ 412637 h 622144"/>
              <a:gd name="connsiteX287" fmla="*/ 2109402 w 3245936"/>
              <a:gd name="connsiteY287" fmla="*/ 412875 h 622144"/>
              <a:gd name="connsiteX288" fmla="*/ 1368252 w 3245936"/>
              <a:gd name="connsiteY288" fmla="*/ 385462 h 622144"/>
              <a:gd name="connsiteX289" fmla="*/ 1366509 w 3245936"/>
              <a:gd name="connsiteY289" fmla="*/ 386396 h 622144"/>
              <a:gd name="connsiteX290" fmla="*/ 1359870 w 3245936"/>
              <a:gd name="connsiteY290" fmla="*/ 410075 h 622144"/>
              <a:gd name="connsiteX291" fmla="*/ 1369595 w 3245936"/>
              <a:gd name="connsiteY291" fmla="*/ 386539 h 622144"/>
              <a:gd name="connsiteX292" fmla="*/ 1368252 w 3245936"/>
              <a:gd name="connsiteY292" fmla="*/ 385462 h 622144"/>
              <a:gd name="connsiteX293" fmla="*/ 1237216 w 3245936"/>
              <a:gd name="connsiteY293" fmla="*/ 384310 h 622144"/>
              <a:gd name="connsiteX294" fmla="*/ 1190106 w 3245936"/>
              <a:gd name="connsiteY294" fmla="*/ 409799 h 622144"/>
              <a:gd name="connsiteX295" fmla="*/ 1207336 w 3245936"/>
              <a:gd name="connsiteY295" fmla="*/ 467587 h 622144"/>
              <a:gd name="connsiteX296" fmla="*/ 1208775 w 3245936"/>
              <a:gd name="connsiteY296" fmla="*/ 467625 h 622144"/>
              <a:gd name="connsiteX297" fmla="*/ 1208803 w 3245936"/>
              <a:gd name="connsiteY297" fmla="*/ 467634 h 622144"/>
              <a:gd name="connsiteX298" fmla="*/ 1211165 w 3245936"/>
              <a:gd name="connsiteY298" fmla="*/ 461386 h 622144"/>
              <a:gd name="connsiteX299" fmla="*/ 1238664 w 3245936"/>
              <a:gd name="connsiteY299" fmla="*/ 385481 h 622144"/>
              <a:gd name="connsiteX300" fmla="*/ 1237216 w 3245936"/>
              <a:gd name="connsiteY300" fmla="*/ 384310 h 622144"/>
              <a:gd name="connsiteX301" fmla="*/ 2339726 w 3245936"/>
              <a:gd name="connsiteY301" fmla="*/ 383967 h 622144"/>
              <a:gd name="connsiteX302" fmla="*/ 2331486 w 3245936"/>
              <a:gd name="connsiteY302" fmla="*/ 422305 h 622144"/>
              <a:gd name="connsiteX303" fmla="*/ 2333344 w 3245936"/>
              <a:gd name="connsiteY303" fmla="*/ 423781 h 622144"/>
              <a:gd name="connsiteX304" fmla="*/ 2374892 w 3245936"/>
              <a:gd name="connsiteY304" fmla="*/ 404598 h 622144"/>
              <a:gd name="connsiteX305" fmla="*/ 1393541 w 3245936"/>
              <a:gd name="connsiteY305" fmla="*/ 383795 h 622144"/>
              <a:gd name="connsiteX306" fmla="*/ 1382644 w 3245936"/>
              <a:gd name="connsiteY306" fmla="*/ 393625 h 622144"/>
              <a:gd name="connsiteX307" fmla="*/ 1394112 w 3245936"/>
              <a:gd name="connsiteY307" fmla="*/ 383795 h 622144"/>
              <a:gd name="connsiteX308" fmla="*/ 1392150 w 3245936"/>
              <a:gd name="connsiteY308" fmla="*/ 383795 h 622144"/>
              <a:gd name="connsiteX309" fmla="*/ 1374605 w 3245936"/>
              <a:gd name="connsiteY309" fmla="*/ 383833 h 622144"/>
              <a:gd name="connsiteX310" fmla="*/ 1374595 w 3245936"/>
              <a:gd name="connsiteY310" fmla="*/ 384205 h 622144"/>
              <a:gd name="connsiteX311" fmla="*/ 1370309 w 3245936"/>
              <a:gd name="connsiteY311" fmla="*/ 386881 h 622144"/>
              <a:gd name="connsiteX312" fmla="*/ 1369957 w 3245936"/>
              <a:gd name="connsiteY312" fmla="*/ 386710 h 622144"/>
              <a:gd name="connsiteX313" fmla="*/ 1359432 w 3245936"/>
              <a:gd name="connsiteY313" fmla="*/ 412180 h 622144"/>
              <a:gd name="connsiteX314" fmla="*/ 1360194 w 3245936"/>
              <a:gd name="connsiteY314" fmla="*/ 412656 h 622144"/>
              <a:gd name="connsiteX315" fmla="*/ 1367261 w 3245936"/>
              <a:gd name="connsiteY315" fmla="*/ 383738 h 622144"/>
              <a:gd name="connsiteX316" fmla="*/ 1366861 w 3245936"/>
              <a:gd name="connsiteY316" fmla="*/ 385157 h 622144"/>
              <a:gd name="connsiteX317" fmla="*/ 1367833 w 3245936"/>
              <a:gd name="connsiteY317" fmla="*/ 384634 h 622144"/>
              <a:gd name="connsiteX318" fmla="*/ 1367604 w 3245936"/>
              <a:gd name="connsiteY318" fmla="*/ 383738 h 622144"/>
              <a:gd name="connsiteX319" fmla="*/ 1243417 w 3245936"/>
              <a:gd name="connsiteY319" fmla="*/ 383595 h 622144"/>
              <a:gd name="connsiteX320" fmla="*/ 1240702 w 3245936"/>
              <a:gd name="connsiteY320" fmla="*/ 385824 h 622144"/>
              <a:gd name="connsiteX321" fmla="*/ 1209622 w 3245936"/>
              <a:gd name="connsiteY321" fmla="*/ 468015 h 622144"/>
              <a:gd name="connsiteX322" fmla="*/ 1210832 w 3245936"/>
              <a:gd name="connsiteY322" fmla="*/ 469035 h 622144"/>
              <a:gd name="connsiteX323" fmla="*/ 1326446 w 3245936"/>
              <a:gd name="connsiteY323" fmla="*/ 406884 h 622144"/>
              <a:gd name="connsiteX324" fmla="*/ 1341429 w 3245936"/>
              <a:gd name="connsiteY324" fmla="*/ 383519 h 622144"/>
              <a:gd name="connsiteX325" fmla="*/ 1347773 w 3245936"/>
              <a:gd name="connsiteY325" fmla="*/ 395416 h 622144"/>
              <a:gd name="connsiteX326" fmla="*/ 1365728 w 3245936"/>
              <a:gd name="connsiteY326" fmla="*/ 385748 h 622144"/>
              <a:gd name="connsiteX327" fmla="*/ 1366299 w 3245936"/>
              <a:gd name="connsiteY327" fmla="*/ 383719 h 622144"/>
              <a:gd name="connsiteX328" fmla="*/ 1332676 w 3245936"/>
              <a:gd name="connsiteY328" fmla="*/ 383443 h 622144"/>
              <a:gd name="connsiteX329" fmla="*/ 1343982 w 3245936"/>
              <a:gd name="connsiteY329" fmla="*/ 397454 h 622144"/>
              <a:gd name="connsiteX330" fmla="*/ 1346982 w 3245936"/>
              <a:gd name="connsiteY330" fmla="*/ 395835 h 622144"/>
              <a:gd name="connsiteX331" fmla="*/ 1340401 w 3245936"/>
              <a:gd name="connsiteY331" fmla="*/ 383510 h 622144"/>
              <a:gd name="connsiteX332" fmla="*/ 1243636 w 3245936"/>
              <a:gd name="connsiteY332" fmla="*/ 382719 h 622144"/>
              <a:gd name="connsiteX333" fmla="*/ 1243636 w 3245936"/>
              <a:gd name="connsiteY333" fmla="*/ 382919 h 622144"/>
              <a:gd name="connsiteX334" fmla="*/ 1327342 w 3245936"/>
              <a:gd name="connsiteY334" fmla="*/ 406408 h 622144"/>
              <a:gd name="connsiteX335" fmla="*/ 1343287 w 3245936"/>
              <a:gd name="connsiteY335" fmla="*/ 397845 h 622144"/>
              <a:gd name="connsiteX336" fmla="*/ 1331676 w 3245936"/>
              <a:gd name="connsiteY336" fmla="*/ 383443 h 622144"/>
              <a:gd name="connsiteX337" fmla="*/ 1367909 w 3245936"/>
              <a:gd name="connsiteY337" fmla="*/ 381405 h 622144"/>
              <a:gd name="connsiteX338" fmla="*/ 1367471 w 3245936"/>
              <a:gd name="connsiteY338" fmla="*/ 382986 h 622144"/>
              <a:gd name="connsiteX339" fmla="*/ 1367623 w 3245936"/>
              <a:gd name="connsiteY339" fmla="*/ 382986 h 622144"/>
              <a:gd name="connsiteX340" fmla="*/ 1367623 w 3245936"/>
              <a:gd name="connsiteY340" fmla="*/ 382586 h 622144"/>
              <a:gd name="connsiteX341" fmla="*/ 1368099 w 3245936"/>
              <a:gd name="connsiteY341" fmla="*/ 381557 h 622144"/>
              <a:gd name="connsiteX342" fmla="*/ 1368214 w 3245936"/>
              <a:gd name="connsiteY342" fmla="*/ 380347 h 622144"/>
              <a:gd name="connsiteX343" fmla="*/ 1368118 w 3245936"/>
              <a:gd name="connsiteY343" fmla="*/ 380662 h 622144"/>
              <a:gd name="connsiteX344" fmla="*/ 1368547 w 3245936"/>
              <a:gd name="connsiteY344" fmla="*/ 380985 h 622144"/>
              <a:gd name="connsiteX345" fmla="*/ 1368642 w 3245936"/>
              <a:gd name="connsiteY345" fmla="*/ 380890 h 622144"/>
              <a:gd name="connsiteX346" fmla="*/ 2340507 w 3245936"/>
              <a:gd name="connsiteY346" fmla="*/ 380319 h 622144"/>
              <a:gd name="connsiteX347" fmla="*/ 2339926 w 3245936"/>
              <a:gd name="connsiteY347" fmla="*/ 382995 h 622144"/>
              <a:gd name="connsiteX348" fmla="*/ 2375911 w 3245936"/>
              <a:gd name="connsiteY348" fmla="*/ 404131 h 622144"/>
              <a:gd name="connsiteX349" fmla="*/ 2403029 w 3245936"/>
              <a:gd name="connsiteY349" fmla="*/ 391615 h 622144"/>
              <a:gd name="connsiteX350" fmla="*/ 2333487 w 3245936"/>
              <a:gd name="connsiteY350" fmla="*/ 380290 h 622144"/>
              <a:gd name="connsiteX351" fmla="*/ 2330877 w 3245936"/>
              <a:gd name="connsiteY351" fmla="*/ 381624 h 622144"/>
              <a:gd name="connsiteX352" fmla="*/ 2330553 w 3245936"/>
              <a:gd name="connsiteY352" fmla="*/ 422115 h 622144"/>
              <a:gd name="connsiteX353" fmla="*/ 2330581 w 3245936"/>
              <a:gd name="connsiteY353" fmla="*/ 422115 h 622144"/>
              <a:gd name="connsiteX354" fmla="*/ 2338878 w 3245936"/>
              <a:gd name="connsiteY354" fmla="*/ 383453 h 622144"/>
              <a:gd name="connsiteX355" fmla="*/ 2520548 w 3245936"/>
              <a:gd name="connsiteY355" fmla="*/ 379947 h 622144"/>
              <a:gd name="connsiteX356" fmla="*/ 2506032 w 3245936"/>
              <a:gd name="connsiteY356" fmla="*/ 391377 h 622144"/>
              <a:gd name="connsiteX357" fmla="*/ 2532454 w 3245936"/>
              <a:gd name="connsiteY357" fmla="*/ 406789 h 622144"/>
              <a:gd name="connsiteX358" fmla="*/ 2533416 w 3245936"/>
              <a:gd name="connsiteY358" fmla="*/ 405865 h 622144"/>
              <a:gd name="connsiteX359" fmla="*/ 879362 w 3245936"/>
              <a:gd name="connsiteY359" fmla="*/ 379585 h 622144"/>
              <a:gd name="connsiteX360" fmla="*/ 876038 w 3245936"/>
              <a:gd name="connsiteY360" fmla="*/ 380614 h 622144"/>
              <a:gd name="connsiteX361" fmla="*/ 875952 w 3245936"/>
              <a:gd name="connsiteY361" fmla="*/ 380576 h 622144"/>
              <a:gd name="connsiteX362" fmla="*/ 821183 w 3245936"/>
              <a:gd name="connsiteY362" fmla="*/ 521184 h 622144"/>
              <a:gd name="connsiteX363" fmla="*/ 822517 w 3245936"/>
              <a:gd name="connsiteY363" fmla="*/ 522356 h 622144"/>
              <a:gd name="connsiteX364" fmla="*/ 967202 w 3245936"/>
              <a:gd name="connsiteY364" fmla="*/ 452385 h 622144"/>
              <a:gd name="connsiteX365" fmla="*/ 967040 w 3245936"/>
              <a:gd name="connsiteY365" fmla="*/ 450451 h 622144"/>
              <a:gd name="connsiteX366" fmla="*/ 967545 w 3245936"/>
              <a:gd name="connsiteY366" fmla="*/ 449356 h 622144"/>
              <a:gd name="connsiteX367" fmla="*/ 2334068 w 3245936"/>
              <a:gd name="connsiteY367" fmla="*/ 379147 h 622144"/>
              <a:gd name="connsiteX368" fmla="*/ 2333915 w 3245936"/>
              <a:gd name="connsiteY368" fmla="*/ 379471 h 622144"/>
              <a:gd name="connsiteX369" fmla="*/ 2339087 w 3245936"/>
              <a:gd name="connsiteY369" fmla="*/ 382510 h 622144"/>
              <a:gd name="connsiteX370" fmla="*/ 2339602 w 3245936"/>
              <a:gd name="connsiteY370" fmla="*/ 380138 h 622144"/>
              <a:gd name="connsiteX371" fmla="*/ 987471 w 3245936"/>
              <a:gd name="connsiteY371" fmla="*/ 379138 h 622144"/>
              <a:gd name="connsiteX372" fmla="*/ 971593 w 3245936"/>
              <a:gd name="connsiteY372" fmla="*/ 447899 h 622144"/>
              <a:gd name="connsiteX373" fmla="*/ 972450 w 3245936"/>
              <a:gd name="connsiteY373" fmla="*/ 448280 h 622144"/>
              <a:gd name="connsiteX374" fmla="*/ 1017836 w 3245936"/>
              <a:gd name="connsiteY374" fmla="*/ 393282 h 622144"/>
              <a:gd name="connsiteX375" fmla="*/ 2482029 w 3245936"/>
              <a:gd name="connsiteY375" fmla="*/ 378052 h 622144"/>
              <a:gd name="connsiteX376" fmla="*/ 2486210 w 3245936"/>
              <a:gd name="connsiteY376" fmla="*/ 402741 h 622144"/>
              <a:gd name="connsiteX377" fmla="*/ 2487201 w 3245936"/>
              <a:gd name="connsiteY377" fmla="*/ 402769 h 622144"/>
              <a:gd name="connsiteX378" fmla="*/ 2488868 w 3245936"/>
              <a:gd name="connsiteY378" fmla="*/ 403769 h 622144"/>
              <a:gd name="connsiteX379" fmla="*/ 2504737 w 3245936"/>
              <a:gd name="connsiteY379" fmla="*/ 391292 h 622144"/>
              <a:gd name="connsiteX380" fmla="*/ 984956 w 3245936"/>
              <a:gd name="connsiteY380" fmla="*/ 377966 h 622144"/>
              <a:gd name="connsiteX381" fmla="*/ 981699 w 3245936"/>
              <a:gd name="connsiteY381" fmla="*/ 379595 h 622144"/>
              <a:gd name="connsiteX382" fmla="*/ 971907 w 3245936"/>
              <a:gd name="connsiteY382" fmla="*/ 444012 h 622144"/>
              <a:gd name="connsiteX383" fmla="*/ 986947 w 3245936"/>
              <a:gd name="connsiteY383" fmla="*/ 378900 h 622144"/>
              <a:gd name="connsiteX384" fmla="*/ 2310693 w 3245936"/>
              <a:gd name="connsiteY384" fmla="*/ 377814 h 622144"/>
              <a:gd name="connsiteX385" fmla="*/ 2329381 w 3245936"/>
              <a:gd name="connsiteY385" fmla="*/ 422219 h 622144"/>
              <a:gd name="connsiteX386" fmla="*/ 2330105 w 3245936"/>
              <a:gd name="connsiteY386" fmla="*/ 422115 h 622144"/>
              <a:gd name="connsiteX387" fmla="*/ 2330429 w 3245936"/>
              <a:gd name="connsiteY387" fmla="*/ 381614 h 622144"/>
              <a:gd name="connsiteX388" fmla="*/ 2329886 w 3245936"/>
              <a:gd name="connsiteY388" fmla="*/ 381595 h 622144"/>
              <a:gd name="connsiteX389" fmla="*/ 2327181 w 3245936"/>
              <a:gd name="connsiteY389" fmla="*/ 378347 h 622144"/>
              <a:gd name="connsiteX390" fmla="*/ 2340145 w 3245936"/>
              <a:gd name="connsiteY390" fmla="*/ 377538 h 622144"/>
              <a:gd name="connsiteX391" fmla="*/ 2334182 w 3245936"/>
              <a:gd name="connsiteY391" fmla="*/ 378138 h 622144"/>
              <a:gd name="connsiteX392" fmla="*/ 2334182 w 3245936"/>
              <a:gd name="connsiteY392" fmla="*/ 378309 h 622144"/>
              <a:gd name="connsiteX393" fmla="*/ 2339773 w 3245936"/>
              <a:gd name="connsiteY393" fmla="*/ 379319 h 622144"/>
              <a:gd name="connsiteX394" fmla="*/ 978431 w 3245936"/>
              <a:gd name="connsiteY394" fmla="*/ 376461 h 622144"/>
              <a:gd name="connsiteX395" fmla="*/ 880334 w 3245936"/>
              <a:gd name="connsiteY395" fmla="*/ 377423 h 622144"/>
              <a:gd name="connsiteX396" fmla="*/ 880315 w 3245936"/>
              <a:gd name="connsiteY396" fmla="*/ 377928 h 622144"/>
              <a:gd name="connsiteX397" fmla="*/ 879810 w 3245936"/>
              <a:gd name="connsiteY397" fmla="*/ 379033 h 622144"/>
              <a:gd name="connsiteX398" fmla="*/ 968002 w 3245936"/>
              <a:gd name="connsiteY398" fmla="*/ 448804 h 622144"/>
              <a:gd name="connsiteX399" fmla="*/ 970774 w 3245936"/>
              <a:gd name="connsiteY399" fmla="*/ 447765 h 622144"/>
              <a:gd name="connsiteX400" fmla="*/ 981146 w 3245936"/>
              <a:gd name="connsiteY400" fmla="*/ 379585 h 622144"/>
              <a:gd name="connsiteX401" fmla="*/ 978431 w 3245936"/>
              <a:gd name="connsiteY401" fmla="*/ 376461 h 622144"/>
              <a:gd name="connsiteX402" fmla="*/ 2204632 w 3245936"/>
              <a:gd name="connsiteY402" fmla="*/ 374909 h 622144"/>
              <a:gd name="connsiteX403" fmla="*/ 2125537 w 3245936"/>
              <a:gd name="connsiteY403" fmla="*/ 385586 h 622144"/>
              <a:gd name="connsiteX404" fmla="*/ 2110125 w 3245936"/>
              <a:gd name="connsiteY404" fmla="*/ 413209 h 622144"/>
              <a:gd name="connsiteX405" fmla="*/ 2111164 w 3245936"/>
              <a:gd name="connsiteY405" fmla="*/ 414466 h 622144"/>
              <a:gd name="connsiteX406" fmla="*/ 2204718 w 3245936"/>
              <a:gd name="connsiteY406" fmla="*/ 375109 h 622144"/>
              <a:gd name="connsiteX407" fmla="*/ 2204632 w 3245936"/>
              <a:gd name="connsiteY407" fmla="*/ 374909 h 622144"/>
              <a:gd name="connsiteX408" fmla="*/ 2211566 w 3245936"/>
              <a:gd name="connsiteY408" fmla="*/ 374528 h 622144"/>
              <a:gd name="connsiteX409" fmla="*/ 2211548 w 3245936"/>
              <a:gd name="connsiteY409" fmla="*/ 374851 h 622144"/>
              <a:gd name="connsiteX410" fmla="*/ 2211452 w 3245936"/>
              <a:gd name="connsiteY410" fmla="*/ 375071 h 622144"/>
              <a:gd name="connsiteX411" fmla="*/ 2327219 w 3245936"/>
              <a:gd name="connsiteY411" fmla="*/ 423896 h 622144"/>
              <a:gd name="connsiteX412" fmla="*/ 2328495 w 3245936"/>
              <a:gd name="connsiteY412" fmla="*/ 422543 h 622144"/>
              <a:gd name="connsiteX413" fmla="*/ 2309645 w 3245936"/>
              <a:gd name="connsiteY413" fmla="*/ 377766 h 622144"/>
              <a:gd name="connsiteX414" fmla="*/ 987185 w 3245936"/>
              <a:gd name="connsiteY414" fmla="*/ 373966 h 622144"/>
              <a:gd name="connsiteX415" fmla="*/ 985242 w 3245936"/>
              <a:gd name="connsiteY415" fmla="*/ 374880 h 622144"/>
              <a:gd name="connsiteX416" fmla="*/ 985442 w 3245936"/>
              <a:gd name="connsiteY416" fmla="*/ 376909 h 622144"/>
              <a:gd name="connsiteX417" fmla="*/ 985299 w 3245936"/>
              <a:gd name="connsiteY417" fmla="*/ 377204 h 622144"/>
              <a:gd name="connsiteX418" fmla="*/ 987147 w 3245936"/>
              <a:gd name="connsiteY418" fmla="*/ 378052 h 622144"/>
              <a:gd name="connsiteX419" fmla="*/ 988004 w 3245936"/>
              <a:gd name="connsiteY419" fmla="*/ 374337 h 622144"/>
              <a:gd name="connsiteX420" fmla="*/ 987185 w 3245936"/>
              <a:gd name="connsiteY420" fmla="*/ 373966 h 622144"/>
              <a:gd name="connsiteX421" fmla="*/ 986309 w 3245936"/>
              <a:gd name="connsiteY421" fmla="*/ 373165 h 622144"/>
              <a:gd name="connsiteX422" fmla="*/ 984928 w 3245936"/>
              <a:gd name="connsiteY422" fmla="*/ 374156 h 622144"/>
              <a:gd name="connsiteX423" fmla="*/ 985023 w 3245936"/>
              <a:gd name="connsiteY423" fmla="*/ 374328 h 622144"/>
              <a:gd name="connsiteX424" fmla="*/ 986661 w 3245936"/>
              <a:gd name="connsiteY424" fmla="*/ 373546 h 622144"/>
              <a:gd name="connsiteX425" fmla="*/ 986309 w 3245936"/>
              <a:gd name="connsiteY425" fmla="*/ 373165 h 622144"/>
              <a:gd name="connsiteX426" fmla="*/ 991995 w 3245936"/>
              <a:gd name="connsiteY426" fmla="*/ 373003 h 622144"/>
              <a:gd name="connsiteX427" fmla="*/ 988557 w 3245936"/>
              <a:gd name="connsiteY427" fmla="*/ 374470 h 622144"/>
              <a:gd name="connsiteX428" fmla="*/ 987671 w 3245936"/>
              <a:gd name="connsiteY428" fmla="*/ 378309 h 622144"/>
              <a:gd name="connsiteX429" fmla="*/ 1018389 w 3245936"/>
              <a:gd name="connsiteY429" fmla="*/ 392635 h 622144"/>
              <a:gd name="connsiteX430" fmla="*/ 1021675 w 3245936"/>
              <a:gd name="connsiteY430" fmla="*/ 388663 h 622144"/>
              <a:gd name="connsiteX431" fmla="*/ 979355 w 3245936"/>
              <a:gd name="connsiteY431" fmla="*/ 371851 h 622144"/>
              <a:gd name="connsiteX432" fmla="*/ 891602 w 3245936"/>
              <a:gd name="connsiteY432" fmla="*/ 376680 h 622144"/>
              <a:gd name="connsiteX433" fmla="*/ 978460 w 3245936"/>
              <a:gd name="connsiteY433" fmla="*/ 375823 h 622144"/>
              <a:gd name="connsiteX434" fmla="*/ 978470 w 3245936"/>
              <a:gd name="connsiteY434" fmla="*/ 375309 h 622144"/>
              <a:gd name="connsiteX435" fmla="*/ 980003 w 3245936"/>
              <a:gd name="connsiteY435" fmla="*/ 373137 h 622144"/>
              <a:gd name="connsiteX436" fmla="*/ 983489 w 3245936"/>
              <a:gd name="connsiteY436" fmla="*/ 371622 h 622144"/>
              <a:gd name="connsiteX437" fmla="*/ 980222 w 3245936"/>
              <a:gd name="connsiteY437" fmla="*/ 371803 h 622144"/>
              <a:gd name="connsiteX438" fmla="*/ 980737 w 3245936"/>
              <a:gd name="connsiteY438" fmla="*/ 372813 h 622144"/>
              <a:gd name="connsiteX439" fmla="*/ 982756 w 3245936"/>
              <a:gd name="connsiteY439" fmla="*/ 372613 h 622144"/>
              <a:gd name="connsiteX440" fmla="*/ 983004 w 3245936"/>
              <a:gd name="connsiteY440" fmla="*/ 372727 h 622144"/>
              <a:gd name="connsiteX441" fmla="*/ 985556 w 3245936"/>
              <a:gd name="connsiteY441" fmla="*/ 371518 h 622144"/>
              <a:gd name="connsiteX442" fmla="*/ 984356 w 3245936"/>
              <a:gd name="connsiteY442" fmla="*/ 371575 h 622144"/>
              <a:gd name="connsiteX443" fmla="*/ 983708 w 3245936"/>
              <a:gd name="connsiteY443" fmla="*/ 373051 h 622144"/>
              <a:gd name="connsiteX444" fmla="*/ 984718 w 3245936"/>
              <a:gd name="connsiteY444" fmla="*/ 373918 h 622144"/>
              <a:gd name="connsiteX445" fmla="*/ 986099 w 3245936"/>
              <a:gd name="connsiteY445" fmla="*/ 372927 h 622144"/>
              <a:gd name="connsiteX446" fmla="*/ 985556 w 3245936"/>
              <a:gd name="connsiteY446" fmla="*/ 371518 h 622144"/>
              <a:gd name="connsiteX447" fmla="*/ 992757 w 3245936"/>
              <a:gd name="connsiteY447" fmla="*/ 370670 h 622144"/>
              <a:gd name="connsiteX448" fmla="*/ 992576 w 3245936"/>
              <a:gd name="connsiteY448" fmla="*/ 370698 h 622144"/>
              <a:gd name="connsiteX449" fmla="*/ 992576 w 3245936"/>
              <a:gd name="connsiteY449" fmla="*/ 370756 h 622144"/>
              <a:gd name="connsiteX450" fmla="*/ 2096914 w 3245936"/>
              <a:gd name="connsiteY450" fmla="*/ 368908 h 622144"/>
              <a:gd name="connsiteX451" fmla="*/ 2075397 w 3245936"/>
              <a:gd name="connsiteY451" fmla="*/ 390168 h 622144"/>
              <a:gd name="connsiteX452" fmla="*/ 2075940 w 3245936"/>
              <a:gd name="connsiteY452" fmla="*/ 391149 h 622144"/>
              <a:gd name="connsiteX453" fmla="*/ 2076321 w 3245936"/>
              <a:gd name="connsiteY453" fmla="*/ 391454 h 622144"/>
              <a:gd name="connsiteX454" fmla="*/ 2101277 w 3245936"/>
              <a:gd name="connsiteY454" fmla="*/ 388091 h 622144"/>
              <a:gd name="connsiteX455" fmla="*/ 2462541 w 3245936"/>
              <a:gd name="connsiteY455" fmla="*/ 368479 h 622144"/>
              <a:gd name="connsiteX456" fmla="*/ 2462074 w 3245936"/>
              <a:gd name="connsiteY456" fmla="*/ 368651 h 622144"/>
              <a:gd name="connsiteX457" fmla="*/ 2471237 w 3245936"/>
              <a:gd name="connsiteY457" fmla="*/ 403074 h 622144"/>
              <a:gd name="connsiteX458" fmla="*/ 2483029 w 3245936"/>
              <a:gd name="connsiteY458" fmla="*/ 405217 h 622144"/>
              <a:gd name="connsiteX459" fmla="*/ 2484343 w 3245936"/>
              <a:gd name="connsiteY459" fmla="*/ 403388 h 622144"/>
              <a:gd name="connsiteX460" fmla="*/ 2342097 w 3245936"/>
              <a:gd name="connsiteY460" fmla="*/ 368479 h 622144"/>
              <a:gd name="connsiteX461" fmla="*/ 2333591 w 3245936"/>
              <a:gd name="connsiteY461" fmla="*/ 376090 h 622144"/>
              <a:gd name="connsiteX462" fmla="*/ 2334172 w 3245936"/>
              <a:gd name="connsiteY462" fmla="*/ 377395 h 622144"/>
              <a:gd name="connsiteX463" fmla="*/ 2340307 w 3245936"/>
              <a:gd name="connsiteY463" fmla="*/ 376785 h 622144"/>
              <a:gd name="connsiteX464" fmla="*/ 2463769 w 3245936"/>
              <a:gd name="connsiteY464" fmla="*/ 367403 h 622144"/>
              <a:gd name="connsiteX465" fmla="*/ 2462912 w 3245936"/>
              <a:gd name="connsiteY465" fmla="*/ 368241 h 622144"/>
              <a:gd name="connsiteX466" fmla="*/ 2484715 w 3245936"/>
              <a:gd name="connsiteY466" fmla="*/ 403141 h 622144"/>
              <a:gd name="connsiteX467" fmla="*/ 2485410 w 3245936"/>
              <a:gd name="connsiteY467" fmla="*/ 402874 h 622144"/>
              <a:gd name="connsiteX468" fmla="*/ 2481115 w 3245936"/>
              <a:gd name="connsiteY468" fmla="*/ 377528 h 622144"/>
              <a:gd name="connsiteX469" fmla="*/ 2457797 w 3245936"/>
              <a:gd name="connsiteY469" fmla="*/ 367203 h 622144"/>
              <a:gd name="connsiteX470" fmla="*/ 2405696 w 3245936"/>
              <a:gd name="connsiteY470" fmla="*/ 391244 h 622144"/>
              <a:gd name="connsiteX471" fmla="*/ 2470485 w 3245936"/>
              <a:gd name="connsiteY471" fmla="*/ 402969 h 622144"/>
              <a:gd name="connsiteX472" fmla="*/ 2461427 w 3245936"/>
              <a:gd name="connsiteY472" fmla="*/ 368889 h 622144"/>
              <a:gd name="connsiteX473" fmla="*/ 2460036 w 3245936"/>
              <a:gd name="connsiteY473" fmla="*/ 368851 h 622144"/>
              <a:gd name="connsiteX474" fmla="*/ 2457797 w 3245936"/>
              <a:gd name="connsiteY474" fmla="*/ 367203 h 622144"/>
              <a:gd name="connsiteX475" fmla="*/ 986328 w 3245936"/>
              <a:gd name="connsiteY475" fmla="*/ 367050 h 622144"/>
              <a:gd name="connsiteX476" fmla="*/ 984661 w 3245936"/>
              <a:gd name="connsiteY476" fmla="*/ 370879 h 622144"/>
              <a:gd name="connsiteX477" fmla="*/ 985566 w 3245936"/>
              <a:gd name="connsiteY477" fmla="*/ 370822 h 622144"/>
              <a:gd name="connsiteX478" fmla="*/ 985585 w 3245936"/>
              <a:gd name="connsiteY478" fmla="*/ 370175 h 622144"/>
              <a:gd name="connsiteX479" fmla="*/ 986966 w 3245936"/>
              <a:gd name="connsiteY479" fmla="*/ 368146 h 622144"/>
              <a:gd name="connsiteX480" fmla="*/ 1177199 w 3245936"/>
              <a:gd name="connsiteY480" fmla="*/ 366479 h 622144"/>
              <a:gd name="connsiteX481" fmla="*/ 1189896 w 3245936"/>
              <a:gd name="connsiteY481" fmla="*/ 409084 h 622144"/>
              <a:gd name="connsiteX482" fmla="*/ 1236902 w 3245936"/>
              <a:gd name="connsiteY482" fmla="*/ 383643 h 622144"/>
              <a:gd name="connsiteX483" fmla="*/ 1236654 w 3245936"/>
              <a:gd name="connsiteY483" fmla="*/ 381871 h 622144"/>
              <a:gd name="connsiteX484" fmla="*/ 2457378 w 3245936"/>
              <a:gd name="connsiteY484" fmla="*/ 366079 h 622144"/>
              <a:gd name="connsiteX485" fmla="*/ 2341126 w 3245936"/>
              <a:gd name="connsiteY485" fmla="*/ 377452 h 622144"/>
              <a:gd name="connsiteX486" fmla="*/ 2340687 w 3245936"/>
              <a:gd name="connsiteY486" fmla="*/ 379500 h 622144"/>
              <a:gd name="connsiteX487" fmla="*/ 2404372 w 3245936"/>
              <a:gd name="connsiteY487" fmla="*/ 390996 h 622144"/>
              <a:gd name="connsiteX488" fmla="*/ 2457521 w 3245936"/>
              <a:gd name="connsiteY488" fmla="*/ 366479 h 622144"/>
              <a:gd name="connsiteX489" fmla="*/ 2457378 w 3245936"/>
              <a:gd name="connsiteY489" fmla="*/ 366079 h 622144"/>
              <a:gd name="connsiteX490" fmla="*/ 1979204 w 3245936"/>
              <a:gd name="connsiteY490" fmla="*/ 365717 h 622144"/>
              <a:gd name="connsiteX491" fmla="*/ 2104953 w 3245936"/>
              <a:gd name="connsiteY491" fmla="*/ 414495 h 622144"/>
              <a:gd name="connsiteX492" fmla="*/ 2105020 w 3245936"/>
              <a:gd name="connsiteY492" fmla="*/ 414342 h 622144"/>
              <a:gd name="connsiteX493" fmla="*/ 2104858 w 3245936"/>
              <a:gd name="connsiteY493" fmla="*/ 414228 h 622144"/>
              <a:gd name="connsiteX494" fmla="*/ 2075454 w 3245936"/>
              <a:gd name="connsiteY494" fmla="*/ 394502 h 622144"/>
              <a:gd name="connsiteX495" fmla="*/ 2071816 w 3245936"/>
              <a:gd name="connsiteY495" fmla="*/ 395835 h 622144"/>
              <a:gd name="connsiteX496" fmla="*/ 2069139 w 3245936"/>
              <a:gd name="connsiteY496" fmla="*/ 391673 h 622144"/>
              <a:gd name="connsiteX497" fmla="*/ 782007 w 3245936"/>
              <a:gd name="connsiteY497" fmla="*/ 364355 h 622144"/>
              <a:gd name="connsiteX498" fmla="*/ 691500 w 3245936"/>
              <a:gd name="connsiteY498" fmla="*/ 456871 h 622144"/>
              <a:gd name="connsiteX499" fmla="*/ 692253 w 3245936"/>
              <a:gd name="connsiteY499" fmla="*/ 459881 h 622144"/>
              <a:gd name="connsiteX500" fmla="*/ 692081 w 3245936"/>
              <a:gd name="connsiteY500" fmla="*/ 460281 h 622144"/>
              <a:gd name="connsiteX501" fmla="*/ 816554 w 3245936"/>
              <a:gd name="connsiteY501" fmla="*/ 522346 h 622144"/>
              <a:gd name="connsiteX502" fmla="*/ 818364 w 3245936"/>
              <a:gd name="connsiteY502" fmla="*/ 520955 h 622144"/>
              <a:gd name="connsiteX503" fmla="*/ 784512 w 3245936"/>
              <a:gd name="connsiteY503" fmla="*/ 365079 h 622144"/>
              <a:gd name="connsiteX504" fmla="*/ 783398 w 3245936"/>
              <a:gd name="connsiteY504" fmla="*/ 365050 h 622144"/>
              <a:gd name="connsiteX505" fmla="*/ 782007 w 3245936"/>
              <a:gd name="connsiteY505" fmla="*/ 364355 h 622144"/>
              <a:gd name="connsiteX506" fmla="*/ 787646 w 3245936"/>
              <a:gd name="connsiteY506" fmla="*/ 362459 h 622144"/>
              <a:gd name="connsiteX507" fmla="*/ 785360 w 3245936"/>
              <a:gd name="connsiteY507" fmla="*/ 364888 h 622144"/>
              <a:gd name="connsiteX508" fmla="*/ 819202 w 3245936"/>
              <a:gd name="connsiteY508" fmla="*/ 520755 h 622144"/>
              <a:gd name="connsiteX509" fmla="*/ 820326 w 3245936"/>
              <a:gd name="connsiteY509" fmla="*/ 520803 h 622144"/>
              <a:gd name="connsiteX510" fmla="*/ 820421 w 3245936"/>
              <a:gd name="connsiteY510" fmla="*/ 520841 h 622144"/>
              <a:gd name="connsiteX511" fmla="*/ 875181 w 3245936"/>
              <a:gd name="connsiteY511" fmla="*/ 380233 h 622144"/>
              <a:gd name="connsiteX512" fmla="*/ 873342 w 3245936"/>
              <a:gd name="connsiteY512" fmla="*/ 376861 h 622144"/>
              <a:gd name="connsiteX513" fmla="*/ 2304083 w 3245936"/>
              <a:gd name="connsiteY513" fmla="*/ 362116 h 622144"/>
              <a:gd name="connsiteX514" fmla="*/ 2310379 w 3245936"/>
              <a:gd name="connsiteY514" fmla="*/ 377061 h 622144"/>
              <a:gd name="connsiteX515" fmla="*/ 2327200 w 3245936"/>
              <a:gd name="connsiteY515" fmla="*/ 377623 h 622144"/>
              <a:gd name="connsiteX516" fmla="*/ 2327210 w 3245936"/>
              <a:gd name="connsiteY516" fmla="*/ 377290 h 622144"/>
              <a:gd name="connsiteX517" fmla="*/ 2327495 w 3245936"/>
              <a:gd name="connsiteY517" fmla="*/ 376642 h 622144"/>
              <a:gd name="connsiteX518" fmla="*/ 1157121 w 3245936"/>
              <a:gd name="connsiteY518" fmla="*/ 361278 h 622144"/>
              <a:gd name="connsiteX519" fmla="*/ 1128365 w 3245936"/>
              <a:gd name="connsiteY519" fmla="*/ 440460 h 622144"/>
              <a:gd name="connsiteX520" fmla="*/ 1129774 w 3245936"/>
              <a:gd name="connsiteY520" fmla="*/ 441612 h 622144"/>
              <a:gd name="connsiteX521" fmla="*/ 1189191 w 3245936"/>
              <a:gd name="connsiteY521" fmla="*/ 409456 h 622144"/>
              <a:gd name="connsiteX522" fmla="*/ 1176313 w 3245936"/>
              <a:gd name="connsiteY522" fmla="*/ 366241 h 622144"/>
              <a:gd name="connsiteX523" fmla="*/ 1045783 w 3245936"/>
              <a:gd name="connsiteY523" fmla="*/ 359430 h 622144"/>
              <a:gd name="connsiteX524" fmla="*/ 995329 w 3245936"/>
              <a:gd name="connsiteY524" fmla="*/ 370117 h 622144"/>
              <a:gd name="connsiteX525" fmla="*/ 992557 w 3245936"/>
              <a:gd name="connsiteY525" fmla="*/ 371422 h 622144"/>
              <a:gd name="connsiteX526" fmla="*/ 992548 w 3245936"/>
              <a:gd name="connsiteY526" fmla="*/ 371775 h 622144"/>
              <a:gd name="connsiteX527" fmla="*/ 992348 w 3245936"/>
              <a:gd name="connsiteY527" fmla="*/ 372232 h 622144"/>
              <a:gd name="connsiteX528" fmla="*/ 1022218 w 3245936"/>
              <a:gd name="connsiteY528" fmla="*/ 387977 h 622144"/>
              <a:gd name="connsiteX529" fmla="*/ 2477990 w 3245936"/>
              <a:gd name="connsiteY529" fmla="*/ 359002 h 622144"/>
              <a:gd name="connsiteX530" fmla="*/ 2464265 w 3245936"/>
              <a:gd name="connsiteY530" fmla="*/ 364469 h 622144"/>
              <a:gd name="connsiteX531" fmla="*/ 2464332 w 3245936"/>
              <a:gd name="connsiteY531" fmla="*/ 366165 h 622144"/>
              <a:gd name="connsiteX532" fmla="*/ 2464008 w 3245936"/>
              <a:gd name="connsiteY532" fmla="*/ 366870 h 622144"/>
              <a:gd name="connsiteX533" fmla="*/ 2480991 w 3245936"/>
              <a:gd name="connsiteY533" fmla="*/ 376775 h 622144"/>
              <a:gd name="connsiteX534" fmla="*/ 1074044 w 3245936"/>
              <a:gd name="connsiteY534" fmla="*/ 353449 h 622144"/>
              <a:gd name="connsiteX535" fmla="*/ 1047040 w 3245936"/>
              <a:gd name="connsiteY535" fmla="*/ 359173 h 622144"/>
              <a:gd name="connsiteX536" fmla="*/ 1022932 w 3245936"/>
              <a:gd name="connsiteY536" fmla="*/ 388367 h 622144"/>
              <a:gd name="connsiteX537" fmla="*/ 1123897 w 3245936"/>
              <a:gd name="connsiteY537" fmla="*/ 441603 h 622144"/>
              <a:gd name="connsiteX538" fmla="*/ 1124755 w 3245936"/>
              <a:gd name="connsiteY538" fmla="*/ 440764 h 622144"/>
              <a:gd name="connsiteX539" fmla="*/ 1036982 w 3245936"/>
              <a:gd name="connsiteY539" fmla="*/ 349772 h 622144"/>
              <a:gd name="connsiteX540" fmla="*/ 992376 w 3245936"/>
              <a:gd name="connsiteY540" fmla="*/ 369803 h 622144"/>
              <a:gd name="connsiteX541" fmla="*/ 996367 w 3245936"/>
              <a:gd name="connsiteY541" fmla="*/ 368965 h 622144"/>
              <a:gd name="connsiteX542" fmla="*/ 1253666 w 3245936"/>
              <a:gd name="connsiteY542" fmla="*/ 349000 h 622144"/>
              <a:gd name="connsiteX543" fmla="*/ 1241703 w 3245936"/>
              <a:gd name="connsiteY543" fmla="*/ 379157 h 622144"/>
              <a:gd name="connsiteX544" fmla="*/ 1242179 w 3245936"/>
              <a:gd name="connsiteY544" fmla="*/ 379376 h 622144"/>
              <a:gd name="connsiteX545" fmla="*/ 2504822 w 3245936"/>
              <a:gd name="connsiteY545" fmla="*/ 348277 h 622144"/>
              <a:gd name="connsiteX546" fmla="*/ 2478752 w 3245936"/>
              <a:gd name="connsiteY546" fmla="*/ 358678 h 622144"/>
              <a:gd name="connsiteX547" fmla="*/ 2481905 w 3245936"/>
              <a:gd name="connsiteY547" fmla="*/ 377290 h 622144"/>
              <a:gd name="connsiteX548" fmla="*/ 2505222 w 3245936"/>
              <a:gd name="connsiteY548" fmla="*/ 390892 h 622144"/>
              <a:gd name="connsiteX549" fmla="*/ 2520158 w 3245936"/>
              <a:gd name="connsiteY549" fmla="*/ 379157 h 622144"/>
              <a:gd name="connsiteX550" fmla="*/ 1103085 w 3245936"/>
              <a:gd name="connsiteY550" fmla="*/ 347305 h 622144"/>
              <a:gd name="connsiteX551" fmla="*/ 1074787 w 3245936"/>
              <a:gd name="connsiteY551" fmla="*/ 353287 h 622144"/>
              <a:gd name="connsiteX552" fmla="*/ 1125393 w 3245936"/>
              <a:gd name="connsiteY552" fmla="*/ 440421 h 622144"/>
              <a:gd name="connsiteX553" fmla="*/ 1127641 w 3245936"/>
              <a:gd name="connsiteY553" fmla="*/ 440136 h 622144"/>
              <a:gd name="connsiteX554" fmla="*/ 1127726 w 3245936"/>
              <a:gd name="connsiteY554" fmla="*/ 440164 h 622144"/>
              <a:gd name="connsiteX555" fmla="*/ 1156435 w 3245936"/>
              <a:gd name="connsiteY555" fmla="*/ 361116 h 622144"/>
              <a:gd name="connsiteX556" fmla="*/ 1321427 w 3245936"/>
              <a:gd name="connsiteY556" fmla="*/ 346048 h 622144"/>
              <a:gd name="connsiteX557" fmla="*/ 1341029 w 3245936"/>
              <a:gd name="connsiteY557" fmla="*/ 382776 h 622144"/>
              <a:gd name="connsiteX558" fmla="*/ 1366518 w 3245936"/>
              <a:gd name="connsiteY558" fmla="*/ 382986 h 622144"/>
              <a:gd name="connsiteX559" fmla="*/ 1367128 w 3245936"/>
              <a:gd name="connsiteY559" fmla="*/ 380824 h 622144"/>
              <a:gd name="connsiteX560" fmla="*/ 3053138 w 3245936"/>
              <a:gd name="connsiteY560" fmla="*/ 345153 h 622144"/>
              <a:gd name="connsiteX561" fmla="*/ 2947840 w 3245936"/>
              <a:gd name="connsiteY561" fmla="*/ 459414 h 622144"/>
              <a:gd name="connsiteX562" fmla="*/ 2948468 w 3245936"/>
              <a:gd name="connsiteY562" fmla="*/ 460519 h 622144"/>
              <a:gd name="connsiteX563" fmla="*/ 3069169 w 3245936"/>
              <a:gd name="connsiteY563" fmla="*/ 431325 h 622144"/>
              <a:gd name="connsiteX564" fmla="*/ 3069207 w 3245936"/>
              <a:gd name="connsiteY564" fmla="*/ 430039 h 622144"/>
              <a:gd name="connsiteX565" fmla="*/ 3071703 w 3245936"/>
              <a:gd name="connsiteY565" fmla="*/ 427468 h 622144"/>
              <a:gd name="connsiteX566" fmla="*/ 3055625 w 3245936"/>
              <a:gd name="connsiteY566" fmla="*/ 345772 h 622144"/>
              <a:gd name="connsiteX567" fmla="*/ 3054424 w 3245936"/>
              <a:gd name="connsiteY567" fmla="*/ 345743 h 622144"/>
              <a:gd name="connsiteX568" fmla="*/ 3053138 w 3245936"/>
              <a:gd name="connsiteY568" fmla="*/ 345153 h 622144"/>
              <a:gd name="connsiteX569" fmla="*/ 1439489 w 3245936"/>
              <a:gd name="connsiteY569" fmla="*/ 341066 h 622144"/>
              <a:gd name="connsiteX570" fmla="*/ 1374262 w 3245936"/>
              <a:gd name="connsiteY570" fmla="*/ 381814 h 622144"/>
              <a:gd name="connsiteX571" fmla="*/ 1374633 w 3245936"/>
              <a:gd name="connsiteY571" fmla="*/ 382938 h 622144"/>
              <a:gd name="connsiteX572" fmla="*/ 1393150 w 3245936"/>
              <a:gd name="connsiteY572" fmla="*/ 382900 h 622144"/>
              <a:gd name="connsiteX573" fmla="*/ 1062947 w 3245936"/>
              <a:gd name="connsiteY573" fmla="*/ 339904 h 622144"/>
              <a:gd name="connsiteX574" fmla="*/ 1047983 w 3245936"/>
              <a:gd name="connsiteY574" fmla="*/ 358021 h 622144"/>
              <a:gd name="connsiteX575" fmla="*/ 1073567 w 3245936"/>
              <a:gd name="connsiteY575" fmla="*/ 352610 h 622144"/>
              <a:gd name="connsiteX576" fmla="*/ 1066319 w 3245936"/>
              <a:gd name="connsiteY576" fmla="*/ 340133 h 622144"/>
              <a:gd name="connsiteX577" fmla="*/ 1064071 w 3245936"/>
              <a:gd name="connsiteY577" fmla="*/ 340409 h 622144"/>
              <a:gd name="connsiteX578" fmla="*/ 1062947 w 3245936"/>
              <a:gd name="connsiteY578" fmla="*/ 339904 h 622144"/>
              <a:gd name="connsiteX579" fmla="*/ 2005827 w 3245936"/>
              <a:gd name="connsiteY579" fmla="*/ 339866 h 622144"/>
              <a:gd name="connsiteX580" fmla="*/ 1974575 w 3245936"/>
              <a:gd name="connsiteY580" fmla="*/ 361450 h 622144"/>
              <a:gd name="connsiteX581" fmla="*/ 1974956 w 3245936"/>
              <a:gd name="connsiteY581" fmla="*/ 363812 h 622144"/>
              <a:gd name="connsiteX582" fmla="*/ 2069349 w 3245936"/>
              <a:gd name="connsiteY582" fmla="*/ 391044 h 622144"/>
              <a:gd name="connsiteX583" fmla="*/ 2069635 w 3245936"/>
              <a:gd name="connsiteY583" fmla="*/ 390425 h 622144"/>
              <a:gd name="connsiteX584" fmla="*/ 2006598 w 3245936"/>
              <a:gd name="connsiteY584" fmla="*/ 339561 h 622144"/>
              <a:gd name="connsiteX585" fmla="*/ 2070111 w 3245936"/>
              <a:gd name="connsiteY585" fmla="*/ 389891 h 622144"/>
              <a:gd name="connsiteX586" fmla="*/ 2070806 w 3245936"/>
              <a:gd name="connsiteY586" fmla="*/ 389282 h 622144"/>
              <a:gd name="connsiteX587" fmla="*/ 2070206 w 3245936"/>
              <a:gd name="connsiteY587" fmla="*/ 387901 h 622144"/>
              <a:gd name="connsiteX588" fmla="*/ 1061804 w 3245936"/>
              <a:gd name="connsiteY588" fmla="*/ 338723 h 622144"/>
              <a:gd name="connsiteX589" fmla="*/ 998939 w 3245936"/>
              <a:gd name="connsiteY589" fmla="*/ 368412 h 622144"/>
              <a:gd name="connsiteX590" fmla="*/ 1046726 w 3245936"/>
              <a:gd name="connsiteY590" fmla="*/ 358287 h 622144"/>
              <a:gd name="connsiteX591" fmla="*/ 1062347 w 3245936"/>
              <a:gd name="connsiteY591" fmla="*/ 339371 h 622144"/>
              <a:gd name="connsiteX592" fmla="*/ 1061804 w 3245936"/>
              <a:gd name="connsiteY592" fmla="*/ 338723 h 622144"/>
              <a:gd name="connsiteX593" fmla="*/ 1068119 w 3245936"/>
              <a:gd name="connsiteY593" fmla="*/ 338247 h 622144"/>
              <a:gd name="connsiteX594" fmla="*/ 1066947 w 3245936"/>
              <a:gd name="connsiteY594" fmla="*/ 339799 h 622144"/>
              <a:gd name="connsiteX595" fmla="*/ 1074301 w 3245936"/>
              <a:gd name="connsiteY595" fmla="*/ 352449 h 622144"/>
              <a:gd name="connsiteX596" fmla="*/ 1101085 w 3245936"/>
              <a:gd name="connsiteY596" fmla="*/ 346781 h 622144"/>
              <a:gd name="connsiteX597" fmla="*/ 2152254 w 3245936"/>
              <a:gd name="connsiteY597" fmla="*/ 337685 h 622144"/>
              <a:gd name="connsiteX598" fmla="*/ 2126013 w 3245936"/>
              <a:gd name="connsiteY598" fmla="*/ 384738 h 622144"/>
              <a:gd name="connsiteX599" fmla="*/ 2204566 w 3245936"/>
              <a:gd name="connsiteY599" fmla="*/ 374137 h 622144"/>
              <a:gd name="connsiteX600" fmla="*/ 2204585 w 3245936"/>
              <a:gd name="connsiteY600" fmla="*/ 373242 h 622144"/>
              <a:gd name="connsiteX601" fmla="*/ 2204928 w 3245936"/>
              <a:gd name="connsiteY601" fmla="*/ 372461 h 622144"/>
              <a:gd name="connsiteX602" fmla="*/ 1166007 w 3245936"/>
              <a:gd name="connsiteY602" fmla="*/ 336761 h 622144"/>
              <a:gd name="connsiteX603" fmla="*/ 1157416 w 3245936"/>
              <a:gd name="connsiteY603" fmla="*/ 360402 h 622144"/>
              <a:gd name="connsiteX604" fmla="*/ 1175999 w 3245936"/>
              <a:gd name="connsiteY604" fmla="*/ 365212 h 622144"/>
              <a:gd name="connsiteX605" fmla="*/ 1167531 w 3245936"/>
              <a:gd name="connsiteY605" fmla="*/ 336818 h 622144"/>
              <a:gd name="connsiteX606" fmla="*/ 1166084 w 3245936"/>
              <a:gd name="connsiteY606" fmla="*/ 336789 h 622144"/>
              <a:gd name="connsiteX607" fmla="*/ 1166007 w 3245936"/>
              <a:gd name="connsiteY607" fmla="*/ 336761 h 622144"/>
              <a:gd name="connsiteX608" fmla="*/ 1169665 w 3245936"/>
              <a:gd name="connsiteY608" fmla="*/ 335523 h 622144"/>
              <a:gd name="connsiteX609" fmla="*/ 1168265 w 3245936"/>
              <a:gd name="connsiteY609" fmla="*/ 336542 h 622144"/>
              <a:gd name="connsiteX610" fmla="*/ 1176885 w 3245936"/>
              <a:gd name="connsiteY610" fmla="*/ 365450 h 622144"/>
              <a:gd name="connsiteX611" fmla="*/ 1236892 w 3245936"/>
              <a:gd name="connsiteY611" fmla="*/ 380976 h 622144"/>
              <a:gd name="connsiteX612" fmla="*/ 1237064 w 3245936"/>
              <a:gd name="connsiteY612" fmla="*/ 380604 h 622144"/>
              <a:gd name="connsiteX613" fmla="*/ 1163588 w 3245936"/>
              <a:gd name="connsiteY613" fmla="*/ 334484 h 622144"/>
              <a:gd name="connsiteX614" fmla="*/ 1105095 w 3245936"/>
              <a:gd name="connsiteY614" fmla="*/ 346876 h 622144"/>
              <a:gd name="connsiteX615" fmla="*/ 1156749 w 3245936"/>
              <a:gd name="connsiteY615" fmla="*/ 360240 h 622144"/>
              <a:gd name="connsiteX616" fmla="*/ 1165379 w 3245936"/>
              <a:gd name="connsiteY616" fmla="*/ 336475 h 622144"/>
              <a:gd name="connsiteX617" fmla="*/ 1163588 w 3245936"/>
              <a:gd name="connsiteY617" fmla="*/ 334484 h 622144"/>
              <a:gd name="connsiteX618" fmla="*/ 1162407 w 3245936"/>
              <a:gd name="connsiteY618" fmla="*/ 333789 h 622144"/>
              <a:gd name="connsiteX619" fmla="*/ 1068376 w 3245936"/>
              <a:gd name="connsiteY619" fmla="*/ 337123 h 622144"/>
              <a:gd name="connsiteX620" fmla="*/ 1068367 w 3245936"/>
              <a:gd name="connsiteY620" fmla="*/ 337361 h 622144"/>
              <a:gd name="connsiteX621" fmla="*/ 1103095 w 3245936"/>
              <a:gd name="connsiteY621" fmla="*/ 346353 h 622144"/>
              <a:gd name="connsiteX622" fmla="*/ 1614313 w 3245936"/>
              <a:gd name="connsiteY622" fmla="*/ 332276 h 622144"/>
              <a:gd name="connsiteX623" fmla="*/ 1605966 w 3245936"/>
              <a:gd name="connsiteY623" fmla="*/ 332394 h 622144"/>
              <a:gd name="connsiteX624" fmla="*/ 1554142 w 3245936"/>
              <a:gd name="connsiteY624" fmla="*/ 376623 h 622144"/>
              <a:gd name="connsiteX625" fmla="*/ 1632256 w 3245936"/>
              <a:gd name="connsiteY625" fmla="*/ 332022 h 622144"/>
              <a:gd name="connsiteX626" fmla="*/ 1615719 w 3245936"/>
              <a:gd name="connsiteY626" fmla="*/ 332256 h 622144"/>
              <a:gd name="connsiteX627" fmla="*/ 1552656 w 3245936"/>
              <a:gd name="connsiteY627" fmla="*/ 378738 h 622144"/>
              <a:gd name="connsiteX628" fmla="*/ 1679831 w 3245936"/>
              <a:gd name="connsiteY628" fmla="*/ 331348 h 622144"/>
              <a:gd name="connsiteX629" fmla="*/ 1633864 w 3245936"/>
              <a:gd name="connsiteY629" fmla="*/ 331999 h 622144"/>
              <a:gd name="connsiteX630" fmla="*/ 1550694 w 3245936"/>
              <a:gd name="connsiteY630" fmla="*/ 380795 h 622144"/>
              <a:gd name="connsiteX631" fmla="*/ 1455939 w 3245936"/>
              <a:gd name="connsiteY631" fmla="*/ 330779 h 622144"/>
              <a:gd name="connsiteX632" fmla="*/ 1443975 w 3245936"/>
              <a:gd name="connsiteY632" fmla="*/ 338256 h 622144"/>
              <a:gd name="connsiteX633" fmla="*/ 1394541 w 3245936"/>
              <a:gd name="connsiteY633" fmla="*/ 382890 h 622144"/>
              <a:gd name="connsiteX634" fmla="*/ 1395169 w 3245936"/>
              <a:gd name="connsiteY634" fmla="*/ 382890 h 622144"/>
              <a:gd name="connsiteX635" fmla="*/ 1945676 w 3245936"/>
              <a:gd name="connsiteY635" fmla="*/ 330636 h 622144"/>
              <a:gd name="connsiteX636" fmla="*/ 1842120 w 3245936"/>
              <a:gd name="connsiteY636" fmla="*/ 380919 h 622144"/>
              <a:gd name="connsiteX637" fmla="*/ 1842225 w 3245936"/>
              <a:gd name="connsiteY637" fmla="*/ 381214 h 622144"/>
              <a:gd name="connsiteX638" fmla="*/ 1967965 w 3245936"/>
              <a:gd name="connsiteY638" fmla="*/ 363269 h 622144"/>
              <a:gd name="connsiteX639" fmla="*/ 1968003 w 3245936"/>
              <a:gd name="connsiteY639" fmla="*/ 362345 h 622144"/>
              <a:gd name="connsiteX640" fmla="*/ 1969003 w 3245936"/>
              <a:gd name="connsiteY640" fmla="*/ 360650 h 622144"/>
              <a:gd name="connsiteX641" fmla="*/ 1462521 w 3245936"/>
              <a:gd name="connsiteY641" fmla="*/ 330208 h 622144"/>
              <a:gd name="connsiteX642" fmla="*/ 1458901 w 3245936"/>
              <a:gd name="connsiteY642" fmla="*/ 331522 h 622144"/>
              <a:gd name="connsiteX643" fmla="*/ 1457301 w 3245936"/>
              <a:gd name="connsiteY643" fmla="*/ 330598 h 622144"/>
              <a:gd name="connsiteX644" fmla="*/ 1396322 w 3245936"/>
              <a:gd name="connsiteY644" fmla="*/ 382881 h 622144"/>
              <a:gd name="connsiteX645" fmla="*/ 1542664 w 3245936"/>
              <a:gd name="connsiteY645" fmla="*/ 382557 h 622144"/>
              <a:gd name="connsiteX646" fmla="*/ 1542674 w 3245936"/>
              <a:gd name="connsiteY646" fmla="*/ 382186 h 622144"/>
              <a:gd name="connsiteX647" fmla="*/ 1543035 w 3245936"/>
              <a:gd name="connsiteY647" fmla="*/ 381386 h 622144"/>
              <a:gd name="connsiteX648" fmla="*/ 2138024 w 3245936"/>
              <a:gd name="connsiteY648" fmla="*/ 328303 h 622144"/>
              <a:gd name="connsiteX649" fmla="*/ 2097533 w 3245936"/>
              <a:gd name="connsiteY649" fmla="*/ 368308 h 622144"/>
              <a:gd name="connsiteX650" fmla="*/ 2102029 w 3245936"/>
              <a:gd name="connsiteY650" fmla="*/ 387977 h 622144"/>
              <a:gd name="connsiteX651" fmla="*/ 2125003 w 3245936"/>
              <a:gd name="connsiteY651" fmla="*/ 384872 h 622144"/>
              <a:gd name="connsiteX652" fmla="*/ 2151578 w 3245936"/>
              <a:gd name="connsiteY652" fmla="*/ 337237 h 622144"/>
              <a:gd name="connsiteX653" fmla="*/ 1951972 w 3245936"/>
              <a:gd name="connsiteY653" fmla="*/ 327579 h 622144"/>
              <a:gd name="connsiteX654" fmla="*/ 1946438 w 3245936"/>
              <a:gd name="connsiteY654" fmla="*/ 330255 h 622144"/>
              <a:gd name="connsiteX655" fmla="*/ 1968679 w 3245936"/>
              <a:gd name="connsiteY655" fmla="*/ 358869 h 622144"/>
              <a:gd name="connsiteX656" fmla="*/ 1456263 w 3245936"/>
              <a:gd name="connsiteY656" fmla="*/ 327169 h 622144"/>
              <a:gd name="connsiteX657" fmla="*/ 1446738 w 3245936"/>
              <a:gd name="connsiteY657" fmla="*/ 335770 h 622144"/>
              <a:gd name="connsiteX658" fmla="*/ 1456568 w 3245936"/>
              <a:gd name="connsiteY658" fmla="*/ 329627 h 622144"/>
              <a:gd name="connsiteX659" fmla="*/ 1456234 w 3245936"/>
              <a:gd name="connsiteY659" fmla="*/ 327226 h 622144"/>
              <a:gd name="connsiteX660" fmla="*/ 1456263 w 3245936"/>
              <a:gd name="connsiteY660" fmla="*/ 327169 h 622144"/>
              <a:gd name="connsiteX661" fmla="*/ 1513222 w 3245936"/>
              <a:gd name="connsiteY661" fmla="*/ 326112 h 622144"/>
              <a:gd name="connsiteX662" fmla="*/ 1463216 w 3245936"/>
              <a:gd name="connsiteY662" fmla="*/ 328303 h 622144"/>
              <a:gd name="connsiteX663" fmla="*/ 1463197 w 3245936"/>
              <a:gd name="connsiteY663" fmla="*/ 328846 h 622144"/>
              <a:gd name="connsiteX664" fmla="*/ 1462845 w 3245936"/>
              <a:gd name="connsiteY664" fmla="*/ 329646 h 622144"/>
              <a:gd name="connsiteX665" fmla="*/ 1543350 w 3245936"/>
              <a:gd name="connsiteY665" fmla="*/ 380833 h 622144"/>
              <a:gd name="connsiteX666" fmla="*/ 1544140 w 3245936"/>
              <a:gd name="connsiteY666" fmla="*/ 380100 h 622144"/>
              <a:gd name="connsiteX667" fmla="*/ 1698656 w 3245936"/>
              <a:gd name="connsiteY667" fmla="*/ 325095 h 622144"/>
              <a:gd name="connsiteX668" fmla="*/ 1684845 w 3245936"/>
              <a:gd name="connsiteY668" fmla="*/ 330384 h 622144"/>
              <a:gd name="connsiteX669" fmla="*/ 1743670 w 3245936"/>
              <a:gd name="connsiteY669" fmla="*/ 329551 h 622144"/>
              <a:gd name="connsiteX670" fmla="*/ 1703565 w 3245936"/>
              <a:gd name="connsiteY670" fmla="*/ 325581 h 622144"/>
              <a:gd name="connsiteX671" fmla="*/ 1702170 w 3245936"/>
              <a:gd name="connsiteY671" fmla="*/ 326455 h 622144"/>
              <a:gd name="connsiteX672" fmla="*/ 1700696 w 3245936"/>
              <a:gd name="connsiteY672" fmla="*/ 325297 h 622144"/>
              <a:gd name="connsiteX673" fmla="*/ 1565140 w 3245936"/>
              <a:gd name="connsiteY673" fmla="*/ 323822 h 622144"/>
              <a:gd name="connsiteX674" fmla="*/ 1513946 w 3245936"/>
              <a:gd name="connsiteY674" fmla="*/ 326074 h 622144"/>
              <a:gd name="connsiteX675" fmla="*/ 1544702 w 3245936"/>
              <a:gd name="connsiteY675" fmla="*/ 379795 h 622144"/>
              <a:gd name="connsiteX676" fmla="*/ 1546969 w 3245936"/>
              <a:gd name="connsiteY676" fmla="*/ 379519 h 622144"/>
              <a:gd name="connsiteX677" fmla="*/ 1548627 w 3245936"/>
              <a:gd name="connsiteY677" fmla="*/ 380500 h 622144"/>
              <a:gd name="connsiteX678" fmla="*/ 1604993 w 3245936"/>
              <a:gd name="connsiteY678" fmla="*/ 332408 h 622144"/>
              <a:gd name="connsiteX679" fmla="*/ 1576744 w 3245936"/>
              <a:gd name="connsiteY679" fmla="*/ 332808 h 622144"/>
              <a:gd name="connsiteX680" fmla="*/ 1576744 w 3245936"/>
              <a:gd name="connsiteY680" fmla="*/ 333208 h 622144"/>
              <a:gd name="connsiteX681" fmla="*/ 1572449 w 3245936"/>
              <a:gd name="connsiteY681" fmla="*/ 335894 h 622144"/>
              <a:gd name="connsiteX682" fmla="*/ 1569762 w 3245936"/>
              <a:gd name="connsiteY682" fmla="*/ 331598 h 622144"/>
              <a:gd name="connsiteX683" fmla="*/ 1570725 w 3245936"/>
              <a:gd name="connsiteY683" fmla="*/ 329960 h 622144"/>
              <a:gd name="connsiteX684" fmla="*/ 1573827 w 3245936"/>
              <a:gd name="connsiteY684" fmla="*/ 323440 h 622144"/>
              <a:gd name="connsiteX685" fmla="*/ 1565700 w 3245936"/>
              <a:gd name="connsiteY685" fmla="*/ 323797 h 622144"/>
              <a:gd name="connsiteX686" fmla="*/ 1571039 w 3245936"/>
              <a:gd name="connsiteY686" fmla="*/ 329665 h 622144"/>
              <a:gd name="connsiteX687" fmla="*/ 1573363 w 3245936"/>
              <a:gd name="connsiteY687" fmla="*/ 328912 h 622144"/>
              <a:gd name="connsiteX688" fmla="*/ 628712 w 3245936"/>
              <a:gd name="connsiteY688" fmla="*/ 322950 h 622144"/>
              <a:gd name="connsiteX689" fmla="*/ 627873 w 3245936"/>
              <a:gd name="connsiteY689" fmla="*/ 323092 h 622144"/>
              <a:gd name="connsiteX690" fmla="*/ 617453 w 3245936"/>
              <a:gd name="connsiteY690" fmla="*/ 476893 h 622144"/>
              <a:gd name="connsiteX691" fmla="*/ 617605 w 3245936"/>
              <a:gd name="connsiteY691" fmla="*/ 476893 h 622144"/>
              <a:gd name="connsiteX692" fmla="*/ 620063 w 3245936"/>
              <a:gd name="connsiteY692" fmla="*/ 479103 h 622144"/>
              <a:gd name="connsiteX693" fmla="*/ 685300 w 3245936"/>
              <a:gd name="connsiteY693" fmla="*/ 459814 h 622144"/>
              <a:gd name="connsiteX694" fmla="*/ 685290 w 3245936"/>
              <a:gd name="connsiteY694" fmla="*/ 458271 h 622144"/>
              <a:gd name="connsiteX695" fmla="*/ 686986 w 3245936"/>
              <a:gd name="connsiteY695" fmla="*/ 456023 h 622144"/>
              <a:gd name="connsiteX696" fmla="*/ 1585433 w 3245936"/>
              <a:gd name="connsiteY696" fmla="*/ 322929 h 622144"/>
              <a:gd name="connsiteX697" fmla="*/ 1574201 w 3245936"/>
              <a:gd name="connsiteY697" fmla="*/ 323423 h 622144"/>
              <a:gd name="connsiteX698" fmla="*/ 1573734 w 3245936"/>
              <a:gd name="connsiteY698" fmla="*/ 328931 h 622144"/>
              <a:gd name="connsiteX699" fmla="*/ 1574068 w 3245936"/>
              <a:gd name="connsiteY699" fmla="*/ 328931 h 622144"/>
              <a:gd name="connsiteX700" fmla="*/ 1575820 w 3245936"/>
              <a:gd name="connsiteY700" fmla="*/ 330017 h 622144"/>
              <a:gd name="connsiteX701" fmla="*/ 1685321 w 3245936"/>
              <a:gd name="connsiteY701" fmla="*/ 322865 h 622144"/>
              <a:gd name="connsiteX702" fmla="*/ 1698559 w 3245936"/>
              <a:gd name="connsiteY702" fmla="*/ 324176 h 622144"/>
              <a:gd name="connsiteX703" fmla="*/ 1699474 w 3245936"/>
              <a:gd name="connsiteY703" fmla="*/ 323826 h 622144"/>
              <a:gd name="connsiteX704" fmla="*/ 1699398 w 3245936"/>
              <a:gd name="connsiteY704" fmla="*/ 323188 h 622144"/>
              <a:gd name="connsiteX705" fmla="*/ 1589368 w 3245936"/>
              <a:gd name="connsiteY705" fmla="*/ 322756 h 622144"/>
              <a:gd name="connsiteX706" fmla="*/ 1586904 w 3245936"/>
              <a:gd name="connsiteY706" fmla="*/ 322864 h 622144"/>
              <a:gd name="connsiteX707" fmla="*/ 1578430 w 3245936"/>
              <a:gd name="connsiteY707" fmla="*/ 329112 h 622144"/>
              <a:gd name="connsiteX708" fmla="*/ 1650782 w 3245936"/>
              <a:gd name="connsiteY708" fmla="*/ 322073 h 622144"/>
              <a:gd name="connsiteX709" fmla="*/ 1635425 w 3245936"/>
              <a:gd name="connsiteY709" fmla="*/ 331083 h 622144"/>
              <a:gd name="connsiteX710" fmla="*/ 1682253 w 3245936"/>
              <a:gd name="connsiteY710" fmla="*/ 330420 h 622144"/>
              <a:gd name="connsiteX711" fmla="*/ 1696673 w 3245936"/>
              <a:gd name="connsiteY711" fmla="*/ 324899 h 622144"/>
              <a:gd name="connsiteX712" fmla="*/ 1673360 w 3245936"/>
              <a:gd name="connsiteY712" fmla="*/ 322591 h 622144"/>
              <a:gd name="connsiteX713" fmla="*/ 1983309 w 3245936"/>
              <a:gd name="connsiteY713" fmla="*/ 322007 h 622144"/>
              <a:gd name="connsiteX714" fmla="*/ 1972765 w 3245936"/>
              <a:gd name="connsiteY714" fmla="*/ 359888 h 622144"/>
              <a:gd name="connsiteX715" fmla="*/ 1974137 w 3245936"/>
              <a:gd name="connsiteY715" fmla="*/ 360859 h 622144"/>
              <a:gd name="connsiteX716" fmla="*/ 2005226 w 3245936"/>
              <a:gd name="connsiteY716" fmla="*/ 339390 h 622144"/>
              <a:gd name="connsiteX717" fmla="*/ 1213089 w 3245936"/>
              <a:gd name="connsiteY717" fmla="*/ 321692 h 622144"/>
              <a:gd name="connsiteX718" fmla="*/ 1170408 w 3245936"/>
              <a:gd name="connsiteY718" fmla="*/ 332741 h 622144"/>
              <a:gd name="connsiteX719" fmla="*/ 1170370 w 3245936"/>
              <a:gd name="connsiteY719" fmla="*/ 334113 h 622144"/>
              <a:gd name="connsiteX720" fmla="*/ 1169970 w 3245936"/>
              <a:gd name="connsiteY720" fmla="*/ 335018 h 622144"/>
              <a:gd name="connsiteX721" fmla="*/ 1237359 w 3245936"/>
              <a:gd name="connsiteY721" fmla="*/ 380090 h 622144"/>
              <a:gd name="connsiteX722" fmla="*/ 1238321 w 3245936"/>
              <a:gd name="connsiteY722" fmla="*/ 379242 h 622144"/>
              <a:gd name="connsiteX723" fmla="*/ 1615273 w 3245936"/>
              <a:gd name="connsiteY723" fmla="*/ 321616 h 622144"/>
              <a:gd name="connsiteX724" fmla="*/ 1590466 w 3245936"/>
              <a:gd name="connsiteY724" fmla="*/ 322708 h 622144"/>
              <a:gd name="connsiteX725" fmla="*/ 1576420 w 3245936"/>
              <a:gd name="connsiteY725" fmla="*/ 330865 h 622144"/>
              <a:gd name="connsiteX726" fmla="*/ 1576773 w 3245936"/>
              <a:gd name="connsiteY726" fmla="*/ 331913 h 622144"/>
              <a:gd name="connsiteX727" fmla="*/ 1606059 w 3245936"/>
              <a:gd name="connsiteY727" fmla="*/ 331499 h 622144"/>
              <a:gd name="connsiteX728" fmla="*/ 1615911 w 3245936"/>
              <a:gd name="connsiteY728" fmla="*/ 323092 h 622144"/>
              <a:gd name="connsiteX729" fmla="*/ 1615273 w 3245936"/>
              <a:gd name="connsiteY729" fmla="*/ 321616 h 622144"/>
              <a:gd name="connsiteX730" fmla="*/ 1630180 w 3245936"/>
              <a:gd name="connsiteY730" fmla="*/ 321597 h 622144"/>
              <a:gd name="connsiteX731" fmla="*/ 1616956 w 3245936"/>
              <a:gd name="connsiteY731" fmla="*/ 331344 h 622144"/>
              <a:gd name="connsiteX732" fmla="*/ 1633816 w 3245936"/>
              <a:gd name="connsiteY732" fmla="*/ 331106 h 622144"/>
              <a:gd name="connsiteX733" fmla="*/ 1649287 w 3245936"/>
              <a:gd name="connsiteY733" fmla="*/ 322026 h 622144"/>
              <a:gd name="connsiteX734" fmla="*/ 3178087 w 3245936"/>
              <a:gd name="connsiteY734" fmla="*/ 321483 h 622144"/>
              <a:gd name="connsiteX735" fmla="*/ 3075389 w 3245936"/>
              <a:gd name="connsiteY735" fmla="*/ 428611 h 622144"/>
              <a:gd name="connsiteX736" fmla="*/ 3076036 w 3245936"/>
              <a:gd name="connsiteY736" fmla="*/ 429858 h 622144"/>
              <a:gd name="connsiteX737" fmla="*/ 3238895 w 3245936"/>
              <a:gd name="connsiteY737" fmla="*/ 403103 h 622144"/>
              <a:gd name="connsiteX738" fmla="*/ 3238924 w 3245936"/>
              <a:gd name="connsiteY738" fmla="*/ 402160 h 622144"/>
              <a:gd name="connsiteX739" fmla="*/ 3240067 w 3245936"/>
              <a:gd name="connsiteY739" fmla="*/ 400350 h 622144"/>
              <a:gd name="connsiteX740" fmla="*/ 3182079 w 3245936"/>
              <a:gd name="connsiteY740" fmla="*/ 321683 h 622144"/>
              <a:gd name="connsiteX741" fmla="*/ 3179440 w 3245936"/>
              <a:gd name="connsiteY741" fmla="*/ 322112 h 622144"/>
              <a:gd name="connsiteX742" fmla="*/ 3178087 w 3245936"/>
              <a:gd name="connsiteY742" fmla="*/ 321483 h 622144"/>
              <a:gd name="connsiteX743" fmla="*/ 1455434 w 3245936"/>
              <a:gd name="connsiteY743" fmla="*/ 321483 h 622144"/>
              <a:gd name="connsiteX744" fmla="*/ 1378863 w 3245936"/>
              <a:gd name="connsiteY744" fmla="*/ 378166 h 622144"/>
              <a:gd name="connsiteX745" fmla="*/ 1442242 w 3245936"/>
              <a:gd name="connsiteY745" fmla="*/ 338571 h 622144"/>
              <a:gd name="connsiteX746" fmla="*/ 1457434 w 3245936"/>
              <a:gd name="connsiteY746" fmla="*/ 324855 h 622144"/>
              <a:gd name="connsiteX747" fmla="*/ 1622293 w 3245936"/>
              <a:gd name="connsiteY747" fmla="*/ 321426 h 622144"/>
              <a:gd name="connsiteX748" fmla="*/ 1622283 w 3245936"/>
              <a:gd name="connsiteY748" fmla="*/ 321854 h 622144"/>
              <a:gd name="connsiteX749" fmla="*/ 1617997 w 3245936"/>
              <a:gd name="connsiteY749" fmla="*/ 324531 h 622144"/>
              <a:gd name="connsiteX750" fmla="*/ 1616340 w 3245936"/>
              <a:gd name="connsiteY750" fmla="*/ 323540 h 622144"/>
              <a:gd name="connsiteX751" fmla="*/ 1607031 w 3245936"/>
              <a:gd name="connsiteY751" fmla="*/ 331485 h 622144"/>
              <a:gd name="connsiteX752" fmla="*/ 1615549 w 3245936"/>
              <a:gd name="connsiteY752" fmla="*/ 331364 h 622144"/>
              <a:gd name="connsiteX753" fmla="*/ 1628827 w 3245936"/>
              <a:gd name="connsiteY753" fmla="*/ 321578 h 622144"/>
              <a:gd name="connsiteX754" fmla="*/ 624578 w 3245936"/>
              <a:gd name="connsiteY754" fmla="*/ 321264 h 622144"/>
              <a:gd name="connsiteX755" fmla="*/ 486703 w 3245936"/>
              <a:gd name="connsiteY755" fmla="*/ 375737 h 622144"/>
              <a:gd name="connsiteX756" fmla="*/ 486770 w 3245936"/>
              <a:gd name="connsiteY756" fmla="*/ 377442 h 622144"/>
              <a:gd name="connsiteX757" fmla="*/ 486322 w 3245936"/>
              <a:gd name="connsiteY757" fmla="*/ 378433 h 622144"/>
              <a:gd name="connsiteX758" fmla="*/ 614319 w 3245936"/>
              <a:gd name="connsiteY758" fmla="*/ 477883 h 622144"/>
              <a:gd name="connsiteX759" fmla="*/ 616615 w 3245936"/>
              <a:gd name="connsiteY759" fmla="*/ 476855 h 622144"/>
              <a:gd name="connsiteX760" fmla="*/ 627026 w 3245936"/>
              <a:gd name="connsiteY760" fmla="*/ 323073 h 622144"/>
              <a:gd name="connsiteX761" fmla="*/ 626883 w 3245936"/>
              <a:gd name="connsiteY761" fmla="*/ 323064 h 622144"/>
              <a:gd name="connsiteX762" fmla="*/ 624578 w 3245936"/>
              <a:gd name="connsiteY762" fmla="*/ 321264 h 622144"/>
              <a:gd name="connsiteX763" fmla="*/ 630931 w 3245936"/>
              <a:gd name="connsiteY763" fmla="*/ 320902 h 622144"/>
              <a:gd name="connsiteX764" fmla="*/ 629474 w 3245936"/>
              <a:gd name="connsiteY764" fmla="*/ 322654 h 622144"/>
              <a:gd name="connsiteX765" fmla="*/ 687748 w 3245936"/>
              <a:gd name="connsiteY765" fmla="*/ 455728 h 622144"/>
              <a:gd name="connsiteX766" fmla="*/ 689586 w 3245936"/>
              <a:gd name="connsiteY766" fmla="*/ 455623 h 622144"/>
              <a:gd name="connsiteX767" fmla="*/ 690986 w 3245936"/>
              <a:gd name="connsiteY767" fmla="*/ 456290 h 622144"/>
              <a:gd name="connsiteX768" fmla="*/ 781493 w 3245936"/>
              <a:gd name="connsiteY768" fmla="*/ 363802 h 622144"/>
              <a:gd name="connsiteX769" fmla="*/ 780712 w 3245936"/>
              <a:gd name="connsiteY769" fmla="*/ 361069 h 622144"/>
              <a:gd name="connsiteX770" fmla="*/ 1653295 w 3245936"/>
              <a:gd name="connsiteY770" fmla="*/ 320605 h 622144"/>
              <a:gd name="connsiteX771" fmla="*/ 1651735 w 3245936"/>
              <a:gd name="connsiteY771" fmla="*/ 321521 h 622144"/>
              <a:gd name="connsiteX772" fmla="*/ 1665785 w 3245936"/>
              <a:gd name="connsiteY772" fmla="*/ 321841 h 622144"/>
              <a:gd name="connsiteX773" fmla="*/ 3176878 w 3245936"/>
              <a:gd name="connsiteY773" fmla="*/ 319664 h 622144"/>
              <a:gd name="connsiteX774" fmla="*/ 3058749 w 3245936"/>
              <a:gd name="connsiteY774" fmla="*/ 341971 h 622144"/>
              <a:gd name="connsiteX775" fmla="*/ 3058710 w 3245936"/>
              <a:gd name="connsiteY775" fmla="*/ 343066 h 622144"/>
              <a:gd name="connsiteX776" fmla="*/ 3056205 w 3245936"/>
              <a:gd name="connsiteY776" fmla="*/ 345657 h 622144"/>
              <a:gd name="connsiteX777" fmla="*/ 3072284 w 3245936"/>
              <a:gd name="connsiteY777" fmla="*/ 427344 h 622144"/>
              <a:gd name="connsiteX778" fmla="*/ 3073474 w 3245936"/>
              <a:gd name="connsiteY778" fmla="*/ 427372 h 622144"/>
              <a:gd name="connsiteX779" fmla="*/ 3074817 w 3245936"/>
              <a:gd name="connsiteY779" fmla="*/ 428020 h 622144"/>
              <a:gd name="connsiteX780" fmla="*/ 3177526 w 3245936"/>
              <a:gd name="connsiteY780" fmla="*/ 320873 h 622144"/>
              <a:gd name="connsiteX781" fmla="*/ 3176878 w 3245936"/>
              <a:gd name="connsiteY781" fmla="*/ 319664 h 622144"/>
              <a:gd name="connsiteX782" fmla="*/ 832137 w 3245936"/>
              <a:gd name="connsiteY782" fmla="*/ 319187 h 622144"/>
              <a:gd name="connsiteX783" fmla="*/ 787122 w 3245936"/>
              <a:gd name="connsiteY783" fmla="*/ 359554 h 622144"/>
              <a:gd name="connsiteX784" fmla="*/ 787703 w 3245936"/>
              <a:gd name="connsiteY784" fmla="*/ 361840 h 622144"/>
              <a:gd name="connsiteX785" fmla="*/ 873390 w 3245936"/>
              <a:gd name="connsiteY785" fmla="*/ 376242 h 622144"/>
              <a:gd name="connsiteX786" fmla="*/ 874400 w 3245936"/>
              <a:gd name="connsiteY786" fmla="*/ 374613 h 622144"/>
              <a:gd name="connsiteX787" fmla="*/ 1634093 w 3245936"/>
              <a:gd name="connsiteY787" fmla="*/ 318704 h 622144"/>
              <a:gd name="connsiteX788" fmla="*/ 1630932 w 3245936"/>
              <a:gd name="connsiteY788" fmla="*/ 321026 h 622144"/>
              <a:gd name="connsiteX789" fmla="*/ 1650230 w 3245936"/>
              <a:gd name="connsiteY789" fmla="*/ 321464 h 622144"/>
              <a:gd name="connsiteX790" fmla="*/ 1651925 w 3245936"/>
              <a:gd name="connsiteY790" fmla="*/ 320469 h 622144"/>
              <a:gd name="connsiteX791" fmla="*/ 1631777 w 3245936"/>
              <a:gd name="connsiteY791" fmla="*/ 318475 h 622144"/>
              <a:gd name="connsiteX792" fmla="*/ 1622312 w 3245936"/>
              <a:gd name="connsiteY792" fmla="*/ 320521 h 622144"/>
              <a:gd name="connsiteX793" fmla="*/ 1622303 w 3245936"/>
              <a:gd name="connsiteY793" fmla="*/ 320835 h 622144"/>
              <a:gd name="connsiteX794" fmla="*/ 1629570 w 3245936"/>
              <a:gd name="connsiteY794" fmla="*/ 320997 h 622144"/>
              <a:gd name="connsiteX795" fmla="*/ 1632852 w 3245936"/>
              <a:gd name="connsiteY795" fmla="*/ 318581 h 622144"/>
              <a:gd name="connsiteX796" fmla="*/ 1698729 w 3245936"/>
              <a:gd name="connsiteY796" fmla="*/ 318036 h 622144"/>
              <a:gd name="connsiteX797" fmla="*/ 1700722 w 3245936"/>
              <a:gd name="connsiteY797" fmla="*/ 320225 h 622144"/>
              <a:gd name="connsiteX798" fmla="*/ 1703722 w 3245936"/>
              <a:gd name="connsiteY798" fmla="*/ 319492 h 622144"/>
              <a:gd name="connsiteX799" fmla="*/ 1706456 w 3245936"/>
              <a:gd name="connsiteY799" fmla="*/ 323769 h 622144"/>
              <a:gd name="connsiteX800" fmla="*/ 1704817 w 3245936"/>
              <a:gd name="connsiteY800" fmla="*/ 324796 h 622144"/>
              <a:gd name="connsiteX801" fmla="*/ 1745413 w 3245936"/>
              <a:gd name="connsiteY801" fmla="*/ 328817 h 622144"/>
              <a:gd name="connsiteX802" fmla="*/ 1978252 w 3245936"/>
              <a:gd name="connsiteY802" fmla="*/ 318025 h 622144"/>
              <a:gd name="connsiteX803" fmla="*/ 1975651 w 3245936"/>
              <a:gd name="connsiteY803" fmla="*/ 319073 h 622144"/>
              <a:gd name="connsiteX804" fmla="*/ 1972013 w 3245936"/>
              <a:gd name="connsiteY804" fmla="*/ 359669 h 622144"/>
              <a:gd name="connsiteX805" fmla="*/ 1972060 w 3245936"/>
              <a:gd name="connsiteY805" fmla="*/ 359669 h 622144"/>
              <a:gd name="connsiteX806" fmla="*/ 1982671 w 3245936"/>
              <a:gd name="connsiteY806" fmla="*/ 321521 h 622144"/>
              <a:gd name="connsiteX807" fmla="*/ 1978471 w 3245936"/>
              <a:gd name="connsiteY807" fmla="*/ 318187 h 622144"/>
              <a:gd name="connsiteX808" fmla="*/ 2232979 w 3245936"/>
              <a:gd name="connsiteY808" fmla="*/ 317987 h 622144"/>
              <a:gd name="connsiteX809" fmla="*/ 2209824 w 3245936"/>
              <a:gd name="connsiteY809" fmla="*/ 370994 h 622144"/>
              <a:gd name="connsiteX810" fmla="*/ 2211566 w 3245936"/>
              <a:gd name="connsiteY810" fmla="*/ 373804 h 622144"/>
              <a:gd name="connsiteX811" fmla="*/ 2309331 w 3245936"/>
              <a:gd name="connsiteY811" fmla="*/ 377042 h 622144"/>
              <a:gd name="connsiteX812" fmla="*/ 2302692 w 3245936"/>
              <a:gd name="connsiteY812" fmla="*/ 361269 h 622144"/>
              <a:gd name="connsiteX813" fmla="*/ 1624900 w 3245936"/>
              <a:gd name="connsiteY813" fmla="*/ 317794 h 622144"/>
              <a:gd name="connsiteX814" fmla="*/ 1621979 w 3245936"/>
              <a:gd name="connsiteY814" fmla="*/ 319492 h 622144"/>
              <a:gd name="connsiteX815" fmla="*/ 1622188 w 3245936"/>
              <a:gd name="connsiteY815" fmla="*/ 320064 h 622144"/>
              <a:gd name="connsiteX816" fmla="*/ 1630248 w 3245936"/>
              <a:gd name="connsiteY816" fmla="*/ 318323 h 622144"/>
              <a:gd name="connsiteX817" fmla="*/ 1972737 w 3245936"/>
              <a:gd name="connsiteY817" fmla="*/ 317482 h 622144"/>
              <a:gd name="connsiteX818" fmla="*/ 1952782 w 3245936"/>
              <a:gd name="connsiteY818" fmla="*/ 327169 h 622144"/>
              <a:gd name="connsiteX819" fmla="*/ 1970232 w 3245936"/>
              <a:gd name="connsiteY819" fmla="*/ 359869 h 622144"/>
              <a:gd name="connsiteX820" fmla="*/ 1971556 w 3245936"/>
              <a:gd name="connsiteY820" fmla="*/ 359650 h 622144"/>
              <a:gd name="connsiteX821" fmla="*/ 1975204 w 3245936"/>
              <a:gd name="connsiteY821" fmla="*/ 319064 h 622144"/>
              <a:gd name="connsiteX822" fmla="*/ 1974937 w 3245936"/>
              <a:gd name="connsiteY822" fmla="*/ 319054 h 622144"/>
              <a:gd name="connsiteX823" fmla="*/ 1972737 w 3245936"/>
              <a:gd name="connsiteY823" fmla="*/ 317482 h 622144"/>
              <a:gd name="connsiteX824" fmla="*/ 1600118 w 3245936"/>
              <a:gd name="connsiteY824" fmla="*/ 317102 h 622144"/>
              <a:gd name="connsiteX825" fmla="*/ 1592041 w 3245936"/>
              <a:gd name="connsiteY825" fmla="*/ 321793 h 622144"/>
              <a:gd name="connsiteX826" fmla="*/ 1615292 w 3245936"/>
              <a:gd name="connsiteY826" fmla="*/ 320768 h 622144"/>
              <a:gd name="connsiteX827" fmla="*/ 1615302 w 3245936"/>
              <a:gd name="connsiteY827" fmla="*/ 320607 h 622144"/>
              <a:gd name="connsiteX828" fmla="*/ 2039088 w 3245936"/>
              <a:gd name="connsiteY828" fmla="*/ 316892 h 622144"/>
              <a:gd name="connsiteX829" fmla="*/ 2007198 w 3245936"/>
              <a:gd name="connsiteY829" fmla="*/ 338923 h 622144"/>
              <a:gd name="connsiteX830" fmla="*/ 2069492 w 3245936"/>
              <a:gd name="connsiteY830" fmla="*/ 386262 h 622144"/>
              <a:gd name="connsiteX831" fmla="*/ 2231169 w 3245936"/>
              <a:gd name="connsiteY831" fmla="*/ 316863 h 622144"/>
              <a:gd name="connsiteX832" fmla="*/ 2216700 w 3245936"/>
              <a:gd name="connsiteY832" fmla="*/ 353315 h 622144"/>
              <a:gd name="connsiteX833" fmla="*/ 2232312 w 3245936"/>
              <a:gd name="connsiteY833" fmla="*/ 317568 h 622144"/>
              <a:gd name="connsiteX834" fmla="*/ 1596007 w 3245936"/>
              <a:gd name="connsiteY834" fmla="*/ 316153 h 622144"/>
              <a:gd name="connsiteX835" fmla="*/ 1588123 w 3245936"/>
              <a:gd name="connsiteY835" fmla="*/ 321965 h 622144"/>
              <a:gd name="connsiteX836" fmla="*/ 1590942 w 3245936"/>
              <a:gd name="connsiteY836" fmla="*/ 321841 h 622144"/>
              <a:gd name="connsiteX837" fmla="*/ 1599388 w 3245936"/>
              <a:gd name="connsiteY837" fmla="*/ 316933 h 622144"/>
              <a:gd name="connsiteX838" fmla="*/ 1602709 w 3245936"/>
              <a:gd name="connsiteY838" fmla="*/ 315597 h 622144"/>
              <a:gd name="connsiteX839" fmla="*/ 1601058 w 3245936"/>
              <a:gd name="connsiteY839" fmla="*/ 316556 h 622144"/>
              <a:gd name="connsiteX840" fmla="*/ 1615464 w 3245936"/>
              <a:gd name="connsiteY840" fmla="*/ 319883 h 622144"/>
              <a:gd name="connsiteX841" fmla="*/ 1619597 w 3245936"/>
              <a:gd name="connsiteY841" fmla="*/ 317549 h 622144"/>
              <a:gd name="connsiteX842" fmla="*/ 1621731 w 3245936"/>
              <a:gd name="connsiteY842" fmla="*/ 319044 h 622144"/>
              <a:gd name="connsiteX843" fmla="*/ 1624032 w 3245936"/>
              <a:gd name="connsiteY843" fmla="*/ 317708 h 622144"/>
              <a:gd name="connsiteX844" fmla="*/ 1597471 w 3245936"/>
              <a:gd name="connsiteY844" fmla="*/ 315073 h 622144"/>
              <a:gd name="connsiteX845" fmla="*/ 1596796 w 3245936"/>
              <a:gd name="connsiteY845" fmla="*/ 315571 h 622144"/>
              <a:gd name="connsiteX846" fmla="*/ 1600328 w 3245936"/>
              <a:gd name="connsiteY846" fmla="*/ 316387 h 622144"/>
              <a:gd name="connsiteX847" fmla="*/ 1601852 w 3245936"/>
              <a:gd name="connsiteY847" fmla="*/ 315501 h 622144"/>
              <a:gd name="connsiteX848" fmla="*/ 1592551 w 3245936"/>
              <a:gd name="connsiteY848" fmla="*/ 314591 h 622144"/>
              <a:gd name="connsiteX849" fmla="*/ 1595741 w 3245936"/>
              <a:gd name="connsiteY849" fmla="*/ 315328 h 622144"/>
              <a:gd name="connsiteX850" fmla="*/ 1596242 w 3245936"/>
              <a:gd name="connsiteY850" fmla="*/ 314958 h 622144"/>
              <a:gd name="connsiteX851" fmla="*/ 1682382 w 3245936"/>
              <a:gd name="connsiteY851" fmla="*/ 314261 h 622144"/>
              <a:gd name="connsiteX852" fmla="*/ 1699760 w 3245936"/>
              <a:gd name="connsiteY852" fmla="*/ 321454 h 622144"/>
              <a:gd name="connsiteX853" fmla="*/ 1700398 w 3245936"/>
              <a:gd name="connsiteY853" fmla="*/ 320530 h 622144"/>
              <a:gd name="connsiteX854" fmla="*/ 1697969 w 3245936"/>
              <a:gd name="connsiteY854" fmla="*/ 317860 h 622144"/>
              <a:gd name="connsiteX855" fmla="*/ 1984900 w 3245936"/>
              <a:gd name="connsiteY855" fmla="*/ 313549 h 622144"/>
              <a:gd name="connsiteX856" fmla="*/ 1979261 w 3245936"/>
              <a:gd name="connsiteY856" fmla="*/ 314996 h 622144"/>
              <a:gd name="connsiteX857" fmla="*/ 1979223 w 3245936"/>
              <a:gd name="connsiteY857" fmla="*/ 316378 h 622144"/>
              <a:gd name="connsiteX858" fmla="*/ 1978785 w 3245936"/>
              <a:gd name="connsiteY858" fmla="*/ 317340 h 622144"/>
              <a:gd name="connsiteX859" fmla="*/ 1982957 w 3245936"/>
              <a:gd name="connsiteY859" fmla="*/ 320511 h 622144"/>
              <a:gd name="connsiteX860" fmla="*/ 1578440 w 3245936"/>
              <a:gd name="connsiteY860" fmla="*/ 313187 h 622144"/>
              <a:gd name="connsiteX861" fmla="*/ 1578440 w 3245936"/>
              <a:gd name="connsiteY861" fmla="*/ 313206 h 622144"/>
              <a:gd name="connsiteX862" fmla="*/ 1574839 w 3245936"/>
              <a:gd name="connsiteY862" fmla="*/ 315901 h 622144"/>
              <a:gd name="connsiteX863" fmla="*/ 1574273 w 3245936"/>
              <a:gd name="connsiteY863" fmla="*/ 322576 h 622144"/>
              <a:gd name="connsiteX864" fmla="*/ 1586651 w 3245936"/>
              <a:gd name="connsiteY864" fmla="*/ 322030 h 622144"/>
              <a:gd name="connsiteX865" fmla="*/ 1594952 w 3245936"/>
              <a:gd name="connsiteY865" fmla="*/ 315909 h 622144"/>
              <a:gd name="connsiteX866" fmla="*/ 1586736 w 3245936"/>
              <a:gd name="connsiteY866" fmla="*/ 314012 h 622144"/>
              <a:gd name="connsiteX867" fmla="*/ 1578473 w 3245936"/>
              <a:gd name="connsiteY867" fmla="*/ 312105 h 622144"/>
              <a:gd name="connsiteX868" fmla="*/ 1578468 w 3245936"/>
              <a:gd name="connsiteY868" fmla="*/ 312291 h 622144"/>
              <a:gd name="connsiteX869" fmla="*/ 1579884 w 3245936"/>
              <a:gd name="connsiteY869" fmla="*/ 312431 h 622144"/>
              <a:gd name="connsiteX870" fmla="*/ 1668146 w 3245936"/>
              <a:gd name="connsiteY870" fmla="*/ 311882 h 622144"/>
              <a:gd name="connsiteX871" fmla="*/ 1654623 w 3245936"/>
              <a:gd name="connsiteY871" fmla="*/ 319825 h 622144"/>
              <a:gd name="connsiteX872" fmla="*/ 1677727 w 3245936"/>
              <a:gd name="connsiteY872" fmla="*/ 322113 h 622144"/>
              <a:gd name="connsiteX873" fmla="*/ 1699417 w 3245936"/>
              <a:gd name="connsiteY873" fmla="*/ 322607 h 622144"/>
              <a:gd name="connsiteX874" fmla="*/ 1699426 w 3245936"/>
              <a:gd name="connsiteY874" fmla="*/ 322169 h 622144"/>
              <a:gd name="connsiteX875" fmla="*/ 1699588 w 3245936"/>
              <a:gd name="connsiteY875" fmla="*/ 321816 h 622144"/>
              <a:gd name="connsiteX876" fmla="*/ 1679957 w 3245936"/>
              <a:gd name="connsiteY876" fmla="*/ 313701 h 622144"/>
              <a:gd name="connsiteX877" fmla="*/ 1672664 w 3245936"/>
              <a:gd name="connsiteY877" fmla="*/ 312016 h 622144"/>
              <a:gd name="connsiteX878" fmla="*/ 1670166 w 3245936"/>
              <a:gd name="connsiteY878" fmla="*/ 313253 h 622144"/>
              <a:gd name="connsiteX879" fmla="*/ 1668146 w 3245936"/>
              <a:gd name="connsiteY879" fmla="*/ 311882 h 622144"/>
              <a:gd name="connsiteX880" fmla="*/ 1674128 w 3245936"/>
              <a:gd name="connsiteY880" fmla="*/ 311291 h 622144"/>
              <a:gd name="connsiteX881" fmla="*/ 1673704 w 3245936"/>
              <a:gd name="connsiteY881" fmla="*/ 311501 h 622144"/>
              <a:gd name="connsiteX882" fmla="*/ 1675816 w 3245936"/>
              <a:gd name="connsiteY882" fmla="*/ 311989 h 622144"/>
              <a:gd name="connsiteX883" fmla="*/ 1667329 w 3245936"/>
              <a:gd name="connsiteY883" fmla="*/ 310784 h 622144"/>
              <a:gd name="connsiteX884" fmla="*/ 1635495 w 3245936"/>
              <a:gd name="connsiteY884" fmla="*/ 317673 h 622144"/>
              <a:gd name="connsiteX885" fmla="*/ 1635187 w 3245936"/>
              <a:gd name="connsiteY885" fmla="*/ 317900 h 622144"/>
              <a:gd name="connsiteX886" fmla="*/ 1653254 w 3245936"/>
              <a:gd name="connsiteY886" fmla="*/ 319689 h 622144"/>
              <a:gd name="connsiteX887" fmla="*/ 1667756 w 3245936"/>
              <a:gd name="connsiteY887" fmla="*/ 311177 h 622144"/>
              <a:gd name="connsiteX888" fmla="*/ 1667632 w 3245936"/>
              <a:gd name="connsiteY888" fmla="*/ 310854 h 622144"/>
              <a:gd name="connsiteX889" fmla="*/ 1570192 w 3245936"/>
              <a:gd name="connsiteY889" fmla="*/ 310193 h 622144"/>
              <a:gd name="connsiteX890" fmla="*/ 1571810 w 3245936"/>
              <a:gd name="connsiteY890" fmla="*/ 310862 h 622144"/>
              <a:gd name="connsiteX891" fmla="*/ 1572218 w 3245936"/>
              <a:gd name="connsiteY891" fmla="*/ 310661 h 622144"/>
              <a:gd name="connsiteX892" fmla="*/ 1666035 w 3245936"/>
              <a:gd name="connsiteY892" fmla="*/ 309731 h 622144"/>
              <a:gd name="connsiteX893" fmla="*/ 1667457 w 3245936"/>
              <a:gd name="connsiteY893" fmla="*/ 310059 h 622144"/>
              <a:gd name="connsiteX894" fmla="*/ 1667461 w 3245936"/>
              <a:gd name="connsiteY894" fmla="*/ 309872 h 622144"/>
              <a:gd name="connsiteX895" fmla="*/ 1272116 w 3245936"/>
              <a:gd name="connsiteY895" fmla="*/ 309577 h 622144"/>
              <a:gd name="connsiteX896" fmla="*/ 1269382 w 3245936"/>
              <a:gd name="connsiteY896" fmla="*/ 310062 h 622144"/>
              <a:gd name="connsiteX897" fmla="*/ 1269354 w 3245936"/>
              <a:gd name="connsiteY897" fmla="*/ 310053 h 622144"/>
              <a:gd name="connsiteX898" fmla="*/ 1242874 w 3245936"/>
              <a:gd name="connsiteY898" fmla="*/ 380090 h 622144"/>
              <a:gd name="connsiteX899" fmla="*/ 1243665 w 3245936"/>
              <a:gd name="connsiteY899" fmla="*/ 381966 h 622144"/>
              <a:gd name="connsiteX900" fmla="*/ 1331085 w 3245936"/>
              <a:gd name="connsiteY900" fmla="*/ 382690 h 622144"/>
              <a:gd name="connsiteX901" fmla="*/ 1260000 w 3245936"/>
              <a:gd name="connsiteY901" fmla="*/ 309558 h 622144"/>
              <a:gd name="connsiteX902" fmla="*/ 1213947 w 3245936"/>
              <a:gd name="connsiteY902" fmla="*/ 321473 h 622144"/>
              <a:gd name="connsiteX903" fmla="*/ 1239140 w 3245936"/>
              <a:gd name="connsiteY903" fmla="*/ 378938 h 622144"/>
              <a:gd name="connsiteX904" fmla="*/ 1240731 w 3245936"/>
              <a:gd name="connsiteY904" fmla="*/ 378814 h 622144"/>
              <a:gd name="connsiteX905" fmla="*/ 1272745 w 3245936"/>
              <a:gd name="connsiteY905" fmla="*/ 308995 h 622144"/>
              <a:gd name="connsiteX906" fmla="*/ 1272678 w 3245936"/>
              <a:gd name="connsiteY906" fmla="*/ 309062 h 622144"/>
              <a:gd name="connsiteX907" fmla="*/ 1332076 w 3245936"/>
              <a:gd name="connsiteY907" fmla="*/ 382690 h 622144"/>
              <a:gd name="connsiteX908" fmla="*/ 1340010 w 3245936"/>
              <a:gd name="connsiteY908" fmla="*/ 382767 h 622144"/>
              <a:gd name="connsiteX909" fmla="*/ 1319703 w 3245936"/>
              <a:gd name="connsiteY909" fmla="*/ 344724 h 622144"/>
              <a:gd name="connsiteX910" fmla="*/ 1648601 w 3245936"/>
              <a:gd name="connsiteY910" fmla="*/ 308005 h 622144"/>
              <a:gd name="connsiteX911" fmla="*/ 1636409 w 3245936"/>
              <a:gd name="connsiteY911" fmla="*/ 316996 h 622144"/>
              <a:gd name="connsiteX912" fmla="*/ 1666284 w 3245936"/>
              <a:gd name="connsiteY912" fmla="*/ 310543 h 622144"/>
              <a:gd name="connsiteX913" fmla="*/ 1660316 w 3245936"/>
              <a:gd name="connsiteY913" fmla="*/ 309165 h 622144"/>
              <a:gd name="connsiteX914" fmla="*/ 1266887 w 3245936"/>
              <a:gd name="connsiteY914" fmla="*/ 307776 h 622144"/>
              <a:gd name="connsiteX915" fmla="*/ 1260829 w 3245936"/>
              <a:gd name="connsiteY915" fmla="*/ 309348 h 622144"/>
              <a:gd name="connsiteX916" fmla="*/ 1242141 w 3245936"/>
              <a:gd name="connsiteY916" fmla="*/ 376518 h 622144"/>
              <a:gd name="connsiteX917" fmla="*/ 1266134 w 3245936"/>
              <a:gd name="connsiteY917" fmla="*/ 316034 h 622144"/>
              <a:gd name="connsiteX918" fmla="*/ 1268534 w 3245936"/>
              <a:gd name="connsiteY918" fmla="*/ 309681 h 622144"/>
              <a:gd name="connsiteX919" fmla="*/ 1266887 w 3245936"/>
              <a:gd name="connsiteY919" fmla="*/ 307776 h 622144"/>
              <a:gd name="connsiteX920" fmla="*/ 1642753 w 3245936"/>
              <a:gd name="connsiteY920" fmla="*/ 307414 h 622144"/>
              <a:gd name="connsiteX921" fmla="*/ 1626242 w 3245936"/>
              <a:gd name="connsiteY921" fmla="*/ 317014 h 622144"/>
              <a:gd name="connsiteX922" fmla="*/ 1633145 w 3245936"/>
              <a:gd name="connsiteY922" fmla="*/ 317697 h 622144"/>
              <a:gd name="connsiteX923" fmla="*/ 1634447 w 3245936"/>
              <a:gd name="connsiteY923" fmla="*/ 317416 h 622144"/>
              <a:gd name="connsiteX924" fmla="*/ 1647372 w 3245936"/>
              <a:gd name="connsiteY924" fmla="*/ 307881 h 622144"/>
              <a:gd name="connsiteX925" fmla="*/ 1650196 w 3245936"/>
              <a:gd name="connsiteY925" fmla="*/ 306828 h 622144"/>
              <a:gd name="connsiteX926" fmla="*/ 1649697 w 3245936"/>
              <a:gd name="connsiteY926" fmla="*/ 307195 h 622144"/>
              <a:gd name="connsiteX927" fmla="*/ 1653354 w 3245936"/>
              <a:gd name="connsiteY927" fmla="*/ 307557 h 622144"/>
              <a:gd name="connsiteX928" fmla="*/ 1015065 w 3245936"/>
              <a:gd name="connsiteY928" fmla="*/ 306557 h 622144"/>
              <a:gd name="connsiteX929" fmla="*/ 990709 w 3245936"/>
              <a:gd name="connsiteY929" fmla="*/ 367879 h 622144"/>
              <a:gd name="connsiteX930" fmla="*/ 992176 w 3245936"/>
              <a:gd name="connsiteY930" fmla="*/ 369270 h 622144"/>
              <a:gd name="connsiteX931" fmla="*/ 1061566 w 3245936"/>
              <a:gd name="connsiteY931" fmla="*/ 338113 h 622144"/>
              <a:gd name="connsiteX932" fmla="*/ 1061404 w 3245936"/>
              <a:gd name="connsiteY932" fmla="*/ 336132 h 622144"/>
              <a:gd name="connsiteX933" fmla="*/ 1061690 w 3245936"/>
              <a:gd name="connsiteY933" fmla="*/ 335485 h 622144"/>
              <a:gd name="connsiteX934" fmla="*/ 1206422 w 3245936"/>
              <a:gd name="connsiteY934" fmla="*/ 306452 h 622144"/>
              <a:gd name="connsiteX935" fmla="*/ 1169998 w 3245936"/>
              <a:gd name="connsiteY935" fmla="*/ 331617 h 622144"/>
              <a:gd name="connsiteX936" fmla="*/ 1170189 w 3245936"/>
              <a:gd name="connsiteY936" fmla="*/ 332122 h 622144"/>
              <a:gd name="connsiteX937" fmla="*/ 1212832 w 3245936"/>
              <a:gd name="connsiteY937" fmla="*/ 321083 h 622144"/>
              <a:gd name="connsiteX938" fmla="*/ 1645602 w 3245936"/>
              <a:gd name="connsiteY938" fmla="*/ 305767 h 622144"/>
              <a:gd name="connsiteX939" fmla="*/ 1644077 w 3245936"/>
              <a:gd name="connsiteY939" fmla="*/ 306652 h 622144"/>
              <a:gd name="connsiteX940" fmla="*/ 1648458 w 3245936"/>
              <a:gd name="connsiteY940" fmla="*/ 307081 h 622144"/>
              <a:gd name="connsiteX941" fmla="*/ 1649135 w 3245936"/>
              <a:gd name="connsiteY941" fmla="*/ 306583 h 622144"/>
              <a:gd name="connsiteX942" fmla="*/ 2616379 w 3245936"/>
              <a:gd name="connsiteY942" fmla="*/ 305576 h 622144"/>
              <a:gd name="connsiteX943" fmla="*/ 2537827 w 3245936"/>
              <a:gd name="connsiteY943" fmla="*/ 406312 h 622144"/>
              <a:gd name="connsiteX944" fmla="*/ 2538903 w 3245936"/>
              <a:gd name="connsiteY944" fmla="*/ 408503 h 622144"/>
              <a:gd name="connsiteX945" fmla="*/ 2661594 w 3245936"/>
              <a:gd name="connsiteY945" fmla="*/ 414818 h 622144"/>
              <a:gd name="connsiteX946" fmla="*/ 2661594 w 3245936"/>
              <a:gd name="connsiteY946" fmla="*/ 414637 h 622144"/>
              <a:gd name="connsiteX947" fmla="*/ 2663394 w 3245936"/>
              <a:gd name="connsiteY947" fmla="*/ 412342 h 622144"/>
              <a:gd name="connsiteX948" fmla="*/ 2619256 w 3245936"/>
              <a:gd name="connsiteY948" fmla="*/ 305938 h 622144"/>
              <a:gd name="connsiteX949" fmla="*/ 2617446 w 3245936"/>
              <a:gd name="connsiteY949" fmla="*/ 306052 h 622144"/>
              <a:gd name="connsiteX950" fmla="*/ 2616379 w 3245936"/>
              <a:gd name="connsiteY950" fmla="*/ 305576 h 622144"/>
              <a:gd name="connsiteX951" fmla="*/ 1013236 w 3245936"/>
              <a:gd name="connsiteY951" fmla="*/ 305424 h 622144"/>
              <a:gd name="connsiteX952" fmla="*/ 987137 w 3245936"/>
              <a:gd name="connsiteY952" fmla="*/ 365183 h 622144"/>
              <a:gd name="connsiteX953" fmla="*/ 988138 w 3245936"/>
              <a:gd name="connsiteY953" fmla="*/ 367574 h 622144"/>
              <a:gd name="connsiteX954" fmla="*/ 989862 w 3245936"/>
              <a:gd name="connsiteY954" fmla="*/ 367498 h 622144"/>
              <a:gd name="connsiteX955" fmla="*/ 990014 w 3245936"/>
              <a:gd name="connsiteY955" fmla="*/ 367555 h 622144"/>
              <a:gd name="connsiteX956" fmla="*/ 1014407 w 3245936"/>
              <a:gd name="connsiteY956" fmla="*/ 306138 h 622144"/>
              <a:gd name="connsiteX957" fmla="*/ 1548834 w 3245936"/>
              <a:gd name="connsiteY957" fmla="*/ 305263 h 622144"/>
              <a:gd name="connsiteX958" fmla="*/ 1564962 w 3245936"/>
              <a:gd name="connsiteY958" fmla="*/ 322986 h 622144"/>
              <a:gd name="connsiteX959" fmla="*/ 1573899 w 3245936"/>
              <a:gd name="connsiteY959" fmla="*/ 322592 h 622144"/>
              <a:gd name="connsiteX960" fmla="*/ 1574468 w 3245936"/>
              <a:gd name="connsiteY960" fmla="*/ 315882 h 622144"/>
              <a:gd name="connsiteX961" fmla="*/ 1574144 w 3245936"/>
              <a:gd name="connsiteY961" fmla="*/ 315882 h 622144"/>
              <a:gd name="connsiteX962" fmla="*/ 1571467 w 3245936"/>
              <a:gd name="connsiteY962" fmla="*/ 311596 h 622144"/>
              <a:gd name="connsiteX963" fmla="*/ 1571629 w 3245936"/>
              <a:gd name="connsiteY963" fmla="*/ 311234 h 622144"/>
              <a:gd name="connsiteX964" fmla="*/ 1567745 w 3245936"/>
              <a:gd name="connsiteY964" fmla="*/ 309628 h 622144"/>
              <a:gd name="connsiteX965" fmla="*/ 1620555 w 3245936"/>
              <a:gd name="connsiteY965" fmla="*/ 305225 h 622144"/>
              <a:gd name="connsiteX966" fmla="*/ 1604043 w 3245936"/>
              <a:gd name="connsiteY966" fmla="*/ 314815 h 622144"/>
              <a:gd name="connsiteX967" fmla="*/ 1625375 w 3245936"/>
              <a:gd name="connsiteY967" fmla="*/ 316928 h 622144"/>
              <a:gd name="connsiteX968" fmla="*/ 1641886 w 3245936"/>
              <a:gd name="connsiteY968" fmla="*/ 307338 h 622144"/>
              <a:gd name="connsiteX969" fmla="*/ 1609510 w 3245936"/>
              <a:gd name="connsiteY969" fmla="*/ 305167 h 622144"/>
              <a:gd name="connsiteX970" fmla="*/ 1579667 w 3245936"/>
              <a:gd name="connsiteY970" fmla="*/ 311615 h 622144"/>
              <a:gd name="connsiteX971" fmla="*/ 1585662 w 3245936"/>
              <a:gd name="connsiteY971" fmla="*/ 313000 h 622144"/>
              <a:gd name="connsiteX972" fmla="*/ 1597328 w 3245936"/>
              <a:gd name="connsiteY972" fmla="*/ 314149 h 622144"/>
              <a:gd name="connsiteX973" fmla="*/ 2615789 w 3245936"/>
              <a:gd name="connsiteY973" fmla="*/ 305062 h 622144"/>
              <a:gd name="connsiteX974" fmla="*/ 2521253 w 3245936"/>
              <a:gd name="connsiteY974" fmla="*/ 379423 h 622144"/>
              <a:gd name="connsiteX975" fmla="*/ 2534217 w 3245936"/>
              <a:gd name="connsiteY975" fmla="*/ 405512 h 622144"/>
              <a:gd name="connsiteX976" fmla="*/ 2536188 w 3245936"/>
              <a:gd name="connsiteY976" fmla="*/ 405341 h 622144"/>
              <a:gd name="connsiteX977" fmla="*/ 2537255 w 3245936"/>
              <a:gd name="connsiteY977" fmla="*/ 405827 h 622144"/>
              <a:gd name="connsiteX978" fmla="*/ 2615808 w 3245936"/>
              <a:gd name="connsiteY978" fmla="*/ 305090 h 622144"/>
              <a:gd name="connsiteX979" fmla="*/ 2615789 w 3245936"/>
              <a:gd name="connsiteY979" fmla="*/ 305062 h 622144"/>
              <a:gd name="connsiteX980" fmla="*/ 1612801 w 3245936"/>
              <a:gd name="connsiteY980" fmla="*/ 304457 h 622144"/>
              <a:gd name="connsiteX981" fmla="*/ 1611501 w 3245936"/>
              <a:gd name="connsiteY981" fmla="*/ 304738 h 622144"/>
              <a:gd name="connsiteX982" fmla="*/ 1598557 w 3245936"/>
              <a:gd name="connsiteY982" fmla="*/ 314272 h 622144"/>
              <a:gd name="connsiteX983" fmla="*/ 1603186 w 3245936"/>
              <a:gd name="connsiteY983" fmla="*/ 314739 h 622144"/>
              <a:gd name="connsiteX984" fmla="*/ 1619704 w 3245936"/>
              <a:gd name="connsiteY984" fmla="*/ 305141 h 622144"/>
              <a:gd name="connsiteX985" fmla="*/ 2615150 w 3245936"/>
              <a:gd name="connsiteY985" fmla="*/ 304281 h 622144"/>
              <a:gd name="connsiteX986" fmla="*/ 2505632 w 3245936"/>
              <a:gd name="connsiteY986" fmla="*/ 347972 h 622144"/>
              <a:gd name="connsiteX987" fmla="*/ 2520853 w 3245936"/>
              <a:gd name="connsiteY987" fmla="*/ 378604 h 622144"/>
              <a:gd name="connsiteX988" fmla="*/ 2615198 w 3245936"/>
              <a:gd name="connsiteY988" fmla="*/ 304405 h 622144"/>
              <a:gd name="connsiteX989" fmla="*/ 2615150 w 3245936"/>
              <a:gd name="connsiteY989" fmla="*/ 304281 h 622144"/>
              <a:gd name="connsiteX990" fmla="*/ 2413725 w 3245936"/>
              <a:gd name="connsiteY990" fmla="*/ 304233 h 622144"/>
              <a:gd name="connsiteX991" fmla="*/ 2343269 w 3245936"/>
              <a:gd name="connsiteY991" fmla="*/ 367412 h 622144"/>
              <a:gd name="connsiteX992" fmla="*/ 2341278 w 3245936"/>
              <a:gd name="connsiteY992" fmla="*/ 376699 h 622144"/>
              <a:gd name="connsiteX993" fmla="*/ 2457359 w 3245936"/>
              <a:gd name="connsiteY993" fmla="*/ 365346 h 622144"/>
              <a:gd name="connsiteX994" fmla="*/ 2457378 w 3245936"/>
              <a:gd name="connsiteY994" fmla="*/ 364564 h 622144"/>
              <a:gd name="connsiteX995" fmla="*/ 2458417 w 3245936"/>
              <a:gd name="connsiteY995" fmla="*/ 362840 h 622144"/>
              <a:gd name="connsiteX996" fmla="*/ 1592671 w 3245936"/>
              <a:gd name="connsiteY996" fmla="*/ 302463 h 622144"/>
              <a:gd name="connsiteX997" fmla="*/ 1578173 w 3245936"/>
              <a:gd name="connsiteY997" fmla="*/ 310977 h 622144"/>
              <a:gd name="connsiteX998" fmla="*/ 1578296 w 3245936"/>
              <a:gd name="connsiteY998" fmla="*/ 311299 h 622144"/>
              <a:gd name="connsiteX999" fmla="*/ 1578602 w 3245936"/>
              <a:gd name="connsiteY999" fmla="*/ 311369 h 622144"/>
              <a:gd name="connsiteX1000" fmla="*/ 1610434 w 3245936"/>
              <a:gd name="connsiteY1000" fmla="*/ 304481 h 622144"/>
              <a:gd name="connsiteX1001" fmla="*/ 1610744 w 3245936"/>
              <a:gd name="connsiteY1001" fmla="*/ 304253 h 622144"/>
              <a:gd name="connsiteX1002" fmla="*/ 1630465 w 3245936"/>
              <a:gd name="connsiteY1002" fmla="*/ 302271 h 622144"/>
              <a:gd name="connsiteX1003" fmla="*/ 1626332 w 3245936"/>
              <a:gd name="connsiteY1003" fmla="*/ 304605 h 622144"/>
              <a:gd name="connsiteX1004" fmla="*/ 1624198 w 3245936"/>
              <a:gd name="connsiteY1004" fmla="*/ 303109 h 622144"/>
              <a:gd name="connsiteX1005" fmla="*/ 1621896 w 3245936"/>
              <a:gd name="connsiteY1005" fmla="*/ 304446 h 622144"/>
              <a:gd name="connsiteX1006" fmla="*/ 1643219 w 3245936"/>
              <a:gd name="connsiteY1006" fmla="*/ 306557 h 622144"/>
              <a:gd name="connsiteX1007" fmla="*/ 1644872 w 3245936"/>
              <a:gd name="connsiteY1007" fmla="*/ 305598 h 622144"/>
              <a:gd name="connsiteX1008" fmla="*/ 1623750 w 3245936"/>
              <a:gd name="connsiteY1008" fmla="*/ 302090 h 622144"/>
              <a:gd name="connsiteX1009" fmla="*/ 1615693 w 3245936"/>
              <a:gd name="connsiteY1009" fmla="*/ 303832 h 622144"/>
              <a:gd name="connsiteX1010" fmla="*/ 1621044 w 3245936"/>
              <a:gd name="connsiteY1010" fmla="*/ 304362 h 622144"/>
              <a:gd name="connsiteX1011" fmla="*/ 1623969 w 3245936"/>
              <a:gd name="connsiteY1011" fmla="*/ 302662 h 622144"/>
              <a:gd name="connsiteX1012" fmla="*/ 1623750 w 3245936"/>
              <a:gd name="connsiteY1012" fmla="*/ 302090 h 622144"/>
              <a:gd name="connsiteX1013" fmla="*/ 1790409 w 3245936"/>
              <a:gd name="connsiteY1013" fmla="*/ 301747 h 622144"/>
              <a:gd name="connsiteX1014" fmla="*/ 1754795 w 3245936"/>
              <a:gd name="connsiteY1014" fmla="*/ 328112 h 622144"/>
              <a:gd name="connsiteX1015" fmla="*/ 1755186 w 3245936"/>
              <a:gd name="connsiteY1015" fmla="*/ 330684 h 622144"/>
              <a:gd name="connsiteX1016" fmla="*/ 1754862 w 3245936"/>
              <a:gd name="connsiteY1016" fmla="*/ 331408 h 622144"/>
              <a:gd name="connsiteX1017" fmla="*/ 1835910 w 3245936"/>
              <a:gd name="connsiteY1017" fmla="*/ 379966 h 622144"/>
              <a:gd name="connsiteX1018" fmla="*/ 1836710 w 3245936"/>
              <a:gd name="connsiteY1018" fmla="*/ 379214 h 622144"/>
              <a:gd name="connsiteX1019" fmla="*/ 1262991 w 3245936"/>
              <a:gd name="connsiteY1019" fmla="*/ 301661 h 622144"/>
              <a:gd name="connsiteX1020" fmla="*/ 1261048 w 3245936"/>
              <a:gd name="connsiteY1020" fmla="*/ 308624 h 622144"/>
              <a:gd name="connsiteX1021" fmla="*/ 1266677 w 3245936"/>
              <a:gd name="connsiteY1021" fmla="*/ 307167 h 622144"/>
              <a:gd name="connsiteX1022" fmla="*/ 1266706 w 3245936"/>
              <a:gd name="connsiteY1022" fmla="*/ 305786 h 622144"/>
              <a:gd name="connsiteX1023" fmla="*/ 1267144 w 3245936"/>
              <a:gd name="connsiteY1023" fmla="*/ 304824 h 622144"/>
              <a:gd name="connsiteX1024" fmla="*/ 2032249 w 3245936"/>
              <a:gd name="connsiteY1024" fmla="*/ 301290 h 622144"/>
              <a:gd name="connsiteX1025" fmla="*/ 1985719 w 3245936"/>
              <a:gd name="connsiteY1025" fmla="*/ 313329 h 622144"/>
              <a:gd name="connsiteX1026" fmla="*/ 1983595 w 3245936"/>
              <a:gd name="connsiteY1026" fmla="*/ 320978 h 622144"/>
              <a:gd name="connsiteX1027" fmla="*/ 2006579 w 3245936"/>
              <a:gd name="connsiteY1027" fmla="*/ 338447 h 622144"/>
              <a:gd name="connsiteX1028" fmla="*/ 2038783 w 3245936"/>
              <a:gd name="connsiteY1028" fmla="*/ 316206 h 622144"/>
              <a:gd name="connsiteX1029" fmla="*/ 1616349 w 3245936"/>
              <a:gd name="connsiteY1029" fmla="*/ 301157 h 622144"/>
              <a:gd name="connsiteX1030" fmla="*/ 1613078 w 3245936"/>
              <a:gd name="connsiteY1030" fmla="*/ 303573 h 622144"/>
              <a:gd name="connsiteX1031" fmla="*/ 1614175 w 3245936"/>
              <a:gd name="connsiteY1031" fmla="*/ 303682 h 622144"/>
              <a:gd name="connsiteX1032" fmla="*/ 1623607 w 3245936"/>
              <a:gd name="connsiteY1032" fmla="*/ 301642 h 622144"/>
              <a:gd name="connsiteX1033" fmla="*/ 1623626 w 3245936"/>
              <a:gd name="connsiteY1033" fmla="*/ 301318 h 622144"/>
              <a:gd name="connsiteX1034" fmla="*/ 1546169 w 3245936"/>
              <a:gd name="connsiteY1034" fmla="*/ 300709 h 622144"/>
              <a:gd name="connsiteX1035" fmla="*/ 1545531 w 3245936"/>
              <a:gd name="connsiteY1035" fmla="*/ 301633 h 622144"/>
              <a:gd name="connsiteX1036" fmla="*/ 1547948 w 3245936"/>
              <a:gd name="connsiteY1036" fmla="*/ 304289 h 622144"/>
              <a:gd name="connsiteX1037" fmla="*/ 1563542 w 3245936"/>
              <a:gd name="connsiteY1037" fmla="*/ 307891 h 622144"/>
              <a:gd name="connsiteX1038" fmla="*/ 1595690 w 3245936"/>
              <a:gd name="connsiteY1038" fmla="*/ 300690 h 622144"/>
              <a:gd name="connsiteX1039" fmla="*/ 1593998 w 3245936"/>
              <a:gd name="connsiteY1039" fmla="*/ 301684 h 622144"/>
              <a:gd name="connsiteX1040" fmla="*/ 1611834 w 3245936"/>
              <a:gd name="connsiteY1040" fmla="*/ 303450 h 622144"/>
              <a:gd name="connsiteX1041" fmla="*/ 1614987 w 3245936"/>
              <a:gd name="connsiteY1041" fmla="*/ 301128 h 622144"/>
              <a:gd name="connsiteX1042" fmla="*/ 1653894 w 3245936"/>
              <a:gd name="connsiteY1042" fmla="*/ 300362 h 622144"/>
              <a:gd name="connsiteX1043" fmla="*/ 1630637 w 3245936"/>
              <a:gd name="connsiteY1043" fmla="*/ 301385 h 622144"/>
              <a:gd name="connsiteX1044" fmla="*/ 1630627 w 3245936"/>
              <a:gd name="connsiteY1044" fmla="*/ 301557 h 622144"/>
              <a:gd name="connsiteX1045" fmla="*/ 1645800 w 3245936"/>
              <a:gd name="connsiteY1045" fmla="*/ 305060 h 622144"/>
              <a:gd name="connsiteX1046" fmla="*/ 1580264 w 3245936"/>
              <a:gd name="connsiteY1046" fmla="*/ 300325 h 622144"/>
              <a:gd name="connsiteX1047" fmla="*/ 1592655 w 3245936"/>
              <a:gd name="connsiteY1047" fmla="*/ 301551 h 622144"/>
              <a:gd name="connsiteX1048" fmla="*/ 1594204 w 3245936"/>
              <a:gd name="connsiteY1048" fmla="*/ 300642 h 622144"/>
              <a:gd name="connsiteX1049" fmla="*/ 1657813 w 3245936"/>
              <a:gd name="connsiteY1049" fmla="*/ 300190 h 622144"/>
              <a:gd name="connsiteX1050" fmla="*/ 1654993 w 3245936"/>
              <a:gd name="connsiteY1050" fmla="*/ 300314 h 622144"/>
              <a:gd name="connsiteX1051" fmla="*/ 1646530 w 3245936"/>
              <a:gd name="connsiteY1051" fmla="*/ 305228 h 622144"/>
              <a:gd name="connsiteX1052" fmla="*/ 1649913 w 3245936"/>
              <a:gd name="connsiteY1052" fmla="*/ 306009 h 622144"/>
              <a:gd name="connsiteX1053" fmla="*/ 1671671 w 3245936"/>
              <a:gd name="connsiteY1053" fmla="*/ 299581 h 622144"/>
              <a:gd name="connsiteX1054" fmla="*/ 1659289 w 3245936"/>
              <a:gd name="connsiteY1054" fmla="*/ 300125 h 622144"/>
              <a:gd name="connsiteX1055" fmla="*/ 1650974 w 3245936"/>
              <a:gd name="connsiteY1055" fmla="*/ 306254 h 622144"/>
              <a:gd name="connsiteX1056" fmla="*/ 1659068 w 3245936"/>
              <a:gd name="connsiteY1056" fmla="*/ 308123 h 622144"/>
              <a:gd name="connsiteX1057" fmla="*/ 1667499 w 3245936"/>
              <a:gd name="connsiteY1057" fmla="*/ 308957 h 622144"/>
              <a:gd name="connsiteX1058" fmla="*/ 1671099 w 3245936"/>
              <a:gd name="connsiteY1058" fmla="*/ 306262 h 622144"/>
              <a:gd name="connsiteX1059" fmla="*/ 1546522 w 3245936"/>
              <a:gd name="connsiteY1059" fmla="*/ 299556 h 622144"/>
              <a:gd name="connsiteX1060" fmla="*/ 1546512 w 3245936"/>
              <a:gd name="connsiteY1060" fmla="*/ 299985 h 622144"/>
              <a:gd name="connsiteX1061" fmla="*/ 1546350 w 3245936"/>
              <a:gd name="connsiteY1061" fmla="*/ 300337 h 622144"/>
              <a:gd name="connsiteX1062" fmla="*/ 1565991 w 3245936"/>
              <a:gd name="connsiteY1062" fmla="*/ 308456 h 622144"/>
              <a:gd name="connsiteX1063" fmla="*/ 1573275 w 3245936"/>
              <a:gd name="connsiteY1063" fmla="*/ 310139 h 622144"/>
              <a:gd name="connsiteX1064" fmla="*/ 1575763 w 3245936"/>
              <a:gd name="connsiteY1064" fmla="*/ 308910 h 622144"/>
              <a:gd name="connsiteX1065" fmla="*/ 1577783 w 3245936"/>
              <a:gd name="connsiteY1065" fmla="*/ 310281 h 622144"/>
              <a:gd name="connsiteX1066" fmla="*/ 1591328 w 3245936"/>
              <a:gd name="connsiteY1066" fmla="*/ 302330 h 622144"/>
              <a:gd name="connsiteX1067" fmla="*/ 1568337 w 3245936"/>
              <a:gd name="connsiteY1067" fmla="*/ 300053 h 622144"/>
              <a:gd name="connsiteX1068" fmla="*/ 1487095 w 3245936"/>
              <a:gd name="connsiteY1068" fmla="*/ 299337 h 622144"/>
              <a:gd name="connsiteX1069" fmla="*/ 1459197 w 3245936"/>
              <a:gd name="connsiteY1069" fmla="*/ 324531 h 622144"/>
              <a:gd name="connsiteX1070" fmla="*/ 1460520 w 3245936"/>
              <a:gd name="connsiteY1070" fmla="*/ 324559 h 622144"/>
              <a:gd name="connsiteX1071" fmla="*/ 1461997 w 3245936"/>
              <a:gd name="connsiteY1071" fmla="*/ 325350 h 622144"/>
              <a:gd name="connsiteX1072" fmla="*/ 1680963 w 3245936"/>
              <a:gd name="connsiteY1072" fmla="*/ 299172 h 622144"/>
              <a:gd name="connsiteX1073" fmla="*/ 1672027 w 3245936"/>
              <a:gd name="connsiteY1073" fmla="*/ 299565 h 622144"/>
              <a:gd name="connsiteX1074" fmla="*/ 1671452 w 3245936"/>
              <a:gd name="connsiteY1074" fmla="*/ 306281 h 622144"/>
              <a:gd name="connsiteX1075" fmla="*/ 1671785 w 3245936"/>
              <a:gd name="connsiteY1075" fmla="*/ 306290 h 622144"/>
              <a:gd name="connsiteX1076" fmla="*/ 1674461 w 3245936"/>
              <a:gd name="connsiteY1076" fmla="*/ 310567 h 622144"/>
              <a:gd name="connsiteX1077" fmla="*/ 1674309 w 3245936"/>
              <a:gd name="connsiteY1077" fmla="*/ 310919 h 622144"/>
              <a:gd name="connsiteX1078" fmla="*/ 1678252 w 3245936"/>
              <a:gd name="connsiteY1078" fmla="*/ 312551 h 622144"/>
              <a:gd name="connsiteX1079" fmla="*/ 1697096 w 3245936"/>
              <a:gd name="connsiteY1079" fmla="*/ 316901 h 622144"/>
              <a:gd name="connsiteX1080" fmla="*/ 1547384 w 3245936"/>
              <a:gd name="connsiteY1080" fmla="*/ 297978 h 622144"/>
              <a:gd name="connsiteX1081" fmla="*/ 1546445 w 3245936"/>
              <a:gd name="connsiteY1081" fmla="*/ 298337 h 622144"/>
              <a:gd name="connsiteX1082" fmla="*/ 1546522 w 3245936"/>
              <a:gd name="connsiteY1082" fmla="*/ 298966 h 622144"/>
              <a:gd name="connsiteX1083" fmla="*/ 1560666 w 3245936"/>
              <a:gd name="connsiteY1083" fmla="*/ 299293 h 622144"/>
              <a:gd name="connsiteX1084" fmla="*/ 1487229 w 3245936"/>
              <a:gd name="connsiteY1084" fmla="*/ 297956 h 622144"/>
              <a:gd name="connsiteX1085" fmla="*/ 1455939 w 3245936"/>
              <a:gd name="connsiteY1085" fmla="*/ 321121 h 622144"/>
              <a:gd name="connsiteX1086" fmla="*/ 1457920 w 3245936"/>
              <a:gd name="connsiteY1086" fmla="*/ 324416 h 622144"/>
              <a:gd name="connsiteX1087" fmla="*/ 1787999 w 3245936"/>
              <a:gd name="connsiteY1087" fmla="*/ 297747 h 622144"/>
              <a:gd name="connsiteX1088" fmla="*/ 1758691 w 3245936"/>
              <a:gd name="connsiteY1088" fmla="*/ 324207 h 622144"/>
              <a:gd name="connsiteX1089" fmla="*/ 1789981 w 3245936"/>
              <a:gd name="connsiteY1089" fmla="*/ 301052 h 622144"/>
              <a:gd name="connsiteX1090" fmla="*/ 1732440 w 3245936"/>
              <a:gd name="connsiteY1090" fmla="*/ 296908 h 622144"/>
              <a:gd name="connsiteX1091" fmla="*/ 1681534 w 3245936"/>
              <a:gd name="connsiteY1091" fmla="*/ 299147 h 622144"/>
              <a:gd name="connsiteX1092" fmla="*/ 1697856 w 3245936"/>
              <a:gd name="connsiteY1092" fmla="*/ 317077 h 622144"/>
              <a:gd name="connsiteX1093" fmla="*/ 1748385 w 3245936"/>
              <a:gd name="connsiteY1093" fmla="*/ 328741 h 622144"/>
              <a:gd name="connsiteX1094" fmla="*/ 1749671 w 3245936"/>
              <a:gd name="connsiteY1094" fmla="*/ 326988 h 622144"/>
              <a:gd name="connsiteX1095" fmla="*/ 1783932 w 3245936"/>
              <a:gd name="connsiteY1095" fmla="*/ 296804 h 622144"/>
              <a:gd name="connsiteX1096" fmla="*/ 1758834 w 3245936"/>
              <a:gd name="connsiteY1096" fmla="*/ 322816 h 622144"/>
              <a:gd name="connsiteX1097" fmla="*/ 1786742 w 3245936"/>
              <a:gd name="connsiteY1097" fmla="*/ 297623 h 622144"/>
              <a:gd name="connsiteX1098" fmla="*/ 1785408 w 3245936"/>
              <a:gd name="connsiteY1098" fmla="*/ 297594 h 622144"/>
              <a:gd name="connsiteX1099" fmla="*/ 1783932 w 3245936"/>
              <a:gd name="connsiteY1099" fmla="*/ 296804 h 622144"/>
              <a:gd name="connsiteX1100" fmla="*/ 1293528 w 3245936"/>
              <a:gd name="connsiteY1100" fmla="*/ 295708 h 622144"/>
              <a:gd name="connsiteX1101" fmla="*/ 1273487 w 3245936"/>
              <a:gd name="connsiteY1101" fmla="*/ 305433 h 622144"/>
              <a:gd name="connsiteX1102" fmla="*/ 1273659 w 3245936"/>
              <a:gd name="connsiteY1102" fmla="*/ 307395 h 622144"/>
              <a:gd name="connsiteX1103" fmla="*/ 1273192 w 3245936"/>
              <a:gd name="connsiteY1103" fmla="*/ 308414 h 622144"/>
              <a:gd name="connsiteX1104" fmla="*/ 1318874 w 3245936"/>
              <a:gd name="connsiteY1104" fmla="*/ 343190 h 622144"/>
              <a:gd name="connsiteX1105" fmla="*/ 1491934 w 3245936"/>
              <a:gd name="connsiteY1105" fmla="*/ 294965 h 622144"/>
              <a:gd name="connsiteX1106" fmla="*/ 1462311 w 3245936"/>
              <a:gd name="connsiteY1106" fmla="*/ 325683 h 622144"/>
              <a:gd name="connsiteX1107" fmla="*/ 1463225 w 3245936"/>
              <a:gd name="connsiteY1107" fmla="*/ 327464 h 622144"/>
              <a:gd name="connsiteX1108" fmla="*/ 1512736 w 3245936"/>
              <a:gd name="connsiteY1108" fmla="*/ 325283 h 622144"/>
              <a:gd name="connsiteX1109" fmla="*/ 1495668 w 3245936"/>
              <a:gd name="connsiteY1109" fmla="*/ 295470 h 622144"/>
              <a:gd name="connsiteX1110" fmla="*/ 1493410 w 3245936"/>
              <a:gd name="connsiteY1110" fmla="*/ 295746 h 622144"/>
              <a:gd name="connsiteX1111" fmla="*/ 1491934 w 3245936"/>
              <a:gd name="connsiteY1111" fmla="*/ 294965 h 622144"/>
              <a:gd name="connsiteX1112" fmla="*/ 1107991 w 3245936"/>
              <a:gd name="connsiteY1112" fmla="*/ 294908 h 622144"/>
              <a:gd name="connsiteX1113" fmla="*/ 1067643 w 3245936"/>
              <a:gd name="connsiteY1113" fmla="*/ 334751 h 622144"/>
              <a:gd name="connsiteX1114" fmla="*/ 1068386 w 3245936"/>
              <a:gd name="connsiteY1114" fmla="*/ 336485 h 622144"/>
              <a:gd name="connsiteX1115" fmla="*/ 1163398 w 3245936"/>
              <a:gd name="connsiteY1115" fmla="*/ 333113 h 622144"/>
              <a:gd name="connsiteX1116" fmla="*/ 1163417 w 3245936"/>
              <a:gd name="connsiteY1116" fmla="*/ 332513 h 622144"/>
              <a:gd name="connsiteX1117" fmla="*/ 1163769 w 3245936"/>
              <a:gd name="connsiteY1117" fmla="*/ 331732 h 622144"/>
              <a:gd name="connsiteX1118" fmla="*/ 1782694 w 3245936"/>
              <a:gd name="connsiteY1118" fmla="*/ 294699 h 622144"/>
              <a:gd name="connsiteX1119" fmla="*/ 1733192 w 3245936"/>
              <a:gd name="connsiteY1119" fmla="*/ 296880 h 622144"/>
              <a:gd name="connsiteX1120" fmla="*/ 1750252 w 3245936"/>
              <a:gd name="connsiteY1120" fmla="*/ 326683 h 622144"/>
              <a:gd name="connsiteX1121" fmla="*/ 1752519 w 3245936"/>
              <a:gd name="connsiteY1121" fmla="*/ 326417 h 622144"/>
              <a:gd name="connsiteX1122" fmla="*/ 1753986 w 3245936"/>
              <a:gd name="connsiteY1122" fmla="*/ 327198 h 622144"/>
              <a:gd name="connsiteX1123" fmla="*/ 1783618 w 3245936"/>
              <a:gd name="connsiteY1123" fmla="*/ 296470 h 622144"/>
              <a:gd name="connsiteX1124" fmla="*/ 1782694 w 3245936"/>
              <a:gd name="connsiteY1124" fmla="*/ 294699 h 622144"/>
              <a:gd name="connsiteX1125" fmla="*/ 1497544 w 3245936"/>
              <a:gd name="connsiteY1125" fmla="*/ 293422 h 622144"/>
              <a:gd name="connsiteX1126" fmla="*/ 1496249 w 3245936"/>
              <a:gd name="connsiteY1126" fmla="*/ 295165 h 622144"/>
              <a:gd name="connsiteX1127" fmla="*/ 1513479 w 3245936"/>
              <a:gd name="connsiteY1127" fmla="*/ 325255 h 622144"/>
              <a:gd name="connsiteX1128" fmla="*/ 1564402 w 3245936"/>
              <a:gd name="connsiteY1128" fmla="*/ 323011 h 622144"/>
              <a:gd name="connsiteX1129" fmla="*/ 1548097 w 3245936"/>
              <a:gd name="connsiteY1129" fmla="*/ 305092 h 622144"/>
              <a:gd name="connsiteX1130" fmla="*/ 1500525 w 3245936"/>
              <a:gd name="connsiteY1130" fmla="*/ 293336 h 622144"/>
              <a:gd name="connsiteX1131" fmla="*/ 1547211 w 3245936"/>
              <a:gd name="connsiteY1131" fmla="*/ 304119 h 622144"/>
              <a:gd name="connsiteX1132" fmla="*/ 1545217 w 3245936"/>
              <a:gd name="connsiteY1132" fmla="*/ 301928 h 622144"/>
              <a:gd name="connsiteX1133" fmla="*/ 1542216 w 3245936"/>
              <a:gd name="connsiteY1133" fmla="*/ 302662 h 622144"/>
              <a:gd name="connsiteX1134" fmla="*/ 1539530 w 3245936"/>
              <a:gd name="connsiteY1134" fmla="*/ 298404 h 622144"/>
              <a:gd name="connsiteX1135" fmla="*/ 1541195 w 3245936"/>
              <a:gd name="connsiteY1135" fmla="*/ 297365 h 622144"/>
              <a:gd name="connsiteX1136" fmla="*/ 1667518 w 3245936"/>
              <a:gd name="connsiteY1136" fmla="*/ 293041 h 622144"/>
              <a:gd name="connsiteX1137" fmla="*/ 1656567 w 3245936"/>
              <a:gd name="connsiteY1137" fmla="*/ 299400 h 622144"/>
              <a:gd name="connsiteX1138" fmla="*/ 1659033 w 3245936"/>
              <a:gd name="connsiteY1138" fmla="*/ 299291 h 622144"/>
              <a:gd name="connsiteX1139" fmla="*/ 1299986 w 3245936"/>
              <a:gd name="connsiteY1139" fmla="*/ 292555 h 622144"/>
              <a:gd name="connsiteX1140" fmla="*/ 1294328 w 3245936"/>
              <a:gd name="connsiteY1140" fmla="*/ 295299 h 622144"/>
              <a:gd name="connsiteX1141" fmla="*/ 1320589 w 3245936"/>
              <a:gd name="connsiteY1141" fmla="*/ 344495 h 622144"/>
              <a:gd name="connsiteX1142" fmla="*/ 1367328 w 3245936"/>
              <a:gd name="connsiteY1142" fmla="*/ 380061 h 622144"/>
              <a:gd name="connsiteX1143" fmla="*/ 1367509 w 3245936"/>
              <a:gd name="connsiteY1143" fmla="*/ 379442 h 622144"/>
              <a:gd name="connsiteX1144" fmla="*/ 1674890 w 3245936"/>
              <a:gd name="connsiteY1144" fmla="*/ 292498 h 622144"/>
              <a:gd name="connsiteX1145" fmla="*/ 1672566 w 3245936"/>
              <a:gd name="connsiteY1145" fmla="*/ 293260 h 622144"/>
              <a:gd name="connsiteX1146" fmla="*/ 1672099 w 3245936"/>
              <a:gd name="connsiteY1146" fmla="*/ 298718 h 622144"/>
              <a:gd name="connsiteX1147" fmla="*/ 1680225 w 3245936"/>
              <a:gd name="connsiteY1147" fmla="*/ 298361 h 622144"/>
              <a:gd name="connsiteX1148" fmla="*/ 2079141 w 3245936"/>
              <a:gd name="connsiteY1148" fmla="*/ 292355 h 622144"/>
              <a:gd name="connsiteX1149" fmla="*/ 2073159 w 3245936"/>
              <a:gd name="connsiteY1149" fmla="*/ 388853 h 622144"/>
              <a:gd name="connsiteX1150" fmla="*/ 2073426 w 3245936"/>
              <a:gd name="connsiteY1150" fmla="*/ 388853 h 622144"/>
              <a:gd name="connsiteX1151" fmla="*/ 2074845 w 3245936"/>
              <a:gd name="connsiteY1151" fmla="*/ 389577 h 622144"/>
              <a:gd name="connsiteX1152" fmla="*/ 2096705 w 3245936"/>
              <a:gd name="connsiteY1152" fmla="*/ 367974 h 622144"/>
              <a:gd name="connsiteX1153" fmla="*/ 2079455 w 3245936"/>
              <a:gd name="connsiteY1153" fmla="*/ 292355 h 622144"/>
              <a:gd name="connsiteX1154" fmla="*/ 2079141 w 3245936"/>
              <a:gd name="connsiteY1154" fmla="*/ 292355 h 622144"/>
              <a:gd name="connsiteX1155" fmla="*/ 1670128 w 3245936"/>
              <a:gd name="connsiteY1155" fmla="*/ 292136 h 622144"/>
              <a:gd name="connsiteX1156" fmla="*/ 1660508 w 3245936"/>
              <a:gd name="connsiteY1156" fmla="*/ 299227 h 622144"/>
              <a:gd name="connsiteX1157" fmla="*/ 1671743 w 3245936"/>
              <a:gd name="connsiteY1157" fmla="*/ 298734 h 622144"/>
              <a:gd name="connsiteX1158" fmla="*/ 1672214 w 3245936"/>
              <a:gd name="connsiteY1158" fmla="*/ 293232 h 622144"/>
              <a:gd name="connsiteX1159" fmla="*/ 1671880 w 3245936"/>
              <a:gd name="connsiteY1159" fmla="*/ 293232 h 622144"/>
              <a:gd name="connsiteX1160" fmla="*/ 1670128 w 3245936"/>
              <a:gd name="connsiteY1160" fmla="*/ 292136 h 622144"/>
              <a:gd name="connsiteX1161" fmla="*/ 1561198 w 3245936"/>
              <a:gd name="connsiteY1161" fmla="*/ 291769 h 622144"/>
              <a:gd name="connsiteX1162" fmla="*/ 1502268 w 3245936"/>
              <a:gd name="connsiteY1162" fmla="*/ 292603 h 622144"/>
              <a:gd name="connsiteX1163" fmla="*/ 1542449 w 3245936"/>
              <a:gd name="connsiteY1163" fmla="*/ 296581 h 622144"/>
              <a:gd name="connsiteX1164" fmla="*/ 1543816 w 3245936"/>
              <a:gd name="connsiteY1164" fmla="*/ 295727 h 622144"/>
              <a:gd name="connsiteX1165" fmla="*/ 1545265 w 3245936"/>
              <a:gd name="connsiteY1165" fmla="*/ 296860 h 622144"/>
              <a:gd name="connsiteX1166" fmla="*/ 1547359 w 3245936"/>
              <a:gd name="connsiteY1166" fmla="*/ 297067 h 622144"/>
              <a:gd name="connsiteX1167" fmla="*/ 2081731 w 3245936"/>
              <a:gd name="connsiteY1167" fmla="*/ 291136 h 622144"/>
              <a:gd name="connsiteX1168" fmla="*/ 2080179 w 3245936"/>
              <a:gd name="connsiteY1168" fmla="*/ 292165 h 622144"/>
              <a:gd name="connsiteX1169" fmla="*/ 2097314 w 3245936"/>
              <a:gd name="connsiteY1169" fmla="*/ 367374 h 622144"/>
              <a:gd name="connsiteX1170" fmla="*/ 2137338 w 3245936"/>
              <a:gd name="connsiteY1170" fmla="*/ 327846 h 622144"/>
              <a:gd name="connsiteX1171" fmla="*/ 2076369 w 3245936"/>
              <a:gd name="connsiteY1171" fmla="*/ 291136 h 622144"/>
              <a:gd name="connsiteX1172" fmla="*/ 2039802 w 3245936"/>
              <a:gd name="connsiteY1172" fmla="*/ 316397 h 622144"/>
              <a:gd name="connsiteX1173" fmla="*/ 2070911 w 3245936"/>
              <a:gd name="connsiteY1173" fmla="*/ 387348 h 622144"/>
              <a:gd name="connsiteX1174" fmla="*/ 2072521 w 3245936"/>
              <a:gd name="connsiteY1174" fmla="*/ 388577 h 622144"/>
              <a:gd name="connsiteX1175" fmla="*/ 2078483 w 3245936"/>
              <a:gd name="connsiteY1175" fmla="*/ 292327 h 622144"/>
              <a:gd name="connsiteX1176" fmla="*/ 2078217 w 3245936"/>
              <a:gd name="connsiteY1176" fmla="*/ 292327 h 622144"/>
              <a:gd name="connsiteX1177" fmla="*/ 2076369 w 3245936"/>
              <a:gd name="connsiteY1177" fmla="*/ 291136 h 622144"/>
              <a:gd name="connsiteX1178" fmla="*/ 1610509 w 3245936"/>
              <a:gd name="connsiteY1178" fmla="*/ 291071 h 622144"/>
              <a:gd name="connsiteX1179" fmla="*/ 1563689 w 3245936"/>
              <a:gd name="connsiteY1179" fmla="*/ 291734 h 622144"/>
              <a:gd name="connsiteX1180" fmla="*/ 1549268 w 3245936"/>
              <a:gd name="connsiteY1180" fmla="*/ 297256 h 622144"/>
              <a:gd name="connsiteX1181" fmla="*/ 1572642 w 3245936"/>
              <a:gd name="connsiteY1181" fmla="*/ 299570 h 622144"/>
              <a:gd name="connsiteX1182" fmla="*/ 1595137 w 3245936"/>
              <a:gd name="connsiteY1182" fmla="*/ 300090 h 622144"/>
              <a:gd name="connsiteX1183" fmla="*/ 1628975 w 3245936"/>
              <a:gd name="connsiteY1183" fmla="*/ 290810 h 622144"/>
              <a:gd name="connsiteX1184" fmla="*/ 1612129 w 3245936"/>
              <a:gd name="connsiteY1184" fmla="*/ 291048 h 622144"/>
              <a:gd name="connsiteX1185" fmla="*/ 1596642 w 3245936"/>
              <a:gd name="connsiteY1185" fmla="*/ 300137 h 622144"/>
              <a:gd name="connsiteX1186" fmla="*/ 1615749 w 3245936"/>
              <a:gd name="connsiteY1186" fmla="*/ 300556 h 622144"/>
              <a:gd name="connsiteX1187" fmla="*/ 1638907 w 3245936"/>
              <a:gd name="connsiteY1187" fmla="*/ 290669 h 622144"/>
              <a:gd name="connsiteX1188" fmla="*/ 1630397 w 3245936"/>
              <a:gd name="connsiteY1188" fmla="*/ 290790 h 622144"/>
              <a:gd name="connsiteX1189" fmla="*/ 1617121 w 3245936"/>
              <a:gd name="connsiteY1189" fmla="*/ 300575 h 622144"/>
              <a:gd name="connsiteX1190" fmla="*/ 1623646 w 3245936"/>
              <a:gd name="connsiteY1190" fmla="*/ 300728 h 622144"/>
              <a:gd name="connsiteX1191" fmla="*/ 1623655 w 3245936"/>
              <a:gd name="connsiteY1191" fmla="*/ 300299 h 622144"/>
              <a:gd name="connsiteX1192" fmla="*/ 1627941 w 3245936"/>
              <a:gd name="connsiteY1192" fmla="*/ 297623 h 622144"/>
              <a:gd name="connsiteX1193" fmla="*/ 1629599 w 3245936"/>
              <a:gd name="connsiteY1193" fmla="*/ 298613 h 622144"/>
              <a:gd name="connsiteX1194" fmla="*/ 1669156 w 3245936"/>
              <a:gd name="connsiteY1194" fmla="*/ 290241 h 622144"/>
              <a:gd name="connsiteX1195" fmla="*/ 1639889 w 3245936"/>
              <a:gd name="connsiteY1195" fmla="*/ 290655 h 622144"/>
              <a:gd name="connsiteX1196" fmla="*/ 1630027 w 3245936"/>
              <a:gd name="connsiteY1196" fmla="*/ 299071 h 622144"/>
              <a:gd name="connsiteX1197" fmla="*/ 1630656 w 3245936"/>
              <a:gd name="connsiteY1197" fmla="*/ 300537 h 622144"/>
              <a:gd name="connsiteX1198" fmla="*/ 1655470 w 3245936"/>
              <a:gd name="connsiteY1198" fmla="*/ 299448 h 622144"/>
              <a:gd name="connsiteX1199" fmla="*/ 1669528 w 3245936"/>
              <a:gd name="connsiteY1199" fmla="*/ 291289 h 622144"/>
              <a:gd name="connsiteX1200" fmla="*/ 1669156 w 3245936"/>
              <a:gd name="connsiteY1200" fmla="*/ 290241 h 622144"/>
              <a:gd name="connsiteX1201" fmla="*/ 2075740 w 3245936"/>
              <a:gd name="connsiteY1201" fmla="*/ 290050 h 622144"/>
              <a:gd name="connsiteX1202" fmla="*/ 2033097 w 3245936"/>
              <a:gd name="connsiteY1202" fmla="*/ 301080 h 622144"/>
              <a:gd name="connsiteX1203" fmla="*/ 2039507 w 3245936"/>
              <a:gd name="connsiteY1203" fmla="*/ 315701 h 622144"/>
              <a:gd name="connsiteX1204" fmla="*/ 2075921 w 3245936"/>
              <a:gd name="connsiteY1204" fmla="*/ 290536 h 622144"/>
              <a:gd name="connsiteX1205" fmla="*/ 2075740 w 3245936"/>
              <a:gd name="connsiteY1205" fmla="*/ 290050 h 622144"/>
              <a:gd name="connsiteX1206" fmla="*/ 2924313 w 3245936"/>
              <a:gd name="connsiteY1206" fmla="*/ 289393 h 622144"/>
              <a:gd name="connsiteX1207" fmla="*/ 2865382 w 3245936"/>
              <a:gd name="connsiteY1207" fmla="*/ 420924 h 622144"/>
              <a:gd name="connsiteX1208" fmla="*/ 2942201 w 3245936"/>
              <a:gd name="connsiteY1208" fmla="*/ 459719 h 622144"/>
              <a:gd name="connsiteX1209" fmla="*/ 2944306 w 3245936"/>
              <a:gd name="connsiteY1209" fmla="*/ 458262 h 622144"/>
              <a:gd name="connsiteX1210" fmla="*/ 2925265 w 3245936"/>
              <a:gd name="connsiteY1210" fmla="*/ 289507 h 622144"/>
              <a:gd name="connsiteX1211" fmla="*/ 2924522 w 3245936"/>
              <a:gd name="connsiteY1211" fmla="*/ 289488 h 622144"/>
              <a:gd name="connsiteX1212" fmla="*/ 2924313 w 3245936"/>
              <a:gd name="connsiteY1212" fmla="*/ 289393 h 622144"/>
              <a:gd name="connsiteX1213" fmla="*/ 2922884 w 3245936"/>
              <a:gd name="connsiteY1213" fmla="*/ 288555 h 622144"/>
              <a:gd name="connsiteX1214" fmla="*/ 2802679 w 3245936"/>
              <a:gd name="connsiteY1214" fmla="*/ 386310 h 622144"/>
              <a:gd name="connsiteX1215" fmla="*/ 2803136 w 3245936"/>
              <a:gd name="connsiteY1215" fmla="*/ 389025 h 622144"/>
              <a:gd name="connsiteX1216" fmla="*/ 2802974 w 3245936"/>
              <a:gd name="connsiteY1216" fmla="*/ 389406 h 622144"/>
              <a:gd name="connsiteX1217" fmla="*/ 2864572 w 3245936"/>
              <a:gd name="connsiteY1217" fmla="*/ 420524 h 622144"/>
              <a:gd name="connsiteX1218" fmla="*/ 2923494 w 3245936"/>
              <a:gd name="connsiteY1218" fmla="*/ 289022 h 622144"/>
              <a:gd name="connsiteX1219" fmla="*/ 2922884 w 3245936"/>
              <a:gd name="connsiteY1219" fmla="*/ 288555 h 622144"/>
              <a:gd name="connsiteX1220" fmla="*/ 2179705 w 3245936"/>
              <a:gd name="connsiteY1220" fmla="*/ 288469 h 622144"/>
              <a:gd name="connsiteX1221" fmla="*/ 2152654 w 3245936"/>
              <a:gd name="connsiteY1221" fmla="*/ 336970 h 622144"/>
              <a:gd name="connsiteX1222" fmla="*/ 2205375 w 3245936"/>
              <a:gd name="connsiteY1222" fmla="*/ 371784 h 622144"/>
              <a:gd name="connsiteX1223" fmla="*/ 2206766 w 3245936"/>
              <a:gd name="connsiteY1223" fmla="*/ 370794 h 622144"/>
              <a:gd name="connsiteX1224" fmla="*/ 2181792 w 3245936"/>
              <a:gd name="connsiteY1224" fmla="*/ 288698 h 622144"/>
              <a:gd name="connsiteX1225" fmla="*/ 2180248 w 3245936"/>
              <a:gd name="connsiteY1225" fmla="*/ 288707 h 622144"/>
              <a:gd name="connsiteX1226" fmla="*/ 2179705 w 3245936"/>
              <a:gd name="connsiteY1226" fmla="*/ 288469 h 622144"/>
              <a:gd name="connsiteX1227" fmla="*/ 2178839 w 3245936"/>
              <a:gd name="connsiteY1227" fmla="*/ 287993 h 622144"/>
              <a:gd name="connsiteX1228" fmla="*/ 2138643 w 3245936"/>
              <a:gd name="connsiteY1228" fmla="*/ 327703 h 622144"/>
              <a:gd name="connsiteX1229" fmla="*/ 2151978 w 3245936"/>
              <a:gd name="connsiteY1229" fmla="*/ 336513 h 622144"/>
              <a:gd name="connsiteX1230" fmla="*/ 2178972 w 3245936"/>
              <a:gd name="connsiteY1230" fmla="*/ 288126 h 622144"/>
              <a:gd name="connsiteX1231" fmla="*/ 2178839 w 3245936"/>
              <a:gd name="connsiteY1231" fmla="*/ 287993 h 622144"/>
              <a:gd name="connsiteX1232" fmla="*/ 2928380 w 3245936"/>
              <a:gd name="connsiteY1232" fmla="*/ 287755 h 622144"/>
              <a:gd name="connsiteX1233" fmla="*/ 2926170 w 3245936"/>
              <a:gd name="connsiteY1233" fmla="*/ 289441 h 622144"/>
              <a:gd name="connsiteX1234" fmla="*/ 2945211 w 3245936"/>
              <a:gd name="connsiteY1234" fmla="*/ 458186 h 622144"/>
              <a:gd name="connsiteX1235" fmla="*/ 2945954 w 3245936"/>
              <a:gd name="connsiteY1235" fmla="*/ 458224 h 622144"/>
              <a:gd name="connsiteX1236" fmla="*/ 2947240 w 3245936"/>
              <a:gd name="connsiteY1236" fmla="*/ 458805 h 622144"/>
              <a:gd name="connsiteX1237" fmla="*/ 3052548 w 3245936"/>
              <a:gd name="connsiteY1237" fmla="*/ 344533 h 622144"/>
              <a:gd name="connsiteX1238" fmla="*/ 3051738 w 3245936"/>
              <a:gd name="connsiteY1238" fmla="*/ 341447 h 622144"/>
              <a:gd name="connsiteX1239" fmla="*/ 3051843 w 3245936"/>
              <a:gd name="connsiteY1239" fmla="*/ 341209 h 622144"/>
              <a:gd name="connsiteX1240" fmla="*/ 2183801 w 3245936"/>
              <a:gd name="connsiteY1240" fmla="*/ 287450 h 622144"/>
              <a:gd name="connsiteX1241" fmla="*/ 2182372 w 3245936"/>
              <a:gd name="connsiteY1241" fmla="*/ 288479 h 622144"/>
              <a:gd name="connsiteX1242" fmla="*/ 2207337 w 3245936"/>
              <a:gd name="connsiteY1242" fmla="*/ 370584 h 622144"/>
              <a:gd name="connsiteX1243" fmla="*/ 2208881 w 3245936"/>
              <a:gd name="connsiteY1243" fmla="*/ 370565 h 622144"/>
              <a:gd name="connsiteX1244" fmla="*/ 2209023 w 3245936"/>
              <a:gd name="connsiteY1244" fmla="*/ 370641 h 622144"/>
              <a:gd name="connsiteX1245" fmla="*/ 2230531 w 3245936"/>
              <a:gd name="connsiteY1245" fmla="*/ 316463 h 622144"/>
              <a:gd name="connsiteX1246" fmla="*/ 1799201 w 3245936"/>
              <a:gd name="connsiteY1246" fmla="*/ 286383 h 622144"/>
              <a:gd name="connsiteX1247" fmla="*/ 1789371 w 3245936"/>
              <a:gd name="connsiteY1247" fmla="*/ 292536 h 622144"/>
              <a:gd name="connsiteX1248" fmla="*/ 1789695 w 3245936"/>
              <a:gd name="connsiteY1248" fmla="*/ 294927 h 622144"/>
              <a:gd name="connsiteX1249" fmla="*/ 1789666 w 3245936"/>
              <a:gd name="connsiteY1249" fmla="*/ 294994 h 622144"/>
              <a:gd name="connsiteX1250" fmla="*/ 2177534 w 3245936"/>
              <a:gd name="connsiteY1250" fmla="*/ 285678 h 622144"/>
              <a:gd name="connsiteX1251" fmla="*/ 2082531 w 3245936"/>
              <a:gd name="connsiteY1251" fmla="*/ 289050 h 622144"/>
              <a:gd name="connsiteX1252" fmla="*/ 2082522 w 3245936"/>
              <a:gd name="connsiteY1252" fmla="*/ 289650 h 622144"/>
              <a:gd name="connsiteX1253" fmla="*/ 2082169 w 3245936"/>
              <a:gd name="connsiteY1253" fmla="*/ 290422 h 622144"/>
              <a:gd name="connsiteX1254" fmla="*/ 2137938 w 3245936"/>
              <a:gd name="connsiteY1254" fmla="*/ 327255 h 622144"/>
              <a:gd name="connsiteX1255" fmla="*/ 2178277 w 3245936"/>
              <a:gd name="connsiteY1255" fmla="*/ 287402 h 622144"/>
              <a:gd name="connsiteX1256" fmla="*/ 2177534 w 3245936"/>
              <a:gd name="connsiteY1256" fmla="*/ 285678 h 622144"/>
              <a:gd name="connsiteX1257" fmla="*/ 1093941 w 3245936"/>
              <a:gd name="connsiteY1257" fmla="*/ 285640 h 622144"/>
              <a:gd name="connsiteX1258" fmla="*/ 1066957 w 3245936"/>
              <a:gd name="connsiteY1258" fmla="*/ 334037 h 622144"/>
              <a:gd name="connsiteX1259" fmla="*/ 1067090 w 3245936"/>
              <a:gd name="connsiteY1259" fmla="*/ 334170 h 622144"/>
              <a:gd name="connsiteX1260" fmla="*/ 1107295 w 3245936"/>
              <a:gd name="connsiteY1260" fmla="*/ 294460 h 622144"/>
              <a:gd name="connsiteX1261" fmla="*/ 1239350 w 3245936"/>
              <a:gd name="connsiteY1261" fmla="*/ 283707 h 622144"/>
              <a:gd name="connsiteX1262" fmla="*/ 1207146 w 3245936"/>
              <a:gd name="connsiteY1262" fmla="*/ 305957 h 622144"/>
              <a:gd name="connsiteX1263" fmla="*/ 1213680 w 3245936"/>
              <a:gd name="connsiteY1263" fmla="*/ 320864 h 622144"/>
              <a:gd name="connsiteX1264" fmla="*/ 1260210 w 3245936"/>
              <a:gd name="connsiteY1264" fmla="*/ 308834 h 622144"/>
              <a:gd name="connsiteX1265" fmla="*/ 1262334 w 3245936"/>
              <a:gd name="connsiteY1265" fmla="*/ 301175 h 622144"/>
              <a:gd name="connsiteX1266" fmla="*/ 193772 w 3245936"/>
              <a:gd name="connsiteY1266" fmla="*/ 281649 h 622144"/>
              <a:gd name="connsiteX1267" fmla="*/ 190800 w 3245936"/>
              <a:gd name="connsiteY1267" fmla="*/ 283402 h 622144"/>
              <a:gd name="connsiteX1268" fmla="*/ 183608 w 3245936"/>
              <a:gd name="connsiteY1268" fmla="*/ 385453 h 622144"/>
              <a:gd name="connsiteX1269" fmla="*/ 183827 w 3245936"/>
              <a:gd name="connsiteY1269" fmla="*/ 385462 h 622144"/>
              <a:gd name="connsiteX1270" fmla="*/ 186161 w 3245936"/>
              <a:gd name="connsiteY1270" fmla="*/ 387291 h 622144"/>
              <a:gd name="connsiteX1271" fmla="*/ 317187 w 3245936"/>
              <a:gd name="connsiteY1271" fmla="*/ 337028 h 622144"/>
              <a:gd name="connsiteX1272" fmla="*/ 317120 w 3245936"/>
              <a:gd name="connsiteY1272" fmla="*/ 335342 h 622144"/>
              <a:gd name="connsiteX1273" fmla="*/ 317225 w 3245936"/>
              <a:gd name="connsiteY1273" fmla="*/ 335103 h 622144"/>
              <a:gd name="connsiteX1274" fmla="*/ 187333 w 3245936"/>
              <a:gd name="connsiteY1274" fmla="*/ 280906 h 622144"/>
              <a:gd name="connsiteX1275" fmla="*/ 69204 w 3245936"/>
              <a:gd name="connsiteY1275" fmla="*/ 303223 h 622144"/>
              <a:gd name="connsiteX1276" fmla="*/ 69175 w 3245936"/>
              <a:gd name="connsiteY1276" fmla="*/ 304309 h 622144"/>
              <a:gd name="connsiteX1277" fmla="*/ 68746 w 3245936"/>
              <a:gd name="connsiteY1277" fmla="*/ 305243 h 622144"/>
              <a:gd name="connsiteX1278" fmla="*/ 180427 w 3245936"/>
              <a:gd name="connsiteY1278" fmla="*/ 386558 h 622144"/>
              <a:gd name="connsiteX1279" fmla="*/ 182942 w 3245936"/>
              <a:gd name="connsiteY1279" fmla="*/ 385424 h 622144"/>
              <a:gd name="connsiteX1280" fmla="*/ 190123 w 3245936"/>
              <a:gd name="connsiteY1280" fmla="*/ 283383 h 622144"/>
              <a:gd name="connsiteX1281" fmla="*/ 189904 w 3245936"/>
              <a:gd name="connsiteY1281" fmla="*/ 283383 h 622144"/>
              <a:gd name="connsiteX1282" fmla="*/ 187333 w 3245936"/>
              <a:gd name="connsiteY1282" fmla="*/ 280906 h 622144"/>
              <a:gd name="connsiteX1283" fmla="*/ 1927055 w 3245936"/>
              <a:gd name="connsiteY1283" fmla="*/ 278963 h 622144"/>
              <a:gd name="connsiteX1284" fmla="*/ 1952401 w 3245936"/>
              <a:gd name="connsiteY1284" fmla="*/ 326445 h 622144"/>
              <a:gd name="connsiteX1285" fmla="*/ 1972441 w 3245936"/>
              <a:gd name="connsiteY1285" fmla="*/ 316720 h 622144"/>
              <a:gd name="connsiteX1286" fmla="*/ 1972270 w 3245936"/>
              <a:gd name="connsiteY1286" fmla="*/ 314768 h 622144"/>
              <a:gd name="connsiteX1287" fmla="*/ 1972737 w 3245936"/>
              <a:gd name="connsiteY1287" fmla="*/ 313739 h 622144"/>
              <a:gd name="connsiteX1288" fmla="*/ 2142834 w 3245936"/>
              <a:gd name="connsiteY1288" fmla="*/ 275801 h 622144"/>
              <a:gd name="connsiteX1289" fmla="*/ 2083513 w 3245936"/>
              <a:gd name="connsiteY1289" fmla="*/ 288364 h 622144"/>
              <a:gd name="connsiteX1290" fmla="*/ 2177553 w 3245936"/>
              <a:gd name="connsiteY1290" fmla="*/ 285031 h 622144"/>
              <a:gd name="connsiteX1291" fmla="*/ 2177562 w 3245936"/>
              <a:gd name="connsiteY1291" fmla="*/ 284793 h 622144"/>
              <a:gd name="connsiteX1292" fmla="*/ 740697 w 3245936"/>
              <a:gd name="connsiteY1292" fmla="*/ 274972 h 622144"/>
              <a:gd name="connsiteX1293" fmla="*/ 631102 w 3245936"/>
              <a:gd name="connsiteY1293" fmla="*/ 318701 h 622144"/>
              <a:gd name="connsiteX1294" fmla="*/ 631179 w 3245936"/>
              <a:gd name="connsiteY1294" fmla="*/ 320083 h 622144"/>
              <a:gd name="connsiteX1295" fmla="*/ 780959 w 3245936"/>
              <a:gd name="connsiteY1295" fmla="*/ 360249 h 622144"/>
              <a:gd name="connsiteX1296" fmla="*/ 782255 w 3245936"/>
              <a:gd name="connsiteY1296" fmla="*/ 358602 h 622144"/>
              <a:gd name="connsiteX1297" fmla="*/ 1399151 w 3245936"/>
              <a:gd name="connsiteY1297" fmla="*/ 270210 h 622144"/>
              <a:gd name="connsiteX1298" fmla="*/ 1368490 w 3245936"/>
              <a:gd name="connsiteY1298" fmla="*/ 379347 h 622144"/>
              <a:gd name="connsiteX1299" fmla="*/ 1369271 w 3245936"/>
              <a:gd name="connsiteY1299" fmla="*/ 380347 h 622144"/>
              <a:gd name="connsiteX1300" fmla="*/ 1371566 w 3245936"/>
              <a:gd name="connsiteY1300" fmla="*/ 379909 h 622144"/>
              <a:gd name="connsiteX1301" fmla="*/ 2171628 w 3245936"/>
              <a:gd name="connsiteY1301" fmla="*/ 269696 h 622144"/>
              <a:gd name="connsiteX1302" fmla="*/ 2144844 w 3245936"/>
              <a:gd name="connsiteY1302" fmla="*/ 275372 h 622144"/>
              <a:gd name="connsiteX1303" fmla="*/ 2177801 w 3245936"/>
              <a:gd name="connsiteY1303" fmla="*/ 283907 h 622144"/>
              <a:gd name="connsiteX1304" fmla="*/ 2178982 w 3245936"/>
              <a:gd name="connsiteY1304" fmla="*/ 282364 h 622144"/>
              <a:gd name="connsiteX1305" fmla="*/ 1029228 w 3245936"/>
              <a:gd name="connsiteY1305" fmla="*/ 268838 h 622144"/>
              <a:gd name="connsiteX1306" fmla="*/ 1013617 w 3245936"/>
              <a:gd name="connsiteY1306" fmla="*/ 304585 h 622144"/>
              <a:gd name="connsiteX1307" fmla="*/ 1014750 w 3245936"/>
              <a:gd name="connsiteY1307" fmla="*/ 305300 h 622144"/>
              <a:gd name="connsiteX1308" fmla="*/ 2462017 w 3245936"/>
              <a:gd name="connsiteY1308" fmla="*/ 264704 h 622144"/>
              <a:gd name="connsiteX1309" fmla="*/ 2461207 w 3245936"/>
              <a:gd name="connsiteY1309" fmla="*/ 361869 h 622144"/>
              <a:gd name="connsiteX1310" fmla="*/ 2461655 w 3245936"/>
              <a:gd name="connsiteY1310" fmla="*/ 361878 h 622144"/>
              <a:gd name="connsiteX1311" fmla="*/ 2463951 w 3245936"/>
              <a:gd name="connsiteY1311" fmla="*/ 363650 h 622144"/>
              <a:gd name="connsiteX1312" fmla="*/ 2477848 w 3245936"/>
              <a:gd name="connsiteY1312" fmla="*/ 358107 h 622144"/>
              <a:gd name="connsiteX1313" fmla="*/ 767329 w 3245936"/>
              <a:gd name="connsiteY1313" fmla="*/ 264352 h 622144"/>
              <a:gd name="connsiteX1314" fmla="*/ 741497 w 3245936"/>
              <a:gd name="connsiteY1314" fmla="*/ 274667 h 622144"/>
              <a:gd name="connsiteX1315" fmla="*/ 783036 w 3245936"/>
              <a:gd name="connsiteY1315" fmla="*/ 358268 h 622144"/>
              <a:gd name="connsiteX1316" fmla="*/ 783226 w 3245936"/>
              <a:gd name="connsiteY1316" fmla="*/ 358183 h 622144"/>
              <a:gd name="connsiteX1317" fmla="*/ 2197946 w 3245936"/>
              <a:gd name="connsiteY1317" fmla="*/ 264133 h 622144"/>
              <a:gd name="connsiteX1318" fmla="*/ 2172362 w 3245936"/>
              <a:gd name="connsiteY1318" fmla="*/ 269543 h 622144"/>
              <a:gd name="connsiteX1319" fmla="*/ 2179620 w 3245936"/>
              <a:gd name="connsiteY1319" fmla="*/ 282021 h 622144"/>
              <a:gd name="connsiteX1320" fmla="*/ 2181858 w 3245936"/>
              <a:gd name="connsiteY1320" fmla="*/ 281745 h 622144"/>
              <a:gd name="connsiteX1321" fmla="*/ 2182991 w 3245936"/>
              <a:gd name="connsiteY1321" fmla="*/ 282249 h 622144"/>
              <a:gd name="connsiteX1322" fmla="*/ 2462903 w 3245936"/>
              <a:gd name="connsiteY1322" fmla="*/ 263895 h 622144"/>
              <a:gd name="connsiteX1323" fmla="*/ 2462703 w 3245936"/>
              <a:gd name="connsiteY1323" fmla="*/ 263971 h 622144"/>
              <a:gd name="connsiteX1324" fmla="*/ 2478600 w 3245936"/>
              <a:gd name="connsiteY1324" fmla="*/ 357811 h 622144"/>
              <a:gd name="connsiteX1325" fmla="*/ 2504432 w 3245936"/>
              <a:gd name="connsiteY1325" fmla="*/ 347505 h 622144"/>
              <a:gd name="connsiteX1326" fmla="*/ 1277250 w 3245936"/>
              <a:gd name="connsiteY1326" fmla="*/ 263294 h 622144"/>
              <a:gd name="connsiteX1327" fmla="*/ 1293957 w 3245936"/>
              <a:gd name="connsiteY1327" fmla="*/ 294584 h 622144"/>
              <a:gd name="connsiteX1328" fmla="*/ 1299481 w 3245936"/>
              <a:gd name="connsiteY1328" fmla="*/ 291898 h 622144"/>
              <a:gd name="connsiteX1329" fmla="*/ 2459426 w 3245936"/>
              <a:gd name="connsiteY1329" fmla="*/ 263247 h 622144"/>
              <a:gd name="connsiteX1330" fmla="*/ 2414344 w 3245936"/>
              <a:gd name="connsiteY1330" fmla="*/ 303681 h 622144"/>
              <a:gd name="connsiteX1331" fmla="*/ 2459045 w 3245936"/>
              <a:gd name="connsiteY1331" fmla="*/ 362307 h 622144"/>
              <a:gd name="connsiteX1332" fmla="*/ 2460569 w 3245936"/>
              <a:gd name="connsiteY1332" fmla="*/ 361850 h 622144"/>
              <a:gd name="connsiteX1333" fmla="*/ 2461379 w 3245936"/>
              <a:gd name="connsiteY1333" fmla="*/ 264085 h 622144"/>
              <a:gd name="connsiteX1334" fmla="*/ 2460922 w 3245936"/>
              <a:gd name="connsiteY1334" fmla="*/ 264066 h 622144"/>
              <a:gd name="connsiteX1335" fmla="*/ 2459426 w 3245936"/>
              <a:gd name="connsiteY1335" fmla="*/ 263247 h 622144"/>
              <a:gd name="connsiteX1336" fmla="*/ 1273869 w 3245936"/>
              <a:gd name="connsiteY1336" fmla="*/ 262504 h 622144"/>
              <a:gd name="connsiteX1337" fmla="*/ 1263258 w 3245936"/>
              <a:gd name="connsiteY1337" fmla="*/ 300633 h 622144"/>
              <a:gd name="connsiteX1338" fmla="*/ 1267468 w 3245936"/>
              <a:gd name="connsiteY1338" fmla="*/ 303976 h 622144"/>
              <a:gd name="connsiteX1339" fmla="*/ 1267668 w 3245936"/>
              <a:gd name="connsiteY1339" fmla="*/ 304138 h 622144"/>
              <a:gd name="connsiteX1340" fmla="*/ 1270278 w 3245936"/>
              <a:gd name="connsiteY1340" fmla="*/ 303080 h 622144"/>
              <a:gd name="connsiteX1341" fmla="*/ 1273916 w 3245936"/>
              <a:gd name="connsiteY1341" fmla="*/ 262504 h 622144"/>
              <a:gd name="connsiteX1342" fmla="*/ 1273869 w 3245936"/>
              <a:gd name="connsiteY1342" fmla="*/ 262504 h 622144"/>
              <a:gd name="connsiteX1343" fmla="*/ 943837 w 3245936"/>
              <a:gd name="connsiteY1343" fmla="*/ 262332 h 622144"/>
              <a:gd name="connsiteX1344" fmla="*/ 986728 w 3245936"/>
              <a:gd name="connsiteY1344" fmla="*/ 364193 h 622144"/>
              <a:gd name="connsiteX1345" fmla="*/ 1012579 w 3245936"/>
              <a:gd name="connsiteY1345" fmla="*/ 305005 h 622144"/>
              <a:gd name="connsiteX1346" fmla="*/ 1275716 w 3245936"/>
              <a:gd name="connsiteY1346" fmla="*/ 262294 h 622144"/>
              <a:gd name="connsiteX1347" fmla="*/ 1274383 w 3245936"/>
              <a:gd name="connsiteY1347" fmla="*/ 262513 h 622144"/>
              <a:gd name="connsiteX1348" fmla="*/ 1270735 w 3245936"/>
              <a:gd name="connsiteY1348" fmla="*/ 303099 h 622144"/>
              <a:gd name="connsiteX1349" fmla="*/ 1271001 w 3245936"/>
              <a:gd name="connsiteY1349" fmla="*/ 303099 h 622144"/>
              <a:gd name="connsiteX1350" fmla="*/ 1273202 w 3245936"/>
              <a:gd name="connsiteY1350" fmla="*/ 304671 h 622144"/>
              <a:gd name="connsiteX1351" fmla="*/ 1293147 w 3245936"/>
              <a:gd name="connsiteY1351" fmla="*/ 294984 h 622144"/>
              <a:gd name="connsiteX1352" fmla="*/ 2089180 w 3245936"/>
              <a:gd name="connsiteY1352" fmla="*/ 261923 h 622144"/>
              <a:gd name="connsiteX1353" fmla="*/ 2080550 w 3245936"/>
              <a:gd name="connsiteY1353" fmla="*/ 285688 h 622144"/>
              <a:gd name="connsiteX1354" fmla="*/ 2082341 w 3245936"/>
              <a:gd name="connsiteY1354" fmla="*/ 287669 h 622144"/>
              <a:gd name="connsiteX1355" fmla="*/ 2140824 w 3245936"/>
              <a:gd name="connsiteY1355" fmla="*/ 275277 h 622144"/>
              <a:gd name="connsiteX1356" fmla="*/ 2464979 w 3245936"/>
              <a:gd name="connsiteY1356" fmla="*/ 261904 h 622144"/>
              <a:gd name="connsiteX1357" fmla="*/ 2463684 w 3245936"/>
              <a:gd name="connsiteY1357" fmla="*/ 263561 h 622144"/>
              <a:gd name="connsiteX1358" fmla="*/ 2505232 w 3245936"/>
              <a:gd name="connsiteY1358" fmla="*/ 347181 h 622144"/>
              <a:gd name="connsiteX1359" fmla="*/ 2614826 w 3245936"/>
              <a:gd name="connsiteY1359" fmla="*/ 303452 h 622144"/>
              <a:gd name="connsiteX1360" fmla="*/ 2614750 w 3245936"/>
              <a:gd name="connsiteY1360" fmla="*/ 302071 h 622144"/>
              <a:gd name="connsiteX1361" fmla="*/ 1271792 w 3245936"/>
              <a:gd name="connsiteY1361" fmla="*/ 261304 h 622144"/>
              <a:gd name="connsiteX1362" fmla="*/ 1240712 w 3245936"/>
              <a:gd name="connsiteY1362" fmla="*/ 282773 h 622144"/>
              <a:gd name="connsiteX1363" fmla="*/ 1262629 w 3245936"/>
              <a:gd name="connsiteY1363" fmla="*/ 300147 h 622144"/>
              <a:gd name="connsiteX1364" fmla="*/ 1273164 w 3245936"/>
              <a:gd name="connsiteY1364" fmla="*/ 262275 h 622144"/>
              <a:gd name="connsiteX1365" fmla="*/ 1271792 w 3245936"/>
              <a:gd name="connsiteY1365" fmla="*/ 261304 h 622144"/>
              <a:gd name="connsiteX1366" fmla="*/ 786893 w 3245936"/>
              <a:gd name="connsiteY1366" fmla="*/ 259856 h 622144"/>
              <a:gd name="connsiteX1367" fmla="*/ 785369 w 3245936"/>
              <a:gd name="connsiteY1367" fmla="*/ 260313 h 622144"/>
              <a:gd name="connsiteX1368" fmla="*/ 784560 w 3245936"/>
              <a:gd name="connsiteY1368" fmla="*/ 358078 h 622144"/>
              <a:gd name="connsiteX1369" fmla="*/ 785007 w 3245936"/>
              <a:gd name="connsiteY1369" fmla="*/ 358087 h 622144"/>
              <a:gd name="connsiteX1370" fmla="*/ 786512 w 3245936"/>
              <a:gd name="connsiteY1370" fmla="*/ 358907 h 622144"/>
              <a:gd name="connsiteX1371" fmla="*/ 831594 w 3245936"/>
              <a:gd name="connsiteY1371" fmla="*/ 318473 h 622144"/>
              <a:gd name="connsiteX1372" fmla="*/ 781969 w 3245936"/>
              <a:gd name="connsiteY1372" fmla="*/ 258503 h 622144"/>
              <a:gd name="connsiteX1373" fmla="*/ 768091 w 3245936"/>
              <a:gd name="connsiteY1373" fmla="*/ 264037 h 622144"/>
              <a:gd name="connsiteX1374" fmla="*/ 783912 w 3245936"/>
              <a:gd name="connsiteY1374" fmla="*/ 357449 h 622144"/>
              <a:gd name="connsiteX1375" fmla="*/ 784722 w 3245936"/>
              <a:gd name="connsiteY1375" fmla="*/ 260285 h 622144"/>
              <a:gd name="connsiteX1376" fmla="*/ 784274 w 3245936"/>
              <a:gd name="connsiteY1376" fmla="*/ 260285 h 622144"/>
              <a:gd name="connsiteX1377" fmla="*/ 781969 w 3245936"/>
              <a:gd name="connsiteY1377" fmla="*/ 258503 h 622144"/>
              <a:gd name="connsiteX1378" fmla="*/ 2259201 w 3245936"/>
              <a:gd name="connsiteY1378" fmla="*/ 257961 h 622144"/>
              <a:gd name="connsiteX1379" fmla="*/ 2233341 w 3245936"/>
              <a:gd name="connsiteY1379" fmla="*/ 317158 h 622144"/>
              <a:gd name="connsiteX1380" fmla="*/ 2302102 w 3245936"/>
              <a:gd name="connsiteY1380" fmla="*/ 359821 h 622144"/>
              <a:gd name="connsiteX1381" fmla="*/ 2259934 w 3245936"/>
              <a:gd name="connsiteY1381" fmla="*/ 257265 h 622144"/>
              <a:gd name="connsiteX1382" fmla="*/ 2303492 w 3245936"/>
              <a:gd name="connsiteY1382" fmla="*/ 360678 h 622144"/>
              <a:gd name="connsiteX1383" fmla="*/ 2327943 w 3245936"/>
              <a:gd name="connsiteY1383" fmla="*/ 375871 h 622144"/>
              <a:gd name="connsiteX1384" fmla="*/ 2328581 w 3245936"/>
              <a:gd name="connsiteY1384" fmla="*/ 375271 h 622144"/>
              <a:gd name="connsiteX1385" fmla="*/ 2069930 w 3245936"/>
              <a:gd name="connsiteY1385" fmla="*/ 256942 h 622144"/>
              <a:gd name="connsiteX1386" fmla="*/ 2078407 w 3245936"/>
              <a:gd name="connsiteY1386" fmla="*/ 285336 h 622144"/>
              <a:gd name="connsiteX1387" fmla="*/ 2079836 w 3245936"/>
              <a:gd name="connsiteY1387" fmla="*/ 285364 h 622144"/>
              <a:gd name="connsiteX1388" fmla="*/ 2079922 w 3245936"/>
              <a:gd name="connsiteY1388" fmla="*/ 285402 h 622144"/>
              <a:gd name="connsiteX1389" fmla="*/ 2088513 w 3245936"/>
              <a:gd name="connsiteY1389" fmla="*/ 261752 h 622144"/>
              <a:gd name="connsiteX1390" fmla="*/ 2366062 w 3245936"/>
              <a:gd name="connsiteY1390" fmla="*/ 256894 h 622144"/>
              <a:gd name="connsiteX1391" fmla="*/ 2332020 w 3245936"/>
              <a:gd name="connsiteY1391" fmla="*/ 374861 h 622144"/>
              <a:gd name="connsiteX1392" fmla="*/ 2333001 w 3245936"/>
              <a:gd name="connsiteY1392" fmla="*/ 375433 h 622144"/>
              <a:gd name="connsiteX1393" fmla="*/ 2342421 w 3245936"/>
              <a:gd name="connsiteY1393" fmla="*/ 366974 h 622144"/>
              <a:gd name="connsiteX1394" fmla="*/ 902336 w 3245936"/>
              <a:gd name="connsiteY1394" fmla="*/ 256236 h 622144"/>
              <a:gd name="connsiteX1395" fmla="*/ 832747 w 3245936"/>
              <a:gd name="connsiteY1395" fmla="*/ 318644 h 622144"/>
              <a:gd name="connsiteX1396" fmla="*/ 875019 w 3245936"/>
              <a:gd name="connsiteY1396" fmla="*/ 374080 h 622144"/>
              <a:gd name="connsiteX1397" fmla="*/ 877114 w 3245936"/>
              <a:gd name="connsiteY1397" fmla="*/ 373632 h 622144"/>
              <a:gd name="connsiteX1398" fmla="*/ 921720 w 3245936"/>
              <a:gd name="connsiteY1398" fmla="*/ 255970 h 622144"/>
              <a:gd name="connsiteX1399" fmla="*/ 979889 w 3245936"/>
              <a:gd name="connsiteY1399" fmla="*/ 371137 h 622144"/>
              <a:gd name="connsiteX1400" fmla="*/ 983785 w 3245936"/>
              <a:gd name="connsiteY1400" fmla="*/ 370927 h 622144"/>
              <a:gd name="connsiteX1401" fmla="*/ 985842 w 3245936"/>
              <a:gd name="connsiteY1401" fmla="*/ 366231 h 622144"/>
              <a:gd name="connsiteX1402" fmla="*/ 1148605 w 3245936"/>
              <a:gd name="connsiteY1402" fmla="*/ 254779 h 622144"/>
              <a:gd name="connsiteX1403" fmla="*/ 1108591 w 3245936"/>
              <a:gd name="connsiteY1403" fmla="*/ 294308 h 622144"/>
              <a:gd name="connsiteX1404" fmla="*/ 1164198 w 3245936"/>
              <a:gd name="connsiteY1404" fmla="*/ 331027 h 622144"/>
              <a:gd name="connsiteX1405" fmla="*/ 1165760 w 3245936"/>
              <a:gd name="connsiteY1405" fmla="*/ 329989 h 622144"/>
              <a:gd name="connsiteX1406" fmla="*/ 2255925 w 3245936"/>
              <a:gd name="connsiteY1406" fmla="*/ 254598 h 622144"/>
              <a:gd name="connsiteX1407" fmla="*/ 2231521 w 3245936"/>
              <a:gd name="connsiteY1407" fmla="*/ 316025 h 622144"/>
              <a:gd name="connsiteX1408" fmla="*/ 2232693 w 3245936"/>
              <a:gd name="connsiteY1408" fmla="*/ 316739 h 622144"/>
              <a:gd name="connsiteX1409" fmla="*/ 2258801 w 3245936"/>
              <a:gd name="connsiteY1409" fmla="*/ 256989 h 622144"/>
              <a:gd name="connsiteX1410" fmla="*/ 2257801 w 3245936"/>
              <a:gd name="connsiteY1410" fmla="*/ 254598 h 622144"/>
              <a:gd name="connsiteX1411" fmla="*/ 2256067 w 3245936"/>
              <a:gd name="connsiteY1411" fmla="*/ 254665 h 622144"/>
              <a:gd name="connsiteX1412" fmla="*/ 2255925 w 3245936"/>
              <a:gd name="connsiteY1412" fmla="*/ 254598 h 622144"/>
              <a:gd name="connsiteX1413" fmla="*/ 2246999 w 3245936"/>
              <a:gd name="connsiteY1413" fmla="*/ 253741 h 622144"/>
              <a:gd name="connsiteX1414" fmla="*/ 2199203 w 3245936"/>
              <a:gd name="connsiteY1414" fmla="*/ 263857 h 622144"/>
              <a:gd name="connsiteX1415" fmla="*/ 2183573 w 3245936"/>
              <a:gd name="connsiteY1415" fmla="*/ 282783 h 622144"/>
              <a:gd name="connsiteX1416" fmla="*/ 2184134 w 3245936"/>
              <a:gd name="connsiteY1416" fmla="*/ 283431 h 622144"/>
              <a:gd name="connsiteX1417" fmla="*/ 2253753 w 3245936"/>
              <a:gd name="connsiteY1417" fmla="*/ 252893 h 622144"/>
              <a:gd name="connsiteX1418" fmla="*/ 2184354 w 3245936"/>
              <a:gd name="connsiteY1418" fmla="*/ 284050 h 622144"/>
              <a:gd name="connsiteX1419" fmla="*/ 2184535 w 3245936"/>
              <a:gd name="connsiteY1419" fmla="*/ 286031 h 622144"/>
              <a:gd name="connsiteX1420" fmla="*/ 2184249 w 3245936"/>
              <a:gd name="connsiteY1420" fmla="*/ 286679 h 622144"/>
              <a:gd name="connsiteX1421" fmla="*/ 2230864 w 3245936"/>
              <a:gd name="connsiteY1421" fmla="*/ 315616 h 622144"/>
              <a:gd name="connsiteX1422" fmla="*/ 2255220 w 3245936"/>
              <a:gd name="connsiteY1422" fmla="*/ 254294 h 622144"/>
              <a:gd name="connsiteX1423" fmla="*/ 2253753 w 3245936"/>
              <a:gd name="connsiteY1423" fmla="*/ 252893 h 622144"/>
              <a:gd name="connsiteX1424" fmla="*/ 2253543 w 3245936"/>
              <a:gd name="connsiteY1424" fmla="*/ 252351 h 622144"/>
              <a:gd name="connsiteX1425" fmla="*/ 2249562 w 3245936"/>
              <a:gd name="connsiteY1425" fmla="*/ 253189 h 622144"/>
              <a:gd name="connsiteX1426" fmla="*/ 2208947 w 3245936"/>
              <a:gd name="connsiteY1426" fmla="*/ 272372 h 622144"/>
              <a:gd name="connsiteX1427" fmla="*/ 1036915 w 3245936"/>
              <a:gd name="connsiteY1427" fmla="*/ 251512 h 622144"/>
              <a:gd name="connsiteX1428" fmla="*/ 1015408 w 3245936"/>
              <a:gd name="connsiteY1428" fmla="*/ 305681 h 622144"/>
              <a:gd name="connsiteX1429" fmla="*/ 1062137 w 3245936"/>
              <a:gd name="connsiteY1429" fmla="*/ 334694 h 622144"/>
              <a:gd name="connsiteX1430" fmla="*/ 1063576 w 3245936"/>
              <a:gd name="connsiteY1430" fmla="*/ 333675 h 622144"/>
              <a:gd name="connsiteX1431" fmla="*/ 1038601 w 3245936"/>
              <a:gd name="connsiteY1431" fmla="*/ 251579 h 622144"/>
              <a:gd name="connsiteX1432" fmla="*/ 1037048 w 3245936"/>
              <a:gd name="connsiteY1432" fmla="*/ 251588 h 622144"/>
              <a:gd name="connsiteX1433" fmla="*/ 1036915 w 3245936"/>
              <a:gd name="connsiteY1433" fmla="*/ 251512 h 622144"/>
              <a:gd name="connsiteX1434" fmla="*/ 2253362 w 3245936"/>
              <a:gd name="connsiteY1434" fmla="*/ 251398 h 622144"/>
              <a:gd name="connsiteX1435" fmla="*/ 2253172 w 3245936"/>
              <a:gd name="connsiteY1435" fmla="*/ 251484 h 622144"/>
              <a:gd name="connsiteX1436" fmla="*/ 2253362 w 3245936"/>
              <a:gd name="connsiteY1436" fmla="*/ 251455 h 622144"/>
              <a:gd name="connsiteX1437" fmla="*/ 2253362 w 3245936"/>
              <a:gd name="connsiteY1437" fmla="*/ 251398 h 622144"/>
              <a:gd name="connsiteX1438" fmla="*/ 2261278 w 3245936"/>
              <a:gd name="connsiteY1438" fmla="*/ 251274 h 622144"/>
              <a:gd name="connsiteX1439" fmla="*/ 2260354 w 3245936"/>
              <a:gd name="connsiteY1439" fmla="*/ 251331 h 622144"/>
              <a:gd name="connsiteX1440" fmla="*/ 2260344 w 3245936"/>
              <a:gd name="connsiteY1440" fmla="*/ 251979 h 622144"/>
              <a:gd name="connsiteX1441" fmla="*/ 2258963 w 3245936"/>
              <a:gd name="connsiteY1441" fmla="*/ 254017 h 622144"/>
              <a:gd name="connsiteX1442" fmla="*/ 2259611 w 3245936"/>
              <a:gd name="connsiteY1442" fmla="*/ 255103 h 622144"/>
              <a:gd name="connsiteX1443" fmla="*/ 2266031 w 3245936"/>
              <a:gd name="connsiteY1443" fmla="*/ 251017 h 622144"/>
              <a:gd name="connsiteX1444" fmla="*/ 2262144 w 3245936"/>
              <a:gd name="connsiteY1444" fmla="*/ 251236 h 622144"/>
              <a:gd name="connsiteX1445" fmla="*/ 2260096 w 3245936"/>
              <a:gd name="connsiteY1445" fmla="*/ 255932 h 622144"/>
              <a:gd name="connsiteX1446" fmla="*/ 2324219 w 3245936"/>
              <a:gd name="connsiteY1446" fmla="*/ 366184 h 622144"/>
              <a:gd name="connsiteX1447" fmla="*/ 1040544 w 3245936"/>
              <a:gd name="connsiteY1447" fmla="*/ 250379 h 622144"/>
              <a:gd name="connsiteX1448" fmla="*/ 1039153 w 3245936"/>
              <a:gd name="connsiteY1448" fmla="*/ 251360 h 622144"/>
              <a:gd name="connsiteX1449" fmla="*/ 1064128 w 3245936"/>
              <a:gd name="connsiteY1449" fmla="*/ 333465 h 622144"/>
              <a:gd name="connsiteX1450" fmla="*/ 1065671 w 3245936"/>
              <a:gd name="connsiteY1450" fmla="*/ 333456 h 622144"/>
              <a:gd name="connsiteX1451" fmla="*/ 1066214 w 3245936"/>
              <a:gd name="connsiteY1451" fmla="*/ 333694 h 622144"/>
              <a:gd name="connsiteX1452" fmla="*/ 1093255 w 3245936"/>
              <a:gd name="connsiteY1452" fmla="*/ 285193 h 622144"/>
              <a:gd name="connsiteX1453" fmla="*/ 2763426 w 3245936"/>
              <a:gd name="connsiteY1453" fmla="*/ 250169 h 622144"/>
              <a:gd name="connsiteX1454" fmla="*/ 2773503 w 3245936"/>
              <a:gd name="connsiteY1454" fmla="*/ 393111 h 622144"/>
              <a:gd name="connsiteX1455" fmla="*/ 2796154 w 3245936"/>
              <a:gd name="connsiteY1455" fmla="*/ 388539 h 622144"/>
              <a:gd name="connsiteX1456" fmla="*/ 2796183 w 3245936"/>
              <a:gd name="connsiteY1456" fmla="*/ 387405 h 622144"/>
              <a:gd name="connsiteX1457" fmla="*/ 2798402 w 3245936"/>
              <a:gd name="connsiteY1457" fmla="*/ 384939 h 622144"/>
              <a:gd name="connsiteX1458" fmla="*/ 2265192 w 3245936"/>
              <a:gd name="connsiteY1458" fmla="*/ 249350 h 622144"/>
              <a:gd name="connsiteX1459" fmla="*/ 2263173 w 3245936"/>
              <a:gd name="connsiteY1459" fmla="*/ 249541 h 622144"/>
              <a:gd name="connsiteX1460" fmla="*/ 2262925 w 3245936"/>
              <a:gd name="connsiteY1460" fmla="*/ 249417 h 622144"/>
              <a:gd name="connsiteX1461" fmla="*/ 2262440 w 3245936"/>
              <a:gd name="connsiteY1461" fmla="*/ 250531 h 622144"/>
              <a:gd name="connsiteX1462" fmla="*/ 2265707 w 3245936"/>
              <a:gd name="connsiteY1462" fmla="*/ 250360 h 622144"/>
              <a:gd name="connsiteX1463" fmla="*/ 2261220 w 3245936"/>
              <a:gd name="connsiteY1463" fmla="*/ 248236 h 622144"/>
              <a:gd name="connsiteX1464" fmla="*/ 2259839 w 3245936"/>
              <a:gd name="connsiteY1464" fmla="*/ 249226 h 622144"/>
              <a:gd name="connsiteX1465" fmla="*/ 2260382 w 3245936"/>
              <a:gd name="connsiteY1465" fmla="*/ 250636 h 622144"/>
              <a:gd name="connsiteX1466" fmla="*/ 2261582 w 3245936"/>
              <a:gd name="connsiteY1466" fmla="*/ 250579 h 622144"/>
              <a:gd name="connsiteX1467" fmla="*/ 2262221 w 3245936"/>
              <a:gd name="connsiteY1467" fmla="*/ 249102 h 622144"/>
              <a:gd name="connsiteX1468" fmla="*/ 2261220 w 3245936"/>
              <a:gd name="connsiteY1468" fmla="*/ 248236 h 622144"/>
              <a:gd name="connsiteX1469" fmla="*/ 2370910 w 3245936"/>
              <a:gd name="connsiteY1469" fmla="*/ 248093 h 622144"/>
              <a:gd name="connsiteX1470" fmla="*/ 2368805 w 3245936"/>
              <a:gd name="connsiteY1470" fmla="*/ 248531 h 622144"/>
              <a:gd name="connsiteX1471" fmla="*/ 2343583 w 3245936"/>
              <a:gd name="connsiteY1471" fmla="*/ 365927 h 622144"/>
              <a:gd name="connsiteX1472" fmla="*/ 2413182 w 3245936"/>
              <a:gd name="connsiteY1472" fmla="*/ 303509 h 622144"/>
              <a:gd name="connsiteX1473" fmla="*/ 2260916 w 3245936"/>
              <a:gd name="connsiteY1473" fmla="*/ 247836 h 622144"/>
              <a:gd name="connsiteX1474" fmla="*/ 2259268 w 3245936"/>
              <a:gd name="connsiteY1474" fmla="*/ 248617 h 622144"/>
              <a:gd name="connsiteX1475" fmla="*/ 2259630 w 3245936"/>
              <a:gd name="connsiteY1475" fmla="*/ 248998 h 622144"/>
              <a:gd name="connsiteX1476" fmla="*/ 2261001 w 3245936"/>
              <a:gd name="connsiteY1476" fmla="*/ 248007 h 622144"/>
              <a:gd name="connsiteX1477" fmla="*/ 2260916 w 3245936"/>
              <a:gd name="connsiteY1477" fmla="*/ 247836 h 622144"/>
              <a:gd name="connsiteX1478" fmla="*/ 916462 w 3245936"/>
              <a:gd name="connsiteY1478" fmla="*/ 247350 h 622144"/>
              <a:gd name="connsiteX1479" fmla="*/ 914643 w 3245936"/>
              <a:gd name="connsiteY1479" fmla="*/ 247540 h 622144"/>
              <a:gd name="connsiteX1480" fmla="*/ 878171 w 3245936"/>
              <a:gd name="connsiteY1480" fmla="*/ 373889 h 622144"/>
              <a:gd name="connsiteX1481" fmla="*/ 880362 w 3245936"/>
              <a:gd name="connsiteY1481" fmla="*/ 376594 h 622144"/>
              <a:gd name="connsiteX1482" fmla="*/ 979022 w 3245936"/>
              <a:gd name="connsiteY1482" fmla="*/ 371184 h 622144"/>
              <a:gd name="connsiteX1483" fmla="*/ 2759511 w 3245936"/>
              <a:gd name="connsiteY1483" fmla="*/ 247188 h 622144"/>
              <a:gd name="connsiteX1484" fmla="*/ 2621646 w 3245936"/>
              <a:gd name="connsiteY1484" fmla="*/ 301652 h 622144"/>
              <a:gd name="connsiteX1485" fmla="*/ 2621713 w 3245936"/>
              <a:gd name="connsiteY1485" fmla="*/ 303366 h 622144"/>
              <a:gd name="connsiteX1486" fmla="*/ 2619913 w 3245936"/>
              <a:gd name="connsiteY1486" fmla="*/ 305681 h 622144"/>
              <a:gd name="connsiteX1487" fmla="*/ 2664052 w 3245936"/>
              <a:gd name="connsiteY1487" fmla="*/ 412066 h 622144"/>
              <a:gd name="connsiteX1488" fmla="*/ 2665871 w 3245936"/>
              <a:gd name="connsiteY1488" fmla="*/ 411951 h 622144"/>
              <a:gd name="connsiteX1489" fmla="*/ 2668414 w 3245936"/>
              <a:gd name="connsiteY1489" fmla="*/ 414371 h 622144"/>
              <a:gd name="connsiteX1490" fmla="*/ 2772580 w 3245936"/>
              <a:gd name="connsiteY1490" fmla="*/ 393292 h 622144"/>
              <a:gd name="connsiteX1491" fmla="*/ 2762426 w 3245936"/>
              <a:gd name="connsiteY1491" fmla="*/ 249017 h 622144"/>
              <a:gd name="connsiteX1492" fmla="*/ 2761835 w 3245936"/>
              <a:gd name="connsiteY1492" fmla="*/ 248998 h 622144"/>
              <a:gd name="connsiteX1493" fmla="*/ 2759511 w 3245936"/>
              <a:gd name="connsiteY1493" fmla="*/ 247188 h 622144"/>
              <a:gd name="connsiteX1494" fmla="*/ 2765912 w 3245936"/>
              <a:gd name="connsiteY1494" fmla="*/ 246778 h 622144"/>
              <a:gd name="connsiteX1495" fmla="*/ 2763893 w 3245936"/>
              <a:gd name="connsiteY1495" fmla="*/ 248788 h 622144"/>
              <a:gd name="connsiteX1496" fmla="*/ 2799164 w 3245936"/>
              <a:gd name="connsiteY1496" fmla="*/ 384681 h 622144"/>
              <a:gd name="connsiteX1497" fmla="*/ 2800469 w 3245936"/>
              <a:gd name="connsiteY1497" fmla="*/ 384729 h 622144"/>
              <a:gd name="connsiteX1498" fmla="*/ 2802098 w 3245936"/>
              <a:gd name="connsiteY1498" fmla="*/ 385672 h 622144"/>
              <a:gd name="connsiteX1499" fmla="*/ 2922313 w 3245936"/>
              <a:gd name="connsiteY1499" fmla="*/ 287917 h 622144"/>
              <a:gd name="connsiteX1500" fmla="*/ 2921836 w 3245936"/>
              <a:gd name="connsiteY1500" fmla="*/ 285593 h 622144"/>
              <a:gd name="connsiteX1501" fmla="*/ 912938 w 3245936"/>
              <a:gd name="connsiteY1501" fmla="*/ 246721 h 622144"/>
              <a:gd name="connsiteX1502" fmla="*/ 903508 w 3245936"/>
              <a:gd name="connsiteY1502" fmla="*/ 255179 h 622144"/>
              <a:gd name="connsiteX1503" fmla="*/ 879867 w 3245936"/>
              <a:gd name="connsiteY1503" fmla="*/ 365260 h 622144"/>
              <a:gd name="connsiteX1504" fmla="*/ 913909 w 3245936"/>
              <a:gd name="connsiteY1504" fmla="*/ 247302 h 622144"/>
              <a:gd name="connsiteX1505" fmla="*/ 912938 w 3245936"/>
              <a:gd name="connsiteY1505" fmla="*/ 246721 h 622144"/>
              <a:gd name="connsiteX1506" fmla="*/ 917986 w 3245936"/>
              <a:gd name="connsiteY1506" fmla="*/ 246273 h 622144"/>
              <a:gd name="connsiteX1507" fmla="*/ 917348 w 3245936"/>
              <a:gd name="connsiteY1507" fmla="*/ 246873 h 622144"/>
              <a:gd name="connsiteX1508" fmla="*/ 985994 w 3245936"/>
              <a:gd name="connsiteY1508" fmla="*/ 364888 h 622144"/>
              <a:gd name="connsiteX1509" fmla="*/ 942446 w 3245936"/>
              <a:gd name="connsiteY1509" fmla="*/ 261456 h 622144"/>
              <a:gd name="connsiteX1510" fmla="*/ 2372520 w 3245936"/>
              <a:gd name="connsiteY1510" fmla="*/ 245921 h 622144"/>
              <a:gd name="connsiteX1511" fmla="*/ 2371520 w 3245936"/>
              <a:gd name="connsiteY1511" fmla="*/ 247550 h 622144"/>
              <a:gd name="connsiteX1512" fmla="*/ 2413782 w 3245936"/>
              <a:gd name="connsiteY1512" fmla="*/ 302966 h 622144"/>
              <a:gd name="connsiteX1513" fmla="*/ 2458807 w 3245936"/>
              <a:gd name="connsiteY1513" fmla="*/ 262599 h 622144"/>
              <a:gd name="connsiteX1514" fmla="*/ 2458217 w 3245936"/>
              <a:gd name="connsiteY1514" fmla="*/ 260313 h 622144"/>
              <a:gd name="connsiteX1515" fmla="*/ 2003798 w 3245936"/>
              <a:gd name="connsiteY1515" fmla="*/ 245645 h 622144"/>
              <a:gd name="connsiteX1516" fmla="*/ 1979804 w 3245936"/>
              <a:gd name="connsiteY1516" fmla="*/ 306129 h 622144"/>
              <a:gd name="connsiteX1517" fmla="*/ 1977394 w 3245936"/>
              <a:gd name="connsiteY1517" fmla="*/ 312482 h 622144"/>
              <a:gd name="connsiteX1518" fmla="*/ 1979042 w 3245936"/>
              <a:gd name="connsiteY1518" fmla="*/ 314387 h 622144"/>
              <a:gd name="connsiteX1519" fmla="*/ 1985110 w 3245936"/>
              <a:gd name="connsiteY1519" fmla="*/ 312806 h 622144"/>
              <a:gd name="connsiteX1520" fmla="*/ 2365576 w 3245936"/>
              <a:gd name="connsiteY1520" fmla="*/ 245559 h 622144"/>
              <a:gd name="connsiteX1521" fmla="*/ 2266916 w 3245936"/>
              <a:gd name="connsiteY1521" fmla="*/ 250969 h 622144"/>
              <a:gd name="connsiteX1522" fmla="*/ 2329476 w 3245936"/>
              <a:gd name="connsiteY1522" fmla="*/ 374813 h 622144"/>
              <a:gd name="connsiteX1523" fmla="*/ 2331296 w 3245936"/>
              <a:gd name="connsiteY1523" fmla="*/ 374613 h 622144"/>
              <a:gd name="connsiteX1524" fmla="*/ 2367748 w 3245936"/>
              <a:gd name="connsiteY1524" fmla="*/ 248264 h 622144"/>
              <a:gd name="connsiteX1525" fmla="*/ 2365576 w 3245936"/>
              <a:gd name="connsiteY1525" fmla="*/ 245559 h 622144"/>
              <a:gd name="connsiteX1526" fmla="*/ 1691797 w 3245936"/>
              <a:gd name="connsiteY1526" fmla="*/ 245531 h 622144"/>
              <a:gd name="connsiteX1527" fmla="*/ 1631637 w 3245936"/>
              <a:gd name="connsiteY1527" fmla="*/ 289875 h 622144"/>
              <a:gd name="connsiteX1528" fmla="*/ 1639975 w 3245936"/>
              <a:gd name="connsiteY1528" fmla="*/ 289758 h 622144"/>
              <a:gd name="connsiteX1529" fmla="*/ 2354318 w 3245936"/>
              <a:gd name="connsiteY1529" fmla="*/ 245493 h 622144"/>
              <a:gd name="connsiteX1530" fmla="*/ 2267478 w 3245936"/>
              <a:gd name="connsiteY1530" fmla="*/ 246340 h 622144"/>
              <a:gd name="connsiteX1531" fmla="*/ 2267459 w 3245936"/>
              <a:gd name="connsiteY1531" fmla="*/ 246864 h 622144"/>
              <a:gd name="connsiteX1532" fmla="*/ 2265926 w 3245936"/>
              <a:gd name="connsiteY1532" fmla="*/ 249026 h 622144"/>
              <a:gd name="connsiteX1533" fmla="*/ 2266583 w 3245936"/>
              <a:gd name="connsiteY1533" fmla="*/ 250303 h 622144"/>
              <a:gd name="connsiteX1534" fmla="*/ 904651 w 3245936"/>
              <a:gd name="connsiteY1534" fmla="*/ 245464 h 622144"/>
              <a:gd name="connsiteX1535" fmla="*/ 788579 w 3245936"/>
              <a:gd name="connsiteY1535" fmla="*/ 256818 h 622144"/>
              <a:gd name="connsiteX1536" fmla="*/ 788560 w 3245936"/>
              <a:gd name="connsiteY1536" fmla="*/ 257589 h 622144"/>
              <a:gd name="connsiteX1537" fmla="*/ 787512 w 3245936"/>
              <a:gd name="connsiteY1537" fmla="*/ 259313 h 622144"/>
              <a:gd name="connsiteX1538" fmla="*/ 832213 w 3245936"/>
              <a:gd name="connsiteY1538" fmla="*/ 317920 h 622144"/>
              <a:gd name="connsiteX1539" fmla="*/ 902670 w 3245936"/>
              <a:gd name="connsiteY1539" fmla="*/ 254741 h 622144"/>
              <a:gd name="connsiteX1540" fmla="*/ 764938 w 3245936"/>
              <a:gd name="connsiteY1540" fmla="*/ 245388 h 622144"/>
              <a:gd name="connsiteX1541" fmla="*/ 767939 w 3245936"/>
              <a:gd name="connsiteY1541" fmla="*/ 263152 h 622144"/>
              <a:gd name="connsiteX1542" fmla="*/ 781655 w 3245936"/>
              <a:gd name="connsiteY1542" fmla="*/ 257684 h 622144"/>
              <a:gd name="connsiteX1543" fmla="*/ 781597 w 3245936"/>
              <a:gd name="connsiteY1543" fmla="*/ 255989 h 622144"/>
              <a:gd name="connsiteX1544" fmla="*/ 781921 w 3245936"/>
              <a:gd name="connsiteY1544" fmla="*/ 255294 h 622144"/>
              <a:gd name="connsiteX1545" fmla="*/ 936598 w 3245936"/>
              <a:gd name="connsiteY1545" fmla="*/ 245111 h 622144"/>
              <a:gd name="connsiteX1546" fmla="*/ 943237 w 3245936"/>
              <a:gd name="connsiteY1546" fmla="*/ 260894 h 622144"/>
              <a:gd name="connsiteX1547" fmla="*/ 1012950 w 3245936"/>
              <a:gd name="connsiteY1547" fmla="*/ 304166 h 622144"/>
              <a:gd name="connsiteX1548" fmla="*/ 1036105 w 3245936"/>
              <a:gd name="connsiteY1548" fmla="*/ 251150 h 622144"/>
              <a:gd name="connsiteX1549" fmla="*/ 1034353 w 3245936"/>
              <a:gd name="connsiteY1549" fmla="*/ 248340 h 622144"/>
              <a:gd name="connsiteX1550" fmla="*/ 911757 w 3245936"/>
              <a:gd name="connsiteY1550" fmla="*/ 244768 h 622144"/>
              <a:gd name="connsiteX1551" fmla="*/ 905613 w 3245936"/>
              <a:gd name="connsiteY1551" fmla="*/ 245369 h 622144"/>
              <a:gd name="connsiteX1552" fmla="*/ 903822 w 3245936"/>
              <a:gd name="connsiteY1552" fmla="*/ 253684 h 622144"/>
              <a:gd name="connsiteX1553" fmla="*/ 912319 w 3245936"/>
              <a:gd name="connsiteY1553" fmla="*/ 246073 h 622144"/>
              <a:gd name="connsiteX1554" fmla="*/ 911757 w 3245936"/>
              <a:gd name="connsiteY1554" fmla="*/ 244768 h 622144"/>
              <a:gd name="connsiteX1555" fmla="*/ 918729 w 3245936"/>
              <a:gd name="connsiteY1555" fmla="*/ 244530 h 622144"/>
              <a:gd name="connsiteX1556" fmla="*/ 918719 w 3245936"/>
              <a:gd name="connsiteY1556" fmla="*/ 244864 h 622144"/>
              <a:gd name="connsiteX1557" fmla="*/ 918434 w 3245936"/>
              <a:gd name="connsiteY1557" fmla="*/ 245511 h 622144"/>
              <a:gd name="connsiteX1558" fmla="*/ 941846 w 3245936"/>
              <a:gd name="connsiteY1558" fmla="*/ 260037 h 622144"/>
              <a:gd name="connsiteX1559" fmla="*/ 935540 w 3245936"/>
              <a:gd name="connsiteY1559" fmla="*/ 245083 h 622144"/>
              <a:gd name="connsiteX1560" fmla="*/ 2258792 w 3245936"/>
              <a:gd name="connsiteY1560" fmla="*/ 244092 h 622144"/>
              <a:gd name="connsiteX1561" fmla="*/ 2257934 w 3245936"/>
              <a:gd name="connsiteY1561" fmla="*/ 247816 h 622144"/>
              <a:gd name="connsiteX1562" fmla="*/ 2258734 w 3245936"/>
              <a:gd name="connsiteY1562" fmla="*/ 248188 h 622144"/>
              <a:gd name="connsiteX1563" fmla="*/ 2260687 w 3245936"/>
              <a:gd name="connsiteY1563" fmla="*/ 247274 h 622144"/>
              <a:gd name="connsiteX1564" fmla="*/ 2260497 w 3245936"/>
              <a:gd name="connsiteY1564" fmla="*/ 245235 h 622144"/>
              <a:gd name="connsiteX1565" fmla="*/ 2260620 w 3245936"/>
              <a:gd name="connsiteY1565" fmla="*/ 244950 h 622144"/>
              <a:gd name="connsiteX1566" fmla="*/ 1867076 w 3245936"/>
              <a:gd name="connsiteY1566" fmla="*/ 243988 h 622144"/>
              <a:gd name="connsiteX1567" fmla="*/ 1803697 w 3245936"/>
              <a:gd name="connsiteY1567" fmla="*/ 283583 h 622144"/>
              <a:gd name="connsiteX1568" fmla="*/ 1788495 w 3245936"/>
              <a:gd name="connsiteY1568" fmla="*/ 297308 h 622144"/>
              <a:gd name="connsiteX1569" fmla="*/ 1790504 w 3245936"/>
              <a:gd name="connsiteY1569" fmla="*/ 300661 h 622144"/>
              <a:gd name="connsiteX1570" fmla="*/ 1878144 w 3245936"/>
              <a:gd name="connsiteY1570" fmla="*/ 243711 h 622144"/>
              <a:gd name="connsiteX1571" fmla="*/ 1840187 w 3245936"/>
              <a:gd name="connsiteY1571" fmla="*/ 378862 h 622144"/>
              <a:gd name="connsiteX1572" fmla="*/ 1841816 w 3245936"/>
              <a:gd name="connsiteY1572" fmla="*/ 380166 h 622144"/>
              <a:gd name="connsiteX1573" fmla="*/ 1945162 w 3245936"/>
              <a:gd name="connsiteY1573" fmla="*/ 329960 h 622144"/>
              <a:gd name="connsiteX1574" fmla="*/ 725086 w 3245936"/>
              <a:gd name="connsiteY1574" fmla="*/ 243549 h 622144"/>
              <a:gd name="connsiteX1575" fmla="*/ 630740 w 3245936"/>
              <a:gd name="connsiteY1575" fmla="*/ 317749 h 622144"/>
              <a:gd name="connsiteX1576" fmla="*/ 630788 w 3245936"/>
              <a:gd name="connsiteY1576" fmla="*/ 317873 h 622144"/>
              <a:gd name="connsiteX1577" fmla="*/ 740307 w 3245936"/>
              <a:gd name="connsiteY1577" fmla="*/ 274182 h 622144"/>
              <a:gd name="connsiteX1578" fmla="*/ 1693273 w 3245936"/>
              <a:gd name="connsiteY1578" fmla="*/ 243425 h 622144"/>
              <a:gd name="connsiteX1579" fmla="*/ 1613696 w 3245936"/>
              <a:gd name="connsiteY1579" fmla="*/ 290129 h 622144"/>
              <a:gd name="connsiteX1580" fmla="*/ 1630215 w 3245936"/>
              <a:gd name="connsiteY1580" fmla="*/ 289895 h 622144"/>
              <a:gd name="connsiteX1581" fmla="*/ 1408657 w 3245936"/>
              <a:gd name="connsiteY1581" fmla="*/ 243254 h 622144"/>
              <a:gd name="connsiteX1582" fmla="*/ 1406676 w 3245936"/>
              <a:gd name="connsiteY1582" fmla="*/ 243578 h 622144"/>
              <a:gd name="connsiteX1583" fmla="*/ 1372357 w 3245936"/>
              <a:gd name="connsiteY1583" fmla="*/ 380109 h 622144"/>
              <a:gd name="connsiteX1584" fmla="*/ 1373671 w 3245936"/>
              <a:gd name="connsiteY1584" fmla="*/ 380985 h 622144"/>
              <a:gd name="connsiteX1585" fmla="*/ 1455015 w 3245936"/>
              <a:gd name="connsiteY1585" fmla="*/ 320797 h 622144"/>
              <a:gd name="connsiteX1586" fmla="*/ 2006789 w 3245936"/>
              <a:gd name="connsiteY1586" fmla="*/ 243216 h 622144"/>
              <a:gd name="connsiteX1587" fmla="*/ 2005198 w 3245936"/>
              <a:gd name="connsiteY1587" fmla="*/ 243340 h 622144"/>
              <a:gd name="connsiteX1588" fmla="*/ 1985929 w 3245936"/>
              <a:gd name="connsiteY1588" fmla="*/ 312596 h 622144"/>
              <a:gd name="connsiteX1589" fmla="*/ 2031982 w 3245936"/>
              <a:gd name="connsiteY1589" fmla="*/ 300680 h 622144"/>
              <a:gd name="connsiteX1590" fmla="*/ 906175 w 3245936"/>
              <a:gd name="connsiteY1590" fmla="*/ 242835 h 622144"/>
              <a:gd name="connsiteX1591" fmla="*/ 905794 w 3245936"/>
              <a:gd name="connsiteY1591" fmla="*/ 244607 h 622144"/>
              <a:gd name="connsiteX1592" fmla="*/ 911747 w 3245936"/>
              <a:gd name="connsiteY1592" fmla="*/ 244025 h 622144"/>
              <a:gd name="connsiteX1593" fmla="*/ 911747 w 3245936"/>
              <a:gd name="connsiteY1593" fmla="*/ 243845 h 622144"/>
              <a:gd name="connsiteX1594" fmla="*/ 2003750 w 3245936"/>
              <a:gd name="connsiteY1594" fmla="*/ 242768 h 622144"/>
              <a:gd name="connsiteX1595" fmla="*/ 1992263 w 3245936"/>
              <a:gd name="connsiteY1595" fmla="*/ 273153 h 622144"/>
              <a:gd name="connsiteX1596" fmla="*/ 2004236 w 3245936"/>
              <a:gd name="connsiteY1596" fmla="*/ 242987 h 622144"/>
              <a:gd name="connsiteX1597" fmla="*/ 2003750 w 3245936"/>
              <a:gd name="connsiteY1597" fmla="*/ 242768 h 622144"/>
              <a:gd name="connsiteX1598" fmla="*/ 1410009 w 3245936"/>
              <a:gd name="connsiteY1598" fmla="*/ 242178 h 622144"/>
              <a:gd name="connsiteX1599" fmla="*/ 1409209 w 3245936"/>
              <a:gd name="connsiteY1599" fmla="*/ 242930 h 622144"/>
              <a:gd name="connsiteX1600" fmla="*/ 1455520 w 3245936"/>
              <a:gd name="connsiteY1600" fmla="*/ 320406 h 622144"/>
              <a:gd name="connsiteX1601" fmla="*/ 1491143 w 3245936"/>
              <a:gd name="connsiteY1601" fmla="*/ 294041 h 622144"/>
              <a:gd name="connsiteX1602" fmla="*/ 1490734 w 3245936"/>
              <a:gd name="connsiteY1602" fmla="*/ 291460 h 622144"/>
              <a:gd name="connsiteX1603" fmla="*/ 1491067 w 3245936"/>
              <a:gd name="connsiteY1603" fmla="*/ 290746 h 622144"/>
              <a:gd name="connsiteX1604" fmla="*/ 1878601 w 3245936"/>
              <a:gd name="connsiteY1604" fmla="*/ 242092 h 622144"/>
              <a:gd name="connsiteX1605" fmla="*/ 1878420 w 3245936"/>
              <a:gd name="connsiteY1605" fmla="*/ 242711 h 622144"/>
              <a:gd name="connsiteX1606" fmla="*/ 1945933 w 3245936"/>
              <a:gd name="connsiteY1606" fmla="*/ 329608 h 622144"/>
              <a:gd name="connsiteX1607" fmla="*/ 1951591 w 3245936"/>
              <a:gd name="connsiteY1607" fmla="*/ 326855 h 622144"/>
              <a:gd name="connsiteX1608" fmla="*/ 1925331 w 3245936"/>
              <a:gd name="connsiteY1608" fmla="*/ 277658 h 622144"/>
              <a:gd name="connsiteX1609" fmla="*/ 2008570 w 3245936"/>
              <a:gd name="connsiteY1609" fmla="*/ 242073 h 622144"/>
              <a:gd name="connsiteX1610" fmla="*/ 2007608 w 3245936"/>
              <a:gd name="connsiteY1610" fmla="*/ 242921 h 622144"/>
              <a:gd name="connsiteX1611" fmla="*/ 2032830 w 3245936"/>
              <a:gd name="connsiteY1611" fmla="*/ 300471 h 622144"/>
              <a:gd name="connsiteX1612" fmla="*/ 2075511 w 3245936"/>
              <a:gd name="connsiteY1612" fmla="*/ 289422 h 622144"/>
              <a:gd name="connsiteX1613" fmla="*/ 2075550 w 3245936"/>
              <a:gd name="connsiteY1613" fmla="*/ 288041 h 622144"/>
              <a:gd name="connsiteX1614" fmla="*/ 2075969 w 3245936"/>
              <a:gd name="connsiteY1614" fmla="*/ 287145 h 622144"/>
              <a:gd name="connsiteX1615" fmla="*/ 1404113 w 3245936"/>
              <a:gd name="connsiteY1615" fmla="*/ 242006 h 622144"/>
              <a:gd name="connsiteX1616" fmla="*/ 1300758 w 3245936"/>
              <a:gd name="connsiteY1616" fmla="*/ 292203 h 622144"/>
              <a:gd name="connsiteX1617" fmla="*/ 1367785 w 3245936"/>
              <a:gd name="connsiteY1617" fmla="*/ 378442 h 622144"/>
              <a:gd name="connsiteX1618" fmla="*/ 1405742 w 3245936"/>
              <a:gd name="connsiteY1618" fmla="*/ 243302 h 622144"/>
              <a:gd name="connsiteX1619" fmla="*/ 1404113 w 3245936"/>
              <a:gd name="connsiteY1619" fmla="*/ 242006 h 622144"/>
              <a:gd name="connsiteX1620" fmla="*/ 1876658 w 3245936"/>
              <a:gd name="connsiteY1620" fmla="*/ 241816 h 622144"/>
              <a:gd name="connsiteX1621" fmla="*/ 1874353 w 3245936"/>
              <a:gd name="connsiteY1621" fmla="*/ 242254 h 622144"/>
              <a:gd name="connsiteX1622" fmla="*/ 1846778 w 3245936"/>
              <a:gd name="connsiteY1622" fmla="*/ 351963 h 622144"/>
              <a:gd name="connsiteX1623" fmla="*/ 1877439 w 3245936"/>
              <a:gd name="connsiteY1623" fmla="*/ 242816 h 622144"/>
              <a:gd name="connsiteX1624" fmla="*/ 1697302 w 3245936"/>
              <a:gd name="connsiteY1624" fmla="*/ 241663 h 622144"/>
              <a:gd name="connsiteX1625" fmla="*/ 1640958 w 3245936"/>
              <a:gd name="connsiteY1625" fmla="*/ 289744 h 622144"/>
              <a:gd name="connsiteX1626" fmla="*/ 1669204 w 3245936"/>
              <a:gd name="connsiteY1626" fmla="*/ 289345 h 622144"/>
              <a:gd name="connsiteX1627" fmla="*/ 1669204 w 3245936"/>
              <a:gd name="connsiteY1627" fmla="*/ 288945 h 622144"/>
              <a:gd name="connsiteX1628" fmla="*/ 1673490 w 3245936"/>
              <a:gd name="connsiteY1628" fmla="*/ 286269 h 622144"/>
              <a:gd name="connsiteX1629" fmla="*/ 1676176 w 3245936"/>
              <a:gd name="connsiteY1629" fmla="*/ 290555 h 622144"/>
              <a:gd name="connsiteX1630" fmla="*/ 1675204 w 3245936"/>
              <a:gd name="connsiteY1630" fmla="*/ 292193 h 622144"/>
              <a:gd name="connsiteX1631" fmla="*/ 1680796 w 3245936"/>
              <a:gd name="connsiteY1631" fmla="*/ 298336 h 622144"/>
              <a:gd name="connsiteX1632" fmla="*/ 1731983 w 3245936"/>
              <a:gd name="connsiteY1632" fmla="*/ 296089 h 622144"/>
              <a:gd name="connsiteX1633" fmla="*/ 1701227 w 3245936"/>
              <a:gd name="connsiteY1633" fmla="*/ 242359 h 622144"/>
              <a:gd name="connsiteX1634" fmla="*/ 1698969 w 3245936"/>
              <a:gd name="connsiteY1634" fmla="*/ 242644 h 622144"/>
              <a:gd name="connsiteX1635" fmla="*/ 1697302 w 3245936"/>
              <a:gd name="connsiteY1635" fmla="*/ 241663 h 622144"/>
              <a:gd name="connsiteX1636" fmla="*/ 1695235 w 3245936"/>
              <a:gd name="connsiteY1636" fmla="*/ 241359 h 622144"/>
              <a:gd name="connsiteX1637" fmla="*/ 1566127 w 3245936"/>
              <a:gd name="connsiteY1637" fmla="*/ 290800 h 622144"/>
              <a:gd name="connsiteX1638" fmla="*/ 1612076 w 3245936"/>
              <a:gd name="connsiteY1638" fmla="*/ 290151 h 622144"/>
              <a:gd name="connsiteX1639" fmla="*/ 1702579 w 3245936"/>
              <a:gd name="connsiteY1639" fmla="*/ 241340 h 622144"/>
              <a:gd name="connsiteX1640" fmla="*/ 1701798 w 3245936"/>
              <a:gd name="connsiteY1640" fmla="*/ 242064 h 622144"/>
              <a:gd name="connsiteX1641" fmla="*/ 1732716 w 3245936"/>
              <a:gd name="connsiteY1641" fmla="*/ 296051 h 622144"/>
              <a:gd name="connsiteX1642" fmla="*/ 1782713 w 3245936"/>
              <a:gd name="connsiteY1642" fmla="*/ 293851 h 622144"/>
              <a:gd name="connsiteX1643" fmla="*/ 1782722 w 3245936"/>
              <a:gd name="connsiteY1643" fmla="*/ 293327 h 622144"/>
              <a:gd name="connsiteX1644" fmla="*/ 1783094 w 3245936"/>
              <a:gd name="connsiteY1644" fmla="*/ 292527 h 622144"/>
              <a:gd name="connsiteX1645" fmla="*/ 1877382 w 3245936"/>
              <a:gd name="connsiteY1645" fmla="*/ 241168 h 622144"/>
              <a:gd name="connsiteX1646" fmla="*/ 1877277 w 3245936"/>
              <a:gd name="connsiteY1646" fmla="*/ 241263 h 622144"/>
              <a:gd name="connsiteX1647" fmla="*/ 1877715 w 3245936"/>
              <a:gd name="connsiteY1647" fmla="*/ 241816 h 622144"/>
              <a:gd name="connsiteX1648" fmla="*/ 1877811 w 3245936"/>
              <a:gd name="connsiteY1648" fmla="*/ 241501 h 622144"/>
              <a:gd name="connsiteX1649" fmla="*/ 1872258 w 3245936"/>
              <a:gd name="connsiteY1649" fmla="*/ 241168 h 622144"/>
              <a:gd name="connsiteX1650" fmla="*/ 1790924 w 3245936"/>
              <a:gd name="connsiteY1650" fmla="*/ 301366 h 622144"/>
              <a:gd name="connsiteX1651" fmla="*/ 1837282 w 3245936"/>
              <a:gd name="connsiteY1651" fmla="*/ 378900 h 622144"/>
              <a:gd name="connsiteX1652" fmla="*/ 1839263 w 3245936"/>
              <a:gd name="connsiteY1652" fmla="*/ 378585 h 622144"/>
              <a:gd name="connsiteX1653" fmla="*/ 1873591 w 3245936"/>
              <a:gd name="connsiteY1653" fmla="*/ 242054 h 622144"/>
              <a:gd name="connsiteX1654" fmla="*/ 1872258 w 3245936"/>
              <a:gd name="connsiteY1654" fmla="*/ 241168 h 622144"/>
              <a:gd name="connsiteX1655" fmla="*/ 2009037 w 3245936"/>
              <a:gd name="connsiteY1655" fmla="*/ 241159 h 622144"/>
              <a:gd name="connsiteX1656" fmla="*/ 2008865 w 3245936"/>
              <a:gd name="connsiteY1656" fmla="*/ 241540 h 622144"/>
              <a:gd name="connsiteX1657" fmla="*/ 2076264 w 3245936"/>
              <a:gd name="connsiteY1657" fmla="*/ 286631 h 622144"/>
              <a:gd name="connsiteX1658" fmla="*/ 2077655 w 3245936"/>
              <a:gd name="connsiteY1658" fmla="*/ 285612 h 622144"/>
              <a:gd name="connsiteX1659" fmla="*/ 2069054 w 3245936"/>
              <a:gd name="connsiteY1659" fmla="*/ 256684 h 622144"/>
              <a:gd name="connsiteX1660" fmla="*/ 1403704 w 3245936"/>
              <a:gd name="connsiteY1660" fmla="*/ 240958 h 622144"/>
              <a:gd name="connsiteX1661" fmla="*/ 1277955 w 3245936"/>
              <a:gd name="connsiteY1661" fmla="*/ 258894 h 622144"/>
              <a:gd name="connsiteX1662" fmla="*/ 1277936 w 3245936"/>
              <a:gd name="connsiteY1662" fmla="*/ 259818 h 622144"/>
              <a:gd name="connsiteX1663" fmla="*/ 1276916 w 3245936"/>
              <a:gd name="connsiteY1663" fmla="*/ 261513 h 622144"/>
              <a:gd name="connsiteX1664" fmla="*/ 1300253 w 3245936"/>
              <a:gd name="connsiteY1664" fmla="*/ 291527 h 622144"/>
              <a:gd name="connsiteX1665" fmla="*/ 1403818 w 3245936"/>
              <a:gd name="connsiteY1665" fmla="*/ 241235 h 622144"/>
              <a:gd name="connsiteX1666" fmla="*/ 1403704 w 3245936"/>
              <a:gd name="connsiteY1666" fmla="*/ 240958 h 622144"/>
              <a:gd name="connsiteX1667" fmla="*/ 906851 w 3245936"/>
              <a:gd name="connsiteY1667" fmla="*/ 239663 h 622144"/>
              <a:gd name="connsiteX1668" fmla="*/ 906337 w 3245936"/>
              <a:gd name="connsiteY1668" fmla="*/ 242025 h 622144"/>
              <a:gd name="connsiteX1669" fmla="*/ 911871 w 3245936"/>
              <a:gd name="connsiteY1669" fmla="*/ 243025 h 622144"/>
              <a:gd name="connsiteX1670" fmla="*/ 912014 w 3245936"/>
              <a:gd name="connsiteY1670" fmla="*/ 242692 h 622144"/>
              <a:gd name="connsiteX1671" fmla="*/ 1914853 w 3245936"/>
              <a:gd name="connsiteY1671" fmla="*/ 239473 h 622144"/>
              <a:gd name="connsiteX1672" fmla="*/ 1973823 w 3245936"/>
              <a:gd name="connsiteY1672" fmla="*/ 312577 h 622144"/>
              <a:gd name="connsiteX1673" fmla="*/ 1976547 w 3245936"/>
              <a:gd name="connsiteY1673" fmla="*/ 312101 h 622144"/>
              <a:gd name="connsiteX1674" fmla="*/ 1976575 w 3245936"/>
              <a:gd name="connsiteY1674" fmla="*/ 312110 h 622144"/>
              <a:gd name="connsiteX1675" fmla="*/ 2003064 w 3245936"/>
              <a:gd name="connsiteY1675" fmla="*/ 242073 h 622144"/>
              <a:gd name="connsiteX1676" fmla="*/ 2002274 w 3245936"/>
              <a:gd name="connsiteY1676" fmla="*/ 240197 h 622144"/>
              <a:gd name="connsiteX1677" fmla="*/ 1905919 w 3245936"/>
              <a:gd name="connsiteY1677" fmla="*/ 239387 h 622144"/>
              <a:gd name="connsiteX1678" fmla="*/ 1926217 w 3245936"/>
              <a:gd name="connsiteY1678" fmla="*/ 277439 h 622144"/>
              <a:gd name="connsiteX1679" fmla="*/ 1973184 w 3245936"/>
              <a:gd name="connsiteY1679" fmla="*/ 313168 h 622144"/>
              <a:gd name="connsiteX1680" fmla="*/ 1973261 w 3245936"/>
              <a:gd name="connsiteY1680" fmla="*/ 313091 h 622144"/>
              <a:gd name="connsiteX1681" fmla="*/ 1913844 w 3245936"/>
              <a:gd name="connsiteY1681" fmla="*/ 239463 h 622144"/>
              <a:gd name="connsiteX1682" fmla="*/ 1850760 w 3245936"/>
              <a:gd name="connsiteY1682" fmla="*/ 239263 h 622144"/>
              <a:gd name="connsiteX1683" fmla="*/ 1789990 w 3245936"/>
              <a:gd name="connsiteY1683" fmla="*/ 291374 h 622144"/>
              <a:gd name="connsiteX1684" fmla="*/ 1801954 w 3245936"/>
              <a:gd name="connsiteY1684" fmla="*/ 283907 h 622144"/>
              <a:gd name="connsiteX1685" fmla="*/ 1851388 w 3245936"/>
              <a:gd name="connsiteY1685" fmla="*/ 239263 h 622144"/>
              <a:gd name="connsiteX1686" fmla="*/ 1849607 w 3245936"/>
              <a:gd name="connsiteY1686" fmla="*/ 239263 h 622144"/>
              <a:gd name="connsiteX1687" fmla="*/ 1703255 w 3245936"/>
              <a:gd name="connsiteY1687" fmla="*/ 239596 h 622144"/>
              <a:gd name="connsiteX1688" fmla="*/ 1703255 w 3245936"/>
              <a:gd name="connsiteY1688" fmla="*/ 239958 h 622144"/>
              <a:gd name="connsiteX1689" fmla="*/ 1702884 w 3245936"/>
              <a:gd name="connsiteY1689" fmla="*/ 240749 h 622144"/>
              <a:gd name="connsiteX1690" fmla="*/ 1783399 w 3245936"/>
              <a:gd name="connsiteY1690" fmla="*/ 291946 h 622144"/>
              <a:gd name="connsiteX1691" fmla="*/ 1787018 w 3245936"/>
              <a:gd name="connsiteY1691" fmla="*/ 290631 h 622144"/>
              <a:gd name="connsiteX1692" fmla="*/ 1788628 w 3245936"/>
              <a:gd name="connsiteY1692" fmla="*/ 291565 h 622144"/>
              <a:gd name="connsiteX1693" fmla="*/ 1871296 w 3245936"/>
              <a:gd name="connsiteY1693" fmla="*/ 239206 h 622144"/>
              <a:gd name="connsiteX1694" fmla="*/ 1852769 w 3245936"/>
              <a:gd name="connsiteY1694" fmla="*/ 239254 h 622144"/>
              <a:gd name="connsiteX1695" fmla="*/ 1806440 w 3245936"/>
              <a:gd name="connsiteY1695" fmla="*/ 281097 h 622144"/>
              <a:gd name="connsiteX1696" fmla="*/ 1871667 w 3245936"/>
              <a:gd name="connsiteY1696" fmla="*/ 240349 h 622144"/>
              <a:gd name="connsiteX1697" fmla="*/ 1871296 w 3245936"/>
              <a:gd name="connsiteY1697" fmla="*/ 239206 h 622144"/>
              <a:gd name="connsiteX1698" fmla="*/ 1879411 w 3245936"/>
              <a:gd name="connsiteY1698" fmla="*/ 239168 h 622144"/>
              <a:gd name="connsiteX1699" fmla="*/ 1878811 w 3245936"/>
              <a:gd name="connsiteY1699" fmla="*/ 241330 h 622144"/>
              <a:gd name="connsiteX1700" fmla="*/ 1924521 w 3245936"/>
              <a:gd name="connsiteY1700" fmla="*/ 276106 h 622144"/>
              <a:gd name="connsiteX1701" fmla="*/ 1904900 w 3245936"/>
              <a:gd name="connsiteY1701" fmla="*/ 239377 h 622144"/>
              <a:gd name="connsiteX1702" fmla="*/ 1878315 w 3245936"/>
              <a:gd name="connsiteY1702" fmla="*/ 239158 h 622144"/>
              <a:gd name="connsiteX1703" fmla="*/ 1878306 w 3245936"/>
              <a:gd name="connsiteY1703" fmla="*/ 239568 h 622144"/>
              <a:gd name="connsiteX1704" fmla="*/ 1877830 w 3245936"/>
              <a:gd name="connsiteY1704" fmla="*/ 240597 h 622144"/>
              <a:gd name="connsiteX1705" fmla="*/ 1878030 w 3245936"/>
              <a:gd name="connsiteY1705" fmla="*/ 240739 h 622144"/>
              <a:gd name="connsiteX1706" fmla="*/ 1878468 w 3245936"/>
              <a:gd name="connsiteY1706" fmla="*/ 239158 h 622144"/>
              <a:gd name="connsiteX1707" fmla="*/ 1119925 w 3245936"/>
              <a:gd name="connsiteY1707" fmla="*/ 237415 h 622144"/>
              <a:gd name="connsiteX1708" fmla="*/ 1041373 w 3245936"/>
              <a:gd name="connsiteY1708" fmla="*/ 248026 h 622144"/>
              <a:gd name="connsiteX1709" fmla="*/ 1041344 w 3245936"/>
              <a:gd name="connsiteY1709" fmla="*/ 248921 h 622144"/>
              <a:gd name="connsiteX1710" fmla="*/ 1040992 w 3245936"/>
              <a:gd name="connsiteY1710" fmla="*/ 249693 h 622144"/>
              <a:gd name="connsiteX1711" fmla="*/ 1093675 w 3245936"/>
              <a:gd name="connsiteY1711" fmla="*/ 284469 h 622144"/>
              <a:gd name="connsiteX1712" fmla="*/ 1879077 w 3245936"/>
              <a:gd name="connsiteY1712" fmla="*/ 236996 h 622144"/>
              <a:gd name="connsiteX1713" fmla="*/ 1878096 w 3245936"/>
              <a:gd name="connsiteY1713" fmla="*/ 237530 h 622144"/>
              <a:gd name="connsiteX1714" fmla="*/ 1878334 w 3245936"/>
              <a:gd name="connsiteY1714" fmla="*/ 238425 h 622144"/>
              <a:gd name="connsiteX1715" fmla="*/ 1878668 w 3245936"/>
              <a:gd name="connsiteY1715" fmla="*/ 238425 h 622144"/>
              <a:gd name="connsiteX1716" fmla="*/ 443822 w 3245936"/>
              <a:gd name="connsiteY1716" fmla="*/ 236472 h 622144"/>
              <a:gd name="connsiteX1717" fmla="*/ 323616 w 3245936"/>
              <a:gd name="connsiteY1717" fmla="*/ 334237 h 622144"/>
              <a:gd name="connsiteX1718" fmla="*/ 324083 w 3245936"/>
              <a:gd name="connsiteY1718" fmla="*/ 336561 h 622144"/>
              <a:gd name="connsiteX1719" fmla="*/ 480007 w 3245936"/>
              <a:gd name="connsiteY1719" fmla="*/ 375366 h 622144"/>
              <a:gd name="connsiteX1720" fmla="*/ 482017 w 3245936"/>
              <a:gd name="connsiteY1720" fmla="*/ 373365 h 622144"/>
              <a:gd name="connsiteX1721" fmla="*/ 446756 w 3245936"/>
              <a:gd name="connsiteY1721" fmla="*/ 237472 h 622144"/>
              <a:gd name="connsiteX1722" fmla="*/ 445451 w 3245936"/>
              <a:gd name="connsiteY1722" fmla="*/ 237425 h 622144"/>
              <a:gd name="connsiteX1723" fmla="*/ 443822 w 3245936"/>
              <a:gd name="connsiteY1723" fmla="*/ 236472 h 622144"/>
              <a:gd name="connsiteX1724" fmla="*/ 1176437 w 3245936"/>
              <a:gd name="connsiteY1724" fmla="*/ 235901 h 622144"/>
              <a:gd name="connsiteX1725" fmla="*/ 1206841 w 3245936"/>
              <a:gd name="connsiteY1725" fmla="*/ 305262 h 622144"/>
              <a:gd name="connsiteX1726" fmla="*/ 1238740 w 3245936"/>
              <a:gd name="connsiteY1726" fmla="*/ 283240 h 622144"/>
              <a:gd name="connsiteX1727" fmla="*/ 3065511 w 3245936"/>
              <a:gd name="connsiteY1727" fmla="*/ 235605 h 622144"/>
              <a:gd name="connsiteX1728" fmla="*/ 3063006 w 3245936"/>
              <a:gd name="connsiteY1728" fmla="*/ 236739 h 622144"/>
              <a:gd name="connsiteX1729" fmla="*/ 3055805 w 3245936"/>
              <a:gd name="connsiteY1729" fmla="*/ 338771 h 622144"/>
              <a:gd name="connsiteX1730" fmla="*/ 3056025 w 3245936"/>
              <a:gd name="connsiteY1730" fmla="*/ 338780 h 622144"/>
              <a:gd name="connsiteX1731" fmla="*/ 3058596 w 3245936"/>
              <a:gd name="connsiteY1731" fmla="*/ 341247 h 622144"/>
              <a:gd name="connsiteX1732" fmla="*/ 3176725 w 3245936"/>
              <a:gd name="connsiteY1732" fmla="*/ 318930 h 622144"/>
              <a:gd name="connsiteX1733" fmla="*/ 3176754 w 3245936"/>
              <a:gd name="connsiteY1733" fmla="*/ 317844 h 622144"/>
              <a:gd name="connsiteX1734" fmla="*/ 3177192 w 3245936"/>
              <a:gd name="connsiteY1734" fmla="*/ 316911 h 622144"/>
              <a:gd name="connsiteX1735" fmla="*/ 3059777 w 3245936"/>
              <a:gd name="connsiteY1735" fmla="*/ 234863 h 622144"/>
              <a:gd name="connsiteX1736" fmla="*/ 2928742 w 3245936"/>
              <a:gd name="connsiteY1736" fmla="*/ 285135 h 622144"/>
              <a:gd name="connsiteX1737" fmla="*/ 2928799 w 3245936"/>
              <a:gd name="connsiteY1737" fmla="*/ 286821 h 622144"/>
              <a:gd name="connsiteX1738" fmla="*/ 2928694 w 3245936"/>
              <a:gd name="connsiteY1738" fmla="*/ 287050 h 622144"/>
              <a:gd name="connsiteX1739" fmla="*/ 3052167 w 3245936"/>
              <a:gd name="connsiteY1739" fmla="*/ 340514 h 622144"/>
              <a:gd name="connsiteX1740" fmla="*/ 3055139 w 3245936"/>
              <a:gd name="connsiteY1740" fmla="*/ 338752 h 622144"/>
              <a:gd name="connsiteX1741" fmla="*/ 3062330 w 3245936"/>
              <a:gd name="connsiteY1741" fmla="*/ 236701 h 622144"/>
              <a:gd name="connsiteX1742" fmla="*/ 3062120 w 3245936"/>
              <a:gd name="connsiteY1742" fmla="*/ 236701 h 622144"/>
              <a:gd name="connsiteX1743" fmla="*/ 3059777 w 3245936"/>
              <a:gd name="connsiteY1743" fmla="*/ 234863 h 622144"/>
              <a:gd name="connsiteX1744" fmla="*/ 2223720 w 3245936"/>
              <a:gd name="connsiteY1744" fmla="*/ 234177 h 622144"/>
              <a:gd name="connsiteX1745" fmla="*/ 2200146 w 3245936"/>
              <a:gd name="connsiteY1745" fmla="*/ 262733 h 622144"/>
              <a:gd name="connsiteX1746" fmla="*/ 2250609 w 3245936"/>
              <a:gd name="connsiteY1746" fmla="*/ 252036 h 622144"/>
              <a:gd name="connsiteX1747" fmla="*/ 2253381 w 3245936"/>
              <a:gd name="connsiteY1747" fmla="*/ 250731 h 622144"/>
              <a:gd name="connsiteX1748" fmla="*/ 2253391 w 3245936"/>
              <a:gd name="connsiteY1748" fmla="*/ 250369 h 622144"/>
              <a:gd name="connsiteX1749" fmla="*/ 2253591 w 3245936"/>
              <a:gd name="connsiteY1749" fmla="*/ 249922 h 622144"/>
              <a:gd name="connsiteX1750" fmla="*/ 1143909 w 3245936"/>
              <a:gd name="connsiteY1750" fmla="*/ 234177 h 622144"/>
              <a:gd name="connsiteX1751" fmla="*/ 1120916 w 3245936"/>
              <a:gd name="connsiteY1751" fmla="*/ 237282 h 622144"/>
              <a:gd name="connsiteX1752" fmla="*/ 1094351 w 3245936"/>
              <a:gd name="connsiteY1752" fmla="*/ 284916 h 622144"/>
              <a:gd name="connsiteX1753" fmla="*/ 1107895 w 3245936"/>
              <a:gd name="connsiteY1753" fmla="*/ 293860 h 622144"/>
              <a:gd name="connsiteX1754" fmla="*/ 1148396 w 3245936"/>
              <a:gd name="connsiteY1754" fmla="*/ 253846 h 622144"/>
              <a:gd name="connsiteX1755" fmla="*/ 1173399 w 3245936"/>
              <a:gd name="connsiteY1755" fmla="*/ 233577 h 622144"/>
              <a:gd name="connsiteX1756" fmla="*/ 1167436 w 3245936"/>
              <a:gd name="connsiteY1756" fmla="*/ 329817 h 622144"/>
              <a:gd name="connsiteX1757" fmla="*/ 1167703 w 3245936"/>
              <a:gd name="connsiteY1757" fmla="*/ 329827 h 622144"/>
              <a:gd name="connsiteX1758" fmla="*/ 1169560 w 3245936"/>
              <a:gd name="connsiteY1758" fmla="*/ 331017 h 622144"/>
              <a:gd name="connsiteX1759" fmla="*/ 1206127 w 3245936"/>
              <a:gd name="connsiteY1759" fmla="*/ 305766 h 622144"/>
              <a:gd name="connsiteX1760" fmla="*/ 1175018 w 3245936"/>
              <a:gd name="connsiteY1760" fmla="*/ 234815 h 622144"/>
              <a:gd name="connsiteX1761" fmla="*/ 1171084 w 3245936"/>
              <a:gd name="connsiteY1761" fmla="*/ 232576 h 622144"/>
              <a:gd name="connsiteX1762" fmla="*/ 1149224 w 3245936"/>
              <a:gd name="connsiteY1762" fmla="*/ 254170 h 622144"/>
              <a:gd name="connsiteX1763" fmla="*/ 1166474 w 3245936"/>
              <a:gd name="connsiteY1763" fmla="*/ 329789 h 622144"/>
              <a:gd name="connsiteX1764" fmla="*/ 1166788 w 3245936"/>
              <a:gd name="connsiteY1764" fmla="*/ 329798 h 622144"/>
              <a:gd name="connsiteX1765" fmla="*/ 1172761 w 3245936"/>
              <a:gd name="connsiteY1765" fmla="*/ 233300 h 622144"/>
              <a:gd name="connsiteX1766" fmla="*/ 1172494 w 3245936"/>
              <a:gd name="connsiteY1766" fmla="*/ 233300 h 622144"/>
              <a:gd name="connsiteX1767" fmla="*/ 1171084 w 3245936"/>
              <a:gd name="connsiteY1767" fmla="*/ 232576 h 622144"/>
              <a:gd name="connsiteX1768" fmla="*/ 1175818 w 3245936"/>
              <a:gd name="connsiteY1768" fmla="*/ 232262 h 622144"/>
              <a:gd name="connsiteX1769" fmla="*/ 1175123 w 3245936"/>
              <a:gd name="connsiteY1769" fmla="*/ 232881 h 622144"/>
              <a:gd name="connsiteX1770" fmla="*/ 1175723 w 3245936"/>
              <a:gd name="connsiteY1770" fmla="*/ 234262 h 622144"/>
              <a:gd name="connsiteX1771" fmla="*/ 1239321 w 3245936"/>
              <a:gd name="connsiteY1771" fmla="*/ 282602 h 622144"/>
              <a:gd name="connsiteX1772" fmla="*/ 740707 w 3245936"/>
              <a:gd name="connsiteY1772" fmla="*/ 231272 h 622144"/>
              <a:gd name="connsiteX1773" fmla="*/ 725781 w 3245936"/>
              <a:gd name="connsiteY1773" fmla="*/ 243006 h 622144"/>
              <a:gd name="connsiteX1774" fmla="*/ 741107 w 3245936"/>
              <a:gd name="connsiteY1774" fmla="*/ 273877 h 622144"/>
              <a:gd name="connsiteX1775" fmla="*/ 767177 w 3245936"/>
              <a:gd name="connsiteY1775" fmla="*/ 263476 h 622144"/>
              <a:gd name="connsiteX1776" fmla="*/ 764024 w 3245936"/>
              <a:gd name="connsiteY1776" fmla="*/ 244864 h 622144"/>
              <a:gd name="connsiteX1777" fmla="*/ 841567 w 3245936"/>
              <a:gd name="connsiteY1777" fmla="*/ 231157 h 622144"/>
              <a:gd name="connsiteX1778" fmla="*/ 788408 w 3245936"/>
              <a:gd name="connsiteY1778" fmla="*/ 255684 h 622144"/>
              <a:gd name="connsiteX1779" fmla="*/ 788560 w 3245936"/>
              <a:gd name="connsiteY1779" fmla="*/ 256084 h 622144"/>
              <a:gd name="connsiteX1780" fmla="*/ 904813 w 3245936"/>
              <a:gd name="connsiteY1780" fmla="*/ 244702 h 622144"/>
              <a:gd name="connsiteX1781" fmla="*/ 905241 w 3245936"/>
              <a:gd name="connsiteY1781" fmla="*/ 242673 h 622144"/>
              <a:gd name="connsiteX1782" fmla="*/ 1176571 w 3245936"/>
              <a:gd name="connsiteY1782" fmla="*/ 231110 h 622144"/>
              <a:gd name="connsiteX1783" fmla="*/ 1176285 w 3245936"/>
              <a:gd name="connsiteY1783" fmla="*/ 231729 h 622144"/>
              <a:gd name="connsiteX1784" fmla="*/ 1240102 w 3245936"/>
              <a:gd name="connsiteY1784" fmla="*/ 282297 h 622144"/>
              <a:gd name="connsiteX1785" fmla="*/ 1271344 w 3245936"/>
              <a:gd name="connsiteY1785" fmla="*/ 260704 h 622144"/>
              <a:gd name="connsiteX1786" fmla="*/ 1270963 w 3245936"/>
              <a:gd name="connsiteY1786" fmla="*/ 258342 h 622144"/>
              <a:gd name="connsiteX1787" fmla="*/ 1169608 w 3245936"/>
              <a:gd name="connsiteY1787" fmla="*/ 230700 h 622144"/>
              <a:gd name="connsiteX1788" fmla="*/ 1144643 w 3245936"/>
              <a:gd name="connsiteY1788" fmla="*/ 234081 h 622144"/>
              <a:gd name="connsiteX1789" fmla="*/ 1149015 w 3245936"/>
              <a:gd name="connsiteY1789" fmla="*/ 253246 h 622144"/>
              <a:gd name="connsiteX1790" fmla="*/ 1170522 w 3245936"/>
              <a:gd name="connsiteY1790" fmla="*/ 231986 h 622144"/>
              <a:gd name="connsiteX1791" fmla="*/ 1169989 w 3245936"/>
              <a:gd name="connsiteY1791" fmla="*/ 231005 h 622144"/>
              <a:gd name="connsiteX1792" fmla="*/ 2227530 w 3245936"/>
              <a:gd name="connsiteY1792" fmla="*/ 229529 h 622144"/>
              <a:gd name="connsiteX1793" fmla="*/ 2224244 w 3245936"/>
              <a:gd name="connsiteY1793" fmla="*/ 233501 h 622144"/>
              <a:gd name="connsiteX1794" fmla="*/ 2253934 w 3245936"/>
              <a:gd name="connsiteY1794" fmla="*/ 249160 h 622144"/>
              <a:gd name="connsiteX1795" fmla="*/ 2257372 w 3245936"/>
              <a:gd name="connsiteY1795" fmla="*/ 247693 h 622144"/>
              <a:gd name="connsiteX1796" fmla="*/ 2258258 w 3245936"/>
              <a:gd name="connsiteY1796" fmla="*/ 243845 h 622144"/>
              <a:gd name="connsiteX1797" fmla="*/ 472416 w 3245936"/>
              <a:gd name="connsiteY1797" fmla="*/ 229043 h 622144"/>
              <a:gd name="connsiteX1798" fmla="*/ 449775 w 3245936"/>
              <a:gd name="connsiteY1798" fmla="*/ 233615 h 622144"/>
              <a:gd name="connsiteX1799" fmla="*/ 449746 w 3245936"/>
              <a:gd name="connsiteY1799" fmla="*/ 234748 h 622144"/>
              <a:gd name="connsiteX1800" fmla="*/ 447527 w 3245936"/>
              <a:gd name="connsiteY1800" fmla="*/ 237215 h 622144"/>
              <a:gd name="connsiteX1801" fmla="*/ 482493 w 3245936"/>
              <a:gd name="connsiteY1801" fmla="*/ 371994 h 622144"/>
              <a:gd name="connsiteX1802" fmla="*/ 1863275 w 3245936"/>
              <a:gd name="connsiteY1802" fmla="*/ 228538 h 622144"/>
              <a:gd name="connsiteX1803" fmla="*/ 1851817 w 3245936"/>
              <a:gd name="connsiteY1803" fmla="*/ 238368 h 622144"/>
              <a:gd name="connsiteX1804" fmla="*/ 1852398 w 3245936"/>
              <a:gd name="connsiteY1804" fmla="*/ 238368 h 622144"/>
              <a:gd name="connsiteX1805" fmla="*/ 1898156 w 3245936"/>
              <a:gd name="connsiteY1805" fmla="*/ 226747 h 622144"/>
              <a:gd name="connsiteX1806" fmla="*/ 1880201 w 3245936"/>
              <a:gd name="connsiteY1806" fmla="*/ 236406 h 622144"/>
              <a:gd name="connsiteX1807" fmla="*/ 1879630 w 3245936"/>
              <a:gd name="connsiteY1807" fmla="*/ 238434 h 622144"/>
              <a:gd name="connsiteX1808" fmla="*/ 1904490 w 3245936"/>
              <a:gd name="connsiteY1808" fmla="*/ 238644 h 622144"/>
              <a:gd name="connsiteX1809" fmla="*/ 1901956 w 3245936"/>
              <a:gd name="connsiteY1809" fmla="*/ 224709 h 622144"/>
              <a:gd name="connsiteX1810" fmla="*/ 1898947 w 3245936"/>
              <a:gd name="connsiteY1810" fmla="*/ 226319 h 622144"/>
              <a:gd name="connsiteX1811" fmla="*/ 1905528 w 3245936"/>
              <a:gd name="connsiteY1811" fmla="*/ 238644 h 622144"/>
              <a:gd name="connsiteX1812" fmla="*/ 1913253 w 3245936"/>
              <a:gd name="connsiteY1812" fmla="*/ 238720 h 622144"/>
              <a:gd name="connsiteX1813" fmla="*/ 775435 w 3245936"/>
              <a:gd name="connsiteY1813" fmla="*/ 219194 h 622144"/>
              <a:gd name="connsiteX1814" fmla="*/ 784493 w 3245936"/>
              <a:gd name="connsiteY1814" fmla="*/ 253265 h 622144"/>
              <a:gd name="connsiteX1815" fmla="*/ 785884 w 3245936"/>
              <a:gd name="connsiteY1815" fmla="*/ 253303 h 622144"/>
              <a:gd name="connsiteX1816" fmla="*/ 788132 w 3245936"/>
              <a:gd name="connsiteY1816" fmla="*/ 254951 h 622144"/>
              <a:gd name="connsiteX1817" fmla="*/ 840224 w 3245936"/>
              <a:gd name="connsiteY1817" fmla="*/ 230900 h 622144"/>
              <a:gd name="connsiteX1818" fmla="*/ 761204 w 3245936"/>
              <a:gd name="connsiteY1818" fmla="*/ 219013 h 622144"/>
              <a:gd name="connsiteX1819" fmla="*/ 760509 w 3245936"/>
              <a:gd name="connsiteY1819" fmla="*/ 219280 h 622144"/>
              <a:gd name="connsiteX1820" fmla="*/ 764805 w 3245936"/>
              <a:gd name="connsiteY1820" fmla="*/ 244635 h 622144"/>
              <a:gd name="connsiteX1821" fmla="*/ 782159 w 3245936"/>
              <a:gd name="connsiteY1821" fmla="*/ 254751 h 622144"/>
              <a:gd name="connsiteX1822" fmla="*/ 783017 w 3245936"/>
              <a:gd name="connsiteY1822" fmla="*/ 253922 h 622144"/>
              <a:gd name="connsiteX1823" fmla="*/ 757061 w 3245936"/>
              <a:gd name="connsiteY1823" fmla="*/ 218403 h 622144"/>
              <a:gd name="connsiteX1824" fmla="*/ 741202 w 3245936"/>
              <a:gd name="connsiteY1824" fmla="*/ 230871 h 622144"/>
              <a:gd name="connsiteX1825" fmla="*/ 763900 w 3245936"/>
              <a:gd name="connsiteY1825" fmla="*/ 244111 h 622144"/>
              <a:gd name="connsiteX1826" fmla="*/ 759719 w 3245936"/>
              <a:gd name="connsiteY1826" fmla="*/ 219422 h 622144"/>
              <a:gd name="connsiteX1827" fmla="*/ 758728 w 3245936"/>
              <a:gd name="connsiteY1827" fmla="*/ 219394 h 622144"/>
              <a:gd name="connsiteX1828" fmla="*/ 757061 w 3245936"/>
              <a:gd name="connsiteY1828" fmla="*/ 218403 h 622144"/>
              <a:gd name="connsiteX1829" fmla="*/ 870008 w 3245936"/>
              <a:gd name="connsiteY1829" fmla="*/ 218032 h 622144"/>
              <a:gd name="connsiteX1830" fmla="*/ 842900 w 3245936"/>
              <a:gd name="connsiteY1830" fmla="*/ 230538 h 622144"/>
              <a:gd name="connsiteX1831" fmla="*/ 905422 w 3245936"/>
              <a:gd name="connsiteY1831" fmla="*/ 241854 h 622144"/>
              <a:gd name="connsiteX1832" fmla="*/ 906003 w 3245936"/>
              <a:gd name="connsiteY1832" fmla="*/ 239158 h 622144"/>
              <a:gd name="connsiteX1833" fmla="*/ 762900 w 3245936"/>
              <a:gd name="connsiteY1833" fmla="*/ 216946 h 622144"/>
              <a:gd name="connsiteX1834" fmla="*/ 761585 w 3245936"/>
              <a:gd name="connsiteY1834" fmla="*/ 218775 h 622144"/>
              <a:gd name="connsiteX1835" fmla="*/ 783398 w 3245936"/>
              <a:gd name="connsiteY1835" fmla="*/ 253684 h 622144"/>
              <a:gd name="connsiteX1836" fmla="*/ 783855 w 3245936"/>
              <a:gd name="connsiteY1836" fmla="*/ 253512 h 622144"/>
              <a:gd name="connsiteX1837" fmla="*/ 774692 w 3245936"/>
              <a:gd name="connsiteY1837" fmla="*/ 219080 h 622144"/>
              <a:gd name="connsiteX1838" fmla="*/ 708693 w 3245936"/>
              <a:gd name="connsiteY1838" fmla="*/ 216355 h 622144"/>
              <a:gd name="connsiteX1839" fmla="*/ 630140 w 3245936"/>
              <a:gd name="connsiteY1839" fmla="*/ 317082 h 622144"/>
              <a:gd name="connsiteX1840" fmla="*/ 630159 w 3245936"/>
              <a:gd name="connsiteY1840" fmla="*/ 317111 h 622144"/>
              <a:gd name="connsiteX1841" fmla="*/ 724686 w 3245936"/>
              <a:gd name="connsiteY1841" fmla="*/ 242759 h 622144"/>
              <a:gd name="connsiteX1842" fmla="*/ 711722 w 3245936"/>
              <a:gd name="connsiteY1842" fmla="*/ 216651 h 622144"/>
              <a:gd name="connsiteX1843" fmla="*/ 709750 w 3245936"/>
              <a:gd name="connsiteY1843" fmla="*/ 216822 h 622144"/>
              <a:gd name="connsiteX1844" fmla="*/ 708693 w 3245936"/>
              <a:gd name="connsiteY1844" fmla="*/ 216355 h 622144"/>
              <a:gd name="connsiteX1845" fmla="*/ 1918578 w 3245936"/>
              <a:gd name="connsiteY1845" fmla="*/ 215765 h 622144"/>
              <a:gd name="connsiteX1846" fmla="*/ 1902642 w 3245936"/>
              <a:gd name="connsiteY1846" fmla="*/ 224328 h 622144"/>
              <a:gd name="connsiteX1847" fmla="*/ 1914253 w 3245936"/>
              <a:gd name="connsiteY1847" fmla="*/ 238720 h 622144"/>
              <a:gd name="connsiteX1848" fmla="*/ 2002293 w 3245936"/>
              <a:gd name="connsiteY1848" fmla="*/ 239444 h 622144"/>
              <a:gd name="connsiteX1849" fmla="*/ 2002293 w 3245936"/>
              <a:gd name="connsiteY1849" fmla="*/ 239244 h 622144"/>
              <a:gd name="connsiteX1850" fmla="*/ 713465 w 3245936"/>
              <a:gd name="connsiteY1850" fmla="*/ 215374 h 622144"/>
              <a:gd name="connsiteX1851" fmla="*/ 712503 w 3245936"/>
              <a:gd name="connsiteY1851" fmla="*/ 216308 h 622144"/>
              <a:gd name="connsiteX1852" fmla="*/ 725371 w 3245936"/>
              <a:gd name="connsiteY1852" fmla="*/ 242206 h 622144"/>
              <a:gd name="connsiteX1853" fmla="*/ 739887 w 3245936"/>
              <a:gd name="connsiteY1853" fmla="*/ 230786 h 622144"/>
              <a:gd name="connsiteX1854" fmla="*/ 773501 w 3245936"/>
              <a:gd name="connsiteY1854" fmla="*/ 214593 h 622144"/>
              <a:gd name="connsiteX1855" fmla="*/ 763024 w 3245936"/>
              <a:gd name="connsiteY1855" fmla="*/ 215889 h 622144"/>
              <a:gd name="connsiteX1856" fmla="*/ 763024 w 3245936"/>
              <a:gd name="connsiteY1856" fmla="*/ 216108 h 622144"/>
              <a:gd name="connsiteX1857" fmla="*/ 774454 w 3245936"/>
              <a:gd name="connsiteY1857" fmla="*/ 218175 h 622144"/>
              <a:gd name="connsiteX1858" fmla="*/ 714037 w 3245936"/>
              <a:gd name="connsiteY1858" fmla="*/ 214022 h 622144"/>
              <a:gd name="connsiteX1859" fmla="*/ 714037 w 3245936"/>
              <a:gd name="connsiteY1859" fmla="*/ 214146 h 622144"/>
              <a:gd name="connsiteX1860" fmla="*/ 713713 w 3245936"/>
              <a:gd name="connsiteY1860" fmla="*/ 214841 h 622144"/>
              <a:gd name="connsiteX1861" fmla="*/ 740402 w 3245936"/>
              <a:gd name="connsiteY1861" fmla="*/ 230405 h 622144"/>
              <a:gd name="connsiteX1862" fmla="*/ 756490 w 3245936"/>
              <a:gd name="connsiteY1862" fmla="*/ 217746 h 622144"/>
              <a:gd name="connsiteX1863" fmla="*/ 756023 w 3245936"/>
              <a:gd name="connsiteY1863" fmla="*/ 216184 h 622144"/>
              <a:gd name="connsiteX1864" fmla="*/ 2056042 w 3245936"/>
              <a:gd name="connsiteY1864" fmla="*/ 213069 h 622144"/>
              <a:gd name="connsiteX1865" fmla="*/ 2009037 w 3245936"/>
              <a:gd name="connsiteY1865" fmla="*/ 238511 h 622144"/>
              <a:gd name="connsiteX1866" fmla="*/ 2009284 w 3245936"/>
              <a:gd name="connsiteY1866" fmla="*/ 240282 h 622144"/>
              <a:gd name="connsiteX1867" fmla="*/ 2068739 w 3245936"/>
              <a:gd name="connsiteY1867" fmla="*/ 255675 h 622144"/>
              <a:gd name="connsiteX1868" fmla="*/ 1146948 w 3245936"/>
              <a:gd name="connsiteY1868" fmla="*/ 212393 h 622144"/>
              <a:gd name="connsiteX1869" fmla="*/ 1169798 w 3245936"/>
              <a:gd name="connsiteY1869" fmla="*/ 229757 h 622144"/>
              <a:gd name="connsiteX1870" fmla="*/ 1169827 w 3245936"/>
              <a:gd name="connsiteY1870" fmla="*/ 229024 h 622144"/>
              <a:gd name="connsiteX1871" fmla="*/ 1170265 w 3245936"/>
              <a:gd name="connsiteY1871" fmla="*/ 228042 h 622144"/>
              <a:gd name="connsiteX1872" fmla="*/ 1886059 w 3245936"/>
              <a:gd name="connsiteY1872" fmla="*/ 212069 h 622144"/>
              <a:gd name="connsiteX1873" fmla="*/ 1876334 w 3245936"/>
              <a:gd name="connsiteY1873" fmla="*/ 235605 h 622144"/>
              <a:gd name="connsiteX1874" fmla="*/ 1877677 w 3245936"/>
              <a:gd name="connsiteY1874" fmla="*/ 236691 h 622144"/>
              <a:gd name="connsiteX1875" fmla="*/ 1879420 w 3245936"/>
              <a:gd name="connsiteY1875" fmla="*/ 235758 h 622144"/>
              <a:gd name="connsiteX1876" fmla="*/ 1890507 w 3245936"/>
              <a:gd name="connsiteY1876" fmla="*/ 210517 h 622144"/>
              <a:gd name="connsiteX1877" fmla="*/ 1898499 w 3245936"/>
              <a:gd name="connsiteY1877" fmla="*/ 225490 h 622144"/>
              <a:gd name="connsiteX1878" fmla="*/ 1901366 w 3245936"/>
              <a:gd name="connsiteY1878" fmla="*/ 223966 h 622144"/>
              <a:gd name="connsiteX1879" fmla="*/ 1889260 w 3245936"/>
              <a:gd name="connsiteY1879" fmla="*/ 210098 h 622144"/>
              <a:gd name="connsiteX1880" fmla="*/ 1887516 w 3245936"/>
              <a:gd name="connsiteY1880" fmla="*/ 210307 h 622144"/>
              <a:gd name="connsiteX1881" fmla="*/ 1880544 w 3245936"/>
              <a:gd name="connsiteY1881" fmla="*/ 235148 h 622144"/>
              <a:gd name="connsiteX1882" fmla="*/ 1897718 w 3245936"/>
              <a:gd name="connsiteY1882" fmla="*/ 225928 h 622144"/>
              <a:gd name="connsiteX1883" fmla="*/ 1885735 w 3245936"/>
              <a:gd name="connsiteY1883" fmla="*/ 209507 h 622144"/>
              <a:gd name="connsiteX1884" fmla="*/ 1853788 w 3245936"/>
              <a:gd name="connsiteY1884" fmla="*/ 238349 h 622144"/>
              <a:gd name="connsiteX1885" fmla="*/ 1871334 w 3245936"/>
              <a:gd name="connsiteY1885" fmla="*/ 238320 h 622144"/>
              <a:gd name="connsiteX1886" fmla="*/ 1871343 w 3245936"/>
              <a:gd name="connsiteY1886" fmla="*/ 237949 h 622144"/>
              <a:gd name="connsiteX1887" fmla="*/ 1875620 w 3245936"/>
              <a:gd name="connsiteY1887" fmla="*/ 235272 h 622144"/>
              <a:gd name="connsiteX1888" fmla="*/ 1875972 w 3245936"/>
              <a:gd name="connsiteY1888" fmla="*/ 235434 h 622144"/>
              <a:gd name="connsiteX1889" fmla="*/ 1886497 w 3245936"/>
              <a:gd name="connsiteY1889" fmla="*/ 209983 h 622144"/>
              <a:gd name="connsiteX1890" fmla="*/ 1885735 w 3245936"/>
              <a:gd name="connsiteY1890" fmla="*/ 209507 h 622144"/>
              <a:gd name="connsiteX1891" fmla="*/ 1136518 w 3245936"/>
              <a:gd name="connsiteY1891" fmla="*/ 209269 h 622144"/>
              <a:gd name="connsiteX1892" fmla="*/ 1121373 w 3245936"/>
              <a:gd name="connsiteY1892" fmla="*/ 236434 h 622144"/>
              <a:gd name="connsiteX1893" fmla="*/ 1143728 w 3245936"/>
              <a:gd name="connsiteY1893" fmla="*/ 233415 h 622144"/>
              <a:gd name="connsiteX1894" fmla="*/ 1138290 w 3245936"/>
              <a:gd name="connsiteY1894" fmla="*/ 209545 h 622144"/>
              <a:gd name="connsiteX1895" fmla="*/ 1137071 w 3245936"/>
              <a:gd name="connsiteY1895" fmla="*/ 209526 h 622144"/>
              <a:gd name="connsiteX1896" fmla="*/ 1136518 w 3245936"/>
              <a:gd name="connsiteY1896" fmla="*/ 209269 h 622144"/>
              <a:gd name="connsiteX1897" fmla="*/ 1140395 w 3245936"/>
              <a:gd name="connsiteY1897" fmla="*/ 208497 h 622144"/>
              <a:gd name="connsiteX1898" fmla="*/ 1139014 w 3245936"/>
              <a:gd name="connsiteY1898" fmla="*/ 209364 h 622144"/>
              <a:gd name="connsiteX1899" fmla="*/ 1144481 w 3245936"/>
              <a:gd name="connsiteY1899" fmla="*/ 233319 h 622144"/>
              <a:gd name="connsiteX1900" fmla="*/ 1168751 w 3245936"/>
              <a:gd name="connsiteY1900" fmla="*/ 230052 h 622144"/>
              <a:gd name="connsiteX1901" fmla="*/ 1891288 w 3245936"/>
              <a:gd name="connsiteY1901" fmla="*/ 208097 h 622144"/>
              <a:gd name="connsiteX1902" fmla="*/ 1890517 w 3245936"/>
              <a:gd name="connsiteY1902" fmla="*/ 209297 h 622144"/>
              <a:gd name="connsiteX1903" fmla="*/ 1902052 w 3245936"/>
              <a:gd name="connsiteY1903" fmla="*/ 223594 h 622144"/>
              <a:gd name="connsiteX1904" fmla="*/ 1917282 w 3245936"/>
              <a:gd name="connsiteY1904" fmla="*/ 215393 h 622144"/>
              <a:gd name="connsiteX1905" fmla="*/ 577505 w 3245936"/>
              <a:gd name="connsiteY1905" fmla="*/ 207792 h 622144"/>
              <a:gd name="connsiteX1906" fmla="*/ 473330 w 3245936"/>
              <a:gd name="connsiteY1906" fmla="*/ 228862 h 622144"/>
              <a:gd name="connsiteX1907" fmla="*/ 483503 w 3245936"/>
              <a:gd name="connsiteY1907" fmla="*/ 373146 h 622144"/>
              <a:gd name="connsiteX1908" fmla="*/ 484094 w 3245936"/>
              <a:gd name="connsiteY1908" fmla="*/ 373156 h 622144"/>
              <a:gd name="connsiteX1909" fmla="*/ 486408 w 3245936"/>
              <a:gd name="connsiteY1909" fmla="*/ 374956 h 622144"/>
              <a:gd name="connsiteX1910" fmla="*/ 624273 w 3245936"/>
              <a:gd name="connsiteY1910" fmla="*/ 320492 h 622144"/>
              <a:gd name="connsiteX1911" fmla="*/ 624206 w 3245936"/>
              <a:gd name="connsiteY1911" fmla="*/ 318787 h 622144"/>
              <a:gd name="connsiteX1912" fmla="*/ 626007 w 3245936"/>
              <a:gd name="connsiteY1912" fmla="*/ 316473 h 622144"/>
              <a:gd name="connsiteX1913" fmla="*/ 581868 w 3245936"/>
              <a:gd name="connsiteY1913" fmla="*/ 210088 h 622144"/>
              <a:gd name="connsiteX1914" fmla="*/ 580048 w 3245936"/>
              <a:gd name="connsiteY1914" fmla="*/ 210202 h 622144"/>
              <a:gd name="connsiteX1915" fmla="*/ 577505 w 3245936"/>
              <a:gd name="connsiteY1915" fmla="*/ 207792 h 622144"/>
              <a:gd name="connsiteX1916" fmla="*/ 1134746 w 3245936"/>
              <a:gd name="connsiteY1916" fmla="*/ 207716 h 622144"/>
              <a:gd name="connsiteX1917" fmla="*/ 1041201 w 3245936"/>
              <a:gd name="connsiteY1917" fmla="*/ 247054 h 622144"/>
              <a:gd name="connsiteX1918" fmla="*/ 1041287 w 3245936"/>
              <a:gd name="connsiteY1918" fmla="*/ 247254 h 622144"/>
              <a:gd name="connsiteX1919" fmla="*/ 1120373 w 3245936"/>
              <a:gd name="connsiteY1919" fmla="*/ 236577 h 622144"/>
              <a:gd name="connsiteX1920" fmla="*/ 1135794 w 3245936"/>
              <a:gd name="connsiteY1920" fmla="*/ 208945 h 622144"/>
              <a:gd name="connsiteX1921" fmla="*/ 1134746 w 3245936"/>
              <a:gd name="connsiteY1921" fmla="*/ 207716 h 622144"/>
              <a:gd name="connsiteX1922" fmla="*/ 1140976 w 3245936"/>
              <a:gd name="connsiteY1922" fmla="*/ 207669 h 622144"/>
              <a:gd name="connsiteX1923" fmla="*/ 1140919 w 3245936"/>
              <a:gd name="connsiteY1923" fmla="*/ 207811 h 622144"/>
              <a:gd name="connsiteX1924" fmla="*/ 1141071 w 3245936"/>
              <a:gd name="connsiteY1924" fmla="*/ 207926 h 622144"/>
              <a:gd name="connsiteX1925" fmla="*/ 1170475 w 3245936"/>
              <a:gd name="connsiteY1925" fmla="*/ 227652 h 622144"/>
              <a:gd name="connsiteX1926" fmla="*/ 1174104 w 3245936"/>
              <a:gd name="connsiteY1926" fmla="*/ 226338 h 622144"/>
              <a:gd name="connsiteX1927" fmla="*/ 1176790 w 3245936"/>
              <a:gd name="connsiteY1927" fmla="*/ 230481 h 622144"/>
              <a:gd name="connsiteX1928" fmla="*/ 1266725 w 3245936"/>
              <a:gd name="connsiteY1928" fmla="*/ 256436 h 622144"/>
              <a:gd name="connsiteX1929" fmla="*/ 584344 w 3245936"/>
              <a:gd name="connsiteY1929" fmla="*/ 207345 h 622144"/>
              <a:gd name="connsiteX1930" fmla="*/ 584335 w 3245936"/>
              <a:gd name="connsiteY1930" fmla="*/ 207516 h 622144"/>
              <a:gd name="connsiteX1931" fmla="*/ 582525 w 3245936"/>
              <a:gd name="connsiteY1931" fmla="*/ 209812 h 622144"/>
              <a:gd name="connsiteX1932" fmla="*/ 626664 w 3245936"/>
              <a:gd name="connsiteY1932" fmla="*/ 316206 h 622144"/>
              <a:gd name="connsiteX1933" fmla="*/ 628483 w 3245936"/>
              <a:gd name="connsiteY1933" fmla="*/ 316092 h 622144"/>
              <a:gd name="connsiteX1934" fmla="*/ 629540 w 3245936"/>
              <a:gd name="connsiteY1934" fmla="*/ 316577 h 622144"/>
              <a:gd name="connsiteX1935" fmla="*/ 708103 w 3245936"/>
              <a:gd name="connsiteY1935" fmla="*/ 215851 h 622144"/>
              <a:gd name="connsiteX1936" fmla="*/ 707036 w 3245936"/>
              <a:gd name="connsiteY1936" fmla="*/ 213650 h 622144"/>
              <a:gd name="connsiteX1937" fmla="*/ 848339 w 3245936"/>
              <a:gd name="connsiteY1937" fmla="*/ 205325 h 622144"/>
              <a:gd name="connsiteX1938" fmla="*/ 774177 w 3245936"/>
              <a:gd name="connsiteY1938" fmla="*/ 214517 h 622144"/>
              <a:gd name="connsiteX1939" fmla="*/ 775187 w 3245936"/>
              <a:gd name="connsiteY1939" fmla="*/ 218318 h 622144"/>
              <a:gd name="connsiteX1940" fmla="*/ 841548 w 3245936"/>
              <a:gd name="connsiteY1940" fmla="*/ 230309 h 622144"/>
              <a:gd name="connsiteX1941" fmla="*/ 869180 w 3245936"/>
              <a:gd name="connsiteY1941" fmla="*/ 217555 h 622144"/>
              <a:gd name="connsiteX1942" fmla="*/ 470692 w 3245936"/>
              <a:gd name="connsiteY1942" fmla="*/ 204459 h 622144"/>
              <a:gd name="connsiteX1943" fmla="*/ 448775 w 3245936"/>
              <a:gd name="connsiteY1943" fmla="*/ 231491 h 622144"/>
              <a:gd name="connsiteX1944" fmla="*/ 449623 w 3245936"/>
              <a:gd name="connsiteY1944" fmla="*/ 232881 h 622144"/>
              <a:gd name="connsiteX1945" fmla="*/ 472378 w 3245936"/>
              <a:gd name="connsiteY1945" fmla="*/ 228281 h 622144"/>
              <a:gd name="connsiteX1946" fmla="*/ 2019114 w 3245936"/>
              <a:gd name="connsiteY1946" fmla="*/ 202144 h 622144"/>
              <a:gd name="connsiteX1947" fmla="*/ 2006179 w 3245936"/>
              <a:gd name="connsiteY1947" fmla="*/ 236348 h 622144"/>
              <a:gd name="connsiteX1948" fmla="*/ 2006579 w 3245936"/>
              <a:gd name="connsiteY1948" fmla="*/ 236367 h 622144"/>
              <a:gd name="connsiteX1949" fmla="*/ 2006693 w 3245936"/>
              <a:gd name="connsiteY1949" fmla="*/ 236415 h 622144"/>
              <a:gd name="connsiteX1950" fmla="*/ 381357 w 3245936"/>
              <a:gd name="connsiteY1950" fmla="*/ 201639 h 622144"/>
              <a:gd name="connsiteX1951" fmla="*/ 322445 w 3245936"/>
              <a:gd name="connsiteY1951" fmla="*/ 333132 h 622144"/>
              <a:gd name="connsiteX1952" fmla="*/ 323035 w 3245936"/>
              <a:gd name="connsiteY1952" fmla="*/ 333618 h 622144"/>
              <a:gd name="connsiteX1953" fmla="*/ 443250 w 3245936"/>
              <a:gd name="connsiteY1953" fmla="*/ 235853 h 622144"/>
              <a:gd name="connsiteX1954" fmla="*/ 442784 w 3245936"/>
              <a:gd name="connsiteY1954" fmla="*/ 233148 h 622144"/>
              <a:gd name="connsiteX1955" fmla="*/ 442965 w 3245936"/>
              <a:gd name="connsiteY1955" fmla="*/ 232748 h 622144"/>
              <a:gd name="connsiteX1956" fmla="*/ 915357 w 3245936"/>
              <a:gd name="connsiteY1956" fmla="*/ 200039 h 622144"/>
              <a:gd name="connsiteX1957" fmla="*/ 907051 w 3245936"/>
              <a:gd name="connsiteY1957" fmla="*/ 238701 h 622144"/>
              <a:gd name="connsiteX1958" fmla="*/ 912442 w 3245936"/>
              <a:gd name="connsiteY1958" fmla="*/ 241863 h 622144"/>
              <a:gd name="connsiteX1959" fmla="*/ 915043 w 3245936"/>
              <a:gd name="connsiteY1959" fmla="*/ 240539 h 622144"/>
              <a:gd name="connsiteX1960" fmla="*/ 915376 w 3245936"/>
              <a:gd name="connsiteY1960" fmla="*/ 200049 h 622144"/>
              <a:gd name="connsiteX1961" fmla="*/ 915357 w 3245936"/>
              <a:gd name="connsiteY1961" fmla="*/ 200039 h 622144"/>
              <a:gd name="connsiteX1962" fmla="*/ 916557 w 3245936"/>
              <a:gd name="connsiteY1962" fmla="*/ 199953 h 622144"/>
              <a:gd name="connsiteX1963" fmla="*/ 915833 w 3245936"/>
              <a:gd name="connsiteY1963" fmla="*/ 200058 h 622144"/>
              <a:gd name="connsiteX1964" fmla="*/ 915500 w 3245936"/>
              <a:gd name="connsiteY1964" fmla="*/ 240558 h 622144"/>
              <a:gd name="connsiteX1965" fmla="*/ 916052 w 3245936"/>
              <a:gd name="connsiteY1965" fmla="*/ 240568 h 622144"/>
              <a:gd name="connsiteX1966" fmla="*/ 918757 w 3245936"/>
              <a:gd name="connsiteY1966" fmla="*/ 243816 h 622144"/>
              <a:gd name="connsiteX1967" fmla="*/ 935255 w 3245936"/>
              <a:gd name="connsiteY1967" fmla="*/ 244359 h 622144"/>
              <a:gd name="connsiteX1968" fmla="*/ 912576 w 3245936"/>
              <a:gd name="connsiteY1968" fmla="*/ 198382 h 622144"/>
              <a:gd name="connsiteX1969" fmla="*/ 871028 w 3245936"/>
              <a:gd name="connsiteY1969" fmla="*/ 217565 h 622144"/>
              <a:gd name="connsiteX1970" fmla="*/ 906203 w 3245936"/>
              <a:gd name="connsiteY1970" fmla="*/ 238206 h 622144"/>
              <a:gd name="connsiteX1971" fmla="*/ 914443 w 3245936"/>
              <a:gd name="connsiteY1971" fmla="*/ 199858 h 622144"/>
              <a:gd name="connsiteX1972" fmla="*/ 912576 w 3245936"/>
              <a:gd name="connsiteY1972" fmla="*/ 198382 h 622144"/>
              <a:gd name="connsiteX1973" fmla="*/ 918700 w 3245936"/>
              <a:gd name="connsiteY1973" fmla="*/ 198248 h 622144"/>
              <a:gd name="connsiteX1974" fmla="*/ 917433 w 3245936"/>
              <a:gd name="connsiteY1974" fmla="*/ 199620 h 622144"/>
              <a:gd name="connsiteX1975" fmla="*/ 936283 w 3245936"/>
              <a:gd name="connsiteY1975" fmla="*/ 244397 h 622144"/>
              <a:gd name="connsiteX1976" fmla="*/ 1034362 w 3245936"/>
              <a:gd name="connsiteY1976" fmla="*/ 247635 h 622144"/>
              <a:gd name="connsiteX1977" fmla="*/ 1034372 w 3245936"/>
              <a:gd name="connsiteY1977" fmla="*/ 247302 h 622144"/>
              <a:gd name="connsiteX1978" fmla="*/ 1034467 w 3245936"/>
              <a:gd name="connsiteY1978" fmla="*/ 247083 h 622144"/>
              <a:gd name="connsiteX1979" fmla="*/ 912204 w 3245936"/>
              <a:gd name="connsiteY1979" fmla="*/ 197401 h 622144"/>
              <a:gd name="connsiteX1980" fmla="*/ 849844 w 3245936"/>
              <a:gd name="connsiteY1980" fmla="*/ 205135 h 622144"/>
              <a:gd name="connsiteX1981" fmla="*/ 870209 w 3245936"/>
              <a:gd name="connsiteY1981" fmla="*/ 217079 h 622144"/>
              <a:gd name="connsiteX1982" fmla="*/ 912299 w 3245936"/>
              <a:gd name="connsiteY1982" fmla="*/ 197648 h 622144"/>
              <a:gd name="connsiteX1983" fmla="*/ 912204 w 3245936"/>
              <a:gd name="connsiteY1983" fmla="*/ 197401 h 622144"/>
              <a:gd name="connsiteX1984" fmla="*/ 468758 w 3245936"/>
              <a:gd name="connsiteY1984" fmla="*/ 195981 h 622144"/>
              <a:gd name="connsiteX1985" fmla="*/ 448556 w 3245936"/>
              <a:gd name="connsiteY1985" fmla="*/ 230471 h 622144"/>
              <a:gd name="connsiteX1986" fmla="*/ 470597 w 3245936"/>
              <a:gd name="connsiteY1986" fmla="*/ 203278 h 622144"/>
              <a:gd name="connsiteX1987" fmla="*/ 470111 w 3245936"/>
              <a:gd name="connsiteY1987" fmla="*/ 196343 h 622144"/>
              <a:gd name="connsiteX1988" fmla="*/ 469530 w 3245936"/>
              <a:gd name="connsiteY1988" fmla="*/ 196334 h 622144"/>
              <a:gd name="connsiteX1989" fmla="*/ 468758 w 3245936"/>
              <a:gd name="connsiteY1989" fmla="*/ 195981 h 622144"/>
              <a:gd name="connsiteX1990" fmla="*/ 478950 w 3245936"/>
              <a:gd name="connsiteY1990" fmla="*/ 194267 h 622144"/>
              <a:gd name="connsiteX1991" fmla="*/ 471549 w 3245936"/>
              <a:gd name="connsiteY1991" fmla="*/ 203392 h 622144"/>
              <a:gd name="connsiteX1992" fmla="*/ 473292 w 3245936"/>
              <a:gd name="connsiteY1992" fmla="*/ 228081 h 622144"/>
              <a:gd name="connsiteX1993" fmla="*/ 577353 w 3245936"/>
              <a:gd name="connsiteY1993" fmla="*/ 207021 h 622144"/>
              <a:gd name="connsiteX1994" fmla="*/ 577362 w 3245936"/>
              <a:gd name="connsiteY1994" fmla="*/ 206602 h 622144"/>
              <a:gd name="connsiteX1995" fmla="*/ 171112 w 3245936"/>
              <a:gd name="connsiteY1995" fmla="*/ 194153 h 622144"/>
              <a:gd name="connsiteX1996" fmla="*/ 68413 w 3245936"/>
              <a:gd name="connsiteY1996" fmla="*/ 301290 h 622144"/>
              <a:gd name="connsiteX1997" fmla="*/ 69061 w 3245936"/>
              <a:gd name="connsiteY1997" fmla="*/ 302509 h 622144"/>
              <a:gd name="connsiteX1998" fmla="*/ 187190 w 3245936"/>
              <a:gd name="connsiteY1998" fmla="*/ 280201 h 622144"/>
              <a:gd name="connsiteX1999" fmla="*/ 187218 w 3245936"/>
              <a:gd name="connsiteY1999" fmla="*/ 279097 h 622144"/>
              <a:gd name="connsiteX2000" fmla="*/ 189733 w 3245936"/>
              <a:gd name="connsiteY2000" fmla="*/ 276515 h 622144"/>
              <a:gd name="connsiteX2001" fmla="*/ 173645 w 3245936"/>
              <a:gd name="connsiteY2001" fmla="*/ 194829 h 622144"/>
              <a:gd name="connsiteX2002" fmla="*/ 172455 w 3245936"/>
              <a:gd name="connsiteY2002" fmla="*/ 194800 h 622144"/>
              <a:gd name="connsiteX2003" fmla="*/ 171112 w 3245936"/>
              <a:gd name="connsiteY2003" fmla="*/ 194153 h 622144"/>
              <a:gd name="connsiteX2004" fmla="*/ 473816 w 3245936"/>
              <a:gd name="connsiteY2004" fmla="*/ 193629 h 622144"/>
              <a:gd name="connsiteX2005" fmla="*/ 473816 w 3245936"/>
              <a:gd name="connsiteY2005" fmla="*/ 193648 h 622144"/>
              <a:gd name="connsiteX2006" fmla="*/ 471044 w 3245936"/>
              <a:gd name="connsiteY2006" fmla="*/ 196334 h 622144"/>
              <a:gd name="connsiteX2007" fmla="*/ 471454 w 3245936"/>
              <a:gd name="connsiteY2007" fmla="*/ 202230 h 622144"/>
              <a:gd name="connsiteX2008" fmla="*/ 478007 w 3245936"/>
              <a:gd name="connsiteY2008" fmla="*/ 194153 h 622144"/>
              <a:gd name="connsiteX2009" fmla="*/ 725667 w 3245936"/>
              <a:gd name="connsiteY2009" fmla="*/ 193543 h 622144"/>
              <a:gd name="connsiteX2010" fmla="*/ 712865 w 3245936"/>
              <a:gd name="connsiteY2010" fmla="*/ 210688 h 622144"/>
              <a:gd name="connsiteX2011" fmla="*/ 714056 w 3245936"/>
              <a:gd name="connsiteY2011" fmla="*/ 213098 h 622144"/>
              <a:gd name="connsiteX2012" fmla="*/ 756042 w 3245936"/>
              <a:gd name="connsiteY2012" fmla="*/ 215260 h 622144"/>
              <a:gd name="connsiteX2013" fmla="*/ 756042 w 3245936"/>
              <a:gd name="connsiteY2013" fmla="*/ 215088 h 622144"/>
              <a:gd name="connsiteX2014" fmla="*/ 756404 w 3245936"/>
              <a:gd name="connsiteY2014" fmla="*/ 214298 h 622144"/>
              <a:gd name="connsiteX2015" fmla="*/ 169892 w 3245936"/>
              <a:gd name="connsiteY2015" fmla="*/ 192305 h 622144"/>
              <a:gd name="connsiteX2016" fmla="*/ 7034 w 3245936"/>
              <a:gd name="connsiteY2016" fmla="*/ 219051 h 622144"/>
              <a:gd name="connsiteX2017" fmla="*/ 7015 w 3245936"/>
              <a:gd name="connsiteY2017" fmla="*/ 219975 h 622144"/>
              <a:gd name="connsiteX2018" fmla="*/ 5862 w 3245936"/>
              <a:gd name="connsiteY2018" fmla="*/ 221794 h 622144"/>
              <a:gd name="connsiteX2019" fmla="*/ 63851 w 3245936"/>
              <a:gd name="connsiteY2019" fmla="*/ 300461 h 622144"/>
              <a:gd name="connsiteX2020" fmla="*/ 66498 w 3245936"/>
              <a:gd name="connsiteY2020" fmla="*/ 300033 h 622144"/>
              <a:gd name="connsiteX2021" fmla="*/ 67842 w 3245936"/>
              <a:gd name="connsiteY2021" fmla="*/ 300671 h 622144"/>
              <a:gd name="connsiteX2022" fmla="*/ 170550 w 3245936"/>
              <a:gd name="connsiteY2022" fmla="*/ 193533 h 622144"/>
              <a:gd name="connsiteX2023" fmla="*/ 169892 w 3245936"/>
              <a:gd name="connsiteY2023" fmla="*/ 192305 h 622144"/>
              <a:gd name="connsiteX2024" fmla="*/ 482893 w 3245936"/>
              <a:gd name="connsiteY2024" fmla="*/ 188123 h 622144"/>
              <a:gd name="connsiteX2025" fmla="*/ 473730 w 3245936"/>
              <a:gd name="connsiteY2025" fmla="*/ 191924 h 622144"/>
              <a:gd name="connsiteX2026" fmla="*/ 473835 w 3245936"/>
              <a:gd name="connsiteY2026" fmla="*/ 192952 h 622144"/>
              <a:gd name="connsiteX2027" fmla="*/ 478502 w 3245936"/>
              <a:gd name="connsiteY2027" fmla="*/ 193533 h 622144"/>
              <a:gd name="connsiteX2028" fmla="*/ 2134319 w 3245936"/>
              <a:gd name="connsiteY2028" fmla="*/ 186095 h 622144"/>
              <a:gd name="connsiteX2029" fmla="*/ 2223520 w 3245936"/>
              <a:gd name="connsiteY2029" fmla="*/ 233129 h 622144"/>
              <a:gd name="connsiteX2030" fmla="*/ 2226778 w 3245936"/>
              <a:gd name="connsiteY2030" fmla="*/ 229186 h 622144"/>
              <a:gd name="connsiteX2031" fmla="*/ 2120536 w 3245936"/>
              <a:gd name="connsiteY2031" fmla="*/ 181742 h 622144"/>
              <a:gd name="connsiteX2032" fmla="*/ 2118298 w 3245936"/>
              <a:gd name="connsiteY2032" fmla="*/ 182027 h 622144"/>
              <a:gd name="connsiteX2033" fmla="*/ 2118212 w 3245936"/>
              <a:gd name="connsiteY2033" fmla="*/ 181989 h 622144"/>
              <a:gd name="connsiteX2034" fmla="*/ 2089494 w 3245936"/>
              <a:gd name="connsiteY2034" fmla="*/ 261047 h 622144"/>
              <a:gd name="connsiteX2035" fmla="*/ 2142844 w 3245936"/>
              <a:gd name="connsiteY2035" fmla="*/ 274858 h 622144"/>
              <a:gd name="connsiteX2036" fmla="*/ 2171143 w 3245936"/>
              <a:gd name="connsiteY2036" fmla="*/ 268867 h 622144"/>
              <a:gd name="connsiteX2037" fmla="*/ 2122032 w 3245936"/>
              <a:gd name="connsiteY2037" fmla="*/ 180570 h 622144"/>
              <a:gd name="connsiteX2038" fmla="*/ 2121165 w 3245936"/>
              <a:gd name="connsiteY2038" fmla="*/ 181408 h 622144"/>
              <a:gd name="connsiteX2039" fmla="*/ 2171876 w 3245936"/>
              <a:gd name="connsiteY2039" fmla="*/ 268714 h 622144"/>
              <a:gd name="connsiteX2040" fmla="*/ 2198879 w 3245936"/>
              <a:gd name="connsiteY2040" fmla="*/ 262990 h 622144"/>
              <a:gd name="connsiteX2041" fmla="*/ 2222997 w 3245936"/>
              <a:gd name="connsiteY2041" fmla="*/ 233796 h 622144"/>
              <a:gd name="connsiteX2042" fmla="*/ 2116155 w 3245936"/>
              <a:gd name="connsiteY2042" fmla="*/ 180541 h 622144"/>
              <a:gd name="connsiteX2043" fmla="*/ 2056728 w 3245936"/>
              <a:gd name="connsiteY2043" fmla="*/ 212698 h 622144"/>
              <a:gd name="connsiteX2044" fmla="*/ 2069606 w 3245936"/>
              <a:gd name="connsiteY2044" fmla="*/ 255913 h 622144"/>
              <a:gd name="connsiteX2045" fmla="*/ 2088818 w 3245936"/>
              <a:gd name="connsiteY2045" fmla="*/ 260875 h 622144"/>
              <a:gd name="connsiteX2046" fmla="*/ 2117564 w 3245936"/>
              <a:gd name="connsiteY2046" fmla="*/ 181694 h 622144"/>
              <a:gd name="connsiteX2047" fmla="*/ 2116155 w 3245936"/>
              <a:gd name="connsiteY2047" fmla="*/ 180541 h 622144"/>
              <a:gd name="connsiteX2048" fmla="*/ 2274012 w 3245936"/>
              <a:gd name="connsiteY2048" fmla="*/ 178141 h 622144"/>
              <a:gd name="connsiteX2049" fmla="*/ 2258973 w 3245936"/>
              <a:gd name="connsiteY2049" fmla="*/ 243254 h 622144"/>
              <a:gd name="connsiteX2050" fmla="*/ 2260973 w 3245936"/>
              <a:gd name="connsiteY2050" fmla="*/ 244187 h 622144"/>
              <a:gd name="connsiteX2051" fmla="*/ 2264230 w 3245936"/>
              <a:gd name="connsiteY2051" fmla="*/ 242559 h 622144"/>
              <a:gd name="connsiteX2052" fmla="*/ 394959 w 3245936"/>
              <a:gd name="connsiteY2052" fmla="*/ 177741 h 622144"/>
              <a:gd name="connsiteX2053" fmla="*/ 392006 w 3245936"/>
              <a:gd name="connsiteY2053" fmla="*/ 178427 h 622144"/>
              <a:gd name="connsiteX2054" fmla="*/ 391796 w 3245936"/>
              <a:gd name="connsiteY2054" fmla="*/ 178332 h 622144"/>
              <a:gd name="connsiteX2055" fmla="*/ 381690 w 3245936"/>
              <a:gd name="connsiteY2055" fmla="*/ 200858 h 622144"/>
              <a:gd name="connsiteX2056" fmla="*/ 443298 w 3245936"/>
              <a:gd name="connsiteY2056" fmla="*/ 231976 h 622144"/>
              <a:gd name="connsiteX2057" fmla="*/ 443698 w 3245936"/>
              <a:gd name="connsiteY2057" fmla="*/ 231538 h 622144"/>
              <a:gd name="connsiteX2058" fmla="*/ 675641 w 3245936"/>
              <a:gd name="connsiteY2058" fmla="*/ 177312 h 622144"/>
              <a:gd name="connsiteX2059" fmla="*/ 584363 w 3245936"/>
              <a:gd name="connsiteY2059" fmla="*/ 206087 h 622144"/>
              <a:gd name="connsiteX2060" fmla="*/ 584363 w 3245936"/>
              <a:gd name="connsiteY2060" fmla="*/ 206440 h 622144"/>
              <a:gd name="connsiteX2061" fmla="*/ 707055 w 3245936"/>
              <a:gd name="connsiteY2061" fmla="*/ 212745 h 622144"/>
              <a:gd name="connsiteX2062" fmla="*/ 707055 w 3245936"/>
              <a:gd name="connsiteY2062" fmla="*/ 212536 h 622144"/>
              <a:gd name="connsiteX2063" fmla="*/ 707864 w 3245936"/>
              <a:gd name="connsiteY2063" fmla="*/ 211040 h 622144"/>
              <a:gd name="connsiteX2064" fmla="*/ 396178 w 3245936"/>
              <a:gd name="connsiteY2064" fmla="*/ 176007 h 622144"/>
              <a:gd name="connsiteX2065" fmla="*/ 395387 w 3245936"/>
              <a:gd name="connsiteY2065" fmla="*/ 177350 h 622144"/>
              <a:gd name="connsiteX2066" fmla="*/ 444117 w 3245936"/>
              <a:gd name="connsiteY2066" fmla="*/ 231148 h 622144"/>
              <a:gd name="connsiteX2067" fmla="*/ 447070 w 3245936"/>
              <a:gd name="connsiteY2067" fmla="*/ 230452 h 622144"/>
              <a:gd name="connsiteX2068" fmla="*/ 447841 w 3245936"/>
              <a:gd name="connsiteY2068" fmla="*/ 230805 h 622144"/>
              <a:gd name="connsiteX2069" fmla="*/ 468349 w 3245936"/>
              <a:gd name="connsiteY2069" fmla="*/ 195781 h 622144"/>
              <a:gd name="connsiteX2070" fmla="*/ 467272 w 3245936"/>
              <a:gd name="connsiteY2070" fmla="*/ 194667 h 622144"/>
              <a:gd name="connsiteX2071" fmla="*/ 466977 w 3245936"/>
              <a:gd name="connsiteY2071" fmla="*/ 194324 h 622144"/>
              <a:gd name="connsiteX2072" fmla="*/ 463996 w 3245936"/>
              <a:gd name="connsiteY2072" fmla="*/ 195048 h 622144"/>
              <a:gd name="connsiteX2073" fmla="*/ 461310 w 3245936"/>
              <a:gd name="connsiteY2073" fmla="*/ 191047 h 622144"/>
              <a:gd name="connsiteX2074" fmla="*/ 2273479 w 3245936"/>
              <a:gd name="connsiteY2074" fmla="*/ 173874 h 622144"/>
              <a:gd name="connsiteX2075" fmla="*/ 2228093 w 3245936"/>
              <a:gd name="connsiteY2075" fmla="*/ 228871 h 622144"/>
              <a:gd name="connsiteX2076" fmla="*/ 2258458 w 3245936"/>
              <a:gd name="connsiteY2076" fmla="*/ 243016 h 622144"/>
              <a:gd name="connsiteX2077" fmla="*/ 2274336 w 3245936"/>
              <a:gd name="connsiteY2077" fmla="*/ 174265 h 622144"/>
              <a:gd name="connsiteX2078" fmla="*/ 2273479 w 3245936"/>
              <a:gd name="connsiteY2078" fmla="*/ 173874 h 622144"/>
              <a:gd name="connsiteX2079" fmla="*/ 2277927 w 3245936"/>
              <a:gd name="connsiteY2079" fmla="*/ 173341 h 622144"/>
              <a:gd name="connsiteX2080" fmla="*/ 2275146 w 3245936"/>
              <a:gd name="connsiteY2080" fmla="*/ 174388 h 622144"/>
              <a:gd name="connsiteX2081" fmla="*/ 2264783 w 3245936"/>
              <a:gd name="connsiteY2081" fmla="*/ 242568 h 622144"/>
              <a:gd name="connsiteX2082" fmla="*/ 2267497 w 3245936"/>
              <a:gd name="connsiteY2082" fmla="*/ 245692 h 622144"/>
              <a:gd name="connsiteX2083" fmla="*/ 2365605 w 3245936"/>
              <a:gd name="connsiteY2083" fmla="*/ 244730 h 622144"/>
              <a:gd name="connsiteX2084" fmla="*/ 2365614 w 3245936"/>
              <a:gd name="connsiteY2084" fmla="*/ 244226 h 622144"/>
              <a:gd name="connsiteX2085" fmla="*/ 2366119 w 3245936"/>
              <a:gd name="connsiteY2085" fmla="*/ 243121 h 622144"/>
              <a:gd name="connsiteX2086" fmla="*/ 693367 w 3245936"/>
              <a:gd name="connsiteY2086" fmla="*/ 171712 h 622144"/>
              <a:gd name="connsiteX2087" fmla="*/ 676384 w 3245936"/>
              <a:gd name="connsiteY2087" fmla="*/ 177074 h 622144"/>
              <a:gd name="connsiteX2088" fmla="*/ 708379 w 3245936"/>
              <a:gd name="connsiteY2088" fmla="*/ 210564 h 622144"/>
              <a:gd name="connsiteX2089" fmla="*/ 711351 w 3245936"/>
              <a:gd name="connsiteY2089" fmla="*/ 209850 h 622144"/>
              <a:gd name="connsiteX2090" fmla="*/ 712436 w 3245936"/>
              <a:gd name="connsiteY2090" fmla="*/ 210345 h 622144"/>
              <a:gd name="connsiteX2091" fmla="*/ 725219 w 3245936"/>
              <a:gd name="connsiteY2091" fmla="*/ 193229 h 622144"/>
              <a:gd name="connsiteX2092" fmla="*/ 2271879 w 3245936"/>
              <a:gd name="connsiteY2092" fmla="*/ 171474 h 622144"/>
              <a:gd name="connsiteX2093" fmla="*/ 2122594 w 3245936"/>
              <a:gd name="connsiteY2093" fmla="*/ 178779 h 622144"/>
              <a:gd name="connsiteX2094" fmla="*/ 2122565 w 3245936"/>
              <a:gd name="connsiteY2094" fmla="*/ 179341 h 622144"/>
              <a:gd name="connsiteX2095" fmla="*/ 2122432 w 3245936"/>
              <a:gd name="connsiteY2095" fmla="*/ 179627 h 622144"/>
              <a:gd name="connsiteX2096" fmla="*/ 2227330 w 3245936"/>
              <a:gd name="connsiteY2096" fmla="*/ 228509 h 622144"/>
              <a:gd name="connsiteX2097" fmla="*/ 2272879 w 3245936"/>
              <a:gd name="connsiteY2097" fmla="*/ 173331 h 622144"/>
              <a:gd name="connsiteX2098" fmla="*/ 2271879 w 3245936"/>
              <a:gd name="connsiteY2098" fmla="*/ 171474 h 622144"/>
              <a:gd name="connsiteX2099" fmla="*/ 2554933 w 3245936"/>
              <a:gd name="connsiteY2099" fmla="*/ 165863 h 622144"/>
              <a:gd name="connsiteX2100" fmla="*/ 2464436 w 3245936"/>
              <a:gd name="connsiteY2100" fmla="*/ 258351 h 622144"/>
              <a:gd name="connsiteX2101" fmla="*/ 2465208 w 3245936"/>
              <a:gd name="connsiteY2101" fmla="*/ 261085 h 622144"/>
              <a:gd name="connsiteX2102" fmla="*/ 2614988 w 3245936"/>
              <a:gd name="connsiteY2102" fmla="*/ 301252 h 622144"/>
              <a:gd name="connsiteX2103" fmla="*/ 2616446 w 3245936"/>
              <a:gd name="connsiteY2103" fmla="*/ 299499 h 622144"/>
              <a:gd name="connsiteX2104" fmla="*/ 2558172 w 3245936"/>
              <a:gd name="connsiteY2104" fmla="*/ 166425 h 622144"/>
              <a:gd name="connsiteX2105" fmla="*/ 2556334 w 3245936"/>
              <a:gd name="connsiteY2105" fmla="*/ 166549 h 622144"/>
              <a:gd name="connsiteX2106" fmla="*/ 2554933 w 3245936"/>
              <a:gd name="connsiteY2106" fmla="*/ 165863 h 622144"/>
              <a:gd name="connsiteX2107" fmla="*/ 298680 w 3245936"/>
              <a:gd name="connsiteY2107" fmla="*/ 163349 h 622144"/>
              <a:gd name="connsiteX2108" fmla="*/ 193381 w 3245936"/>
              <a:gd name="connsiteY2108" fmla="*/ 277620 h 622144"/>
              <a:gd name="connsiteX2109" fmla="*/ 194200 w 3245936"/>
              <a:gd name="connsiteY2109" fmla="*/ 280687 h 622144"/>
              <a:gd name="connsiteX2110" fmla="*/ 194095 w 3245936"/>
              <a:gd name="connsiteY2110" fmla="*/ 280925 h 622144"/>
              <a:gd name="connsiteX2111" fmla="*/ 317558 w 3245936"/>
              <a:gd name="connsiteY2111" fmla="*/ 334380 h 622144"/>
              <a:gd name="connsiteX2112" fmla="*/ 319768 w 3245936"/>
              <a:gd name="connsiteY2112" fmla="*/ 332694 h 622144"/>
              <a:gd name="connsiteX2113" fmla="*/ 300718 w 3245936"/>
              <a:gd name="connsiteY2113" fmla="*/ 163949 h 622144"/>
              <a:gd name="connsiteX2114" fmla="*/ 299966 w 3245936"/>
              <a:gd name="connsiteY2114" fmla="*/ 163930 h 622144"/>
              <a:gd name="connsiteX2115" fmla="*/ 298680 w 3245936"/>
              <a:gd name="connsiteY2115" fmla="*/ 163349 h 622144"/>
              <a:gd name="connsiteX2116" fmla="*/ 303728 w 3245936"/>
              <a:gd name="connsiteY2116" fmla="*/ 162434 h 622144"/>
              <a:gd name="connsiteX2117" fmla="*/ 301623 w 3245936"/>
              <a:gd name="connsiteY2117" fmla="*/ 163892 h 622144"/>
              <a:gd name="connsiteX2118" fmla="*/ 320664 w 3245936"/>
              <a:gd name="connsiteY2118" fmla="*/ 332646 h 622144"/>
              <a:gd name="connsiteX2119" fmla="*/ 321407 w 3245936"/>
              <a:gd name="connsiteY2119" fmla="*/ 332665 h 622144"/>
              <a:gd name="connsiteX2120" fmla="*/ 321616 w 3245936"/>
              <a:gd name="connsiteY2120" fmla="*/ 332770 h 622144"/>
              <a:gd name="connsiteX2121" fmla="*/ 380547 w 3245936"/>
              <a:gd name="connsiteY2121" fmla="*/ 201239 h 622144"/>
              <a:gd name="connsiteX2122" fmla="*/ 297470 w 3245936"/>
              <a:gd name="connsiteY2122" fmla="*/ 161644 h 622144"/>
              <a:gd name="connsiteX2123" fmla="*/ 176779 w 3245936"/>
              <a:gd name="connsiteY2123" fmla="*/ 190847 h 622144"/>
              <a:gd name="connsiteX2124" fmla="*/ 176750 w 3245936"/>
              <a:gd name="connsiteY2124" fmla="*/ 192114 h 622144"/>
              <a:gd name="connsiteX2125" fmla="*/ 174236 w 3245936"/>
              <a:gd name="connsiteY2125" fmla="*/ 194695 h 622144"/>
              <a:gd name="connsiteX2126" fmla="*/ 190323 w 3245936"/>
              <a:gd name="connsiteY2126" fmla="*/ 276382 h 622144"/>
              <a:gd name="connsiteX2127" fmla="*/ 191514 w 3245936"/>
              <a:gd name="connsiteY2127" fmla="*/ 276420 h 622144"/>
              <a:gd name="connsiteX2128" fmla="*/ 192800 w 3245936"/>
              <a:gd name="connsiteY2128" fmla="*/ 277011 h 622144"/>
              <a:gd name="connsiteX2129" fmla="*/ 298099 w 3245936"/>
              <a:gd name="connsiteY2129" fmla="*/ 162730 h 622144"/>
              <a:gd name="connsiteX2130" fmla="*/ 297470 w 3245936"/>
              <a:gd name="connsiteY2130" fmla="*/ 161644 h 622144"/>
              <a:gd name="connsiteX2131" fmla="*/ 304233 w 3245936"/>
              <a:gd name="connsiteY2131" fmla="*/ 161310 h 622144"/>
              <a:gd name="connsiteX2132" fmla="*/ 304081 w 3245936"/>
              <a:gd name="connsiteY2132" fmla="*/ 161653 h 622144"/>
              <a:gd name="connsiteX2133" fmla="*/ 380900 w 3245936"/>
              <a:gd name="connsiteY2133" fmla="*/ 200449 h 622144"/>
              <a:gd name="connsiteX2134" fmla="*/ 390987 w 3245936"/>
              <a:gd name="connsiteY2134" fmla="*/ 177951 h 622144"/>
              <a:gd name="connsiteX2135" fmla="*/ 389329 w 3245936"/>
              <a:gd name="connsiteY2135" fmla="*/ 174703 h 622144"/>
              <a:gd name="connsiteX2136" fmla="*/ 557493 w 3245936"/>
              <a:gd name="connsiteY2136" fmla="*/ 157158 h 622144"/>
              <a:gd name="connsiteX2137" fmla="*/ 484465 w 3245936"/>
              <a:gd name="connsiteY2137" fmla="*/ 187466 h 622144"/>
              <a:gd name="connsiteX2138" fmla="*/ 479445 w 3245936"/>
              <a:gd name="connsiteY2138" fmla="*/ 193648 h 622144"/>
              <a:gd name="connsiteX2139" fmla="*/ 577372 w 3245936"/>
              <a:gd name="connsiteY2139" fmla="*/ 205925 h 622144"/>
              <a:gd name="connsiteX2140" fmla="*/ 577372 w 3245936"/>
              <a:gd name="connsiteY2140" fmla="*/ 205897 h 622144"/>
              <a:gd name="connsiteX2141" fmla="*/ 579077 w 3245936"/>
              <a:gd name="connsiteY2141" fmla="*/ 203620 h 622144"/>
              <a:gd name="connsiteX2142" fmla="*/ 757375 w 3245936"/>
              <a:gd name="connsiteY2142" fmla="*/ 154671 h 622144"/>
              <a:gd name="connsiteX2143" fmla="*/ 759642 w 3245936"/>
              <a:gd name="connsiteY2143" fmla="*/ 212402 h 622144"/>
              <a:gd name="connsiteX2144" fmla="*/ 760328 w 3245936"/>
              <a:gd name="connsiteY2144" fmla="*/ 212431 h 622144"/>
              <a:gd name="connsiteX2145" fmla="*/ 762957 w 3245936"/>
              <a:gd name="connsiteY2145" fmla="*/ 215060 h 622144"/>
              <a:gd name="connsiteX2146" fmla="*/ 773292 w 3245936"/>
              <a:gd name="connsiteY2146" fmla="*/ 213774 h 622144"/>
              <a:gd name="connsiteX2147" fmla="*/ 757575 w 3245936"/>
              <a:gd name="connsiteY2147" fmla="*/ 154681 h 622144"/>
              <a:gd name="connsiteX2148" fmla="*/ 757375 w 3245936"/>
              <a:gd name="connsiteY2148" fmla="*/ 154671 h 622144"/>
              <a:gd name="connsiteX2149" fmla="*/ 2037135 w 3245936"/>
              <a:gd name="connsiteY2149" fmla="*/ 154519 h 622144"/>
              <a:gd name="connsiteX2150" fmla="*/ 2034773 w 3245936"/>
              <a:gd name="connsiteY2150" fmla="*/ 160768 h 622144"/>
              <a:gd name="connsiteX2151" fmla="*/ 2007265 w 3245936"/>
              <a:gd name="connsiteY2151" fmla="*/ 236682 h 622144"/>
              <a:gd name="connsiteX2152" fmla="*/ 2008713 w 3245936"/>
              <a:gd name="connsiteY2152" fmla="*/ 237853 h 622144"/>
              <a:gd name="connsiteX2153" fmla="*/ 2055833 w 3245936"/>
              <a:gd name="connsiteY2153" fmla="*/ 212355 h 622144"/>
              <a:gd name="connsiteX2154" fmla="*/ 2038593 w 3245936"/>
              <a:gd name="connsiteY2154" fmla="*/ 154567 h 622144"/>
              <a:gd name="connsiteX2155" fmla="*/ 2037154 w 3245936"/>
              <a:gd name="connsiteY2155" fmla="*/ 154538 h 622144"/>
              <a:gd name="connsiteX2156" fmla="*/ 2037135 w 3245936"/>
              <a:gd name="connsiteY2156" fmla="*/ 154519 h 622144"/>
              <a:gd name="connsiteX2157" fmla="*/ 755089 w 3245936"/>
              <a:gd name="connsiteY2157" fmla="*/ 154157 h 622144"/>
              <a:gd name="connsiteX2158" fmla="*/ 726171 w 3245936"/>
              <a:gd name="connsiteY2158" fmla="*/ 192876 h 622144"/>
              <a:gd name="connsiteX2159" fmla="*/ 756851 w 3245936"/>
              <a:gd name="connsiteY2159" fmla="*/ 213593 h 622144"/>
              <a:gd name="connsiteX2160" fmla="*/ 759128 w 3245936"/>
              <a:gd name="connsiteY2160" fmla="*/ 212393 h 622144"/>
              <a:gd name="connsiteX2161" fmla="*/ 756861 w 3245936"/>
              <a:gd name="connsiteY2161" fmla="*/ 154662 h 622144"/>
              <a:gd name="connsiteX2162" fmla="*/ 756175 w 3245936"/>
              <a:gd name="connsiteY2162" fmla="*/ 154643 h 622144"/>
              <a:gd name="connsiteX2163" fmla="*/ 755089 w 3245936"/>
              <a:gd name="connsiteY2163" fmla="*/ 154157 h 622144"/>
              <a:gd name="connsiteX2164" fmla="*/ 2032049 w 3245936"/>
              <a:gd name="connsiteY2164" fmla="*/ 153690 h 622144"/>
              <a:gd name="connsiteX2165" fmla="*/ 1891460 w 3245936"/>
              <a:gd name="connsiteY2165" fmla="*/ 205983 h 622144"/>
              <a:gd name="connsiteX2166" fmla="*/ 1891508 w 3245936"/>
              <a:gd name="connsiteY2166" fmla="*/ 207421 h 622144"/>
              <a:gd name="connsiteX2167" fmla="*/ 1918197 w 3245936"/>
              <a:gd name="connsiteY2167" fmla="*/ 214908 h 622144"/>
              <a:gd name="connsiteX2168" fmla="*/ 759785 w 3245936"/>
              <a:gd name="connsiteY2168" fmla="*/ 153347 h 622144"/>
              <a:gd name="connsiteX2169" fmla="*/ 758204 w 3245936"/>
              <a:gd name="connsiteY2169" fmla="*/ 154452 h 622144"/>
              <a:gd name="connsiteX2170" fmla="*/ 773958 w 3245936"/>
              <a:gd name="connsiteY2170" fmla="*/ 213688 h 622144"/>
              <a:gd name="connsiteX2171" fmla="*/ 847149 w 3245936"/>
              <a:gd name="connsiteY2171" fmla="*/ 204621 h 622144"/>
              <a:gd name="connsiteX2172" fmla="*/ 2035097 w 3245936"/>
              <a:gd name="connsiteY2172" fmla="*/ 153119 h 622144"/>
              <a:gd name="connsiteX2173" fmla="*/ 1919501 w 3245936"/>
              <a:gd name="connsiteY2173" fmla="*/ 215260 h 622144"/>
              <a:gd name="connsiteX2174" fmla="*/ 2002512 w 3245936"/>
              <a:gd name="connsiteY2174" fmla="*/ 238549 h 622144"/>
              <a:gd name="connsiteX2175" fmla="*/ 2005226 w 3245936"/>
              <a:gd name="connsiteY2175" fmla="*/ 236320 h 622144"/>
              <a:gd name="connsiteX2176" fmla="*/ 2036307 w 3245936"/>
              <a:gd name="connsiteY2176" fmla="*/ 154138 h 622144"/>
              <a:gd name="connsiteX2177" fmla="*/ 2035097 w 3245936"/>
              <a:gd name="connsiteY2177" fmla="*/ 153119 h 622144"/>
              <a:gd name="connsiteX2178" fmla="*/ 753794 w 3245936"/>
              <a:gd name="connsiteY2178" fmla="*/ 152652 h 622144"/>
              <a:gd name="connsiteX2179" fmla="*/ 694387 w 3245936"/>
              <a:gd name="connsiteY2179" fmla="*/ 171388 h 622144"/>
              <a:gd name="connsiteX2180" fmla="*/ 725724 w 3245936"/>
              <a:gd name="connsiteY2180" fmla="*/ 192562 h 622144"/>
              <a:gd name="connsiteX2181" fmla="*/ 754661 w 3245936"/>
              <a:gd name="connsiteY2181" fmla="*/ 153814 h 622144"/>
              <a:gd name="connsiteX2182" fmla="*/ 753794 w 3245936"/>
              <a:gd name="connsiteY2182" fmla="*/ 152652 h 622144"/>
              <a:gd name="connsiteX2183" fmla="*/ 760252 w 3245936"/>
              <a:gd name="connsiteY2183" fmla="*/ 152547 h 622144"/>
              <a:gd name="connsiteX2184" fmla="*/ 848653 w 3245936"/>
              <a:gd name="connsiteY2184" fmla="*/ 204440 h 622144"/>
              <a:gd name="connsiteX2185" fmla="*/ 912128 w 3245936"/>
              <a:gd name="connsiteY2185" fmla="*/ 196562 h 622144"/>
              <a:gd name="connsiteX2186" fmla="*/ 912138 w 3245936"/>
              <a:gd name="connsiteY2186" fmla="*/ 196010 h 622144"/>
              <a:gd name="connsiteX2187" fmla="*/ 2041155 w 3245936"/>
              <a:gd name="connsiteY2187" fmla="*/ 152452 h 622144"/>
              <a:gd name="connsiteX2188" fmla="*/ 2039326 w 3245936"/>
              <a:gd name="connsiteY2188" fmla="*/ 154281 h 622144"/>
              <a:gd name="connsiteX2189" fmla="*/ 2056528 w 3245936"/>
              <a:gd name="connsiteY2189" fmla="*/ 211984 h 622144"/>
              <a:gd name="connsiteX2190" fmla="*/ 2115840 w 3245936"/>
              <a:gd name="connsiteY2190" fmla="*/ 179875 h 622144"/>
              <a:gd name="connsiteX2191" fmla="*/ 2115593 w 3245936"/>
              <a:gd name="connsiteY2191" fmla="*/ 177732 h 622144"/>
              <a:gd name="connsiteX2192" fmla="*/ 2115621 w 3245936"/>
              <a:gd name="connsiteY2192" fmla="*/ 177674 h 622144"/>
              <a:gd name="connsiteX2193" fmla="*/ 467406 w 3245936"/>
              <a:gd name="connsiteY2193" fmla="*/ 146737 h 622144"/>
              <a:gd name="connsiteX2194" fmla="*/ 396235 w 3245936"/>
              <a:gd name="connsiteY2194" fmla="*/ 174074 h 622144"/>
              <a:gd name="connsiteX2195" fmla="*/ 396302 w 3245936"/>
              <a:gd name="connsiteY2195" fmla="*/ 175465 h 622144"/>
              <a:gd name="connsiteX2196" fmla="*/ 461424 w 3245936"/>
              <a:gd name="connsiteY2196" fmla="*/ 190514 h 622144"/>
              <a:gd name="connsiteX2197" fmla="*/ 465596 w 3245936"/>
              <a:gd name="connsiteY2197" fmla="*/ 188095 h 622144"/>
              <a:gd name="connsiteX2198" fmla="*/ 467834 w 3245936"/>
              <a:gd name="connsiteY2198" fmla="*/ 189714 h 622144"/>
              <a:gd name="connsiteX2199" fmla="*/ 469406 w 3245936"/>
              <a:gd name="connsiteY2199" fmla="*/ 188952 h 622144"/>
              <a:gd name="connsiteX2200" fmla="*/ 2631609 w 3245936"/>
              <a:gd name="connsiteY2200" fmla="*/ 144270 h 622144"/>
              <a:gd name="connsiteX2201" fmla="*/ 2629314 w 3245936"/>
              <a:gd name="connsiteY2201" fmla="*/ 145289 h 622144"/>
              <a:gd name="connsiteX2202" fmla="*/ 2618903 w 3245936"/>
              <a:gd name="connsiteY2202" fmla="*/ 299080 h 622144"/>
              <a:gd name="connsiteX2203" fmla="*/ 2619046 w 3245936"/>
              <a:gd name="connsiteY2203" fmla="*/ 299080 h 622144"/>
              <a:gd name="connsiteX2204" fmla="*/ 2621351 w 3245936"/>
              <a:gd name="connsiteY2204" fmla="*/ 300890 h 622144"/>
              <a:gd name="connsiteX2205" fmla="*/ 2759226 w 3245936"/>
              <a:gd name="connsiteY2205" fmla="*/ 246426 h 622144"/>
              <a:gd name="connsiteX2206" fmla="*/ 2759149 w 3245936"/>
              <a:gd name="connsiteY2206" fmla="*/ 244711 h 622144"/>
              <a:gd name="connsiteX2207" fmla="*/ 2759607 w 3245936"/>
              <a:gd name="connsiteY2207" fmla="*/ 243721 h 622144"/>
              <a:gd name="connsiteX2208" fmla="*/ 2625866 w 3245936"/>
              <a:gd name="connsiteY2208" fmla="*/ 143032 h 622144"/>
              <a:gd name="connsiteX2209" fmla="*/ 2560620 w 3245936"/>
              <a:gd name="connsiteY2209" fmla="*/ 162320 h 622144"/>
              <a:gd name="connsiteX2210" fmla="*/ 2560639 w 3245936"/>
              <a:gd name="connsiteY2210" fmla="*/ 163873 h 622144"/>
              <a:gd name="connsiteX2211" fmla="*/ 2558943 w 3245936"/>
              <a:gd name="connsiteY2211" fmla="*/ 166130 h 622144"/>
              <a:gd name="connsiteX2212" fmla="*/ 2617217 w 3245936"/>
              <a:gd name="connsiteY2212" fmla="*/ 299204 h 622144"/>
              <a:gd name="connsiteX2213" fmla="*/ 2618055 w 3245936"/>
              <a:gd name="connsiteY2213" fmla="*/ 299061 h 622144"/>
              <a:gd name="connsiteX2214" fmla="*/ 2628485 w 3245936"/>
              <a:gd name="connsiteY2214" fmla="*/ 145270 h 622144"/>
              <a:gd name="connsiteX2215" fmla="*/ 2628333 w 3245936"/>
              <a:gd name="connsiteY2215" fmla="*/ 145270 h 622144"/>
              <a:gd name="connsiteX2216" fmla="*/ 2625866 w 3245936"/>
              <a:gd name="connsiteY2216" fmla="*/ 143032 h 622144"/>
              <a:gd name="connsiteX2217" fmla="*/ 630531 w 3245936"/>
              <a:gd name="connsiteY2217" fmla="*/ 130078 h 622144"/>
              <a:gd name="connsiteX2218" fmla="*/ 627559 w 3245936"/>
              <a:gd name="connsiteY2218" fmla="*/ 130783 h 622144"/>
              <a:gd name="connsiteX2219" fmla="*/ 626835 w 3245936"/>
              <a:gd name="connsiteY2219" fmla="*/ 130440 h 622144"/>
              <a:gd name="connsiteX2220" fmla="*/ 582944 w 3245936"/>
              <a:gd name="connsiteY2220" fmla="*/ 203820 h 622144"/>
              <a:gd name="connsiteX2221" fmla="*/ 584039 w 3245936"/>
              <a:gd name="connsiteY2221" fmla="*/ 205221 h 622144"/>
              <a:gd name="connsiteX2222" fmla="*/ 674927 w 3245936"/>
              <a:gd name="connsiteY2222" fmla="*/ 176550 h 622144"/>
              <a:gd name="connsiteX2223" fmla="*/ 631093 w 3245936"/>
              <a:gd name="connsiteY2223" fmla="*/ 129640 h 622144"/>
              <a:gd name="connsiteX2224" fmla="*/ 675679 w 3245936"/>
              <a:gd name="connsiteY2224" fmla="*/ 176312 h 622144"/>
              <a:gd name="connsiteX2225" fmla="*/ 692396 w 3245936"/>
              <a:gd name="connsiteY2225" fmla="*/ 171045 h 622144"/>
              <a:gd name="connsiteX2226" fmla="*/ 625273 w 3245936"/>
              <a:gd name="connsiteY2226" fmla="*/ 129040 h 622144"/>
              <a:gd name="connsiteX2227" fmla="*/ 558074 w 3245936"/>
              <a:gd name="connsiteY2227" fmla="*/ 156919 h 622144"/>
              <a:gd name="connsiteX2228" fmla="*/ 579667 w 3245936"/>
              <a:gd name="connsiteY2228" fmla="*/ 203411 h 622144"/>
              <a:gd name="connsiteX2229" fmla="*/ 581658 w 3245936"/>
              <a:gd name="connsiteY2229" fmla="*/ 203220 h 622144"/>
              <a:gd name="connsiteX2230" fmla="*/ 582392 w 3245936"/>
              <a:gd name="connsiteY2230" fmla="*/ 203573 h 622144"/>
              <a:gd name="connsiteX2231" fmla="*/ 626273 w 3245936"/>
              <a:gd name="connsiteY2231" fmla="*/ 130183 h 622144"/>
              <a:gd name="connsiteX2232" fmla="*/ 625273 w 3245936"/>
              <a:gd name="connsiteY2232" fmla="*/ 129040 h 622144"/>
              <a:gd name="connsiteX2233" fmla="*/ 631769 w 3245936"/>
              <a:gd name="connsiteY2233" fmla="*/ 128297 h 622144"/>
              <a:gd name="connsiteX2234" fmla="*/ 631493 w 3245936"/>
              <a:gd name="connsiteY2234" fmla="*/ 128897 h 622144"/>
              <a:gd name="connsiteX2235" fmla="*/ 693415 w 3245936"/>
              <a:gd name="connsiteY2235" fmla="*/ 170731 h 622144"/>
              <a:gd name="connsiteX2236" fmla="*/ 753470 w 3245936"/>
              <a:gd name="connsiteY2236" fmla="*/ 151785 h 622144"/>
              <a:gd name="connsiteX2237" fmla="*/ 753489 w 3245936"/>
              <a:gd name="connsiteY2237" fmla="*/ 150890 h 622144"/>
              <a:gd name="connsiteX2238" fmla="*/ 533119 w 3245936"/>
              <a:gd name="connsiteY2238" fmla="*/ 126173 h 622144"/>
              <a:gd name="connsiteX2239" fmla="*/ 472978 w 3245936"/>
              <a:gd name="connsiteY2239" fmla="*/ 190495 h 622144"/>
              <a:gd name="connsiteX2240" fmla="*/ 473083 w 3245936"/>
              <a:gd name="connsiteY2240" fmla="*/ 190666 h 622144"/>
              <a:gd name="connsiteX2241" fmla="*/ 473416 w 3245936"/>
              <a:gd name="connsiteY2241" fmla="*/ 191095 h 622144"/>
              <a:gd name="connsiteX2242" fmla="*/ 484075 w 3245936"/>
              <a:gd name="connsiteY2242" fmla="*/ 186675 h 622144"/>
              <a:gd name="connsiteX2243" fmla="*/ 537986 w 3245936"/>
              <a:gd name="connsiteY2243" fmla="*/ 121458 h 622144"/>
              <a:gd name="connsiteX2244" fmla="*/ 485637 w 3245936"/>
              <a:gd name="connsiteY2244" fmla="*/ 186018 h 622144"/>
              <a:gd name="connsiteX2245" fmla="*/ 557131 w 3245936"/>
              <a:gd name="connsiteY2245" fmla="*/ 156357 h 622144"/>
              <a:gd name="connsiteX2246" fmla="*/ 541063 w 3245936"/>
              <a:gd name="connsiteY2246" fmla="*/ 121782 h 622144"/>
              <a:gd name="connsiteX2247" fmla="*/ 539072 w 3245936"/>
              <a:gd name="connsiteY2247" fmla="*/ 121953 h 622144"/>
              <a:gd name="connsiteX2248" fmla="*/ 537986 w 3245936"/>
              <a:gd name="connsiteY2248" fmla="*/ 121458 h 622144"/>
              <a:gd name="connsiteX2249" fmla="*/ 536757 w 3245936"/>
              <a:gd name="connsiteY2249" fmla="*/ 120124 h 622144"/>
              <a:gd name="connsiteX2250" fmla="*/ 468292 w 3245936"/>
              <a:gd name="connsiteY2250" fmla="*/ 146423 h 622144"/>
              <a:gd name="connsiteX2251" fmla="*/ 470301 w 3245936"/>
              <a:gd name="connsiteY2251" fmla="*/ 188971 h 622144"/>
              <a:gd name="connsiteX2252" fmla="*/ 470825 w 3245936"/>
              <a:gd name="connsiteY2252" fmla="*/ 188990 h 622144"/>
              <a:gd name="connsiteX2253" fmla="*/ 472540 w 3245936"/>
              <a:gd name="connsiteY2253" fmla="*/ 190028 h 622144"/>
              <a:gd name="connsiteX2254" fmla="*/ 537253 w 3245936"/>
              <a:gd name="connsiteY2254" fmla="*/ 120801 h 622144"/>
              <a:gd name="connsiteX2255" fmla="*/ 536757 w 3245936"/>
              <a:gd name="connsiteY2255" fmla="*/ 120124 h 622144"/>
              <a:gd name="connsiteX2256" fmla="*/ 543349 w 3245936"/>
              <a:gd name="connsiteY2256" fmla="*/ 119124 h 622144"/>
              <a:gd name="connsiteX2257" fmla="*/ 543349 w 3245936"/>
              <a:gd name="connsiteY2257" fmla="*/ 119286 h 622144"/>
              <a:gd name="connsiteX2258" fmla="*/ 541634 w 3245936"/>
              <a:gd name="connsiteY2258" fmla="*/ 121563 h 622144"/>
              <a:gd name="connsiteX2259" fmla="*/ 557703 w 3245936"/>
              <a:gd name="connsiteY2259" fmla="*/ 156129 h 622144"/>
              <a:gd name="connsiteX2260" fmla="*/ 624959 w 3245936"/>
              <a:gd name="connsiteY2260" fmla="*/ 128221 h 622144"/>
              <a:gd name="connsiteX2261" fmla="*/ 624844 w 3245936"/>
              <a:gd name="connsiteY2261" fmla="*/ 127239 h 622144"/>
              <a:gd name="connsiteX2262" fmla="*/ 2425517 w 3245936"/>
              <a:gd name="connsiteY2262" fmla="*/ 101322 h 622144"/>
              <a:gd name="connsiteX2263" fmla="*/ 2370758 w 3245936"/>
              <a:gd name="connsiteY2263" fmla="*/ 241921 h 622144"/>
              <a:gd name="connsiteX2264" fmla="*/ 2372596 w 3245936"/>
              <a:gd name="connsiteY2264" fmla="*/ 245292 h 622144"/>
              <a:gd name="connsiteX2265" fmla="*/ 2458283 w 3245936"/>
              <a:gd name="connsiteY2265" fmla="*/ 259685 h 622144"/>
              <a:gd name="connsiteX2266" fmla="*/ 2460569 w 3245936"/>
              <a:gd name="connsiteY2266" fmla="*/ 257275 h 622144"/>
              <a:gd name="connsiteX2267" fmla="*/ 2426727 w 3245936"/>
              <a:gd name="connsiteY2267" fmla="*/ 101389 h 622144"/>
              <a:gd name="connsiteX2268" fmla="*/ 2425603 w 3245936"/>
              <a:gd name="connsiteY2268" fmla="*/ 101360 h 622144"/>
              <a:gd name="connsiteX2269" fmla="*/ 2425517 w 3245936"/>
              <a:gd name="connsiteY2269" fmla="*/ 101322 h 622144"/>
              <a:gd name="connsiteX2270" fmla="*/ 2423403 w 3245936"/>
              <a:gd name="connsiteY2270" fmla="*/ 99817 h 622144"/>
              <a:gd name="connsiteX2271" fmla="*/ 2278718 w 3245936"/>
              <a:gd name="connsiteY2271" fmla="*/ 169788 h 622144"/>
              <a:gd name="connsiteX2272" fmla="*/ 2278880 w 3245936"/>
              <a:gd name="connsiteY2272" fmla="*/ 171712 h 622144"/>
              <a:gd name="connsiteX2273" fmla="*/ 2278375 w 3245936"/>
              <a:gd name="connsiteY2273" fmla="*/ 172817 h 622144"/>
              <a:gd name="connsiteX2274" fmla="*/ 2366567 w 3245936"/>
              <a:gd name="connsiteY2274" fmla="*/ 242587 h 622144"/>
              <a:gd name="connsiteX2275" fmla="*/ 2369891 w 3245936"/>
              <a:gd name="connsiteY2275" fmla="*/ 241549 h 622144"/>
              <a:gd name="connsiteX2276" fmla="*/ 2369986 w 3245936"/>
              <a:gd name="connsiteY2276" fmla="*/ 241587 h 622144"/>
              <a:gd name="connsiteX2277" fmla="*/ 2424746 w 3245936"/>
              <a:gd name="connsiteY2277" fmla="*/ 100979 h 622144"/>
              <a:gd name="connsiteX2278" fmla="*/ 2423403 w 3245936"/>
              <a:gd name="connsiteY2278" fmla="*/ 99817 h 622144"/>
              <a:gd name="connsiteX2279" fmla="*/ 2429365 w 3245936"/>
              <a:gd name="connsiteY2279" fmla="*/ 99808 h 622144"/>
              <a:gd name="connsiteX2280" fmla="*/ 2427555 w 3245936"/>
              <a:gd name="connsiteY2280" fmla="*/ 101198 h 622144"/>
              <a:gd name="connsiteX2281" fmla="*/ 2461398 w 3245936"/>
              <a:gd name="connsiteY2281" fmla="*/ 257075 h 622144"/>
              <a:gd name="connsiteX2282" fmla="*/ 2462531 w 3245936"/>
              <a:gd name="connsiteY2282" fmla="*/ 257103 h 622144"/>
              <a:gd name="connsiteX2283" fmla="*/ 2463922 w 3245936"/>
              <a:gd name="connsiteY2283" fmla="*/ 257799 h 622144"/>
              <a:gd name="connsiteX2284" fmla="*/ 2554428 w 3245936"/>
              <a:gd name="connsiteY2284" fmla="*/ 165292 h 622144"/>
              <a:gd name="connsiteX2285" fmla="*/ 2553647 w 3245936"/>
              <a:gd name="connsiteY2285" fmla="*/ 162263 h 622144"/>
              <a:gd name="connsiteX2286" fmla="*/ 2553828 w 3245936"/>
              <a:gd name="connsiteY2286" fmla="*/ 161872 h 622144"/>
              <a:gd name="connsiteX2287" fmla="*/ 2145130 w 3245936"/>
              <a:gd name="connsiteY2287" fmla="*/ 92769 h 622144"/>
              <a:gd name="connsiteX2288" fmla="*/ 2141710 w 3245936"/>
              <a:gd name="connsiteY2288" fmla="*/ 94083 h 622144"/>
              <a:gd name="connsiteX2289" fmla="*/ 2120269 w 3245936"/>
              <a:gd name="connsiteY2289" fmla="*/ 175236 h 622144"/>
              <a:gd name="connsiteX2290" fmla="*/ 2122613 w 3245936"/>
              <a:gd name="connsiteY2290" fmla="*/ 177951 h 622144"/>
              <a:gd name="connsiteX2291" fmla="*/ 2271908 w 3245936"/>
              <a:gd name="connsiteY2291" fmla="*/ 170655 h 622144"/>
              <a:gd name="connsiteX2292" fmla="*/ 2271917 w 3245936"/>
              <a:gd name="connsiteY2292" fmla="*/ 170093 h 622144"/>
              <a:gd name="connsiteX2293" fmla="*/ 2272212 w 3245936"/>
              <a:gd name="connsiteY2293" fmla="*/ 169454 h 622144"/>
              <a:gd name="connsiteX2294" fmla="*/ 2139453 w 3245936"/>
              <a:gd name="connsiteY2294" fmla="*/ 92664 h 622144"/>
              <a:gd name="connsiteX2295" fmla="*/ 2041174 w 3245936"/>
              <a:gd name="connsiteY2295" fmla="*/ 149595 h 622144"/>
              <a:gd name="connsiteX2296" fmla="*/ 2041450 w 3245936"/>
              <a:gd name="connsiteY2296" fmla="*/ 151852 h 622144"/>
              <a:gd name="connsiteX2297" fmla="*/ 2041431 w 3245936"/>
              <a:gd name="connsiteY2297" fmla="*/ 151909 h 622144"/>
              <a:gd name="connsiteX2298" fmla="*/ 2115888 w 3245936"/>
              <a:gd name="connsiteY2298" fmla="*/ 177141 h 622144"/>
              <a:gd name="connsiteX2299" fmla="*/ 2119698 w 3245936"/>
              <a:gd name="connsiteY2299" fmla="*/ 175046 h 622144"/>
              <a:gd name="connsiteX2300" fmla="*/ 2141139 w 3245936"/>
              <a:gd name="connsiteY2300" fmla="*/ 93893 h 622144"/>
              <a:gd name="connsiteX2301" fmla="*/ 2139453 w 3245936"/>
              <a:gd name="connsiteY2301" fmla="*/ 92664 h 622144"/>
              <a:gd name="connsiteX2302" fmla="*/ 308500 w 3245936"/>
              <a:gd name="connsiteY2302" fmla="*/ 84901 h 622144"/>
              <a:gd name="connsiteX2303" fmla="*/ 306424 w 3245936"/>
              <a:gd name="connsiteY2303" fmla="*/ 85587 h 622144"/>
              <a:gd name="connsiteX2304" fmla="*/ 301318 w 3245936"/>
              <a:gd name="connsiteY2304" fmla="*/ 156967 h 622144"/>
              <a:gd name="connsiteX2305" fmla="*/ 301585 w 3245936"/>
              <a:gd name="connsiteY2305" fmla="*/ 156976 h 622144"/>
              <a:gd name="connsiteX2306" fmla="*/ 304281 w 3245936"/>
              <a:gd name="connsiteY2306" fmla="*/ 160701 h 622144"/>
              <a:gd name="connsiteX2307" fmla="*/ 389367 w 3245936"/>
              <a:gd name="connsiteY2307" fmla="*/ 174093 h 622144"/>
              <a:gd name="connsiteX2308" fmla="*/ 390168 w 3245936"/>
              <a:gd name="connsiteY2308" fmla="*/ 172626 h 622144"/>
              <a:gd name="connsiteX2309" fmla="*/ 303966 w 3245936"/>
              <a:gd name="connsiteY2309" fmla="*/ 84644 h 622144"/>
              <a:gd name="connsiteX2310" fmla="*/ 176284 w 3245936"/>
              <a:gd name="connsiteY2310" fmla="*/ 189409 h 622144"/>
              <a:gd name="connsiteX2311" fmla="*/ 176560 w 3245936"/>
              <a:gd name="connsiteY2311" fmla="*/ 190124 h 622144"/>
              <a:gd name="connsiteX2312" fmla="*/ 297261 w 3245936"/>
              <a:gd name="connsiteY2312" fmla="*/ 160929 h 622144"/>
              <a:gd name="connsiteX2313" fmla="*/ 297289 w 3245936"/>
              <a:gd name="connsiteY2313" fmla="*/ 159663 h 622144"/>
              <a:gd name="connsiteX2314" fmla="*/ 300737 w 3245936"/>
              <a:gd name="connsiteY2314" fmla="*/ 156957 h 622144"/>
              <a:gd name="connsiteX2315" fmla="*/ 305843 w 3245936"/>
              <a:gd name="connsiteY2315" fmla="*/ 85577 h 622144"/>
              <a:gd name="connsiteX2316" fmla="*/ 305567 w 3245936"/>
              <a:gd name="connsiteY2316" fmla="*/ 85568 h 622144"/>
              <a:gd name="connsiteX2317" fmla="*/ 303966 w 3245936"/>
              <a:gd name="connsiteY2317" fmla="*/ 84644 h 622144"/>
              <a:gd name="connsiteX2318" fmla="*/ 460776 w 3245936"/>
              <a:gd name="connsiteY2318" fmla="*/ 22169 h 622144"/>
              <a:gd name="connsiteX2319" fmla="*/ 394625 w 3245936"/>
              <a:gd name="connsiteY2319" fmla="*/ 171921 h 622144"/>
              <a:gd name="connsiteX2320" fmla="*/ 395940 w 3245936"/>
              <a:gd name="connsiteY2320" fmla="*/ 173293 h 622144"/>
              <a:gd name="connsiteX2321" fmla="*/ 467368 w 3245936"/>
              <a:gd name="connsiteY2321" fmla="*/ 145861 h 622144"/>
              <a:gd name="connsiteX2322" fmla="*/ 461519 w 3245936"/>
              <a:gd name="connsiteY2322" fmla="*/ 22283 h 622144"/>
              <a:gd name="connsiteX2323" fmla="*/ 460995 w 3245936"/>
              <a:gd name="connsiteY2323" fmla="*/ 22274 h 622144"/>
              <a:gd name="connsiteX2324" fmla="*/ 460776 w 3245936"/>
              <a:gd name="connsiteY2324" fmla="*/ 22169 h 622144"/>
              <a:gd name="connsiteX2325" fmla="*/ 463710 w 3245936"/>
              <a:gd name="connsiteY2325" fmla="*/ 21817 h 622144"/>
              <a:gd name="connsiteX2326" fmla="*/ 462415 w 3245936"/>
              <a:gd name="connsiteY2326" fmla="*/ 22322 h 622144"/>
              <a:gd name="connsiteX2327" fmla="*/ 468244 w 3245936"/>
              <a:gd name="connsiteY2327" fmla="*/ 145537 h 622144"/>
              <a:gd name="connsiteX2328" fmla="*/ 536453 w 3245936"/>
              <a:gd name="connsiteY2328" fmla="*/ 119343 h 622144"/>
              <a:gd name="connsiteX2329" fmla="*/ 536395 w 3245936"/>
              <a:gd name="connsiteY2329" fmla="*/ 117667 h 622144"/>
              <a:gd name="connsiteX2330" fmla="*/ 537434 w 3245936"/>
              <a:gd name="connsiteY2330" fmla="*/ 115952 h 622144"/>
              <a:gd name="connsiteX2331" fmla="*/ 458709 w 3245936"/>
              <a:gd name="connsiteY2331" fmla="*/ 20531 h 622144"/>
              <a:gd name="connsiteX2332" fmla="*/ 309777 w 3245936"/>
              <a:gd name="connsiteY2332" fmla="*/ 81167 h 622144"/>
              <a:gd name="connsiteX2333" fmla="*/ 309853 w 3245936"/>
              <a:gd name="connsiteY2333" fmla="*/ 82891 h 622144"/>
              <a:gd name="connsiteX2334" fmla="*/ 309024 w 3245936"/>
              <a:gd name="connsiteY2334" fmla="*/ 84406 h 622144"/>
              <a:gd name="connsiteX2335" fmla="*/ 390691 w 3245936"/>
              <a:gd name="connsiteY2335" fmla="*/ 172131 h 622144"/>
              <a:gd name="connsiteX2336" fmla="*/ 393625 w 3245936"/>
              <a:gd name="connsiteY2336" fmla="*/ 171464 h 622144"/>
              <a:gd name="connsiteX2337" fmla="*/ 393835 w 3245936"/>
              <a:gd name="connsiteY2337" fmla="*/ 171559 h 622144"/>
              <a:gd name="connsiteX2338" fmla="*/ 459986 w 3245936"/>
              <a:gd name="connsiteY2338" fmla="*/ 21817 h 622144"/>
              <a:gd name="connsiteX2339" fmla="*/ 458709 w 3245936"/>
              <a:gd name="connsiteY2339" fmla="*/ 20531 h 622144"/>
              <a:gd name="connsiteX2340" fmla="*/ 649895 w 3245936"/>
              <a:gd name="connsiteY2340" fmla="*/ 6653 h 622144"/>
              <a:gd name="connsiteX2341" fmla="*/ 647990 w 3245936"/>
              <a:gd name="connsiteY2341" fmla="*/ 7053 h 622144"/>
              <a:gd name="connsiteX2342" fmla="*/ 629274 w 3245936"/>
              <a:gd name="connsiteY2342" fmla="*/ 123849 h 622144"/>
              <a:gd name="connsiteX2343" fmla="*/ 631855 w 3245936"/>
              <a:gd name="connsiteY2343" fmla="*/ 127554 h 622144"/>
              <a:gd name="connsiteX2344" fmla="*/ 753594 w 3245936"/>
              <a:gd name="connsiteY2344" fmla="*/ 150157 h 622144"/>
              <a:gd name="connsiteX2345" fmla="*/ 754546 w 3245936"/>
              <a:gd name="connsiteY2345" fmla="*/ 148614 h 622144"/>
              <a:gd name="connsiteX2346" fmla="*/ 646066 w 3245936"/>
              <a:gd name="connsiteY2346" fmla="*/ 6434 h 622144"/>
              <a:gd name="connsiteX2347" fmla="*/ 542577 w 3245936"/>
              <a:gd name="connsiteY2347" fmla="*/ 116229 h 622144"/>
              <a:gd name="connsiteX2348" fmla="*/ 543377 w 3245936"/>
              <a:gd name="connsiteY2348" fmla="*/ 118524 h 622144"/>
              <a:gd name="connsiteX2349" fmla="*/ 624873 w 3245936"/>
              <a:gd name="connsiteY2349" fmla="*/ 126639 h 622144"/>
              <a:gd name="connsiteX2350" fmla="*/ 624873 w 3245936"/>
              <a:gd name="connsiteY2350" fmla="*/ 126487 h 622144"/>
              <a:gd name="connsiteX2351" fmla="*/ 628550 w 3245936"/>
              <a:gd name="connsiteY2351" fmla="*/ 123791 h 622144"/>
              <a:gd name="connsiteX2352" fmla="*/ 647266 w 3245936"/>
              <a:gd name="connsiteY2352" fmla="*/ 6996 h 622144"/>
              <a:gd name="connsiteX2353" fmla="*/ 646066 w 3245936"/>
              <a:gd name="connsiteY2353" fmla="*/ 6434 h 622144"/>
              <a:gd name="connsiteX2354" fmla="*/ 644704 w 3245936"/>
              <a:gd name="connsiteY2354" fmla="*/ 4310 h 622144"/>
              <a:gd name="connsiteX2355" fmla="*/ 465291 w 3245936"/>
              <a:gd name="connsiteY2355" fmla="*/ 18978 h 622144"/>
              <a:gd name="connsiteX2356" fmla="*/ 465272 w 3245936"/>
              <a:gd name="connsiteY2356" fmla="*/ 19597 h 622144"/>
              <a:gd name="connsiteX2357" fmla="*/ 464234 w 3245936"/>
              <a:gd name="connsiteY2357" fmla="*/ 21321 h 622144"/>
              <a:gd name="connsiteX2358" fmla="*/ 537967 w 3245936"/>
              <a:gd name="connsiteY2358" fmla="*/ 115457 h 622144"/>
              <a:gd name="connsiteX2359" fmla="*/ 540672 w 3245936"/>
              <a:gd name="connsiteY2359" fmla="*/ 115000 h 622144"/>
              <a:gd name="connsiteX2360" fmla="*/ 541996 w 3245936"/>
              <a:gd name="connsiteY2360" fmla="*/ 115609 h 622144"/>
              <a:gd name="connsiteX2361" fmla="*/ 645485 w 3245936"/>
              <a:gd name="connsiteY2361" fmla="*/ 5805 h 622144"/>
              <a:gd name="connsiteX2362" fmla="*/ 644704 w 3245936"/>
              <a:gd name="connsiteY2362" fmla="*/ 4310 h 622144"/>
              <a:gd name="connsiteX2363" fmla="*/ 649028 w 3245936"/>
              <a:gd name="connsiteY2363" fmla="*/ 90 h 622144"/>
              <a:gd name="connsiteX2364" fmla="*/ 651705 w 3245936"/>
              <a:gd name="connsiteY2364" fmla="*/ 4376 h 622144"/>
              <a:gd name="connsiteX2365" fmla="*/ 650657 w 3245936"/>
              <a:gd name="connsiteY2365" fmla="*/ 6101 h 622144"/>
              <a:gd name="connsiteX2366" fmla="*/ 755299 w 3245936"/>
              <a:gd name="connsiteY2366" fmla="*/ 148071 h 622144"/>
              <a:gd name="connsiteX2367" fmla="*/ 757813 w 3245936"/>
              <a:gd name="connsiteY2367" fmla="*/ 147690 h 622144"/>
              <a:gd name="connsiteX2368" fmla="*/ 760500 w 3245936"/>
              <a:gd name="connsiteY2368" fmla="*/ 151709 h 622144"/>
              <a:gd name="connsiteX2369" fmla="*/ 912433 w 3245936"/>
              <a:gd name="connsiteY2369" fmla="*/ 195181 h 622144"/>
              <a:gd name="connsiteX2370" fmla="*/ 916462 w 3245936"/>
              <a:gd name="connsiteY2370" fmla="*/ 193067 h 622144"/>
              <a:gd name="connsiteX2371" fmla="*/ 919138 w 3245936"/>
              <a:gd name="connsiteY2371" fmla="*/ 197353 h 622144"/>
              <a:gd name="connsiteX2372" fmla="*/ 919034 w 3245936"/>
              <a:gd name="connsiteY2372" fmla="*/ 197572 h 622144"/>
              <a:gd name="connsiteX2373" fmla="*/ 1034801 w 3245936"/>
              <a:gd name="connsiteY2373" fmla="*/ 246407 h 622144"/>
              <a:gd name="connsiteX2374" fmla="*/ 1038677 w 3245936"/>
              <a:gd name="connsiteY2374" fmla="*/ 244616 h 622144"/>
              <a:gd name="connsiteX2375" fmla="*/ 1040992 w 3245936"/>
              <a:gd name="connsiteY2375" fmla="*/ 246435 h 622144"/>
              <a:gd name="connsiteX2376" fmla="*/ 1134537 w 3245936"/>
              <a:gd name="connsiteY2376" fmla="*/ 207088 h 622144"/>
              <a:gd name="connsiteX2377" fmla="*/ 1134403 w 3245936"/>
              <a:gd name="connsiteY2377" fmla="*/ 205240 h 622144"/>
              <a:gd name="connsiteX2378" fmla="*/ 1138690 w 3245936"/>
              <a:gd name="connsiteY2378" fmla="*/ 202563 h 622144"/>
              <a:gd name="connsiteX2379" fmla="*/ 1141366 w 3245936"/>
              <a:gd name="connsiteY2379" fmla="*/ 206849 h 622144"/>
              <a:gd name="connsiteX2380" fmla="*/ 1141319 w 3245936"/>
              <a:gd name="connsiteY2380" fmla="*/ 206954 h 622144"/>
              <a:gd name="connsiteX2381" fmla="*/ 1271354 w 3245936"/>
              <a:gd name="connsiteY2381" fmla="*/ 257380 h 622144"/>
              <a:gd name="connsiteX2382" fmla="*/ 1275269 w 3245936"/>
              <a:gd name="connsiteY2382" fmla="*/ 255532 h 622144"/>
              <a:gd name="connsiteX2383" fmla="*/ 1277888 w 3245936"/>
              <a:gd name="connsiteY2383" fmla="*/ 258141 h 622144"/>
              <a:gd name="connsiteX2384" fmla="*/ 1403637 w 3245936"/>
              <a:gd name="connsiteY2384" fmla="*/ 240206 h 622144"/>
              <a:gd name="connsiteX2385" fmla="*/ 1403656 w 3245936"/>
              <a:gd name="connsiteY2385" fmla="*/ 239273 h 622144"/>
              <a:gd name="connsiteX2386" fmla="*/ 1407942 w 3245936"/>
              <a:gd name="connsiteY2386" fmla="*/ 236605 h 622144"/>
              <a:gd name="connsiteX2387" fmla="*/ 1410619 w 3245936"/>
              <a:gd name="connsiteY2387" fmla="*/ 240882 h 622144"/>
              <a:gd name="connsiteX2388" fmla="*/ 1410295 w 3245936"/>
              <a:gd name="connsiteY2388" fmla="*/ 241606 h 622144"/>
              <a:gd name="connsiteX2389" fmla="*/ 1491343 w 3245936"/>
              <a:gd name="connsiteY2389" fmla="*/ 290165 h 622144"/>
              <a:gd name="connsiteX2390" fmla="*/ 1495039 w 3245936"/>
              <a:gd name="connsiteY2390" fmla="*/ 288783 h 622144"/>
              <a:gd name="connsiteX2391" fmla="*/ 1497754 w 3245936"/>
              <a:gd name="connsiteY2391" fmla="*/ 291765 h 622144"/>
              <a:gd name="connsiteX2392" fmla="*/ 1563637 w 3245936"/>
              <a:gd name="connsiteY2392" fmla="*/ 290835 h 622144"/>
              <a:gd name="connsiteX2393" fmla="*/ 1696331 w 3245936"/>
              <a:gd name="connsiteY2393" fmla="*/ 240035 h 622144"/>
              <a:gd name="connsiteX2394" fmla="*/ 1696283 w 3245936"/>
              <a:gd name="connsiteY2394" fmla="*/ 238368 h 622144"/>
              <a:gd name="connsiteX2395" fmla="*/ 1700560 w 3245936"/>
              <a:gd name="connsiteY2395" fmla="*/ 235691 h 622144"/>
              <a:gd name="connsiteX2396" fmla="*/ 1703275 w 3245936"/>
              <a:gd name="connsiteY2396" fmla="*/ 238720 h 622144"/>
              <a:gd name="connsiteX2397" fmla="*/ 1850655 w 3245936"/>
              <a:gd name="connsiteY2397" fmla="*/ 238387 h 622144"/>
              <a:gd name="connsiteX2398" fmla="*/ 1885088 w 3245936"/>
              <a:gd name="connsiteY2398" fmla="*/ 208840 h 622144"/>
              <a:gd name="connsiteX2399" fmla="*/ 1884535 w 3245936"/>
              <a:gd name="connsiteY2399" fmla="*/ 206030 h 622144"/>
              <a:gd name="connsiteX2400" fmla="*/ 1888812 w 3245936"/>
              <a:gd name="connsiteY2400" fmla="*/ 203344 h 622144"/>
              <a:gd name="connsiteX2401" fmla="*/ 1891155 w 3245936"/>
              <a:gd name="connsiteY2401" fmla="*/ 205211 h 622144"/>
              <a:gd name="connsiteX2402" fmla="*/ 2034516 w 3245936"/>
              <a:gd name="connsiteY2402" fmla="*/ 151890 h 622144"/>
              <a:gd name="connsiteX2403" fmla="*/ 2034468 w 3245936"/>
              <a:gd name="connsiteY2403" fmla="*/ 150261 h 622144"/>
              <a:gd name="connsiteX2404" fmla="*/ 2038754 w 3245936"/>
              <a:gd name="connsiteY2404" fmla="*/ 147575 h 622144"/>
              <a:gd name="connsiteX2405" fmla="*/ 2040812 w 3245936"/>
              <a:gd name="connsiteY2405" fmla="*/ 148976 h 622144"/>
              <a:gd name="connsiteX2406" fmla="*/ 2139100 w 3245936"/>
              <a:gd name="connsiteY2406" fmla="*/ 92035 h 622144"/>
              <a:gd name="connsiteX2407" fmla="*/ 2138824 w 3245936"/>
              <a:gd name="connsiteY2407" fmla="*/ 89778 h 622144"/>
              <a:gd name="connsiteX2408" fmla="*/ 2143101 w 3245936"/>
              <a:gd name="connsiteY2408" fmla="*/ 87101 h 622144"/>
              <a:gd name="connsiteX2409" fmla="*/ 2145777 w 3245936"/>
              <a:gd name="connsiteY2409" fmla="*/ 91397 h 622144"/>
              <a:gd name="connsiteX2410" fmla="*/ 2145501 w 3245936"/>
              <a:gd name="connsiteY2410" fmla="*/ 92026 h 622144"/>
              <a:gd name="connsiteX2411" fmla="*/ 2272574 w 3245936"/>
              <a:gd name="connsiteY2411" fmla="*/ 168711 h 622144"/>
              <a:gd name="connsiteX2412" fmla="*/ 2276203 w 3245936"/>
              <a:gd name="connsiteY2412" fmla="*/ 167406 h 622144"/>
              <a:gd name="connsiteX2413" fmla="*/ 2278385 w 3245936"/>
              <a:gd name="connsiteY2413" fmla="*/ 168969 h 622144"/>
              <a:gd name="connsiteX2414" fmla="*/ 2423060 w 3245936"/>
              <a:gd name="connsiteY2414" fmla="*/ 98998 h 622144"/>
              <a:gd name="connsiteX2415" fmla="*/ 2422898 w 3245936"/>
              <a:gd name="connsiteY2415" fmla="*/ 97074 h 622144"/>
              <a:gd name="connsiteX2416" fmla="*/ 2427175 w 3245936"/>
              <a:gd name="connsiteY2416" fmla="*/ 94397 h 622144"/>
              <a:gd name="connsiteX2417" fmla="*/ 2429851 w 3245936"/>
              <a:gd name="connsiteY2417" fmla="*/ 98684 h 622144"/>
              <a:gd name="connsiteX2418" fmla="*/ 2429670 w 3245936"/>
              <a:gd name="connsiteY2418" fmla="*/ 99084 h 622144"/>
              <a:gd name="connsiteX2419" fmla="*/ 2554143 w 3245936"/>
              <a:gd name="connsiteY2419" fmla="*/ 161149 h 622144"/>
              <a:gd name="connsiteX2420" fmla="*/ 2557915 w 3245936"/>
              <a:gd name="connsiteY2420" fmla="*/ 159586 h 622144"/>
              <a:gd name="connsiteX2421" fmla="*/ 2560391 w 3245936"/>
              <a:gd name="connsiteY2421" fmla="*/ 161815 h 622144"/>
              <a:gd name="connsiteX2422" fmla="*/ 2625628 w 3245936"/>
              <a:gd name="connsiteY2422" fmla="*/ 142527 h 622144"/>
              <a:gd name="connsiteX2423" fmla="*/ 2625618 w 3245936"/>
              <a:gd name="connsiteY2423" fmla="*/ 140975 h 622144"/>
              <a:gd name="connsiteX2424" fmla="*/ 2629905 w 3245936"/>
              <a:gd name="connsiteY2424" fmla="*/ 138298 h 622144"/>
              <a:gd name="connsiteX2425" fmla="*/ 2632572 w 3245936"/>
              <a:gd name="connsiteY2425" fmla="*/ 142575 h 622144"/>
              <a:gd name="connsiteX2426" fmla="*/ 2632124 w 3245936"/>
              <a:gd name="connsiteY2426" fmla="*/ 143584 h 622144"/>
              <a:gd name="connsiteX2427" fmla="*/ 2760121 w 3245936"/>
              <a:gd name="connsiteY2427" fmla="*/ 243035 h 622144"/>
              <a:gd name="connsiteX2428" fmla="*/ 2763407 w 3245936"/>
              <a:gd name="connsiteY2428" fmla="*/ 242025 h 622144"/>
              <a:gd name="connsiteX2429" fmla="*/ 2766093 w 3245936"/>
              <a:gd name="connsiteY2429" fmla="*/ 245940 h 622144"/>
              <a:gd name="connsiteX2430" fmla="*/ 2922027 w 3245936"/>
              <a:gd name="connsiteY2430" fmla="*/ 284735 h 622144"/>
              <a:gd name="connsiteX2431" fmla="*/ 2926103 w 3245936"/>
              <a:gd name="connsiteY2431" fmla="*/ 282526 h 622144"/>
              <a:gd name="connsiteX2432" fmla="*/ 2928428 w 3245936"/>
              <a:gd name="connsiteY2432" fmla="*/ 284374 h 622144"/>
              <a:gd name="connsiteX2433" fmla="*/ 3059463 w 3245936"/>
              <a:gd name="connsiteY2433" fmla="*/ 234101 h 622144"/>
              <a:gd name="connsiteX2434" fmla="*/ 3059396 w 3245936"/>
              <a:gd name="connsiteY2434" fmla="*/ 232415 h 622144"/>
              <a:gd name="connsiteX2435" fmla="*/ 3063683 w 3245936"/>
              <a:gd name="connsiteY2435" fmla="*/ 229729 h 622144"/>
              <a:gd name="connsiteX2436" fmla="*/ 3066350 w 3245936"/>
              <a:gd name="connsiteY2436" fmla="*/ 234024 h 622144"/>
              <a:gd name="connsiteX2437" fmla="*/ 3065940 w 3245936"/>
              <a:gd name="connsiteY2437" fmla="*/ 234958 h 622144"/>
              <a:gd name="connsiteX2438" fmla="*/ 3177611 w 3245936"/>
              <a:gd name="connsiteY2438" fmla="*/ 316254 h 622144"/>
              <a:gd name="connsiteX2439" fmla="*/ 3181002 w 3245936"/>
              <a:gd name="connsiteY2439" fmla="*/ 315149 h 622144"/>
              <a:gd name="connsiteX2440" fmla="*/ 3183679 w 3245936"/>
              <a:gd name="connsiteY2440" fmla="*/ 319435 h 622144"/>
              <a:gd name="connsiteX2441" fmla="*/ 3182535 w 3245936"/>
              <a:gd name="connsiteY2441" fmla="*/ 321245 h 622144"/>
              <a:gd name="connsiteX2442" fmla="*/ 3240524 w 3245936"/>
              <a:gd name="connsiteY2442" fmla="*/ 399921 h 622144"/>
              <a:gd name="connsiteX2443" fmla="*/ 3243172 w 3245936"/>
              <a:gd name="connsiteY2443" fmla="*/ 399502 h 622144"/>
              <a:gd name="connsiteX2444" fmla="*/ 3245839 w 3245936"/>
              <a:gd name="connsiteY2444" fmla="*/ 403769 h 622144"/>
              <a:gd name="connsiteX2445" fmla="*/ 3241562 w 3245936"/>
              <a:gd name="connsiteY2445" fmla="*/ 406455 h 622144"/>
              <a:gd name="connsiteX2446" fmla="*/ 3238990 w 3245936"/>
              <a:gd name="connsiteY2446" fmla="*/ 403969 h 622144"/>
              <a:gd name="connsiteX2447" fmla="*/ 3076132 w 3245936"/>
              <a:gd name="connsiteY2447" fmla="*/ 430716 h 622144"/>
              <a:gd name="connsiteX2448" fmla="*/ 3076113 w 3245936"/>
              <a:gd name="connsiteY2448" fmla="*/ 431649 h 622144"/>
              <a:gd name="connsiteX2449" fmla="*/ 3071817 w 3245936"/>
              <a:gd name="connsiteY2449" fmla="*/ 434326 h 622144"/>
              <a:gd name="connsiteX2450" fmla="*/ 3070217 w 3245936"/>
              <a:gd name="connsiteY2450" fmla="*/ 433392 h 622144"/>
              <a:gd name="connsiteX2451" fmla="*/ 2942525 w 3245936"/>
              <a:gd name="connsiteY2451" fmla="*/ 538148 h 622144"/>
              <a:gd name="connsiteX2452" fmla="*/ 2942991 w 3245936"/>
              <a:gd name="connsiteY2452" fmla="*/ 540863 h 622144"/>
              <a:gd name="connsiteX2453" fmla="*/ 2938705 w 3245936"/>
              <a:gd name="connsiteY2453" fmla="*/ 543539 h 622144"/>
              <a:gd name="connsiteX2454" fmla="*/ 2936419 w 3245936"/>
              <a:gd name="connsiteY2454" fmla="*/ 541787 h 622144"/>
              <a:gd name="connsiteX2455" fmla="*/ 2787477 w 3245936"/>
              <a:gd name="connsiteY2455" fmla="*/ 602423 h 622144"/>
              <a:gd name="connsiteX2456" fmla="*/ 2787562 w 3245936"/>
              <a:gd name="connsiteY2456" fmla="*/ 604147 h 622144"/>
              <a:gd name="connsiteX2457" fmla="*/ 2783276 w 3245936"/>
              <a:gd name="connsiteY2457" fmla="*/ 606823 h 622144"/>
              <a:gd name="connsiteX2458" fmla="*/ 2780619 w 3245936"/>
              <a:gd name="connsiteY2458" fmla="*/ 604099 h 622144"/>
              <a:gd name="connsiteX2459" fmla="*/ 2601206 w 3245936"/>
              <a:gd name="connsiteY2459" fmla="*/ 618758 h 622144"/>
              <a:gd name="connsiteX2460" fmla="*/ 2601187 w 3245936"/>
              <a:gd name="connsiteY2460" fmla="*/ 619368 h 622144"/>
              <a:gd name="connsiteX2461" fmla="*/ 2596901 w 3245936"/>
              <a:gd name="connsiteY2461" fmla="*/ 622054 h 622144"/>
              <a:gd name="connsiteX2462" fmla="*/ 2594214 w 3245936"/>
              <a:gd name="connsiteY2462" fmla="*/ 617758 h 622144"/>
              <a:gd name="connsiteX2463" fmla="*/ 2595272 w 3245936"/>
              <a:gd name="connsiteY2463" fmla="*/ 616034 h 622144"/>
              <a:gd name="connsiteX2464" fmla="*/ 2490620 w 3245936"/>
              <a:gd name="connsiteY2464" fmla="*/ 474064 h 622144"/>
              <a:gd name="connsiteX2465" fmla="*/ 2488106 w 3245936"/>
              <a:gd name="connsiteY2465" fmla="*/ 474445 h 622144"/>
              <a:gd name="connsiteX2466" fmla="*/ 2485420 w 3245936"/>
              <a:gd name="connsiteY2466" fmla="*/ 470416 h 622144"/>
              <a:gd name="connsiteX2467" fmla="*/ 2333496 w 3245936"/>
              <a:gd name="connsiteY2467" fmla="*/ 426944 h 622144"/>
              <a:gd name="connsiteX2468" fmla="*/ 2329458 w 3245936"/>
              <a:gd name="connsiteY2468" fmla="*/ 429058 h 622144"/>
              <a:gd name="connsiteX2469" fmla="*/ 2326791 w 3245936"/>
              <a:gd name="connsiteY2469" fmla="*/ 424782 h 622144"/>
              <a:gd name="connsiteX2470" fmla="*/ 2326886 w 3245936"/>
              <a:gd name="connsiteY2470" fmla="*/ 424572 h 622144"/>
              <a:gd name="connsiteX2471" fmla="*/ 2211119 w 3245936"/>
              <a:gd name="connsiteY2471" fmla="*/ 375728 h 622144"/>
              <a:gd name="connsiteX2472" fmla="*/ 2207242 w 3245936"/>
              <a:gd name="connsiteY2472" fmla="*/ 377518 h 622144"/>
              <a:gd name="connsiteX2473" fmla="*/ 2204937 w 3245936"/>
              <a:gd name="connsiteY2473" fmla="*/ 375709 h 622144"/>
              <a:gd name="connsiteX2474" fmla="*/ 2111392 w 3245936"/>
              <a:gd name="connsiteY2474" fmla="*/ 415056 h 622144"/>
              <a:gd name="connsiteX2475" fmla="*/ 2111516 w 3245936"/>
              <a:gd name="connsiteY2475" fmla="*/ 416904 h 622144"/>
              <a:gd name="connsiteX2476" fmla="*/ 2107230 w 3245936"/>
              <a:gd name="connsiteY2476" fmla="*/ 419590 h 622144"/>
              <a:gd name="connsiteX2477" fmla="*/ 2104553 w 3245936"/>
              <a:gd name="connsiteY2477" fmla="*/ 415295 h 622144"/>
              <a:gd name="connsiteX2478" fmla="*/ 2104601 w 3245936"/>
              <a:gd name="connsiteY2478" fmla="*/ 415199 h 622144"/>
              <a:gd name="connsiteX2479" fmla="*/ 1974575 w 3245936"/>
              <a:gd name="connsiteY2479" fmla="*/ 364764 h 622144"/>
              <a:gd name="connsiteX2480" fmla="*/ 1970670 w 3245936"/>
              <a:gd name="connsiteY2480" fmla="*/ 366603 h 622144"/>
              <a:gd name="connsiteX2481" fmla="*/ 1968050 w 3245936"/>
              <a:gd name="connsiteY2481" fmla="*/ 364003 h 622144"/>
              <a:gd name="connsiteX2482" fmla="*/ 1842301 w 3245936"/>
              <a:gd name="connsiteY2482" fmla="*/ 381938 h 622144"/>
              <a:gd name="connsiteX2483" fmla="*/ 1842273 w 3245936"/>
              <a:gd name="connsiteY2483" fmla="*/ 382871 h 622144"/>
              <a:gd name="connsiteX2484" fmla="*/ 1837996 w 3245936"/>
              <a:gd name="connsiteY2484" fmla="*/ 385548 h 622144"/>
              <a:gd name="connsiteX2485" fmla="*/ 1835320 w 3245936"/>
              <a:gd name="connsiteY2485" fmla="*/ 381262 h 622144"/>
              <a:gd name="connsiteX2486" fmla="*/ 1835643 w 3245936"/>
              <a:gd name="connsiteY2486" fmla="*/ 380547 h 622144"/>
              <a:gd name="connsiteX2487" fmla="*/ 1754595 w 3245936"/>
              <a:gd name="connsiteY2487" fmla="*/ 331979 h 622144"/>
              <a:gd name="connsiteX2488" fmla="*/ 1750900 w 3245936"/>
              <a:gd name="connsiteY2488" fmla="*/ 333361 h 622144"/>
              <a:gd name="connsiteX2489" fmla="*/ 1748194 w 3245936"/>
              <a:gd name="connsiteY2489" fmla="*/ 330379 h 622144"/>
              <a:gd name="connsiteX2490" fmla="*/ 1682423 w 3245936"/>
              <a:gd name="connsiteY2490" fmla="*/ 331311 h 622144"/>
              <a:gd name="connsiteX2491" fmla="*/ 1549655 w 3245936"/>
              <a:gd name="connsiteY2491" fmla="*/ 382148 h 622144"/>
              <a:gd name="connsiteX2492" fmla="*/ 1549703 w 3245936"/>
              <a:gd name="connsiteY2492" fmla="*/ 383814 h 622144"/>
              <a:gd name="connsiteX2493" fmla="*/ 1545417 w 3245936"/>
              <a:gd name="connsiteY2493" fmla="*/ 386481 h 622144"/>
              <a:gd name="connsiteX2494" fmla="*/ 1542702 w 3245936"/>
              <a:gd name="connsiteY2494" fmla="*/ 383452 h 622144"/>
              <a:gd name="connsiteX2495" fmla="*/ 1395331 w 3245936"/>
              <a:gd name="connsiteY2495" fmla="*/ 383795 h 622144"/>
              <a:gd name="connsiteX2496" fmla="*/ 1360889 w 3245936"/>
              <a:gd name="connsiteY2496" fmla="*/ 413342 h 622144"/>
              <a:gd name="connsiteX2497" fmla="*/ 1361451 w 3245936"/>
              <a:gd name="connsiteY2497" fmla="*/ 416152 h 622144"/>
              <a:gd name="connsiteX2498" fmla="*/ 1357165 w 3245936"/>
              <a:gd name="connsiteY2498" fmla="*/ 418828 h 622144"/>
              <a:gd name="connsiteX2499" fmla="*/ 1354831 w 3245936"/>
              <a:gd name="connsiteY2499" fmla="*/ 416971 h 622144"/>
              <a:gd name="connsiteX2500" fmla="*/ 1211470 w 3245936"/>
              <a:gd name="connsiteY2500" fmla="*/ 470292 h 622144"/>
              <a:gd name="connsiteX2501" fmla="*/ 1211518 w 3245936"/>
              <a:gd name="connsiteY2501" fmla="*/ 471911 h 622144"/>
              <a:gd name="connsiteX2502" fmla="*/ 1207222 w 3245936"/>
              <a:gd name="connsiteY2502" fmla="*/ 474597 h 622144"/>
              <a:gd name="connsiteX2503" fmla="*/ 1205165 w 3245936"/>
              <a:gd name="connsiteY2503" fmla="*/ 473197 h 622144"/>
              <a:gd name="connsiteX2504" fmla="*/ 1106876 w 3245936"/>
              <a:gd name="connsiteY2504" fmla="*/ 530128 h 622144"/>
              <a:gd name="connsiteX2505" fmla="*/ 1107152 w 3245936"/>
              <a:gd name="connsiteY2505" fmla="*/ 532385 h 622144"/>
              <a:gd name="connsiteX2506" fmla="*/ 1102866 w 3245936"/>
              <a:gd name="connsiteY2506" fmla="*/ 535071 h 622144"/>
              <a:gd name="connsiteX2507" fmla="*/ 1100190 w 3245936"/>
              <a:gd name="connsiteY2507" fmla="*/ 530776 h 622144"/>
              <a:gd name="connsiteX2508" fmla="*/ 1100485 w 3245936"/>
              <a:gd name="connsiteY2508" fmla="*/ 530147 h 622144"/>
              <a:gd name="connsiteX2509" fmla="*/ 973393 w 3245936"/>
              <a:gd name="connsiteY2509" fmla="*/ 453452 h 622144"/>
              <a:gd name="connsiteX2510" fmla="*/ 969783 w 3245936"/>
              <a:gd name="connsiteY2510" fmla="*/ 454766 h 622144"/>
              <a:gd name="connsiteX2511" fmla="*/ 967602 w 3245936"/>
              <a:gd name="connsiteY2511" fmla="*/ 453204 h 622144"/>
              <a:gd name="connsiteX2512" fmla="*/ 822917 w 3245936"/>
              <a:gd name="connsiteY2512" fmla="*/ 523175 h 622144"/>
              <a:gd name="connsiteX2513" fmla="*/ 823079 w 3245936"/>
              <a:gd name="connsiteY2513" fmla="*/ 525099 h 622144"/>
              <a:gd name="connsiteX2514" fmla="*/ 818793 w 3245936"/>
              <a:gd name="connsiteY2514" fmla="*/ 527785 h 622144"/>
              <a:gd name="connsiteX2515" fmla="*/ 816116 w 3245936"/>
              <a:gd name="connsiteY2515" fmla="*/ 523489 h 622144"/>
              <a:gd name="connsiteX2516" fmla="*/ 816297 w 3245936"/>
              <a:gd name="connsiteY2516" fmla="*/ 523098 h 622144"/>
              <a:gd name="connsiteX2517" fmla="*/ 691824 w 3245936"/>
              <a:gd name="connsiteY2517" fmla="*/ 461034 h 622144"/>
              <a:gd name="connsiteX2518" fmla="*/ 688052 w 3245936"/>
              <a:gd name="connsiteY2518" fmla="*/ 462596 h 622144"/>
              <a:gd name="connsiteX2519" fmla="*/ 685576 w 3245936"/>
              <a:gd name="connsiteY2519" fmla="*/ 460357 h 622144"/>
              <a:gd name="connsiteX2520" fmla="*/ 620339 w 3245936"/>
              <a:gd name="connsiteY2520" fmla="*/ 479636 h 622144"/>
              <a:gd name="connsiteX2521" fmla="*/ 620349 w 3245936"/>
              <a:gd name="connsiteY2521" fmla="*/ 481198 h 622144"/>
              <a:gd name="connsiteX2522" fmla="*/ 616062 w 3245936"/>
              <a:gd name="connsiteY2522" fmla="*/ 483865 h 622144"/>
              <a:gd name="connsiteX2523" fmla="*/ 613386 w 3245936"/>
              <a:gd name="connsiteY2523" fmla="*/ 479588 h 622144"/>
              <a:gd name="connsiteX2524" fmla="*/ 613843 w 3245936"/>
              <a:gd name="connsiteY2524" fmla="*/ 478579 h 622144"/>
              <a:gd name="connsiteX2525" fmla="*/ 485846 w 3245936"/>
              <a:gd name="connsiteY2525" fmla="*/ 379147 h 622144"/>
              <a:gd name="connsiteX2526" fmla="*/ 482560 w 3245936"/>
              <a:gd name="connsiteY2526" fmla="*/ 380138 h 622144"/>
              <a:gd name="connsiteX2527" fmla="*/ 479874 w 3245936"/>
              <a:gd name="connsiteY2527" fmla="*/ 376233 h 622144"/>
              <a:gd name="connsiteX2528" fmla="*/ 323940 w 3245936"/>
              <a:gd name="connsiteY2528" fmla="*/ 337428 h 622144"/>
              <a:gd name="connsiteX2529" fmla="*/ 319864 w 3245936"/>
              <a:gd name="connsiteY2529" fmla="*/ 339637 h 622144"/>
              <a:gd name="connsiteX2530" fmla="*/ 317530 w 3245936"/>
              <a:gd name="connsiteY2530" fmla="*/ 337799 h 622144"/>
              <a:gd name="connsiteX2531" fmla="*/ 186504 w 3245936"/>
              <a:gd name="connsiteY2531" fmla="*/ 388072 h 622144"/>
              <a:gd name="connsiteX2532" fmla="*/ 186561 w 3245936"/>
              <a:gd name="connsiteY2532" fmla="*/ 389748 h 622144"/>
              <a:gd name="connsiteX2533" fmla="*/ 182275 w 3245936"/>
              <a:gd name="connsiteY2533" fmla="*/ 392434 h 622144"/>
              <a:gd name="connsiteX2534" fmla="*/ 179598 w 3245936"/>
              <a:gd name="connsiteY2534" fmla="*/ 388148 h 622144"/>
              <a:gd name="connsiteX2535" fmla="*/ 180017 w 3245936"/>
              <a:gd name="connsiteY2535" fmla="*/ 387215 h 622144"/>
              <a:gd name="connsiteX2536" fmla="*/ 68337 w 3245936"/>
              <a:gd name="connsiteY2536" fmla="*/ 305909 h 622144"/>
              <a:gd name="connsiteX2537" fmla="*/ 64946 w 3245936"/>
              <a:gd name="connsiteY2537" fmla="*/ 307014 h 622144"/>
              <a:gd name="connsiteX2538" fmla="*/ 62269 w 3245936"/>
              <a:gd name="connsiteY2538" fmla="*/ 302728 h 622144"/>
              <a:gd name="connsiteX2539" fmla="*/ 63412 w 3245936"/>
              <a:gd name="connsiteY2539" fmla="*/ 300918 h 622144"/>
              <a:gd name="connsiteX2540" fmla="*/ 5434 w 3245936"/>
              <a:gd name="connsiteY2540" fmla="*/ 222251 h 622144"/>
              <a:gd name="connsiteX2541" fmla="*/ 2776 w 3245936"/>
              <a:gd name="connsiteY2541" fmla="*/ 222670 h 622144"/>
              <a:gd name="connsiteX2542" fmla="*/ 90 w 3245936"/>
              <a:gd name="connsiteY2542" fmla="*/ 218394 h 622144"/>
              <a:gd name="connsiteX2543" fmla="*/ 4386 w 3245936"/>
              <a:gd name="connsiteY2543" fmla="*/ 215708 h 622144"/>
              <a:gd name="connsiteX2544" fmla="*/ 6948 w 3245936"/>
              <a:gd name="connsiteY2544" fmla="*/ 218184 h 622144"/>
              <a:gd name="connsiteX2545" fmla="*/ 169797 w 3245936"/>
              <a:gd name="connsiteY2545" fmla="*/ 191447 h 622144"/>
              <a:gd name="connsiteX2546" fmla="*/ 169826 w 3245936"/>
              <a:gd name="connsiteY2546" fmla="*/ 190514 h 622144"/>
              <a:gd name="connsiteX2547" fmla="*/ 174112 w 3245936"/>
              <a:gd name="connsiteY2547" fmla="*/ 187837 h 622144"/>
              <a:gd name="connsiteX2548" fmla="*/ 175722 w 3245936"/>
              <a:gd name="connsiteY2548" fmla="*/ 188761 h 622144"/>
              <a:gd name="connsiteX2549" fmla="*/ 303404 w 3245936"/>
              <a:gd name="connsiteY2549" fmla="*/ 83996 h 622144"/>
              <a:gd name="connsiteX2550" fmla="*/ 302938 w 3245936"/>
              <a:gd name="connsiteY2550" fmla="*/ 81291 h 622144"/>
              <a:gd name="connsiteX2551" fmla="*/ 307224 w 3245936"/>
              <a:gd name="connsiteY2551" fmla="*/ 78614 h 622144"/>
              <a:gd name="connsiteX2552" fmla="*/ 309510 w 3245936"/>
              <a:gd name="connsiteY2552" fmla="*/ 80367 h 622144"/>
              <a:gd name="connsiteX2553" fmla="*/ 458443 w 3245936"/>
              <a:gd name="connsiteY2553" fmla="*/ 19731 h 622144"/>
              <a:gd name="connsiteX2554" fmla="*/ 458367 w 3245936"/>
              <a:gd name="connsiteY2554" fmla="*/ 18007 h 622144"/>
              <a:gd name="connsiteX2555" fmla="*/ 462653 w 3245936"/>
              <a:gd name="connsiteY2555" fmla="*/ 15330 h 622144"/>
              <a:gd name="connsiteX2556" fmla="*/ 465320 w 3245936"/>
              <a:gd name="connsiteY2556" fmla="*/ 18054 h 622144"/>
              <a:gd name="connsiteX2557" fmla="*/ 644733 w 3245936"/>
              <a:gd name="connsiteY2557" fmla="*/ 3386 h 622144"/>
              <a:gd name="connsiteX2558" fmla="*/ 644742 w 3245936"/>
              <a:gd name="connsiteY2558" fmla="*/ 2776 h 622144"/>
              <a:gd name="connsiteX2559" fmla="*/ 649028 w 3245936"/>
              <a:gd name="connsiteY2559" fmla="*/ 90 h 622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</a:cxnLst>
            <a:rect l="l" t="t" r="r" b="b"/>
            <a:pathLst>
              <a:path w="3245936" h="622144">
                <a:moveTo>
                  <a:pt x="2703923" y="506554"/>
                </a:moveTo>
                <a:lnTo>
                  <a:pt x="2600434" y="616358"/>
                </a:lnTo>
                <a:cubicBezTo>
                  <a:pt x="2600796" y="616786"/>
                  <a:pt x="2601082" y="617272"/>
                  <a:pt x="2601206" y="617853"/>
                </a:cubicBezTo>
                <a:lnTo>
                  <a:pt x="2780628" y="603185"/>
                </a:lnTo>
                <a:cubicBezTo>
                  <a:pt x="2780647" y="602985"/>
                  <a:pt x="2780600" y="602766"/>
                  <a:pt x="2780647" y="602566"/>
                </a:cubicBezTo>
                <a:cubicBezTo>
                  <a:pt x="2780800" y="601861"/>
                  <a:pt x="2781200" y="601318"/>
                  <a:pt x="2781685" y="600842"/>
                </a:cubicBezTo>
                <a:lnTo>
                  <a:pt x="2707962" y="506706"/>
                </a:lnTo>
                <a:cubicBezTo>
                  <a:pt x="2707181" y="507192"/>
                  <a:pt x="2706219" y="507382"/>
                  <a:pt x="2705247" y="507163"/>
                </a:cubicBezTo>
                <a:cubicBezTo>
                  <a:pt x="2704752" y="507059"/>
                  <a:pt x="2704314" y="506839"/>
                  <a:pt x="2703923" y="506554"/>
                </a:cubicBezTo>
                <a:close/>
                <a:moveTo>
                  <a:pt x="2621056" y="495514"/>
                </a:moveTo>
                <a:cubicBezTo>
                  <a:pt x="2621046" y="495562"/>
                  <a:pt x="2621075" y="495629"/>
                  <a:pt x="2621056" y="495676"/>
                </a:cubicBezTo>
                <a:cubicBezTo>
                  <a:pt x="2620665" y="497391"/>
                  <a:pt x="2619084" y="498467"/>
                  <a:pt x="2617379" y="498372"/>
                </a:cubicBezTo>
                <a:lnTo>
                  <a:pt x="2598663" y="615167"/>
                </a:lnTo>
                <a:cubicBezTo>
                  <a:pt x="2599101" y="615282"/>
                  <a:pt x="2599510" y="615472"/>
                  <a:pt x="2599882" y="615720"/>
                </a:cubicBezTo>
                <a:lnTo>
                  <a:pt x="2703371" y="505934"/>
                </a:lnTo>
                <a:cubicBezTo>
                  <a:pt x="2702828" y="505287"/>
                  <a:pt x="2702561" y="504496"/>
                  <a:pt x="2702571" y="503649"/>
                </a:cubicBezTo>
                <a:close/>
                <a:moveTo>
                  <a:pt x="2777676" y="476626"/>
                </a:moveTo>
                <a:lnTo>
                  <a:pt x="2709486" y="502820"/>
                </a:lnTo>
                <a:cubicBezTo>
                  <a:pt x="2709619" y="503344"/>
                  <a:pt x="2709677" y="503915"/>
                  <a:pt x="2709524" y="504487"/>
                </a:cubicBezTo>
                <a:cubicBezTo>
                  <a:pt x="2709372" y="505201"/>
                  <a:pt x="2708972" y="505744"/>
                  <a:pt x="2708486" y="506211"/>
                </a:cubicBezTo>
                <a:lnTo>
                  <a:pt x="2782209" y="600356"/>
                </a:lnTo>
                <a:cubicBezTo>
                  <a:pt x="2782619" y="600099"/>
                  <a:pt x="2783038" y="599927"/>
                  <a:pt x="2783505" y="599851"/>
                </a:cubicBezTo>
                <a:close/>
                <a:moveTo>
                  <a:pt x="2492335" y="472006"/>
                </a:moveTo>
                <a:cubicBezTo>
                  <a:pt x="2492154" y="472597"/>
                  <a:pt x="2491811" y="473111"/>
                  <a:pt x="2491373" y="473530"/>
                </a:cubicBezTo>
                <a:lnTo>
                  <a:pt x="2596024" y="615510"/>
                </a:lnTo>
                <a:cubicBezTo>
                  <a:pt x="2596586" y="615196"/>
                  <a:pt x="2597243" y="615062"/>
                  <a:pt x="2597920" y="615120"/>
                </a:cubicBezTo>
                <a:lnTo>
                  <a:pt x="2616646" y="498305"/>
                </a:lnTo>
                <a:cubicBezTo>
                  <a:pt x="2614979" y="497857"/>
                  <a:pt x="2613931" y="496295"/>
                  <a:pt x="2614065" y="494600"/>
                </a:cubicBezTo>
                <a:close/>
                <a:moveTo>
                  <a:pt x="2688226" y="466025"/>
                </a:moveTo>
                <a:lnTo>
                  <a:pt x="2620961" y="493933"/>
                </a:lnTo>
                <a:cubicBezTo>
                  <a:pt x="2621046" y="494247"/>
                  <a:pt x="2621085" y="494590"/>
                  <a:pt x="2621065" y="494905"/>
                </a:cubicBezTo>
                <a:lnTo>
                  <a:pt x="2702571" y="503029"/>
                </a:lnTo>
                <a:cubicBezTo>
                  <a:pt x="2702580" y="502982"/>
                  <a:pt x="2702561" y="502925"/>
                  <a:pt x="2702571" y="502868"/>
                </a:cubicBezTo>
                <a:cubicBezTo>
                  <a:pt x="2702819" y="501877"/>
                  <a:pt x="2703457" y="501086"/>
                  <a:pt x="2704295" y="500591"/>
                </a:cubicBezTo>
                <a:close/>
                <a:moveTo>
                  <a:pt x="2552524" y="451432"/>
                </a:moveTo>
                <a:lnTo>
                  <a:pt x="2492468" y="470368"/>
                </a:lnTo>
                <a:cubicBezTo>
                  <a:pt x="2492516" y="470654"/>
                  <a:pt x="2492468" y="470959"/>
                  <a:pt x="2492440" y="471273"/>
                </a:cubicBezTo>
                <a:lnTo>
                  <a:pt x="2614179" y="493866"/>
                </a:lnTo>
                <a:cubicBezTo>
                  <a:pt x="2614245" y="493657"/>
                  <a:pt x="2614350" y="493466"/>
                  <a:pt x="2614445" y="493276"/>
                </a:cubicBezTo>
                <a:close/>
                <a:moveTo>
                  <a:pt x="2855228" y="450032"/>
                </a:moveTo>
                <a:cubicBezTo>
                  <a:pt x="2854418" y="450642"/>
                  <a:pt x="2853371" y="450937"/>
                  <a:pt x="2852294" y="450690"/>
                </a:cubicBezTo>
                <a:cubicBezTo>
                  <a:pt x="2852228" y="450671"/>
                  <a:pt x="2852170" y="450613"/>
                  <a:pt x="2852094" y="450594"/>
                </a:cubicBezTo>
                <a:lnTo>
                  <a:pt x="2785953" y="600346"/>
                </a:lnTo>
                <a:cubicBezTo>
                  <a:pt x="2786476" y="600661"/>
                  <a:pt x="2786924" y="601089"/>
                  <a:pt x="2787210" y="601642"/>
                </a:cubicBezTo>
                <a:lnTo>
                  <a:pt x="2936153" y="540996"/>
                </a:lnTo>
                <a:cubicBezTo>
                  <a:pt x="2935991" y="540434"/>
                  <a:pt x="2935933" y="539863"/>
                  <a:pt x="2936076" y="539263"/>
                </a:cubicBezTo>
                <a:cubicBezTo>
                  <a:pt x="2936200" y="538691"/>
                  <a:pt x="2936524" y="538186"/>
                  <a:pt x="2936896" y="537758"/>
                </a:cubicBezTo>
                <a:close/>
                <a:moveTo>
                  <a:pt x="2849989" y="448851"/>
                </a:moveTo>
                <a:lnTo>
                  <a:pt x="2778561" y="476283"/>
                </a:lnTo>
                <a:lnTo>
                  <a:pt x="2784400" y="599870"/>
                </a:lnTo>
                <a:cubicBezTo>
                  <a:pt x="2784581" y="599889"/>
                  <a:pt x="2784752" y="599842"/>
                  <a:pt x="2784924" y="599889"/>
                </a:cubicBezTo>
                <a:cubicBezTo>
                  <a:pt x="2785019" y="599908"/>
                  <a:pt x="2785067" y="599956"/>
                  <a:pt x="2785143" y="599984"/>
                </a:cubicBezTo>
                <a:lnTo>
                  <a:pt x="2851294" y="450232"/>
                </a:lnTo>
                <a:cubicBezTo>
                  <a:pt x="2850723" y="449880"/>
                  <a:pt x="2850275" y="449423"/>
                  <a:pt x="2849989" y="448851"/>
                </a:cubicBezTo>
                <a:close/>
                <a:moveTo>
                  <a:pt x="2856571" y="448061"/>
                </a:moveTo>
                <a:cubicBezTo>
                  <a:pt x="2856438" y="448642"/>
                  <a:pt x="2856133" y="449108"/>
                  <a:pt x="2855771" y="449518"/>
                </a:cubicBezTo>
                <a:lnTo>
                  <a:pt x="2937438" y="537262"/>
                </a:lnTo>
                <a:cubicBezTo>
                  <a:pt x="2938019" y="536805"/>
                  <a:pt x="2938753" y="536586"/>
                  <a:pt x="2939534" y="536567"/>
                </a:cubicBezTo>
                <a:lnTo>
                  <a:pt x="2944630" y="465187"/>
                </a:lnTo>
                <a:cubicBezTo>
                  <a:pt x="2944534" y="465187"/>
                  <a:pt x="2944458" y="465206"/>
                  <a:pt x="2944363" y="465187"/>
                </a:cubicBezTo>
                <a:cubicBezTo>
                  <a:pt x="2942629" y="464787"/>
                  <a:pt x="2941553" y="463177"/>
                  <a:pt x="2941667" y="461453"/>
                </a:cubicBezTo>
                <a:close/>
                <a:moveTo>
                  <a:pt x="2570259" y="445841"/>
                </a:moveTo>
                <a:lnTo>
                  <a:pt x="2553533" y="451109"/>
                </a:lnTo>
                <a:lnTo>
                  <a:pt x="2614846" y="492504"/>
                </a:lnTo>
                <a:close/>
                <a:moveTo>
                  <a:pt x="1130051" y="445003"/>
                </a:moveTo>
                <a:cubicBezTo>
                  <a:pt x="1129403" y="446498"/>
                  <a:pt x="1127869" y="447394"/>
                  <a:pt x="1126231" y="447108"/>
                </a:cubicBezTo>
                <a:lnTo>
                  <a:pt x="1104800" y="528270"/>
                </a:lnTo>
                <a:cubicBezTo>
                  <a:pt x="1105486" y="528509"/>
                  <a:pt x="1106067" y="528928"/>
                  <a:pt x="1106476" y="529499"/>
                </a:cubicBezTo>
                <a:lnTo>
                  <a:pt x="1204774" y="472540"/>
                </a:lnTo>
                <a:cubicBezTo>
                  <a:pt x="1204460" y="471854"/>
                  <a:pt x="1204307" y="471092"/>
                  <a:pt x="1204488" y="470301"/>
                </a:cubicBezTo>
                <a:cubicBezTo>
                  <a:pt x="1204498" y="470273"/>
                  <a:pt x="1204507" y="470254"/>
                  <a:pt x="1204507" y="470235"/>
                </a:cubicBezTo>
                <a:close/>
                <a:moveTo>
                  <a:pt x="1123316" y="444203"/>
                </a:moveTo>
                <a:lnTo>
                  <a:pt x="974031" y="451509"/>
                </a:lnTo>
                <a:cubicBezTo>
                  <a:pt x="974012" y="451709"/>
                  <a:pt x="974050" y="451870"/>
                  <a:pt x="974002" y="452061"/>
                </a:cubicBezTo>
                <a:cubicBezTo>
                  <a:pt x="973955" y="452290"/>
                  <a:pt x="973812" y="452490"/>
                  <a:pt x="973717" y="452690"/>
                </a:cubicBezTo>
                <a:lnTo>
                  <a:pt x="1100799" y="529376"/>
                </a:lnTo>
                <a:cubicBezTo>
                  <a:pt x="1101599" y="528366"/>
                  <a:pt x="1102885" y="527851"/>
                  <a:pt x="1104228" y="528070"/>
                </a:cubicBezTo>
                <a:lnTo>
                  <a:pt x="1125650" y="446908"/>
                </a:lnTo>
                <a:cubicBezTo>
                  <a:pt x="1124421" y="446470"/>
                  <a:pt x="1123526" y="445451"/>
                  <a:pt x="1123316" y="444203"/>
                </a:cubicBezTo>
                <a:close/>
                <a:moveTo>
                  <a:pt x="2760302" y="436145"/>
                </a:moveTo>
                <a:lnTo>
                  <a:pt x="2688798" y="465796"/>
                </a:lnTo>
                <a:lnTo>
                  <a:pt x="2704866" y="500381"/>
                </a:lnTo>
                <a:cubicBezTo>
                  <a:pt x="2705485" y="500153"/>
                  <a:pt x="2706162" y="500039"/>
                  <a:pt x="2706857" y="500201"/>
                </a:cubicBezTo>
                <a:cubicBezTo>
                  <a:pt x="2707276" y="500296"/>
                  <a:pt x="2707619" y="500496"/>
                  <a:pt x="2707952" y="500696"/>
                </a:cubicBezTo>
                <a:close/>
                <a:moveTo>
                  <a:pt x="2773389" y="432125"/>
                </a:moveTo>
                <a:lnTo>
                  <a:pt x="2708676" y="501363"/>
                </a:lnTo>
                <a:cubicBezTo>
                  <a:pt x="2708867" y="501562"/>
                  <a:pt x="2709048" y="501782"/>
                  <a:pt x="2709181" y="502039"/>
                </a:cubicBezTo>
                <a:lnTo>
                  <a:pt x="2777647" y="475740"/>
                </a:lnTo>
                <a:lnTo>
                  <a:pt x="2775637" y="433183"/>
                </a:lnTo>
                <a:cubicBezTo>
                  <a:pt x="2775447" y="433163"/>
                  <a:pt x="2775294" y="433221"/>
                  <a:pt x="2775104" y="433163"/>
                </a:cubicBezTo>
                <a:cubicBezTo>
                  <a:pt x="2774408" y="433021"/>
                  <a:pt x="2773865" y="432621"/>
                  <a:pt x="2773389" y="432125"/>
                </a:cubicBezTo>
                <a:close/>
                <a:moveTo>
                  <a:pt x="3069379" y="432040"/>
                </a:moveTo>
                <a:lnTo>
                  <a:pt x="2948678" y="461243"/>
                </a:lnTo>
                <a:cubicBezTo>
                  <a:pt x="2948735" y="461653"/>
                  <a:pt x="2948744" y="462081"/>
                  <a:pt x="2948630" y="462520"/>
                </a:cubicBezTo>
                <a:cubicBezTo>
                  <a:pt x="2948268" y="464148"/>
                  <a:pt x="2946801" y="465187"/>
                  <a:pt x="2945201" y="465206"/>
                </a:cubicBezTo>
                <a:lnTo>
                  <a:pt x="2940096" y="536586"/>
                </a:lnTo>
                <a:cubicBezTo>
                  <a:pt x="2940181" y="536605"/>
                  <a:pt x="2940267" y="536567"/>
                  <a:pt x="2940362" y="536605"/>
                </a:cubicBezTo>
                <a:cubicBezTo>
                  <a:pt x="2941001" y="536738"/>
                  <a:pt x="2941515" y="537091"/>
                  <a:pt x="2941972" y="537519"/>
                </a:cubicBezTo>
                <a:lnTo>
                  <a:pt x="3069655" y="432763"/>
                </a:lnTo>
                <a:cubicBezTo>
                  <a:pt x="3069521" y="432554"/>
                  <a:pt x="3069464" y="432278"/>
                  <a:pt x="3069379" y="432040"/>
                </a:cubicBezTo>
                <a:close/>
                <a:moveTo>
                  <a:pt x="2784496" y="431640"/>
                </a:moveTo>
                <a:cubicBezTo>
                  <a:pt x="2783924" y="433411"/>
                  <a:pt x="2782143" y="434497"/>
                  <a:pt x="2780323" y="434068"/>
                </a:cubicBezTo>
                <a:cubicBezTo>
                  <a:pt x="2779352" y="433830"/>
                  <a:pt x="2778571" y="433240"/>
                  <a:pt x="2778094" y="432440"/>
                </a:cubicBezTo>
                <a:cubicBezTo>
                  <a:pt x="2777618" y="432811"/>
                  <a:pt x="2777104" y="433106"/>
                  <a:pt x="2776523" y="433221"/>
                </a:cubicBezTo>
                <a:lnTo>
                  <a:pt x="2778514" y="475397"/>
                </a:lnTo>
                <a:lnTo>
                  <a:pt x="2849685" y="448080"/>
                </a:lnTo>
                <a:cubicBezTo>
                  <a:pt x="2849570" y="447642"/>
                  <a:pt x="2849542" y="447175"/>
                  <a:pt x="2849618" y="446680"/>
                </a:cubicBezTo>
                <a:close/>
                <a:moveTo>
                  <a:pt x="2772513" y="431059"/>
                </a:moveTo>
                <a:lnTo>
                  <a:pt x="2761854" y="435478"/>
                </a:lnTo>
                <a:lnTo>
                  <a:pt x="2712810" y="496000"/>
                </a:lnTo>
                <a:lnTo>
                  <a:pt x="2772951" y="431687"/>
                </a:lnTo>
                <a:cubicBezTo>
                  <a:pt x="2772913" y="431611"/>
                  <a:pt x="2772884" y="431573"/>
                  <a:pt x="2772837" y="431506"/>
                </a:cubicBezTo>
                <a:cubicBezTo>
                  <a:pt x="2772722" y="431363"/>
                  <a:pt x="2772608" y="431239"/>
                  <a:pt x="2772513" y="431059"/>
                </a:cubicBezTo>
                <a:close/>
                <a:moveTo>
                  <a:pt x="2520205" y="429611"/>
                </a:moveTo>
                <a:lnTo>
                  <a:pt x="2491278" y="468358"/>
                </a:lnTo>
                <a:cubicBezTo>
                  <a:pt x="2491630" y="468673"/>
                  <a:pt x="2491916" y="469063"/>
                  <a:pt x="2492135" y="469520"/>
                </a:cubicBezTo>
                <a:lnTo>
                  <a:pt x="2551533" y="450775"/>
                </a:lnTo>
                <a:close/>
                <a:moveTo>
                  <a:pt x="2767436" y="428620"/>
                </a:moveTo>
                <a:lnTo>
                  <a:pt x="2763035" y="434030"/>
                </a:lnTo>
                <a:lnTo>
                  <a:pt x="2772199" y="430230"/>
                </a:lnTo>
                <a:cubicBezTo>
                  <a:pt x="2772113" y="429906"/>
                  <a:pt x="2772084" y="429573"/>
                  <a:pt x="2772103" y="429211"/>
                </a:cubicBezTo>
                <a:close/>
                <a:moveTo>
                  <a:pt x="2865039" y="421695"/>
                </a:moveTo>
                <a:lnTo>
                  <a:pt x="2854952" y="444203"/>
                </a:lnTo>
                <a:cubicBezTo>
                  <a:pt x="2856066" y="444879"/>
                  <a:pt x="2856704" y="446108"/>
                  <a:pt x="2856590" y="447451"/>
                </a:cubicBezTo>
                <a:lnTo>
                  <a:pt x="2941705" y="460853"/>
                </a:lnTo>
                <a:cubicBezTo>
                  <a:pt x="2941725" y="460710"/>
                  <a:pt x="2941801" y="460615"/>
                  <a:pt x="2941858" y="460510"/>
                </a:cubicBezTo>
                <a:close/>
                <a:moveTo>
                  <a:pt x="2774475" y="419924"/>
                </a:moveTo>
                <a:lnTo>
                  <a:pt x="2767941" y="427991"/>
                </a:lnTo>
                <a:lnTo>
                  <a:pt x="2772122" y="428534"/>
                </a:lnTo>
                <a:cubicBezTo>
                  <a:pt x="2772122" y="428515"/>
                  <a:pt x="2772122" y="428515"/>
                  <a:pt x="2772122" y="428496"/>
                </a:cubicBezTo>
                <a:cubicBezTo>
                  <a:pt x="2772446" y="427106"/>
                  <a:pt x="2773561" y="426096"/>
                  <a:pt x="2774894" y="425839"/>
                </a:cubicBezTo>
                <a:close/>
                <a:moveTo>
                  <a:pt x="2663537" y="418590"/>
                </a:moveTo>
                <a:lnTo>
                  <a:pt x="2619656" y="491980"/>
                </a:lnTo>
                <a:cubicBezTo>
                  <a:pt x="2620084" y="492276"/>
                  <a:pt x="2620399" y="492676"/>
                  <a:pt x="2620656" y="493114"/>
                </a:cubicBezTo>
                <a:lnTo>
                  <a:pt x="2687845" y="465234"/>
                </a:lnTo>
                <a:lnTo>
                  <a:pt x="2666261" y="418743"/>
                </a:lnTo>
                <a:cubicBezTo>
                  <a:pt x="2665642" y="418971"/>
                  <a:pt x="2664966" y="419095"/>
                  <a:pt x="2664261" y="418933"/>
                </a:cubicBezTo>
                <a:cubicBezTo>
                  <a:pt x="2663995" y="418857"/>
                  <a:pt x="2663785" y="418714"/>
                  <a:pt x="2663537" y="418590"/>
                </a:cubicBezTo>
                <a:close/>
                <a:moveTo>
                  <a:pt x="2397266" y="417724"/>
                </a:moveTo>
                <a:lnTo>
                  <a:pt x="2333801" y="425591"/>
                </a:lnTo>
                <a:cubicBezTo>
                  <a:pt x="2333801" y="425782"/>
                  <a:pt x="2333820" y="425963"/>
                  <a:pt x="2333791" y="426144"/>
                </a:cubicBezTo>
                <a:lnTo>
                  <a:pt x="2485667" y="469606"/>
                </a:lnTo>
                <a:close/>
                <a:moveTo>
                  <a:pt x="2661890" y="416923"/>
                </a:moveTo>
                <a:lnTo>
                  <a:pt x="2571002" y="445613"/>
                </a:lnTo>
                <a:lnTo>
                  <a:pt x="2615398" y="492085"/>
                </a:lnTo>
                <a:cubicBezTo>
                  <a:pt x="2616217" y="491457"/>
                  <a:pt x="2617284" y="491142"/>
                  <a:pt x="2618379" y="491371"/>
                </a:cubicBezTo>
                <a:cubicBezTo>
                  <a:pt x="2618646" y="491438"/>
                  <a:pt x="2618865" y="491590"/>
                  <a:pt x="2619103" y="491704"/>
                </a:cubicBezTo>
                <a:lnTo>
                  <a:pt x="2662985" y="418352"/>
                </a:lnTo>
                <a:cubicBezTo>
                  <a:pt x="2662490" y="417981"/>
                  <a:pt x="2662147" y="417485"/>
                  <a:pt x="2661890" y="416923"/>
                </a:cubicBezTo>
                <a:close/>
                <a:moveTo>
                  <a:pt x="2668567" y="416219"/>
                </a:moveTo>
                <a:cubicBezTo>
                  <a:pt x="2668557" y="416219"/>
                  <a:pt x="2668567" y="416238"/>
                  <a:pt x="2668567" y="416257"/>
                </a:cubicBezTo>
                <a:cubicBezTo>
                  <a:pt x="2668319" y="417257"/>
                  <a:pt x="2667681" y="418038"/>
                  <a:pt x="2666852" y="418524"/>
                </a:cubicBezTo>
                <a:lnTo>
                  <a:pt x="2688436" y="464987"/>
                </a:lnTo>
                <a:lnTo>
                  <a:pt x="2761464" y="434688"/>
                </a:lnTo>
                <a:lnTo>
                  <a:pt x="2766484" y="428496"/>
                </a:lnTo>
                <a:close/>
                <a:moveTo>
                  <a:pt x="2537550" y="411599"/>
                </a:moveTo>
                <a:cubicBezTo>
                  <a:pt x="2536731" y="412237"/>
                  <a:pt x="2535664" y="412552"/>
                  <a:pt x="2534578" y="412313"/>
                </a:cubicBezTo>
                <a:cubicBezTo>
                  <a:pt x="2534169" y="412209"/>
                  <a:pt x="2533826" y="412018"/>
                  <a:pt x="2533492" y="411818"/>
                </a:cubicBezTo>
                <a:lnTo>
                  <a:pt x="2520710" y="428925"/>
                </a:lnTo>
                <a:lnTo>
                  <a:pt x="2552562" y="450461"/>
                </a:lnTo>
                <a:lnTo>
                  <a:pt x="2569535" y="445098"/>
                </a:lnTo>
                <a:close/>
                <a:moveTo>
                  <a:pt x="1189401" y="410189"/>
                </a:moveTo>
                <a:lnTo>
                  <a:pt x="1130079" y="442279"/>
                </a:lnTo>
                <a:cubicBezTo>
                  <a:pt x="1130355" y="442946"/>
                  <a:pt x="1130498" y="443670"/>
                  <a:pt x="1130317" y="444422"/>
                </a:cubicBezTo>
                <a:cubicBezTo>
                  <a:pt x="1130308" y="444441"/>
                  <a:pt x="1130298" y="444460"/>
                  <a:pt x="1130289" y="444489"/>
                </a:cubicBezTo>
                <a:lnTo>
                  <a:pt x="1204755" y="469711"/>
                </a:lnTo>
                <a:cubicBezTo>
                  <a:pt x="1205127" y="468863"/>
                  <a:pt x="1205774" y="468225"/>
                  <a:pt x="1206593" y="467882"/>
                </a:cubicBezTo>
                <a:close/>
                <a:moveTo>
                  <a:pt x="2538874" y="409418"/>
                </a:moveTo>
                <a:cubicBezTo>
                  <a:pt x="2538855" y="409484"/>
                  <a:pt x="2538874" y="409542"/>
                  <a:pt x="2538855" y="409627"/>
                </a:cubicBezTo>
                <a:cubicBezTo>
                  <a:pt x="2538731" y="410208"/>
                  <a:pt x="2538436" y="410694"/>
                  <a:pt x="2538055" y="411123"/>
                </a:cubicBezTo>
                <a:lnTo>
                  <a:pt x="2570288" y="444851"/>
                </a:lnTo>
                <a:lnTo>
                  <a:pt x="2661547" y="416076"/>
                </a:lnTo>
                <a:cubicBezTo>
                  <a:pt x="2661537" y="415952"/>
                  <a:pt x="2661566" y="415828"/>
                  <a:pt x="2661556" y="415714"/>
                </a:cubicBezTo>
                <a:close/>
                <a:moveTo>
                  <a:pt x="2489077" y="408560"/>
                </a:moveTo>
                <a:cubicBezTo>
                  <a:pt x="2488496" y="409218"/>
                  <a:pt x="2487696" y="409665"/>
                  <a:pt x="2486801" y="409761"/>
                </a:cubicBezTo>
                <a:lnTo>
                  <a:pt x="2489068" y="467492"/>
                </a:lnTo>
                <a:cubicBezTo>
                  <a:pt x="2489287" y="467520"/>
                  <a:pt x="2489516" y="467454"/>
                  <a:pt x="2489754" y="467520"/>
                </a:cubicBezTo>
                <a:cubicBezTo>
                  <a:pt x="2490154" y="467615"/>
                  <a:pt x="2490497" y="467806"/>
                  <a:pt x="2490840" y="468006"/>
                </a:cubicBezTo>
                <a:lnTo>
                  <a:pt x="2519748" y="429287"/>
                </a:lnTo>
                <a:close/>
                <a:moveTo>
                  <a:pt x="2471971" y="408475"/>
                </a:moveTo>
                <a:lnTo>
                  <a:pt x="2398780" y="417552"/>
                </a:lnTo>
                <a:lnTo>
                  <a:pt x="2486144" y="468816"/>
                </a:lnTo>
                <a:cubicBezTo>
                  <a:pt x="2486553" y="468301"/>
                  <a:pt x="2487115" y="467949"/>
                  <a:pt x="2487725" y="467711"/>
                </a:cubicBezTo>
                <a:close/>
                <a:moveTo>
                  <a:pt x="1327732" y="407246"/>
                </a:moveTo>
                <a:lnTo>
                  <a:pt x="1213880" y="468463"/>
                </a:lnTo>
                <a:lnTo>
                  <a:pt x="1354469" y="416171"/>
                </a:lnTo>
                <a:cubicBezTo>
                  <a:pt x="1354355" y="415704"/>
                  <a:pt x="1354336" y="415237"/>
                  <a:pt x="1354422" y="414723"/>
                </a:cubicBezTo>
                <a:close/>
                <a:moveTo>
                  <a:pt x="2482972" y="407103"/>
                </a:moveTo>
                <a:lnTo>
                  <a:pt x="2472628" y="408380"/>
                </a:lnTo>
                <a:lnTo>
                  <a:pt x="2488344" y="467473"/>
                </a:lnTo>
                <a:cubicBezTo>
                  <a:pt x="2488401" y="467473"/>
                  <a:pt x="2488477" y="467492"/>
                  <a:pt x="2488544" y="467492"/>
                </a:cubicBezTo>
                <a:lnTo>
                  <a:pt x="2486277" y="409741"/>
                </a:lnTo>
                <a:cubicBezTo>
                  <a:pt x="2486058" y="409741"/>
                  <a:pt x="2485820" y="409799"/>
                  <a:pt x="2485601" y="409732"/>
                </a:cubicBezTo>
                <a:cubicBezTo>
                  <a:pt x="2484248" y="409418"/>
                  <a:pt x="2483286" y="408360"/>
                  <a:pt x="2482972" y="407103"/>
                </a:cubicBezTo>
                <a:close/>
                <a:moveTo>
                  <a:pt x="2489887" y="406894"/>
                </a:moveTo>
                <a:cubicBezTo>
                  <a:pt x="2489878" y="406951"/>
                  <a:pt x="2489906" y="407008"/>
                  <a:pt x="2489887" y="407065"/>
                </a:cubicBezTo>
                <a:cubicBezTo>
                  <a:pt x="2489820" y="407341"/>
                  <a:pt x="2489668" y="407608"/>
                  <a:pt x="2489525" y="407856"/>
                </a:cubicBezTo>
                <a:lnTo>
                  <a:pt x="2520253" y="428611"/>
                </a:lnTo>
                <a:lnTo>
                  <a:pt x="2533054" y="411475"/>
                </a:lnTo>
                <a:cubicBezTo>
                  <a:pt x="2532359" y="410856"/>
                  <a:pt x="2531930" y="410008"/>
                  <a:pt x="2531873" y="409056"/>
                </a:cubicBezTo>
                <a:close/>
                <a:moveTo>
                  <a:pt x="2375720" y="405074"/>
                </a:moveTo>
                <a:lnTo>
                  <a:pt x="2333629" y="424505"/>
                </a:lnTo>
                <a:cubicBezTo>
                  <a:pt x="2333658" y="424591"/>
                  <a:pt x="2333706" y="424667"/>
                  <a:pt x="2333725" y="424763"/>
                </a:cubicBezTo>
                <a:lnTo>
                  <a:pt x="2396085" y="417028"/>
                </a:lnTo>
                <a:close/>
                <a:moveTo>
                  <a:pt x="2471456" y="403979"/>
                </a:moveTo>
                <a:lnTo>
                  <a:pt x="2472418" y="407560"/>
                </a:lnTo>
                <a:lnTo>
                  <a:pt x="2482896" y="406265"/>
                </a:lnTo>
                <a:cubicBezTo>
                  <a:pt x="2482886" y="406208"/>
                  <a:pt x="2482896" y="406122"/>
                  <a:pt x="2482896" y="406065"/>
                </a:cubicBezTo>
                <a:close/>
                <a:moveTo>
                  <a:pt x="1343877" y="398569"/>
                </a:moveTo>
                <a:lnTo>
                  <a:pt x="1328637" y="406770"/>
                </a:lnTo>
                <a:lnTo>
                  <a:pt x="1354641" y="414066"/>
                </a:lnTo>
                <a:cubicBezTo>
                  <a:pt x="1354821" y="413599"/>
                  <a:pt x="1355079" y="413209"/>
                  <a:pt x="1355412" y="412866"/>
                </a:cubicBezTo>
                <a:close/>
                <a:moveTo>
                  <a:pt x="1347421" y="396664"/>
                </a:moveTo>
                <a:lnTo>
                  <a:pt x="1344573" y="398188"/>
                </a:lnTo>
                <a:lnTo>
                  <a:pt x="1355422" y="411637"/>
                </a:lnTo>
                <a:close/>
                <a:moveTo>
                  <a:pt x="2772646" y="394063"/>
                </a:moveTo>
                <a:lnTo>
                  <a:pt x="2668586" y="415123"/>
                </a:lnTo>
                <a:cubicBezTo>
                  <a:pt x="2668614" y="415266"/>
                  <a:pt x="2668576" y="415399"/>
                  <a:pt x="2668576" y="415542"/>
                </a:cubicBezTo>
                <a:lnTo>
                  <a:pt x="2766988" y="427887"/>
                </a:lnTo>
                <a:lnTo>
                  <a:pt x="2774389" y="418771"/>
                </a:lnTo>
                <a:close/>
                <a:moveTo>
                  <a:pt x="1018599" y="393654"/>
                </a:moveTo>
                <a:lnTo>
                  <a:pt x="973059" y="448832"/>
                </a:lnTo>
                <a:cubicBezTo>
                  <a:pt x="973555" y="449337"/>
                  <a:pt x="973926" y="449966"/>
                  <a:pt x="974060" y="450680"/>
                </a:cubicBezTo>
                <a:lnTo>
                  <a:pt x="1123345" y="443374"/>
                </a:lnTo>
                <a:cubicBezTo>
                  <a:pt x="1123364" y="443174"/>
                  <a:pt x="1123326" y="443012"/>
                  <a:pt x="1123364" y="442812"/>
                </a:cubicBezTo>
                <a:cubicBezTo>
                  <a:pt x="1123393" y="442717"/>
                  <a:pt x="1123469" y="442631"/>
                  <a:pt x="1123497" y="442536"/>
                </a:cubicBezTo>
                <a:close/>
                <a:moveTo>
                  <a:pt x="2076121" y="392406"/>
                </a:moveTo>
                <a:cubicBezTo>
                  <a:pt x="2076121" y="392644"/>
                  <a:pt x="2076169" y="392892"/>
                  <a:pt x="2076102" y="393130"/>
                </a:cubicBezTo>
                <a:cubicBezTo>
                  <a:pt x="2076026" y="393502"/>
                  <a:pt x="2075845" y="393816"/>
                  <a:pt x="2075664" y="394111"/>
                </a:cubicBezTo>
                <a:lnTo>
                  <a:pt x="2098972" y="409761"/>
                </a:lnTo>
                <a:close/>
                <a:moveTo>
                  <a:pt x="2404381" y="391854"/>
                </a:moveTo>
                <a:lnTo>
                  <a:pt x="2376759" y="404608"/>
                </a:lnTo>
                <a:lnTo>
                  <a:pt x="2397599" y="416828"/>
                </a:lnTo>
                <a:lnTo>
                  <a:pt x="2471742" y="407646"/>
                </a:lnTo>
                <a:lnTo>
                  <a:pt x="2470742" y="403846"/>
                </a:lnTo>
                <a:close/>
                <a:moveTo>
                  <a:pt x="2505537" y="391758"/>
                </a:moveTo>
                <a:lnTo>
                  <a:pt x="2489449" y="404417"/>
                </a:lnTo>
                <a:cubicBezTo>
                  <a:pt x="2489735" y="404893"/>
                  <a:pt x="2489868" y="405427"/>
                  <a:pt x="2489925" y="405979"/>
                </a:cubicBezTo>
                <a:lnTo>
                  <a:pt x="2531902" y="408151"/>
                </a:lnTo>
                <a:cubicBezTo>
                  <a:pt x="2531911" y="408094"/>
                  <a:pt x="2531892" y="408065"/>
                  <a:pt x="2531902" y="408017"/>
                </a:cubicBezTo>
                <a:cubicBezTo>
                  <a:pt x="2531968" y="407751"/>
                  <a:pt x="2532102" y="407541"/>
                  <a:pt x="2532216" y="407322"/>
                </a:cubicBezTo>
                <a:close/>
                <a:moveTo>
                  <a:pt x="2797364" y="391673"/>
                </a:moveTo>
                <a:lnTo>
                  <a:pt x="2775332" y="418867"/>
                </a:lnTo>
                <a:lnTo>
                  <a:pt x="2775809" y="425801"/>
                </a:lnTo>
                <a:cubicBezTo>
                  <a:pt x="2776018" y="425820"/>
                  <a:pt x="2776199" y="425782"/>
                  <a:pt x="2776399" y="425839"/>
                </a:cubicBezTo>
                <a:cubicBezTo>
                  <a:pt x="2776695" y="425896"/>
                  <a:pt x="2776923" y="426058"/>
                  <a:pt x="2777171" y="426163"/>
                </a:cubicBezTo>
                <a:close/>
                <a:moveTo>
                  <a:pt x="2801831" y="390996"/>
                </a:moveTo>
                <a:cubicBezTo>
                  <a:pt x="2801012" y="391625"/>
                  <a:pt x="2799964" y="391939"/>
                  <a:pt x="2798878" y="391692"/>
                </a:cubicBezTo>
                <a:cubicBezTo>
                  <a:pt x="2798592" y="391625"/>
                  <a:pt x="2798354" y="391473"/>
                  <a:pt x="2798097" y="391349"/>
                </a:cubicBezTo>
                <a:lnTo>
                  <a:pt x="2777599" y="426363"/>
                </a:lnTo>
                <a:cubicBezTo>
                  <a:pt x="2778037" y="426677"/>
                  <a:pt x="2778399" y="427048"/>
                  <a:pt x="2778666" y="427496"/>
                </a:cubicBezTo>
                <a:cubicBezTo>
                  <a:pt x="2778752" y="427610"/>
                  <a:pt x="2778875" y="427696"/>
                  <a:pt x="2778952" y="427839"/>
                </a:cubicBezTo>
                <a:cubicBezTo>
                  <a:pt x="2779771" y="427182"/>
                  <a:pt x="2780847" y="426867"/>
                  <a:pt x="2781943" y="427115"/>
                </a:cubicBezTo>
                <a:cubicBezTo>
                  <a:pt x="2783762" y="427525"/>
                  <a:pt x="2784895" y="429287"/>
                  <a:pt x="2784629" y="431106"/>
                </a:cubicBezTo>
                <a:lnTo>
                  <a:pt x="2849742" y="446156"/>
                </a:lnTo>
                <a:cubicBezTo>
                  <a:pt x="2849923" y="445632"/>
                  <a:pt x="2850199" y="445184"/>
                  <a:pt x="2850551" y="444803"/>
                </a:cubicBezTo>
                <a:close/>
                <a:moveTo>
                  <a:pt x="2802621" y="390177"/>
                </a:moveTo>
                <a:cubicBezTo>
                  <a:pt x="2802517" y="390358"/>
                  <a:pt x="2802364" y="390472"/>
                  <a:pt x="2802231" y="390625"/>
                </a:cubicBezTo>
                <a:lnTo>
                  <a:pt x="2850970" y="444412"/>
                </a:lnTo>
                <a:cubicBezTo>
                  <a:pt x="2851780" y="443784"/>
                  <a:pt x="2852837" y="443489"/>
                  <a:pt x="2853923" y="443736"/>
                </a:cubicBezTo>
                <a:cubicBezTo>
                  <a:pt x="2853990" y="443755"/>
                  <a:pt x="2854056" y="443813"/>
                  <a:pt x="2854142" y="443832"/>
                </a:cubicBezTo>
                <a:lnTo>
                  <a:pt x="2864229" y="421305"/>
                </a:lnTo>
                <a:close/>
                <a:moveTo>
                  <a:pt x="2796316" y="389282"/>
                </a:moveTo>
                <a:lnTo>
                  <a:pt x="2773561" y="393873"/>
                </a:lnTo>
                <a:lnTo>
                  <a:pt x="2775237" y="417685"/>
                </a:lnTo>
                <a:lnTo>
                  <a:pt x="2797154" y="390663"/>
                </a:lnTo>
                <a:cubicBezTo>
                  <a:pt x="2796773" y="390263"/>
                  <a:pt x="2796478" y="389815"/>
                  <a:pt x="2796316" y="389282"/>
                </a:cubicBezTo>
                <a:close/>
                <a:moveTo>
                  <a:pt x="1022408" y="389025"/>
                </a:moveTo>
                <a:lnTo>
                  <a:pt x="1019141" y="392968"/>
                </a:lnTo>
                <a:lnTo>
                  <a:pt x="1111610" y="436059"/>
                </a:lnTo>
                <a:close/>
                <a:moveTo>
                  <a:pt x="2101448" y="388834"/>
                </a:moveTo>
                <a:lnTo>
                  <a:pt x="2077159" y="392111"/>
                </a:lnTo>
                <a:lnTo>
                  <a:pt x="2105525" y="413675"/>
                </a:lnTo>
                <a:cubicBezTo>
                  <a:pt x="2105925" y="413275"/>
                  <a:pt x="2106382" y="412990"/>
                  <a:pt x="2106915" y="412799"/>
                </a:cubicBezTo>
                <a:close/>
                <a:moveTo>
                  <a:pt x="1365385" y="387005"/>
                </a:moveTo>
                <a:lnTo>
                  <a:pt x="1348221" y="396245"/>
                </a:lnTo>
                <a:lnTo>
                  <a:pt x="1356669" y="412056"/>
                </a:lnTo>
                <a:cubicBezTo>
                  <a:pt x="1357212" y="411846"/>
                  <a:pt x="1357803" y="411751"/>
                  <a:pt x="1358412" y="411846"/>
                </a:cubicBezTo>
                <a:close/>
                <a:moveTo>
                  <a:pt x="1239226" y="385738"/>
                </a:moveTo>
                <a:lnTo>
                  <a:pt x="1226815" y="420019"/>
                </a:lnTo>
                <a:lnTo>
                  <a:pt x="1239750" y="385805"/>
                </a:lnTo>
                <a:cubicBezTo>
                  <a:pt x="1239617" y="385786"/>
                  <a:pt x="1239483" y="385824"/>
                  <a:pt x="1239340" y="385786"/>
                </a:cubicBezTo>
                <a:cubicBezTo>
                  <a:pt x="1239302" y="385786"/>
                  <a:pt x="1239274" y="385758"/>
                  <a:pt x="1239226" y="385738"/>
                </a:cubicBezTo>
                <a:close/>
                <a:moveTo>
                  <a:pt x="2124546" y="385720"/>
                </a:moveTo>
                <a:lnTo>
                  <a:pt x="2102200" y="388729"/>
                </a:lnTo>
                <a:lnTo>
                  <a:pt x="2107630" y="412609"/>
                </a:lnTo>
                <a:cubicBezTo>
                  <a:pt x="2108030" y="412552"/>
                  <a:pt x="2108449" y="412542"/>
                  <a:pt x="2108859" y="412637"/>
                </a:cubicBezTo>
                <a:cubicBezTo>
                  <a:pt x="2109059" y="412666"/>
                  <a:pt x="2109211" y="412818"/>
                  <a:pt x="2109402" y="412875"/>
                </a:cubicBezTo>
                <a:close/>
                <a:moveTo>
                  <a:pt x="1368252" y="385462"/>
                </a:moveTo>
                <a:lnTo>
                  <a:pt x="1366509" y="386396"/>
                </a:lnTo>
                <a:lnTo>
                  <a:pt x="1359870" y="410075"/>
                </a:lnTo>
                <a:lnTo>
                  <a:pt x="1369595" y="386539"/>
                </a:lnTo>
                <a:cubicBezTo>
                  <a:pt x="1369052" y="386281"/>
                  <a:pt x="1368585" y="385929"/>
                  <a:pt x="1368252" y="385462"/>
                </a:cubicBezTo>
                <a:close/>
                <a:moveTo>
                  <a:pt x="1237216" y="384310"/>
                </a:moveTo>
                <a:lnTo>
                  <a:pt x="1190106" y="409799"/>
                </a:lnTo>
                <a:lnTo>
                  <a:pt x="1207336" y="467587"/>
                </a:lnTo>
                <a:cubicBezTo>
                  <a:pt x="1207794" y="467511"/>
                  <a:pt x="1208289" y="467511"/>
                  <a:pt x="1208775" y="467625"/>
                </a:cubicBezTo>
                <a:cubicBezTo>
                  <a:pt x="1208784" y="467625"/>
                  <a:pt x="1208784" y="467625"/>
                  <a:pt x="1208803" y="467634"/>
                </a:cubicBezTo>
                <a:lnTo>
                  <a:pt x="1211165" y="461386"/>
                </a:lnTo>
                <a:lnTo>
                  <a:pt x="1238664" y="385481"/>
                </a:lnTo>
                <a:cubicBezTo>
                  <a:pt x="1238083" y="385205"/>
                  <a:pt x="1237569" y="384824"/>
                  <a:pt x="1237216" y="384310"/>
                </a:cubicBezTo>
                <a:close/>
                <a:moveTo>
                  <a:pt x="2339726" y="383967"/>
                </a:moveTo>
                <a:lnTo>
                  <a:pt x="2331486" y="422305"/>
                </a:lnTo>
                <a:cubicBezTo>
                  <a:pt x="2332277" y="422581"/>
                  <a:pt x="2332934" y="423086"/>
                  <a:pt x="2333344" y="423781"/>
                </a:cubicBezTo>
                <a:lnTo>
                  <a:pt x="2374892" y="404598"/>
                </a:lnTo>
                <a:close/>
                <a:moveTo>
                  <a:pt x="1393541" y="383795"/>
                </a:moveTo>
                <a:lnTo>
                  <a:pt x="1382644" y="393625"/>
                </a:lnTo>
                <a:lnTo>
                  <a:pt x="1394112" y="383795"/>
                </a:lnTo>
                <a:close/>
                <a:moveTo>
                  <a:pt x="1392150" y="383795"/>
                </a:moveTo>
                <a:lnTo>
                  <a:pt x="1374605" y="383833"/>
                </a:lnTo>
                <a:cubicBezTo>
                  <a:pt x="1374595" y="383967"/>
                  <a:pt x="1374624" y="384072"/>
                  <a:pt x="1374595" y="384205"/>
                </a:cubicBezTo>
                <a:cubicBezTo>
                  <a:pt x="1374157" y="386119"/>
                  <a:pt x="1372233" y="387320"/>
                  <a:pt x="1370309" y="386881"/>
                </a:cubicBezTo>
                <a:cubicBezTo>
                  <a:pt x="1370176" y="386843"/>
                  <a:pt x="1370081" y="386767"/>
                  <a:pt x="1369957" y="386710"/>
                </a:cubicBezTo>
                <a:lnTo>
                  <a:pt x="1359432" y="412180"/>
                </a:lnTo>
                <a:cubicBezTo>
                  <a:pt x="1359708" y="412313"/>
                  <a:pt x="1359965" y="412456"/>
                  <a:pt x="1360194" y="412656"/>
                </a:cubicBezTo>
                <a:close/>
                <a:moveTo>
                  <a:pt x="1367261" y="383738"/>
                </a:moveTo>
                <a:lnTo>
                  <a:pt x="1366861" y="385157"/>
                </a:lnTo>
                <a:lnTo>
                  <a:pt x="1367833" y="384634"/>
                </a:lnTo>
                <a:cubicBezTo>
                  <a:pt x="1367728" y="384338"/>
                  <a:pt x="1367633" y="384053"/>
                  <a:pt x="1367604" y="383738"/>
                </a:cubicBezTo>
                <a:close/>
                <a:moveTo>
                  <a:pt x="1243417" y="383595"/>
                </a:moveTo>
                <a:cubicBezTo>
                  <a:pt x="1242941" y="384786"/>
                  <a:pt x="1241922" y="385634"/>
                  <a:pt x="1240702" y="385824"/>
                </a:cubicBezTo>
                <a:lnTo>
                  <a:pt x="1209622" y="468015"/>
                </a:lnTo>
                <a:cubicBezTo>
                  <a:pt x="1210108" y="468273"/>
                  <a:pt x="1210518" y="468606"/>
                  <a:pt x="1210832" y="469035"/>
                </a:cubicBezTo>
                <a:lnTo>
                  <a:pt x="1326446" y="406884"/>
                </a:lnTo>
                <a:close/>
                <a:moveTo>
                  <a:pt x="1341429" y="383519"/>
                </a:moveTo>
                <a:lnTo>
                  <a:pt x="1347773" y="395416"/>
                </a:lnTo>
                <a:lnTo>
                  <a:pt x="1365728" y="385748"/>
                </a:lnTo>
                <a:lnTo>
                  <a:pt x="1366299" y="383719"/>
                </a:lnTo>
                <a:close/>
                <a:moveTo>
                  <a:pt x="1332676" y="383443"/>
                </a:moveTo>
                <a:lnTo>
                  <a:pt x="1343982" y="397454"/>
                </a:lnTo>
                <a:lnTo>
                  <a:pt x="1346982" y="395835"/>
                </a:lnTo>
                <a:lnTo>
                  <a:pt x="1340401" y="383510"/>
                </a:lnTo>
                <a:close/>
                <a:moveTo>
                  <a:pt x="1243636" y="382719"/>
                </a:moveTo>
                <a:cubicBezTo>
                  <a:pt x="1243636" y="382767"/>
                  <a:pt x="1243646" y="382843"/>
                  <a:pt x="1243636" y="382919"/>
                </a:cubicBezTo>
                <a:lnTo>
                  <a:pt x="1327342" y="406408"/>
                </a:lnTo>
                <a:lnTo>
                  <a:pt x="1343287" y="397845"/>
                </a:lnTo>
                <a:lnTo>
                  <a:pt x="1331676" y="383443"/>
                </a:lnTo>
                <a:close/>
                <a:moveTo>
                  <a:pt x="1367909" y="381405"/>
                </a:moveTo>
                <a:lnTo>
                  <a:pt x="1367471" y="382986"/>
                </a:lnTo>
                <a:lnTo>
                  <a:pt x="1367623" y="382986"/>
                </a:lnTo>
                <a:cubicBezTo>
                  <a:pt x="1367623" y="382852"/>
                  <a:pt x="1367595" y="382719"/>
                  <a:pt x="1367623" y="382586"/>
                </a:cubicBezTo>
                <a:cubicBezTo>
                  <a:pt x="1367718" y="382195"/>
                  <a:pt x="1367899" y="381871"/>
                  <a:pt x="1368099" y="381557"/>
                </a:cubicBezTo>
                <a:close/>
                <a:moveTo>
                  <a:pt x="1368214" y="380347"/>
                </a:moveTo>
                <a:lnTo>
                  <a:pt x="1368118" y="380662"/>
                </a:lnTo>
                <a:lnTo>
                  <a:pt x="1368547" y="380985"/>
                </a:lnTo>
                <a:cubicBezTo>
                  <a:pt x="1368576" y="380957"/>
                  <a:pt x="1368614" y="380928"/>
                  <a:pt x="1368642" y="380890"/>
                </a:cubicBezTo>
                <a:close/>
                <a:moveTo>
                  <a:pt x="2340507" y="380319"/>
                </a:moveTo>
                <a:lnTo>
                  <a:pt x="2339926" y="382995"/>
                </a:lnTo>
                <a:lnTo>
                  <a:pt x="2375911" y="404131"/>
                </a:lnTo>
                <a:lnTo>
                  <a:pt x="2403029" y="391615"/>
                </a:lnTo>
                <a:close/>
                <a:moveTo>
                  <a:pt x="2333487" y="380290"/>
                </a:moveTo>
                <a:cubicBezTo>
                  <a:pt x="2332858" y="381100"/>
                  <a:pt x="2331915" y="381557"/>
                  <a:pt x="2330877" y="381624"/>
                </a:cubicBezTo>
                <a:lnTo>
                  <a:pt x="2330553" y="422115"/>
                </a:lnTo>
                <a:cubicBezTo>
                  <a:pt x="2330562" y="422115"/>
                  <a:pt x="2330572" y="422115"/>
                  <a:pt x="2330581" y="422115"/>
                </a:cubicBezTo>
                <a:lnTo>
                  <a:pt x="2338878" y="383453"/>
                </a:lnTo>
                <a:close/>
                <a:moveTo>
                  <a:pt x="2520548" y="379947"/>
                </a:moveTo>
                <a:lnTo>
                  <a:pt x="2506032" y="391377"/>
                </a:lnTo>
                <a:lnTo>
                  <a:pt x="2532454" y="406789"/>
                </a:lnTo>
                <a:cubicBezTo>
                  <a:pt x="2532721" y="406408"/>
                  <a:pt x="2533054" y="406093"/>
                  <a:pt x="2533416" y="405865"/>
                </a:cubicBezTo>
                <a:close/>
                <a:moveTo>
                  <a:pt x="879362" y="379585"/>
                </a:moveTo>
                <a:cubicBezTo>
                  <a:pt x="878514" y="380433"/>
                  <a:pt x="877295" y="380909"/>
                  <a:pt x="876038" y="380614"/>
                </a:cubicBezTo>
                <a:cubicBezTo>
                  <a:pt x="876000" y="380614"/>
                  <a:pt x="875981" y="380576"/>
                  <a:pt x="875952" y="380576"/>
                </a:cubicBezTo>
                <a:lnTo>
                  <a:pt x="821183" y="521184"/>
                </a:lnTo>
                <a:cubicBezTo>
                  <a:pt x="821726" y="521479"/>
                  <a:pt x="822193" y="521841"/>
                  <a:pt x="822517" y="522356"/>
                </a:cubicBezTo>
                <a:lnTo>
                  <a:pt x="967202" y="452385"/>
                </a:lnTo>
                <a:cubicBezTo>
                  <a:pt x="966992" y="451785"/>
                  <a:pt x="966878" y="451137"/>
                  <a:pt x="967040" y="450451"/>
                </a:cubicBezTo>
                <a:cubicBezTo>
                  <a:pt x="967135" y="450042"/>
                  <a:pt x="967325" y="449689"/>
                  <a:pt x="967545" y="449356"/>
                </a:cubicBezTo>
                <a:close/>
                <a:moveTo>
                  <a:pt x="2334068" y="379147"/>
                </a:moveTo>
                <a:cubicBezTo>
                  <a:pt x="2334030" y="379262"/>
                  <a:pt x="2333963" y="379357"/>
                  <a:pt x="2333915" y="379471"/>
                </a:cubicBezTo>
                <a:lnTo>
                  <a:pt x="2339087" y="382510"/>
                </a:lnTo>
                <a:lnTo>
                  <a:pt x="2339602" y="380138"/>
                </a:lnTo>
                <a:close/>
                <a:moveTo>
                  <a:pt x="987471" y="379138"/>
                </a:moveTo>
                <a:lnTo>
                  <a:pt x="971593" y="447899"/>
                </a:lnTo>
                <a:cubicBezTo>
                  <a:pt x="971907" y="447994"/>
                  <a:pt x="972202" y="448127"/>
                  <a:pt x="972450" y="448280"/>
                </a:cubicBezTo>
                <a:lnTo>
                  <a:pt x="1017836" y="393282"/>
                </a:lnTo>
                <a:close/>
                <a:moveTo>
                  <a:pt x="2482029" y="378052"/>
                </a:moveTo>
                <a:lnTo>
                  <a:pt x="2486210" y="402741"/>
                </a:lnTo>
                <a:cubicBezTo>
                  <a:pt x="2486544" y="402731"/>
                  <a:pt x="2486868" y="402693"/>
                  <a:pt x="2487201" y="402769"/>
                </a:cubicBezTo>
                <a:cubicBezTo>
                  <a:pt x="2487877" y="402931"/>
                  <a:pt x="2488411" y="403303"/>
                  <a:pt x="2488868" y="403769"/>
                </a:cubicBezTo>
                <a:lnTo>
                  <a:pt x="2504737" y="391292"/>
                </a:lnTo>
                <a:close/>
                <a:moveTo>
                  <a:pt x="984956" y="377966"/>
                </a:moveTo>
                <a:cubicBezTo>
                  <a:pt x="984261" y="379080"/>
                  <a:pt x="983032" y="379700"/>
                  <a:pt x="981699" y="379595"/>
                </a:cubicBezTo>
                <a:lnTo>
                  <a:pt x="971907" y="444012"/>
                </a:lnTo>
                <a:lnTo>
                  <a:pt x="986947" y="378900"/>
                </a:lnTo>
                <a:close/>
                <a:moveTo>
                  <a:pt x="2310693" y="377814"/>
                </a:moveTo>
                <a:lnTo>
                  <a:pt x="2329381" y="422219"/>
                </a:lnTo>
                <a:cubicBezTo>
                  <a:pt x="2329629" y="422143"/>
                  <a:pt x="2329858" y="422115"/>
                  <a:pt x="2330105" y="422115"/>
                </a:cubicBezTo>
                <a:lnTo>
                  <a:pt x="2330429" y="381614"/>
                </a:lnTo>
                <a:cubicBezTo>
                  <a:pt x="2330248" y="381595"/>
                  <a:pt x="2330067" y="381633"/>
                  <a:pt x="2329886" y="381595"/>
                </a:cubicBezTo>
                <a:cubicBezTo>
                  <a:pt x="2328315" y="381233"/>
                  <a:pt x="2327286" y="379871"/>
                  <a:pt x="2327181" y="378347"/>
                </a:cubicBezTo>
                <a:close/>
                <a:moveTo>
                  <a:pt x="2340145" y="377538"/>
                </a:moveTo>
                <a:lnTo>
                  <a:pt x="2334182" y="378138"/>
                </a:lnTo>
                <a:cubicBezTo>
                  <a:pt x="2334182" y="378195"/>
                  <a:pt x="2334182" y="378252"/>
                  <a:pt x="2334182" y="378309"/>
                </a:cubicBezTo>
                <a:lnTo>
                  <a:pt x="2339773" y="379319"/>
                </a:lnTo>
                <a:close/>
                <a:moveTo>
                  <a:pt x="978431" y="376461"/>
                </a:moveTo>
                <a:lnTo>
                  <a:pt x="880334" y="377423"/>
                </a:lnTo>
                <a:cubicBezTo>
                  <a:pt x="880324" y="377594"/>
                  <a:pt x="880353" y="377766"/>
                  <a:pt x="880315" y="377928"/>
                </a:cubicBezTo>
                <a:cubicBezTo>
                  <a:pt x="880219" y="378347"/>
                  <a:pt x="880029" y="378690"/>
                  <a:pt x="879810" y="379033"/>
                </a:cubicBezTo>
                <a:lnTo>
                  <a:pt x="968002" y="448804"/>
                </a:lnTo>
                <a:cubicBezTo>
                  <a:pt x="968716" y="448080"/>
                  <a:pt x="969707" y="447689"/>
                  <a:pt x="970774" y="447765"/>
                </a:cubicBezTo>
                <a:lnTo>
                  <a:pt x="981146" y="379585"/>
                </a:lnTo>
                <a:cubicBezTo>
                  <a:pt x="979622" y="379233"/>
                  <a:pt x="978584" y="377937"/>
                  <a:pt x="978431" y="376461"/>
                </a:cubicBezTo>
                <a:close/>
                <a:moveTo>
                  <a:pt x="2204632" y="374909"/>
                </a:moveTo>
                <a:lnTo>
                  <a:pt x="2125537" y="385586"/>
                </a:lnTo>
                <a:lnTo>
                  <a:pt x="2110125" y="413209"/>
                </a:lnTo>
                <a:cubicBezTo>
                  <a:pt x="2110573" y="413542"/>
                  <a:pt x="2110916" y="413980"/>
                  <a:pt x="2111164" y="414466"/>
                </a:cubicBezTo>
                <a:lnTo>
                  <a:pt x="2204718" y="375109"/>
                </a:lnTo>
                <a:cubicBezTo>
                  <a:pt x="2204699" y="375032"/>
                  <a:pt x="2204661" y="374975"/>
                  <a:pt x="2204632" y="374909"/>
                </a:cubicBezTo>
                <a:close/>
                <a:moveTo>
                  <a:pt x="2211566" y="374528"/>
                </a:moveTo>
                <a:cubicBezTo>
                  <a:pt x="2211548" y="374632"/>
                  <a:pt x="2211576" y="374737"/>
                  <a:pt x="2211548" y="374851"/>
                </a:cubicBezTo>
                <a:cubicBezTo>
                  <a:pt x="2211528" y="374928"/>
                  <a:pt x="2211471" y="374994"/>
                  <a:pt x="2211452" y="375071"/>
                </a:cubicBezTo>
                <a:lnTo>
                  <a:pt x="2327219" y="423896"/>
                </a:lnTo>
                <a:cubicBezTo>
                  <a:pt x="2327534" y="423343"/>
                  <a:pt x="2327953" y="422857"/>
                  <a:pt x="2328495" y="422543"/>
                </a:cubicBezTo>
                <a:lnTo>
                  <a:pt x="2309645" y="377766"/>
                </a:lnTo>
                <a:close/>
                <a:moveTo>
                  <a:pt x="987185" y="373966"/>
                </a:moveTo>
                <a:lnTo>
                  <a:pt x="985242" y="374880"/>
                </a:lnTo>
                <a:cubicBezTo>
                  <a:pt x="985480" y="375518"/>
                  <a:pt x="985594" y="376204"/>
                  <a:pt x="985442" y="376909"/>
                </a:cubicBezTo>
                <a:cubicBezTo>
                  <a:pt x="985413" y="377014"/>
                  <a:pt x="985337" y="377090"/>
                  <a:pt x="985299" y="377204"/>
                </a:cubicBezTo>
                <a:lnTo>
                  <a:pt x="987147" y="378052"/>
                </a:lnTo>
                <a:lnTo>
                  <a:pt x="988004" y="374337"/>
                </a:lnTo>
                <a:cubicBezTo>
                  <a:pt x="987709" y="374242"/>
                  <a:pt x="987433" y="374118"/>
                  <a:pt x="987185" y="373966"/>
                </a:cubicBezTo>
                <a:close/>
                <a:moveTo>
                  <a:pt x="986309" y="373165"/>
                </a:moveTo>
                <a:lnTo>
                  <a:pt x="984928" y="374156"/>
                </a:lnTo>
                <a:cubicBezTo>
                  <a:pt x="984966" y="374204"/>
                  <a:pt x="984994" y="374270"/>
                  <a:pt x="985023" y="374328"/>
                </a:cubicBezTo>
                <a:lnTo>
                  <a:pt x="986661" y="373546"/>
                </a:lnTo>
                <a:cubicBezTo>
                  <a:pt x="986537" y="373423"/>
                  <a:pt x="986414" y="373308"/>
                  <a:pt x="986309" y="373165"/>
                </a:cubicBezTo>
                <a:close/>
                <a:moveTo>
                  <a:pt x="991995" y="373003"/>
                </a:moveTo>
                <a:cubicBezTo>
                  <a:pt x="991252" y="374089"/>
                  <a:pt x="989928" y="374670"/>
                  <a:pt x="988557" y="374470"/>
                </a:cubicBezTo>
                <a:lnTo>
                  <a:pt x="987671" y="378309"/>
                </a:lnTo>
                <a:lnTo>
                  <a:pt x="1018389" y="392635"/>
                </a:lnTo>
                <a:lnTo>
                  <a:pt x="1021675" y="388663"/>
                </a:lnTo>
                <a:close/>
                <a:moveTo>
                  <a:pt x="979355" y="371851"/>
                </a:moveTo>
                <a:lnTo>
                  <a:pt x="891602" y="376680"/>
                </a:lnTo>
                <a:lnTo>
                  <a:pt x="978460" y="375823"/>
                </a:lnTo>
                <a:cubicBezTo>
                  <a:pt x="978470" y="375651"/>
                  <a:pt x="978431" y="375490"/>
                  <a:pt x="978470" y="375309"/>
                </a:cubicBezTo>
                <a:cubicBezTo>
                  <a:pt x="978689" y="374375"/>
                  <a:pt x="979251" y="373623"/>
                  <a:pt x="980003" y="373137"/>
                </a:cubicBezTo>
                <a:close/>
                <a:moveTo>
                  <a:pt x="983489" y="371622"/>
                </a:moveTo>
                <a:lnTo>
                  <a:pt x="980222" y="371803"/>
                </a:lnTo>
                <a:lnTo>
                  <a:pt x="980737" y="372813"/>
                </a:lnTo>
                <a:cubicBezTo>
                  <a:pt x="981365" y="372565"/>
                  <a:pt x="982051" y="372451"/>
                  <a:pt x="982756" y="372613"/>
                </a:cubicBezTo>
                <a:cubicBezTo>
                  <a:pt x="982842" y="372632"/>
                  <a:pt x="982918" y="372699"/>
                  <a:pt x="983004" y="372727"/>
                </a:cubicBezTo>
                <a:close/>
                <a:moveTo>
                  <a:pt x="985556" y="371518"/>
                </a:moveTo>
                <a:lnTo>
                  <a:pt x="984356" y="371575"/>
                </a:lnTo>
                <a:lnTo>
                  <a:pt x="983708" y="373051"/>
                </a:lnTo>
                <a:cubicBezTo>
                  <a:pt x="984108" y="373289"/>
                  <a:pt x="984442" y="373575"/>
                  <a:pt x="984718" y="373918"/>
                </a:cubicBezTo>
                <a:lnTo>
                  <a:pt x="986099" y="372927"/>
                </a:lnTo>
                <a:cubicBezTo>
                  <a:pt x="985813" y="372508"/>
                  <a:pt x="985632" y="372032"/>
                  <a:pt x="985556" y="371518"/>
                </a:cubicBezTo>
                <a:close/>
                <a:moveTo>
                  <a:pt x="992757" y="370670"/>
                </a:moveTo>
                <a:lnTo>
                  <a:pt x="992576" y="370698"/>
                </a:lnTo>
                <a:cubicBezTo>
                  <a:pt x="992586" y="370717"/>
                  <a:pt x="992576" y="370736"/>
                  <a:pt x="992576" y="370756"/>
                </a:cubicBezTo>
                <a:close/>
                <a:moveTo>
                  <a:pt x="2096914" y="368908"/>
                </a:moveTo>
                <a:lnTo>
                  <a:pt x="2075397" y="390168"/>
                </a:lnTo>
                <a:cubicBezTo>
                  <a:pt x="2075645" y="390472"/>
                  <a:pt x="2075807" y="390806"/>
                  <a:pt x="2075940" y="391149"/>
                </a:cubicBezTo>
                <a:lnTo>
                  <a:pt x="2076321" y="391454"/>
                </a:lnTo>
                <a:lnTo>
                  <a:pt x="2101277" y="388091"/>
                </a:lnTo>
                <a:close/>
                <a:moveTo>
                  <a:pt x="2462541" y="368479"/>
                </a:moveTo>
                <a:cubicBezTo>
                  <a:pt x="2462388" y="368555"/>
                  <a:pt x="2462226" y="368594"/>
                  <a:pt x="2462074" y="368651"/>
                </a:cubicBezTo>
                <a:lnTo>
                  <a:pt x="2471237" y="403074"/>
                </a:lnTo>
                <a:lnTo>
                  <a:pt x="2483029" y="405217"/>
                </a:lnTo>
                <a:cubicBezTo>
                  <a:pt x="2483267" y="404436"/>
                  <a:pt x="2483734" y="403807"/>
                  <a:pt x="2484343" y="403388"/>
                </a:cubicBezTo>
                <a:close/>
                <a:moveTo>
                  <a:pt x="2342097" y="368479"/>
                </a:moveTo>
                <a:lnTo>
                  <a:pt x="2333591" y="376090"/>
                </a:lnTo>
                <a:cubicBezTo>
                  <a:pt x="2333877" y="376490"/>
                  <a:pt x="2334068" y="376918"/>
                  <a:pt x="2334172" y="377395"/>
                </a:cubicBezTo>
                <a:lnTo>
                  <a:pt x="2340307" y="376785"/>
                </a:lnTo>
                <a:close/>
                <a:moveTo>
                  <a:pt x="2463769" y="367403"/>
                </a:moveTo>
                <a:cubicBezTo>
                  <a:pt x="2463541" y="367727"/>
                  <a:pt x="2463246" y="368003"/>
                  <a:pt x="2462912" y="368241"/>
                </a:cubicBezTo>
                <a:lnTo>
                  <a:pt x="2484715" y="403141"/>
                </a:lnTo>
                <a:cubicBezTo>
                  <a:pt x="2484934" y="403036"/>
                  <a:pt x="2485172" y="402950"/>
                  <a:pt x="2485410" y="402874"/>
                </a:cubicBezTo>
                <a:lnTo>
                  <a:pt x="2481115" y="377528"/>
                </a:lnTo>
                <a:close/>
                <a:moveTo>
                  <a:pt x="2457797" y="367203"/>
                </a:moveTo>
                <a:lnTo>
                  <a:pt x="2405696" y="391244"/>
                </a:lnTo>
                <a:lnTo>
                  <a:pt x="2470485" y="402969"/>
                </a:lnTo>
                <a:lnTo>
                  <a:pt x="2461427" y="368889"/>
                </a:lnTo>
                <a:cubicBezTo>
                  <a:pt x="2460988" y="368965"/>
                  <a:pt x="2460522" y="368965"/>
                  <a:pt x="2460036" y="368851"/>
                </a:cubicBezTo>
                <a:cubicBezTo>
                  <a:pt x="2459074" y="368613"/>
                  <a:pt x="2458283" y="368003"/>
                  <a:pt x="2457797" y="367203"/>
                </a:cubicBezTo>
                <a:close/>
                <a:moveTo>
                  <a:pt x="986328" y="367050"/>
                </a:moveTo>
                <a:lnTo>
                  <a:pt x="984661" y="370879"/>
                </a:lnTo>
                <a:lnTo>
                  <a:pt x="985566" y="370822"/>
                </a:lnTo>
                <a:cubicBezTo>
                  <a:pt x="985575" y="370603"/>
                  <a:pt x="985537" y="370394"/>
                  <a:pt x="985585" y="370175"/>
                </a:cubicBezTo>
                <a:cubicBezTo>
                  <a:pt x="985785" y="369308"/>
                  <a:pt x="986309" y="368632"/>
                  <a:pt x="986966" y="368146"/>
                </a:cubicBezTo>
                <a:close/>
                <a:moveTo>
                  <a:pt x="1177199" y="366479"/>
                </a:moveTo>
                <a:lnTo>
                  <a:pt x="1189896" y="409084"/>
                </a:lnTo>
                <a:lnTo>
                  <a:pt x="1236902" y="383643"/>
                </a:lnTo>
                <a:cubicBezTo>
                  <a:pt x="1236673" y="383081"/>
                  <a:pt x="1236578" y="382500"/>
                  <a:pt x="1236654" y="381871"/>
                </a:cubicBezTo>
                <a:close/>
                <a:moveTo>
                  <a:pt x="2457378" y="366079"/>
                </a:moveTo>
                <a:lnTo>
                  <a:pt x="2341126" y="377452"/>
                </a:lnTo>
                <a:lnTo>
                  <a:pt x="2340687" y="379500"/>
                </a:lnTo>
                <a:lnTo>
                  <a:pt x="2404372" y="390996"/>
                </a:lnTo>
                <a:lnTo>
                  <a:pt x="2457521" y="366479"/>
                </a:lnTo>
                <a:cubicBezTo>
                  <a:pt x="2457483" y="366327"/>
                  <a:pt x="2457397" y="366222"/>
                  <a:pt x="2457378" y="366079"/>
                </a:cubicBezTo>
                <a:close/>
                <a:moveTo>
                  <a:pt x="1979204" y="365717"/>
                </a:moveTo>
                <a:lnTo>
                  <a:pt x="2104953" y="414495"/>
                </a:lnTo>
                <a:cubicBezTo>
                  <a:pt x="2104972" y="414437"/>
                  <a:pt x="2104991" y="414399"/>
                  <a:pt x="2105020" y="414342"/>
                </a:cubicBezTo>
                <a:lnTo>
                  <a:pt x="2104858" y="414228"/>
                </a:lnTo>
                <a:lnTo>
                  <a:pt x="2075454" y="394502"/>
                </a:lnTo>
                <a:cubicBezTo>
                  <a:pt x="2074626" y="395587"/>
                  <a:pt x="2073226" y="396149"/>
                  <a:pt x="2071816" y="395835"/>
                </a:cubicBezTo>
                <a:cubicBezTo>
                  <a:pt x="2069949" y="395397"/>
                  <a:pt x="2068787" y="393549"/>
                  <a:pt x="2069139" y="391673"/>
                </a:cubicBezTo>
                <a:close/>
                <a:moveTo>
                  <a:pt x="782007" y="364355"/>
                </a:moveTo>
                <a:lnTo>
                  <a:pt x="691500" y="456871"/>
                </a:lnTo>
                <a:cubicBezTo>
                  <a:pt x="692177" y="457690"/>
                  <a:pt x="692520" y="458776"/>
                  <a:pt x="692253" y="459881"/>
                </a:cubicBezTo>
                <a:cubicBezTo>
                  <a:pt x="692224" y="460024"/>
                  <a:pt x="692129" y="460129"/>
                  <a:pt x="692081" y="460281"/>
                </a:cubicBezTo>
                <a:lnTo>
                  <a:pt x="816554" y="522346"/>
                </a:lnTo>
                <a:cubicBezTo>
                  <a:pt x="816983" y="521679"/>
                  <a:pt x="817621" y="521222"/>
                  <a:pt x="818364" y="520955"/>
                </a:cubicBezTo>
                <a:lnTo>
                  <a:pt x="784512" y="365079"/>
                </a:lnTo>
                <a:cubicBezTo>
                  <a:pt x="784150" y="365117"/>
                  <a:pt x="783779" y="365145"/>
                  <a:pt x="783398" y="365050"/>
                </a:cubicBezTo>
                <a:cubicBezTo>
                  <a:pt x="782864" y="364936"/>
                  <a:pt x="782407" y="364679"/>
                  <a:pt x="782007" y="364355"/>
                </a:cubicBezTo>
                <a:close/>
                <a:moveTo>
                  <a:pt x="787646" y="362459"/>
                </a:moveTo>
                <a:cubicBezTo>
                  <a:pt x="787331" y="363650"/>
                  <a:pt x="786446" y="364507"/>
                  <a:pt x="785360" y="364888"/>
                </a:cubicBezTo>
                <a:lnTo>
                  <a:pt x="819202" y="520755"/>
                </a:lnTo>
                <a:cubicBezTo>
                  <a:pt x="819574" y="520727"/>
                  <a:pt x="819945" y="520708"/>
                  <a:pt x="820326" y="520803"/>
                </a:cubicBezTo>
                <a:cubicBezTo>
                  <a:pt x="820355" y="520803"/>
                  <a:pt x="820383" y="520832"/>
                  <a:pt x="820421" y="520841"/>
                </a:cubicBezTo>
                <a:lnTo>
                  <a:pt x="875181" y="380233"/>
                </a:lnTo>
                <a:cubicBezTo>
                  <a:pt x="873952" y="379576"/>
                  <a:pt x="873228" y="378280"/>
                  <a:pt x="873342" y="376861"/>
                </a:cubicBezTo>
                <a:close/>
                <a:moveTo>
                  <a:pt x="2304083" y="362116"/>
                </a:moveTo>
                <a:lnTo>
                  <a:pt x="2310379" y="377061"/>
                </a:lnTo>
                <a:lnTo>
                  <a:pt x="2327200" y="377623"/>
                </a:lnTo>
                <a:cubicBezTo>
                  <a:pt x="2327210" y="377499"/>
                  <a:pt x="2327181" y="377404"/>
                  <a:pt x="2327210" y="377290"/>
                </a:cubicBezTo>
                <a:cubicBezTo>
                  <a:pt x="2327257" y="377052"/>
                  <a:pt x="2327400" y="376861"/>
                  <a:pt x="2327495" y="376642"/>
                </a:cubicBezTo>
                <a:close/>
                <a:moveTo>
                  <a:pt x="1157121" y="361278"/>
                </a:moveTo>
                <a:lnTo>
                  <a:pt x="1128365" y="440460"/>
                </a:lnTo>
                <a:cubicBezTo>
                  <a:pt x="1128927" y="440736"/>
                  <a:pt x="1129422" y="441107"/>
                  <a:pt x="1129774" y="441612"/>
                </a:cubicBezTo>
                <a:lnTo>
                  <a:pt x="1189191" y="409456"/>
                </a:lnTo>
                <a:lnTo>
                  <a:pt x="1176313" y="366241"/>
                </a:lnTo>
                <a:close/>
                <a:moveTo>
                  <a:pt x="1045783" y="359430"/>
                </a:moveTo>
                <a:lnTo>
                  <a:pt x="995329" y="370117"/>
                </a:lnTo>
                <a:lnTo>
                  <a:pt x="992557" y="371422"/>
                </a:lnTo>
                <a:cubicBezTo>
                  <a:pt x="992548" y="371556"/>
                  <a:pt x="992576" y="371660"/>
                  <a:pt x="992548" y="371775"/>
                </a:cubicBezTo>
                <a:cubicBezTo>
                  <a:pt x="992519" y="371946"/>
                  <a:pt x="992414" y="372080"/>
                  <a:pt x="992348" y="372232"/>
                </a:cubicBezTo>
                <a:lnTo>
                  <a:pt x="1022218" y="387977"/>
                </a:lnTo>
                <a:close/>
                <a:moveTo>
                  <a:pt x="2477990" y="359002"/>
                </a:moveTo>
                <a:lnTo>
                  <a:pt x="2464265" y="364469"/>
                </a:lnTo>
                <a:cubicBezTo>
                  <a:pt x="2464417" y="365022"/>
                  <a:pt x="2464474" y="365584"/>
                  <a:pt x="2464332" y="366165"/>
                </a:cubicBezTo>
                <a:cubicBezTo>
                  <a:pt x="2464265" y="366422"/>
                  <a:pt x="2464122" y="366641"/>
                  <a:pt x="2464008" y="366870"/>
                </a:cubicBezTo>
                <a:lnTo>
                  <a:pt x="2480991" y="376775"/>
                </a:lnTo>
                <a:close/>
                <a:moveTo>
                  <a:pt x="1074044" y="353449"/>
                </a:moveTo>
                <a:lnTo>
                  <a:pt x="1047040" y="359173"/>
                </a:lnTo>
                <a:lnTo>
                  <a:pt x="1022932" y="388367"/>
                </a:lnTo>
                <a:lnTo>
                  <a:pt x="1123897" y="441603"/>
                </a:lnTo>
                <a:cubicBezTo>
                  <a:pt x="1124126" y="441269"/>
                  <a:pt x="1124431" y="440993"/>
                  <a:pt x="1124755" y="440764"/>
                </a:cubicBezTo>
                <a:close/>
                <a:moveTo>
                  <a:pt x="1036982" y="349772"/>
                </a:moveTo>
                <a:lnTo>
                  <a:pt x="992376" y="369803"/>
                </a:lnTo>
                <a:lnTo>
                  <a:pt x="996367" y="368965"/>
                </a:lnTo>
                <a:close/>
                <a:moveTo>
                  <a:pt x="1253666" y="349000"/>
                </a:moveTo>
                <a:lnTo>
                  <a:pt x="1241703" y="379157"/>
                </a:lnTo>
                <a:cubicBezTo>
                  <a:pt x="1241855" y="379233"/>
                  <a:pt x="1242036" y="379280"/>
                  <a:pt x="1242179" y="379376"/>
                </a:cubicBezTo>
                <a:close/>
                <a:moveTo>
                  <a:pt x="2504822" y="348277"/>
                </a:moveTo>
                <a:lnTo>
                  <a:pt x="2478752" y="358678"/>
                </a:lnTo>
                <a:lnTo>
                  <a:pt x="2481905" y="377290"/>
                </a:lnTo>
                <a:lnTo>
                  <a:pt x="2505222" y="390892"/>
                </a:lnTo>
                <a:lnTo>
                  <a:pt x="2520158" y="379157"/>
                </a:lnTo>
                <a:close/>
                <a:moveTo>
                  <a:pt x="1103085" y="347305"/>
                </a:moveTo>
                <a:lnTo>
                  <a:pt x="1074787" y="353287"/>
                </a:lnTo>
                <a:lnTo>
                  <a:pt x="1125393" y="440421"/>
                </a:lnTo>
                <a:cubicBezTo>
                  <a:pt x="1126079" y="440107"/>
                  <a:pt x="1126850" y="439955"/>
                  <a:pt x="1127641" y="440136"/>
                </a:cubicBezTo>
                <a:cubicBezTo>
                  <a:pt x="1127669" y="440145"/>
                  <a:pt x="1127698" y="440164"/>
                  <a:pt x="1127726" y="440164"/>
                </a:cubicBezTo>
                <a:lnTo>
                  <a:pt x="1156435" y="361116"/>
                </a:lnTo>
                <a:close/>
                <a:moveTo>
                  <a:pt x="1321427" y="346048"/>
                </a:moveTo>
                <a:lnTo>
                  <a:pt x="1341029" y="382776"/>
                </a:lnTo>
                <a:lnTo>
                  <a:pt x="1366518" y="382986"/>
                </a:lnTo>
                <a:lnTo>
                  <a:pt x="1367128" y="380824"/>
                </a:lnTo>
                <a:close/>
                <a:moveTo>
                  <a:pt x="3053138" y="345153"/>
                </a:moveTo>
                <a:lnTo>
                  <a:pt x="2947840" y="459414"/>
                </a:lnTo>
                <a:cubicBezTo>
                  <a:pt x="2948106" y="459748"/>
                  <a:pt x="2948325" y="460110"/>
                  <a:pt x="2948468" y="460519"/>
                </a:cubicBezTo>
                <a:lnTo>
                  <a:pt x="3069169" y="431325"/>
                </a:lnTo>
                <a:cubicBezTo>
                  <a:pt x="3069102" y="430897"/>
                  <a:pt x="3069093" y="430468"/>
                  <a:pt x="3069207" y="430039"/>
                </a:cubicBezTo>
                <a:cubicBezTo>
                  <a:pt x="3069512" y="428734"/>
                  <a:pt x="3070512" y="427801"/>
                  <a:pt x="3071703" y="427468"/>
                </a:cubicBezTo>
                <a:lnTo>
                  <a:pt x="3055625" y="345772"/>
                </a:lnTo>
                <a:cubicBezTo>
                  <a:pt x="3055234" y="345810"/>
                  <a:pt x="3054834" y="345819"/>
                  <a:pt x="3054424" y="345743"/>
                </a:cubicBezTo>
                <a:cubicBezTo>
                  <a:pt x="3053948" y="345629"/>
                  <a:pt x="3053519" y="345419"/>
                  <a:pt x="3053138" y="345153"/>
                </a:cubicBezTo>
                <a:close/>
                <a:moveTo>
                  <a:pt x="1439489" y="341066"/>
                </a:moveTo>
                <a:lnTo>
                  <a:pt x="1374262" y="381814"/>
                </a:lnTo>
                <a:cubicBezTo>
                  <a:pt x="1374443" y="382176"/>
                  <a:pt x="1374576" y="382538"/>
                  <a:pt x="1374633" y="382938"/>
                </a:cubicBezTo>
                <a:lnTo>
                  <a:pt x="1393150" y="382900"/>
                </a:lnTo>
                <a:close/>
                <a:moveTo>
                  <a:pt x="1062947" y="339904"/>
                </a:moveTo>
                <a:lnTo>
                  <a:pt x="1047983" y="358021"/>
                </a:lnTo>
                <a:lnTo>
                  <a:pt x="1073567" y="352610"/>
                </a:lnTo>
                <a:lnTo>
                  <a:pt x="1066319" y="340133"/>
                </a:lnTo>
                <a:cubicBezTo>
                  <a:pt x="1065633" y="340437"/>
                  <a:pt x="1064861" y="340600"/>
                  <a:pt x="1064071" y="340409"/>
                </a:cubicBezTo>
                <a:cubicBezTo>
                  <a:pt x="1063642" y="340314"/>
                  <a:pt x="1063280" y="340123"/>
                  <a:pt x="1062947" y="339904"/>
                </a:cubicBezTo>
                <a:close/>
                <a:moveTo>
                  <a:pt x="2005827" y="339866"/>
                </a:moveTo>
                <a:lnTo>
                  <a:pt x="1974575" y="361450"/>
                </a:lnTo>
                <a:cubicBezTo>
                  <a:pt x="1974975" y="362155"/>
                  <a:pt x="1975128" y="362974"/>
                  <a:pt x="1974956" y="363812"/>
                </a:cubicBezTo>
                <a:lnTo>
                  <a:pt x="2069349" y="391044"/>
                </a:lnTo>
                <a:cubicBezTo>
                  <a:pt x="2069434" y="390844"/>
                  <a:pt x="2069511" y="390625"/>
                  <a:pt x="2069635" y="390425"/>
                </a:cubicBezTo>
                <a:close/>
                <a:moveTo>
                  <a:pt x="2006598" y="339561"/>
                </a:moveTo>
                <a:lnTo>
                  <a:pt x="2070111" y="389891"/>
                </a:lnTo>
                <a:cubicBezTo>
                  <a:pt x="2070330" y="389663"/>
                  <a:pt x="2070539" y="389434"/>
                  <a:pt x="2070806" y="389282"/>
                </a:cubicBezTo>
                <a:lnTo>
                  <a:pt x="2070206" y="387901"/>
                </a:lnTo>
                <a:close/>
                <a:moveTo>
                  <a:pt x="1061804" y="338723"/>
                </a:moveTo>
                <a:lnTo>
                  <a:pt x="998939" y="368412"/>
                </a:lnTo>
                <a:lnTo>
                  <a:pt x="1046726" y="358287"/>
                </a:lnTo>
                <a:lnTo>
                  <a:pt x="1062347" y="339371"/>
                </a:lnTo>
                <a:cubicBezTo>
                  <a:pt x="1062147" y="339161"/>
                  <a:pt x="1061947" y="338971"/>
                  <a:pt x="1061804" y="338723"/>
                </a:cubicBezTo>
                <a:close/>
                <a:moveTo>
                  <a:pt x="1068119" y="338247"/>
                </a:moveTo>
                <a:cubicBezTo>
                  <a:pt x="1067871" y="338885"/>
                  <a:pt x="1067471" y="339418"/>
                  <a:pt x="1066947" y="339799"/>
                </a:cubicBezTo>
                <a:lnTo>
                  <a:pt x="1074301" y="352449"/>
                </a:lnTo>
                <a:lnTo>
                  <a:pt x="1101085" y="346781"/>
                </a:lnTo>
                <a:close/>
                <a:moveTo>
                  <a:pt x="2152254" y="337685"/>
                </a:moveTo>
                <a:lnTo>
                  <a:pt x="2126013" y="384738"/>
                </a:lnTo>
                <a:lnTo>
                  <a:pt x="2204566" y="374137"/>
                </a:lnTo>
                <a:cubicBezTo>
                  <a:pt x="2204547" y="373842"/>
                  <a:pt x="2204508" y="373556"/>
                  <a:pt x="2204585" y="373242"/>
                </a:cubicBezTo>
                <a:cubicBezTo>
                  <a:pt x="2204652" y="372966"/>
                  <a:pt x="2204794" y="372727"/>
                  <a:pt x="2204928" y="372461"/>
                </a:cubicBezTo>
                <a:close/>
                <a:moveTo>
                  <a:pt x="1166007" y="336761"/>
                </a:moveTo>
                <a:lnTo>
                  <a:pt x="1157416" y="360402"/>
                </a:lnTo>
                <a:lnTo>
                  <a:pt x="1175999" y="365212"/>
                </a:lnTo>
                <a:lnTo>
                  <a:pt x="1167531" y="336818"/>
                </a:lnTo>
                <a:cubicBezTo>
                  <a:pt x="1167065" y="336904"/>
                  <a:pt x="1166579" y="336904"/>
                  <a:pt x="1166084" y="336789"/>
                </a:cubicBezTo>
                <a:cubicBezTo>
                  <a:pt x="1166065" y="336789"/>
                  <a:pt x="1166036" y="336761"/>
                  <a:pt x="1166007" y="336761"/>
                </a:cubicBezTo>
                <a:close/>
                <a:moveTo>
                  <a:pt x="1169665" y="335523"/>
                </a:moveTo>
                <a:cubicBezTo>
                  <a:pt x="1169294" y="335989"/>
                  <a:pt x="1168808" y="336304"/>
                  <a:pt x="1168265" y="336542"/>
                </a:cubicBezTo>
                <a:lnTo>
                  <a:pt x="1176885" y="365450"/>
                </a:lnTo>
                <a:lnTo>
                  <a:pt x="1236892" y="380976"/>
                </a:lnTo>
                <a:cubicBezTo>
                  <a:pt x="1236940" y="380852"/>
                  <a:pt x="1236997" y="380719"/>
                  <a:pt x="1237064" y="380604"/>
                </a:cubicBezTo>
                <a:close/>
                <a:moveTo>
                  <a:pt x="1163588" y="334484"/>
                </a:moveTo>
                <a:lnTo>
                  <a:pt x="1105095" y="346876"/>
                </a:lnTo>
                <a:lnTo>
                  <a:pt x="1156749" y="360240"/>
                </a:lnTo>
                <a:lnTo>
                  <a:pt x="1165379" y="336475"/>
                </a:lnTo>
                <a:cubicBezTo>
                  <a:pt x="1164521" y="336056"/>
                  <a:pt x="1163902" y="335361"/>
                  <a:pt x="1163588" y="334484"/>
                </a:cubicBezTo>
                <a:close/>
                <a:moveTo>
                  <a:pt x="1162407" y="333789"/>
                </a:moveTo>
                <a:lnTo>
                  <a:pt x="1068376" y="337123"/>
                </a:lnTo>
                <a:cubicBezTo>
                  <a:pt x="1068367" y="337199"/>
                  <a:pt x="1068376" y="337285"/>
                  <a:pt x="1068367" y="337361"/>
                </a:cubicBezTo>
                <a:lnTo>
                  <a:pt x="1103095" y="346353"/>
                </a:lnTo>
                <a:close/>
                <a:moveTo>
                  <a:pt x="1614313" y="332276"/>
                </a:moveTo>
                <a:lnTo>
                  <a:pt x="1605966" y="332394"/>
                </a:lnTo>
                <a:lnTo>
                  <a:pt x="1554142" y="376623"/>
                </a:lnTo>
                <a:close/>
                <a:moveTo>
                  <a:pt x="1632256" y="332022"/>
                </a:moveTo>
                <a:lnTo>
                  <a:pt x="1615719" y="332256"/>
                </a:lnTo>
                <a:lnTo>
                  <a:pt x="1552656" y="378738"/>
                </a:lnTo>
                <a:close/>
                <a:moveTo>
                  <a:pt x="1679831" y="331348"/>
                </a:moveTo>
                <a:lnTo>
                  <a:pt x="1633864" y="331999"/>
                </a:lnTo>
                <a:lnTo>
                  <a:pt x="1550694" y="380795"/>
                </a:lnTo>
                <a:close/>
                <a:moveTo>
                  <a:pt x="1455939" y="330779"/>
                </a:moveTo>
                <a:lnTo>
                  <a:pt x="1443975" y="338256"/>
                </a:lnTo>
                <a:lnTo>
                  <a:pt x="1394541" y="382890"/>
                </a:lnTo>
                <a:lnTo>
                  <a:pt x="1395169" y="382890"/>
                </a:lnTo>
                <a:close/>
                <a:moveTo>
                  <a:pt x="1945676" y="330636"/>
                </a:moveTo>
                <a:lnTo>
                  <a:pt x="1842120" y="380919"/>
                </a:lnTo>
                <a:cubicBezTo>
                  <a:pt x="1842149" y="381014"/>
                  <a:pt x="1842206" y="381109"/>
                  <a:pt x="1842225" y="381214"/>
                </a:cubicBezTo>
                <a:lnTo>
                  <a:pt x="1967965" y="363269"/>
                </a:lnTo>
                <a:cubicBezTo>
                  <a:pt x="1967965" y="362955"/>
                  <a:pt x="1967917" y="362659"/>
                  <a:pt x="1968003" y="362345"/>
                </a:cubicBezTo>
                <a:cubicBezTo>
                  <a:pt x="1968155" y="361650"/>
                  <a:pt x="1968536" y="361116"/>
                  <a:pt x="1969003" y="360650"/>
                </a:cubicBezTo>
                <a:close/>
                <a:moveTo>
                  <a:pt x="1462521" y="330208"/>
                </a:moveTo>
                <a:cubicBezTo>
                  <a:pt x="1461692" y="331284"/>
                  <a:pt x="1460301" y="331836"/>
                  <a:pt x="1458901" y="331522"/>
                </a:cubicBezTo>
                <a:cubicBezTo>
                  <a:pt x="1458273" y="331370"/>
                  <a:pt x="1457749" y="331017"/>
                  <a:pt x="1457301" y="330598"/>
                </a:cubicBezTo>
                <a:lnTo>
                  <a:pt x="1396322" y="382881"/>
                </a:lnTo>
                <a:lnTo>
                  <a:pt x="1542664" y="382557"/>
                </a:lnTo>
                <a:cubicBezTo>
                  <a:pt x="1542683" y="382424"/>
                  <a:pt x="1542645" y="382309"/>
                  <a:pt x="1542674" y="382186"/>
                </a:cubicBezTo>
                <a:cubicBezTo>
                  <a:pt x="1542740" y="381900"/>
                  <a:pt x="1542902" y="381643"/>
                  <a:pt x="1543035" y="381386"/>
                </a:cubicBezTo>
                <a:close/>
                <a:moveTo>
                  <a:pt x="2138024" y="328303"/>
                </a:moveTo>
                <a:lnTo>
                  <a:pt x="2097533" y="368308"/>
                </a:lnTo>
                <a:lnTo>
                  <a:pt x="2102029" y="387977"/>
                </a:lnTo>
                <a:lnTo>
                  <a:pt x="2125003" y="384872"/>
                </a:lnTo>
                <a:lnTo>
                  <a:pt x="2151578" y="337237"/>
                </a:lnTo>
                <a:close/>
                <a:moveTo>
                  <a:pt x="1951972" y="327579"/>
                </a:moveTo>
                <a:lnTo>
                  <a:pt x="1946438" y="330255"/>
                </a:lnTo>
                <a:lnTo>
                  <a:pt x="1968679" y="358869"/>
                </a:lnTo>
                <a:close/>
                <a:moveTo>
                  <a:pt x="1456263" y="327169"/>
                </a:moveTo>
                <a:lnTo>
                  <a:pt x="1446738" y="335770"/>
                </a:lnTo>
                <a:lnTo>
                  <a:pt x="1456568" y="329627"/>
                </a:lnTo>
                <a:cubicBezTo>
                  <a:pt x="1456206" y="328903"/>
                  <a:pt x="1456034" y="328084"/>
                  <a:pt x="1456234" y="327226"/>
                </a:cubicBezTo>
                <a:cubicBezTo>
                  <a:pt x="1456244" y="327217"/>
                  <a:pt x="1456253" y="327179"/>
                  <a:pt x="1456263" y="327169"/>
                </a:cubicBezTo>
                <a:close/>
                <a:moveTo>
                  <a:pt x="1513222" y="326112"/>
                </a:moveTo>
                <a:lnTo>
                  <a:pt x="1463216" y="328303"/>
                </a:lnTo>
                <a:cubicBezTo>
                  <a:pt x="1463206" y="328493"/>
                  <a:pt x="1463235" y="328665"/>
                  <a:pt x="1463197" y="328846"/>
                </a:cubicBezTo>
                <a:cubicBezTo>
                  <a:pt x="1463130" y="329141"/>
                  <a:pt x="1462978" y="329379"/>
                  <a:pt x="1462845" y="329646"/>
                </a:cubicBezTo>
                <a:lnTo>
                  <a:pt x="1543350" y="380833"/>
                </a:lnTo>
                <a:cubicBezTo>
                  <a:pt x="1543578" y="380547"/>
                  <a:pt x="1543845" y="380309"/>
                  <a:pt x="1544140" y="380100"/>
                </a:cubicBezTo>
                <a:close/>
                <a:moveTo>
                  <a:pt x="1698656" y="325095"/>
                </a:moveTo>
                <a:lnTo>
                  <a:pt x="1684845" y="330384"/>
                </a:lnTo>
                <a:lnTo>
                  <a:pt x="1743670" y="329551"/>
                </a:lnTo>
                <a:lnTo>
                  <a:pt x="1703565" y="325581"/>
                </a:lnTo>
                <a:lnTo>
                  <a:pt x="1702170" y="326455"/>
                </a:lnTo>
                <a:lnTo>
                  <a:pt x="1700696" y="325297"/>
                </a:lnTo>
                <a:close/>
                <a:moveTo>
                  <a:pt x="1565140" y="323822"/>
                </a:moveTo>
                <a:lnTo>
                  <a:pt x="1513946" y="326074"/>
                </a:lnTo>
                <a:lnTo>
                  <a:pt x="1544702" y="379795"/>
                </a:lnTo>
                <a:cubicBezTo>
                  <a:pt x="1545398" y="379490"/>
                  <a:pt x="1546179" y="379319"/>
                  <a:pt x="1546969" y="379519"/>
                </a:cubicBezTo>
                <a:cubicBezTo>
                  <a:pt x="1547636" y="379671"/>
                  <a:pt x="1548169" y="380042"/>
                  <a:pt x="1548627" y="380500"/>
                </a:cubicBezTo>
                <a:lnTo>
                  <a:pt x="1604993" y="332408"/>
                </a:lnTo>
                <a:lnTo>
                  <a:pt x="1576744" y="332808"/>
                </a:lnTo>
                <a:cubicBezTo>
                  <a:pt x="1576735" y="332942"/>
                  <a:pt x="1576763" y="333084"/>
                  <a:pt x="1576744" y="333208"/>
                </a:cubicBezTo>
                <a:cubicBezTo>
                  <a:pt x="1576287" y="335132"/>
                  <a:pt x="1574373" y="336332"/>
                  <a:pt x="1572449" y="335894"/>
                </a:cubicBezTo>
                <a:cubicBezTo>
                  <a:pt x="1570524" y="335437"/>
                  <a:pt x="1569324" y="333522"/>
                  <a:pt x="1569762" y="331598"/>
                </a:cubicBezTo>
                <a:cubicBezTo>
                  <a:pt x="1569925" y="330951"/>
                  <a:pt x="1570286" y="330417"/>
                  <a:pt x="1570725" y="329960"/>
                </a:cubicBezTo>
                <a:close/>
                <a:moveTo>
                  <a:pt x="1573827" y="323440"/>
                </a:moveTo>
                <a:lnTo>
                  <a:pt x="1565700" y="323797"/>
                </a:lnTo>
                <a:lnTo>
                  <a:pt x="1571039" y="329665"/>
                </a:lnTo>
                <a:cubicBezTo>
                  <a:pt x="1571687" y="329141"/>
                  <a:pt x="1572487" y="328874"/>
                  <a:pt x="1573363" y="328912"/>
                </a:cubicBezTo>
                <a:close/>
                <a:moveTo>
                  <a:pt x="628712" y="322950"/>
                </a:moveTo>
                <a:cubicBezTo>
                  <a:pt x="628435" y="323035"/>
                  <a:pt x="628159" y="323083"/>
                  <a:pt x="627873" y="323092"/>
                </a:cubicBezTo>
                <a:lnTo>
                  <a:pt x="617453" y="476893"/>
                </a:lnTo>
                <a:cubicBezTo>
                  <a:pt x="617510" y="476893"/>
                  <a:pt x="617548" y="476874"/>
                  <a:pt x="617605" y="476893"/>
                </a:cubicBezTo>
                <a:cubicBezTo>
                  <a:pt x="618806" y="477169"/>
                  <a:pt x="619663" y="478045"/>
                  <a:pt x="620063" y="479103"/>
                </a:cubicBezTo>
                <a:lnTo>
                  <a:pt x="685300" y="459814"/>
                </a:lnTo>
                <a:cubicBezTo>
                  <a:pt x="685195" y="459310"/>
                  <a:pt x="685166" y="458814"/>
                  <a:pt x="685290" y="458271"/>
                </a:cubicBezTo>
                <a:cubicBezTo>
                  <a:pt x="685528" y="457281"/>
                  <a:pt x="686166" y="456490"/>
                  <a:pt x="686986" y="456023"/>
                </a:cubicBezTo>
                <a:close/>
                <a:moveTo>
                  <a:pt x="1585433" y="322929"/>
                </a:moveTo>
                <a:lnTo>
                  <a:pt x="1574201" y="323423"/>
                </a:lnTo>
                <a:lnTo>
                  <a:pt x="1573734" y="328931"/>
                </a:lnTo>
                <a:cubicBezTo>
                  <a:pt x="1573839" y="328931"/>
                  <a:pt x="1573953" y="328912"/>
                  <a:pt x="1574068" y="328931"/>
                </a:cubicBezTo>
                <a:cubicBezTo>
                  <a:pt x="1574782" y="329103"/>
                  <a:pt x="1575344" y="329513"/>
                  <a:pt x="1575820" y="330017"/>
                </a:cubicBezTo>
                <a:close/>
                <a:moveTo>
                  <a:pt x="1685321" y="322865"/>
                </a:moveTo>
                <a:lnTo>
                  <a:pt x="1698559" y="324176"/>
                </a:lnTo>
                <a:lnTo>
                  <a:pt x="1699474" y="323826"/>
                </a:lnTo>
                <a:cubicBezTo>
                  <a:pt x="1699426" y="323616"/>
                  <a:pt x="1699417" y="323397"/>
                  <a:pt x="1699398" y="323188"/>
                </a:cubicBezTo>
                <a:close/>
                <a:moveTo>
                  <a:pt x="1589368" y="322756"/>
                </a:moveTo>
                <a:lnTo>
                  <a:pt x="1586904" y="322864"/>
                </a:lnTo>
                <a:lnTo>
                  <a:pt x="1578430" y="329112"/>
                </a:lnTo>
                <a:close/>
                <a:moveTo>
                  <a:pt x="1650782" y="322073"/>
                </a:moveTo>
                <a:lnTo>
                  <a:pt x="1635425" y="331083"/>
                </a:lnTo>
                <a:lnTo>
                  <a:pt x="1682253" y="330420"/>
                </a:lnTo>
                <a:lnTo>
                  <a:pt x="1696673" y="324899"/>
                </a:lnTo>
                <a:lnTo>
                  <a:pt x="1673360" y="322591"/>
                </a:lnTo>
                <a:close/>
                <a:moveTo>
                  <a:pt x="1983309" y="322007"/>
                </a:moveTo>
                <a:lnTo>
                  <a:pt x="1972765" y="359888"/>
                </a:lnTo>
                <a:cubicBezTo>
                  <a:pt x="1973318" y="360097"/>
                  <a:pt x="1973775" y="360431"/>
                  <a:pt x="1974137" y="360859"/>
                </a:cubicBezTo>
                <a:lnTo>
                  <a:pt x="2005226" y="339390"/>
                </a:lnTo>
                <a:close/>
                <a:moveTo>
                  <a:pt x="1213089" y="321692"/>
                </a:moveTo>
                <a:lnTo>
                  <a:pt x="1170408" y="332741"/>
                </a:lnTo>
                <a:cubicBezTo>
                  <a:pt x="1170475" y="333179"/>
                  <a:pt x="1170475" y="333656"/>
                  <a:pt x="1170370" y="334113"/>
                </a:cubicBezTo>
                <a:cubicBezTo>
                  <a:pt x="1170303" y="334456"/>
                  <a:pt x="1170132" y="334732"/>
                  <a:pt x="1169970" y="335018"/>
                </a:cubicBezTo>
                <a:lnTo>
                  <a:pt x="1237359" y="380090"/>
                </a:lnTo>
                <a:cubicBezTo>
                  <a:pt x="1237635" y="379757"/>
                  <a:pt x="1237950" y="379452"/>
                  <a:pt x="1238321" y="379242"/>
                </a:cubicBezTo>
                <a:close/>
                <a:moveTo>
                  <a:pt x="1615273" y="321616"/>
                </a:moveTo>
                <a:lnTo>
                  <a:pt x="1590466" y="322708"/>
                </a:lnTo>
                <a:lnTo>
                  <a:pt x="1576420" y="330865"/>
                </a:lnTo>
                <a:cubicBezTo>
                  <a:pt x="1576582" y="331189"/>
                  <a:pt x="1576725" y="331532"/>
                  <a:pt x="1576773" y="331913"/>
                </a:cubicBezTo>
                <a:lnTo>
                  <a:pt x="1606059" y="331499"/>
                </a:lnTo>
                <a:lnTo>
                  <a:pt x="1615911" y="323092"/>
                </a:lnTo>
                <a:cubicBezTo>
                  <a:pt x="1615587" y="322645"/>
                  <a:pt x="1615359" y="322159"/>
                  <a:pt x="1615273" y="321616"/>
                </a:cubicBezTo>
                <a:close/>
                <a:moveTo>
                  <a:pt x="1630180" y="321597"/>
                </a:moveTo>
                <a:lnTo>
                  <a:pt x="1616956" y="331344"/>
                </a:lnTo>
                <a:lnTo>
                  <a:pt x="1633816" y="331106"/>
                </a:lnTo>
                <a:lnTo>
                  <a:pt x="1649287" y="322026"/>
                </a:lnTo>
                <a:close/>
                <a:moveTo>
                  <a:pt x="3178087" y="321483"/>
                </a:moveTo>
                <a:lnTo>
                  <a:pt x="3075389" y="428611"/>
                </a:lnTo>
                <a:cubicBezTo>
                  <a:pt x="3075684" y="428992"/>
                  <a:pt x="3075903" y="429401"/>
                  <a:pt x="3076036" y="429858"/>
                </a:cubicBezTo>
                <a:lnTo>
                  <a:pt x="3238895" y="403103"/>
                </a:lnTo>
                <a:cubicBezTo>
                  <a:pt x="3238885" y="402807"/>
                  <a:pt x="3238847" y="402493"/>
                  <a:pt x="3238924" y="402160"/>
                </a:cubicBezTo>
                <a:cubicBezTo>
                  <a:pt x="3239095" y="401417"/>
                  <a:pt x="3239524" y="400845"/>
                  <a:pt x="3240067" y="400350"/>
                </a:cubicBezTo>
                <a:lnTo>
                  <a:pt x="3182079" y="321683"/>
                </a:lnTo>
                <a:cubicBezTo>
                  <a:pt x="3181307" y="322150"/>
                  <a:pt x="3180383" y="322331"/>
                  <a:pt x="3179440" y="322112"/>
                </a:cubicBezTo>
                <a:cubicBezTo>
                  <a:pt x="3178925" y="321997"/>
                  <a:pt x="3178469" y="321778"/>
                  <a:pt x="3178087" y="321483"/>
                </a:cubicBezTo>
                <a:close/>
                <a:moveTo>
                  <a:pt x="1455434" y="321483"/>
                </a:moveTo>
                <a:lnTo>
                  <a:pt x="1378863" y="378166"/>
                </a:lnTo>
                <a:lnTo>
                  <a:pt x="1442242" y="338571"/>
                </a:lnTo>
                <a:lnTo>
                  <a:pt x="1457434" y="324855"/>
                </a:lnTo>
                <a:close/>
                <a:moveTo>
                  <a:pt x="1622293" y="321426"/>
                </a:moveTo>
                <a:cubicBezTo>
                  <a:pt x="1622283" y="321559"/>
                  <a:pt x="1622312" y="321702"/>
                  <a:pt x="1622283" y="321854"/>
                </a:cubicBezTo>
                <a:cubicBezTo>
                  <a:pt x="1621836" y="323778"/>
                  <a:pt x="1619921" y="324979"/>
                  <a:pt x="1617997" y="324531"/>
                </a:cubicBezTo>
                <a:cubicBezTo>
                  <a:pt x="1617330" y="324369"/>
                  <a:pt x="1616788" y="323997"/>
                  <a:pt x="1616340" y="323540"/>
                </a:cubicBezTo>
                <a:lnTo>
                  <a:pt x="1607031" y="331485"/>
                </a:lnTo>
                <a:lnTo>
                  <a:pt x="1615549" y="331364"/>
                </a:lnTo>
                <a:lnTo>
                  <a:pt x="1628827" y="321578"/>
                </a:lnTo>
                <a:close/>
                <a:moveTo>
                  <a:pt x="624578" y="321264"/>
                </a:moveTo>
                <a:lnTo>
                  <a:pt x="486703" y="375737"/>
                </a:lnTo>
                <a:cubicBezTo>
                  <a:pt x="486846" y="376280"/>
                  <a:pt x="486913" y="376852"/>
                  <a:pt x="486770" y="377442"/>
                </a:cubicBezTo>
                <a:cubicBezTo>
                  <a:pt x="486694" y="377823"/>
                  <a:pt x="486513" y="378118"/>
                  <a:pt x="486322" y="378433"/>
                </a:cubicBezTo>
                <a:lnTo>
                  <a:pt x="614319" y="477883"/>
                </a:lnTo>
                <a:cubicBezTo>
                  <a:pt x="614938" y="477274"/>
                  <a:pt x="615729" y="476902"/>
                  <a:pt x="616615" y="476855"/>
                </a:cubicBezTo>
                <a:lnTo>
                  <a:pt x="627026" y="323073"/>
                </a:lnTo>
                <a:cubicBezTo>
                  <a:pt x="626978" y="323054"/>
                  <a:pt x="626930" y="323073"/>
                  <a:pt x="626883" y="323064"/>
                </a:cubicBezTo>
                <a:cubicBezTo>
                  <a:pt x="625845" y="322826"/>
                  <a:pt x="625045" y="322140"/>
                  <a:pt x="624578" y="321264"/>
                </a:cubicBezTo>
                <a:close/>
                <a:moveTo>
                  <a:pt x="630931" y="320902"/>
                </a:moveTo>
                <a:cubicBezTo>
                  <a:pt x="630636" y="321654"/>
                  <a:pt x="630140" y="322264"/>
                  <a:pt x="629474" y="322654"/>
                </a:cubicBezTo>
                <a:lnTo>
                  <a:pt x="687748" y="455728"/>
                </a:lnTo>
                <a:cubicBezTo>
                  <a:pt x="688338" y="455557"/>
                  <a:pt x="688948" y="455452"/>
                  <a:pt x="689586" y="455623"/>
                </a:cubicBezTo>
                <a:cubicBezTo>
                  <a:pt x="690119" y="455728"/>
                  <a:pt x="690577" y="455976"/>
                  <a:pt x="690986" y="456290"/>
                </a:cubicBezTo>
                <a:lnTo>
                  <a:pt x="781493" y="363802"/>
                </a:lnTo>
                <a:cubicBezTo>
                  <a:pt x="780874" y="363050"/>
                  <a:pt x="780569" y="362078"/>
                  <a:pt x="780712" y="361069"/>
                </a:cubicBezTo>
                <a:close/>
                <a:moveTo>
                  <a:pt x="1653295" y="320605"/>
                </a:moveTo>
                <a:lnTo>
                  <a:pt x="1651735" y="321521"/>
                </a:lnTo>
                <a:lnTo>
                  <a:pt x="1665785" y="321841"/>
                </a:lnTo>
                <a:close/>
                <a:moveTo>
                  <a:pt x="3176878" y="319664"/>
                </a:moveTo>
                <a:lnTo>
                  <a:pt x="3058749" y="341971"/>
                </a:lnTo>
                <a:cubicBezTo>
                  <a:pt x="3058777" y="342324"/>
                  <a:pt x="3058796" y="342695"/>
                  <a:pt x="3058710" y="343066"/>
                </a:cubicBezTo>
                <a:cubicBezTo>
                  <a:pt x="3058406" y="344381"/>
                  <a:pt x="3057406" y="345295"/>
                  <a:pt x="3056205" y="345657"/>
                </a:cubicBezTo>
                <a:lnTo>
                  <a:pt x="3072284" y="427344"/>
                </a:lnTo>
                <a:cubicBezTo>
                  <a:pt x="3072674" y="427296"/>
                  <a:pt x="3073074" y="427277"/>
                  <a:pt x="3073474" y="427372"/>
                </a:cubicBezTo>
                <a:cubicBezTo>
                  <a:pt x="3073989" y="427496"/>
                  <a:pt x="3074427" y="427725"/>
                  <a:pt x="3074817" y="428020"/>
                </a:cubicBezTo>
                <a:lnTo>
                  <a:pt x="3177526" y="320873"/>
                </a:lnTo>
                <a:cubicBezTo>
                  <a:pt x="3177221" y="320511"/>
                  <a:pt x="3177001" y="320092"/>
                  <a:pt x="3176878" y="319664"/>
                </a:cubicBezTo>
                <a:close/>
                <a:moveTo>
                  <a:pt x="832137" y="319187"/>
                </a:moveTo>
                <a:lnTo>
                  <a:pt x="787122" y="359554"/>
                </a:lnTo>
                <a:cubicBezTo>
                  <a:pt x="787589" y="360221"/>
                  <a:pt x="787770" y="361002"/>
                  <a:pt x="787703" y="361840"/>
                </a:cubicBezTo>
                <a:lnTo>
                  <a:pt x="873390" y="376242"/>
                </a:lnTo>
                <a:cubicBezTo>
                  <a:pt x="873571" y="375575"/>
                  <a:pt x="873942" y="375051"/>
                  <a:pt x="874400" y="374613"/>
                </a:cubicBezTo>
                <a:close/>
                <a:moveTo>
                  <a:pt x="1634093" y="318704"/>
                </a:moveTo>
                <a:lnTo>
                  <a:pt x="1630932" y="321026"/>
                </a:lnTo>
                <a:lnTo>
                  <a:pt x="1650230" y="321464"/>
                </a:lnTo>
                <a:lnTo>
                  <a:pt x="1651925" y="320469"/>
                </a:lnTo>
                <a:close/>
                <a:moveTo>
                  <a:pt x="1631777" y="318475"/>
                </a:moveTo>
                <a:lnTo>
                  <a:pt x="1622312" y="320521"/>
                </a:lnTo>
                <a:cubicBezTo>
                  <a:pt x="1622322" y="320616"/>
                  <a:pt x="1622303" y="320721"/>
                  <a:pt x="1622303" y="320835"/>
                </a:cubicBezTo>
                <a:lnTo>
                  <a:pt x="1629570" y="320997"/>
                </a:lnTo>
                <a:lnTo>
                  <a:pt x="1632852" y="318581"/>
                </a:lnTo>
                <a:close/>
                <a:moveTo>
                  <a:pt x="1698729" y="318036"/>
                </a:moveTo>
                <a:lnTo>
                  <a:pt x="1700722" y="320225"/>
                </a:lnTo>
                <a:cubicBezTo>
                  <a:pt x="1701541" y="319568"/>
                  <a:pt x="1702617" y="319244"/>
                  <a:pt x="1703722" y="319492"/>
                </a:cubicBezTo>
                <a:cubicBezTo>
                  <a:pt x="1705637" y="319940"/>
                  <a:pt x="1706904" y="321845"/>
                  <a:pt x="1706456" y="323769"/>
                </a:cubicBezTo>
                <a:lnTo>
                  <a:pt x="1704817" y="324796"/>
                </a:lnTo>
                <a:lnTo>
                  <a:pt x="1745413" y="328817"/>
                </a:lnTo>
                <a:close/>
                <a:moveTo>
                  <a:pt x="1978252" y="318025"/>
                </a:moveTo>
                <a:cubicBezTo>
                  <a:pt x="1977575" y="318721"/>
                  <a:pt x="1976661" y="319102"/>
                  <a:pt x="1975651" y="319073"/>
                </a:cubicBezTo>
                <a:lnTo>
                  <a:pt x="1972013" y="359669"/>
                </a:lnTo>
                <a:cubicBezTo>
                  <a:pt x="1972032" y="359669"/>
                  <a:pt x="1972051" y="359650"/>
                  <a:pt x="1972060" y="359669"/>
                </a:cubicBezTo>
                <a:lnTo>
                  <a:pt x="1982671" y="321521"/>
                </a:lnTo>
                <a:lnTo>
                  <a:pt x="1978471" y="318187"/>
                </a:lnTo>
                <a:close/>
                <a:moveTo>
                  <a:pt x="2232979" y="317987"/>
                </a:moveTo>
                <a:lnTo>
                  <a:pt x="2209824" y="370994"/>
                </a:lnTo>
                <a:cubicBezTo>
                  <a:pt x="2210852" y="371594"/>
                  <a:pt x="2211500" y="372623"/>
                  <a:pt x="2211566" y="373804"/>
                </a:cubicBezTo>
                <a:lnTo>
                  <a:pt x="2309331" y="377042"/>
                </a:lnTo>
                <a:lnTo>
                  <a:pt x="2302692" y="361269"/>
                </a:lnTo>
                <a:close/>
                <a:moveTo>
                  <a:pt x="1624900" y="317794"/>
                </a:moveTo>
                <a:lnTo>
                  <a:pt x="1621979" y="319492"/>
                </a:lnTo>
                <a:cubicBezTo>
                  <a:pt x="1622055" y="319673"/>
                  <a:pt x="1622141" y="319873"/>
                  <a:pt x="1622188" y="320064"/>
                </a:cubicBezTo>
                <a:lnTo>
                  <a:pt x="1630248" y="318323"/>
                </a:lnTo>
                <a:close/>
                <a:moveTo>
                  <a:pt x="1972737" y="317482"/>
                </a:moveTo>
                <a:lnTo>
                  <a:pt x="1952782" y="327169"/>
                </a:lnTo>
                <a:lnTo>
                  <a:pt x="1970232" y="359869"/>
                </a:lnTo>
                <a:cubicBezTo>
                  <a:pt x="1970651" y="359707"/>
                  <a:pt x="1971089" y="359640"/>
                  <a:pt x="1971556" y="359650"/>
                </a:cubicBezTo>
                <a:lnTo>
                  <a:pt x="1975204" y="319064"/>
                </a:lnTo>
                <a:cubicBezTo>
                  <a:pt x="1975118" y="319054"/>
                  <a:pt x="1975032" y="319073"/>
                  <a:pt x="1974937" y="319054"/>
                </a:cubicBezTo>
                <a:cubicBezTo>
                  <a:pt x="1973994" y="318835"/>
                  <a:pt x="1973222" y="318254"/>
                  <a:pt x="1972737" y="317482"/>
                </a:cubicBezTo>
                <a:close/>
                <a:moveTo>
                  <a:pt x="1600118" y="317102"/>
                </a:moveTo>
                <a:lnTo>
                  <a:pt x="1592041" y="321793"/>
                </a:lnTo>
                <a:lnTo>
                  <a:pt x="1615292" y="320768"/>
                </a:lnTo>
                <a:cubicBezTo>
                  <a:pt x="1615302" y="320702"/>
                  <a:pt x="1615292" y="320654"/>
                  <a:pt x="1615302" y="320607"/>
                </a:cubicBezTo>
                <a:close/>
                <a:moveTo>
                  <a:pt x="2039088" y="316892"/>
                </a:moveTo>
                <a:lnTo>
                  <a:pt x="2007198" y="338923"/>
                </a:lnTo>
                <a:lnTo>
                  <a:pt x="2069492" y="386262"/>
                </a:lnTo>
                <a:close/>
                <a:moveTo>
                  <a:pt x="2231169" y="316863"/>
                </a:moveTo>
                <a:lnTo>
                  <a:pt x="2216700" y="353315"/>
                </a:lnTo>
                <a:lnTo>
                  <a:pt x="2232312" y="317568"/>
                </a:lnTo>
                <a:close/>
                <a:moveTo>
                  <a:pt x="1596007" y="316153"/>
                </a:moveTo>
                <a:lnTo>
                  <a:pt x="1588123" y="321965"/>
                </a:lnTo>
                <a:lnTo>
                  <a:pt x="1590942" y="321841"/>
                </a:lnTo>
                <a:lnTo>
                  <a:pt x="1599388" y="316933"/>
                </a:lnTo>
                <a:close/>
                <a:moveTo>
                  <a:pt x="1602709" y="315597"/>
                </a:moveTo>
                <a:lnTo>
                  <a:pt x="1601058" y="316556"/>
                </a:lnTo>
                <a:lnTo>
                  <a:pt x="1615464" y="319883"/>
                </a:lnTo>
                <a:cubicBezTo>
                  <a:pt x="1616054" y="318187"/>
                  <a:pt x="1617807" y="317139"/>
                  <a:pt x="1619597" y="317549"/>
                </a:cubicBezTo>
                <a:cubicBezTo>
                  <a:pt x="1620521" y="317768"/>
                  <a:pt x="1621255" y="318320"/>
                  <a:pt x="1621731" y="319044"/>
                </a:cubicBezTo>
                <a:lnTo>
                  <a:pt x="1624032" y="317708"/>
                </a:lnTo>
                <a:close/>
                <a:moveTo>
                  <a:pt x="1597471" y="315073"/>
                </a:moveTo>
                <a:lnTo>
                  <a:pt x="1596796" y="315571"/>
                </a:lnTo>
                <a:lnTo>
                  <a:pt x="1600328" y="316387"/>
                </a:lnTo>
                <a:lnTo>
                  <a:pt x="1601852" y="315501"/>
                </a:lnTo>
                <a:close/>
                <a:moveTo>
                  <a:pt x="1592551" y="314591"/>
                </a:moveTo>
                <a:lnTo>
                  <a:pt x="1595741" y="315328"/>
                </a:lnTo>
                <a:lnTo>
                  <a:pt x="1596242" y="314958"/>
                </a:lnTo>
                <a:close/>
                <a:moveTo>
                  <a:pt x="1682382" y="314261"/>
                </a:moveTo>
                <a:lnTo>
                  <a:pt x="1699760" y="321454"/>
                </a:lnTo>
                <a:cubicBezTo>
                  <a:pt x="1699931" y="321111"/>
                  <a:pt x="1700131" y="320807"/>
                  <a:pt x="1700398" y="320530"/>
                </a:cubicBezTo>
                <a:lnTo>
                  <a:pt x="1697969" y="317860"/>
                </a:lnTo>
                <a:close/>
                <a:moveTo>
                  <a:pt x="1984900" y="313549"/>
                </a:moveTo>
                <a:lnTo>
                  <a:pt x="1979261" y="314996"/>
                </a:lnTo>
                <a:cubicBezTo>
                  <a:pt x="1979347" y="315444"/>
                  <a:pt x="1979337" y="315920"/>
                  <a:pt x="1979223" y="316378"/>
                </a:cubicBezTo>
                <a:cubicBezTo>
                  <a:pt x="1979137" y="316739"/>
                  <a:pt x="1978966" y="317035"/>
                  <a:pt x="1978785" y="317340"/>
                </a:cubicBezTo>
                <a:lnTo>
                  <a:pt x="1982957" y="320511"/>
                </a:lnTo>
                <a:close/>
                <a:moveTo>
                  <a:pt x="1578440" y="313187"/>
                </a:moveTo>
                <a:cubicBezTo>
                  <a:pt x="1578440" y="313187"/>
                  <a:pt x="1578440" y="313187"/>
                  <a:pt x="1578440" y="313206"/>
                </a:cubicBezTo>
                <a:cubicBezTo>
                  <a:pt x="1578049" y="314892"/>
                  <a:pt x="1576506" y="315949"/>
                  <a:pt x="1574839" y="315901"/>
                </a:cubicBezTo>
                <a:lnTo>
                  <a:pt x="1574273" y="322576"/>
                </a:lnTo>
                <a:lnTo>
                  <a:pt x="1586651" y="322030"/>
                </a:lnTo>
                <a:lnTo>
                  <a:pt x="1594952" y="315909"/>
                </a:lnTo>
                <a:lnTo>
                  <a:pt x="1586736" y="314012"/>
                </a:lnTo>
                <a:close/>
                <a:moveTo>
                  <a:pt x="1578473" y="312105"/>
                </a:moveTo>
                <a:lnTo>
                  <a:pt x="1578468" y="312291"/>
                </a:lnTo>
                <a:lnTo>
                  <a:pt x="1579884" y="312431"/>
                </a:lnTo>
                <a:close/>
                <a:moveTo>
                  <a:pt x="1668146" y="311882"/>
                </a:moveTo>
                <a:lnTo>
                  <a:pt x="1654623" y="319825"/>
                </a:lnTo>
                <a:lnTo>
                  <a:pt x="1677727" y="322113"/>
                </a:lnTo>
                <a:lnTo>
                  <a:pt x="1699417" y="322607"/>
                </a:lnTo>
                <a:cubicBezTo>
                  <a:pt x="1699436" y="322464"/>
                  <a:pt x="1699398" y="322321"/>
                  <a:pt x="1699426" y="322169"/>
                </a:cubicBezTo>
                <a:cubicBezTo>
                  <a:pt x="1699455" y="322035"/>
                  <a:pt x="1699550" y="321949"/>
                  <a:pt x="1699588" y="321816"/>
                </a:cubicBezTo>
                <a:lnTo>
                  <a:pt x="1679957" y="313701"/>
                </a:lnTo>
                <a:lnTo>
                  <a:pt x="1672664" y="312016"/>
                </a:lnTo>
                <a:lnTo>
                  <a:pt x="1670166" y="313253"/>
                </a:lnTo>
                <a:cubicBezTo>
                  <a:pt x="1669318" y="313053"/>
                  <a:pt x="1668632" y="312539"/>
                  <a:pt x="1668146" y="311882"/>
                </a:cubicBezTo>
                <a:close/>
                <a:moveTo>
                  <a:pt x="1674128" y="311291"/>
                </a:moveTo>
                <a:lnTo>
                  <a:pt x="1673704" y="311501"/>
                </a:lnTo>
                <a:lnTo>
                  <a:pt x="1675816" y="311989"/>
                </a:lnTo>
                <a:close/>
                <a:moveTo>
                  <a:pt x="1667329" y="310784"/>
                </a:moveTo>
                <a:lnTo>
                  <a:pt x="1635495" y="317673"/>
                </a:lnTo>
                <a:lnTo>
                  <a:pt x="1635187" y="317900"/>
                </a:lnTo>
                <a:lnTo>
                  <a:pt x="1653254" y="319689"/>
                </a:lnTo>
                <a:lnTo>
                  <a:pt x="1667756" y="311177"/>
                </a:lnTo>
                <a:lnTo>
                  <a:pt x="1667632" y="310854"/>
                </a:lnTo>
                <a:close/>
                <a:moveTo>
                  <a:pt x="1570192" y="310193"/>
                </a:moveTo>
                <a:lnTo>
                  <a:pt x="1571810" y="310862"/>
                </a:lnTo>
                <a:lnTo>
                  <a:pt x="1572218" y="310661"/>
                </a:lnTo>
                <a:close/>
                <a:moveTo>
                  <a:pt x="1666035" y="309731"/>
                </a:moveTo>
                <a:lnTo>
                  <a:pt x="1667457" y="310059"/>
                </a:lnTo>
                <a:lnTo>
                  <a:pt x="1667461" y="309872"/>
                </a:lnTo>
                <a:close/>
                <a:moveTo>
                  <a:pt x="1272116" y="309577"/>
                </a:moveTo>
                <a:cubicBezTo>
                  <a:pt x="1271335" y="310081"/>
                  <a:pt x="1270363" y="310291"/>
                  <a:pt x="1269382" y="310062"/>
                </a:cubicBezTo>
                <a:cubicBezTo>
                  <a:pt x="1269373" y="310062"/>
                  <a:pt x="1269363" y="310053"/>
                  <a:pt x="1269354" y="310053"/>
                </a:cubicBezTo>
                <a:lnTo>
                  <a:pt x="1242874" y="380090"/>
                </a:lnTo>
                <a:cubicBezTo>
                  <a:pt x="1243312" y="380633"/>
                  <a:pt x="1243589" y="381262"/>
                  <a:pt x="1243665" y="381966"/>
                </a:cubicBezTo>
                <a:lnTo>
                  <a:pt x="1331085" y="382690"/>
                </a:lnTo>
                <a:close/>
                <a:moveTo>
                  <a:pt x="1260000" y="309558"/>
                </a:moveTo>
                <a:lnTo>
                  <a:pt x="1213947" y="321473"/>
                </a:lnTo>
                <a:lnTo>
                  <a:pt x="1239140" y="378938"/>
                </a:lnTo>
                <a:cubicBezTo>
                  <a:pt x="1239645" y="378785"/>
                  <a:pt x="1240179" y="378738"/>
                  <a:pt x="1240731" y="378814"/>
                </a:cubicBezTo>
                <a:close/>
                <a:moveTo>
                  <a:pt x="1272745" y="308995"/>
                </a:moveTo>
                <a:cubicBezTo>
                  <a:pt x="1272725" y="309015"/>
                  <a:pt x="1272697" y="309034"/>
                  <a:pt x="1272678" y="309062"/>
                </a:cubicBezTo>
                <a:lnTo>
                  <a:pt x="1332076" y="382690"/>
                </a:lnTo>
                <a:lnTo>
                  <a:pt x="1340010" y="382767"/>
                </a:lnTo>
                <a:lnTo>
                  <a:pt x="1319703" y="344724"/>
                </a:lnTo>
                <a:close/>
                <a:moveTo>
                  <a:pt x="1648601" y="308005"/>
                </a:moveTo>
                <a:lnTo>
                  <a:pt x="1636409" y="316996"/>
                </a:lnTo>
                <a:lnTo>
                  <a:pt x="1666284" y="310543"/>
                </a:lnTo>
                <a:lnTo>
                  <a:pt x="1660316" y="309165"/>
                </a:lnTo>
                <a:close/>
                <a:moveTo>
                  <a:pt x="1266887" y="307776"/>
                </a:moveTo>
                <a:lnTo>
                  <a:pt x="1260829" y="309348"/>
                </a:lnTo>
                <a:lnTo>
                  <a:pt x="1242141" y="376518"/>
                </a:lnTo>
                <a:lnTo>
                  <a:pt x="1266134" y="316034"/>
                </a:lnTo>
                <a:lnTo>
                  <a:pt x="1268534" y="309681"/>
                </a:lnTo>
                <a:cubicBezTo>
                  <a:pt x="1267744" y="309262"/>
                  <a:pt x="1267182" y="308596"/>
                  <a:pt x="1266887" y="307776"/>
                </a:cubicBezTo>
                <a:close/>
                <a:moveTo>
                  <a:pt x="1642753" y="307414"/>
                </a:moveTo>
                <a:lnTo>
                  <a:pt x="1626242" y="317014"/>
                </a:lnTo>
                <a:lnTo>
                  <a:pt x="1633145" y="317697"/>
                </a:lnTo>
                <a:lnTo>
                  <a:pt x="1634447" y="317416"/>
                </a:lnTo>
                <a:lnTo>
                  <a:pt x="1647372" y="307881"/>
                </a:lnTo>
                <a:close/>
                <a:moveTo>
                  <a:pt x="1650196" y="306828"/>
                </a:moveTo>
                <a:lnTo>
                  <a:pt x="1649697" y="307195"/>
                </a:lnTo>
                <a:lnTo>
                  <a:pt x="1653354" y="307557"/>
                </a:lnTo>
                <a:close/>
                <a:moveTo>
                  <a:pt x="1015065" y="306557"/>
                </a:moveTo>
                <a:lnTo>
                  <a:pt x="990709" y="367879"/>
                </a:lnTo>
                <a:cubicBezTo>
                  <a:pt x="991338" y="368203"/>
                  <a:pt x="991843" y="368670"/>
                  <a:pt x="992176" y="369270"/>
                </a:cubicBezTo>
                <a:lnTo>
                  <a:pt x="1061566" y="338113"/>
                </a:lnTo>
                <a:cubicBezTo>
                  <a:pt x="1061356" y="337485"/>
                  <a:pt x="1061242" y="336808"/>
                  <a:pt x="1061404" y="336132"/>
                </a:cubicBezTo>
                <a:cubicBezTo>
                  <a:pt x="1061451" y="335885"/>
                  <a:pt x="1061594" y="335694"/>
                  <a:pt x="1061690" y="335485"/>
                </a:cubicBezTo>
                <a:close/>
                <a:moveTo>
                  <a:pt x="1206422" y="306452"/>
                </a:moveTo>
                <a:lnTo>
                  <a:pt x="1169998" y="331617"/>
                </a:lnTo>
                <a:cubicBezTo>
                  <a:pt x="1170094" y="331779"/>
                  <a:pt x="1170132" y="331951"/>
                  <a:pt x="1170189" y="332122"/>
                </a:cubicBezTo>
                <a:lnTo>
                  <a:pt x="1212832" y="321083"/>
                </a:lnTo>
                <a:close/>
                <a:moveTo>
                  <a:pt x="1645602" y="305767"/>
                </a:moveTo>
                <a:lnTo>
                  <a:pt x="1644077" y="306652"/>
                </a:lnTo>
                <a:lnTo>
                  <a:pt x="1648458" y="307081"/>
                </a:lnTo>
                <a:lnTo>
                  <a:pt x="1649135" y="306583"/>
                </a:lnTo>
                <a:close/>
                <a:moveTo>
                  <a:pt x="2616379" y="305576"/>
                </a:moveTo>
                <a:lnTo>
                  <a:pt x="2537827" y="406312"/>
                </a:lnTo>
                <a:cubicBezTo>
                  <a:pt x="2538436" y="406903"/>
                  <a:pt x="2538817" y="407656"/>
                  <a:pt x="2538903" y="408503"/>
                </a:cubicBezTo>
                <a:lnTo>
                  <a:pt x="2661594" y="414818"/>
                </a:lnTo>
                <a:cubicBezTo>
                  <a:pt x="2661594" y="414752"/>
                  <a:pt x="2661585" y="414714"/>
                  <a:pt x="2661594" y="414637"/>
                </a:cubicBezTo>
                <a:cubicBezTo>
                  <a:pt x="2661823" y="413599"/>
                  <a:pt x="2662528" y="412799"/>
                  <a:pt x="2663394" y="412342"/>
                </a:cubicBezTo>
                <a:lnTo>
                  <a:pt x="2619256" y="305938"/>
                </a:lnTo>
                <a:cubicBezTo>
                  <a:pt x="2618675" y="306119"/>
                  <a:pt x="2618075" y="306195"/>
                  <a:pt x="2617446" y="306052"/>
                </a:cubicBezTo>
                <a:cubicBezTo>
                  <a:pt x="2617036" y="305967"/>
                  <a:pt x="2616712" y="305776"/>
                  <a:pt x="2616379" y="305576"/>
                </a:cubicBezTo>
                <a:close/>
                <a:moveTo>
                  <a:pt x="1013236" y="305424"/>
                </a:moveTo>
                <a:lnTo>
                  <a:pt x="987137" y="365183"/>
                </a:lnTo>
                <a:lnTo>
                  <a:pt x="988138" y="367574"/>
                </a:lnTo>
                <a:cubicBezTo>
                  <a:pt x="988690" y="367412"/>
                  <a:pt x="989261" y="367346"/>
                  <a:pt x="989862" y="367498"/>
                </a:cubicBezTo>
                <a:cubicBezTo>
                  <a:pt x="989919" y="367517"/>
                  <a:pt x="989966" y="367546"/>
                  <a:pt x="990014" y="367555"/>
                </a:cubicBezTo>
                <a:lnTo>
                  <a:pt x="1014407" y="306138"/>
                </a:lnTo>
                <a:close/>
                <a:moveTo>
                  <a:pt x="1548834" y="305263"/>
                </a:moveTo>
                <a:lnTo>
                  <a:pt x="1564962" y="322986"/>
                </a:lnTo>
                <a:lnTo>
                  <a:pt x="1573899" y="322592"/>
                </a:lnTo>
                <a:lnTo>
                  <a:pt x="1574468" y="315882"/>
                </a:lnTo>
                <a:cubicBezTo>
                  <a:pt x="1574354" y="315873"/>
                  <a:pt x="1574258" y="315901"/>
                  <a:pt x="1574144" y="315882"/>
                </a:cubicBezTo>
                <a:cubicBezTo>
                  <a:pt x="1572220" y="315425"/>
                  <a:pt x="1571029" y="313510"/>
                  <a:pt x="1571467" y="311596"/>
                </a:cubicBezTo>
                <a:cubicBezTo>
                  <a:pt x="1571496" y="311463"/>
                  <a:pt x="1571582" y="311348"/>
                  <a:pt x="1571629" y="311234"/>
                </a:cubicBezTo>
                <a:lnTo>
                  <a:pt x="1567745" y="309628"/>
                </a:lnTo>
                <a:close/>
                <a:moveTo>
                  <a:pt x="1620555" y="305225"/>
                </a:moveTo>
                <a:lnTo>
                  <a:pt x="1604043" y="314815"/>
                </a:lnTo>
                <a:lnTo>
                  <a:pt x="1625375" y="316928"/>
                </a:lnTo>
                <a:lnTo>
                  <a:pt x="1641886" y="307338"/>
                </a:lnTo>
                <a:close/>
                <a:moveTo>
                  <a:pt x="1609510" y="305167"/>
                </a:moveTo>
                <a:lnTo>
                  <a:pt x="1579667" y="311615"/>
                </a:lnTo>
                <a:lnTo>
                  <a:pt x="1585662" y="313000"/>
                </a:lnTo>
                <a:lnTo>
                  <a:pt x="1597328" y="314149"/>
                </a:lnTo>
                <a:close/>
                <a:moveTo>
                  <a:pt x="2615789" y="305062"/>
                </a:moveTo>
                <a:lnTo>
                  <a:pt x="2521253" y="379423"/>
                </a:lnTo>
                <a:lnTo>
                  <a:pt x="2534217" y="405512"/>
                </a:lnTo>
                <a:cubicBezTo>
                  <a:pt x="2534835" y="405284"/>
                  <a:pt x="2535502" y="405170"/>
                  <a:pt x="2536188" y="405341"/>
                </a:cubicBezTo>
                <a:cubicBezTo>
                  <a:pt x="2536579" y="405427"/>
                  <a:pt x="2536922" y="405617"/>
                  <a:pt x="2537255" y="405827"/>
                </a:cubicBezTo>
                <a:lnTo>
                  <a:pt x="2615808" y="305090"/>
                </a:lnTo>
                <a:cubicBezTo>
                  <a:pt x="2615789" y="305090"/>
                  <a:pt x="2615789" y="305081"/>
                  <a:pt x="2615789" y="305062"/>
                </a:cubicBezTo>
                <a:close/>
                <a:moveTo>
                  <a:pt x="1612801" y="304457"/>
                </a:moveTo>
                <a:lnTo>
                  <a:pt x="1611501" y="304738"/>
                </a:lnTo>
                <a:lnTo>
                  <a:pt x="1598557" y="314272"/>
                </a:lnTo>
                <a:lnTo>
                  <a:pt x="1603186" y="314739"/>
                </a:lnTo>
                <a:lnTo>
                  <a:pt x="1619704" y="305141"/>
                </a:lnTo>
                <a:close/>
                <a:moveTo>
                  <a:pt x="2615150" y="304281"/>
                </a:moveTo>
                <a:lnTo>
                  <a:pt x="2505632" y="347972"/>
                </a:lnTo>
                <a:lnTo>
                  <a:pt x="2520853" y="378604"/>
                </a:lnTo>
                <a:lnTo>
                  <a:pt x="2615198" y="304405"/>
                </a:lnTo>
                <a:cubicBezTo>
                  <a:pt x="2615170" y="304367"/>
                  <a:pt x="2615160" y="304319"/>
                  <a:pt x="2615150" y="304281"/>
                </a:cubicBezTo>
                <a:close/>
                <a:moveTo>
                  <a:pt x="2413725" y="304233"/>
                </a:moveTo>
                <a:lnTo>
                  <a:pt x="2343269" y="367412"/>
                </a:lnTo>
                <a:lnTo>
                  <a:pt x="2341278" y="376699"/>
                </a:lnTo>
                <a:lnTo>
                  <a:pt x="2457359" y="365346"/>
                </a:lnTo>
                <a:cubicBezTo>
                  <a:pt x="2457359" y="365088"/>
                  <a:pt x="2457312" y="364831"/>
                  <a:pt x="2457378" y="364564"/>
                </a:cubicBezTo>
                <a:cubicBezTo>
                  <a:pt x="2457531" y="363850"/>
                  <a:pt x="2457931" y="363307"/>
                  <a:pt x="2458417" y="362840"/>
                </a:cubicBezTo>
                <a:close/>
                <a:moveTo>
                  <a:pt x="1592671" y="302463"/>
                </a:moveTo>
                <a:lnTo>
                  <a:pt x="1578173" y="310977"/>
                </a:lnTo>
                <a:lnTo>
                  <a:pt x="1578296" y="311299"/>
                </a:lnTo>
                <a:lnTo>
                  <a:pt x="1578602" y="311369"/>
                </a:lnTo>
                <a:lnTo>
                  <a:pt x="1610434" y="304481"/>
                </a:lnTo>
                <a:lnTo>
                  <a:pt x="1610744" y="304253"/>
                </a:lnTo>
                <a:close/>
                <a:moveTo>
                  <a:pt x="1630465" y="302271"/>
                </a:moveTo>
                <a:cubicBezTo>
                  <a:pt x="1629875" y="303976"/>
                  <a:pt x="1628122" y="305024"/>
                  <a:pt x="1626332" y="304605"/>
                </a:cubicBezTo>
                <a:cubicBezTo>
                  <a:pt x="1625417" y="304386"/>
                  <a:pt x="1624684" y="303833"/>
                  <a:pt x="1624198" y="303109"/>
                </a:cubicBezTo>
                <a:lnTo>
                  <a:pt x="1621896" y="304446"/>
                </a:lnTo>
                <a:lnTo>
                  <a:pt x="1643219" y="306557"/>
                </a:lnTo>
                <a:lnTo>
                  <a:pt x="1644872" y="305598"/>
                </a:lnTo>
                <a:close/>
                <a:moveTo>
                  <a:pt x="1623750" y="302090"/>
                </a:moveTo>
                <a:lnTo>
                  <a:pt x="1615693" y="303832"/>
                </a:lnTo>
                <a:lnTo>
                  <a:pt x="1621044" y="304362"/>
                </a:lnTo>
                <a:lnTo>
                  <a:pt x="1623969" y="302662"/>
                </a:lnTo>
                <a:cubicBezTo>
                  <a:pt x="1623884" y="302481"/>
                  <a:pt x="1623807" y="302290"/>
                  <a:pt x="1623750" y="302090"/>
                </a:cubicBezTo>
                <a:close/>
                <a:moveTo>
                  <a:pt x="1790409" y="301747"/>
                </a:moveTo>
                <a:lnTo>
                  <a:pt x="1754795" y="328112"/>
                </a:lnTo>
                <a:cubicBezTo>
                  <a:pt x="1755224" y="328874"/>
                  <a:pt x="1755395" y="329770"/>
                  <a:pt x="1755186" y="330684"/>
                </a:cubicBezTo>
                <a:cubicBezTo>
                  <a:pt x="1755119" y="330951"/>
                  <a:pt x="1754986" y="331160"/>
                  <a:pt x="1754862" y="331408"/>
                </a:cubicBezTo>
                <a:lnTo>
                  <a:pt x="1835910" y="379966"/>
                </a:lnTo>
                <a:cubicBezTo>
                  <a:pt x="1836120" y="379681"/>
                  <a:pt x="1836424" y="379433"/>
                  <a:pt x="1836710" y="379214"/>
                </a:cubicBezTo>
                <a:close/>
                <a:moveTo>
                  <a:pt x="1262991" y="301661"/>
                </a:moveTo>
                <a:lnTo>
                  <a:pt x="1261048" y="308624"/>
                </a:lnTo>
                <a:lnTo>
                  <a:pt x="1266677" y="307167"/>
                </a:lnTo>
                <a:cubicBezTo>
                  <a:pt x="1266601" y="306719"/>
                  <a:pt x="1266601" y="306252"/>
                  <a:pt x="1266706" y="305786"/>
                </a:cubicBezTo>
                <a:cubicBezTo>
                  <a:pt x="1266791" y="305424"/>
                  <a:pt x="1266963" y="305119"/>
                  <a:pt x="1267144" y="304824"/>
                </a:cubicBezTo>
                <a:close/>
                <a:moveTo>
                  <a:pt x="2032249" y="301290"/>
                </a:moveTo>
                <a:lnTo>
                  <a:pt x="1985719" y="313329"/>
                </a:lnTo>
                <a:lnTo>
                  <a:pt x="1983595" y="320978"/>
                </a:lnTo>
                <a:lnTo>
                  <a:pt x="2006579" y="338447"/>
                </a:lnTo>
                <a:lnTo>
                  <a:pt x="2038783" y="316206"/>
                </a:lnTo>
                <a:close/>
                <a:moveTo>
                  <a:pt x="1616349" y="301157"/>
                </a:moveTo>
                <a:lnTo>
                  <a:pt x="1613078" y="303573"/>
                </a:lnTo>
                <a:lnTo>
                  <a:pt x="1614175" y="303682"/>
                </a:lnTo>
                <a:lnTo>
                  <a:pt x="1623607" y="301642"/>
                </a:lnTo>
                <a:cubicBezTo>
                  <a:pt x="1623607" y="301537"/>
                  <a:pt x="1623626" y="301433"/>
                  <a:pt x="1623626" y="301318"/>
                </a:cubicBezTo>
                <a:close/>
                <a:moveTo>
                  <a:pt x="1546169" y="300709"/>
                </a:moveTo>
                <a:cubicBezTo>
                  <a:pt x="1545998" y="301042"/>
                  <a:pt x="1545798" y="301357"/>
                  <a:pt x="1545531" y="301633"/>
                </a:cubicBezTo>
                <a:lnTo>
                  <a:pt x="1547948" y="304289"/>
                </a:lnTo>
                <a:lnTo>
                  <a:pt x="1563542" y="307891"/>
                </a:lnTo>
                <a:close/>
                <a:moveTo>
                  <a:pt x="1595690" y="300690"/>
                </a:moveTo>
                <a:lnTo>
                  <a:pt x="1593998" y="301684"/>
                </a:lnTo>
                <a:lnTo>
                  <a:pt x="1611834" y="303450"/>
                </a:lnTo>
                <a:lnTo>
                  <a:pt x="1614987" y="301128"/>
                </a:lnTo>
                <a:close/>
                <a:moveTo>
                  <a:pt x="1653894" y="300362"/>
                </a:moveTo>
                <a:lnTo>
                  <a:pt x="1630637" y="301385"/>
                </a:lnTo>
                <a:cubicBezTo>
                  <a:pt x="1630627" y="301452"/>
                  <a:pt x="1630637" y="301499"/>
                  <a:pt x="1630627" y="301557"/>
                </a:cubicBezTo>
                <a:lnTo>
                  <a:pt x="1645800" y="305060"/>
                </a:lnTo>
                <a:close/>
                <a:moveTo>
                  <a:pt x="1580264" y="300325"/>
                </a:moveTo>
                <a:lnTo>
                  <a:pt x="1592655" y="301551"/>
                </a:lnTo>
                <a:lnTo>
                  <a:pt x="1594204" y="300642"/>
                </a:lnTo>
                <a:close/>
                <a:moveTo>
                  <a:pt x="1657813" y="300190"/>
                </a:moveTo>
                <a:lnTo>
                  <a:pt x="1654993" y="300314"/>
                </a:lnTo>
                <a:lnTo>
                  <a:pt x="1646530" y="305228"/>
                </a:lnTo>
                <a:lnTo>
                  <a:pt x="1649913" y="306009"/>
                </a:lnTo>
                <a:close/>
                <a:moveTo>
                  <a:pt x="1671671" y="299581"/>
                </a:moveTo>
                <a:lnTo>
                  <a:pt x="1659289" y="300125"/>
                </a:lnTo>
                <a:lnTo>
                  <a:pt x="1650974" y="306254"/>
                </a:lnTo>
                <a:lnTo>
                  <a:pt x="1659068" y="308123"/>
                </a:lnTo>
                <a:lnTo>
                  <a:pt x="1667499" y="308957"/>
                </a:lnTo>
                <a:cubicBezTo>
                  <a:pt x="1667880" y="307271"/>
                  <a:pt x="1669423" y="306205"/>
                  <a:pt x="1671099" y="306262"/>
                </a:cubicBezTo>
                <a:close/>
                <a:moveTo>
                  <a:pt x="1546522" y="299556"/>
                </a:moveTo>
                <a:cubicBezTo>
                  <a:pt x="1546512" y="299699"/>
                  <a:pt x="1546550" y="299842"/>
                  <a:pt x="1546512" y="299985"/>
                </a:cubicBezTo>
                <a:cubicBezTo>
                  <a:pt x="1546474" y="300118"/>
                  <a:pt x="1546398" y="300214"/>
                  <a:pt x="1546350" y="300337"/>
                </a:cubicBezTo>
                <a:lnTo>
                  <a:pt x="1565991" y="308456"/>
                </a:lnTo>
                <a:lnTo>
                  <a:pt x="1573275" y="310139"/>
                </a:lnTo>
                <a:lnTo>
                  <a:pt x="1575763" y="308910"/>
                </a:lnTo>
                <a:cubicBezTo>
                  <a:pt x="1576611" y="309100"/>
                  <a:pt x="1577297" y="309615"/>
                  <a:pt x="1577783" y="310281"/>
                </a:cubicBezTo>
                <a:lnTo>
                  <a:pt x="1591328" y="302330"/>
                </a:lnTo>
                <a:lnTo>
                  <a:pt x="1568337" y="300053"/>
                </a:lnTo>
                <a:close/>
                <a:moveTo>
                  <a:pt x="1487095" y="299337"/>
                </a:moveTo>
                <a:lnTo>
                  <a:pt x="1459197" y="324531"/>
                </a:lnTo>
                <a:cubicBezTo>
                  <a:pt x="1459625" y="324455"/>
                  <a:pt x="1460073" y="324455"/>
                  <a:pt x="1460520" y="324559"/>
                </a:cubicBezTo>
                <a:cubicBezTo>
                  <a:pt x="1461092" y="324693"/>
                  <a:pt x="1461578" y="324988"/>
                  <a:pt x="1461997" y="325350"/>
                </a:cubicBezTo>
                <a:close/>
                <a:moveTo>
                  <a:pt x="1680963" y="299172"/>
                </a:moveTo>
                <a:lnTo>
                  <a:pt x="1672027" y="299565"/>
                </a:lnTo>
                <a:lnTo>
                  <a:pt x="1671452" y="306281"/>
                </a:lnTo>
                <a:cubicBezTo>
                  <a:pt x="1671566" y="306290"/>
                  <a:pt x="1671671" y="306262"/>
                  <a:pt x="1671785" y="306290"/>
                </a:cubicBezTo>
                <a:cubicBezTo>
                  <a:pt x="1673709" y="306729"/>
                  <a:pt x="1674909" y="308643"/>
                  <a:pt x="1674461" y="310567"/>
                </a:cubicBezTo>
                <a:cubicBezTo>
                  <a:pt x="1674433" y="310700"/>
                  <a:pt x="1674347" y="310805"/>
                  <a:pt x="1674309" y="310919"/>
                </a:cubicBezTo>
                <a:lnTo>
                  <a:pt x="1678252" y="312551"/>
                </a:lnTo>
                <a:lnTo>
                  <a:pt x="1697096" y="316901"/>
                </a:lnTo>
                <a:close/>
                <a:moveTo>
                  <a:pt x="1547384" y="297978"/>
                </a:moveTo>
                <a:lnTo>
                  <a:pt x="1546445" y="298337"/>
                </a:lnTo>
                <a:cubicBezTo>
                  <a:pt x="1546493" y="298537"/>
                  <a:pt x="1546503" y="298756"/>
                  <a:pt x="1546522" y="298966"/>
                </a:cubicBezTo>
                <a:lnTo>
                  <a:pt x="1560666" y="299293"/>
                </a:lnTo>
                <a:close/>
                <a:moveTo>
                  <a:pt x="1487229" y="297956"/>
                </a:moveTo>
                <a:lnTo>
                  <a:pt x="1455939" y="321121"/>
                </a:lnTo>
                <a:lnTo>
                  <a:pt x="1457920" y="324416"/>
                </a:lnTo>
                <a:close/>
                <a:moveTo>
                  <a:pt x="1787999" y="297747"/>
                </a:moveTo>
                <a:lnTo>
                  <a:pt x="1758691" y="324207"/>
                </a:lnTo>
                <a:lnTo>
                  <a:pt x="1789981" y="301052"/>
                </a:lnTo>
                <a:close/>
                <a:moveTo>
                  <a:pt x="1732440" y="296908"/>
                </a:moveTo>
                <a:lnTo>
                  <a:pt x="1681534" y="299147"/>
                </a:lnTo>
                <a:lnTo>
                  <a:pt x="1697856" y="317077"/>
                </a:lnTo>
                <a:lnTo>
                  <a:pt x="1748385" y="328741"/>
                </a:lnTo>
                <a:cubicBezTo>
                  <a:pt x="1748652" y="328008"/>
                  <a:pt x="1749071" y="327407"/>
                  <a:pt x="1749671" y="326988"/>
                </a:cubicBezTo>
                <a:close/>
                <a:moveTo>
                  <a:pt x="1783932" y="296804"/>
                </a:moveTo>
                <a:lnTo>
                  <a:pt x="1758834" y="322816"/>
                </a:lnTo>
                <a:lnTo>
                  <a:pt x="1786742" y="297623"/>
                </a:lnTo>
                <a:cubicBezTo>
                  <a:pt x="1786313" y="297699"/>
                  <a:pt x="1785847" y="297699"/>
                  <a:pt x="1785408" y="297594"/>
                </a:cubicBezTo>
                <a:cubicBezTo>
                  <a:pt x="1784837" y="297461"/>
                  <a:pt x="1784361" y="297166"/>
                  <a:pt x="1783932" y="296804"/>
                </a:cubicBezTo>
                <a:close/>
                <a:moveTo>
                  <a:pt x="1293528" y="295708"/>
                </a:moveTo>
                <a:lnTo>
                  <a:pt x="1273487" y="305433"/>
                </a:lnTo>
                <a:cubicBezTo>
                  <a:pt x="1273707" y="306052"/>
                  <a:pt x="1273830" y="306709"/>
                  <a:pt x="1273659" y="307395"/>
                </a:cubicBezTo>
                <a:cubicBezTo>
                  <a:pt x="1273573" y="307767"/>
                  <a:pt x="1273392" y="308100"/>
                  <a:pt x="1273192" y="308414"/>
                </a:cubicBezTo>
                <a:lnTo>
                  <a:pt x="1318874" y="343190"/>
                </a:lnTo>
                <a:close/>
                <a:moveTo>
                  <a:pt x="1491934" y="294965"/>
                </a:moveTo>
                <a:lnTo>
                  <a:pt x="1462311" y="325683"/>
                </a:lnTo>
                <a:cubicBezTo>
                  <a:pt x="1462768" y="326188"/>
                  <a:pt x="1463130" y="326779"/>
                  <a:pt x="1463225" y="327464"/>
                </a:cubicBezTo>
                <a:lnTo>
                  <a:pt x="1512736" y="325283"/>
                </a:lnTo>
                <a:lnTo>
                  <a:pt x="1495668" y="295470"/>
                </a:lnTo>
                <a:cubicBezTo>
                  <a:pt x="1494982" y="295775"/>
                  <a:pt x="1494210" y="295927"/>
                  <a:pt x="1493410" y="295746"/>
                </a:cubicBezTo>
                <a:cubicBezTo>
                  <a:pt x="1492839" y="295613"/>
                  <a:pt x="1492353" y="295327"/>
                  <a:pt x="1491934" y="294965"/>
                </a:cubicBezTo>
                <a:close/>
                <a:moveTo>
                  <a:pt x="1107991" y="294908"/>
                </a:moveTo>
                <a:lnTo>
                  <a:pt x="1067643" y="334751"/>
                </a:lnTo>
                <a:cubicBezTo>
                  <a:pt x="1068043" y="335265"/>
                  <a:pt x="1068309" y="335846"/>
                  <a:pt x="1068386" y="336485"/>
                </a:cubicBezTo>
                <a:lnTo>
                  <a:pt x="1163398" y="333113"/>
                </a:lnTo>
                <a:cubicBezTo>
                  <a:pt x="1163407" y="332913"/>
                  <a:pt x="1163369" y="332713"/>
                  <a:pt x="1163417" y="332513"/>
                </a:cubicBezTo>
                <a:cubicBezTo>
                  <a:pt x="1163483" y="332217"/>
                  <a:pt x="1163636" y="331989"/>
                  <a:pt x="1163769" y="331732"/>
                </a:cubicBezTo>
                <a:close/>
                <a:moveTo>
                  <a:pt x="1782694" y="294699"/>
                </a:moveTo>
                <a:lnTo>
                  <a:pt x="1733192" y="296880"/>
                </a:lnTo>
                <a:lnTo>
                  <a:pt x="1750252" y="326683"/>
                </a:lnTo>
                <a:cubicBezTo>
                  <a:pt x="1750947" y="326379"/>
                  <a:pt x="1751719" y="326226"/>
                  <a:pt x="1752519" y="326417"/>
                </a:cubicBezTo>
                <a:cubicBezTo>
                  <a:pt x="1753090" y="326541"/>
                  <a:pt x="1753567" y="326836"/>
                  <a:pt x="1753986" y="327198"/>
                </a:cubicBezTo>
                <a:lnTo>
                  <a:pt x="1783618" y="296470"/>
                </a:lnTo>
                <a:cubicBezTo>
                  <a:pt x="1783151" y="295975"/>
                  <a:pt x="1782808" y="295384"/>
                  <a:pt x="1782694" y="294699"/>
                </a:cubicBezTo>
                <a:close/>
                <a:moveTo>
                  <a:pt x="1497544" y="293422"/>
                </a:moveTo>
                <a:cubicBezTo>
                  <a:pt x="1497287" y="294146"/>
                  <a:pt x="1496849" y="294746"/>
                  <a:pt x="1496249" y="295165"/>
                </a:cubicBezTo>
                <a:lnTo>
                  <a:pt x="1513479" y="325255"/>
                </a:lnTo>
                <a:lnTo>
                  <a:pt x="1564402" y="323011"/>
                </a:lnTo>
                <a:lnTo>
                  <a:pt x="1548097" y="305092"/>
                </a:lnTo>
                <a:close/>
                <a:moveTo>
                  <a:pt x="1500525" y="293336"/>
                </a:moveTo>
                <a:lnTo>
                  <a:pt x="1547211" y="304119"/>
                </a:lnTo>
                <a:lnTo>
                  <a:pt x="1545217" y="301928"/>
                </a:lnTo>
                <a:cubicBezTo>
                  <a:pt x="1544388" y="302595"/>
                  <a:pt x="1543321" y="302919"/>
                  <a:pt x="1542216" y="302662"/>
                </a:cubicBezTo>
                <a:cubicBezTo>
                  <a:pt x="1540292" y="302214"/>
                  <a:pt x="1539083" y="300309"/>
                  <a:pt x="1539530" y="298404"/>
                </a:cubicBezTo>
                <a:lnTo>
                  <a:pt x="1541195" y="297365"/>
                </a:lnTo>
                <a:close/>
                <a:moveTo>
                  <a:pt x="1667518" y="293041"/>
                </a:moveTo>
                <a:lnTo>
                  <a:pt x="1656567" y="299400"/>
                </a:lnTo>
                <a:lnTo>
                  <a:pt x="1659033" y="299291"/>
                </a:lnTo>
                <a:close/>
                <a:moveTo>
                  <a:pt x="1299986" y="292555"/>
                </a:moveTo>
                <a:lnTo>
                  <a:pt x="1294328" y="295299"/>
                </a:lnTo>
                <a:lnTo>
                  <a:pt x="1320589" y="344495"/>
                </a:lnTo>
                <a:lnTo>
                  <a:pt x="1367328" y="380061"/>
                </a:lnTo>
                <a:lnTo>
                  <a:pt x="1367509" y="379442"/>
                </a:lnTo>
                <a:close/>
                <a:moveTo>
                  <a:pt x="1674890" y="292498"/>
                </a:moveTo>
                <a:cubicBezTo>
                  <a:pt x="1674242" y="293022"/>
                  <a:pt x="1673442" y="293289"/>
                  <a:pt x="1672566" y="293260"/>
                </a:cubicBezTo>
                <a:lnTo>
                  <a:pt x="1672099" y="298718"/>
                </a:lnTo>
                <a:lnTo>
                  <a:pt x="1680225" y="298361"/>
                </a:lnTo>
                <a:close/>
                <a:moveTo>
                  <a:pt x="2079141" y="292355"/>
                </a:moveTo>
                <a:lnTo>
                  <a:pt x="2073159" y="388853"/>
                </a:lnTo>
                <a:cubicBezTo>
                  <a:pt x="2073254" y="388863"/>
                  <a:pt x="2073340" y="388834"/>
                  <a:pt x="2073426" y="388853"/>
                </a:cubicBezTo>
                <a:cubicBezTo>
                  <a:pt x="2073968" y="388977"/>
                  <a:pt x="2074435" y="389244"/>
                  <a:pt x="2074845" y="389577"/>
                </a:cubicBezTo>
                <a:lnTo>
                  <a:pt x="2096705" y="367974"/>
                </a:lnTo>
                <a:lnTo>
                  <a:pt x="2079455" y="292355"/>
                </a:lnTo>
                <a:cubicBezTo>
                  <a:pt x="2079350" y="292365"/>
                  <a:pt x="2079255" y="292346"/>
                  <a:pt x="2079141" y="292355"/>
                </a:cubicBezTo>
                <a:close/>
                <a:moveTo>
                  <a:pt x="1670128" y="292136"/>
                </a:moveTo>
                <a:lnTo>
                  <a:pt x="1660508" y="299227"/>
                </a:lnTo>
                <a:lnTo>
                  <a:pt x="1671743" y="298734"/>
                </a:lnTo>
                <a:lnTo>
                  <a:pt x="1672214" y="293232"/>
                </a:lnTo>
                <a:cubicBezTo>
                  <a:pt x="1672099" y="293222"/>
                  <a:pt x="1671994" y="293241"/>
                  <a:pt x="1671880" y="293232"/>
                </a:cubicBezTo>
                <a:cubicBezTo>
                  <a:pt x="1671166" y="293051"/>
                  <a:pt x="1670604" y="292641"/>
                  <a:pt x="1670128" y="292136"/>
                </a:cubicBezTo>
                <a:close/>
                <a:moveTo>
                  <a:pt x="1561198" y="291769"/>
                </a:moveTo>
                <a:lnTo>
                  <a:pt x="1502268" y="292603"/>
                </a:lnTo>
                <a:lnTo>
                  <a:pt x="1542449" y="296581"/>
                </a:lnTo>
                <a:lnTo>
                  <a:pt x="1543816" y="295727"/>
                </a:lnTo>
                <a:lnTo>
                  <a:pt x="1545265" y="296860"/>
                </a:lnTo>
                <a:lnTo>
                  <a:pt x="1547359" y="297067"/>
                </a:lnTo>
                <a:close/>
                <a:moveTo>
                  <a:pt x="2081731" y="291136"/>
                </a:moveTo>
                <a:cubicBezTo>
                  <a:pt x="2081322" y="291613"/>
                  <a:pt x="2080779" y="291965"/>
                  <a:pt x="2080179" y="292165"/>
                </a:cubicBezTo>
                <a:lnTo>
                  <a:pt x="2097314" y="367374"/>
                </a:lnTo>
                <a:lnTo>
                  <a:pt x="2137338" y="327846"/>
                </a:lnTo>
                <a:close/>
                <a:moveTo>
                  <a:pt x="2076369" y="291136"/>
                </a:moveTo>
                <a:lnTo>
                  <a:pt x="2039802" y="316397"/>
                </a:lnTo>
                <a:lnTo>
                  <a:pt x="2070911" y="387348"/>
                </a:lnTo>
                <a:lnTo>
                  <a:pt x="2072521" y="388577"/>
                </a:lnTo>
                <a:lnTo>
                  <a:pt x="2078483" y="292327"/>
                </a:lnTo>
                <a:cubicBezTo>
                  <a:pt x="2078398" y="292317"/>
                  <a:pt x="2078312" y="292336"/>
                  <a:pt x="2078217" y="292327"/>
                </a:cubicBezTo>
                <a:cubicBezTo>
                  <a:pt x="2077455" y="292146"/>
                  <a:pt x="2076845" y="291689"/>
                  <a:pt x="2076369" y="291136"/>
                </a:cubicBezTo>
                <a:close/>
                <a:moveTo>
                  <a:pt x="1610509" y="291071"/>
                </a:moveTo>
                <a:lnTo>
                  <a:pt x="1563689" y="291734"/>
                </a:lnTo>
                <a:lnTo>
                  <a:pt x="1549268" y="297256"/>
                </a:lnTo>
                <a:lnTo>
                  <a:pt x="1572642" y="299570"/>
                </a:lnTo>
                <a:lnTo>
                  <a:pt x="1595137" y="300090"/>
                </a:lnTo>
                <a:close/>
                <a:moveTo>
                  <a:pt x="1628975" y="290810"/>
                </a:moveTo>
                <a:lnTo>
                  <a:pt x="1612129" y="291048"/>
                </a:lnTo>
                <a:lnTo>
                  <a:pt x="1596642" y="300137"/>
                </a:lnTo>
                <a:lnTo>
                  <a:pt x="1615749" y="300556"/>
                </a:lnTo>
                <a:close/>
                <a:moveTo>
                  <a:pt x="1638907" y="290669"/>
                </a:moveTo>
                <a:lnTo>
                  <a:pt x="1630397" y="290790"/>
                </a:lnTo>
                <a:lnTo>
                  <a:pt x="1617121" y="300575"/>
                </a:lnTo>
                <a:lnTo>
                  <a:pt x="1623646" y="300728"/>
                </a:lnTo>
                <a:cubicBezTo>
                  <a:pt x="1623655" y="300604"/>
                  <a:pt x="1623626" y="300452"/>
                  <a:pt x="1623655" y="300299"/>
                </a:cubicBezTo>
                <a:cubicBezTo>
                  <a:pt x="1624103" y="298385"/>
                  <a:pt x="1626017" y="297185"/>
                  <a:pt x="1627941" y="297623"/>
                </a:cubicBezTo>
                <a:cubicBezTo>
                  <a:pt x="1628608" y="297785"/>
                  <a:pt x="1629141" y="298156"/>
                  <a:pt x="1629599" y="298613"/>
                </a:cubicBezTo>
                <a:close/>
                <a:moveTo>
                  <a:pt x="1669156" y="290241"/>
                </a:moveTo>
                <a:lnTo>
                  <a:pt x="1639889" y="290655"/>
                </a:lnTo>
                <a:lnTo>
                  <a:pt x="1630027" y="299071"/>
                </a:lnTo>
                <a:cubicBezTo>
                  <a:pt x="1630332" y="299509"/>
                  <a:pt x="1630570" y="300004"/>
                  <a:pt x="1630656" y="300537"/>
                </a:cubicBezTo>
                <a:lnTo>
                  <a:pt x="1655470" y="299448"/>
                </a:lnTo>
                <a:lnTo>
                  <a:pt x="1669528" y="291289"/>
                </a:lnTo>
                <a:cubicBezTo>
                  <a:pt x="1669356" y="290965"/>
                  <a:pt x="1669204" y="290622"/>
                  <a:pt x="1669156" y="290241"/>
                </a:cubicBezTo>
                <a:close/>
                <a:moveTo>
                  <a:pt x="2075740" y="290050"/>
                </a:moveTo>
                <a:lnTo>
                  <a:pt x="2033097" y="301080"/>
                </a:lnTo>
                <a:lnTo>
                  <a:pt x="2039507" y="315701"/>
                </a:lnTo>
                <a:lnTo>
                  <a:pt x="2075921" y="290536"/>
                </a:lnTo>
                <a:cubicBezTo>
                  <a:pt x="2075845" y="290374"/>
                  <a:pt x="2075797" y="290212"/>
                  <a:pt x="2075740" y="290050"/>
                </a:cubicBezTo>
                <a:close/>
                <a:moveTo>
                  <a:pt x="2924313" y="289393"/>
                </a:moveTo>
                <a:lnTo>
                  <a:pt x="2865382" y="420924"/>
                </a:lnTo>
                <a:lnTo>
                  <a:pt x="2942201" y="459719"/>
                </a:lnTo>
                <a:cubicBezTo>
                  <a:pt x="2942686" y="458976"/>
                  <a:pt x="2943449" y="458481"/>
                  <a:pt x="2944306" y="458262"/>
                </a:cubicBezTo>
                <a:lnTo>
                  <a:pt x="2925265" y="289507"/>
                </a:lnTo>
                <a:cubicBezTo>
                  <a:pt x="2925027" y="289507"/>
                  <a:pt x="2924780" y="289555"/>
                  <a:pt x="2924522" y="289488"/>
                </a:cubicBezTo>
                <a:cubicBezTo>
                  <a:pt x="2924446" y="289479"/>
                  <a:pt x="2924389" y="289422"/>
                  <a:pt x="2924313" y="289393"/>
                </a:cubicBezTo>
                <a:close/>
                <a:moveTo>
                  <a:pt x="2922884" y="288555"/>
                </a:moveTo>
                <a:lnTo>
                  <a:pt x="2802679" y="386310"/>
                </a:lnTo>
                <a:cubicBezTo>
                  <a:pt x="2803174" y="387091"/>
                  <a:pt x="2803364" y="388044"/>
                  <a:pt x="2803136" y="389025"/>
                </a:cubicBezTo>
                <a:cubicBezTo>
                  <a:pt x="2803107" y="389177"/>
                  <a:pt x="2803021" y="389263"/>
                  <a:pt x="2802974" y="389406"/>
                </a:cubicBezTo>
                <a:lnTo>
                  <a:pt x="2864572" y="420524"/>
                </a:lnTo>
                <a:lnTo>
                  <a:pt x="2923494" y="289022"/>
                </a:lnTo>
                <a:cubicBezTo>
                  <a:pt x="2923265" y="288888"/>
                  <a:pt x="2923075" y="288717"/>
                  <a:pt x="2922884" y="288555"/>
                </a:cubicBezTo>
                <a:close/>
                <a:moveTo>
                  <a:pt x="2179705" y="288469"/>
                </a:moveTo>
                <a:lnTo>
                  <a:pt x="2152654" y="336970"/>
                </a:lnTo>
                <a:lnTo>
                  <a:pt x="2205375" y="371784"/>
                </a:lnTo>
                <a:cubicBezTo>
                  <a:pt x="2205747" y="371337"/>
                  <a:pt x="2206223" y="371013"/>
                  <a:pt x="2206766" y="370794"/>
                </a:cubicBezTo>
                <a:lnTo>
                  <a:pt x="2181792" y="288698"/>
                </a:lnTo>
                <a:cubicBezTo>
                  <a:pt x="2181287" y="288803"/>
                  <a:pt x="2180782" y="288831"/>
                  <a:pt x="2180248" y="288707"/>
                </a:cubicBezTo>
                <a:cubicBezTo>
                  <a:pt x="2180048" y="288669"/>
                  <a:pt x="2179896" y="288545"/>
                  <a:pt x="2179705" y="288469"/>
                </a:cubicBezTo>
                <a:close/>
                <a:moveTo>
                  <a:pt x="2178839" y="287993"/>
                </a:moveTo>
                <a:lnTo>
                  <a:pt x="2138643" y="327703"/>
                </a:lnTo>
                <a:lnTo>
                  <a:pt x="2151978" y="336513"/>
                </a:lnTo>
                <a:lnTo>
                  <a:pt x="2178972" y="288126"/>
                </a:lnTo>
                <a:cubicBezTo>
                  <a:pt x="2178924" y="288088"/>
                  <a:pt x="2178886" y="288031"/>
                  <a:pt x="2178839" y="287993"/>
                </a:cubicBezTo>
                <a:close/>
                <a:moveTo>
                  <a:pt x="2928380" y="287755"/>
                </a:moveTo>
                <a:cubicBezTo>
                  <a:pt x="2927904" y="288603"/>
                  <a:pt x="2927104" y="289212"/>
                  <a:pt x="2926170" y="289441"/>
                </a:cubicBezTo>
                <a:lnTo>
                  <a:pt x="2945211" y="458186"/>
                </a:lnTo>
                <a:cubicBezTo>
                  <a:pt x="2945458" y="458205"/>
                  <a:pt x="2945706" y="458157"/>
                  <a:pt x="2945954" y="458224"/>
                </a:cubicBezTo>
                <a:cubicBezTo>
                  <a:pt x="2946439" y="458329"/>
                  <a:pt x="2946868" y="458548"/>
                  <a:pt x="2947240" y="458805"/>
                </a:cubicBezTo>
                <a:lnTo>
                  <a:pt x="3052548" y="344533"/>
                </a:lnTo>
                <a:cubicBezTo>
                  <a:pt x="3051853" y="343705"/>
                  <a:pt x="3051491" y="342600"/>
                  <a:pt x="3051738" y="341447"/>
                </a:cubicBezTo>
                <a:cubicBezTo>
                  <a:pt x="3051757" y="341371"/>
                  <a:pt x="3051814" y="341295"/>
                  <a:pt x="3051843" y="341209"/>
                </a:cubicBezTo>
                <a:close/>
                <a:moveTo>
                  <a:pt x="2183801" y="287450"/>
                </a:moveTo>
                <a:cubicBezTo>
                  <a:pt x="2183411" y="287926"/>
                  <a:pt x="2182925" y="288260"/>
                  <a:pt x="2182372" y="288479"/>
                </a:cubicBezTo>
                <a:lnTo>
                  <a:pt x="2207337" y="370584"/>
                </a:lnTo>
                <a:cubicBezTo>
                  <a:pt x="2207833" y="370460"/>
                  <a:pt x="2208338" y="370441"/>
                  <a:pt x="2208881" y="370565"/>
                </a:cubicBezTo>
                <a:cubicBezTo>
                  <a:pt x="2208928" y="370584"/>
                  <a:pt x="2208966" y="370622"/>
                  <a:pt x="2209023" y="370641"/>
                </a:cubicBezTo>
                <a:lnTo>
                  <a:pt x="2230531" y="316463"/>
                </a:lnTo>
                <a:close/>
                <a:moveTo>
                  <a:pt x="1799201" y="286383"/>
                </a:moveTo>
                <a:lnTo>
                  <a:pt x="1789371" y="292536"/>
                </a:lnTo>
                <a:cubicBezTo>
                  <a:pt x="1789723" y="293251"/>
                  <a:pt x="1789895" y="294070"/>
                  <a:pt x="1789695" y="294927"/>
                </a:cubicBezTo>
                <a:cubicBezTo>
                  <a:pt x="1789695" y="294937"/>
                  <a:pt x="1789666" y="294975"/>
                  <a:pt x="1789666" y="294994"/>
                </a:cubicBezTo>
                <a:close/>
                <a:moveTo>
                  <a:pt x="2177534" y="285678"/>
                </a:moveTo>
                <a:lnTo>
                  <a:pt x="2082531" y="289050"/>
                </a:lnTo>
                <a:cubicBezTo>
                  <a:pt x="2082522" y="289241"/>
                  <a:pt x="2082570" y="289441"/>
                  <a:pt x="2082522" y="289650"/>
                </a:cubicBezTo>
                <a:cubicBezTo>
                  <a:pt x="2082446" y="289946"/>
                  <a:pt x="2082293" y="290165"/>
                  <a:pt x="2082169" y="290422"/>
                </a:cubicBezTo>
                <a:lnTo>
                  <a:pt x="2137938" y="327255"/>
                </a:lnTo>
                <a:lnTo>
                  <a:pt x="2178277" y="287402"/>
                </a:lnTo>
                <a:cubicBezTo>
                  <a:pt x="2177886" y="286898"/>
                  <a:pt x="2177629" y="286317"/>
                  <a:pt x="2177534" y="285678"/>
                </a:cubicBezTo>
                <a:close/>
                <a:moveTo>
                  <a:pt x="1093941" y="285640"/>
                </a:moveTo>
                <a:lnTo>
                  <a:pt x="1066957" y="334037"/>
                </a:lnTo>
                <a:cubicBezTo>
                  <a:pt x="1067005" y="334065"/>
                  <a:pt x="1067043" y="334132"/>
                  <a:pt x="1067090" y="334170"/>
                </a:cubicBezTo>
                <a:lnTo>
                  <a:pt x="1107295" y="294460"/>
                </a:lnTo>
                <a:close/>
                <a:moveTo>
                  <a:pt x="1239350" y="283707"/>
                </a:moveTo>
                <a:lnTo>
                  <a:pt x="1207146" y="305957"/>
                </a:lnTo>
                <a:lnTo>
                  <a:pt x="1213680" y="320864"/>
                </a:lnTo>
                <a:lnTo>
                  <a:pt x="1260210" y="308834"/>
                </a:lnTo>
                <a:lnTo>
                  <a:pt x="1262334" y="301175"/>
                </a:lnTo>
                <a:close/>
                <a:moveTo>
                  <a:pt x="193772" y="281649"/>
                </a:moveTo>
                <a:cubicBezTo>
                  <a:pt x="193152" y="282726"/>
                  <a:pt x="192038" y="283373"/>
                  <a:pt x="190800" y="283402"/>
                </a:cubicBezTo>
                <a:lnTo>
                  <a:pt x="183608" y="385453"/>
                </a:lnTo>
                <a:cubicBezTo>
                  <a:pt x="183675" y="385462"/>
                  <a:pt x="183751" y="385443"/>
                  <a:pt x="183827" y="385462"/>
                </a:cubicBezTo>
                <a:cubicBezTo>
                  <a:pt x="184885" y="385691"/>
                  <a:pt x="185685" y="386415"/>
                  <a:pt x="186161" y="387291"/>
                </a:cubicBezTo>
                <a:lnTo>
                  <a:pt x="317187" y="337028"/>
                </a:lnTo>
                <a:cubicBezTo>
                  <a:pt x="317044" y="336485"/>
                  <a:pt x="316987" y="335923"/>
                  <a:pt x="317120" y="335342"/>
                </a:cubicBezTo>
                <a:cubicBezTo>
                  <a:pt x="317139" y="335256"/>
                  <a:pt x="317197" y="335189"/>
                  <a:pt x="317225" y="335103"/>
                </a:cubicBezTo>
                <a:close/>
                <a:moveTo>
                  <a:pt x="187333" y="280906"/>
                </a:moveTo>
                <a:lnTo>
                  <a:pt x="69204" y="303223"/>
                </a:lnTo>
                <a:cubicBezTo>
                  <a:pt x="69232" y="303585"/>
                  <a:pt x="69261" y="303947"/>
                  <a:pt x="69175" y="304309"/>
                </a:cubicBezTo>
                <a:cubicBezTo>
                  <a:pt x="69099" y="304652"/>
                  <a:pt x="68918" y="304947"/>
                  <a:pt x="68746" y="305243"/>
                </a:cubicBezTo>
                <a:lnTo>
                  <a:pt x="180427" y="386558"/>
                </a:lnTo>
                <a:cubicBezTo>
                  <a:pt x="181075" y="385853"/>
                  <a:pt x="181961" y="385453"/>
                  <a:pt x="182942" y="385424"/>
                </a:cubicBezTo>
                <a:lnTo>
                  <a:pt x="190123" y="283383"/>
                </a:lnTo>
                <a:cubicBezTo>
                  <a:pt x="190047" y="283373"/>
                  <a:pt x="189981" y="283392"/>
                  <a:pt x="189904" y="283383"/>
                </a:cubicBezTo>
                <a:cubicBezTo>
                  <a:pt x="188609" y="283087"/>
                  <a:pt x="187695" y="282097"/>
                  <a:pt x="187333" y="280906"/>
                </a:cubicBezTo>
                <a:close/>
                <a:moveTo>
                  <a:pt x="1927055" y="278963"/>
                </a:moveTo>
                <a:lnTo>
                  <a:pt x="1952401" y="326445"/>
                </a:lnTo>
                <a:lnTo>
                  <a:pt x="1972441" y="316720"/>
                </a:lnTo>
                <a:cubicBezTo>
                  <a:pt x="1972222" y="316101"/>
                  <a:pt x="1972108" y="315454"/>
                  <a:pt x="1972270" y="314768"/>
                </a:cubicBezTo>
                <a:cubicBezTo>
                  <a:pt x="1972356" y="314387"/>
                  <a:pt x="1972537" y="314053"/>
                  <a:pt x="1972737" y="313739"/>
                </a:cubicBezTo>
                <a:close/>
                <a:moveTo>
                  <a:pt x="2142834" y="275801"/>
                </a:moveTo>
                <a:lnTo>
                  <a:pt x="2083513" y="288364"/>
                </a:lnTo>
                <a:lnTo>
                  <a:pt x="2177553" y="285031"/>
                </a:lnTo>
                <a:cubicBezTo>
                  <a:pt x="2177562" y="284954"/>
                  <a:pt x="2177543" y="284869"/>
                  <a:pt x="2177562" y="284793"/>
                </a:cubicBezTo>
                <a:close/>
                <a:moveTo>
                  <a:pt x="740697" y="274972"/>
                </a:moveTo>
                <a:lnTo>
                  <a:pt x="631102" y="318701"/>
                </a:lnTo>
                <a:cubicBezTo>
                  <a:pt x="631217" y="319149"/>
                  <a:pt x="631245" y="319616"/>
                  <a:pt x="631179" y="320083"/>
                </a:cubicBezTo>
                <a:lnTo>
                  <a:pt x="780959" y="360249"/>
                </a:lnTo>
                <a:cubicBezTo>
                  <a:pt x="781245" y="359573"/>
                  <a:pt x="781655" y="358983"/>
                  <a:pt x="782255" y="358602"/>
                </a:cubicBezTo>
                <a:close/>
                <a:moveTo>
                  <a:pt x="1399151" y="270210"/>
                </a:moveTo>
                <a:lnTo>
                  <a:pt x="1368490" y="379347"/>
                </a:lnTo>
                <a:lnTo>
                  <a:pt x="1369271" y="380347"/>
                </a:lnTo>
                <a:cubicBezTo>
                  <a:pt x="1369938" y="379947"/>
                  <a:pt x="1370747" y="379795"/>
                  <a:pt x="1371566" y="379909"/>
                </a:cubicBezTo>
                <a:close/>
                <a:moveTo>
                  <a:pt x="2171628" y="269696"/>
                </a:moveTo>
                <a:lnTo>
                  <a:pt x="2144844" y="275372"/>
                </a:lnTo>
                <a:lnTo>
                  <a:pt x="2177801" y="283907"/>
                </a:lnTo>
                <a:cubicBezTo>
                  <a:pt x="2178058" y="283278"/>
                  <a:pt x="2178448" y="282745"/>
                  <a:pt x="2178982" y="282364"/>
                </a:cubicBezTo>
                <a:close/>
                <a:moveTo>
                  <a:pt x="1029228" y="268838"/>
                </a:moveTo>
                <a:lnTo>
                  <a:pt x="1013617" y="304585"/>
                </a:lnTo>
                <a:lnTo>
                  <a:pt x="1014750" y="305300"/>
                </a:lnTo>
                <a:close/>
                <a:moveTo>
                  <a:pt x="2462017" y="264704"/>
                </a:moveTo>
                <a:lnTo>
                  <a:pt x="2461207" y="361869"/>
                </a:lnTo>
                <a:cubicBezTo>
                  <a:pt x="2461360" y="361878"/>
                  <a:pt x="2461503" y="361840"/>
                  <a:pt x="2461655" y="361878"/>
                </a:cubicBezTo>
                <a:cubicBezTo>
                  <a:pt x="2462684" y="362116"/>
                  <a:pt x="2463474" y="362793"/>
                  <a:pt x="2463951" y="363650"/>
                </a:cubicBezTo>
                <a:lnTo>
                  <a:pt x="2477848" y="358107"/>
                </a:lnTo>
                <a:close/>
                <a:moveTo>
                  <a:pt x="767329" y="264352"/>
                </a:moveTo>
                <a:lnTo>
                  <a:pt x="741497" y="274667"/>
                </a:lnTo>
                <a:lnTo>
                  <a:pt x="783036" y="358268"/>
                </a:lnTo>
                <a:cubicBezTo>
                  <a:pt x="783102" y="358240"/>
                  <a:pt x="783169" y="358211"/>
                  <a:pt x="783226" y="358183"/>
                </a:cubicBezTo>
                <a:close/>
                <a:moveTo>
                  <a:pt x="2197946" y="264133"/>
                </a:moveTo>
                <a:lnTo>
                  <a:pt x="2172362" y="269543"/>
                </a:lnTo>
                <a:lnTo>
                  <a:pt x="2179620" y="282021"/>
                </a:lnTo>
                <a:cubicBezTo>
                  <a:pt x="2180296" y="281716"/>
                  <a:pt x="2181067" y="281564"/>
                  <a:pt x="2181858" y="281745"/>
                </a:cubicBezTo>
                <a:cubicBezTo>
                  <a:pt x="2182277" y="281840"/>
                  <a:pt x="2182639" y="282030"/>
                  <a:pt x="2182991" y="282249"/>
                </a:cubicBezTo>
                <a:close/>
                <a:moveTo>
                  <a:pt x="2462903" y="263895"/>
                </a:moveTo>
                <a:cubicBezTo>
                  <a:pt x="2462836" y="263923"/>
                  <a:pt x="2462769" y="263952"/>
                  <a:pt x="2462703" y="263971"/>
                </a:cubicBezTo>
                <a:lnTo>
                  <a:pt x="2478600" y="357811"/>
                </a:lnTo>
                <a:lnTo>
                  <a:pt x="2504432" y="347505"/>
                </a:lnTo>
                <a:close/>
                <a:moveTo>
                  <a:pt x="1277250" y="263294"/>
                </a:moveTo>
                <a:lnTo>
                  <a:pt x="1293957" y="294584"/>
                </a:lnTo>
                <a:lnTo>
                  <a:pt x="1299481" y="291898"/>
                </a:lnTo>
                <a:close/>
                <a:moveTo>
                  <a:pt x="2459426" y="263247"/>
                </a:moveTo>
                <a:lnTo>
                  <a:pt x="2414344" y="303681"/>
                </a:lnTo>
                <a:lnTo>
                  <a:pt x="2459045" y="362307"/>
                </a:lnTo>
                <a:cubicBezTo>
                  <a:pt x="2459502" y="362040"/>
                  <a:pt x="2460017" y="361897"/>
                  <a:pt x="2460569" y="361850"/>
                </a:cubicBezTo>
                <a:lnTo>
                  <a:pt x="2461379" y="264085"/>
                </a:lnTo>
                <a:cubicBezTo>
                  <a:pt x="2461226" y="264066"/>
                  <a:pt x="2461093" y="264095"/>
                  <a:pt x="2460922" y="264066"/>
                </a:cubicBezTo>
                <a:cubicBezTo>
                  <a:pt x="2460341" y="263923"/>
                  <a:pt x="2459845" y="263628"/>
                  <a:pt x="2459426" y="263247"/>
                </a:cubicBezTo>
                <a:close/>
                <a:moveTo>
                  <a:pt x="1273869" y="262504"/>
                </a:moveTo>
                <a:lnTo>
                  <a:pt x="1263258" y="300633"/>
                </a:lnTo>
                <a:lnTo>
                  <a:pt x="1267468" y="303976"/>
                </a:lnTo>
                <a:lnTo>
                  <a:pt x="1267668" y="304138"/>
                </a:lnTo>
                <a:cubicBezTo>
                  <a:pt x="1268354" y="303442"/>
                  <a:pt x="1269268" y="303061"/>
                  <a:pt x="1270278" y="303080"/>
                </a:cubicBezTo>
                <a:lnTo>
                  <a:pt x="1273916" y="262504"/>
                </a:lnTo>
                <a:cubicBezTo>
                  <a:pt x="1273897" y="262504"/>
                  <a:pt x="1273878" y="262504"/>
                  <a:pt x="1273869" y="262504"/>
                </a:cubicBezTo>
                <a:close/>
                <a:moveTo>
                  <a:pt x="943837" y="262332"/>
                </a:moveTo>
                <a:lnTo>
                  <a:pt x="986728" y="364193"/>
                </a:lnTo>
                <a:lnTo>
                  <a:pt x="1012579" y="305005"/>
                </a:lnTo>
                <a:close/>
                <a:moveTo>
                  <a:pt x="1275716" y="262294"/>
                </a:moveTo>
                <a:cubicBezTo>
                  <a:pt x="1275288" y="262456"/>
                  <a:pt x="1274850" y="262523"/>
                  <a:pt x="1274383" y="262513"/>
                </a:cubicBezTo>
                <a:lnTo>
                  <a:pt x="1270735" y="303099"/>
                </a:lnTo>
                <a:cubicBezTo>
                  <a:pt x="1270821" y="303099"/>
                  <a:pt x="1270906" y="303080"/>
                  <a:pt x="1271001" y="303099"/>
                </a:cubicBezTo>
                <a:cubicBezTo>
                  <a:pt x="1271944" y="303319"/>
                  <a:pt x="1272716" y="303909"/>
                  <a:pt x="1273202" y="304671"/>
                </a:cubicBezTo>
                <a:lnTo>
                  <a:pt x="1293147" y="294984"/>
                </a:lnTo>
                <a:close/>
                <a:moveTo>
                  <a:pt x="2089180" y="261923"/>
                </a:moveTo>
                <a:lnTo>
                  <a:pt x="2080550" y="285688"/>
                </a:lnTo>
                <a:cubicBezTo>
                  <a:pt x="2081407" y="286098"/>
                  <a:pt x="2082027" y="286793"/>
                  <a:pt x="2082341" y="287669"/>
                </a:cubicBezTo>
                <a:lnTo>
                  <a:pt x="2140824" y="275277"/>
                </a:lnTo>
                <a:close/>
                <a:moveTo>
                  <a:pt x="2464979" y="261904"/>
                </a:moveTo>
                <a:cubicBezTo>
                  <a:pt x="2464693" y="262580"/>
                  <a:pt x="2464274" y="263161"/>
                  <a:pt x="2463684" y="263561"/>
                </a:cubicBezTo>
                <a:lnTo>
                  <a:pt x="2505232" y="347181"/>
                </a:lnTo>
                <a:lnTo>
                  <a:pt x="2614826" y="303452"/>
                </a:lnTo>
                <a:cubicBezTo>
                  <a:pt x="2614712" y="303014"/>
                  <a:pt x="2614693" y="302547"/>
                  <a:pt x="2614750" y="302071"/>
                </a:cubicBezTo>
                <a:close/>
                <a:moveTo>
                  <a:pt x="1271792" y="261304"/>
                </a:moveTo>
                <a:lnTo>
                  <a:pt x="1240712" y="282773"/>
                </a:lnTo>
                <a:lnTo>
                  <a:pt x="1262629" y="300147"/>
                </a:lnTo>
                <a:lnTo>
                  <a:pt x="1273164" y="262275"/>
                </a:lnTo>
                <a:cubicBezTo>
                  <a:pt x="1272621" y="262056"/>
                  <a:pt x="1272154" y="261732"/>
                  <a:pt x="1271792" y="261304"/>
                </a:cubicBezTo>
                <a:close/>
                <a:moveTo>
                  <a:pt x="786893" y="259856"/>
                </a:moveTo>
                <a:cubicBezTo>
                  <a:pt x="786436" y="260123"/>
                  <a:pt x="785922" y="260266"/>
                  <a:pt x="785369" y="260313"/>
                </a:cubicBezTo>
                <a:lnTo>
                  <a:pt x="784560" y="358078"/>
                </a:lnTo>
                <a:cubicBezTo>
                  <a:pt x="784703" y="358087"/>
                  <a:pt x="784845" y="358059"/>
                  <a:pt x="785007" y="358087"/>
                </a:cubicBezTo>
                <a:cubicBezTo>
                  <a:pt x="785588" y="358230"/>
                  <a:pt x="786084" y="358525"/>
                  <a:pt x="786512" y="358907"/>
                </a:cubicBezTo>
                <a:lnTo>
                  <a:pt x="831594" y="318473"/>
                </a:lnTo>
                <a:close/>
                <a:moveTo>
                  <a:pt x="781969" y="258503"/>
                </a:moveTo>
                <a:lnTo>
                  <a:pt x="768091" y="264037"/>
                </a:lnTo>
                <a:lnTo>
                  <a:pt x="783912" y="357449"/>
                </a:lnTo>
                <a:lnTo>
                  <a:pt x="784722" y="260285"/>
                </a:lnTo>
                <a:cubicBezTo>
                  <a:pt x="784579" y="260285"/>
                  <a:pt x="784426" y="260313"/>
                  <a:pt x="784274" y="260285"/>
                </a:cubicBezTo>
                <a:cubicBezTo>
                  <a:pt x="783245" y="260047"/>
                  <a:pt x="782455" y="259361"/>
                  <a:pt x="781969" y="258503"/>
                </a:cubicBezTo>
                <a:close/>
                <a:moveTo>
                  <a:pt x="2259201" y="257961"/>
                </a:moveTo>
                <a:lnTo>
                  <a:pt x="2233341" y="317158"/>
                </a:lnTo>
                <a:lnTo>
                  <a:pt x="2302102" y="359821"/>
                </a:lnTo>
                <a:close/>
                <a:moveTo>
                  <a:pt x="2259934" y="257265"/>
                </a:moveTo>
                <a:lnTo>
                  <a:pt x="2303492" y="360678"/>
                </a:lnTo>
                <a:lnTo>
                  <a:pt x="2327943" y="375871"/>
                </a:lnTo>
                <a:cubicBezTo>
                  <a:pt x="2328124" y="375642"/>
                  <a:pt x="2328343" y="375452"/>
                  <a:pt x="2328581" y="375271"/>
                </a:cubicBezTo>
                <a:close/>
                <a:moveTo>
                  <a:pt x="2069930" y="256942"/>
                </a:moveTo>
                <a:lnTo>
                  <a:pt x="2078407" y="285336"/>
                </a:lnTo>
                <a:cubicBezTo>
                  <a:pt x="2078855" y="285250"/>
                  <a:pt x="2079350" y="285259"/>
                  <a:pt x="2079836" y="285364"/>
                </a:cubicBezTo>
                <a:cubicBezTo>
                  <a:pt x="2079874" y="285364"/>
                  <a:pt x="2079893" y="285393"/>
                  <a:pt x="2079922" y="285402"/>
                </a:cubicBezTo>
                <a:lnTo>
                  <a:pt x="2088513" y="261752"/>
                </a:lnTo>
                <a:close/>
                <a:moveTo>
                  <a:pt x="2366062" y="256894"/>
                </a:moveTo>
                <a:lnTo>
                  <a:pt x="2332020" y="374861"/>
                </a:lnTo>
                <a:cubicBezTo>
                  <a:pt x="2332391" y="375013"/>
                  <a:pt x="2332706" y="375204"/>
                  <a:pt x="2333001" y="375433"/>
                </a:cubicBezTo>
                <a:lnTo>
                  <a:pt x="2342421" y="366974"/>
                </a:lnTo>
                <a:close/>
                <a:moveTo>
                  <a:pt x="902336" y="256236"/>
                </a:moveTo>
                <a:lnTo>
                  <a:pt x="832747" y="318644"/>
                </a:lnTo>
                <a:lnTo>
                  <a:pt x="875019" y="374080"/>
                </a:lnTo>
                <a:cubicBezTo>
                  <a:pt x="875638" y="373708"/>
                  <a:pt x="876362" y="373575"/>
                  <a:pt x="877114" y="373632"/>
                </a:cubicBezTo>
                <a:close/>
                <a:moveTo>
                  <a:pt x="921720" y="255970"/>
                </a:moveTo>
                <a:lnTo>
                  <a:pt x="979889" y="371137"/>
                </a:lnTo>
                <a:lnTo>
                  <a:pt x="983785" y="370927"/>
                </a:lnTo>
                <a:lnTo>
                  <a:pt x="985842" y="366231"/>
                </a:lnTo>
                <a:close/>
                <a:moveTo>
                  <a:pt x="1148605" y="254779"/>
                </a:moveTo>
                <a:lnTo>
                  <a:pt x="1108591" y="294308"/>
                </a:lnTo>
                <a:lnTo>
                  <a:pt x="1164198" y="331027"/>
                </a:lnTo>
                <a:cubicBezTo>
                  <a:pt x="1164617" y="330541"/>
                  <a:pt x="1165160" y="330189"/>
                  <a:pt x="1165760" y="329989"/>
                </a:cubicBezTo>
                <a:close/>
                <a:moveTo>
                  <a:pt x="2255925" y="254598"/>
                </a:moveTo>
                <a:lnTo>
                  <a:pt x="2231521" y="316025"/>
                </a:lnTo>
                <a:lnTo>
                  <a:pt x="2232693" y="316739"/>
                </a:lnTo>
                <a:lnTo>
                  <a:pt x="2258801" y="256989"/>
                </a:lnTo>
                <a:lnTo>
                  <a:pt x="2257801" y="254598"/>
                </a:lnTo>
                <a:cubicBezTo>
                  <a:pt x="2257239" y="254741"/>
                  <a:pt x="2256668" y="254808"/>
                  <a:pt x="2256067" y="254665"/>
                </a:cubicBezTo>
                <a:cubicBezTo>
                  <a:pt x="2256010" y="254655"/>
                  <a:pt x="2255972" y="254608"/>
                  <a:pt x="2255925" y="254598"/>
                </a:cubicBezTo>
                <a:close/>
                <a:moveTo>
                  <a:pt x="2246999" y="253741"/>
                </a:moveTo>
                <a:lnTo>
                  <a:pt x="2199203" y="263857"/>
                </a:lnTo>
                <a:lnTo>
                  <a:pt x="2183573" y="282783"/>
                </a:lnTo>
                <a:cubicBezTo>
                  <a:pt x="2183782" y="282992"/>
                  <a:pt x="2183982" y="283192"/>
                  <a:pt x="2184134" y="283431"/>
                </a:cubicBezTo>
                <a:close/>
                <a:moveTo>
                  <a:pt x="2253753" y="252893"/>
                </a:moveTo>
                <a:lnTo>
                  <a:pt x="2184354" y="284050"/>
                </a:lnTo>
                <a:cubicBezTo>
                  <a:pt x="2184592" y="284669"/>
                  <a:pt x="2184697" y="285336"/>
                  <a:pt x="2184535" y="286031"/>
                </a:cubicBezTo>
                <a:cubicBezTo>
                  <a:pt x="2184477" y="286279"/>
                  <a:pt x="2184344" y="286469"/>
                  <a:pt x="2184249" y="286679"/>
                </a:cubicBezTo>
                <a:lnTo>
                  <a:pt x="2230864" y="315616"/>
                </a:lnTo>
                <a:lnTo>
                  <a:pt x="2255220" y="254294"/>
                </a:lnTo>
                <a:cubicBezTo>
                  <a:pt x="2254591" y="253970"/>
                  <a:pt x="2254077" y="253493"/>
                  <a:pt x="2253753" y="252893"/>
                </a:cubicBezTo>
                <a:close/>
                <a:moveTo>
                  <a:pt x="2253543" y="252351"/>
                </a:moveTo>
                <a:lnTo>
                  <a:pt x="2249562" y="253189"/>
                </a:lnTo>
                <a:lnTo>
                  <a:pt x="2208947" y="272372"/>
                </a:lnTo>
                <a:close/>
                <a:moveTo>
                  <a:pt x="1036915" y="251512"/>
                </a:moveTo>
                <a:lnTo>
                  <a:pt x="1015408" y="305681"/>
                </a:lnTo>
                <a:lnTo>
                  <a:pt x="1062137" y="334694"/>
                </a:lnTo>
                <a:cubicBezTo>
                  <a:pt x="1062518" y="334227"/>
                  <a:pt x="1063014" y="333894"/>
                  <a:pt x="1063576" y="333675"/>
                </a:cubicBezTo>
                <a:lnTo>
                  <a:pt x="1038601" y="251579"/>
                </a:lnTo>
                <a:cubicBezTo>
                  <a:pt x="1038096" y="251693"/>
                  <a:pt x="1037582" y="251703"/>
                  <a:pt x="1037048" y="251588"/>
                </a:cubicBezTo>
                <a:cubicBezTo>
                  <a:pt x="1036991" y="251569"/>
                  <a:pt x="1036963" y="251541"/>
                  <a:pt x="1036915" y="251512"/>
                </a:cubicBezTo>
                <a:close/>
                <a:moveTo>
                  <a:pt x="2253362" y="251398"/>
                </a:moveTo>
                <a:lnTo>
                  <a:pt x="2253172" y="251484"/>
                </a:lnTo>
                <a:lnTo>
                  <a:pt x="2253362" y="251455"/>
                </a:lnTo>
                <a:cubicBezTo>
                  <a:pt x="2253353" y="251436"/>
                  <a:pt x="2253362" y="251427"/>
                  <a:pt x="2253362" y="251398"/>
                </a:cubicBezTo>
                <a:close/>
                <a:moveTo>
                  <a:pt x="2261278" y="251274"/>
                </a:moveTo>
                <a:lnTo>
                  <a:pt x="2260354" y="251331"/>
                </a:lnTo>
                <a:cubicBezTo>
                  <a:pt x="2260354" y="251550"/>
                  <a:pt x="2260401" y="251760"/>
                  <a:pt x="2260344" y="251979"/>
                </a:cubicBezTo>
                <a:cubicBezTo>
                  <a:pt x="2260144" y="252846"/>
                  <a:pt x="2259620" y="253522"/>
                  <a:pt x="2258963" y="254017"/>
                </a:cubicBezTo>
                <a:lnTo>
                  <a:pt x="2259611" y="255103"/>
                </a:lnTo>
                <a:close/>
                <a:moveTo>
                  <a:pt x="2266031" y="251017"/>
                </a:moveTo>
                <a:lnTo>
                  <a:pt x="2262144" y="251236"/>
                </a:lnTo>
                <a:lnTo>
                  <a:pt x="2260096" y="255932"/>
                </a:lnTo>
                <a:lnTo>
                  <a:pt x="2324219" y="366184"/>
                </a:lnTo>
                <a:close/>
                <a:moveTo>
                  <a:pt x="1040544" y="250379"/>
                </a:moveTo>
                <a:cubicBezTo>
                  <a:pt x="1040173" y="250817"/>
                  <a:pt x="1039687" y="251141"/>
                  <a:pt x="1039153" y="251360"/>
                </a:cubicBezTo>
                <a:lnTo>
                  <a:pt x="1064128" y="333465"/>
                </a:lnTo>
                <a:cubicBezTo>
                  <a:pt x="1064623" y="333360"/>
                  <a:pt x="1065147" y="333322"/>
                  <a:pt x="1065671" y="333456"/>
                </a:cubicBezTo>
                <a:cubicBezTo>
                  <a:pt x="1065871" y="333494"/>
                  <a:pt x="1066024" y="333618"/>
                  <a:pt x="1066214" y="333694"/>
                </a:cubicBezTo>
                <a:lnTo>
                  <a:pt x="1093255" y="285193"/>
                </a:lnTo>
                <a:close/>
                <a:moveTo>
                  <a:pt x="2763426" y="250169"/>
                </a:moveTo>
                <a:lnTo>
                  <a:pt x="2773503" y="393111"/>
                </a:lnTo>
                <a:lnTo>
                  <a:pt x="2796154" y="388539"/>
                </a:lnTo>
                <a:cubicBezTo>
                  <a:pt x="2796116" y="388158"/>
                  <a:pt x="2796097" y="387796"/>
                  <a:pt x="2796183" y="387405"/>
                </a:cubicBezTo>
                <a:cubicBezTo>
                  <a:pt x="2796459" y="386215"/>
                  <a:pt x="2797335" y="385358"/>
                  <a:pt x="2798402" y="384939"/>
                </a:cubicBezTo>
                <a:close/>
                <a:moveTo>
                  <a:pt x="2265192" y="249350"/>
                </a:moveTo>
                <a:cubicBezTo>
                  <a:pt x="2264564" y="249579"/>
                  <a:pt x="2263878" y="249703"/>
                  <a:pt x="2263173" y="249541"/>
                </a:cubicBezTo>
                <a:cubicBezTo>
                  <a:pt x="2263087" y="249512"/>
                  <a:pt x="2263011" y="249445"/>
                  <a:pt x="2262925" y="249417"/>
                </a:cubicBezTo>
                <a:lnTo>
                  <a:pt x="2262440" y="250531"/>
                </a:lnTo>
                <a:lnTo>
                  <a:pt x="2265707" y="250360"/>
                </a:lnTo>
                <a:close/>
                <a:moveTo>
                  <a:pt x="2261220" y="248236"/>
                </a:moveTo>
                <a:lnTo>
                  <a:pt x="2259839" y="249226"/>
                </a:lnTo>
                <a:cubicBezTo>
                  <a:pt x="2260116" y="249645"/>
                  <a:pt x="2260296" y="250122"/>
                  <a:pt x="2260382" y="250636"/>
                </a:cubicBezTo>
                <a:lnTo>
                  <a:pt x="2261582" y="250579"/>
                </a:lnTo>
                <a:lnTo>
                  <a:pt x="2262221" y="249102"/>
                </a:lnTo>
                <a:cubicBezTo>
                  <a:pt x="2261820" y="248864"/>
                  <a:pt x="2261487" y="248579"/>
                  <a:pt x="2261220" y="248236"/>
                </a:cubicBezTo>
                <a:close/>
                <a:moveTo>
                  <a:pt x="2370910" y="248093"/>
                </a:moveTo>
                <a:cubicBezTo>
                  <a:pt x="2370291" y="248455"/>
                  <a:pt x="2369548" y="248588"/>
                  <a:pt x="2368805" y="248531"/>
                </a:cubicBezTo>
                <a:lnTo>
                  <a:pt x="2343583" y="365927"/>
                </a:lnTo>
                <a:lnTo>
                  <a:pt x="2413182" y="303509"/>
                </a:lnTo>
                <a:close/>
                <a:moveTo>
                  <a:pt x="2260916" y="247836"/>
                </a:moveTo>
                <a:lnTo>
                  <a:pt x="2259268" y="248617"/>
                </a:lnTo>
                <a:cubicBezTo>
                  <a:pt x="2259391" y="248740"/>
                  <a:pt x="2259515" y="248874"/>
                  <a:pt x="2259630" y="248998"/>
                </a:cubicBezTo>
                <a:lnTo>
                  <a:pt x="2261001" y="248007"/>
                </a:lnTo>
                <a:cubicBezTo>
                  <a:pt x="2260973" y="247950"/>
                  <a:pt x="2260935" y="247893"/>
                  <a:pt x="2260916" y="247836"/>
                </a:cubicBezTo>
                <a:close/>
                <a:moveTo>
                  <a:pt x="916462" y="247350"/>
                </a:moveTo>
                <a:cubicBezTo>
                  <a:pt x="915890" y="247559"/>
                  <a:pt x="915281" y="247654"/>
                  <a:pt x="914643" y="247540"/>
                </a:cubicBezTo>
                <a:lnTo>
                  <a:pt x="878171" y="373889"/>
                </a:lnTo>
                <a:cubicBezTo>
                  <a:pt x="879343" y="374385"/>
                  <a:pt x="880181" y="375385"/>
                  <a:pt x="880362" y="376594"/>
                </a:cubicBezTo>
                <a:lnTo>
                  <a:pt x="979022" y="371184"/>
                </a:lnTo>
                <a:close/>
                <a:moveTo>
                  <a:pt x="2759511" y="247188"/>
                </a:moveTo>
                <a:lnTo>
                  <a:pt x="2621646" y="301652"/>
                </a:lnTo>
                <a:cubicBezTo>
                  <a:pt x="2621780" y="302195"/>
                  <a:pt x="2621846" y="302776"/>
                  <a:pt x="2621713" y="303366"/>
                </a:cubicBezTo>
                <a:cubicBezTo>
                  <a:pt x="2621475" y="304405"/>
                  <a:pt x="2620789" y="305205"/>
                  <a:pt x="2619913" y="305681"/>
                </a:cubicBezTo>
                <a:lnTo>
                  <a:pt x="2664052" y="412066"/>
                </a:lnTo>
                <a:cubicBezTo>
                  <a:pt x="2664623" y="411894"/>
                  <a:pt x="2665242" y="411809"/>
                  <a:pt x="2665871" y="411951"/>
                </a:cubicBezTo>
                <a:cubicBezTo>
                  <a:pt x="2667147" y="412247"/>
                  <a:pt x="2668043" y="413218"/>
                  <a:pt x="2668414" y="414371"/>
                </a:cubicBezTo>
                <a:lnTo>
                  <a:pt x="2772580" y="393292"/>
                </a:lnTo>
                <a:lnTo>
                  <a:pt x="2762426" y="249017"/>
                </a:lnTo>
                <a:cubicBezTo>
                  <a:pt x="2762216" y="248998"/>
                  <a:pt x="2762036" y="249036"/>
                  <a:pt x="2761835" y="248998"/>
                </a:cubicBezTo>
                <a:cubicBezTo>
                  <a:pt x="2760788" y="248759"/>
                  <a:pt x="2759987" y="248074"/>
                  <a:pt x="2759511" y="247188"/>
                </a:cubicBezTo>
                <a:close/>
                <a:moveTo>
                  <a:pt x="2765912" y="246778"/>
                </a:moveTo>
                <a:cubicBezTo>
                  <a:pt x="2765541" y="247731"/>
                  <a:pt x="2764817" y="248436"/>
                  <a:pt x="2763893" y="248788"/>
                </a:cubicBezTo>
                <a:lnTo>
                  <a:pt x="2799164" y="384681"/>
                </a:lnTo>
                <a:cubicBezTo>
                  <a:pt x="2799593" y="384624"/>
                  <a:pt x="2800021" y="384624"/>
                  <a:pt x="2800469" y="384729"/>
                </a:cubicBezTo>
                <a:cubicBezTo>
                  <a:pt x="2801117" y="384872"/>
                  <a:pt x="2801650" y="385234"/>
                  <a:pt x="2802098" y="385672"/>
                </a:cubicBezTo>
                <a:lnTo>
                  <a:pt x="2922313" y="287917"/>
                </a:lnTo>
                <a:cubicBezTo>
                  <a:pt x="2921884" y="287250"/>
                  <a:pt x="2921741" y="286421"/>
                  <a:pt x="2921836" y="285593"/>
                </a:cubicBezTo>
                <a:close/>
                <a:moveTo>
                  <a:pt x="912938" y="246721"/>
                </a:moveTo>
                <a:lnTo>
                  <a:pt x="903508" y="255179"/>
                </a:lnTo>
                <a:lnTo>
                  <a:pt x="879867" y="365260"/>
                </a:lnTo>
                <a:lnTo>
                  <a:pt x="913909" y="247302"/>
                </a:lnTo>
                <a:cubicBezTo>
                  <a:pt x="913547" y="247140"/>
                  <a:pt x="913223" y="246959"/>
                  <a:pt x="912938" y="246721"/>
                </a:cubicBezTo>
                <a:close/>
                <a:moveTo>
                  <a:pt x="917986" y="246273"/>
                </a:moveTo>
                <a:cubicBezTo>
                  <a:pt x="917805" y="246511"/>
                  <a:pt x="917586" y="246692"/>
                  <a:pt x="917348" y="246873"/>
                </a:cubicBezTo>
                <a:lnTo>
                  <a:pt x="985994" y="364888"/>
                </a:lnTo>
                <a:lnTo>
                  <a:pt x="942446" y="261456"/>
                </a:lnTo>
                <a:close/>
                <a:moveTo>
                  <a:pt x="2372520" y="245921"/>
                </a:moveTo>
                <a:cubicBezTo>
                  <a:pt x="2372358" y="246578"/>
                  <a:pt x="2371987" y="247112"/>
                  <a:pt x="2371520" y="247550"/>
                </a:cubicBezTo>
                <a:lnTo>
                  <a:pt x="2413782" y="302966"/>
                </a:lnTo>
                <a:lnTo>
                  <a:pt x="2458807" y="262599"/>
                </a:lnTo>
                <a:cubicBezTo>
                  <a:pt x="2458350" y="261942"/>
                  <a:pt x="2458159" y="261152"/>
                  <a:pt x="2458217" y="260313"/>
                </a:cubicBezTo>
                <a:close/>
                <a:moveTo>
                  <a:pt x="2003798" y="245645"/>
                </a:moveTo>
                <a:lnTo>
                  <a:pt x="1979804" y="306129"/>
                </a:lnTo>
                <a:lnTo>
                  <a:pt x="1977394" y="312482"/>
                </a:lnTo>
                <a:cubicBezTo>
                  <a:pt x="1978185" y="312901"/>
                  <a:pt x="1978747" y="313568"/>
                  <a:pt x="1979042" y="314387"/>
                </a:cubicBezTo>
                <a:lnTo>
                  <a:pt x="1985110" y="312806"/>
                </a:lnTo>
                <a:close/>
                <a:moveTo>
                  <a:pt x="2365576" y="245559"/>
                </a:moveTo>
                <a:lnTo>
                  <a:pt x="2266916" y="250969"/>
                </a:lnTo>
                <a:lnTo>
                  <a:pt x="2329476" y="374813"/>
                </a:lnTo>
                <a:cubicBezTo>
                  <a:pt x="2330048" y="374604"/>
                  <a:pt x="2330658" y="374509"/>
                  <a:pt x="2331296" y="374613"/>
                </a:cubicBezTo>
                <a:lnTo>
                  <a:pt x="2367748" y="248264"/>
                </a:lnTo>
                <a:cubicBezTo>
                  <a:pt x="2366595" y="247778"/>
                  <a:pt x="2365748" y="246769"/>
                  <a:pt x="2365576" y="245559"/>
                </a:cubicBezTo>
                <a:close/>
                <a:moveTo>
                  <a:pt x="1691797" y="245531"/>
                </a:moveTo>
                <a:lnTo>
                  <a:pt x="1631637" y="289875"/>
                </a:lnTo>
                <a:lnTo>
                  <a:pt x="1639975" y="289758"/>
                </a:lnTo>
                <a:close/>
                <a:moveTo>
                  <a:pt x="2354318" y="245493"/>
                </a:moveTo>
                <a:lnTo>
                  <a:pt x="2267478" y="246340"/>
                </a:lnTo>
                <a:cubicBezTo>
                  <a:pt x="2267459" y="246521"/>
                  <a:pt x="2267497" y="246674"/>
                  <a:pt x="2267459" y="246864"/>
                </a:cubicBezTo>
                <a:cubicBezTo>
                  <a:pt x="2267250" y="247797"/>
                  <a:pt x="2266678" y="248550"/>
                  <a:pt x="2265926" y="249026"/>
                </a:cubicBezTo>
                <a:lnTo>
                  <a:pt x="2266583" y="250303"/>
                </a:lnTo>
                <a:close/>
                <a:moveTo>
                  <a:pt x="904651" y="245464"/>
                </a:moveTo>
                <a:lnTo>
                  <a:pt x="788579" y="256818"/>
                </a:lnTo>
                <a:cubicBezTo>
                  <a:pt x="788579" y="257075"/>
                  <a:pt x="788617" y="257332"/>
                  <a:pt x="788560" y="257589"/>
                </a:cubicBezTo>
                <a:cubicBezTo>
                  <a:pt x="788398" y="258304"/>
                  <a:pt x="787989" y="258856"/>
                  <a:pt x="787512" y="259313"/>
                </a:cubicBezTo>
                <a:lnTo>
                  <a:pt x="832213" y="317920"/>
                </a:lnTo>
                <a:lnTo>
                  <a:pt x="902670" y="254741"/>
                </a:lnTo>
                <a:close/>
                <a:moveTo>
                  <a:pt x="764938" y="245388"/>
                </a:moveTo>
                <a:lnTo>
                  <a:pt x="767939" y="263152"/>
                </a:lnTo>
                <a:lnTo>
                  <a:pt x="781655" y="257684"/>
                </a:lnTo>
                <a:cubicBezTo>
                  <a:pt x="781512" y="257141"/>
                  <a:pt x="781455" y="256570"/>
                  <a:pt x="781597" y="255989"/>
                </a:cubicBezTo>
                <a:cubicBezTo>
                  <a:pt x="781664" y="255732"/>
                  <a:pt x="781807" y="255522"/>
                  <a:pt x="781921" y="255294"/>
                </a:cubicBezTo>
                <a:close/>
                <a:moveTo>
                  <a:pt x="936598" y="245111"/>
                </a:moveTo>
                <a:lnTo>
                  <a:pt x="943237" y="260894"/>
                </a:lnTo>
                <a:lnTo>
                  <a:pt x="1012950" y="304166"/>
                </a:lnTo>
                <a:lnTo>
                  <a:pt x="1036105" y="251150"/>
                </a:lnTo>
                <a:cubicBezTo>
                  <a:pt x="1035077" y="250560"/>
                  <a:pt x="1034429" y="249531"/>
                  <a:pt x="1034353" y="248340"/>
                </a:cubicBezTo>
                <a:close/>
                <a:moveTo>
                  <a:pt x="911757" y="244768"/>
                </a:moveTo>
                <a:lnTo>
                  <a:pt x="905613" y="245369"/>
                </a:lnTo>
                <a:lnTo>
                  <a:pt x="903822" y="253684"/>
                </a:lnTo>
                <a:lnTo>
                  <a:pt x="912319" y="246073"/>
                </a:lnTo>
                <a:cubicBezTo>
                  <a:pt x="912052" y="245673"/>
                  <a:pt x="911852" y="245245"/>
                  <a:pt x="911757" y="244768"/>
                </a:cubicBezTo>
                <a:close/>
                <a:moveTo>
                  <a:pt x="918729" y="244530"/>
                </a:moveTo>
                <a:cubicBezTo>
                  <a:pt x="918719" y="244645"/>
                  <a:pt x="918748" y="244759"/>
                  <a:pt x="918719" y="244864"/>
                </a:cubicBezTo>
                <a:cubicBezTo>
                  <a:pt x="918662" y="245102"/>
                  <a:pt x="918529" y="245292"/>
                  <a:pt x="918434" y="245511"/>
                </a:cubicBezTo>
                <a:lnTo>
                  <a:pt x="941846" y="260037"/>
                </a:lnTo>
                <a:lnTo>
                  <a:pt x="935540" y="245083"/>
                </a:lnTo>
                <a:close/>
                <a:moveTo>
                  <a:pt x="2258792" y="244092"/>
                </a:moveTo>
                <a:lnTo>
                  <a:pt x="2257934" y="247816"/>
                </a:lnTo>
                <a:cubicBezTo>
                  <a:pt x="2258220" y="247912"/>
                  <a:pt x="2258496" y="248036"/>
                  <a:pt x="2258734" y="248188"/>
                </a:cubicBezTo>
                <a:lnTo>
                  <a:pt x="2260687" y="247274"/>
                </a:lnTo>
                <a:cubicBezTo>
                  <a:pt x="2260449" y="246635"/>
                  <a:pt x="2260334" y="245950"/>
                  <a:pt x="2260497" y="245235"/>
                </a:cubicBezTo>
                <a:cubicBezTo>
                  <a:pt x="2260516" y="245140"/>
                  <a:pt x="2260592" y="245064"/>
                  <a:pt x="2260620" y="244950"/>
                </a:cubicBezTo>
                <a:close/>
                <a:moveTo>
                  <a:pt x="1867076" y="243988"/>
                </a:moveTo>
                <a:lnTo>
                  <a:pt x="1803697" y="283583"/>
                </a:lnTo>
                <a:lnTo>
                  <a:pt x="1788495" y="297308"/>
                </a:lnTo>
                <a:lnTo>
                  <a:pt x="1790504" y="300661"/>
                </a:lnTo>
                <a:close/>
                <a:moveTo>
                  <a:pt x="1878144" y="243711"/>
                </a:moveTo>
                <a:lnTo>
                  <a:pt x="1840187" y="378862"/>
                </a:lnTo>
                <a:cubicBezTo>
                  <a:pt x="1840844" y="379157"/>
                  <a:pt x="1841444" y="379566"/>
                  <a:pt x="1841816" y="380166"/>
                </a:cubicBezTo>
                <a:lnTo>
                  <a:pt x="1945162" y="329960"/>
                </a:lnTo>
                <a:close/>
                <a:moveTo>
                  <a:pt x="725086" y="243549"/>
                </a:moveTo>
                <a:lnTo>
                  <a:pt x="630740" y="317749"/>
                </a:lnTo>
                <a:cubicBezTo>
                  <a:pt x="630769" y="317787"/>
                  <a:pt x="630769" y="317835"/>
                  <a:pt x="630788" y="317873"/>
                </a:cubicBezTo>
                <a:lnTo>
                  <a:pt x="740307" y="274182"/>
                </a:lnTo>
                <a:close/>
                <a:moveTo>
                  <a:pt x="1693273" y="243425"/>
                </a:moveTo>
                <a:lnTo>
                  <a:pt x="1613696" y="290129"/>
                </a:lnTo>
                <a:lnTo>
                  <a:pt x="1630215" y="289895"/>
                </a:lnTo>
                <a:close/>
                <a:moveTo>
                  <a:pt x="1408657" y="243254"/>
                </a:moveTo>
                <a:cubicBezTo>
                  <a:pt x="1408057" y="243559"/>
                  <a:pt x="1407380" y="243664"/>
                  <a:pt x="1406676" y="243578"/>
                </a:cubicBezTo>
                <a:lnTo>
                  <a:pt x="1372357" y="380109"/>
                </a:lnTo>
                <a:cubicBezTo>
                  <a:pt x="1372871" y="380319"/>
                  <a:pt x="1373309" y="380614"/>
                  <a:pt x="1373671" y="380985"/>
                </a:cubicBezTo>
                <a:lnTo>
                  <a:pt x="1455015" y="320797"/>
                </a:lnTo>
                <a:close/>
                <a:moveTo>
                  <a:pt x="2006789" y="243216"/>
                </a:moveTo>
                <a:cubicBezTo>
                  <a:pt x="2006274" y="243368"/>
                  <a:pt x="2005750" y="243425"/>
                  <a:pt x="2005198" y="243340"/>
                </a:cubicBezTo>
                <a:lnTo>
                  <a:pt x="1985929" y="312596"/>
                </a:lnTo>
                <a:lnTo>
                  <a:pt x="2031982" y="300680"/>
                </a:lnTo>
                <a:close/>
                <a:moveTo>
                  <a:pt x="906175" y="242835"/>
                </a:moveTo>
                <a:lnTo>
                  <a:pt x="905794" y="244607"/>
                </a:lnTo>
                <a:lnTo>
                  <a:pt x="911747" y="244025"/>
                </a:lnTo>
                <a:cubicBezTo>
                  <a:pt x="911747" y="243959"/>
                  <a:pt x="911747" y="243902"/>
                  <a:pt x="911747" y="243845"/>
                </a:cubicBezTo>
                <a:close/>
                <a:moveTo>
                  <a:pt x="2003750" y="242768"/>
                </a:moveTo>
                <a:lnTo>
                  <a:pt x="1992263" y="273153"/>
                </a:lnTo>
                <a:lnTo>
                  <a:pt x="2004236" y="242987"/>
                </a:lnTo>
                <a:cubicBezTo>
                  <a:pt x="2004074" y="242921"/>
                  <a:pt x="2003893" y="242873"/>
                  <a:pt x="2003750" y="242768"/>
                </a:cubicBezTo>
                <a:close/>
                <a:moveTo>
                  <a:pt x="1410009" y="242178"/>
                </a:moveTo>
                <a:cubicBezTo>
                  <a:pt x="1409800" y="242482"/>
                  <a:pt x="1409504" y="242721"/>
                  <a:pt x="1409209" y="242930"/>
                </a:cubicBezTo>
                <a:lnTo>
                  <a:pt x="1455520" y="320406"/>
                </a:lnTo>
                <a:lnTo>
                  <a:pt x="1491143" y="294041"/>
                </a:lnTo>
                <a:cubicBezTo>
                  <a:pt x="1490705" y="293279"/>
                  <a:pt x="1490534" y="292384"/>
                  <a:pt x="1490734" y="291460"/>
                </a:cubicBezTo>
                <a:cubicBezTo>
                  <a:pt x="1490800" y="291193"/>
                  <a:pt x="1490953" y="290984"/>
                  <a:pt x="1491067" y="290746"/>
                </a:cubicBezTo>
                <a:close/>
                <a:moveTo>
                  <a:pt x="1878601" y="242092"/>
                </a:moveTo>
                <a:lnTo>
                  <a:pt x="1878420" y="242711"/>
                </a:lnTo>
                <a:lnTo>
                  <a:pt x="1945933" y="329608"/>
                </a:lnTo>
                <a:lnTo>
                  <a:pt x="1951591" y="326855"/>
                </a:lnTo>
                <a:lnTo>
                  <a:pt x="1925331" y="277658"/>
                </a:lnTo>
                <a:close/>
                <a:moveTo>
                  <a:pt x="2008570" y="242073"/>
                </a:moveTo>
                <a:cubicBezTo>
                  <a:pt x="2008294" y="242406"/>
                  <a:pt x="2007979" y="242711"/>
                  <a:pt x="2007608" y="242921"/>
                </a:cubicBezTo>
                <a:lnTo>
                  <a:pt x="2032830" y="300471"/>
                </a:lnTo>
                <a:lnTo>
                  <a:pt x="2075511" y="289422"/>
                </a:lnTo>
                <a:cubicBezTo>
                  <a:pt x="2075445" y="288974"/>
                  <a:pt x="2075454" y="288507"/>
                  <a:pt x="2075550" y="288041"/>
                </a:cubicBezTo>
                <a:cubicBezTo>
                  <a:pt x="2075635" y="287707"/>
                  <a:pt x="2075807" y="287431"/>
                  <a:pt x="2075969" y="287145"/>
                </a:cubicBezTo>
                <a:close/>
                <a:moveTo>
                  <a:pt x="1404113" y="242006"/>
                </a:moveTo>
                <a:lnTo>
                  <a:pt x="1300758" y="292203"/>
                </a:lnTo>
                <a:lnTo>
                  <a:pt x="1367785" y="378442"/>
                </a:lnTo>
                <a:lnTo>
                  <a:pt x="1405742" y="243302"/>
                </a:lnTo>
                <a:cubicBezTo>
                  <a:pt x="1405075" y="243016"/>
                  <a:pt x="1404494" y="242587"/>
                  <a:pt x="1404113" y="242006"/>
                </a:cubicBezTo>
                <a:close/>
                <a:moveTo>
                  <a:pt x="1876658" y="241816"/>
                </a:moveTo>
                <a:cubicBezTo>
                  <a:pt x="1875982" y="242225"/>
                  <a:pt x="1875182" y="242359"/>
                  <a:pt x="1874353" y="242254"/>
                </a:cubicBezTo>
                <a:lnTo>
                  <a:pt x="1846778" y="351963"/>
                </a:lnTo>
                <a:lnTo>
                  <a:pt x="1877439" y="242816"/>
                </a:lnTo>
                <a:close/>
                <a:moveTo>
                  <a:pt x="1697302" y="241663"/>
                </a:moveTo>
                <a:lnTo>
                  <a:pt x="1640958" y="289744"/>
                </a:lnTo>
                <a:lnTo>
                  <a:pt x="1669204" y="289345"/>
                </a:lnTo>
                <a:cubicBezTo>
                  <a:pt x="1669223" y="289212"/>
                  <a:pt x="1669175" y="289079"/>
                  <a:pt x="1669204" y="288945"/>
                </a:cubicBezTo>
                <a:cubicBezTo>
                  <a:pt x="1669661" y="287021"/>
                  <a:pt x="1671566" y="285821"/>
                  <a:pt x="1673490" y="286269"/>
                </a:cubicBezTo>
                <a:cubicBezTo>
                  <a:pt x="1675414" y="286716"/>
                  <a:pt x="1676614" y="288631"/>
                  <a:pt x="1676176" y="290555"/>
                </a:cubicBezTo>
                <a:cubicBezTo>
                  <a:pt x="1676014" y="291203"/>
                  <a:pt x="1675652" y="291736"/>
                  <a:pt x="1675204" y="292193"/>
                </a:cubicBezTo>
                <a:lnTo>
                  <a:pt x="1680796" y="298336"/>
                </a:lnTo>
                <a:lnTo>
                  <a:pt x="1731983" y="296089"/>
                </a:lnTo>
                <a:lnTo>
                  <a:pt x="1701227" y="242359"/>
                </a:lnTo>
                <a:cubicBezTo>
                  <a:pt x="1700541" y="242673"/>
                  <a:pt x="1699760" y="242835"/>
                  <a:pt x="1698969" y="242644"/>
                </a:cubicBezTo>
                <a:cubicBezTo>
                  <a:pt x="1698293" y="242502"/>
                  <a:pt x="1697759" y="242121"/>
                  <a:pt x="1697302" y="241663"/>
                </a:cubicBezTo>
                <a:close/>
                <a:moveTo>
                  <a:pt x="1695235" y="241359"/>
                </a:moveTo>
                <a:lnTo>
                  <a:pt x="1566127" y="290800"/>
                </a:lnTo>
                <a:lnTo>
                  <a:pt x="1612076" y="290151"/>
                </a:lnTo>
                <a:close/>
                <a:moveTo>
                  <a:pt x="1702579" y="241340"/>
                </a:moveTo>
                <a:cubicBezTo>
                  <a:pt x="1702360" y="241625"/>
                  <a:pt x="1702084" y="241854"/>
                  <a:pt x="1701798" y="242064"/>
                </a:cubicBezTo>
                <a:lnTo>
                  <a:pt x="1732716" y="296051"/>
                </a:lnTo>
                <a:lnTo>
                  <a:pt x="1782713" y="293851"/>
                </a:lnTo>
                <a:cubicBezTo>
                  <a:pt x="1782722" y="293660"/>
                  <a:pt x="1782694" y="293498"/>
                  <a:pt x="1782722" y="293327"/>
                </a:cubicBezTo>
                <a:cubicBezTo>
                  <a:pt x="1782799" y="293022"/>
                  <a:pt x="1782951" y="292784"/>
                  <a:pt x="1783094" y="292527"/>
                </a:cubicBezTo>
                <a:close/>
                <a:moveTo>
                  <a:pt x="1877382" y="241168"/>
                </a:moveTo>
                <a:cubicBezTo>
                  <a:pt x="1877353" y="241197"/>
                  <a:pt x="1877306" y="241235"/>
                  <a:pt x="1877277" y="241263"/>
                </a:cubicBezTo>
                <a:lnTo>
                  <a:pt x="1877715" y="241816"/>
                </a:lnTo>
                <a:lnTo>
                  <a:pt x="1877811" y="241501"/>
                </a:lnTo>
                <a:close/>
                <a:moveTo>
                  <a:pt x="1872258" y="241168"/>
                </a:moveTo>
                <a:lnTo>
                  <a:pt x="1790924" y="301366"/>
                </a:lnTo>
                <a:lnTo>
                  <a:pt x="1837282" y="378900"/>
                </a:lnTo>
                <a:cubicBezTo>
                  <a:pt x="1837882" y="378614"/>
                  <a:pt x="1838558" y="378490"/>
                  <a:pt x="1839263" y="378585"/>
                </a:cubicBezTo>
                <a:lnTo>
                  <a:pt x="1873591" y="242054"/>
                </a:lnTo>
                <a:cubicBezTo>
                  <a:pt x="1873067" y="241844"/>
                  <a:pt x="1872619" y="241549"/>
                  <a:pt x="1872258" y="241168"/>
                </a:cubicBezTo>
                <a:close/>
                <a:moveTo>
                  <a:pt x="2009037" y="241159"/>
                </a:moveTo>
                <a:cubicBezTo>
                  <a:pt x="2008989" y="241292"/>
                  <a:pt x="2008932" y="241425"/>
                  <a:pt x="2008865" y="241540"/>
                </a:cubicBezTo>
                <a:lnTo>
                  <a:pt x="2076264" y="286631"/>
                </a:lnTo>
                <a:cubicBezTo>
                  <a:pt x="2076635" y="286164"/>
                  <a:pt x="2077112" y="285840"/>
                  <a:pt x="2077655" y="285612"/>
                </a:cubicBezTo>
                <a:lnTo>
                  <a:pt x="2069054" y="256684"/>
                </a:lnTo>
                <a:close/>
                <a:moveTo>
                  <a:pt x="1403704" y="240958"/>
                </a:moveTo>
                <a:lnTo>
                  <a:pt x="1277955" y="258894"/>
                </a:lnTo>
                <a:cubicBezTo>
                  <a:pt x="1277964" y="259199"/>
                  <a:pt x="1278002" y="259504"/>
                  <a:pt x="1277936" y="259818"/>
                </a:cubicBezTo>
                <a:cubicBezTo>
                  <a:pt x="1277783" y="260504"/>
                  <a:pt x="1277393" y="261056"/>
                  <a:pt x="1276916" y="261513"/>
                </a:cubicBezTo>
                <a:lnTo>
                  <a:pt x="1300253" y="291527"/>
                </a:lnTo>
                <a:lnTo>
                  <a:pt x="1403818" y="241235"/>
                </a:lnTo>
                <a:cubicBezTo>
                  <a:pt x="1403780" y="241139"/>
                  <a:pt x="1403723" y="241044"/>
                  <a:pt x="1403704" y="240958"/>
                </a:cubicBezTo>
                <a:close/>
                <a:moveTo>
                  <a:pt x="906851" y="239663"/>
                </a:moveTo>
                <a:lnTo>
                  <a:pt x="906337" y="242025"/>
                </a:lnTo>
                <a:lnTo>
                  <a:pt x="911871" y="243025"/>
                </a:lnTo>
                <a:cubicBezTo>
                  <a:pt x="911909" y="242902"/>
                  <a:pt x="911976" y="242806"/>
                  <a:pt x="912014" y="242692"/>
                </a:cubicBezTo>
                <a:close/>
                <a:moveTo>
                  <a:pt x="1914853" y="239473"/>
                </a:moveTo>
                <a:lnTo>
                  <a:pt x="1973823" y="312577"/>
                </a:lnTo>
                <a:cubicBezTo>
                  <a:pt x="1974604" y="312072"/>
                  <a:pt x="1975566" y="311872"/>
                  <a:pt x="1976547" y="312101"/>
                </a:cubicBezTo>
                <a:cubicBezTo>
                  <a:pt x="1976556" y="312101"/>
                  <a:pt x="1976566" y="312110"/>
                  <a:pt x="1976575" y="312110"/>
                </a:cubicBezTo>
                <a:lnTo>
                  <a:pt x="2003064" y="242073"/>
                </a:lnTo>
                <a:cubicBezTo>
                  <a:pt x="2002617" y="241530"/>
                  <a:pt x="2002340" y="240901"/>
                  <a:pt x="2002274" y="240197"/>
                </a:cubicBezTo>
                <a:close/>
                <a:moveTo>
                  <a:pt x="1905919" y="239387"/>
                </a:moveTo>
                <a:lnTo>
                  <a:pt x="1926217" y="277439"/>
                </a:lnTo>
                <a:lnTo>
                  <a:pt x="1973184" y="313168"/>
                </a:lnTo>
                <a:cubicBezTo>
                  <a:pt x="1973203" y="313139"/>
                  <a:pt x="1973232" y="313120"/>
                  <a:pt x="1973261" y="313091"/>
                </a:cubicBezTo>
                <a:lnTo>
                  <a:pt x="1913844" y="239463"/>
                </a:lnTo>
                <a:close/>
                <a:moveTo>
                  <a:pt x="1850760" y="239263"/>
                </a:moveTo>
                <a:lnTo>
                  <a:pt x="1789990" y="291374"/>
                </a:lnTo>
                <a:lnTo>
                  <a:pt x="1801954" y="283907"/>
                </a:lnTo>
                <a:lnTo>
                  <a:pt x="1851388" y="239263"/>
                </a:lnTo>
                <a:close/>
                <a:moveTo>
                  <a:pt x="1849607" y="239263"/>
                </a:moveTo>
                <a:lnTo>
                  <a:pt x="1703255" y="239596"/>
                </a:lnTo>
                <a:cubicBezTo>
                  <a:pt x="1703236" y="239720"/>
                  <a:pt x="1703284" y="239835"/>
                  <a:pt x="1703255" y="239958"/>
                </a:cubicBezTo>
                <a:cubicBezTo>
                  <a:pt x="1703179" y="240254"/>
                  <a:pt x="1703027" y="240501"/>
                  <a:pt x="1702884" y="240749"/>
                </a:cubicBezTo>
                <a:lnTo>
                  <a:pt x="1783399" y="291946"/>
                </a:lnTo>
                <a:cubicBezTo>
                  <a:pt x="1784237" y="290870"/>
                  <a:pt x="1785628" y="290317"/>
                  <a:pt x="1787018" y="290631"/>
                </a:cubicBezTo>
                <a:cubicBezTo>
                  <a:pt x="1787666" y="290784"/>
                  <a:pt x="1788180" y="291136"/>
                  <a:pt x="1788628" y="291565"/>
                </a:cubicBezTo>
                <a:close/>
                <a:moveTo>
                  <a:pt x="1871296" y="239206"/>
                </a:moveTo>
                <a:lnTo>
                  <a:pt x="1852769" y="239254"/>
                </a:lnTo>
                <a:lnTo>
                  <a:pt x="1806440" y="281097"/>
                </a:lnTo>
                <a:lnTo>
                  <a:pt x="1871667" y="240349"/>
                </a:lnTo>
                <a:cubicBezTo>
                  <a:pt x="1871486" y="239987"/>
                  <a:pt x="1871353" y="239616"/>
                  <a:pt x="1871296" y="239206"/>
                </a:cubicBezTo>
                <a:close/>
                <a:moveTo>
                  <a:pt x="1879411" y="239168"/>
                </a:moveTo>
                <a:lnTo>
                  <a:pt x="1878811" y="241330"/>
                </a:lnTo>
                <a:lnTo>
                  <a:pt x="1924521" y="276106"/>
                </a:lnTo>
                <a:lnTo>
                  <a:pt x="1904900" y="239377"/>
                </a:lnTo>
                <a:close/>
                <a:moveTo>
                  <a:pt x="1878315" y="239158"/>
                </a:moveTo>
                <a:cubicBezTo>
                  <a:pt x="1878306" y="239301"/>
                  <a:pt x="1878334" y="239425"/>
                  <a:pt x="1878306" y="239568"/>
                </a:cubicBezTo>
                <a:cubicBezTo>
                  <a:pt x="1878220" y="239949"/>
                  <a:pt x="1878030" y="240282"/>
                  <a:pt x="1877830" y="240597"/>
                </a:cubicBezTo>
                <a:lnTo>
                  <a:pt x="1878030" y="240739"/>
                </a:lnTo>
                <a:lnTo>
                  <a:pt x="1878468" y="239158"/>
                </a:lnTo>
                <a:close/>
                <a:moveTo>
                  <a:pt x="1119925" y="237415"/>
                </a:moveTo>
                <a:lnTo>
                  <a:pt x="1041373" y="248026"/>
                </a:lnTo>
                <a:cubicBezTo>
                  <a:pt x="1041373" y="248321"/>
                  <a:pt x="1041420" y="248607"/>
                  <a:pt x="1041344" y="248921"/>
                </a:cubicBezTo>
                <a:cubicBezTo>
                  <a:pt x="1041278" y="249198"/>
                  <a:pt x="1041116" y="249436"/>
                  <a:pt x="1040992" y="249693"/>
                </a:cubicBezTo>
                <a:lnTo>
                  <a:pt x="1093675" y="284469"/>
                </a:lnTo>
                <a:close/>
                <a:moveTo>
                  <a:pt x="1879077" y="236996"/>
                </a:moveTo>
                <a:lnTo>
                  <a:pt x="1878096" y="237530"/>
                </a:lnTo>
                <a:cubicBezTo>
                  <a:pt x="1878220" y="237825"/>
                  <a:pt x="1878306" y="238111"/>
                  <a:pt x="1878334" y="238425"/>
                </a:cubicBezTo>
                <a:lnTo>
                  <a:pt x="1878668" y="238425"/>
                </a:lnTo>
                <a:close/>
                <a:moveTo>
                  <a:pt x="443822" y="236472"/>
                </a:moveTo>
                <a:lnTo>
                  <a:pt x="323616" y="334237"/>
                </a:lnTo>
                <a:cubicBezTo>
                  <a:pt x="324045" y="334913"/>
                  <a:pt x="324188" y="335732"/>
                  <a:pt x="324083" y="336561"/>
                </a:cubicBezTo>
                <a:lnTo>
                  <a:pt x="480007" y="375366"/>
                </a:lnTo>
                <a:cubicBezTo>
                  <a:pt x="480379" y="374423"/>
                  <a:pt x="481103" y="373718"/>
                  <a:pt x="482017" y="373365"/>
                </a:cubicBezTo>
                <a:lnTo>
                  <a:pt x="446756" y="237472"/>
                </a:lnTo>
                <a:cubicBezTo>
                  <a:pt x="446336" y="237520"/>
                  <a:pt x="445889" y="237539"/>
                  <a:pt x="445451" y="237425"/>
                </a:cubicBezTo>
                <a:cubicBezTo>
                  <a:pt x="444803" y="237272"/>
                  <a:pt x="444279" y="236910"/>
                  <a:pt x="443822" y="236472"/>
                </a:cubicBezTo>
                <a:close/>
                <a:moveTo>
                  <a:pt x="1176437" y="235901"/>
                </a:moveTo>
                <a:lnTo>
                  <a:pt x="1206841" y="305262"/>
                </a:lnTo>
                <a:lnTo>
                  <a:pt x="1238740" y="283240"/>
                </a:lnTo>
                <a:close/>
                <a:moveTo>
                  <a:pt x="3065511" y="235605"/>
                </a:moveTo>
                <a:cubicBezTo>
                  <a:pt x="3064864" y="236310"/>
                  <a:pt x="3063987" y="236710"/>
                  <a:pt x="3063006" y="236739"/>
                </a:cubicBezTo>
                <a:lnTo>
                  <a:pt x="3055805" y="338771"/>
                </a:lnTo>
                <a:cubicBezTo>
                  <a:pt x="3055872" y="338780"/>
                  <a:pt x="3055948" y="338771"/>
                  <a:pt x="3056025" y="338780"/>
                </a:cubicBezTo>
                <a:cubicBezTo>
                  <a:pt x="3057329" y="339066"/>
                  <a:pt x="3058244" y="340066"/>
                  <a:pt x="3058596" y="341247"/>
                </a:cubicBezTo>
                <a:lnTo>
                  <a:pt x="3176725" y="318930"/>
                </a:lnTo>
                <a:cubicBezTo>
                  <a:pt x="3176697" y="318568"/>
                  <a:pt x="3176668" y="318206"/>
                  <a:pt x="3176754" y="317844"/>
                </a:cubicBezTo>
                <a:cubicBezTo>
                  <a:pt x="3176849" y="317501"/>
                  <a:pt x="3177011" y="317197"/>
                  <a:pt x="3177192" y="316911"/>
                </a:cubicBezTo>
                <a:close/>
                <a:moveTo>
                  <a:pt x="3059777" y="234863"/>
                </a:moveTo>
                <a:lnTo>
                  <a:pt x="2928742" y="285135"/>
                </a:lnTo>
                <a:cubicBezTo>
                  <a:pt x="2928885" y="285678"/>
                  <a:pt x="2928952" y="286240"/>
                  <a:pt x="2928799" y="286821"/>
                </a:cubicBezTo>
                <a:cubicBezTo>
                  <a:pt x="2928790" y="286907"/>
                  <a:pt x="2928723" y="286964"/>
                  <a:pt x="2928694" y="287050"/>
                </a:cubicBezTo>
                <a:lnTo>
                  <a:pt x="3052167" y="340514"/>
                </a:lnTo>
                <a:cubicBezTo>
                  <a:pt x="3052786" y="339428"/>
                  <a:pt x="3053881" y="338780"/>
                  <a:pt x="3055139" y="338752"/>
                </a:cubicBezTo>
                <a:lnTo>
                  <a:pt x="3062330" y="236701"/>
                </a:lnTo>
                <a:cubicBezTo>
                  <a:pt x="3062263" y="236701"/>
                  <a:pt x="3062178" y="236710"/>
                  <a:pt x="3062120" y="236701"/>
                </a:cubicBezTo>
                <a:cubicBezTo>
                  <a:pt x="3061044" y="236463"/>
                  <a:pt x="3060244" y="235748"/>
                  <a:pt x="3059777" y="234863"/>
                </a:cubicBezTo>
                <a:close/>
                <a:moveTo>
                  <a:pt x="2223720" y="234177"/>
                </a:moveTo>
                <a:lnTo>
                  <a:pt x="2200146" y="262733"/>
                </a:lnTo>
                <a:lnTo>
                  <a:pt x="2250609" y="252036"/>
                </a:lnTo>
                <a:lnTo>
                  <a:pt x="2253381" y="250731"/>
                </a:lnTo>
                <a:cubicBezTo>
                  <a:pt x="2253381" y="250598"/>
                  <a:pt x="2253362" y="250493"/>
                  <a:pt x="2253391" y="250369"/>
                </a:cubicBezTo>
                <a:cubicBezTo>
                  <a:pt x="2253429" y="250207"/>
                  <a:pt x="2253534" y="250084"/>
                  <a:pt x="2253591" y="249922"/>
                </a:cubicBezTo>
                <a:close/>
                <a:moveTo>
                  <a:pt x="1143909" y="234177"/>
                </a:moveTo>
                <a:lnTo>
                  <a:pt x="1120916" y="237282"/>
                </a:lnTo>
                <a:lnTo>
                  <a:pt x="1094351" y="284916"/>
                </a:lnTo>
                <a:lnTo>
                  <a:pt x="1107895" y="293860"/>
                </a:lnTo>
                <a:lnTo>
                  <a:pt x="1148396" y="253846"/>
                </a:lnTo>
                <a:close/>
                <a:moveTo>
                  <a:pt x="1173399" y="233577"/>
                </a:moveTo>
                <a:lnTo>
                  <a:pt x="1167436" y="329817"/>
                </a:lnTo>
                <a:cubicBezTo>
                  <a:pt x="1167531" y="329827"/>
                  <a:pt x="1167617" y="329808"/>
                  <a:pt x="1167703" y="329827"/>
                </a:cubicBezTo>
                <a:cubicBezTo>
                  <a:pt x="1168474" y="330008"/>
                  <a:pt x="1169084" y="330465"/>
                  <a:pt x="1169560" y="331017"/>
                </a:cubicBezTo>
                <a:lnTo>
                  <a:pt x="1206127" y="305766"/>
                </a:lnTo>
                <a:lnTo>
                  <a:pt x="1175018" y="234815"/>
                </a:lnTo>
                <a:close/>
                <a:moveTo>
                  <a:pt x="1171084" y="232576"/>
                </a:moveTo>
                <a:lnTo>
                  <a:pt x="1149224" y="254170"/>
                </a:lnTo>
                <a:lnTo>
                  <a:pt x="1166474" y="329789"/>
                </a:lnTo>
                <a:cubicBezTo>
                  <a:pt x="1166579" y="329779"/>
                  <a:pt x="1166684" y="329798"/>
                  <a:pt x="1166788" y="329798"/>
                </a:cubicBezTo>
                <a:lnTo>
                  <a:pt x="1172761" y="233300"/>
                </a:lnTo>
                <a:cubicBezTo>
                  <a:pt x="1172665" y="233291"/>
                  <a:pt x="1172589" y="233310"/>
                  <a:pt x="1172494" y="233300"/>
                </a:cubicBezTo>
                <a:cubicBezTo>
                  <a:pt x="1171951" y="233176"/>
                  <a:pt x="1171494" y="232910"/>
                  <a:pt x="1171084" y="232576"/>
                </a:cubicBezTo>
                <a:close/>
                <a:moveTo>
                  <a:pt x="1175818" y="232262"/>
                </a:moveTo>
                <a:cubicBezTo>
                  <a:pt x="1175590" y="232491"/>
                  <a:pt x="1175380" y="232719"/>
                  <a:pt x="1175123" y="232881"/>
                </a:cubicBezTo>
                <a:lnTo>
                  <a:pt x="1175723" y="234262"/>
                </a:lnTo>
                <a:lnTo>
                  <a:pt x="1239321" y="282602"/>
                </a:lnTo>
                <a:close/>
                <a:moveTo>
                  <a:pt x="740707" y="231272"/>
                </a:moveTo>
                <a:lnTo>
                  <a:pt x="725781" y="243006"/>
                </a:lnTo>
                <a:lnTo>
                  <a:pt x="741107" y="273877"/>
                </a:lnTo>
                <a:lnTo>
                  <a:pt x="767177" y="263476"/>
                </a:lnTo>
                <a:lnTo>
                  <a:pt x="764024" y="244864"/>
                </a:lnTo>
                <a:close/>
                <a:moveTo>
                  <a:pt x="841567" y="231157"/>
                </a:moveTo>
                <a:lnTo>
                  <a:pt x="788408" y="255684"/>
                </a:lnTo>
                <a:cubicBezTo>
                  <a:pt x="788455" y="255837"/>
                  <a:pt x="788532" y="255941"/>
                  <a:pt x="788560" y="256084"/>
                </a:cubicBezTo>
                <a:lnTo>
                  <a:pt x="904813" y="244702"/>
                </a:lnTo>
                <a:lnTo>
                  <a:pt x="905241" y="242673"/>
                </a:lnTo>
                <a:close/>
                <a:moveTo>
                  <a:pt x="1176571" y="231110"/>
                </a:moveTo>
                <a:cubicBezTo>
                  <a:pt x="1176485" y="231319"/>
                  <a:pt x="1176399" y="231538"/>
                  <a:pt x="1176285" y="231729"/>
                </a:cubicBezTo>
                <a:lnTo>
                  <a:pt x="1240102" y="282297"/>
                </a:lnTo>
                <a:lnTo>
                  <a:pt x="1271344" y="260704"/>
                </a:lnTo>
                <a:cubicBezTo>
                  <a:pt x="1270963" y="259999"/>
                  <a:pt x="1270801" y="259180"/>
                  <a:pt x="1270963" y="258342"/>
                </a:cubicBezTo>
                <a:close/>
                <a:moveTo>
                  <a:pt x="1169608" y="230700"/>
                </a:moveTo>
                <a:lnTo>
                  <a:pt x="1144643" y="234081"/>
                </a:lnTo>
                <a:lnTo>
                  <a:pt x="1149015" y="253246"/>
                </a:lnTo>
                <a:lnTo>
                  <a:pt x="1170522" y="231986"/>
                </a:lnTo>
                <a:cubicBezTo>
                  <a:pt x="1170294" y="231681"/>
                  <a:pt x="1170132" y="231357"/>
                  <a:pt x="1169989" y="231005"/>
                </a:cubicBezTo>
                <a:close/>
                <a:moveTo>
                  <a:pt x="2227530" y="229529"/>
                </a:moveTo>
                <a:lnTo>
                  <a:pt x="2224244" y="233501"/>
                </a:lnTo>
                <a:lnTo>
                  <a:pt x="2253934" y="249160"/>
                </a:lnTo>
                <a:cubicBezTo>
                  <a:pt x="2254677" y="248064"/>
                  <a:pt x="2256001" y="247493"/>
                  <a:pt x="2257372" y="247693"/>
                </a:cubicBezTo>
                <a:lnTo>
                  <a:pt x="2258258" y="243845"/>
                </a:lnTo>
                <a:close/>
                <a:moveTo>
                  <a:pt x="472416" y="229043"/>
                </a:moveTo>
                <a:lnTo>
                  <a:pt x="449775" y="233615"/>
                </a:lnTo>
                <a:cubicBezTo>
                  <a:pt x="449813" y="233996"/>
                  <a:pt x="449832" y="234367"/>
                  <a:pt x="449746" y="234748"/>
                </a:cubicBezTo>
                <a:cubicBezTo>
                  <a:pt x="449470" y="235958"/>
                  <a:pt x="448594" y="236806"/>
                  <a:pt x="447527" y="237215"/>
                </a:cubicBezTo>
                <a:lnTo>
                  <a:pt x="482493" y="371994"/>
                </a:lnTo>
                <a:close/>
                <a:moveTo>
                  <a:pt x="1863275" y="228538"/>
                </a:moveTo>
                <a:lnTo>
                  <a:pt x="1851817" y="238368"/>
                </a:lnTo>
                <a:lnTo>
                  <a:pt x="1852398" y="238368"/>
                </a:lnTo>
                <a:close/>
                <a:moveTo>
                  <a:pt x="1898156" y="226747"/>
                </a:moveTo>
                <a:lnTo>
                  <a:pt x="1880201" y="236406"/>
                </a:lnTo>
                <a:lnTo>
                  <a:pt x="1879630" y="238434"/>
                </a:lnTo>
                <a:lnTo>
                  <a:pt x="1904490" y="238644"/>
                </a:lnTo>
                <a:close/>
                <a:moveTo>
                  <a:pt x="1901956" y="224709"/>
                </a:moveTo>
                <a:lnTo>
                  <a:pt x="1898947" y="226319"/>
                </a:lnTo>
                <a:lnTo>
                  <a:pt x="1905528" y="238644"/>
                </a:lnTo>
                <a:lnTo>
                  <a:pt x="1913253" y="238720"/>
                </a:lnTo>
                <a:close/>
                <a:moveTo>
                  <a:pt x="775435" y="219194"/>
                </a:moveTo>
                <a:lnTo>
                  <a:pt x="784493" y="253265"/>
                </a:lnTo>
                <a:cubicBezTo>
                  <a:pt x="784941" y="253198"/>
                  <a:pt x="785417" y="253198"/>
                  <a:pt x="785884" y="253303"/>
                </a:cubicBezTo>
                <a:cubicBezTo>
                  <a:pt x="786865" y="253541"/>
                  <a:pt x="787646" y="254151"/>
                  <a:pt x="788132" y="254951"/>
                </a:cubicBezTo>
                <a:lnTo>
                  <a:pt x="840224" y="230900"/>
                </a:lnTo>
                <a:close/>
                <a:moveTo>
                  <a:pt x="761204" y="219013"/>
                </a:moveTo>
                <a:cubicBezTo>
                  <a:pt x="760995" y="219127"/>
                  <a:pt x="760747" y="219213"/>
                  <a:pt x="760509" y="219280"/>
                </a:cubicBezTo>
                <a:lnTo>
                  <a:pt x="764805" y="244635"/>
                </a:lnTo>
                <a:lnTo>
                  <a:pt x="782159" y="254751"/>
                </a:lnTo>
                <a:cubicBezTo>
                  <a:pt x="782388" y="254427"/>
                  <a:pt x="782693" y="254151"/>
                  <a:pt x="783017" y="253922"/>
                </a:cubicBezTo>
                <a:close/>
                <a:moveTo>
                  <a:pt x="757061" y="218403"/>
                </a:moveTo>
                <a:lnTo>
                  <a:pt x="741202" y="230871"/>
                </a:lnTo>
                <a:lnTo>
                  <a:pt x="763900" y="244111"/>
                </a:lnTo>
                <a:lnTo>
                  <a:pt x="759719" y="219422"/>
                </a:lnTo>
                <a:cubicBezTo>
                  <a:pt x="759385" y="219441"/>
                  <a:pt x="759061" y="219470"/>
                  <a:pt x="758728" y="219394"/>
                </a:cubicBezTo>
                <a:cubicBezTo>
                  <a:pt x="758052" y="219232"/>
                  <a:pt x="757518" y="218851"/>
                  <a:pt x="757061" y="218403"/>
                </a:cubicBezTo>
                <a:close/>
                <a:moveTo>
                  <a:pt x="870008" y="218032"/>
                </a:moveTo>
                <a:lnTo>
                  <a:pt x="842900" y="230538"/>
                </a:lnTo>
                <a:lnTo>
                  <a:pt x="905422" y="241854"/>
                </a:lnTo>
                <a:lnTo>
                  <a:pt x="906003" y="239158"/>
                </a:lnTo>
                <a:close/>
                <a:moveTo>
                  <a:pt x="762900" y="216946"/>
                </a:moveTo>
                <a:cubicBezTo>
                  <a:pt x="762662" y="217717"/>
                  <a:pt x="762195" y="218337"/>
                  <a:pt x="761585" y="218775"/>
                </a:cubicBezTo>
                <a:lnTo>
                  <a:pt x="783398" y="253684"/>
                </a:lnTo>
                <a:cubicBezTo>
                  <a:pt x="783541" y="253608"/>
                  <a:pt x="783693" y="253569"/>
                  <a:pt x="783855" y="253512"/>
                </a:cubicBezTo>
                <a:lnTo>
                  <a:pt x="774692" y="219080"/>
                </a:lnTo>
                <a:close/>
                <a:moveTo>
                  <a:pt x="708693" y="216355"/>
                </a:moveTo>
                <a:lnTo>
                  <a:pt x="630140" y="317082"/>
                </a:lnTo>
                <a:cubicBezTo>
                  <a:pt x="630159" y="317092"/>
                  <a:pt x="630159" y="317092"/>
                  <a:pt x="630159" y="317111"/>
                </a:cubicBezTo>
                <a:lnTo>
                  <a:pt x="724686" y="242759"/>
                </a:lnTo>
                <a:lnTo>
                  <a:pt x="711722" y="216651"/>
                </a:lnTo>
                <a:cubicBezTo>
                  <a:pt x="711093" y="216870"/>
                  <a:pt x="710427" y="216984"/>
                  <a:pt x="709750" y="216822"/>
                </a:cubicBezTo>
                <a:cubicBezTo>
                  <a:pt x="709350" y="216736"/>
                  <a:pt x="709017" y="216546"/>
                  <a:pt x="708693" y="216355"/>
                </a:cubicBezTo>
                <a:close/>
                <a:moveTo>
                  <a:pt x="1918578" y="215765"/>
                </a:moveTo>
                <a:lnTo>
                  <a:pt x="1902642" y="224328"/>
                </a:lnTo>
                <a:lnTo>
                  <a:pt x="1914253" y="238720"/>
                </a:lnTo>
                <a:lnTo>
                  <a:pt x="2002293" y="239444"/>
                </a:lnTo>
                <a:cubicBezTo>
                  <a:pt x="2002302" y="239387"/>
                  <a:pt x="2002283" y="239311"/>
                  <a:pt x="2002293" y="239244"/>
                </a:cubicBezTo>
                <a:close/>
                <a:moveTo>
                  <a:pt x="713465" y="215374"/>
                </a:moveTo>
                <a:cubicBezTo>
                  <a:pt x="713208" y="215755"/>
                  <a:pt x="712884" y="216060"/>
                  <a:pt x="712503" y="216308"/>
                </a:cubicBezTo>
                <a:lnTo>
                  <a:pt x="725371" y="242206"/>
                </a:lnTo>
                <a:lnTo>
                  <a:pt x="739887" y="230786"/>
                </a:lnTo>
                <a:close/>
                <a:moveTo>
                  <a:pt x="773501" y="214593"/>
                </a:moveTo>
                <a:lnTo>
                  <a:pt x="763024" y="215889"/>
                </a:lnTo>
                <a:cubicBezTo>
                  <a:pt x="763024" y="215955"/>
                  <a:pt x="763024" y="216032"/>
                  <a:pt x="763024" y="216108"/>
                </a:cubicBezTo>
                <a:lnTo>
                  <a:pt x="774454" y="218175"/>
                </a:lnTo>
                <a:close/>
                <a:moveTo>
                  <a:pt x="714037" y="214022"/>
                </a:moveTo>
                <a:cubicBezTo>
                  <a:pt x="714027" y="214069"/>
                  <a:pt x="714037" y="214098"/>
                  <a:pt x="714037" y="214146"/>
                </a:cubicBezTo>
                <a:cubicBezTo>
                  <a:pt x="713970" y="214403"/>
                  <a:pt x="713818" y="214612"/>
                  <a:pt x="713713" y="214841"/>
                </a:cubicBezTo>
                <a:lnTo>
                  <a:pt x="740402" y="230405"/>
                </a:lnTo>
                <a:lnTo>
                  <a:pt x="756490" y="217746"/>
                </a:lnTo>
                <a:cubicBezTo>
                  <a:pt x="756204" y="217270"/>
                  <a:pt x="756061" y="216746"/>
                  <a:pt x="756023" y="216184"/>
                </a:cubicBezTo>
                <a:close/>
                <a:moveTo>
                  <a:pt x="2056042" y="213069"/>
                </a:moveTo>
                <a:lnTo>
                  <a:pt x="2009037" y="238511"/>
                </a:lnTo>
                <a:cubicBezTo>
                  <a:pt x="2009256" y="239073"/>
                  <a:pt x="2009351" y="239654"/>
                  <a:pt x="2009284" y="240282"/>
                </a:cubicBezTo>
                <a:lnTo>
                  <a:pt x="2068739" y="255675"/>
                </a:lnTo>
                <a:close/>
                <a:moveTo>
                  <a:pt x="1146948" y="212393"/>
                </a:moveTo>
                <a:lnTo>
                  <a:pt x="1169798" y="229757"/>
                </a:lnTo>
                <a:cubicBezTo>
                  <a:pt x="1169798" y="229509"/>
                  <a:pt x="1169760" y="229262"/>
                  <a:pt x="1169827" y="229024"/>
                </a:cubicBezTo>
                <a:cubicBezTo>
                  <a:pt x="1169903" y="228652"/>
                  <a:pt x="1170084" y="228347"/>
                  <a:pt x="1170265" y="228042"/>
                </a:cubicBezTo>
                <a:close/>
                <a:moveTo>
                  <a:pt x="1886059" y="212069"/>
                </a:moveTo>
                <a:lnTo>
                  <a:pt x="1876334" y="235605"/>
                </a:lnTo>
                <a:cubicBezTo>
                  <a:pt x="1876877" y="235863"/>
                  <a:pt x="1877353" y="236225"/>
                  <a:pt x="1877677" y="236691"/>
                </a:cubicBezTo>
                <a:lnTo>
                  <a:pt x="1879420" y="235758"/>
                </a:lnTo>
                <a:close/>
                <a:moveTo>
                  <a:pt x="1890507" y="210517"/>
                </a:moveTo>
                <a:lnTo>
                  <a:pt x="1898499" y="225490"/>
                </a:lnTo>
                <a:lnTo>
                  <a:pt x="1901366" y="223966"/>
                </a:lnTo>
                <a:close/>
                <a:moveTo>
                  <a:pt x="1889260" y="210098"/>
                </a:moveTo>
                <a:cubicBezTo>
                  <a:pt x="1888707" y="210307"/>
                  <a:pt x="1888136" y="210402"/>
                  <a:pt x="1887516" y="210307"/>
                </a:cubicBezTo>
                <a:lnTo>
                  <a:pt x="1880544" y="235148"/>
                </a:lnTo>
                <a:lnTo>
                  <a:pt x="1897718" y="225928"/>
                </a:lnTo>
                <a:close/>
                <a:moveTo>
                  <a:pt x="1885735" y="209507"/>
                </a:moveTo>
                <a:lnTo>
                  <a:pt x="1853788" y="238349"/>
                </a:lnTo>
                <a:lnTo>
                  <a:pt x="1871334" y="238320"/>
                </a:lnTo>
                <a:cubicBezTo>
                  <a:pt x="1871343" y="238196"/>
                  <a:pt x="1871315" y="238082"/>
                  <a:pt x="1871343" y="237949"/>
                </a:cubicBezTo>
                <a:cubicBezTo>
                  <a:pt x="1871781" y="236034"/>
                  <a:pt x="1873715" y="234834"/>
                  <a:pt x="1875620" y="235272"/>
                </a:cubicBezTo>
                <a:cubicBezTo>
                  <a:pt x="1875753" y="235310"/>
                  <a:pt x="1875858" y="235396"/>
                  <a:pt x="1875972" y="235434"/>
                </a:cubicBezTo>
                <a:lnTo>
                  <a:pt x="1886497" y="209983"/>
                </a:lnTo>
                <a:cubicBezTo>
                  <a:pt x="1886221" y="209840"/>
                  <a:pt x="1885954" y="209698"/>
                  <a:pt x="1885735" y="209507"/>
                </a:cubicBezTo>
                <a:close/>
                <a:moveTo>
                  <a:pt x="1136518" y="209269"/>
                </a:moveTo>
                <a:lnTo>
                  <a:pt x="1121373" y="236434"/>
                </a:lnTo>
                <a:lnTo>
                  <a:pt x="1143728" y="233415"/>
                </a:lnTo>
                <a:lnTo>
                  <a:pt x="1138290" y="209545"/>
                </a:lnTo>
                <a:cubicBezTo>
                  <a:pt x="1137890" y="209593"/>
                  <a:pt x="1137480" y="209621"/>
                  <a:pt x="1137071" y="209526"/>
                </a:cubicBezTo>
                <a:cubicBezTo>
                  <a:pt x="1136870" y="209478"/>
                  <a:pt x="1136718" y="209354"/>
                  <a:pt x="1136518" y="209269"/>
                </a:cubicBezTo>
                <a:close/>
                <a:moveTo>
                  <a:pt x="1140395" y="208497"/>
                </a:moveTo>
                <a:cubicBezTo>
                  <a:pt x="1140004" y="208888"/>
                  <a:pt x="1139537" y="209183"/>
                  <a:pt x="1139014" y="209364"/>
                </a:cubicBezTo>
                <a:lnTo>
                  <a:pt x="1144481" y="233319"/>
                </a:lnTo>
                <a:lnTo>
                  <a:pt x="1168751" y="230052"/>
                </a:lnTo>
                <a:close/>
                <a:moveTo>
                  <a:pt x="1891288" y="208097"/>
                </a:moveTo>
                <a:cubicBezTo>
                  <a:pt x="1891117" y="208554"/>
                  <a:pt x="1890850" y="208955"/>
                  <a:pt x="1890517" y="209297"/>
                </a:cubicBezTo>
                <a:lnTo>
                  <a:pt x="1902052" y="223594"/>
                </a:lnTo>
                <a:lnTo>
                  <a:pt x="1917282" y="215393"/>
                </a:lnTo>
                <a:close/>
                <a:moveTo>
                  <a:pt x="577505" y="207792"/>
                </a:moveTo>
                <a:lnTo>
                  <a:pt x="473330" y="228862"/>
                </a:lnTo>
                <a:lnTo>
                  <a:pt x="483503" y="373146"/>
                </a:lnTo>
                <a:cubicBezTo>
                  <a:pt x="483703" y="373156"/>
                  <a:pt x="483894" y="373118"/>
                  <a:pt x="484094" y="373156"/>
                </a:cubicBezTo>
                <a:cubicBezTo>
                  <a:pt x="485141" y="373394"/>
                  <a:pt x="485932" y="374080"/>
                  <a:pt x="486408" y="374956"/>
                </a:cubicBezTo>
                <a:lnTo>
                  <a:pt x="624273" y="320492"/>
                </a:lnTo>
                <a:cubicBezTo>
                  <a:pt x="624130" y="319949"/>
                  <a:pt x="624063" y="319368"/>
                  <a:pt x="624206" y="318787"/>
                </a:cubicBezTo>
                <a:cubicBezTo>
                  <a:pt x="624444" y="317739"/>
                  <a:pt x="625140" y="316949"/>
                  <a:pt x="626007" y="316473"/>
                </a:cubicBezTo>
                <a:lnTo>
                  <a:pt x="581868" y="210088"/>
                </a:lnTo>
                <a:cubicBezTo>
                  <a:pt x="581287" y="210259"/>
                  <a:pt x="580677" y="210345"/>
                  <a:pt x="580048" y="210202"/>
                </a:cubicBezTo>
                <a:cubicBezTo>
                  <a:pt x="578772" y="209907"/>
                  <a:pt x="577877" y="208945"/>
                  <a:pt x="577505" y="207792"/>
                </a:cubicBezTo>
                <a:close/>
                <a:moveTo>
                  <a:pt x="1134746" y="207716"/>
                </a:moveTo>
                <a:lnTo>
                  <a:pt x="1041201" y="247054"/>
                </a:lnTo>
                <a:cubicBezTo>
                  <a:pt x="1041230" y="247131"/>
                  <a:pt x="1041258" y="247188"/>
                  <a:pt x="1041287" y="247254"/>
                </a:cubicBezTo>
                <a:lnTo>
                  <a:pt x="1120373" y="236577"/>
                </a:lnTo>
                <a:lnTo>
                  <a:pt x="1135794" y="208945"/>
                </a:lnTo>
                <a:cubicBezTo>
                  <a:pt x="1135356" y="208621"/>
                  <a:pt x="1135013" y="208183"/>
                  <a:pt x="1134746" y="207716"/>
                </a:cubicBezTo>
                <a:close/>
                <a:moveTo>
                  <a:pt x="1140976" y="207669"/>
                </a:moveTo>
                <a:cubicBezTo>
                  <a:pt x="1140947" y="207716"/>
                  <a:pt x="1140938" y="207764"/>
                  <a:pt x="1140919" y="207811"/>
                </a:cubicBezTo>
                <a:lnTo>
                  <a:pt x="1141071" y="207926"/>
                </a:lnTo>
                <a:lnTo>
                  <a:pt x="1170475" y="227652"/>
                </a:lnTo>
                <a:cubicBezTo>
                  <a:pt x="1171294" y="226585"/>
                  <a:pt x="1172704" y="226014"/>
                  <a:pt x="1174104" y="226338"/>
                </a:cubicBezTo>
                <a:cubicBezTo>
                  <a:pt x="1175980" y="226766"/>
                  <a:pt x="1177142" y="228614"/>
                  <a:pt x="1176790" y="230481"/>
                </a:cubicBezTo>
                <a:lnTo>
                  <a:pt x="1266725" y="256436"/>
                </a:lnTo>
                <a:close/>
                <a:moveTo>
                  <a:pt x="584344" y="207345"/>
                </a:moveTo>
                <a:cubicBezTo>
                  <a:pt x="584335" y="207402"/>
                  <a:pt x="584344" y="207459"/>
                  <a:pt x="584335" y="207516"/>
                </a:cubicBezTo>
                <a:cubicBezTo>
                  <a:pt x="584097" y="208554"/>
                  <a:pt x="583401" y="209364"/>
                  <a:pt x="582525" y="209812"/>
                </a:cubicBezTo>
                <a:lnTo>
                  <a:pt x="626664" y="316206"/>
                </a:lnTo>
                <a:cubicBezTo>
                  <a:pt x="627245" y="316025"/>
                  <a:pt x="627854" y="315949"/>
                  <a:pt x="628483" y="316092"/>
                </a:cubicBezTo>
                <a:cubicBezTo>
                  <a:pt x="628874" y="316187"/>
                  <a:pt x="629216" y="316377"/>
                  <a:pt x="629540" y="316577"/>
                </a:cubicBezTo>
                <a:lnTo>
                  <a:pt x="708103" y="215851"/>
                </a:lnTo>
                <a:cubicBezTo>
                  <a:pt x="707502" y="215270"/>
                  <a:pt x="707112" y="214498"/>
                  <a:pt x="707036" y="213650"/>
                </a:cubicBezTo>
                <a:close/>
                <a:moveTo>
                  <a:pt x="848339" y="205325"/>
                </a:moveTo>
                <a:lnTo>
                  <a:pt x="774177" y="214517"/>
                </a:lnTo>
                <a:lnTo>
                  <a:pt x="775187" y="218318"/>
                </a:lnTo>
                <a:lnTo>
                  <a:pt x="841548" y="230309"/>
                </a:lnTo>
                <a:lnTo>
                  <a:pt x="869180" y="217555"/>
                </a:lnTo>
                <a:close/>
                <a:moveTo>
                  <a:pt x="470692" y="204459"/>
                </a:moveTo>
                <a:lnTo>
                  <a:pt x="448775" y="231491"/>
                </a:lnTo>
                <a:cubicBezTo>
                  <a:pt x="449156" y="231900"/>
                  <a:pt x="449442" y="232348"/>
                  <a:pt x="449623" y="232881"/>
                </a:cubicBezTo>
                <a:lnTo>
                  <a:pt x="472378" y="228281"/>
                </a:lnTo>
                <a:close/>
                <a:moveTo>
                  <a:pt x="2019114" y="202144"/>
                </a:moveTo>
                <a:lnTo>
                  <a:pt x="2006179" y="236348"/>
                </a:lnTo>
                <a:cubicBezTo>
                  <a:pt x="2006322" y="236367"/>
                  <a:pt x="2006446" y="236339"/>
                  <a:pt x="2006579" y="236367"/>
                </a:cubicBezTo>
                <a:cubicBezTo>
                  <a:pt x="2006627" y="236387"/>
                  <a:pt x="2006655" y="236406"/>
                  <a:pt x="2006693" y="236415"/>
                </a:cubicBezTo>
                <a:close/>
                <a:moveTo>
                  <a:pt x="381357" y="201639"/>
                </a:moveTo>
                <a:lnTo>
                  <a:pt x="322445" y="333132"/>
                </a:lnTo>
                <a:cubicBezTo>
                  <a:pt x="322664" y="333265"/>
                  <a:pt x="322845" y="333437"/>
                  <a:pt x="323035" y="333618"/>
                </a:cubicBezTo>
                <a:lnTo>
                  <a:pt x="443250" y="235853"/>
                </a:lnTo>
                <a:cubicBezTo>
                  <a:pt x="442755" y="235072"/>
                  <a:pt x="442565" y="234110"/>
                  <a:pt x="442784" y="233148"/>
                </a:cubicBezTo>
                <a:cubicBezTo>
                  <a:pt x="442822" y="232996"/>
                  <a:pt x="442917" y="232891"/>
                  <a:pt x="442965" y="232748"/>
                </a:cubicBezTo>
                <a:close/>
                <a:moveTo>
                  <a:pt x="915357" y="200039"/>
                </a:moveTo>
                <a:lnTo>
                  <a:pt x="907051" y="238701"/>
                </a:lnTo>
                <a:lnTo>
                  <a:pt x="912442" y="241863"/>
                </a:lnTo>
                <a:cubicBezTo>
                  <a:pt x="913071" y="241063"/>
                  <a:pt x="914014" y="240596"/>
                  <a:pt x="915043" y="240539"/>
                </a:cubicBezTo>
                <a:lnTo>
                  <a:pt x="915376" y="200049"/>
                </a:lnTo>
                <a:cubicBezTo>
                  <a:pt x="915367" y="200049"/>
                  <a:pt x="915367" y="200049"/>
                  <a:pt x="915357" y="200039"/>
                </a:cubicBezTo>
                <a:close/>
                <a:moveTo>
                  <a:pt x="916557" y="199953"/>
                </a:moveTo>
                <a:cubicBezTo>
                  <a:pt x="916319" y="200020"/>
                  <a:pt x="916081" y="200058"/>
                  <a:pt x="915833" y="200058"/>
                </a:cubicBezTo>
                <a:lnTo>
                  <a:pt x="915500" y="240558"/>
                </a:lnTo>
                <a:cubicBezTo>
                  <a:pt x="915690" y="240568"/>
                  <a:pt x="915862" y="240530"/>
                  <a:pt x="916052" y="240568"/>
                </a:cubicBezTo>
                <a:cubicBezTo>
                  <a:pt x="917624" y="240930"/>
                  <a:pt x="918643" y="242282"/>
                  <a:pt x="918757" y="243816"/>
                </a:cubicBezTo>
                <a:lnTo>
                  <a:pt x="935255" y="244359"/>
                </a:lnTo>
                <a:close/>
                <a:moveTo>
                  <a:pt x="912576" y="198382"/>
                </a:moveTo>
                <a:lnTo>
                  <a:pt x="871028" y="217565"/>
                </a:lnTo>
                <a:lnTo>
                  <a:pt x="906203" y="238206"/>
                </a:lnTo>
                <a:lnTo>
                  <a:pt x="914443" y="199858"/>
                </a:lnTo>
                <a:cubicBezTo>
                  <a:pt x="913652" y="199572"/>
                  <a:pt x="912985" y="199067"/>
                  <a:pt x="912576" y="198382"/>
                </a:cubicBezTo>
                <a:close/>
                <a:moveTo>
                  <a:pt x="918700" y="198248"/>
                </a:moveTo>
                <a:cubicBezTo>
                  <a:pt x="918395" y="198820"/>
                  <a:pt x="917976" y="199296"/>
                  <a:pt x="917433" y="199620"/>
                </a:cubicBezTo>
                <a:lnTo>
                  <a:pt x="936283" y="244397"/>
                </a:lnTo>
                <a:lnTo>
                  <a:pt x="1034362" y="247635"/>
                </a:lnTo>
                <a:cubicBezTo>
                  <a:pt x="1034391" y="247531"/>
                  <a:pt x="1034353" y="247416"/>
                  <a:pt x="1034372" y="247302"/>
                </a:cubicBezTo>
                <a:cubicBezTo>
                  <a:pt x="1034391" y="247226"/>
                  <a:pt x="1034448" y="247159"/>
                  <a:pt x="1034467" y="247083"/>
                </a:cubicBezTo>
                <a:close/>
                <a:moveTo>
                  <a:pt x="912204" y="197401"/>
                </a:moveTo>
                <a:lnTo>
                  <a:pt x="849844" y="205135"/>
                </a:lnTo>
                <a:lnTo>
                  <a:pt x="870209" y="217079"/>
                </a:lnTo>
                <a:lnTo>
                  <a:pt x="912299" y="197648"/>
                </a:lnTo>
                <a:cubicBezTo>
                  <a:pt x="912271" y="197572"/>
                  <a:pt x="912214" y="197486"/>
                  <a:pt x="912204" y="197401"/>
                </a:cubicBezTo>
                <a:close/>
                <a:moveTo>
                  <a:pt x="468758" y="195981"/>
                </a:moveTo>
                <a:lnTo>
                  <a:pt x="448556" y="230471"/>
                </a:lnTo>
                <a:lnTo>
                  <a:pt x="470597" y="203278"/>
                </a:lnTo>
                <a:lnTo>
                  <a:pt x="470111" y="196343"/>
                </a:lnTo>
                <a:cubicBezTo>
                  <a:pt x="469911" y="196334"/>
                  <a:pt x="469730" y="196372"/>
                  <a:pt x="469530" y="196334"/>
                </a:cubicBezTo>
                <a:cubicBezTo>
                  <a:pt x="469244" y="196258"/>
                  <a:pt x="469006" y="196096"/>
                  <a:pt x="468758" y="195981"/>
                </a:cubicBezTo>
                <a:close/>
                <a:moveTo>
                  <a:pt x="478950" y="194267"/>
                </a:moveTo>
                <a:lnTo>
                  <a:pt x="471549" y="203392"/>
                </a:lnTo>
                <a:lnTo>
                  <a:pt x="473292" y="228081"/>
                </a:lnTo>
                <a:lnTo>
                  <a:pt x="577353" y="207021"/>
                </a:lnTo>
                <a:cubicBezTo>
                  <a:pt x="577343" y="206887"/>
                  <a:pt x="577362" y="206745"/>
                  <a:pt x="577362" y="206602"/>
                </a:cubicBezTo>
                <a:close/>
                <a:moveTo>
                  <a:pt x="171112" y="194153"/>
                </a:moveTo>
                <a:lnTo>
                  <a:pt x="68413" y="301290"/>
                </a:lnTo>
                <a:cubicBezTo>
                  <a:pt x="68708" y="301652"/>
                  <a:pt x="68927" y="302061"/>
                  <a:pt x="69061" y="302509"/>
                </a:cubicBezTo>
                <a:lnTo>
                  <a:pt x="187190" y="280201"/>
                </a:lnTo>
                <a:cubicBezTo>
                  <a:pt x="187161" y="279839"/>
                  <a:pt x="187133" y="279478"/>
                  <a:pt x="187218" y="279097"/>
                </a:cubicBezTo>
                <a:cubicBezTo>
                  <a:pt x="187523" y="277782"/>
                  <a:pt x="188533" y="276877"/>
                  <a:pt x="189733" y="276515"/>
                </a:cubicBezTo>
                <a:lnTo>
                  <a:pt x="173645" y="194829"/>
                </a:lnTo>
                <a:cubicBezTo>
                  <a:pt x="173255" y="194876"/>
                  <a:pt x="172855" y="194896"/>
                  <a:pt x="172455" y="194800"/>
                </a:cubicBezTo>
                <a:cubicBezTo>
                  <a:pt x="171950" y="194676"/>
                  <a:pt x="171502" y="194448"/>
                  <a:pt x="171112" y="194153"/>
                </a:cubicBezTo>
                <a:close/>
                <a:moveTo>
                  <a:pt x="473816" y="193629"/>
                </a:moveTo>
                <a:cubicBezTo>
                  <a:pt x="473816" y="193629"/>
                  <a:pt x="473816" y="193638"/>
                  <a:pt x="473816" y="193648"/>
                </a:cubicBezTo>
                <a:cubicBezTo>
                  <a:pt x="473483" y="195057"/>
                  <a:pt x="472378" y="196058"/>
                  <a:pt x="471044" y="196334"/>
                </a:cubicBezTo>
                <a:lnTo>
                  <a:pt x="471454" y="202230"/>
                </a:lnTo>
                <a:lnTo>
                  <a:pt x="478007" y="194153"/>
                </a:lnTo>
                <a:close/>
                <a:moveTo>
                  <a:pt x="725667" y="193543"/>
                </a:moveTo>
                <a:lnTo>
                  <a:pt x="712865" y="210688"/>
                </a:lnTo>
                <a:cubicBezTo>
                  <a:pt x="713570" y="211298"/>
                  <a:pt x="713989" y="212155"/>
                  <a:pt x="714056" y="213098"/>
                </a:cubicBezTo>
                <a:lnTo>
                  <a:pt x="756042" y="215260"/>
                </a:lnTo>
                <a:cubicBezTo>
                  <a:pt x="756042" y="215203"/>
                  <a:pt x="756032" y="215146"/>
                  <a:pt x="756042" y="215088"/>
                </a:cubicBezTo>
                <a:cubicBezTo>
                  <a:pt x="756109" y="214793"/>
                  <a:pt x="756270" y="214555"/>
                  <a:pt x="756404" y="214298"/>
                </a:cubicBezTo>
                <a:close/>
                <a:moveTo>
                  <a:pt x="169892" y="192305"/>
                </a:moveTo>
                <a:lnTo>
                  <a:pt x="7034" y="219051"/>
                </a:lnTo>
                <a:cubicBezTo>
                  <a:pt x="7043" y="219356"/>
                  <a:pt x="7082" y="219670"/>
                  <a:pt x="7015" y="219975"/>
                </a:cubicBezTo>
                <a:cubicBezTo>
                  <a:pt x="6834" y="220727"/>
                  <a:pt x="6396" y="221318"/>
                  <a:pt x="5862" y="221794"/>
                </a:cubicBezTo>
                <a:lnTo>
                  <a:pt x="63851" y="300461"/>
                </a:lnTo>
                <a:cubicBezTo>
                  <a:pt x="64613" y="300004"/>
                  <a:pt x="65556" y="299813"/>
                  <a:pt x="66498" y="300033"/>
                </a:cubicBezTo>
                <a:cubicBezTo>
                  <a:pt x="67013" y="300147"/>
                  <a:pt x="67441" y="300375"/>
                  <a:pt x="67842" y="300671"/>
                </a:cubicBezTo>
                <a:lnTo>
                  <a:pt x="170550" y="193533"/>
                </a:lnTo>
                <a:cubicBezTo>
                  <a:pt x="170245" y="193162"/>
                  <a:pt x="170035" y="192762"/>
                  <a:pt x="169892" y="192305"/>
                </a:cubicBezTo>
                <a:close/>
                <a:moveTo>
                  <a:pt x="482893" y="188123"/>
                </a:moveTo>
                <a:lnTo>
                  <a:pt x="473730" y="191924"/>
                </a:lnTo>
                <a:cubicBezTo>
                  <a:pt x="473826" y="192257"/>
                  <a:pt x="473845" y="192590"/>
                  <a:pt x="473835" y="192952"/>
                </a:cubicBezTo>
                <a:lnTo>
                  <a:pt x="478502" y="193533"/>
                </a:lnTo>
                <a:close/>
                <a:moveTo>
                  <a:pt x="2134319" y="186095"/>
                </a:moveTo>
                <a:lnTo>
                  <a:pt x="2223520" y="233129"/>
                </a:lnTo>
                <a:lnTo>
                  <a:pt x="2226778" y="229186"/>
                </a:lnTo>
                <a:close/>
                <a:moveTo>
                  <a:pt x="2120536" y="181742"/>
                </a:moveTo>
                <a:cubicBezTo>
                  <a:pt x="2119850" y="182046"/>
                  <a:pt x="2119079" y="182208"/>
                  <a:pt x="2118298" y="182027"/>
                </a:cubicBezTo>
                <a:cubicBezTo>
                  <a:pt x="2118250" y="182008"/>
                  <a:pt x="2118241" y="181989"/>
                  <a:pt x="2118212" y="181989"/>
                </a:cubicBezTo>
                <a:lnTo>
                  <a:pt x="2089494" y="261047"/>
                </a:lnTo>
                <a:lnTo>
                  <a:pt x="2142844" y="274858"/>
                </a:lnTo>
                <a:lnTo>
                  <a:pt x="2171143" y="268867"/>
                </a:lnTo>
                <a:close/>
                <a:moveTo>
                  <a:pt x="2122032" y="180570"/>
                </a:moveTo>
                <a:cubicBezTo>
                  <a:pt x="2121784" y="180894"/>
                  <a:pt x="2121489" y="181170"/>
                  <a:pt x="2121165" y="181408"/>
                </a:cubicBezTo>
                <a:lnTo>
                  <a:pt x="2171876" y="268714"/>
                </a:lnTo>
                <a:lnTo>
                  <a:pt x="2198879" y="262990"/>
                </a:lnTo>
                <a:lnTo>
                  <a:pt x="2222997" y="233796"/>
                </a:lnTo>
                <a:close/>
                <a:moveTo>
                  <a:pt x="2116155" y="180541"/>
                </a:moveTo>
                <a:lnTo>
                  <a:pt x="2056728" y="212698"/>
                </a:lnTo>
                <a:lnTo>
                  <a:pt x="2069606" y="255913"/>
                </a:lnTo>
                <a:lnTo>
                  <a:pt x="2088818" y="260875"/>
                </a:lnTo>
                <a:lnTo>
                  <a:pt x="2117564" y="181694"/>
                </a:lnTo>
                <a:cubicBezTo>
                  <a:pt x="2117002" y="181418"/>
                  <a:pt x="2116507" y="181046"/>
                  <a:pt x="2116155" y="180541"/>
                </a:cubicBezTo>
                <a:close/>
                <a:moveTo>
                  <a:pt x="2274012" y="178141"/>
                </a:moveTo>
                <a:lnTo>
                  <a:pt x="2258973" y="243254"/>
                </a:lnTo>
                <a:lnTo>
                  <a:pt x="2260973" y="244187"/>
                </a:lnTo>
                <a:cubicBezTo>
                  <a:pt x="2261658" y="243083"/>
                  <a:pt x="2262906" y="242463"/>
                  <a:pt x="2264230" y="242559"/>
                </a:cubicBezTo>
                <a:close/>
                <a:moveTo>
                  <a:pt x="394959" y="177741"/>
                </a:moveTo>
                <a:cubicBezTo>
                  <a:pt x="394149" y="178360"/>
                  <a:pt x="393092" y="178674"/>
                  <a:pt x="392006" y="178427"/>
                </a:cubicBezTo>
                <a:cubicBezTo>
                  <a:pt x="391939" y="178408"/>
                  <a:pt x="391873" y="178351"/>
                  <a:pt x="391796" y="178332"/>
                </a:cubicBezTo>
                <a:lnTo>
                  <a:pt x="381690" y="200858"/>
                </a:lnTo>
                <a:lnTo>
                  <a:pt x="443298" y="231976"/>
                </a:lnTo>
                <a:cubicBezTo>
                  <a:pt x="443412" y="231805"/>
                  <a:pt x="443555" y="231681"/>
                  <a:pt x="443698" y="231538"/>
                </a:cubicBezTo>
                <a:close/>
                <a:moveTo>
                  <a:pt x="675641" y="177312"/>
                </a:moveTo>
                <a:lnTo>
                  <a:pt x="584363" y="206087"/>
                </a:lnTo>
                <a:cubicBezTo>
                  <a:pt x="584392" y="206202"/>
                  <a:pt x="584363" y="206326"/>
                  <a:pt x="584363" y="206440"/>
                </a:cubicBezTo>
                <a:lnTo>
                  <a:pt x="707055" y="212745"/>
                </a:lnTo>
                <a:cubicBezTo>
                  <a:pt x="707074" y="212679"/>
                  <a:pt x="707045" y="212603"/>
                  <a:pt x="707055" y="212536"/>
                </a:cubicBezTo>
                <a:cubicBezTo>
                  <a:pt x="707188" y="211955"/>
                  <a:pt x="707493" y="211459"/>
                  <a:pt x="707864" y="211040"/>
                </a:cubicBezTo>
                <a:close/>
                <a:moveTo>
                  <a:pt x="396178" y="176007"/>
                </a:moveTo>
                <a:cubicBezTo>
                  <a:pt x="396016" y="176531"/>
                  <a:pt x="395740" y="176969"/>
                  <a:pt x="395387" y="177350"/>
                </a:cubicBezTo>
                <a:lnTo>
                  <a:pt x="444117" y="231148"/>
                </a:lnTo>
                <a:cubicBezTo>
                  <a:pt x="444927" y="230519"/>
                  <a:pt x="445984" y="230205"/>
                  <a:pt x="447070" y="230452"/>
                </a:cubicBezTo>
                <a:cubicBezTo>
                  <a:pt x="447346" y="230519"/>
                  <a:pt x="447584" y="230681"/>
                  <a:pt x="447841" y="230805"/>
                </a:cubicBezTo>
                <a:lnTo>
                  <a:pt x="468349" y="195781"/>
                </a:lnTo>
                <a:cubicBezTo>
                  <a:pt x="467911" y="195496"/>
                  <a:pt x="467539" y="195115"/>
                  <a:pt x="467272" y="194667"/>
                </a:cubicBezTo>
                <a:cubicBezTo>
                  <a:pt x="467187" y="194543"/>
                  <a:pt x="467063" y="194457"/>
                  <a:pt x="466977" y="194324"/>
                </a:cubicBezTo>
                <a:cubicBezTo>
                  <a:pt x="466158" y="194981"/>
                  <a:pt x="465091" y="195296"/>
                  <a:pt x="463996" y="195048"/>
                </a:cubicBezTo>
                <a:cubicBezTo>
                  <a:pt x="462167" y="194629"/>
                  <a:pt x="461043" y="192867"/>
                  <a:pt x="461310" y="191047"/>
                </a:cubicBezTo>
                <a:close/>
                <a:moveTo>
                  <a:pt x="2273479" y="173874"/>
                </a:moveTo>
                <a:lnTo>
                  <a:pt x="2228093" y="228871"/>
                </a:lnTo>
                <a:lnTo>
                  <a:pt x="2258458" y="243016"/>
                </a:lnTo>
                <a:lnTo>
                  <a:pt x="2274336" y="174265"/>
                </a:lnTo>
                <a:cubicBezTo>
                  <a:pt x="2274032" y="174160"/>
                  <a:pt x="2273727" y="174026"/>
                  <a:pt x="2273479" y="173874"/>
                </a:cubicBezTo>
                <a:close/>
                <a:moveTo>
                  <a:pt x="2277927" y="173341"/>
                </a:moveTo>
                <a:cubicBezTo>
                  <a:pt x="2277213" y="174064"/>
                  <a:pt x="2276222" y="174474"/>
                  <a:pt x="2275146" y="174388"/>
                </a:cubicBezTo>
                <a:lnTo>
                  <a:pt x="2264783" y="242568"/>
                </a:lnTo>
                <a:cubicBezTo>
                  <a:pt x="2266316" y="242930"/>
                  <a:pt x="2267335" y="244207"/>
                  <a:pt x="2267497" y="245692"/>
                </a:cubicBezTo>
                <a:lnTo>
                  <a:pt x="2365605" y="244730"/>
                </a:lnTo>
                <a:cubicBezTo>
                  <a:pt x="2365614" y="244559"/>
                  <a:pt x="2365576" y="244407"/>
                  <a:pt x="2365614" y="244226"/>
                </a:cubicBezTo>
                <a:cubicBezTo>
                  <a:pt x="2365710" y="243807"/>
                  <a:pt x="2365900" y="243454"/>
                  <a:pt x="2366119" y="243121"/>
                </a:cubicBezTo>
                <a:close/>
                <a:moveTo>
                  <a:pt x="693367" y="171712"/>
                </a:moveTo>
                <a:lnTo>
                  <a:pt x="676384" y="177074"/>
                </a:lnTo>
                <a:lnTo>
                  <a:pt x="708379" y="210564"/>
                </a:lnTo>
                <a:cubicBezTo>
                  <a:pt x="709198" y="209926"/>
                  <a:pt x="710265" y="209602"/>
                  <a:pt x="711351" y="209850"/>
                </a:cubicBezTo>
                <a:cubicBezTo>
                  <a:pt x="711760" y="209945"/>
                  <a:pt x="712103" y="210136"/>
                  <a:pt x="712436" y="210345"/>
                </a:cubicBezTo>
                <a:lnTo>
                  <a:pt x="725219" y="193229"/>
                </a:lnTo>
                <a:close/>
                <a:moveTo>
                  <a:pt x="2271879" y="171474"/>
                </a:moveTo>
                <a:lnTo>
                  <a:pt x="2122594" y="178779"/>
                </a:lnTo>
                <a:cubicBezTo>
                  <a:pt x="2122575" y="178970"/>
                  <a:pt x="2122613" y="179151"/>
                  <a:pt x="2122565" y="179341"/>
                </a:cubicBezTo>
                <a:cubicBezTo>
                  <a:pt x="2122546" y="179446"/>
                  <a:pt x="2122470" y="179532"/>
                  <a:pt x="2122432" y="179627"/>
                </a:cubicBezTo>
                <a:lnTo>
                  <a:pt x="2227330" y="228509"/>
                </a:lnTo>
                <a:lnTo>
                  <a:pt x="2272879" y="173331"/>
                </a:lnTo>
                <a:cubicBezTo>
                  <a:pt x="2272374" y="172817"/>
                  <a:pt x="2272012" y="172198"/>
                  <a:pt x="2271879" y="171474"/>
                </a:cubicBezTo>
                <a:close/>
                <a:moveTo>
                  <a:pt x="2554933" y="165863"/>
                </a:moveTo>
                <a:lnTo>
                  <a:pt x="2464436" y="258351"/>
                </a:lnTo>
                <a:cubicBezTo>
                  <a:pt x="2465046" y="259113"/>
                  <a:pt x="2465351" y="260066"/>
                  <a:pt x="2465208" y="261085"/>
                </a:cubicBezTo>
                <a:lnTo>
                  <a:pt x="2614988" y="301252"/>
                </a:lnTo>
                <a:cubicBezTo>
                  <a:pt x="2615284" y="300509"/>
                  <a:pt x="2615779" y="299890"/>
                  <a:pt x="2616446" y="299499"/>
                </a:cubicBezTo>
                <a:lnTo>
                  <a:pt x="2558172" y="166425"/>
                </a:lnTo>
                <a:cubicBezTo>
                  <a:pt x="2557591" y="166616"/>
                  <a:pt x="2556972" y="166702"/>
                  <a:pt x="2556334" y="166549"/>
                </a:cubicBezTo>
                <a:cubicBezTo>
                  <a:pt x="2555819" y="166425"/>
                  <a:pt x="2555352" y="166178"/>
                  <a:pt x="2554933" y="165863"/>
                </a:cubicBezTo>
                <a:close/>
                <a:moveTo>
                  <a:pt x="298680" y="163349"/>
                </a:moveTo>
                <a:lnTo>
                  <a:pt x="193381" y="277620"/>
                </a:lnTo>
                <a:cubicBezTo>
                  <a:pt x="194086" y="278458"/>
                  <a:pt x="194448" y="279554"/>
                  <a:pt x="194200" y="280687"/>
                </a:cubicBezTo>
                <a:cubicBezTo>
                  <a:pt x="194181" y="280773"/>
                  <a:pt x="194124" y="280840"/>
                  <a:pt x="194095" y="280925"/>
                </a:cubicBezTo>
                <a:lnTo>
                  <a:pt x="317558" y="334380"/>
                </a:lnTo>
                <a:cubicBezTo>
                  <a:pt x="318035" y="333532"/>
                  <a:pt x="318825" y="332932"/>
                  <a:pt x="319768" y="332694"/>
                </a:cubicBezTo>
                <a:lnTo>
                  <a:pt x="300718" y="163949"/>
                </a:lnTo>
                <a:cubicBezTo>
                  <a:pt x="300461" y="163949"/>
                  <a:pt x="300223" y="163996"/>
                  <a:pt x="299966" y="163930"/>
                </a:cubicBezTo>
                <a:cubicBezTo>
                  <a:pt x="299480" y="163815"/>
                  <a:pt x="299061" y="163615"/>
                  <a:pt x="298680" y="163349"/>
                </a:cubicBezTo>
                <a:close/>
                <a:moveTo>
                  <a:pt x="303728" y="162434"/>
                </a:moveTo>
                <a:cubicBezTo>
                  <a:pt x="303233" y="163177"/>
                  <a:pt x="302480" y="163682"/>
                  <a:pt x="301623" y="163892"/>
                </a:cubicBezTo>
                <a:lnTo>
                  <a:pt x="320664" y="332646"/>
                </a:lnTo>
                <a:cubicBezTo>
                  <a:pt x="320911" y="332646"/>
                  <a:pt x="321149" y="332608"/>
                  <a:pt x="321407" y="332665"/>
                </a:cubicBezTo>
                <a:cubicBezTo>
                  <a:pt x="321483" y="332684"/>
                  <a:pt x="321540" y="332741"/>
                  <a:pt x="321616" y="332770"/>
                </a:cubicBezTo>
                <a:lnTo>
                  <a:pt x="380547" y="201239"/>
                </a:lnTo>
                <a:close/>
                <a:moveTo>
                  <a:pt x="297470" y="161644"/>
                </a:moveTo>
                <a:lnTo>
                  <a:pt x="176779" y="190847"/>
                </a:lnTo>
                <a:cubicBezTo>
                  <a:pt x="176836" y="191257"/>
                  <a:pt x="176846" y="191686"/>
                  <a:pt x="176750" y="192114"/>
                </a:cubicBezTo>
                <a:cubicBezTo>
                  <a:pt x="176436" y="193429"/>
                  <a:pt x="175436" y="194343"/>
                  <a:pt x="174236" y="194695"/>
                </a:cubicBezTo>
                <a:lnTo>
                  <a:pt x="190323" y="276382"/>
                </a:lnTo>
                <a:cubicBezTo>
                  <a:pt x="190714" y="276353"/>
                  <a:pt x="191105" y="276334"/>
                  <a:pt x="191514" y="276420"/>
                </a:cubicBezTo>
                <a:cubicBezTo>
                  <a:pt x="191990" y="276525"/>
                  <a:pt x="192419" y="276734"/>
                  <a:pt x="192800" y="277011"/>
                </a:cubicBezTo>
                <a:lnTo>
                  <a:pt x="298099" y="162730"/>
                </a:lnTo>
                <a:cubicBezTo>
                  <a:pt x="297823" y="162406"/>
                  <a:pt x="297613" y="162044"/>
                  <a:pt x="297470" y="161644"/>
                </a:cubicBezTo>
                <a:close/>
                <a:moveTo>
                  <a:pt x="304233" y="161310"/>
                </a:moveTo>
                <a:cubicBezTo>
                  <a:pt x="304204" y="161444"/>
                  <a:pt x="304128" y="161539"/>
                  <a:pt x="304081" y="161653"/>
                </a:cubicBezTo>
                <a:lnTo>
                  <a:pt x="380900" y="200449"/>
                </a:lnTo>
                <a:lnTo>
                  <a:pt x="390987" y="177951"/>
                </a:lnTo>
                <a:cubicBezTo>
                  <a:pt x="389863" y="177274"/>
                  <a:pt x="389234" y="176046"/>
                  <a:pt x="389329" y="174703"/>
                </a:cubicBezTo>
                <a:close/>
                <a:moveTo>
                  <a:pt x="557493" y="157158"/>
                </a:moveTo>
                <a:lnTo>
                  <a:pt x="484465" y="187466"/>
                </a:lnTo>
                <a:lnTo>
                  <a:pt x="479445" y="193648"/>
                </a:lnTo>
                <a:lnTo>
                  <a:pt x="577372" y="205925"/>
                </a:lnTo>
                <a:cubicBezTo>
                  <a:pt x="577372" y="205916"/>
                  <a:pt x="577372" y="205906"/>
                  <a:pt x="577372" y="205897"/>
                </a:cubicBezTo>
                <a:cubicBezTo>
                  <a:pt x="577601" y="204887"/>
                  <a:pt x="578248" y="204106"/>
                  <a:pt x="579077" y="203620"/>
                </a:cubicBezTo>
                <a:close/>
                <a:moveTo>
                  <a:pt x="757375" y="154671"/>
                </a:moveTo>
                <a:lnTo>
                  <a:pt x="759642" y="212402"/>
                </a:lnTo>
                <a:cubicBezTo>
                  <a:pt x="759871" y="212412"/>
                  <a:pt x="760100" y="212374"/>
                  <a:pt x="760328" y="212431"/>
                </a:cubicBezTo>
                <a:cubicBezTo>
                  <a:pt x="761681" y="212736"/>
                  <a:pt x="762643" y="213803"/>
                  <a:pt x="762957" y="215060"/>
                </a:cubicBezTo>
                <a:lnTo>
                  <a:pt x="773292" y="213774"/>
                </a:lnTo>
                <a:lnTo>
                  <a:pt x="757575" y="154681"/>
                </a:lnTo>
                <a:cubicBezTo>
                  <a:pt x="757509" y="154691"/>
                  <a:pt x="757442" y="154671"/>
                  <a:pt x="757375" y="154671"/>
                </a:cubicBezTo>
                <a:close/>
                <a:moveTo>
                  <a:pt x="2037135" y="154519"/>
                </a:moveTo>
                <a:lnTo>
                  <a:pt x="2034773" y="160768"/>
                </a:lnTo>
                <a:lnTo>
                  <a:pt x="2007265" y="236682"/>
                </a:lnTo>
                <a:cubicBezTo>
                  <a:pt x="2007846" y="236958"/>
                  <a:pt x="2008351" y="237330"/>
                  <a:pt x="2008713" y="237853"/>
                </a:cubicBezTo>
                <a:lnTo>
                  <a:pt x="2055833" y="212355"/>
                </a:lnTo>
                <a:lnTo>
                  <a:pt x="2038593" y="154567"/>
                </a:lnTo>
                <a:cubicBezTo>
                  <a:pt x="2038135" y="154653"/>
                  <a:pt x="2037659" y="154653"/>
                  <a:pt x="2037154" y="154538"/>
                </a:cubicBezTo>
                <a:cubicBezTo>
                  <a:pt x="2037145" y="154538"/>
                  <a:pt x="2037135" y="154529"/>
                  <a:pt x="2037135" y="154519"/>
                </a:cubicBezTo>
                <a:close/>
                <a:moveTo>
                  <a:pt x="755089" y="154157"/>
                </a:moveTo>
                <a:lnTo>
                  <a:pt x="726171" y="192876"/>
                </a:lnTo>
                <a:lnTo>
                  <a:pt x="756851" y="213593"/>
                </a:lnTo>
                <a:cubicBezTo>
                  <a:pt x="757442" y="212936"/>
                  <a:pt x="758233" y="212488"/>
                  <a:pt x="759128" y="212393"/>
                </a:cubicBezTo>
                <a:lnTo>
                  <a:pt x="756861" y="154662"/>
                </a:lnTo>
                <a:cubicBezTo>
                  <a:pt x="756632" y="154643"/>
                  <a:pt x="756404" y="154691"/>
                  <a:pt x="756175" y="154643"/>
                </a:cubicBezTo>
                <a:cubicBezTo>
                  <a:pt x="755775" y="154548"/>
                  <a:pt x="755423" y="154357"/>
                  <a:pt x="755089" y="154157"/>
                </a:cubicBezTo>
                <a:close/>
                <a:moveTo>
                  <a:pt x="2032049" y="153690"/>
                </a:moveTo>
                <a:lnTo>
                  <a:pt x="1891460" y="205983"/>
                </a:lnTo>
                <a:cubicBezTo>
                  <a:pt x="1891574" y="206449"/>
                  <a:pt x="1891593" y="206935"/>
                  <a:pt x="1891508" y="207421"/>
                </a:cubicBezTo>
                <a:lnTo>
                  <a:pt x="1918197" y="214908"/>
                </a:lnTo>
                <a:close/>
                <a:moveTo>
                  <a:pt x="759785" y="153347"/>
                </a:moveTo>
                <a:cubicBezTo>
                  <a:pt x="759376" y="153862"/>
                  <a:pt x="758823" y="154214"/>
                  <a:pt x="758204" y="154452"/>
                </a:cubicBezTo>
                <a:lnTo>
                  <a:pt x="773958" y="213688"/>
                </a:lnTo>
                <a:lnTo>
                  <a:pt x="847149" y="204621"/>
                </a:lnTo>
                <a:close/>
                <a:moveTo>
                  <a:pt x="2035097" y="153119"/>
                </a:moveTo>
                <a:lnTo>
                  <a:pt x="1919501" y="215260"/>
                </a:lnTo>
                <a:lnTo>
                  <a:pt x="2002512" y="238549"/>
                </a:lnTo>
                <a:cubicBezTo>
                  <a:pt x="2002998" y="237368"/>
                  <a:pt x="2004007" y="236520"/>
                  <a:pt x="2005226" y="236320"/>
                </a:cubicBezTo>
                <a:lnTo>
                  <a:pt x="2036307" y="154138"/>
                </a:lnTo>
                <a:cubicBezTo>
                  <a:pt x="2035830" y="153881"/>
                  <a:pt x="2035411" y="153548"/>
                  <a:pt x="2035097" y="153119"/>
                </a:cubicBezTo>
                <a:close/>
                <a:moveTo>
                  <a:pt x="753794" y="152652"/>
                </a:moveTo>
                <a:lnTo>
                  <a:pt x="694387" y="171388"/>
                </a:lnTo>
                <a:lnTo>
                  <a:pt x="725724" y="192562"/>
                </a:lnTo>
                <a:lnTo>
                  <a:pt x="754661" y="153814"/>
                </a:lnTo>
                <a:cubicBezTo>
                  <a:pt x="754289" y="153490"/>
                  <a:pt x="754004" y="153100"/>
                  <a:pt x="753794" y="152652"/>
                </a:cubicBezTo>
                <a:close/>
                <a:moveTo>
                  <a:pt x="760252" y="152547"/>
                </a:moveTo>
                <a:lnTo>
                  <a:pt x="848653" y="204440"/>
                </a:lnTo>
                <a:lnTo>
                  <a:pt x="912128" y="196562"/>
                </a:lnTo>
                <a:cubicBezTo>
                  <a:pt x="912128" y="196372"/>
                  <a:pt x="912109" y="196191"/>
                  <a:pt x="912138" y="196010"/>
                </a:cubicBezTo>
                <a:close/>
                <a:moveTo>
                  <a:pt x="2041155" y="152452"/>
                </a:moveTo>
                <a:cubicBezTo>
                  <a:pt x="2040783" y="153300"/>
                  <a:pt x="2040145" y="153938"/>
                  <a:pt x="2039326" y="154281"/>
                </a:cubicBezTo>
                <a:lnTo>
                  <a:pt x="2056528" y="211984"/>
                </a:lnTo>
                <a:lnTo>
                  <a:pt x="2115840" y="179875"/>
                </a:lnTo>
                <a:cubicBezTo>
                  <a:pt x="2115574" y="179217"/>
                  <a:pt x="2115431" y="178484"/>
                  <a:pt x="2115593" y="177732"/>
                </a:cubicBezTo>
                <a:cubicBezTo>
                  <a:pt x="2115602" y="177713"/>
                  <a:pt x="2115621" y="177694"/>
                  <a:pt x="2115621" y="177674"/>
                </a:cubicBezTo>
                <a:close/>
                <a:moveTo>
                  <a:pt x="467406" y="146737"/>
                </a:moveTo>
                <a:lnTo>
                  <a:pt x="396235" y="174074"/>
                </a:lnTo>
                <a:cubicBezTo>
                  <a:pt x="396349" y="174522"/>
                  <a:pt x="396368" y="174988"/>
                  <a:pt x="396302" y="175465"/>
                </a:cubicBezTo>
                <a:lnTo>
                  <a:pt x="461424" y="190514"/>
                </a:lnTo>
                <a:cubicBezTo>
                  <a:pt x="461996" y="188752"/>
                  <a:pt x="463777" y="187666"/>
                  <a:pt x="465596" y="188095"/>
                </a:cubicBezTo>
                <a:cubicBezTo>
                  <a:pt x="466568" y="188323"/>
                  <a:pt x="467349" y="188923"/>
                  <a:pt x="467834" y="189714"/>
                </a:cubicBezTo>
                <a:cubicBezTo>
                  <a:pt x="468301" y="189342"/>
                  <a:pt x="468815" y="189057"/>
                  <a:pt x="469406" y="188952"/>
                </a:cubicBezTo>
                <a:close/>
                <a:moveTo>
                  <a:pt x="2631609" y="144270"/>
                </a:moveTo>
                <a:cubicBezTo>
                  <a:pt x="2630990" y="144880"/>
                  <a:pt x="2630209" y="145242"/>
                  <a:pt x="2629314" y="145289"/>
                </a:cubicBezTo>
                <a:lnTo>
                  <a:pt x="2618903" y="299080"/>
                </a:lnTo>
                <a:cubicBezTo>
                  <a:pt x="2618951" y="299090"/>
                  <a:pt x="2618999" y="299071"/>
                  <a:pt x="2619046" y="299080"/>
                </a:cubicBezTo>
                <a:cubicBezTo>
                  <a:pt x="2620084" y="299318"/>
                  <a:pt x="2620885" y="300004"/>
                  <a:pt x="2621351" y="300890"/>
                </a:cubicBezTo>
                <a:lnTo>
                  <a:pt x="2759226" y="246426"/>
                </a:lnTo>
                <a:cubicBezTo>
                  <a:pt x="2759073" y="245873"/>
                  <a:pt x="2759016" y="245302"/>
                  <a:pt x="2759149" y="244711"/>
                </a:cubicBezTo>
                <a:cubicBezTo>
                  <a:pt x="2759245" y="244340"/>
                  <a:pt x="2759416" y="244035"/>
                  <a:pt x="2759607" y="243721"/>
                </a:cubicBezTo>
                <a:close/>
                <a:moveTo>
                  <a:pt x="2625866" y="143032"/>
                </a:moveTo>
                <a:lnTo>
                  <a:pt x="2560620" y="162320"/>
                </a:lnTo>
                <a:cubicBezTo>
                  <a:pt x="2560734" y="162825"/>
                  <a:pt x="2560763" y="163339"/>
                  <a:pt x="2560639" y="163873"/>
                </a:cubicBezTo>
                <a:cubicBezTo>
                  <a:pt x="2560410" y="164873"/>
                  <a:pt x="2559762" y="165654"/>
                  <a:pt x="2558943" y="166130"/>
                </a:cubicBezTo>
                <a:lnTo>
                  <a:pt x="2617217" y="299204"/>
                </a:lnTo>
                <a:cubicBezTo>
                  <a:pt x="2617493" y="299118"/>
                  <a:pt x="2617770" y="299071"/>
                  <a:pt x="2618055" y="299061"/>
                </a:cubicBezTo>
                <a:lnTo>
                  <a:pt x="2628485" y="145270"/>
                </a:lnTo>
                <a:cubicBezTo>
                  <a:pt x="2628428" y="145270"/>
                  <a:pt x="2628390" y="145280"/>
                  <a:pt x="2628333" y="145270"/>
                </a:cubicBezTo>
                <a:cubicBezTo>
                  <a:pt x="2627133" y="144985"/>
                  <a:pt x="2626257" y="144108"/>
                  <a:pt x="2625866" y="143032"/>
                </a:cubicBezTo>
                <a:close/>
                <a:moveTo>
                  <a:pt x="630531" y="130078"/>
                </a:moveTo>
                <a:cubicBezTo>
                  <a:pt x="629712" y="130707"/>
                  <a:pt x="628655" y="131030"/>
                  <a:pt x="627559" y="130783"/>
                </a:cubicBezTo>
                <a:cubicBezTo>
                  <a:pt x="627292" y="130707"/>
                  <a:pt x="627073" y="130564"/>
                  <a:pt x="626835" y="130440"/>
                </a:cubicBezTo>
                <a:lnTo>
                  <a:pt x="582944" y="203820"/>
                </a:lnTo>
                <a:cubicBezTo>
                  <a:pt x="583439" y="204173"/>
                  <a:pt x="583792" y="204678"/>
                  <a:pt x="584039" y="205221"/>
                </a:cubicBezTo>
                <a:lnTo>
                  <a:pt x="674927" y="176550"/>
                </a:lnTo>
                <a:close/>
                <a:moveTo>
                  <a:pt x="631093" y="129640"/>
                </a:moveTo>
                <a:lnTo>
                  <a:pt x="675679" y="176312"/>
                </a:lnTo>
                <a:lnTo>
                  <a:pt x="692396" y="171045"/>
                </a:lnTo>
                <a:close/>
                <a:moveTo>
                  <a:pt x="625273" y="129040"/>
                </a:moveTo>
                <a:lnTo>
                  <a:pt x="558074" y="156919"/>
                </a:lnTo>
                <a:lnTo>
                  <a:pt x="579667" y="203411"/>
                </a:lnTo>
                <a:cubicBezTo>
                  <a:pt x="580296" y="203182"/>
                  <a:pt x="580963" y="203058"/>
                  <a:pt x="581658" y="203220"/>
                </a:cubicBezTo>
                <a:cubicBezTo>
                  <a:pt x="581934" y="203297"/>
                  <a:pt x="582153" y="203439"/>
                  <a:pt x="582392" y="203573"/>
                </a:cubicBezTo>
                <a:lnTo>
                  <a:pt x="626273" y="130183"/>
                </a:lnTo>
                <a:cubicBezTo>
                  <a:pt x="625854" y="129878"/>
                  <a:pt x="625530" y="129487"/>
                  <a:pt x="625273" y="129040"/>
                </a:cubicBezTo>
                <a:close/>
                <a:moveTo>
                  <a:pt x="631769" y="128297"/>
                </a:moveTo>
                <a:cubicBezTo>
                  <a:pt x="631693" y="128506"/>
                  <a:pt x="631588" y="128697"/>
                  <a:pt x="631493" y="128897"/>
                </a:cubicBezTo>
                <a:lnTo>
                  <a:pt x="693415" y="170731"/>
                </a:lnTo>
                <a:lnTo>
                  <a:pt x="753470" y="151785"/>
                </a:lnTo>
                <a:cubicBezTo>
                  <a:pt x="753413" y="151490"/>
                  <a:pt x="753470" y="151195"/>
                  <a:pt x="753489" y="150890"/>
                </a:cubicBezTo>
                <a:close/>
                <a:moveTo>
                  <a:pt x="533119" y="126173"/>
                </a:moveTo>
                <a:lnTo>
                  <a:pt x="472978" y="190495"/>
                </a:lnTo>
                <a:cubicBezTo>
                  <a:pt x="473016" y="190552"/>
                  <a:pt x="473045" y="190600"/>
                  <a:pt x="473083" y="190666"/>
                </a:cubicBezTo>
                <a:cubicBezTo>
                  <a:pt x="473197" y="190800"/>
                  <a:pt x="473321" y="190924"/>
                  <a:pt x="473416" y="191095"/>
                </a:cubicBezTo>
                <a:lnTo>
                  <a:pt x="484075" y="186675"/>
                </a:lnTo>
                <a:close/>
                <a:moveTo>
                  <a:pt x="537986" y="121458"/>
                </a:moveTo>
                <a:lnTo>
                  <a:pt x="485637" y="186018"/>
                </a:lnTo>
                <a:lnTo>
                  <a:pt x="557131" y="156357"/>
                </a:lnTo>
                <a:lnTo>
                  <a:pt x="541063" y="121782"/>
                </a:lnTo>
                <a:cubicBezTo>
                  <a:pt x="540434" y="122001"/>
                  <a:pt x="539767" y="122115"/>
                  <a:pt x="539072" y="121953"/>
                </a:cubicBezTo>
                <a:cubicBezTo>
                  <a:pt x="538662" y="121858"/>
                  <a:pt x="538310" y="121667"/>
                  <a:pt x="537986" y="121458"/>
                </a:cubicBezTo>
                <a:close/>
                <a:moveTo>
                  <a:pt x="536757" y="120124"/>
                </a:moveTo>
                <a:lnTo>
                  <a:pt x="468292" y="146423"/>
                </a:lnTo>
                <a:lnTo>
                  <a:pt x="470301" y="188971"/>
                </a:lnTo>
                <a:cubicBezTo>
                  <a:pt x="470473" y="188990"/>
                  <a:pt x="470644" y="188952"/>
                  <a:pt x="470825" y="188990"/>
                </a:cubicBezTo>
                <a:cubicBezTo>
                  <a:pt x="471521" y="189142"/>
                  <a:pt x="472083" y="189542"/>
                  <a:pt x="472540" y="190028"/>
                </a:cubicBezTo>
                <a:lnTo>
                  <a:pt x="537253" y="120801"/>
                </a:lnTo>
                <a:cubicBezTo>
                  <a:pt x="537062" y="120601"/>
                  <a:pt x="536881" y="120381"/>
                  <a:pt x="536757" y="120124"/>
                </a:cubicBezTo>
                <a:close/>
                <a:moveTo>
                  <a:pt x="543349" y="119124"/>
                </a:moveTo>
                <a:cubicBezTo>
                  <a:pt x="543349" y="119181"/>
                  <a:pt x="543358" y="119229"/>
                  <a:pt x="543349" y="119286"/>
                </a:cubicBezTo>
                <a:cubicBezTo>
                  <a:pt x="543110" y="120286"/>
                  <a:pt x="542463" y="121077"/>
                  <a:pt x="541634" y="121563"/>
                </a:cubicBezTo>
                <a:lnTo>
                  <a:pt x="557703" y="156129"/>
                </a:lnTo>
                <a:lnTo>
                  <a:pt x="624959" y="128221"/>
                </a:lnTo>
                <a:cubicBezTo>
                  <a:pt x="624873" y="127906"/>
                  <a:pt x="624844" y="127573"/>
                  <a:pt x="624844" y="127239"/>
                </a:cubicBezTo>
                <a:close/>
                <a:moveTo>
                  <a:pt x="2425517" y="101322"/>
                </a:moveTo>
                <a:lnTo>
                  <a:pt x="2370758" y="241921"/>
                </a:lnTo>
                <a:cubicBezTo>
                  <a:pt x="2371987" y="242587"/>
                  <a:pt x="2372710" y="243883"/>
                  <a:pt x="2372596" y="245292"/>
                </a:cubicBezTo>
                <a:lnTo>
                  <a:pt x="2458283" y="259685"/>
                </a:lnTo>
                <a:cubicBezTo>
                  <a:pt x="2458588" y="258494"/>
                  <a:pt x="2459483" y="257656"/>
                  <a:pt x="2460569" y="257275"/>
                </a:cubicBezTo>
                <a:lnTo>
                  <a:pt x="2426727" y="101389"/>
                </a:lnTo>
                <a:cubicBezTo>
                  <a:pt x="2426355" y="101427"/>
                  <a:pt x="2425984" y="101446"/>
                  <a:pt x="2425603" y="101360"/>
                </a:cubicBezTo>
                <a:cubicBezTo>
                  <a:pt x="2425574" y="101351"/>
                  <a:pt x="2425546" y="101332"/>
                  <a:pt x="2425517" y="101322"/>
                </a:cubicBezTo>
                <a:close/>
                <a:moveTo>
                  <a:pt x="2423403" y="99817"/>
                </a:moveTo>
                <a:lnTo>
                  <a:pt x="2278718" y="169788"/>
                </a:lnTo>
                <a:cubicBezTo>
                  <a:pt x="2278937" y="170388"/>
                  <a:pt x="2279032" y="171035"/>
                  <a:pt x="2278880" y="171712"/>
                </a:cubicBezTo>
                <a:cubicBezTo>
                  <a:pt x="2278784" y="172121"/>
                  <a:pt x="2278584" y="172474"/>
                  <a:pt x="2278375" y="172817"/>
                </a:cubicBezTo>
                <a:lnTo>
                  <a:pt x="2366567" y="242587"/>
                </a:lnTo>
                <a:cubicBezTo>
                  <a:pt x="2367415" y="241730"/>
                  <a:pt x="2368624" y="241263"/>
                  <a:pt x="2369891" y="241549"/>
                </a:cubicBezTo>
                <a:cubicBezTo>
                  <a:pt x="2369929" y="241549"/>
                  <a:pt x="2369948" y="241587"/>
                  <a:pt x="2369986" y="241587"/>
                </a:cubicBezTo>
                <a:lnTo>
                  <a:pt x="2424746" y="100979"/>
                </a:lnTo>
                <a:cubicBezTo>
                  <a:pt x="2424212" y="100684"/>
                  <a:pt x="2423727" y="100312"/>
                  <a:pt x="2423403" y="99817"/>
                </a:cubicBezTo>
                <a:close/>
                <a:moveTo>
                  <a:pt x="2429365" y="99808"/>
                </a:moveTo>
                <a:cubicBezTo>
                  <a:pt x="2428937" y="100474"/>
                  <a:pt x="2428289" y="100931"/>
                  <a:pt x="2427555" y="101198"/>
                </a:cubicBezTo>
                <a:lnTo>
                  <a:pt x="2461398" y="257075"/>
                </a:lnTo>
                <a:cubicBezTo>
                  <a:pt x="2461769" y="257037"/>
                  <a:pt x="2462141" y="257018"/>
                  <a:pt x="2462531" y="257103"/>
                </a:cubicBezTo>
                <a:cubicBezTo>
                  <a:pt x="2463055" y="257218"/>
                  <a:pt x="2463522" y="257475"/>
                  <a:pt x="2463922" y="257799"/>
                </a:cubicBezTo>
                <a:lnTo>
                  <a:pt x="2554428" y="165292"/>
                </a:lnTo>
                <a:cubicBezTo>
                  <a:pt x="2553762" y="164463"/>
                  <a:pt x="2553419" y="163387"/>
                  <a:pt x="2553647" y="162263"/>
                </a:cubicBezTo>
                <a:cubicBezTo>
                  <a:pt x="2553685" y="162120"/>
                  <a:pt x="2553781" y="162006"/>
                  <a:pt x="2553828" y="161872"/>
                </a:cubicBezTo>
                <a:close/>
                <a:moveTo>
                  <a:pt x="2145130" y="92769"/>
                </a:moveTo>
                <a:cubicBezTo>
                  <a:pt x="2144330" y="93788"/>
                  <a:pt x="2143044" y="94312"/>
                  <a:pt x="2141710" y="94083"/>
                </a:cubicBezTo>
                <a:lnTo>
                  <a:pt x="2120269" y="175236"/>
                </a:lnTo>
                <a:cubicBezTo>
                  <a:pt x="2121517" y="175684"/>
                  <a:pt x="2122413" y="176712"/>
                  <a:pt x="2122613" y="177951"/>
                </a:cubicBezTo>
                <a:lnTo>
                  <a:pt x="2271908" y="170655"/>
                </a:lnTo>
                <a:cubicBezTo>
                  <a:pt x="2271917" y="170464"/>
                  <a:pt x="2271869" y="170283"/>
                  <a:pt x="2271917" y="170093"/>
                </a:cubicBezTo>
                <a:cubicBezTo>
                  <a:pt x="2271974" y="169854"/>
                  <a:pt x="2272108" y="169664"/>
                  <a:pt x="2272212" y="169454"/>
                </a:cubicBezTo>
                <a:close/>
                <a:moveTo>
                  <a:pt x="2139453" y="92664"/>
                </a:moveTo>
                <a:lnTo>
                  <a:pt x="2041174" y="149595"/>
                </a:lnTo>
                <a:cubicBezTo>
                  <a:pt x="2041479" y="150290"/>
                  <a:pt x="2041641" y="151062"/>
                  <a:pt x="2041450" y="151852"/>
                </a:cubicBezTo>
                <a:cubicBezTo>
                  <a:pt x="2041450" y="151871"/>
                  <a:pt x="2041431" y="151900"/>
                  <a:pt x="2041431" y="151909"/>
                </a:cubicBezTo>
                <a:lnTo>
                  <a:pt x="2115888" y="177141"/>
                </a:lnTo>
                <a:cubicBezTo>
                  <a:pt x="2116536" y="175655"/>
                  <a:pt x="2118069" y="174760"/>
                  <a:pt x="2119698" y="175046"/>
                </a:cubicBezTo>
                <a:lnTo>
                  <a:pt x="2141139" y="93893"/>
                </a:lnTo>
                <a:cubicBezTo>
                  <a:pt x="2140443" y="93654"/>
                  <a:pt x="2139862" y="93235"/>
                  <a:pt x="2139453" y="92664"/>
                </a:cubicBezTo>
                <a:close/>
                <a:moveTo>
                  <a:pt x="308500" y="84901"/>
                </a:moveTo>
                <a:cubicBezTo>
                  <a:pt x="307900" y="85349"/>
                  <a:pt x="307176" y="85587"/>
                  <a:pt x="306424" y="85587"/>
                </a:cubicBezTo>
                <a:lnTo>
                  <a:pt x="301318" y="156967"/>
                </a:lnTo>
                <a:cubicBezTo>
                  <a:pt x="301404" y="156976"/>
                  <a:pt x="301499" y="156948"/>
                  <a:pt x="301585" y="156976"/>
                </a:cubicBezTo>
                <a:cubicBezTo>
                  <a:pt x="303319" y="157367"/>
                  <a:pt x="304395" y="158986"/>
                  <a:pt x="304281" y="160701"/>
                </a:cubicBezTo>
                <a:lnTo>
                  <a:pt x="389367" y="174093"/>
                </a:lnTo>
                <a:cubicBezTo>
                  <a:pt x="389510" y="173521"/>
                  <a:pt x="389806" y="173045"/>
                  <a:pt x="390168" y="172626"/>
                </a:cubicBezTo>
                <a:close/>
                <a:moveTo>
                  <a:pt x="303966" y="84644"/>
                </a:moveTo>
                <a:lnTo>
                  <a:pt x="176284" y="189409"/>
                </a:lnTo>
                <a:cubicBezTo>
                  <a:pt x="176417" y="189619"/>
                  <a:pt x="176474" y="189885"/>
                  <a:pt x="176560" y="190124"/>
                </a:cubicBezTo>
                <a:lnTo>
                  <a:pt x="297261" y="160929"/>
                </a:lnTo>
                <a:cubicBezTo>
                  <a:pt x="297204" y="160520"/>
                  <a:pt x="297184" y="160091"/>
                  <a:pt x="297289" y="159663"/>
                </a:cubicBezTo>
                <a:cubicBezTo>
                  <a:pt x="297661" y="158024"/>
                  <a:pt x="299128" y="156976"/>
                  <a:pt x="300737" y="156957"/>
                </a:cubicBezTo>
                <a:lnTo>
                  <a:pt x="305843" y="85577"/>
                </a:lnTo>
                <a:cubicBezTo>
                  <a:pt x="305747" y="85568"/>
                  <a:pt x="305662" y="85587"/>
                  <a:pt x="305567" y="85568"/>
                </a:cubicBezTo>
                <a:cubicBezTo>
                  <a:pt x="304928" y="85415"/>
                  <a:pt x="304404" y="85063"/>
                  <a:pt x="303966" y="84644"/>
                </a:cubicBezTo>
                <a:close/>
                <a:moveTo>
                  <a:pt x="460776" y="22169"/>
                </a:moveTo>
                <a:lnTo>
                  <a:pt x="394625" y="171921"/>
                </a:lnTo>
                <a:cubicBezTo>
                  <a:pt x="395197" y="172255"/>
                  <a:pt x="395635" y="172721"/>
                  <a:pt x="395940" y="173293"/>
                </a:cubicBezTo>
                <a:lnTo>
                  <a:pt x="467368" y="145861"/>
                </a:lnTo>
                <a:lnTo>
                  <a:pt x="461519" y="22283"/>
                </a:lnTo>
                <a:cubicBezTo>
                  <a:pt x="461348" y="22274"/>
                  <a:pt x="461176" y="22312"/>
                  <a:pt x="460995" y="22274"/>
                </a:cubicBezTo>
                <a:cubicBezTo>
                  <a:pt x="460919" y="22264"/>
                  <a:pt x="460862" y="22198"/>
                  <a:pt x="460776" y="22169"/>
                </a:cubicBezTo>
                <a:close/>
                <a:moveTo>
                  <a:pt x="463710" y="21817"/>
                </a:moveTo>
                <a:cubicBezTo>
                  <a:pt x="463310" y="22064"/>
                  <a:pt x="462881" y="22236"/>
                  <a:pt x="462415" y="22322"/>
                </a:cubicBezTo>
                <a:lnTo>
                  <a:pt x="468244" y="145537"/>
                </a:lnTo>
                <a:lnTo>
                  <a:pt x="536453" y="119343"/>
                </a:lnTo>
                <a:cubicBezTo>
                  <a:pt x="536319" y="118800"/>
                  <a:pt x="536262" y="118248"/>
                  <a:pt x="536395" y="117667"/>
                </a:cubicBezTo>
                <a:cubicBezTo>
                  <a:pt x="536548" y="116972"/>
                  <a:pt x="536948" y="116419"/>
                  <a:pt x="537434" y="115952"/>
                </a:cubicBezTo>
                <a:close/>
                <a:moveTo>
                  <a:pt x="458709" y="20531"/>
                </a:moveTo>
                <a:lnTo>
                  <a:pt x="309777" y="81167"/>
                </a:lnTo>
                <a:cubicBezTo>
                  <a:pt x="309919" y="81719"/>
                  <a:pt x="309996" y="82301"/>
                  <a:pt x="309853" y="82891"/>
                </a:cubicBezTo>
                <a:cubicBezTo>
                  <a:pt x="309710" y="83482"/>
                  <a:pt x="309405" y="83986"/>
                  <a:pt x="309024" y="84406"/>
                </a:cubicBezTo>
                <a:lnTo>
                  <a:pt x="390691" y="172131"/>
                </a:lnTo>
                <a:cubicBezTo>
                  <a:pt x="391511" y="171512"/>
                  <a:pt x="392549" y="171216"/>
                  <a:pt x="393625" y="171464"/>
                </a:cubicBezTo>
                <a:cubicBezTo>
                  <a:pt x="393701" y="171483"/>
                  <a:pt x="393758" y="171540"/>
                  <a:pt x="393835" y="171559"/>
                </a:cubicBezTo>
                <a:lnTo>
                  <a:pt x="459986" y="21817"/>
                </a:lnTo>
                <a:cubicBezTo>
                  <a:pt x="459452" y="21493"/>
                  <a:pt x="459005" y="21064"/>
                  <a:pt x="458709" y="20531"/>
                </a:cubicBezTo>
                <a:close/>
                <a:moveTo>
                  <a:pt x="649895" y="6653"/>
                </a:moveTo>
                <a:cubicBezTo>
                  <a:pt x="649324" y="6967"/>
                  <a:pt x="648667" y="7082"/>
                  <a:pt x="647990" y="7053"/>
                </a:cubicBezTo>
                <a:lnTo>
                  <a:pt x="629274" y="123849"/>
                </a:lnTo>
                <a:cubicBezTo>
                  <a:pt x="630950" y="124296"/>
                  <a:pt x="631979" y="125868"/>
                  <a:pt x="631855" y="127554"/>
                </a:cubicBezTo>
                <a:lnTo>
                  <a:pt x="753594" y="150157"/>
                </a:lnTo>
                <a:cubicBezTo>
                  <a:pt x="753775" y="149547"/>
                  <a:pt x="754118" y="149042"/>
                  <a:pt x="754546" y="148614"/>
                </a:cubicBezTo>
                <a:close/>
                <a:moveTo>
                  <a:pt x="646066" y="6434"/>
                </a:moveTo>
                <a:lnTo>
                  <a:pt x="542577" y="116229"/>
                </a:lnTo>
                <a:cubicBezTo>
                  <a:pt x="543110" y="116876"/>
                  <a:pt x="543387" y="117657"/>
                  <a:pt x="543377" y="118524"/>
                </a:cubicBezTo>
                <a:lnTo>
                  <a:pt x="624873" y="126639"/>
                </a:lnTo>
                <a:cubicBezTo>
                  <a:pt x="624883" y="126592"/>
                  <a:pt x="624864" y="126535"/>
                  <a:pt x="624873" y="126487"/>
                </a:cubicBezTo>
                <a:cubicBezTo>
                  <a:pt x="625273" y="124772"/>
                  <a:pt x="626845" y="123706"/>
                  <a:pt x="628550" y="123791"/>
                </a:cubicBezTo>
                <a:lnTo>
                  <a:pt x="647266" y="6996"/>
                </a:lnTo>
                <a:cubicBezTo>
                  <a:pt x="646828" y="6872"/>
                  <a:pt x="646419" y="6691"/>
                  <a:pt x="646066" y="6434"/>
                </a:cubicBezTo>
                <a:close/>
                <a:moveTo>
                  <a:pt x="644704" y="4310"/>
                </a:moveTo>
                <a:lnTo>
                  <a:pt x="465291" y="18978"/>
                </a:lnTo>
                <a:cubicBezTo>
                  <a:pt x="465282" y="19188"/>
                  <a:pt x="465320" y="19397"/>
                  <a:pt x="465272" y="19597"/>
                </a:cubicBezTo>
                <a:cubicBezTo>
                  <a:pt x="465120" y="20302"/>
                  <a:pt x="464720" y="20855"/>
                  <a:pt x="464234" y="21321"/>
                </a:cubicBezTo>
                <a:lnTo>
                  <a:pt x="537967" y="115457"/>
                </a:lnTo>
                <a:cubicBezTo>
                  <a:pt x="538738" y="114971"/>
                  <a:pt x="539710" y="114771"/>
                  <a:pt x="540672" y="115000"/>
                </a:cubicBezTo>
                <a:cubicBezTo>
                  <a:pt x="541177" y="115105"/>
                  <a:pt x="541615" y="115324"/>
                  <a:pt x="541996" y="115609"/>
                </a:cubicBezTo>
                <a:lnTo>
                  <a:pt x="645485" y="5805"/>
                </a:lnTo>
                <a:cubicBezTo>
                  <a:pt x="645123" y="5367"/>
                  <a:pt x="644847" y="4881"/>
                  <a:pt x="644704" y="4310"/>
                </a:cubicBezTo>
                <a:close/>
                <a:moveTo>
                  <a:pt x="649028" y="90"/>
                </a:moveTo>
                <a:cubicBezTo>
                  <a:pt x="650953" y="538"/>
                  <a:pt x="652153" y="2452"/>
                  <a:pt x="651705" y="4376"/>
                </a:cubicBezTo>
                <a:cubicBezTo>
                  <a:pt x="651543" y="5081"/>
                  <a:pt x="651134" y="5643"/>
                  <a:pt x="650657" y="6101"/>
                </a:cubicBezTo>
                <a:lnTo>
                  <a:pt x="755299" y="148071"/>
                </a:lnTo>
                <a:cubicBezTo>
                  <a:pt x="756042" y="147661"/>
                  <a:pt x="756918" y="147490"/>
                  <a:pt x="757813" y="147690"/>
                </a:cubicBezTo>
                <a:cubicBezTo>
                  <a:pt x="759652" y="148109"/>
                  <a:pt x="760785" y="149880"/>
                  <a:pt x="760500" y="151709"/>
                </a:cubicBezTo>
                <a:lnTo>
                  <a:pt x="912433" y="195181"/>
                </a:lnTo>
                <a:cubicBezTo>
                  <a:pt x="913100" y="193619"/>
                  <a:pt x="914747" y="192667"/>
                  <a:pt x="916462" y="193067"/>
                </a:cubicBezTo>
                <a:cubicBezTo>
                  <a:pt x="918386" y="193524"/>
                  <a:pt x="919577" y="195438"/>
                  <a:pt x="919138" y="197353"/>
                </a:cubicBezTo>
                <a:cubicBezTo>
                  <a:pt x="919119" y="197429"/>
                  <a:pt x="919053" y="197496"/>
                  <a:pt x="919034" y="197572"/>
                </a:cubicBezTo>
                <a:lnTo>
                  <a:pt x="1034801" y="246407"/>
                </a:lnTo>
                <a:cubicBezTo>
                  <a:pt x="1035553" y="245045"/>
                  <a:pt x="1037086" y="244254"/>
                  <a:pt x="1038677" y="244616"/>
                </a:cubicBezTo>
                <a:cubicBezTo>
                  <a:pt x="1039715" y="244864"/>
                  <a:pt x="1040515" y="245559"/>
                  <a:pt x="1040992" y="246435"/>
                </a:cubicBezTo>
                <a:lnTo>
                  <a:pt x="1134537" y="207088"/>
                </a:lnTo>
                <a:cubicBezTo>
                  <a:pt x="1134346" y="206507"/>
                  <a:pt x="1134251" y="205887"/>
                  <a:pt x="1134403" y="205240"/>
                </a:cubicBezTo>
                <a:cubicBezTo>
                  <a:pt x="1134842" y="203325"/>
                  <a:pt x="1136766" y="202125"/>
                  <a:pt x="1138690" y="202563"/>
                </a:cubicBezTo>
                <a:cubicBezTo>
                  <a:pt x="1140614" y="203011"/>
                  <a:pt x="1141814" y="204935"/>
                  <a:pt x="1141366" y="206849"/>
                </a:cubicBezTo>
                <a:cubicBezTo>
                  <a:pt x="1141357" y="206887"/>
                  <a:pt x="1141328" y="206916"/>
                  <a:pt x="1141319" y="206954"/>
                </a:cubicBezTo>
                <a:lnTo>
                  <a:pt x="1271354" y="257380"/>
                </a:lnTo>
                <a:cubicBezTo>
                  <a:pt x="1272097" y="255979"/>
                  <a:pt x="1273659" y="255160"/>
                  <a:pt x="1275269" y="255532"/>
                </a:cubicBezTo>
                <a:cubicBezTo>
                  <a:pt x="1276612" y="255846"/>
                  <a:pt x="1277564" y="256884"/>
                  <a:pt x="1277888" y="258141"/>
                </a:cubicBezTo>
                <a:lnTo>
                  <a:pt x="1403637" y="240206"/>
                </a:lnTo>
                <a:cubicBezTo>
                  <a:pt x="1403618" y="239892"/>
                  <a:pt x="1403580" y="239587"/>
                  <a:pt x="1403656" y="239273"/>
                </a:cubicBezTo>
                <a:cubicBezTo>
                  <a:pt x="1404094" y="237358"/>
                  <a:pt x="1406018" y="236158"/>
                  <a:pt x="1407942" y="236605"/>
                </a:cubicBezTo>
                <a:cubicBezTo>
                  <a:pt x="1409857" y="237053"/>
                  <a:pt x="1411067" y="238968"/>
                  <a:pt x="1410619" y="240882"/>
                </a:cubicBezTo>
                <a:cubicBezTo>
                  <a:pt x="1410552" y="241149"/>
                  <a:pt x="1410409" y="241368"/>
                  <a:pt x="1410295" y="241606"/>
                </a:cubicBezTo>
                <a:lnTo>
                  <a:pt x="1491343" y="290165"/>
                </a:lnTo>
                <a:cubicBezTo>
                  <a:pt x="1492163" y="289050"/>
                  <a:pt x="1493601" y="288450"/>
                  <a:pt x="1495039" y="288783"/>
                </a:cubicBezTo>
                <a:cubicBezTo>
                  <a:pt x="1496525" y="289126"/>
                  <a:pt x="1497554" y="290346"/>
                  <a:pt x="1497754" y="291765"/>
                </a:cubicBezTo>
                <a:lnTo>
                  <a:pt x="1563637" y="290835"/>
                </a:lnTo>
                <a:lnTo>
                  <a:pt x="1696331" y="240035"/>
                </a:lnTo>
                <a:cubicBezTo>
                  <a:pt x="1696188" y="239492"/>
                  <a:pt x="1696150" y="238939"/>
                  <a:pt x="1696283" y="238368"/>
                </a:cubicBezTo>
                <a:cubicBezTo>
                  <a:pt x="1696721" y="236453"/>
                  <a:pt x="1698645" y="235253"/>
                  <a:pt x="1700560" y="235691"/>
                </a:cubicBezTo>
                <a:cubicBezTo>
                  <a:pt x="1702055" y="236034"/>
                  <a:pt x="1703093" y="237272"/>
                  <a:pt x="1703275" y="238720"/>
                </a:cubicBezTo>
                <a:lnTo>
                  <a:pt x="1850655" y="238387"/>
                </a:lnTo>
                <a:lnTo>
                  <a:pt x="1885088" y="208840"/>
                </a:lnTo>
                <a:cubicBezTo>
                  <a:pt x="1884535" y="208050"/>
                  <a:pt x="1884297" y="207040"/>
                  <a:pt x="1884535" y="206030"/>
                </a:cubicBezTo>
                <a:cubicBezTo>
                  <a:pt x="1884973" y="204106"/>
                  <a:pt x="1886897" y="202906"/>
                  <a:pt x="1888812" y="203344"/>
                </a:cubicBezTo>
                <a:cubicBezTo>
                  <a:pt x="1889879" y="203592"/>
                  <a:pt x="1890688" y="204316"/>
                  <a:pt x="1891155" y="205211"/>
                </a:cubicBezTo>
                <a:lnTo>
                  <a:pt x="2034516" y="151890"/>
                </a:lnTo>
                <a:cubicBezTo>
                  <a:pt x="2034383" y="151366"/>
                  <a:pt x="2034335" y="150814"/>
                  <a:pt x="2034468" y="150261"/>
                </a:cubicBezTo>
                <a:cubicBezTo>
                  <a:pt x="2034916" y="148328"/>
                  <a:pt x="2036830" y="147128"/>
                  <a:pt x="2038754" y="147575"/>
                </a:cubicBezTo>
                <a:cubicBezTo>
                  <a:pt x="2039621" y="147775"/>
                  <a:pt x="2040317" y="148309"/>
                  <a:pt x="2040812" y="148976"/>
                </a:cubicBezTo>
                <a:lnTo>
                  <a:pt x="2139100" y="92035"/>
                </a:lnTo>
                <a:cubicBezTo>
                  <a:pt x="2138786" y="91349"/>
                  <a:pt x="2138634" y="90568"/>
                  <a:pt x="2138824" y="89778"/>
                </a:cubicBezTo>
                <a:cubicBezTo>
                  <a:pt x="2139272" y="87863"/>
                  <a:pt x="2141186" y="86663"/>
                  <a:pt x="2143101" y="87101"/>
                </a:cubicBezTo>
                <a:cubicBezTo>
                  <a:pt x="2145035" y="87558"/>
                  <a:pt x="2146225" y="89473"/>
                  <a:pt x="2145777" y="91397"/>
                </a:cubicBezTo>
                <a:cubicBezTo>
                  <a:pt x="2145730" y="91626"/>
                  <a:pt x="2145596" y="91816"/>
                  <a:pt x="2145501" y="92026"/>
                </a:cubicBezTo>
                <a:lnTo>
                  <a:pt x="2272574" y="168711"/>
                </a:lnTo>
                <a:cubicBezTo>
                  <a:pt x="2273403" y="167654"/>
                  <a:pt x="2274803" y="167092"/>
                  <a:pt x="2276203" y="167406"/>
                </a:cubicBezTo>
                <a:cubicBezTo>
                  <a:pt x="2277137" y="167626"/>
                  <a:pt x="2277899" y="168197"/>
                  <a:pt x="2278385" y="168969"/>
                </a:cubicBezTo>
                <a:lnTo>
                  <a:pt x="2423060" y="98998"/>
                </a:lnTo>
                <a:cubicBezTo>
                  <a:pt x="2422850" y="98398"/>
                  <a:pt x="2422736" y="97750"/>
                  <a:pt x="2422898" y="97074"/>
                </a:cubicBezTo>
                <a:cubicBezTo>
                  <a:pt x="2423345" y="95159"/>
                  <a:pt x="2425260" y="93959"/>
                  <a:pt x="2427175" y="94397"/>
                </a:cubicBezTo>
                <a:cubicBezTo>
                  <a:pt x="2429099" y="94845"/>
                  <a:pt x="2430308" y="96760"/>
                  <a:pt x="2429851" y="98684"/>
                </a:cubicBezTo>
                <a:cubicBezTo>
                  <a:pt x="2429822" y="98836"/>
                  <a:pt x="2429727" y="98950"/>
                  <a:pt x="2429670" y="99084"/>
                </a:cubicBezTo>
                <a:lnTo>
                  <a:pt x="2554143" y="161149"/>
                </a:lnTo>
                <a:cubicBezTo>
                  <a:pt x="2554933" y="159910"/>
                  <a:pt x="2556410" y="159244"/>
                  <a:pt x="2557915" y="159586"/>
                </a:cubicBezTo>
                <a:cubicBezTo>
                  <a:pt x="2559115" y="159863"/>
                  <a:pt x="2559972" y="160749"/>
                  <a:pt x="2560391" y="161815"/>
                </a:cubicBezTo>
                <a:lnTo>
                  <a:pt x="2625628" y="142527"/>
                </a:lnTo>
                <a:cubicBezTo>
                  <a:pt x="2625523" y="142022"/>
                  <a:pt x="2625485" y="141508"/>
                  <a:pt x="2625618" y="140975"/>
                </a:cubicBezTo>
                <a:cubicBezTo>
                  <a:pt x="2626066" y="139060"/>
                  <a:pt x="2627981" y="137860"/>
                  <a:pt x="2629905" y="138298"/>
                </a:cubicBezTo>
                <a:cubicBezTo>
                  <a:pt x="2631829" y="138736"/>
                  <a:pt x="2633029" y="140660"/>
                  <a:pt x="2632572" y="142575"/>
                </a:cubicBezTo>
                <a:cubicBezTo>
                  <a:pt x="2632486" y="142956"/>
                  <a:pt x="2632314" y="143270"/>
                  <a:pt x="2632124" y="143584"/>
                </a:cubicBezTo>
                <a:lnTo>
                  <a:pt x="2760121" y="243035"/>
                </a:lnTo>
                <a:cubicBezTo>
                  <a:pt x="2760969" y="242197"/>
                  <a:pt x="2762169" y="241740"/>
                  <a:pt x="2763407" y="242025"/>
                </a:cubicBezTo>
                <a:cubicBezTo>
                  <a:pt x="2765198" y="242444"/>
                  <a:pt x="2766303" y="244149"/>
                  <a:pt x="2766093" y="245940"/>
                </a:cubicBezTo>
                <a:lnTo>
                  <a:pt x="2922027" y="284735"/>
                </a:lnTo>
                <a:cubicBezTo>
                  <a:pt x="2922665" y="283107"/>
                  <a:pt x="2924351" y="282116"/>
                  <a:pt x="2926103" y="282526"/>
                </a:cubicBezTo>
                <a:cubicBezTo>
                  <a:pt x="2927161" y="282773"/>
                  <a:pt x="2927961" y="283478"/>
                  <a:pt x="2928428" y="284374"/>
                </a:cubicBezTo>
                <a:lnTo>
                  <a:pt x="3059463" y="234101"/>
                </a:lnTo>
                <a:cubicBezTo>
                  <a:pt x="3059320" y="233558"/>
                  <a:pt x="3059253" y="233005"/>
                  <a:pt x="3059396" y="232415"/>
                </a:cubicBezTo>
                <a:cubicBezTo>
                  <a:pt x="3059844" y="230491"/>
                  <a:pt x="3061759" y="229290"/>
                  <a:pt x="3063683" y="229729"/>
                </a:cubicBezTo>
                <a:cubicBezTo>
                  <a:pt x="3065597" y="230186"/>
                  <a:pt x="3066797" y="232100"/>
                  <a:pt x="3066350" y="234024"/>
                </a:cubicBezTo>
                <a:cubicBezTo>
                  <a:pt x="3066273" y="234367"/>
                  <a:pt x="3066102" y="234662"/>
                  <a:pt x="3065940" y="234958"/>
                </a:cubicBezTo>
                <a:lnTo>
                  <a:pt x="3177611" y="316254"/>
                </a:lnTo>
                <a:cubicBezTo>
                  <a:pt x="3178440" y="315339"/>
                  <a:pt x="3179707" y="314854"/>
                  <a:pt x="3181002" y="315149"/>
                </a:cubicBezTo>
                <a:cubicBezTo>
                  <a:pt x="3182917" y="315597"/>
                  <a:pt x="3184126" y="317511"/>
                  <a:pt x="3183679" y="319435"/>
                </a:cubicBezTo>
                <a:cubicBezTo>
                  <a:pt x="3183517" y="320178"/>
                  <a:pt x="3183069" y="320769"/>
                  <a:pt x="3182535" y="321245"/>
                </a:cubicBezTo>
                <a:lnTo>
                  <a:pt x="3240524" y="399921"/>
                </a:lnTo>
                <a:cubicBezTo>
                  <a:pt x="3241295" y="399464"/>
                  <a:pt x="3242219" y="399283"/>
                  <a:pt x="3243172" y="399502"/>
                </a:cubicBezTo>
                <a:cubicBezTo>
                  <a:pt x="3245096" y="399940"/>
                  <a:pt x="3246296" y="401845"/>
                  <a:pt x="3245839" y="403769"/>
                </a:cubicBezTo>
                <a:cubicBezTo>
                  <a:pt x="3245401" y="405693"/>
                  <a:pt x="3243486" y="406894"/>
                  <a:pt x="3241562" y="406455"/>
                </a:cubicBezTo>
                <a:cubicBezTo>
                  <a:pt x="3240267" y="406151"/>
                  <a:pt x="3239343" y="405151"/>
                  <a:pt x="3238990" y="403969"/>
                </a:cubicBezTo>
                <a:lnTo>
                  <a:pt x="3076132" y="430716"/>
                </a:lnTo>
                <a:cubicBezTo>
                  <a:pt x="3076141" y="431039"/>
                  <a:pt x="3076179" y="431335"/>
                  <a:pt x="3076113" y="431649"/>
                </a:cubicBezTo>
                <a:cubicBezTo>
                  <a:pt x="3075656" y="433573"/>
                  <a:pt x="3073741" y="434773"/>
                  <a:pt x="3071817" y="434326"/>
                </a:cubicBezTo>
                <a:cubicBezTo>
                  <a:pt x="3071179" y="434164"/>
                  <a:pt x="3070655" y="433821"/>
                  <a:pt x="3070217" y="433392"/>
                </a:cubicBezTo>
                <a:lnTo>
                  <a:pt x="2942525" y="538148"/>
                </a:lnTo>
                <a:cubicBezTo>
                  <a:pt x="2943020" y="538929"/>
                  <a:pt x="2943220" y="539891"/>
                  <a:pt x="2942991" y="540863"/>
                </a:cubicBezTo>
                <a:cubicBezTo>
                  <a:pt x="2942544" y="542777"/>
                  <a:pt x="2940629" y="543987"/>
                  <a:pt x="2938705" y="543539"/>
                </a:cubicBezTo>
                <a:cubicBezTo>
                  <a:pt x="2937686" y="543292"/>
                  <a:pt x="2936896" y="542634"/>
                  <a:pt x="2936419" y="541787"/>
                </a:cubicBezTo>
                <a:lnTo>
                  <a:pt x="2787477" y="602423"/>
                </a:lnTo>
                <a:cubicBezTo>
                  <a:pt x="2787639" y="602975"/>
                  <a:pt x="2787705" y="603547"/>
                  <a:pt x="2787562" y="604147"/>
                </a:cubicBezTo>
                <a:cubicBezTo>
                  <a:pt x="2787115" y="606071"/>
                  <a:pt x="2785200" y="607271"/>
                  <a:pt x="2783276" y="606823"/>
                </a:cubicBezTo>
                <a:cubicBezTo>
                  <a:pt x="2781895" y="606509"/>
                  <a:pt x="2780904" y="605395"/>
                  <a:pt x="2780619" y="604099"/>
                </a:cubicBezTo>
                <a:lnTo>
                  <a:pt x="2601206" y="618758"/>
                </a:lnTo>
                <a:cubicBezTo>
                  <a:pt x="2601187" y="618958"/>
                  <a:pt x="2601234" y="619168"/>
                  <a:pt x="2601187" y="619368"/>
                </a:cubicBezTo>
                <a:cubicBezTo>
                  <a:pt x="2600739" y="621292"/>
                  <a:pt x="2598825" y="622492"/>
                  <a:pt x="2596901" y="622054"/>
                </a:cubicBezTo>
                <a:cubicBezTo>
                  <a:pt x="2594977" y="621606"/>
                  <a:pt x="2593786" y="619682"/>
                  <a:pt x="2594214" y="617758"/>
                </a:cubicBezTo>
                <a:cubicBezTo>
                  <a:pt x="2594376" y="617063"/>
                  <a:pt x="2594786" y="616491"/>
                  <a:pt x="2595272" y="616034"/>
                </a:cubicBezTo>
                <a:lnTo>
                  <a:pt x="2490620" y="474064"/>
                </a:lnTo>
                <a:cubicBezTo>
                  <a:pt x="2489887" y="474473"/>
                  <a:pt x="2488992" y="474645"/>
                  <a:pt x="2488106" y="474445"/>
                </a:cubicBezTo>
                <a:cubicBezTo>
                  <a:pt x="2486267" y="474016"/>
                  <a:pt x="2485144" y="472245"/>
                  <a:pt x="2485420" y="470416"/>
                </a:cubicBezTo>
                <a:lnTo>
                  <a:pt x="2333496" y="426944"/>
                </a:lnTo>
                <a:cubicBezTo>
                  <a:pt x="2332829" y="428506"/>
                  <a:pt x="2331172" y="429468"/>
                  <a:pt x="2329458" y="429058"/>
                </a:cubicBezTo>
                <a:cubicBezTo>
                  <a:pt x="2327534" y="428620"/>
                  <a:pt x="2326333" y="426687"/>
                  <a:pt x="2326791" y="424782"/>
                </a:cubicBezTo>
                <a:cubicBezTo>
                  <a:pt x="2326800" y="424696"/>
                  <a:pt x="2326857" y="424648"/>
                  <a:pt x="2326886" y="424572"/>
                </a:cubicBezTo>
                <a:lnTo>
                  <a:pt x="2211119" y="375728"/>
                </a:lnTo>
                <a:cubicBezTo>
                  <a:pt x="2210367" y="377090"/>
                  <a:pt x="2208823" y="377880"/>
                  <a:pt x="2207242" y="377518"/>
                </a:cubicBezTo>
                <a:cubicBezTo>
                  <a:pt x="2206204" y="377290"/>
                  <a:pt x="2205404" y="376595"/>
                  <a:pt x="2204937" y="375709"/>
                </a:cubicBezTo>
                <a:lnTo>
                  <a:pt x="2111392" y="415056"/>
                </a:lnTo>
                <a:cubicBezTo>
                  <a:pt x="2111573" y="415638"/>
                  <a:pt x="2111668" y="416266"/>
                  <a:pt x="2111516" y="416904"/>
                </a:cubicBezTo>
                <a:cubicBezTo>
                  <a:pt x="2111078" y="418828"/>
                  <a:pt x="2109154" y="420029"/>
                  <a:pt x="2107230" y="419590"/>
                </a:cubicBezTo>
                <a:cubicBezTo>
                  <a:pt x="2105315" y="419143"/>
                  <a:pt x="2104106" y="417219"/>
                  <a:pt x="2104553" y="415295"/>
                </a:cubicBezTo>
                <a:cubicBezTo>
                  <a:pt x="2104572" y="415257"/>
                  <a:pt x="2104591" y="415247"/>
                  <a:pt x="2104601" y="415199"/>
                </a:cubicBezTo>
                <a:lnTo>
                  <a:pt x="1974575" y="364764"/>
                </a:lnTo>
                <a:cubicBezTo>
                  <a:pt x="1973832" y="366165"/>
                  <a:pt x="1972279" y="366984"/>
                  <a:pt x="1970670" y="366603"/>
                </a:cubicBezTo>
                <a:cubicBezTo>
                  <a:pt x="1969327" y="366308"/>
                  <a:pt x="1968365" y="365250"/>
                  <a:pt x="1968050" y="364003"/>
                </a:cubicBezTo>
                <a:lnTo>
                  <a:pt x="1842301" y="381938"/>
                </a:lnTo>
                <a:cubicBezTo>
                  <a:pt x="1842311" y="382252"/>
                  <a:pt x="1842349" y="382557"/>
                  <a:pt x="1842273" y="382871"/>
                </a:cubicBezTo>
                <a:cubicBezTo>
                  <a:pt x="1841835" y="384786"/>
                  <a:pt x="1839920" y="385986"/>
                  <a:pt x="1837996" y="385548"/>
                </a:cubicBezTo>
                <a:cubicBezTo>
                  <a:pt x="1836082" y="385100"/>
                  <a:pt x="1834872" y="383176"/>
                  <a:pt x="1835320" y="381262"/>
                </a:cubicBezTo>
                <a:cubicBezTo>
                  <a:pt x="1835377" y="380995"/>
                  <a:pt x="1835529" y="380786"/>
                  <a:pt x="1835643" y="380547"/>
                </a:cubicBezTo>
                <a:lnTo>
                  <a:pt x="1754595" y="331979"/>
                </a:lnTo>
                <a:cubicBezTo>
                  <a:pt x="1753776" y="333103"/>
                  <a:pt x="1752338" y="333694"/>
                  <a:pt x="1750900" y="333361"/>
                </a:cubicBezTo>
                <a:cubicBezTo>
                  <a:pt x="1749423" y="333018"/>
                  <a:pt x="1748394" y="331798"/>
                  <a:pt x="1748194" y="330379"/>
                </a:cubicBezTo>
                <a:lnTo>
                  <a:pt x="1682423" y="331311"/>
                </a:lnTo>
                <a:lnTo>
                  <a:pt x="1549655" y="382148"/>
                </a:lnTo>
                <a:cubicBezTo>
                  <a:pt x="1549789" y="382681"/>
                  <a:pt x="1549836" y="383233"/>
                  <a:pt x="1549703" y="383814"/>
                </a:cubicBezTo>
                <a:cubicBezTo>
                  <a:pt x="1549255" y="385729"/>
                  <a:pt x="1547341" y="386920"/>
                  <a:pt x="1545417" y="386481"/>
                </a:cubicBezTo>
                <a:cubicBezTo>
                  <a:pt x="1543921" y="386138"/>
                  <a:pt x="1542893" y="384891"/>
                  <a:pt x="1542702" y="383452"/>
                </a:cubicBezTo>
                <a:lnTo>
                  <a:pt x="1395331" y="383795"/>
                </a:lnTo>
                <a:lnTo>
                  <a:pt x="1360889" y="413342"/>
                </a:lnTo>
                <a:cubicBezTo>
                  <a:pt x="1361441" y="414123"/>
                  <a:pt x="1361689" y="415142"/>
                  <a:pt x="1361451" y="416152"/>
                </a:cubicBezTo>
                <a:cubicBezTo>
                  <a:pt x="1361003" y="418076"/>
                  <a:pt x="1359079" y="419276"/>
                  <a:pt x="1357165" y="418828"/>
                </a:cubicBezTo>
                <a:cubicBezTo>
                  <a:pt x="1356098" y="418581"/>
                  <a:pt x="1355298" y="417876"/>
                  <a:pt x="1354831" y="416971"/>
                </a:cubicBezTo>
                <a:lnTo>
                  <a:pt x="1211470" y="470292"/>
                </a:lnTo>
                <a:cubicBezTo>
                  <a:pt x="1211594" y="470816"/>
                  <a:pt x="1211651" y="471359"/>
                  <a:pt x="1211518" y="471911"/>
                </a:cubicBezTo>
                <a:cubicBezTo>
                  <a:pt x="1211070" y="473845"/>
                  <a:pt x="1209146" y="475035"/>
                  <a:pt x="1207222" y="474597"/>
                </a:cubicBezTo>
                <a:cubicBezTo>
                  <a:pt x="1206346" y="474397"/>
                  <a:pt x="1205650" y="473873"/>
                  <a:pt x="1205165" y="473197"/>
                </a:cubicBezTo>
                <a:lnTo>
                  <a:pt x="1106876" y="530128"/>
                </a:lnTo>
                <a:cubicBezTo>
                  <a:pt x="1107181" y="530823"/>
                  <a:pt x="1107333" y="531595"/>
                  <a:pt x="1107152" y="532385"/>
                </a:cubicBezTo>
                <a:cubicBezTo>
                  <a:pt x="1106705" y="534309"/>
                  <a:pt x="1104790" y="535510"/>
                  <a:pt x="1102866" y="535071"/>
                </a:cubicBezTo>
                <a:cubicBezTo>
                  <a:pt x="1100952" y="534624"/>
                  <a:pt x="1099752" y="532700"/>
                  <a:pt x="1100190" y="530776"/>
                </a:cubicBezTo>
                <a:cubicBezTo>
                  <a:pt x="1100247" y="530538"/>
                  <a:pt x="1100380" y="530347"/>
                  <a:pt x="1100485" y="530147"/>
                </a:cubicBezTo>
                <a:lnTo>
                  <a:pt x="973393" y="453452"/>
                </a:lnTo>
                <a:cubicBezTo>
                  <a:pt x="972564" y="454518"/>
                  <a:pt x="971183" y="455080"/>
                  <a:pt x="969783" y="454766"/>
                </a:cubicBezTo>
                <a:cubicBezTo>
                  <a:pt x="968849" y="454547"/>
                  <a:pt x="968078" y="453966"/>
                  <a:pt x="967602" y="453204"/>
                </a:cubicBezTo>
                <a:lnTo>
                  <a:pt x="822917" y="523175"/>
                </a:lnTo>
                <a:cubicBezTo>
                  <a:pt x="823126" y="523784"/>
                  <a:pt x="823241" y="524422"/>
                  <a:pt x="823079" y="525099"/>
                </a:cubicBezTo>
                <a:cubicBezTo>
                  <a:pt x="822641" y="527023"/>
                  <a:pt x="820717" y="528223"/>
                  <a:pt x="818793" y="527785"/>
                </a:cubicBezTo>
                <a:cubicBezTo>
                  <a:pt x="816869" y="527337"/>
                  <a:pt x="815668" y="525413"/>
                  <a:pt x="816116" y="523489"/>
                </a:cubicBezTo>
                <a:cubicBezTo>
                  <a:pt x="816145" y="523346"/>
                  <a:pt x="816240" y="523241"/>
                  <a:pt x="816297" y="523098"/>
                </a:cubicBezTo>
                <a:lnTo>
                  <a:pt x="691824" y="461034"/>
                </a:lnTo>
                <a:cubicBezTo>
                  <a:pt x="691034" y="462262"/>
                  <a:pt x="689557" y="462939"/>
                  <a:pt x="688052" y="462596"/>
                </a:cubicBezTo>
                <a:cubicBezTo>
                  <a:pt x="686843" y="462310"/>
                  <a:pt x="685985" y="461424"/>
                  <a:pt x="685576" y="460357"/>
                </a:cubicBezTo>
                <a:lnTo>
                  <a:pt x="620339" y="479636"/>
                </a:lnTo>
                <a:cubicBezTo>
                  <a:pt x="620444" y="480141"/>
                  <a:pt x="620463" y="480655"/>
                  <a:pt x="620349" y="481198"/>
                </a:cubicBezTo>
                <a:cubicBezTo>
                  <a:pt x="619901" y="483112"/>
                  <a:pt x="617986" y="484303"/>
                  <a:pt x="616062" y="483865"/>
                </a:cubicBezTo>
                <a:cubicBezTo>
                  <a:pt x="614138" y="483427"/>
                  <a:pt x="612938" y="481493"/>
                  <a:pt x="613386" y="479588"/>
                </a:cubicBezTo>
                <a:cubicBezTo>
                  <a:pt x="613472" y="479207"/>
                  <a:pt x="613653" y="478893"/>
                  <a:pt x="613843" y="478579"/>
                </a:cubicBezTo>
                <a:lnTo>
                  <a:pt x="485846" y="379147"/>
                </a:lnTo>
                <a:cubicBezTo>
                  <a:pt x="484998" y="379976"/>
                  <a:pt x="483798" y="380424"/>
                  <a:pt x="482560" y="380138"/>
                </a:cubicBezTo>
                <a:cubicBezTo>
                  <a:pt x="480769" y="379728"/>
                  <a:pt x="479664" y="378023"/>
                  <a:pt x="479874" y="376233"/>
                </a:cubicBezTo>
                <a:lnTo>
                  <a:pt x="323940" y="337428"/>
                </a:lnTo>
                <a:cubicBezTo>
                  <a:pt x="323312" y="339056"/>
                  <a:pt x="321616" y="340047"/>
                  <a:pt x="319864" y="339637"/>
                </a:cubicBezTo>
                <a:cubicBezTo>
                  <a:pt x="318797" y="339399"/>
                  <a:pt x="317997" y="338694"/>
                  <a:pt x="317530" y="337799"/>
                </a:cubicBezTo>
                <a:lnTo>
                  <a:pt x="186504" y="388072"/>
                </a:lnTo>
                <a:cubicBezTo>
                  <a:pt x="186647" y="388615"/>
                  <a:pt x="186694" y="389167"/>
                  <a:pt x="186561" y="389748"/>
                </a:cubicBezTo>
                <a:cubicBezTo>
                  <a:pt x="186123" y="391682"/>
                  <a:pt x="184199" y="392873"/>
                  <a:pt x="182275" y="392434"/>
                </a:cubicBezTo>
                <a:cubicBezTo>
                  <a:pt x="180351" y="391996"/>
                  <a:pt x="179151" y="390063"/>
                  <a:pt x="179598" y="388148"/>
                </a:cubicBezTo>
                <a:cubicBezTo>
                  <a:pt x="179675" y="387805"/>
                  <a:pt x="179856" y="387510"/>
                  <a:pt x="180017" y="387215"/>
                </a:cubicBezTo>
                <a:lnTo>
                  <a:pt x="68337" y="305909"/>
                </a:lnTo>
                <a:cubicBezTo>
                  <a:pt x="67508" y="306824"/>
                  <a:pt x="66241" y="307310"/>
                  <a:pt x="64946" y="307014"/>
                </a:cubicBezTo>
                <a:cubicBezTo>
                  <a:pt x="63022" y="306576"/>
                  <a:pt x="61822" y="304652"/>
                  <a:pt x="62269" y="302728"/>
                </a:cubicBezTo>
                <a:cubicBezTo>
                  <a:pt x="62431" y="301985"/>
                  <a:pt x="62879" y="301394"/>
                  <a:pt x="63412" y="300918"/>
                </a:cubicBezTo>
                <a:lnTo>
                  <a:pt x="5434" y="222251"/>
                </a:lnTo>
                <a:cubicBezTo>
                  <a:pt x="4653" y="222699"/>
                  <a:pt x="3719" y="222889"/>
                  <a:pt x="2776" y="222670"/>
                </a:cubicBezTo>
                <a:cubicBezTo>
                  <a:pt x="852" y="222232"/>
                  <a:pt x="-348" y="220308"/>
                  <a:pt x="90" y="218394"/>
                </a:cubicBezTo>
                <a:cubicBezTo>
                  <a:pt x="538" y="216470"/>
                  <a:pt x="2462" y="215270"/>
                  <a:pt x="4386" y="215708"/>
                </a:cubicBezTo>
                <a:cubicBezTo>
                  <a:pt x="5681" y="216003"/>
                  <a:pt x="6586" y="216994"/>
                  <a:pt x="6948" y="218184"/>
                </a:cubicBezTo>
                <a:lnTo>
                  <a:pt x="169797" y="191447"/>
                </a:lnTo>
                <a:cubicBezTo>
                  <a:pt x="169788" y="191133"/>
                  <a:pt x="169750" y="190828"/>
                  <a:pt x="169826" y="190514"/>
                </a:cubicBezTo>
                <a:cubicBezTo>
                  <a:pt x="170273" y="188590"/>
                  <a:pt x="172188" y="187390"/>
                  <a:pt x="174112" y="187837"/>
                </a:cubicBezTo>
                <a:cubicBezTo>
                  <a:pt x="174750" y="187990"/>
                  <a:pt x="175274" y="188333"/>
                  <a:pt x="175722" y="188761"/>
                </a:cubicBezTo>
                <a:lnTo>
                  <a:pt x="303404" y="83996"/>
                </a:lnTo>
                <a:cubicBezTo>
                  <a:pt x="302909" y="83224"/>
                  <a:pt x="302718" y="82262"/>
                  <a:pt x="302938" y="81291"/>
                </a:cubicBezTo>
                <a:cubicBezTo>
                  <a:pt x="303385" y="79367"/>
                  <a:pt x="305300" y="78167"/>
                  <a:pt x="307224" y="78614"/>
                </a:cubicBezTo>
                <a:cubicBezTo>
                  <a:pt x="308243" y="78852"/>
                  <a:pt x="309034" y="79510"/>
                  <a:pt x="309510" y="80367"/>
                </a:cubicBezTo>
                <a:lnTo>
                  <a:pt x="458443" y="19731"/>
                </a:lnTo>
                <a:cubicBezTo>
                  <a:pt x="458300" y="19188"/>
                  <a:pt x="458233" y="18607"/>
                  <a:pt x="458367" y="18007"/>
                </a:cubicBezTo>
                <a:cubicBezTo>
                  <a:pt x="458805" y="16083"/>
                  <a:pt x="460729" y="14883"/>
                  <a:pt x="462653" y="15330"/>
                </a:cubicBezTo>
                <a:cubicBezTo>
                  <a:pt x="464043" y="15645"/>
                  <a:pt x="465025" y="16749"/>
                  <a:pt x="465320" y="18054"/>
                </a:cubicBezTo>
                <a:lnTo>
                  <a:pt x="644733" y="3386"/>
                </a:lnTo>
                <a:cubicBezTo>
                  <a:pt x="644742" y="3186"/>
                  <a:pt x="644695" y="2976"/>
                  <a:pt x="644742" y="2776"/>
                </a:cubicBezTo>
                <a:cubicBezTo>
                  <a:pt x="645190" y="852"/>
                  <a:pt x="647104" y="-348"/>
                  <a:pt x="649028" y="90"/>
                </a:cubicBezTo>
                <a:close/>
              </a:path>
            </a:pathLst>
          </a:custGeom>
          <a:solidFill>
            <a:schemeClr val="bg1">
              <a:lumMod val="85000"/>
              <a:alpha val="80000"/>
            </a:schemeClr>
          </a:solidFill>
          <a:ln w="9525" cap="flat">
            <a:noFill/>
            <a:prstDash val="solid"/>
            <a:miter/>
          </a:ln>
        </p:spPr>
        <p:txBody>
          <a:bodyPr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</a:endParaRPr>
          </a:p>
        </p:txBody>
      </p:sp>
      <p:sp>
        <p:nvSpPr>
          <p:cNvPr id="3" name="Freeform 748">
            <a:extLst>
              <a:ext uri="{FF2B5EF4-FFF2-40B4-BE49-F238E27FC236}">
                <a16:creationId xmlns:a16="http://schemas.microsoft.com/office/drawing/2014/main" id="{51F1B3D3-5FF0-7CB7-D877-3D590401A777}"/>
              </a:ext>
            </a:extLst>
          </p:cNvPr>
          <p:cNvSpPr>
            <a:spLocks/>
          </p:cNvSpPr>
          <p:nvPr userDrawn="1"/>
        </p:nvSpPr>
        <p:spPr bwMode="auto">
          <a:xfrm>
            <a:off x="2806700" y="8782050"/>
            <a:ext cx="19050" cy="19050"/>
          </a:xfrm>
          <a:custGeom>
            <a:avLst/>
            <a:gdLst>
              <a:gd name="T0" fmla="*/ 12601575 w 12"/>
              <a:gd name="T1" fmla="*/ 0 h 12"/>
              <a:gd name="T2" fmla="*/ 20161250 w 12"/>
              <a:gd name="T3" fmla="*/ 2520950 h 12"/>
              <a:gd name="T4" fmla="*/ 27722513 w 12"/>
              <a:gd name="T5" fmla="*/ 7561263 h 12"/>
              <a:gd name="T6" fmla="*/ 30241875 w 12"/>
              <a:gd name="T7" fmla="*/ 17641888 h 12"/>
              <a:gd name="T8" fmla="*/ 27722513 w 12"/>
              <a:gd name="T9" fmla="*/ 25201563 h 12"/>
              <a:gd name="T10" fmla="*/ 20161250 w 12"/>
              <a:gd name="T11" fmla="*/ 30241875 h 12"/>
              <a:gd name="T12" fmla="*/ 12601575 w 12"/>
              <a:gd name="T13" fmla="*/ 30241875 h 12"/>
              <a:gd name="T14" fmla="*/ 7561263 w 12"/>
              <a:gd name="T15" fmla="*/ 30241875 h 12"/>
              <a:gd name="T16" fmla="*/ 0 w 12"/>
              <a:gd name="T17" fmla="*/ 25201563 h 12"/>
              <a:gd name="T18" fmla="*/ 0 w 12"/>
              <a:gd name="T19" fmla="*/ 17641888 h 12"/>
              <a:gd name="T20" fmla="*/ 0 w 12"/>
              <a:gd name="T21" fmla="*/ 7561263 h 12"/>
              <a:gd name="T22" fmla="*/ 7561263 w 12"/>
              <a:gd name="T23" fmla="*/ 2520950 h 12"/>
              <a:gd name="T24" fmla="*/ 12601575 w 12"/>
              <a:gd name="T25" fmla="*/ 0 h 1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" h="12">
                <a:moveTo>
                  <a:pt x="5" y="0"/>
                </a:moveTo>
                <a:lnTo>
                  <a:pt x="8" y="1"/>
                </a:lnTo>
                <a:lnTo>
                  <a:pt x="11" y="3"/>
                </a:lnTo>
                <a:lnTo>
                  <a:pt x="12" y="7"/>
                </a:lnTo>
                <a:lnTo>
                  <a:pt x="11" y="10"/>
                </a:lnTo>
                <a:lnTo>
                  <a:pt x="8" y="12"/>
                </a:lnTo>
                <a:lnTo>
                  <a:pt x="5" y="12"/>
                </a:lnTo>
                <a:lnTo>
                  <a:pt x="3" y="12"/>
                </a:lnTo>
                <a:lnTo>
                  <a:pt x="0" y="10"/>
                </a:lnTo>
                <a:lnTo>
                  <a:pt x="0" y="7"/>
                </a:lnTo>
                <a:lnTo>
                  <a:pt x="0" y="3"/>
                </a:lnTo>
                <a:lnTo>
                  <a:pt x="3" y="1"/>
                </a:lnTo>
                <a:lnTo>
                  <a:pt x="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grpSp>
        <p:nvGrpSpPr>
          <p:cNvPr id="4" name="Group 8">
            <a:extLst>
              <a:ext uri="{FF2B5EF4-FFF2-40B4-BE49-F238E27FC236}">
                <a16:creationId xmlns:a16="http://schemas.microsoft.com/office/drawing/2014/main" id="{85DC118E-B8F8-1293-ECAA-22E24560AAE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549275" y="679450"/>
            <a:ext cx="1054100" cy="1046163"/>
            <a:chOff x="461616" y="645681"/>
            <a:chExt cx="1238235" cy="1227500"/>
          </a:xfrm>
        </p:grpSpPr>
        <p:grpSp>
          <p:nvGrpSpPr>
            <p:cNvPr id="5" name="Group 9">
              <a:extLst>
                <a:ext uri="{FF2B5EF4-FFF2-40B4-BE49-F238E27FC236}">
                  <a16:creationId xmlns:a16="http://schemas.microsoft.com/office/drawing/2014/main" id="{B73926FC-9F18-B8E1-67E3-6BE5245AE57F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242" name="Freeform 888">
                <a:extLst>
                  <a:ext uri="{FF2B5EF4-FFF2-40B4-BE49-F238E27FC236}">
                    <a16:creationId xmlns:a16="http://schemas.microsoft.com/office/drawing/2014/main" id="{92B53916-1CDF-AA5E-EA97-8E630D89DAD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3" name="Freeform 889">
                <a:extLst>
                  <a:ext uri="{FF2B5EF4-FFF2-40B4-BE49-F238E27FC236}">
                    <a16:creationId xmlns:a16="http://schemas.microsoft.com/office/drawing/2014/main" id="{06FA706C-909D-E9FA-C59F-54B465152BF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4" name="Freeform 890">
                <a:extLst>
                  <a:ext uri="{FF2B5EF4-FFF2-40B4-BE49-F238E27FC236}">
                    <a16:creationId xmlns:a16="http://schemas.microsoft.com/office/drawing/2014/main" id="{F6EE0CB8-BBBA-4916-A441-4BE43B12FEE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5" name="Freeform 891">
                <a:extLst>
                  <a:ext uri="{FF2B5EF4-FFF2-40B4-BE49-F238E27FC236}">
                    <a16:creationId xmlns:a16="http://schemas.microsoft.com/office/drawing/2014/main" id="{21B804EF-A34E-3DA4-1F9D-A73017055A8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6" name="Freeform 892">
                <a:extLst>
                  <a:ext uri="{FF2B5EF4-FFF2-40B4-BE49-F238E27FC236}">
                    <a16:creationId xmlns:a16="http://schemas.microsoft.com/office/drawing/2014/main" id="{C102A4AD-D10B-DD4F-9DD6-04618E98D3D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7" name="Freeform 893">
                <a:extLst>
                  <a:ext uri="{FF2B5EF4-FFF2-40B4-BE49-F238E27FC236}">
                    <a16:creationId xmlns:a16="http://schemas.microsoft.com/office/drawing/2014/main" id="{DB766554-4314-473F-3580-70CB7BD0E75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8" name="Freeform 894">
                <a:extLst>
                  <a:ext uri="{FF2B5EF4-FFF2-40B4-BE49-F238E27FC236}">
                    <a16:creationId xmlns:a16="http://schemas.microsoft.com/office/drawing/2014/main" id="{870C82FD-2927-66CA-912F-D5D91985A71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9" name="Freeform 895">
                <a:extLst>
                  <a:ext uri="{FF2B5EF4-FFF2-40B4-BE49-F238E27FC236}">
                    <a16:creationId xmlns:a16="http://schemas.microsoft.com/office/drawing/2014/main" id="{CDD9F249-403E-396B-FD38-8340492BCF4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0" name="Freeform 896">
                <a:extLst>
                  <a:ext uri="{FF2B5EF4-FFF2-40B4-BE49-F238E27FC236}">
                    <a16:creationId xmlns:a16="http://schemas.microsoft.com/office/drawing/2014/main" id="{EAE2E1B3-F424-128A-77D2-4D5AD08C028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1" name="Freeform 897">
                <a:extLst>
                  <a:ext uri="{FF2B5EF4-FFF2-40B4-BE49-F238E27FC236}">
                    <a16:creationId xmlns:a16="http://schemas.microsoft.com/office/drawing/2014/main" id="{67EDD0CE-1006-A4C3-457E-045879AE496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2" name="Freeform 898">
                <a:extLst>
                  <a:ext uri="{FF2B5EF4-FFF2-40B4-BE49-F238E27FC236}">
                    <a16:creationId xmlns:a16="http://schemas.microsoft.com/office/drawing/2014/main" id="{E19277BD-D418-FF0E-638B-7FEB38833B4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3" name="Freeform 899">
                <a:extLst>
                  <a:ext uri="{FF2B5EF4-FFF2-40B4-BE49-F238E27FC236}">
                    <a16:creationId xmlns:a16="http://schemas.microsoft.com/office/drawing/2014/main" id="{BAB1B6D5-D713-9272-61A2-CD124F84F3E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4" name="Freeform 900">
                <a:extLst>
                  <a:ext uri="{FF2B5EF4-FFF2-40B4-BE49-F238E27FC236}">
                    <a16:creationId xmlns:a16="http://schemas.microsoft.com/office/drawing/2014/main" id="{9914520A-1E24-0BB9-EFFB-04A05D777F8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5" name="Freeform 901">
                <a:extLst>
                  <a:ext uri="{FF2B5EF4-FFF2-40B4-BE49-F238E27FC236}">
                    <a16:creationId xmlns:a16="http://schemas.microsoft.com/office/drawing/2014/main" id="{96F077B1-85CD-5E5A-9E62-2E9E9EA9000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6" name="Freeform 902">
                <a:extLst>
                  <a:ext uri="{FF2B5EF4-FFF2-40B4-BE49-F238E27FC236}">
                    <a16:creationId xmlns:a16="http://schemas.microsoft.com/office/drawing/2014/main" id="{3AE29FDB-1EE5-D422-8F85-D906F19DC01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7" name="Freeform 903">
                <a:extLst>
                  <a:ext uri="{FF2B5EF4-FFF2-40B4-BE49-F238E27FC236}">
                    <a16:creationId xmlns:a16="http://schemas.microsoft.com/office/drawing/2014/main" id="{18CBB742-3180-4249-6084-40ECB4B8DBB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8" name="Freeform 904">
                <a:extLst>
                  <a:ext uri="{FF2B5EF4-FFF2-40B4-BE49-F238E27FC236}">
                    <a16:creationId xmlns:a16="http://schemas.microsoft.com/office/drawing/2014/main" id="{016C2351-B5EA-A844-9D96-329865D86A0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9" name="Freeform 905">
                <a:extLst>
                  <a:ext uri="{FF2B5EF4-FFF2-40B4-BE49-F238E27FC236}">
                    <a16:creationId xmlns:a16="http://schemas.microsoft.com/office/drawing/2014/main" id="{813AC77A-8826-5BA5-34D8-AA8E147FC5D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0" name="Freeform 906">
                <a:extLst>
                  <a:ext uri="{FF2B5EF4-FFF2-40B4-BE49-F238E27FC236}">
                    <a16:creationId xmlns:a16="http://schemas.microsoft.com/office/drawing/2014/main" id="{52B41BF1-44D6-1E4C-5C6F-7807F6A776E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1" name="Freeform 907">
                <a:extLst>
                  <a:ext uri="{FF2B5EF4-FFF2-40B4-BE49-F238E27FC236}">
                    <a16:creationId xmlns:a16="http://schemas.microsoft.com/office/drawing/2014/main" id="{FCD254A9-0E7A-85E0-823F-E43BA32591E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2" name="Freeform 908">
                <a:extLst>
                  <a:ext uri="{FF2B5EF4-FFF2-40B4-BE49-F238E27FC236}">
                    <a16:creationId xmlns:a16="http://schemas.microsoft.com/office/drawing/2014/main" id="{CB8BEDCA-B558-26C9-4B48-AC11EA1F540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3" name="Freeform 909">
                <a:extLst>
                  <a:ext uri="{FF2B5EF4-FFF2-40B4-BE49-F238E27FC236}">
                    <a16:creationId xmlns:a16="http://schemas.microsoft.com/office/drawing/2014/main" id="{47C1045F-C05C-9843-8D36-4B1E8D90C1C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4" name="Freeform 910">
                <a:extLst>
                  <a:ext uri="{FF2B5EF4-FFF2-40B4-BE49-F238E27FC236}">
                    <a16:creationId xmlns:a16="http://schemas.microsoft.com/office/drawing/2014/main" id="{F774B105-1498-3288-3670-5EF42311562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5" name="Freeform 911">
                <a:extLst>
                  <a:ext uri="{FF2B5EF4-FFF2-40B4-BE49-F238E27FC236}">
                    <a16:creationId xmlns:a16="http://schemas.microsoft.com/office/drawing/2014/main" id="{69CEDDFF-E7CA-589A-6D98-9E9FDDC726A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6" name="Freeform 912">
                <a:extLst>
                  <a:ext uri="{FF2B5EF4-FFF2-40B4-BE49-F238E27FC236}">
                    <a16:creationId xmlns:a16="http://schemas.microsoft.com/office/drawing/2014/main" id="{9A9F8D78-1F42-4B22-DBD6-8AC3D08E616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7" name="Freeform 913">
                <a:extLst>
                  <a:ext uri="{FF2B5EF4-FFF2-40B4-BE49-F238E27FC236}">
                    <a16:creationId xmlns:a16="http://schemas.microsoft.com/office/drawing/2014/main" id="{8811BE5D-894A-1843-6334-1B06C2CED8F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8" name="Freeform 914">
                <a:extLst>
                  <a:ext uri="{FF2B5EF4-FFF2-40B4-BE49-F238E27FC236}">
                    <a16:creationId xmlns:a16="http://schemas.microsoft.com/office/drawing/2014/main" id="{8228C6EB-C96D-A169-301E-DD086D36CF5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9" name="Freeform 915">
                <a:extLst>
                  <a:ext uri="{FF2B5EF4-FFF2-40B4-BE49-F238E27FC236}">
                    <a16:creationId xmlns:a16="http://schemas.microsoft.com/office/drawing/2014/main" id="{83D83F3F-BCDD-4EE7-F043-D4E8596A037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0" name="Freeform 916">
                <a:extLst>
                  <a:ext uri="{FF2B5EF4-FFF2-40B4-BE49-F238E27FC236}">
                    <a16:creationId xmlns:a16="http://schemas.microsoft.com/office/drawing/2014/main" id="{80475C03-8D58-AC0D-995A-D86A8E8FFA2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1" name="Freeform 917">
                <a:extLst>
                  <a:ext uri="{FF2B5EF4-FFF2-40B4-BE49-F238E27FC236}">
                    <a16:creationId xmlns:a16="http://schemas.microsoft.com/office/drawing/2014/main" id="{95F0789D-E6EE-89D0-6F78-C3643A10C0F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2" name="Freeform 918">
                <a:extLst>
                  <a:ext uri="{FF2B5EF4-FFF2-40B4-BE49-F238E27FC236}">
                    <a16:creationId xmlns:a16="http://schemas.microsoft.com/office/drawing/2014/main" id="{03F17AA3-069F-435E-27D1-48843D3C04E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3" name="Freeform 919">
                <a:extLst>
                  <a:ext uri="{FF2B5EF4-FFF2-40B4-BE49-F238E27FC236}">
                    <a16:creationId xmlns:a16="http://schemas.microsoft.com/office/drawing/2014/main" id="{AD563835-29F3-9519-3CF5-9F4A7AF37F3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4" name="Freeform 920">
                <a:extLst>
                  <a:ext uri="{FF2B5EF4-FFF2-40B4-BE49-F238E27FC236}">
                    <a16:creationId xmlns:a16="http://schemas.microsoft.com/office/drawing/2014/main" id="{0AA0003F-D542-E9EB-80EF-75CAB44C45C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5" name="Freeform 921">
                <a:extLst>
                  <a:ext uri="{FF2B5EF4-FFF2-40B4-BE49-F238E27FC236}">
                    <a16:creationId xmlns:a16="http://schemas.microsoft.com/office/drawing/2014/main" id="{481E1B27-CBC8-E06C-CB55-BC8C906E9F5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6" name="Freeform 922">
                <a:extLst>
                  <a:ext uri="{FF2B5EF4-FFF2-40B4-BE49-F238E27FC236}">
                    <a16:creationId xmlns:a16="http://schemas.microsoft.com/office/drawing/2014/main" id="{EA31FF8F-27DD-E30A-E5D0-126AD4113B2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7" name="Freeform 923">
                <a:extLst>
                  <a:ext uri="{FF2B5EF4-FFF2-40B4-BE49-F238E27FC236}">
                    <a16:creationId xmlns:a16="http://schemas.microsoft.com/office/drawing/2014/main" id="{0C556B88-5A71-7BF1-A51A-C85CBFB9C76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8" name="Freeform 924">
                <a:extLst>
                  <a:ext uri="{FF2B5EF4-FFF2-40B4-BE49-F238E27FC236}">
                    <a16:creationId xmlns:a16="http://schemas.microsoft.com/office/drawing/2014/main" id="{C883A22B-0A22-81FC-9588-56318BB4522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9" name="Freeform 925">
                <a:extLst>
                  <a:ext uri="{FF2B5EF4-FFF2-40B4-BE49-F238E27FC236}">
                    <a16:creationId xmlns:a16="http://schemas.microsoft.com/office/drawing/2014/main" id="{4E4E764A-B7DC-49D5-852D-CF386874C8A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0" name="Freeform 926">
                <a:extLst>
                  <a:ext uri="{FF2B5EF4-FFF2-40B4-BE49-F238E27FC236}">
                    <a16:creationId xmlns:a16="http://schemas.microsoft.com/office/drawing/2014/main" id="{9E5F9991-5659-7D62-9B72-553E8CBA8DA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1" name="Freeform 927">
                <a:extLst>
                  <a:ext uri="{FF2B5EF4-FFF2-40B4-BE49-F238E27FC236}">
                    <a16:creationId xmlns:a16="http://schemas.microsoft.com/office/drawing/2014/main" id="{95D36892-3C4A-68A5-F43E-5FA7A0C16A8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2" name="Freeform 928">
                <a:extLst>
                  <a:ext uri="{FF2B5EF4-FFF2-40B4-BE49-F238E27FC236}">
                    <a16:creationId xmlns:a16="http://schemas.microsoft.com/office/drawing/2014/main" id="{BFC500EC-F433-672A-D266-B77C190D9AD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3" name="Freeform 929">
                <a:extLst>
                  <a:ext uri="{FF2B5EF4-FFF2-40B4-BE49-F238E27FC236}">
                    <a16:creationId xmlns:a16="http://schemas.microsoft.com/office/drawing/2014/main" id="{F5687ECF-861F-1736-9603-3D28F6B82D8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4" name="Freeform 930">
                <a:extLst>
                  <a:ext uri="{FF2B5EF4-FFF2-40B4-BE49-F238E27FC236}">
                    <a16:creationId xmlns:a16="http://schemas.microsoft.com/office/drawing/2014/main" id="{BF0E93A3-DD0D-2193-8F0C-7440BF6959F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5" name="Freeform 931">
                <a:extLst>
                  <a:ext uri="{FF2B5EF4-FFF2-40B4-BE49-F238E27FC236}">
                    <a16:creationId xmlns:a16="http://schemas.microsoft.com/office/drawing/2014/main" id="{ACBB80BF-DD8B-7A1A-6B18-041077AAC61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6" name="Freeform 932">
                <a:extLst>
                  <a:ext uri="{FF2B5EF4-FFF2-40B4-BE49-F238E27FC236}">
                    <a16:creationId xmlns:a16="http://schemas.microsoft.com/office/drawing/2014/main" id="{7A03A041-A4A6-CCFC-3D1E-0BF4DA5CF16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7" name="Freeform 933">
                <a:extLst>
                  <a:ext uri="{FF2B5EF4-FFF2-40B4-BE49-F238E27FC236}">
                    <a16:creationId xmlns:a16="http://schemas.microsoft.com/office/drawing/2014/main" id="{652A6D8F-904D-218B-53EA-5CDE7059FD2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8" name="Freeform 934">
                <a:extLst>
                  <a:ext uri="{FF2B5EF4-FFF2-40B4-BE49-F238E27FC236}">
                    <a16:creationId xmlns:a16="http://schemas.microsoft.com/office/drawing/2014/main" id="{FA567EB0-DDF6-E4B1-6956-864624916A3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9" name="Freeform 935">
                <a:extLst>
                  <a:ext uri="{FF2B5EF4-FFF2-40B4-BE49-F238E27FC236}">
                    <a16:creationId xmlns:a16="http://schemas.microsoft.com/office/drawing/2014/main" id="{3182511A-BDE7-942C-CA9F-A3FC1DB705C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0" name="Freeform 936">
                <a:extLst>
                  <a:ext uri="{FF2B5EF4-FFF2-40B4-BE49-F238E27FC236}">
                    <a16:creationId xmlns:a16="http://schemas.microsoft.com/office/drawing/2014/main" id="{53DD555B-3DF0-60D0-C49A-E633CD6C5EB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1" name="Freeform 937">
                <a:extLst>
                  <a:ext uri="{FF2B5EF4-FFF2-40B4-BE49-F238E27FC236}">
                    <a16:creationId xmlns:a16="http://schemas.microsoft.com/office/drawing/2014/main" id="{F63651E4-0D13-2CD9-434D-A62B67F1ED9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2" name="Freeform 938">
                <a:extLst>
                  <a:ext uri="{FF2B5EF4-FFF2-40B4-BE49-F238E27FC236}">
                    <a16:creationId xmlns:a16="http://schemas.microsoft.com/office/drawing/2014/main" id="{859F43A4-2F5E-4F19-E9B2-8E29F86DAD1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3" name="Freeform 939">
                <a:extLst>
                  <a:ext uri="{FF2B5EF4-FFF2-40B4-BE49-F238E27FC236}">
                    <a16:creationId xmlns:a16="http://schemas.microsoft.com/office/drawing/2014/main" id="{D6347FC5-00BB-41F6-B782-381B57FFD94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4" name="Freeform 940">
                <a:extLst>
                  <a:ext uri="{FF2B5EF4-FFF2-40B4-BE49-F238E27FC236}">
                    <a16:creationId xmlns:a16="http://schemas.microsoft.com/office/drawing/2014/main" id="{867DA156-358C-C928-6389-F6BF0C03F2A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5" name="Freeform 941">
                <a:extLst>
                  <a:ext uri="{FF2B5EF4-FFF2-40B4-BE49-F238E27FC236}">
                    <a16:creationId xmlns:a16="http://schemas.microsoft.com/office/drawing/2014/main" id="{65C40D59-A84A-C192-1D06-2F9D9F0F378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6" name="Freeform 942">
                <a:extLst>
                  <a:ext uri="{FF2B5EF4-FFF2-40B4-BE49-F238E27FC236}">
                    <a16:creationId xmlns:a16="http://schemas.microsoft.com/office/drawing/2014/main" id="{CFF5AE2E-B3E3-2C2D-F9A0-32DFD6B74C1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" name="Freeform 943">
                <a:extLst>
                  <a:ext uri="{FF2B5EF4-FFF2-40B4-BE49-F238E27FC236}">
                    <a16:creationId xmlns:a16="http://schemas.microsoft.com/office/drawing/2014/main" id="{D1953E0C-3D1C-A852-FD4F-F2C382A38BF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" name="Freeform 944">
                <a:extLst>
                  <a:ext uri="{FF2B5EF4-FFF2-40B4-BE49-F238E27FC236}">
                    <a16:creationId xmlns:a16="http://schemas.microsoft.com/office/drawing/2014/main" id="{455C1310-898D-B170-A795-B3210F52AD8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" name="Freeform 945">
                <a:extLst>
                  <a:ext uri="{FF2B5EF4-FFF2-40B4-BE49-F238E27FC236}">
                    <a16:creationId xmlns:a16="http://schemas.microsoft.com/office/drawing/2014/main" id="{954C136B-CD86-EB62-DE02-6379DAB63E7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0" name="Freeform 946">
                <a:extLst>
                  <a:ext uri="{FF2B5EF4-FFF2-40B4-BE49-F238E27FC236}">
                    <a16:creationId xmlns:a16="http://schemas.microsoft.com/office/drawing/2014/main" id="{75CB4930-DBE6-4658-6ED6-2F35A81A03F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1" name="Freeform 947">
                <a:extLst>
                  <a:ext uri="{FF2B5EF4-FFF2-40B4-BE49-F238E27FC236}">
                    <a16:creationId xmlns:a16="http://schemas.microsoft.com/office/drawing/2014/main" id="{A72E901C-D815-1C02-E85E-E233A6634D0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2" name="Freeform 948">
                <a:extLst>
                  <a:ext uri="{FF2B5EF4-FFF2-40B4-BE49-F238E27FC236}">
                    <a16:creationId xmlns:a16="http://schemas.microsoft.com/office/drawing/2014/main" id="{5CEB73FE-61BB-1F30-1CE4-75BB86C3E55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3" name="Freeform 949">
                <a:extLst>
                  <a:ext uri="{FF2B5EF4-FFF2-40B4-BE49-F238E27FC236}">
                    <a16:creationId xmlns:a16="http://schemas.microsoft.com/office/drawing/2014/main" id="{F5A9D032-B3A5-7FF8-FC85-A48491B08D8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4" name="Freeform 950">
                <a:extLst>
                  <a:ext uri="{FF2B5EF4-FFF2-40B4-BE49-F238E27FC236}">
                    <a16:creationId xmlns:a16="http://schemas.microsoft.com/office/drawing/2014/main" id="{4E92B0B5-0007-05E8-F805-71CADC0FB8A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5" name="Freeform 951">
                <a:extLst>
                  <a:ext uri="{FF2B5EF4-FFF2-40B4-BE49-F238E27FC236}">
                    <a16:creationId xmlns:a16="http://schemas.microsoft.com/office/drawing/2014/main" id="{E42EEABB-8C3F-5AA7-F785-28368783A70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6" name="Freeform 952">
                <a:extLst>
                  <a:ext uri="{FF2B5EF4-FFF2-40B4-BE49-F238E27FC236}">
                    <a16:creationId xmlns:a16="http://schemas.microsoft.com/office/drawing/2014/main" id="{A62993C4-E133-FAB2-AF13-5C80FE7D0C5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7" name="Freeform 953">
                <a:extLst>
                  <a:ext uri="{FF2B5EF4-FFF2-40B4-BE49-F238E27FC236}">
                    <a16:creationId xmlns:a16="http://schemas.microsoft.com/office/drawing/2014/main" id="{4853A230-CE02-CE40-384E-E76FAED9B91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8" name="Freeform 954">
                <a:extLst>
                  <a:ext uri="{FF2B5EF4-FFF2-40B4-BE49-F238E27FC236}">
                    <a16:creationId xmlns:a16="http://schemas.microsoft.com/office/drawing/2014/main" id="{A5D72124-F8A1-59D1-7118-66CEDB3A89A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9" name="Freeform 955">
                <a:extLst>
                  <a:ext uri="{FF2B5EF4-FFF2-40B4-BE49-F238E27FC236}">
                    <a16:creationId xmlns:a16="http://schemas.microsoft.com/office/drawing/2014/main" id="{891AF0E9-2426-B57A-353F-CA5499D685D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0" name="Freeform 956">
                <a:extLst>
                  <a:ext uri="{FF2B5EF4-FFF2-40B4-BE49-F238E27FC236}">
                    <a16:creationId xmlns:a16="http://schemas.microsoft.com/office/drawing/2014/main" id="{372D0E0B-170B-70DD-29EA-5DCB69A0116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1" name="Freeform 957">
                <a:extLst>
                  <a:ext uri="{FF2B5EF4-FFF2-40B4-BE49-F238E27FC236}">
                    <a16:creationId xmlns:a16="http://schemas.microsoft.com/office/drawing/2014/main" id="{46F37CBC-95AB-D606-4C4F-B358187A420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2" name="Freeform 958">
                <a:extLst>
                  <a:ext uri="{FF2B5EF4-FFF2-40B4-BE49-F238E27FC236}">
                    <a16:creationId xmlns:a16="http://schemas.microsoft.com/office/drawing/2014/main" id="{BBD0844B-DC29-47C5-9BEC-8F8ACCEAAD6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3" name="Freeform 959">
                <a:extLst>
                  <a:ext uri="{FF2B5EF4-FFF2-40B4-BE49-F238E27FC236}">
                    <a16:creationId xmlns:a16="http://schemas.microsoft.com/office/drawing/2014/main" id="{A382362C-E0FB-8B94-705B-C9949FC79C0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4" name="Freeform 960">
                <a:extLst>
                  <a:ext uri="{FF2B5EF4-FFF2-40B4-BE49-F238E27FC236}">
                    <a16:creationId xmlns:a16="http://schemas.microsoft.com/office/drawing/2014/main" id="{CC2B25AB-4FF4-768A-2BAC-1BCAB050235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5" name="Freeform 961">
                <a:extLst>
                  <a:ext uri="{FF2B5EF4-FFF2-40B4-BE49-F238E27FC236}">
                    <a16:creationId xmlns:a16="http://schemas.microsoft.com/office/drawing/2014/main" id="{E275E396-4B0C-E57E-1518-A8458AC3D8F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6" name="Freeform 962">
                <a:extLst>
                  <a:ext uri="{FF2B5EF4-FFF2-40B4-BE49-F238E27FC236}">
                    <a16:creationId xmlns:a16="http://schemas.microsoft.com/office/drawing/2014/main" id="{D5D220F6-5146-C5B4-C57B-0CE38F2D984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7" name="Freeform 963">
                <a:extLst>
                  <a:ext uri="{FF2B5EF4-FFF2-40B4-BE49-F238E27FC236}">
                    <a16:creationId xmlns:a16="http://schemas.microsoft.com/office/drawing/2014/main" id="{8D6025C7-FCB2-7A2B-FF56-FDF9C8E7395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8" name="Freeform 964">
                <a:extLst>
                  <a:ext uri="{FF2B5EF4-FFF2-40B4-BE49-F238E27FC236}">
                    <a16:creationId xmlns:a16="http://schemas.microsoft.com/office/drawing/2014/main" id="{BF45F189-2173-0AD5-A3AA-9B523A59713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9" name="Freeform 965">
                <a:extLst>
                  <a:ext uri="{FF2B5EF4-FFF2-40B4-BE49-F238E27FC236}">
                    <a16:creationId xmlns:a16="http://schemas.microsoft.com/office/drawing/2014/main" id="{84D39877-07E6-9FA8-1C44-2E4FDC85A44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0" name="Freeform 966">
                <a:extLst>
                  <a:ext uri="{FF2B5EF4-FFF2-40B4-BE49-F238E27FC236}">
                    <a16:creationId xmlns:a16="http://schemas.microsoft.com/office/drawing/2014/main" id="{B2A8CA00-413B-B121-FA6C-91C74E84298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1" name="Freeform 967">
                <a:extLst>
                  <a:ext uri="{FF2B5EF4-FFF2-40B4-BE49-F238E27FC236}">
                    <a16:creationId xmlns:a16="http://schemas.microsoft.com/office/drawing/2014/main" id="{B9CE433C-A4A6-88E5-4034-46F1D88758A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2" name="Freeform 968">
                <a:extLst>
                  <a:ext uri="{FF2B5EF4-FFF2-40B4-BE49-F238E27FC236}">
                    <a16:creationId xmlns:a16="http://schemas.microsoft.com/office/drawing/2014/main" id="{C86EE02E-39F5-932E-B41D-F7DE05D4A79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3" name="Freeform 969">
                <a:extLst>
                  <a:ext uri="{FF2B5EF4-FFF2-40B4-BE49-F238E27FC236}">
                    <a16:creationId xmlns:a16="http://schemas.microsoft.com/office/drawing/2014/main" id="{C46CCBD0-14BF-A363-24EA-BC37ED89AC3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4" name="Freeform 970">
                <a:extLst>
                  <a:ext uri="{FF2B5EF4-FFF2-40B4-BE49-F238E27FC236}">
                    <a16:creationId xmlns:a16="http://schemas.microsoft.com/office/drawing/2014/main" id="{6DABA071-CFAF-C574-CB1C-55C0820ECDE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5" name="Freeform 971">
                <a:extLst>
                  <a:ext uri="{FF2B5EF4-FFF2-40B4-BE49-F238E27FC236}">
                    <a16:creationId xmlns:a16="http://schemas.microsoft.com/office/drawing/2014/main" id="{08F6FCC6-9579-9D33-1FE0-62A5F46E1A7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6" name="Freeform 972">
                <a:extLst>
                  <a:ext uri="{FF2B5EF4-FFF2-40B4-BE49-F238E27FC236}">
                    <a16:creationId xmlns:a16="http://schemas.microsoft.com/office/drawing/2014/main" id="{C2F3553D-D780-3B7A-9703-C21521520E4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7" name="Freeform 973">
                <a:extLst>
                  <a:ext uri="{FF2B5EF4-FFF2-40B4-BE49-F238E27FC236}">
                    <a16:creationId xmlns:a16="http://schemas.microsoft.com/office/drawing/2014/main" id="{7427458D-0862-9CD1-3A4C-F8FE49C9D45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8" name="Freeform 974">
                <a:extLst>
                  <a:ext uri="{FF2B5EF4-FFF2-40B4-BE49-F238E27FC236}">
                    <a16:creationId xmlns:a16="http://schemas.microsoft.com/office/drawing/2014/main" id="{8EAAABC7-F4CB-47B9-34A8-B1C0FB5866A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9" name="Freeform 975">
                <a:extLst>
                  <a:ext uri="{FF2B5EF4-FFF2-40B4-BE49-F238E27FC236}">
                    <a16:creationId xmlns:a16="http://schemas.microsoft.com/office/drawing/2014/main" id="{14D30990-96FD-C7AB-A069-0632B5EAA6B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0" name="Freeform 976">
                <a:extLst>
                  <a:ext uri="{FF2B5EF4-FFF2-40B4-BE49-F238E27FC236}">
                    <a16:creationId xmlns:a16="http://schemas.microsoft.com/office/drawing/2014/main" id="{7E85FD1C-E7F2-6B64-FC49-116511326E8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1" name="Freeform 977">
                <a:extLst>
                  <a:ext uri="{FF2B5EF4-FFF2-40B4-BE49-F238E27FC236}">
                    <a16:creationId xmlns:a16="http://schemas.microsoft.com/office/drawing/2014/main" id="{E89AB8D2-1952-7133-D4D9-5168F143A85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2" name="Freeform 978">
                <a:extLst>
                  <a:ext uri="{FF2B5EF4-FFF2-40B4-BE49-F238E27FC236}">
                    <a16:creationId xmlns:a16="http://schemas.microsoft.com/office/drawing/2014/main" id="{B342B237-63A4-6EDD-8E8F-7635CF30306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3" name="Freeform 979">
                <a:extLst>
                  <a:ext uri="{FF2B5EF4-FFF2-40B4-BE49-F238E27FC236}">
                    <a16:creationId xmlns:a16="http://schemas.microsoft.com/office/drawing/2014/main" id="{6AC58016-A252-BBD2-D533-54FD6F9EBB6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4" name="Freeform 980">
                <a:extLst>
                  <a:ext uri="{FF2B5EF4-FFF2-40B4-BE49-F238E27FC236}">
                    <a16:creationId xmlns:a16="http://schemas.microsoft.com/office/drawing/2014/main" id="{94213308-534F-21B9-9D0F-A5E3AFC43DB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5" name="Freeform 981">
                <a:extLst>
                  <a:ext uri="{FF2B5EF4-FFF2-40B4-BE49-F238E27FC236}">
                    <a16:creationId xmlns:a16="http://schemas.microsoft.com/office/drawing/2014/main" id="{56B82298-5CE1-E3CE-0BB1-6BC0D225FD4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6" name="Freeform 982">
                <a:extLst>
                  <a:ext uri="{FF2B5EF4-FFF2-40B4-BE49-F238E27FC236}">
                    <a16:creationId xmlns:a16="http://schemas.microsoft.com/office/drawing/2014/main" id="{560F750E-A9C4-9E7E-C558-2685FACC862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7" name="Freeform 983">
                <a:extLst>
                  <a:ext uri="{FF2B5EF4-FFF2-40B4-BE49-F238E27FC236}">
                    <a16:creationId xmlns:a16="http://schemas.microsoft.com/office/drawing/2014/main" id="{56AE22ED-8EBD-D95A-1D34-271AFAC56C5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8" name="Freeform 984">
                <a:extLst>
                  <a:ext uri="{FF2B5EF4-FFF2-40B4-BE49-F238E27FC236}">
                    <a16:creationId xmlns:a16="http://schemas.microsoft.com/office/drawing/2014/main" id="{F4491E50-B080-3D64-E2AE-6A72B1C4A9D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9" name="Freeform 985">
                <a:extLst>
                  <a:ext uri="{FF2B5EF4-FFF2-40B4-BE49-F238E27FC236}">
                    <a16:creationId xmlns:a16="http://schemas.microsoft.com/office/drawing/2014/main" id="{90E95034-7A0B-2D63-1E67-67CFED53A9D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0" name="Freeform 986">
                <a:extLst>
                  <a:ext uri="{FF2B5EF4-FFF2-40B4-BE49-F238E27FC236}">
                    <a16:creationId xmlns:a16="http://schemas.microsoft.com/office/drawing/2014/main" id="{E1B12CA1-9BE4-BEAB-3C3E-D5F43010069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1" name="Freeform 987">
                <a:extLst>
                  <a:ext uri="{FF2B5EF4-FFF2-40B4-BE49-F238E27FC236}">
                    <a16:creationId xmlns:a16="http://schemas.microsoft.com/office/drawing/2014/main" id="{F7D22607-AA40-88CE-C0B2-6671E10262D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2" name="Freeform 988">
                <a:extLst>
                  <a:ext uri="{FF2B5EF4-FFF2-40B4-BE49-F238E27FC236}">
                    <a16:creationId xmlns:a16="http://schemas.microsoft.com/office/drawing/2014/main" id="{7048CF9D-47F3-5CA6-3B12-E6CA019E696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3" name="Freeform 989">
                <a:extLst>
                  <a:ext uri="{FF2B5EF4-FFF2-40B4-BE49-F238E27FC236}">
                    <a16:creationId xmlns:a16="http://schemas.microsoft.com/office/drawing/2014/main" id="{4378BCC9-D59C-B861-9A67-BB5FAA53394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4" name="Freeform 990">
                <a:extLst>
                  <a:ext uri="{FF2B5EF4-FFF2-40B4-BE49-F238E27FC236}">
                    <a16:creationId xmlns:a16="http://schemas.microsoft.com/office/drawing/2014/main" id="{4D340626-DAA6-7BC0-F113-AA2FF2EB061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5" name="Freeform 991">
                <a:extLst>
                  <a:ext uri="{FF2B5EF4-FFF2-40B4-BE49-F238E27FC236}">
                    <a16:creationId xmlns:a16="http://schemas.microsoft.com/office/drawing/2014/main" id="{5F59FC67-CDB1-A050-87B7-E2DCF0DFB12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6" name="Freeform 992">
                <a:extLst>
                  <a:ext uri="{FF2B5EF4-FFF2-40B4-BE49-F238E27FC236}">
                    <a16:creationId xmlns:a16="http://schemas.microsoft.com/office/drawing/2014/main" id="{63081711-CE2C-46D9-06D9-954637AD1C2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6" name="Group 10">
              <a:extLst>
                <a:ext uri="{FF2B5EF4-FFF2-40B4-BE49-F238E27FC236}">
                  <a16:creationId xmlns:a16="http://schemas.microsoft.com/office/drawing/2014/main" id="{3C27CF9C-9DF2-1CE3-5338-39939784F6FC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8" name="Freeform 888">
                <a:extLst>
                  <a:ext uri="{FF2B5EF4-FFF2-40B4-BE49-F238E27FC236}">
                    <a16:creationId xmlns:a16="http://schemas.microsoft.com/office/drawing/2014/main" id="{A4073420-BD91-FE68-B54B-1793AB449C2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" name="Freeform 889">
                <a:extLst>
                  <a:ext uri="{FF2B5EF4-FFF2-40B4-BE49-F238E27FC236}">
                    <a16:creationId xmlns:a16="http://schemas.microsoft.com/office/drawing/2014/main" id="{CB68DD8E-CA1F-4438-1506-34004656E3B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" name="Freeform 890">
                <a:extLst>
                  <a:ext uri="{FF2B5EF4-FFF2-40B4-BE49-F238E27FC236}">
                    <a16:creationId xmlns:a16="http://schemas.microsoft.com/office/drawing/2014/main" id="{755DE607-C030-713B-0C25-046660C2314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" name="Freeform 891">
                <a:extLst>
                  <a:ext uri="{FF2B5EF4-FFF2-40B4-BE49-F238E27FC236}">
                    <a16:creationId xmlns:a16="http://schemas.microsoft.com/office/drawing/2014/main" id="{13D98EF3-6EA3-58CA-BFED-C11DBBAE13B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" name="Freeform 892">
                <a:extLst>
                  <a:ext uri="{FF2B5EF4-FFF2-40B4-BE49-F238E27FC236}">
                    <a16:creationId xmlns:a16="http://schemas.microsoft.com/office/drawing/2014/main" id="{D6E33B9A-B94F-C5A2-855D-EA48A8B46D4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" name="Freeform 893">
                <a:extLst>
                  <a:ext uri="{FF2B5EF4-FFF2-40B4-BE49-F238E27FC236}">
                    <a16:creationId xmlns:a16="http://schemas.microsoft.com/office/drawing/2014/main" id="{4D902A70-0624-815C-F0AD-065B923A942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" name="Freeform 894">
                <a:extLst>
                  <a:ext uri="{FF2B5EF4-FFF2-40B4-BE49-F238E27FC236}">
                    <a16:creationId xmlns:a16="http://schemas.microsoft.com/office/drawing/2014/main" id="{16916BB5-6AA9-20E6-F2BB-62506AF3C8A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" name="Freeform 895">
                <a:extLst>
                  <a:ext uri="{FF2B5EF4-FFF2-40B4-BE49-F238E27FC236}">
                    <a16:creationId xmlns:a16="http://schemas.microsoft.com/office/drawing/2014/main" id="{48E14D90-A490-A7E4-5030-83B34753B5B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" name="Freeform 896">
                <a:extLst>
                  <a:ext uri="{FF2B5EF4-FFF2-40B4-BE49-F238E27FC236}">
                    <a16:creationId xmlns:a16="http://schemas.microsoft.com/office/drawing/2014/main" id="{854C7C3B-01CD-6728-87C2-6AF9397336C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" name="Freeform 897">
                <a:extLst>
                  <a:ext uri="{FF2B5EF4-FFF2-40B4-BE49-F238E27FC236}">
                    <a16:creationId xmlns:a16="http://schemas.microsoft.com/office/drawing/2014/main" id="{2FAFC29B-FADC-798B-B6C8-D2F2CFF82EE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" name="Freeform 898">
                <a:extLst>
                  <a:ext uri="{FF2B5EF4-FFF2-40B4-BE49-F238E27FC236}">
                    <a16:creationId xmlns:a16="http://schemas.microsoft.com/office/drawing/2014/main" id="{E25A7463-42AA-464D-A835-3037056E345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" name="Freeform 899">
                <a:extLst>
                  <a:ext uri="{FF2B5EF4-FFF2-40B4-BE49-F238E27FC236}">
                    <a16:creationId xmlns:a16="http://schemas.microsoft.com/office/drawing/2014/main" id="{54FB55A0-3104-D6AC-3CBF-73A221AE8D6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" name="Freeform 900">
                <a:extLst>
                  <a:ext uri="{FF2B5EF4-FFF2-40B4-BE49-F238E27FC236}">
                    <a16:creationId xmlns:a16="http://schemas.microsoft.com/office/drawing/2014/main" id="{51937F18-A144-D1D2-1191-92CDAA8119B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" name="Freeform 901">
                <a:extLst>
                  <a:ext uri="{FF2B5EF4-FFF2-40B4-BE49-F238E27FC236}">
                    <a16:creationId xmlns:a16="http://schemas.microsoft.com/office/drawing/2014/main" id="{FDD83A1A-92E7-034F-131D-682276757C9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" name="Freeform 902">
                <a:extLst>
                  <a:ext uri="{FF2B5EF4-FFF2-40B4-BE49-F238E27FC236}">
                    <a16:creationId xmlns:a16="http://schemas.microsoft.com/office/drawing/2014/main" id="{91A4A248-EB08-9022-301D-D89900DA62F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" name="Freeform 903">
                <a:extLst>
                  <a:ext uri="{FF2B5EF4-FFF2-40B4-BE49-F238E27FC236}">
                    <a16:creationId xmlns:a16="http://schemas.microsoft.com/office/drawing/2014/main" id="{607642F8-2A83-822D-61F9-E1729AD6A5C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" name="Freeform 904">
                <a:extLst>
                  <a:ext uri="{FF2B5EF4-FFF2-40B4-BE49-F238E27FC236}">
                    <a16:creationId xmlns:a16="http://schemas.microsoft.com/office/drawing/2014/main" id="{F6341120-AB96-11BA-83E6-CD2EB26348D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" name="Freeform 905">
                <a:extLst>
                  <a:ext uri="{FF2B5EF4-FFF2-40B4-BE49-F238E27FC236}">
                    <a16:creationId xmlns:a16="http://schemas.microsoft.com/office/drawing/2014/main" id="{1900445B-88DF-B278-A0F9-69F8E9C6272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" name="Freeform 906">
                <a:extLst>
                  <a:ext uri="{FF2B5EF4-FFF2-40B4-BE49-F238E27FC236}">
                    <a16:creationId xmlns:a16="http://schemas.microsoft.com/office/drawing/2014/main" id="{DFCC4302-53DD-EB0A-225E-39E8294DCC3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" name="Freeform 907">
                <a:extLst>
                  <a:ext uri="{FF2B5EF4-FFF2-40B4-BE49-F238E27FC236}">
                    <a16:creationId xmlns:a16="http://schemas.microsoft.com/office/drawing/2014/main" id="{F9D956C8-3F0E-6981-2177-84C9886E66C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" name="Freeform 908">
                <a:extLst>
                  <a:ext uri="{FF2B5EF4-FFF2-40B4-BE49-F238E27FC236}">
                    <a16:creationId xmlns:a16="http://schemas.microsoft.com/office/drawing/2014/main" id="{75A19232-F350-BFED-0ABC-576BC3BA4E0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" name="Freeform 909">
                <a:extLst>
                  <a:ext uri="{FF2B5EF4-FFF2-40B4-BE49-F238E27FC236}">
                    <a16:creationId xmlns:a16="http://schemas.microsoft.com/office/drawing/2014/main" id="{4648ECE9-5C30-E260-5702-56E83619426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" name="Freeform 910">
                <a:extLst>
                  <a:ext uri="{FF2B5EF4-FFF2-40B4-BE49-F238E27FC236}">
                    <a16:creationId xmlns:a16="http://schemas.microsoft.com/office/drawing/2014/main" id="{934B0EDB-C111-6149-72A4-D14401369EA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" name="Freeform 911">
                <a:extLst>
                  <a:ext uri="{FF2B5EF4-FFF2-40B4-BE49-F238E27FC236}">
                    <a16:creationId xmlns:a16="http://schemas.microsoft.com/office/drawing/2014/main" id="{F098B10D-79E8-268E-C11F-3BD1906C63D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" name="Freeform 912">
                <a:extLst>
                  <a:ext uri="{FF2B5EF4-FFF2-40B4-BE49-F238E27FC236}">
                    <a16:creationId xmlns:a16="http://schemas.microsoft.com/office/drawing/2014/main" id="{E4626279-2615-EC6D-CEA4-12559E82BDA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" name="Freeform 913">
                <a:extLst>
                  <a:ext uri="{FF2B5EF4-FFF2-40B4-BE49-F238E27FC236}">
                    <a16:creationId xmlns:a16="http://schemas.microsoft.com/office/drawing/2014/main" id="{BB53B4F6-920E-4DF7-B2BE-98166A6B590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" name="Freeform 914">
                <a:extLst>
                  <a:ext uri="{FF2B5EF4-FFF2-40B4-BE49-F238E27FC236}">
                    <a16:creationId xmlns:a16="http://schemas.microsoft.com/office/drawing/2014/main" id="{FD4BBA7D-2609-F166-2979-DB39A15731E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" name="Freeform 915">
                <a:extLst>
                  <a:ext uri="{FF2B5EF4-FFF2-40B4-BE49-F238E27FC236}">
                    <a16:creationId xmlns:a16="http://schemas.microsoft.com/office/drawing/2014/main" id="{FC82B699-7F51-811B-8756-192F562CA2C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" name="Freeform 916">
                <a:extLst>
                  <a:ext uri="{FF2B5EF4-FFF2-40B4-BE49-F238E27FC236}">
                    <a16:creationId xmlns:a16="http://schemas.microsoft.com/office/drawing/2014/main" id="{9CDAC20E-E81E-C083-D874-BAE892D5CC3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" name="Freeform 917">
                <a:extLst>
                  <a:ext uri="{FF2B5EF4-FFF2-40B4-BE49-F238E27FC236}">
                    <a16:creationId xmlns:a16="http://schemas.microsoft.com/office/drawing/2014/main" id="{35561F4A-CF58-E223-F3DB-C81D2782EAA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" name="Freeform 918">
                <a:extLst>
                  <a:ext uri="{FF2B5EF4-FFF2-40B4-BE49-F238E27FC236}">
                    <a16:creationId xmlns:a16="http://schemas.microsoft.com/office/drawing/2014/main" id="{3C186002-B540-0AE3-D533-139936BCDD0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" name="Freeform 919">
                <a:extLst>
                  <a:ext uri="{FF2B5EF4-FFF2-40B4-BE49-F238E27FC236}">
                    <a16:creationId xmlns:a16="http://schemas.microsoft.com/office/drawing/2014/main" id="{953EE042-DE14-69FD-B8A1-6E462BCB72B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" name="Freeform 920">
                <a:extLst>
                  <a:ext uri="{FF2B5EF4-FFF2-40B4-BE49-F238E27FC236}">
                    <a16:creationId xmlns:a16="http://schemas.microsoft.com/office/drawing/2014/main" id="{8D668CF1-4588-FBD7-5A64-7D894FFACC0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" name="Freeform 921">
                <a:extLst>
                  <a:ext uri="{FF2B5EF4-FFF2-40B4-BE49-F238E27FC236}">
                    <a16:creationId xmlns:a16="http://schemas.microsoft.com/office/drawing/2014/main" id="{31201CC4-0658-19E0-F1C1-A38FF920834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" name="Freeform 922">
                <a:extLst>
                  <a:ext uri="{FF2B5EF4-FFF2-40B4-BE49-F238E27FC236}">
                    <a16:creationId xmlns:a16="http://schemas.microsoft.com/office/drawing/2014/main" id="{C3F484B3-D880-A770-66A7-A8B26D1AEB6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" name="Freeform 923">
                <a:extLst>
                  <a:ext uri="{FF2B5EF4-FFF2-40B4-BE49-F238E27FC236}">
                    <a16:creationId xmlns:a16="http://schemas.microsoft.com/office/drawing/2014/main" id="{28AC6FD8-3F2E-D56F-CDFB-069F971478C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" name="Freeform 924">
                <a:extLst>
                  <a:ext uri="{FF2B5EF4-FFF2-40B4-BE49-F238E27FC236}">
                    <a16:creationId xmlns:a16="http://schemas.microsoft.com/office/drawing/2014/main" id="{4FDA2EFC-8B34-A0ED-A77A-E835B088CF3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" name="Freeform 925">
                <a:extLst>
                  <a:ext uri="{FF2B5EF4-FFF2-40B4-BE49-F238E27FC236}">
                    <a16:creationId xmlns:a16="http://schemas.microsoft.com/office/drawing/2014/main" id="{7D98EC11-A53B-F71C-3CD3-271B3882904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" name="Freeform 926">
                <a:extLst>
                  <a:ext uri="{FF2B5EF4-FFF2-40B4-BE49-F238E27FC236}">
                    <a16:creationId xmlns:a16="http://schemas.microsoft.com/office/drawing/2014/main" id="{2A6BF2D2-109D-0F10-881C-265BCB8BF42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" name="Freeform 927">
                <a:extLst>
                  <a:ext uri="{FF2B5EF4-FFF2-40B4-BE49-F238E27FC236}">
                    <a16:creationId xmlns:a16="http://schemas.microsoft.com/office/drawing/2014/main" id="{773C7931-B057-AAE2-62BB-F31ACA3A287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" name="Freeform 928">
                <a:extLst>
                  <a:ext uri="{FF2B5EF4-FFF2-40B4-BE49-F238E27FC236}">
                    <a16:creationId xmlns:a16="http://schemas.microsoft.com/office/drawing/2014/main" id="{86ACF2D6-D3B7-D808-02CB-3B4CEA9BB60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" name="Freeform 929">
                <a:extLst>
                  <a:ext uri="{FF2B5EF4-FFF2-40B4-BE49-F238E27FC236}">
                    <a16:creationId xmlns:a16="http://schemas.microsoft.com/office/drawing/2014/main" id="{67BE29BC-137F-22D7-CDD9-F74D7D939DD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" name="Freeform 930">
                <a:extLst>
                  <a:ext uri="{FF2B5EF4-FFF2-40B4-BE49-F238E27FC236}">
                    <a16:creationId xmlns:a16="http://schemas.microsoft.com/office/drawing/2014/main" id="{4C4D04A4-D488-80C8-584F-FF84C2C2338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" name="Freeform 931">
                <a:extLst>
                  <a:ext uri="{FF2B5EF4-FFF2-40B4-BE49-F238E27FC236}">
                    <a16:creationId xmlns:a16="http://schemas.microsoft.com/office/drawing/2014/main" id="{D623DD07-3042-24A1-587C-1D55C8BCB25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" name="Freeform 932">
                <a:extLst>
                  <a:ext uri="{FF2B5EF4-FFF2-40B4-BE49-F238E27FC236}">
                    <a16:creationId xmlns:a16="http://schemas.microsoft.com/office/drawing/2014/main" id="{CE69562E-51DD-0DB4-019E-4858F7F89C1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" name="Freeform 933">
                <a:extLst>
                  <a:ext uri="{FF2B5EF4-FFF2-40B4-BE49-F238E27FC236}">
                    <a16:creationId xmlns:a16="http://schemas.microsoft.com/office/drawing/2014/main" id="{048AD9C1-1387-B4F8-B182-F01FD127A7B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" name="Freeform 934">
                <a:extLst>
                  <a:ext uri="{FF2B5EF4-FFF2-40B4-BE49-F238E27FC236}">
                    <a16:creationId xmlns:a16="http://schemas.microsoft.com/office/drawing/2014/main" id="{EF311CD3-3BBD-DCD7-5E07-D6EBB23F208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" name="Freeform 935">
                <a:extLst>
                  <a:ext uri="{FF2B5EF4-FFF2-40B4-BE49-F238E27FC236}">
                    <a16:creationId xmlns:a16="http://schemas.microsoft.com/office/drawing/2014/main" id="{4BFD0E69-630A-6AD0-94A7-DEC80EBA580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" name="Freeform 936">
                <a:extLst>
                  <a:ext uri="{FF2B5EF4-FFF2-40B4-BE49-F238E27FC236}">
                    <a16:creationId xmlns:a16="http://schemas.microsoft.com/office/drawing/2014/main" id="{493E7841-2C90-2421-FD79-5F893EBC55E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" name="Freeform 937">
                <a:extLst>
                  <a:ext uri="{FF2B5EF4-FFF2-40B4-BE49-F238E27FC236}">
                    <a16:creationId xmlns:a16="http://schemas.microsoft.com/office/drawing/2014/main" id="{A75E2F6D-2EC3-697F-0522-5EA3AEE4DF6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" name="Freeform 938">
                <a:extLst>
                  <a:ext uri="{FF2B5EF4-FFF2-40B4-BE49-F238E27FC236}">
                    <a16:creationId xmlns:a16="http://schemas.microsoft.com/office/drawing/2014/main" id="{75B6D254-5397-3DCC-E798-D8063C86504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" name="Freeform 939">
                <a:extLst>
                  <a:ext uri="{FF2B5EF4-FFF2-40B4-BE49-F238E27FC236}">
                    <a16:creationId xmlns:a16="http://schemas.microsoft.com/office/drawing/2014/main" id="{EC5DF1E0-5EAC-451A-1076-A35033668AC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" name="Freeform 940">
                <a:extLst>
                  <a:ext uri="{FF2B5EF4-FFF2-40B4-BE49-F238E27FC236}">
                    <a16:creationId xmlns:a16="http://schemas.microsoft.com/office/drawing/2014/main" id="{8F7974C6-D467-6522-D773-772917398BF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" name="Freeform 941">
                <a:extLst>
                  <a:ext uri="{FF2B5EF4-FFF2-40B4-BE49-F238E27FC236}">
                    <a16:creationId xmlns:a16="http://schemas.microsoft.com/office/drawing/2014/main" id="{B043838A-8E82-D45D-376A-AFAB42BCDC7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" name="Freeform 942">
                <a:extLst>
                  <a:ext uri="{FF2B5EF4-FFF2-40B4-BE49-F238E27FC236}">
                    <a16:creationId xmlns:a16="http://schemas.microsoft.com/office/drawing/2014/main" id="{3EC59D08-8548-AC3B-A74F-A8DCB3C16A1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" name="Freeform 943">
                <a:extLst>
                  <a:ext uri="{FF2B5EF4-FFF2-40B4-BE49-F238E27FC236}">
                    <a16:creationId xmlns:a16="http://schemas.microsoft.com/office/drawing/2014/main" id="{CE2C089E-73E1-CA06-3B31-0E5F3D812E3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2" name="Freeform 944">
                <a:extLst>
                  <a:ext uri="{FF2B5EF4-FFF2-40B4-BE49-F238E27FC236}">
                    <a16:creationId xmlns:a16="http://schemas.microsoft.com/office/drawing/2014/main" id="{8DBA5578-3D2B-B45D-C2BA-54B9A974D0A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3" name="Freeform 945">
                <a:extLst>
                  <a:ext uri="{FF2B5EF4-FFF2-40B4-BE49-F238E27FC236}">
                    <a16:creationId xmlns:a16="http://schemas.microsoft.com/office/drawing/2014/main" id="{84BF6E86-AAF7-3538-BE32-4CD7BEF83EA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" name="Freeform 946">
                <a:extLst>
                  <a:ext uri="{FF2B5EF4-FFF2-40B4-BE49-F238E27FC236}">
                    <a16:creationId xmlns:a16="http://schemas.microsoft.com/office/drawing/2014/main" id="{FC125C92-D1A8-3F5F-975A-43B32E319AF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" name="Freeform 947">
                <a:extLst>
                  <a:ext uri="{FF2B5EF4-FFF2-40B4-BE49-F238E27FC236}">
                    <a16:creationId xmlns:a16="http://schemas.microsoft.com/office/drawing/2014/main" id="{F72D4BD7-EC0B-8C8A-411E-75AAEC30CAC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" name="Freeform 948">
                <a:extLst>
                  <a:ext uri="{FF2B5EF4-FFF2-40B4-BE49-F238E27FC236}">
                    <a16:creationId xmlns:a16="http://schemas.microsoft.com/office/drawing/2014/main" id="{05A01F1C-48DD-9160-7A96-40582C30B67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" name="Freeform 949">
                <a:extLst>
                  <a:ext uri="{FF2B5EF4-FFF2-40B4-BE49-F238E27FC236}">
                    <a16:creationId xmlns:a16="http://schemas.microsoft.com/office/drawing/2014/main" id="{6AA46D06-5DB8-1127-3334-905BB0A17E6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" name="Freeform 950">
                <a:extLst>
                  <a:ext uri="{FF2B5EF4-FFF2-40B4-BE49-F238E27FC236}">
                    <a16:creationId xmlns:a16="http://schemas.microsoft.com/office/drawing/2014/main" id="{0B75516D-F120-E483-AA61-68808C5EA04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" name="Freeform 951">
                <a:extLst>
                  <a:ext uri="{FF2B5EF4-FFF2-40B4-BE49-F238E27FC236}">
                    <a16:creationId xmlns:a16="http://schemas.microsoft.com/office/drawing/2014/main" id="{2ED46D78-2F9F-0E9E-1B0D-00CA2865582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" name="Freeform 952">
                <a:extLst>
                  <a:ext uri="{FF2B5EF4-FFF2-40B4-BE49-F238E27FC236}">
                    <a16:creationId xmlns:a16="http://schemas.microsoft.com/office/drawing/2014/main" id="{33159E03-3D68-74B5-FEC2-9D858810828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" name="Freeform 953">
                <a:extLst>
                  <a:ext uri="{FF2B5EF4-FFF2-40B4-BE49-F238E27FC236}">
                    <a16:creationId xmlns:a16="http://schemas.microsoft.com/office/drawing/2014/main" id="{690EFF58-AB1D-FE20-F795-A15B6F769F8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" name="Freeform 954">
                <a:extLst>
                  <a:ext uri="{FF2B5EF4-FFF2-40B4-BE49-F238E27FC236}">
                    <a16:creationId xmlns:a16="http://schemas.microsoft.com/office/drawing/2014/main" id="{D1501729-4FAF-4E99-941A-56618FA2A2A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" name="Freeform 955">
                <a:extLst>
                  <a:ext uri="{FF2B5EF4-FFF2-40B4-BE49-F238E27FC236}">
                    <a16:creationId xmlns:a16="http://schemas.microsoft.com/office/drawing/2014/main" id="{B0FA7E83-A88F-9593-9765-42EBF2DA165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" name="Freeform 956">
                <a:extLst>
                  <a:ext uri="{FF2B5EF4-FFF2-40B4-BE49-F238E27FC236}">
                    <a16:creationId xmlns:a16="http://schemas.microsoft.com/office/drawing/2014/main" id="{BED90379-6F17-8F3D-3889-0EFEBFBFECE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" name="Freeform 957">
                <a:extLst>
                  <a:ext uri="{FF2B5EF4-FFF2-40B4-BE49-F238E27FC236}">
                    <a16:creationId xmlns:a16="http://schemas.microsoft.com/office/drawing/2014/main" id="{570BF820-02C4-69F7-5444-55277E45276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" name="Freeform 958">
                <a:extLst>
                  <a:ext uri="{FF2B5EF4-FFF2-40B4-BE49-F238E27FC236}">
                    <a16:creationId xmlns:a16="http://schemas.microsoft.com/office/drawing/2014/main" id="{07268C9D-8FB7-B509-DDFD-1E8FE5FA0EA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" name="Freeform 959">
                <a:extLst>
                  <a:ext uri="{FF2B5EF4-FFF2-40B4-BE49-F238E27FC236}">
                    <a16:creationId xmlns:a16="http://schemas.microsoft.com/office/drawing/2014/main" id="{57AE362E-9175-6896-BE0C-B4CA3CB1B98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" name="Freeform 960">
                <a:extLst>
                  <a:ext uri="{FF2B5EF4-FFF2-40B4-BE49-F238E27FC236}">
                    <a16:creationId xmlns:a16="http://schemas.microsoft.com/office/drawing/2014/main" id="{34AF6EA0-1F5A-AA84-C780-84D6886BF39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" name="Freeform 961">
                <a:extLst>
                  <a:ext uri="{FF2B5EF4-FFF2-40B4-BE49-F238E27FC236}">
                    <a16:creationId xmlns:a16="http://schemas.microsoft.com/office/drawing/2014/main" id="{EBB9BDC0-8B8F-F695-1A6F-62F50E526A5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" name="Freeform 962">
                <a:extLst>
                  <a:ext uri="{FF2B5EF4-FFF2-40B4-BE49-F238E27FC236}">
                    <a16:creationId xmlns:a16="http://schemas.microsoft.com/office/drawing/2014/main" id="{EA9B9AB1-AB5D-FA4E-B338-6CDCC9BB313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" name="Freeform 963">
                <a:extLst>
                  <a:ext uri="{FF2B5EF4-FFF2-40B4-BE49-F238E27FC236}">
                    <a16:creationId xmlns:a16="http://schemas.microsoft.com/office/drawing/2014/main" id="{676F3E93-1BAE-56D7-9F18-1F0AE983A39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" name="Freeform 964">
                <a:extLst>
                  <a:ext uri="{FF2B5EF4-FFF2-40B4-BE49-F238E27FC236}">
                    <a16:creationId xmlns:a16="http://schemas.microsoft.com/office/drawing/2014/main" id="{8284427B-4276-78D4-A608-605C799DFFD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" name="Freeform 965">
                <a:extLst>
                  <a:ext uri="{FF2B5EF4-FFF2-40B4-BE49-F238E27FC236}">
                    <a16:creationId xmlns:a16="http://schemas.microsoft.com/office/drawing/2014/main" id="{36ACA3A1-8036-DF6F-E7B2-762F179C98A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4" name="Freeform 966">
                <a:extLst>
                  <a:ext uri="{FF2B5EF4-FFF2-40B4-BE49-F238E27FC236}">
                    <a16:creationId xmlns:a16="http://schemas.microsoft.com/office/drawing/2014/main" id="{11252B42-FEE4-CAF7-AA1E-3F6C32B9136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5" name="Freeform 967">
                <a:extLst>
                  <a:ext uri="{FF2B5EF4-FFF2-40B4-BE49-F238E27FC236}">
                    <a16:creationId xmlns:a16="http://schemas.microsoft.com/office/drawing/2014/main" id="{438A8E03-5C71-A89E-77A8-B76350A1D88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6" name="Freeform 968">
                <a:extLst>
                  <a:ext uri="{FF2B5EF4-FFF2-40B4-BE49-F238E27FC236}">
                    <a16:creationId xmlns:a16="http://schemas.microsoft.com/office/drawing/2014/main" id="{F2B3752E-8696-AAD5-CD1A-2CD7337AB71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7" name="Freeform 969">
                <a:extLst>
                  <a:ext uri="{FF2B5EF4-FFF2-40B4-BE49-F238E27FC236}">
                    <a16:creationId xmlns:a16="http://schemas.microsoft.com/office/drawing/2014/main" id="{08402AA2-7C0A-1C7C-5E28-4B80D970FC0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8" name="Freeform 970">
                <a:extLst>
                  <a:ext uri="{FF2B5EF4-FFF2-40B4-BE49-F238E27FC236}">
                    <a16:creationId xmlns:a16="http://schemas.microsoft.com/office/drawing/2014/main" id="{43AE8E71-9823-30BE-EBCA-708EF296E1B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9" name="Freeform 971">
                <a:extLst>
                  <a:ext uri="{FF2B5EF4-FFF2-40B4-BE49-F238E27FC236}">
                    <a16:creationId xmlns:a16="http://schemas.microsoft.com/office/drawing/2014/main" id="{ACD0AFCE-BF78-9CFA-132E-E0D62F52E85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0" name="Freeform 972">
                <a:extLst>
                  <a:ext uri="{FF2B5EF4-FFF2-40B4-BE49-F238E27FC236}">
                    <a16:creationId xmlns:a16="http://schemas.microsoft.com/office/drawing/2014/main" id="{CCEA9279-7711-70CF-58E3-F2837CD8B50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1" name="Freeform 973">
                <a:extLst>
                  <a:ext uri="{FF2B5EF4-FFF2-40B4-BE49-F238E27FC236}">
                    <a16:creationId xmlns:a16="http://schemas.microsoft.com/office/drawing/2014/main" id="{C5DB1ADC-3DFC-BBCA-6492-6D96B670168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2" name="Freeform 974">
                <a:extLst>
                  <a:ext uri="{FF2B5EF4-FFF2-40B4-BE49-F238E27FC236}">
                    <a16:creationId xmlns:a16="http://schemas.microsoft.com/office/drawing/2014/main" id="{328C8864-F8B9-78CB-8205-374D33B184C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3" name="Freeform 975">
                <a:extLst>
                  <a:ext uri="{FF2B5EF4-FFF2-40B4-BE49-F238E27FC236}">
                    <a16:creationId xmlns:a16="http://schemas.microsoft.com/office/drawing/2014/main" id="{F7DF0465-670C-4239-FF6C-C6A827A0A6C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5" name="Freeform 976">
                <a:extLst>
                  <a:ext uri="{FF2B5EF4-FFF2-40B4-BE49-F238E27FC236}">
                    <a16:creationId xmlns:a16="http://schemas.microsoft.com/office/drawing/2014/main" id="{9DBED429-A108-B850-6FA9-E277DBE3663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6" name="Freeform 977">
                <a:extLst>
                  <a:ext uri="{FF2B5EF4-FFF2-40B4-BE49-F238E27FC236}">
                    <a16:creationId xmlns:a16="http://schemas.microsoft.com/office/drawing/2014/main" id="{5685FEFD-9359-46C6-18B6-73979B20FA3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7" name="Freeform 978">
                <a:extLst>
                  <a:ext uri="{FF2B5EF4-FFF2-40B4-BE49-F238E27FC236}">
                    <a16:creationId xmlns:a16="http://schemas.microsoft.com/office/drawing/2014/main" id="{1A66FB67-3219-387D-B211-3993032E68B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8" name="Freeform 979">
                <a:extLst>
                  <a:ext uri="{FF2B5EF4-FFF2-40B4-BE49-F238E27FC236}">
                    <a16:creationId xmlns:a16="http://schemas.microsoft.com/office/drawing/2014/main" id="{173EBC21-669A-9240-7704-1F77DBEBBDE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9" name="Freeform 980">
                <a:extLst>
                  <a:ext uri="{FF2B5EF4-FFF2-40B4-BE49-F238E27FC236}">
                    <a16:creationId xmlns:a16="http://schemas.microsoft.com/office/drawing/2014/main" id="{D4D50C45-E031-86D1-15BB-735E00B8FC3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0" name="Freeform 981">
                <a:extLst>
                  <a:ext uri="{FF2B5EF4-FFF2-40B4-BE49-F238E27FC236}">
                    <a16:creationId xmlns:a16="http://schemas.microsoft.com/office/drawing/2014/main" id="{F3F06901-3728-78CA-BF87-9447D02BCD7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1" name="Freeform 982">
                <a:extLst>
                  <a:ext uri="{FF2B5EF4-FFF2-40B4-BE49-F238E27FC236}">
                    <a16:creationId xmlns:a16="http://schemas.microsoft.com/office/drawing/2014/main" id="{FB2F2C83-A2FF-165D-CE85-D9E6BB59E4F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2" name="Freeform 983">
                <a:extLst>
                  <a:ext uri="{FF2B5EF4-FFF2-40B4-BE49-F238E27FC236}">
                    <a16:creationId xmlns:a16="http://schemas.microsoft.com/office/drawing/2014/main" id="{29859392-2A08-6776-ECF9-E48F2068591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3" name="Freeform 984">
                <a:extLst>
                  <a:ext uri="{FF2B5EF4-FFF2-40B4-BE49-F238E27FC236}">
                    <a16:creationId xmlns:a16="http://schemas.microsoft.com/office/drawing/2014/main" id="{207863A4-FD04-A63D-B750-C677C63BDCF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4" name="Freeform 985">
                <a:extLst>
                  <a:ext uri="{FF2B5EF4-FFF2-40B4-BE49-F238E27FC236}">
                    <a16:creationId xmlns:a16="http://schemas.microsoft.com/office/drawing/2014/main" id="{C224B09C-E9E9-6D79-A199-A4385CB58A9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5" name="Freeform 986">
                <a:extLst>
                  <a:ext uri="{FF2B5EF4-FFF2-40B4-BE49-F238E27FC236}">
                    <a16:creationId xmlns:a16="http://schemas.microsoft.com/office/drawing/2014/main" id="{E7A3CC82-79F2-1510-94C5-65A2AD2C0CA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" name="Freeform 987">
                <a:extLst>
                  <a:ext uri="{FF2B5EF4-FFF2-40B4-BE49-F238E27FC236}">
                    <a16:creationId xmlns:a16="http://schemas.microsoft.com/office/drawing/2014/main" id="{2E259567-3E94-E841-4144-E217385E1DA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" name="Freeform 988">
                <a:extLst>
                  <a:ext uri="{FF2B5EF4-FFF2-40B4-BE49-F238E27FC236}">
                    <a16:creationId xmlns:a16="http://schemas.microsoft.com/office/drawing/2014/main" id="{57DE6928-27BC-F7CC-C09F-5F31502FF59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8" name="Freeform 989">
                <a:extLst>
                  <a:ext uri="{FF2B5EF4-FFF2-40B4-BE49-F238E27FC236}">
                    <a16:creationId xmlns:a16="http://schemas.microsoft.com/office/drawing/2014/main" id="{F7838680-9105-73EA-A5AA-12E3F4AEB03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" name="Freeform 990">
                <a:extLst>
                  <a:ext uri="{FF2B5EF4-FFF2-40B4-BE49-F238E27FC236}">
                    <a16:creationId xmlns:a16="http://schemas.microsoft.com/office/drawing/2014/main" id="{14568BEA-3F65-9C76-C5EC-5A195C344B9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0" name="Freeform 991">
                <a:extLst>
                  <a:ext uri="{FF2B5EF4-FFF2-40B4-BE49-F238E27FC236}">
                    <a16:creationId xmlns:a16="http://schemas.microsoft.com/office/drawing/2014/main" id="{8D0923E2-3C2B-A55A-2ED4-004219B32C6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1" name="Freeform 992">
                <a:extLst>
                  <a:ext uri="{FF2B5EF4-FFF2-40B4-BE49-F238E27FC236}">
                    <a16:creationId xmlns:a16="http://schemas.microsoft.com/office/drawing/2014/main" id="{75EEFFED-B35F-0706-0D94-37FDBE722F0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sp>
        <p:nvSpPr>
          <p:cNvPr id="224" name="Picture Placeholder 223"/>
          <p:cNvSpPr>
            <a:spLocks noGrp="1"/>
          </p:cNvSpPr>
          <p:nvPr>
            <p:ph type="pic" sz="quarter" idx="10"/>
          </p:nvPr>
        </p:nvSpPr>
        <p:spPr>
          <a:xfrm>
            <a:off x="3721396" y="-10632"/>
            <a:ext cx="8470604" cy="6868632"/>
          </a:xfrm>
          <a:custGeom>
            <a:avLst/>
            <a:gdLst>
              <a:gd name="connsiteX0" fmla="*/ 1212112 w 8470604"/>
              <a:gd name="connsiteY0" fmla="*/ 0 h 6868632"/>
              <a:gd name="connsiteX1" fmla="*/ 8470604 w 8470604"/>
              <a:gd name="connsiteY1" fmla="*/ 10632 h 6868632"/>
              <a:gd name="connsiteX2" fmla="*/ 8470604 w 8470604"/>
              <a:gd name="connsiteY2" fmla="*/ 6868632 h 6868632"/>
              <a:gd name="connsiteX3" fmla="*/ 0 w 8470604"/>
              <a:gd name="connsiteY3" fmla="*/ 6868632 h 6868632"/>
              <a:gd name="connsiteX4" fmla="*/ 1297173 w 8470604"/>
              <a:gd name="connsiteY4" fmla="*/ 5613989 h 6868632"/>
              <a:gd name="connsiteX5" fmla="*/ 1052624 w 8470604"/>
              <a:gd name="connsiteY5" fmla="*/ 4763385 h 6868632"/>
              <a:gd name="connsiteX6" fmla="*/ 3444949 w 8470604"/>
              <a:gd name="connsiteY6" fmla="*/ 3987208 h 6868632"/>
              <a:gd name="connsiteX7" fmla="*/ 2796362 w 8470604"/>
              <a:gd name="connsiteY7" fmla="*/ 1637413 h 6868632"/>
              <a:gd name="connsiteX8" fmla="*/ 1775637 w 8470604"/>
              <a:gd name="connsiteY8" fmla="*/ 1499190 h 6868632"/>
              <a:gd name="connsiteX9" fmla="*/ 1212112 w 8470604"/>
              <a:gd name="connsiteY9" fmla="*/ 0 h 6868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470604" h="6868632">
                <a:moveTo>
                  <a:pt x="1212112" y="0"/>
                </a:moveTo>
                <a:lnTo>
                  <a:pt x="8470604" y="10632"/>
                </a:lnTo>
                <a:lnTo>
                  <a:pt x="8470604" y="6868632"/>
                </a:lnTo>
                <a:lnTo>
                  <a:pt x="0" y="6868632"/>
                </a:lnTo>
                <a:cubicBezTo>
                  <a:pt x="581247" y="6347637"/>
                  <a:pt x="907312" y="6039291"/>
                  <a:pt x="1297173" y="5613989"/>
                </a:cubicBezTo>
                <a:cubicBezTo>
                  <a:pt x="1187302" y="5220585"/>
                  <a:pt x="1332614" y="5644115"/>
                  <a:pt x="1052624" y="4763385"/>
                </a:cubicBezTo>
                <a:cubicBezTo>
                  <a:pt x="1630326" y="4587948"/>
                  <a:pt x="2535865" y="4300869"/>
                  <a:pt x="3444949" y="3987208"/>
                </a:cubicBezTo>
                <a:cubicBezTo>
                  <a:pt x="3306725" y="3476846"/>
                  <a:pt x="3083441" y="2565990"/>
                  <a:pt x="2796362" y="1637413"/>
                </a:cubicBezTo>
                <a:cubicBezTo>
                  <a:pt x="2293087" y="1568301"/>
                  <a:pt x="2326757" y="1561213"/>
                  <a:pt x="1775637" y="1499190"/>
                </a:cubicBezTo>
                <a:cubicBezTo>
                  <a:pt x="1575391" y="937437"/>
                  <a:pt x="1476744" y="689344"/>
                  <a:pt x="1212112" y="0"/>
                </a:cubicBezTo>
                <a:close/>
              </a:path>
            </a:pathLst>
          </a:custGeom>
          <a:solidFill>
            <a:schemeClr val="bg2">
              <a:lumMod val="85000"/>
            </a:schemeClr>
          </a:solidFill>
        </p:spPr>
        <p:txBody>
          <a:bodyPr rtlCol="0">
            <a:noAutofit/>
          </a:bodyPr>
          <a:lstStyle/>
          <a:p>
            <a:pPr lvl="0"/>
            <a:endParaRPr lang="en-US" noProof="0"/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857057" y="769465"/>
            <a:ext cx="5414319" cy="866274"/>
          </a:xfrm>
        </p:spPr>
        <p:txBody>
          <a:bodyPr>
            <a:normAutofit/>
          </a:bodyPr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414705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27523910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6">
            <a:extLst>
              <a:ext uri="{FF2B5EF4-FFF2-40B4-BE49-F238E27FC236}">
                <a16:creationId xmlns:a16="http://schemas.microsoft.com/office/drawing/2014/main" id="{C6EB043B-8774-0E2E-33A1-C9F33D89962F}"/>
              </a:ext>
            </a:extLst>
          </p:cNvPr>
          <p:cNvSpPr/>
          <p:nvPr userDrawn="1"/>
        </p:nvSpPr>
        <p:spPr>
          <a:xfrm rot="19925363">
            <a:off x="-1397000" y="1992313"/>
            <a:ext cx="14986000" cy="2873375"/>
          </a:xfrm>
          <a:custGeom>
            <a:avLst/>
            <a:gdLst>
              <a:gd name="connsiteX0" fmla="*/ 2703923 w 3245936"/>
              <a:gd name="connsiteY0" fmla="*/ 506554 h 622144"/>
              <a:gd name="connsiteX1" fmla="*/ 2600434 w 3245936"/>
              <a:gd name="connsiteY1" fmla="*/ 616358 h 622144"/>
              <a:gd name="connsiteX2" fmla="*/ 2601206 w 3245936"/>
              <a:gd name="connsiteY2" fmla="*/ 617853 h 622144"/>
              <a:gd name="connsiteX3" fmla="*/ 2780628 w 3245936"/>
              <a:gd name="connsiteY3" fmla="*/ 603185 h 622144"/>
              <a:gd name="connsiteX4" fmla="*/ 2780647 w 3245936"/>
              <a:gd name="connsiteY4" fmla="*/ 602566 h 622144"/>
              <a:gd name="connsiteX5" fmla="*/ 2781685 w 3245936"/>
              <a:gd name="connsiteY5" fmla="*/ 600842 h 622144"/>
              <a:gd name="connsiteX6" fmla="*/ 2707962 w 3245936"/>
              <a:gd name="connsiteY6" fmla="*/ 506706 h 622144"/>
              <a:gd name="connsiteX7" fmla="*/ 2705247 w 3245936"/>
              <a:gd name="connsiteY7" fmla="*/ 507163 h 622144"/>
              <a:gd name="connsiteX8" fmla="*/ 2703923 w 3245936"/>
              <a:gd name="connsiteY8" fmla="*/ 506554 h 622144"/>
              <a:gd name="connsiteX9" fmla="*/ 2621056 w 3245936"/>
              <a:gd name="connsiteY9" fmla="*/ 495514 h 622144"/>
              <a:gd name="connsiteX10" fmla="*/ 2621056 w 3245936"/>
              <a:gd name="connsiteY10" fmla="*/ 495676 h 622144"/>
              <a:gd name="connsiteX11" fmla="*/ 2617379 w 3245936"/>
              <a:gd name="connsiteY11" fmla="*/ 498372 h 622144"/>
              <a:gd name="connsiteX12" fmla="*/ 2598663 w 3245936"/>
              <a:gd name="connsiteY12" fmla="*/ 615167 h 622144"/>
              <a:gd name="connsiteX13" fmla="*/ 2599882 w 3245936"/>
              <a:gd name="connsiteY13" fmla="*/ 615720 h 622144"/>
              <a:gd name="connsiteX14" fmla="*/ 2703371 w 3245936"/>
              <a:gd name="connsiteY14" fmla="*/ 505934 h 622144"/>
              <a:gd name="connsiteX15" fmla="*/ 2702571 w 3245936"/>
              <a:gd name="connsiteY15" fmla="*/ 503649 h 622144"/>
              <a:gd name="connsiteX16" fmla="*/ 2777676 w 3245936"/>
              <a:gd name="connsiteY16" fmla="*/ 476626 h 622144"/>
              <a:gd name="connsiteX17" fmla="*/ 2709486 w 3245936"/>
              <a:gd name="connsiteY17" fmla="*/ 502820 h 622144"/>
              <a:gd name="connsiteX18" fmla="*/ 2709524 w 3245936"/>
              <a:gd name="connsiteY18" fmla="*/ 504487 h 622144"/>
              <a:gd name="connsiteX19" fmla="*/ 2708486 w 3245936"/>
              <a:gd name="connsiteY19" fmla="*/ 506211 h 622144"/>
              <a:gd name="connsiteX20" fmla="*/ 2782209 w 3245936"/>
              <a:gd name="connsiteY20" fmla="*/ 600356 h 622144"/>
              <a:gd name="connsiteX21" fmla="*/ 2783505 w 3245936"/>
              <a:gd name="connsiteY21" fmla="*/ 599851 h 622144"/>
              <a:gd name="connsiteX22" fmla="*/ 2492335 w 3245936"/>
              <a:gd name="connsiteY22" fmla="*/ 472006 h 622144"/>
              <a:gd name="connsiteX23" fmla="*/ 2491373 w 3245936"/>
              <a:gd name="connsiteY23" fmla="*/ 473530 h 622144"/>
              <a:gd name="connsiteX24" fmla="*/ 2596024 w 3245936"/>
              <a:gd name="connsiteY24" fmla="*/ 615510 h 622144"/>
              <a:gd name="connsiteX25" fmla="*/ 2597920 w 3245936"/>
              <a:gd name="connsiteY25" fmla="*/ 615120 h 622144"/>
              <a:gd name="connsiteX26" fmla="*/ 2616646 w 3245936"/>
              <a:gd name="connsiteY26" fmla="*/ 498305 h 622144"/>
              <a:gd name="connsiteX27" fmla="*/ 2614065 w 3245936"/>
              <a:gd name="connsiteY27" fmla="*/ 494600 h 622144"/>
              <a:gd name="connsiteX28" fmla="*/ 2688226 w 3245936"/>
              <a:gd name="connsiteY28" fmla="*/ 466025 h 622144"/>
              <a:gd name="connsiteX29" fmla="*/ 2620961 w 3245936"/>
              <a:gd name="connsiteY29" fmla="*/ 493933 h 622144"/>
              <a:gd name="connsiteX30" fmla="*/ 2621065 w 3245936"/>
              <a:gd name="connsiteY30" fmla="*/ 494905 h 622144"/>
              <a:gd name="connsiteX31" fmla="*/ 2702571 w 3245936"/>
              <a:gd name="connsiteY31" fmla="*/ 503029 h 622144"/>
              <a:gd name="connsiteX32" fmla="*/ 2702571 w 3245936"/>
              <a:gd name="connsiteY32" fmla="*/ 502868 h 622144"/>
              <a:gd name="connsiteX33" fmla="*/ 2704295 w 3245936"/>
              <a:gd name="connsiteY33" fmla="*/ 500591 h 622144"/>
              <a:gd name="connsiteX34" fmla="*/ 2552524 w 3245936"/>
              <a:gd name="connsiteY34" fmla="*/ 451432 h 622144"/>
              <a:gd name="connsiteX35" fmla="*/ 2492468 w 3245936"/>
              <a:gd name="connsiteY35" fmla="*/ 470368 h 622144"/>
              <a:gd name="connsiteX36" fmla="*/ 2492440 w 3245936"/>
              <a:gd name="connsiteY36" fmla="*/ 471273 h 622144"/>
              <a:gd name="connsiteX37" fmla="*/ 2614179 w 3245936"/>
              <a:gd name="connsiteY37" fmla="*/ 493866 h 622144"/>
              <a:gd name="connsiteX38" fmla="*/ 2614445 w 3245936"/>
              <a:gd name="connsiteY38" fmla="*/ 493276 h 622144"/>
              <a:gd name="connsiteX39" fmla="*/ 2855228 w 3245936"/>
              <a:gd name="connsiteY39" fmla="*/ 450032 h 622144"/>
              <a:gd name="connsiteX40" fmla="*/ 2852294 w 3245936"/>
              <a:gd name="connsiteY40" fmla="*/ 450690 h 622144"/>
              <a:gd name="connsiteX41" fmla="*/ 2852094 w 3245936"/>
              <a:gd name="connsiteY41" fmla="*/ 450594 h 622144"/>
              <a:gd name="connsiteX42" fmla="*/ 2785953 w 3245936"/>
              <a:gd name="connsiteY42" fmla="*/ 600346 h 622144"/>
              <a:gd name="connsiteX43" fmla="*/ 2787210 w 3245936"/>
              <a:gd name="connsiteY43" fmla="*/ 601642 h 622144"/>
              <a:gd name="connsiteX44" fmla="*/ 2936153 w 3245936"/>
              <a:gd name="connsiteY44" fmla="*/ 540996 h 622144"/>
              <a:gd name="connsiteX45" fmla="*/ 2936076 w 3245936"/>
              <a:gd name="connsiteY45" fmla="*/ 539263 h 622144"/>
              <a:gd name="connsiteX46" fmla="*/ 2936896 w 3245936"/>
              <a:gd name="connsiteY46" fmla="*/ 537758 h 622144"/>
              <a:gd name="connsiteX47" fmla="*/ 2849989 w 3245936"/>
              <a:gd name="connsiteY47" fmla="*/ 448851 h 622144"/>
              <a:gd name="connsiteX48" fmla="*/ 2778561 w 3245936"/>
              <a:gd name="connsiteY48" fmla="*/ 476283 h 622144"/>
              <a:gd name="connsiteX49" fmla="*/ 2784400 w 3245936"/>
              <a:gd name="connsiteY49" fmla="*/ 599870 h 622144"/>
              <a:gd name="connsiteX50" fmla="*/ 2784924 w 3245936"/>
              <a:gd name="connsiteY50" fmla="*/ 599889 h 622144"/>
              <a:gd name="connsiteX51" fmla="*/ 2785143 w 3245936"/>
              <a:gd name="connsiteY51" fmla="*/ 599984 h 622144"/>
              <a:gd name="connsiteX52" fmla="*/ 2851294 w 3245936"/>
              <a:gd name="connsiteY52" fmla="*/ 450232 h 622144"/>
              <a:gd name="connsiteX53" fmla="*/ 2849989 w 3245936"/>
              <a:gd name="connsiteY53" fmla="*/ 448851 h 622144"/>
              <a:gd name="connsiteX54" fmla="*/ 2856571 w 3245936"/>
              <a:gd name="connsiteY54" fmla="*/ 448061 h 622144"/>
              <a:gd name="connsiteX55" fmla="*/ 2855771 w 3245936"/>
              <a:gd name="connsiteY55" fmla="*/ 449518 h 622144"/>
              <a:gd name="connsiteX56" fmla="*/ 2937438 w 3245936"/>
              <a:gd name="connsiteY56" fmla="*/ 537262 h 622144"/>
              <a:gd name="connsiteX57" fmla="*/ 2939534 w 3245936"/>
              <a:gd name="connsiteY57" fmla="*/ 536567 h 622144"/>
              <a:gd name="connsiteX58" fmla="*/ 2944630 w 3245936"/>
              <a:gd name="connsiteY58" fmla="*/ 465187 h 622144"/>
              <a:gd name="connsiteX59" fmla="*/ 2944363 w 3245936"/>
              <a:gd name="connsiteY59" fmla="*/ 465187 h 622144"/>
              <a:gd name="connsiteX60" fmla="*/ 2941667 w 3245936"/>
              <a:gd name="connsiteY60" fmla="*/ 461453 h 622144"/>
              <a:gd name="connsiteX61" fmla="*/ 2570259 w 3245936"/>
              <a:gd name="connsiteY61" fmla="*/ 445841 h 622144"/>
              <a:gd name="connsiteX62" fmla="*/ 2553533 w 3245936"/>
              <a:gd name="connsiteY62" fmla="*/ 451109 h 622144"/>
              <a:gd name="connsiteX63" fmla="*/ 2614846 w 3245936"/>
              <a:gd name="connsiteY63" fmla="*/ 492504 h 622144"/>
              <a:gd name="connsiteX64" fmla="*/ 1130051 w 3245936"/>
              <a:gd name="connsiteY64" fmla="*/ 445003 h 622144"/>
              <a:gd name="connsiteX65" fmla="*/ 1126231 w 3245936"/>
              <a:gd name="connsiteY65" fmla="*/ 447108 h 622144"/>
              <a:gd name="connsiteX66" fmla="*/ 1104800 w 3245936"/>
              <a:gd name="connsiteY66" fmla="*/ 528270 h 622144"/>
              <a:gd name="connsiteX67" fmla="*/ 1106476 w 3245936"/>
              <a:gd name="connsiteY67" fmla="*/ 529499 h 622144"/>
              <a:gd name="connsiteX68" fmla="*/ 1204774 w 3245936"/>
              <a:gd name="connsiteY68" fmla="*/ 472540 h 622144"/>
              <a:gd name="connsiteX69" fmla="*/ 1204488 w 3245936"/>
              <a:gd name="connsiteY69" fmla="*/ 470301 h 622144"/>
              <a:gd name="connsiteX70" fmla="*/ 1204507 w 3245936"/>
              <a:gd name="connsiteY70" fmla="*/ 470235 h 622144"/>
              <a:gd name="connsiteX71" fmla="*/ 1123316 w 3245936"/>
              <a:gd name="connsiteY71" fmla="*/ 444203 h 622144"/>
              <a:gd name="connsiteX72" fmla="*/ 974031 w 3245936"/>
              <a:gd name="connsiteY72" fmla="*/ 451509 h 622144"/>
              <a:gd name="connsiteX73" fmla="*/ 974002 w 3245936"/>
              <a:gd name="connsiteY73" fmla="*/ 452061 h 622144"/>
              <a:gd name="connsiteX74" fmla="*/ 973717 w 3245936"/>
              <a:gd name="connsiteY74" fmla="*/ 452690 h 622144"/>
              <a:gd name="connsiteX75" fmla="*/ 1100799 w 3245936"/>
              <a:gd name="connsiteY75" fmla="*/ 529376 h 622144"/>
              <a:gd name="connsiteX76" fmla="*/ 1104228 w 3245936"/>
              <a:gd name="connsiteY76" fmla="*/ 528070 h 622144"/>
              <a:gd name="connsiteX77" fmla="*/ 1125650 w 3245936"/>
              <a:gd name="connsiteY77" fmla="*/ 446908 h 622144"/>
              <a:gd name="connsiteX78" fmla="*/ 1123316 w 3245936"/>
              <a:gd name="connsiteY78" fmla="*/ 444203 h 622144"/>
              <a:gd name="connsiteX79" fmla="*/ 2760302 w 3245936"/>
              <a:gd name="connsiteY79" fmla="*/ 436145 h 622144"/>
              <a:gd name="connsiteX80" fmla="*/ 2688798 w 3245936"/>
              <a:gd name="connsiteY80" fmla="*/ 465796 h 622144"/>
              <a:gd name="connsiteX81" fmla="*/ 2704866 w 3245936"/>
              <a:gd name="connsiteY81" fmla="*/ 500381 h 622144"/>
              <a:gd name="connsiteX82" fmla="*/ 2706857 w 3245936"/>
              <a:gd name="connsiteY82" fmla="*/ 500201 h 622144"/>
              <a:gd name="connsiteX83" fmla="*/ 2707952 w 3245936"/>
              <a:gd name="connsiteY83" fmla="*/ 500696 h 622144"/>
              <a:gd name="connsiteX84" fmla="*/ 2773389 w 3245936"/>
              <a:gd name="connsiteY84" fmla="*/ 432125 h 622144"/>
              <a:gd name="connsiteX85" fmla="*/ 2708676 w 3245936"/>
              <a:gd name="connsiteY85" fmla="*/ 501363 h 622144"/>
              <a:gd name="connsiteX86" fmla="*/ 2709181 w 3245936"/>
              <a:gd name="connsiteY86" fmla="*/ 502039 h 622144"/>
              <a:gd name="connsiteX87" fmla="*/ 2777647 w 3245936"/>
              <a:gd name="connsiteY87" fmla="*/ 475740 h 622144"/>
              <a:gd name="connsiteX88" fmla="*/ 2775637 w 3245936"/>
              <a:gd name="connsiteY88" fmla="*/ 433183 h 622144"/>
              <a:gd name="connsiteX89" fmla="*/ 2775104 w 3245936"/>
              <a:gd name="connsiteY89" fmla="*/ 433163 h 622144"/>
              <a:gd name="connsiteX90" fmla="*/ 2773389 w 3245936"/>
              <a:gd name="connsiteY90" fmla="*/ 432125 h 622144"/>
              <a:gd name="connsiteX91" fmla="*/ 3069379 w 3245936"/>
              <a:gd name="connsiteY91" fmla="*/ 432040 h 622144"/>
              <a:gd name="connsiteX92" fmla="*/ 2948678 w 3245936"/>
              <a:gd name="connsiteY92" fmla="*/ 461243 h 622144"/>
              <a:gd name="connsiteX93" fmla="*/ 2948630 w 3245936"/>
              <a:gd name="connsiteY93" fmla="*/ 462520 h 622144"/>
              <a:gd name="connsiteX94" fmla="*/ 2945201 w 3245936"/>
              <a:gd name="connsiteY94" fmla="*/ 465206 h 622144"/>
              <a:gd name="connsiteX95" fmla="*/ 2940096 w 3245936"/>
              <a:gd name="connsiteY95" fmla="*/ 536586 h 622144"/>
              <a:gd name="connsiteX96" fmla="*/ 2940362 w 3245936"/>
              <a:gd name="connsiteY96" fmla="*/ 536605 h 622144"/>
              <a:gd name="connsiteX97" fmla="*/ 2941972 w 3245936"/>
              <a:gd name="connsiteY97" fmla="*/ 537519 h 622144"/>
              <a:gd name="connsiteX98" fmla="*/ 3069655 w 3245936"/>
              <a:gd name="connsiteY98" fmla="*/ 432763 h 622144"/>
              <a:gd name="connsiteX99" fmla="*/ 3069379 w 3245936"/>
              <a:gd name="connsiteY99" fmla="*/ 432040 h 622144"/>
              <a:gd name="connsiteX100" fmla="*/ 2784496 w 3245936"/>
              <a:gd name="connsiteY100" fmla="*/ 431640 h 622144"/>
              <a:gd name="connsiteX101" fmla="*/ 2780323 w 3245936"/>
              <a:gd name="connsiteY101" fmla="*/ 434068 h 622144"/>
              <a:gd name="connsiteX102" fmla="*/ 2778094 w 3245936"/>
              <a:gd name="connsiteY102" fmla="*/ 432440 h 622144"/>
              <a:gd name="connsiteX103" fmla="*/ 2776523 w 3245936"/>
              <a:gd name="connsiteY103" fmla="*/ 433221 h 622144"/>
              <a:gd name="connsiteX104" fmla="*/ 2778514 w 3245936"/>
              <a:gd name="connsiteY104" fmla="*/ 475397 h 622144"/>
              <a:gd name="connsiteX105" fmla="*/ 2849685 w 3245936"/>
              <a:gd name="connsiteY105" fmla="*/ 448080 h 622144"/>
              <a:gd name="connsiteX106" fmla="*/ 2849618 w 3245936"/>
              <a:gd name="connsiteY106" fmla="*/ 446680 h 622144"/>
              <a:gd name="connsiteX107" fmla="*/ 2772513 w 3245936"/>
              <a:gd name="connsiteY107" fmla="*/ 431059 h 622144"/>
              <a:gd name="connsiteX108" fmla="*/ 2761854 w 3245936"/>
              <a:gd name="connsiteY108" fmla="*/ 435478 h 622144"/>
              <a:gd name="connsiteX109" fmla="*/ 2712810 w 3245936"/>
              <a:gd name="connsiteY109" fmla="*/ 496000 h 622144"/>
              <a:gd name="connsiteX110" fmla="*/ 2772951 w 3245936"/>
              <a:gd name="connsiteY110" fmla="*/ 431687 h 622144"/>
              <a:gd name="connsiteX111" fmla="*/ 2772837 w 3245936"/>
              <a:gd name="connsiteY111" fmla="*/ 431506 h 622144"/>
              <a:gd name="connsiteX112" fmla="*/ 2772513 w 3245936"/>
              <a:gd name="connsiteY112" fmla="*/ 431059 h 622144"/>
              <a:gd name="connsiteX113" fmla="*/ 2520205 w 3245936"/>
              <a:gd name="connsiteY113" fmla="*/ 429611 h 622144"/>
              <a:gd name="connsiteX114" fmla="*/ 2491278 w 3245936"/>
              <a:gd name="connsiteY114" fmla="*/ 468358 h 622144"/>
              <a:gd name="connsiteX115" fmla="*/ 2492135 w 3245936"/>
              <a:gd name="connsiteY115" fmla="*/ 469520 h 622144"/>
              <a:gd name="connsiteX116" fmla="*/ 2551533 w 3245936"/>
              <a:gd name="connsiteY116" fmla="*/ 450775 h 622144"/>
              <a:gd name="connsiteX117" fmla="*/ 2767436 w 3245936"/>
              <a:gd name="connsiteY117" fmla="*/ 428620 h 622144"/>
              <a:gd name="connsiteX118" fmla="*/ 2763035 w 3245936"/>
              <a:gd name="connsiteY118" fmla="*/ 434030 h 622144"/>
              <a:gd name="connsiteX119" fmla="*/ 2772199 w 3245936"/>
              <a:gd name="connsiteY119" fmla="*/ 430230 h 622144"/>
              <a:gd name="connsiteX120" fmla="*/ 2772103 w 3245936"/>
              <a:gd name="connsiteY120" fmla="*/ 429211 h 622144"/>
              <a:gd name="connsiteX121" fmla="*/ 2865039 w 3245936"/>
              <a:gd name="connsiteY121" fmla="*/ 421695 h 622144"/>
              <a:gd name="connsiteX122" fmla="*/ 2854952 w 3245936"/>
              <a:gd name="connsiteY122" fmla="*/ 444203 h 622144"/>
              <a:gd name="connsiteX123" fmla="*/ 2856590 w 3245936"/>
              <a:gd name="connsiteY123" fmla="*/ 447451 h 622144"/>
              <a:gd name="connsiteX124" fmla="*/ 2941705 w 3245936"/>
              <a:gd name="connsiteY124" fmla="*/ 460853 h 622144"/>
              <a:gd name="connsiteX125" fmla="*/ 2941858 w 3245936"/>
              <a:gd name="connsiteY125" fmla="*/ 460510 h 622144"/>
              <a:gd name="connsiteX126" fmla="*/ 2774475 w 3245936"/>
              <a:gd name="connsiteY126" fmla="*/ 419924 h 622144"/>
              <a:gd name="connsiteX127" fmla="*/ 2767941 w 3245936"/>
              <a:gd name="connsiteY127" fmla="*/ 427991 h 622144"/>
              <a:gd name="connsiteX128" fmla="*/ 2772122 w 3245936"/>
              <a:gd name="connsiteY128" fmla="*/ 428534 h 622144"/>
              <a:gd name="connsiteX129" fmla="*/ 2772122 w 3245936"/>
              <a:gd name="connsiteY129" fmla="*/ 428496 h 622144"/>
              <a:gd name="connsiteX130" fmla="*/ 2774894 w 3245936"/>
              <a:gd name="connsiteY130" fmla="*/ 425839 h 622144"/>
              <a:gd name="connsiteX131" fmla="*/ 2663537 w 3245936"/>
              <a:gd name="connsiteY131" fmla="*/ 418590 h 622144"/>
              <a:gd name="connsiteX132" fmla="*/ 2619656 w 3245936"/>
              <a:gd name="connsiteY132" fmla="*/ 491980 h 622144"/>
              <a:gd name="connsiteX133" fmla="*/ 2620656 w 3245936"/>
              <a:gd name="connsiteY133" fmla="*/ 493114 h 622144"/>
              <a:gd name="connsiteX134" fmla="*/ 2687845 w 3245936"/>
              <a:gd name="connsiteY134" fmla="*/ 465234 h 622144"/>
              <a:gd name="connsiteX135" fmla="*/ 2666261 w 3245936"/>
              <a:gd name="connsiteY135" fmla="*/ 418743 h 622144"/>
              <a:gd name="connsiteX136" fmla="*/ 2664261 w 3245936"/>
              <a:gd name="connsiteY136" fmla="*/ 418933 h 622144"/>
              <a:gd name="connsiteX137" fmla="*/ 2663537 w 3245936"/>
              <a:gd name="connsiteY137" fmla="*/ 418590 h 622144"/>
              <a:gd name="connsiteX138" fmla="*/ 2397266 w 3245936"/>
              <a:gd name="connsiteY138" fmla="*/ 417724 h 622144"/>
              <a:gd name="connsiteX139" fmla="*/ 2333801 w 3245936"/>
              <a:gd name="connsiteY139" fmla="*/ 425591 h 622144"/>
              <a:gd name="connsiteX140" fmla="*/ 2333791 w 3245936"/>
              <a:gd name="connsiteY140" fmla="*/ 426144 h 622144"/>
              <a:gd name="connsiteX141" fmla="*/ 2485667 w 3245936"/>
              <a:gd name="connsiteY141" fmla="*/ 469606 h 622144"/>
              <a:gd name="connsiteX142" fmla="*/ 2661890 w 3245936"/>
              <a:gd name="connsiteY142" fmla="*/ 416923 h 622144"/>
              <a:gd name="connsiteX143" fmla="*/ 2571002 w 3245936"/>
              <a:gd name="connsiteY143" fmla="*/ 445613 h 622144"/>
              <a:gd name="connsiteX144" fmla="*/ 2615398 w 3245936"/>
              <a:gd name="connsiteY144" fmla="*/ 492085 h 622144"/>
              <a:gd name="connsiteX145" fmla="*/ 2618379 w 3245936"/>
              <a:gd name="connsiteY145" fmla="*/ 491371 h 622144"/>
              <a:gd name="connsiteX146" fmla="*/ 2619103 w 3245936"/>
              <a:gd name="connsiteY146" fmla="*/ 491704 h 622144"/>
              <a:gd name="connsiteX147" fmla="*/ 2662985 w 3245936"/>
              <a:gd name="connsiteY147" fmla="*/ 418352 h 622144"/>
              <a:gd name="connsiteX148" fmla="*/ 2661890 w 3245936"/>
              <a:gd name="connsiteY148" fmla="*/ 416923 h 622144"/>
              <a:gd name="connsiteX149" fmla="*/ 2668567 w 3245936"/>
              <a:gd name="connsiteY149" fmla="*/ 416219 h 622144"/>
              <a:gd name="connsiteX150" fmla="*/ 2668567 w 3245936"/>
              <a:gd name="connsiteY150" fmla="*/ 416257 h 622144"/>
              <a:gd name="connsiteX151" fmla="*/ 2666852 w 3245936"/>
              <a:gd name="connsiteY151" fmla="*/ 418524 h 622144"/>
              <a:gd name="connsiteX152" fmla="*/ 2688436 w 3245936"/>
              <a:gd name="connsiteY152" fmla="*/ 464987 h 622144"/>
              <a:gd name="connsiteX153" fmla="*/ 2761464 w 3245936"/>
              <a:gd name="connsiteY153" fmla="*/ 434688 h 622144"/>
              <a:gd name="connsiteX154" fmla="*/ 2766484 w 3245936"/>
              <a:gd name="connsiteY154" fmla="*/ 428496 h 622144"/>
              <a:gd name="connsiteX155" fmla="*/ 2537550 w 3245936"/>
              <a:gd name="connsiteY155" fmla="*/ 411599 h 622144"/>
              <a:gd name="connsiteX156" fmla="*/ 2534578 w 3245936"/>
              <a:gd name="connsiteY156" fmla="*/ 412313 h 622144"/>
              <a:gd name="connsiteX157" fmla="*/ 2533492 w 3245936"/>
              <a:gd name="connsiteY157" fmla="*/ 411818 h 622144"/>
              <a:gd name="connsiteX158" fmla="*/ 2520710 w 3245936"/>
              <a:gd name="connsiteY158" fmla="*/ 428925 h 622144"/>
              <a:gd name="connsiteX159" fmla="*/ 2552562 w 3245936"/>
              <a:gd name="connsiteY159" fmla="*/ 450461 h 622144"/>
              <a:gd name="connsiteX160" fmla="*/ 2569535 w 3245936"/>
              <a:gd name="connsiteY160" fmla="*/ 445098 h 622144"/>
              <a:gd name="connsiteX161" fmla="*/ 1189401 w 3245936"/>
              <a:gd name="connsiteY161" fmla="*/ 410189 h 622144"/>
              <a:gd name="connsiteX162" fmla="*/ 1130079 w 3245936"/>
              <a:gd name="connsiteY162" fmla="*/ 442279 h 622144"/>
              <a:gd name="connsiteX163" fmla="*/ 1130317 w 3245936"/>
              <a:gd name="connsiteY163" fmla="*/ 444422 h 622144"/>
              <a:gd name="connsiteX164" fmla="*/ 1130289 w 3245936"/>
              <a:gd name="connsiteY164" fmla="*/ 444489 h 622144"/>
              <a:gd name="connsiteX165" fmla="*/ 1204755 w 3245936"/>
              <a:gd name="connsiteY165" fmla="*/ 469711 h 622144"/>
              <a:gd name="connsiteX166" fmla="*/ 1206593 w 3245936"/>
              <a:gd name="connsiteY166" fmla="*/ 467882 h 622144"/>
              <a:gd name="connsiteX167" fmla="*/ 2538874 w 3245936"/>
              <a:gd name="connsiteY167" fmla="*/ 409418 h 622144"/>
              <a:gd name="connsiteX168" fmla="*/ 2538855 w 3245936"/>
              <a:gd name="connsiteY168" fmla="*/ 409627 h 622144"/>
              <a:gd name="connsiteX169" fmla="*/ 2538055 w 3245936"/>
              <a:gd name="connsiteY169" fmla="*/ 411123 h 622144"/>
              <a:gd name="connsiteX170" fmla="*/ 2570288 w 3245936"/>
              <a:gd name="connsiteY170" fmla="*/ 444851 h 622144"/>
              <a:gd name="connsiteX171" fmla="*/ 2661547 w 3245936"/>
              <a:gd name="connsiteY171" fmla="*/ 416076 h 622144"/>
              <a:gd name="connsiteX172" fmla="*/ 2661556 w 3245936"/>
              <a:gd name="connsiteY172" fmla="*/ 415714 h 622144"/>
              <a:gd name="connsiteX173" fmla="*/ 2489077 w 3245936"/>
              <a:gd name="connsiteY173" fmla="*/ 408560 h 622144"/>
              <a:gd name="connsiteX174" fmla="*/ 2486801 w 3245936"/>
              <a:gd name="connsiteY174" fmla="*/ 409761 h 622144"/>
              <a:gd name="connsiteX175" fmla="*/ 2489068 w 3245936"/>
              <a:gd name="connsiteY175" fmla="*/ 467492 h 622144"/>
              <a:gd name="connsiteX176" fmla="*/ 2489754 w 3245936"/>
              <a:gd name="connsiteY176" fmla="*/ 467520 h 622144"/>
              <a:gd name="connsiteX177" fmla="*/ 2490840 w 3245936"/>
              <a:gd name="connsiteY177" fmla="*/ 468006 h 622144"/>
              <a:gd name="connsiteX178" fmla="*/ 2519748 w 3245936"/>
              <a:gd name="connsiteY178" fmla="*/ 429287 h 622144"/>
              <a:gd name="connsiteX179" fmla="*/ 2471971 w 3245936"/>
              <a:gd name="connsiteY179" fmla="*/ 408475 h 622144"/>
              <a:gd name="connsiteX180" fmla="*/ 2398780 w 3245936"/>
              <a:gd name="connsiteY180" fmla="*/ 417552 h 622144"/>
              <a:gd name="connsiteX181" fmla="*/ 2486144 w 3245936"/>
              <a:gd name="connsiteY181" fmla="*/ 468816 h 622144"/>
              <a:gd name="connsiteX182" fmla="*/ 2487725 w 3245936"/>
              <a:gd name="connsiteY182" fmla="*/ 467711 h 622144"/>
              <a:gd name="connsiteX183" fmla="*/ 1327732 w 3245936"/>
              <a:gd name="connsiteY183" fmla="*/ 407246 h 622144"/>
              <a:gd name="connsiteX184" fmla="*/ 1213880 w 3245936"/>
              <a:gd name="connsiteY184" fmla="*/ 468463 h 622144"/>
              <a:gd name="connsiteX185" fmla="*/ 1354469 w 3245936"/>
              <a:gd name="connsiteY185" fmla="*/ 416171 h 622144"/>
              <a:gd name="connsiteX186" fmla="*/ 1354422 w 3245936"/>
              <a:gd name="connsiteY186" fmla="*/ 414723 h 622144"/>
              <a:gd name="connsiteX187" fmla="*/ 2482972 w 3245936"/>
              <a:gd name="connsiteY187" fmla="*/ 407103 h 622144"/>
              <a:gd name="connsiteX188" fmla="*/ 2472628 w 3245936"/>
              <a:gd name="connsiteY188" fmla="*/ 408380 h 622144"/>
              <a:gd name="connsiteX189" fmla="*/ 2488344 w 3245936"/>
              <a:gd name="connsiteY189" fmla="*/ 467473 h 622144"/>
              <a:gd name="connsiteX190" fmla="*/ 2488544 w 3245936"/>
              <a:gd name="connsiteY190" fmla="*/ 467492 h 622144"/>
              <a:gd name="connsiteX191" fmla="*/ 2486277 w 3245936"/>
              <a:gd name="connsiteY191" fmla="*/ 409741 h 622144"/>
              <a:gd name="connsiteX192" fmla="*/ 2485601 w 3245936"/>
              <a:gd name="connsiteY192" fmla="*/ 409732 h 622144"/>
              <a:gd name="connsiteX193" fmla="*/ 2482972 w 3245936"/>
              <a:gd name="connsiteY193" fmla="*/ 407103 h 622144"/>
              <a:gd name="connsiteX194" fmla="*/ 2489887 w 3245936"/>
              <a:gd name="connsiteY194" fmla="*/ 406894 h 622144"/>
              <a:gd name="connsiteX195" fmla="*/ 2489887 w 3245936"/>
              <a:gd name="connsiteY195" fmla="*/ 407065 h 622144"/>
              <a:gd name="connsiteX196" fmla="*/ 2489525 w 3245936"/>
              <a:gd name="connsiteY196" fmla="*/ 407856 h 622144"/>
              <a:gd name="connsiteX197" fmla="*/ 2520253 w 3245936"/>
              <a:gd name="connsiteY197" fmla="*/ 428611 h 622144"/>
              <a:gd name="connsiteX198" fmla="*/ 2533054 w 3245936"/>
              <a:gd name="connsiteY198" fmla="*/ 411475 h 622144"/>
              <a:gd name="connsiteX199" fmla="*/ 2531873 w 3245936"/>
              <a:gd name="connsiteY199" fmla="*/ 409056 h 622144"/>
              <a:gd name="connsiteX200" fmla="*/ 2375720 w 3245936"/>
              <a:gd name="connsiteY200" fmla="*/ 405074 h 622144"/>
              <a:gd name="connsiteX201" fmla="*/ 2333629 w 3245936"/>
              <a:gd name="connsiteY201" fmla="*/ 424505 h 622144"/>
              <a:gd name="connsiteX202" fmla="*/ 2333725 w 3245936"/>
              <a:gd name="connsiteY202" fmla="*/ 424763 h 622144"/>
              <a:gd name="connsiteX203" fmla="*/ 2396085 w 3245936"/>
              <a:gd name="connsiteY203" fmla="*/ 417028 h 622144"/>
              <a:gd name="connsiteX204" fmla="*/ 2471456 w 3245936"/>
              <a:gd name="connsiteY204" fmla="*/ 403979 h 622144"/>
              <a:gd name="connsiteX205" fmla="*/ 2472418 w 3245936"/>
              <a:gd name="connsiteY205" fmla="*/ 407560 h 622144"/>
              <a:gd name="connsiteX206" fmla="*/ 2482896 w 3245936"/>
              <a:gd name="connsiteY206" fmla="*/ 406265 h 622144"/>
              <a:gd name="connsiteX207" fmla="*/ 2482896 w 3245936"/>
              <a:gd name="connsiteY207" fmla="*/ 406065 h 622144"/>
              <a:gd name="connsiteX208" fmla="*/ 1343877 w 3245936"/>
              <a:gd name="connsiteY208" fmla="*/ 398569 h 622144"/>
              <a:gd name="connsiteX209" fmla="*/ 1328637 w 3245936"/>
              <a:gd name="connsiteY209" fmla="*/ 406770 h 622144"/>
              <a:gd name="connsiteX210" fmla="*/ 1354641 w 3245936"/>
              <a:gd name="connsiteY210" fmla="*/ 414066 h 622144"/>
              <a:gd name="connsiteX211" fmla="*/ 1355412 w 3245936"/>
              <a:gd name="connsiteY211" fmla="*/ 412866 h 622144"/>
              <a:gd name="connsiteX212" fmla="*/ 1347421 w 3245936"/>
              <a:gd name="connsiteY212" fmla="*/ 396664 h 622144"/>
              <a:gd name="connsiteX213" fmla="*/ 1344573 w 3245936"/>
              <a:gd name="connsiteY213" fmla="*/ 398188 h 622144"/>
              <a:gd name="connsiteX214" fmla="*/ 1355422 w 3245936"/>
              <a:gd name="connsiteY214" fmla="*/ 411637 h 622144"/>
              <a:gd name="connsiteX215" fmla="*/ 2772646 w 3245936"/>
              <a:gd name="connsiteY215" fmla="*/ 394063 h 622144"/>
              <a:gd name="connsiteX216" fmla="*/ 2668586 w 3245936"/>
              <a:gd name="connsiteY216" fmla="*/ 415123 h 622144"/>
              <a:gd name="connsiteX217" fmla="*/ 2668576 w 3245936"/>
              <a:gd name="connsiteY217" fmla="*/ 415542 h 622144"/>
              <a:gd name="connsiteX218" fmla="*/ 2766988 w 3245936"/>
              <a:gd name="connsiteY218" fmla="*/ 427887 h 622144"/>
              <a:gd name="connsiteX219" fmla="*/ 2774389 w 3245936"/>
              <a:gd name="connsiteY219" fmla="*/ 418771 h 622144"/>
              <a:gd name="connsiteX220" fmla="*/ 1018599 w 3245936"/>
              <a:gd name="connsiteY220" fmla="*/ 393654 h 622144"/>
              <a:gd name="connsiteX221" fmla="*/ 973059 w 3245936"/>
              <a:gd name="connsiteY221" fmla="*/ 448832 h 622144"/>
              <a:gd name="connsiteX222" fmla="*/ 974060 w 3245936"/>
              <a:gd name="connsiteY222" fmla="*/ 450680 h 622144"/>
              <a:gd name="connsiteX223" fmla="*/ 1123345 w 3245936"/>
              <a:gd name="connsiteY223" fmla="*/ 443374 h 622144"/>
              <a:gd name="connsiteX224" fmla="*/ 1123364 w 3245936"/>
              <a:gd name="connsiteY224" fmla="*/ 442812 h 622144"/>
              <a:gd name="connsiteX225" fmla="*/ 1123497 w 3245936"/>
              <a:gd name="connsiteY225" fmla="*/ 442536 h 622144"/>
              <a:gd name="connsiteX226" fmla="*/ 2076121 w 3245936"/>
              <a:gd name="connsiteY226" fmla="*/ 392406 h 622144"/>
              <a:gd name="connsiteX227" fmla="*/ 2076102 w 3245936"/>
              <a:gd name="connsiteY227" fmla="*/ 393130 h 622144"/>
              <a:gd name="connsiteX228" fmla="*/ 2075664 w 3245936"/>
              <a:gd name="connsiteY228" fmla="*/ 394111 h 622144"/>
              <a:gd name="connsiteX229" fmla="*/ 2098972 w 3245936"/>
              <a:gd name="connsiteY229" fmla="*/ 409761 h 622144"/>
              <a:gd name="connsiteX230" fmla="*/ 2404381 w 3245936"/>
              <a:gd name="connsiteY230" fmla="*/ 391854 h 622144"/>
              <a:gd name="connsiteX231" fmla="*/ 2376759 w 3245936"/>
              <a:gd name="connsiteY231" fmla="*/ 404608 h 622144"/>
              <a:gd name="connsiteX232" fmla="*/ 2397599 w 3245936"/>
              <a:gd name="connsiteY232" fmla="*/ 416828 h 622144"/>
              <a:gd name="connsiteX233" fmla="*/ 2471742 w 3245936"/>
              <a:gd name="connsiteY233" fmla="*/ 407646 h 622144"/>
              <a:gd name="connsiteX234" fmla="*/ 2470742 w 3245936"/>
              <a:gd name="connsiteY234" fmla="*/ 403846 h 622144"/>
              <a:gd name="connsiteX235" fmla="*/ 2505537 w 3245936"/>
              <a:gd name="connsiteY235" fmla="*/ 391758 h 622144"/>
              <a:gd name="connsiteX236" fmla="*/ 2489449 w 3245936"/>
              <a:gd name="connsiteY236" fmla="*/ 404417 h 622144"/>
              <a:gd name="connsiteX237" fmla="*/ 2489925 w 3245936"/>
              <a:gd name="connsiteY237" fmla="*/ 405979 h 622144"/>
              <a:gd name="connsiteX238" fmla="*/ 2531902 w 3245936"/>
              <a:gd name="connsiteY238" fmla="*/ 408151 h 622144"/>
              <a:gd name="connsiteX239" fmla="*/ 2531902 w 3245936"/>
              <a:gd name="connsiteY239" fmla="*/ 408017 h 622144"/>
              <a:gd name="connsiteX240" fmla="*/ 2532216 w 3245936"/>
              <a:gd name="connsiteY240" fmla="*/ 407322 h 622144"/>
              <a:gd name="connsiteX241" fmla="*/ 2797364 w 3245936"/>
              <a:gd name="connsiteY241" fmla="*/ 391673 h 622144"/>
              <a:gd name="connsiteX242" fmla="*/ 2775332 w 3245936"/>
              <a:gd name="connsiteY242" fmla="*/ 418867 h 622144"/>
              <a:gd name="connsiteX243" fmla="*/ 2775809 w 3245936"/>
              <a:gd name="connsiteY243" fmla="*/ 425801 h 622144"/>
              <a:gd name="connsiteX244" fmla="*/ 2776399 w 3245936"/>
              <a:gd name="connsiteY244" fmla="*/ 425839 h 622144"/>
              <a:gd name="connsiteX245" fmla="*/ 2777171 w 3245936"/>
              <a:gd name="connsiteY245" fmla="*/ 426163 h 622144"/>
              <a:gd name="connsiteX246" fmla="*/ 2801831 w 3245936"/>
              <a:gd name="connsiteY246" fmla="*/ 390996 h 622144"/>
              <a:gd name="connsiteX247" fmla="*/ 2798878 w 3245936"/>
              <a:gd name="connsiteY247" fmla="*/ 391692 h 622144"/>
              <a:gd name="connsiteX248" fmla="*/ 2798097 w 3245936"/>
              <a:gd name="connsiteY248" fmla="*/ 391349 h 622144"/>
              <a:gd name="connsiteX249" fmla="*/ 2777599 w 3245936"/>
              <a:gd name="connsiteY249" fmla="*/ 426363 h 622144"/>
              <a:gd name="connsiteX250" fmla="*/ 2778666 w 3245936"/>
              <a:gd name="connsiteY250" fmla="*/ 427496 h 622144"/>
              <a:gd name="connsiteX251" fmla="*/ 2778952 w 3245936"/>
              <a:gd name="connsiteY251" fmla="*/ 427839 h 622144"/>
              <a:gd name="connsiteX252" fmla="*/ 2781943 w 3245936"/>
              <a:gd name="connsiteY252" fmla="*/ 427115 h 622144"/>
              <a:gd name="connsiteX253" fmla="*/ 2784629 w 3245936"/>
              <a:gd name="connsiteY253" fmla="*/ 431106 h 622144"/>
              <a:gd name="connsiteX254" fmla="*/ 2849742 w 3245936"/>
              <a:gd name="connsiteY254" fmla="*/ 446156 h 622144"/>
              <a:gd name="connsiteX255" fmla="*/ 2850551 w 3245936"/>
              <a:gd name="connsiteY255" fmla="*/ 444803 h 622144"/>
              <a:gd name="connsiteX256" fmla="*/ 2802621 w 3245936"/>
              <a:gd name="connsiteY256" fmla="*/ 390177 h 622144"/>
              <a:gd name="connsiteX257" fmla="*/ 2802231 w 3245936"/>
              <a:gd name="connsiteY257" fmla="*/ 390625 h 622144"/>
              <a:gd name="connsiteX258" fmla="*/ 2850970 w 3245936"/>
              <a:gd name="connsiteY258" fmla="*/ 444412 h 622144"/>
              <a:gd name="connsiteX259" fmla="*/ 2853923 w 3245936"/>
              <a:gd name="connsiteY259" fmla="*/ 443736 h 622144"/>
              <a:gd name="connsiteX260" fmla="*/ 2854142 w 3245936"/>
              <a:gd name="connsiteY260" fmla="*/ 443832 h 622144"/>
              <a:gd name="connsiteX261" fmla="*/ 2864229 w 3245936"/>
              <a:gd name="connsiteY261" fmla="*/ 421305 h 622144"/>
              <a:gd name="connsiteX262" fmla="*/ 2796316 w 3245936"/>
              <a:gd name="connsiteY262" fmla="*/ 389282 h 622144"/>
              <a:gd name="connsiteX263" fmla="*/ 2773561 w 3245936"/>
              <a:gd name="connsiteY263" fmla="*/ 393873 h 622144"/>
              <a:gd name="connsiteX264" fmla="*/ 2775237 w 3245936"/>
              <a:gd name="connsiteY264" fmla="*/ 417685 h 622144"/>
              <a:gd name="connsiteX265" fmla="*/ 2797154 w 3245936"/>
              <a:gd name="connsiteY265" fmla="*/ 390663 h 622144"/>
              <a:gd name="connsiteX266" fmla="*/ 2796316 w 3245936"/>
              <a:gd name="connsiteY266" fmla="*/ 389282 h 622144"/>
              <a:gd name="connsiteX267" fmla="*/ 1022408 w 3245936"/>
              <a:gd name="connsiteY267" fmla="*/ 389025 h 622144"/>
              <a:gd name="connsiteX268" fmla="*/ 1019141 w 3245936"/>
              <a:gd name="connsiteY268" fmla="*/ 392968 h 622144"/>
              <a:gd name="connsiteX269" fmla="*/ 1111610 w 3245936"/>
              <a:gd name="connsiteY269" fmla="*/ 436059 h 622144"/>
              <a:gd name="connsiteX270" fmla="*/ 2101448 w 3245936"/>
              <a:gd name="connsiteY270" fmla="*/ 388834 h 622144"/>
              <a:gd name="connsiteX271" fmla="*/ 2077159 w 3245936"/>
              <a:gd name="connsiteY271" fmla="*/ 392111 h 622144"/>
              <a:gd name="connsiteX272" fmla="*/ 2105525 w 3245936"/>
              <a:gd name="connsiteY272" fmla="*/ 413675 h 622144"/>
              <a:gd name="connsiteX273" fmla="*/ 2106915 w 3245936"/>
              <a:gd name="connsiteY273" fmla="*/ 412799 h 622144"/>
              <a:gd name="connsiteX274" fmla="*/ 1365385 w 3245936"/>
              <a:gd name="connsiteY274" fmla="*/ 387005 h 622144"/>
              <a:gd name="connsiteX275" fmla="*/ 1348221 w 3245936"/>
              <a:gd name="connsiteY275" fmla="*/ 396245 h 622144"/>
              <a:gd name="connsiteX276" fmla="*/ 1356669 w 3245936"/>
              <a:gd name="connsiteY276" fmla="*/ 412056 h 622144"/>
              <a:gd name="connsiteX277" fmla="*/ 1358412 w 3245936"/>
              <a:gd name="connsiteY277" fmla="*/ 411846 h 622144"/>
              <a:gd name="connsiteX278" fmla="*/ 1239226 w 3245936"/>
              <a:gd name="connsiteY278" fmla="*/ 385738 h 622144"/>
              <a:gd name="connsiteX279" fmla="*/ 1226815 w 3245936"/>
              <a:gd name="connsiteY279" fmla="*/ 420019 h 622144"/>
              <a:gd name="connsiteX280" fmla="*/ 1239750 w 3245936"/>
              <a:gd name="connsiteY280" fmla="*/ 385805 h 622144"/>
              <a:gd name="connsiteX281" fmla="*/ 1239340 w 3245936"/>
              <a:gd name="connsiteY281" fmla="*/ 385786 h 622144"/>
              <a:gd name="connsiteX282" fmla="*/ 1239226 w 3245936"/>
              <a:gd name="connsiteY282" fmla="*/ 385738 h 622144"/>
              <a:gd name="connsiteX283" fmla="*/ 2124546 w 3245936"/>
              <a:gd name="connsiteY283" fmla="*/ 385720 h 622144"/>
              <a:gd name="connsiteX284" fmla="*/ 2102200 w 3245936"/>
              <a:gd name="connsiteY284" fmla="*/ 388729 h 622144"/>
              <a:gd name="connsiteX285" fmla="*/ 2107630 w 3245936"/>
              <a:gd name="connsiteY285" fmla="*/ 412609 h 622144"/>
              <a:gd name="connsiteX286" fmla="*/ 2108859 w 3245936"/>
              <a:gd name="connsiteY286" fmla="*/ 412637 h 622144"/>
              <a:gd name="connsiteX287" fmla="*/ 2109402 w 3245936"/>
              <a:gd name="connsiteY287" fmla="*/ 412875 h 622144"/>
              <a:gd name="connsiteX288" fmla="*/ 1368252 w 3245936"/>
              <a:gd name="connsiteY288" fmla="*/ 385462 h 622144"/>
              <a:gd name="connsiteX289" fmla="*/ 1366509 w 3245936"/>
              <a:gd name="connsiteY289" fmla="*/ 386396 h 622144"/>
              <a:gd name="connsiteX290" fmla="*/ 1359870 w 3245936"/>
              <a:gd name="connsiteY290" fmla="*/ 410075 h 622144"/>
              <a:gd name="connsiteX291" fmla="*/ 1369595 w 3245936"/>
              <a:gd name="connsiteY291" fmla="*/ 386539 h 622144"/>
              <a:gd name="connsiteX292" fmla="*/ 1368252 w 3245936"/>
              <a:gd name="connsiteY292" fmla="*/ 385462 h 622144"/>
              <a:gd name="connsiteX293" fmla="*/ 1237216 w 3245936"/>
              <a:gd name="connsiteY293" fmla="*/ 384310 h 622144"/>
              <a:gd name="connsiteX294" fmla="*/ 1190106 w 3245936"/>
              <a:gd name="connsiteY294" fmla="*/ 409799 h 622144"/>
              <a:gd name="connsiteX295" fmla="*/ 1207336 w 3245936"/>
              <a:gd name="connsiteY295" fmla="*/ 467587 h 622144"/>
              <a:gd name="connsiteX296" fmla="*/ 1208775 w 3245936"/>
              <a:gd name="connsiteY296" fmla="*/ 467625 h 622144"/>
              <a:gd name="connsiteX297" fmla="*/ 1208803 w 3245936"/>
              <a:gd name="connsiteY297" fmla="*/ 467634 h 622144"/>
              <a:gd name="connsiteX298" fmla="*/ 1211165 w 3245936"/>
              <a:gd name="connsiteY298" fmla="*/ 461386 h 622144"/>
              <a:gd name="connsiteX299" fmla="*/ 1238664 w 3245936"/>
              <a:gd name="connsiteY299" fmla="*/ 385481 h 622144"/>
              <a:gd name="connsiteX300" fmla="*/ 1237216 w 3245936"/>
              <a:gd name="connsiteY300" fmla="*/ 384310 h 622144"/>
              <a:gd name="connsiteX301" fmla="*/ 2339726 w 3245936"/>
              <a:gd name="connsiteY301" fmla="*/ 383967 h 622144"/>
              <a:gd name="connsiteX302" fmla="*/ 2331486 w 3245936"/>
              <a:gd name="connsiteY302" fmla="*/ 422305 h 622144"/>
              <a:gd name="connsiteX303" fmla="*/ 2333344 w 3245936"/>
              <a:gd name="connsiteY303" fmla="*/ 423781 h 622144"/>
              <a:gd name="connsiteX304" fmla="*/ 2374892 w 3245936"/>
              <a:gd name="connsiteY304" fmla="*/ 404598 h 622144"/>
              <a:gd name="connsiteX305" fmla="*/ 1393541 w 3245936"/>
              <a:gd name="connsiteY305" fmla="*/ 383795 h 622144"/>
              <a:gd name="connsiteX306" fmla="*/ 1382644 w 3245936"/>
              <a:gd name="connsiteY306" fmla="*/ 393625 h 622144"/>
              <a:gd name="connsiteX307" fmla="*/ 1394112 w 3245936"/>
              <a:gd name="connsiteY307" fmla="*/ 383795 h 622144"/>
              <a:gd name="connsiteX308" fmla="*/ 1392150 w 3245936"/>
              <a:gd name="connsiteY308" fmla="*/ 383795 h 622144"/>
              <a:gd name="connsiteX309" fmla="*/ 1374605 w 3245936"/>
              <a:gd name="connsiteY309" fmla="*/ 383833 h 622144"/>
              <a:gd name="connsiteX310" fmla="*/ 1374595 w 3245936"/>
              <a:gd name="connsiteY310" fmla="*/ 384205 h 622144"/>
              <a:gd name="connsiteX311" fmla="*/ 1370309 w 3245936"/>
              <a:gd name="connsiteY311" fmla="*/ 386881 h 622144"/>
              <a:gd name="connsiteX312" fmla="*/ 1369957 w 3245936"/>
              <a:gd name="connsiteY312" fmla="*/ 386710 h 622144"/>
              <a:gd name="connsiteX313" fmla="*/ 1359432 w 3245936"/>
              <a:gd name="connsiteY313" fmla="*/ 412180 h 622144"/>
              <a:gd name="connsiteX314" fmla="*/ 1360194 w 3245936"/>
              <a:gd name="connsiteY314" fmla="*/ 412656 h 622144"/>
              <a:gd name="connsiteX315" fmla="*/ 1367261 w 3245936"/>
              <a:gd name="connsiteY315" fmla="*/ 383738 h 622144"/>
              <a:gd name="connsiteX316" fmla="*/ 1366861 w 3245936"/>
              <a:gd name="connsiteY316" fmla="*/ 385157 h 622144"/>
              <a:gd name="connsiteX317" fmla="*/ 1367833 w 3245936"/>
              <a:gd name="connsiteY317" fmla="*/ 384634 h 622144"/>
              <a:gd name="connsiteX318" fmla="*/ 1367604 w 3245936"/>
              <a:gd name="connsiteY318" fmla="*/ 383738 h 622144"/>
              <a:gd name="connsiteX319" fmla="*/ 1243417 w 3245936"/>
              <a:gd name="connsiteY319" fmla="*/ 383595 h 622144"/>
              <a:gd name="connsiteX320" fmla="*/ 1240702 w 3245936"/>
              <a:gd name="connsiteY320" fmla="*/ 385824 h 622144"/>
              <a:gd name="connsiteX321" fmla="*/ 1209622 w 3245936"/>
              <a:gd name="connsiteY321" fmla="*/ 468015 h 622144"/>
              <a:gd name="connsiteX322" fmla="*/ 1210832 w 3245936"/>
              <a:gd name="connsiteY322" fmla="*/ 469035 h 622144"/>
              <a:gd name="connsiteX323" fmla="*/ 1326446 w 3245936"/>
              <a:gd name="connsiteY323" fmla="*/ 406884 h 622144"/>
              <a:gd name="connsiteX324" fmla="*/ 1341429 w 3245936"/>
              <a:gd name="connsiteY324" fmla="*/ 383519 h 622144"/>
              <a:gd name="connsiteX325" fmla="*/ 1347773 w 3245936"/>
              <a:gd name="connsiteY325" fmla="*/ 395416 h 622144"/>
              <a:gd name="connsiteX326" fmla="*/ 1365728 w 3245936"/>
              <a:gd name="connsiteY326" fmla="*/ 385748 h 622144"/>
              <a:gd name="connsiteX327" fmla="*/ 1366299 w 3245936"/>
              <a:gd name="connsiteY327" fmla="*/ 383719 h 622144"/>
              <a:gd name="connsiteX328" fmla="*/ 1332676 w 3245936"/>
              <a:gd name="connsiteY328" fmla="*/ 383443 h 622144"/>
              <a:gd name="connsiteX329" fmla="*/ 1343982 w 3245936"/>
              <a:gd name="connsiteY329" fmla="*/ 397454 h 622144"/>
              <a:gd name="connsiteX330" fmla="*/ 1346982 w 3245936"/>
              <a:gd name="connsiteY330" fmla="*/ 395835 h 622144"/>
              <a:gd name="connsiteX331" fmla="*/ 1340401 w 3245936"/>
              <a:gd name="connsiteY331" fmla="*/ 383510 h 622144"/>
              <a:gd name="connsiteX332" fmla="*/ 1243636 w 3245936"/>
              <a:gd name="connsiteY332" fmla="*/ 382719 h 622144"/>
              <a:gd name="connsiteX333" fmla="*/ 1243636 w 3245936"/>
              <a:gd name="connsiteY333" fmla="*/ 382919 h 622144"/>
              <a:gd name="connsiteX334" fmla="*/ 1327342 w 3245936"/>
              <a:gd name="connsiteY334" fmla="*/ 406408 h 622144"/>
              <a:gd name="connsiteX335" fmla="*/ 1343287 w 3245936"/>
              <a:gd name="connsiteY335" fmla="*/ 397845 h 622144"/>
              <a:gd name="connsiteX336" fmla="*/ 1331676 w 3245936"/>
              <a:gd name="connsiteY336" fmla="*/ 383443 h 622144"/>
              <a:gd name="connsiteX337" fmla="*/ 1367909 w 3245936"/>
              <a:gd name="connsiteY337" fmla="*/ 381405 h 622144"/>
              <a:gd name="connsiteX338" fmla="*/ 1367471 w 3245936"/>
              <a:gd name="connsiteY338" fmla="*/ 382986 h 622144"/>
              <a:gd name="connsiteX339" fmla="*/ 1367623 w 3245936"/>
              <a:gd name="connsiteY339" fmla="*/ 382986 h 622144"/>
              <a:gd name="connsiteX340" fmla="*/ 1367623 w 3245936"/>
              <a:gd name="connsiteY340" fmla="*/ 382586 h 622144"/>
              <a:gd name="connsiteX341" fmla="*/ 1368099 w 3245936"/>
              <a:gd name="connsiteY341" fmla="*/ 381557 h 622144"/>
              <a:gd name="connsiteX342" fmla="*/ 1368214 w 3245936"/>
              <a:gd name="connsiteY342" fmla="*/ 380347 h 622144"/>
              <a:gd name="connsiteX343" fmla="*/ 1368118 w 3245936"/>
              <a:gd name="connsiteY343" fmla="*/ 380662 h 622144"/>
              <a:gd name="connsiteX344" fmla="*/ 1368547 w 3245936"/>
              <a:gd name="connsiteY344" fmla="*/ 380985 h 622144"/>
              <a:gd name="connsiteX345" fmla="*/ 1368642 w 3245936"/>
              <a:gd name="connsiteY345" fmla="*/ 380890 h 622144"/>
              <a:gd name="connsiteX346" fmla="*/ 2340507 w 3245936"/>
              <a:gd name="connsiteY346" fmla="*/ 380319 h 622144"/>
              <a:gd name="connsiteX347" fmla="*/ 2339926 w 3245936"/>
              <a:gd name="connsiteY347" fmla="*/ 382995 h 622144"/>
              <a:gd name="connsiteX348" fmla="*/ 2375911 w 3245936"/>
              <a:gd name="connsiteY348" fmla="*/ 404131 h 622144"/>
              <a:gd name="connsiteX349" fmla="*/ 2403029 w 3245936"/>
              <a:gd name="connsiteY349" fmla="*/ 391615 h 622144"/>
              <a:gd name="connsiteX350" fmla="*/ 2333487 w 3245936"/>
              <a:gd name="connsiteY350" fmla="*/ 380290 h 622144"/>
              <a:gd name="connsiteX351" fmla="*/ 2330877 w 3245936"/>
              <a:gd name="connsiteY351" fmla="*/ 381624 h 622144"/>
              <a:gd name="connsiteX352" fmla="*/ 2330553 w 3245936"/>
              <a:gd name="connsiteY352" fmla="*/ 422115 h 622144"/>
              <a:gd name="connsiteX353" fmla="*/ 2330581 w 3245936"/>
              <a:gd name="connsiteY353" fmla="*/ 422115 h 622144"/>
              <a:gd name="connsiteX354" fmla="*/ 2338878 w 3245936"/>
              <a:gd name="connsiteY354" fmla="*/ 383453 h 622144"/>
              <a:gd name="connsiteX355" fmla="*/ 2520548 w 3245936"/>
              <a:gd name="connsiteY355" fmla="*/ 379947 h 622144"/>
              <a:gd name="connsiteX356" fmla="*/ 2506032 w 3245936"/>
              <a:gd name="connsiteY356" fmla="*/ 391377 h 622144"/>
              <a:gd name="connsiteX357" fmla="*/ 2532454 w 3245936"/>
              <a:gd name="connsiteY357" fmla="*/ 406789 h 622144"/>
              <a:gd name="connsiteX358" fmla="*/ 2533416 w 3245936"/>
              <a:gd name="connsiteY358" fmla="*/ 405865 h 622144"/>
              <a:gd name="connsiteX359" fmla="*/ 879362 w 3245936"/>
              <a:gd name="connsiteY359" fmla="*/ 379585 h 622144"/>
              <a:gd name="connsiteX360" fmla="*/ 876038 w 3245936"/>
              <a:gd name="connsiteY360" fmla="*/ 380614 h 622144"/>
              <a:gd name="connsiteX361" fmla="*/ 875952 w 3245936"/>
              <a:gd name="connsiteY361" fmla="*/ 380576 h 622144"/>
              <a:gd name="connsiteX362" fmla="*/ 821183 w 3245936"/>
              <a:gd name="connsiteY362" fmla="*/ 521184 h 622144"/>
              <a:gd name="connsiteX363" fmla="*/ 822517 w 3245936"/>
              <a:gd name="connsiteY363" fmla="*/ 522356 h 622144"/>
              <a:gd name="connsiteX364" fmla="*/ 967202 w 3245936"/>
              <a:gd name="connsiteY364" fmla="*/ 452385 h 622144"/>
              <a:gd name="connsiteX365" fmla="*/ 967040 w 3245936"/>
              <a:gd name="connsiteY365" fmla="*/ 450451 h 622144"/>
              <a:gd name="connsiteX366" fmla="*/ 967545 w 3245936"/>
              <a:gd name="connsiteY366" fmla="*/ 449356 h 622144"/>
              <a:gd name="connsiteX367" fmla="*/ 2334068 w 3245936"/>
              <a:gd name="connsiteY367" fmla="*/ 379147 h 622144"/>
              <a:gd name="connsiteX368" fmla="*/ 2333915 w 3245936"/>
              <a:gd name="connsiteY368" fmla="*/ 379471 h 622144"/>
              <a:gd name="connsiteX369" fmla="*/ 2339087 w 3245936"/>
              <a:gd name="connsiteY369" fmla="*/ 382510 h 622144"/>
              <a:gd name="connsiteX370" fmla="*/ 2339602 w 3245936"/>
              <a:gd name="connsiteY370" fmla="*/ 380138 h 622144"/>
              <a:gd name="connsiteX371" fmla="*/ 987471 w 3245936"/>
              <a:gd name="connsiteY371" fmla="*/ 379138 h 622144"/>
              <a:gd name="connsiteX372" fmla="*/ 971593 w 3245936"/>
              <a:gd name="connsiteY372" fmla="*/ 447899 h 622144"/>
              <a:gd name="connsiteX373" fmla="*/ 972450 w 3245936"/>
              <a:gd name="connsiteY373" fmla="*/ 448280 h 622144"/>
              <a:gd name="connsiteX374" fmla="*/ 1017836 w 3245936"/>
              <a:gd name="connsiteY374" fmla="*/ 393282 h 622144"/>
              <a:gd name="connsiteX375" fmla="*/ 2482029 w 3245936"/>
              <a:gd name="connsiteY375" fmla="*/ 378052 h 622144"/>
              <a:gd name="connsiteX376" fmla="*/ 2486210 w 3245936"/>
              <a:gd name="connsiteY376" fmla="*/ 402741 h 622144"/>
              <a:gd name="connsiteX377" fmla="*/ 2487201 w 3245936"/>
              <a:gd name="connsiteY377" fmla="*/ 402769 h 622144"/>
              <a:gd name="connsiteX378" fmla="*/ 2488868 w 3245936"/>
              <a:gd name="connsiteY378" fmla="*/ 403769 h 622144"/>
              <a:gd name="connsiteX379" fmla="*/ 2504737 w 3245936"/>
              <a:gd name="connsiteY379" fmla="*/ 391292 h 622144"/>
              <a:gd name="connsiteX380" fmla="*/ 984956 w 3245936"/>
              <a:gd name="connsiteY380" fmla="*/ 377966 h 622144"/>
              <a:gd name="connsiteX381" fmla="*/ 981699 w 3245936"/>
              <a:gd name="connsiteY381" fmla="*/ 379595 h 622144"/>
              <a:gd name="connsiteX382" fmla="*/ 971907 w 3245936"/>
              <a:gd name="connsiteY382" fmla="*/ 444012 h 622144"/>
              <a:gd name="connsiteX383" fmla="*/ 986947 w 3245936"/>
              <a:gd name="connsiteY383" fmla="*/ 378900 h 622144"/>
              <a:gd name="connsiteX384" fmla="*/ 2310693 w 3245936"/>
              <a:gd name="connsiteY384" fmla="*/ 377814 h 622144"/>
              <a:gd name="connsiteX385" fmla="*/ 2329381 w 3245936"/>
              <a:gd name="connsiteY385" fmla="*/ 422219 h 622144"/>
              <a:gd name="connsiteX386" fmla="*/ 2330105 w 3245936"/>
              <a:gd name="connsiteY386" fmla="*/ 422115 h 622144"/>
              <a:gd name="connsiteX387" fmla="*/ 2330429 w 3245936"/>
              <a:gd name="connsiteY387" fmla="*/ 381614 h 622144"/>
              <a:gd name="connsiteX388" fmla="*/ 2329886 w 3245936"/>
              <a:gd name="connsiteY388" fmla="*/ 381595 h 622144"/>
              <a:gd name="connsiteX389" fmla="*/ 2327181 w 3245936"/>
              <a:gd name="connsiteY389" fmla="*/ 378347 h 622144"/>
              <a:gd name="connsiteX390" fmla="*/ 2340145 w 3245936"/>
              <a:gd name="connsiteY390" fmla="*/ 377538 h 622144"/>
              <a:gd name="connsiteX391" fmla="*/ 2334182 w 3245936"/>
              <a:gd name="connsiteY391" fmla="*/ 378138 h 622144"/>
              <a:gd name="connsiteX392" fmla="*/ 2334182 w 3245936"/>
              <a:gd name="connsiteY392" fmla="*/ 378309 h 622144"/>
              <a:gd name="connsiteX393" fmla="*/ 2339773 w 3245936"/>
              <a:gd name="connsiteY393" fmla="*/ 379319 h 622144"/>
              <a:gd name="connsiteX394" fmla="*/ 978431 w 3245936"/>
              <a:gd name="connsiteY394" fmla="*/ 376461 h 622144"/>
              <a:gd name="connsiteX395" fmla="*/ 880334 w 3245936"/>
              <a:gd name="connsiteY395" fmla="*/ 377423 h 622144"/>
              <a:gd name="connsiteX396" fmla="*/ 880315 w 3245936"/>
              <a:gd name="connsiteY396" fmla="*/ 377928 h 622144"/>
              <a:gd name="connsiteX397" fmla="*/ 879810 w 3245936"/>
              <a:gd name="connsiteY397" fmla="*/ 379033 h 622144"/>
              <a:gd name="connsiteX398" fmla="*/ 968002 w 3245936"/>
              <a:gd name="connsiteY398" fmla="*/ 448804 h 622144"/>
              <a:gd name="connsiteX399" fmla="*/ 970774 w 3245936"/>
              <a:gd name="connsiteY399" fmla="*/ 447765 h 622144"/>
              <a:gd name="connsiteX400" fmla="*/ 981146 w 3245936"/>
              <a:gd name="connsiteY400" fmla="*/ 379585 h 622144"/>
              <a:gd name="connsiteX401" fmla="*/ 978431 w 3245936"/>
              <a:gd name="connsiteY401" fmla="*/ 376461 h 622144"/>
              <a:gd name="connsiteX402" fmla="*/ 2204632 w 3245936"/>
              <a:gd name="connsiteY402" fmla="*/ 374909 h 622144"/>
              <a:gd name="connsiteX403" fmla="*/ 2125537 w 3245936"/>
              <a:gd name="connsiteY403" fmla="*/ 385586 h 622144"/>
              <a:gd name="connsiteX404" fmla="*/ 2110125 w 3245936"/>
              <a:gd name="connsiteY404" fmla="*/ 413209 h 622144"/>
              <a:gd name="connsiteX405" fmla="*/ 2111164 w 3245936"/>
              <a:gd name="connsiteY405" fmla="*/ 414466 h 622144"/>
              <a:gd name="connsiteX406" fmla="*/ 2204718 w 3245936"/>
              <a:gd name="connsiteY406" fmla="*/ 375109 h 622144"/>
              <a:gd name="connsiteX407" fmla="*/ 2204632 w 3245936"/>
              <a:gd name="connsiteY407" fmla="*/ 374909 h 622144"/>
              <a:gd name="connsiteX408" fmla="*/ 2211566 w 3245936"/>
              <a:gd name="connsiteY408" fmla="*/ 374528 h 622144"/>
              <a:gd name="connsiteX409" fmla="*/ 2211548 w 3245936"/>
              <a:gd name="connsiteY409" fmla="*/ 374851 h 622144"/>
              <a:gd name="connsiteX410" fmla="*/ 2211452 w 3245936"/>
              <a:gd name="connsiteY410" fmla="*/ 375071 h 622144"/>
              <a:gd name="connsiteX411" fmla="*/ 2327219 w 3245936"/>
              <a:gd name="connsiteY411" fmla="*/ 423896 h 622144"/>
              <a:gd name="connsiteX412" fmla="*/ 2328495 w 3245936"/>
              <a:gd name="connsiteY412" fmla="*/ 422543 h 622144"/>
              <a:gd name="connsiteX413" fmla="*/ 2309645 w 3245936"/>
              <a:gd name="connsiteY413" fmla="*/ 377766 h 622144"/>
              <a:gd name="connsiteX414" fmla="*/ 987185 w 3245936"/>
              <a:gd name="connsiteY414" fmla="*/ 373966 h 622144"/>
              <a:gd name="connsiteX415" fmla="*/ 985242 w 3245936"/>
              <a:gd name="connsiteY415" fmla="*/ 374880 h 622144"/>
              <a:gd name="connsiteX416" fmla="*/ 985442 w 3245936"/>
              <a:gd name="connsiteY416" fmla="*/ 376909 h 622144"/>
              <a:gd name="connsiteX417" fmla="*/ 985299 w 3245936"/>
              <a:gd name="connsiteY417" fmla="*/ 377204 h 622144"/>
              <a:gd name="connsiteX418" fmla="*/ 987147 w 3245936"/>
              <a:gd name="connsiteY418" fmla="*/ 378052 h 622144"/>
              <a:gd name="connsiteX419" fmla="*/ 988004 w 3245936"/>
              <a:gd name="connsiteY419" fmla="*/ 374337 h 622144"/>
              <a:gd name="connsiteX420" fmla="*/ 987185 w 3245936"/>
              <a:gd name="connsiteY420" fmla="*/ 373966 h 622144"/>
              <a:gd name="connsiteX421" fmla="*/ 986309 w 3245936"/>
              <a:gd name="connsiteY421" fmla="*/ 373165 h 622144"/>
              <a:gd name="connsiteX422" fmla="*/ 984928 w 3245936"/>
              <a:gd name="connsiteY422" fmla="*/ 374156 h 622144"/>
              <a:gd name="connsiteX423" fmla="*/ 985023 w 3245936"/>
              <a:gd name="connsiteY423" fmla="*/ 374328 h 622144"/>
              <a:gd name="connsiteX424" fmla="*/ 986661 w 3245936"/>
              <a:gd name="connsiteY424" fmla="*/ 373546 h 622144"/>
              <a:gd name="connsiteX425" fmla="*/ 986309 w 3245936"/>
              <a:gd name="connsiteY425" fmla="*/ 373165 h 622144"/>
              <a:gd name="connsiteX426" fmla="*/ 991995 w 3245936"/>
              <a:gd name="connsiteY426" fmla="*/ 373003 h 622144"/>
              <a:gd name="connsiteX427" fmla="*/ 988557 w 3245936"/>
              <a:gd name="connsiteY427" fmla="*/ 374470 h 622144"/>
              <a:gd name="connsiteX428" fmla="*/ 987671 w 3245936"/>
              <a:gd name="connsiteY428" fmla="*/ 378309 h 622144"/>
              <a:gd name="connsiteX429" fmla="*/ 1018389 w 3245936"/>
              <a:gd name="connsiteY429" fmla="*/ 392635 h 622144"/>
              <a:gd name="connsiteX430" fmla="*/ 1021675 w 3245936"/>
              <a:gd name="connsiteY430" fmla="*/ 388663 h 622144"/>
              <a:gd name="connsiteX431" fmla="*/ 979355 w 3245936"/>
              <a:gd name="connsiteY431" fmla="*/ 371851 h 622144"/>
              <a:gd name="connsiteX432" fmla="*/ 891602 w 3245936"/>
              <a:gd name="connsiteY432" fmla="*/ 376680 h 622144"/>
              <a:gd name="connsiteX433" fmla="*/ 978460 w 3245936"/>
              <a:gd name="connsiteY433" fmla="*/ 375823 h 622144"/>
              <a:gd name="connsiteX434" fmla="*/ 978470 w 3245936"/>
              <a:gd name="connsiteY434" fmla="*/ 375309 h 622144"/>
              <a:gd name="connsiteX435" fmla="*/ 980003 w 3245936"/>
              <a:gd name="connsiteY435" fmla="*/ 373137 h 622144"/>
              <a:gd name="connsiteX436" fmla="*/ 983489 w 3245936"/>
              <a:gd name="connsiteY436" fmla="*/ 371622 h 622144"/>
              <a:gd name="connsiteX437" fmla="*/ 980222 w 3245936"/>
              <a:gd name="connsiteY437" fmla="*/ 371803 h 622144"/>
              <a:gd name="connsiteX438" fmla="*/ 980737 w 3245936"/>
              <a:gd name="connsiteY438" fmla="*/ 372813 h 622144"/>
              <a:gd name="connsiteX439" fmla="*/ 982756 w 3245936"/>
              <a:gd name="connsiteY439" fmla="*/ 372613 h 622144"/>
              <a:gd name="connsiteX440" fmla="*/ 983004 w 3245936"/>
              <a:gd name="connsiteY440" fmla="*/ 372727 h 622144"/>
              <a:gd name="connsiteX441" fmla="*/ 985556 w 3245936"/>
              <a:gd name="connsiteY441" fmla="*/ 371518 h 622144"/>
              <a:gd name="connsiteX442" fmla="*/ 984356 w 3245936"/>
              <a:gd name="connsiteY442" fmla="*/ 371575 h 622144"/>
              <a:gd name="connsiteX443" fmla="*/ 983708 w 3245936"/>
              <a:gd name="connsiteY443" fmla="*/ 373051 h 622144"/>
              <a:gd name="connsiteX444" fmla="*/ 984718 w 3245936"/>
              <a:gd name="connsiteY444" fmla="*/ 373918 h 622144"/>
              <a:gd name="connsiteX445" fmla="*/ 986099 w 3245936"/>
              <a:gd name="connsiteY445" fmla="*/ 372927 h 622144"/>
              <a:gd name="connsiteX446" fmla="*/ 985556 w 3245936"/>
              <a:gd name="connsiteY446" fmla="*/ 371518 h 622144"/>
              <a:gd name="connsiteX447" fmla="*/ 992757 w 3245936"/>
              <a:gd name="connsiteY447" fmla="*/ 370670 h 622144"/>
              <a:gd name="connsiteX448" fmla="*/ 992576 w 3245936"/>
              <a:gd name="connsiteY448" fmla="*/ 370698 h 622144"/>
              <a:gd name="connsiteX449" fmla="*/ 992576 w 3245936"/>
              <a:gd name="connsiteY449" fmla="*/ 370756 h 622144"/>
              <a:gd name="connsiteX450" fmla="*/ 2096914 w 3245936"/>
              <a:gd name="connsiteY450" fmla="*/ 368908 h 622144"/>
              <a:gd name="connsiteX451" fmla="*/ 2075397 w 3245936"/>
              <a:gd name="connsiteY451" fmla="*/ 390168 h 622144"/>
              <a:gd name="connsiteX452" fmla="*/ 2075940 w 3245936"/>
              <a:gd name="connsiteY452" fmla="*/ 391149 h 622144"/>
              <a:gd name="connsiteX453" fmla="*/ 2076321 w 3245936"/>
              <a:gd name="connsiteY453" fmla="*/ 391454 h 622144"/>
              <a:gd name="connsiteX454" fmla="*/ 2101277 w 3245936"/>
              <a:gd name="connsiteY454" fmla="*/ 388091 h 622144"/>
              <a:gd name="connsiteX455" fmla="*/ 2462541 w 3245936"/>
              <a:gd name="connsiteY455" fmla="*/ 368479 h 622144"/>
              <a:gd name="connsiteX456" fmla="*/ 2462074 w 3245936"/>
              <a:gd name="connsiteY456" fmla="*/ 368651 h 622144"/>
              <a:gd name="connsiteX457" fmla="*/ 2471237 w 3245936"/>
              <a:gd name="connsiteY457" fmla="*/ 403074 h 622144"/>
              <a:gd name="connsiteX458" fmla="*/ 2483029 w 3245936"/>
              <a:gd name="connsiteY458" fmla="*/ 405217 h 622144"/>
              <a:gd name="connsiteX459" fmla="*/ 2484343 w 3245936"/>
              <a:gd name="connsiteY459" fmla="*/ 403388 h 622144"/>
              <a:gd name="connsiteX460" fmla="*/ 2342097 w 3245936"/>
              <a:gd name="connsiteY460" fmla="*/ 368479 h 622144"/>
              <a:gd name="connsiteX461" fmla="*/ 2333591 w 3245936"/>
              <a:gd name="connsiteY461" fmla="*/ 376090 h 622144"/>
              <a:gd name="connsiteX462" fmla="*/ 2334172 w 3245936"/>
              <a:gd name="connsiteY462" fmla="*/ 377395 h 622144"/>
              <a:gd name="connsiteX463" fmla="*/ 2340307 w 3245936"/>
              <a:gd name="connsiteY463" fmla="*/ 376785 h 622144"/>
              <a:gd name="connsiteX464" fmla="*/ 2463769 w 3245936"/>
              <a:gd name="connsiteY464" fmla="*/ 367403 h 622144"/>
              <a:gd name="connsiteX465" fmla="*/ 2462912 w 3245936"/>
              <a:gd name="connsiteY465" fmla="*/ 368241 h 622144"/>
              <a:gd name="connsiteX466" fmla="*/ 2484715 w 3245936"/>
              <a:gd name="connsiteY466" fmla="*/ 403141 h 622144"/>
              <a:gd name="connsiteX467" fmla="*/ 2485410 w 3245936"/>
              <a:gd name="connsiteY467" fmla="*/ 402874 h 622144"/>
              <a:gd name="connsiteX468" fmla="*/ 2481115 w 3245936"/>
              <a:gd name="connsiteY468" fmla="*/ 377528 h 622144"/>
              <a:gd name="connsiteX469" fmla="*/ 2457797 w 3245936"/>
              <a:gd name="connsiteY469" fmla="*/ 367203 h 622144"/>
              <a:gd name="connsiteX470" fmla="*/ 2405696 w 3245936"/>
              <a:gd name="connsiteY470" fmla="*/ 391244 h 622144"/>
              <a:gd name="connsiteX471" fmla="*/ 2470485 w 3245936"/>
              <a:gd name="connsiteY471" fmla="*/ 402969 h 622144"/>
              <a:gd name="connsiteX472" fmla="*/ 2461427 w 3245936"/>
              <a:gd name="connsiteY472" fmla="*/ 368889 h 622144"/>
              <a:gd name="connsiteX473" fmla="*/ 2460036 w 3245936"/>
              <a:gd name="connsiteY473" fmla="*/ 368851 h 622144"/>
              <a:gd name="connsiteX474" fmla="*/ 2457797 w 3245936"/>
              <a:gd name="connsiteY474" fmla="*/ 367203 h 622144"/>
              <a:gd name="connsiteX475" fmla="*/ 986328 w 3245936"/>
              <a:gd name="connsiteY475" fmla="*/ 367050 h 622144"/>
              <a:gd name="connsiteX476" fmla="*/ 984661 w 3245936"/>
              <a:gd name="connsiteY476" fmla="*/ 370879 h 622144"/>
              <a:gd name="connsiteX477" fmla="*/ 985566 w 3245936"/>
              <a:gd name="connsiteY477" fmla="*/ 370822 h 622144"/>
              <a:gd name="connsiteX478" fmla="*/ 985585 w 3245936"/>
              <a:gd name="connsiteY478" fmla="*/ 370175 h 622144"/>
              <a:gd name="connsiteX479" fmla="*/ 986966 w 3245936"/>
              <a:gd name="connsiteY479" fmla="*/ 368146 h 622144"/>
              <a:gd name="connsiteX480" fmla="*/ 1177199 w 3245936"/>
              <a:gd name="connsiteY480" fmla="*/ 366479 h 622144"/>
              <a:gd name="connsiteX481" fmla="*/ 1189896 w 3245936"/>
              <a:gd name="connsiteY481" fmla="*/ 409084 h 622144"/>
              <a:gd name="connsiteX482" fmla="*/ 1236902 w 3245936"/>
              <a:gd name="connsiteY482" fmla="*/ 383643 h 622144"/>
              <a:gd name="connsiteX483" fmla="*/ 1236654 w 3245936"/>
              <a:gd name="connsiteY483" fmla="*/ 381871 h 622144"/>
              <a:gd name="connsiteX484" fmla="*/ 2457378 w 3245936"/>
              <a:gd name="connsiteY484" fmla="*/ 366079 h 622144"/>
              <a:gd name="connsiteX485" fmla="*/ 2341126 w 3245936"/>
              <a:gd name="connsiteY485" fmla="*/ 377452 h 622144"/>
              <a:gd name="connsiteX486" fmla="*/ 2340687 w 3245936"/>
              <a:gd name="connsiteY486" fmla="*/ 379500 h 622144"/>
              <a:gd name="connsiteX487" fmla="*/ 2404372 w 3245936"/>
              <a:gd name="connsiteY487" fmla="*/ 390996 h 622144"/>
              <a:gd name="connsiteX488" fmla="*/ 2457521 w 3245936"/>
              <a:gd name="connsiteY488" fmla="*/ 366479 h 622144"/>
              <a:gd name="connsiteX489" fmla="*/ 2457378 w 3245936"/>
              <a:gd name="connsiteY489" fmla="*/ 366079 h 622144"/>
              <a:gd name="connsiteX490" fmla="*/ 1979204 w 3245936"/>
              <a:gd name="connsiteY490" fmla="*/ 365717 h 622144"/>
              <a:gd name="connsiteX491" fmla="*/ 2104953 w 3245936"/>
              <a:gd name="connsiteY491" fmla="*/ 414495 h 622144"/>
              <a:gd name="connsiteX492" fmla="*/ 2105020 w 3245936"/>
              <a:gd name="connsiteY492" fmla="*/ 414342 h 622144"/>
              <a:gd name="connsiteX493" fmla="*/ 2104858 w 3245936"/>
              <a:gd name="connsiteY493" fmla="*/ 414228 h 622144"/>
              <a:gd name="connsiteX494" fmla="*/ 2075454 w 3245936"/>
              <a:gd name="connsiteY494" fmla="*/ 394502 h 622144"/>
              <a:gd name="connsiteX495" fmla="*/ 2071816 w 3245936"/>
              <a:gd name="connsiteY495" fmla="*/ 395835 h 622144"/>
              <a:gd name="connsiteX496" fmla="*/ 2069139 w 3245936"/>
              <a:gd name="connsiteY496" fmla="*/ 391673 h 622144"/>
              <a:gd name="connsiteX497" fmla="*/ 782007 w 3245936"/>
              <a:gd name="connsiteY497" fmla="*/ 364355 h 622144"/>
              <a:gd name="connsiteX498" fmla="*/ 691500 w 3245936"/>
              <a:gd name="connsiteY498" fmla="*/ 456871 h 622144"/>
              <a:gd name="connsiteX499" fmla="*/ 692253 w 3245936"/>
              <a:gd name="connsiteY499" fmla="*/ 459881 h 622144"/>
              <a:gd name="connsiteX500" fmla="*/ 692081 w 3245936"/>
              <a:gd name="connsiteY500" fmla="*/ 460281 h 622144"/>
              <a:gd name="connsiteX501" fmla="*/ 816554 w 3245936"/>
              <a:gd name="connsiteY501" fmla="*/ 522346 h 622144"/>
              <a:gd name="connsiteX502" fmla="*/ 818364 w 3245936"/>
              <a:gd name="connsiteY502" fmla="*/ 520955 h 622144"/>
              <a:gd name="connsiteX503" fmla="*/ 784512 w 3245936"/>
              <a:gd name="connsiteY503" fmla="*/ 365079 h 622144"/>
              <a:gd name="connsiteX504" fmla="*/ 783398 w 3245936"/>
              <a:gd name="connsiteY504" fmla="*/ 365050 h 622144"/>
              <a:gd name="connsiteX505" fmla="*/ 782007 w 3245936"/>
              <a:gd name="connsiteY505" fmla="*/ 364355 h 622144"/>
              <a:gd name="connsiteX506" fmla="*/ 787646 w 3245936"/>
              <a:gd name="connsiteY506" fmla="*/ 362459 h 622144"/>
              <a:gd name="connsiteX507" fmla="*/ 785360 w 3245936"/>
              <a:gd name="connsiteY507" fmla="*/ 364888 h 622144"/>
              <a:gd name="connsiteX508" fmla="*/ 819202 w 3245936"/>
              <a:gd name="connsiteY508" fmla="*/ 520755 h 622144"/>
              <a:gd name="connsiteX509" fmla="*/ 820326 w 3245936"/>
              <a:gd name="connsiteY509" fmla="*/ 520803 h 622144"/>
              <a:gd name="connsiteX510" fmla="*/ 820421 w 3245936"/>
              <a:gd name="connsiteY510" fmla="*/ 520841 h 622144"/>
              <a:gd name="connsiteX511" fmla="*/ 875181 w 3245936"/>
              <a:gd name="connsiteY511" fmla="*/ 380233 h 622144"/>
              <a:gd name="connsiteX512" fmla="*/ 873342 w 3245936"/>
              <a:gd name="connsiteY512" fmla="*/ 376861 h 622144"/>
              <a:gd name="connsiteX513" fmla="*/ 2304083 w 3245936"/>
              <a:gd name="connsiteY513" fmla="*/ 362116 h 622144"/>
              <a:gd name="connsiteX514" fmla="*/ 2310379 w 3245936"/>
              <a:gd name="connsiteY514" fmla="*/ 377061 h 622144"/>
              <a:gd name="connsiteX515" fmla="*/ 2327200 w 3245936"/>
              <a:gd name="connsiteY515" fmla="*/ 377623 h 622144"/>
              <a:gd name="connsiteX516" fmla="*/ 2327210 w 3245936"/>
              <a:gd name="connsiteY516" fmla="*/ 377290 h 622144"/>
              <a:gd name="connsiteX517" fmla="*/ 2327495 w 3245936"/>
              <a:gd name="connsiteY517" fmla="*/ 376642 h 622144"/>
              <a:gd name="connsiteX518" fmla="*/ 1157121 w 3245936"/>
              <a:gd name="connsiteY518" fmla="*/ 361278 h 622144"/>
              <a:gd name="connsiteX519" fmla="*/ 1128365 w 3245936"/>
              <a:gd name="connsiteY519" fmla="*/ 440460 h 622144"/>
              <a:gd name="connsiteX520" fmla="*/ 1129774 w 3245936"/>
              <a:gd name="connsiteY520" fmla="*/ 441612 h 622144"/>
              <a:gd name="connsiteX521" fmla="*/ 1189191 w 3245936"/>
              <a:gd name="connsiteY521" fmla="*/ 409456 h 622144"/>
              <a:gd name="connsiteX522" fmla="*/ 1176313 w 3245936"/>
              <a:gd name="connsiteY522" fmla="*/ 366241 h 622144"/>
              <a:gd name="connsiteX523" fmla="*/ 1045783 w 3245936"/>
              <a:gd name="connsiteY523" fmla="*/ 359430 h 622144"/>
              <a:gd name="connsiteX524" fmla="*/ 995329 w 3245936"/>
              <a:gd name="connsiteY524" fmla="*/ 370117 h 622144"/>
              <a:gd name="connsiteX525" fmla="*/ 992557 w 3245936"/>
              <a:gd name="connsiteY525" fmla="*/ 371422 h 622144"/>
              <a:gd name="connsiteX526" fmla="*/ 992548 w 3245936"/>
              <a:gd name="connsiteY526" fmla="*/ 371775 h 622144"/>
              <a:gd name="connsiteX527" fmla="*/ 992348 w 3245936"/>
              <a:gd name="connsiteY527" fmla="*/ 372232 h 622144"/>
              <a:gd name="connsiteX528" fmla="*/ 1022218 w 3245936"/>
              <a:gd name="connsiteY528" fmla="*/ 387977 h 622144"/>
              <a:gd name="connsiteX529" fmla="*/ 2477990 w 3245936"/>
              <a:gd name="connsiteY529" fmla="*/ 359002 h 622144"/>
              <a:gd name="connsiteX530" fmla="*/ 2464265 w 3245936"/>
              <a:gd name="connsiteY530" fmla="*/ 364469 h 622144"/>
              <a:gd name="connsiteX531" fmla="*/ 2464332 w 3245936"/>
              <a:gd name="connsiteY531" fmla="*/ 366165 h 622144"/>
              <a:gd name="connsiteX532" fmla="*/ 2464008 w 3245936"/>
              <a:gd name="connsiteY532" fmla="*/ 366870 h 622144"/>
              <a:gd name="connsiteX533" fmla="*/ 2480991 w 3245936"/>
              <a:gd name="connsiteY533" fmla="*/ 376775 h 622144"/>
              <a:gd name="connsiteX534" fmla="*/ 1074044 w 3245936"/>
              <a:gd name="connsiteY534" fmla="*/ 353449 h 622144"/>
              <a:gd name="connsiteX535" fmla="*/ 1047040 w 3245936"/>
              <a:gd name="connsiteY535" fmla="*/ 359173 h 622144"/>
              <a:gd name="connsiteX536" fmla="*/ 1022932 w 3245936"/>
              <a:gd name="connsiteY536" fmla="*/ 388367 h 622144"/>
              <a:gd name="connsiteX537" fmla="*/ 1123897 w 3245936"/>
              <a:gd name="connsiteY537" fmla="*/ 441603 h 622144"/>
              <a:gd name="connsiteX538" fmla="*/ 1124755 w 3245936"/>
              <a:gd name="connsiteY538" fmla="*/ 440764 h 622144"/>
              <a:gd name="connsiteX539" fmla="*/ 1036982 w 3245936"/>
              <a:gd name="connsiteY539" fmla="*/ 349772 h 622144"/>
              <a:gd name="connsiteX540" fmla="*/ 992376 w 3245936"/>
              <a:gd name="connsiteY540" fmla="*/ 369803 h 622144"/>
              <a:gd name="connsiteX541" fmla="*/ 996367 w 3245936"/>
              <a:gd name="connsiteY541" fmla="*/ 368965 h 622144"/>
              <a:gd name="connsiteX542" fmla="*/ 1253666 w 3245936"/>
              <a:gd name="connsiteY542" fmla="*/ 349000 h 622144"/>
              <a:gd name="connsiteX543" fmla="*/ 1241703 w 3245936"/>
              <a:gd name="connsiteY543" fmla="*/ 379157 h 622144"/>
              <a:gd name="connsiteX544" fmla="*/ 1242179 w 3245936"/>
              <a:gd name="connsiteY544" fmla="*/ 379376 h 622144"/>
              <a:gd name="connsiteX545" fmla="*/ 2504822 w 3245936"/>
              <a:gd name="connsiteY545" fmla="*/ 348277 h 622144"/>
              <a:gd name="connsiteX546" fmla="*/ 2478752 w 3245936"/>
              <a:gd name="connsiteY546" fmla="*/ 358678 h 622144"/>
              <a:gd name="connsiteX547" fmla="*/ 2481905 w 3245936"/>
              <a:gd name="connsiteY547" fmla="*/ 377290 h 622144"/>
              <a:gd name="connsiteX548" fmla="*/ 2505222 w 3245936"/>
              <a:gd name="connsiteY548" fmla="*/ 390892 h 622144"/>
              <a:gd name="connsiteX549" fmla="*/ 2520158 w 3245936"/>
              <a:gd name="connsiteY549" fmla="*/ 379157 h 622144"/>
              <a:gd name="connsiteX550" fmla="*/ 1103085 w 3245936"/>
              <a:gd name="connsiteY550" fmla="*/ 347305 h 622144"/>
              <a:gd name="connsiteX551" fmla="*/ 1074787 w 3245936"/>
              <a:gd name="connsiteY551" fmla="*/ 353287 h 622144"/>
              <a:gd name="connsiteX552" fmla="*/ 1125393 w 3245936"/>
              <a:gd name="connsiteY552" fmla="*/ 440421 h 622144"/>
              <a:gd name="connsiteX553" fmla="*/ 1127641 w 3245936"/>
              <a:gd name="connsiteY553" fmla="*/ 440136 h 622144"/>
              <a:gd name="connsiteX554" fmla="*/ 1127726 w 3245936"/>
              <a:gd name="connsiteY554" fmla="*/ 440164 h 622144"/>
              <a:gd name="connsiteX555" fmla="*/ 1156435 w 3245936"/>
              <a:gd name="connsiteY555" fmla="*/ 361116 h 622144"/>
              <a:gd name="connsiteX556" fmla="*/ 1321427 w 3245936"/>
              <a:gd name="connsiteY556" fmla="*/ 346048 h 622144"/>
              <a:gd name="connsiteX557" fmla="*/ 1341029 w 3245936"/>
              <a:gd name="connsiteY557" fmla="*/ 382776 h 622144"/>
              <a:gd name="connsiteX558" fmla="*/ 1366518 w 3245936"/>
              <a:gd name="connsiteY558" fmla="*/ 382986 h 622144"/>
              <a:gd name="connsiteX559" fmla="*/ 1367128 w 3245936"/>
              <a:gd name="connsiteY559" fmla="*/ 380824 h 622144"/>
              <a:gd name="connsiteX560" fmla="*/ 3053138 w 3245936"/>
              <a:gd name="connsiteY560" fmla="*/ 345153 h 622144"/>
              <a:gd name="connsiteX561" fmla="*/ 2947840 w 3245936"/>
              <a:gd name="connsiteY561" fmla="*/ 459414 h 622144"/>
              <a:gd name="connsiteX562" fmla="*/ 2948468 w 3245936"/>
              <a:gd name="connsiteY562" fmla="*/ 460519 h 622144"/>
              <a:gd name="connsiteX563" fmla="*/ 3069169 w 3245936"/>
              <a:gd name="connsiteY563" fmla="*/ 431325 h 622144"/>
              <a:gd name="connsiteX564" fmla="*/ 3069207 w 3245936"/>
              <a:gd name="connsiteY564" fmla="*/ 430039 h 622144"/>
              <a:gd name="connsiteX565" fmla="*/ 3071703 w 3245936"/>
              <a:gd name="connsiteY565" fmla="*/ 427468 h 622144"/>
              <a:gd name="connsiteX566" fmla="*/ 3055625 w 3245936"/>
              <a:gd name="connsiteY566" fmla="*/ 345772 h 622144"/>
              <a:gd name="connsiteX567" fmla="*/ 3054424 w 3245936"/>
              <a:gd name="connsiteY567" fmla="*/ 345743 h 622144"/>
              <a:gd name="connsiteX568" fmla="*/ 3053138 w 3245936"/>
              <a:gd name="connsiteY568" fmla="*/ 345153 h 622144"/>
              <a:gd name="connsiteX569" fmla="*/ 1439489 w 3245936"/>
              <a:gd name="connsiteY569" fmla="*/ 341066 h 622144"/>
              <a:gd name="connsiteX570" fmla="*/ 1374262 w 3245936"/>
              <a:gd name="connsiteY570" fmla="*/ 381814 h 622144"/>
              <a:gd name="connsiteX571" fmla="*/ 1374633 w 3245936"/>
              <a:gd name="connsiteY571" fmla="*/ 382938 h 622144"/>
              <a:gd name="connsiteX572" fmla="*/ 1393150 w 3245936"/>
              <a:gd name="connsiteY572" fmla="*/ 382900 h 622144"/>
              <a:gd name="connsiteX573" fmla="*/ 1062947 w 3245936"/>
              <a:gd name="connsiteY573" fmla="*/ 339904 h 622144"/>
              <a:gd name="connsiteX574" fmla="*/ 1047983 w 3245936"/>
              <a:gd name="connsiteY574" fmla="*/ 358021 h 622144"/>
              <a:gd name="connsiteX575" fmla="*/ 1073567 w 3245936"/>
              <a:gd name="connsiteY575" fmla="*/ 352610 h 622144"/>
              <a:gd name="connsiteX576" fmla="*/ 1066319 w 3245936"/>
              <a:gd name="connsiteY576" fmla="*/ 340133 h 622144"/>
              <a:gd name="connsiteX577" fmla="*/ 1064071 w 3245936"/>
              <a:gd name="connsiteY577" fmla="*/ 340409 h 622144"/>
              <a:gd name="connsiteX578" fmla="*/ 1062947 w 3245936"/>
              <a:gd name="connsiteY578" fmla="*/ 339904 h 622144"/>
              <a:gd name="connsiteX579" fmla="*/ 2005827 w 3245936"/>
              <a:gd name="connsiteY579" fmla="*/ 339866 h 622144"/>
              <a:gd name="connsiteX580" fmla="*/ 1974575 w 3245936"/>
              <a:gd name="connsiteY580" fmla="*/ 361450 h 622144"/>
              <a:gd name="connsiteX581" fmla="*/ 1974956 w 3245936"/>
              <a:gd name="connsiteY581" fmla="*/ 363812 h 622144"/>
              <a:gd name="connsiteX582" fmla="*/ 2069349 w 3245936"/>
              <a:gd name="connsiteY582" fmla="*/ 391044 h 622144"/>
              <a:gd name="connsiteX583" fmla="*/ 2069635 w 3245936"/>
              <a:gd name="connsiteY583" fmla="*/ 390425 h 622144"/>
              <a:gd name="connsiteX584" fmla="*/ 2006598 w 3245936"/>
              <a:gd name="connsiteY584" fmla="*/ 339561 h 622144"/>
              <a:gd name="connsiteX585" fmla="*/ 2070111 w 3245936"/>
              <a:gd name="connsiteY585" fmla="*/ 389891 h 622144"/>
              <a:gd name="connsiteX586" fmla="*/ 2070806 w 3245936"/>
              <a:gd name="connsiteY586" fmla="*/ 389282 h 622144"/>
              <a:gd name="connsiteX587" fmla="*/ 2070206 w 3245936"/>
              <a:gd name="connsiteY587" fmla="*/ 387901 h 622144"/>
              <a:gd name="connsiteX588" fmla="*/ 1061804 w 3245936"/>
              <a:gd name="connsiteY588" fmla="*/ 338723 h 622144"/>
              <a:gd name="connsiteX589" fmla="*/ 998939 w 3245936"/>
              <a:gd name="connsiteY589" fmla="*/ 368412 h 622144"/>
              <a:gd name="connsiteX590" fmla="*/ 1046726 w 3245936"/>
              <a:gd name="connsiteY590" fmla="*/ 358287 h 622144"/>
              <a:gd name="connsiteX591" fmla="*/ 1062347 w 3245936"/>
              <a:gd name="connsiteY591" fmla="*/ 339371 h 622144"/>
              <a:gd name="connsiteX592" fmla="*/ 1061804 w 3245936"/>
              <a:gd name="connsiteY592" fmla="*/ 338723 h 622144"/>
              <a:gd name="connsiteX593" fmla="*/ 1068119 w 3245936"/>
              <a:gd name="connsiteY593" fmla="*/ 338247 h 622144"/>
              <a:gd name="connsiteX594" fmla="*/ 1066947 w 3245936"/>
              <a:gd name="connsiteY594" fmla="*/ 339799 h 622144"/>
              <a:gd name="connsiteX595" fmla="*/ 1074301 w 3245936"/>
              <a:gd name="connsiteY595" fmla="*/ 352449 h 622144"/>
              <a:gd name="connsiteX596" fmla="*/ 1101085 w 3245936"/>
              <a:gd name="connsiteY596" fmla="*/ 346781 h 622144"/>
              <a:gd name="connsiteX597" fmla="*/ 2152254 w 3245936"/>
              <a:gd name="connsiteY597" fmla="*/ 337685 h 622144"/>
              <a:gd name="connsiteX598" fmla="*/ 2126013 w 3245936"/>
              <a:gd name="connsiteY598" fmla="*/ 384738 h 622144"/>
              <a:gd name="connsiteX599" fmla="*/ 2204566 w 3245936"/>
              <a:gd name="connsiteY599" fmla="*/ 374137 h 622144"/>
              <a:gd name="connsiteX600" fmla="*/ 2204585 w 3245936"/>
              <a:gd name="connsiteY600" fmla="*/ 373242 h 622144"/>
              <a:gd name="connsiteX601" fmla="*/ 2204928 w 3245936"/>
              <a:gd name="connsiteY601" fmla="*/ 372461 h 622144"/>
              <a:gd name="connsiteX602" fmla="*/ 1166007 w 3245936"/>
              <a:gd name="connsiteY602" fmla="*/ 336761 h 622144"/>
              <a:gd name="connsiteX603" fmla="*/ 1157416 w 3245936"/>
              <a:gd name="connsiteY603" fmla="*/ 360402 h 622144"/>
              <a:gd name="connsiteX604" fmla="*/ 1175999 w 3245936"/>
              <a:gd name="connsiteY604" fmla="*/ 365212 h 622144"/>
              <a:gd name="connsiteX605" fmla="*/ 1167531 w 3245936"/>
              <a:gd name="connsiteY605" fmla="*/ 336818 h 622144"/>
              <a:gd name="connsiteX606" fmla="*/ 1166084 w 3245936"/>
              <a:gd name="connsiteY606" fmla="*/ 336789 h 622144"/>
              <a:gd name="connsiteX607" fmla="*/ 1166007 w 3245936"/>
              <a:gd name="connsiteY607" fmla="*/ 336761 h 622144"/>
              <a:gd name="connsiteX608" fmla="*/ 1169665 w 3245936"/>
              <a:gd name="connsiteY608" fmla="*/ 335523 h 622144"/>
              <a:gd name="connsiteX609" fmla="*/ 1168265 w 3245936"/>
              <a:gd name="connsiteY609" fmla="*/ 336542 h 622144"/>
              <a:gd name="connsiteX610" fmla="*/ 1176885 w 3245936"/>
              <a:gd name="connsiteY610" fmla="*/ 365450 h 622144"/>
              <a:gd name="connsiteX611" fmla="*/ 1236892 w 3245936"/>
              <a:gd name="connsiteY611" fmla="*/ 380976 h 622144"/>
              <a:gd name="connsiteX612" fmla="*/ 1237064 w 3245936"/>
              <a:gd name="connsiteY612" fmla="*/ 380604 h 622144"/>
              <a:gd name="connsiteX613" fmla="*/ 1163588 w 3245936"/>
              <a:gd name="connsiteY613" fmla="*/ 334484 h 622144"/>
              <a:gd name="connsiteX614" fmla="*/ 1105095 w 3245936"/>
              <a:gd name="connsiteY614" fmla="*/ 346876 h 622144"/>
              <a:gd name="connsiteX615" fmla="*/ 1156749 w 3245936"/>
              <a:gd name="connsiteY615" fmla="*/ 360240 h 622144"/>
              <a:gd name="connsiteX616" fmla="*/ 1165379 w 3245936"/>
              <a:gd name="connsiteY616" fmla="*/ 336475 h 622144"/>
              <a:gd name="connsiteX617" fmla="*/ 1163588 w 3245936"/>
              <a:gd name="connsiteY617" fmla="*/ 334484 h 622144"/>
              <a:gd name="connsiteX618" fmla="*/ 1162407 w 3245936"/>
              <a:gd name="connsiteY618" fmla="*/ 333789 h 622144"/>
              <a:gd name="connsiteX619" fmla="*/ 1068376 w 3245936"/>
              <a:gd name="connsiteY619" fmla="*/ 337123 h 622144"/>
              <a:gd name="connsiteX620" fmla="*/ 1068367 w 3245936"/>
              <a:gd name="connsiteY620" fmla="*/ 337361 h 622144"/>
              <a:gd name="connsiteX621" fmla="*/ 1103095 w 3245936"/>
              <a:gd name="connsiteY621" fmla="*/ 346353 h 622144"/>
              <a:gd name="connsiteX622" fmla="*/ 1614313 w 3245936"/>
              <a:gd name="connsiteY622" fmla="*/ 332276 h 622144"/>
              <a:gd name="connsiteX623" fmla="*/ 1605966 w 3245936"/>
              <a:gd name="connsiteY623" fmla="*/ 332394 h 622144"/>
              <a:gd name="connsiteX624" fmla="*/ 1554142 w 3245936"/>
              <a:gd name="connsiteY624" fmla="*/ 376623 h 622144"/>
              <a:gd name="connsiteX625" fmla="*/ 1632256 w 3245936"/>
              <a:gd name="connsiteY625" fmla="*/ 332022 h 622144"/>
              <a:gd name="connsiteX626" fmla="*/ 1615719 w 3245936"/>
              <a:gd name="connsiteY626" fmla="*/ 332256 h 622144"/>
              <a:gd name="connsiteX627" fmla="*/ 1552656 w 3245936"/>
              <a:gd name="connsiteY627" fmla="*/ 378738 h 622144"/>
              <a:gd name="connsiteX628" fmla="*/ 1679831 w 3245936"/>
              <a:gd name="connsiteY628" fmla="*/ 331348 h 622144"/>
              <a:gd name="connsiteX629" fmla="*/ 1633864 w 3245936"/>
              <a:gd name="connsiteY629" fmla="*/ 331999 h 622144"/>
              <a:gd name="connsiteX630" fmla="*/ 1550694 w 3245936"/>
              <a:gd name="connsiteY630" fmla="*/ 380795 h 622144"/>
              <a:gd name="connsiteX631" fmla="*/ 1455939 w 3245936"/>
              <a:gd name="connsiteY631" fmla="*/ 330779 h 622144"/>
              <a:gd name="connsiteX632" fmla="*/ 1443975 w 3245936"/>
              <a:gd name="connsiteY632" fmla="*/ 338256 h 622144"/>
              <a:gd name="connsiteX633" fmla="*/ 1394541 w 3245936"/>
              <a:gd name="connsiteY633" fmla="*/ 382890 h 622144"/>
              <a:gd name="connsiteX634" fmla="*/ 1395169 w 3245936"/>
              <a:gd name="connsiteY634" fmla="*/ 382890 h 622144"/>
              <a:gd name="connsiteX635" fmla="*/ 1945676 w 3245936"/>
              <a:gd name="connsiteY635" fmla="*/ 330636 h 622144"/>
              <a:gd name="connsiteX636" fmla="*/ 1842120 w 3245936"/>
              <a:gd name="connsiteY636" fmla="*/ 380919 h 622144"/>
              <a:gd name="connsiteX637" fmla="*/ 1842225 w 3245936"/>
              <a:gd name="connsiteY637" fmla="*/ 381214 h 622144"/>
              <a:gd name="connsiteX638" fmla="*/ 1967965 w 3245936"/>
              <a:gd name="connsiteY638" fmla="*/ 363269 h 622144"/>
              <a:gd name="connsiteX639" fmla="*/ 1968003 w 3245936"/>
              <a:gd name="connsiteY639" fmla="*/ 362345 h 622144"/>
              <a:gd name="connsiteX640" fmla="*/ 1969003 w 3245936"/>
              <a:gd name="connsiteY640" fmla="*/ 360650 h 622144"/>
              <a:gd name="connsiteX641" fmla="*/ 1462521 w 3245936"/>
              <a:gd name="connsiteY641" fmla="*/ 330208 h 622144"/>
              <a:gd name="connsiteX642" fmla="*/ 1458901 w 3245936"/>
              <a:gd name="connsiteY642" fmla="*/ 331522 h 622144"/>
              <a:gd name="connsiteX643" fmla="*/ 1457301 w 3245936"/>
              <a:gd name="connsiteY643" fmla="*/ 330598 h 622144"/>
              <a:gd name="connsiteX644" fmla="*/ 1396322 w 3245936"/>
              <a:gd name="connsiteY644" fmla="*/ 382881 h 622144"/>
              <a:gd name="connsiteX645" fmla="*/ 1542664 w 3245936"/>
              <a:gd name="connsiteY645" fmla="*/ 382557 h 622144"/>
              <a:gd name="connsiteX646" fmla="*/ 1542674 w 3245936"/>
              <a:gd name="connsiteY646" fmla="*/ 382186 h 622144"/>
              <a:gd name="connsiteX647" fmla="*/ 1543035 w 3245936"/>
              <a:gd name="connsiteY647" fmla="*/ 381386 h 622144"/>
              <a:gd name="connsiteX648" fmla="*/ 2138024 w 3245936"/>
              <a:gd name="connsiteY648" fmla="*/ 328303 h 622144"/>
              <a:gd name="connsiteX649" fmla="*/ 2097533 w 3245936"/>
              <a:gd name="connsiteY649" fmla="*/ 368308 h 622144"/>
              <a:gd name="connsiteX650" fmla="*/ 2102029 w 3245936"/>
              <a:gd name="connsiteY650" fmla="*/ 387977 h 622144"/>
              <a:gd name="connsiteX651" fmla="*/ 2125003 w 3245936"/>
              <a:gd name="connsiteY651" fmla="*/ 384872 h 622144"/>
              <a:gd name="connsiteX652" fmla="*/ 2151578 w 3245936"/>
              <a:gd name="connsiteY652" fmla="*/ 337237 h 622144"/>
              <a:gd name="connsiteX653" fmla="*/ 1951972 w 3245936"/>
              <a:gd name="connsiteY653" fmla="*/ 327579 h 622144"/>
              <a:gd name="connsiteX654" fmla="*/ 1946438 w 3245936"/>
              <a:gd name="connsiteY654" fmla="*/ 330255 h 622144"/>
              <a:gd name="connsiteX655" fmla="*/ 1968679 w 3245936"/>
              <a:gd name="connsiteY655" fmla="*/ 358869 h 622144"/>
              <a:gd name="connsiteX656" fmla="*/ 1456263 w 3245936"/>
              <a:gd name="connsiteY656" fmla="*/ 327169 h 622144"/>
              <a:gd name="connsiteX657" fmla="*/ 1446738 w 3245936"/>
              <a:gd name="connsiteY657" fmla="*/ 335770 h 622144"/>
              <a:gd name="connsiteX658" fmla="*/ 1456568 w 3245936"/>
              <a:gd name="connsiteY658" fmla="*/ 329627 h 622144"/>
              <a:gd name="connsiteX659" fmla="*/ 1456234 w 3245936"/>
              <a:gd name="connsiteY659" fmla="*/ 327226 h 622144"/>
              <a:gd name="connsiteX660" fmla="*/ 1456263 w 3245936"/>
              <a:gd name="connsiteY660" fmla="*/ 327169 h 622144"/>
              <a:gd name="connsiteX661" fmla="*/ 1513222 w 3245936"/>
              <a:gd name="connsiteY661" fmla="*/ 326112 h 622144"/>
              <a:gd name="connsiteX662" fmla="*/ 1463216 w 3245936"/>
              <a:gd name="connsiteY662" fmla="*/ 328303 h 622144"/>
              <a:gd name="connsiteX663" fmla="*/ 1463197 w 3245936"/>
              <a:gd name="connsiteY663" fmla="*/ 328846 h 622144"/>
              <a:gd name="connsiteX664" fmla="*/ 1462845 w 3245936"/>
              <a:gd name="connsiteY664" fmla="*/ 329646 h 622144"/>
              <a:gd name="connsiteX665" fmla="*/ 1543350 w 3245936"/>
              <a:gd name="connsiteY665" fmla="*/ 380833 h 622144"/>
              <a:gd name="connsiteX666" fmla="*/ 1544140 w 3245936"/>
              <a:gd name="connsiteY666" fmla="*/ 380100 h 622144"/>
              <a:gd name="connsiteX667" fmla="*/ 1698656 w 3245936"/>
              <a:gd name="connsiteY667" fmla="*/ 325095 h 622144"/>
              <a:gd name="connsiteX668" fmla="*/ 1684845 w 3245936"/>
              <a:gd name="connsiteY668" fmla="*/ 330384 h 622144"/>
              <a:gd name="connsiteX669" fmla="*/ 1743670 w 3245936"/>
              <a:gd name="connsiteY669" fmla="*/ 329551 h 622144"/>
              <a:gd name="connsiteX670" fmla="*/ 1703565 w 3245936"/>
              <a:gd name="connsiteY670" fmla="*/ 325581 h 622144"/>
              <a:gd name="connsiteX671" fmla="*/ 1702170 w 3245936"/>
              <a:gd name="connsiteY671" fmla="*/ 326455 h 622144"/>
              <a:gd name="connsiteX672" fmla="*/ 1700696 w 3245936"/>
              <a:gd name="connsiteY672" fmla="*/ 325297 h 622144"/>
              <a:gd name="connsiteX673" fmla="*/ 1565140 w 3245936"/>
              <a:gd name="connsiteY673" fmla="*/ 323822 h 622144"/>
              <a:gd name="connsiteX674" fmla="*/ 1513946 w 3245936"/>
              <a:gd name="connsiteY674" fmla="*/ 326074 h 622144"/>
              <a:gd name="connsiteX675" fmla="*/ 1544702 w 3245936"/>
              <a:gd name="connsiteY675" fmla="*/ 379795 h 622144"/>
              <a:gd name="connsiteX676" fmla="*/ 1546969 w 3245936"/>
              <a:gd name="connsiteY676" fmla="*/ 379519 h 622144"/>
              <a:gd name="connsiteX677" fmla="*/ 1548627 w 3245936"/>
              <a:gd name="connsiteY677" fmla="*/ 380500 h 622144"/>
              <a:gd name="connsiteX678" fmla="*/ 1604993 w 3245936"/>
              <a:gd name="connsiteY678" fmla="*/ 332408 h 622144"/>
              <a:gd name="connsiteX679" fmla="*/ 1576744 w 3245936"/>
              <a:gd name="connsiteY679" fmla="*/ 332808 h 622144"/>
              <a:gd name="connsiteX680" fmla="*/ 1576744 w 3245936"/>
              <a:gd name="connsiteY680" fmla="*/ 333208 h 622144"/>
              <a:gd name="connsiteX681" fmla="*/ 1572449 w 3245936"/>
              <a:gd name="connsiteY681" fmla="*/ 335894 h 622144"/>
              <a:gd name="connsiteX682" fmla="*/ 1569762 w 3245936"/>
              <a:gd name="connsiteY682" fmla="*/ 331598 h 622144"/>
              <a:gd name="connsiteX683" fmla="*/ 1570725 w 3245936"/>
              <a:gd name="connsiteY683" fmla="*/ 329960 h 622144"/>
              <a:gd name="connsiteX684" fmla="*/ 1573827 w 3245936"/>
              <a:gd name="connsiteY684" fmla="*/ 323440 h 622144"/>
              <a:gd name="connsiteX685" fmla="*/ 1565700 w 3245936"/>
              <a:gd name="connsiteY685" fmla="*/ 323797 h 622144"/>
              <a:gd name="connsiteX686" fmla="*/ 1571039 w 3245936"/>
              <a:gd name="connsiteY686" fmla="*/ 329665 h 622144"/>
              <a:gd name="connsiteX687" fmla="*/ 1573363 w 3245936"/>
              <a:gd name="connsiteY687" fmla="*/ 328912 h 622144"/>
              <a:gd name="connsiteX688" fmla="*/ 628712 w 3245936"/>
              <a:gd name="connsiteY688" fmla="*/ 322950 h 622144"/>
              <a:gd name="connsiteX689" fmla="*/ 627873 w 3245936"/>
              <a:gd name="connsiteY689" fmla="*/ 323092 h 622144"/>
              <a:gd name="connsiteX690" fmla="*/ 617453 w 3245936"/>
              <a:gd name="connsiteY690" fmla="*/ 476893 h 622144"/>
              <a:gd name="connsiteX691" fmla="*/ 617605 w 3245936"/>
              <a:gd name="connsiteY691" fmla="*/ 476893 h 622144"/>
              <a:gd name="connsiteX692" fmla="*/ 620063 w 3245936"/>
              <a:gd name="connsiteY692" fmla="*/ 479103 h 622144"/>
              <a:gd name="connsiteX693" fmla="*/ 685300 w 3245936"/>
              <a:gd name="connsiteY693" fmla="*/ 459814 h 622144"/>
              <a:gd name="connsiteX694" fmla="*/ 685290 w 3245936"/>
              <a:gd name="connsiteY694" fmla="*/ 458271 h 622144"/>
              <a:gd name="connsiteX695" fmla="*/ 686986 w 3245936"/>
              <a:gd name="connsiteY695" fmla="*/ 456023 h 622144"/>
              <a:gd name="connsiteX696" fmla="*/ 1585433 w 3245936"/>
              <a:gd name="connsiteY696" fmla="*/ 322929 h 622144"/>
              <a:gd name="connsiteX697" fmla="*/ 1574201 w 3245936"/>
              <a:gd name="connsiteY697" fmla="*/ 323423 h 622144"/>
              <a:gd name="connsiteX698" fmla="*/ 1573734 w 3245936"/>
              <a:gd name="connsiteY698" fmla="*/ 328931 h 622144"/>
              <a:gd name="connsiteX699" fmla="*/ 1574068 w 3245936"/>
              <a:gd name="connsiteY699" fmla="*/ 328931 h 622144"/>
              <a:gd name="connsiteX700" fmla="*/ 1575820 w 3245936"/>
              <a:gd name="connsiteY700" fmla="*/ 330017 h 622144"/>
              <a:gd name="connsiteX701" fmla="*/ 1685321 w 3245936"/>
              <a:gd name="connsiteY701" fmla="*/ 322865 h 622144"/>
              <a:gd name="connsiteX702" fmla="*/ 1698559 w 3245936"/>
              <a:gd name="connsiteY702" fmla="*/ 324176 h 622144"/>
              <a:gd name="connsiteX703" fmla="*/ 1699474 w 3245936"/>
              <a:gd name="connsiteY703" fmla="*/ 323826 h 622144"/>
              <a:gd name="connsiteX704" fmla="*/ 1699398 w 3245936"/>
              <a:gd name="connsiteY704" fmla="*/ 323188 h 622144"/>
              <a:gd name="connsiteX705" fmla="*/ 1589368 w 3245936"/>
              <a:gd name="connsiteY705" fmla="*/ 322756 h 622144"/>
              <a:gd name="connsiteX706" fmla="*/ 1586904 w 3245936"/>
              <a:gd name="connsiteY706" fmla="*/ 322864 h 622144"/>
              <a:gd name="connsiteX707" fmla="*/ 1578430 w 3245936"/>
              <a:gd name="connsiteY707" fmla="*/ 329112 h 622144"/>
              <a:gd name="connsiteX708" fmla="*/ 1650782 w 3245936"/>
              <a:gd name="connsiteY708" fmla="*/ 322073 h 622144"/>
              <a:gd name="connsiteX709" fmla="*/ 1635425 w 3245936"/>
              <a:gd name="connsiteY709" fmla="*/ 331083 h 622144"/>
              <a:gd name="connsiteX710" fmla="*/ 1682253 w 3245936"/>
              <a:gd name="connsiteY710" fmla="*/ 330420 h 622144"/>
              <a:gd name="connsiteX711" fmla="*/ 1696673 w 3245936"/>
              <a:gd name="connsiteY711" fmla="*/ 324899 h 622144"/>
              <a:gd name="connsiteX712" fmla="*/ 1673360 w 3245936"/>
              <a:gd name="connsiteY712" fmla="*/ 322591 h 622144"/>
              <a:gd name="connsiteX713" fmla="*/ 1983309 w 3245936"/>
              <a:gd name="connsiteY713" fmla="*/ 322007 h 622144"/>
              <a:gd name="connsiteX714" fmla="*/ 1972765 w 3245936"/>
              <a:gd name="connsiteY714" fmla="*/ 359888 h 622144"/>
              <a:gd name="connsiteX715" fmla="*/ 1974137 w 3245936"/>
              <a:gd name="connsiteY715" fmla="*/ 360859 h 622144"/>
              <a:gd name="connsiteX716" fmla="*/ 2005226 w 3245936"/>
              <a:gd name="connsiteY716" fmla="*/ 339390 h 622144"/>
              <a:gd name="connsiteX717" fmla="*/ 1213089 w 3245936"/>
              <a:gd name="connsiteY717" fmla="*/ 321692 h 622144"/>
              <a:gd name="connsiteX718" fmla="*/ 1170408 w 3245936"/>
              <a:gd name="connsiteY718" fmla="*/ 332741 h 622144"/>
              <a:gd name="connsiteX719" fmla="*/ 1170370 w 3245936"/>
              <a:gd name="connsiteY719" fmla="*/ 334113 h 622144"/>
              <a:gd name="connsiteX720" fmla="*/ 1169970 w 3245936"/>
              <a:gd name="connsiteY720" fmla="*/ 335018 h 622144"/>
              <a:gd name="connsiteX721" fmla="*/ 1237359 w 3245936"/>
              <a:gd name="connsiteY721" fmla="*/ 380090 h 622144"/>
              <a:gd name="connsiteX722" fmla="*/ 1238321 w 3245936"/>
              <a:gd name="connsiteY722" fmla="*/ 379242 h 622144"/>
              <a:gd name="connsiteX723" fmla="*/ 1615273 w 3245936"/>
              <a:gd name="connsiteY723" fmla="*/ 321616 h 622144"/>
              <a:gd name="connsiteX724" fmla="*/ 1590466 w 3245936"/>
              <a:gd name="connsiteY724" fmla="*/ 322708 h 622144"/>
              <a:gd name="connsiteX725" fmla="*/ 1576420 w 3245936"/>
              <a:gd name="connsiteY725" fmla="*/ 330865 h 622144"/>
              <a:gd name="connsiteX726" fmla="*/ 1576773 w 3245936"/>
              <a:gd name="connsiteY726" fmla="*/ 331913 h 622144"/>
              <a:gd name="connsiteX727" fmla="*/ 1606059 w 3245936"/>
              <a:gd name="connsiteY727" fmla="*/ 331499 h 622144"/>
              <a:gd name="connsiteX728" fmla="*/ 1615911 w 3245936"/>
              <a:gd name="connsiteY728" fmla="*/ 323092 h 622144"/>
              <a:gd name="connsiteX729" fmla="*/ 1615273 w 3245936"/>
              <a:gd name="connsiteY729" fmla="*/ 321616 h 622144"/>
              <a:gd name="connsiteX730" fmla="*/ 1630180 w 3245936"/>
              <a:gd name="connsiteY730" fmla="*/ 321597 h 622144"/>
              <a:gd name="connsiteX731" fmla="*/ 1616956 w 3245936"/>
              <a:gd name="connsiteY731" fmla="*/ 331344 h 622144"/>
              <a:gd name="connsiteX732" fmla="*/ 1633816 w 3245936"/>
              <a:gd name="connsiteY732" fmla="*/ 331106 h 622144"/>
              <a:gd name="connsiteX733" fmla="*/ 1649287 w 3245936"/>
              <a:gd name="connsiteY733" fmla="*/ 322026 h 622144"/>
              <a:gd name="connsiteX734" fmla="*/ 3178087 w 3245936"/>
              <a:gd name="connsiteY734" fmla="*/ 321483 h 622144"/>
              <a:gd name="connsiteX735" fmla="*/ 3075389 w 3245936"/>
              <a:gd name="connsiteY735" fmla="*/ 428611 h 622144"/>
              <a:gd name="connsiteX736" fmla="*/ 3076036 w 3245936"/>
              <a:gd name="connsiteY736" fmla="*/ 429858 h 622144"/>
              <a:gd name="connsiteX737" fmla="*/ 3238895 w 3245936"/>
              <a:gd name="connsiteY737" fmla="*/ 403103 h 622144"/>
              <a:gd name="connsiteX738" fmla="*/ 3238924 w 3245936"/>
              <a:gd name="connsiteY738" fmla="*/ 402160 h 622144"/>
              <a:gd name="connsiteX739" fmla="*/ 3240067 w 3245936"/>
              <a:gd name="connsiteY739" fmla="*/ 400350 h 622144"/>
              <a:gd name="connsiteX740" fmla="*/ 3182079 w 3245936"/>
              <a:gd name="connsiteY740" fmla="*/ 321683 h 622144"/>
              <a:gd name="connsiteX741" fmla="*/ 3179440 w 3245936"/>
              <a:gd name="connsiteY741" fmla="*/ 322112 h 622144"/>
              <a:gd name="connsiteX742" fmla="*/ 3178087 w 3245936"/>
              <a:gd name="connsiteY742" fmla="*/ 321483 h 622144"/>
              <a:gd name="connsiteX743" fmla="*/ 1455434 w 3245936"/>
              <a:gd name="connsiteY743" fmla="*/ 321483 h 622144"/>
              <a:gd name="connsiteX744" fmla="*/ 1378863 w 3245936"/>
              <a:gd name="connsiteY744" fmla="*/ 378166 h 622144"/>
              <a:gd name="connsiteX745" fmla="*/ 1442242 w 3245936"/>
              <a:gd name="connsiteY745" fmla="*/ 338571 h 622144"/>
              <a:gd name="connsiteX746" fmla="*/ 1457434 w 3245936"/>
              <a:gd name="connsiteY746" fmla="*/ 324855 h 622144"/>
              <a:gd name="connsiteX747" fmla="*/ 1622293 w 3245936"/>
              <a:gd name="connsiteY747" fmla="*/ 321426 h 622144"/>
              <a:gd name="connsiteX748" fmla="*/ 1622283 w 3245936"/>
              <a:gd name="connsiteY748" fmla="*/ 321854 h 622144"/>
              <a:gd name="connsiteX749" fmla="*/ 1617997 w 3245936"/>
              <a:gd name="connsiteY749" fmla="*/ 324531 h 622144"/>
              <a:gd name="connsiteX750" fmla="*/ 1616340 w 3245936"/>
              <a:gd name="connsiteY750" fmla="*/ 323540 h 622144"/>
              <a:gd name="connsiteX751" fmla="*/ 1607031 w 3245936"/>
              <a:gd name="connsiteY751" fmla="*/ 331485 h 622144"/>
              <a:gd name="connsiteX752" fmla="*/ 1615549 w 3245936"/>
              <a:gd name="connsiteY752" fmla="*/ 331364 h 622144"/>
              <a:gd name="connsiteX753" fmla="*/ 1628827 w 3245936"/>
              <a:gd name="connsiteY753" fmla="*/ 321578 h 622144"/>
              <a:gd name="connsiteX754" fmla="*/ 624578 w 3245936"/>
              <a:gd name="connsiteY754" fmla="*/ 321264 h 622144"/>
              <a:gd name="connsiteX755" fmla="*/ 486703 w 3245936"/>
              <a:gd name="connsiteY755" fmla="*/ 375737 h 622144"/>
              <a:gd name="connsiteX756" fmla="*/ 486770 w 3245936"/>
              <a:gd name="connsiteY756" fmla="*/ 377442 h 622144"/>
              <a:gd name="connsiteX757" fmla="*/ 486322 w 3245936"/>
              <a:gd name="connsiteY757" fmla="*/ 378433 h 622144"/>
              <a:gd name="connsiteX758" fmla="*/ 614319 w 3245936"/>
              <a:gd name="connsiteY758" fmla="*/ 477883 h 622144"/>
              <a:gd name="connsiteX759" fmla="*/ 616615 w 3245936"/>
              <a:gd name="connsiteY759" fmla="*/ 476855 h 622144"/>
              <a:gd name="connsiteX760" fmla="*/ 627026 w 3245936"/>
              <a:gd name="connsiteY760" fmla="*/ 323073 h 622144"/>
              <a:gd name="connsiteX761" fmla="*/ 626883 w 3245936"/>
              <a:gd name="connsiteY761" fmla="*/ 323064 h 622144"/>
              <a:gd name="connsiteX762" fmla="*/ 624578 w 3245936"/>
              <a:gd name="connsiteY762" fmla="*/ 321264 h 622144"/>
              <a:gd name="connsiteX763" fmla="*/ 630931 w 3245936"/>
              <a:gd name="connsiteY763" fmla="*/ 320902 h 622144"/>
              <a:gd name="connsiteX764" fmla="*/ 629474 w 3245936"/>
              <a:gd name="connsiteY764" fmla="*/ 322654 h 622144"/>
              <a:gd name="connsiteX765" fmla="*/ 687748 w 3245936"/>
              <a:gd name="connsiteY765" fmla="*/ 455728 h 622144"/>
              <a:gd name="connsiteX766" fmla="*/ 689586 w 3245936"/>
              <a:gd name="connsiteY766" fmla="*/ 455623 h 622144"/>
              <a:gd name="connsiteX767" fmla="*/ 690986 w 3245936"/>
              <a:gd name="connsiteY767" fmla="*/ 456290 h 622144"/>
              <a:gd name="connsiteX768" fmla="*/ 781493 w 3245936"/>
              <a:gd name="connsiteY768" fmla="*/ 363802 h 622144"/>
              <a:gd name="connsiteX769" fmla="*/ 780712 w 3245936"/>
              <a:gd name="connsiteY769" fmla="*/ 361069 h 622144"/>
              <a:gd name="connsiteX770" fmla="*/ 1653295 w 3245936"/>
              <a:gd name="connsiteY770" fmla="*/ 320605 h 622144"/>
              <a:gd name="connsiteX771" fmla="*/ 1651735 w 3245936"/>
              <a:gd name="connsiteY771" fmla="*/ 321521 h 622144"/>
              <a:gd name="connsiteX772" fmla="*/ 1665785 w 3245936"/>
              <a:gd name="connsiteY772" fmla="*/ 321841 h 622144"/>
              <a:gd name="connsiteX773" fmla="*/ 3176878 w 3245936"/>
              <a:gd name="connsiteY773" fmla="*/ 319664 h 622144"/>
              <a:gd name="connsiteX774" fmla="*/ 3058749 w 3245936"/>
              <a:gd name="connsiteY774" fmla="*/ 341971 h 622144"/>
              <a:gd name="connsiteX775" fmla="*/ 3058710 w 3245936"/>
              <a:gd name="connsiteY775" fmla="*/ 343066 h 622144"/>
              <a:gd name="connsiteX776" fmla="*/ 3056205 w 3245936"/>
              <a:gd name="connsiteY776" fmla="*/ 345657 h 622144"/>
              <a:gd name="connsiteX777" fmla="*/ 3072284 w 3245936"/>
              <a:gd name="connsiteY777" fmla="*/ 427344 h 622144"/>
              <a:gd name="connsiteX778" fmla="*/ 3073474 w 3245936"/>
              <a:gd name="connsiteY778" fmla="*/ 427372 h 622144"/>
              <a:gd name="connsiteX779" fmla="*/ 3074817 w 3245936"/>
              <a:gd name="connsiteY779" fmla="*/ 428020 h 622144"/>
              <a:gd name="connsiteX780" fmla="*/ 3177526 w 3245936"/>
              <a:gd name="connsiteY780" fmla="*/ 320873 h 622144"/>
              <a:gd name="connsiteX781" fmla="*/ 3176878 w 3245936"/>
              <a:gd name="connsiteY781" fmla="*/ 319664 h 622144"/>
              <a:gd name="connsiteX782" fmla="*/ 832137 w 3245936"/>
              <a:gd name="connsiteY782" fmla="*/ 319187 h 622144"/>
              <a:gd name="connsiteX783" fmla="*/ 787122 w 3245936"/>
              <a:gd name="connsiteY783" fmla="*/ 359554 h 622144"/>
              <a:gd name="connsiteX784" fmla="*/ 787703 w 3245936"/>
              <a:gd name="connsiteY784" fmla="*/ 361840 h 622144"/>
              <a:gd name="connsiteX785" fmla="*/ 873390 w 3245936"/>
              <a:gd name="connsiteY785" fmla="*/ 376242 h 622144"/>
              <a:gd name="connsiteX786" fmla="*/ 874400 w 3245936"/>
              <a:gd name="connsiteY786" fmla="*/ 374613 h 622144"/>
              <a:gd name="connsiteX787" fmla="*/ 1634093 w 3245936"/>
              <a:gd name="connsiteY787" fmla="*/ 318704 h 622144"/>
              <a:gd name="connsiteX788" fmla="*/ 1630932 w 3245936"/>
              <a:gd name="connsiteY788" fmla="*/ 321026 h 622144"/>
              <a:gd name="connsiteX789" fmla="*/ 1650230 w 3245936"/>
              <a:gd name="connsiteY789" fmla="*/ 321464 h 622144"/>
              <a:gd name="connsiteX790" fmla="*/ 1651925 w 3245936"/>
              <a:gd name="connsiteY790" fmla="*/ 320469 h 622144"/>
              <a:gd name="connsiteX791" fmla="*/ 1631777 w 3245936"/>
              <a:gd name="connsiteY791" fmla="*/ 318475 h 622144"/>
              <a:gd name="connsiteX792" fmla="*/ 1622312 w 3245936"/>
              <a:gd name="connsiteY792" fmla="*/ 320521 h 622144"/>
              <a:gd name="connsiteX793" fmla="*/ 1622303 w 3245936"/>
              <a:gd name="connsiteY793" fmla="*/ 320835 h 622144"/>
              <a:gd name="connsiteX794" fmla="*/ 1629570 w 3245936"/>
              <a:gd name="connsiteY794" fmla="*/ 320997 h 622144"/>
              <a:gd name="connsiteX795" fmla="*/ 1632852 w 3245936"/>
              <a:gd name="connsiteY795" fmla="*/ 318581 h 622144"/>
              <a:gd name="connsiteX796" fmla="*/ 1698729 w 3245936"/>
              <a:gd name="connsiteY796" fmla="*/ 318036 h 622144"/>
              <a:gd name="connsiteX797" fmla="*/ 1700722 w 3245936"/>
              <a:gd name="connsiteY797" fmla="*/ 320225 h 622144"/>
              <a:gd name="connsiteX798" fmla="*/ 1703722 w 3245936"/>
              <a:gd name="connsiteY798" fmla="*/ 319492 h 622144"/>
              <a:gd name="connsiteX799" fmla="*/ 1706456 w 3245936"/>
              <a:gd name="connsiteY799" fmla="*/ 323769 h 622144"/>
              <a:gd name="connsiteX800" fmla="*/ 1704817 w 3245936"/>
              <a:gd name="connsiteY800" fmla="*/ 324796 h 622144"/>
              <a:gd name="connsiteX801" fmla="*/ 1745413 w 3245936"/>
              <a:gd name="connsiteY801" fmla="*/ 328817 h 622144"/>
              <a:gd name="connsiteX802" fmla="*/ 1978252 w 3245936"/>
              <a:gd name="connsiteY802" fmla="*/ 318025 h 622144"/>
              <a:gd name="connsiteX803" fmla="*/ 1975651 w 3245936"/>
              <a:gd name="connsiteY803" fmla="*/ 319073 h 622144"/>
              <a:gd name="connsiteX804" fmla="*/ 1972013 w 3245936"/>
              <a:gd name="connsiteY804" fmla="*/ 359669 h 622144"/>
              <a:gd name="connsiteX805" fmla="*/ 1972060 w 3245936"/>
              <a:gd name="connsiteY805" fmla="*/ 359669 h 622144"/>
              <a:gd name="connsiteX806" fmla="*/ 1982671 w 3245936"/>
              <a:gd name="connsiteY806" fmla="*/ 321521 h 622144"/>
              <a:gd name="connsiteX807" fmla="*/ 1978471 w 3245936"/>
              <a:gd name="connsiteY807" fmla="*/ 318187 h 622144"/>
              <a:gd name="connsiteX808" fmla="*/ 2232979 w 3245936"/>
              <a:gd name="connsiteY808" fmla="*/ 317987 h 622144"/>
              <a:gd name="connsiteX809" fmla="*/ 2209824 w 3245936"/>
              <a:gd name="connsiteY809" fmla="*/ 370994 h 622144"/>
              <a:gd name="connsiteX810" fmla="*/ 2211566 w 3245936"/>
              <a:gd name="connsiteY810" fmla="*/ 373804 h 622144"/>
              <a:gd name="connsiteX811" fmla="*/ 2309331 w 3245936"/>
              <a:gd name="connsiteY811" fmla="*/ 377042 h 622144"/>
              <a:gd name="connsiteX812" fmla="*/ 2302692 w 3245936"/>
              <a:gd name="connsiteY812" fmla="*/ 361269 h 622144"/>
              <a:gd name="connsiteX813" fmla="*/ 1624900 w 3245936"/>
              <a:gd name="connsiteY813" fmla="*/ 317794 h 622144"/>
              <a:gd name="connsiteX814" fmla="*/ 1621979 w 3245936"/>
              <a:gd name="connsiteY814" fmla="*/ 319492 h 622144"/>
              <a:gd name="connsiteX815" fmla="*/ 1622188 w 3245936"/>
              <a:gd name="connsiteY815" fmla="*/ 320064 h 622144"/>
              <a:gd name="connsiteX816" fmla="*/ 1630248 w 3245936"/>
              <a:gd name="connsiteY816" fmla="*/ 318323 h 622144"/>
              <a:gd name="connsiteX817" fmla="*/ 1972737 w 3245936"/>
              <a:gd name="connsiteY817" fmla="*/ 317482 h 622144"/>
              <a:gd name="connsiteX818" fmla="*/ 1952782 w 3245936"/>
              <a:gd name="connsiteY818" fmla="*/ 327169 h 622144"/>
              <a:gd name="connsiteX819" fmla="*/ 1970232 w 3245936"/>
              <a:gd name="connsiteY819" fmla="*/ 359869 h 622144"/>
              <a:gd name="connsiteX820" fmla="*/ 1971556 w 3245936"/>
              <a:gd name="connsiteY820" fmla="*/ 359650 h 622144"/>
              <a:gd name="connsiteX821" fmla="*/ 1975204 w 3245936"/>
              <a:gd name="connsiteY821" fmla="*/ 319064 h 622144"/>
              <a:gd name="connsiteX822" fmla="*/ 1974937 w 3245936"/>
              <a:gd name="connsiteY822" fmla="*/ 319054 h 622144"/>
              <a:gd name="connsiteX823" fmla="*/ 1972737 w 3245936"/>
              <a:gd name="connsiteY823" fmla="*/ 317482 h 622144"/>
              <a:gd name="connsiteX824" fmla="*/ 1600118 w 3245936"/>
              <a:gd name="connsiteY824" fmla="*/ 317102 h 622144"/>
              <a:gd name="connsiteX825" fmla="*/ 1592041 w 3245936"/>
              <a:gd name="connsiteY825" fmla="*/ 321793 h 622144"/>
              <a:gd name="connsiteX826" fmla="*/ 1615292 w 3245936"/>
              <a:gd name="connsiteY826" fmla="*/ 320768 h 622144"/>
              <a:gd name="connsiteX827" fmla="*/ 1615302 w 3245936"/>
              <a:gd name="connsiteY827" fmla="*/ 320607 h 622144"/>
              <a:gd name="connsiteX828" fmla="*/ 2039088 w 3245936"/>
              <a:gd name="connsiteY828" fmla="*/ 316892 h 622144"/>
              <a:gd name="connsiteX829" fmla="*/ 2007198 w 3245936"/>
              <a:gd name="connsiteY829" fmla="*/ 338923 h 622144"/>
              <a:gd name="connsiteX830" fmla="*/ 2069492 w 3245936"/>
              <a:gd name="connsiteY830" fmla="*/ 386262 h 622144"/>
              <a:gd name="connsiteX831" fmla="*/ 2231169 w 3245936"/>
              <a:gd name="connsiteY831" fmla="*/ 316863 h 622144"/>
              <a:gd name="connsiteX832" fmla="*/ 2216700 w 3245936"/>
              <a:gd name="connsiteY832" fmla="*/ 353315 h 622144"/>
              <a:gd name="connsiteX833" fmla="*/ 2232312 w 3245936"/>
              <a:gd name="connsiteY833" fmla="*/ 317568 h 622144"/>
              <a:gd name="connsiteX834" fmla="*/ 1596007 w 3245936"/>
              <a:gd name="connsiteY834" fmla="*/ 316153 h 622144"/>
              <a:gd name="connsiteX835" fmla="*/ 1588123 w 3245936"/>
              <a:gd name="connsiteY835" fmla="*/ 321965 h 622144"/>
              <a:gd name="connsiteX836" fmla="*/ 1590942 w 3245936"/>
              <a:gd name="connsiteY836" fmla="*/ 321841 h 622144"/>
              <a:gd name="connsiteX837" fmla="*/ 1599388 w 3245936"/>
              <a:gd name="connsiteY837" fmla="*/ 316933 h 622144"/>
              <a:gd name="connsiteX838" fmla="*/ 1602709 w 3245936"/>
              <a:gd name="connsiteY838" fmla="*/ 315597 h 622144"/>
              <a:gd name="connsiteX839" fmla="*/ 1601058 w 3245936"/>
              <a:gd name="connsiteY839" fmla="*/ 316556 h 622144"/>
              <a:gd name="connsiteX840" fmla="*/ 1615464 w 3245936"/>
              <a:gd name="connsiteY840" fmla="*/ 319883 h 622144"/>
              <a:gd name="connsiteX841" fmla="*/ 1619597 w 3245936"/>
              <a:gd name="connsiteY841" fmla="*/ 317549 h 622144"/>
              <a:gd name="connsiteX842" fmla="*/ 1621731 w 3245936"/>
              <a:gd name="connsiteY842" fmla="*/ 319044 h 622144"/>
              <a:gd name="connsiteX843" fmla="*/ 1624032 w 3245936"/>
              <a:gd name="connsiteY843" fmla="*/ 317708 h 622144"/>
              <a:gd name="connsiteX844" fmla="*/ 1597471 w 3245936"/>
              <a:gd name="connsiteY844" fmla="*/ 315073 h 622144"/>
              <a:gd name="connsiteX845" fmla="*/ 1596796 w 3245936"/>
              <a:gd name="connsiteY845" fmla="*/ 315571 h 622144"/>
              <a:gd name="connsiteX846" fmla="*/ 1600328 w 3245936"/>
              <a:gd name="connsiteY846" fmla="*/ 316387 h 622144"/>
              <a:gd name="connsiteX847" fmla="*/ 1601852 w 3245936"/>
              <a:gd name="connsiteY847" fmla="*/ 315501 h 622144"/>
              <a:gd name="connsiteX848" fmla="*/ 1592551 w 3245936"/>
              <a:gd name="connsiteY848" fmla="*/ 314591 h 622144"/>
              <a:gd name="connsiteX849" fmla="*/ 1595741 w 3245936"/>
              <a:gd name="connsiteY849" fmla="*/ 315328 h 622144"/>
              <a:gd name="connsiteX850" fmla="*/ 1596242 w 3245936"/>
              <a:gd name="connsiteY850" fmla="*/ 314958 h 622144"/>
              <a:gd name="connsiteX851" fmla="*/ 1682382 w 3245936"/>
              <a:gd name="connsiteY851" fmla="*/ 314261 h 622144"/>
              <a:gd name="connsiteX852" fmla="*/ 1699760 w 3245936"/>
              <a:gd name="connsiteY852" fmla="*/ 321454 h 622144"/>
              <a:gd name="connsiteX853" fmla="*/ 1700398 w 3245936"/>
              <a:gd name="connsiteY853" fmla="*/ 320530 h 622144"/>
              <a:gd name="connsiteX854" fmla="*/ 1697969 w 3245936"/>
              <a:gd name="connsiteY854" fmla="*/ 317860 h 622144"/>
              <a:gd name="connsiteX855" fmla="*/ 1984900 w 3245936"/>
              <a:gd name="connsiteY855" fmla="*/ 313549 h 622144"/>
              <a:gd name="connsiteX856" fmla="*/ 1979261 w 3245936"/>
              <a:gd name="connsiteY856" fmla="*/ 314996 h 622144"/>
              <a:gd name="connsiteX857" fmla="*/ 1979223 w 3245936"/>
              <a:gd name="connsiteY857" fmla="*/ 316378 h 622144"/>
              <a:gd name="connsiteX858" fmla="*/ 1978785 w 3245936"/>
              <a:gd name="connsiteY858" fmla="*/ 317340 h 622144"/>
              <a:gd name="connsiteX859" fmla="*/ 1982957 w 3245936"/>
              <a:gd name="connsiteY859" fmla="*/ 320511 h 622144"/>
              <a:gd name="connsiteX860" fmla="*/ 1578440 w 3245936"/>
              <a:gd name="connsiteY860" fmla="*/ 313187 h 622144"/>
              <a:gd name="connsiteX861" fmla="*/ 1578440 w 3245936"/>
              <a:gd name="connsiteY861" fmla="*/ 313206 h 622144"/>
              <a:gd name="connsiteX862" fmla="*/ 1574839 w 3245936"/>
              <a:gd name="connsiteY862" fmla="*/ 315901 h 622144"/>
              <a:gd name="connsiteX863" fmla="*/ 1574273 w 3245936"/>
              <a:gd name="connsiteY863" fmla="*/ 322576 h 622144"/>
              <a:gd name="connsiteX864" fmla="*/ 1586651 w 3245936"/>
              <a:gd name="connsiteY864" fmla="*/ 322030 h 622144"/>
              <a:gd name="connsiteX865" fmla="*/ 1594952 w 3245936"/>
              <a:gd name="connsiteY865" fmla="*/ 315909 h 622144"/>
              <a:gd name="connsiteX866" fmla="*/ 1586736 w 3245936"/>
              <a:gd name="connsiteY866" fmla="*/ 314012 h 622144"/>
              <a:gd name="connsiteX867" fmla="*/ 1578473 w 3245936"/>
              <a:gd name="connsiteY867" fmla="*/ 312105 h 622144"/>
              <a:gd name="connsiteX868" fmla="*/ 1578468 w 3245936"/>
              <a:gd name="connsiteY868" fmla="*/ 312291 h 622144"/>
              <a:gd name="connsiteX869" fmla="*/ 1579884 w 3245936"/>
              <a:gd name="connsiteY869" fmla="*/ 312431 h 622144"/>
              <a:gd name="connsiteX870" fmla="*/ 1668146 w 3245936"/>
              <a:gd name="connsiteY870" fmla="*/ 311882 h 622144"/>
              <a:gd name="connsiteX871" fmla="*/ 1654623 w 3245936"/>
              <a:gd name="connsiteY871" fmla="*/ 319825 h 622144"/>
              <a:gd name="connsiteX872" fmla="*/ 1677727 w 3245936"/>
              <a:gd name="connsiteY872" fmla="*/ 322113 h 622144"/>
              <a:gd name="connsiteX873" fmla="*/ 1699417 w 3245936"/>
              <a:gd name="connsiteY873" fmla="*/ 322607 h 622144"/>
              <a:gd name="connsiteX874" fmla="*/ 1699426 w 3245936"/>
              <a:gd name="connsiteY874" fmla="*/ 322169 h 622144"/>
              <a:gd name="connsiteX875" fmla="*/ 1699588 w 3245936"/>
              <a:gd name="connsiteY875" fmla="*/ 321816 h 622144"/>
              <a:gd name="connsiteX876" fmla="*/ 1679957 w 3245936"/>
              <a:gd name="connsiteY876" fmla="*/ 313701 h 622144"/>
              <a:gd name="connsiteX877" fmla="*/ 1672664 w 3245936"/>
              <a:gd name="connsiteY877" fmla="*/ 312016 h 622144"/>
              <a:gd name="connsiteX878" fmla="*/ 1670166 w 3245936"/>
              <a:gd name="connsiteY878" fmla="*/ 313253 h 622144"/>
              <a:gd name="connsiteX879" fmla="*/ 1668146 w 3245936"/>
              <a:gd name="connsiteY879" fmla="*/ 311882 h 622144"/>
              <a:gd name="connsiteX880" fmla="*/ 1674128 w 3245936"/>
              <a:gd name="connsiteY880" fmla="*/ 311291 h 622144"/>
              <a:gd name="connsiteX881" fmla="*/ 1673704 w 3245936"/>
              <a:gd name="connsiteY881" fmla="*/ 311501 h 622144"/>
              <a:gd name="connsiteX882" fmla="*/ 1675816 w 3245936"/>
              <a:gd name="connsiteY882" fmla="*/ 311989 h 622144"/>
              <a:gd name="connsiteX883" fmla="*/ 1667329 w 3245936"/>
              <a:gd name="connsiteY883" fmla="*/ 310784 h 622144"/>
              <a:gd name="connsiteX884" fmla="*/ 1635495 w 3245936"/>
              <a:gd name="connsiteY884" fmla="*/ 317673 h 622144"/>
              <a:gd name="connsiteX885" fmla="*/ 1635187 w 3245936"/>
              <a:gd name="connsiteY885" fmla="*/ 317900 h 622144"/>
              <a:gd name="connsiteX886" fmla="*/ 1653254 w 3245936"/>
              <a:gd name="connsiteY886" fmla="*/ 319689 h 622144"/>
              <a:gd name="connsiteX887" fmla="*/ 1667756 w 3245936"/>
              <a:gd name="connsiteY887" fmla="*/ 311177 h 622144"/>
              <a:gd name="connsiteX888" fmla="*/ 1667632 w 3245936"/>
              <a:gd name="connsiteY888" fmla="*/ 310854 h 622144"/>
              <a:gd name="connsiteX889" fmla="*/ 1570192 w 3245936"/>
              <a:gd name="connsiteY889" fmla="*/ 310193 h 622144"/>
              <a:gd name="connsiteX890" fmla="*/ 1571810 w 3245936"/>
              <a:gd name="connsiteY890" fmla="*/ 310862 h 622144"/>
              <a:gd name="connsiteX891" fmla="*/ 1572218 w 3245936"/>
              <a:gd name="connsiteY891" fmla="*/ 310661 h 622144"/>
              <a:gd name="connsiteX892" fmla="*/ 1666035 w 3245936"/>
              <a:gd name="connsiteY892" fmla="*/ 309731 h 622144"/>
              <a:gd name="connsiteX893" fmla="*/ 1667457 w 3245936"/>
              <a:gd name="connsiteY893" fmla="*/ 310059 h 622144"/>
              <a:gd name="connsiteX894" fmla="*/ 1667461 w 3245936"/>
              <a:gd name="connsiteY894" fmla="*/ 309872 h 622144"/>
              <a:gd name="connsiteX895" fmla="*/ 1272116 w 3245936"/>
              <a:gd name="connsiteY895" fmla="*/ 309577 h 622144"/>
              <a:gd name="connsiteX896" fmla="*/ 1269382 w 3245936"/>
              <a:gd name="connsiteY896" fmla="*/ 310062 h 622144"/>
              <a:gd name="connsiteX897" fmla="*/ 1269354 w 3245936"/>
              <a:gd name="connsiteY897" fmla="*/ 310053 h 622144"/>
              <a:gd name="connsiteX898" fmla="*/ 1242874 w 3245936"/>
              <a:gd name="connsiteY898" fmla="*/ 380090 h 622144"/>
              <a:gd name="connsiteX899" fmla="*/ 1243665 w 3245936"/>
              <a:gd name="connsiteY899" fmla="*/ 381966 h 622144"/>
              <a:gd name="connsiteX900" fmla="*/ 1331085 w 3245936"/>
              <a:gd name="connsiteY900" fmla="*/ 382690 h 622144"/>
              <a:gd name="connsiteX901" fmla="*/ 1260000 w 3245936"/>
              <a:gd name="connsiteY901" fmla="*/ 309558 h 622144"/>
              <a:gd name="connsiteX902" fmla="*/ 1213947 w 3245936"/>
              <a:gd name="connsiteY902" fmla="*/ 321473 h 622144"/>
              <a:gd name="connsiteX903" fmla="*/ 1239140 w 3245936"/>
              <a:gd name="connsiteY903" fmla="*/ 378938 h 622144"/>
              <a:gd name="connsiteX904" fmla="*/ 1240731 w 3245936"/>
              <a:gd name="connsiteY904" fmla="*/ 378814 h 622144"/>
              <a:gd name="connsiteX905" fmla="*/ 1272745 w 3245936"/>
              <a:gd name="connsiteY905" fmla="*/ 308995 h 622144"/>
              <a:gd name="connsiteX906" fmla="*/ 1272678 w 3245936"/>
              <a:gd name="connsiteY906" fmla="*/ 309062 h 622144"/>
              <a:gd name="connsiteX907" fmla="*/ 1332076 w 3245936"/>
              <a:gd name="connsiteY907" fmla="*/ 382690 h 622144"/>
              <a:gd name="connsiteX908" fmla="*/ 1340010 w 3245936"/>
              <a:gd name="connsiteY908" fmla="*/ 382767 h 622144"/>
              <a:gd name="connsiteX909" fmla="*/ 1319703 w 3245936"/>
              <a:gd name="connsiteY909" fmla="*/ 344724 h 622144"/>
              <a:gd name="connsiteX910" fmla="*/ 1648601 w 3245936"/>
              <a:gd name="connsiteY910" fmla="*/ 308005 h 622144"/>
              <a:gd name="connsiteX911" fmla="*/ 1636409 w 3245936"/>
              <a:gd name="connsiteY911" fmla="*/ 316996 h 622144"/>
              <a:gd name="connsiteX912" fmla="*/ 1666284 w 3245936"/>
              <a:gd name="connsiteY912" fmla="*/ 310543 h 622144"/>
              <a:gd name="connsiteX913" fmla="*/ 1660316 w 3245936"/>
              <a:gd name="connsiteY913" fmla="*/ 309165 h 622144"/>
              <a:gd name="connsiteX914" fmla="*/ 1266887 w 3245936"/>
              <a:gd name="connsiteY914" fmla="*/ 307776 h 622144"/>
              <a:gd name="connsiteX915" fmla="*/ 1260829 w 3245936"/>
              <a:gd name="connsiteY915" fmla="*/ 309348 h 622144"/>
              <a:gd name="connsiteX916" fmla="*/ 1242141 w 3245936"/>
              <a:gd name="connsiteY916" fmla="*/ 376518 h 622144"/>
              <a:gd name="connsiteX917" fmla="*/ 1266134 w 3245936"/>
              <a:gd name="connsiteY917" fmla="*/ 316034 h 622144"/>
              <a:gd name="connsiteX918" fmla="*/ 1268534 w 3245936"/>
              <a:gd name="connsiteY918" fmla="*/ 309681 h 622144"/>
              <a:gd name="connsiteX919" fmla="*/ 1266887 w 3245936"/>
              <a:gd name="connsiteY919" fmla="*/ 307776 h 622144"/>
              <a:gd name="connsiteX920" fmla="*/ 1642753 w 3245936"/>
              <a:gd name="connsiteY920" fmla="*/ 307414 h 622144"/>
              <a:gd name="connsiteX921" fmla="*/ 1626242 w 3245936"/>
              <a:gd name="connsiteY921" fmla="*/ 317014 h 622144"/>
              <a:gd name="connsiteX922" fmla="*/ 1633145 w 3245936"/>
              <a:gd name="connsiteY922" fmla="*/ 317697 h 622144"/>
              <a:gd name="connsiteX923" fmla="*/ 1634447 w 3245936"/>
              <a:gd name="connsiteY923" fmla="*/ 317416 h 622144"/>
              <a:gd name="connsiteX924" fmla="*/ 1647372 w 3245936"/>
              <a:gd name="connsiteY924" fmla="*/ 307881 h 622144"/>
              <a:gd name="connsiteX925" fmla="*/ 1650196 w 3245936"/>
              <a:gd name="connsiteY925" fmla="*/ 306828 h 622144"/>
              <a:gd name="connsiteX926" fmla="*/ 1649697 w 3245936"/>
              <a:gd name="connsiteY926" fmla="*/ 307195 h 622144"/>
              <a:gd name="connsiteX927" fmla="*/ 1653354 w 3245936"/>
              <a:gd name="connsiteY927" fmla="*/ 307557 h 622144"/>
              <a:gd name="connsiteX928" fmla="*/ 1015065 w 3245936"/>
              <a:gd name="connsiteY928" fmla="*/ 306557 h 622144"/>
              <a:gd name="connsiteX929" fmla="*/ 990709 w 3245936"/>
              <a:gd name="connsiteY929" fmla="*/ 367879 h 622144"/>
              <a:gd name="connsiteX930" fmla="*/ 992176 w 3245936"/>
              <a:gd name="connsiteY930" fmla="*/ 369270 h 622144"/>
              <a:gd name="connsiteX931" fmla="*/ 1061566 w 3245936"/>
              <a:gd name="connsiteY931" fmla="*/ 338113 h 622144"/>
              <a:gd name="connsiteX932" fmla="*/ 1061404 w 3245936"/>
              <a:gd name="connsiteY932" fmla="*/ 336132 h 622144"/>
              <a:gd name="connsiteX933" fmla="*/ 1061690 w 3245936"/>
              <a:gd name="connsiteY933" fmla="*/ 335485 h 622144"/>
              <a:gd name="connsiteX934" fmla="*/ 1206422 w 3245936"/>
              <a:gd name="connsiteY934" fmla="*/ 306452 h 622144"/>
              <a:gd name="connsiteX935" fmla="*/ 1169998 w 3245936"/>
              <a:gd name="connsiteY935" fmla="*/ 331617 h 622144"/>
              <a:gd name="connsiteX936" fmla="*/ 1170189 w 3245936"/>
              <a:gd name="connsiteY936" fmla="*/ 332122 h 622144"/>
              <a:gd name="connsiteX937" fmla="*/ 1212832 w 3245936"/>
              <a:gd name="connsiteY937" fmla="*/ 321083 h 622144"/>
              <a:gd name="connsiteX938" fmla="*/ 1645602 w 3245936"/>
              <a:gd name="connsiteY938" fmla="*/ 305767 h 622144"/>
              <a:gd name="connsiteX939" fmla="*/ 1644077 w 3245936"/>
              <a:gd name="connsiteY939" fmla="*/ 306652 h 622144"/>
              <a:gd name="connsiteX940" fmla="*/ 1648458 w 3245936"/>
              <a:gd name="connsiteY940" fmla="*/ 307081 h 622144"/>
              <a:gd name="connsiteX941" fmla="*/ 1649135 w 3245936"/>
              <a:gd name="connsiteY941" fmla="*/ 306583 h 622144"/>
              <a:gd name="connsiteX942" fmla="*/ 2616379 w 3245936"/>
              <a:gd name="connsiteY942" fmla="*/ 305576 h 622144"/>
              <a:gd name="connsiteX943" fmla="*/ 2537827 w 3245936"/>
              <a:gd name="connsiteY943" fmla="*/ 406312 h 622144"/>
              <a:gd name="connsiteX944" fmla="*/ 2538903 w 3245936"/>
              <a:gd name="connsiteY944" fmla="*/ 408503 h 622144"/>
              <a:gd name="connsiteX945" fmla="*/ 2661594 w 3245936"/>
              <a:gd name="connsiteY945" fmla="*/ 414818 h 622144"/>
              <a:gd name="connsiteX946" fmla="*/ 2661594 w 3245936"/>
              <a:gd name="connsiteY946" fmla="*/ 414637 h 622144"/>
              <a:gd name="connsiteX947" fmla="*/ 2663394 w 3245936"/>
              <a:gd name="connsiteY947" fmla="*/ 412342 h 622144"/>
              <a:gd name="connsiteX948" fmla="*/ 2619256 w 3245936"/>
              <a:gd name="connsiteY948" fmla="*/ 305938 h 622144"/>
              <a:gd name="connsiteX949" fmla="*/ 2617446 w 3245936"/>
              <a:gd name="connsiteY949" fmla="*/ 306052 h 622144"/>
              <a:gd name="connsiteX950" fmla="*/ 2616379 w 3245936"/>
              <a:gd name="connsiteY950" fmla="*/ 305576 h 622144"/>
              <a:gd name="connsiteX951" fmla="*/ 1013236 w 3245936"/>
              <a:gd name="connsiteY951" fmla="*/ 305424 h 622144"/>
              <a:gd name="connsiteX952" fmla="*/ 987137 w 3245936"/>
              <a:gd name="connsiteY952" fmla="*/ 365183 h 622144"/>
              <a:gd name="connsiteX953" fmla="*/ 988138 w 3245936"/>
              <a:gd name="connsiteY953" fmla="*/ 367574 h 622144"/>
              <a:gd name="connsiteX954" fmla="*/ 989862 w 3245936"/>
              <a:gd name="connsiteY954" fmla="*/ 367498 h 622144"/>
              <a:gd name="connsiteX955" fmla="*/ 990014 w 3245936"/>
              <a:gd name="connsiteY955" fmla="*/ 367555 h 622144"/>
              <a:gd name="connsiteX956" fmla="*/ 1014407 w 3245936"/>
              <a:gd name="connsiteY956" fmla="*/ 306138 h 622144"/>
              <a:gd name="connsiteX957" fmla="*/ 1548834 w 3245936"/>
              <a:gd name="connsiteY957" fmla="*/ 305263 h 622144"/>
              <a:gd name="connsiteX958" fmla="*/ 1564962 w 3245936"/>
              <a:gd name="connsiteY958" fmla="*/ 322986 h 622144"/>
              <a:gd name="connsiteX959" fmla="*/ 1573899 w 3245936"/>
              <a:gd name="connsiteY959" fmla="*/ 322592 h 622144"/>
              <a:gd name="connsiteX960" fmla="*/ 1574468 w 3245936"/>
              <a:gd name="connsiteY960" fmla="*/ 315882 h 622144"/>
              <a:gd name="connsiteX961" fmla="*/ 1574144 w 3245936"/>
              <a:gd name="connsiteY961" fmla="*/ 315882 h 622144"/>
              <a:gd name="connsiteX962" fmla="*/ 1571467 w 3245936"/>
              <a:gd name="connsiteY962" fmla="*/ 311596 h 622144"/>
              <a:gd name="connsiteX963" fmla="*/ 1571629 w 3245936"/>
              <a:gd name="connsiteY963" fmla="*/ 311234 h 622144"/>
              <a:gd name="connsiteX964" fmla="*/ 1567745 w 3245936"/>
              <a:gd name="connsiteY964" fmla="*/ 309628 h 622144"/>
              <a:gd name="connsiteX965" fmla="*/ 1620555 w 3245936"/>
              <a:gd name="connsiteY965" fmla="*/ 305225 h 622144"/>
              <a:gd name="connsiteX966" fmla="*/ 1604043 w 3245936"/>
              <a:gd name="connsiteY966" fmla="*/ 314815 h 622144"/>
              <a:gd name="connsiteX967" fmla="*/ 1625375 w 3245936"/>
              <a:gd name="connsiteY967" fmla="*/ 316928 h 622144"/>
              <a:gd name="connsiteX968" fmla="*/ 1641886 w 3245936"/>
              <a:gd name="connsiteY968" fmla="*/ 307338 h 622144"/>
              <a:gd name="connsiteX969" fmla="*/ 1609510 w 3245936"/>
              <a:gd name="connsiteY969" fmla="*/ 305167 h 622144"/>
              <a:gd name="connsiteX970" fmla="*/ 1579667 w 3245936"/>
              <a:gd name="connsiteY970" fmla="*/ 311615 h 622144"/>
              <a:gd name="connsiteX971" fmla="*/ 1585662 w 3245936"/>
              <a:gd name="connsiteY971" fmla="*/ 313000 h 622144"/>
              <a:gd name="connsiteX972" fmla="*/ 1597328 w 3245936"/>
              <a:gd name="connsiteY972" fmla="*/ 314149 h 622144"/>
              <a:gd name="connsiteX973" fmla="*/ 2615789 w 3245936"/>
              <a:gd name="connsiteY973" fmla="*/ 305062 h 622144"/>
              <a:gd name="connsiteX974" fmla="*/ 2521253 w 3245936"/>
              <a:gd name="connsiteY974" fmla="*/ 379423 h 622144"/>
              <a:gd name="connsiteX975" fmla="*/ 2534217 w 3245936"/>
              <a:gd name="connsiteY975" fmla="*/ 405512 h 622144"/>
              <a:gd name="connsiteX976" fmla="*/ 2536188 w 3245936"/>
              <a:gd name="connsiteY976" fmla="*/ 405341 h 622144"/>
              <a:gd name="connsiteX977" fmla="*/ 2537255 w 3245936"/>
              <a:gd name="connsiteY977" fmla="*/ 405827 h 622144"/>
              <a:gd name="connsiteX978" fmla="*/ 2615808 w 3245936"/>
              <a:gd name="connsiteY978" fmla="*/ 305090 h 622144"/>
              <a:gd name="connsiteX979" fmla="*/ 2615789 w 3245936"/>
              <a:gd name="connsiteY979" fmla="*/ 305062 h 622144"/>
              <a:gd name="connsiteX980" fmla="*/ 1612801 w 3245936"/>
              <a:gd name="connsiteY980" fmla="*/ 304457 h 622144"/>
              <a:gd name="connsiteX981" fmla="*/ 1611501 w 3245936"/>
              <a:gd name="connsiteY981" fmla="*/ 304738 h 622144"/>
              <a:gd name="connsiteX982" fmla="*/ 1598557 w 3245936"/>
              <a:gd name="connsiteY982" fmla="*/ 314272 h 622144"/>
              <a:gd name="connsiteX983" fmla="*/ 1603186 w 3245936"/>
              <a:gd name="connsiteY983" fmla="*/ 314739 h 622144"/>
              <a:gd name="connsiteX984" fmla="*/ 1619704 w 3245936"/>
              <a:gd name="connsiteY984" fmla="*/ 305141 h 622144"/>
              <a:gd name="connsiteX985" fmla="*/ 2615150 w 3245936"/>
              <a:gd name="connsiteY985" fmla="*/ 304281 h 622144"/>
              <a:gd name="connsiteX986" fmla="*/ 2505632 w 3245936"/>
              <a:gd name="connsiteY986" fmla="*/ 347972 h 622144"/>
              <a:gd name="connsiteX987" fmla="*/ 2520853 w 3245936"/>
              <a:gd name="connsiteY987" fmla="*/ 378604 h 622144"/>
              <a:gd name="connsiteX988" fmla="*/ 2615198 w 3245936"/>
              <a:gd name="connsiteY988" fmla="*/ 304405 h 622144"/>
              <a:gd name="connsiteX989" fmla="*/ 2615150 w 3245936"/>
              <a:gd name="connsiteY989" fmla="*/ 304281 h 622144"/>
              <a:gd name="connsiteX990" fmla="*/ 2413725 w 3245936"/>
              <a:gd name="connsiteY990" fmla="*/ 304233 h 622144"/>
              <a:gd name="connsiteX991" fmla="*/ 2343269 w 3245936"/>
              <a:gd name="connsiteY991" fmla="*/ 367412 h 622144"/>
              <a:gd name="connsiteX992" fmla="*/ 2341278 w 3245936"/>
              <a:gd name="connsiteY992" fmla="*/ 376699 h 622144"/>
              <a:gd name="connsiteX993" fmla="*/ 2457359 w 3245936"/>
              <a:gd name="connsiteY993" fmla="*/ 365346 h 622144"/>
              <a:gd name="connsiteX994" fmla="*/ 2457378 w 3245936"/>
              <a:gd name="connsiteY994" fmla="*/ 364564 h 622144"/>
              <a:gd name="connsiteX995" fmla="*/ 2458417 w 3245936"/>
              <a:gd name="connsiteY995" fmla="*/ 362840 h 622144"/>
              <a:gd name="connsiteX996" fmla="*/ 1592671 w 3245936"/>
              <a:gd name="connsiteY996" fmla="*/ 302463 h 622144"/>
              <a:gd name="connsiteX997" fmla="*/ 1578173 w 3245936"/>
              <a:gd name="connsiteY997" fmla="*/ 310977 h 622144"/>
              <a:gd name="connsiteX998" fmla="*/ 1578296 w 3245936"/>
              <a:gd name="connsiteY998" fmla="*/ 311299 h 622144"/>
              <a:gd name="connsiteX999" fmla="*/ 1578602 w 3245936"/>
              <a:gd name="connsiteY999" fmla="*/ 311369 h 622144"/>
              <a:gd name="connsiteX1000" fmla="*/ 1610434 w 3245936"/>
              <a:gd name="connsiteY1000" fmla="*/ 304481 h 622144"/>
              <a:gd name="connsiteX1001" fmla="*/ 1610744 w 3245936"/>
              <a:gd name="connsiteY1001" fmla="*/ 304253 h 622144"/>
              <a:gd name="connsiteX1002" fmla="*/ 1630465 w 3245936"/>
              <a:gd name="connsiteY1002" fmla="*/ 302271 h 622144"/>
              <a:gd name="connsiteX1003" fmla="*/ 1626332 w 3245936"/>
              <a:gd name="connsiteY1003" fmla="*/ 304605 h 622144"/>
              <a:gd name="connsiteX1004" fmla="*/ 1624198 w 3245936"/>
              <a:gd name="connsiteY1004" fmla="*/ 303109 h 622144"/>
              <a:gd name="connsiteX1005" fmla="*/ 1621896 w 3245936"/>
              <a:gd name="connsiteY1005" fmla="*/ 304446 h 622144"/>
              <a:gd name="connsiteX1006" fmla="*/ 1643219 w 3245936"/>
              <a:gd name="connsiteY1006" fmla="*/ 306557 h 622144"/>
              <a:gd name="connsiteX1007" fmla="*/ 1644872 w 3245936"/>
              <a:gd name="connsiteY1007" fmla="*/ 305598 h 622144"/>
              <a:gd name="connsiteX1008" fmla="*/ 1623750 w 3245936"/>
              <a:gd name="connsiteY1008" fmla="*/ 302090 h 622144"/>
              <a:gd name="connsiteX1009" fmla="*/ 1615693 w 3245936"/>
              <a:gd name="connsiteY1009" fmla="*/ 303832 h 622144"/>
              <a:gd name="connsiteX1010" fmla="*/ 1621044 w 3245936"/>
              <a:gd name="connsiteY1010" fmla="*/ 304362 h 622144"/>
              <a:gd name="connsiteX1011" fmla="*/ 1623969 w 3245936"/>
              <a:gd name="connsiteY1011" fmla="*/ 302662 h 622144"/>
              <a:gd name="connsiteX1012" fmla="*/ 1623750 w 3245936"/>
              <a:gd name="connsiteY1012" fmla="*/ 302090 h 622144"/>
              <a:gd name="connsiteX1013" fmla="*/ 1790409 w 3245936"/>
              <a:gd name="connsiteY1013" fmla="*/ 301747 h 622144"/>
              <a:gd name="connsiteX1014" fmla="*/ 1754795 w 3245936"/>
              <a:gd name="connsiteY1014" fmla="*/ 328112 h 622144"/>
              <a:gd name="connsiteX1015" fmla="*/ 1755186 w 3245936"/>
              <a:gd name="connsiteY1015" fmla="*/ 330684 h 622144"/>
              <a:gd name="connsiteX1016" fmla="*/ 1754862 w 3245936"/>
              <a:gd name="connsiteY1016" fmla="*/ 331408 h 622144"/>
              <a:gd name="connsiteX1017" fmla="*/ 1835910 w 3245936"/>
              <a:gd name="connsiteY1017" fmla="*/ 379966 h 622144"/>
              <a:gd name="connsiteX1018" fmla="*/ 1836710 w 3245936"/>
              <a:gd name="connsiteY1018" fmla="*/ 379214 h 622144"/>
              <a:gd name="connsiteX1019" fmla="*/ 1262991 w 3245936"/>
              <a:gd name="connsiteY1019" fmla="*/ 301661 h 622144"/>
              <a:gd name="connsiteX1020" fmla="*/ 1261048 w 3245936"/>
              <a:gd name="connsiteY1020" fmla="*/ 308624 h 622144"/>
              <a:gd name="connsiteX1021" fmla="*/ 1266677 w 3245936"/>
              <a:gd name="connsiteY1021" fmla="*/ 307167 h 622144"/>
              <a:gd name="connsiteX1022" fmla="*/ 1266706 w 3245936"/>
              <a:gd name="connsiteY1022" fmla="*/ 305786 h 622144"/>
              <a:gd name="connsiteX1023" fmla="*/ 1267144 w 3245936"/>
              <a:gd name="connsiteY1023" fmla="*/ 304824 h 622144"/>
              <a:gd name="connsiteX1024" fmla="*/ 2032249 w 3245936"/>
              <a:gd name="connsiteY1024" fmla="*/ 301290 h 622144"/>
              <a:gd name="connsiteX1025" fmla="*/ 1985719 w 3245936"/>
              <a:gd name="connsiteY1025" fmla="*/ 313329 h 622144"/>
              <a:gd name="connsiteX1026" fmla="*/ 1983595 w 3245936"/>
              <a:gd name="connsiteY1026" fmla="*/ 320978 h 622144"/>
              <a:gd name="connsiteX1027" fmla="*/ 2006579 w 3245936"/>
              <a:gd name="connsiteY1027" fmla="*/ 338447 h 622144"/>
              <a:gd name="connsiteX1028" fmla="*/ 2038783 w 3245936"/>
              <a:gd name="connsiteY1028" fmla="*/ 316206 h 622144"/>
              <a:gd name="connsiteX1029" fmla="*/ 1616349 w 3245936"/>
              <a:gd name="connsiteY1029" fmla="*/ 301157 h 622144"/>
              <a:gd name="connsiteX1030" fmla="*/ 1613078 w 3245936"/>
              <a:gd name="connsiteY1030" fmla="*/ 303573 h 622144"/>
              <a:gd name="connsiteX1031" fmla="*/ 1614175 w 3245936"/>
              <a:gd name="connsiteY1031" fmla="*/ 303682 h 622144"/>
              <a:gd name="connsiteX1032" fmla="*/ 1623607 w 3245936"/>
              <a:gd name="connsiteY1032" fmla="*/ 301642 h 622144"/>
              <a:gd name="connsiteX1033" fmla="*/ 1623626 w 3245936"/>
              <a:gd name="connsiteY1033" fmla="*/ 301318 h 622144"/>
              <a:gd name="connsiteX1034" fmla="*/ 1546169 w 3245936"/>
              <a:gd name="connsiteY1034" fmla="*/ 300709 h 622144"/>
              <a:gd name="connsiteX1035" fmla="*/ 1545531 w 3245936"/>
              <a:gd name="connsiteY1035" fmla="*/ 301633 h 622144"/>
              <a:gd name="connsiteX1036" fmla="*/ 1547948 w 3245936"/>
              <a:gd name="connsiteY1036" fmla="*/ 304289 h 622144"/>
              <a:gd name="connsiteX1037" fmla="*/ 1563542 w 3245936"/>
              <a:gd name="connsiteY1037" fmla="*/ 307891 h 622144"/>
              <a:gd name="connsiteX1038" fmla="*/ 1595690 w 3245936"/>
              <a:gd name="connsiteY1038" fmla="*/ 300690 h 622144"/>
              <a:gd name="connsiteX1039" fmla="*/ 1593998 w 3245936"/>
              <a:gd name="connsiteY1039" fmla="*/ 301684 h 622144"/>
              <a:gd name="connsiteX1040" fmla="*/ 1611834 w 3245936"/>
              <a:gd name="connsiteY1040" fmla="*/ 303450 h 622144"/>
              <a:gd name="connsiteX1041" fmla="*/ 1614987 w 3245936"/>
              <a:gd name="connsiteY1041" fmla="*/ 301128 h 622144"/>
              <a:gd name="connsiteX1042" fmla="*/ 1653894 w 3245936"/>
              <a:gd name="connsiteY1042" fmla="*/ 300362 h 622144"/>
              <a:gd name="connsiteX1043" fmla="*/ 1630637 w 3245936"/>
              <a:gd name="connsiteY1043" fmla="*/ 301385 h 622144"/>
              <a:gd name="connsiteX1044" fmla="*/ 1630627 w 3245936"/>
              <a:gd name="connsiteY1044" fmla="*/ 301557 h 622144"/>
              <a:gd name="connsiteX1045" fmla="*/ 1645800 w 3245936"/>
              <a:gd name="connsiteY1045" fmla="*/ 305060 h 622144"/>
              <a:gd name="connsiteX1046" fmla="*/ 1580264 w 3245936"/>
              <a:gd name="connsiteY1046" fmla="*/ 300325 h 622144"/>
              <a:gd name="connsiteX1047" fmla="*/ 1592655 w 3245936"/>
              <a:gd name="connsiteY1047" fmla="*/ 301551 h 622144"/>
              <a:gd name="connsiteX1048" fmla="*/ 1594204 w 3245936"/>
              <a:gd name="connsiteY1048" fmla="*/ 300642 h 622144"/>
              <a:gd name="connsiteX1049" fmla="*/ 1657813 w 3245936"/>
              <a:gd name="connsiteY1049" fmla="*/ 300190 h 622144"/>
              <a:gd name="connsiteX1050" fmla="*/ 1654993 w 3245936"/>
              <a:gd name="connsiteY1050" fmla="*/ 300314 h 622144"/>
              <a:gd name="connsiteX1051" fmla="*/ 1646530 w 3245936"/>
              <a:gd name="connsiteY1051" fmla="*/ 305228 h 622144"/>
              <a:gd name="connsiteX1052" fmla="*/ 1649913 w 3245936"/>
              <a:gd name="connsiteY1052" fmla="*/ 306009 h 622144"/>
              <a:gd name="connsiteX1053" fmla="*/ 1671671 w 3245936"/>
              <a:gd name="connsiteY1053" fmla="*/ 299581 h 622144"/>
              <a:gd name="connsiteX1054" fmla="*/ 1659289 w 3245936"/>
              <a:gd name="connsiteY1054" fmla="*/ 300125 h 622144"/>
              <a:gd name="connsiteX1055" fmla="*/ 1650974 w 3245936"/>
              <a:gd name="connsiteY1055" fmla="*/ 306254 h 622144"/>
              <a:gd name="connsiteX1056" fmla="*/ 1659068 w 3245936"/>
              <a:gd name="connsiteY1056" fmla="*/ 308123 h 622144"/>
              <a:gd name="connsiteX1057" fmla="*/ 1667499 w 3245936"/>
              <a:gd name="connsiteY1057" fmla="*/ 308957 h 622144"/>
              <a:gd name="connsiteX1058" fmla="*/ 1671099 w 3245936"/>
              <a:gd name="connsiteY1058" fmla="*/ 306262 h 622144"/>
              <a:gd name="connsiteX1059" fmla="*/ 1546522 w 3245936"/>
              <a:gd name="connsiteY1059" fmla="*/ 299556 h 622144"/>
              <a:gd name="connsiteX1060" fmla="*/ 1546512 w 3245936"/>
              <a:gd name="connsiteY1060" fmla="*/ 299985 h 622144"/>
              <a:gd name="connsiteX1061" fmla="*/ 1546350 w 3245936"/>
              <a:gd name="connsiteY1061" fmla="*/ 300337 h 622144"/>
              <a:gd name="connsiteX1062" fmla="*/ 1565991 w 3245936"/>
              <a:gd name="connsiteY1062" fmla="*/ 308456 h 622144"/>
              <a:gd name="connsiteX1063" fmla="*/ 1573275 w 3245936"/>
              <a:gd name="connsiteY1063" fmla="*/ 310139 h 622144"/>
              <a:gd name="connsiteX1064" fmla="*/ 1575763 w 3245936"/>
              <a:gd name="connsiteY1064" fmla="*/ 308910 h 622144"/>
              <a:gd name="connsiteX1065" fmla="*/ 1577783 w 3245936"/>
              <a:gd name="connsiteY1065" fmla="*/ 310281 h 622144"/>
              <a:gd name="connsiteX1066" fmla="*/ 1591328 w 3245936"/>
              <a:gd name="connsiteY1066" fmla="*/ 302330 h 622144"/>
              <a:gd name="connsiteX1067" fmla="*/ 1568337 w 3245936"/>
              <a:gd name="connsiteY1067" fmla="*/ 300053 h 622144"/>
              <a:gd name="connsiteX1068" fmla="*/ 1487095 w 3245936"/>
              <a:gd name="connsiteY1068" fmla="*/ 299337 h 622144"/>
              <a:gd name="connsiteX1069" fmla="*/ 1459197 w 3245936"/>
              <a:gd name="connsiteY1069" fmla="*/ 324531 h 622144"/>
              <a:gd name="connsiteX1070" fmla="*/ 1460520 w 3245936"/>
              <a:gd name="connsiteY1070" fmla="*/ 324559 h 622144"/>
              <a:gd name="connsiteX1071" fmla="*/ 1461997 w 3245936"/>
              <a:gd name="connsiteY1071" fmla="*/ 325350 h 622144"/>
              <a:gd name="connsiteX1072" fmla="*/ 1680963 w 3245936"/>
              <a:gd name="connsiteY1072" fmla="*/ 299172 h 622144"/>
              <a:gd name="connsiteX1073" fmla="*/ 1672027 w 3245936"/>
              <a:gd name="connsiteY1073" fmla="*/ 299565 h 622144"/>
              <a:gd name="connsiteX1074" fmla="*/ 1671452 w 3245936"/>
              <a:gd name="connsiteY1074" fmla="*/ 306281 h 622144"/>
              <a:gd name="connsiteX1075" fmla="*/ 1671785 w 3245936"/>
              <a:gd name="connsiteY1075" fmla="*/ 306290 h 622144"/>
              <a:gd name="connsiteX1076" fmla="*/ 1674461 w 3245936"/>
              <a:gd name="connsiteY1076" fmla="*/ 310567 h 622144"/>
              <a:gd name="connsiteX1077" fmla="*/ 1674309 w 3245936"/>
              <a:gd name="connsiteY1077" fmla="*/ 310919 h 622144"/>
              <a:gd name="connsiteX1078" fmla="*/ 1678252 w 3245936"/>
              <a:gd name="connsiteY1078" fmla="*/ 312551 h 622144"/>
              <a:gd name="connsiteX1079" fmla="*/ 1697096 w 3245936"/>
              <a:gd name="connsiteY1079" fmla="*/ 316901 h 622144"/>
              <a:gd name="connsiteX1080" fmla="*/ 1547384 w 3245936"/>
              <a:gd name="connsiteY1080" fmla="*/ 297978 h 622144"/>
              <a:gd name="connsiteX1081" fmla="*/ 1546445 w 3245936"/>
              <a:gd name="connsiteY1081" fmla="*/ 298337 h 622144"/>
              <a:gd name="connsiteX1082" fmla="*/ 1546522 w 3245936"/>
              <a:gd name="connsiteY1082" fmla="*/ 298966 h 622144"/>
              <a:gd name="connsiteX1083" fmla="*/ 1560666 w 3245936"/>
              <a:gd name="connsiteY1083" fmla="*/ 299293 h 622144"/>
              <a:gd name="connsiteX1084" fmla="*/ 1487229 w 3245936"/>
              <a:gd name="connsiteY1084" fmla="*/ 297956 h 622144"/>
              <a:gd name="connsiteX1085" fmla="*/ 1455939 w 3245936"/>
              <a:gd name="connsiteY1085" fmla="*/ 321121 h 622144"/>
              <a:gd name="connsiteX1086" fmla="*/ 1457920 w 3245936"/>
              <a:gd name="connsiteY1086" fmla="*/ 324416 h 622144"/>
              <a:gd name="connsiteX1087" fmla="*/ 1787999 w 3245936"/>
              <a:gd name="connsiteY1087" fmla="*/ 297747 h 622144"/>
              <a:gd name="connsiteX1088" fmla="*/ 1758691 w 3245936"/>
              <a:gd name="connsiteY1088" fmla="*/ 324207 h 622144"/>
              <a:gd name="connsiteX1089" fmla="*/ 1789981 w 3245936"/>
              <a:gd name="connsiteY1089" fmla="*/ 301052 h 622144"/>
              <a:gd name="connsiteX1090" fmla="*/ 1732440 w 3245936"/>
              <a:gd name="connsiteY1090" fmla="*/ 296908 h 622144"/>
              <a:gd name="connsiteX1091" fmla="*/ 1681534 w 3245936"/>
              <a:gd name="connsiteY1091" fmla="*/ 299147 h 622144"/>
              <a:gd name="connsiteX1092" fmla="*/ 1697856 w 3245936"/>
              <a:gd name="connsiteY1092" fmla="*/ 317077 h 622144"/>
              <a:gd name="connsiteX1093" fmla="*/ 1748385 w 3245936"/>
              <a:gd name="connsiteY1093" fmla="*/ 328741 h 622144"/>
              <a:gd name="connsiteX1094" fmla="*/ 1749671 w 3245936"/>
              <a:gd name="connsiteY1094" fmla="*/ 326988 h 622144"/>
              <a:gd name="connsiteX1095" fmla="*/ 1783932 w 3245936"/>
              <a:gd name="connsiteY1095" fmla="*/ 296804 h 622144"/>
              <a:gd name="connsiteX1096" fmla="*/ 1758834 w 3245936"/>
              <a:gd name="connsiteY1096" fmla="*/ 322816 h 622144"/>
              <a:gd name="connsiteX1097" fmla="*/ 1786742 w 3245936"/>
              <a:gd name="connsiteY1097" fmla="*/ 297623 h 622144"/>
              <a:gd name="connsiteX1098" fmla="*/ 1785408 w 3245936"/>
              <a:gd name="connsiteY1098" fmla="*/ 297594 h 622144"/>
              <a:gd name="connsiteX1099" fmla="*/ 1783932 w 3245936"/>
              <a:gd name="connsiteY1099" fmla="*/ 296804 h 622144"/>
              <a:gd name="connsiteX1100" fmla="*/ 1293528 w 3245936"/>
              <a:gd name="connsiteY1100" fmla="*/ 295708 h 622144"/>
              <a:gd name="connsiteX1101" fmla="*/ 1273487 w 3245936"/>
              <a:gd name="connsiteY1101" fmla="*/ 305433 h 622144"/>
              <a:gd name="connsiteX1102" fmla="*/ 1273659 w 3245936"/>
              <a:gd name="connsiteY1102" fmla="*/ 307395 h 622144"/>
              <a:gd name="connsiteX1103" fmla="*/ 1273192 w 3245936"/>
              <a:gd name="connsiteY1103" fmla="*/ 308414 h 622144"/>
              <a:gd name="connsiteX1104" fmla="*/ 1318874 w 3245936"/>
              <a:gd name="connsiteY1104" fmla="*/ 343190 h 622144"/>
              <a:gd name="connsiteX1105" fmla="*/ 1491934 w 3245936"/>
              <a:gd name="connsiteY1105" fmla="*/ 294965 h 622144"/>
              <a:gd name="connsiteX1106" fmla="*/ 1462311 w 3245936"/>
              <a:gd name="connsiteY1106" fmla="*/ 325683 h 622144"/>
              <a:gd name="connsiteX1107" fmla="*/ 1463225 w 3245936"/>
              <a:gd name="connsiteY1107" fmla="*/ 327464 h 622144"/>
              <a:gd name="connsiteX1108" fmla="*/ 1512736 w 3245936"/>
              <a:gd name="connsiteY1108" fmla="*/ 325283 h 622144"/>
              <a:gd name="connsiteX1109" fmla="*/ 1495668 w 3245936"/>
              <a:gd name="connsiteY1109" fmla="*/ 295470 h 622144"/>
              <a:gd name="connsiteX1110" fmla="*/ 1493410 w 3245936"/>
              <a:gd name="connsiteY1110" fmla="*/ 295746 h 622144"/>
              <a:gd name="connsiteX1111" fmla="*/ 1491934 w 3245936"/>
              <a:gd name="connsiteY1111" fmla="*/ 294965 h 622144"/>
              <a:gd name="connsiteX1112" fmla="*/ 1107991 w 3245936"/>
              <a:gd name="connsiteY1112" fmla="*/ 294908 h 622144"/>
              <a:gd name="connsiteX1113" fmla="*/ 1067643 w 3245936"/>
              <a:gd name="connsiteY1113" fmla="*/ 334751 h 622144"/>
              <a:gd name="connsiteX1114" fmla="*/ 1068386 w 3245936"/>
              <a:gd name="connsiteY1114" fmla="*/ 336485 h 622144"/>
              <a:gd name="connsiteX1115" fmla="*/ 1163398 w 3245936"/>
              <a:gd name="connsiteY1115" fmla="*/ 333113 h 622144"/>
              <a:gd name="connsiteX1116" fmla="*/ 1163417 w 3245936"/>
              <a:gd name="connsiteY1116" fmla="*/ 332513 h 622144"/>
              <a:gd name="connsiteX1117" fmla="*/ 1163769 w 3245936"/>
              <a:gd name="connsiteY1117" fmla="*/ 331732 h 622144"/>
              <a:gd name="connsiteX1118" fmla="*/ 1782694 w 3245936"/>
              <a:gd name="connsiteY1118" fmla="*/ 294699 h 622144"/>
              <a:gd name="connsiteX1119" fmla="*/ 1733192 w 3245936"/>
              <a:gd name="connsiteY1119" fmla="*/ 296880 h 622144"/>
              <a:gd name="connsiteX1120" fmla="*/ 1750252 w 3245936"/>
              <a:gd name="connsiteY1120" fmla="*/ 326683 h 622144"/>
              <a:gd name="connsiteX1121" fmla="*/ 1752519 w 3245936"/>
              <a:gd name="connsiteY1121" fmla="*/ 326417 h 622144"/>
              <a:gd name="connsiteX1122" fmla="*/ 1753986 w 3245936"/>
              <a:gd name="connsiteY1122" fmla="*/ 327198 h 622144"/>
              <a:gd name="connsiteX1123" fmla="*/ 1783618 w 3245936"/>
              <a:gd name="connsiteY1123" fmla="*/ 296470 h 622144"/>
              <a:gd name="connsiteX1124" fmla="*/ 1782694 w 3245936"/>
              <a:gd name="connsiteY1124" fmla="*/ 294699 h 622144"/>
              <a:gd name="connsiteX1125" fmla="*/ 1497544 w 3245936"/>
              <a:gd name="connsiteY1125" fmla="*/ 293422 h 622144"/>
              <a:gd name="connsiteX1126" fmla="*/ 1496249 w 3245936"/>
              <a:gd name="connsiteY1126" fmla="*/ 295165 h 622144"/>
              <a:gd name="connsiteX1127" fmla="*/ 1513479 w 3245936"/>
              <a:gd name="connsiteY1127" fmla="*/ 325255 h 622144"/>
              <a:gd name="connsiteX1128" fmla="*/ 1564402 w 3245936"/>
              <a:gd name="connsiteY1128" fmla="*/ 323011 h 622144"/>
              <a:gd name="connsiteX1129" fmla="*/ 1548097 w 3245936"/>
              <a:gd name="connsiteY1129" fmla="*/ 305092 h 622144"/>
              <a:gd name="connsiteX1130" fmla="*/ 1500525 w 3245936"/>
              <a:gd name="connsiteY1130" fmla="*/ 293336 h 622144"/>
              <a:gd name="connsiteX1131" fmla="*/ 1547211 w 3245936"/>
              <a:gd name="connsiteY1131" fmla="*/ 304119 h 622144"/>
              <a:gd name="connsiteX1132" fmla="*/ 1545217 w 3245936"/>
              <a:gd name="connsiteY1132" fmla="*/ 301928 h 622144"/>
              <a:gd name="connsiteX1133" fmla="*/ 1542216 w 3245936"/>
              <a:gd name="connsiteY1133" fmla="*/ 302662 h 622144"/>
              <a:gd name="connsiteX1134" fmla="*/ 1539530 w 3245936"/>
              <a:gd name="connsiteY1134" fmla="*/ 298404 h 622144"/>
              <a:gd name="connsiteX1135" fmla="*/ 1541195 w 3245936"/>
              <a:gd name="connsiteY1135" fmla="*/ 297365 h 622144"/>
              <a:gd name="connsiteX1136" fmla="*/ 1667518 w 3245936"/>
              <a:gd name="connsiteY1136" fmla="*/ 293041 h 622144"/>
              <a:gd name="connsiteX1137" fmla="*/ 1656567 w 3245936"/>
              <a:gd name="connsiteY1137" fmla="*/ 299400 h 622144"/>
              <a:gd name="connsiteX1138" fmla="*/ 1659033 w 3245936"/>
              <a:gd name="connsiteY1138" fmla="*/ 299291 h 622144"/>
              <a:gd name="connsiteX1139" fmla="*/ 1299986 w 3245936"/>
              <a:gd name="connsiteY1139" fmla="*/ 292555 h 622144"/>
              <a:gd name="connsiteX1140" fmla="*/ 1294328 w 3245936"/>
              <a:gd name="connsiteY1140" fmla="*/ 295299 h 622144"/>
              <a:gd name="connsiteX1141" fmla="*/ 1320589 w 3245936"/>
              <a:gd name="connsiteY1141" fmla="*/ 344495 h 622144"/>
              <a:gd name="connsiteX1142" fmla="*/ 1367328 w 3245936"/>
              <a:gd name="connsiteY1142" fmla="*/ 380061 h 622144"/>
              <a:gd name="connsiteX1143" fmla="*/ 1367509 w 3245936"/>
              <a:gd name="connsiteY1143" fmla="*/ 379442 h 622144"/>
              <a:gd name="connsiteX1144" fmla="*/ 1674890 w 3245936"/>
              <a:gd name="connsiteY1144" fmla="*/ 292498 h 622144"/>
              <a:gd name="connsiteX1145" fmla="*/ 1672566 w 3245936"/>
              <a:gd name="connsiteY1145" fmla="*/ 293260 h 622144"/>
              <a:gd name="connsiteX1146" fmla="*/ 1672099 w 3245936"/>
              <a:gd name="connsiteY1146" fmla="*/ 298718 h 622144"/>
              <a:gd name="connsiteX1147" fmla="*/ 1680225 w 3245936"/>
              <a:gd name="connsiteY1147" fmla="*/ 298361 h 622144"/>
              <a:gd name="connsiteX1148" fmla="*/ 2079141 w 3245936"/>
              <a:gd name="connsiteY1148" fmla="*/ 292355 h 622144"/>
              <a:gd name="connsiteX1149" fmla="*/ 2073159 w 3245936"/>
              <a:gd name="connsiteY1149" fmla="*/ 388853 h 622144"/>
              <a:gd name="connsiteX1150" fmla="*/ 2073426 w 3245936"/>
              <a:gd name="connsiteY1150" fmla="*/ 388853 h 622144"/>
              <a:gd name="connsiteX1151" fmla="*/ 2074845 w 3245936"/>
              <a:gd name="connsiteY1151" fmla="*/ 389577 h 622144"/>
              <a:gd name="connsiteX1152" fmla="*/ 2096705 w 3245936"/>
              <a:gd name="connsiteY1152" fmla="*/ 367974 h 622144"/>
              <a:gd name="connsiteX1153" fmla="*/ 2079455 w 3245936"/>
              <a:gd name="connsiteY1153" fmla="*/ 292355 h 622144"/>
              <a:gd name="connsiteX1154" fmla="*/ 2079141 w 3245936"/>
              <a:gd name="connsiteY1154" fmla="*/ 292355 h 622144"/>
              <a:gd name="connsiteX1155" fmla="*/ 1670128 w 3245936"/>
              <a:gd name="connsiteY1155" fmla="*/ 292136 h 622144"/>
              <a:gd name="connsiteX1156" fmla="*/ 1660508 w 3245936"/>
              <a:gd name="connsiteY1156" fmla="*/ 299227 h 622144"/>
              <a:gd name="connsiteX1157" fmla="*/ 1671743 w 3245936"/>
              <a:gd name="connsiteY1157" fmla="*/ 298734 h 622144"/>
              <a:gd name="connsiteX1158" fmla="*/ 1672214 w 3245936"/>
              <a:gd name="connsiteY1158" fmla="*/ 293232 h 622144"/>
              <a:gd name="connsiteX1159" fmla="*/ 1671880 w 3245936"/>
              <a:gd name="connsiteY1159" fmla="*/ 293232 h 622144"/>
              <a:gd name="connsiteX1160" fmla="*/ 1670128 w 3245936"/>
              <a:gd name="connsiteY1160" fmla="*/ 292136 h 622144"/>
              <a:gd name="connsiteX1161" fmla="*/ 1561198 w 3245936"/>
              <a:gd name="connsiteY1161" fmla="*/ 291769 h 622144"/>
              <a:gd name="connsiteX1162" fmla="*/ 1502268 w 3245936"/>
              <a:gd name="connsiteY1162" fmla="*/ 292603 h 622144"/>
              <a:gd name="connsiteX1163" fmla="*/ 1542449 w 3245936"/>
              <a:gd name="connsiteY1163" fmla="*/ 296581 h 622144"/>
              <a:gd name="connsiteX1164" fmla="*/ 1543816 w 3245936"/>
              <a:gd name="connsiteY1164" fmla="*/ 295727 h 622144"/>
              <a:gd name="connsiteX1165" fmla="*/ 1545265 w 3245936"/>
              <a:gd name="connsiteY1165" fmla="*/ 296860 h 622144"/>
              <a:gd name="connsiteX1166" fmla="*/ 1547359 w 3245936"/>
              <a:gd name="connsiteY1166" fmla="*/ 297067 h 622144"/>
              <a:gd name="connsiteX1167" fmla="*/ 2081731 w 3245936"/>
              <a:gd name="connsiteY1167" fmla="*/ 291136 h 622144"/>
              <a:gd name="connsiteX1168" fmla="*/ 2080179 w 3245936"/>
              <a:gd name="connsiteY1168" fmla="*/ 292165 h 622144"/>
              <a:gd name="connsiteX1169" fmla="*/ 2097314 w 3245936"/>
              <a:gd name="connsiteY1169" fmla="*/ 367374 h 622144"/>
              <a:gd name="connsiteX1170" fmla="*/ 2137338 w 3245936"/>
              <a:gd name="connsiteY1170" fmla="*/ 327846 h 622144"/>
              <a:gd name="connsiteX1171" fmla="*/ 2076369 w 3245936"/>
              <a:gd name="connsiteY1171" fmla="*/ 291136 h 622144"/>
              <a:gd name="connsiteX1172" fmla="*/ 2039802 w 3245936"/>
              <a:gd name="connsiteY1172" fmla="*/ 316397 h 622144"/>
              <a:gd name="connsiteX1173" fmla="*/ 2070911 w 3245936"/>
              <a:gd name="connsiteY1173" fmla="*/ 387348 h 622144"/>
              <a:gd name="connsiteX1174" fmla="*/ 2072521 w 3245936"/>
              <a:gd name="connsiteY1174" fmla="*/ 388577 h 622144"/>
              <a:gd name="connsiteX1175" fmla="*/ 2078483 w 3245936"/>
              <a:gd name="connsiteY1175" fmla="*/ 292327 h 622144"/>
              <a:gd name="connsiteX1176" fmla="*/ 2078217 w 3245936"/>
              <a:gd name="connsiteY1176" fmla="*/ 292327 h 622144"/>
              <a:gd name="connsiteX1177" fmla="*/ 2076369 w 3245936"/>
              <a:gd name="connsiteY1177" fmla="*/ 291136 h 622144"/>
              <a:gd name="connsiteX1178" fmla="*/ 1610509 w 3245936"/>
              <a:gd name="connsiteY1178" fmla="*/ 291071 h 622144"/>
              <a:gd name="connsiteX1179" fmla="*/ 1563689 w 3245936"/>
              <a:gd name="connsiteY1179" fmla="*/ 291734 h 622144"/>
              <a:gd name="connsiteX1180" fmla="*/ 1549268 w 3245936"/>
              <a:gd name="connsiteY1180" fmla="*/ 297256 h 622144"/>
              <a:gd name="connsiteX1181" fmla="*/ 1572642 w 3245936"/>
              <a:gd name="connsiteY1181" fmla="*/ 299570 h 622144"/>
              <a:gd name="connsiteX1182" fmla="*/ 1595137 w 3245936"/>
              <a:gd name="connsiteY1182" fmla="*/ 300090 h 622144"/>
              <a:gd name="connsiteX1183" fmla="*/ 1628975 w 3245936"/>
              <a:gd name="connsiteY1183" fmla="*/ 290810 h 622144"/>
              <a:gd name="connsiteX1184" fmla="*/ 1612129 w 3245936"/>
              <a:gd name="connsiteY1184" fmla="*/ 291048 h 622144"/>
              <a:gd name="connsiteX1185" fmla="*/ 1596642 w 3245936"/>
              <a:gd name="connsiteY1185" fmla="*/ 300137 h 622144"/>
              <a:gd name="connsiteX1186" fmla="*/ 1615749 w 3245936"/>
              <a:gd name="connsiteY1186" fmla="*/ 300556 h 622144"/>
              <a:gd name="connsiteX1187" fmla="*/ 1638907 w 3245936"/>
              <a:gd name="connsiteY1187" fmla="*/ 290669 h 622144"/>
              <a:gd name="connsiteX1188" fmla="*/ 1630397 w 3245936"/>
              <a:gd name="connsiteY1188" fmla="*/ 290790 h 622144"/>
              <a:gd name="connsiteX1189" fmla="*/ 1617121 w 3245936"/>
              <a:gd name="connsiteY1189" fmla="*/ 300575 h 622144"/>
              <a:gd name="connsiteX1190" fmla="*/ 1623646 w 3245936"/>
              <a:gd name="connsiteY1190" fmla="*/ 300728 h 622144"/>
              <a:gd name="connsiteX1191" fmla="*/ 1623655 w 3245936"/>
              <a:gd name="connsiteY1191" fmla="*/ 300299 h 622144"/>
              <a:gd name="connsiteX1192" fmla="*/ 1627941 w 3245936"/>
              <a:gd name="connsiteY1192" fmla="*/ 297623 h 622144"/>
              <a:gd name="connsiteX1193" fmla="*/ 1629599 w 3245936"/>
              <a:gd name="connsiteY1193" fmla="*/ 298613 h 622144"/>
              <a:gd name="connsiteX1194" fmla="*/ 1669156 w 3245936"/>
              <a:gd name="connsiteY1194" fmla="*/ 290241 h 622144"/>
              <a:gd name="connsiteX1195" fmla="*/ 1639889 w 3245936"/>
              <a:gd name="connsiteY1195" fmla="*/ 290655 h 622144"/>
              <a:gd name="connsiteX1196" fmla="*/ 1630027 w 3245936"/>
              <a:gd name="connsiteY1196" fmla="*/ 299071 h 622144"/>
              <a:gd name="connsiteX1197" fmla="*/ 1630656 w 3245936"/>
              <a:gd name="connsiteY1197" fmla="*/ 300537 h 622144"/>
              <a:gd name="connsiteX1198" fmla="*/ 1655470 w 3245936"/>
              <a:gd name="connsiteY1198" fmla="*/ 299448 h 622144"/>
              <a:gd name="connsiteX1199" fmla="*/ 1669528 w 3245936"/>
              <a:gd name="connsiteY1199" fmla="*/ 291289 h 622144"/>
              <a:gd name="connsiteX1200" fmla="*/ 1669156 w 3245936"/>
              <a:gd name="connsiteY1200" fmla="*/ 290241 h 622144"/>
              <a:gd name="connsiteX1201" fmla="*/ 2075740 w 3245936"/>
              <a:gd name="connsiteY1201" fmla="*/ 290050 h 622144"/>
              <a:gd name="connsiteX1202" fmla="*/ 2033097 w 3245936"/>
              <a:gd name="connsiteY1202" fmla="*/ 301080 h 622144"/>
              <a:gd name="connsiteX1203" fmla="*/ 2039507 w 3245936"/>
              <a:gd name="connsiteY1203" fmla="*/ 315701 h 622144"/>
              <a:gd name="connsiteX1204" fmla="*/ 2075921 w 3245936"/>
              <a:gd name="connsiteY1204" fmla="*/ 290536 h 622144"/>
              <a:gd name="connsiteX1205" fmla="*/ 2075740 w 3245936"/>
              <a:gd name="connsiteY1205" fmla="*/ 290050 h 622144"/>
              <a:gd name="connsiteX1206" fmla="*/ 2924313 w 3245936"/>
              <a:gd name="connsiteY1206" fmla="*/ 289393 h 622144"/>
              <a:gd name="connsiteX1207" fmla="*/ 2865382 w 3245936"/>
              <a:gd name="connsiteY1207" fmla="*/ 420924 h 622144"/>
              <a:gd name="connsiteX1208" fmla="*/ 2942201 w 3245936"/>
              <a:gd name="connsiteY1208" fmla="*/ 459719 h 622144"/>
              <a:gd name="connsiteX1209" fmla="*/ 2944306 w 3245936"/>
              <a:gd name="connsiteY1209" fmla="*/ 458262 h 622144"/>
              <a:gd name="connsiteX1210" fmla="*/ 2925265 w 3245936"/>
              <a:gd name="connsiteY1210" fmla="*/ 289507 h 622144"/>
              <a:gd name="connsiteX1211" fmla="*/ 2924522 w 3245936"/>
              <a:gd name="connsiteY1211" fmla="*/ 289488 h 622144"/>
              <a:gd name="connsiteX1212" fmla="*/ 2924313 w 3245936"/>
              <a:gd name="connsiteY1212" fmla="*/ 289393 h 622144"/>
              <a:gd name="connsiteX1213" fmla="*/ 2922884 w 3245936"/>
              <a:gd name="connsiteY1213" fmla="*/ 288555 h 622144"/>
              <a:gd name="connsiteX1214" fmla="*/ 2802679 w 3245936"/>
              <a:gd name="connsiteY1214" fmla="*/ 386310 h 622144"/>
              <a:gd name="connsiteX1215" fmla="*/ 2803136 w 3245936"/>
              <a:gd name="connsiteY1215" fmla="*/ 389025 h 622144"/>
              <a:gd name="connsiteX1216" fmla="*/ 2802974 w 3245936"/>
              <a:gd name="connsiteY1216" fmla="*/ 389406 h 622144"/>
              <a:gd name="connsiteX1217" fmla="*/ 2864572 w 3245936"/>
              <a:gd name="connsiteY1217" fmla="*/ 420524 h 622144"/>
              <a:gd name="connsiteX1218" fmla="*/ 2923494 w 3245936"/>
              <a:gd name="connsiteY1218" fmla="*/ 289022 h 622144"/>
              <a:gd name="connsiteX1219" fmla="*/ 2922884 w 3245936"/>
              <a:gd name="connsiteY1219" fmla="*/ 288555 h 622144"/>
              <a:gd name="connsiteX1220" fmla="*/ 2179705 w 3245936"/>
              <a:gd name="connsiteY1220" fmla="*/ 288469 h 622144"/>
              <a:gd name="connsiteX1221" fmla="*/ 2152654 w 3245936"/>
              <a:gd name="connsiteY1221" fmla="*/ 336970 h 622144"/>
              <a:gd name="connsiteX1222" fmla="*/ 2205375 w 3245936"/>
              <a:gd name="connsiteY1222" fmla="*/ 371784 h 622144"/>
              <a:gd name="connsiteX1223" fmla="*/ 2206766 w 3245936"/>
              <a:gd name="connsiteY1223" fmla="*/ 370794 h 622144"/>
              <a:gd name="connsiteX1224" fmla="*/ 2181792 w 3245936"/>
              <a:gd name="connsiteY1224" fmla="*/ 288698 h 622144"/>
              <a:gd name="connsiteX1225" fmla="*/ 2180248 w 3245936"/>
              <a:gd name="connsiteY1225" fmla="*/ 288707 h 622144"/>
              <a:gd name="connsiteX1226" fmla="*/ 2179705 w 3245936"/>
              <a:gd name="connsiteY1226" fmla="*/ 288469 h 622144"/>
              <a:gd name="connsiteX1227" fmla="*/ 2178839 w 3245936"/>
              <a:gd name="connsiteY1227" fmla="*/ 287993 h 622144"/>
              <a:gd name="connsiteX1228" fmla="*/ 2138643 w 3245936"/>
              <a:gd name="connsiteY1228" fmla="*/ 327703 h 622144"/>
              <a:gd name="connsiteX1229" fmla="*/ 2151978 w 3245936"/>
              <a:gd name="connsiteY1229" fmla="*/ 336513 h 622144"/>
              <a:gd name="connsiteX1230" fmla="*/ 2178972 w 3245936"/>
              <a:gd name="connsiteY1230" fmla="*/ 288126 h 622144"/>
              <a:gd name="connsiteX1231" fmla="*/ 2178839 w 3245936"/>
              <a:gd name="connsiteY1231" fmla="*/ 287993 h 622144"/>
              <a:gd name="connsiteX1232" fmla="*/ 2928380 w 3245936"/>
              <a:gd name="connsiteY1232" fmla="*/ 287755 h 622144"/>
              <a:gd name="connsiteX1233" fmla="*/ 2926170 w 3245936"/>
              <a:gd name="connsiteY1233" fmla="*/ 289441 h 622144"/>
              <a:gd name="connsiteX1234" fmla="*/ 2945211 w 3245936"/>
              <a:gd name="connsiteY1234" fmla="*/ 458186 h 622144"/>
              <a:gd name="connsiteX1235" fmla="*/ 2945954 w 3245936"/>
              <a:gd name="connsiteY1235" fmla="*/ 458224 h 622144"/>
              <a:gd name="connsiteX1236" fmla="*/ 2947240 w 3245936"/>
              <a:gd name="connsiteY1236" fmla="*/ 458805 h 622144"/>
              <a:gd name="connsiteX1237" fmla="*/ 3052548 w 3245936"/>
              <a:gd name="connsiteY1237" fmla="*/ 344533 h 622144"/>
              <a:gd name="connsiteX1238" fmla="*/ 3051738 w 3245936"/>
              <a:gd name="connsiteY1238" fmla="*/ 341447 h 622144"/>
              <a:gd name="connsiteX1239" fmla="*/ 3051843 w 3245936"/>
              <a:gd name="connsiteY1239" fmla="*/ 341209 h 622144"/>
              <a:gd name="connsiteX1240" fmla="*/ 2183801 w 3245936"/>
              <a:gd name="connsiteY1240" fmla="*/ 287450 h 622144"/>
              <a:gd name="connsiteX1241" fmla="*/ 2182372 w 3245936"/>
              <a:gd name="connsiteY1241" fmla="*/ 288479 h 622144"/>
              <a:gd name="connsiteX1242" fmla="*/ 2207337 w 3245936"/>
              <a:gd name="connsiteY1242" fmla="*/ 370584 h 622144"/>
              <a:gd name="connsiteX1243" fmla="*/ 2208881 w 3245936"/>
              <a:gd name="connsiteY1243" fmla="*/ 370565 h 622144"/>
              <a:gd name="connsiteX1244" fmla="*/ 2209023 w 3245936"/>
              <a:gd name="connsiteY1244" fmla="*/ 370641 h 622144"/>
              <a:gd name="connsiteX1245" fmla="*/ 2230531 w 3245936"/>
              <a:gd name="connsiteY1245" fmla="*/ 316463 h 622144"/>
              <a:gd name="connsiteX1246" fmla="*/ 1799201 w 3245936"/>
              <a:gd name="connsiteY1246" fmla="*/ 286383 h 622144"/>
              <a:gd name="connsiteX1247" fmla="*/ 1789371 w 3245936"/>
              <a:gd name="connsiteY1247" fmla="*/ 292536 h 622144"/>
              <a:gd name="connsiteX1248" fmla="*/ 1789695 w 3245936"/>
              <a:gd name="connsiteY1248" fmla="*/ 294927 h 622144"/>
              <a:gd name="connsiteX1249" fmla="*/ 1789666 w 3245936"/>
              <a:gd name="connsiteY1249" fmla="*/ 294994 h 622144"/>
              <a:gd name="connsiteX1250" fmla="*/ 2177534 w 3245936"/>
              <a:gd name="connsiteY1250" fmla="*/ 285678 h 622144"/>
              <a:gd name="connsiteX1251" fmla="*/ 2082531 w 3245936"/>
              <a:gd name="connsiteY1251" fmla="*/ 289050 h 622144"/>
              <a:gd name="connsiteX1252" fmla="*/ 2082522 w 3245936"/>
              <a:gd name="connsiteY1252" fmla="*/ 289650 h 622144"/>
              <a:gd name="connsiteX1253" fmla="*/ 2082169 w 3245936"/>
              <a:gd name="connsiteY1253" fmla="*/ 290422 h 622144"/>
              <a:gd name="connsiteX1254" fmla="*/ 2137938 w 3245936"/>
              <a:gd name="connsiteY1254" fmla="*/ 327255 h 622144"/>
              <a:gd name="connsiteX1255" fmla="*/ 2178277 w 3245936"/>
              <a:gd name="connsiteY1255" fmla="*/ 287402 h 622144"/>
              <a:gd name="connsiteX1256" fmla="*/ 2177534 w 3245936"/>
              <a:gd name="connsiteY1256" fmla="*/ 285678 h 622144"/>
              <a:gd name="connsiteX1257" fmla="*/ 1093941 w 3245936"/>
              <a:gd name="connsiteY1257" fmla="*/ 285640 h 622144"/>
              <a:gd name="connsiteX1258" fmla="*/ 1066957 w 3245936"/>
              <a:gd name="connsiteY1258" fmla="*/ 334037 h 622144"/>
              <a:gd name="connsiteX1259" fmla="*/ 1067090 w 3245936"/>
              <a:gd name="connsiteY1259" fmla="*/ 334170 h 622144"/>
              <a:gd name="connsiteX1260" fmla="*/ 1107295 w 3245936"/>
              <a:gd name="connsiteY1260" fmla="*/ 294460 h 622144"/>
              <a:gd name="connsiteX1261" fmla="*/ 1239350 w 3245936"/>
              <a:gd name="connsiteY1261" fmla="*/ 283707 h 622144"/>
              <a:gd name="connsiteX1262" fmla="*/ 1207146 w 3245936"/>
              <a:gd name="connsiteY1262" fmla="*/ 305957 h 622144"/>
              <a:gd name="connsiteX1263" fmla="*/ 1213680 w 3245936"/>
              <a:gd name="connsiteY1263" fmla="*/ 320864 h 622144"/>
              <a:gd name="connsiteX1264" fmla="*/ 1260210 w 3245936"/>
              <a:gd name="connsiteY1264" fmla="*/ 308834 h 622144"/>
              <a:gd name="connsiteX1265" fmla="*/ 1262334 w 3245936"/>
              <a:gd name="connsiteY1265" fmla="*/ 301175 h 622144"/>
              <a:gd name="connsiteX1266" fmla="*/ 193772 w 3245936"/>
              <a:gd name="connsiteY1266" fmla="*/ 281649 h 622144"/>
              <a:gd name="connsiteX1267" fmla="*/ 190800 w 3245936"/>
              <a:gd name="connsiteY1267" fmla="*/ 283402 h 622144"/>
              <a:gd name="connsiteX1268" fmla="*/ 183608 w 3245936"/>
              <a:gd name="connsiteY1268" fmla="*/ 385453 h 622144"/>
              <a:gd name="connsiteX1269" fmla="*/ 183827 w 3245936"/>
              <a:gd name="connsiteY1269" fmla="*/ 385462 h 622144"/>
              <a:gd name="connsiteX1270" fmla="*/ 186161 w 3245936"/>
              <a:gd name="connsiteY1270" fmla="*/ 387291 h 622144"/>
              <a:gd name="connsiteX1271" fmla="*/ 317187 w 3245936"/>
              <a:gd name="connsiteY1271" fmla="*/ 337028 h 622144"/>
              <a:gd name="connsiteX1272" fmla="*/ 317120 w 3245936"/>
              <a:gd name="connsiteY1272" fmla="*/ 335342 h 622144"/>
              <a:gd name="connsiteX1273" fmla="*/ 317225 w 3245936"/>
              <a:gd name="connsiteY1273" fmla="*/ 335103 h 622144"/>
              <a:gd name="connsiteX1274" fmla="*/ 187333 w 3245936"/>
              <a:gd name="connsiteY1274" fmla="*/ 280906 h 622144"/>
              <a:gd name="connsiteX1275" fmla="*/ 69204 w 3245936"/>
              <a:gd name="connsiteY1275" fmla="*/ 303223 h 622144"/>
              <a:gd name="connsiteX1276" fmla="*/ 69175 w 3245936"/>
              <a:gd name="connsiteY1276" fmla="*/ 304309 h 622144"/>
              <a:gd name="connsiteX1277" fmla="*/ 68746 w 3245936"/>
              <a:gd name="connsiteY1277" fmla="*/ 305243 h 622144"/>
              <a:gd name="connsiteX1278" fmla="*/ 180427 w 3245936"/>
              <a:gd name="connsiteY1278" fmla="*/ 386558 h 622144"/>
              <a:gd name="connsiteX1279" fmla="*/ 182942 w 3245936"/>
              <a:gd name="connsiteY1279" fmla="*/ 385424 h 622144"/>
              <a:gd name="connsiteX1280" fmla="*/ 190123 w 3245936"/>
              <a:gd name="connsiteY1280" fmla="*/ 283383 h 622144"/>
              <a:gd name="connsiteX1281" fmla="*/ 189904 w 3245936"/>
              <a:gd name="connsiteY1281" fmla="*/ 283383 h 622144"/>
              <a:gd name="connsiteX1282" fmla="*/ 187333 w 3245936"/>
              <a:gd name="connsiteY1282" fmla="*/ 280906 h 622144"/>
              <a:gd name="connsiteX1283" fmla="*/ 1927055 w 3245936"/>
              <a:gd name="connsiteY1283" fmla="*/ 278963 h 622144"/>
              <a:gd name="connsiteX1284" fmla="*/ 1952401 w 3245936"/>
              <a:gd name="connsiteY1284" fmla="*/ 326445 h 622144"/>
              <a:gd name="connsiteX1285" fmla="*/ 1972441 w 3245936"/>
              <a:gd name="connsiteY1285" fmla="*/ 316720 h 622144"/>
              <a:gd name="connsiteX1286" fmla="*/ 1972270 w 3245936"/>
              <a:gd name="connsiteY1286" fmla="*/ 314768 h 622144"/>
              <a:gd name="connsiteX1287" fmla="*/ 1972737 w 3245936"/>
              <a:gd name="connsiteY1287" fmla="*/ 313739 h 622144"/>
              <a:gd name="connsiteX1288" fmla="*/ 2142834 w 3245936"/>
              <a:gd name="connsiteY1288" fmla="*/ 275801 h 622144"/>
              <a:gd name="connsiteX1289" fmla="*/ 2083513 w 3245936"/>
              <a:gd name="connsiteY1289" fmla="*/ 288364 h 622144"/>
              <a:gd name="connsiteX1290" fmla="*/ 2177553 w 3245936"/>
              <a:gd name="connsiteY1290" fmla="*/ 285031 h 622144"/>
              <a:gd name="connsiteX1291" fmla="*/ 2177562 w 3245936"/>
              <a:gd name="connsiteY1291" fmla="*/ 284793 h 622144"/>
              <a:gd name="connsiteX1292" fmla="*/ 740697 w 3245936"/>
              <a:gd name="connsiteY1292" fmla="*/ 274972 h 622144"/>
              <a:gd name="connsiteX1293" fmla="*/ 631102 w 3245936"/>
              <a:gd name="connsiteY1293" fmla="*/ 318701 h 622144"/>
              <a:gd name="connsiteX1294" fmla="*/ 631179 w 3245936"/>
              <a:gd name="connsiteY1294" fmla="*/ 320083 h 622144"/>
              <a:gd name="connsiteX1295" fmla="*/ 780959 w 3245936"/>
              <a:gd name="connsiteY1295" fmla="*/ 360249 h 622144"/>
              <a:gd name="connsiteX1296" fmla="*/ 782255 w 3245936"/>
              <a:gd name="connsiteY1296" fmla="*/ 358602 h 622144"/>
              <a:gd name="connsiteX1297" fmla="*/ 1399151 w 3245936"/>
              <a:gd name="connsiteY1297" fmla="*/ 270210 h 622144"/>
              <a:gd name="connsiteX1298" fmla="*/ 1368490 w 3245936"/>
              <a:gd name="connsiteY1298" fmla="*/ 379347 h 622144"/>
              <a:gd name="connsiteX1299" fmla="*/ 1369271 w 3245936"/>
              <a:gd name="connsiteY1299" fmla="*/ 380347 h 622144"/>
              <a:gd name="connsiteX1300" fmla="*/ 1371566 w 3245936"/>
              <a:gd name="connsiteY1300" fmla="*/ 379909 h 622144"/>
              <a:gd name="connsiteX1301" fmla="*/ 2171628 w 3245936"/>
              <a:gd name="connsiteY1301" fmla="*/ 269696 h 622144"/>
              <a:gd name="connsiteX1302" fmla="*/ 2144844 w 3245936"/>
              <a:gd name="connsiteY1302" fmla="*/ 275372 h 622144"/>
              <a:gd name="connsiteX1303" fmla="*/ 2177801 w 3245936"/>
              <a:gd name="connsiteY1303" fmla="*/ 283907 h 622144"/>
              <a:gd name="connsiteX1304" fmla="*/ 2178982 w 3245936"/>
              <a:gd name="connsiteY1304" fmla="*/ 282364 h 622144"/>
              <a:gd name="connsiteX1305" fmla="*/ 1029228 w 3245936"/>
              <a:gd name="connsiteY1305" fmla="*/ 268838 h 622144"/>
              <a:gd name="connsiteX1306" fmla="*/ 1013617 w 3245936"/>
              <a:gd name="connsiteY1306" fmla="*/ 304585 h 622144"/>
              <a:gd name="connsiteX1307" fmla="*/ 1014750 w 3245936"/>
              <a:gd name="connsiteY1307" fmla="*/ 305300 h 622144"/>
              <a:gd name="connsiteX1308" fmla="*/ 2462017 w 3245936"/>
              <a:gd name="connsiteY1308" fmla="*/ 264704 h 622144"/>
              <a:gd name="connsiteX1309" fmla="*/ 2461207 w 3245936"/>
              <a:gd name="connsiteY1309" fmla="*/ 361869 h 622144"/>
              <a:gd name="connsiteX1310" fmla="*/ 2461655 w 3245936"/>
              <a:gd name="connsiteY1310" fmla="*/ 361878 h 622144"/>
              <a:gd name="connsiteX1311" fmla="*/ 2463951 w 3245936"/>
              <a:gd name="connsiteY1311" fmla="*/ 363650 h 622144"/>
              <a:gd name="connsiteX1312" fmla="*/ 2477848 w 3245936"/>
              <a:gd name="connsiteY1312" fmla="*/ 358107 h 622144"/>
              <a:gd name="connsiteX1313" fmla="*/ 767329 w 3245936"/>
              <a:gd name="connsiteY1313" fmla="*/ 264352 h 622144"/>
              <a:gd name="connsiteX1314" fmla="*/ 741497 w 3245936"/>
              <a:gd name="connsiteY1314" fmla="*/ 274667 h 622144"/>
              <a:gd name="connsiteX1315" fmla="*/ 783036 w 3245936"/>
              <a:gd name="connsiteY1315" fmla="*/ 358268 h 622144"/>
              <a:gd name="connsiteX1316" fmla="*/ 783226 w 3245936"/>
              <a:gd name="connsiteY1316" fmla="*/ 358183 h 622144"/>
              <a:gd name="connsiteX1317" fmla="*/ 2197946 w 3245936"/>
              <a:gd name="connsiteY1317" fmla="*/ 264133 h 622144"/>
              <a:gd name="connsiteX1318" fmla="*/ 2172362 w 3245936"/>
              <a:gd name="connsiteY1318" fmla="*/ 269543 h 622144"/>
              <a:gd name="connsiteX1319" fmla="*/ 2179620 w 3245936"/>
              <a:gd name="connsiteY1319" fmla="*/ 282021 h 622144"/>
              <a:gd name="connsiteX1320" fmla="*/ 2181858 w 3245936"/>
              <a:gd name="connsiteY1320" fmla="*/ 281745 h 622144"/>
              <a:gd name="connsiteX1321" fmla="*/ 2182991 w 3245936"/>
              <a:gd name="connsiteY1321" fmla="*/ 282249 h 622144"/>
              <a:gd name="connsiteX1322" fmla="*/ 2462903 w 3245936"/>
              <a:gd name="connsiteY1322" fmla="*/ 263895 h 622144"/>
              <a:gd name="connsiteX1323" fmla="*/ 2462703 w 3245936"/>
              <a:gd name="connsiteY1323" fmla="*/ 263971 h 622144"/>
              <a:gd name="connsiteX1324" fmla="*/ 2478600 w 3245936"/>
              <a:gd name="connsiteY1324" fmla="*/ 357811 h 622144"/>
              <a:gd name="connsiteX1325" fmla="*/ 2504432 w 3245936"/>
              <a:gd name="connsiteY1325" fmla="*/ 347505 h 622144"/>
              <a:gd name="connsiteX1326" fmla="*/ 1277250 w 3245936"/>
              <a:gd name="connsiteY1326" fmla="*/ 263294 h 622144"/>
              <a:gd name="connsiteX1327" fmla="*/ 1293957 w 3245936"/>
              <a:gd name="connsiteY1327" fmla="*/ 294584 h 622144"/>
              <a:gd name="connsiteX1328" fmla="*/ 1299481 w 3245936"/>
              <a:gd name="connsiteY1328" fmla="*/ 291898 h 622144"/>
              <a:gd name="connsiteX1329" fmla="*/ 2459426 w 3245936"/>
              <a:gd name="connsiteY1329" fmla="*/ 263247 h 622144"/>
              <a:gd name="connsiteX1330" fmla="*/ 2414344 w 3245936"/>
              <a:gd name="connsiteY1330" fmla="*/ 303681 h 622144"/>
              <a:gd name="connsiteX1331" fmla="*/ 2459045 w 3245936"/>
              <a:gd name="connsiteY1331" fmla="*/ 362307 h 622144"/>
              <a:gd name="connsiteX1332" fmla="*/ 2460569 w 3245936"/>
              <a:gd name="connsiteY1332" fmla="*/ 361850 h 622144"/>
              <a:gd name="connsiteX1333" fmla="*/ 2461379 w 3245936"/>
              <a:gd name="connsiteY1333" fmla="*/ 264085 h 622144"/>
              <a:gd name="connsiteX1334" fmla="*/ 2460922 w 3245936"/>
              <a:gd name="connsiteY1334" fmla="*/ 264066 h 622144"/>
              <a:gd name="connsiteX1335" fmla="*/ 2459426 w 3245936"/>
              <a:gd name="connsiteY1335" fmla="*/ 263247 h 622144"/>
              <a:gd name="connsiteX1336" fmla="*/ 1273869 w 3245936"/>
              <a:gd name="connsiteY1336" fmla="*/ 262504 h 622144"/>
              <a:gd name="connsiteX1337" fmla="*/ 1263258 w 3245936"/>
              <a:gd name="connsiteY1337" fmla="*/ 300633 h 622144"/>
              <a:gd name="connsiteX1338" fmla="*/ 1267468 w 3245936"/>
              <a:gd name="connsiteY1338" fmla="*/ 303976 h 622144"/>
              <a:gd name="connsiteX1339" fmla="*/ 1267668 w 3245936"/>
              <a:gd name="connsiteY1339" fmla="*/ 304138 h 622144"/>
              <a:gd name="connsiteX1340" fmla="*/ 1270278 w 3245936"/>
              <a:gd name="connsiteY1340" fmla="*/ 303080 h 622144"/>
              <a:gd name="connsiteX1341" fmla="*/ 1273916 w 3245936"/>
              <a:gd name="connsiteY1341" fmla="*/ 262504 h 622144"/>
              <a:gd name="connsiteX1342" fmla="*/ 1273869 w 3245936"/>
              <a:gd name="connsiteY1342" fmla="*/ 262504 h 622144"/>
              <a:gd name="connsiteX1343" fmla="*/ 943837 w 3245936"/>
              <a:gd name="connsiteY1343" fmla="*/ 262332 h 622144"/>
              <a:gd name="connsiteX1344" fmla="*/ 986728 w 3245936"/>
              <a:gd name="connsiteY1344" fmla="*/ 364193 h 622144"/>
              <a:gd name="connsiteX1345" fmla="*/ 1012579 w 3245936"/>
              <a:gd name="connsiteY1345" fmla="*/ 305005 h 622144"/>
              <a:gd name="connsiteX1346" fmla="*/ 1275716 w 3245936"/>
              <a:gd name="connsiteY1346" fmla="*/ 262294 h 622144"/>
              <a:gd name="connsiteX1347" fmla="*/ 1274383 w 3245936"/>
              <a:gd name="connsiteY1347" fmla="*/ 262513 h 622144"/>
              <a:gd name="connsiteX1348" fmla="*/ 1270735 w 3245936"/>
              <a:gd name="connsiteY1348" fmla="*/ 303099 h 622144"/>
              <a:gd name="connsiteX1349" fmla="*/ 1271001 w 3245936"/>
              <a:gd name="connsiteY1349" fmla="*/ 303099 h 622144"/>
              <a:gd name="connsiteX1350" fmla="*/ 1273202 w 3245936"/>
              <a:gd name="connsiteY1350" fmla="*/ 304671 h 622144"/>
              <a:gd name="connsiteX1351" fmla="*/ 1293147 w 3245936"/>
              <a:gd name="connsiteY1351" fmla="*/ 294984 h 622144"/>
              <a:gd name="connsiteX1352" fmla="*/ 2089180 w 3245936"/>
              <a:gd name="connsiteY1352" fmla="*/ 261923 h 622144"/>
              <a:gd name="connsiteX1353" fmla="*/ 2080550 w 3245936"/>
              <a:gd name="connsiteY1353" fmla="*/ 285688 h 622144"/>
              <a:gd name="connsiteX1354" fmla="*/ 2082341 w 3245936"/>
              <a:gd name="connsiteY1354" fmla="*/ 287669 h 622144"/>
              <a:gd name="connsiteX1355" fmla="*/ 2140824 w 3245936"/>
              <a:gd name="connsiteY1355" fmla="*/ 275277 h 622144"/>
              <a:gd name="connsiteX1356" fmla="*/ 2464979 w 3245936"/>
              <a:gd name="connsiteY1356" fmla="*/ 261904 h 622144"/>
              <a:gd name="connsiteX1357" fmla="*/ 2463684 w 3245936"/>
              <a:gd name="connsiteY1357" fmla="*/ 263561 h 622144"/>
              <a:gd name="connsiteX1358" fmla="*/ 2505232 w 3245936"/>
              <a:gd name="connsiteY1358" fmla="*/ 347181 h 622144"/>
              <a:gd name="connsiteX1359" fmla="*/ 2614826 w 3245936"/>
              <a:gd name="connsiteY1359" fmla="*/ 303452 h 622144"/>
              <a:gd name="connsiteX1360" fmla="*/ 2614750 w 3245936"/>
              <a:gd name="connsiteY1360" fmla="*/ 302071 h 622144"/>
              <a:gd name="connsiteX1361" fmla="*/ 1271792 w 3245936"/>
              <a:gd name="connsiteY1361" fmla="*/ 261304 h 622144"/>
              <a:gd name="connsiteX1362" fmla="*/ 1240712 w 3245936"/>
              <a:gd name="connsiteY1362" fmla="*/ 282773 h 622144"/>
              <a:gd name="connsiteX1363" fmla="*/ 1262629 w 3245936"/>
              <a:gd name="connsiteY1363" fmla="*/ 300147 h 622144"/>
              <a:gd name="connsiteX1364" fmla="*/ 1273164 w 3245936"/>
              <a:gd name="connsiteY1364" fmla="*/ 262275 h 622144"/>
              <a:gd name="connsiteX1365" fmla="*/ 1271792 w 3245936"/>
              <a:gd name="connsiteY1365" fmla="*/ 261304 h 622144"/>
              <a:gd name="connsiteX1366" fmla="*/ 786893 w 3245936"/>
              <a:gd name="connsiteY1366" fmla="*/ 259856 h 622144"/>
              <a:gd name="connsiteX1367" fmla="*/ 785369 w 3245936"/>
              <a:gd name="connsiteY1367" fmla="*/ 260313 h 622144"/>
              <a:gd name="connsiteX1368" fmla="*/ 784560 w 3245936"/>
              <a:gd name="connsiteY1368" fmla="*/ 358078 h 622144"/>
              <a:gd name="connsiteX1369" fmla="*/ 785007 w 3245936"/>
              <a:gd name="connsiteY1369" fmla="*/ 358087 h 622144"/>
              <a:gd name="connsiteX1370" fmla="*/ 786512 w 3245936"/>
              <a:gd name="connsiteY1370" fmla="*/ 358907 h 622144"/>
              <a:gd name="connsiteX1371" fmla="*/ 831594 w 3245936"/>
              <a:gd name="connsiteY1371" fmla="*/ 318473 h 622144"/>
              <a:gd name="connsiteX1372" fmla="*/ 781969 w 3245936"/>
              <a:gd name="connsiteY1372" fmla="*/ 258503 h 622144"/>
              <a:gd name="connsiteX1373" fmla="*/ 768091 w 3245936"/>
              <a:gd name="connsiteY1373" fmla="*/ 264037 h 622144"/>
              <a:gd name="connsiteX1374" fmla="*/ 783912 w 3245936"/>
              <a:gd name="connsiteY1374" fmla="*/ 357449 h 622144"/>
              <a:gd name="connsiteX1375" fmla="*/ 784722 w 3245936"/>
              <a:gd name="connsiteY1375" fmla="*/ 260285 h 622144"/>
              <a:gd name="connsiteX1376" fmla="*/ 784274 w 3245936"/>
              <a:gd name="connsiteY1376" fmla="*/ 260285 h 622144"/>
              <a:gd name="connsiteX1377" fmla="*/ 781969 w 3245936"/>
              <a:gd name="connsiteY1377" fmla="*/ 258503 h 622144"/>
              <a:gd name="connsiteX1378" fmla="*/ 2259201 w 3245936"/>
              <a:gd name="connsiteY1378" fmla="*/ 257961 h 622144"/>
              <a:gd name="connsiteX1379" fmla="*/ 2233341 w 3245936"/>
              <a:gd name="connsiteY1379" fmla="*/ 317158 h 622144"/>
              <a:gd name="connsiteX1380" fmla="*/ 2302102 w 3245936"/>
              <a:gd name="connsiteY1380" fmla="*/ 359821 h 622144"/>
              <a:gd name="connsiteX1381" fmla="*/ 2259934 w 3245936"/>
              <a:gd name="connsiteY1381" fmla="*/ 257265 h 622144"/>
              <a:gd name="connsiteX1382" fmla="*/ 2303492 w 3245936"/>
              <a:gd name="connsiteY1382" fmla="*/ 360678 h 622144"/>
              <a:gd name="connsiteX1383" fmla="*/ 2327943 w 3245936"/>
              <a:gd name="connsiteY1383" fmla="*/ 375871 h 622144"/>
              <a:gd name="connsiteX1384" fmla="*/ 2328581 w 3245936"/>
              <a:gd name="connsiteY1384" fmla="*/ 375271 h 622144"/>
              <a:gd name="connsiteX1385" fmla="*/ 2069930 w 3245936"/>
              <a:gd name="connsiteY1385" fmla="*/ 256942 h 622144"/>
              <a:gd name="connsiteX1386" fmla="*/ 2078407 w 3245936"/>
              <a:gd name="connsiteY1386" fmla="*/ 285336 h 622144"/>
              <a:gd name="connsiteX1387" fmla="*/ 2079836 w 3245936"/>
              <a:gd name="connsiteY1387" fmla="*/ 285364 h 622144"/>
              <a:gd name="connsiteX1388" fmla="*/ 2079922 w 3245936"/>
              <a:gd name="connsiteY1388" fmla="*/ 285402 h 622144"/>
              <a:gd name="connsiteX1389" fmla="*/ 2088513 w 3245936"/>
              <a:gd name="connsiteY1389" fmla="*/ 261752 h 622144"/>
              <a:gd name="connsiteX1390" fmla="*/ 2366062 w 3245936"/>
              <a:gd name="connsiteY1390" fmla="*/ 256894 h 622144"/>
              <a:gd name="connsiteX1391" fmla="*/ 2332020 w 3245936"/>
              <a:gd name="connsiteY1391" fmla="*/ 374861 h 622144"/>
              <a:gd name="connsiteX1392" fmla="*/ 2333001 w 3245936"/>
              <a:gd name="connsiteY1392" fmla="*/ 375433 h 622144"/>
              <a:gd name="connsiteX1393" fmla="*/ 2342421 w 3245936"/>
              <a:gd name="connsiteY1393" fmla="*/ 366974 h 622144"/>
              <a:gd name="connsiteX1394" fmla="*/ 902336 w 3245936"/>
              <a:gd name="connsiteY1394" fmla="*/ 256236 h 622144"/>
              <a:gd name="connsiteX1395" fmla="*/ 832747 w 3245936"/>
              <a:gd name="connsiteY1395" fmla="*/ 318644 h 622144"/>
              <a:gd name="connsiteX1396" fmla="*/ 875019 w 3245936"/>
              <a:gd name="connsiteY1396" fmla="*/ 374080 h 622144"/>
              <a:gd name="connsiteX1397" fmla="*/ 877114 w 3245936"/>
              <a:gd name="connsiteY1397" fmla="*/ 373632 h 622144"/>
              <a:gd name="connsiteX1398" fmla="*/ 921720 w 3245936"/>
              <a:gd name="connsiteY1398" fmla="*/ 255970 h 622144"/>
              <a:gd name="connsiteX1399" fmla="*/ 979889 w 3245936"/>
              <a:gd name="connsiteY1399" fmla="*/ 371137 h 622144"/>
              <a:gd name="connsiteX1400" fmla="*/ 983785 w 3245936"/>
              <a:gd name="connsiteY1400" fmla="*/ 370927 h 622144"/>
              <a:gd name="connsiteX1401" fmla="*/ 985842 w 3245936"/>
              <a:gd name="connsiteY1401" fmla="*/ 366231 h 622144"/>
              <a:gd name="connsiteX1402" fmla="*/ 1148605 w 3245936"/>
              <a:gd name="connsiteY1402" fmla="*/ 254779 h 622144"/>
              <a:gd name="connsiteX1403" fmla="*/ 1108591 w 3245936"/>
              <a:gd name="connsiteY1403" fmla="*/ 294308 h 622144"/>
              <a:gd name="connsiteX1404" fmla="*/ 1164198 w 3245936"/>
              <a:gd name="connsiteY1404" fmla="*/ 331027 h 622144"/>
              <a:gd name="connsiteX1405" fmla="*/ 1165760 w 3245936"/>
              <a:gd name="connsiteY1405" fmla="*/ 329989 h 622144"/>
              <a:gd name="connsiteX1406" fmla="*/ 2255925 w 3245936"/>
              <a:gd name="connsiteY1406" fmla="*/ 254598 h 622144"/>
              <a:gd name="connsiteX1407" fmla="*/ 2231521 w 3245936"/>
              <a:gd name="connsiteY1407" fmla="*/ 316025 h 622144"/>
              <a:gd name="connsiteX1408" fmla="*/ 2232693 w 3245936"/>
              <a:gd name="connsiteY1408" fmla="*/ 316739 h 622144"/>
              <a:gd name="connsiteX1409" fmla="*/ 2258801 w 3245936"/>
              <a:gd name="connsiteY1409" fmla="*/ 256989 h 622144"/>
              <a:gd name="connsiteX1410" fmla="*/ 2257801 w 3245936"/>
              <a:gd name="connsiteY1410" fmla="*/ 254598 h 622144"/>
              <a:gd name="connsiteX1411" fmla="*/ 2256067 w 3245936"/>
              <a:gd name="connsiteY1411" fmla="*/ 254665 h 622144"/>
              <a:gd name="connsiteX1412" fmla="*/ 2255925 w 3245936"/>
              <a:gd name="connsiteY1412" fmla="*/ 254598 h 622144"/>
              <a:gd name="connsiteX1413" fmla="*/ 2246999 w 3245936"/>
              <a:gd name="connsiteY1413" fmla="*/ 253741 h 622144"/>
              <a:gd name="connsiteX1414" fmla="*/ 2199203 w 3245936"/>
              <a:gd name="connsiteY1414" fmla="*/ 263857 h 622144"/>
              <a:gd name="connsiteX1415" fmla="*/ 2183573 w 3245936"/>
              <a:gd name="connsiteY1415" fmla="*/ 282783 h 622144"/>
              <a:gd name="connsiteX1416" fmla="*/ 2184134 w 3245936"/>
              <a:gd name="connsiteY1416" fmla="*/ 283431 h 622144"/>
              <a:gd name="connsiteX1417" fmla="*/ 2253753 w 3245936"/>
              <a:gd name="connsiteY1417" fmla="*/ 252893 h 622144"/>
              <a:gd name="connsiteX1418" fmla="*/ 2184354 w 3245936"/>
              <a:gd name="connsiteY1418" fmla="*/ 284050 h 622144"/>
              <a:gd name="connsiteX1419" fmla="*/ 2184535 w 3245936"/>
              <a:gd name="connsiteY1419" fmla="*/ 286031 h 622144"/>
              <a:gd name="connsiteX1420" fmla="*/ 2184249 w 3245936"/>
              <a:gd name="connsiteY1420" fmla="*/ 286679 h 622144"/>
              <a:gd name="connsiteX1421" fmla="*/ 2230864 w 3245936"/>
              <a:gd name="connsiteY1421" fmla="*/ 315616 h 622144"/>
              <a:gd name="connsiteX1422" fmla="*/ 2255220 w 3245936"/>
              <a:gd name="connsiteY1422" fmla="*/ 254294 h 622144"/>
              <a:gd name="connsiteX1423" fmla="*/ 2253753 w 3245936"/>
              <a:gd name="connsiteY1423" fmla="*/ 252893 h 622144"/>
              <a:gd name="connsiteX1424" fmla="*/ 2253543 w 3245936"/>
              <a:gd name="connsiteY1424" fmla="*/ 252351 h 622144"/>
              <a:gd name="connsiteX1425" fmla="*/ 2249562 w 3245936"/>
              <a:gd name="connsiteY1425" fmla="*/ 253189 h 622144"/>
              <a:gd name="connsiteX1426" fmla="*/ 2208947 w 3245936"/>
              <a:gd name="connsiteY1426" fmla="*/ 272372 h 622144"/>
              <a:gd name="connsiteX1427" fmla="*/ 1036915 w 3245936"/>
              <a:gd name="connsiteY1427" fmla="*/ 251512 h 622144"/>
              <a:gd name="connsiteX1428" fmla="*/ 1015408 w 3245936"/>
              <a:gd name="connsiteY1428" fmla="*/ 305681 h 622144"/>
              <a:gd name="connsiteX1429" fmla="*/ 1062137 w 3245936"/>
              <a:gd name="connsiteY1429" fmla="*/ 334694 h 622144"/>
              <a:gd name="connsiteX1430" fmla="*/ 1063576 w 3245936"/>
              <a:gd name="connsiteY1430" fmla="*/ 333675 h 622144"/>
              <a:gd name="connsiteX1431" fmla="*/ 1038601 w 3245936"/>
              <a:gd name="connsiteY1431" fmla="*/ 251579 h 622144"/>
              <a:gd name="connsiteX1432" fmla="*/ 1037048 w 3245936"/>
              <a:gd name="connsiteY1432" fmla="*/ 251588 h 622144"/>
              <a:gd name="connsiteX1433" fmla="*/ 1036915 w 3245936"/>
              <a:gd name="connsiteY1433" fmla="*/ 251512 h 622144"/>
              <a:gd name="connsiteX1434" fmla="*/ 2253362 w 3245936"/>
              <a:gd name="connsiteY1434" fmla="*/ 251398 h 622144"/>
              <a:gd name="connsiteX1435" fmla="*/ 2253172 w 3245936"/>
              <a:gd name="connsiteY1435" fmla="*/ 251484 h 622144"/>
              <a:gd name="connsiteX1436" fmla="*/ 2253362 w 3245936"/>
              <a:gd name="connsiteY1436" fmla="*/ 251455 h 622144"/>
              <a:gd name="connsiteX1437" fmla="*/ 2253362 w 3245936"/>
              <a:gd name="connsiteY1437" fmla="*/ 251398 h 622144"/>
              <a:gd name="connsiteX1438" fmla="*/ 2261278 w 3245936"/>
              <a:gd name="connsiteY1438" fmla="*/ 251274 h 622144"/>
              <a:gd name="connsiteX1439" fmla="*/ 2260354 w 3245936"/>
              <a:gd name="connsiteY1439" fmla="*/ 251331 h 622144"/>
              <a:gd name="connsiteX1440" fmla="*/ 2260344 w 3245936"/>
              <a:gd name="connsiteY1440" fmla="*/ 251979 h 622144"/>
              <a:gd name="connsiteX1441" fmla="*/ 2258963 w 3245936"/>
              <a:gd name="connsiteY1441" fmla="*/ 254017 h 622144"/>
              <a:gd name="connsiteX1442" fmla="*/ 2259611 w 3245936"/>
              <a:gd name="connsiteY1442" fmla="*/ 255103 h 622144"/>
              <a:gd name="connsiteX1443" fmla="*/ 2266031 w 3245936"/>
              <a:gd name="connsiteY1443" fmla="*/ 251017 h 622144"/>
              <a:gd name="connsiteX1444" fmla="*/ 2262144 w 3245936"/>
              <a:gd name="connsiteY1444" fmla="*/ 251236 h 622144"/>
              <a:gd name="connsiteX1445" fmla="*/ 2260096 w 3245936"/>
              <a:gd name="connsiteY1445" fmla="*/ 255932 h 622144"/>
              <a:gd name="connsiteX1446" fmla="*/ 2324219 w 3245936"/>
              <a:gd name="connsiteY1446" fmla="*/ 366184 h 622144"/>
              <a:gd name="connsiteX1447" fmla="*/ 1040544 w 3245936"/>
              <a:gd name="connsiteY1447" fmla="*/ 250379 h 622144"/>
              <a:gd name="connsiteX1448" fmla="*/ 1039153 w 3245936"/>
              <a:gd name="connsiteY1448" fmla="*/ 251360 h 622144"/>
              <a:gd name="connsiteX1449" fmla="*/ 1064128 w 3245936"/>
              <a:gd name="connsiteY1449" fmla="*/ 333465 h 622144"/>
              <a:gd name="connsiteX1450" fmla="*/ 1065671 w 3245936"/>
              <a:gd name="connsiteY1450" fmla="*/ 333456 h 622144"/>
              <a:gd name="connsiteX1451" fmla="*/ 1066214 w 3245936"/>
              <a:gd name="connsiteY1451" fmla="*/ 333694 h 622144"/>
              <a:gd name="connsiteX1452" fmla="*/ 1093255 w 3245936"/>
              <a:gd name="connsiteY1452" fmla="*/ 285193 h 622144"/>
              <a:gd name="connsiteX1453" fmla="*/ 2763426 w 3245936"/>
              <a:gd name="connsiteY1453" fmla="*/ 250169 h 622144"/>
              <a:gd name="connsiteX1454" fmla="*/ 2773503 w 3245936"/>
              <a:gd name="connsiteY1454" fmla="*/ 393111 h 622144"/>
              <a:gd name="connsiteX1455" fmla="*/ 2796154 w 3245936"/>
              <a:gd name="connsiteY1455" fmla="*/ 388539 h 622144"/>
              <a:gd name="connsiteX1456" fmla="*/ 2796183 w 3245936"/>
              <a:gd name="connsiteY1456" fmla="*/ 387405 h 622144"/>
              <a:gd name="connsiteX1457" fmla="*/ 2798402 w 3245936"/>
              <a:gd name="connsiteY1457" fmla="*/ 384939 h 622144"/>
              <a:gd name="connsiteX1458" fmla="*/ 2265192 w 3245936"/>
              <a:gd name="connsiteY1458" fmla="*/ 249350 h 622144"/>
              <a:gd name="connsiteX1459" fmla="*/ 2263173 w 3245936"/>
              <a:gd name="connsiteY1459" fmla="*/ 249541 h 622144"/>
              <a:gd name="connsiteX1460" fmla="*/ 2262925 w 3245936"/>
              <a:gd name="connsiteY1460" fmla="*/ 249417 h 622144"/>
              <a:gd name="connsiteX1461" fmla="*/ 2262440 w 3245936"/>
              <a:gd name="connsiteY1461" fmla="*/ 250531 h 622144"/>
              <a:gd name="connsiteX1462" fmla="*/ 2265707 w 3245936"/>
              <a:gd name="connsiteY1462" fmla="*/ 250360 h 622144"/>
              <a:gd name="connsiteX1463" fmla="*/ 2261220 w 3245936"/>
              <a:gd name="connsiteY1463" fmla="*/ 248236 h 622144"/>
              <a:gd name="connsiteX1464" fmla="*/ 2259839 w 3245936"/>
              <a:gd name="connsiteY1464" fmla="*/ 249226 h 622144"/>
              <a:gd name="connsiteX1465" fmla="*/ 2260382 w 3245936"/>
              <a:gd name="connsiteY1465" fmla="*/ 250636 h 622144"/>
              <a:gd name="connsiteX1466" fmla="*/ 2261582 w 3245936"/>
              <a:gd name="connsiteY1466" fmla="*/ 250579 h 622144"/>
              <a:gd name="connsiteX1467" fmla="*/ 2262221 w 3245936"/>
              <a:gd name="connsiteY1467" fmla="*/ 249102 h 622144"/>
              <a:gd name="connsiteX1468" fmla="*/ 2261220 w 3245936"/>
              <a:gd name="connsiteY1468" fmla="*/ 248236 h 622144"/>
              <a:gd name="connsiteX1469" fmla="*/ 2370910 w 3245936"/>
              <a:gd name="connsiteY1469" fmla="*/ 248093 h 622144"/>
              <a:gd name="connsiteX1470" fmla="*/ 2368805 w 3245936"/>
              <a:gd name="connsiteY1470" fmla="*/ 248531 h 622144"/>
              <a:gd name="connsiteX1471" fmla="*/ 2343583 w 3245936"/>
              <a:gd name="connsiteY1471" fmla="*/ 365927 h 622144"/>
              <a:gd name="connsiteX1472" fmla="*/ 2413182 w 3245936"/>
              <a:gd name="connsiteY1472" fmla="*/ 303509 h 622144"/>
              <a:gd name="connsiteX1473" fmla="*/ 2260916 w 3245936"/>
              <a:gd name="connsiteY1473" fmla="*/ 247836 h 622144"/>
              <a:gd name="connsiteX1474" fmla="*/ 2259268 w 3245936"/>
              <a:gd name="connsiteY1474" fmla="*/ 248617 h 622144"/>
              <a:gd name="connsiteX1475" fmla="*/ 2259630 w 3245936"/>
              <a:gd name="connsiteY1475" fmla="*/ 248998 h 622144"/>
              <a:gd name="connsiteX1476" fmla="*/ 2261001 w 3245936"/>
              <a:gd name="connsiteY1476" fmla="*/ 248007 h 622144"/>
              <a:gd name="connsiteX1477" fmla="*/ 2260916 w 3245936"/>
              <a:gd name="connsiteY1477" fmla="*/ 247836 h 622144"/>
              <a:gd name="connsiteX1478" fmla="*/ 916462 w 3245936"/>
              <a:gd name="connsiteY1478" fmla="*/ 247350 h 622144"/>
              <a:gd name="connsiteX1479" fmla="*/ 914643 w 3245936"/>
              <a:gd name="connsiteY1479" fmla="*/ 247540 h 622144"/>
              <a:gd name="connsiteX1480" fmla="*/ 878171 w 3245936"/>
              <a:gd name="connsiteY1480" fmla="*/ 373889 h 622144"/>
              <a:gd name="connsiteX1481" fmla="*/ 880362 w 3245936"/>
              <a:gd name="connsiteY1481" fmla="*/ 376594 h 622144"/>
              <a:gd name="connsiteX1482" fmla="*/ 979022 w 3245936"/>
              <a:gd name="connsiteY1482" fmla="*/ 371184 h 622144"/>
              <a:gd name="connsiteX1483" fmla="*/ 2759511 w 3245936"/>
              <a:gd name="connsiteY1483" fmla="*/ 247188 h 622144"/>
              <a:gd name="connsiteX1484" fmla="*/ 2621646 w 3245936"/>
              <a:gd name="connsiteY1484" fmla="*/ 301652 h 622144"/>
              <a:gd name="connsiteX1485" fmla="*/ 2621713 w 3245936"/>
              <a:gd name="connsiteY1485" fmla="*/ 303366 h 622144"/>
              <a:gd name="connsiteX1486" fmla="*/ 2619913 w 3245936"/>
              <a:gd name="connsiteY1486" fmla="*/ 305681 h 622144"/>
              <a:gd name="connsiteX1487" fmla="*/ 2664052 w 3245936"/>
              <a:gd name="connsiteY1487" fmla="*/ 412066 h 622144"/>
              <a:gd name="connsiteX1488" fmla="*/ 2665871 w 3245936"/>
              <a:gd name="connsiteY1488" fmla="*/ 411951 h 622144"/>
              <a:gd name="connsiteX1489" fmla="*/ 2668414 w 3245936"/>
              <a:gd name="connsiteY1489" fmla="*/ 414371 h 622144"/>
              <a:gd name="connsiteX1490" fmla="*/ 2772580 w 3245936"/>
              <a:gd name="connsiteY1490" fmla="*/ 393292 h 622144"/>
              <a:gd name="connsiteX1491" fmla="*/ 2762426 w 3245936"/>
              <a:gd name="connsiteY1491" fmla="*/ 249017 h 622144"/>
              <a:gd name="connsiteX1492" fmla="*/ 2761835 w 3245936"/>
              <a:gd name="connsiteY1492" fmla="*/ 248998 h 622144"/>
              <a:gd name="connsiteX1493" fmla="*/ 2759511 w 3245936"/>
              <a:gd name="connsiteY1493" fmla="*/ 247188 h 622144"/>
              <a:gd name="connsiteX1494" fmla="*/ 2765912 w 3245936"/>
              <a:gd name="connsiteY1494" fmla="*/ 246778 h 622144"/>
              <a:gd name="connsiteX1495" fmla="*/ 2763893 w 3245936"/>
              <a:gd name="connsiteY1495" fmla="*/ 248788 h 622144"/>
              <a:gd name="connsiteX1496" fmla="*/ 2799164 w 3245936"/>
              <a:gd name="connsiteY1496" fmla="*/ 384681 h 622144"/>
              <a:gd name="connsiteX1497" fmla="*/ 2800469 w 3245936"/>
              <a:gd name="connsiteY1497" fmla="*/ 384729 h 622144"/>
              <a:gd name="connsiteX1498" fmla="*/ 2802098 w 3245936"/>
              <a:gd name="connsiteY1498" fmla="*/ 385672 h 622144"/>
              <a:gd name="connsiteX1499" fmla="*/ 2922313 w 3245936"/>
              <a:gd name="connsiteY1499" fmla="*/ 287917 h 622144"/>
              <a:gd name="connsiteX1500" fmla="*/ 2921836 w 3245936"/>
              <a:gd name="connsiteY1500" fmla="*/ 285593 h 622144"/>
              <a:gd name="connsiteX1501" fmla="*/ 912938 w 3245936"/>
              <a:gd name="connsiteY1501" fmla="*/ 246721 h 622144"/>
              <a:gd name="connsiteX1502" fmla="*/ 903508 w 3245936"/>
              <a:gd name="connsiteY1502" fmla="*/ 255179 h 622144"/>
              <a:gd name="connsiteX1503" fmla="*/ 879867 w 3245936"/>
              <a:gd name="connsiteY1503" fmla="*/ 365260 h 622144"/>
              <a:gd name="connsiteX1504" fmla="*/ 913909 w 3245936"/>
              <a:gd name="connsiteY1504" fmla="*/ 247302 h 622144"/>
              <a:gd name="connsiteX1505" fmla="*/ 912938 w 3245936"/>
              <a:gd name="connsiteY1505" fmla="*/ 246721 h 622144"/>
              <a:gd name="connsiteX1506" fmla="*/ 917986 w 3245936"/>
              <a:gd name="connsiteY1506" fmla="*/ 246273 h 622144"/>
              <a:gd name="connsiteX1507" fmla="*/ 917348 w 3245936"/>
              <a:gd name="connsiteY1507" fmla="*/ 246873 h 622144"/>
              <a:gd name="connsiteX1508" fmla="*/ 985994 w 3245936"/>
              <a:gd name="connsiteY1508" fmla="*/ 364888 h 622144"/>
              <a:gd name="connsiteX1509" fmla="*/ 942446 w 3245936"/>
              <a:gd name="connsiteY1509" fmla="*/ 261456 h 622144"/>
              <a:gd name="connsiteX1510" fmla="*/ 2372520 w 3245936"/>
              <a:gd name="connsiteY1510" fmla="*/ 245921 h 622144"/>
              <a:gd name="connsiteX1511" fmla="*/ 2371520 w 3245936"/>
              <a:gd name="connsiteY1511" fmla="*/ 247550 h 622144"/>
              <a:gd name="connsiteX1512" fmla="*/ 2413782 w 3245936"/>
              <a:gd name="connsiteY1512" fmla="*/ 302966 h 622144"/>
              <a:gd name="connsiteX1513" fmla="*/ 2458807 w 3245936"/>
              <a:gd name="connsiteY1513" fmla="*/ 262599 h 622144"/>
              <a:gd name="connsiteX1514" fmla="*/ 2458217 w 3245936"/>
              <a:gd name="connsiteY1514" fmla="*/ 260313 h 622144"/>
              <a:gd name="connsiteX1515" fmla="*/ 2003798 w 3245936"/>
              <a:gd name="connsiteY1515" fmla="*/ 245645 h 622144"/>
              <a:gd name="connsiteX1516" fmla="*/ 1979804 w 3245936"/>
              <a:gd name="connsiteY1516" fmla="*/ 306129 h 622144"/>
              <a:gd name="connsiteX1517" fmla="*/ 1977394 w 3245936"/>
              <a:gd name="connsiteY1517" fmla="*/ 312482 h 622144"/>
              <a:gd name="connsiteX1518" fmla="*/ 1979042 w 3245936"/>
              <a:gd name="connsiteY1518" fmla="*/ 314387 h 622144"/>
              <a:gd name="connsiteX1519" fmla="*/ 1985110 w 3245936"/>
              <a:gd name="connsiteY1519" fmla="*/ 312806 h 622144"/>
              <a:gd name="connsiteX1520" fmla="*/ 2365576 w 3245936"/>
              <a:gd name="connsiteY1520" fmla="*/ 245559 h 622144"/>
              <a:gd name="connsiteX1521" fmla="*/ 2266916 w 3245936"/>
              <a:gd name="connsiteY1521" fmla="*/ 250969 h 622144"/>
              <a:gd name="connsiteX1522" fmla="*/ 2329476 w 3245936"/>
              <a:gd name="connsiteY1522" fmla="*/ 374813 h 622144"/>
              <a:gd name="connsiteX1523" fmla="*/ 2331296 w 3245936"/>
              <a:gd name="connsiteY1523" fmla="*/ 374613 h 622144"/>
              <a:gd name="connsiteX1524" fmla="*/ 2367748 w 3245936"/>
              <a:gd name="connsiteY1524" fmla="*/ 248264 h 622144"/>
              <a:gd name="connsiteX1525" fmla="*/ 2365576 w 3245936"/>
              <a:gd name="connsiteY1525" fmla="*/ 245559 h 622144"/>
              <a:gd name="connsiteX1526" fmla="*/ 1691797 w 3245936"/>
              <a:gd name="connsiteY1526" fmla="*/ 245531 h 622144"/>
              <a:gd name="connsiteX1527" fmla="*/ 1631637 w 3245936"/>
              <a:gd name="connsiteY1527" fmla="*/ 289875 h 622144"/>
              <a:gd name="connsiteX1528" fmla="*/ 1639975 w 3245936"/>
              <a:gd name="connsiteY1528" fmla="*/ 289758 h 622144"/>
              <a:gd name="connsiteX1529" fmla="*/ 2354318 w 3245936"/>
              <a:gd name="connsiteY1529" fmla="*/ 245493 h 622144"/>
              <a:gd name="connsiteX1530" fmla="*/ 2267478 w 3245936"/>
              <a:gd name="connsiteY1530" fmla="*/ 246340 h 622144"/>
              <a:gd name="connsiteX1531" fmla="*/ 2267459 w 3245936"/>
              <a:gd name="connsiteY1531" fmla="*/ 246864 h 622144"/>
              <a:gd name="connsiteX1532" fmla="*/ 2265926 w 3245936"/>
              <a:gd name="connsiteY1532" fmla="*/ 249026 h 622144"/>
              <a:gd name="connsiteX1533" fmla="*/ 2266583 w 3245936"/>
              <a:gd name="connsiteY1533" fmla="*/ 250303 h 622144"/>
              <a:gd name="connsiteX1534" fmla="*/ 904651 w 3245936"/>
              <a:gd name="connsiteY1534" fmla="*/ 245464 h 622144"/>
              <a:gd name="connsiteX1535" fmla="*/ 788579 w 3245936"/>
              <a:gd name="connsiteY1535" fmla="*/ 256818 h 622144"/>
              <a:gd name="connsiteX1536" fmla="*/ 788560 w 3245936"/>
              <a:gd name="connsiteY1536" fmla="*/ 257589 h 622144"/>
              <a:gd name="connsiteX1537" fmla="*/ 787512 w 3245936"/>
              <a:gd name="connsiteY1537" fmla="*/ 259313 h 622144"/>
              <a:gd name="connsiteX1538" fmla="*/ 832213 w 3245936"/>
              <a:gd name="connsiteY1538" fmla="*/ 317920 h 622144"/>
              <a:gd name="connsiteX1539" fmla="*/ 902670 w 3245936"/>
              <a:gd name="connsiteY1539" fmla="*/ 254741 h 622144"/>
              <a:gd name="connsiteX1540" fmla="*/ 764938 w 3245936"/>
              <a:gd name="connsiteY1540" fmla="*/ 245388 h 622144"/>
              <a:gd name="connsiteX1541" fmla="*/ 767939 w 3245936"/>
              <a:gd name="connsiteY1541" fmla="*/ 263152 h 622144"/>
              <a:gd name="connsiteX1542" fmla="*/ 781655 w 3245936"/>
              <a:gd name="connsiteY1542" fmla="*/ 257684 h 622144"/>
              <a:gd name="connsiteX1543" fmla="*/ 781597 w 3245936"/>
              <a:gd name="connsiteY1543" fmla="*/ 255989 h 622144"/>
              <a:gd name="connsiteX1544" fmla="*/ 781921 w 3245936"/>
              <a:gd name="connsiteY1544" fmla="*/ 255294 h 622144"/>
              <a:gd name="connsiteX1545" fmla="*/ 936598 w 3245936"/>
              <a:gd name="connsiteY1545" fmla="*/ 245111 h 622144"/>
              <a:gd name="connsiteX1546" fmla="*/ 943237 w 3245936"/>
              <a:gd name="connsiteY1546" fmla="*/ 260894 h 622144"/>
              <a:gd name="connsiteX1547" fmla="*/ 1012950 w 3245936"/>
              <a:gd name="connsiteY1547" fmla="*/ 304166 h 622144"/>
              <a:gd name="connsiteX1548" fmla="*/ 1036105 w 3245936"/>
              <a:gd name="connsiteY1548" fmla="*/ 251150 h 622144"/>
              <a:gd name="connsiteX1549" fmla="*/ 1034353 w 3245936"/>
              <a:gd name="connsiteY1549" fmla="*/ 248340 h 622144"/>
              <a:gd name="connsiteX1550" fmla="*/ 911757 w 3245936"/>
              <a:gd name="connsiteY1550" fmla="*/ 244768 h 622144"/>
              <a:gd name="connsiteX1551" fmla="*/ 905613 w 3245936"/>
              <a:gd name="connsiteY1551" fmla="*/ 245369 h 622144"/>
              <a:gd name="connsiteX1552" fmla="*/ 903822 w 3245936"/>
              <a:gd name="connsiteY1552" fmla="*/ 253684 h 622144"/>
              <a:gd name="connsiteX1553" fmla="*/ 912319 w 3245936"/>
              <a:gd name="connsiteY1553" fmla="*/ 246073 h 622144"/>
              <a:gd name="connsiteX1554" fmla="*/ 911757 w 3245936"/>
              <a:gd name="connsiteY1554" fmla="*/ 244768 h 622144"/>
              <a:gd name="connsiteX1555" fmla="*/ 918729 w 3245936"/>
              <a:gd name="connsiteY1555" fmla="*/ 244530 h 622144"/>
              <a:gd name="connsiteX1556" fmla="*/ 918719 w 3245936"/>
              <a:gd name="connsiteY1556" fmla="*/ 244864 h 622144"/>
              <a:gd name="connsiteX1557" fmla="*/ 918434 w 3245936"/>
              <a:gd name="connsiteY1557" fmla="*/ 245511 h 622144"/>
              <a:gd name="connsiteX1558" fmla="*/ 941846 w 3245936"/>
              <a:gd name="connsiteY1558" fmla="*/ 260037 h 622144"/>
              <a:gd name="connsiteX1559" fmla="*/ 935540 w 3245936"/>
              <a:gd name="connsiteY1559" fmla="*/ 245083 h 622144"/>
              <a:gd name="connsiteX1560" fmla="*/ 2258792 w 3245936"/>
              <a:gd name="connsiteY1560" fmla="*/ 244092 h 622144"/>
              <a:gd name="connsiteX1561" fmla="*/ 2257934 w 3245936"/>
              <a:gd name="connsiteY1561" fmla="*/ 247816 h 622144"/>
              <a:gd name="connsiteX1562" fmla="*/ 2258734 w 3245936"/>
              <a:gd name="connsiteY1562" fmla="*/ 248188 h 622144"/>
              <a:gd name="connsiteX1563" fmla="*/ 2260687 w 3245936"/>
              <a:gd name="connsiteY1563" fmla="*/ 247274 h 622144"/>
              <a:gd name="connsiteX1564" fmla="*/ 2260497 w 3245936"/>
              <a:gd name="connsiteY1564" fmla="*/ 245235 h 622144"/>
              <a:gd name="connsiteX1565" fmla="*/ 2260620 w 3245936"/>
              <a:gd name="connsiteY1565" fmla="*/ 244950 h 622144"/>
              <a:gd name="connsiteX1566" fmla="*/ 1867076 w 3245936"/>
              <a:gd name="connsiteY1566" fmla="*/ 243988 h 622144"/>
              <a:gd name="connsiteX1567" fmla="*/ 1803697 w 3245936"/>
              <a:gd name="connsiteY1567" fmla="*/ 283583 h 622144"/>
              <a:gd name="connsiteX1568" fmla="*/ 1788495 w 3245936"/>
              <a:gd name="connsiteY1568" fmla="*/ 297308 h 622144"/>
              <a:gd name="connsiteX1569" fmla="*/ 1790504 w 3245936"/>
              <a:gd name="connsiteY1569" fmla="*/ 300661 h 622144"/>
              <a:gd name="connsiteX1570" fmla="*/ 1878144 w 3245936"/>
              <a:gd name="connsiteY1570" fmla="*/ 243711 h 622144"/>
              <a:gd name="connsiteX1571" fmla="*/ 1840187 w 3245936"/>
              <a:gd name="connsiteY1571" fmla="*/ 378862 h 622144"/>
              <a:gd name="connsiteX1572" fmla="*/ 1841816 w 3245936"/>
              <a:gd name="connsiteY1572" fmla="*/ 380166 h 622144"/>
              <a:gd name="connsiteX1573" fmla="*/ 1945162 w 3245936"/>
              <a:gd name="connsiteY1573" fmla="*/ 329960 h 622144"/>
              <a:gd name="connsiteX1574" fmla="*/ 725086 w 3245936"/>
              <a:gd name="connsiteY1574" fmla="*/ 243549 h 622144"/>
              <a:gd name="connsiteX1575" fmla="*/ 630740 w 3245936"/>
              <a:gd name="connsiteY1575" fmla="*/ 317749 h 622144"/>
              <a:gd name="connsiteX1576" fmla="*/ 630788 w 3245936"/>
              <a:gd name="connsiteY1576" fmla="*/ 317873 h 622144"/>
              <a:gd name="connsiteX1577" fmla="*/ 740307 w 3245936"/>
              <a:gd name="connsiteY1577" fmla="*/ 274182 h 622144"/>
              <a:gd name="connsiteX1578" fmla="*/ 1693273 w 3245936"/>
              <a:gd name="connsiteY1578" fmla="*/ 243425 h 622144"/>
              <a:gd name="connsiteX1579" fmla="*/ 1613696 w 3245936"/>
              <a:gd name="connsiteY1579" fmla="*/ 290129 h 622144"/>
              <a:gd name="connsiteX1580" fmla="*/ 1630215 w 3245936"/>
              <a:gd name="connsiteY1580" fmla="*/ 289895 h 622144"/>
              <a:gd name="connsiteX1581" fmla="*/ 1408657 w 3245936"/>
              <a:gd name="connsiteY1581" fmla="*/ 243254 h 622144"/>
              <a:gd name="connsiteX1582" fmla="*/ 1406676 w 3245936"/>
              <a:gd name="connsiteY1582" fmla="*/ 243578 h 622144"/>
              <a:gd name="connsiteX1583" fmla="*/ 1372357 w 3245936"/>
              <a:gd name="connsiteY1583" fmla="*/ 380109 h 622144"/>
              <a:gd name="connsiteX1584" fmla="*/ 1373671 w 3245936"/>
              <a:gd name="connsiteY1584" fmla="*/ 380985 h 622144"/>
              <a:gd name="connsiteX1585" fmla="*/ 1455015 w 3245936"/>
              <a:gd name="connsiteY1585" fmla="*/ 320797 h 622144"/>
              <a:gd name="connsiteX1586" fmla="*/ 2006789 w 3245936"/>
              <a:gd name="connsiteY1586" fmla="*/ 243216 h 622144"/>
              <a:gd name="connsiteX1587" fmla="*/ 2005198 w 3245936"/>
              <a:gd name="connsiteY1587" fmla="*/ 243340 h 622144"/>
              <a:gd name="connsiteX1588" fmla="*/ 1985929 w 3245936"/>
              <a:gd name="connsiteY1588" fmla="*/ 312596 h 622144"/>
              <a:gd name="connsiteX1589" fmla="*/ 2031982 w 3245936"/>
              <a:gd name="connsiteY1589" fmla="*/ 300680 h 622144"/>
              <a:gd name="connsiteX1590" fmla="*/ 906175 w 3245936"/>
              <a:gd name="connsiteY1590" fmla="*/ 242835 h 622144"/>
              <a:gd name="connsiteX1591" fmla="*/ 905794 w 3245936"/>
              <a:gd name="connsiteY1591" fmla="*/ 244607 h 622144"/>
              <a:gd name="connsiteX1592" fmla="*/ 911747 w 3245936"/>
              <a:gd name="connsiteY1592" fmla="*/ 244025 h 622144"/>
              <a:gd name="connsiteX1593" fmla="*/ 911747 w 3245936"/>
              <a:gd name="connsiteY1593" fmla="*/ 243845 h 622144"/>
              <a:gd name="connsiteX1594" fmla="*/ 2003750 w 3245936"/>
              <a:gd name="connsiteY1594" fmla="*/ 242768 h 622144"/>
              <a:gd name="connsiteX1595" fmla="*/ 1992263 w 3245936"/>
              <a:gd name="connsiteY1595" fmla="*/ 273153 h 622144"/>
              <a:gd name="connsiteX1596" fmla="*/ 2004236 w 3245936"/>
              <a:gd name="connsiteY1596" fmla="*/ 242987 h 622144"/>
              <a:gd name="connsiteX1597" fmla="*/ 2003750 w 3245936"/>
              <a:gd name="connsiteY1597" fmla="*/ 242768 h 622144"/>
              <a:gd name="connsiteX1598" fmla="*/ 1410009 w 3245936"/>
              <a:gd name="connsiteY1598" fmla="*/ 242178 h 622144"/>
              <a:gd name="connsiteX1599" fmla="*/ 1409209 w 3245936"/>
              <a:gd name="connsiteY1599" fmla="*/ 242930 h 622144"/>
              <a:gd name="connsiteX1600" fmla="*/ 1455520 w 3245936"/>
              <a:gd name="connsiteY1600" fmla="*/ 320406 h 622144"/>
              <a:gd name="connsiteX1601" fmla="*/ 1491143 w 3245936"/>
              <a:gd name="connsiteY1601" fmla="*/ 294041 h 622144"/>
              <a:gd name="connsiteX1602" fmla="*/ 1490734 w 3245936"/>
              <a:gd name="connsiteY1602" fmla="*/ 291460 h 622144"/>
              <a:gd name="connsiteX1603" fmla="*/ 1491067 w 3245936"/>
              <a:gd name="connsiteY1603" fmla="*/ 290746 h 622144"/>
              <a:gd name="connsiteX1604" fmla="*/ 1878601 w 3245936"/>
              <a:gd name="connsiteY1604" fmla="*/ 242092 h 622144"/>
              <a:gd name="connsiteX1605" fmla="*/ 1878420 w 3245936"/>
              <a:gd name="connsiteY1605" fmla="*/ 242711 h 622144"/>
              <a:gd name="connsiteX1606" fmla="*/ 1945933 w 3245936"/>
              <a:gd name="connsiteY1606" fmla="*/ 329608 h 622144"/>
              <a:gd name="connsiteX1607" fmla="*/ 1951591 w 3245936"/>
              <a:gd name="connsiteY1607" fmla="*/ 326855 h 622144"/>
              <a:gd name="connsiteX1608" fmla="*/ 1925331 w 3245936"/>
              <a:gd name="connsiteY1608" fmla="*/ 277658 h 622144"/>
              <a:gd name="connsiteX1609" fmla="*/ 2008570 w 3245936"/>
              <a:gd name="connsiteY1609" fmla="*/ 242073 h 622144"/>
              <a:gd name="connsiteX1610" fmla="*/ 2007608 w 3245936"/>
              <a:gd name="connsiteY1610" fmla="*/ 242921 h 622144"/>
              <a:gd name="connsiteX1611" fmla="*/ 2032830 w 3245936"/>
              <a:gd name="connsiteY1611" fmla="*/ 300471 h 622144"/>
              <a:gd name="connsiteX1612" fmla="*/ 2075511 w 3245936"/>
              <a:gd name="connsiteY1612" fmla="*/ 289422 h 622144"/>
              <a:gd name="connsiteX1613" fmla="*/ 2075550 w 3245936"/>
              <a:gd name="connsiteY1613" fmla="*/ 288041 h 622144"/>
              <a:gd name="connsiteX1614" fmla="*/ 2075969 w 3245936"/>
              <a:gd name="connsiteY1614" fmla="*/ 287145 h 622144"/>
              <a:gd name="connsiteX1615" fmla="*/ 1404113 w 3245936"/>
              <a:gd name="connsiteY1615" fmla="*/ 242006 h 622144"/>
              <a:gd name="connsiteX1616" fmla="*/ 1300758 w 3245936"/>
              <a:gd name="connsiteY1616" fmla="*/ 292203 h 622144"/>
              <a:gd name="connsiteX1617" fmla="*/ 1367785 w 3245936"/>
              <a:gd name="connsiteY1617" fmla="*/ 378442 h 622144"/>
              <a:gd name="connsiteX1618" fmla="*/ 1405742 w 3245936"/>
              <a:gd name="connsiteY1618" fmla="*/ 243302 h 622144"/>
              <a:gd name="connsiteX1619" fmla="*/ 1404113 w 3245936"/>
              <a:gd name="connsiteY1619" fmla="*/ 242006 h 622144"/>
              <a:gd name="connsiteX1620" fmla="*/ 1876658 w 3245936"/>
              <a:gd name="connsiteY1620" fmla="*/ 241816 h 622144"/>
              <a:gd name="connsiteX1621" fmla="*/ 1874353 w 3245936"/>
              <a:gd name="connsiteY1621" fmla="*/ 242254 h 622144"/>
              <a:gd name="connsiteX1622" fmla="*/ 1846778 w 3245936"/>
              <a:gd name="connsiteY1622" fmla="*/ 351963 h 622144"/>
              <a:gd name="connsiteX1623" fmla="*/ 1877439 w 3245936"/>
              <a:gd name="connsiteY1623" fmla="*/ 242816 h 622144"/>
              <a:gd name="connsiteX1624" fmla="*/ 1697302 w 3245936"/>
              <a:gd name="connsiteY1624" fmla="*/ 241663 h 622144"/>
              <a:gd name="connsiteX1625" fmla="*/ 1640958 w 3245936"/>
              <a:gd name="connsiteY1625" fmla="*/ 289744 h 622144"/>
              <a:gd name="connsiteX1626" fmla="*/ 1669204 w 3245936"/>
              <a:gd name="connsiteY1626" fmla="*/ 289345 h 622144"/>
              <a:gd name="connsiteX1627" fmla="*/ 1669204 w 3245936"/>
              <a:gd name="connsiteY1627" fmla="*/ 288945 h 622144"/>
              <a:gd name="connsiteX1628" fmla="*/ 1673490 w 3245936"/>
              <a:gd name="connsiteY1628" fmla="*/ 286269 h 622144"/>
              <a:gd name="connsiteX1629" fmla="*/ 1676176 w 3245936"/>
              <a:gd name="connsiteY1629" fmla="*/ 290555 h 622144"/>
              <a:gd name="connsiteX1630" fmla="*/ 1675204 w 3245936"/>
              <a:gd name="connsiteY1630" fmla="*/ 292193 h 622144"/>
              <a:gd name="connsiteX1631" fmla="*/ 1680796 w 3245936"/>
              <a:gd name="connsiteY1631" fmla="*/ 298336 h 622144"/>
              <a:gd name="connsiteX1632" fmla="*/ 1731983 w 3245936"/>
              <a:gd name="connsiteY1632" fmla="*/ 296089 h 622144"/>
              <a:gd name="connsiteX1633" fmla="*/ 1701227 w 3245936"/>
              <a:gd name="connsiteY1633" fmla="*/ 242359 h 622144"/>
              <a:gd name="connsiteX1634" fmla="*/ 1698969 w 3245936"/>
              <a:gd name="connsiteY1634" fmla="*/ 242644 h 622144"/>
              <a:gd name="connsiteX1635" fmla="*/ 1697302 w 3245936"/>
              <a:gd name="connsiteY1635" fmla="*/ 241663 h 622144"/>
              <a:gd name="connsiteX1636" fmla="*/ 1695235 w 3245936"/>
              <a:gd name="connsiteY1636" fmla="*/ 241359 h 622144"/>
              <a:gd name="connsiteX1637" fmla="*/ 1566127 w 3245936"/>
              <a:gd name="connsiteY1637" fmla="*/ 290800 h 622144"/>
              <a:gd name="connsiteX1638" fmla="*/ 1612076 w 3245936"/>
              <a:gd name="connsiteY1638" fmla="*/ 290151 h 622144"/>
              <a:gd name="connsiteX1639" fmla="*/ 1702579 w 3245936"/>
              <a:gd name="connsiteY1639" fmla="*/ 241340 h 622144"/>
              <a:gd name="connsiteX1640" fmla="*/ 1701798 w 3245936"/>
              <a:gd name="connsiteY1640" fmla="*/ 242064 h 622144"/>
              <a:gd name="connsiteX1641" fmla="*/ 1732716 w 3245936"/>
              <a:gd name="connsiteY1641" fmla="*/ 296051 h 622144"/>
              <a:gd name="connsiteX1642" fmla="*/ 1782713 w 3245936"/>
              <a:gd name="connsiteY1642" fmla="*/ 293851 h 622144"/>
              <a:gd name="connsiteX1643" fmla="*/ 1782722 w 3245936"/>
              <a:gd name="connsiteY1643" fmla="*/ 293327 h 622144"/>
              <a:gd name="connsiteX1644" fmla="*/ 1783094 w 3245936"/>
              <a:gd name="connsiteY1644" fmla="*/ 292527 h 622144"/>
              <a:gd name="connsiteX1645" fmla="*/ 1877382 w 3245936"/>
              <a:gd name="connsiteY1645" fmla="*/ 241168 h 622144"/>
              <a:gd name="connsiteX1646" fmla="*/ 1877277 w 3245936"/>
              <a:gd name="connsiteY1646" fmla="*/ 241263 h 622144"/>
              <a:gd name="connsiteX1647" fmla="*/ 1877715 w 3245936"/>
              <a:gd name="connsiteY1647" fmla="*/ 241816 h 622144"/>
              <a:gd name="connsiteX1648" fmla="*/ 1877811 w 3245936"/>
              <a:gd name="connsiteY1648" fmla="*/ 241501 h 622144"/>
              <a:gd name="connsiteX1649" fmla="*/ 1872258 w 3245936"/>
              <a:gd name="connsiteY1649" fmla="*/ 241168 h 622144"/>
              <a:gd name="connsiteX1650" fmla="*/ 1790924 w 3245936"/>
              <a:gd name="connsiteY1650" fmla="*/ 301366 h 622144"/>
              <a:gd name="connsiteX1651" fmla="*/ 1837282 w 3245936"/>
              <a:gd name="connsiteY1651" fmla="*/ 378900 h 622144"/>
              <a:gd name="connsiteX1652" fmla="*/ 1839263 w 3245936"/>
              <a:gd name="connsiteY1652" fmla="*/ 378585 h 622144"/>
              <a:gd name="connsiteX1653" fmla="*/ 1873591 w 3245936"/>
              <a:gd name="connsiteY1653" fmla="*/ 242054 h 622144"/>
              <a:gd name="connsiteX1654" fmla="*/ 1872258 w 3245936"/>
              <a:gd name="connsiteY1654" fmla="*/ 241168 h 622144"/>
              <a:gd name="connsiteX1655" fmla="*/ 2009037 w 3245936"/>
              <a:gd name="connsiteY1655" fmla="*/ 241159 h 622144"/>
              <a:gd name="connsiteX1656" fmla="*/ 2008865 w 3245936"/>
              <a:gd name="connsiteY1656" fmla="*/ 241540 h 622144"/>
              <a:gd name="connsiteX1657" fmla="*/ 2076264 w 3245936"/>
              <a:gd name="connsiteY1657" fmla="*/ 286631 h 622144"/>
              <a:gd name="connsiteX1658" fmla="*/ 2077655 w 3245936"/>
              <a:gd name="connsiteY1658" fmla="*/ 285612 h 622144"/>
              <a:gd name="connsiteX1659" fmla="*/ 2069054 w 3245936"/>
              <a:gd name="connsiteY1659" fmla="*/ 256684 h 622144"/>
              <a:gd name="connsiteX1660" fmla="*/ 1403704 w 3245936"/>
              <a:gd name="connsiteY1660" fmla="*/ 240958 h 622144"/>
              <a:gd name="connsiteX1661" fmla="*/ 1277955 w 3245936"/>
              <a:gd name="connsiteY1661" fmla="*/ 258894 h 622144"/>
              <a:gd name="connsiteX1662" fmla="*/ 1277936 w 3245936"/>
              <a:gd name="connsiteY1662" fmla="*/ 259818 h 622144"/>
              <a:gd name="connsiteX1663" fmla="*/ 1276916 w 3245936"/>
              <a:gd name="connsiteY1663" fmla="*/ 261513 h 622144"/>
              <a:gd name="connsiteX1664" fmla="*/ 1300253 w 3245936"/>
              <a:gd name="connsiteY1664" fmla="*/ 291527 h 622144"/>
              <a:gd name="connsiteX1665" fmla="*/ 1403818 w 3245936"/>
              <a:gd name="connsiteY1665" fmla="*/ 241235 h 622144"/>
              <a:gd name="connsiteX1666" fmla="*/ 1403704 w 3245936"/>
              <a:gd name="connsiteY1666" fmla="*/ 240958 h 622144"/>
              <a:gd name="connsiteX1667" fmla="*/ 906851 w 3245936"/>
              <a:gd name="connsiteY1667" fmla="*/ 239663 h 622144"/>
              <a:gd name="connsiteX1668" fmla="*/ 906337 w 3245936"/>
              <a:gd name="connsiteY1668" fmla="*/ 242025 h 622144"/>
              <a:gd name="connsiteX1669" fmla="*/ 911871 w 3245936"/>
              <a:gd name="connsiteY1669" fmla="*/ 243025 h 622144"/>
              <a:gd name="connsiteX1670" fmla="*/ 912014 w 3245936"/>
              <a:gd name="connsiteY1670" fmla="*/ 242692 h 622144"/>
              <a:gd name="connsiteX1671" fmla="*/ 1914853 w 3245936"/>
              <a:gd name="connsiteY1671" fmla="*/ 239473 h 622144"/>
              <a:gd name="connsiteX1672" fmla="*/ 1973823 w 3245936"/>
              <a:gd name="connsiteY1672" fmla="*/ 312577 h 622144"/>
              <a:gd name="connsiteX1673" fmla="*/ 1976547 w 3245936"/>
              <a:gd name="connsiteY1673" fmla="*/ 312101 h 622144"/>
              <a:gd name="connsiteX1674" fmla="*/ 1976575 w 3245936"/>
              <a:gd name="connsiteY1674" fmla="*/ 312110 h 622144"/>
              <a:gd name="connsiteX1675" fmla="*/ 2003064 w 3245936"/>
              <a:gd name="connsiteY1675" fmla="*/ 242073 h 622144"/>
              <a:gd name="connsiteX1676" fmla="*/ 2002274 w 3245936"/>
              <a:gd name="connsiteY1676" fmla="*/ 240197 h 622144"/>
              <a:gd name="connsiteX1677" fmla="*/ 1905919 w 3245936"/>
              <a:gd name="connsiteY1677" fmla="*/ 239387 h 622144"/>
              <a:gd name="connsiteX1678" fmla="*/ 1926217 w 3245936"/>
              <a:gd name="connsiteY1678" fmla="*/ 277439 h 622144"/>
              <a:gd name="connsiteX1679" fmla="*/ 1973184 w 3245936"/>
              <a:gd name="connsiteY1679" fmla="*/ 313168 h 622144"/>
              <a:gd name="connsiteX1680" fmla="*/ 1973261 w 3245936"/>
              <a:gd name="connsiteY1680" fmla="*/ 313091 h 622144"/>
              <a:gd name="connsiteX1681" fmla="*/ 1913844 w 3245936"/>
              <a:gd name="connsiteY1681" fmla="*/ 239463 h 622144"/>
              <a:gd name="connsiteX1682" fmla="*/ 1850760 w 3245936"/>
              <a:gd name="connsiteY1682" fmla="*/ 239263 h 622144"/>
              <a:gd name="connsiteX1683" fmla="*/ 1789990 w 3245936"/>
              <a:gd name="connsiteY1683" fmla="*/ 291374 h 622144"/>
              <a:gd name="connsiteX1684" fmla="*/ 1801954 w 3245936"/>
              <a:gd name="connsiteY1684" fmla="*/ 283907 h 622144"/>
              <a:gd name="connsiteX1685" fmla="*/ 1851388 w 3245936"/>
              <a:gd name="connsiteY1685" fmla="*/ 239263 h 622144"/>
              <a:gd name="connsiteX1686" fmla="*/ 1849607 w 3245936"/>
              <a:gd name="connsiteY1686" fmla="*/ 239263 h 622144"/>
              <a:gd name="connsiteX1687" fmla="*/ 1703255 w 3245936"/>
              <a:gd name="connsiteY1687" fmla="*/ 239596 h 622144"/>
              <a:gd name="connsiteX1688" fmla="*/ 1703255 w 3245936"/>
              <a:gd name="connsiteY1688" fmla="*/ 239958 h 622144"/>
              <a:gd name="connsiteX1689" fmla="*/ 1702884 w 3245936"/>
              <a:gd name="connsiteY1689" fmla="*/ 240749 h 622144"/>
              <a:gd name="connsiteX1690" fmla="*/ 1783399 w 3245936"/>
              <a:gd name="connsiteY1690" fmla="*/ 291946 h 622144"/>
              <a:gd name="connsiteX1691" fmla="*/ 1787018 w 3245936"/>
              <a:gd name="connsiteY1691" fmla="*/ 290631 h 622144"/>
              <a:gd name="connsiteX1692" fmla="*/ 1788628 w 3245936"/>
              <a:gd name="connsiteY1692" fmla="*/ 291565 h 622144"/>
              <a:gd name="connsiteX1693" fmla="*/ 1871296 w 3245936"/>
              <a:gd name="connsiteY1693" fmla="*/ 239206 h 622144"/>
              <a:gd name="connsiteX1694" fmla="*/ 1852769 w 3245936"/>
              <a:gd name="connsiteY1694" fmla="*/ 239254 h 622144"/>
              <a:gd name="connsiteX1695" fmla="*/ 1806440 w 3245936"/>
              <a:gd name="connsiteY1695" fmla="*/ 281097 h 622144"/>
              <a:gd name="connsiteX1696" fmla="*/ 1871667 w 3245936"/>
              <a:gd name="connsiteY1696" fmla="*/ 240349 h 622144"/>
              <a:gd name="connsiteX1697" fmla="*/ 1871296 w 3245936"/>
              <a:gd name="connsiteY1697" fmla="*/ 239206 h 622144"/>
              <a:gd name="connsiteX1698" fmla="*/ 1879411 w 3245936"/>
              <a:gd name="connsiteY1698" fmla="*/ 239168 h 622144"/>
              <a:gd name="connsiteX1699" fmla="*/ 1878811 w 3245936"/>
              <a:gd name="connsiteY1699" fmla="*/ 241330 h 622144"/>
              <a:gd name="connsiteX1700" fmla="*/ 1924521 w 3245936"/>
              <a:gd name="connsiteY1700" fmla="*/ 276106 h 622144"/>
              <a:gd name="connsiteX1701" fmla="*/ 1904900 w 3245936"/>
              <a:gd name="connsiteY1701" fmla="*/ 239377 h 622144"/>
              <a:gd name="connsiteX1702" fmla="*/ 1878315 w 3245936"/>
              <a:gd name="connsiteY1702" fmla="*/ 239158 h 622144"/>
              <a:gd name="connsiteX1703" fmla="*/ 1878306 w 3245936"/>
              <a:gd name="connsiteY1703" fmla="*/ 239568 h 622144"/>
              <a:gd name="connsiteX1704" fmla="*/ 1877830 w 3245936"/>
              <a:gd name="connsiteY1704" fmla="*/ 240597 h 622144"/>
              <a:gd name="connsiteX1705" fmla="*/ 1878030 w 3245936"/>
              <a:gd name="connsiteY1705" fmla="*/ 240739 h 622144"/>
              <a:gd name="connsiteX1706" fmla="*/ 1878468 w 3245936"/>
              <a:gd name="connsiteY1706" fmla="*/ 239158 h 622144"/>
              <a:gd name="connsiteX1707" fmla="*/ 1119925 w 3245936"/>
              <a:gd name="connsiteY1707" fmla="*/ 237415 h 622144"/>
              <a:gd name="connsiteX1708" fmla="*/ 1041373 w 3245936"/>
              <a:gd name="connsiteY1708" fmla="*/ 248026 h 622144"/>
              <a:gd name="connsiteX1709" fmla="*/ 1041344 w 3245936"/>
              <a:gd name="connsiteY1709" fmla="*/ 248921 h 622144"/>
              <a:gd name="connsiteX1710" fmla="*/ 1040992 w 3245936"/>
              <a:gd name="connsiteY1710" fmla="*/ 249693 h 622144"/>
              <a:gd name="connsiteX1711" fmla="*/ 1093675 w 3245936"/>
              <a:gd name="connsiteY1711" fmla="*/ 284469 h 622144"/>
              <a:gd name="connsiteX1712" fmla="*/ 1879077 w 3245936"/>
              <a:gd name="connsiteY1712" fmla="*/ 236996 h 622144"/>
              <a:gd name="connsiteX1713" fmla="*/ 1878096 w 3245936"/>
              <a:gd name="connsiteY1713" fmla="*/ 237530 h 622144"/>
              <a:gd name="connsiteX1714" fmla="*/ 1878334 w 3245936"/>
              <a:gd name="connsiteY1714" fmla="*/ 238425 h 622144"/>
              <a:gd name="connsiteX1715" fmla="*/ 1878668 w 3245936"/>
              <a:gd name="connsiteY1715" fmla="*/ 238425 h 622144"/>
              <a:gd name="connsiteX1716" fmla="*/ 443822 w 3245936"/>
              <a:gd name="connsiteY1716" fmla="*/ 236472 h 622144"/>
              <a:gd name="connsiteX1717" fmla="*/ 323616 w 3245936"/>
              <a:gd name="connsiteY1717" fmla="*/ 334237 h 622144"/>
              <a:gd name="connsiteX1718" fmla="*/ 324083 w 3245936"/>
              <a:gd name="connsiteY1718" fmla="*/ 336561 h 622144"/>
              <a:gd name="connsiteX1719" fmla="*/ 480007 w 3245936"/>
              <a:gd name="connsiteY1719" fmla="*/ 375366 h 622144"/>
              <a:gd name="connsiteX1720" fmla="*/ 482017 w 3245936"/>
              <a:gd name="connsiteY1720" fmla="*/ 373365 h 622144"/>
              <a:gd name="connsiteX1721" fmla="*/ 446756 w 3245936"/>
              <a:gd name="connsiteY1721" fmla="*/ 237472 h 622144"/>
              <a:gd name="connsiteX1722" fmla="*/ 445451 w 3245936"/>
              <a:gd name="connsiteY1722" fmla="*/ 237425 h 622144"/>
              <a:gd name="connsiteX1723" fmla="*/ 443822 w 3245936"/>
              <a:gd name="connsiteY1723" fmla="*/ 236472 h 622144"/>
              <a:gd name="connsiteX1724" fmla="*/ 1176437 w 3245936"/>
              <a:gd name="connsiteY1724" fmla="*/ 235901 h 622144"/>
              <a:gd name="connsiteX1725" fmla="*/ 1206841 w 3245936"/>
              <a:gd name="connsiteY1725" fmla="*/ 305262 h 622144"/>
              <a:gd name="connsiteX1726" fmla="*/ 1238740 w 3245936"/>
              <a:gd name="connsiteY1726" fmla="*/ 283240 h 622144"/>
              <a:gd name="connsiteX1727" fmla="*/ 3065511 w 3245936"/>
              <a:gd name="connsiteY1727" fmla="*/ 235605 h 622144"/>
              <a:gd name="connsiteX1728" fmla="*/ 3063006 w 3245936"/>
              <a:gd name="connsiteY1728" fmla="*/ 236739 h 622144"/>
              <a:gd name="connsiteX1729" fmla="*/ 3055805 w 3245936"/>
              <a:gd name="connsiteY1729" fmla="*/ 338771 h 622144"/>
              <a:gd name="connsiteX1730" fmla="*/ 3056025 w 3245936"/>
              <a:gd name="connsiteY1730" fmla="*/ 338780 h 622144"/>
              <a:gd name="connsiteX1731" fmla="*/ 3058596 w 3245936"/>
              <a:gd name="connsiteY1731" fmla="*/ 341247 h 622144"/>
              <a:gd name="connsiteX1732" fmla="*/ 3176725 w 3245936"/>
              <a:gd name="connsiteY1732" fmla="*/ 318930 h 622144"/>
              <a:gd name="connsiteX1733" fmla="*/ 3176754 w 3245936"/>
              <a:gd name="connsiteY1733" fmla="*/ 317844 h 622144"/>
              <a:gd name="connsiteX1734" fmla="*/ 3177192 w 3245936"/>
              <a:gd name="connsiteY1734" fmla="*/ 316911 h 622144"/>
              <a:gd name="connsiteX1735" fmla="*/ 3059777 w 3245936"/>
              <a:gd name="connsiteY1735" fmla="*/ 234863 h 622144"/>
              <a:gd name="connsiteX1736" fmla="*/ 2928742 w 3245936"/>
              <a:gd name="connsiteY1736" fmla="*/ 285135 h 622144"/>
              <a:gd name="connsiteX1737" fmla="*/ 2928799 w 3245936"/>
              <a:gd name="connsiteY1737" fmla="*/ 286821 h 622144"/>
              <a:gd name="connsiteX1738" fmla="*/ 2928694 w 3245936"/>
              <a:gd name="connsiteY1738" fmla="*/ 287050 h 622144"/>
              <a:gd name="connsiteX1739" fmla="*/ 3052167 w 3245936"/>
              <a:gd name="connsiteY1739" fmla="*/ 340514 h 622144"/>
              <a:gd name="connsiteX1740" fmla="*/ 3055139 w 3245936"/>
              <a:gd name="connsiteY1740" fmla="*/ 338752 h 622144"/>
              <a:gd name="connsiteX1741" fmla="*/ 3062330 w 3245936"/>
              <a:gd name="connsiteY1741" fmla="*/ 236701 h 622144"/>
              <a:gd name="connsiteX1742" fmla="*/ 3062120 w 3245936"/>
              <a:gd name="connsiteY1742" fmla="*/ 236701 h 622144"/>
              <a:gd name="connsiteX1743" fmla="*/ 3059777 w 3245936"/>
              <a:gd name="connsiteY1743" fmla="*/ 234863 h 622144"/>
              <a:gd name="connsiteX1744" fmla="*/ 2223720 w 3245936"/>
              <a:gd name="connsiteY1744" fmla="*/ 234177 h 622144"/>
              <a:gd name="connsiteX1745" fmla="*/ 2200146 w 3245936"/>
              <a:gd name="connsiteY1745" fmla="*/ 262733 h 622144"/>
              <a:gd name="connsiteX1746" fmla="*/ 2250609 w 3245936"/>
              <a:gd name="connsiteY1746" fmla="*/ 252036 h 622144"/>
              <a:gd name="connsiteX1747" fmla="*/ 2253381 w 3245936"/>
              <a:gd name="connsiteY1747" fmla="*/ 250731 h 622144"/>
              <a:gd name="connsiteX1748" fmla="*/ 2253391 w 3245936"/>
              <a:gd name="connsiteY1748" fmla="*/ 250369 h 622144"/>
              <a:gd name="connsiteX1749" fmla="*/ 2253591 w 3245936"/>
              <a:gd name="connsiteY1749" fmla="*/ 249922 h 622144"/>
              <a:gd name="connsiteX1750" fmla="*/ 1143909 w 3245936"/>
              <a:gd name="connsiteY1750" fmla="*/ 234177 h 622144"/>
              <a:gd name="connsiteX1751" fmla="*/ 1120916 w 3245936"/>
              <a:gd name="connsiteY1751" fmla="*/ 237282 h 622144"/>
              <a:gd name="connsiteX1752" fmla="*/ 1094351 w 3245936"/>
              <a:gd name="connsiteY1752" fmla="*/ 284916 h 622144"/>
              <a:gd name="connsiteX1753" fmla="*/ 1107895 w 3245936"/>
              <a:gd name="connsiteY1753" fmla="*/ 293860 h 622144"/>
              <a:gd name="connsiteX1754" fmla="*/ 1148396 w 3245936"/>
              <a:gd name="connsiteY1754" fmla="*/ 253846 h 622144"/>
              <a:gd name="connsiteX1755" fmla="*/ 1173399 w 3245936"/>
              <a:gd name="connsiteY1755" fmla="*/ 233577 h 622144"/>
              <a:gd name="connsiteX1756" fmla="*/ 1167436 w 3245936"/>
              <a:gd name="connsiteY1756" fmla="*/ 329817 h 622144"/>
              <a:gd name="connsiteX1757" fmla="*/ 1167703 w 3245936"/>
              <a:gd name="connsiteY1757" fmla="*/ 329827 h 622144"/>
              <a:gd name="connsiteX1758" fmla="*/ 1169560 w 3245936"/>
              <a:gd name="connsiteY1758" fmla="*/ 331017 h 622144"/>
              <a:gd name="connsiteX1759" fmla="*/ 1206127 w 3245936"/>
              <a:gd name="connsiteY1759" fmla="*/ 305766 h 622144"/>
              <a:gd name="connsiteX1760" fmla="*/ 1175018 w 3245936"/>
              <a:gd name="connsiteY1760" fmla="*/ 234815 h 622144"/>
              <a:gd name="connsiteX1761" fmla="*/ 1171084 w 3245936"/>
              <a:gd name="connsiteY1761" fmla="*/ 232576 h 622144"/>
              <a:gd name="connsiteX1762" fmla="*/ 1149224 w 3245936"/>
              <a:gd name="connsiteY1762" fmla="*/ 254170 h 622144"/>
              <a:gd name="connsiteX1763" fmla="*/ 1166474 w 3245936"/>
              <a:gd name="connsiteY1763" fmla="*/ 329789 h 622144"/>
              <a:gd name="connsiteX1764" fmla="*/ 1166788 w 3245936"/>
              <a:gd name="connsiteY1764" fmla="*/ 329798 h 622144"/>
              <a:gd name="connsiteX1765" fmla="*/ 1172761 w 3245936"/>
              <a:gd name="connsiteY1765" fmla="*/ 233300 h 622144"/>
              <a:gd name="connsiteX1766" fmla="*/ 1172494 w 3245936"/>
              <a:gd name="connsiteY1766" fmla="*/ 233300 h 622144"/>
              <a:gd name="connsiteX1767" fmla="*/ 1171084 w 3245936"/>
              <a:gd name="connsiteY1767" fmla="*/ 232576 h 622144"/>
              <a:gd name="connsiteX1768" fmla="*/ 1175818 w 3245936"/>
              <a:gd name="connsiteY1768" fmla="*/ 232262 h 622144"/>
              <a:gd name="connsiteX1769" fmla="*/ 1175123 w 3245936"/>
              <a:gd name="connsiteY1769" fmla="*/ 232881 h 622144"/>
              <a:gd name="connsiteX1770" fmla="*/ 1175723 w 3245936"/>
              <a:gd name="connsiteY1770" fmla="*/ 234262 h 622144"/>
              <a:gd name="connsiteX1771" fmla="*/ 1239321 w 3245936"/>
              <a:gd name="connsiteY1771" fmla="*/ 282602 h 622144"/>
              <a:gd name="connsiteX1772" fmla="*/ 740707 w 3245936"/>
              <a:gd name="connsiteY1772" fmla="*/ 231272 h 622144"/>
              <a:gd name="connsiteX1773" fmla="*/ 725781 w 3245936"/>
              <a:gd name="connsiteY1773" fmla="*/ 243006 h 622144"/>
              <a:gd name="connsiteX1774" fmla="*/ 741107 w 3245936"/>
              <a:gd name="connsiteY1774" fmla="*/ 273877 h 622144"/>
              <a:gd name="connsiteX1775" fmla="*/ 767177 w 3245936"/>
              <a:gd name="connsiteY1775" fmla="*/ 263476 h 622144"/>
              <a:gd name="connsiteX1776" fmla="*/ 764024 w 3245936"/>
              <a:gd name="connsiteY1776" fmla="*/ 244864 h 622144"/>
              <a:gd name="connsiteX1777" fmla="*/ 841567 w 3245936"/>
              <a:gd name="connsiteY1777" fmla="*/ 231157 h 622144"/>
              <a:gd name="connsiteX1778" fmla="*/ 788408 w 3245936"/>
              <a:gd name="connsiteY1778" fmla="*/ 255684 h 622144"/>
              <a:gd name="connsiteX1779" fmla="*/ 788560 w 3245936"/>
              <a:gd name="connsiteY1779" fmla="*/ 256084 h 622144"/>
              <a:gd name="connsiteX1780" fmla="*/ 904813 w 3245936"/>
              <a:gd name="connsiteY1780" fmla="*/ 244702 h 622144"/>
              <a:gd name="connsiteX1781" fmla="*/ 905241 w 3245936"/>
              <a:gd name="connsiteY1781" fmla="*/ 242673 h 622144"/>
              <a:gd name="connsiteX1782" fmla="*/ 1176571 w 3245936"/>
              <a:gd name="connsiteY1782" fmla="*/ 231110 h 622144"/>
              <a:gd name="connsiteX1783" fmla="*/ 1176285 w 3245936"/>
              <a:gd name="connsiteY1783" fmla="*/ 231729 h 622144"/>
              <a:gd name="connsiteX1784" fmla="*/ 1240102 w 3245936"/>
              <a:gd name="connsiteY1784" fmla="*/ 282297 h 622144"/>
              <a:gd name="connsiteX1785" fmla="*/ 1271344 w 3245936"/>
              <a:gd name="connsiteY1785" fmla="*/ 260704 h 622144"/>
              <a:gd name="connsiteX1786" fmla="*/ 1270963 w 3245936"/>
              <a:gd name="connsiteY1786" fmla="*/ 258342 h 622144"/>
              <a:gd name="connsiteX1787" fmla="*/ 1169608 w 3245936"/>
              <a:gd name="connsiteY1787" fmla="*/ 230700 h 622144"/>
              <a:gd name="connsiteX1788" fmla="*/ 1144643 w 3245936"/>
              <a:gd name="connsiteY1788" fmla="*/ 234081 h 622144"/>
              <a:gd name="connsiteX1789" fmla="*/ 1149015 w 3245936"/>
              <a:gd name="connsiteY1789" fmla="*/ 253246 h 622144"/>
              <a:gd name="connsiteX1790" fmla="*/ 1170522 w 3245936"/>
              <a:gd name="connsiteY1790" fmla="*/ 231986 h 622144"/>
              <a:gd name="connsiteX1791" fmla="*/ 1169989 w 3245936"/>
              <a:gd name="connsiteY1791" fmla="*/ 231005 h 622144"/>
              <a:gd name="connsiteX1792" fmla="*/ 2227530 w 3245936"/>
              <a:gd name="connsiteY1792" fmla="*/ 229529 h 622144"/>
              <a:gd name="connsiteX1793" fmla="*/ 2224244 w 3245936"/>
              <a:gd name="connsiteY1793" fmla="*/ 233501 h 622144"/>
              <a:gd name="connsiteX1794" fmla="*/ 2253934 w 3245936"/>
              <a:gd name="connsiteY1794" fmla="*/ 249160 h 622144"/>
              <a:gd name="connsiteX1795" fmla="*/ 2257372 w 3245936"/>
              <a:gd name="connsiteY1795" fmla="*/ 247693 h 622144"/>
              <a:gd name="connsiteX1796" fmla="*/ 2258258 w 3245936"/>
              <a:gd name="connsiteY1796" fmla="*/ 243845 h 622144"/>
              <a:gd name="connsiteX1797" fmla="*/ 472416 w 3245936"/>
              <a:gd name="connsiteY1797" fmla="*/ 229043 h 622144"/>
              <a:gd name="connsiteX1798" fmla="*/ 449775 w 3245936"/>
              <a:gd name="connsiteY1798" fmla="*/ 233615 h 622144"/>
              <a:gd name="connsiteX1799" fmla="*/ 449746 w 3245936"/>
              <a:gd name="connsiteY1799" fmla="*/ 234748 h 622144"/>
              <a:gd name="connsiteX1800" fmla="*/ 447527 w 3245936"/>
              <a:gd name="connsiteY1800" fmla="*/ 237215 h 622144"/>
              <a:gd name="connsiteX1801" fmla="*/ 482493 w 3245936"/>
              <a:gd name="connsiteY1801" fmla="*/ 371994 h 622144"/>
              <a:gd name="connsiteX1802" fmla="*/ 1863275 w 3245936"/>
              <a:gd name="connsiteY1802" fmla="*/ 228538 h 622144"/>
              <a:gd name="connsiteX1803" fmla="*/ 1851817 w 3245936"/>
              <a:gd name="connsiteY1803" fmla="*/ 238368 h 622144"/>
              <a:gd name="connsiteX1804" fmla="*/ 1852398 w 3245936"/>
              <a:gd name="connsiteY1804" fmla="*/ 238368 h 622144"/>
              <a:gd name="connsiteX1805" fmla="*/ 1898156 w 3245936"/>
              <a:gd name="connsiteY1805" fmla="*/ 226747 h 622144"/>
              <a:gd name="connsiteX1806" fmla="*/ 1880201 w 3245936"/>
              <a:gd name="connsiteY1806" fmla="*/ 236406 h 622144"/>
              <a:gd name="connsiteX1807" fmla="*/ 1879630 w 3245936"/>
              <a:gd name="connsiteY1807" fmla="*/ 238434 h 622144"/>
              <a:gd name="connsiteX1808" fmla="*/ 1904490 w 3245936"/>
              <a:gd name="connsiteY1808" fmla="*/ 238644 h 622144"/>
              <a:gd name="connsiteX1809" fmla="*/ 1901956 w 3245936"/>
              <a:gd name="connsiteY1809" fmla="*/ 224709 h 622144"/>
              <a:gd name="connsiteX1810" fmla="*/ 1898947 w 3245936"/>
              <a:gd name="connsiteY1810" fmla="*/ 226319 h 622144"/>
              <a:gd name="connsiteX1811" fmla="*/ 1905528 w 3245936"/>
              <a:gd name="connsiteY1811" fmla="*/ 238644 h 622144"/>
              <a:gd name="connsiteX1812" fmla="*/ 1913253 w 3245936"/>
              <a:gd name="connsiteY1812" fmla="*/ 238720 h 622144"/>
              <a:gd name="connsiteX1813" fmla="*/ 775435 w 3245936"/>
              <a:gd name="connsiteY1813" fmla="*/ 219194 h 622144"/>
              <a:gd name="connsiteX1814" fmla="*/ 784493 w 3245936"/>
              <a:gd name="connsiteY1814" fmla="*/ 253265 h 622144"/>
              <a:gd name="connsiteX1815" fmla="*/ 785884 w 3245936"/>
              <a:gd name="connsiteY1815" fmla="*/ 253303 h 622144"/>
              <a:gd name="connsiteX1816" fmla="*/ 788132 w 3245936"/>
              <a:gd name="connsiteY1816" fmla="*/ 254951 h 622144"/>
              <a:gd name="connsiteX1817" fmla="*/ 840224 w 3245936"/>
              <a:gd name="connsiteY1817" fmla="*/ 230900 h 622144"/>
              <a:gd name="connsiteX1818" fmla="*/ 761204 w 3245936"/>
              <a:gd name="connsiteY1818" fmla="*/ 219013 h 622144"/>
              <a:gd name="connsiteX1819" fmla="*/ 760509 w 3245936"/>
              <a:gd name="connsiteY1819" fmla="*/ 219280 h 622144"/>
              <a:gd name="connsiteX1820" fmla="*/ 764805 w 3245936"/>
              <a:gd name="connsiteY1820" fmla="*/ 244635 h 622144"/>
              <a:gd name="connsiteX1821" fmla="*/ 782159 w 3245936"/>
              <a:gd name="connsiteY1821" fmla="*/ 254751 h 622144"/>
              <a:gd name="connsiteX1822" fmla="*/ 783017 w 3245936"/>
              <a:gd name="connsiteY1822" fmla="*/ 253922 h 622144"/>
              <a:gd name="connsiteX1823" fmla="*/ 757061 w 3245936"/>
              <a:gd name="connsiteY1823" fmla="*/ 218403 h 622144"/>
              <a:gd name="connsiteX1824" fmla="*/ 741202 w 3245936"/>
              <a:gd name="connsiteY1824" fmla="*/ 230871 h 622144"/>
              <a:gd name="connsiteX1825" fmla="*/ 763900 w 3245936"/>
              <a:gd name="connsiteY1825" fmla="*/ 244111 h 622144"/>
              <a:gd name="connsiteX1826" fmla="*/ 759719 w 3245936"/>
              <a:gd name="connsiteY1826" fmla="*/ 219422 h 622144"/>
              <a:gd name="connsiteX1827" fmla="*/ 758728 w 3245936"/>
              <a:gd name="connsiteY1827" fmla="*/ 219394 h 622144"/>
              <a:gd name="connsiteX1828" fmla="*/ 757061 w 3245936"/>
              <a:gd name="connsiteY1828" fmla="*/ 218403 h 622144"/>
              <a:gd name="connsiteX1829" fmla="*/ 870008 w 3245936"/>
              <a:gd name="connsiteY1829" fmla="*/ 218032 h 622144"/>
              <a:gd name="connsiteX1830" fmla="*/ 842900 w 3245936"/>
              <a:gd name="connsiteY1830" fmla="*/ 230538 h 622144"/>
              <a:gd name="connsiteX1831" fmla="*/ 905422 w 3245936"/>
              <a:gd name="connsiteY1831" fmla="*/ 241854 h 622144"/>
              <a:gd name="connsiteX1832" fmla="*/ 906003 w 3245936"/>
              <a:gd name="connsiteY1832" fmla="*/ 239158 h 622144"/>
              <a:gd name="connsiteX1833" fmla="*/ 762900 w 3245936"/>
              <a:gd name="connsiteY1833" fmla="*/ 216946 h 622144"/>
              <a:gd name="connsiteX1834" fmla="*/ 761585 w 3245936"/>
              <a:gd name="connsiteY1834" fmla="*/ 218775 h 622144"/>
              <a:gd name="connsiteX1835" fmla="*/ 783398 w 3245936"/>
              <a:gd name="connsiteY1835" fmla="*/ 253684 h 622144"/>
              <a:gd name="connsiteX1836" fmla="*/ 783855 w 3245936"/>
              <a:gd name="connsiteY1836" fmla="*/ 253512 h 622144"/>
              <a:gd name="connsiteX1837" fmla="*/ 774692 w 3245936"/>
              <a:gd name="connsiteY1837" fmla="*/ 219080 h 622144"/>
              <a:gd name="connsiteX1838" fmla="*/ 708693 w 3245936"/>
              <a:gd name="connsiteY1838" fmla="*/ 216355 h 622144"/>
              <a:gd name="connsiteX1839" fmla="*/ 630140 w 3245936"/>
              <a:gd name="connsiteY1839" fmla="*/ 317082 h 622144"/>
              <a:gd name="connsiteX1840" fmla="*/ 630159 w 3245936"/>
              <a:gd name="connsiteY1840" fmla="*/ 317111 h 622144"/>
              <a:gd name="connsiteX1841" fmla="*/ 724686 w 3245936"/>
              <a:gd name="connsiteY1841" fmla="*/ 242759 h 622144"/>
              <a:gd name="connsiteX1842" fmla="*/ 711722 w 3245936"/>
              <a:gd name="connsiteY1842" fmla="*/ 216651 h 622144"/>
              <a:gd name="connsiteX1843" fmla="*/ 709750 w 3245936"/>
              <a:gd name="connsiteY1843" fmla="*/ 216822 h 622144"/>
              <a:gd name="connsiteX1844" fmla="*/ 708693 w 3245936"/>
              <a:gd name="connsiteY1844" fmla="*/ 216355 h 622144"/>
              <a:gd name="connsiteX1845" fmla="*/ 1918578 w 3245936"/>
              <a:gd name="connsiteY1845" fmla="*/ 215765 h 622144"/>
              <a:gd name="connsiteX1846" fmla="*/ 1902642 w 3245936"/>
              <a:gd name="connsiteY1846" fmla="*/ 224328 h 622144"/>
              <a:gd name="connsiteX1847" fmla="*/ 1914253 w 3245936"/>
              <a:gd name="connsiteY1847" fmla="*/ 238720 h 622144"/>
              <a:gd name="connsiteX1848" fmla="*/ 2002293 w 3245936"/>
              <a:gd name="connsiteY1848" fmla="*/ 239444 h 622144"/>
              <a:gd name="connsiteX1849" fmla="*/ 2002293 w 3245936"/>
              <a:gd name="connsiteY1849" fmla="*/ 239244 h 622144"/>
              <a:gd name="connsiteX1850" fmla="*/ 713465 w 3245936"/>
              <a:gd name="connsiteY1850" fmla="*/ 215374 h 622144"/>
              <a:gd name="connsiteX1851" fmla="*/ 712503 w 3245936"/>
              <a:gd name="connsiteY1851" fmla="*/ 216308 h 622144"/>
              <a:gd name="connsiteX1852" fmla="*/ 725371 w 3245936"/>
              <a:gd name="connsiteY1852" fmla="*/ 242206 h 622144"/>
              <a:gd name="connsiteX1853" fmla="*/ 739887 w 3245936"/>
              <a:gd name="connsiteY1853" fmla="*/ 230786 h 622144"/>
              <a:gd name="connsiteX1854" fmla="*/ 773501 w 3245936"/>
              <a:gd name="connsiteY1854" fmla="*/ 214593 h 622144"/>
              <a:gd name="connsiteX1855" fmla="*/ 763024 w 3245936"/>
              <a:gd name="connsiteY1855" fmla="*/ 215889 h 622144"/>
              <a:gd name="connsiteX1856" fmla="*/ 763024 w 3245936"/>
              <a:gd name="connsiteY1856" fmla="*/ 216108 h 622144"/>
              <a:gd name="connsiteX1857" fmla="*/ 774454 w 3245936"/>
              <a:gd name="connsiteY1857" fmla="*/ 218175 h 622144"/>
              <a:gd name="connsiteX1858" fmla="*/ 714037 w 3245936"/>
              <a:gd name="connsiteY1858" fmla="*/ 214022 h 622144"/>
              <a:gd name="connsiteX1859" fmla="*/ 714037 w 3245936"/>
              <a:gd name="connsiteY1859" fmla="*/ 214146 h 622144"/>
              <a:gd name="connsiteX1860" fmla="*/ 713713 w 3245936"/>
              <a:gd name="connsiteY1860" fmla="*/ 214841 h 622144"/>
              <a:gd name="connsiteX1861" fmla="*/ 740402 w 3245936"/>
              <a:gd name="connsiteY1861" fmla="*/ 230405 h 622144"/>
              <a:gd name="connsiteX1862" fmla="*/ 756490 w 3245936"/>
              <a:gd name="connsiteY1862" fmla="*/ 217746 h 622144"/>
              <a:gd name="connsiteX1863" fmla="*/ 756023 w 3245936"/>
              <a:gd name="connsiteY1863" fmla="*/ 216184 h 622144"/>
              <a:gd name="connsiteX1864" fmla="*/ 2056042 w 3245936"/>
              <a:gd name="connsiteY1864" fmla="*/ 213069 h 622144"/>
              <a:gd name="connsiteX1865" fmla="*/ 2009037 w 3245936"/>
              <a:gd name="connsiteY1865" fmla="*/ 238511 h 622144"/>
              <a:gd name="connsiteX1866" fmla="*/ 2009284 w 3245936"/>
              <a:gd name="connsiteY1866" fmla="*/ 240282 h 622144"/>
              <a:gd name="connsiteX1867" fmla="*/ 2068739 w 3245936"/>
              <a:gd name="connsiteY1867" fmla="*/ 255675 h 622144"/>
              <a:gd name="connsiteX1868" fmla="*/ 1146948 w 3245936"/>
              <a:gd name="connsiteY1868" fmla="*/ 212393 h 622144"/>
              <a:gd name="connsiteX1869" fmla="*/ 1169798 w 3245936"/>
              <a:gd name="connsiteY1869" fmla="*/ 229757 h 622144"/>
              <a:gd name="connsiteX1870" fmla="*/ 1169827 w 3245936"/>
              <a:gd name="connsiteY1870" fmla="*/ 229024 h 622144"/>
              <a:gd name="connsiteX1871" fmla="*/ 1170265 w 3245936"/>
              <a:gd name="connsiteY1871" fmla="*/ 228042 h 622144"/>
              <a:gd name="connsiteX1872" fmla="*/ 1886059 w 3245936"/>
              <a:gd name="connsiteY1872" fmla="*/ 212069 h 622144"/>
              <a:gd name="connsiteX1873" fmla="*/ 1876334 w 3245936"/>
              <a:gd name="connsiteY1873" fmla="*/ 235605 h 622144"/>
              <a:gd name="connsiteX1874" fmla="*/ 1877677 w 3245936"/>
              <a:gd name="connsiteY1874" fmla="*/ 236691 h 622144"/>
              <a:gd name="connsiteX1875" fmla="*/ 1879420 w 3245936"/>
              <a:gd name="connsiteY1875" fmla="*/ 235758 h 622144"/>
              <a:gd name="connsiteX1876" fmla="*/ 1890507 w 3245936"/>
              <a:gd name="connsiteY1876" fmla="*/ 210517 h 622144"/>
              <a:gd name="connsiteX1877" fmla="*/ 1898499 w 3245936"/>
              <a:gd name="connsiteY1877" fmla="*/ 225490 h 622144"/>
              <a:gd name="connsiteX1878" fmla="*/ 1901366 w 3245936"/>
              <a:gd name="connsiteY1878" fmla="*/ 223966 h 622144"/>
              <a:gd name="connsiteX1879" fmla="*/ 1889260 w 3245936"/>
              <a:gd name="connsiteY1879" fmla="*/ 210098 h 622144"/>
              <a:gd name="connsiteX1880" fmla="*/ 1887516 w 3245936"/>
              <a:gd name="connsiteY1880" fmla="*/ 210307 h 622144"/>
              <a:gd name="connsiteX1881" fmla="*/ 1880544 w 3245936"/>
              <a:gd name="connsiteY1881" fmla="*/ 235148 h 622144"/>
              <a:gd name="connsiteX1882" fmla="*/ 1897718 w 3245936"/>
              <a:gd name="connsiteY1882" fmla="*/ 225928 h 622144"/>
              <a:gd name="connsiteX1883" fmla="*/ 1885735 w 3245936"/>
              <a:gd name="connsiteY1883" fmla="*/ 209507 h 622144"/>
              <a:gd name="connsiteX1884" fmla="*/ 1853788 w 3245936"/>
              <a:gd name="connsiteY1884" fmla="*/ 238349 h 622144"/>
              <a:gd name="connsiteX1885" fmla="*/ 1871334 w 3245936"/>
              <a:gd name="connsiteY1885" fmla="*/ 238320 h 622144"/>
              <a:gd name="connsiteX1886" fmla="*/ 1871343 w 3245936"/>
              <a:gd name="connsiteY1886" fmla="*/ 237949 h 622144"/>
              <a:gd name="connsiteX1887" fmla="*/ 1875620 w 3245936"/>
              <a:gd name="connsiteY1887" fmla="*/ 235272 h 622144"/>
              <a:gd name="connsiteX1888" fmla="*/ 1875972 w 3245936"/>
              <a:gd name="connsiteY1888" fmla="*/ 235434 h 622144"/>
              <a:gd name="connsiteX1889" fmla="*/ 1886497 w 3245936"/>
              <a:gd name="connsiteY1889" fmla="*/ 209983 h 622144"/>
              <a:gd name="connsiteX1890" fmla="*/ 1885735 w 3245936"/>
              <a:gd name="connsiteY1890" fmla="*/ 209507 h 622144"/>
              <a:gd name="connsiteX1891" fmla="*/ 1136518 w 3245936"/>
              <a:gd name="connsiteY1891" fmla="*/ 209269 h 622144"/>
              <a:gd name="connsiteX1892" fmla="*/ 1121373 w 3245936"/>
              <a:gd name="connsiteY1892" fmla="*/ 236434 h 622144"/>
              <a:gd name="connsiteX1893" fmla="*/ 1143728 w 3245936"/>
              <a:gd name="connsiteY1893" fmla="*/ 233415 h 622144"/>
              <a:gd name="connsiteX1894" fmla="*/ 1138290 w 3245936"/>
              <a:gd name="connsiteY1894" fmla="*/ 209545 h 622144"/>
              <a:gd name="connsiteX1895" fmla="*/ 1137071 w 3245936"/>
              <a:gd name="connsiteY1895" fmla="*/ 209526 h 622144"/>
              <a:gd name="connsiteX1896" fmla="*/ 1136518 w 3245936"/>
              <a:gd name="connsiteY1896" fmla="*/ 209269 h 622144"/>
              <a:gd name="connsiteX1897" fmla="*/ 1140395 w 3245936"/>
              <a:gd name="connsiteY1897" fmla="*/ 208497 h 622144"/>
              <a:gd name="connsiteX1898" fmla="*/ 1139014 w 3245936"/>
              <a:gd name="connsiteY1898" fmla="*/ 209364 h 622144"/>
              <a:gd name="connsiteX1899" fmla="*/ 1144481 w 3245936"/>
              <a:gd name="connsiteY1899" fmla="*/ 233319 h 622144"/>
              <a:gd name="connsiteX1900" fmla="*/ 1168751 w 3245936"/>
              <a:gd name="connsiteY1900" fmla="*/ 230052 h 622144"/>
              <a:gd name="connsiteX1901" fmla="*/ 1891288 w 3245936"/>
              <a:gd name="connsiteY1901" fmla="*/ 208097 h 622144"/>
              <a:gd name="connsiteX1902" fmla="*/ 1890517 w 3245936"/>
              <a:gd name="connsiteY1902" fmla="*/ 209297 h 622144"/>
              <a:gd name="connsiteX1903" fmla="*/ 1902052 w 3245936"/>
              <a:gd name="connsiteY1903" fmla="*/ 223594 h 622144"/>
              <a:gd name="connsiteX1904" fmla="*/ 1917282 w 3245936"/>
              <a:gd name="connsiteY1904" fmla="*/ 215393 h 622144"/>
              <a:gd name="connsiteX1905" fmla="*/ 577505 w 3245936"/>
              <a:gd name="connsiteY1905" fmla="*/ 207792 h 622144"/>
              <a:gd name="connsiteX1906" fmla="*/ 473330 w 3245936"/>
              <a:gd name="connsiteY1906" fmla="*/ 228862 h 622144"/>
              <a:gd name="connsiteX1907" fmla="*/ 483503 w 3245936"/>
              <a:gd name="connsiteY1907" fmla="*/ 373146 h 622144"/>
              <a:gd name="connsiteX1908" fmla="*/ 484094 w 3245936"/>
              <a:gd name="connsiteY1908" fmla="*/ 373156 h 622144"/>
              <a:gd name="connsiteX1909" fmla="*/ 486408 w 3245936"/>
              <a:gd name="connsiteY1909" fmla="*/ 374956 h 622144"/>
              <a:gd name="connsiteX1910" fmla="*/ 624273 w 3245936"/>
              <a:gd name="connsiteY1910" fmla="*/ 320492 h 622144"/>
              <a:gd name="connsiteX1911" fmla="*/ 624206 w 3245936"/>
              <a:gd name="connsiteY1911" fmla="*/ 318787 h 622144"/>
              <a:gd name="connsiteX1912" fmla="*/ 626007 w 3245936"/>
              <a:gd name="connsiteY1912" fmla="*/ 316473 h 622144"/>
              <a:gd name="connsiteX1913" fmla="*/ 581868 w 3245936"/>
              <a:gd name="connsiteY1913" fmla="*/ 210088 h 622144"/>
              <a:gd name="connsiteX1914" fmla="*/ 580048 w 3245936"/>
              <a:gd name="connsiteY1914" fmla="*/ 210202 h 622144"/>
              <a:gd name="connsiteX1915" fmla="*/ 577505 w 3245936"/>
              <a:gd name="connsiteY1915" fmla="*/ 207792 h 622144"/>
              <a:gd name="connsiteX1916" fmla="*/ 1134746 w 3245936"/>
              <a:gd name="connsiteY1916" fmla="*/ 207716 h 622144"/>
              <a:gd name="connsiteX1917" fmla="*/ 1041201 w 3245936"/>
              <a:gd name="connsiteY1917" fmla="*/ 247054 h 622144"/>
              <a:gd name="connsiteX1918" fmla="*/ 1041287 w 3245936"/>
              <a:gd name="connsiteY1918" fmla="*/ 247254 h 622144"/>
              <a:gd name="connsiteX1919" fmla="*/ 1120373 w 3245936"/>
              <a:gd name="connsiteY1919" fmla="*/ 236577 h 622144"/>
              <a:gd name="connsiteX1920" fmla="*/ 1135794 w 3245936"/>
              <a:gd name="connsiteY1920" fmla="*/ 208945 h 622144"/>
              <a:gd name="connsiteX1921" fmla="*/ 1134746 w 3245936"/>
              <a:gd name="connsiteY1921" fmla="*/ 207716 h 622144"/>
              <a:gd name="connsiteX1922" fmla="*/ 1140976 w 3245936"/>
              <a:gd name="connsiteY1922" fmla="*/ 207669 h 622144"/>
              <a:gd name="connsiteX1923" fmla="*/ 1140919 w 3245936"/>
              <a:gd name="connsiteY1923" fmla="*/ 207811 h 622144"/>
              <a:gd name="connsiteX1924" fmla="*/ 1141071 w 3245936"/>
              <a:gd name="connsiteY1924" fmla="*/ 207926 h 622144"/>
              <a:gd name="connsiteX1925" fmla="*/ 1170475 w 3245936"/>
              <a:gd name="connsiteY1925" fmla="*/ 227652 h 622144"/>
              <a:gd name="connsiteX1926" fmla="*/ 1174104 w 3245936"/>
              <a:gd name="connsiteY1926" fmla="*/ 226338 h 622144"/>
              <a:gd name="connsiteX1927" fmla="*/ 1176790 w 3245936"/>
              <a:gd name="connsiteY1927" fmla="*/ 230481 h 622144"/>
              <a:gd name="connsiteX1928" fmla="*/ 1266725 w 3245936"/>
              <a:gd name="connsiteY1928" fmla="*/ 256436 h 622144"/>
              <a:gd name="connsiteX1929" fmla="*/ 584344 w 3245936"/>
              <a:gd name="connsiteY1929" fmla="*/ 207345 h 622144"/>
              <a:gd name="connsiteX1930" fmla="*/ 584335 w 3245936"/>
              <a:gd name="connsiteY1930" fmla="*/ 207516 h 622144"/>
              <a:gd name="connsiteX1931" fmla="*/ 582525 w 3245936"/>
              <a:gd name="connsiteY1931" fmla="*/ 209812 h 622144"/>
              <a:gd name="connsiteX1932" fmla="*/ 626664 w 3245936"/>
              <a:gd name="connsiteY1932" fmla="*/ 316206 h 622144"/>
              <a:gd name="connsiteX1933" fmla="*/ 628483 w 3245936"/>
              <a:gd name="connsiteY1933" fmla="*/ 316092 h 622144"/>
              <a:gd name="connsiteX1934" fmla="*/ 629540 w 3245936"/>
              <a:gd name="connsiteY1934" fmla="*/ 316577 h 622144"/>
              <a:gd name="connsiteX1935" fmla="*/ 708103 w 3245936"/>
              <a:gd name="connsiteY1935" fmla="*/ 215851 h 622144"/>
              <a:gd name="connsiteX1936" fmla="*/ 707036 w 3245936"/>
              <a:gd name="connsiteY1936" fmla="*/ 213650 h 622144"/>
              <a:gd name="connsiteX1937" fmla="*/ 848339 w 3245936"/>
              <a:gd name="connsiteY1937" fmla="*/ 205325 h 622144"/>
              <a:gd name="connsiteX1938" fmla="*/ 774177 w 3245936"/>
              <a:gd name="connsiteY1938" fmla="*/ 214517 h 622144"/>
              <a:gd name="connsiteX1939" fmla="*/ 775187 w 3245936"/>
              <a:gd name="connsiteY1939" fmla="*/ 218318 h 622144"/>
              <a:gd name="connsiteX1940" fmla="*/ 841548 w 3245936"/>
              <a:gd name="connsiteY1940" fmla="*/ 230309 h 622144"/>
              <a:gd name="connsiteX1941" fmla="*/ 869180 w 3245936"/>
              <a:gd name="connsiteY1941" fmla="*/ 217555 h 622144"/>
              <a:gd name="connsiteX1942" fmla="*/ 470692 w 3245936"/>
              <a:gd name="connsiteY1942" fmla="*/ 204459 h 622144"/>
              <a:gd name="connsiteX1943" fmla="*/ 448775 w 3245936"/>
              <a:gd name="connsiteY1943" fmla="*/ 231491 h 622144"/>
              <a:gd name="connsiteX1944" fmla="*/ 449623 w 3245936"/>
              <a:gd name="connsiteY1944" fmla="*/ 232881 h 622144"/>
              <a:gd name="connsiteX1945" fmla="*/ 472378 w 3245936"/>
              <a:gd name="connsiteY1945" fmla="*/ 228281 h 622144"/>
              <a:gd name="connsiteX1946" fmla="*/ 2019114 w 3245936"/>
              <a:gd name="connsiteY1946" fmla="*/ 202144 h 622144"/>
              <a:gd name="connsiteX1947" fmla="*/ 2006179 w 3245936"/>
              <a:gd name="connsiteY1947" fmla="*/ 236348 h 622144"/>
              <a:gd name="connsiteX1948" fmla="*/ 2006579 w 3245936"/>
              <a:gd name="connsiteY1948" fmla="*/ 236367 h 622144"/>
              <a:gd name="connsiteX1949" fmla="*/ 2006693 w 3245936"/>
              <a:gd name="connsiteY1949" fmla="*/ 236415 h 622144"/>
              <a:gd name="connsiteX1950" fmla="*/ 381357 w 3245936"/>
              <a:gd name="connsiteY1950" fmla="*/ 201639 h 622144"/>
              <a:gd name="connsiteX1951" fmla="*/ 322445 w 3245936"/>
              <a:gd name="connsiteY1951" fmla="*/ 333132 h 622144"/>
              <a:gd name="connsiteX1952" fmla="*/ 323035 w 3245936"/>
              <a:gd name="connsiteY1952" fmla="*/ 333618 h 622144"/>
              <a:gd name="connsiteX1953" fmla="*/ 443250 w 3245936"/>
              <a:gd name="connsiteY1953" fmla="*/ 235853 h 622144"/>
              <a:gd name="connsiteX1954" fmla="*/ 442784 w 3245936"/>
              <a:gd name="connsiteY1954" fmla="*/ 233148 h 622144"/>
              <a:gd name="connsiteX1955" fmla="*/ 442965 w 3245936"/>
              <a:gd name="connsiteY1955" fmla="*/ 232748 h 622144"/>
              <a:gd name="connsiteX1956" fmla="*/ 915357 w 3245936"/>
              <a:gd name="connsiteY1956" fmla="*/ 200039 h 622144"/>
              <a:gd name="connsiteX1957" fmla="*/ 907051 w 3245936"/>
              <a:gd name="connsiteY1957" fmla="*/ 238701 h 622144"/>
              <a:gd name="connsiteX1958" fmla="*/ 912442 w 3245936"/>
              <a:gd name="connsiteY1958" fmla="*/ 241863 h 622144"/>
              <a:gd name="connsiteX1959" fmla="*/ 915043 w 3245936"/>
              <a:gd name="connsiteY1959" fmla="*/ 240539 h 622144"/>
              <a:gd name="connsiteX1960" fmla="*/ 915376 w 3245936"/>
              <a:gd name="connsiteY1960" fmla="*/ 200049 h 622144"/>
              <a:gd name="connsiteX1961" fmla="*/ 915357 w 3245936"/>
              <a:gd name="connsiteY1961" fmla="*/ 200039 h 622144"/>
              <a:gd name="connsiteX1962" fmla="*/ 916557 w 3245936"/>
              <a:gd name="connsiteY1962" fmla="*/ 199953 h 622144"/>
              <a:gd name="connsiteX1963" fmla="*/ 915833 w 3245936"/>
              <a:gd name="connsiteY1963" fmla="*/ 200058 h 622144"/>
              <a:gd name="connsiteX1964" fmla="*/ 915500 w 3245936"/>
              <a:gd name="connsiteY1964" fmla="*/ 240558 h 622144"/>
              <a:gd name="connsiteX1965" fmla="*/ 916052 w 3245936"/>
              <a:gd name="connsiteY1965" fmla="*/ 240568 h 622144"/>
              <a:gd name="connsiteX1966" fmla="*/ 918757 w 3245936"/>
              <a:gd name="connsiteY1966" fmla="*/ 243816 h 622144"/>
              <a:gd name="connsiteX1967" fmla="*/ 935255 w 3245936"/>
              <a:gd name="connsiteY1967" fmla="*/ 244359 h 622144"/>
              <a:gd name="connsiteX1968" fmla="*/ 912576 w 3245936"/>
              <a:gd name="connsiteY1968" fmla="*/ 198382 h 622144"/>
              <a:gd name="connsiteX1969" fmla="*/ 871028 w 3245936"/>
              <a:gd name="connsiteY1969" fmla="*/ 217565 h 622144"/>
              <a:gd name="connsiteX1970" fmla="*/ 906203 w 3245936"/>
              <a:gd name="connsiteY1970" fmla="*/ 238206 h 622144"/>
              <a:gd name="connsiteX1971" fmla="*/ 914443 w 3245936"/>
              <a:gd name="connsiteY1971" fmla="*/ 199858 h 622144"/>
              <a:gd name="connsiteX1972" fmla="*/ 912576 w 3245936"/>
              <a:gd name="connsiteY1972" fmla="*/ 198382 h 622144"/>
              <a:gd name="connsiteX1973" fmla="*/ 918700 w 3245936"/>
              <a:gd name="connsiteY1973" fmla="*/ 198248 h 622144"/>
              <a:gd name="connsiteX1974" fmla="*/ 917433 w 3245936"/>
              <a:gd name="connsiteY1974" fmla="*/ 199620 h 622144"/>
              <a:gd name="connsiteX1975" fmla="*/ 936283 w 3245936"/>
              <a:gd name="connsiteY1975" fmla="*/ 244397 h 622144"/>
              <a:gd name="connsiteX1976" fmla="*/ 1034362 w 3245936"/>
              <a:gd name="connsiteY1976" fmla="*/ 247635 h 622144"/>
              <a:gd name="connsiteX1977" fmla="*/ 1034372 w 3245936"/>
              <a:gd name="connsiteY1977" fmla="*/ 247302 h 622144"/>
              <a:gd name="connsiteX1978" fmla="*/ 1034467 w 3245936"/>
              <a:gd name="connsiteY1978" fmla="*/ 247083 h 622144"/>
              <a:gd name="connsiteX1979" fmla="*/ 912204 w 3245936"/>
              <a:gd name="connsiteY1979" fmla="*/ 197401 h 622144"/>
              <a:gd name="connsiteX1980" fmla="*/ 849844 w 3245936"/>
              <a:gd name="connsiteY1980" fmla="*/ 205135 h 622144"/>
              <a:gd name="connsiteX1981" fmla="*/ 870209 w 3245936"/>
              <a:gd name="connsiteY1981" fmla="*/ 217079 h 622144"/>
              <a:gd name="connsiteX1982" fmla="*/ 912299 w 3245936"/>
              <a:gd name="connsiteY1982" fmla="*/ 197648 h 622144"/>
              <a:gd name="connsiteX1983" fmla="*/ 912204 w 3245936"/>
              <a:gd name="connsiteY1983" fmla="*/ 197401 h 622144"/>
              <a:gd name="connsiteX1984" fmla="*/ 468758 w 3245936"/>
              <a:gd name="connsiteY1984" fmla="*/ 195981 h 622144"/>
              <a:gd name="connsiteX1985" fmla="*/ 448556 w 3245936"/>
              <a:gd name="connsiteY1985" fmla="*/ 230471 h 622144"/>
              <a:gd name="connsiteX1986" fmla="*/ 470597 w 3245936"/>
              <a:gd name="connsiteY1986" fmla="*/ 203278 h 622144"/>
              <a:gd name="connsiteX1987" fmla="*/ 470111 w 3245936"/>
              <a:gd name="connsiteY1987" fmla="*/ 196343 h 622144"/>
              <a:gd name="connsiteX1988" fmla="*/ 469530 w 3245936"/>
              <a:gd name="connsiteY1988" fmla="*/ 196334 h 622144"/>
              <a:gd name="connsiteX1989" fmla="*/ 468758 w 3245936"/>
              <a:gd name="connsiteY1989" fmla="*/ 195981 h 622144"/>
              <a:gd name="connsiteX1990" fmla="*/ 478950 w 3245936"/>
              <a:gd name="connsiteY1990" fmla="*/ 194267 h 622144"/>
              <a:gd name="connsiteX1991" fmla="*/ 471549 w 3245936"/>
              <a:gd name="connsiteY1991" fmla="*/ 203392 h 622144"/>
              <a:gd name="connsiteX1992" fmla="*/ 473292 w 3245936"/>
              <a:gd name="connsiteY1992" fmla="*/ 228081 h 622144"/>
              <a:gd name="connsiteX1993" fmla="*/ 577353 w 3245936"/>
              <a:gd name="connsiteY1993" fmla="*/ 207021 h 622144"/>
              <a:gd name="connsiteX1994" fmla="*/ 577362 w 3245936"/>
              <a:gd name="connsiteY1994" fmla="*/ 206602 h 622144"/>
              <a:gd name="connsiteX1995" fmla="*/ 171112 w 3245936"/>
              <a:gd name="connsiteY1995" fmla="*/ 194153 h 622144"/>
              <a:gd name="connsiteX1996" fmla="*/ 68413 w 3245936"/>
              <a:gd name="connsiteY1996" fmla="*/ 301290 h 622144"/>
              <a:gd name="connsiteX1997" fmla="*/ 69061 w 3245936"/>
              <a:gd name="connsiteY1997" fmla="*/ 302509 h 622144"/>
              <a:gd name="connsiteX1998" fmla="*/ 187190 w 3245936"/>
              <a:gd name="connsiteY1998" fmla="*/ 280201 h 622144"/>
              <a:gd name="connsiteX1999" fmla="*/ 187218 w 3245936"/>
              <a:gd name="connsiteY1999" fmla="*/ 279097 h 622144"/>
              <a:gd name="connsiteX2000" fmla="*/ 189733 w 3245936"/>
              <a:gd name="connsiteY2000" fmla="*/ 276515 h 622144"/>
              <a:gd name="connsiteX2001" fmla="*/ 173645 w 3245936"/>
              <a:gd name="connsiteY2001" fmla="*/ 194829 h 622144"/>
              <a:gd name="connsiteX2002" fmla="*/ 172455 w 3245936"/>
              <a:gd name="connsiteY2002" fmla="*/ 194800 h 622144"/>
              <a:gd name="connsiteX2003" fmla="*/ 171112 w 3245936"/>
              <a:gd name="connsiteY2003" fmla="*/ 194153 h 622144"/>
              <a:gd name="connsiteX2004" fmla="*/ 473816 w 3245936"/>
              <a:gd name="connsiteY2004" fmla="*/ 193629 h 622144"/>
              <a:gd name="connsiteX2005" fmla="*/ 473816 w 3245936"/>
              <a:gd name="connsiteY2005" fmla="*/ 193648 h 622144"/>
              <a:gd name="connsiteX2006" fmla="*/ 471044 w 3245936"/>
              <a:gd name="connsiteY2006" fmla="*/ 196334 h 622144"/>
              <a:gd name="connsiteX2007" fmla="*/ 471454 w 3245936"/>
              <a:gd name="connsiteY2007" fmla="*/ 202230 h 622144"/>
              <a:gd name="connsiteX2008" fmla="*/ 478007 w 3245936"/>
              <a:gd name="connsiteY2008" fmla="*/ 194153 h 622144"/>
              <a:gd name="connsiteX2009" fmla="*/ 725667 w 3245936"/>
              <a:gd name="connsiteY2009" fmla="*/ 193543 h 622144"/>
              <a:gd name="connsiteX2010" fmla="*/ 712865 w 3245936"/>
              <a:gd name="connsiteY2010" fmla="*/ 210688 h 622144"/>
              <a:gd name="connsiteX2011" fmla="*/ 714056 w 3245936"/>
              <a:gd name="connsiteY2011" fmla="*/ 213098 h 622144"/>
              <a:gd name="connsiteX2012" fmla="*/ 756042 w 3245936"/>
              <a:gd name="connsiteY2012" fmla="*/ 215260 h 622144"/>
              <a:gd name="connsiteX2013" fmla="*/ 756042 w 3245936"/>
              <a:gd name="connsiteY2013" fmla="*/ 215088 h 622144"/>
              <a:gd name="connsiteX2014" fmla="*/ 756404 w 3245936"/>
              <a:gd name="connsiteY2014" fmla="*/ 214298 h 622144"/>
              <a:gd name="connsiteX2015" fmla="*/ 169892 w 3245936"/>
              <a:gd name="connsiteY2015" fmla="*/ 192305 h 622144"/>
              <a:gd name="connsiteX2016" fmla="*/ 7034 w 3245936"/>
              <a:gd name="connsiteY2016" fmla="*/ 219051 h 622144"/>
              <a:gd name="connsiteX2017" fmla="*/ 7015 w 3245936"/>
              <a:gd name="connsiteY2017" fmla="*/ 219975 h 622144"/>
              <a:gd name="connsiteX2018" fmla="*/ 5862 w 3245936"/>
              <a:gd name="connsiteY2018" fmla="*/ 221794 h 622144"/>
              <a:gd name="connsiteX2019" fmla="*/ 63851 w 3245936"/>
              <a:gd name="connsiteY2019" fmla="*/ 300461 h 622144"/>
              <a:gd name="connsiteX2020" fmla="*/ 66498 w 3245936"/>
              <a:gd name="connsiteY2020" fmla="*/ 300033 h 622144"/>
              <a:gd name="connsiteX2021" fmla="*/ 67842 w 3245936"/>
              <a:gd name="connsiteY2021" fmla="*/ 300671 h 622144"/>
              <a:gd name="connsiteX2022" fmla="*/ 170550 w 3245936"/>
              <a:gd name="connsiteY2022" fmla="*/ 193533 h 622144"/>
              <a:gd name="connsiteX2023" fmla="*/ 169892 w 3245936"/>
              <a:gd name="connsiteY2023" fmla="*/ 192305 h 622144"/>
              <a:gd name="connsiteX2024" fmla="*/ 482893 w 3245936"/>
              <a:gd name="connsiteY2024" fmla="*/ 188123 h 622144"/>
              <a:gd name="connsiteX2025" fmla="*/ 473730 w 3245936"/>
              <a:gd name="connsiteY2025" fmla="*/ 191924 h 622144"/>
              <a:gd name="connsiteX2026" fmla="*/ 473835 w 3245936"/>
              <a:gd name="connsiteY2026" fmla="*/ 192952 h 622144"/>
              <a:gd name="connsiteX2027" fmla="*/ 478502 w 3245936"/>
              <a:gd name="connsiteY2027" fmla="*/ 193533 h 622144"/>
              <a:gd name="connsiteX2028" fmla="*/ 2134319 w 3245936"/>
              <a:gd name="connsiteY2028" fmla="*/ 186095 h 622144"/>
              <a:gd name="connsiteX2029" fmla="*/ 2223520 w 3245936"/>
              <a:gd name="connsiteY2029" fmla="*/ 233129 h 622144"/>
              <a:gd name="connsiteX2030" fmla="*/ 2226778 w 3245936"/>
              <a:gd name="connsiteY2030" fmla="*/ 229186 h 622144"/>
              <a:gd name="connsiteX2031" fmla="*/ 2120536 w 3245936"/>
              <a:gd name="connsiteY2031" fmla="*/ 181742 h 622144"/>
              <a:gd name="connsiteX2032" fmla="*/ 2118298 w 3245936"/>
              <a:gd name="connsiteY2032" fmla="*/ 182027 h 622144"/>
              <a:gd name="connsiteX2033" fmla="*/ 2118212 w 3245936"/>
              <a:gd name="connsiteY2033" fmla="*/ 181989 h 622144"/>
              <a:gd name="connsiteX2034" fmla="*/ 2089494 w 3245936"/>
              <a:gd name="connsiteY2034" fmla="*/ 261047 h 622144"/>
              <a:gd name="connsiteX2035" fmla="*/ 2142844 w 3245936"/>
              <a:gd name="connsiteY2035" fmla="*/ 274858 h 622144"/>
              <a:gd name="connsiteX2036" fmla="*/ 2171143 w 3245936"/>
              <a:gd name="connsiteY2036" fmla="*/ 268867 h 622144"/>
              <a:gd name="connsiteX2037" fmla="*/ 2122032 w 3245936"/>
              <a:gd name="connsiteY2037" fmla="*/ 180570 h 622144"/>
              <a:gd name="connsiteX2038" fmla="*/ 2121165 w 3245936"/>
              <a:gd name="connsiteY2038" fmla="*/ 181408 h 622144"/>
              <a:gd name="connsiteX2039" fmla="*/ 2171876 w 3245936"/>
              <a:gd name="connsiteY2039" fmla="*/ 268714 h 622144"/>
              <a:gd name="connsiteX2040" fmla="*/ 2198879 w 3245936"/>
              <a:gd name="connsiteY2040" fmla="*/ 262990 h 622144"/>
              <a:gd name="connsiteX2041" fmla="*/ 2222997 w 3245936"/>
              <a:gd name="connsiteY2041" fmla="*/ 233796 h 622144"/>
              <a:gd name="connsiteX2042" fmla="*/ 2116155 w 3245936"/>
              <a:gd name="connsiteY2042" fmla="*/ 180541 h 622144"/>
              <a:gd name="connsiteX2043" fmla="*/ 2056728 w 3245936"/>
              <a:gd name="connsiteY2043" fmla="*/ 212698 h 622144"/>
              <a:gd name="connsiteX2044" fmla="*/ 2069606 w 3245936"/>
              <a:gd name="connsiteY2044" fmla="*/ 255913 h 622144"/>
              <a:gd name="connsiteX2045" fmla="*/ 2088818 w 3245936"/>
              <a:gd name="connsiteY2045" fmla="*/ 260875 h 622144"/>
              <a:gd name="connsiteX2046" fmla="*/ 2117564 w 3245936"/>
              <a:gd name="connsiteY2046" fmla="*/ 181694 h 622144"/>
              <a:gd name="connsiteX2047" fmla="*/ 2116155 w 3245936"/>
              <a:gd name="connsiteY2047" fmla="*/ 180541 h 622144"/>
              <a:gd name="connsiteX2048" fmla="*/ 2274012 w 3245936"/>
              <a:gd name="connsiteY2048" fmla="*/ 178141 h 622144"/>
              <a:gd name="connsiteX2049" fmla="*/ 2258973 w 3245936"/>
              <a:gd name="connsiteY2049" fmla="*/ 243254 h 622144"/>
              <a:gd name="connsiteX2050" fmla="*/ 2260973 w 3245936"/>
              <a:gd name="connsiteY2050" fmla="*/ 244187 h 622144"/>
              <a:gd name="connsiteX2051" fmla="*/ 2264230 w 3245936"/>
              <a:gd name="connsiteY2051" fmla="*/ 242559 h 622144"/>
              <a:gd name="connsiteX2052" fmla="*/ 394959 w 3245936"/>
              <a:gd name="connsiteY2052" fmla="*/ 177741 h 622144"/>
              <a:gd name="connsiteX2053" fmla="*/ 392006 w 3245936"/>
              <a:gd name="connsiteY2053" fmla="*/ 178427 h 622144"/>
              <a:gd name="connsiteX2054" fmla="*/ 391796 w 3245936"/>
              <a:gd name="connsiteY2054" fmla="*/ 178332 h 622144"/>
              <a:gd name="connsiteX2055" fmla="*/ 381690 w 3245936"/>
              <a:gd name="connsiteY2055" fmla="*/ 200858 h 622144"/>
              <a:gd name="connsiteX2056" fmla="*/ 443298 w 3245936"/>
              <a:gd name="connsiteY2056" fmla="*/ 231976 h 622144"/>
              <a:gd name="connsiteX2057" fmla="*/ 443698 w 3245936"/>
              <a:gd name="connsiteY2057" fmla="*/ 231538 h 622144"/>
              <a:gd name="connsiteX2058" fmla="*/ 675641 w 3245936"/>
              <a:gd name="connsiteY2058" fmla="*/ 177312 h 622144"/>
              <a:gd name="connsiteX2059" fmla="*/ 584363 w 3245936"/>
              <a:gd name="connsiteY2059" fmla="*/ 206087 h 622144"/>
              <a:gd name="connsiteX2060" fmla="*/ 584363 w 3245936"/>
              <a:gd name="connsiteY2060" fmla="*/ 206440 h 622144"/>
              <a:gd name="connsiteX2061" fmla="*/ 707055 w 3245936"/>
              <a:gd name="connsiteY2061" fmla="*/ 212745 h 622144"/>
              <a:gd name="connsiteX2062" fmla="*/ 707055 w 3245936"/>
              <a:gd name="connsiteY2062" fmla="*/ 212536 h 622144"/>
              <a:gd name="connsiteX2063" fmla="*/ 707864 w 3245936"/>
              <a:gd name="connsiteY2063" fmla="*/ 211040 h 622144"/>
              <a:gd name="connsiteX2064" fmla="*/ 396178 w 3245936"/>
              <a:gd name="connsiteY2064" fmla="*/ 176007 h 622144"/>
              <a:gd name="connsiteX2065" fmla="*/ 395387 w 3245936"/>
              <a:gd name="connsiteY2065" fmla="*/ 177350 h 622144"/>
              <a:gd name="connsiteX2066" fmla="*/ 444117 w 3245936"/>
              <a:gd name="connsiteY2066" fmla="*/ 231148 h 622144"/>
              <a:gd name="connsiteX2067" fmla="*/ 447070 w 3245936"/>
              <a:gd name="connsiteY2067" fmla="*/ 230452 h 622144"/>
              <a:gd name="connsiteX2068" fmla="*/ 447841 w 3245936"/>
              <a:gd name="connsiteY2068" fmla="*/ 230805 h 622144"/>
              <a:gd name="connsiteX2069" fmla="*/ 468349 w 3245936"/>
              <a:gd name="connsiteY2069" fmla="*/ 195781 h 622144"/>
              <a:gd name="connsiteX2070" fmla="*/ 467272 w 3245936"/>
              <a:gd name="connsiteY2070" fmla="*/ 194667 h 622144"/>
              <a:gd name="connsiteX2071" fmla="*/ 466977 w 3245936"/>
              <a:gd name="connsiteY2071" fmla="*/ 194324 h 622144"/>
              <a:gd name="connsiteX2072" fmla="*/ 463996 w 3245936"/>
              <a:gd name="connsiteY2072" fmla="*/ 195048 h 622144"/>
              <a:gd name="connsiteX2073" fmla="*/ 461310 w 3245936"/>
              <a:gd name="connsiteY2073" fmla="*/ 191047 h 622144"/>
              <a:gd name="connsiteX2074" fmla="*/ 2273479 w 3245936"/>
              <a:gd name="connsiteY2074" fmla="*/ 173874 h 622144"/>
              <a:gd name="connsiteX2075" fmla="*/ 2228093 w 3245936"/>
              <a:gd name="connsiteY2075" fmla="*/ 228871 h 622144"/>
              <a:gd name="connsiteX2076" fmla="*/ 2258458 w 3245936"/>
              <a:gd name="connsiteY2076" fmla="*/ 243016 h 622144"/>
              <a:gd name="connsiteX2077" fmla="*/ 2274336 w 3245936"/>
              <a:gd name="connsiteY2077" fmla="*/ 174265 h 622144"/>
              <a:gd name="connsiteX2078" fmla="*/ 2273479 w 3245936"/>
              <a:gd name="connsiteY2078" fmla="*/ 173874 h 622144"/>
              <a:gd name="connsiteX2079" fmla="*/ 2277927 w 3245936"/>
              <a:gd name="connsiteY2079" fmla="*/ 173341 h 622144"/>
              <a:gd name="connsiteX2080" fmla="*/ 2275146 w 3245936"/>
              <a:gd name="connsiteY2080" fmla="*/ 174388 h 622144"/>
              <a:gd name="connsiteX2081" fmla="*/ 2264783 w 3245936"/>
              <a:gd name="connsiteY2081" fmla="*/ 242568 h 622144"/>
              <a:gd name="connsiteX2082" fmla="*/ 2267497 w 3245936"/>
              <a:gd name="connsiteY2082" fmla="*/ 245692 h 622144"/>
              <a:gd name="connsiteX2083" fmla="*/ 2365605 w 3245936"/>
              <a:gd name="connsiteY2083" fmla="*/ 244730 h 622144"/>
              <a:gd name="connsiteX2084" fmla="*/ 2365614 w 3245936"/>
              <a:gd name="connsiteY2084" fmla="*/ 244226 h 622144"/>
              <a:gd name="connsiteX2085" fmla="*/ 2366119 w 3245936"/>
              <a:gd name="connsiteY2085" fmla="*/ 243121 h 622144"/>
              <a:gd name="connsiteX2086" fmla="*/ 693367 w 3245936"/>
              <a:gd name="connsiteY2086" fmla="*/ 171712 h 622144"/>
              <a:gd name="connsiteX2087" fmla="*/ 676384 w 3245936"/>
              <a:gd name="connsiteY2087" fmla="*/ 177074 h 622144"/>
              <a:gd name="connsiteX2088" fmla="*/ 708379 w 3245936"/>
              <a:gd name="connsiteY2088" fmla="*/ 210564 h 622144"/>
              <a:gd name="connsiteX2089" fmla="*/ 711351 w 3245936"/>
              <a:gd name="connsiteY2089" fmla="*/ 209850 h 622144"/>
              <a:gd name="connsiteX2090" fmla="*/ 712436 w 3245936"/>
              <a:gd name="connsiteY2090" fmla="*/ 210345 h 622144"/>
              <a:gd name="connsiteX2091" fmla="*/ 725219 w 3245936"/>
              <a:gd name="connsiteY2091" fmla="*/ 193229 h 622144"/>
              <a:gd name="connsiteX2092" fmla="*/ 2271879 w 3245936"/>
              <a:gd name="connsiteY2092" fmla="*/ 171474 h 622144"/>
              <a:gd name="connsiteX2093" fmla="*/ 2122594 w 3245936"/>
              <a:gd name="connsiteY2093" fmla="*/ 178779 h 622144"/>
              <a:gd name="connsiteX2094" fmla="*/ 2122565 w 3245936"/>
              <a:gd name="connsiteY2094" fmla="*/ 179341 h 622144"/>
              <a:gd name="connsiteX2095" fmla="*/ 2122432 w 3245936"/>
              <a:gd name="connsiteY2095" fmla="*/ 179627 h 622144"/>
              <a:gd name="connsiteX2096" fmla="*/ 2227330 w 3245936"/>
              <a:gd name="connsiteY2096" fmla="*/ 228509 h 622144"/>
              <a:gd name="connsiteX2097" fmla="*/ 2272879 w 3245936"/>
              <a:gd name="connsiteY2097" fmla="*/ 173331 h 622144"/>
              <a:gd name="connsiteX2098" fmla="*/ 2271879 w 3245936"/>
              <a:gd name="connsiteY2098" fmla="*/ 171474 h 622144"/>
              <a:gd name="connsiteX2099" fmla="*/ 2554933 w 3245936"/>
              <a:gd name="connsiteY2099" fmla="*/ 165863 h 622144"/>
              <a:gd name="connsiteX2100" fmla="*/ 2464436 w 3245936"/>
              <a:gd name="connsiteY2100" fmla="*/ 258351 h 622144"/>
              <a:gd name="connsiteX2101" fmla="*/ 2465208 w 3245936"/>
              <a:gd name="connsiteY2101" fmla="*/ 261085 h 622144"/>
              <a:gd name="connsiteX2102" fmla="*/ 2614988 w 3245936"/>
              <a:gd name="connsiteY2102" fmla="*/ 301252 h 622144"/>
              <a:gd name="connsiteX2103" fmla="*/ 2616446 w 3245936"/>
              <a:gd name="connsiteY2103" fmla="*/ 299499 h 622144"/>
              <a:gd name="connsiteX2104" fmla="*/ 2558172 w 3245936"/>
              <a:gd name="connsiteY2104" fmla="*/ 166425 h 622144"/>
              <a:gd name="connsiteX2105" fmla="*/ 2556334 w 3245936"/>
              <a:gd name="connsiteY2105" fmla="*/ 166549 h 622144"/>
              <a:gd name="connsiteX2106" fmla="*/ 2554933 w 3245936"/>
              <a:gd name="connsiteY2106" fmla="*/ 165863 h 622144"/>
              <a:gd name="connsiteX2107" fmla="*/ 298680 w 3245936"/>
              <a:gd name="connsiteY2107" fmla="*/ 163349 h 622144"/>
              <a:gd name="connsiteX2108" fmla="*/ 193381 w 3245936"/>
              <a:gd name="connsiteY2108" fmla="*/ 277620 h 622144"/>
              <a:gd name="connsiteX2109" fmla="*/ 194200 w 3245936"/>
              <a:gd name="connsiteY2109" fmla="*/ 280687 h 622144"/>
              <a:gd name="connsiteX2110" fmla="*/ 194095 w 3245936"/>
              <a:gd name="connsiteY2110" fmla="*/ 280925 h 622144"/>
              <a:gd name="connsiteX2111" fmla="*/ 317558 w 3245936"/>
              <a:gd name="connsiteY2111" fmla="*/ 334380 h 622144"/>
              <a:gd name="connsiteX2112" fmla="*/ 319768 w 3245936"/>
              <a:gd name="connsiteY2112" fmla="*/ 332694 h 622144"/>
              <a:gd name="connsiteX2113" fmla="*/ 300718 w 3245936"/>
              <a:gd name="connsiteY2113" fmla="*/ 163949 h 622144"/>
              <a:gd name="connsiteX2114" fmla="*/ 299966 w 3245936"/>
              <a:gd name="connsiteY2114" fmla="*/ 163930 h 622144"/>
              <a:gd name="connsiteX2115" fmla="*/ 298680 w 3245936"/>
              <a:gd name="connsiteY2115" fmla="*/ 163349 h 622144"/>
              <a:gd name="connsiteX2116" fmla="*/ 303728 w 3245936"/>
              <a:gd name="connsiteY2116" fmla="*/ 162434 h 622144"/>
              <a:gd name="connsiteX2117" fmla="*/ 301623 w 3245936"/>
              <a:gd name="connsiteY2117" fmla="*/ 163892 h 622144"/>
              <a:gd name="connsiteX2118" fmla="*/ 320664 w 3245936"/>
              <a:gd name="connsiteY2118" fmla="*/ 332646 h 622144"/>
              <a:gd name="connsiteX2119" fmla="*/ 321407 w 3245936"/>
              <a:gd name="connsiteY2119" fmla="*/ 332665 h 622144"/>
              <a:gd name="connsiteX2120" fmla="*/ 321616 w 3245936"/>
              <a:gd name="connsiteY2120" fmla="*/ 332770 h 622144"/>
              <a:gd name="connsiteX2121" fmla="*/ 380547 w 3245936"/>
              <a:gd name="connsiteY2121" fmla="*/ 201239 h 622144"/>
              <a:gd name="connsiteX2122" fmla="*/ 297470 w 3245936"/>
              <a:gd name="connsiteY2122" fmla="*/ 161644 h 622144"/>
              <a:gd name="connsiteX2123" fmla="*/ 176779 w 3245936"/>
              <a:gd name="connsiteY2123" fmla="*/ 190847 h 622144"/>
              <a:gd name="connsiteX2124" fmla="*/ 176750 w 3245936"/>
              <a:gd name="connsiteY2124" fmla="*/ 192114 h 622144"/>
              <a:gd name="connsiteX2125" fmla="*/ 174236 w 3245936"/>
              <a:gd name="connsiteY2125" fmla="*/ 194695 h 622144"/>
              <a:gd name="connsiteX2126" fmla="*/ 190323 w 3245936"/>
              <a:gd name="connsiteY2126" fmla="*/ 276382 h 622144"/>
              <a:gd name="connsiteX2127" fmla="*/ 191514 w 3245936"/>
              <a:gd name="connsiteY2127" fmla="*/ 276420 h 622144"/>
              <a:gd name="connsiteX2128" fmla="*/ 192800 w 3245936"/>
              <a:gd name="connsiteY2128" fmla="*/ 277011 h 622144"/>
              <a:gd name="connsiteX2129" fmla="*/ 298099 w 3245936"/>
              <a:gd name="connsiteY2129" fmla="*/ 162730 h 622144"/>
              <a:gd name="connsiteX2130" fmla="*/ 297470 w 3245936"/>
              <a:gd name="connsiteY2130" fmla="*/ 161644 h 622144"/>
              <a:gd name="connsiteX2131" fmla="*/ 304233 w 3245936"/>
              <a:gd name="connsiteY2131" fmla="*/ 161310 h 622144"/>
              <a:gd name="connsiteX2132" fmla="*/ 304081 w 3245936"/>
              <a:gd name="connsiteY2132" fmla="*/ 161653 h 622144"/>
              <a:gd name="connsiteX2133" fmla="*/ 380900 w 3245936"/>
              <a:gd name="connsiteY2133" fmla="*/ 200449 h 622144"/>
              <a:gd name="connsiteX2134" fmla="*/ 390987 w 3245936"/>
              <a:gd name="connsiteY2134" fmla="*/ 177951 h 622144"/>
              <a:gd name="connsiteX2135" fmla="*/ 389329 w 3245936"/>
              <a:gd name="connsiteY2135" fmla="*/ 174703 h 622144"/>
              <a:gd name="connsiteX2136" fmla="*/ 557493 w 3245936"/>
              <a:gd name="connsiteY2136" fmla="*/ 157158 h 622144"/>
              <a:gd name="connsiteX2137" fmla="*/ 484465 w 3245936"/>
              <a:gd name="connsiteY2137" fmla="*/ 187466 h 622144"/>
              <a:gd name="connsiteX2138" fmla="*/ 479445 w 3245936"/>
              <a:gd name="connsiteY2138" fmla="*/ 193648 h 622144"/>
              <a:gd name="connsiteX2139" fmla="*/ 577372 w 3245936"/>
              <a:gd name="connsiteY2139" fmla="*/ 205925 h 622144"/>
              <a:gd name="connsiteX2140" fmla="*/ 577372 w 3245936"/>
              <a:gd name="connsiteY2140" fmla="*/ 205897 h 622144"/>
              <a:gd name="connsiteX2141" fmla="*/ 579077 w 3245936"/>
              <a:gd name="connsiteY2141" fmla="*/ 203620 h 622144"/>
              <a:gd name="connsiteX2142" fmla="*/ 757375 w 3245936"/>
              <a:gd name="connsiteY2142" fmla="*/ 154671 h 622144"/>
              <a:gd name="connsiteX2143" fmla="*/ 759642 w 3245936"/>
              <a:gd name="connsiteY2143" fmla="*/ 212402 h 622144"/>
              <a:gd name="connsiteX2144" fmla="*/ 760328 w 3245936"/>
              <a:gd name="connsiteY2144" fmla="*/ 212431 h 622144"/>
              <a:gd name="connsiteX2145" fmla="*/ 762957 w 3245936"/>
              <a:gd name="connsiteY2145" fmla="*/ 215060 h 622144"/>
              <a:gd name="connsiteX2146" fmla="*/ 773292 w 3245936"/>
              <a:gd name="connsiteY2146" fmla="*/ 213774 h 622144"/>
              <a:gd name="connsiteX2147" fmla="*/ 757575 w 3245936"/>
              <a:gd name="connsiteY2147" fmla="*/ 154681 h 622144"/>
              <a:gd name="connsiteX2148" fmla="*/ 757375 w 3245936"/>
              <a:gd name="connsiteY2148" fmla="*/ 154671 h 622144"/>
              <a:gd name="connsiteX2149" fmla="*/ 2037135 w 3245936"/>
              <a:gd name="connsiteY2149" fmla="*/ 154519 h 622144"/>
              <a:gd name="connsiteX2150" fmla="*/ 2034773 w 3245936"/>
              <a:gd name="connsiteY2150" fmla="*/ 160768 h 622144"/>
              <a:gd name="connsiteX2151" fmla="*/ 2007265 w 3245936"/>
              <a:gd name="connsiteY2151" fmla="*/ 236682 h 622144"/>
              <a:gd name="connsiteX2152" fmla="*/ 2008713 w 3245936"/>
              <a:gd name="connsiteY2152" fmla="*/ 237853 h 622144"/>
              <a:gd name="connsiteX2153" fmla="*/ 2055833 w 3245936"/>
              <a:gd name="connsiteY2153" fmla="*/ 212355 h 622144"/>
              <a:gd name="connsiteX2154" fmla="*/ 2038593 w 3245936"/>
              <a:gd name="connsiteY2154" fmla="*/ 154567 h 622144"/>
              <a:gd name="connsiteX2155" fmla="*/ 2037154 w 3245936"/>
              <a:gd name="connsiteY2155" fmla="*/ 154538 h 622144"/>
              <a:gd name="connsiteX2156" fmla="*/ 2037135 w 3245936"/>
              <a:gd name="connsiteY2156" fmla="*/ 154519 h 622144"/>
              <a:gd name="connsiteX2157" fmla="*/ 755089 w 3245936"/>
              <a:gd name="connsiteY2157" fmla="*/ 154157 h 622144"/>
              <a:gd name="connsiteX2158" fmla="*/ 726171 w 3245936"/>
              <a:gd name="connsiteY2158" fmla="*/ 192876 h 622144"/>
              <a:gd name="connsiteX2159" fmla="*/ 756851 w 3245936"/>
              <a:gd name="connsiteY2159" fmla="*/ 213593 h 622144"/>
              <a:gd name="connsiteX2160" fmla="*/ 759128 w 3245936"/>
              <a:gd name="connsiteY2160" fmla="*/ 212393 h 622144"/>
              <a:gd name="connsiteX2161" fmla="*/ 756861 w 3245936"/>
              <a:gd name="connsiteY2161" fmla="*/ 154662 h 622144"/>
              <a:gd name="connsiteX2162" fmla="*/ 756175 w 3245936"/>
              <a:gd name="connsiteY2162" fmla="*/ 154643 h 622144"/>
              <a:gd name="connsiteX2163" fmla="*/ 755089 w 3245936"/>
              <a:gd name="connsiteY2163" fmla="*/ 154157 h 622144"/>
              <a:gd name="connsiteX2164" fmla="*/ 2032049 w 3245936"/>
              <a:gd name="connsiteY2164" fmla="*/ 153690 h 622144"/>
              <a:gd name="connsiteX2165" fmla="*/ 1891460 w 3245936"/>
              <a:gd name="connsiteY2165" fmla="*/ 205983 h 622144"/>
              <a:gd name="connsiteX2166" fmla="*/ 1891508 w 3245936"/>
              <a:gd name="connsiteY2166" fmla="*/ 207421 h 622144"/>
              <a:gd name="connsiteX2167" fmla="*/ 1918197 w 3245936"/>
              <a:gd name="connsiteY2167" fmla="*/ 214908 h 622144"/>
              <a:gd name="connsiteX2168" fmla="*/ 759785 w 3245936"/>
              <a:gd name="connsiteY2168" fmla="*/ 153347 h 622144"/>
              <a:gd name="connsiteX2169" fmla="*/ 758204 w 3245936"/>
              <a:gd name="connsiteY2169" fmla="*/ 154452 h 622144"/>
              <a:gd name="connsiteX2170" fmla="*/ 773958 w 3245936"/>
              <a:gd name="connsiteY2170" fmla="*/ 213688 h 622144"/>
              <a:gd name="connsiteX2171" fmla="*/ 847149 w 3245936"/>
              <a:gd name="connsiteY2171" fmla="*/ 204621 h 622144"/>
              <a:gd name="connsiteX2172" fmla="*/ 2035097 w 3245936"/>
              <a:gd name="connsiteY2172" fmla="*/ 153119 h 622144"/>
              <a:gd name="connsiteX2173" fmla="*/ 1919501 w 3245936"/>
              <a:gd name="connsiteY2173" fmla="*/ 215260 h 622144"/>
              <a:gd name="connsiteX2174" fmla="*/ 2002512 w 3245936"/>
              <a:gd name="connsiteY2174" fmla="*/ 238549 h 622144"/>
              <a:gd name="connsiteX2175" fmla="*/ 2005226 w 3245936"/>
              <a:gd name="connsiteY2175" fmla="*/ 236320 h 622144"/>
              <a:gd name="connsiteX2176" fmla="*/ 2036307 w 3245936"/>
              <a:gd name="connsiteY2176" fmla="*/ 154138 h 622144"/>
              <a:gd name="connsiteX2177" fmla="*/ 2035097 w 3245936"/>
              <a:gd name="connsiteY2177" fmla="*/ 153119 h 622144"/>
              <a:gd name="connsiteX2178" fmla="*/ 753794 w 3245936"/>
              <a:gd name="connsiteY2178" fmla="*/ 152652 h 622144"/>
              <a:gd name="connsiteX2179" fmla="*/ 694387 w 3245936"/>
              <a:gd name="connsiteY2179" fmla="*/ 171388 h 622144"/>
              <a:gd name="connsiteX2180" fmla="*/ 725724 w 3245936"/>
              <a:gd name="connsiteY2180" fmla="*/ 192562 h 622144"/>
              <a:gd name="connsiteX2181" fmla="*/ 754661 w 3245936"/>
              <a:gd name="connsiteY2181" fmla="*/ 153814 h 622144"/>
              <a:gd name="connsiteX2182" fmla="*/ 753794 w 3245936"/>
              <a:gd name="connsiteY2182" fmla="*/ 152652 h 622144"/>
              <a:gd name="connsiteX2183" fmla="*/ 760252 w 3245936"/>
              <a:gd name="connsiteY2183" fmla="*/ 152547 h 622144"/>
              <a:gd name="connsiteX2184" fmla="*/ 848653 w 3245936"/>
              <a:gd name="connsiteY2184" fmla="*/ 204440 h 622144"/>
              <a:gd name="connsiteX2185" fmla="*/ 912128 w 3245936"/>
              <a:gd name="connsiteY2185" fmla="*/ 196562 h 622144"/>
              <a:gd name="connsiteX2186" fmla="*/ 912138 w 3245936"/>
              <a:gd name="connsiteY2186" fmla="*/ 196010 h 622144"/>
              <a:gd name="connsiteX2187" fmla="*/ 2041155 w 3245936"/>
              <a:gd name="connsiteY2187" fmla="*/ 152452 h 622144"/>
              <a:gd name="connsiteX2188" fmla="*/ 2039326 w 3245936"/>
              <a:gd name="connsiteY2188" fmla="*/ 154281 h 622144"/>
              <a:gd name="connsiteX2189" fmla="*/ 2056528 w 3245936"/>
              <a:gd name="connsiteY2189" fmla="*/ 211984 h 622144"/>
              <a:gd name="connsiteX2190" fmla="*/ 2115840 w 3245936"/>
              <a:gd name="connsiteY2190" fmla="*/ 179875 h 622144"/>
              <a:gd name="connsiteX2191" fmla="*/ 2115593 w 3245936"/>
              <a:gd name="connsiteY2191" fmla="*/ 177732 h 622144"/>
              <a:gd name="connsiteX2192" fmla="*/ 2115621 w 3245936"/>
              <a:gd name="connsiteY2192" fmla="*/ 177674 h 622144"/>
              <a:gd name="connsiteX2193" fmla="*/ 467406 w 3245936"/>
              <a:gd name="connsiteY2193" fmla="*/ 146737 h 622144"/>
              <a:gd name="connsiteX2194" fmla="*/ 396235 w 3245936"/>
              <a:gd name="connsiteY2194" fmla="*/ 174074 h 622144"/>
              <a:gd name="connsiteX2195" fmla="*/ 396302 w 3245936"/>
              <a:gd name="connsiteY2195" fmla="*/ 175465 h 622144"/>
              <a:gd name="connsiteX2196" fmla="*/ 461424 w 3245936"/>
              <a:gd name="connsiteY2196" fmla="*/ 190514 h 622144"/>
              <a:gd name="connsiteX2197" fmla="*/ 465596 w 3245936"/>
              <a:gd name="connsiteY2197" fmla="*/ 188095 h 622144"/>
              <a:gd name="connsiteX2198" fmla="*/ 467834 w 3245936"/>
              <a:gd name="connsiteY2198" fmla="*/ 189714 h 622144"/>
              <a:gd name="connsiteX2199" fmla="*/ 469406 w 3245936"/>
              <a:gd name="connsiteY2199" fmla="*/ 188952 h 622144"/>
              <a:gd name="connsiteX2200" fmla="*/ 2631609 w 3245936"/>
              <a:gd name="connsiteY2200" fmla="*/ 144270 h 622144"/>
              <a:gd name="connsiteX2201" fmla="*/ 2629314 w 3245936"/>
              <a:gd name="connsiteY2201" fmla="*/ 145289 h 622144"/>
              <a:gd name="connsiteX2202" fmla="*/ 2618903 w 3245936"/>
              <a:gd name="connsiteY2202" fmla="*/ 299080 h 622144"/>
              <a:gd name="connsiteX2203" fmla="*/ 2619046 w 3245936"/>
              <a:gd name="connsiteY2203" fmla="*/ 299080 h 622144"/>
              <a:gd name="connsiteX2204" fmla="*/ 2621351 w 3245936"/>
              <a:gd name="connsiteY2204" fmla="*/ 300890 h 622144"/>
              <a:gd name="connsiteX2205" fmla="*/ 2759226 w 3245936"/>
              <a:gd name="connsiteY2205" fmla="*/ 246426 h 622144"/>
              <a:gd name="connsiteX2206" fmla="*/ 2759149 w 3245936"/>
              <a:gd name="connsiteY2206" fmla="*/ 244711 h 622144"/>
              <a:gd name="connsiteX2207" fmla="*/ 2759607 w 3245936"/>
              <a:gd name="connsiteY2207" fmla="*/ 243721 h 622144"/>
              <a:gd name="connsiteX2208" fmla="*/ 2625866 w 3245936"/>
              <a:gd name="connsiteY2208" fmla="*/ 143032 h 622144"/>
              <a:gd name="connsiteX2209" fmla="*/ 2560620 w 3245936"/>
              <a:gd name="connsiteY2209" fmla="*/ 162320 h 622144"/>
              <a:gd name="connsiteX2210" fmla="*/ 2560639 w 3245936"/>
              <a:gd name="connsiteY2210" fmla="*/ 163873 h 622144"/>
              <a:gd name="connsiteX2211" fmla="*/ 2558943 w 3245936"/>
              <a:gd name="connsiteY2211" fmla="*/ 166130 h 622144"/>
              <a:gd name="connsiteX2212" fmla="*/ 2617217 w 3245936"/>
              <a:gd name="connsiteY2212" fmla="*/ 299204 h 622144"/>
              <a:gd name="connsiteX2213" fmla="*/ 2618055 w 3245936"/>
              <a:gd name="connsiteY2213" fmla="*/ 299061 h 622144"/>
              <a:gd name="connsiteX2214" fmla="*/ 2628485 w 3245936"/>
              <a:gd name="connsiteY2214" fmla="*/ 145270 h 622144"/>
              <a:gd name="connsiteX2215" fmla="*/ 2628333 w 3245936"/>
              <a:gd name="connsiteY2215" fmla="*/ 145270 h 622144"/>
              <a:gd name="connsiteX2216" fmla="*/ 2625866 w 3245936"/>
              <a:gd name="connsiteY2216" fmla="*/ 143032 h 622144"/>
              <a:gd name="connsiteX2217" fmla="*/ 630531 w 3245936"/>
              <a:gd name="connsiteY2217" fmla="*/ 130078 h 622144"/>
              <a:gd name="connsiteX2218" fmla="*/ 627559 w 3245936"/>
              <a:gd name="connsiteY2218" fmla="*/ 130783 h 622144"/>
              <a:gd name="connsiteX2219" fmla="*/ 626835 w 3245936"/>
              <a:gd name="connsiteY2219" fmla="*/ 130440 h 622144"/>
              <a:gd name="connsiteX2220" fmla="*/ 582944 w 3245936"/>
              <a:gd name="connsiteY2220" fmla="*/ 203820 h 622144"/>
              <a:gd name="connsiteX2221" fmla="*/ 584039 w 3245936"/>
              <a:gd name="connsiteY2221" fmla="*/ 205221 h 622144"/>
              <a:gd name="connsiteX2222" fmla="*/ 674927 w 3245936"/>
              <a:gd name="connsiteY2222" fmla="*/ 176550 h 622144"/>
              <a:gd name="connsiteX2223" fmla="*/ 631093 w 3245936"/>
              <a:gd name="connsiteY2223" fmla="*/ 129640 h 622144"/>
              <a:gd name="connsiteX2224" fmla="*/ 675679 w 3245936"/>
              <a:gd name="connsiteY2224" fmla="*/ 176312 h 622144"/>
              <a:gd name="connsiteX2225" fmla="*/ 692396 w 3245936"/>
              <a:gd name="connsiteY2225" fmla="*/ 171045 h 622144"/>
              <a:gd name="connsiteX2226" fmla="*/ 625273 w 3245936"/>
              <a:gd name="connsiteY2226" fmla="*/ 129040 h 622144"/>
              <a:gd name="connsiteX2227" fmla="*/ 558074 w 3245936"/>
              <a:gd name="connsiteY2227" fmla="*/ 156919 h 622144"/>
              <a:gd name="connsiteX2228" fmla="*/ 579667 w 3245936"/>
              <a:gd name="connsiteY2228" fmla="*/ 203411 h 622144"/>
              <a:gd name="connsiteX2229" fmla="*/ 581658 w 3245936"/>
              <a:gd name="connsiteY2229" fmla="*/ 203220 h 622144"/>
              <a:gd name="connsiteX2230" fmla="*/ 582392 w 3245936"/>
              <a:gd name="connsiteY2230" fmla="*/ 203573 h 622144"/>
              <a:gd name="connsiteX2231" fmla="*/ 626273 w 3245936"/>
              <a:gd name="connsiteY2231" fmla="*/ 130183 h 622144"/>
              <a:gd name="connsiteX2232" fmla="*/ 625273 w 3245936"/>
              <a:gd name="connsiteY2232" fmla="*/ 129040 h 622144"/>
              <a:gd name="connsiteX2233" fmla="*/ 631769 w 3245936"/>
              <a:gd name="connsiteY2233" fmla="*/ 128297 h 622144"/>
              <a:gd name="connsiteX2234" fmla="*/ 631493 w 3245936"/>
              <a:gd name="connsiteY2234" fmla="*/ 128897 h 622144"/>
              <a:gd name="connsiteX2235" fmla="*/ 693415 w 3245936"/>
              <a:gd name="connsiteY2235" fmla="*/ 170731 h 622144"/>
              <a:gd name="connsiteX2236" fmla="*/ 753470 w 3245936"/>
              <a:gd name="connsiteY2236" fmla="*/ 151785 h 622144"/>
              <a:gd name="connsiteX2237" fmla="*/ 753489 w 3245936"/>
              <a:gd name="connsiteY2237" fmla="*/ 150890 h 622144"/>
              <a:gd name="connsiteX2238" fmla="*/ 533119 w 3245936"/>
              <a:gd name="connsiteY2238" fmla="*/ 126173 h 622144"/>
              <a:gd name="connsiteX2239" fmla="*/ 472978 w 3245936"/>
              <a:gd name="connsiteY2239" fmla="*/ 190495 h 622144"/>
              <a:gd name="connsiteX2240" fmla="*/ 473083 w 3245936"/>
              <a:gd name="connsiteY2240" fmla="*/ 190666 h 622144"/>
              <a:gd name="connsiteX2241" fmla="*/ 473416 w 3245936"/>
              <a:gd name="connsiteY2241" fmla="*/ 191095 h 622144"/>
              <a:gd name="connsiteX2242" fmla="*/ 484075 w 3245936"/>
              <a:gd name="connsiteY2242" fmla="*/ 186675 h 622144"/>
              <a:gd name="connsiteX2243" fmla="*/ 537986 w 3245936"/>
              <a:gd name="connsiteY2243" fmla="*/ 121458 h 622144"/>
              <a:gd name="connsiteX2244" fmla="*/ 485637 w 3245936"/>
              <a:gd name="connsiteY2244" fmla="*/ 186018 h 622144"/>
              <a:gd name="connsiteX2245" fmla="*/ 557131 w 3245936"/>
              <a:gd name="connsiteY2245" fmla="*/ 156357 h 622144"/>
              <a:gd name="connsiteX2246" fmla="*/ 541063 w 3245936"/>
              <a:gd name="connsiteY2246" fmla="*/ 121782 h 622144"/>
              <a:gd name="connsiteX2247" fmla="*/ 539072 w 3245936"/>
              <a:gd name="connsiteY2247" fmla="*/ 121953 h 622144"/>
              <a:gd name="connsiteX2248" fmla="*/ 537986 w 3245936"/>
              <a:gd name="connsiteY2248" fmla="*/ 121458 h 622144"/>
              <a:gd name="connsiteX2249" fmla="*/ 536757 w 3245936"/>
              <a:gd name="connsiteY2249" fmla="*/ 120124 h 622144"/>
              <a:gd name="connsiteX2250" fmla="*/ 468292 w 3245936"/>
              <a:gd name="connsiteY2250" fmla="*/ 146423 h 622144"/>
              <a:gd name="connsiteX2251" fmla="*/ 470301 w 3245936"/>
              <a:gd name="connsiteY2251" fmla="*/ 188971 h 622144"/>
              <a:gd name="connsiteX2252" fmla="*/ 470825 w 3245936"/>
              <a:gd name="connsiteY2252" fmla="*/ 188990 h 622144"/>
              <a:gd name="connsiteX2253" fmla="*/ 472540 w 3245936"/>
              <a:gd name="connsiteY2253" fmla="*/ 190028 h 622144"/>
              <a:gd name="connsiteX2254" fmla="*/ 537253 w 3245936"/>
              <a:gd name="connsiteY2254" fmla="*/ 120801 h 622144"/>
              <a:gd name="connsiteX2255" fmla="*/ 536757 w 3245936"/>
              <a:gd name="connsiteY2255" fmla="*/ 120124 h 622144"/>
              <a:gd name="connsiteX2256" fmla="*/ 543349 w 3245936"/>
              <a:gd name="connsiteY2256" fmla="*/ 119124 h 622144"/>
              <a:gd name="connsiteX2257" fmla="*/ 543349 w 3245936"/>
              <a:gd name="connsiteY2257" fmla="*/ 119286 h 622144"/>
              <a:gd name="connsiteX2258" fmla="*/ 541634 w 3245936"/>
              <a:gd name="connsiteY2258" fmla="*/ 121563 h 622144"/>
              <a:gd name="connsiteX2259" fmla="*/ 557703 w 3245936"/>
              <a:gd name="connsiteY2259" fmla="*/ 156129 h 622144"/>
              <a:gd name="connsiteX2260" fmla="*/ 624959 w 3245936"/>
              <a:gd name="connsiteY2260" fmla="*/ 128221 h 622144"/>
              <a:gd name="connsiteX2261" fmla="*/ 624844 w 3245936"/>
              <a:gd name="connsiteY2261" fmla="*/ 127239 h 622144"/>
              <a:gd name="connsiteX2262" fmla="*/ 2425517 w 3245936"/>
              <a:gd name="connsiteY2262" fmla="*/ 101322 h 622144"/>
              <a:gd name="connsiteX2263" fmla="*/ 2370758 w 3245936"/>
              <a:gd name="connsiteY2263" fmla="*/ 241921 h 622144"/>
              <a:gd name="connsiteX2264" fmla="*/ 2372596 w 3245936"/>
              <a:gd name="connsiteY2264" fmla="*/ 245292 h 622144"/>
              <a:gd name="connsiteX2265" fmla="*/ 2458283 w 3245936"/>
              <a:gd name="connsiteY2265" fmla="*/ 259685 h 622144"/>
              <a:gd name="connsiteX2266" fmla="*/ 2460569 w 3245936"/>
              <a:gd name="connsiteY2266" fmla="*/ 257275 h 622144"/>
              <a:gd name="connsiteX2267" fmla="*/ 2426727 w 3245936"/>
              <a:gd name="connsiteY2267" fmla="*/ 101389 h 622144"/>
              <a:gd name="connsiteX2268" fmla="*/ 2425603 w 3245936"/>
              <a:gd name="connsiteY2268" fmla="*/ 101360 h 622144"/>
              <a:gd name="connsiteX2269" fmla="*/ 2425517 w 3245936"/>
              <a:gd name="connsiteY2269" fmla="*/ 101322 h 622144"/>
              <a:gd name="connsiteX2270" fmla="*/ 2423403 w 3245936"/>
              <a:gd name="connsiteY2270" fmla="*/ 99817 h 622144"/>
              <a:gd name="connsiteX2271" fmla="*/ 2278718 w 3245936"/>
              <a:gd name="connsiteY2271" fmla="*/ 169788 h 622144"/>
              <a:gd name="connsiteX2272" fmla="*/ 2278880 w 3245936"/>
              <a:gd name="connsiteY2272" fmla="*/ 171712 h 622144"/>
              <a:gd name="connsiteX2273" fmla="*/ 2278375 w 3245936"/>
              <a:gd name="connsiteY2273" fmla="*/ 172817 h 622144"/>
              <a:gd name="connsiteX2274" fmla="*/ 2366567 w 3245936"/>
              <a:gd name="connsiteY2274" fmla="*/ 242587 h 622144"/>
              <a:gd name="connsiteX2275" fmla="*/ 2369891 w 3245936"/>
              <a:gd name="connsiteY2275" fmla="*/ 241549 h 622144"/>
              <a:gd name="connsiteX2276" fmla="*/ 2369986 w 3245936"/>
              <a:gd name="connsiteY2276" fmla="*/ 241587 h 622144"/>
              <a:gd name="connsiteX2277" fmla="*/ 2424746 w 3245936"/>
              <a:gd name="connsiteY2277" fmla="*/ 100979 h 622144"/>
              <a:gd name="connsiteX2278" fmla="*/ 2423403 w 3245936"/>
              <a:gd name="connsiteY2278" fmla="*/ 99817 h 622144"/>
              <a:gd name="connsiteX2279" fmla="*/ 2429365 w 3245936"/>
              <a:gd name="connsiteY2279" fmla="*/ 99808 h 622144"/>
              <a:gd name="connsiteX2280" fmla="*/ 2427555 w 3245936"/>
              <a:gd name="connsiteY2280" fmla="*/ 101198 h 622144"/>
              <a:gd name="connsiteX2281" fmla="*/ 2461398 w 3245936"/>
              <a:gd name="connsiteY2281" fmla="*/ 257075 h 622144"/>
              <a:gd name="connsiteX2282" fmla="*/ 2462531 w 3245936"/>
              <a:gd name="connsiteY2282" fmla="*/ 257103 h 622144"/>
              <a:gd name="connsiteX2283" fmla="*/ 2463922 w 3245936"/>
              <a:gd name="connsiteY2283" fmla="*/ 257799 h 622144"/>
              <a:gd name="connsiteX2284" fmla="*/ 2554428 w 3245936"/>
              <a:gd name="connsiteY2284" fmla="*/ 165292 h 622144"/>
              <a:gd name="connsiteX2285" fmla="*/ 2553647 w 3245936"/>
              <a:gd name="connsiteY2285" fmla="*/ 162263 h 622144"/>
              <a:gd name="connsiteX2286" fmla="*/ 2553828 w 3245936"/>
              <a:gd name="connsiteY2286" fmla="*/ 161872 h 622144"/>
              <a:gd name="connsiteX2287" fmla="*/ 2145130 w 3245936"/>
              <a:gd name="connsiteY2287" fmla="*/ 92769 h 622144"/>
              <a:gd name="connsiteX2288" fmla="*/ 2141710 w 3245936"/>
              <a:gd name="connsiteY2288" fmla="*/ 94083 h 622144"/>
              <a:gd name="connsiteX2289" fmla="*/ 2120269 w 3245936"/>
              <a:gd name="connsiteY2289" fmla="*/ 175236 h 622144"/>
              <a:gd name="connsiteX2290" fmla="*/ 2122613 w 3245936"/>
              <a:gd name="connsiteY2290" fmla="*/ 177951 h 622144"/>
              <a:gd name="connsiteX2291" fmla="*/ 2271908 w 3245936"/>
              <a:gd name="connsiteY2291" fmla="*/ 170655 h 622144"/>
              <a:gd name="connsiteX2292" fmla="*/ 2271917 w 3245936"/>
              <a:gd name="connsiteY2292" fmla="*/ 170093 h 622144"/>
              <a:gd name="connsiteX2293" fmla="*/ 2272212 w 3245936"/>
              <a:gd name="connsiteY2293" fmla="*/ 169454 h 622144"/>
              <a:gd name="connsiteX2294" fmla="*/ 2139453 w 3245936"/>
              <a:gd name="connsiteY2294" fmla="*/ 92664 h 622144"/>
              <a:gd name="connsiteX2295" fmla="*/ 2041174 w 3245936"/>
              <a:gd name="connsiteY2295" fmla="*/ 149595 h 622144"/>
              <a:gd name="connsiteX2296" fmla="*/ 2041450 w 3245936"/>
              <a:gd name="connsiteY2296" fmla="*/ 151852 h 622144"/>
              <a:gd name="connsiteX2297" fmla="*/ 2041431 w 3245936"/>
              <a:gd name="connsiteY2297" fmla="*/ 151909 h 622144"/>
              <a:gd name="connsiteX2298" fmla="*/ 2115888 w 3245936"/>
              <a:gd name="connsiteY2298" fmla="*/ 177141 h 622144"/>
              <a:gd name="connsiteX2299" fmla="*/ 2119698 w 3245936"/>
              <a:gd name="connsiteY2299" fmla="*/ 175046 h 622144"/>
              <a:gd name="connsiteX2300" fmla="*/ 2141139 w 3245936"/>
              <a:gd name="connsiteY2300" fmla="*/ 93893 h 622144"/>
              <a:gd name="connsiteX2301" fmla="*/ 2139453 w 3245936"/>
              <a:gd name="connsiteY2301" fmla="*/ 92664 h 622144"/>
              <a:gd name="connsiteX2302" fmla="*/ 308500 w 3245936"/>
              <a:gd name="connsiteY2302" fmla="*/ 84901 h 622144"/>
              <a:gd name="connsiteX2303" fmla="*/ 306424 w 3245936"/>
              <a:gd name="connsiteY2303" fmla="*/ 85587 h 622144"/>
              <a:gd name="connsiteX2304" fmla="*/ 301318 w 3245936"/>
              <a:gd name="connsiteY2304" fmla="*/ 156967 h 622144"/>
              <a:gd name="connsiteX2305" fmla="*/ 301585 w 3245936"/>
              <a:gd name="connsiteY2305" fmla="*/ 156976 h 622144"/>
              <a:gd name="connsiteX2306" fmla="*/ 304281 w 3245936"/>
              <a:gd name="connsiteY2306" fmla="*/ 160701 h 622144"/>
              <a:gd name="connsiteX2307" fmla="*/ 389367 w 3245936"/>
              <a:gd name="connsiteY2307" fmla="*/ 174093 h 622144"/>
              <a:gd name="connsiteX2308" fmla="*/ 390168 w 3245936"/>
              <a:gd name="connsiteY2308" fmla="*/ 172626 h 622144"/>
              <a:gd name="connsiteX2309" fmla="*/ 303966 w 3245936"/>
              <a:gd name="connsiteY2309" fmla="*/ 84644 h 622144"/>
              <a:gd name="connsiteX2310" fmla="*/ 176284 w 3245936"/>
              <a:gd name="connsiteY2310" fmla="*/ 189409 h 622144"/>
              <a:gd name="connsiteX2311" fmla="*/ 176560 w 3245936"/>
              <a:gd name="connsiteY2311" fmla="*/ 190124 h 622144"/>
              <a:gd name="connsiteX2312" fmla="*/ 297261 w 3245936"/>
              <a:gd name="connsiteY2312" fmla="*/ 160929 h 622144"/>
              <a:gd name="connsiteX2313" fmla="*/ 297289 w 3245936"/>
              <a:gd name="connsiteY2313" fmla="*/ 159663 h 622144"/>
              <a:gd name="connsiteX2314" fmla="*/ 300737 w 3245936"/>
              <a:gd name="connsiteY2314" fmla="*/ 156957 h 622144"/>
              <a:gd name="connsiteX2315" fmla="*/ 305843 w 3245936"/>
              <a:gd name="connsiteY2315" fmla="*/ 85577 h 622144"/>
              <a:gd name="connsiteX2316" fmla="*/ 305567 w 3245936"/>
              <a:gd name="connsiteY2316" fmla="*/ 85568 h 622144"/>
              <a:gd name="connsiteX2317" fmla="*/ 303966 w 3245936"/>
              <a:gd name="connsiteY2317" fmla="*/ 84644 h 622144"/>
              <a:gd name="connsiteX2318" fmla="*/ 460776 w 3245936"/>
              <a:gd name="connsiteY2318" fmla="*/ 22169 h 622144"/>
              <a:gd name="connsiteX2319" fmla="*/ 394625 w 3245936"/>
              <a:gd name="connsiteY2319" fmla="*/ 171921 h 622144"/>
              <a:gd name="connsiteX2320" fmla="*/ 395940 w 3245936"/>
              <a:gd name="connsiteY2320" fmla="*/ 173293 h 622144"/>
              <a:gd name="connsiteX2321" fmla="*/ 467368 w 3245936"/>
              <a:gd name="connsiteY2321" fmla="*/ 145861 h 622144"/>
              <a:gd name="connsiteX2322" fmla="*/ 461519 w 3245936"/>
              <a:gd name="connsiteY2322" fmla="*/ 22283 h 622144"/>
              <a:gd name="connsiteX2323" fmla="*/ 460995 w 3245936"/>
              <a:gd name="connsiteY2323" fmla="*/ 22274 h 622144"/>
              <a:gd name="connsiteX2324" fmla="*/ 460776 w 3245936"/>
              <a:gd name="connsiteY2324" fmla="*/ 22169 h 622144"/>
              <a:gd name="connsiteX2325" fmla="*/ 463710 w 3245936"/>
              <a:gd name="connsiteY2325" fmla="*/ 21817 h 622144"/>
              <a:gd name="connsiteX2326" fmla="*/ 462415 w 3245936"/>
              <a:gd name="connsiteY2326" fmla="*/ 22322 h 622144"/>
              <a:gd name="connsiteX2327" fmla="*/ 468244 w 3245936"/>
              <a:gd name="connsiteY2327" fmla="*/ 145537 h 622144"/>
              <a:gd name="connsiteX2328" fmla="*/ 536453 w 3245936"/>
              <a:gd name="connsiteY2328" fmla="*/ 119343 h 622144"/>
              <a:gd name="connsiteX2329" fmla="*/ 536395 w 3245936"/>
              <a:gd name="connsiteY2329" fmla="*/ 117667 h 622144"/>
              <a:gd name="connsiteX2330" fmla="*/ 537434 w 3245936"/>
              <a:gd name="connsiteY2330" fmla="*/ 115952 h 622144"/>
              <a:gd name="connsiteX2331" fmla="*/ 458709 w 3245936"/>
              <a:gd name="connsiteY2331" fmla="*/ 20531 h 622144"/>
              <a:gd name="connsiteX2332" fmla="*/ 309777 w 3245936"/>
              <a:gd name="connsiteY2332" fmla="*/ 81167 h 622144"/>
              <a:gd name="connsiteX2333" fmla="*/ 309853 w 3245936"/>
              <a:gd name="connsiteY2333" fmla="*/ 82891 h 622144"/>
              <a:gd name="connsiteX2334" fmla="*/ 309024 w 3245936"/>
              <a:gd name="connsiteY2334" fmla="*/ 84406 h 622144"/>
              <a:gd name="connsiteX2335" fmla="*/ 390691 w 3245936"/>
              <a:gd name="connsiteY2335" fmla="*/ 172131 h 622144"/>
              <a:gd name="connsiteX2336" fmla="*/ 393625 w 3245936"/>
              <a:gd name="connsiteY2336" fmla="*/ 171464 h 622144"/>
              <a:gd name="connsiteX2337" fmla="*/ 393835 w 3245936"/>
              <a:gd name="connsiteY2337" fmla="*/ 171559 h 622144"/>
              <a:gd name="connsiteX2338" fmla="*/ 459986 w 3245936"/>
              <a:gd name="connsiteY2338" fmla="*/ 21817 h 622144"/>
              <a:gd name="connsiteX2339" fmla="*/ 458709 w 3245936"/>
              <a:gd name="connsiteY2339" fmla="*/ 20531 h 622144"/>
              <a:gd name="connsiteX2340" fmla="*/ 649895 w 3245936"/>
              <a:gd name="connsiteY2340" fmla="*/ 6653 h 622144"/>
              <a:gd name="connsiteX2341" fmla="*/ 647990 w 3245936"/>
              <a:gd name="connsiteY2341" fmla="*/ 7053 h 622144"/>
              <a:gd name="connsiteX2342" fmla="*/ 629274 w 3245936"/>
              <a:gd name="connsiteY2342" fmla="*/ 123849 h 622144"/>
              <a:gd name="connsiteX2343" fmla="*/ 631855 w 3245936"/>
              <a:gd name="connsiteY2343" fmla="*/ 127554 h 622144"/>
              <a:gd name="connsiteX2344" fmla="*/ 753594 w 3245936"/>
              <a:gd name="connsiteY2344" fmla="*/ 150157 h 622144"/>
              <a:gd name="connsiteX2345" fmla="*/ 754546 w 3245936"/>
              <a:gd name="connsiteY2345" fmla="*/ 148614 h 622144"/>
              <a:gd name="connsiteX2346" fmla="*/ 646066 w 3245936"/>
              <a:gd name="connsiteY2346" fmla="*/ 6434 h 622144"/>
              <a:gd name="connsiteX2347" fmla="*/ 542577 w 3245936"/>
              <a:gd name="connsiteY2347" fmla="*/ 116229 h 622144"/>
              <a:gd name="connsiteX2348" fmla="*/ 543377 w 3245936"/>
              <a:gd name="connsiteY2348" fmla="*/ 118524 h 622144"/>
              <a:gd name="connsiteX2349" fmla="*/ 624873 w 3245936"/>
              <a:gd name="connsiteY2349" fmla="*/ 126639 h 622144"/>
              <a:gd name="connsiteX2350" fmla="*/ 624873 w 3245936"/>
              <a:gd name="connsiteY2350" fmla="*/ 126487 h 622144"/>
              <a:gd name="connsiteX2351" fmla="*/ 628550 w 3245936"/>
              <a:gd name="connsiteY2351" fmla="*/ 123791 h 622144"/>
              <a:gd name="connsiteX2352" fmla="*/ 647266 w 3245936"/>
              <a:gd name="connsiteY2352" fmla="*/ 6996 h 622144"/>
              <a:gd name="connsiteX2353" fmla="*/ 646066 w 3245936"/>
              <a:gd name="connsiteY2353" fmla="*/ 6434 h 622144"/>
              <a:gd name="connsiteX2354" fmla="*/ 644704 w 3245936"/>
              <a:gd name="connsiteY2354" fmla="*/ 4310 h 622144"/>
              <a:gd name="connsiteX2355" fmla="*/ 465291 w 3245936"/>
              <a:gd name="connsiteY2355" fmla="*/ 18978 h 622144"/>
              <a:gd name="connsiteX2356" fmla="*/ 465272 w 3245936"/>
              <a:gd name="connsiteY2356" fmla="*/ 19597 h 622144"/>
              <a:gd name="connsiteX2357" fmla="*/ 464234 w 3245936"/>
              <a:gd name="connsiteY2357" fmla="*/ 21321 h 622144"/>
              <a:gd name="connsiteX2358" fmla="*/ 537967 w 3245936"/>
              <a:gd name="connsiteY2358" fmla="*/ 115457 h 622144"/>
              <a:gd name="connsiteX2359" fmla="*/ 540672 w 3245936"/>
              <a:gd name="connsiteY2359" fmla="*/ 115000 h 622144"/>
              <a:gd name="connsiteX2360" fmla="*/ 541996 w 3245936"/>
              <a:gd name="connsiteY2360" fmla="*/ 115609 h 622144"/>
              <a:gd name="connsiteX2361" fmla="*/ 645485 w 3245936"/>
              <a:gd name="connsiteY2361" fmla="*/ 5805 h 622144"/>
              <a:gd name="connsiteX2362" fmla="*/ 644704 w 3245936"/>
              <a:gd name="connsiteY2362" fmla="*/ 4310 h 622144"/>
              <a:gd name="connsiteX2363" fmla="*/ 649028 w 3245936"/>
              <a:gd name="connsiteY2363" fmla="*/ 90 h 622144"/>
              <a:gd name="connsiteX2364" fmla="*/ 651705 w 3245936"/>
              <a:gd name="connsiteY2364" fmla="*/ 4376 h 622144"/>
              <a:gd name="connsiteX2365" fmla="*/ 650657 w 3245936"/>
              <a:gd name="connsiteY2365" fmla="*/ 6101 h 622144"/>
              <a:gd name="connsiteX2366" fmla="*/ 755299 w 3245936"/>
              <a:gd name="connsiteY2366" fmla="*/ 148071 h 622144"/>
              <a:gd name="connsiteX2367" fmla="*/ 757813 w 3245936"/>
              <a:gd name="connsiteY2367" fmla="*/ 147690 h 622144"/>
              <a:gd name="connsiteX2368" fmla="*/ 760500 w 3245936"/>
              <a:gd name="connsiteY2368" fmla="*/ 151709 h 622144"/>
              <a:gd name="connsiteX2369" fmla="*/ 912433 w 3245936"/>
              <a:gd name="connsiteY2369" fmla="*/ 195181 h 622144"/>
              <a:gd name="connsiteX2370" fmla="*/ 916462 w 3245936"/>
              <a:gd name="connsiteY2370" fmla="*/ 193067 h 622144"/>
              <a:gd name="connsiteX2371" fmla="*/ 919138 w 3245936"/>
              <a:gd name="connsiteY2371" fmla="*/ 197353 h 622144"/>
              <a:gd name="connsiteX2372" fmla="*/ 919034 w 3245936"/>
              <a:gd name="connsiteY2372" fmla="*/ 197572 h 622144"/>
              <a:gd name="connsiteX2373" fmla="*/ 1034801 w 3245936"/>
              <a:gd name="connsiteY2373" fmla="*/ 246407 h 622144"/>
              <a:gd name="connsiteX2374" fmla="*/ 1038677 w 3245936"/>
              <a:gd name="connsiteY2374" fmla="*/ 244616 h 622144"/>
              <a:gd name="connsiteX2375" fmla="*/ 1040992 w 3245936"/>
              <a:gd name="connsiteY2375" fmla="*/ 246435 h 622144"/>
              <a:gd name="connsiteX2376" fmla="*/ 1134537 w 3245936"/>
              <a:gd name="connsiteY2376" fmla="*/ 207088 h 622144"/>
              <a:gd name="connsiteX2377" fmla="*/ 1134403 w 3245936"/>
              <a:gd name="connsiteY2377" fmla="*/ 205240 h 622144"/>
              <a:gd name="connsiteX2378" fmla="*/ 1138690 w 3245936"/>
              <a:gd name="connsiteY2378" fmla="*/ 202563 h 622144"/>
              <a:gd name="connsiteX2379" fmla="*/ 1141366 w 3245936"/>
              <a:gd name="connsiteY2379" fmla="*/ 206849 h 622144"/>
              <a:gd name="connsiteX2380" fmla="*/ 1141319 w 3245936"/>
              <a:gd name="connsiteY2380" fmla="*/ 206954 h 622144"/>
              <a:gd name="connsiteX2381" fmla="*/ 1271354 w 3245936"/>
              <a:gd name="connsiteY2381" fmla="*/ 257380 h 622144"/>
              <a:gd name="connsiteX2382" fmla="*/ 1275269 w 3245936"/>
              <a:gd name="connsiteY2382" fmla="*/ 255532 h 622144"/>
              <a:gd name="connsiteX2383" fmla="*/ 1277888 w 3245936"/>
              <a:gd name="connsiteY2383" fmla="*/ 258141 h 622144"/>
              <a:gd name="connsiteX2384" fmla="*/ 1403637 w 3245936"/>
              <a:gd name="connsiteY2384" fmla="*/ 240206 h 622144"/>
              <a:gd name="connsiteX2385" fmla="*/ 1403656 w 3245936"/>
              <a:gd name="connsiteY2385" fmla="*/ 239273 h 622144"/>
              <a:gd name="connsiteX2386" fmla="*/ 1407942 w 3245936"/>
              <a:gd name="connsiteY2386" fmla="*/ 236605 h 622144"/>
              <a:gd name="connsiteX2387" fmla="*/ 1410619 w 3245936"/>
              <a:gd name="connsiteY2387" fmla="*/ 240882 h 622144"/>
              <a:gd name="connsiteX2388" fmla="*/ 1410295 w 3245936"/>
              <a:gd name="connsiteY2388" fmla="*/ 241606 h 622144"/>
              <a:gd name="connsiteX2389" fmla="*/ 1491343 w 3245936"/>
              <a:gd name="connsiteY2389" fmla="*/ 290165 h 622144"/>
              <a:gd name="connsiteX2390" fmla="*/ 1495039 w 3245936"/>
              <a:gd name="connsiteY2390" fmla="*/ 288783 h 622144"/>
              <a:gd name="connsiteX2391" fmla="*/ 1497754 w 3245936"/>
              <a:gd name="connsiteY2391" fmla="*/ 291765 h 622144"/>
              <a:gd name="connsiteX2392" fmla="*/ 1563637 w 3245936"/>
              <a:gd name="connsiteY2392" fmla="*/ 290835 h 622144"/>
              <a:gd name="connsiteX2393" fmla="*/ 1696331 w 3245936"/>
              <a:gd name="connsiteY2393" fmla="*/ 240035 h 622144"/>
              <a:gd name="connsiteX2394" fmla="*/ 1696283 w 3245936"/>
              <a:gd name="connsiteY2394" fmla="*/ 238368 h 622144"/>
              <a:gd name="connsiteX2395" fmla="*/ 1700560 w 3245936"/>
              <a:gd name="connsiteY2395" fmla="*/ 235691 h 622144"/>
              <a:gd name="connsiteX2396" fmla="*/ 1703275 w 3245936"/>
              <a:gd name="connsiteY2396" fmla="*/ 238720 h 622144"/>
              <a:gd name="connsiteX2397" fmla="*/ 1850655 w 3245936"/>
              <a:gd name="connsiteY2397" fmla="*/ 238387 h 622144"/>
              <a:gd name="connsiteX2398" fmla="*/ 1885088 w 3245936"/>
              <a:gd name="connsiteY2398" fmla="*/ 208840 h 622144"/>
              <a:gd name="connsiteX2399" fmla="*/ 1884535 w 3245936"/>
              <a:gd name="connsiteY2399" fmla="*/ 206030 h 622144"/>
              <a:gd name="connsiteX2400" fmla="*/ 1888812 w 3245936"/>
              <a:gd name="connsiteY2400" fmla="*/ 203344 h 622144"/>
              <a:gd name="connsiteX2401" fmla="*/ 1891155 w 3245936"/>
              <a:gd name="connsiteY2401" fmla="*/ 205211 h 622144"/>
              <a:gd name="connsiteX2402" fmla="*/ 2034516 w 3245936"/>
              <a:gd name="connsiteY2402" fmla="*/ 151890 h 622144"/>
              <a:gd name="connsiteX2403" fmla="*/ 2034468 w 3245936"/>
              <a:gd name="connsiteY2403" fmla="*/ 150261 h 622144"/>
              <a:gd name="connsiteX2404" fmla="*/ 2038754 w 3245936"/>
              <a:gd name="connsiteY2404" fmla="*/ 147575 h 622144"/>
              <a:gd name="connsiteX2405" fmla="*/ 2040812 w 3245936"/>
              <a:gd name="connsiteY2405" fmla="*/ 148976 h 622144"/>
              <a:gd name="connsiteX2406" fmla="*/ 2139100 w 3245936"/>
              <a:gd name="connsiteY2406" fmla="*/ 92035 h 622144"/>
              <a:gd name="connsiteX2407" fmla="*/ 2138824 w 3245936"/>
              <a:gd name="connsiteY2407" fmla="*/ 89778 h 622144"/>
              <a:gd name="connsiteX2408" fmla="*/ 2143101 w 3245936"/>
              <a:gd name="connsiteY2408" fmla="*/ 87101 h 622144"/>
              <a:gd name="connsiteX2409" fmla="*/ 2145777 w 3245936"/>
              <a:gd name="connsiteY2409" fmla="*/ 91397 h 622144"/>
              <a:gd name="connsiteX2410" fmla="*/ 2145501 w 3245936"/>
              <a:gd name="connsiteY2410" fmla="*/ 92026 h 622144"/>
              <a:gd name="connsiteX2411" fmla="*/ 2272574 w 3245936"/>
              <a:gd name="connsiteY2411" fmla="*/ 168711 h 622144"/>
              <a:gd name="connsiteX2412" fmla="*/ 2276203 w 3245936"/>
              <a:gd name="connsiteY2412" fmla="*/ 167406 h 622144"/>
              <a:gd name="connsiteX2413" fmla="*/ 2278385 w 3245936"/>
              <a:gd name="connsiteY2413" fmla="*/ 168969 h 622144"/>
              <a:gd name="connsiteX2414" fmla="*/ 2423060 w 3245936"/>
              <a:gd name="connsiteY2414" fmla="*/ 98998 h 622144"/>
              <a:gd name="connsiteX2415" fmla="*/ 2422898 w 3245936"/>
              <a:gd name="connsiteY2415" fmla="*/ 97074 h 622144"/>
              <a:gd name="connsiteX2416" fmla="*/ 2427175 w 3245936"/>
              <a:gd name="connsiteY2416" fmla="*/ 94397 h 622144"/>
              <a:gd name="connsiteX2417" fmla="*/ 2429851 w 3245936"/>
              <a:gd name="connsiteY2417" fmla="*/ 98684 h 622144"/>
              <a:gd name="connsiteX2418" fmla="*/ 2429670 w 3245936"/>
              <a:gd name="connsiteY2418" fmla="*/ 99084 h 622144"/>
              <a:gd name="connsiteX2419" fmla="*/ 2554143 w 3245936"/>
              <a:gd name="connsiteY2419" fmla="*/ 161149 h 622144"/>
              <a:gd name="connsiteX2420" fmla="*/ 2557915 w 3245936"/>
              <a:gd name="connsiteY2420" fmla="*/ 159586 h 622144"/>
              <a:gd name="connsiteX2421" fmla="*/ 2560391 w 3245936"/>
              <a:gd name="connsiteY2421" fmla="*/ 161815 h 622144"/>
              <a:gd name="connsiteX2422" fmla="*/ 2625628 w 3245936"/>
              <a:gd name="connsiteY2422" fmla="*/ 142527 h 622144"/>
              <a:gd name="connsiteX2423" fmla="*/ 2625618 w 3245936"/>
              <a:gd name="connsiteY2423" fmla="*/ 140975 h 622144"/>
              <a:gd name="connsiteX2424" fmla="*/ 2629905 w 3245936"/>
              <a:gd name="connsiteY2424" fmla="*/ 138298 h 622144"/>
              <a:gd name="connsiteX2425" fmla="*/ 2632572 w 3245936"/>
              <a:gd name="connsiteY2425" fmla="*/ 142575 h 622144"/>
              <a:gd name="connsiteX2426" fmla="*/ 2632124 w 3245936"/>
              <a:gd name="connsiteY2426" fmla="*/ 143584 h 622144"/>
              <a:gd name="connsiteX2427" fmla="*/ 2760121 w 3245936"/>
              <a:gd name="connsiteY2427" fmla="*/ 243035 h 622144"/>
              <a:gd name="connsiteX2428" fmla="*/ 2763407 w 3245936"/>
              <a:gd name="connsiteY2428" fmla="*/ 242025 h 622144"/>
              <a:gd name="connsiteX2429" fmla="*/ 2766093 w 3245936"/>
              <a:gd name="connsiteY2429" fmla="*/ 245940 h 622144"/>
              <a:gd name="connsiteX2430" fmla="*/ 2922027 w 3245936"/>
              <a:gd name="connsiteY2430" fmla="*/ 284735 h 622144"/>
              <a:gd name="connsiteX2431" fmla="*/ 2926103 w 3245936"/>
              <a:gd name="connsiteY2431" fmla="*/ 282526 h 622144"/>
              <a:gd name="connsiteX2432" fmla="*/ 2928428 w 3245936"/>
              <a:gd name="connsiteY2432" fmla="*/ 284374 h 622144"/>
              <a:gd name="connsiteX2433" fmla="*/ 3059463 w 3245936"/>
              <a:gd name="connsiteY2433" fmla="*/ 234101 h 622144"/>
              <a:gd name="connsiteX2434" fmla="*/ 3059396 w 3245936"/>
              <a:gd name="connsiteY2434" fmla="*/ 232415 h 622144"/>
              <a:gd name="connsiteX2435" fmla="*/ 3063683 w 3245936"/>
              <a:gd name="connsiteY2435" fmla="*/ 229729 h 622144"/>
              <a:gd name="connsiteX2436" fmla="*/ 3066350 w 3245936"/>
              <a:gd name="connsiteY2436" fmla="*/ 234024 h 622144"/>
              <a:gd name="connsiteX2437" fmla="*/ 3065940 w 3245936"/>
              <a:gd name="connsiteY2437" fmla="*/ 234958 h 622144"/>
              <a:gd name="connsiteX2438" fmla="*/ 3177611 w 3245936"/>
              <a:gd name="connsiteY2438" fmla="*/ 316254 h 622144"/>
              <a:gd name="connsiteX2439" fmla="*/ 3181002 w 3245936"/>
              <a:gd name="connsiteY2439" fmla="*/ 315149 h 622144"/>
              <a:gd name="connsiteX2440" fmla="*/ 3183679 w 3245936"/>
              <a:gd name="connsiteY2440" fmla="*/ 319435 h 622144"/>
              <a:gd name="connsiteX2441" fmla="*/ 3182535 w 3245936"/>
              <a:gd name="connsiteY2441" fmla="*/ 321245 h 622144"/>
              <a:gd name="connsiteX2442" fmla="*/ 3240524 w 3245936"/>
              <a:gd name="connsiteY2442" fmla="*/ 399921 h 622144"/>
              <a:gd name="connsiteX2443" fmla="*/ 3243172 w 3245936"/>
              <a:gd name="connsiteY2443" fmla="*/ 399502 h 622144"/>
              <a:gd name="connsiteX2444" fmla="*/ 3245839 w 3245936"/>
              <a:gd name="connsiteY2444" fmla="*/ 403769 h 622144"/>
              <a:gd name="connsiteX2445" fmla="*/ 3241562 w 3245936"/>
              <a:gd name="connsiteY2445" fmla="*/ 406455 h 622144"/>
              <a:gd name="connsiteX2446" fmla="*/ 3238990 w 3245936"/>
              <a:gd name="connsiteY2446" fmla="*/ 403969 h 622144"/>
              <a:gd name="connsiteX2447" fmla="*/ 3076132 w 3245936"/>
              <a:gd name="connsiteY2447" fmla="*/ 430716 h 622144"/>
              <a:gd name="connsiteX2448" fmla="*/ 3076113 w 3245936"/>
              <a:gd name="connsiteY2448" fmla="*/ 431649 h 622144"/>
              <a:gd name="connsiteX2449" fmla="*/ 3071817 w 3245936"/>
              <a:gd name="connsiteY2449" fmla="*/ 434326 h 622144"/>
              <a:gd name="connsiteX2450" fmla="*/ 3070217 w 3245936"/>
              <a:gd name="connsiteY2450" fmla="*/ 433392 h 622144"/>
              <a:gd name="connsiteX2451" fmla="*/ 2942525 w 3245936"/>
              <a:gd name="connsiteY2451" fmla="*/ 538148 h 622144"/>
              <a:gd name="connsiteX2452" fmla="*/ 2942991 w 3245936"/>
              <a:gd name="connsiteY2452" fmla="*/ 540863 h 622144"/>
              <a:gd name="connsiteX2453" fmla="*/ 2938705 w 3245936"/>
              <a:gd name="connsiteY2453" fmla="*/ 543539 h 622144"/>
              <a:gd name="connsiteX2454" fmla="*/ 2936419 w 3245936"/>
              <a:gd name="connsiteY2454" fmla="*/ 541787 h 622144"/>
              <a:gd name="connsiteX2455" fmla="*/ 2787477 w 3245936"/>
              <a:gd name="connsiteY2455" fmla="*/ 602423 h 622144"/>
              <a:gd name="connsiteX2456" fmla="*/ 2787562 w 3245936"/>
              <a:gd name="connsiteY2456" fmla="*/ 604147 h 622144"/>
              <a:gd name="connsiteX2457" fmla="*/ 2783276 w 3245936"/>
              <a:gd name="connsiteY2457" fmla="*/ 606823 h 622144"/>
              <a:gd name="connsiteX2458" fmla="*/ 2780619 w 3245936"/>
              <a:gd name="connsiteY2458" fmla="*/ 604099 h 622144"/>
              <a:gd name="connsiteX2459" fmla="*/ 2601206 w 3245936"/>
              <a:gd name="connsiteY2459" fmla="*/ 618758 h 622144"/>
              <a:gd name="connsiteX2460" fmla="*/ 2601187 w 3245936"/>
              <a:gd name="connsiteY2460" fmla="*/ 619368 h 622144"/>
              <a:gd name="connsiteX2461" fmla="*/ 2596901 w 3245936"/>
              <a:gd name="connsiteY2461" fmla="*/ 622054 h 622144"/>
              <a:gd name="connsiteX2462" fmla="*/ 2594214 w 3245936"/>
              <a:gd name="connsiteY2462" fmla="*/ 617758 h 622144"/>
              <a:gd name="connsiteX2463" fmla="*/ 2595272 w 3245936"/>
              <a:gd name="connsiteY2463" fmla="*/ 616034 h 622144"/>
              <a:gd name="connsiteX2464" fmla="*/ 2490620 w 3245936"/>
              <a:gd name="connsiteY2464" fmla="*/ 474064 h 622144"/>
              <a:gd name="connsiteX2465" fmla="*/ 2488106 w 3245936"/>
              <a:gd name="connsiteY2465" fmla="*/ 474445 h 622144"/>
              <a:gd name="connsiteX2466" fmla="*/ 2485420 w 3245936"/>
              <a:gd name="connsiteY2466" fmla="*/ 470416 h 622144"/>
              <a:gd name="connsiteX2467" fmla="*/ 2333496 w 3245936"/>
              <a:gd name="connsiteY2467" fmla="*/ 426944 h 622144"/>
              <a:gd name="connsiteX2468" fmla="*/ 2329458 w 3245936"/>
              <a:gd name="connsiteY2468" fmla="*/ 429058 h 622144"/>
              <a:gd name="connsiteX2469" fmla="*/ 2326791 w 3245936"/>
              <a:gd name="connsiteY2469" fmla="*/ 424782 h 622144"/>
              <a:gd name="connsiteX2470" fmla="*/ 2326886 w 3245936"/>
              <a:gd name="connsiteY2470" fmla="*/ 424572 h 622144"/>
              <a:gd name="connsiteX2471" fmla="*/ 2211119 w 3245936"/>
              <a:gd name="connsiteY2471" fmla="*/ 375728 h 622144"/>
              <a:gd name="connsiteX2472" fmla="*/ 2207242 w 3245936"/>
              <a:gd name="connsiteY2472" fmla="*/ 377518 h 622144"/>
              <a:gd name="connsiteX2473" fmla="*/ 2204937 w 3245936"/>
              <a:gd name="connsiteY2473" fmla="*/ 375709 h 622144"/>
              <a:gd name="connsiteX2474" fmla="*/ 2111392 w 3245936"/>
              <a:gd name="connsiteY2474" fmla="*/ 415056 h 622144"/>
              <a:gd name="connsiteX2475" fmla="*/ 2111516 w 3245936"/>
              <a:gd name="connsiteY2475" fmla="*/ 416904 h 622144"/>
              <a:gd name="connsiteX2476" fmla="*/ 2107230 w 3245936"/>
              <a:gd name="connsiteY2476" fmla="*/ 419590 h 622144"/>
              <a:gd name="connsiteX2477" fmla="*/ 2104553 w 3245936"/>
              <a:gd name="connsiteY2477" fmla="*/ 415295 h 622144"/>
              <a:gd name="connsiteX2478" fmla="*/ 2104601 w 3245936"/>
              <a:gd name="connsiteY2478" fmla="*/ 415199 h 622144"/>
              <a:gd name="connsiteX2479" fmla="*/ 1974575 w 3245936"/>
              <a:gd name="connsiteY2479" fmla="*/ 364764 h 622144"/>
              <a:gd name="connsiteX2480" fmla="*/ 1970670 w 3245936"/>
              <a:gd name="connsiteY2480" fmla="*/ 366603 h 622144"/>
              <a:gd name="connsiteX2481" fmla="*/ 1968050 w 3245936"/>
              <a:gd name="connsiteY2481" fmla="*/ 364003 h 622144"/>
              <a:gd name="connsiteX2482" fmla="*/ 1842301 w 3245936"/>
              <a:gd name="connsiteY2482" fmla="*/ 381938 h 622144"/>
              <a:gd name="connsiteX2483" fmla="*/ 1842273 w 3245936"/>
              <a:gd name="connsiteY2483" fmla="*/ 382871 h 622144"/>
              <a:gd name="connsiteX2484" fmla="*/ 1837996 w 3245936"/>
              <a:gd name="connsiteY2484" fmla="*/ 385548 h 622144"/>
              <a:gd name="connsiteX2485" fmla="*/ 1835320 w 3245936"/>
              <a:gd name="connsiteY2485" fmla="*/ 381262 h 622144"/>
              <a:gd name="connsiteX2486" fmla="*/ 1835643 w 3245936"/>
              <a:gd name="connsiteY2486" fmla="*/ 380547 h 622144"/>
              <a:gd name="connsiteX2487" fmla="*/ 1754595 w 3245936"/>
              <a:gd name="connsiteY2487" fmla="*/ 331979 h 622144"/>
              <a:gd name="connsiteX2488" fmla="*/ 1750900 w 3245936"/>
              <a:gd name="connsiteY2488" fmla="*/ 333361 h 622144"/>
              <a:gd name="connsiteX2489" fmla="*/ 1748194 w 3245936"/>
              <a:gd name="connsiteY2489" fmla="*/ 330379 h 622144"/>
              <a:gd name="connsiteX2490" fmla="*/ 1682423 w 3245936"/>
              <a:gd name="connsiteY2490" fmla="*/ 331311 h 622144"/>
              <a:gd name="connsiteX2491" fmla="*/ 1549655 w 3245936"/>
              <a:gd name="connsiteY2491" fmla="*/ 382148 h 622144"/>
              <a:gd name="connsiteX2492" fmla="*/ 1549703 w 3245936"/>
              <a:gd name="connsiteY2492" fmla="*/ 383814 h 622144"/>
              <a:gd name="connsiteX2493" fmla="*/ 1545417 w 3245936"/>
              <a:gd name="connsiteY2493" fmla="*/ 386481 h 622144"/>
              <a:gd name="connsiteX2494" fmla="*/ 1542702 w 3245936"/>
              <a:gd name="connsiteY2494" fmla="*/ 383452 h 622144"/>
              <a:gd name="connsiteX2495" fmla="*/ 1395331 w 3245936"/>
              <a:gd name="connsiteY2495" fmla="*/ 383795 h 622144"/>
              <a:gd name="connsiteX2496" fmla="*/ 1360889 w 3245936"/>
              <a:gd name="connsiteY2496" fmla="*/ 413342 h 622144"/>
              <a:gd name="connsiteX2497" fmla="*/ 1361451 w 3245936"/>
              <a:gd name="connsiteY2497" fmla="*/ 416152 h 622144"/>
              <a:gd name="connsiteX2498" fmla="*/ 1357165 w 3245936"/>
              <a:gd name="connsiteY2498" fmla="*/ 418828 h 622144"/>
              <a:gd name="connsiteX2499" fmla="*/ 1354831 w 3245936"/>
              <a:gd name="connsiteY2499" fmla="*/ 416971 h 622144"/>
              <a:gd name="connsiteX2500" fmla="*/ 1211470 w 3245936"/>
              <a:gd name="connsiteY2500" fmla="*/ 470292 h 622144"/>
              <a:gd name="connsiteX2501" fmla="*/ 1211518 w 3245936"/>
              <a:gd name="connsiteY2501" fmla="*/ 471911 h 622144"/>
              <a:gd name="connsiteX2502" fmla="*/ 1207222 w 3245936"/>
              <a:gd name="connsiteY2502" fmla="*/ 474597 h 622144"/>
              <a:gd name="connsiteX2503" fmla="*/ 1205165 w 3245936"/>
              <a:gd name="connsiteY2503" fmla="*/ 473197 h 622144"/>
              <a:gd name="connsiteX2504" fmla="*/ 1106876 w 3245936"/>
              <a:gd name="connsiteY2504" fmla="*/ 530128 h 622144"/>
              <a:gd name="connsiteX2505" fmla="*/ 1107152 w 3245936"/>
              <a:gd name="connsiteY2505" fmla="*/ 532385 h 622144"/>
              <a:gd name="connsiteX2506" fmla="*/ 1102866 w 3245936"/>
              <a:gd name="connsiteY2506" fmla="*/ 535071 h 622144"/>
              <a:gd name="connsiteX2507" fmla="*/ 1100190 w 3245936"/>
              <a:gd name="connsiteY2507" fmla="*/ 530776 h 622144"/>
              <a:gd name="connsiteX2508" fmla="*/ 1100485 w 3245936"/>
              <a:gd name="connsiteY2508" fmla="*/ 530147 h 622144"/>
              <a:gd name="connsiteX2509" fmla="*/ 973393 w 3245936"/>
              <a:gd name="connsiteY2509" fmla="*/ 453452 h 622144"/>
              <a:gd name="connsiteX2510" fmla="*/ 969783 w 3245936"/>
              <a:gd name="connsiteY2510" fmla="*/ 454766 h 622144"/>
              <a:gd name="connsiteX2511" fmla="*/ 967602 w 3245936"/>
              <a:gd name="connsiteY2511" fmla="*/ 453204 h 622144"/>
              <a:gd name="connsiteX2512" fmla="*/ 822917 w 3245936"/>
              <a:gd name="connsiteY2512" fmla="*/ 523175 h 622144"/>
              <a:gd name="connsiteX2513" fmla="*/ 823079 w 3245936"/>
              <a:gd name="connsiteY2513" fmla="*/ 525099 h 622144"/>
              <a:gd name="connsiteX2514" fmla="*/ 818793 w 3245936"/>
              <a:gd name="connsiteY2514" fmla="*/ 527785 h 622144"/>
              <a:gd name="connsiteX2515" fmla="*/ 816116 w 3245936"/>
              <a:gd name="connsiteY2515" fmla="*/ 523489 h 622144"/>
              <a:gd name="connsiteX2516" fmla="*/ 816297 w 3245936"/>
              <a:gd name="connsiteY2516" fmla="*/ 523098 h 622144"/>
              <a:gd name="connsiteX2517" fmla="*/ 691824 w 3245936"/>
              <a:gd name="connsiteY2517" fmla="*/ 461034 h 622144"/>
              <a:gd name="connsiteX2518" fmla="*/ 688052 w 3245936"/>
              <a:gd name="connsiteY2518" fmla="*/ 462596 h 622144"/>
              <a:gd name="connsiteX2519" fmla="*/ 685576 w 3245936"/>
              <a:gd name="connsiteY2519" fmla="*/ 460357 h 622144"/>
              <a:gd name="connsiteX2520" fmla="*/ 620339 w 3245936"/>
              <a:gd name="connsiteY2520" fmla="*/ 479636 h 622144"/>
              <a:gd name="connsiteX2521" fmla="*/ 620349 w 3245936"/>
              <a:gd name="connsiteY2521" fmla="*/ 481198 h 622144"/>
              <a:gd name="connsiteX2522" fmla="*/ 616062 w 3245936"/>
              <a:gd name="connsiteY2522" fmla="*/ 483865 h 622144"/>
              <a:gd name="connsiteX2523" fmla="*/ 613386 w 3245936"/>
              <a:gd name="connsiteY2523" fmla="*/ 479588 h 622144"/>
              <a:gd name="connsiteX2524" fmla="*/ 613843 w 3245936"/>
              <a:gd name="connsiteY2524" fmla="*/ 478579 h 622144"/>
              <a:gd name="connsiteX2525" fmla="*/ 485846 w 3245936"/>
              <a:gd name="connsiteY2525" fmla="*/ 379147 h 622144"/>
              <a:gd name="connsiteX2526" fmla="*/ 482560 w 3245936"/>
              <a:gd name="connsiteY2526" fmla="*/ 380138 h 622144"/>
              <a:gd name="connsiteX2527" fmla="*/ 479874 w 3245936"/>
              <a:gd name="connsiteY2527" fmla="*/ 376233 h 622144"/>
              <a:gd name="connsiteX2528" fmla="*/ 323940 w 3245936"/>
              <a:gd name="connsiteY2528" fmla="*/ 337428 h 622144"/>
              <a:gd name="connsiteX2529" fmla="*/ 319864 w 3245936"/>
              <a:gd name="connsiteY2529" fmla="*/ 339637 h 622144"/>
              <a:gd name="connsiteX2530" fmla="*/ 317530 w 3245936"/>
              <a:gd name="connsiteY2530" fmla="*/ 337799 h 622144"/>
              <a:gd name="connsiteX2531" fmla="*/ 186504 w 3245936"/>
              <a:gd name="connsiteY2531" fmla="*/ 388072 h 622144"/>
              <a:gd name="connsiteX2532" fmla="*/ 186561 w 3245936"/>
              <a:gd name="connsiteY2532" fmla="*/ 389748 h 622144"/>
              <a:gd name="connsiteX2533" fmla="*/ 182275 w 3245936"/>
              <a:gd name="connsiteY2533" fmla="*/ 392434 h 622144"/>
              <a:gd name="connsiteX2534" fmla="*/ 179598 w 3245936"/>
              <a:gd name="connsiteY2534" fmla="*/ 388148 h 622144"/>
              <a:gd name="connsiteX2535" fmla="*/ 180017 w 3245936"/>
              <a:gd name="connsiteY2535" fmla="*/ 387215 h 622144"/>
              <a:gd name="connsiteX2536" fmla="*/ 68337 w 3245936"/>
              <a:gd name="connsiteY2536" fmla="*/ 305909 h 622144"/>
              <a:gd name="connsiteX2537" fmla="*/ 64946 w 3245936"/>
              <a:gd name="connsiteY2537" fmla="*/ 307014 h 622144"/>
              <a:gd name="connsiteX2538" fmla="*/ 62269 w 3245936"/>
              <a:gd name="connsiteY2538" fmla="*/ 302728 h 622144"/>
              <a:gd name="connsiteX2539" fmla="*/ 63412 w 3245936"/>
              <a:gd name="connsiteY2539" fmla="*/ 300918 h 622144"/>
              <a:gd name="connsiteX2540" fmla="*/ 5434 w 3245936"/>
              <a:gd name="connsiteY2540" fmla="*/ 222251 h 622144"/>
              <a:gd name="connsiteX2541" fmla="*/ 2776 w 3245936"/>
              <a:gd name="connsiteY2541" fmla="*/ 222670 h 622144"/>
              <a:gd name="connsiteX2542" fmla="*/ 90 w 3245936"/>
              <a:gd name="connsiteY2542" fmla="*/ 218394 h 622144"/>
              <a:gd name="connsiteX2543" fmla="*/ 4386 w 3245936"/>
              <a:gd name="connsiteY2543" fmla="*/ 215708 h 622144"/>
              <a:gd name="connsiteX2544" fmla="*/ 6948 w 3245936"/>
              <a:gd name="connsiteY2544" fmla="*/ 218184 h 622144"/>
              <a:gd name="connsiteX2545" fmla="*/ 169797 w 3245936"/>
              <a:gd name="connsiteY2545" fmla="*/ 191447 h 622144"/>
              <a:gd name="connsiteX2546" fmla="*/ 169826 w 3245936"/>
              <a:gd name="connsiteY2546" fmla="*/ 190514 h 622144"/>
              <a:gd name="connsiteX2547" fmla="*/ 174112 w 3245936"/>
              <a:gd name="connsiteY2547" fmla="*/ 187837 h 622144"/>
              <a:gd name="connsiteX2548" fmla="*/ 175722 w 3245936"/>
              <a:gd name="connsiteY2548" fmla="*/ 188761 h 622144"/>
              <a:gd name="connsiteX2549" fmla="*/ 303404 w 3245936"/>
              <a:gd name="connsiteY2549" fmla="*/ 83996 h 622144"/>
              <a:gd name="connsiteX2550" fmla="*/ 302938 w 3245936"/>
              <a:gd name="connsiteY2550" fmla="*/ 81291 h 622144"/>
              <a:gd name="connsiteX2551" fmla="*/ 307224 w 3245936"/>
              <a:gd name="connsiteY2551" fmla="*/ 78614 h 622144"/>
              <a:gd name="connsiteX2552" fmla="*/ 309510 w 3245936"/>
              <a:gd name="connsiteY2552" fmla="*/ 80367 h 622144"/>
              <a:gd name="connsiteX2553" fmla="*/ 458443 w 3245936"/>
              <a:gd name="connsiteY2553" fmla="*/ 19731 h 622144"/>
              <a:gd name="connsiteX2554" fmla="*/ 458367 w 3245936"/>
              <a:gd name="connsiteY2554" fmla="*/ 18007 h 622144"/>
              <a:gd name="connsiteX2555" fmla="*/ 462653 w 3245936"/>
              <a:gd name="connsiteY2555" fmla="*/ 15330 h 622144"/>
              <a:gd name="connsiteX2556" fmla="*/ 465320 w 3245936"/>
              <a:gd name="connsiteY2556" fmla="*/ 18054 h 622144"/>
              <a:gd name="connsiteX2557" fmla="*/ 644733 w 3245936"/>
              <a:gd name="connsiteY2557" fmla="*/ 3386 h 622144"/>
              <a:gd name="connsiteX2558" fmla="*/ 644742 w 3245936"/>
              <a:gd name="connsiteY2558" fmla="*/ 2776 h 622144"/>
              <a:gd name="connsiteX2559" fmla="*/ 649028 w 3245936"/>
              <a:gd name="connsiteY2559" fmla="*/ 90 h 622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</a:cxnLst>
            <a:rect l="l" t="t" r="r" b="b"/>
            <a:pathLst>
              <a:path w="3245936" h="622144">
                <a:moveTo>
                  <a:pt x="2703923" y="506554"/>
                </a:moveTo>
                <a:lnTo>
                  <a:pt x="2600434" y="616358"/>
                </a:lnTo>
                <a:cubicBezTo>
                  <a:pt x="2600796" y="616786"/>
                  <a:pt x="2601082" y="617272"/>
                  <a:pt x="2601206" y="617853"/>
                </a:cubicBezTo>
                <a:lnTo>
                  <a:pt x="2780628" y="603185"/>
                </a:lnTo>
                <a:cubicBezTo>
                  <a:pt x="2780647" y="602985"/>
                  <a:pt x="2780600" y="602766"/>
                  <a:pt x="2780647" y="602566"/>
                </a:cubicBezTo>
                <a:cubicBezTo>
                  <a:pt x="2780800" y="601861"/>
                  <a:pt x="2781200" y="601318"/>
                  <a:pt x="2781685" y="600842"/>
                </a:cubicBezTo>
                <a:lnTo>
                  <a:pt x="2707962" y="506706"/>
                </a:lnTo>
                <a:cubicBezTo>
                  <a:pt x="2707181" y="507192"/>
                  <a:pt x="2706219" y="507382"/>
                  <a:pt x="2705247" y="507163"/>
                </a:cubicBezTo>
                <a:cubicBezTo>
                  <a:pt x="2704752" y="507059"/>
                  <a:pt x="2704314" y="506839"/>
                  <a:pt x="2703923" y="506554"/>
                </a:cubicBezTo>
                <a:close/>
                <a:moveTo>
                  <a:pt x="2621056" y="495514"/>
                </a:moveTo>
                <a:cubicBezTo>
                  <a:pt x="2621046" y="495562"/>
                  <a:pt x="2621075" y="495629"/>
                  <a:pt x="2621056" y="495676"/>
                </a:cubicBezTo>
                <a:cubicBezTo>
                  <a:pt x="2620665" y="497391"/>
                  <a:pt x="2619084" y="498467"/>
                  <a:pt x="2617379" y="498372"/>
                </a:cubicBezTo>
                <a:lnTo>
                  <a:pt x="2598663" y="615167"/>
                </a:lnTo>
                <a:cubicBezTo>
                  <a:pt x="2599101" y="615282"/>
                  <a:pt x="2599510" y="615472"/>
                  <a:pt x="2599882" y="615720"/>
                </a:cubicBezTo>
                <a:lnTo>
                  <a:pt x="2703371" y="505934"/>
                </a:lnTo>
                <a:cubicBezTo>
                  <a:pt x="2702828" y="505287"/>
                  <a:pt x="2702561" y="504496"/>
                  <a:pt x="2702571" y="503649"/>
                </a:cubicBezTo>
                <a:close/>
                <a:moveTo>
                  <a:pt x="2777676" y="476626"/>
                </a:moveTo>
                <a:lnTo>
                  <a:pt x="2709486" y="502820"/>
                </a:lnTo>
                <a:cubicBezTo>
                  <a:pt x="2709619" y="503344"/>
                  <a:pt x="2709677" y="503915"/>
                  <a:pt x="2709524" y="504487"/>
                </a:cubicBezTo>
                <a:cubicBezTo>
                  <a:pt x="2709372" y="505201"/>
                  <a:pt x="2708972" y="505744"/>
                  <a:pt x="2708486" y="506211"/>
                </a:cubicBezTo>
                <a:lnTo>
                  <a:pt x="2782209" y="600356"/>
                </a:lnTo>
                <a:cubicBezTo>
                  <a:pt x="2782619" y="600099"/>
                  <a:pt x="2783038" y="599927"/>
                  <a:pt x="2783505" y="599851"/>
                </a:cubicBezTo>
                <a:close/>
                <a:moveTo>
                  <a:pt x="2492335" y="472006"/>
                </a:moveTo>
                <a:cubicBezTo>
                  <a:pt x="2492154" y="472597"/>
                  <a:pt x="2491811" y="473111"/>
                  <a:pt x="2491373" y="473530"/>
                </a:cubicBezTo>
                <a:lnTo>
                  <a:pt x="2596024" y="615510"/>
                </a:lnTo>
                <a:cubicBezTo>
                  <a:pt x="2596586" y="615196"/>
                  <a:pt x="2597243" y="615062"/>
                  <a:pt x="2597920" y="615120"/>
                </a:cubicBezTo>
                <a:lnTo>
                  <a:pt x="2616646" y="498305"/>
                </a:lnTo>
                <a:cubicBezTo>
                  <a:pt x="2614979" y="497857"/>
                  <a:pt x="2613931" y="496295"/>
                  <a:pt x="2614065" y="494600"/>
                </a:cubicBezTo>
                <a:close/>
                <a:moveTo>
                  <a:pt x="2688226" y="466025"/>
                </a:moveTo>
                <a:lnTo>
                  <a:pt x="2620961" y="493933"/>
                </a:lnTo>
                <a:cubicBezTo>
                  <a:pt x="2621046" y="494247"/>
                  <a:pt x="2621085" y="494590"/>
                  <a:pt x="2621065" y="494905"/>
                </a:cubicBezTo>
                <a:lnTo>
                  <a:pt x="2702571" y="503029"/>
                </a:lnTo>
                <a:cubicBezTo>
                  <a:pt x="2702580" y="502982"/>
                  <a:pt x="2702561" y="502925"/>
                  <a:pt x="2702571" y="502868"/>
                </a:cubicBezTo>
                <a:cubicBezTo>
                  <a:pt x="2702819" y="501877"/>
                  <a:pt x="2703457" y="501086"/>
                  <a:pt x="2704295" y="500591"/>
                </a:cubicBezTo>
                <a:close/>
                <a:moveTo>
                  <a:pt x="2552524" y="451432"/>
                </a:moveTo>
                <a:lnTo>
                  <a:pt x="2492468" y="470368"/>
                </a:lnTo>
                <a:cubicBezTo>
                  <a:pt x="2492516" y="470654"/>
                  <a:pt x="2492468" y="470959"/>
                  <a:pt x="2492440" y="471273"/>
                </a:cubicBezTo>
                <a:lnTo>
                  <a:pt x="2614179" y="493866"/>
                </a:lnTo>
                <a:cubicBezTo>
                  <a:pt x="2614245" y="493657"/>
                  <a:pt x="2614350" y="493466"/>
                  <a:pt x="2614445" y="493276"/>
                </a:cubicBezTo>
                <a:close/>
                <a:moveTo>
                  <a:pt x="2855228" y="450032"/>
                </a:moveTo>
                <a:cubicBezTo>
                  <a:pt x="2854418" y="450642"/>
                  <a:pt x="2853371" y="450937"/>
                  <a:pt x="2852294" y="450690"/>
                </a:cubicBezTo>
                <a:cubicBezTo>
                  <a:pt x="2852228" y="450671"/>
                  <a:pt x="2852170" y="450613"/>
                  <a:pt x="2852094" y="450594"/>
                </a:cubicBezTo>
                <a:lnTo>
                  <a:pt x="2785953" y="600346"/>
                </a:lnTo>
                <a:cubicBezTo>
                  <a:pt x="2786476" y="600661"/>
                  <a:pt x="2786924" y="601089"/>
                  <a:pt x="2787210" y="601642"/>
                </a:cubicBezTo>
                <a:lnTo>
                  <a:pt x="2936153" y="540996"/>
                </a:lnTo>
                <a:cubicBezTo>
                  <a:pt x="2935991" y="540434"/>
                  <a:pt x="2935933" y="539863"/>
                  <a:pt x="2936076" y="539263"/>
                </a:cubicBezTo>
                <a:cubicBezTo>
                  <a:pt x="2936200" y="538691"/>
                  <a:pt x="2936524" y="538186"/>
                  <a:pt x="2936896" y="537758"/>
                </a:cubicBezTo>
                <a:close/>
                <a:moveTo>
                  <a:pt x="2849989" y="448851"/>
                </a:moveTo>
                <a:lnTo>
                  <a:pt x="2778561" y="476283"/>
                </a:lnTo>
                <a:lnTo>
                  <a:pt x="2784400" y="599870"/>
                </a:lnTo>
                <a:cubicBezTo>
                  <a:pt x="2784581" y="599889"/>
                  <a:pt x="2784752" y="599842"/>
                  <a:pt x="2784924" y="599889"/>
                </a:cubicBezTo>
                <a:cubicBezTo>
                  <a:pt x="2785019" y="599908"/>
                  <a:pt x="2785067" y="599956"/>
                  <a:pt x="2785143" y="599984"/>
                </a:cubicBezTo>
                <a:lnTo>
                  <a:pt x="2851294" y="450232"/>
                </a:lnTo>
                <a:cubicBezTo>
                  <a:pt x="2850723" y="449880"/>
                  <a:pt x="2850275" y="449423"/>
                  <a:pt x="2849989" y="448851"/>
                </a:cubicBezTo>
                <a:close/>
                <a:moveTo>
                  <a:pt x="2856571" y="448061"/>
                </a:moveTo>
                <a:cubicBezTo>
                  <a:pt x="2856438" y="448642"/>
                  <a:pt x="2856133" y="449108"/>
                  <a:pt x="2855771" y="449518"/>
                </a:cubicBezTo>
                <a:lnTo>
                  <a:pt x="2937438" y="537262"/>
                </a:lnTo>
                <a:cubicBezTo>
                  <a:pt x="2938019" y="536805"/>
                  <a:pt x="2938753" y="536586"/>
                  <a:pt x="2939534" y="536567"/>
                </a:cubicBezTo>
                <a:lnTo>
                  <a:pt x="2944630" y="465187"/>
                </a:lnTo>
                <a:cubicBezTo>
                  <a:pt x="2944534" y="465187"/>
                  <a:pt x="2944458" y="465206"/>
                  <a:pt x="2944363" y="465187"/>
                </a:cubicBezTo>
                <a:cubicBezTo>
                  <a:pt x="2942629" y="464787"/>
                  <a:pt x="2941553" y="463177"/>
                  <a:pt x="2941667" y="461453"/>
                </a:cubicBezTo>
                <a:close/>
                <a:moveTo>
                  <a:pt x="2570259" y="445841"/>
                </a:moveTo>
                <a:lnTo>
                  <a:pt x="2553533" y="451109"/>
                </a:lnTo>
                <a:lnTo>
                  <a:pt x="2614846" y="492504"/>
                </a:lnTo>
                <a:close/>
                <a:moveTo>
                  <a:pt x="1130051" y="445003"/>
                </a:moveTo>
                <a:cubicBezTo>
                  <a:pt x="1129403" y="446498"/>
                  <a:pt x="1127869" y="447394"/>
                  <a:pt x="1126231" y="447108"/>
                </a:cubicBezTo>
                <a:lnTo>
                  <a:pt x="1104800" y="528270"/>
                </a:lnTo>
                <a:cubicBezTo>
                  <a:pt x="1105486" y="528509"/>
                  <a:pt x="1106067" y="528928"/>
                  <a:pt x="1106476" y="529499"/>
                </a:cubicBezTo>
                <a:lnTo>
                  <a:pt x="1204774" y="472540"/>
                </a:lnTo>
                <a:cubicBezTo>
                  <a:pt x="1204460" y="471854"/>
                  <a:pt x="1204307" y="471092"/>
                  <a:pt x="1204488" y="470301"/>
                </a:cubicBezTo>
                <a:cubicBezTo>
                  <a:pt x="1204498" y="470273"/>
                  <a:pt x="1204507" y="470254"/>
                  <a:pt x="1204507" y="470235"/>
                </a:cubicBezTo>
                <a:close/>
                <a:moveTo>
                  <a:pt x="1123316" y="444203"/>
                </a:moveTo>
                <a:lnTo>
                  <a:pt x="974031" y="451509"/>
                </a:lnTo>
                <a:cubicBezTo>
                  <a:pt x="974012" y="451709"/>
                  <a:pt x="974050" y="451870"/>
                  <a:pt x="974002" y="452061"/>
                </a:cubicBezTo>
                <a:cubicBezTo>
                  <a:pt x="973955" y="452290"/>
                  <a:pt x="973812" y="452490"/>
                  <a:pt x="973717" y="452690"/>
                </a:cubicBezTo>
                <a:lnTo>
                  <a:pt x="1100799" y="529376"/>
                </a:lnTo>
                <a:cubicBezTo>
                  <a:pt x="1101599" y="528366"/>
                  <a:pt x="1102885" y="527851"/>
                  <a:pt x="1104228" y="528070"/>
                </a:cubicBezTo>
                <a:lnTo>
                  <a:pt x="1125650" y="446908"/>
                </a:lnTo>
                <a:cubicBezTo>
                  <a:pt x="1124421" y="446470"/>
                  <a:pt x="1123526" y="445451"/>
                  <a:pt x="1123316" y="444203"/>
                </a:cubicBezTo>
                <a:close/>
                <a:moveTo>
                  <a:pt x="2760302" y="436145"/>
                </a:moveTo>
                <a:lnTo>
                  <a:pt x="2688798" y="465796"/>
                </a:lnTo>
                <a:lnTo>
                  <a:pt x="2704866" y="500381"/>
                </a:lnTo>
                <a:cubicBezTo>
                  <a:pt x="2705485" y="500153"/>
                  <a:pt x="2706162" y="500039"/>
                  <a:pt x="2706857" y="500201"/>
                </a:cubicBezTo>
                <a:cubicBezTo>
                  <a:pt x="2707276" y="500296"/>
                  <a:pt x="2707619" y="500496"/>
                  <a:pt x="2707952" y="500696"/>
                </a:cubicBezTo>
                <a:close/>
                <a:moveTo>
                  <a:pt x="2773389" y="432125"/>
                </a:moveTo>
                <a:lnTo>
                  <a:pt x="2708676" y="501363"/>
                </a:lnTo>
                <a:cubicBezTo>
                  <a:pt x="2708867" y="501562"/>
                  <a:pt x="2709048" y="501782"/>
                  <a:pt x="2709181" y="502039"/>
                </a:cubicBezTo>
                <a:lnTo>
                  <a:pt x="2777647" y="475740"/>
                </a:lnTo>
                <a:lnTo>
                  <a:pt x="2775637" y="433183"/>
                </a:lnTo>
                <a:cubicBezTo>
                  <a:pt x="2775447" y="433163"/>
                  <a:pt x="2775294" y="433221"/>
                  <a:pt x="2775104" y="433163"/>
                </a:cubicBezTo>
                <a:cubicBezTo>
                  <a:pt x="2774408" y="433021"/>
                  <a:pt x="2773865" y="432621"/>
                  <a:pt x="2773389" y="432125"/>
                </a:cubicBezTo>
                <a:close/>
                <a:moveTo>
                  <a:pt x="3069379" y="432040"/>
                </a:moveTo>
                <a:lnTo>
                  <a:pt x="2948678" y="461243"/>
                </a:lnTo>
                <a:cubicBezTo>
                  <a:pt x="2948735" y="461653"/>
                  <a:pt x="2948744" y="462081"/>
                  <a:pt x="2948630" y="462520"/>
                </a:cubicBezTo>
                <a:cubicBezTo>
                  <a:pt x="2948268" y="464148"/>
                  <a:pt x="2946801" y="465187"/>
                  <a:pt x="2945201" y="465206"/>
                </a:cubicBezTo>
                <a:lnTo>
                  <a:pt x="2940096" y="536586"/>
                </a:lnTo>
                <a:cubicBezTo>
                  <a:pt x="2940181" y="536605"/>
                  <a:pt x="2940267" y="536567"/>
                  <a:pt x="2940362" y="536605"/>
                </a:cubicBezTo>
                <a:cubicBezTo>
                  <a:pt x="2941001" y="536738"/>
                  <a:pt x="2941515" y="537091"/>
                  <a:pt x="2941972" y="537519"/>
                </a:cubicBezTo>
                <a:lnTo>
                  <a:pt x="3069655" y="432763"/>
                </a:lnTo>
                <a:cubicBezTo>
                  <a:pt x="3069521" y="432554"/>
                  <a:pt x="3069464" y="432278"/>
                  <a:pt x="3069379" y="432040"/>
                </a:cubicBezTo>
                <a:close/>
                <a:moveTo>
                  <a:pt x="2784496" y="431640"/>
                </a:moveTo>
                <a:cubicBezTo>
                  <a:pt x="2783924" y="433411"/>
                  <a:pt x="2782143" y="434497"/>
                  <a:pt x="2780323" y="434068"/>
                </a:cubicBezTo>
                <a:cubicBezTo>
                  <a:pt x="2779352" y="433830"/>
                  <a:pt x="2778571" y="433240"/>
                  <a:pt x="2778094" y="432440"/>
                </a:cubicBezTo>
                <a:cubicBezTo>
                  <a:pt x="2777618" y="432811"/>
                  <a:pt x="2777104" y="433106"/>
                  <a:pt x="2776523" y="433221"/>
                </a:cubicBezTo>
                <a:lnTo>
                  <a:pt x="2778514" y="475397"/>
                </a:lnTo>
                <a:lnTo>
                  <a:pt x="2849685" y="448080"/>
                </a:lnTo>
                <a:cubicBezTo>
                  <a:pt x="2849570" y="447642"/>
                  <a:pt x="2849542" y="447175"/>
                  <a:pt x="2849618" y="446680"/>
                </a:cubicBezTo>
                <a:close/>
                <a:moveTo>
                  <a:pt x="2772513" y="431059"/>
                </a:moveTo>
                <a:lnTo>
                  <a:pt x="2761854" y="435478"/>
                </a:lnTo>
                <a:lnTo>
                  <a:pt x="2712810" y="496000"/>
                </a:lnTo>
                <a:lnTo>
                  <a:pt x="2772951" y="431687"/>
                </a:lnTo>
                <a:cubicBezTo>
                  <a:pt x="2772913" y="431611"/>
                  <a:pt x="2772884" y="431573"/>
                  <a:pt x="2772837" y="431506"/>
                </a:cubicBezTo>
                <a:cubicBezTo>
                  <a:pt x="2772722" y="431363"/>
                  <a:pt x="2772608" y="431239"/>
                  <a:pt x="2772513" y="431059"/>
                </a:cubicBezTo>
                <a:close/>
                <a:moveTo>
                  <a:pt x="2520205" y="429611"/>
                </a:moveTo>
                <a:lnTo>
                  <a:pt x="2491278" y="468358"/>
                </a:lnTo>
                <a:cubicBezTo>
                  <a:pt x="2491630" y="468673"/>
                  <a:pt x="2491916" y="469063"/>
                  <a:pt x="2492135" y="469520"/>
                </a:cubicBezTo>
                <a:lnTo>
                  <a:pt x="2551533" y="450775"/>
                </a:lnTo>
                <a:close/>
                <a:moveTo>
                  <a:pt x="2767436" y="428620"/>
                </a:moveTo>
                <a:lnTo>
                  <a:pt x="2763035" y="434030"/>
                </a:lnTo>
                <a:lnTo>
                  <a:pt x="2772199" y="430230"/>
                </a:lnTo>
                <a:cubicBezTo>
                  <a:pt x="2772113" y="429906"/>
                  <a:pt x="2772084" y="429573"/>
                  <a:pt x="2772103" y="429211"/>
                </a:cubicBezTo>
                <a:close/>
                <a:moveTo>
                  <a:pt x="2865039" y="421695"/>
                </a:moveTo>
                <a:lnTo>
                  <a:pt x="2854952" y="444203"/>
                </a:lnTo>
                <a:cubicBezTo>
                  <a:pt x="2856066" y="444879"/>
                  <a:pt x="2856704" y="446108"/>
                  <a:pt x="2856590" y="447451"/>
                </a:cubicBezTo>
                <a:lnTo>
                  <a:pt x="2941705" y="460853"/>
                </a:lnTo>
                <a:cubicBezTo>
                  <a:pt x="2941725" y="460710"/>
                  <a:pt x="2941801" y="460615"/>
                  <a:pt x="2941858" y="460510"/>
                </a:cubicBezTo>
                <a:close/>
                <a:moveTo>
                  <a:pt x="2774475" y="419924"/>
                </a:moveTo>
                <a:lnTo>
                  <a:pt x="2767941" y="427991"/>
                </a:lnTo>
                <a:lnTo>
                  <a:pt x="2772122" y="428534"/>
                </a:lnTo>
                <a:cubicBezTo>
                  <a:pt x="2772122" y="428515"/>
                  <a:pt x="2772122" y="428515"/>
                  <a:pt x="2772122" y="428496"/>
                </a:cubicBezTo>
                <a:cubicBezTo>
                  <a:pt x="2772446" y="427106"/>
                  <a:pt x="2773561" y="426096"/>
                  <a:pt x="2774894" y="425839"/>
                </a:cubicBezTo>
                <a:close/>
                <a:moveTo>
                  <a:pt x="2663537" y="418590"/>
                </a:moveTo>
                <a:lnTo>
                  <a:pt x="2619656" y="491980"/>
                </a:lnTo>
                <a:cubicBezTo>
                  <a:pt x="2620084" y="492276"/>
                  <a:pt x="2620399" y="492676"/>
                  <a:pt x="2620656" y="493114"/>
                </a:cubicBezTo>
                <a:lnTo>
                  <a:pt x="2687845" y="465234"/>
                </a:lnTo>
                <a:lnTo>
                  <a:pt x="2666261" y="418743"/>
                </a:lnTo>
                <a:cubicBezTo>
                  <a:pt x="2665642" y="418971"/>
                  <a:pt x="2664966" y="419095"/>
                  <a:pt x="2664261" y="418933"/>
                </a:cubicBezTo>
                <a:cubicBezTo>
                  <a:pt x="2663995" y="418857"/>
                  <a:pt x="2663785" y="418714"/>
                  <a:pt x="2663537" y="418590"/>
                </a:cubicBezTo>
                <a:close/>
                <a:moveTo>
                  <a:pt x="2397266" y="417724"/>
                </a:moveTo>
                <a:lnTo>
                  <a:pt x="2333801" y="425591"/>
                </a:lnTo>
                <a:cubicBezTo>
                  <a:pt x="2333801" y="425782"/>
                  <a:pt x="2333820" y="425963"/>
                  <a:pt x="2333791" y="426144"/>
                </a:cubicBezTo>
                <a:lnTo>
                  <a:pt x="2485667" y="469606"/>
                </a:lnTo>
                <a:close/>
                <a:moveTo>
                  <a:pt x="2661890" y="416923"/>
                </a:moveTo>
                <a:lnTo>
                  <a:pt x="2571002" y="445613"/>
                </a:lnTo>
                <a:lnTo>
                  <a:pt x="2615398" y="492085"/>
                </a:lnTo>
                <a:cubicBezTo>
                  <a:pt x="2616217" y="491457"/>
                  <a:pt x="2617284" y="491142"/>
                  <a:pt x="2618379" y="491371"/>
                </a:cubicBezTo>
                <a:cubicBezTo>
                  <a:pt x="2618646" y="491438"/>
                  <a:pt x="2618865" y="491590"/>
                  <a:pt x="2619103" y="491704"/>
                </a:cubicBezTo>
                <a:lnTo>
                  <a:pt x="2662985" y="418352"/>
                </a:lnTo>
                <a:cubicBezTo>
                  <a:pt x="2662490" y="417981"/>
                  <a:pt x="2662147" y="417485"/>
                  <a:pt x="2661890" y="416923"/>
                </a:cubicBezTo>
                <a:close/>
                <a:moveTo>
                  <a:pt x="2668567" y="416219"/>
                </a:moveTo>
                <a:cubicBezTo>
                  <a:pt x="2668557" y="416219"/>
                  <a:pt x="2668567" y="416238"/>
                  <a:pt x="2668567" y="416257"/>
                </a:cubicBezTo>
                <a:cubicBezTo>
                  <a:pt x="2668319" y="417257"/>
                  <a:pt x="2667681" y="418038"/>
                  <a:pt x="2666852" y="418524"/>
                </a:cubicBezTo>
                <a:lnTo>
                  <a:pt x="2688436" y="464987"/>
                </a:lnTo>
                <a:lnTo>
                  <a:pt x="2761464" y="434688"/>
                </a:lnTo>
                <a:lnTo>
                  <a:pt x="2766484" y="428496"/>
                </a:lnTo>
                <a:close/>
                <a:moveTo>
                  <a:pt x="2537550" y="411599"/>
                </a:moveTo>
                <a:cubicBezTo>
                  <a:pt x="2536731" y="412237"/>
                  <a:pt x="2535664" y="412552"/>
                  <a:pt x="2534578" y="412313"/>
                </a:cubicBezTo>
                <a:cubicBezTo>
                  <a:pt x="2534169" y="412209"/>
                  <a:pt x="2533826" y="412018"/>
                  <a:pt x="2533492" y="411818"/>
                </a:cubicBezTo>
                <a:lnTo>
                  <a:pt x="2520710" y="428925"/>
                </a:lnTo>
                <a:lnTo>
                  <a:pt x="2552562" y="450461"/>
                </a:lnTo>
                <a:lnTo>
                  <a:pt x="2569535" y="445098"/>
                </a:lnTo>
                <a:close/>
                <a:moveTo>
                  <a:pt x="1189401" y="410189"/>
                </a:moveTo>
                <a:lnTo>
                  <a:pt x="1130079" y="442279"/>
                </a:lnTo>
                <a:cubicBezTo>
                  <a:pt x="1130355" y="442946"/>
                  <a:pt x="1130498" y="443670"/>
                  <a:pt x="1130317" y="444422"/>
                </a:cubicBezTo>
                <a:cubicBezTo>
                  <a:pt x="1130308" y="444441"/>
                  <a:pt x="1130298" y="444460"/>
                  <a:pt x="1130289" y="444489"/>
                </a:cubicBezTo>
                <a:lnTo>
                  <a:pt x="1204755" y="469711"/>
                </a:lnTo>
                <a:cubicBezTo>
                  <a:pt x="1205127" y="468863"/>
                  <a:pt x="1205774" y="468225"/>
                  <a:pt x="1206593" y="467882"/>
                </a:cubicBezTo>
                <a:close/>
                <a:moveTo>
                  <a:pt x="2538874" y="409418"/>
                </a:moveTo>
                <a:cubicBezTo>
                  <a:pt x="2538855" y="409484"/>
                  <a:pt x="2538874" y="409542"/>
                  <a:pt x="2538855" y="409627"/>
                </a:cubicBezTo>
                <a:cubicBezTo>
                  <a:pt x="2538731" y="410208"/>
                  <a:pt x="2538436" y="410694"/>
                  <a:pt x="2538055" y="411123"/>
                </a:cubicBezTo>
                <a:lnTo>
                  <a:pt x="2570288" y="444851"/>
                </a:lnTo>
                <a:lnTo>
                  <a:pt x="2661547" y="416076"/>
                </a:lnTo>
                <a:cubicBezTo>
                  <a:pt x="2661537" y="415952"/>
                  <a:pt x="2661566" y="415828"/>
                  <a:pt x="2661556" y="415714"/>
                </a:cubicBezTo>
                <a:close/>
                <a:moveTo>
                  <a:pt x="2489077" y="408560"/>
                </a:moveTo>
                <a:cubicBezTo>
                  <a:pt x="2488496" y="409218"/>
                  <a:pt x="2487696" y="409665"/>
                  <a:pt x="2486801" y="409761"/>
                </a:cubicBezTo>
                <a:lnTo>
                  <a:pt x="2489068" y="467492"/>
                </a:lnTo>
                <a:cubicBezTo>
                  <a:pt x="2489287" y="467520"/>
                  <a:pt x="2489516" y="467454"/>
                  <a:pt x="2489754" y="467520"/>
                </a:cubicBezTo>
                <a:cubicBezTo>
                  <a:pt x="2490154" y="467615"/>
                  <a:pt x="2490497" y="467806"/>
                  <a:pt x="2490840" y="468006"/>
                </a:cubicBezTo>
                <a:lnTo>
                  <a:pt x="2519748" y="429287"/>
                </a:lnTo>
                <a:close/>
                <a:moveTo>
                  <a:pt x="2471971" y="408475"/>
                </a:moveTo>
                <a:lnTo>
                  <a:pt x="2398780" y="417552"/>
                </a:lnTo>
                <a:lnTo>
                  <a:pt x="2486144" y="468816"/>
                </a:lnTo>
                <a:cubicBezTo>
                  <a:pt x="2486553" y="468301"/>
                  <a:pt x="2487115" y="467949"/>
                  <a:pt x="2487725" y="467711"/>
                </a:cubicBezTo>
                <a:close/>
                <a:moveTo>
                  <a:pt x="1327732" y="407246"/>
                </a:moveTo>
                <a:lnTo>
                  <a:pt x="1213880" y="468463"/>
                </a:lnTo>
                <a:lnTo>
                  <a:pt x="1354469" y="416171"/>
                </a:lnTo>
                <a:cubicBezTo>
                  <a:pt x="1354355" y="415704"/>
                  <a:pt x="1354336" y="415237"/>
                  <a:pt x="1354422" y="414723"/>
                </a:cubicBezTo>
                <a:close/>
                <a:moveTo>
                  <a:pt x="2482972" y="407103"/>
                </a:moveTo>
                <a:lnTo>
                  <a:pt x="2472628" y="408380"/>
                </a:lnTo>
                <a:lnTo>
                  <a:pt x="2488344" y="467473"/>
                </a:lnTo>
                <a:cubicBezTo>
                  <a:pt x="2488401" y="467473"/>
                  <a:pt x="2488477" y="467492"/>
                  <a:pt x="2488544" y="467492"/>
                </a:cubicBezTo>
                <a:lnTo>
                  <a:pt x="2486277" y="409741"/>
                </a:lnTo>
                <a:cubicBezTo>
                  <a:pt x="2486058" y="409741"/>
                  <a:pt x="2485820" y="409799"/>
                  <a:pt x="2485601" y="409732"/>
                </a:cubicBezTo>
                <a:cubicBezTo>
                  <a:pt x="2484248" y="409418"/>
                  <a:pt x="2483286" y="408360"/>
                  <a:pt x="2482972" y="407103"/>
                </a:cubicBezTo>
                <a:close/>
                <a:moveTo>
                  <a:pt x="2489887" y="406894"/>
                </a:moveTo>
                <a:cubicBezTo>
                  <a:pt x="2489878" y="406951"/>
                  <a:pt x="2489906" y="407008"/>
                  <a:pt x="2489887" y="407065"/>
                </a:cubicBezTo>
                <a:cubicBezTo>
                  <a:pt x="2489820" y="407341"/>
                  <a:pt x="2489668" y="407608"/>
                  <a:pt x="2489525" y="407856"/>
                </a:cubicBezTo>
                <a:lnTo>
                  <a:pt x="2520253" y="428611"/>
                </a:lnTo>
                <a:lnTo>
                  <a:pt x="2533054" y="411475"/>
                </a:lnTo>
                <a:cubicBezTo>
                  <a:pt x="2532359" y="410856"/>
                  <a:pt x="2531930" y="410008"/>
                  <a:pt x="2531873" y="409056"/>
                </a:cubicBezTo>
                <a:close/>
                <a:moveTo>
                  <a:pt x="2375720" y="405074"/>
                </a:moveTo>
                <a:lnTo>
                  <a:pt x="2333629" y="424505"/>
                </a:lnTo>
                <a:cubicBezTo>
                  <a:pt x="2333658" y="424591"/>
                  <a:pt x="2333706" y="424667"/>
                  <a:pt x="2333725" y="424763"/>
                </a:cubicBezTo>
                <a:lnTo>
                  <a:pt x="2396085" y="417028"/>
                </a:lnTo>
                <a:close/>
                <a:moveTo>
                  <a:pt x="2471456" y="403979"/>
                </a:moveTo>
                <a:lnTo>
                  <a:pt x="2472418" y="407560"/>
                </a:lnTo>
                <a:lnTo>
                  <a:pt x="2482896" y="406265"/>
                </a:lnTo>
                <a:cubicBezTo>
                  <a:pt x="2482886" y="406208"/>
                  <a:pt x="2482896" y="406122"/>
                  <a:pt x="2482896" y="406065"/>
                </a:cubicBezTo>
                <a:close/>
                <a:moveTo>
                  <a:pt x="1343877" y="398569"/>
                </a:moveTo>
                <a:lnTo>
                  <a:pt x="1328637" y="406770"/>
                </a:lnTo>
                <a:lnTo>
                  <a:pt x="1354641" y="414066"/>
                </a:lnTo>
                <a:cubicBezTo>
                  <a:pt x="1354821" y="413599"/>
                  <a:pt x="1355079" y="413209"/>
                  <a:pt x="1355412" y="412866"/>
                </a:cubicBezTo>
                <a:close/>
                <a:moveTo>
                  <a:pt x="1347421" y="396664"/>
                </a:moveTo>
                <a:lnTo>
                  <a:pt x="1344573" y="398188"/>
                </a:lnTo>
                <a:lnTo>
                  <a:pt x="1355422" y="411637"/>
                </a:lnTo>
                <a:close/>
                <a:moveTo>
                  <a:pt x="2772646" y="394063"/>
                </a:moveTo>
                <a:lnTo>
                  <a:pt x="2668586" y="415123"/>
                </a:lnTo>
                <a:cubicBezTo>
                  <a:pt x="2668614" y="415266"/>
                  <a:pt x="2668576" y="415399"/>
                  <a:pt x="2668576" y="415542"/>
                </a:cubicBezTo>
                <a:lnTo>
                  <a:pt x="2766988" y="427887"/>
                </a:lnTo>
                <a:lnTo>
                  <a:pt x="2774389" y="418771"/>
                </a:lnTo>
                <a:close/>
                <a:moveTo>
                  <a:pt x="1018599" y="393654"/>
                </a:moveTo>
                <a:lnTo>
                  <a:pt x="973059" y="448832"/>
                </a:lnTo>
                <a:cubicBezTo>
                  <a:pt x="973555" y="449337"/>
                  <a:pt x="973926" y="449966"/>
                  <a:pt x="974060" y="450680"/>
                </a:cubicBezTo>
                <a:lnTo>
                  <a:pt x="1123345" y="443374"/>
                </a:lnTo>
                <a:cubicBezTo>
                  <a:pt x="1123364" y="443174"/>
                  <a:pt x="1123326" y="443012"/>
                  <a:pt x="1123364" y="442812"/>
                </a:cubicBezTo>
                <a:cubicBezTo>
                  <a:pt x="1123393" y="442717"/>
                  <a:pt x="1123469" y="442631"/>
                  <a:pt x="1123497" y="442536"/>
                </a:cubicBezTo>
                <a:close/>
                <a:moveTo>
                  <a:pt x="2076121" y="392406"/>
                </a:moveTo>
                <a:cubicBezTo>
                  <a:pt x="2076121" y="392644"/>
                  <a:pt x="2076169" y="392892"/>
                  <a:pt x="2076102" y="393130"/>
                </a:cubicBezTo>
                <a:cubicBezTo>
                  <a:pt x="2076026" y="393502"/>
                  <a:pt x="2075845" y="393816"/>
                  <a:pt x="2075664" y="394111"/>
                </a:cubicBezTo>
                <a:lnTo>
                  <a:pt x="2098972" y="409761"/>
                </a:lnTo>
                <a:close/>
                <a:moveTo>
                  <a:pt x="2404381" y="391854"/>
                </a:moveTo>
                <a:lnTo>
                  <a:pt x="2376759" y="404608"/>
                </a:lnTo>
                <a:lnTo>
                  <a:pt x="2397599" y="416828"/>
                </a:lnTo>
                <a:lnTo>
                  <a:pt x="2471742" y="407646"/>
                </a:lnTo>
                <a:lnTo>
                  <a:pt x="2470742" y="403846"/>
                </a:lnTo>
                <a:close/>
                <a:moveTo>
                  <a:pt x="2505537" y="391758"/>
                </a:moveTo>
                <a:lnTo>
                  <a:pt x="2489449" y="404417"/>
                </a:lnTo>
                <a:cubicBezTo>
                  <a:pt x="2489735" y="404893"/>
                  <a:pt x="2489868" y="405427"/>
                  <a:pt x="2489925" y="405979"/>
                </a:cubicBezTo>
                <a:lnTo>
                  <a:pt x="2531902" y="408151"/>
                </a:lnTo>
                <a:cubicBezTo>
                  <a:pt x="2531911" y="408094"/>
                  <a:pt x="2531892" y="408065"/>
                  <a:pt x="2531902" y="408017"/>
                </a:cubicBezTo>
                <a:cubicBezTo>
                  <a:pt x="2531968" y="407751"/>
                  <a:pt x="2532102" y="407541"/>
                  <a:pt x="2532216" y="407322"/>
                </a:cubicBezTo>
                <a:close/>
                <a:moveTo>
                  <a:pt x="2797364" y="391673"/>
                </a:moveTo>
                <a:lnTo>
                  <a:pt x="2775332" y="418867"/>
                </a:lnTo>
                <a:lnTo>
                  <a:pt x="2775809" y="425801"/>
                </a:lnTo>
                <a:cubicBezTo>
                  <a:pt x="2776018" y="425820"/>
                  <a:pt x="2776199" y="425782"/>
                  <a:pt x="2776399" y="425839"/>
                </a:cubicBezTo>
                <a:cubicBezTo>
                  <a:pt x="2776695" y="425896"/>
                  <a:pt x="2776923" y="426058"/>
                  <a:pt x="2777171" y="426163"/>
                </a:cubicBezTo>
                <a:close/>
                <a:moveTo>
                  <a:pt x="2801831" y="390996"/>
                </a:moveTo>
                <a:cubicBezTo>
                  <a:pt x="2801012" y="391625"/>
                  <a:pt x="2799964" y="391939"/>
                  <a:pt x="2798878" y="391692"/>
                </a:cubicBezTo>
                <a:cubicBezTo>
                  <a:pt x="2798592" y="391625"/>
                  <a:pt x="2798354" y="391473"/>
                  <a:pt x="2798097" y="391349"/>
                </a:cubicBezTo>
                <a:lnTo>
                  <a:pt x="2777599" y="426363"/>
                </a:lnTo>
                <a:cubicBezTo>
                  <a:pt x="2778037" y="426677"/>
                  <a:pt x="2778399" y="427048"/>
                  <a:pt x="2778666" y="427496"/>
                </a:cubicBezTo>
                <a:cubicBezTo>
                  <a:pt x="2778752" y="427610"/>
                  <a:pt x="2778875" y="427696"/>
                  <a:pt x="2778952" y="427839"/>
                </a:cubicBezTo>
                <a:cubicBezTo>
                  <a:pt x="2779771" y="427182"/>
                  <a:pt x="2780847" y="426867"/>
                  <a:pt x="2781943" y="427115"/>
                </a:cubicBezTo>
                <a:cubicBezTo>
                  <a:pt x="2783762" y="427525"/>
                  <a:pt x="2784895" y="429287"/>
                  <a:pt x="2784629" y="431106"/>
                </a:cubicBezTo>
                <a:lnTo>
                  <a:pt x="2849742" y="446156"/>
                </a:lnTo>
                <a:cubicBezTo>
                  <a:pt x="2849923" y="445632"/>
                  <a:pt x="2850199" y="445184"/>
                  <a:pt x="2850551" y="444803"/>
                </a:cubicBezTo>
                <a:close/>
                <a:moveTo>
                  <a:pt x="2802621" y="390177"/>
                </a:moveTo>
                <a:cubicBezTo>
                  <a:pt x="2802517" y="390358"/>
                  <a:pt x="2802364" y="390472"/>
                  <a:pt x="2802231" y="390625"/>
                </a:cubicBezTo>
                <a:lnTo>
                  <a:pt x="2850970" y="444412"/>
                </a:lnTo>
                <a:cubicBezTo>
                  <a:pt x="2851780" y="443784"/>
                  <a:pt x="2852837" y="443489"/>
                  <a:pt x="2853923" y="443736"/>
                </a:cubicBezTo>
                <a:cubicBezTo>
                  <a:pt x="2853990" y="443755"/>
                  <a:pt x="2854056" y="443813"/>
                  <a:pt x="2854142" y="443832"/>
                </a:cubicBezTo>
                <a:lnTo>
                  <a:pt x="2864229" y="421305"/>
                </a:lnTo>
                <a:close/>
                <a:moveTo>
                  <a:pt x="2796316" y="389282"/>
                </a:moveTo>
                <a:lnTo>
                  <a:pt x="2773561" y="393873"/>
                </a:lnTo>
                <a:lnTo>
                  <a:pt x="2775237" y="417685"/>
                </a:lnTo>
                <a:lnTo>
                  <a:pt x="2797154" y="390663"/>
                </a:lnTo>
                <a:cubicBezTo>
                  <a:pt x="2796773" y="390263"/>
                  <a:pt x="2796478" y="389815"/>
                  <a:pt x="2796316" y="389282"/>
                </a:cubicBezTo>
                <a:close/>
                <a:moveTo>
                  <a:pt x="1022408" y="389025"/>
                </a:moveTo>
                <a:lnTo>
                  <a:pt x="1019141" y="392968"/>
                </a:lnTo>
                <a:lnTo>
                  <a:pt x="1111610" y="436059"/>
                </a:lnTo>
                <a:close/>
                <a:moveTo>
                  <a:pt x="2101448" y="388834"/>
                </a:moveTo>
                <a:lnTo>
                  <a:pt x="2077159" y="392111"/>
                </a:lnTo>
                <a:lnTo>
                  <a:pt x="2105525" y="413675"/>
                </a:lnTo>
                <a:cubicBezTo>
                  <a:pt x="2105925" y="413275"/>
                  <a:pt x="2106382" y="412990"/>
                  <a:pt x="2106915" y="412799"/>
                </a:cubicBezTo>
                <a:close/>
                <a:moveTo>
                  <a:pt x="1365385" y="387005"/>
                </a:moveTo>
                <a:lnTo>
                  <a:pt x="1348221" y="396245"/>
                </a:lnTo>
                <a:lnTo>
                  <a:pt x="1356669" y="412056"/>
                </a:lnTo>
                <a:cubicBezTo>
                  <a:pt x="1357212" y="411846"/>
                  <a:pt x="1357803" y="411751"/>
                  <a:pt x="1358412" y="411846"/>
                </a:cubicBezTo>
                <a:close/>
                <a:moveTo>
                  <a:pt x="1239226" y="385738"/>
                </a:moveTo>
                <a:lnTo>
                  <a:pt x="1226815" y="420019"/>
                </a:lnTo>
                <a:lnTo>
                  <a:pt x="1239750" y="385805"/>
                </a:lnTo>
                <a:cubicBezTo>
                  <a:pt x="1239617" y="385786"/>
                  <a:pt x="1239483" y="385824"/>
                  <a:pt x="1239340" y="385786"/>
                </a:cubicBezTo>
                <a:cubicBezTo>
                  <a:pt x="1239302" y="385786"/>
                  <a:pt x="1239274" y="385758"/>
                  <a:pt x="1239226" y="385738"/>
                </a:cubicBezTo>
                <a:close/>
                <a:moveTo>
                  <a:pt x="2124546" y="385720"/>
                </a:moveTo>
                <a:lnTo>
                  <a:pt x="2102200" y="388729"/>
                </a:lnTo>
                <a:lnTo>
                  <a:pt x="2107630" y="412609"/>
                </a:lnTo>
                <a:cubicBezTo>
                  <a:pt x="2108030" y="412552"/>
                  <a:pt x="2108449" y="412542"/>
                  <a:pt x="2108859" y="412637"/>
                </a:cubicBezTo>
                <a:cubicBezTo>
                  <a:pt x="2109059" y="412666"/>
                  <a:pt x="2109211" y="412818"/>
                  <a:pt x="2109402" y="412875"/>
                </a:cubicBezTo>
                <a:close/>
                <a:moveTo>
                  <a:pt x="1368252" y="385462"/>
                </a:moveTo>
                <a:lnTo>
                  <a:pt x="1366509" y="386396"/>
                </a:lnTo>
                <a:lnTo>
                  <a:pt x="1359870" y="410075"/>
                </a:lnTo>
                <a:lnTo>
                  <a:pt x="1369595" y="386539"/>
                </a:lnTo>
                <a:cubicBezTo>
                  <a:pt x="1369052" y="386281"/>
                  <a:pt x="1368585" y="385929"/>
                  <a:pt x="1368252" y="385462"/>
                </a:cubicBezTo>
                <a:close/>
                <a:moveTo>
                  <a:pt x="1237216" y="384310"/>
                </a:moveTo>
                <a:lnTo>
                  <a:pt x="1190106" y="409799"/>
                </a:lnTo>
                <a:lnTo>
                  <a:pt x="1207336" y="467587"/>
                </a:lnTo>
                <a:cubicBezTo>
                  <a:pt x="1207794" y="467511"/>
                  <a:pt x="1208289" y="467511"/>
                  <a:pt x="1208775" y="467625"/>
                </a:cubicBezTo>
                <a:cubicBezTo>
                  <a:pt x="1208784" y="467625"/>
                  <a:pt x="1208784" y="467625"/>
                  <a:pt x="1208803" y="467634"/>
                </a:cubicBezTo>
                <a:lnTo>
                  <a:pt x="1211165" y="461386"/>
                </a:lnTo>
                <a:lnTo>
                  <a:pt x="1238664" y="385481"/>
                </a:lnTo>
                <a:cubicBezTo>
                  <a:pt x="1238083" y="385205"/>
                  <a:pt x="1237569" y="384824"/>
                  <a:pt x="1237216" y="384310"/>
                </a:cubicBezTo>
                <a:close/>
                <a:moveTo>
                  <a:pt x="2339726" y="383967"/>
                </a:moveTo>
                <a:lnTo>
                  <a:pt x="2331486" y="422305"/>
                </a:lnTo>
                <a:cubicBezTo>
                  <a:pt x="2332277" y="422581"/>
                  <a:pt x="2332934" y="423086"/>
                  <a:pt x="2333344" y="423781"/>
                </a:cubicBezTo>
                <a:lnTo>
                  <a:pt x="2374892" y="404598"/>
                </a:lnTo>
                <a:close/>
                <a:moveTo>
                  <a:pt x="1393541" y="383795"/>
                </a:moveTo>
                <a:lnTo>
                  <a:pt x="1382644" y="393625"/>
                </a:lnTo>
                <a:lnTo>
                  <a:pt x="1394112" y="383795"/>
                </a:lnTo>
                <a:close/>
                <a:moveTo>
                  <a:pt x="1392150" y="383795"/>
                </a:moveTo>
                <a:lnTo>
                  <a:pt x="1374605" y="383833"/>
                </a:lnTo>
                <a:cubicBezTo>
                  <a:pt x="1374595" y="383967"/>
                  <a:pt x="1374624" y="384072"/>
                  <a:pt x="1374595" y="384205"/>
                </a:cubicBezTo>
                <a:cubicBezTo>
                  <a:pt x="1374157" y="386119"/>
                  <a:pt x="1372233" y="387320"/>
                  <a:pt x="1370309" y="386881"/>
                </a:cubicBezTo>
                <a:cubicBezTo>
                  <a:pt x="1370176" y="386843"/>
                  <a:pt x="1370081" y="386767"/>
                  <a:pt x="1369957" y="386710"/>
                </a:cubicBezTo>
                <a:lnTo>
                  <a:pt x="1359432" y="412180"/>
                </a:lnTo>
                <a:cubicBezTo>
                  <a:pt x="1359708" y="412313"/>
                  <a:pt x="1359965" y="412456"/>
                  <a:pt x="1360194" y="412656"/>
                </a:cubicBezTo>
                <a:close/>
                <a:moveTo>
                  <a:pt x="1367261" y="383738"/>
                </a:moveTo>
                <a:lnTo>
                  <a:pt x="1366861" y="385157"/>
                </a:lnTo>
                <a:lnTo>
                  <a:pt x="1367833" y="384634"/>
                </a:lnTo>
                <a:cubicBezTo>
                  <a:pt x="1367728" y="384338"/>
                  <a:pt x="1367633" y="384053"/>
                  <a:pt x="1367604" y="383738"/>
                </a:cubicBezTo>
                <a:close/>
                <a:moveTo>
                  <a:pt x="1243417" y="383595"/>
                </a:moveTo>
                <a:cubicBezTo>
                  <a:pt x="1242941" y="384786"/>
                  <a:pt x="1241922" y="385634"/>
                  <a:pt x="1240702" y="385824"/>
                </a:cubicBezTo>
                <a:lnTo>
                  <a:pt x="1209622" y="468015"/>
                </a:lnTo>
                <a:cubicBezTo>
                  <a:pt x="1210108" y="468273"/>
                  <a:pt x="1210518" y="468606"/>
                  <a:pt x="1210832" y="469035"/>
                </a:cubicBezTo>
                <a:lnTo>
                  <a:pt x="1326446" y="406884"/>
                </a:lnTo>
                <a:close/>
                <a:moveTo>
                  <a:pt x="1341429" y="383519"/>
                </a:moveTo>
                <a:lnTo>
                  <a:pt x="1347773" y="395416"/>
                </a:lnTo>
                <a:lnTo>
                  <a:pt x="1365728" y="385748"/>
                </a:lnTo>
                <a:lnTo>
                  <a:pt x="1366299" y="383719"/>
                </a:lnTo>
                <a:close/>
                <a:moveTo>
                  <a:pt x="1332676" y="383443"/>
                </a:moveTo>
                <a:lnTo>
                  <a:pt x="1343982" y="397454"/>
                </a:lnTo>
                <a:lnTo>
                  <a:pt x="1346982" y="395835"/>
                </a:lnTo>
                <a:lnTo>
                  <a:pt x="1340401" y="383510"/>
                </a:lnTo>
                <a:close/>
                <a:moveTo>
                  <a:pt x="1243636" y="382719"/>
                </a:moveTo>
                <a:cubicBezTo>
                  <a:pt x="1243636" y="382767"/>
                  <a:pt x="1243646" y="382843"/>
                  <a:pt x="1243636" y="382919"/>
                </a:cubicBezTo>
                <a:lnTo>
                  <a:pt x="1327342" y="406408"/>
                </a:lnTo>
                <a:lnTo>
                  <a:pt x="1343287" y="397845"/>
                </a:lnTo>
                <a:lnTo>
                  <a:pt x="1331676" y="383443"/>
                </a:lnTo>
                <a:close/>
                <a:moveTo>
                  <a:pt x="1367909" y="381405"/>
                </a:moveTo>
                <a:lnTo>
                  <a:pt x="1367471" y="382986"/>
                </a:lnTo>
                <a:lnTo>
                  <a:pt x="1367623" y="382986"/>
                </a:lnTo>
                <a:cubicBezTo>
                  <a:pt x="1367623" y="382852"/>
                  <a:pt x="1367595" y="382719"/>
                  <a:pt x="1367623" y="382586"/>
                </a:cubicBezTo>
                <a:cubicBezTo>
                  <a:pt x="1367718" y="382195"/>
                  <a:pt x="1367899" y="381871"/>
                  <a:pt x="1368099" y="381557"/>
                </a:cubicBezTo>
                <a:close/>
                <a:moveTo>
                  <a:pt x="1368214" y="380347"/>
                </a:moveTo>
                <a:lnTo>
                  <a:pt x="1368118" y="380662"/>
                </a:lnTo>
                <a:lnTo>
                  <a:pt x="1368547" y="380985"/>
                </a:lnTo>
                <a:cubicBezTo>
                  <a:pt x="1368576" y="380957"/>
                  <a:pt x="1368614" y="380928"/>
                  <a:pt x="1368642" y="380890"/>
                </a:cubicBezTo>
                <a:close/>
                <a:moveTo>
                  <a:pt x="2340507" y="380319"/>
                </a:moveTo>
                <a:lnTo>
                  <a:pt x="2339926" y="382995"/>
                </a:lnTo>
                <a:lnTo>
                  <a:pt x="2375911" y="404131"/>
                </a:lnTo>
                <a:lnTo>
                  <a:pt x="2403029" y="391615"/>
                </a:lnTo>
                <a:close/>
                <a:moveTo>
                  <a:pt x="2333487" y="380290"/>
                </a:moveTo>
                <a:cubicBezTo>
                  <a:pt x="2332858" y="381100"/>
                  <a:pt x="2331915" y="381557"/>
                  <a:pt x="2330877" y="381624"/>
                </a:cubicBezTo>
                <a:lnTo>
                  <a:pt x="2330553" y="422115"/>
                </a:lnTo>
                <a:cubicBezTo>
                  <a:pt x="2330562" y="422115"/>
                  <a:pt x="2330572" y="422115"/>
                  <a:pt x="2330581" y="422115"/>
                </a:cubicBezTo>
                <a:lnTo>
                  <a:pt x="2338878" y="383453"/>
                </a:lnTo>
                <a:close/>
                <a:moveTo>
                  <a:pt x="2520548" y="379947"/>
                </a:moveTo>
                <a:lnTo>
                  <a:pt x="2506032" y="391377"/>
                </a:lnTo>
                <a:lnTo>
                  <a:pt x="2532454" y="406789"/>
                </a:lnTo>
                <a:cubicBezTo>
                  <a:pt x="2532721" y="406408"/>
                  <a:pt x="2533054" y="406093"/>
                  <a:pt x="2533416" y="405865"/>
                </a:cubicBezTo>
                <a:close/>
                <a:moveTo>
                  <a:pt x="879362" y="379585"/>
                </a:moveTo>
                <a:cubicBezTo>
                  <a:pt x="878514" y="380433"/>
                  <a:pt x="877295" y="380909"/>
                  <a:pt x="876038" y="380614"/>
                </a:cubicBezTo>
                <a:cubicBezTo>
                  <a:pt x="876000" y="380614"/>
                  <a:pt x="875981" y="380576"/>
                  <a:pt x="875952" y="380576"/>
                </a:cubicBezTo>
                <a:lnTo>
                  <a:pt x="821183" y="521184"/>
                </a:lnTo>
                <a:cubicBezTo>
                  <a:pt x="821726" y="521479"/>
                  <a:pt x="822193" y="521841"/>
                  <a:pt x="822517" y="522356"/>
                </a:cubicBezTo>
                <a:lnTo>
                  <a:pt x="967202" y="452385"/>
                </a:lnTo>
                <a:cubicBezTo>
                  <a:pt x="966992" y="451785"/>
                  <a:pt x="966878" y="451137"/>
                  <a:pt x="967040" y="450451"/>
                </a:cubicBezTo>
                <a:cubicBezTo>
                  <a:pt x="967135" y="450042"/>
                  <a:pt x="967325" y="449689"/>
                  <a:pt x="967545" y="449356"/>
                </a:cubicBezTo>
                <a:close/>
                <a:moveTo>
                  <a:pt x="2334068" y="379147"/>
                </a:moveTo>
                <a:cubicBezTo>
                  <a:pt x="2334030" y="379262"/>
                  <a:pt x="2333963" y="379357"/>
                  <a:pt x="2333915" y="379471"/>
                </a:cubicBezTo>
                <a:lnTo>
                  <a:pt x="2339087" y="382510"/>
                </a:lnTo>
                <a:lnTo>
                  <a:pt x="2339602" y="380138"/>
                </a:lnTo>
                <a:close/>
                <a:moveTo>
                  <a:pt x="987471" y="379138"/>
                </a:moveTo>
                <a:lnTo>
                  <a:pt x="971593" y="447899"/>
                </a:lnTo>
                <a:cubicBezTo>
                  <a:pt x="971907" y="447994"/>
                  <a:pt x="972202" y="448127"/>
                  <a:pt x="972450" y="448280"/>
                </a:cubicBezTo>
                <a:lnTo>
                  <a:pt x="1017836" y="393282"/>
                </a:lnTo>
                <a:close/>
                <a:moveTo>
                  <a:pt x="2482029" y="378052"/>
                </a:moveTo>
                <a:lnTo>
                  <a:pt x="2486210" y="402741"/>
                </a:lnTo>
                <a:cubicBezTo>
                  <a:pt x="2486544" y="402731"/>
                  <a:pt x="2486868" y="402693"/>
                  <a:pt x="2487201" y="402769"/>
                </a:cubicBezTo>
                <a:cubicBezTo>
                  <a:pt x="2487877" y="402931"/>
                  <a:pt x="2488411" y="403303"/>
                  <a:pt x="2488868" y="403769"/>
                </a:cubicBezTo>
                <a:lnTo>
                  <a:pt x="2504737" y="391292"/>
                </a:lnTo>
                <a:close/>
                <a:moveTo>
                  <a:pt x="984956" y="377966"/>
                </a:moveTo>
                <a:cubicBezTo>
                  <a:pt x="984261" y="379080"/>
                  <a:pt x="983032" y="379700"/>
                  <a:pt x="981699" y="379595"/>
                </a:cubicBezTo>
                <a:lnTo>
                  <a:pt x="971907" y="444012"/>
                </a:lnTo>
                <a:lnTo>
                  <a:pt x="986947" y="378900"/>
                </a:lnTo>
                <a:close/>
                <a:moveTo>
                  <a:pt x="2310693" y="377814"/>
                </a:moveTo>
                <a:lnTo>
                  <a:pt x="2329381" y="422219"/>
                </a:lnTo>
                <a:cubicBezTo>
                  <a:pt x="2329629" y="422143"/>
                  <a:pt x="2329858" y="422115"/>
                  <a:pt x="2330105" y="422115"/>
                </a:cubicBezTo>
                <a:lnTo>
                  <a:pt x="2330429" y="381614"/>
                </a:lnTo>
                <a:cubicBezTo>
                  <a:pt x="2330248" y="381595"/>
                  <a:pt x="2330067" y="381633"/>
                  <a:pt x="2329886" y="381595"/>
                </a:cubicBezTo>
                <a:cubicBezTo>
                  <a:pt x="2328315" y="381233"/>
                  <a:pt x="2327286" y="379871"/>
                  <a:pt x="2327181" y="378347"/>
                </a:cubicBezTo>
                <a:close/>
                <a:moveTo>
                  <a:pt x="2340145" y="377538"/>
                </a:moveTo>
                <a:lnTo>
                  <a:pt x="2334182" y="378138"/>
                </a:lnTo>
                <a:cubicBezTo>
                  <a:pt x="2334182" y="378195"/>
                  <a:pt x="2334182" y="378252"/>
                  <a:pt x="2334182" y="378309"/>
                </a:cubicBezTo>
                <a:lnTo>
                  <a:pt x="2339773" y="379319"/>
                </a:lnTo>
                <a:close/>
                <a:moveTo>
                  <a:pt x="978431" y="376461"/>
                </a:moveTo>
                <a:lnTo>
                  <a:pt x="880334" y="377423"/>
                </a:lnTo>
                <a:cubicBezTo>
                  <a:pt x="880324" y="377594"/>
                  <a:pt x="880353" y="377766"/>
                  <a:pt x="880315" y="377928"/>
                </a:cubicBezTo>
                <a:cubicBezTo>
                  <a:pt x="880219" y="378347"/>
                  <a:pt x="880029" y="378690"/>
                  <a:pt x="879810" y="379033"/>
                </a:cubicBezTo>
                <a:lnTo>
                  <a:pt x="968002" y="448804"/>
                </a:lnTo>
                <a:cubicBezTo>
                  <a:pt x="968716" y="448080"/>
                  <a:pt x="969707" y="447689"/>
                  <a:pt x="970774" y="447765"/>
                </a:cubicBezTo>
                <a:lnTo>
                  <a:pt x="981146" y="379585"/>
                </a:lnTo>
                <a:cubicBezTo>
                  <a:pt x="979622" y="379233"/>
                  <a:pt x="978584" y="377937"/>
                  <a:pt x="978431" y="376461"/>
                </a:cubicBezTo>
                <a:close/>
                <a:moveTo>
                  <a:pt x="2204632" y="374909"/>
                </a:moveTo>
                <a:lnTo>
                  <a:pt x="2125537" y="385586"/>
                </a:lnTo>
                <a:lnTo>
                  <a:pt x="2110125" y="413209"/>
                </a:lnTo>
                <a:cubicBezTo>
                  <a:pt x="2110573" y="413542"/>
                  <a:pt x="2110916" y="413980"/>
                  <a:pt x="2111164" y="414466"/>
                </a:cubicBezTo>
                <a:lnTo>
                  <a:pt x="2204718" y="375109"/>
                </a:lnTo>
                <a:cubicBezTo>
                  <a:pt x="2204699" y="375032"/>
                  <a:pt x="2204661" y="374975"/>
                  <a:pt x="2204632" y="374909"/>
                </a:cubicBezTo>
                <a:close/>
                <a:moveTo>
                  <a:pt x="2211566" y="374528"/>
                </a:moveTo>
                <a:cubicBezTo>
                  <a:pt x="2211548" y="374632"/>
                  <a:pt x="2211576" y="374737"/>
                  <a:pt x="2211548" y="374851"/>
                </a:cubicBezTo>
                <a:cubicBezTo>
                  <a:pt x="2211528" y="374928"/>
                  <a:pt x="2211471" y="374994"/>
                  <a:pt x="2211452" y="375071"/>
                </a:cubicBezTo>
                <a:lnTo>
                  <a:pt x="2327219" y="423896"/>
                </a:lnTo>
                <a:cubicBezTo>
                  <a:pt x="2327534" y="423343"/>
                  <a:pt x="2327953" y="422857"/>
                  <a:pt x="2328495" y="422543"/>
                </a:cubicBezTo>
                <a:lnTo>
                  <a:pt x="2309645" y="377766"/>
                </a:lnTo>
                <a:close/>
                <a:moveTo>
                  <a:pt x="987185" y="373966"/>
                </a:moveTo>
                <a:lnTo>
                  <a:pt x="985242" y="374880"/>
                </a:lnTo>
                <a:cubicBezTo>
                  <a:pt x="985480" y="375518"/>
                  <a:pt x="985594" y="376204"/>
                  <a:pt x="985442" y="376909"/>
                </a:cubicBezTo>
                <a:cubicBezTo>
                  <a:pt x="985413" y="377014"/>
                  <a:pt x="985337" y="377090"/>
                  <a:pt x="985299" y="377204"/>
                </a:cubicBezTo>
                <a:lnTo>
                  <a:pt x="987147" y="378052"/>
                </a:lnTo>
                <a:lnTo>
                  <a:pt x="988004" y="374337"/>
                </a:lnTo>
                <a:cubicBezTo>
                  <a:pt x="987709" y="374242"/>
                  <a:pt x="987433" y="374118"/>
                  <a:pt x="987185" y="373966"/>
                </a:cubicBezTo>
                <a:close/>
                <a:moveTo>
                  <a:pt x="986309" y="373165"/>
                </a:moveTo>
                <a:lnTo>
                  <a:pt x="984928" y="374156"/>
                </a:lnTo>
                <a:cubicBezTo>
                  <a:pt x="984966" y="374204"/>
                  <a:pt x="984994" y="374270"/>
                  <a:pt x="985023" y="374328"/>
                </a:cubicBezTo>
                <a:lnTo>
                  <a:pt x="986661" y="373546"/>
                </a:lnTo>
                <a:cubicBezTo>
                  <a:pt x="986537" y="373423"/>
                  <a:pt x="986414" y="373308"/>
                  <a:pt x="986309" y="373165"/>
                </a:cubicBezTo>
                <a:close/>
                <a:moveTo>
                  <a:pt x="991995" y="373003"/>
                </a:moveTo>
                <a:cubicBezTo>
                  <a:pt x="991252" y="374089"/>
                  <a:pt x="989928" y="374670"/>
                  <a:pt x="988557" y="374470"/>
                </a:cubicBezTo>
                <a:lnTo>
                  <a:pt x="987671" y="378309"/>
                </a:lnTo>
                <a:lnTo>
                  <a:pt x="1018389" y="392635"/>
                </a:lnTo>
                <a:lnTo>
                  <a:pt x="1021675" y="388663"/>
                </a:lnTo>
                <a:close/>
                <a:moveTo>
                  <a:pt x="979355" y="371851"/>
                </a:moveTo>
                <a:lnTo>
                  <a:pt x="891602" y="376680"/>
                </a:lnTo>
                <a:lnTo>
                  <a:pt x="978460" y="375823"/>
                </a:lnTo>
                <a:cubicBezTo>
                  <a:pt x="978470" y="375651"/>
                  <a:pt x="978431" y="375490"/>
                  <a:pt x="978470" y="375309"/>
                </a:cubicBezTo>
                <a:cubicBezTo>
                  <a:pt x="978689" y="374375"/>
                  <a:pt x="979251" y="373623"/>
                  <a:pt x="980003" y="373137"/>
                </a:cubicBezTo>
                <a:close/>
                <a:moveTo>
                  <a:pt x="983489" y="371622"/>
                </a:moveTo>
                <a:lnTo>
                  <a:pt x="980222" y="371803"/>
                </a:lnTo>
                <a:lnTo>
                  <a:pt x="980737" y="372813"/>
                </a:lnTo>
                <a:cubicBezTo>
                  <a:pt x="981365" y="372565"/>
                  <a:pt x="982051" y="372451"/>
                  <a:pt x="982756" y="372613"/>
                </a:cubicBezTo>
                <a:cubicBezTo>
                  <a:pt x="982842" y="372632"/>
                  <a:pt x="982918" y="372699"/>
                  <a:pt x="983004" y="372727"/>
                </a:cubicBezTo>
                <a:close/>
                <a:moveTo>
                  <a:pt x="985556" y="371518"/>
                </a:moveTo>
                <a:lnTo>
                  <a:pt x="984356" y="371575"/>
                </a:lnTo>
                <a:lnTo>
                  <a:pt x="983708" y="373051"/>
                </a:lnTo>
                <a:cubicBezTo>
                  <a:pt x="984108" y="373289"/>
                  <a:pt x="984442" y="373575"/>
                  <a:pt x="984718" y="373918"/>
                </a:cubicBezTo>
                <a:lnTo>
                  <a:pt x="986099" y="372927"/>
                </a:lnTo>
                <a:cubicBezTo>
                  <a:pt x="985813" y="372508"/>
                  <a:pt x="985632" y="372032"/>
                  <a:pt x="985556" y="371518"/>
                </a:cubicBezTo>
                <a:close/>
                <a:moveTo>
                  <a:pt x="992757" y="370670"/>
                </a:moveTo>
                <a:lnTo>
                  <a:pt x="992576" y="370698"/>
                </a:lnTo>
                <a:cubicBezTo>
                  <a:pt x="992586" y="370717"/>
                  <a:pt x="992576" y="370736"/>
                  <a:pt x="992576" y="370756"/>
                </a:cubicBezTo>
                <a:close/>
                <a:moveTo>
                  <a:pt x="2096914" y="368908"/>
                </a:moveTo>
                <a:lnTo>
                  <a:pt x="2075397" y="390168"/>
                </a:lnTo>
                <a:cubicBezTo>
                  <a:pt x="2075645" y="390472"/>
                  <a:pt x="2075807" y="390806"/>
                  <a:pt x="2075940" y="391149"/>
                </a:cubicBezTo>
                <a:lnTo>
                  <a:pt x="2076321" y="391454"/>
                </a:lnTo>
                <a:lnTo>
                  <a:pt x="2101277" y="388091"/>
                </a:lnTo>
                <a:close/>
                <a:moveTo>
                  <a:pt x="2462541" y="368479"/>
                </a:moveTo>
                <a:cubicBezTo>
                  <a:pt x="2462388" y="368555"/>
                  <a:pt x="2462226" y="368594"/>
                  <a:pt x="2462074" y="368651"/>
                </a:cubicBezTo>
                <a:lnTo>
                  <a:pt x="2471237" y="403074"/>
                </a:lnTo>
                <a:lnTo>
                  <a:pt x="2483029" y="405217"/>
                </a:lnTo>
                <a:cubicBezTo>
                  <a:pt x="2483267" y="404436"/>
                  <a:pt x="2483734" y="403807"/>
                  <a:pt x="2484343" y="403388"/>
                </a:cubicBezTo>
                <a:close/>
                <a:moveTo>
                  <a:pt x="2342097" y="368479"/>
                </a:moveTo>
                <a:lnTo>
                  <a:pt x="2333591" y="376090"/>
                </a:lnTo>
                <a:cubicBezTo>
                  <a:pt x="2333877" y="376490"/>
                  <a:pt x="2334068" y="376918"/>
                  <a:pt x="2334172" y="377395"/>
                </a:cubicBezTo>
                <a:lnTo>
                  <a:pt x="2340307" y="376785"/>
                </a:lnTo>
                <a:close/>
                <a:moveTo>
                  <a:pt x="2463769" y="367403"/>
                </a:moveTo>
                <a:cubicBezTo>
                  <a:pt x="2463541" y="367727"/>
                  <a:pt x="2463246" y="368003"/>
                  <a:pt x="2462912" y="368241"/>
                </a:cubicBezTo>
                <a:lnTo>
                  <a:pt x="2484715" y="403141"/>
                </a:lnTo>
                <a:cubicBezTo>
                  <a:pt x="2484934" y="403036"/>
                  <a:pt x="2485172" y="402950"/>
                  <a:pt x="2485410" y="402874"/>
                </a:cubicBezTo>
                <a:lnTo>
                  <a:pt x="2481115" y="377528"/>
                </a:lnTo>
                <a:close/>
                <a:moveTo>
                  <a:pt x="2457797" y="367203"/>
                </a:moveTo>
                <a:lnTo>
                  <a:pt x="2405696" y="391244"/>
                </a:lnTo>
                <a:lnTo>
                  <a:pt x="2470485" y="402969"/>
                </a:lnTo>
                <a:lnTo>
                  <a:pt x="2461427" y="368889"/>
                </a:lnTo>
                <a:cubicBezTo>
                  <a:pt x="2460988" y="368965"/>
                  <a:pt x="2460522" y="368965"/>
                  <a:pt x="2460036" y="368851"/>
                </a:cubicBezTo>
                <a:cubicBezTo>
                  <a:pt x="2459074" y="368613"/>
                  <a:pt x="2458283" y="368003"/>
                  <a:pt x="2457797" y="367203"/>
                </a:cubicBezTo>
                <a:close/>
                <a:moveTo>
                  <a:pt x="986328" y="367050"/>
                </a:moveTo>
                <a:lnTo>
                  <a:pt x="984661" y="370879"/>
                </a:lnTo>
                <a:lnTo>
                  <a:pt x="985566" y="370822"/>
                </a:lnTo>
                <a:cubicBezTo>
                  <a:pt x="985575" y="370603"/>
                  <a:pt x="985537" y="370394"/>
                  <a:pt x="985585" y="370175"/>
                </a:cubicBezTo>
                <a:cubicBezTo>
                  <a:pt x="985785" y="369308"/>
                  <a:pt x="986309" y="368632"/>
                  <a:pt x="986966" y="368146"/>
                </a:cubicBezTo>
                <a:close/>
                <a:moveTo>
                  <a:pt x="1177199" y="366479"/>
                </a:moveTo>
                <a:lnTo>
                  <a:pt x="1189896" y="409084"/>
                </a:lnTo>
                <a:lnTo>
                  <a:pt x="1236902" y="383643"/>
                </a:lnTo>
                <a:cubicBezTo>
                  <a:pt x="1236673" y="383081"/>
                  <a:pt x="1236578" y="382500"/>
                  <a:pt x="1236654" y="381871"/>
                </a:cubicBezTo>
                <a:close/>
                <a:moveTo>
                  <a:pt x="2457378" y="366079"/>
                </a:moveTo>
                <a:lnTo>
                  <a:pt x="2341126" y="377452"/>
                </a:lnTo>
                <a:lnTo>
                  <a:pt x="2340687" y="379500"/>
                </a:lnTo>
                <a:lnTo>
                  <a:pt x="2404372" y="390996"/>
                </a:lnTo>
                <a:lnTo>
                  <a:pt x="2457521" y="366479"/>
                </a:lnTo>
                <a:cubicBezTo>
                  <a:pt x="2457483" y="366327"/>
                  <a:pt x="2457397" y="366222"/>
                  <a:pt x="2457378" y="366079"/>
                </a:cubicBezTo>
                <a:close/>
                <a:moveTo>
                  <a:pt x="1979204" y="365717"/>
                </a:moveTo>
                <a:lnTo>
                  <a:pt x="2104953" y="414495"/>
                </a:lnTo>
                <a:cubicBezTo>
                  <a:pt x="2104972" y="414437"/>
                  <a:pt x="2104991" y="414399"/>
                  <a:pt x="2105020" y="414342"/>
                </a:cubicBezTo>
                <a:lnTo>
                  <a:pt x="2104858" y="414228"/>
                </a:lnTo>
                <a:lnTo>
                  <a:pt x="2075454" y="394502"/>
                </a:lnTo>
                <a:cubicBezTo>
                  <a:pt x="2074626" y="395587"/>
                  <a:pt x="2073226" y="396149"/>
                  <a:pt x="2071816" y="395835"/>
                </a:cubicBezTo>
                <a:cubicBezTo>
                  <a:pt x="2069949" y="395397"/>
                  <a:pt x="2068787" y="393549"/>
                  <a:pt x="2069139" y="391673"/>
                </a:cubicBezTo>
                <a:close/>
                <a:moveTo>
                  <a:pt x="782007" y="364355"/>
                </a:moveTo>
                <a:lnTo>
                  <a:pt x="691500" y="456871"/>
                </a:lnTo>
                <a:cubicBezTo>
                  <a:pt x="692177" y="457690"/>
                  <a:pt x="692520" y="458776"/>
                  <a:pt x="692253" y="459881"/>
                </a:cubicBezTo>
                <a:cubicBezTo>
                  <a:pt x="692224" y="460024"/>
                  <a:pt x="692129" y="460129"/>
                  <a:pt x="692081" y="460281"/>
                </a:cubicBezTo>
                <a:lnTo>
                  <a:pt x="816554" y="522346"/>
                </a:lnTo>
                <a:cubicBezTo>
                  <a:pt x="816983" y="521679"/>
                  <a:pt x="817621" y="521222"/>
                  <a:pt x="818364" y="520955"/>
                </a:cubicBezTo>
                <a:lnTo>
                  <a:pt x="784512" y="365079"/>
                </a:lnTo>
                <a:cubicBezTo>
                  <a:pt x="784150" y="365117"/>
                  <a:pt x="783779" y="365145"/>
                  <a:pt x="783398" y="365050"/>
                </a:cubicBezTo>
                <a:cubicBezTo>
                  <a:pt x="782864" y="364936"/>
                  <a:pt x="782407" y="364679"/>
                  <a:pt x="782007" y="364355"/>
                </a:cubicBezTo>
                <a:close/>
                <a:moveTo>
                  <a:pt x="787646" y="362459"/>
                </a:moveTo>
                <a:cubicBezTo>
                  <a:pt x="787331" y="363650"/>
                  <a:pt x="786446" y="364507"/>
                  <a:pt x="785360" y="364888"/>
                </a:cubicBezTo>
                <a:lnTo>
                  <a:pt x="819202" y="520755"/>
                </a:lnTo>
                <a:cubicBezTo>
                  <a:pt x="819574" y="520727"/>
                  <a:pt x="819945" y="520708"/>
                  <a:pt x="820326" y="520803"/>
                </a:cubicBezTo>
                <a:cubicBezTo>
                  <a:pt x="820355" y="520803"/>
                  <a:pt x="820383" y="520832"/>
                  <a:pt x="820421" y="520841"/>
                </a:cubicBezTo>
                <a:lnTo>
                  <a:pt x="875181" y="380233"/>
                </a:lnTo>
                <a:cubicBezTo>
                  <a:pt x="873952" y="379576"/>
                  <a:pt x="873228" y="378280"/>
                  <a:pt x="873342" y="376861"/>
                </a:cubicBezTo>
                <a:close/>
                <a:moveTo>
                  <a:pt x="2304083" y="362116"/>
                </a:moveTo>
                <a:lnTo>
                  <a:pt x="2310379" y="377061"/>
                </a:lnTo>
                <a:lnTo>
                  <a:pt x="2327200" y="377623"/>
                </a:lnTo>
                <a:cubicBezTo>
                  <a:pt x="2327210" y="377499"/>
                  <a:pt x="2327181" y="377404"/>
                  <a:pt x="2327210" y="377290"/>
                </a:cubicBezTo>
                <a:cubicBezTo>
                  <a:pt x="2327257" y="377052"/>
                  <a:pt x="2327400" y="376861"/>
                  <a:pt x="2327495" y="376642"/>
                </a:cubicBezTo>
                <a:close/>
                <a:moveTo>
                  <a:pt x="1157121" y="361278"/>
                </a:moveTo>
                <a:lnTo>
                  <a:pt x="1128365" y="440460"/>
                </a:lnTo>
                <a:cubicBezTo>
                  <a:pt x="1128927" y="440736"/>
                  <a:pt x="1129422" y="441107"/>
                  <a:pt x="1129774" y="441612"/>
                </a:cubicBezTo>
                <a:lnTo>
                  <a:pt x="1189191" y="409456"/>
                </a:lnTo>
                <a:lnTo>
                  <a:pt x="1176313" y="366241"/>
                </a:lnTo>
                <a:close/>
                <a:moveTo>
                  <a:pt x="1045783" y="359430"/>
                </a:moveTo>
                <a:lnTo>
                  <a:pt x="995329" y="370117"/>
                </a:lnTo>
                <a:lnTo>
                  <a:pt x="992557" y="371422"/>
                </a:lnTo>
                <a:cubicBezTo>
                  <a:pt x="992548" y="371556"/>
                  <a:pt x="992576" y="371660"/>
                  <a:pt x="992548" y="371775"/>
                </a:cubicBezTo>
                <a:cubicBezTo>
                  <a:pt x="992519" y="371946"/>
                  <a:pt x="992414" y="372080"/>
                  <a:pt x="992348" y="372232"/>
                </a:cubicBezTo>
                <a:lnTo>
                  <a:pt x="1022218" y="387977"/>
                </a:lnTo>
                <a:close/>
                <a:moveTo>
                  <a:pt x="2477990" y="359002"/>
                </a:moveTo>
                <a:lnTo>
                  <a:pt x="2464265" y="364469"/>
                </a:lnTo>
                <a:cubicBezTo>
                  <a:pt x="2464417" y="365022"/>
                  <a:pt x="2464474" y="365584"/>
                  <a:pt x="2464332" y="366165"/>
                </a:cubicBezTo>
                <a:cubicBezTo>
                  <a:pt x="2464265" y="366422"/>
                  <a:pt x="2464122" y="366641"/>
                  <a:pt x="2464008" y="366870"/>
                </a:cubicBezTo>
                <a:lnTo>
                  <a:pt x="2480991" y="376775"/>
                </a:lnTo>
                <a:close/>
                <a:moveTo>
                  <a:pt x="1074044" y="353449"/>
                </a:moveTo>
                <a:lnTo>
                  <a:pt x="1047040" y="359173"/>
                </a:lnTo>
                <a:lnTo>
                  <a:pt x="1022932" y="388367"/>
                </a:lnTo>
                <a:lnTo>
                  <a:pt x="1123897" y="441603"/>
                </a:lnTo>
                <a:cubicBezTo>
                  <a:pt x="1124126" y="441269"/>
                  <a:pt x="1124431" y="440993"/>
                  <a:pt x="1124755" y="440764"/>
                </a:cubicBezTo>
                <a:close/>
                <a:moveTo>
                  <a:pt x="1036982" y="349772"/>
                </a:moveTo>
                <a:lnTo>
                  <a:pt x="992376" y="369803"/>
                </a:lnTo>
                <a:lnTo>
                  <a:pt x="996367" y="368965"/>
                </a:lnTo>
                <a:close/>
                <a:moveTo>
                  <a:pt x="1253666" y="349000"/>
                </a:moveTo>
                <a:lnTo>
                  <a:pt x="1241703" y="379157"/>
                </a:lnTo>
                <a:cubicBezTo>
                  <a:pt x="1241855" y="379233"/>
                  <a:pt x="1242036" y="379280"/>
                  <a:pt x="1242179" y="379376"/>
                </a:cubicBezTo>
                <a:close/>
                <a:moveTo>
                  <a:pt x="2504822" y="348277"/>
                </a:moveTo>
                <a:lnTo>
                  <a:pt x="2478752" y="358678"/>
                </a:lnTo>
                <a:lnTo>
                  <a:pt x="2481905" y="377290"/>
                </a:lnTo>
                <a:lnTo>
                  <a:pt x="2505222" y="390892"/>
                </a:lnTo>
                <a:lnTo>
                  <a:pt x="2520158" y="379157"/>
                </a:lnTo>
                <a:close/>
                <a:moveTo>
                  <a:pt x="1103085" y="347305"/>
                </a:moveTo>
                <a:lnTo>
                  <a:pt x="1074787" y="353287"/>
                </a:lnTo>
                <a:lnTo>
                  <a:pt x="1125393" y="440421"/>
                </a:lnTo>
                <a:cubicBezTo>
                  <a:pt x="1126079" y="440107"/>
                  <a:pt x="1126850" y="439955"/>
                  <a:pt x="1127641" y="440136"/>
                </a:cubicBezTo>
                <a:cubicBezTo>
                  <a:pt x="1127669" y="440145"/>
                  <a:pt x="1127698" y="440164"/>
                  <a:pt x="1127726" y="440164"/>
                </a:cubicBezTo>
                <a:lnTo>
                  <a:pt x="1156435" y="361116"/>
                </a:lnTo>
                <a:close/>
                <a:moveTo>
                  <a:pt x="1321427" y="346048"/>
                </a:moveTo>
                <a:lnTo>
                  <a:pt x="1341029" y="382776"/>
                </a:lnTo>
                <a:lnTo>
                  <a:pt x="1366518" y="382986"/>
                </a:lnTo>
                <a:lnTo>
                  <a:pt x="1367128" y="380824"/>
                </a:lnTo>
                <a:close/>
                <a:moveTo>
                  <a:pt x="3053138" y="345153"/>
                </a:moveTo>
                <a:lnTo>
                  <a:pt x="2947840" y="459414"/>
                </a:lnTo>
                <a:cubicBezTo>
                  <a:pt x="2948106" y="459748"/>
                  <a:pt x="2948325" y="460110"/>
                  <a:pt x="2948468" y="460519"/>
                </a:cubicBezTo>
                <a:lnTo>
                  <a:pt x="3069169" y="431325"/>
                </a:lnTo>
                <a:cubicBezTo>
                  <a:pt x="3069102" y="430897"/>
                  <a:pt x="3069093" y="430468"/>
                  <a:pt x="3069207" y="430039"/>
                </a:cubicBezTo>
                <a:cubicBezTo>
                  <a:pt x="3069512" y="428734"/>
                  <a:pt x="3070512" y="427801"/>
                  <a:pt x="3071703" y="427468"/>
                </a:cubicBezTo>
                <a:lnTo>
                  <a:pt x="3055625" y="345772"/>
                </a:lnTo>
                <a:cubicBezTo>
                  <a:pt x="3055234" y="345810"/>
                  <a:pt x="3054834" y="345819"/>
                  <a:pt x="3054424" y="345743"/>
                </a:cubicBezTo>
                <a:cubicBezTo>
                  <a:pt x="3053948" y="345629"/>
                  <a:pt x="3053519" y="345419"/>
                  <a:pt x="3053138" y="345153"/>
                </a:cubicBezTo>
                <a:close/>
                <a:moveTo>
                  <a:pt x="1439489" y="341066"/>
                </a:moveTo>
                <a:lnTo>
                  <a:pt x="1374262" y="381814"/>
                </a:lnTo>
                <a:cubicBezTo>
                  <a:pt x="1374443" y="382176"/>
                  <a:pt x="1374576" y="382538"/>
                  <a:pt x="1374633" y="382938"/>
                </a:cubicBezTo>
                <a:lnTo>
                  <a:pt x="1393150" y="382900"/>
                </a:lnTo>
                <a:close/>
                <a:moveTo>
                  <a:pt x="1062947" y="339904"/>
                </a:moveTo>
                <a:lnTo>
                  <a:pt x="1047983" y="358021"/>
                </a:lnTo>
                <a:lnTo>
                  <a:pt x="1073567" y="352610"/>
                </a:lnTo>
                <a:lnTo>
                  <a:pt x="1066319" y="340133"/>
                </a:lnTo>
                <a:cubicBezTo>
                  <a:pt x="1065633" y="340437"/>
                  <a:pt x="1064861" y="340600"/>
                  <a:pt x="1064071" y="340409"/>
                </a:cubicBezTo>
                <a:cubicBezTo>
                  <a:pt x="1063642" y="340314"/>
                  <a:pt x="1063280" y="340123"/>
                  <a:pt x="1062947" y="339904"/>
                </a:cubicBezTo>
                <a:close/>
                <a:moveTo>
                  <a:pt x="2005827" y="339866"/>
                </a:moveTo>
                <a:lnTo>
                  <a:pt x="1974575" y="361450"/>
                </a:lnTo>
                <a:cubicBezTo>
                  <a:pt x="1974975" y="362155"/>
                  <a:pt x="1975128" y="362974"/>
                  <a:pt x="1974956" y="363812"/>
                </a:cubicBezTo>
                <a:lnTo>
                  <a:pt x="2069349" y="391044"/>
                </a:lnTo>
                <a:cubicBezTo>
                  <a:pt x="2069434" y="390844"/>
                  <a:pt x="2069511" y="390625"/>
                  <a:pt x="2069635" y="390425"/>
                </a:cubicBezTo>
                <a:close/>
                <a:moveTo>
                  <a:pt x="2006598" y="339561"/>
                </a:moveTo>
                <a:lnTo>
                  <a:pt x="2070111" y="389891"/>
                </a:lnTo>
                <a:cubicBezTo>
                  <a:pt x="2070330" y="389663"/>
                  <a:pt x="2070539" y="389434"/>
                  <a:pt x="2070806" y="389282"/>
                </a:cubicBezTo>
                <a:lnTo>
                  <a:pt x="2070206" y="387901"/>
                </a:lnTo>
                <a:close/>
                <a:moveTo>
                  <a:pt x="1061804" y="338723"/>
                </a:moveTo>
                <a:lnTo>
                  <a:pt x="998939" y="368412"/>
                </a:lnTo>
                <a:lnTo>
                  <a:pt x="1046726" y="358287"/>
                </a:lnTo>
                <a:lnTo>
                  <a:pt x="1062347" y="339371"/>
                </a:lnTo>
                <a:cubicBezTo>
                  <a:pt x="1062147" y="339161"/>
                  <a:pt x="1061947" y="338971"/>
                  <a:pt x="1061804" y="338723"/>
                </a:cubicBezTo>
                <a:close/>
                <a:moveTo>
                  <a:pt x="1068119" y="338247"/>
                </a:moveTo>
                <a:cubicBezTo>
                  <a:pt x="1067871" y="338885"/>
                  <a:pt x="1067471" y="339418"/>
                  <a:pt x="1066947" y="339799"/>
                </a:cubicBezTo>
                <a:lnTo>
                  <a:pt x="1074301" y="352449"/>
                </a:lnTo>
                <a:lnTo>
                  <a:pt x="1101085" y="346781"/>
                </a:lnTo>
                <a:close/>
                <a:moveTo>
                  <a:pt x="2152254" y="337685"/>
                </a:moveTo>
                <a:lnTo>
                  <a:pt x="2126013" y="384738"/>
                </a:lnTo>
                <a:lnTo>
                  <a:pt x="2204566" y="374137"/>
                </a:lnTo>
                <a:cubicBezTo>
                  <a:pt x="2204547" y="373842"/>
                  <a:pt x="2204508" y="373556"/>
                  <a:pt x="2204585" y="373242"/>
                </a:cubicBezTo>
                <a:cubicBezTo>
                  <a:pt x="2204652" y="372966"/>
                  <a:pt x="2204794" y="372727"/>
                  <a:pt x="2204928" y="372461"/>
                </a:cubicBezTo>
                <a:close/>
                <a:moveTo>
                  <a:pt x="1166007" y="336761"/>
                </a:moveTo>
                <a:lnTo>
                  <a:pt x="1157416" y="360402"/>
                </a:lnTo>
                <a:lnTo>
                  <a:pt x="1175999" y="365212"/>
                </a:lnTo>
                <a:lnTo>
                  <a:pt x="1167531" y="336818"/>
                </a:lnTo>
                <a:cubicBezTo>
                  <a:pt x="1167065" y="336904"/>
                  <a:pt x="1166579" y="336904"/>
                  <a:pt x="1166084" y="336789"/>
                </a:cubicBezTo>
                <a:cubicBezTo>
                  <a:pt x="1166065" y="336789"/>
                  <a:pt x="1166036" y="336761"/>
                  <a:pt x="1166007" y="336761"/>
                </a:cubicBezTo>
                <a:close/>
                <a:moveTo>
                  <a:pt x="1169665" y="335523"/>
                </a:moveTo>
                <a:cubicBezTo>
                  <a:pt x="1169294" y="335989"/>
                  <a:pt x="1168808" y="336304"/>
                  <a:pt x="1168265" y="336542"/>
                </a:cubicBezTo>
                <a:lnTo>
                  <a:pt x="1176885" y="365450"/>
                </a:lnTo>
                <a:lnTo>
                  <a:pt x="1236892" y="380976"/>
                </a:lnTo>
                <a:cubicBezTo>
                  <a:pt x="1236940" y="380852"/>
                  <a:pt x="1236997" y="380719"/>
                  <a:pt x="1237064" y="380604"/>
                </a:cubicBezTo>
                <a:close/>
                <a:moveTo>
                  <a:pt x="1163588" y="334484"/>
                </a:moveTo>
                <a:lnTo>
                  <a:pt x="1105095" y="346876"/>
                </a:lnTo>
                <a:lnTo>
                  <a:pt x="1156749" y="360240"/>
                </a:lnTo>
                <a:lnTo>
                  <a:pt x="1165379" y="336475"/>
                </a:lnTo>
                <a:cubicBezTo>
                  <a:pt x="1164521" y="336056"/>
                  <a:pt x="1163902" y="335361"/>
                  <a:pt x="1163588" y="334484"/>
                </a:cubicBezTo>
                <a:close/>
                <a:moveTo>
                  <a:pt x="1162407" y="333789"/>
                </a:moveTo>
                <a:lnTo>
                  <a:pt x="1068376" y="337123"/>
                </a:lnTo>
                <a:cubicBezTo>
                  <a:pt x="1068367" y="337199"/>
                  <a:pt x="1068376" y="337285"/>
                  <a:pt x="1068367" y="337361"/>
                </a:cubicBezTo>
                <a:lnTo>
                  <a:pt x="1103095" y="346353"/>
                </a:lnTo>
                <a:close/>
                <a:moveTo>
                  <a:pt x="1614313" y="332276"/>
                </a:moveTo>
                <a:lnTo>
                  <a:pt x="1605966" y="332394"/>
                </a:lnTo>
                <a:lnTo>
                  <a:pt x="1554142" y="376623"/>
                </a:lnTo>
                <a:close/>
                <a:moveTo>
                  <a:pt x="1632256" y="332022"/>
                </a:moveTo>
                <a:lnTo>
                  <a:pt x="1615719" y="332256"/>
                </a:lnTo>
                <a:lnTo>
                  <a:pt x="1552656" y="378738"/>
                </a:lnTo>
                <a:close/>
                <a:moveTo>
                  <a:pt x="1679831" y="331348"/>
                </a:moveTo>
                <a:lnTo>
                  <a:pt x="1633864" y="331999"/>
                </a:lnTo>
                <a:lnTo>
                  <a:pt x="1550694" y="380795"/>
                </a:lnTo>
                <a:close/>
                <a:moveTo>
                  <a:pt x="1455939" y="330779"/>
                </a:moveTo>
                <a:lnTo>
                  <a:pt x="1443975" y="338256"/>
                </a:lnTo>
                <a:lnTo>
                  <a:pt x="1394541" y="382890"/>
                </a:lnTo>
                <a:lnTo>
                  <a:pt x="1395169" y="382890"/>
                </a:lnTo>
                <a:close/>
                <a:moveTo>
                  <a:pt x="1945676" y="330636"/>
                </a:moveTo>
                <a:lnTo>
                  <a:pt x="1842120" y="380919"/>
                </a:lnTo>
                <a:cubicBezTo>
                  <a:pt x="1842149" y="381014"/>
                  <a:pt x="1842206" y="381109"/>
                  <a:pt x="1842225" y="381214"/>
                </a:cubicBezTo>
                <a:lnTo>
                  <a:pt x="1967965" y="363269"/>
                </a:lnTo>
                <a:cubicBezTo>
                  <a:pt x="1967965" y="362955"/>
                  <a:pt x="1967917" y="362659"/>
                  <a:pt x="1968003" y="362345"/>
                </a:cubicBezTo>
                <a:cubicBezTo>
                  <a:pt x="1968155" y="361650"/>
                  <a:pt x="1968536" y="361116"/>
                  <a:pt x="1969003" y="360650"/>
                </a:cubicBezTo>
                <a:close/>
                <a:moveTo>
                  <a:pt x="1462521" y="330208"/>
                </a:moveTo>
                <a:cubicBezTo>
                  <a:pt x="1461692" y="331284"/>
                  <a:pt x="1460301" y="331836"/>
                  <a:pt x="1458901" y="331522"/>
                </a:cubicBezTo>
                <a:cubicBezTo>
                  <a:pt x="1458273" y="331370"/>
                  <a:pt x="1457749" y="331017"/>
                  <a:pt x="1457301" y="330598"/>
                </a:cubicBezTo>
                <a:lnTo>
                  <a:pt x="1396322" y="382881"/>
                </a:lnTo>
                <a:lnTo>
                  <a:pt x="1542664" y="382557"/>
                </a:lnTo>
                <a:cubicBezTo>
                  <a:pt x="1542683" y="382424"/>
                  <a:pt x="1542645" y="382309"/>
                  <a:pt x="1542674" y="382186"/>
                </a:cubicBezTo>
                <a:cubicBezTo>
                  <a:pt x="1542740" y="381900"/>
                  <a:pt x="1542902" y="381643"/>
                  <a:pt x="1543035" y="381386"/>
                </a:cubicBezTo>
                <a:close/>
                <a:moveTo>
                  <a:pt x="2138024" y="328303"/>
                </a:moveTo>
                <a:lnTo>
                  <a:pt x="2097533" y="368308"/>
                </a:lnTo>
                <a:lnTo>
                  <a:pt x="2102029" y="387977"/>
                </a:lnTo>
                <a:lnTo>
                  <a:pt x="2125003" y="384872"/>
                </a:lnTo>
                <a:lnTo>
                  <a:pt x="2151578" y="337237"/>
                </a:lnTo>
                <a:close/>
                <a:moveTo>
                  <a:pt x="1951972" y="327579"/>
                </a:moveTo>
                <a:lnTo>
                  <a:pt x="1946438" y="330255"/>
                </a:lnTo>
                <a:lnTo>
                  <a:pt x="1968679" y="358869"/>
                </a:lnTo>
                <a:close/>
                <a:moveTo>
                  <a:pt x="1456263" y="327169"/>
                </a:moveTo>
                <a:lnTo>
                  <a:pt x="1446738" y="335770"/>
                </a:lnTo>
                <a:lnTo>
                  <a:pt x="1456568" y="329627"/>
                </a:lnTo>
                <a:cubicBezTo>
                  <a:pt x="1456206" y="328903"/>
                  <a:pt x="1456034" y="328084"/>
                  <a:pt x="1456234" y="327226"/>
                </a:cubicBezTo>
                <a:cubicBezTo>
                  <a:pt x="1456244" y="327217"/>
                  <a:pt x="1456253" y="327179"/>
                  <a:pt x="1456263" y="327169"/>
                </a:cubicBezTo>
                <a:close/>
                <a:moveTo>
                  <a:pt x="1513222" y="326112"/>
                </a:moveTo>
                <a:lnTo>
                  <a:pt x="1463216" y="328303"/>
                </a:lnTo>
                <a:cubicBezTo>
                  <a:pt x="1463206" y="328493"/>
                  <a:pt x="1463235" y="328665"/>
                  <a:pt x="1463197" y="328846"/>
                </a:cubicBezTo>
                <a:cubicBezTo>
                  <a:pt x="1463130" y="329141"/>
                  <a:pt x="1462978" y="329379"/>
                  <a:pt x="1462845" y="329646"/>
                </a:cubicBezTo>
                <a:lnTo>
                  <a:pt x="1543350" y="380833"/>
                </a:lnTo>
                <a:cubicBezTo>
                  <a:pt x="1543578" y="380547"/>
                  <a:pt x="1543845" y="380309"/>
                  <a:pt x="1544140" y="380100"/>
                </a:cubicBezTo>
                <a:close/>
                <a:moveTo>
                  <a:pt x="1698656" y="325095"/>
                </a:moveTo>
                <a:lnTo>
                  <a:pt x="1684845" y="330384"/>
                </a:lnTo>
                <a:lnTo>
                  <a:pt x="1743670" y="329551"/>
                </a:lnTo>
                <a:lnTo>
                  <a:pt x="1703565" y="325581"/>
                </a:lnTo>
                <a:lnTo>
                  <a:pt x="1702170" y="326455"/>
                </a:lnTo>
                <a:lnTo>
                  <a:pt x="1700696" y="325297"/>
                </a:lnTo>
                <a:close/>
                <a:moveTo>
                  <a:pt x="1565140" y="323822"/>
                </a:moveTo>
                <a:lnTo>
                  <a:pt x="1513946" y="326074"/>
                </a:lnTo>
                <a:lnTo>
                  <a:pt x="1544702" y="379795"/>
                </a:lnTo>
                <a:cubicBezTo>
                  <a:pt x="1545398" y="379490"/>
                  <a:pt x="1546179" y="379319"/>
                  <a:pt x="1546969" y="379519"/>
                </a:cubicBezTo>
                <a:cubicBezTo>
                  <a:pt x="1547636" y="379671"/>
                  <a:pt x="1548169" y="380042"/>
                  <a:pt x="1548627" y="380500"/>
                </a:cubicBezTo>
                <a:lnTo>
                  <a:pt x="1604993" y="332408"/>
                </a:lnTo>
                <a:lnTo>
                  <a:pt x="1576744" y="332808"/>
                </a:lnTo>
                <a:cubicBezTo>
                  <a:pt x="1576735" y="332942"/>
                  <a:pt x="1576763" y="333084"/>
                  <a:pt x="1576744" y="333208"/>
                </a:cubicBezTo>
                <a:cubicBezTo>
                  <a:pt x="1576287" y="335132"/>
                  <a:pt x="1574373" y="336332"/>
                  <a:pt x="1572449" y="335894"/>
                </a:cubicBezTo>
                <a:cubicBezTo>
                  <a:pt x="1570524" y="335437"/>
                  <a:pt x="1569324" y="333522"/>
                  <a:pt x="1569762" y="331598"/>
                </a:cubicBezTo>
                <a:cubicBezTo>
                  <a:pt x="1569925" y="330951"/>
                  <a:pt x="1570286" y="330417"/>
                  <a:pt x="1570725" y="329960"/>
                </a:cubicBezTo>
                <a:close/>
                <a:moveTo>
                  <a:pt x="1573827" y="323440"/>
                </a:moveTo>
                <a:lnTo>
                  <a:pt x="1565700" y="323797"/>
                </a:lnTo>
                <a:lnTo>
                  <a:pt x="1571039" y="329665"/>
                </a:lnTo>
                <a:cubicBezTo>
                  <a:pt x="1571687" y="329141"/>
                  <a:pt x="1572487" y="328874"/>
                  <a:pt x="1573363" y="328912"/>
                </a:cubicBezTo>
                <a:close/>
                <a:moveTo>
                  <a:pt x="628712" y="322950"/>
                </a:moveTo>
                <a:cubicBezTo>
                  <a:pt x="628435" y="323035"/>
                  <a:pt x="628159" y="323083"/>
                  <a:pt x="627873" y="323092"/>
                </a:cubicBezTo>
                <a:lnTo>
                  <a:pt x="617453" y="476893"/>
                </a:lnTo>
                <a:cubicBezTo>
                  <a:pt x="617510" y="476893"/>
                  <a:pt x="617548" y="476874"/>
                  <a:pt x="617605" y="476893"/>
                </a:cubicBezTo>
                <a:cubicBezTo>
                  <a:pt x="618806" y="477169"/>
                  <a:pt x="619663" y="478045"/>
                  <a:pt x="620063" y="479103"/>
                </a:cubicBezTo>
                <a:lnTo>
                  <a:pt x="685300" y="459814"/>
                </a:lnTo>
                <a:cubicBezTo>
                  <a:pt x="685195" y="459310"/>
                  <a:pt x="685166" y="458814"/>
                  <a:pt x="685290" y="458271"/>
                </a:cubicBezTo>
                <a:cubicBezTo>
                  <a:pt x="685528" y="457281"/>
                  <a:pt x="686166" y="456490"/>
                  <a:pt x="686986" y="456023"/>
                </a:cubicBezTo>
                <a:close/>
                <a:moveTo>
                  <a:pt x="1585433" y="322929"/>
                </a:moveTo>
                <a:lnTo>
                  <a:pt x="1574201" y="323423"/>
                </a:lnTo>
                <a:lnTo>
                  <a:pt x="1573734" y="328931"/>
                </a:lnTo>
                <a:cubicBezTo>
                  <a:pt x="1573839" y="328931"/>
                  <a:pt x="1573953" y="328912"/>
                  <a:pt x="1574068" y="328931"/>
                </a:cubicBezTo>
                <a:cubicBezTo>
                  <a:pt x="1574782" y="329103"/>
                  <a:pt x="1575344" y="329513"/>
                  <a:pt x="1575820" y="330017"/>
                </a:cubicBezTo>
                <a:close/>
                <a:moveTo>
                  <a:pt x="1685321" y="322865"/>
                </a:moveTo>
                <a:lnTo>
                  <a:pt x="1698559" y="324176"/>
                </a:lnTo>
                <a:lnTo>
                  <a:pt x="1699474" y="323826"/>
                </a:lnTo>
                <a:cubicBezTo>
                  <a:pt x="1699426" y="323616"/>
                  <a:pt x="1699417" y="323397"/>
                  <a:pt x="1699398" y="323188"/>
                </a:cubicBezTo>
                <a:close/>
                <a:moveTo>
                  <a:pt x="1589368" y="322756"/>
                </a:moveTo>
                <a:lnTo>
                  <a:pt x="1586904" y="322864"/>
                </a:lnTo>
                <a:lnTo>
                  <a:pt x="1578430" y="329112"/>
                </a:lnTo>
                <a:close/>
                <a:moveTo>
                  <a:pt x="1650782" y="322073"/>
                </a:moveTo>
                <a:lnTo>
                  <a:pt x="1635425" y="331083"/>
                </a:lnTo>
                <a:lnTo>
                  <a:pt x="1682253" y="330420"/>
                </a:lnTo>
                <a:lnTo>
                  <a:pt x="1696673" y="324899"/>
                </a:lnTo>
                <a:lnTo>
                  <a:pt x="1673360" y="322591"/>
                </a:lnTo>
                <a:close/>
                <a:moveTo>
                  <a:pt x="1983309" y="322007"/>
                </a:moveTo>
                <a:lnTo>
                  <a:pt x="1972765" y="359888"/>
                </a:lnTo>
                <a:cubicBezTo>
                  <a:pt x="1973318" y="360097"/>
                  <a:pt x="1973775" y="360431"/>
                  <a:pt x="1974137" y="360859"/>
                </a:cubicBezTo>
                <a:lnTo>
                  <a:pt x="2005226" y="339390"/>
                </a:lnTo>
                <a:close/>
                <a:moveTo>
                  <a:pt x="1213089" y="321692"/>
                </a:moveTo>
                <a:lnTo>
                  <a:pt x="1170408" y="332741"/>
                </a:lnTo>
                <a:cubicBezTo>
                  <a:pt x="1170475" y="333179"/>
                  <a:pt x="1170475" y="333656"/>
                  <a:pt x="1170370" y="334113"/>
                </a:cubicBezTo>
                <a:cubicBezTo>
                  <a:pt x="1170303" y="334456"/>
                  <a:pt x="1170132" y="334732"/>
                  <a:pt x="1169970" y="335018"/>
                </a:cubicBezTo>
                <a:lnTo>
                  <a:pt x="1237359" y="380090"/>
                </a:lnTo>
                <a:cubicBezTo>
                  <a:pt x="1237635" y="379757"/>
                  <a:pt x="1237950" y="379452"/>
                  <a:pt x="1238321" y="379242"/>
                </a:cubicBezTo>
                <a:close/>
                <a:moveTo>
                  <a:pt x="1615273" y="321616"/>
                </a:moveTo>
                <a:lnTo>
                  <a:pt x="1590466" y="322708"/>
                </a:lnTo>
                <a:lnTo>
                  <a:pt x="1576420" y="330865"/>
                </a:lnTo>
                <a:cubicBezTo>
                  <a:pt x="1576582" y="331189"/>
                  <a:pt x="1576725" y="331532"/>
                  <a:pt x="1576773" y="331913"/>
                </a:cubicBezTo>
                <a:lnTo>
                  <a:pt x="1606059" y="331499"/>
                </a:lnTo>
                <a:lnTo>
                  <a:pt x="1615911" y="323092"/>
                </a:lnTo>
                <a:cubicBezTo>
                  <a:pt x="1615587" y="322645"/>
                  <a:pt x="1615359" y="322159"/>
                  <a:pt x="1615273" y="321616"/>
                </a:cubicBezTo>
                <a:close/>
                <a:moveTo>
                  <a:pt x="1630180" y="321597"/>
                </a:moveTo>
                <a:lnTo>
                  <a:pt x="1616956" y="331344"/>
                </a:lnTo>
                <a:lnTo>
                  <a:pt x="1633816" y="331106"/>
                </a:lnTo>
                <a:lnTo>
                  <a:pt x="1649287" y="322026"/>
                </a:lnTo>
                <a:close/>
                <a:moveTo>
                  <a:pt x="3178087" y="321483"/>
                </a:moveTo>
                <a:lnTo>
                  <a:pt x="3075389" y="428611"/>
                </a:lnTo>
                <a:cubicBezTo>
                  <a:pt x="3075684" y="428992"/>
                  <a:pt x="3075903" y="429401"/>
                  <a:pt x="3076036" y="429858"/>
                </a:cubicBezTo>
                <a:lnTo>
                  <a:pt x="3238895" y="403103"/>
                </a:lnTo>
                <a:cubicBezTo>
                  <a:pt x="3238885" y="402807"/>
                  <a:pt x="3238847" y="402493"/>
                  <a:pt x="3238924" y="402160"/>
                </a:cubicBezTo>
                <a:cubicBezTo>
                  <a:pt x="3239095" y="401417"/>
                  <a:pt x="3239524" y="400845"/>
                  <a:pt x="3240067" y="400350"/>
                </a:cubicBezTo>
                <a:lnTo>
                  <a:pt x="3182079" y="321683"/>
                </a:lnTo>
                <a:cubicBezTo>
                  <a:pt x="3181307" y="322150"/>
                  <a:pt x="3180383" y="322331"/>
                  <a:pt x="3179440" y="322112"/>
                </a:cubicBezTo>
                <a:cubicBezTo>
                  <a:pt x="3178925" y="321997"/>
                  <a:pt x="3178469" y="321778"/>
                  <a:pt x="3178087" y="321483"/>
                </a:cubicBezTo>
                <a:close/>
                <a:moveTo>
                  <a:pt x="1455434" y="321483"/>
                </a:moveTo>
                <a:lnTo>
                  <a:pt x="1378863" y="378166"/>
                </a:lnTo>
                <a:lnTo>
                  <a:pt x="1442242" y="338571"/>
                </a:lnTo>
                <a:lnTo>
                  <a:pt x="1457434" y="324855"/>
                </a:lnTo>
                <a:close/>
                <a:moveTo>
                  <a:pt x="1622293" y="321426"/>
                </a:moveTo>
                <a:cubicBezTo>
                  <a:pt x="1622283" y="321559"/>
                  <a:pt x="1622312" y="321702"/>
                  <a:pt x="1622283" y="321854"/>
                </a:cubicBezTo>
                <a:cubicBezTo>
                  <a:pt x="1621836" y="323778"/>
                  <a:pt x="1619921" y="324979"/>
                  <a:pt x="1617997" y="324531"/>
                </a:cubicBezTo>
                <a:cubicBezTo>
                  <a:pt x="1617330" y="324369"/>
                  <a:pt x="1616788" y="323997"/>
                  <a:pt x="1616340" y="323540"/>
                </a:cubicBezTo>
                <a:lnTo>
                  <a:pt x="1607031" y="331485"/>
                </a:lnTo>
                <a:lnTo>
                  <a:pt x="1615549" y="331364"/>
                </a:lnTo>
                <a:lnTo>
                  <a:pt x="1628827" y="321578"/>
                </a:lnTo>
                <a:close/>
                <a:moveTo>
                  <a:pt x="624578" y="321264"/>
                </a:moveTo>
                <a:lnTo>
                  <a:pt x="486703" y="375737"/>
                </a:lnTo>
                <a:cubicBezTo>
                  <a:pt x="486846" y="376280"/>
                  <a:pt x="486913" y="376852"/>
                  <a:pt x="486770" y="377442"/>
                </a:cubicBezTo>
                <a:cubicBezTo>
                  <a:pt x="486694" y="377823"/>
                  <a:pt x="486513" y="378118"/>
                  <a:pt x="486322" y="378433"/>
                </a:cubicBezTo>
                <a:lnTo>
                  <a:pt x="614319" y="477883"/>
                </a:lnTo>
                <a:cubicBezTo>
                  <a:pt x="614938" y="477274"/>
                  <a:pt x="615729" y="476902"/>
                  <a:pt x="616615" y="476855"/>
                </a:cubicBezTo>
                <a:lnTo>
                  <a:pt x="627026" y="323073"/>
                </a:lnTo>
                <a:cubicBezTo>
                  <a:pt x="626978" y="323054"/>
                  <a:pt x="626930" y="323073"/>
                  <a:pt x="626883" y="323064"/>
                </a:cubicBezTo>
                <a:cubicBezTo>
                  <a:pt x="625845" y="322826"/>
                  <a:pt x="625045" y="322140"/>
                  <a:pt x="624578" y="321264"/>
                </a:cubicBezTo>
                <a:close/>
                <a:moveTo>
                  <a:pt x="630931" y="320902"/>
                </a:moveTo>
                <a:cubicBezTo>
                  <a:pt x="630636" y="321654"/>
                  <a:pt x="630140" y="322264"/>
                  <a:pt x="629474" y="322654"/>
                </a:cubicBezTo>
                <a:lnTo>
                  <a:pt x="687748" y="455728"/>
                </a:lnTo>
                <a:cubicBezTo>
                  <a:pt x="688338" y="455557"/>
                  <a:pt x="688948" y="455452"/>
                  <a:pt x="689586" y="455623"/>
                </a:cubicBezTo>
                <a:cubicBezTo>
                  <a:pt x="690119" y="455728"/>
                  <a:pt x="690577" y="455976"/>
                  <a:pt x="690986" y="456290"/>
                </a:cubicBezTo>
                <a:lnTo>
                  <a:pt x="781493" y="363802"/>
                </a:lnTo>
                <a:cubicBezTo>
                  <a:pt x="780874" y="363050"/>
                  <a:pt x="780569" y="362078"/>
                  <a:pt x="780712" y="361069"/>
                </a:cubicBezTo>
                <a:close/>
                <a:moveTo>
                  <a:pt x="1653295" y="320605"/>
                </a:moveTo>
                <a:lnTo>
                  <a:pt x="1651735" y="321521"/>
                </a:lnTo>
                <a:lnTo>
                  <a:pt x="1665785" y="321841"/>
                </a:lnTo>
                <a:close/>
                <a:moveTo>
                  <a:pt x="3176878" y="319664"/>
                </a:moveTo>
                <a:lnTo>
                  <a:pt x="3058749" y="341971"/>
                </a:lnTo>
                <a:cubicBezTo>
                  <a:pt x="3058777" y="342324"/>
                  <a:pt x="3058796" y="342695"/>
                  <a:pt x="3058710" y="343066"/>
                </a:cubicBezTo>
                <a:cubicBezTo>
                  <a:pt x="3058406" y="344381"/>
                  <a:pt x="3057406" y="345295"/>
                  <a:pt x="3056205" y="345657"/>
                </a:cubicBezTo>
                <a:lnTo>
                  <a:pt x="3072284" y="427344"/>
                </a:lnTo>
                <a:cubicBezTo>
                  <a:pt x="3072674" y="427296"/>
                  <a:pt x="3073074" y="427277"/>
                  <a:pt x="3073474" y="427372"/>
                </a:cubicBezTo>
                <a:cubicBezTo>
                  <a:pt x="3073989" y="427496"/>
                  <a:pt x="3074427" y="427725"/>
                  <a:pt x="3074817" y="428020"/>
                </a:cubicBezTo>
                <a:lnTo>
                  <a:pt x="3177526" y="320873"/>
                </a:lnTo>
                <a:cubicBezTo>
                  <a:pt x="3177221" y="320511"/>
                  <a:pt x="3177001" y="320092"/>
                  <a:pt x="3176878" y="319664"/>
                </a:cubicBezTo>
                <a:close/>
                <a:moveTo>
                  <a:pt x="832137" y="319187"/>
                </a:moveTo>
                <a:lnTo>
                  <a:pt x="787122" y="359554"/>
                </a:lnTo>
                <a:cubicBezTo>
                  <a:pt x="787589" y="360221"/>
                  <a:pt x="787770" y="361002"/>
                  <a:pt x="787703" y="361840"/>
                </a:cubicBezTo>
                <a:lnTo>
                  <a:pt x="873390" y="376242"/>
                </a:lnTo>
                <a:cubicBezTo>
                  <a:pt x="873571" y="375575"/>
                  <a:pt x="873942" y="375051"/>
                  <a:pt x="874400" y="374613"/>
                </a:cubicBezTo>
                <a:close/>
                <a:moveTo>
                  <a:pt x="1634093" y="318704"/>
                </a:moveTo>
                <a:lnTo>
                  <a:pt x="1630932" y="321026"/>
                </a:lnTo>
                <a:lnTo>
                  <a:pt x="1650230" y="321464"/>
                </a:lnTo>
                <a:lnTo>
                  <a:pt x="1651925" y="320469"/>
                </a:lnTo>
                <a:close/>
                <a:moveTo>
                  <a:pt x="1631777" y="318475"/>
                </a:moveTo>
                <a:lnTo>
                  <a:pt x="1622312" y="320521"/>
                </a:lnTo>
                <a:cubicBezTo>
                  <a:pt x="1622322" y="320616"/>
                  <a:pt x="1622303" y="320721"/>
                  <a:pt x="1622303" y="320835"/>
                </a:cubicBezTo>
                <a:lnTo>
                  <a:pt x="1629570" y="320997"/>
                </a:lnTo>
                <a:lnTo>
                  <a:pt x="1632852" y="318581"/>
                </a:lnTo>
                <a:close/>
                <a:moveTo>
                  <a:pt x="1698729" y="318036"/>
                </a:moveTo>
                <a:lnTo>
                  <a:pt x="1700722" y="320225"/>
                </a:lnTo>
                <a:cubicBezTo>
                  <a:pt x="1701541" y="319568"/>
                  <a:pt x="1702617" y="319244"/>
                  <a:pt x="1703722" y="319492"/>
                </a:cubicBezTo>
                <a:cubicBezTo>
                  <a:pt x="1705637" y="319940"/>
                  <a:pt x="1706904" y="321845"/>
                  <a:pt x="1706456" y="323769"/>
                </a:cubicBezTo>
                <a:lnTo>
                  <a:pt x="1704817" y="324796"/>
                </a:lnTo>
                <a:lnTo>
                  <a:pt x="1745413" y="328817"/>
                </a:lnTo>
                <a:close/>
                <a:moveTo>
                  <a:pt x="1978252" y="318025"/>
                </a:moveTo>
                <a:cubicBezTo>
                  <a:pt x="1977575" y="318721"/>
                  <a:pt x="1976661" y="319102"/>
                  <a:pt x="1975651" y="319073"/>
                </a:cubicBezTo>
                <a:lnTo>
                  <a:pt x="1972013" y="359669"/>
                </a:lnTo>
                <a:cubicBezTo>
                  <a:pt x="1972032" y="359669"/>
                  <a:pt x="1972051" y="359650"/>
                  <a:pt x="1972060" y="359669"/>
                </a:cubicBezTo>
                <a:lnTo>
                  <a:pt x="1982671" y="321521"/>
                </a:lnTo>
                <a:lnTo>
                  <a:pt x="1978471" y="318187"/>
                </a:lnTo>
                <a:close/>
                <a:moveTo>
                  <a:pt x="2232979" y="317987"/>
                </a:moveTo>
                <a:lnTo>
                  <a:pt x="2209824" y="370994"/>
                </a:lnTo>
                <a:cubicBezTo>
                  <a:pt x="2210852" y="371594"/>
                  <a:pt x="2211500" y="372623"/>
                  <a:pt x="2211566" y="373804"/>
                </a:cubicBezTo>
                <a:lnTo>
                  <a:pt x="2309331" y="377042"/>
                </a:lnTo>
                <a:lnTo>
                  <a:pt x="2302692" y="361269"/>
                </a:lnTo>
                <a:close/>
                <a:moveTo>
                  <a:pt x="1624900" y="317794"/>
                </a:moveTo>
                <a:lnTo>
                  <a:pt x="1621979" y="319492"/>
                </a:lnTo>
                <a:cubicBezTo>
                  <a:pt x="1622055" y="319673"/>
                  <a:pt x="1622141" y="319873"/>
                  <a:pt x="1622188" y="320064"/>
                </a:cubicBezTo>
                <a:lnTo>
                  <a:pt x="1630248" y="318323"/>
                </a:lnTo>
                <a:close/>
                <a:moveTo>
                  <a:pt x="1972737" y="317482"/>
                </a:moveTo>
                <a:lnTo>
                  <a:pt x="1952782" y="327169"/>
                </a:lnTo>
                <a:lnTo>
                  <a:pt x="1970232" y="359869"/>
                </a:lnTo>
                <a:cubicBezTo>
                  <a:pt x="1970651" y="359707"/>
                  <a:pt x="1971089" y="359640"/>
                  <a:pt x="1971556" y="359650"/>
                </a:cubicBezTo>
                <a:lnTo>
                  <a:pt x="1975204" y="319064"/>
                </a:lnTo>
                <a:cubicBezTo>
                  <a:pt x="1975118" y="319054"/>
                  <a:pt x="1975032" y="319073"/>
                  <a:pt x="1974937" y="319054"/>
                </a:cubicBezTo>
                <a:cubicBezTo>
                  <a:pt x="1973994" y="318835"/>
                  <a:pt x="1973222" y="318254"/>
                  <a:pt x="1972737" y="317482"/>
                </a:cubicBezTo>
                <a:close/>
                <a:moveTo>
                  <a:pt x="1600118" y="317102"/>
                </a:moveTo>
                <a:lnTo>
                  <a:pt x="1592041" y="321793"/>
                </a:lnTo>
                <a:lnTo>
                  <a:pt x="1615292" y="320768"/>
                </a:lnTo>
                <a:cubicBezTo>
                  <a:pt x="1615302" y="320702"/>
                  <a:pt x="1615292" y="320654"/>
                  <a:pt x="1615302" y="320607"/>
                </a:cubicBezTo>
                <a:close/>
                <a:moveTo>
                  <a:pt x="2039088" y="316892"/>
                </a:moveTo>
                <a:lnTo>
                  <a:pt x="2007198" y="338923"/>
                </a:lnTo>
                <a:lnTo>
                  <a:pt x="2069492" y="386262"/>
                </a:lnTo>
                <a:close/>
                <a:moveTo>
                  <a:pt x="2231169" y="316863"/>
                </a:moveTo>
                <a:lnTo>
                  <a:pt x="2216700" y="353315"/>
                </a:lnTo>
                <a:lnTo>
                  <a:pt x="2232312" y="317568"/>
                </a:lnTo>
                <a:close/>
                <a:moveTo>
                  <a:pt x="1596007" y="316153"/>
                </a:moveTo>
                <a:lnTo>
                  <a:pt x="1588123" y="321965"/>
                </a:lnTo>
                <a:lnTo>
                  <a:pt x="1590942" y="321841"/>
                </a:lnTo>
                <a:lnTo>
                  <a:pt x="1599388" y="316933"/>
                </a:lnTo>
                <a:close/>
                <a:moveTo>
                  <a:pt x="1602709" y="315597"/>
                </a:moveTo>
                <a:lnTo>
                  <a:pt x="1601058" y="316556"/>
                </a:lnTo>
                <a:lnTo>
                  <a:pt x="1615464" y="319883"/>
                </a:lnTo>
                <a:cubicBezTo>
                  <a:pt x="1616054" y="318187"/>
                  <a:pt x="1617807" y="317139"/>
                  <a:pt x="1619597" y="317549"/>
                </a:cubicBezTo>
                <a:cubicBezTo>
                  <a:pt x="1620521" y="317768"/>
                  <a:pt x="1621255" y="318320"/>
                  <a:pt x="1621731" y="319044"/>
                </a:cubicBezTo>
                <a:lnTo>
                  <a:pt x="1624032" y="317708"/>
                </a:lnTo>
                <a:close/>
                <a:moveTo>
                  <a:pt x="1597471" y="315073"/>
                </a:moveTo>
                <a:lnTo>
                  <a:pt x="1596796" y="315571"/>
                </a:lnTo>
                <a:lnTo>
                  <a:pt x="1600328" y="316387"/>
                </a:lnTo>
                <a:lnTo>
                  <a:pt x="1601852" y="315501"/>
                </a:lnTo>
                <a:close/>
                <a:moveTo>
                  <a:pt x="1592551" y="314591"/>
                </a:moveTo>
                <a:lnTo>
                  <a:pt x="1595741" y="315328"/>
                </a:lnTo>
                <a:lnTo>
                  <a:pt x="1596242" y="314958"/>
                </a:lnTo>
                <a:close/>
                <a:moveTo>
                  <a:pt x="1682382" y="314261"/>
                </a:moveTo>
                <a:lnTo>
                  <a:pt x="1699760" y="321454"/>
                </a:lnTo>
                <a:cubicBezTo>
                  <a:pt x="1699931" y="321111"/>
                  <a:pt x="1700131" y="320807"/>
                  <a:pt x="1700398" y="320530"/>
                </a:cubicBezTo>
                <a:lnTo>
                  <a:pt x="1697969" y="317860"/>
                </a:lnTo>
                <a:close/>
                <a:moveTo>
                  <a:pt x="1984900" y="313549"/>
                </a:moveTo>
                <a:lnTo>
                  <a:pt x="1979261" y="314996"/>
                </a:lnTo>
                <a:cubicBezTo>
                  <a:pt x="1979347" y="315444"/>
                  <a:pt x="1979337" y="315920"/>
                  <a:pt x="1979223" y="316378"/>
                </a:cubicBezTo>
                <a:cubicBezTo>
                  <a:pt x="1979137" y="316739"/>
                  <a:pt x="1978966" y="317035"/>
                  <a:pt x="1978785" y="317340"/>
                </a:cubicBezTo>
                <a:lnTo>
                  <a:pt x="1982957" y="320511"/>
                </a:lnTo>
                <a:close/>
                <a:moveTo>
                  <a:pt x="1578440" y="313187"/>
                </a:moveTo>
                <a:cubicBezTo>
                  <a:pt x="1578440" y="313187"/>
                  <a:pt x="1578440" y="313187"/>
                  <a:pt x="1578440" y="313206"/>
                </a:cubicBezTo>
                <a:cubicBezTo>
                  <a:pt x="1578049" y="314892"/>
                  <a:pt x="1576506" y="315949"/>
                  <a:pt x="1574839" y="315901"/>
                </a:cubicBezTo>
                <a:lnTo>
                  <a:pt x="1574273" y="322576"/>
                </a:lnTo>
                <a:lnTo>
                  <a:pt x="1586651" y="322030"/>
                </a:lnTo>
                <a:lnTo>
                  <a:pt x="1594952" y="315909"/>
                </a:lnTo>
                <a:lnTo>
                  <a:pt x="1586736" y="314012"/>
                </a:lnTo>
                <a:close/>
                <a:moveTo>
                  <a:pt x="1578473" y="312105"/>
                </a:moveTo>
                <a:lnTo>
                  <a:pt x="1578468" y="312291"/>
                </a:lnTo>
                <a:lnTo>
                  <a:pt x="1579884" y="312431"/>
                </a:lnTo>
                <a:close/>
                <a:moveTo>
                  <a:pt x="1668146" y="311882"/>
                </a:moveTo>
                <a:lnTo>
                  <a:pt x="1654623" y="319825"/>
                </a:lnTo>
                <a:lnTo>
                  <a:pt x="1677727" y="322113"/>
                </a:lnTo>
                <a:lnTo>
                  <a:pt x="1699417" y="322607"/>
                </a:lnTo>
                <a:cubicBezTo>
                  <a:pt x="1699436" y="322464"/>
                  <a:pt x="1699398" y="322321"/>
                  <a:pt x="1699426" y="322169"/>
                </a:cubicBezTo>
                <a:cubicBezTo>
                  <a:pt x="1699455" y="322035"/>
                  <a:pt x="1699550" y="321949"/>
                  <a:pt x="1699588" y="321816"/>
                </a:cubicBezTo>
                <a:lnTo>
                  <a:pt x="1679957" y="313701"/>
                </a:lnTo>
                <a:lnTo>
                  <a:pt x="1672664" y="312016"/>
                </a:lnTo>
                <a:lnTo>
                  <a:pt x="1670166" y="313253"/>
                </a:lnTo>
                <a:cubicBezTo>
                  <a:pt x="1669318" y="313053"/>
                  <a:pt x="1668632" y="312539"/>
                  <a:pt x="1668146" y="311882"/>
                </a:cubicBezTo>
                <a:close/>
                <a:moveTo>
                  <a:pt x="1674128" y="311291"/>
                </a:moveTo>
                <a:lnTo>
                  <a:pt x="1673704" y="311501"/>
                </a:lnTo>
                <a:lnTo>
                  <a:pt x="1675816" y="311989"/>
                </a:lnTo>
                <a:close/>
                <a:moveTo>
                  <a:pt x="1667329" y="310784"/>
                </a:moveTo>
                <a:lnTo>
                  <a:pt x="1635495" y="317673"/>
                </a:lnTo>
                <a:lnTo>
                  <a:pt x="1635187" y="317900"/>
                </a:lnTo>
                <a:lnTo>
                  <a:pt x="1653254" y="319689"/>
                </a:lnTo>
                <a:lnTo>
                  <a:pt x="1667756" y="311177"/>
                </a:lnTo>
                <a:lnTo>
                  <a:pt x="1667632" y="310854"/>
                </a:lnTo>
                <a:close/>
                <a:moveTo>
                  <a:pt x="1570192" y="310193"/>
                </a:moveTo>
                <a:lnTo>
                  <a:pt x="1571810" y="310862"/>
                </a:lnTo>
                <a:lnTo>
                  <a:pt x="1572218" y="310661"/>
                </a:lnTo>
                <a:close/>
                <a:moveTo>
                  <a:pt x="1666035" y="309731"/>
                </a:moveTo>
                <a:lnTo>
                  <a:pt x="1667457" y="310059"/>
                </a:lnTo>
                <a:lnTo>
                  <a:pt x="1667461" y="309872"/>
                </a:lnTo>
                <a:close/>
                <a:moveTo>
                  <a:pt x="1272116" y="309577"/>
                </a:moveTo>
                <a:cubicBezTo>
                  <a:pt x="1271335" y="310081"/>
                  <a:pt x="1270363" y="310291"/>
                  <a:pt x="1269382" y="310062"/>
                </a:cubicBezTo>
                <a:cubicBezTo>
                  <a:pt x="1269373" y="310062"/>
                  <a:pt x="1269363" y="310053"/>
                  <a:pt x="1269354" y="310053"/>
                </a:cubicBezTo>
                <a:lnTo>
                  <a:pt x="1242874" y="380090"/>
                </a:lnTo>
                <a:cubicBezTo>
                  <a:pt x="1243312" y="380633"/>
                  <a:pt x="1243589" y="381262"/>
                  <a:pt x="1243665" y="381966"/>
                </a:cubicBezTo>
                <a:lnTo>
                  <a:pt x="1331085" y="382690"/>
                </a:lnTo>
                <a:close/>
                <a:moveTo>
                  <a:pt x="1260000" y="309558"/>
                </a:moveTo>
                <a:lnTo>
                  <a:pt x="1213947" y="321473"/>
                </a:lnTo>
                <a:lnTo>
                  <a:pt x="1239140" y="378938"/>
                </a:lnTo>
                <a:cubicBezTo>
                  <a:pt x="1239645" y="378785"/>
                  <a:pt x="1240179" y="378738"/>
                  <a:pt x="1240731" y="378814"/>
                </a:cubicBezTo>
                <a:close/>
                <a:moveTo>
                  <a:pt x="1272745" y="308995"/>
                </a:moveTo>
                <a:cubicBezTo>
                  <a:pt x="1272725" y="309015"/>
                  <a:pt x="1272697" y="309034"/>
                  <a:pt x="1272678" y="309062"/>
                </a:cubicBezTo>
                <a:lnTo>
                  <a:pt x="1332076" y="382690"/>
                </a:lnTo>
                <a:lnTo>
                  <a:pt x="1340010" y="382767"/>
                </a:lnTo>
                <a:lnTo>
                  <a:pt x="1319703" y="344724"/>
                </a:lnTo>
                <a:close/>
                <a:moveTo>
                  <a:pt x="1648601" y="308005"/>
                </a:moveTo>
                <a:lnTo>
                  <a:pt x="1636409" y="316996"/>
                </a:lnTo>
                <a:lnTo>
                  <a:pt x="1666284" y="310543"/>
                </a:lnTo>
                <a:lnTo>
                  <a:pt x="1660316" y="309165"/>
                </a:lnTo>
                <a:close/>
                <a:moveTo>
                  <a:pt x="1266887" y="307776"/>
                </a:moveTo>
                <a:lnTo>
                  <a:pt x="1260829" y="309348"/>
                </a:lnTo>
                <a:lnTo>
                  <a:pt x="1242141" y="376518"/>
                </a:lnTo>
                <a:lnTo>
                  <a:pt x="1266134" y="316034"/>
                </a:lnTo>
                <a:lnTo>
                  <a:pt x="1268534" y="309681"/>
                </a:lnTo>
                <a:cubicBezTo>
                  <a:pt x="1267744" y="309262"/>
                  <a:pt x="1267182" y="308596"/>
                  <a:pt x="1266887" y="307776"/>
                </a:cubicBezTo>
                <a:close/>
                <a:moveTo>
                  <a:pt x="1642753" y="307414"/>
                </a:moveTo>
                <a:lnTo>
                  <a:pt x="1626242" y="317014"/>
                </a:lnTo>
                <a:lnTo>
                  <a:pt x="1633145" y="317697"/>
                </a:lnTo>
                <a:lnTo>
                  <a:pt x="1634447" y="317416"/>
                </a:lnTo>
                <a:lnTo>
                  <a:pt x="1647372" y="307881"/>
                </a:lnTo>
                <a:close/>
                <a:moveTo>
                  <a:pt x="1650196" y="306828"/>
                </a:moveTo>
                <a:lnTo>
                  <a:pt x="1649697" y="307195"/>
                </a:lnTo>
                <a:lnTo>
                  <a:pt x="1653354" y="307557"/>
                </a:lnTo>
                <a:close/>
                <a:moveTo>
                  <a:pt x="1015065" y="306557"/>
                </a:moveTo>
                <a:lnTo>
                  <a:pt x="990709" y="367879"/>
                </a:lnTo>
                <a:cubicBezTo>
                  <a:pt x="991338" y="368203"/>
                  <a:pt x="991843" y="368670"/>
                  <a:pt x="992176" y="369270"/>
                </a:cubicBezTo>
                <a:lnTo>
                  <a:pt x="1061566" y="338113"/>
                </a:lnTo>
                <a:cubicBezTo>
                  <a:pt x="1061356" y="337485"/>
                  <a:pt x="1061242" y="336808"/>
                  <a:pt x="1061404" y="336132"/>
                </a:cubicBezTo>
                <a:cubicBezTo>
                  <a:pt x="1061451" y="335885"/>
                  <a:pt x="1061594" y="335694"/>
                  <a:pt x="1061690" y="335485"/>
                </a:cubicBezTo>
                <a:close/>
                <a:moveTo>
                  <a:pt x="1206422" y="306452"/>
                </a:moveTo>
                <a:lnTo>
                  <a:pt x="1169998" y="331617"/>
                </a:lnTo>
                <a:cubicBezTo>
                  <a:pt x="1170094" y="331779"/>
                  <a:pt x="1170132" y="331951"/>
                  <a:pt x="1170189" y="332122"/>
                </a:cubicBezTo>
                <a:lnTo>
                  <a:pt x="1212832" y="321083"/>
                </a:lnTo>
                <a:close/>
                <a:moveTo>
                  <a:pt x="1645602" y="305767"/>
                </a:moveTo>
                <a:lnTo>
                  <a:pt x="1644077" y="306652"/>
                </a:lnTo>
                <a:lnTo>
                  <a:pt x="1648458" y="307081"/>
                </a:lnTo>
                <a:lnTo>
                  <a:pt x="1649135" y="306583"/>
                </a:lnTo>
                <a:close/>
                <a:moveTo>
                  <a:pt x="2616379" y="305576"/>
                </a:moveTo>
                <a:lnTo>
                  <a:pt x="2537827" y="406312"/>
                </a:lnTo>
                <a:cubicBezTo>
                  <a:pt x="2538436" y="406903"/>
                  <a:pt x="2538817" y="407656"/>
                  <a:pt x="2538903" y="408503"/>
                </a:cubicBezTo>
                <a:lnTo>
                  <a:pt x="2661594" y="414818"/>
                </a:lnTo>
                <a:cubicBezTo>
                  <a:pt x="2661594" y="414752"/>
                  <a:pt x="2661585" y="414714"/>
                  <a:pt x="2661594" y="414637"/>
                </a:cubicBezTo>
                <a:cubicBezTo>
                  <a:pt x="2661823" y="413599"/>
                  <a:pt x="2662528" y="412799"/>
                  <a:pt x="2663394" y="412342"/>
                </a:cubicBezTo>
                <a:lnTo>
                  <a:pt x="2619256" y="305938"/>
                </a:lnTo>
                <a:cubicBezTo>
                  <a:pt x="2618675" y="306119"/>
                  <a:pt x="2618075" y="306195"/>
                  <a:pt x="2617446" y="306052"/>
                </a:cubicBezTo>
                <a:cubicBezTo>
                  <a:pt x="2617036" y="305967"/>
                  <a:pt x="2616712" y="305776"/>
                  <a:pt x="2616379" y="305576"/>
                </a:cubicBezTo>
                <a:close/>
                <a:moveTo>
                  <a:pt x="1013236" y="305424"/>
                </a:moveTo>
                <a:lnTo>
                  <a:pt x="987137" y="365183"/>
                </a:lnTo>
                <a:lnTo>
                  <a:pt x="988138" y="367574"/>
                </a:lnTo>
                <a:cubicBezTo>
                  <a:pt x="988690" y="367412"/>
                  <a:pt x="989261" y="367346"/>
                  <a:pt x="989862" y="367498"/>
                </a:cubicBezTo>
                <a:cubicBezTo>
                  <a:pt x="989919" y="367517"/>
                  <a:pt x="989966" y="367546"/>
                  <a:pt x="990014" y="367555"/>
                </a:cubicBezTo>
                <a:lnTo>
                  <a:pt x="1014407" y="306138"/>
                </a:lnTo>
                <a:close/>
                <a:moveTo>
                  <a:pt x="1548834" y="305263"/>
                </a:moveTo>
                <a:lnTo>
                  <a:pt x="1564962" y="322986"/>
                </a:lnTo>
                <a:lnTo>
                  <a:pt x="1573899" y="322592"/>
                </a:lnTo>
                <a:lnTo>
                  <a:pt x="1574468" y="315882"/>
                </a:lnTo>
                <a:cubicBezTo>
                  <a:pt x="1574354" y="315873"/>
                  <a:pt x="1574258" y="315901"/>
                  <a:pt x="1574144" y="315882"/>
                </a:cubicBezTo>
                <a:cubicBezTo>
                  <a:pt x="1572220" y="315425"/>
                  <a:pt x="1571029" y="313510"/>
                  <a:pt x="1571467" y="311596"/>
                </a:cubicBezTo>
                <a:cubicBezTo>
                  <a:pt x="1571496" y="311463"/>
                  <a:pt x="1571582" y="311348"/>
                  <a:pt x="1571629" y="311234"/>
                </a:cubicBezTo>
                <a:lnTo>
                  <a:pt x="1567745" y="309628"/>
                </a:lnTo>
                <a:close/>
                <a:moveTo>
                  <a:pt x="1620555" y="305225"/>
                </a:moveTo>
                <a:lnTo>
                  <a:pt x="1604043" y="314815"/>
                </a:lnTo>
                <a:lnTo>
                  <a:pt x="1625375" y="316928"/>
                </a:lnTo>
                <a:lnTo>
                  <a:pt x="1641886" y="307338"/>
                </a:lnTo>
                <a:close/>
                <a:moveTo>
                  <a:pt x="1609510" y="305167"/>
                </a:moveTo>
                <a:lnTo>
                  <a:pt x="1579667" y="311615"/>
                </a:lnTo>
                <a:lnTo>
                  <a:pt x="1585662" y="313000"/>
                </a:lnTo>
                <a:lnTo>
                  <a:pt x="1597328" y="314149"/>
                </a:lnTo>
                <a:close/>
                <a:moveTo>
                  <a:pt x="2615789" y="305062"/>
                </a:moveTo>
                <a:lnTo>
                  <a:pt x="2521253" y="379423"/>
                </a:lnTo>
                <a:lnTo>
                  <a:pt x="2534217" y="405512"/>
                </a:lnTo>
                <a:cubicBezTo>
                  <a:pt x="2534835" y="405284"/>
                  <a:pt x="2535502" y="405170"/>
                  <a:pt x="2536188" y="405341"/>
                </a:cubicBezTo>
                <a:cubicBezTo>
                  <a:pt x="2536579" y="405427"/>
                  <a:pt x="2536922" y="405617"/>
                  <a:pt x="2537255" y="405827"/>
                </a:cubicBezTo>
                <a:lnTo>
                  <a:pt x="2615808" y="305090"/>
                </a:lnTo>
                <a:cubicBezTo>
                  <a:pt x="2615789" y="305090"/>
                  <a:pt x="2615789" y="305081"/>
                  <a:pt x="2615789" y="305062"/>
                </a:cubicBezTo>
                <a:close/>
                <a:moveTo>
                  <a:pt x="1612801" y="304457"/>
                </a:moveTo>
                <a:lnTo>
                  <a:pt x="1611501" y="304738"/>
                </a:lnTo>
                <a:lnTo>
                  <a:pt x="1598557" y="314272"/>
                </a:lnTo>
                <a:lnTo>
                  <a:pt x="1603186" y="314739"/>
                </a:lnTo>
                <a:lnTo>
                  <a:pt x="1619704" y="305141"/>
                </a:lnTo>
                <a:close/>
                <a:moveTo>
                  <a:pt x="2615150" y="304281"/>
                </a:moveTo>
                <a:lnTo>
                  <a:pt x="2505632" y="347972"/>
                </a:lnTo>
                <a:lnTo>
                  <a:pt x="2520853" y="378604"/>
                </a:lnTo>
                <a:lnTo>
                  <a:pt x="2615198" y="304405"/>
                </a:lnTo>
                <a:cubicBezTo>
                  <a:pt x="2615170" y="304367"/>
                  <a:pt x="2615160" y="304319"/>
                  <a:pt x="2615150" y="304281"/>
                </a:cubicBezTo>
                <a:close/>
                <a:moveTo>
                  <a:pt x="2413725" y="304233"/>
                </a:moveTo>
                <a:lnTo>
                  <a:pt x="2343269" y="367412"/>
                </a:lnTo>
                <a:lnTo>
                  <a:pt x="2341278" y="376699"/>
                </a:lnTo>
                <a:lnTo>
                  <a:pt x="2457359" y="365346"/>
                </a:lnTo>
                <a:cubicBezTo>
                  <a:pt x="2457359" y="365088"/>
                  <a:pt x="2457312" y="364831"/>
                  <a:pt x="2457378" y="364564"/>
                </a:cubicBezTo>
                <a:cubicBezTo>
                  <a:pt x="2457531" y="363850"/>
                  <a:pt x="2457931" y="363307"/>
                  <a:pt x="2458417" y="362840"/>
                </a:cubicBezTo>
                <a:close/>
                <a:moveTo>
                  <a:pt x="1592671" y="302463"/>
                </a:moveTo>
                <a:lnTo>
                  <a:pt x="1578173" y="310977"/>
                </a:lnTo>
                <a:lnTo>
                  <a:pt x="1578296" y="311299"/>
                </a:lnTo>
                <a:lnTo>
                  <a:pt x="1578602" y="311369"/>
                </a:lnTo>
                <a:lnTo>
                  <a:pt x="1610434" y="304481"/>
                </a:lnTo>
                <a:lnTo>
                  <a:pt x="1610744" y="304253"/>
                </a:lnTo>
                <a:close/>
                <a:moveTo>
                  <a:pt x="1630465" y="302271"/>
                </a:moveTo>
                <a:cubicBezTo>
                  <a:pt x="1629875" y="303976"/>
                  <a:pt x="1628122" y="305024"/>
                  <a:pt x="1626332" y="304605"/>
                </a:cubicBezTo>
                <a:cubicBezTo>
                  <a:pt x="1625417" y="304386"/>
                  <a:pt x="1624684" y="303833"/>
                  <a:pt x="1624198" y="303109"/>
                </a:cubicBezTo>
                <a:lnTo>
                  <a:pt x="1621896" y="304446"/>
                </a:lnTo>
                <a:lnTo>
                  <a:pt x="1643219" y="306557"/>
                </a:lnTo>
                <a:lnTo>
                  <a:pt x="1644872" y="305598"/>
                </a:lnTo>
                <a:close/>
                <a:moveTo>
                  <a:pt x="1623750" y="302090"/>
                </a:moveTo>
                <a:lnTo>
                  <a:pt x="1615693" y="303832"/>
                </a:lnTo>
                <a:lnTo>
                  <a:pt x="1621044" y="304362"/>
                </a:lnTo>
                <a:lnTo>
                  <a:pt x="1623969" y="302662"/>
                </a:lnTo>
                <a:cubicBezTo>
                  <a:pt x="1623884" y="302481"/>
                  <a:pt x="1623807" y="302290"/>
                  <a:pt x="1623750" y="302090"/>
                </a:cubicBezTo>
                <a:close/>
                <a:moveTo>
                  <a:pt x="1790409" y="301747"/>
                </a:moveTo>
                <a:lnTo>
                  <a:pt x="1754795" y="328112"/>
                </a:lnTo>
                <a:cubicBezTo>
                  <a:pt x="1755224" y="328874"/>
                  <a:pt x="1755395" y="329770"/>
                  <a:pt x="1755186" y="330684"/>
                </a:cubicBezTo>
                <a:cubicBezTo>
                  <a:pt x="1755119" y="330951"/>
                  <a:pt x="1754986" y="331160"/>
                  <a:pt x="1754862" y="331408"/>
                </a:cubicBezTo>
                <a:lnTo>
                  <a:pt x="1835910" y="379966"/>
                </a:lnTo>
                <a:cubicBezTo>
                  <a:pt x="1836120" y="379681"/>
                  <a:pt x="1836424" y="379433"/>
                  <a:pt x="1836710" y="379214"/>
                </a:cubicBezTo>
                <a:close/>
                <a:moveTo>
                  <a:pt x="1262991" y="301661"/>
                </a:moveTo>
                <a:lnTo>
                  <a:pt x="1261048" y="308624"/>
                </a:lnTo>
                <a:lnTo>
                  <a:pt x="1266677" y="307167"/>
                </a:lnTo>
                <a:cubicBezTo>
                  <a:pt x="1266601" y="306719"/>
                  <a:pt x="1266601" y="306252"/>
                  <a:pt x="1266706" y="305786"/>
                </a:cubicBezTo>
                <a:cubicBezTo>
                  <a:pt x="1266791" y="305424"/>
                  <a:pt x="1266963" y="305119"/>
                  <a:pt x="1267144" y="304824"/>
                </a:cubicBezTo>
                <a:close/>
                <a:moveTo>
                  <a:pt x="2032249" y="301290"/>
                </a:moveTo>
                <a:lnTo>
                  <a:pt x="1985719" y="313329"/>
                </a:lnTo>
                <a:lnTo>
                  <a:pt x="1983595" y="320978"/>
                </a:lnTo>
                <a:lnTo>
                  <a:pt x="2006579" y="338447"/>
                </a:lnTo>
                <a:lnTo>
                  <a:pt x="2038783" y="316206"/>
                </a:lnTo>
                <a:close/>
                <a:moveTo>
                  <a:pt x="1616349" y="301157"/>
                </a:moveTo>
                <a:lnTo>
                  <a:pt x="1613078" y="303573"/>
                </a:lnTo>
                <a:lnTo>
                  <a:pt x="1614175" y="303682"/>
                </a:lnTo>
                <a:lnTo>
                  <a:pt x="1623607" y="301642"/>
                </a:lnTo>
                <a:cubicBezTo>
                  <a:pt x="1623607" y="301537"/>
                  <a:pt x="1623626" y="301433"/>
                  <a:pt x="1623626" y="301318"/>
                </a:cubicBezTo>
                <a:close/>
                <a:moveTo>
                  <a:pt x="1546169" y="300709"/>
                </a:moveTo>
                <a:cubicBezTo>
                  <a:pt x="1545998" y="301042"/>
                  <a:pt x="1545798" y="301357"/>
                  <a:pt x="1545531" y="301633"/>
                </a:cubicBezTo>
                <a:lnTo>
                  <a:pt x="1547948" y="304289"/>
                </a:lnTo>
                <a:lnTo>
                  <a:pt x="1563542" y="307891"/>
                </a:lnTo>
                <a:close/>
                <a:moveTo>
                  <a:pt x="1595690" y="300690"/>
                </a:moveTo>
                <a:lnTo>
                  <a:pt x="1593998" y="301684"/>
                </a:lnTo>
                <a:lnTo>
                  <a:pt x="1611834" y="303450"/>
                </a:lnTo>
                <a:lnTo>
                  <a:pt x="1614987" y="301128"/>
                </a:lnTo>
                <a:close/>
                <a:moveTo>
                  <a:pt x="1653894" y="300362"/>
                </a:moveTo>
                <a:lnTo>
                  <a:pt x="1630637" y="301385"/>
                </a:lnTo>
                <a:cubicBezTo>
                  <a:pt x="1630627" y="301452"/>
                  <a:pt x="1630637" y="301499"/>
                  <a:pt x="1630627" y="301557"/>
                </a:cubicBezTo>
                <a:lnTo>
                  <a:pt x="1645800" y="305060"/>
                </a:lnTo>
                <a:close/>
                <a:moveTo>
                  <a:pt x="1580264" y="300325"/>
                </a:moveTo>
                <a:lnTo>
                  <a:pt x="1592655" y="301551"/>
                </a:lnTo>
                <a:lnTo>
                  <a:pt x="1594204" y="300642"/>
                </a:lnTo>
                <a:close/>
                <a:moveTo>
                  <a:pt x="1657813" y="300190"/>
                </a:moveTo>
                <a:lnTo>
                  <a:pt x="1654993" y="300314"/>
                </a:lnTo>
                <a:lnTo>
                  <a:pt x="1646530" y="305228"/>
                </a:lnTo>
                <a:lnTo>
                  <a:pt x="1649913" y="306009"/>
                </a:lnTo>
                <a:close/>
                <a:moveTo>
                  <a:pt x="1671671" y="299581"/>
                </a:moveTo>
                <a:lnTo>
                  <a:pt x="1659289" y="300125"/>
                </a:lnTo>
                <a:lnTo>
                  <a:pt x="1650974" y="306254"/>
                </a:lnTo>
                <a:lnTo>
                  <a:pt x="1659068" y="308123"/>
                </a:lnTo>
                <a:lnTo>
                  <a:pt x="1667499" y="308957"/>
                </a:lnTo>
                <a:cubicBezTo>
                  <a:pt x="1667880" y="307271"/>
                  <a:pt x="1669423" y="306205"/>
                  <a:pt x="1671099" y="306262"/>
                </a:cubicBezTo>
                <a:close/>
                <a:moveTo>
                  <a:pt x="1546522" y="299556"/>
                </a:moveTo>
                <a:cubicBezTo>
                  <a:pt x="1546512" y="299699"/>
                  <a:pt x="1546550" y="299842"/>
                  <a:pt x="1546512" y="299985"/>
                </a:cubicBezTo>
                <a:cubicBezTo>
                  <a:pt x="1546474" y="300118"/>
                  <a:pt x="1546398" y="300214"/>
                  <a:pt x="1546350" y="300337"/>
                </a:cubicBezTo>
                <a:lnTo>
                  <a:pt x="1565991" y="308456"/>
                </a:lnTo>
                <a:lnTo>
                  <a:pt x="1573275" y="310139"/>
                </a:lnTo>
                <a:lnTo>
                  <a:pt x="1575763" y="308910"/>
                </a:lnTo>
                <a:cubicBezTo>
                  <a:pt x="1576611" y="309100"/>
                  <a:pt x="1577297" y="309615"/>
                  <a:pt x="1577783" y="310281"/>
                </a:cubicBezTo>
                <a:lnTo>
                  <a:pt x="1591328" y="302330"/>
                </a:lnTo>
                <a:lnTo>
                  <a:pt x="1568337" y="300053"/>
                </a:lnTo>
                <a:close/>
                <a:moveTo>
                  <a:pt x="1487095" y="299337"/>
                </a:moveTo>
                <a:lnTo>
                  <a:pt x="1459197" y="324531"/>
                </a:lnTo>
                <a:cubicBezTo>
                  <a:pt x="1459625" y="324455"/>
                  <a:pt x="1460073" y="324455"/>
                  <a:pt x="1460520" y="324559"/>
                </a:cubicBezTo>
                <a:cubicBezTo>
                  <a:pt x="1461092" y="324693"/>
                  <a:pt x="1461578" y="324988"/>
                  <a:pt x="1461997" y="325350"/>
                </a:cubicBezTo>
                <a:close/>
                <a:moveTo>
                  <a:pt x="1680963" y="299172"/>
                </a:moveTo>
                <a:lnTo>
                  <a:pt x="1672027" y="299565"/>
                </a:lnTo>
                <a:lnTo>
                  <a:pt x="1671452" y="306281"/>
                </a:lnTo>
                <a:cubicBezTo>
                  <a:pt x="1671566" y="306290"/>
                  <a:pt x="1671671" y="306262"/>
                  <a:pt x="1671785" y="306290"/>
                </a:cubicBezTo>
                <a:cubicBezTo>
                  <a:pt x="1673709" y="306729"/>
                  <a:pt x="1674909" y="308643"/>
                  <a:pt x="1674461" y="310567"/>
                </a:cubicBezTo>
                <a:cubicBezTo>
                  <a:pt x="1674433" y="310700"/>
                  <a:pt x="1674347" y="310805"/>
                  <a:pt x="1674309" y="310919"/>
                </a:cubicBezTo>
                <a:lnTo>
                  <a:pt x="1678252" y="312551"/>
                </a:lnTo>
                <a:lnTo>
                  <a:pt x="1697096" y="316901"/>
                </a:lnTo>
                <a:close/>
                <a:moveTo>
                  <a:pt x="1547384" y="297978"/>
                </a:moveTo>
                <a:lnTo>
                  <a:pt x="1546445" y="298337"/>
                </a:lnTo>
                <a:cubicBezTo>
                  <a:pt x="1546493" y="298537"/>
                  <a:pt x="1546503" y="298756"/>
                  <a:pt x="1546522" y="298966"/>
                </a:cubicBezTo>
                <a:lnTo>
                  <a:pt x="1560666" y="299293"/>
                </a:lnTo>
                <a:close/>
                <a:moveTo>
                  <a:pt x="1487229" y="297956"/>
                </a:moveTo>
                <a:lnTo>
                  <a:pt x="1455939" y="321121"/>
                </a:lnTo>
                <a:lnTo>
                  <a:pt x="1457920" y="324416"/>
                </a:lnTo>
                <a:close/>
                <a:moveTo>
                  <a:pt x="1787999" y="297747"/>
                </a:moveTo>
                <a:lnTo>
                  <a:pt x="1758691" y="324207"/>
                </a:lnTo>
                <a:lnTo>
                  <a:pt x="1789981" y="301052"/>
                </a:lnTo>
                <a:close/>
                <a:moveTo>
                  <a:pt x="1732440" y="296908"/>
                </a:moveTo>
                <a:lnTo>
                  <a:pt x="1681534" y="299147"/>
                </a:lnTo>
                <a:lnTo>
                  <a:pt x="1697856" y="317077"/>
                </a:lnTo>
                <a:lnTo>
                  <a:pt x="1748385" y="328741"/>
                </a:lnTo>
                <a:cubicBezTo>
                  <a:pt x="1748652" y="328008"/>
                  <a:pt x="1749071" y="327407"/>
                  <a:pt x="1749671" y="326988"/>
                </a:cubicBezTo>
                <a:close/>
                <a:moveTo>
                  <a:pt x="1783932" y="296804"/>
                </a:moveTo>
                <a:lnTo>
                  <a:pt x="1758834" y="322816"/>
                </a:lnTo>
                <a:lnTo>
                  <a:pt x="1786742" y="297623"/>
                </a:lnTo>
                <a:cubicBezTo>
                  <a:pt x="1786313" y="297699"/>
                  <a:pt x="1785847" y="297699"/>
                  <a:pt x="1785408" y="297594"/>
                </a:cubicBezTo>
                <a:cubicBezTo>
                  <a:pt x="1784837" y="297461"/>
                  <a:pt x="1784361" y="297166"/>
                  <a:pt x="1783932" y="296804"/>
                </a:cubicBezTo>
                <a:close/>
                <a:moveTo>
                  <a:pt x="1293528" y="295708"/>
                </a:moveTo>
                <a:lnTo>
                  <a:pt x="1273487" y="305433"/>
                </a:lnTo>
                <a:cubicBezTo>
                  <a:pt x="1273707" y="306052"/>
                  <a:pt x="1273830" y="306709"/>
                  <a:pt x="1273659" y="307395"/>
                </a:cubicBezTo>
                <a:cubicBezTo>
                  <a:pt x="1273573" y="307767"/>
                  <a:pt x="1273392" y="308100"/>
                  <a:pt x="1273192" y="308414"/>
                </a:cubicBezTo>
                <a:lnTo>
                  <a:pt x="1318874" y="343190"/>
                </a:lnTo>
                <a:close/>
                <a:moveTo>
                  <a:pt x="1491934" y="294965"/>
                </a:moveTo>
                <a:lnTo>
                  <a:pt x="1462311" y="325683"/>
                </a:lnTo>
                <a:cubicBezTo>
                  <a:pt x="1462768" y="326188"/>
                  <a:pt x="1463130" y="326779"/>
                  <a:pt x="1463225" y="327464"/>
                </a:cubicBezTo>
                <a:lnTo>
                  <a:pt x="1512736" y="325283"/>
                </a:lnTo>
                <a:lnTo>
                  <a:pt x="1495668" y="295470"/>
                </a:lnTo>
                <a:cubicBezTo>
                  <a:pt x="1494982" y="295775"/>
                  <a:pt x="1494210" y="295927"/>
                  <a:pt x="1493410" y="295746"/>
                </a:cubicBezTo>
                <a:cubicBezTo>
                  <a:pt x="1492839" y="295613"/>
                  <a:pt x="1492353" y="295327"/>
                  <a:pt x="1491934" y="294965"/>
                </a:cubicBezTo>
                <a:close/>
                <a:moveTo>
                  <a:pt x="1107991" y="294908"/>
                </a:moveTo>
                <a:lnTo>
                  <a:pt x="1067643" y="334751"/>
                </a:lnTo>
                <a:cubicBezTo>
                  <a:pt x="1068043" y="335265"/>
                  <a:pt x="1068309" y="335846"/>
                  <a:pt x="1068386" y="336485"/>
                </a:cubicBezTo>
                <a:lnTo>
                  <a:pt x="1163398" y="333113"/>
                </a:lnTo>
                <a:cubicBezTo>
                  <a:pt x="1163407" y="332913"/>
                  <a:pt x="1163369" y="332713"/>
                  <a:pt x="1163417" y="332513"/>
                </a:cubicBezTo>
                <a:cubicBezTo>
                  <a:pt x="1163483" y="332217"/>
                  <a:pt x="1163636" y="331989"/>
                  <a:pt x="1163769" y="331732"/>
                </a:cubicBezTo>
                <a:close/>
                <a:moveTo>
                  <a:pt x="1782694" y="294699"/>
                </a:moveTo>
                <a:lnTo>
                  <a:pt x="1733192" y="296880"/>
                </a:lnTo>
                <a:lnTo>
                  <a:pt x="1750252" y="326683"/>
                </a:lnTo>
                <a:cubicBezTo>
                  <a:pt x="1750947" y="326379"/>
                  <a:pt x="1751719" y="326226"/>
                  <a:pt x="1752519" y="326417"/>
                </a:cubicBezTo>
                <a:cubicBezTo>
                  <a:pt x="1753090" y="326541"/>
                  <a:pt x="1753567" y="326836"/>
                  <a:pt x="1753986" y="327198"/>
                </a:cubicBezTo>
                <a:lnTo>
                  <a:pt x="1783618" y="296470"/>
                </a:lnTo>
                <a:cubicBezTo>
                  <a:pt x="1783151" y="295975"/>
                  <a:pt x="1782808" y="295384"/>
                  <a:pt x="1782694" y="294699"/>
                </a:cubicBezTo>
                <a:close/>
                <a:moveTo>
                  <a:pt x="1497544" y="293422"/>
                </a:moveTo>
                <a:cubicBezTo>
                  <a:pt x="1497287" y="294146"/>
                  <a:pt x="1496849" y="294746"/>
                  <a:pt x="1496249" y="295165"/>
                </a:cubicBezTo>
                <a:lnTo>
                  <a:pt x="1513479" y="325255"/>
                </a:lnTo>
                <a:lnTo>
                  <a:pt x="1564402" y="323011"/>
                </a:lnTo>
                <a:lnTo>
                  <a:pt x="1548097" y="305092"/>
                </a:lnTo>
                <a:close/>
                <a:moveTo>
                  <a:pt x="1500525" y="293336"/>
                </a:moveTo>
                <a:lnTo>
                  <a:pt x="1547211" y="304119"/>
                </a:lnTo>
                <a:lnTo>
                  <a:pt x="1545217" y="301928"/>
                </a:lnTo>
                <a:cubicBezTo>
                  <a:pt x="1544388" y="302595"/>
                  <a:pt x="1543321" y="302919"/>
                  <a:pt x="1542216" y="302662"/>
                </a:cubicBezTo>
                <a:cubicBezTo>
                  <a:pt x="1540292" y="302214"/>
                  <a:pt x="1539083" y="300309"/>
                  <a:pt x="1539530" y="298404"/>
                </a:cubicBezTo>
                <a:lnTo>
                  <a:pt x="1541195" y="297365"/>
                </a:lnTo>
                <a:close/>
                <a:moveTo>
                  <a:pt x="1667518" y="293041"/>
                </a:moveTo>
                <a:lnTo>
                  <a:pt x="1656567" y="299400"/>
                </a:lnTo>
                <a:lnTo>
                  <a:pt x="1659033" y="299291"/>
                </a:lnTo>
                <a:close/>
                <a:moveTo>
                  <a:pt x="1299986" y="292555"/>
                </a:moveTo>
                <a:lnTo>
                  <a:pt x="1294328" y="295299"/>
                </a:lnTo>
                <a:lnTo>
                  <a:pt x="1320589" y="344495"/>
                </a:lnTo>
                <a:lnTo>
                  <a:pt x="1367328" y="380061"/>
                </a:lnTo>
                <a:lnTo>
                  <a:pt x="1367509" y="379442"/>
                </a:lnTo>
                <a:close/>
                <a:moveTo>
                  <a:pt x="1674890" y="292498"/>
                </a:moveTo>
                <a:cubicBezTo>
                  <a:pt x="1674242" y="293022"/>
                  <a:pt x="1673442" y="293289"/>
                  <a:pt x="1672566" y="293260"/>
                </a:cubicBezTo>
                <a:lnTo>
                  <a:pt x="1672099" y="298718"/>
                </a:lnTo>
                <a:lnTo>
                  <a:pt x="1680225" y="298361"/>
                </a:lnTo>
                <a:close/>
                <a:moveTo>
                  <a:pt x="2079141" y="292355"/>
                </a:moveTo>
                <a:lnTo>
                  <a:pt x="2073159" y="388853"/>
                </a:lnTo>
                <a:cubicBezTo>
                  <a:pt x="2073254" y="388863"/>
                  <a:pt x="2073340" y="388834"/>
                  <a:pt x="2073426" y="388853"/>
                </a:cubicBezTo>
                <a:cubicBezTo>
                  <a:pt x="2073968" y="388977"/>
                  <a:pt x="2074435" y="389244"/>
                  <a:pt x="2074845" y="389577"/>
                </a:cubicBezTo>
                <a:lnTo>
                  <a:pt x="2096705" y="367974"/>
                </a:lnTo>
                <a:lnTo>
                  <a:pt x="2079455" y="292355"/>
                </a:lnTo>
                <a:cubicBezTo>
                  <a:pt x="2079350" y="292365"/>
                  <a:pt x="2079255" y="292346"/>
                  <a:pt x="2079141" y="292355"/>
                </a:cubicBezTo>
                <a:close/>
                <a:moveTo>
                  <a:pt x="1670128" y="292136"/>
                </a:moveTo>
                <a:lnTo>
                  <a:pt x="1660508" y="299227"/>
                </a:lnTo>
                <a:lnTo>
                  <a:pt x="1671743" y="298734"/>
                </a:lnTo>
                <a:lnTo>
                  <a:pt x="1672214" y="293232"/>
                </a:lnTo>
                <a:cubicBezTo>
                  <a:pt x="1672099" y="293222"/>
                  <a:pt x="1671994" y="293241"/>
                  <a:pt x="1671880" y="293232"/>
                </a:cubicBezTo>
                <a:cubicBezTo>
                  <a:pt x="1671166" y="293051"/>
                  <a:pt x="1670604" y="292641"/>
                  <a:pt x="1670128" y="292136"/>
                </a:cubicBezTo>
                <a:close/>
                <a:moveTo>
                  <a:pt x="1561198" y="291769"/>
                </a:moveTo>
                <a:lnTo>
                  <a:pt x="1502268" y="292603"/>
                </a:lnTo>
                <a:lnTo>
                  <a:pt x="1542449" y="296581"/>
                </a:lnTo>
                <a:lnTo>
                  <a:pt x="1543816" y="295727"/>
                </a:lnTo>
                <a:lnTo>
                  <a:pt x="1545265" y="296860"/>
                </a:lnTo>
                <a:lnTo>
                  <a:pt x="1547359" y="297067"/>
                </a:lnTo>
                <a:close/>
                <a:moveTo>
                  <a:pt x="2081731" y="291136"/>
                </a:moveTo>
                <a:cubicBezTo>
                  <a:pt x="2081322" y="291613"/>
                  <a:pt x="2080779" y="291965"/>
                  <a:pt x="2080179" y="292165"/>
                </a:cubicBezTo>
                <a:lnTo>
                  <a:pt x="2097314" y="367374"/>
                </a:lnTo>
                <a:lnTo>
                  <a:pt x="2137338" y="327846"/>
                </a:lnTo>
                <a:close/>
                <a:moveTo>
                  <a:pt x="2076369" y="291136"/>
                </a:moveTo>
                <a:lnTo>
                  <a:pt x="2039802" y="316397"/>
                </a:lnTo>
                <a:lnTo>
                  <a:pt x="2070911" y="387348"/>
                </a:lnTo>
                <a:lnTo>
                  <a:pt x="2072521" y="388577"/>
                </a:lnTo>
                <a:lnTo>
                  <a:pt x="2078483" y="292327"/>
                </a:lnTo>
                <a:cubicBezTo>
                  <a:pt x="2078398" y="292317"/>
                  <a:pt x="2078312" y="292336"/>
                  <a:pt x="2078217" y="292327"/>
                </a:cubicBezTo>
                <a:cubicBezTo>
                  <a:pt x="2077455" y="292146"/>
                  <a:pt x="2076845" y="291689"/>
                  <a:pt x="2076369" y="291136"/>
                </a:cubicBezTo>
                <a:close/>
                <a:moveTo>
                  <a:pt x="1610509" y="291071"/>
                </a:moveTo>
                <a:lnTo>
                  <a:pt x="1563689" y="291734"/>
                </a:lnTo>
                <a:lnTo>
                  <a:pt x="1549268" y="297256"/>
                </a:lnTo>
                <a:lnTo>
                  <a:pt x="1572642" y="299570"/>
                </a:lnTo>
                <a:lnTo>
                  <a:pt x="1595137" y="300090"/>
                </a:lnTo>
                <a:close/>
                <a:moveTo>
                  <a:pt x="1628975" y="290810"/>
                </a:moveTo>
                <a:lnTo>
                  <a:pt x="1612129" y="291048"/>
                </a:lnTo>
                <a:lnTo>
                  <a:pt x="1596642" y="300137"/>
                </a:lnTo>
                <a:lnTo>
                  <a:pt x="1615749" y="300556"/>
                </a:lnTo>
                <a:close/>
                <a:moveTo>
                  <a:pt x="1638907" y="290669"/>
                </a:moveTo>
                <a:lnTo>
                  <a:pt x="1630397" y="290790"/>
                </a:lnTo>
                <a:lnTo>
                  <a:pt x="1617121" y="300575"/>
                </a:lnTo>
                <a:lnTo>
                  <a:pt x="1623646" y="300728"/>
                </a:lnTo>
                <a:cubicBezTo>
                  <a:pt x="1623655" y="300604"/>
                  <a:pt x="1623626" y="300452"/>
                  <a:pt x="1623655" y="300299"/>
                </a:cubicBezTo>
                <a:cubicBezTo>
                  <a:pt x="1624103" y="298385"/>
                  <a:pt x="1626017" y="297185"/>
                  <a:pt x="1627941" y="297623"/>
                </a:cubicBezTo>
                <a:cubicBezTo>
                  <a:pt x="1628608" y="297785"/>
                  <a:pt x="1629141" y="298156"/>
                  <a:pt x="1629599" y="298613"/>
                </a:cubicBezTo>
                <a:close/>
                <a:moveTo>
                  <a:pt x="1669156" y="290241"/>
                </a:moveTo>
                <a:lnTo>
                  <a:pt x="1639889" y="290655"/>
                </a:lnTo>
                <a:lnTo>
                  <a:pt x="1630027" y="299071"/>
                </a:lnTo>
                <a:cubicBezTo>
                  <a:pt x="1630332" y="299509"/>
                  <a:pt x="1630570" y="300004"/>
                  <a:pt x="1630656" y="300537"/>
                </a:cubicBezTo>
                <a:lnTo>
                  <a:pt x="1655470" y="299448"/>
                </a:lnTo>
                <a:lnTo>
                  <a:pt x="1669528" y="291289"/>
                </a:lnTo>
                <a:cubicBezTo>
                  <a:pt x="1669356" y="290965"/>
                  <a:pt x="1669204" y="290622"/>
                  <a:pt x="1669156" y="290241"/>
                </a:cubicBezTo>
                <a:close/>
                <a:moveTo>
                  <a:pt x="2075740" y="290050"/>
                </a:moveTo>
                <a:lnTo>
                  <a:pt x="2033097" y="301080"/>
                </a:lnTo>
                <a:lnTo>
                  <a:pt x="2039507" y="315701"/>
                </a:lnTo>
                <a:lnTo>
                  <a:pt x="2075921" y="290536"/>
                </a:lnTo>
                <a:cubicBezTo>
                  <a:pt x="2075845" y="290374"/>
                  <a:pt x="2075797" y="290212"/>
                  <a:pt x="2075740" y="290050"/>
                </a:cubicBezTo>
                <a:close/>
                <a:moveTo>
                  <a:pt x="2924313" y="289393"/>
                </a:moveTo>
                <a:lnTo>
                  <a:pt x="2865382" y="420924"/>
                </a:lnTo>
                <a:lnTo>
                  <a:pt x="2942201" y="459719"/>
                </a:lnTo>
                <a:cubicBezTo>
                  <a:pt x="2942686" y="458976"/>
                  <a:pt x="2943449" y="458481"/>
                  <a:pt x="2944306" y="458262"/>
                </a:cubicBezTo>
                <a:lnTo>
                  <a:pt x="2925265" y="289507"/>
                </a:lnTo>
                <a:cubicBezTo>
                  <a:pt x="2925027" y="289507"/>
                  <a:pt x="2924780" y="289555"/>
                  <a:pt x="2924522" y="289488"/>
                </a:cubicBezTo>
                <a:cubicBezTo>
                  <a:pt x="2924446" y="289479"/>
                  <a:pt x="2924389" y="289422"/>
                  <a:pt x="2924313" y="289393"/>
                </a:cubicBezTo>
                <a:close/>
                <a:moveTo>
                  <a:pt x="2922884" y="288555"/>
                </a:moveTo>
                <a:lnTo>
                  <a:pt x="2802679" y="386310"/>
                </a:lnTo>
                <a:cubicBezTo>
                  <a:pt x="2803174" y="387091"/>
                  <a:pt x="2803364" y="388044"/>
                  <a:pt x="2803136" y="389025"/>
                </a:cubicBezTo>
                <a:cubicBezTo>
                  <a:pt x="2803107" y="389177"/>
                  <a:pt x="2803021" y="389263"/>
                  <a:pt x="2802974" y="389406"/>
                </a:cubicBezTo>
                <a:lnTo>
                  <a:pt x="2864572" y="420524"/>
                </a:lnTo>
                <a:lnTo>
                  <a:pt x="2923494" y="289022"/>
                </a:lnTo>
                <a:cubicBezTo>
                  <a:pt x="2923265" y="288888"/>
                  <a:pt x="2923075" y="288717"/>
                  <a:pt x="2922884" y="288555"/>
                </a:cubicBezTo>
                <a:close/>
                <a:moveTo>
                  <a:pt x="2179705" y="288469"/>
                </a:moveTo>
                <a:lnTo>
                  <a:pt x="2152654" y="336970"/>
                </a:lnTo>
                <a:lnTo>
                  <a:pt x="2205375" y="371784"/>
                </a:lnTo>
                <a:cubicBezTo>
                  <a:pt x="2205747" y="371337"/>
                  <a:pt x="2206223" y="371013"/>
                  <a:pt x="2206766" y="370794"/>
                </a:cubicBezTo>
                <a:lnTo>
                  <a:pt x="2181792" y="288698"/>
                </a:lnTo>
                <a:cubicBezTo>
                  <a:pt x="2181287" y="288803"/>
                  <a:pt x="2180782" y="288831"/>
                  <a:pt x="2180248" y="288707"/>
                </a:cubicBezTo>
                <a:cubicBezTo>
                  <a:pt x="2180048" y="288669"/>
                  <a:pt x="2179896" y="288545"/>
                  <a:pt x="2179705" y="288469"/>
                </a:cubicBezTo>
                <a:close/>
                <a:moveTo>
                  <a:pt x="2178839" y="287993"/>
                </a:moveTo>
                <a:lnTo>
                  <a:pt x="2138643" y="327703"/>
                </a:lnTo>
                <a:lnTo>
                  <a:pt x="2151978" y="336513"/>
                </a:lnTo>
                <a:lnTo>
                  <a:pt x="2178972" y="288126"/>
                </a:lnTo>
                <a:cubicBezTo>
                  <a:pt x="2178924" y="288088"/>
                  <a:pt x="2178886" y="288031"/>
                  <a:pt x="2178839" y="287993"/>
                </a:cubicBezTo>
                <a:close/>
                <a:moveTo>
                  <a:pt x="2928380" y="287755"/>
                </a:moveTo>
                <a:cubicBezTo>
                  <a:pt x="2927904" y="288603"/>
                  <a:pt x="2927104" y="289212"/>
                  <a:pt x="2926170" y="289441"/>
                </a:cubicBezTo>
                <a:lnTo>
                  <a:pt x="2945211" y="458186"/>
                </a:lnTo>
                <a:cubicBezTo>
                  <a:pt x="2945458" y="458205"/>
                  <a:pt x="2945706" y="458157"/>
                  <a:pt x="2945954" y="458224"/>
                </a:cubicBezTo>
                <a:cubicBezTo>
                  <a:pt x="2946439" y="458329"/>
                  <a:pt x="2946868" y="458548"/>
                  <a:pt x="2947240" y="458805"/>
                </a:cubicBezTo>
                <a:lnTo>
                  <a:pt x="3052548" y="344533"/>
                </a:lnTo>
                <a:cubicBezTo>
                  <a:pt x="3051853" y="343705"/>
                  <a:pt x="3051491" y="342600"/>
                  <a:pt x="3051738" y="341447"/>
                </a:cubicBezTo>
                <a:cubicBezTo>
                  <a:pt x="3051757" y="341371"/>
                  <a:pt x="3051814" y="341295"/>
                  <a:pt x="3051843" y="341209"/>
                </a:cubicBezTo>
                <a:close/>
                <a:moveTo>
                  <a:pt x="2183801" y="287450"/>
                </a:moveTo>
                <a:cubicBezTo>
                  <a:pt x="2183411" y="287926"/>
                  <a:pt x="2182925" y="288260"/>
                  <a:pt x="2182372" y="288479"/>
                </a:cubicBezTo>
                <a:lnTo>
                  <a:pt x="2207337" y="370584"/>
                </a:lnTo>
                <a:cubicBezTo>
                  <a:pt x="2207833" y="370460"/>
                  <a:pt x="2208338" y="370441"/>
                  <a:pt x="2208881" y="370565"/>
                </a:cubicBezTo>
                <a:cubicBezTo>
                  <a:pt x="2208928" y="370584"/>
                  <a:pt x="2208966" y="370622"/>
                  <a:pt x="2209023" y="370641"/>
                </a:cubicBezTo>
                <a:lnTo>
                  <a:pt x="2230531" y="316463"/>
                </a:lnTo>
                <a:close/>
                <a:moveTo>
                  <a:pt x="1799201" y="286383"/>
                </a:moveTo>
                <a:lnTo>
                  <a:pt x="1789371" y="292536"/>
                </a:lnTo>
                <a:cubicBezTo>
                  <a:pt x="1789723" y="293251"/>
                  <a:pt x="1789895" y="294070"/>
                  <a:pt x="1789695" y="294927"/>
                </a:cubicBezTo>
                <a:cubicBezTo>
                  <a:pt x="1789695" y="294937"/>
                  <a:pt x="1789666" y="294975"/>
                  <a:pt x="1789666" y="294994"/>
                </a:cubicBezTo>
                <a:close/>
                <a:moveTo>
                  <a:pt x="2177534" y="285678"/>
                </a:moveTo>
                <a:lnTo>
                  <a:pt x="2082531" y="289050"/>
                </a:lnTo>
                <a:cubicBezTo>
                  <a:pt x="2082522" y="289241"/>
                  <a:pt x="2082570" y="289441"/>
                  <a:pt x="2082522" y="289650"/>
                </a:cubicBezTo>
                <a:cubicBezTo>
                  <a:pt x="2082446" y="289946"/>
                  <a:pt x="2082293" y="290165"/>
                  <a:pt x="2082169" y="290422"/>
                </a:cubicBezTo>
                <a:lnTo>
                  <a:pt x="2137938" y="327255"/>
                </a:lnTo>
                <a:lnTo>
                  <a:pt x="2178277" y="287402"/>
                </a:lnTo>
                <a:cubicBezTo>
                  <a:pt x="2177886" y="286898"/>
                  <a:pt x="2177629" y="286317"/>
                  <a:pt x="2177534" y="285678"/>
                </a:cubicBezTo>
                <a:close/>
                <a:moveTo>
                  <a:pt x="1093941" y="285640"/>
                </a:moveTo>
                <a:lnTo>
                  <a:pt x="1066957" y="334037"/>
                </a:lnTo>
                <a:cubicBezTo>
                  <a:pt x="1067005" y="334065"/>
                  <a:pt x="1067043" y="334132"/>
                  <a:pt x="1067090" y="334170"/>
                </a:cubicBezTo>
                <a:lnTo>
                  <a:pt x="1107295" y="294460"/>
                </a:lnTo>
                <a:close/>
                <a:moveTo>
                  <a:pt x="1239350" y="283707"/>
                </a:moveTo>
                <a:lnTo>
                  <a:pt x="1207146" y="305957"/>
                </a:lnTo>
                <a:lnTo>
                  <a:pt x="1213680" y="320864"/>
                </a:lnTo>
                <a:lnTo>
                  <a:pt x="1260210" y="308834"/>
                </a:lnTo>
                <a:lnTo>
                  <a:pt x="1262334" y="301175"/>
                </a:lnTo>
                <a:close/>
                <a:moveTo>
                  <a:pt x="193772" y="281649"/>
                </a:moveTo>
                <a:cubicBezTo>
                  <a:pt x="193152" y="282726"/>
                  <a:pt x="192038" y="283373"/>
                  <a:pt x="190800" y="283402"/>
                </a:cubicBezTo>
                <a:lnTo>
                  <a:pt x="183608" y="385453"/>
                </a:lnTo>
                <a:cubicBezTo>
                  <a:pt x="183675" y="385462"/>
                  <a:pt x="183751" y="385443"/>
                  <a:pt x="183827" y="385462"/>
                </a:cubicBezTo>
                <a:cubicBezTo>
                  <a:pt x="184885" y="385691"/>
                  <a:pt x="185685" y="386415"/>
                  <a:pt x="186161" y="387291"/>
                </a:cubicBezTo>
                <a:lnTo>
                  <a:pt x="317187" y="337028"/>
                </a:lnTo>
                <a:cubicBezTo>
                  <a:pt x="317044" y="336485"/>
                  <a:pt x="316987" y="335923"/>
                  <a:pt x="317120" y="335342"/>
                </a:cubicBezTo>
                <a:cubicBezTo>
                  <a:pt x="317139" y="335256"/>
                  <a:pt x="317197" y="335189"/>
                  <a:pt x="317225" y="335103"/>
                </a:cubicBezTo>
                <a:close/>
                <a:moveTo>
                  <a:pt x="187333" y="280906"/>
                </a:moveTo>
                <a:lnTo>
                  <a:pt x="69204" y="303223"/>
                </a:lnTo>
                <a:cubicBezTo>
                  <a:pt x="69232" y="303585"/>
                  <a:pt x="69261" y="303947"/>
                  <a:pt x="69175" y="304309"/>
                </a:cubicBezTo>
                <a:cubicBezTo>
                  <a:pt x="69099" y="304652"/>
                  <a:pt x="68918" y="304947"/>
                  <a:pt x="68746" y="305243"/>
                </a:cubicBezTo>
                <a:lnTo>
                  <a:pt x="180427" y="386558"/>
                </a:lnTo>
                <a:cubicBezTo>
                  <a:pt x="181075" y="385853"/>
                  <a:pt x="181961" y="385453"/>
                  <a:pt x="182942" y="385424"/>
                </a:cubicBezTo>
                <a:lnTo>
                  <a:pt x="190123" y="283383"/>
                </a:lnTo>
                <a:cubicBezTo>
                  <a:pt x="190047" y="283373"/>
                  <a:pt x="189981" y="283392"/>
                  <a:pt x="189904" y="283383"/>
                </a:cubicBezTo>
                <a:cubicBezTo>
                  <a:pt x="188609" y="283087"/>
                  <a:pt x="187695" y="282097"/>
                  <a:pt x="187333" y="280906"/>
                </a:cubicBezTo>
                <a:close/>
                <a:moveTo>
                  <a:pt x="1927055" y="278963"/>
                </a:moveTo>
                <a:lnTo>
                  <a:pt x="1952401" y="326445"/>
                </a:lnTo>
                <a:lnTo>
                  <a:pt x="1972441" y="316720"/>
                </a:lnTo>
                <a:cubicBezTo>
                  <a:pt x="1972222" y="316101"/>
                  <a:pt x="1972108" y="315454"/>
                  <a:pt x="1972270" y="314768"/>
                </a:cubicBezTo>
                <a:cubicBezTo>
                  <a:pt x="1972356" y="314387"/>
                  <a:pt x="1972537" y="314053"/>
                  <a:pt x="1972737" y="313739"/>
                </a:cubicBezTo>
                <a:close/>
                <a:moveTo>
                  <a:pt x="2142834" y="275801"/>
                </a:moveTo>
                <a:lnTo>
                  <a:pt x="2083513" y="288364"/>
                </a:lnTo>
                <a:lnTo>
                  <a:pt x="2177553" y="285031"/>
                </a:lnTo>
                <a:cubicBezTo>
                  <a:pt x="2177562" y="284954"/>
                  <a:pt x="2177543" y="284869"/>
                  <a:pt x="2177562" y="284793"/>
                </a:cubicBezTo>
                <a:close/>
                <a:moveTo>
                  <a:pt x="740697" y="274972"/>
                </a:moveTo>
                <a:lnTo>
                  <a:pt x="631102" y="318701"/>
                </a:lnTo>
                <a:cubicBezTo>
                  <a:pt x="631217" y="319149"/>
                  <a:pt x="631245" y="319616"/>
                  <a:pt x="631179" y="320083"/>
                </a:cubicBezTo>
                <a:lnTo>
                  <a:pt x="780959" y="360249"/>
                </a:lnTo>
                <a:cubicBezTo>
                  <a:pt x="781245" y="359573"/>
                  <a:pt x="781655" y="358983"/>
                  <a:pt x="782255" y="358602"/>
                </a:cubicBezTo>
                <a:close/>
                <a:moveTo>
                  <a:pt x="1399151" y="270210"/>
                </a:moveTo>
                <a:lnTo>
                  <a:pt x="1368490" y="379347"/>
                </a:lnTo>
                <a:lnTo>
                  <a:pt x="1369271" y="380347"/>
                </a:lnTo>
                <a:cubicBezTo>
                  <a:pt x="1369938" y="379947"/>
                  <a:pt x="1370747" y="379795"/>
                  <a:pt x="1371566" y="379909"/>
                </a:cubicBezTo>
                <a:close/>
                <a:moveTo>
                  <a:pt x="2171628" y="269696"/>
                </a:moveTo>
                <a:lnTo>
                  <a:pt x="2144844" y="275372"/>
                </a:lnTo>
                <a:lnTo>
                  <a:pt x="2177801" y="283907"/>
                </a:lnTo>
                <a:cubicBezTo>
                  <a:pt x="2178058" y="283278"/>
                  <a:pt x="2178448" y="282745"/>
                  <a:pt x="2178982" y="282364"/>
                </a:cubicBezTo>
                <a:close/>
                <a:moveTo>
                  <a:pt x="1029228" y="268838"/>
                </a:moveTo>
                <a:lnTo>
                  <a:pt x="1013617" y="304585"/>
                </a:lnTo>
                <a:lnTo>
                  <a:pt x="1014750" y="305300"/>
                </a:lnTo>
                <a:close/>
                <a:moveTo>
                  <a:pt x="2462017" y="264704"/>
                </a:moveTo>
                <a:lnTo>
                  <a:pt x="2461207" y="361869"/>
                </a:lnTo>
                <a:cubicBezTo>
                  <a:pt x="2461360" y="361878"/>
                  <a:pt x="2461503" y="361840"/>
                  <a:pt x="2461655" y="361878"/>
                </a:cubicBezTo>
                <a:cubicBezTo>
                  <a:pt x="2462684" y="362116"/>
                  <a:pt x="2463474" y="362793"/>
                  <a:pt x="2463951" y="363650"/>
                </a:cubicBezTo>
                <a:lnTo>
                  <a:pt x="2477848" y="358107"/>
                </a:lnTo>
                <a:close/>
                <a:moveTo>
                  <a:pt x="767329" y="264352"/>
                </a:moveTo>
                <a:lnTo>
                  <a:pt x="741497" y="274667"/>
                </a:lnTo>
                <a:lnTo>
                  <a:pt x="783036" y="358268"/>
                </a:lnTo>
                <a:cubicBezTo>
                  <a:pt x="783102" y="358240"/>
                  <a:pt x="783169" y="358211"/>
                  <a:pt x="783226" y="358183"/>
                </a:cubicBezTo>
                <a:close/>
                <a:moveTo>
                  <a:pt x="2197946" y="264133"/>
                </a:moveTo>
                <a:lnTo>
                  <a:pt x="2172362" y="269543"/>
                </a:lnTo>
                <a:lnTo>
                  <a:pt x="2179620" y="282021"/>
                </a:lnTo>
                <a:cubicBezTo>
                  <a:pt x="2180296" y="281716"/>
                  <a:pt x="2181067" y="281564"/>
                  <a:pt x="2181858" y="281745"/>
                </a:cubicBezTo>
                <a:cubicBezTo>
                  <a:pt x="2182277" y="281840"/>
                  <a:pt x="2182639" y="282030"/>
                  <a:pt x="2182991" y="282249"/>
                </a:cubicBezTo>
                <a:close/>
                <a:moveTo>
                  <a:pt x="2462903" y="263895"/>
                </a:moveTo>
                <a:cubicBezTo>
                  <a:pt x="2462836" y="263923"/>
                  <a:pt x="2462769" y="263952"/>
                  <a:pt x="2462703" y="263971"/>
                </a:cubicBezTo>
                <a:lnTo>
                  <a:pt x="2478600" y="357811"/>
                </a:lnTo>
                <a:lnTo>
                  <a:pt x="2504432" y="347505"/>
                </a:lnTo>
                <a:close/>
                <a:moveTo>
                  <a:pt x="1277250" y="263294"/>
                </a:moveTo>
                <a:lnTo>
                  <a:pt x="1293957" y="294584"/>
                </a:lnTo>
                <a:lnTo>
                  <a:pt x="1299481" y="291898"/>
                </a:lnTo>
                <a:close/>
                <a:moveTo>
                  <a:pt x="2459426" y="263247"/>
                </a:moveTo>
                <a:lnTo>
                  <a:pt x="2414344" y="303681"/>
                </a:lnTo>
                <a:lnTo>
                  <a:pt x="2459045" y="362307"/>
                </a:lnTo>
                <a:cubicBezTo>
                  <a:pt x="2459502" y="362040"/>
                  <a:pt x="2460017" y="361897"/>
                  <a:pt x="2460569" y="361850"/>
                </a:cubicBezTo>
                <a:lnTo>
                  <a:pt x="2461379" y="264085"/>
                </a:lnTo>
                <a:cubicBezTo>
                  <a:pt x="2461226" y="264066"/>
                  <a:pt x="2461093" y="264095"/>
                  <a:pt x="2460922" y="264066"/>
                </a:cubicBezTo>
                <a:cubicBezTo>
                  <a:pt x="2460341" y="263923"/>
                  <a:pt x="2459845" y="263628"/>
                  <a:pt x="2459426" y="263247"/>
                </a:cubicBezTo>
                <a:close/>
                <a:moveTo>
                  <a:pt x="1273869" y="262504"/>
                </a:moveTo>
                <a:lnTo>
                  <a:pt x="1263258" y="300633"/>
                </a:lnTo>
                <a:lnTo>
                  <a:pt x="1267468" y="303976"/>
                </a:lnTo>
                <a:lnTo>
                  <a:pt x="1267668" y="304138"/>
                </a:lnTo>
                <a:cubicBezTo>
                  <a:pt x="1268354" y="303442"/>
                  <a:pt x="1269268" y="303061"/>
                  <a:pt x="1270278" y="303080"/>
                </a:cubicBezTo>
                <a:lnTo>
                  <a:pt x="1273916" y="262504"/>
                </a:lnTo>
                <a:cubicBezTo>
                  <a:pt x="1273897" y="262504"/>
                  <a:pt x="1273878" y="262504"/>
                  <a:pt x="1273869" y="262504"/>
                </a:cubicBezTo>
                <a:close/>
                <a:moveTo>
                  <a:pt x="943837" y="262332"/>
                </a:moveTo>
                <a:lnTo>
                  <a:pt x="986728" y="364193"/>
                </a:lnTo>
                <a:lnTo>
                  <a:pt x="1012579" y="305005"/>
                </a:lnTo>
                <a:close/>
                <a:moveTo>
                  <a:pt x="1275716" y="262294"/>
                </a:moveTo>
                <a:cubicBezTo>
                  <a:pt x="1275288" y="262456"/>
                  <a:pt x="1274850" y="262523"/>
                  <a:pt x="1274383" y="262513"/>
                </a:cubicBezTo>
                <a:lnTo>
                  <a:pt x="1270735" y="303099"/>
                </a:lnTo>
                <a:cubicBezTo>
                  <a:pt x="1270821" y="303099"/>
                  <a:pt x="1270906" y="303080"/>
                  <a:pt x="1271001" y="303099"/>
                </a:cubicBezTo>
                <a:cubicBezTo>
                  <a:pt x="1271944" y="303319"/>
                  <a:pt x="1272716" y="303909"/>
                  <a:pt x="1273202" y="304671"/>
                </a:cubicBezTo>
                <a:lnTo>
                  <a:pt x="1293147" y="294984"/>
                </a:lnTo>
                <a:close/>
                <a:moveTo>
                  <a:pt x="2089180" y="261923"/>
                </a:moveTo>
                <a:lnTo>
                  <a:pt x="2080550" y="285688"/>
                </a:lnTo>
                <a:cubicBezTo>
                  <a:pt x="2081407" y="286098"/>
                  <a:pt x="2082027" y="286793"/>
                  <a:pt x="2082341" y="287669"/>
                </a:cubicBezTo>
                <a:lnTo>
                  <a:pt x="2140824" y="275277"/>
                </a:lnTo>
                <a:close/>
                <a:moveTo>
                  <a:pt x="2464979" y="261904"/>
                </a:moveTo>
                <a:cubicBezTo>
                  <a:pt x="2464693" y="262580"/>
                  <a:pt x="2464274" y="263161"/>
                  <a:pt x="2463684" y="263561"/>
                </a:cubicBezTo>
                <a:lnTo>
                  <a:pt x="2505232" y="347181"/>
                </a:lnTo>
                <a:lnTo>
                  <a:pt x="2614826" y="303452"/>
                </a:lnTo>
                <a:cubicBezTo>
                  <a:pt x="2614712" y="303014"/>
                  <a:pt x="2614693" y="302547"/>
                  <a:pt x="2614750" y="302071"/>
                </a:cubicBezTo>
                <a:close/>
                <a:moveTo>
                  <a:pt x="1271792" y="261304"/>
                </a:moveTo>
                <a:lnTo>
                  <a:pt x="1240712" y="282773"/>
                </a:lnTo>
                <a:lnTo>
                  <a:pt x="1262629" y="300147"/>
                </a:lnTo>
                <a:lnTo>
                  <a:pt x="1273164" y="262275"/>
                </a:lnTo>
                <a:cubicBezTo>
                  <a:pt x="1272621" y="262056"/>
                  <a:pt x="1272154" y="261732"/>
                  <a:pt x="1271792" y="261304"/>
                </a:cubicBezTo>
                <a:close/>
                <a:moveTo>
                  <a:pt x="786893" y="259856"/>
                </a:moveTo>
                <a:cubicBezTo>
                  <a:pt x="786436" y="260123"/>
                  <a:pt x="785922" y="260266"/>
                  <a:pt x="785369" y="260313"/>
                </a:cubicBezTo>
                <a:lnTo>
                  <a:pt x="784560" y="358078"/>
                </a:lnTo>
                <a:cubicBezTo>
                  <a:pt x="784703" y="358087"/>
                  <a:pt x="784845" y="358059"/>
                  <a:pt x="785007" y="358087"/>
                </a:cubicBezTo>
                <a:cubicBezTo>
                  <a:pt x="785588" y="358230"/>
                  <a:pt x="786084" y="358525"/>
                  <a:pt x="786512" y="358907"/>
                </a:cubicBezTo>
                <a:lnTo>
                  <a:pt x="831594" y="318473"/>
                </a:lnTo>
                <a:close/>
                <a:moveTo>
                  <a:pt x="781969" y="258503"/>
                </a:moveTo>
                <a:lnTo>
                  <a:pt x="768091" y="264037"/>
                </a:lnTo>
                <a:lnTo>
                  <a:pt x="783912" y="357449"/>
                </a:lnTo>
                <a:lnTo>
                  <a:pt x="784722" y="260285"/>
                </a:lnTo>
                <a:cubicBezTo>
                  <a:pt x="784579" y="260285"/>
                  <a:pt x="784426" y="260313"/>
                  <a:pt x="784274" y="260285"/>
                </a:cubicBezTo>
                <a:cubicBezTo>
                  <a:pt x="783245" y="260047"/>
                  <a:pt x="782455" y="259361"/>
                  <a:pt x="781969" y="258503"/>
                </a:cubicBezTo>
                <a:close/>
                <a:moveTo>
                  <a:pt x="2259201" y="257961"/>
                </a:moveTo>
                <a:lnTo>
                  <a:pt x="2233341" y="317158"/>
                </a:lnTo>
                <a:lnTo>
                  <a:pt x="2302102" y="359821"/>
                </a:lnTo>
                <a:close/>
                <a:moveTo>
                  <a:pt x="2259934" y="257265"/>
                </a:moveTo>
                <a:lnTo>
                  <a:pt x="2303492" y="360678"/>
                </a:lnTo>
                <a:lnTo>
                  <a:pt x="2327943" y="375871"/>
                </a:lnTo>
                <a:cubicBezTo>
                  <a:pt x="2328124" y="375642"/>
                  <a:pt x="2328343" y="375452"/>
                  <a:pt x="2328581" y="375271"/>
                </a:cubicBezTo>
                <a:close/>
                <a:moveTo>
                  <a:pt x="2069930" y="256942"/>
                </a:moveTo>
                <a:lnTo>
                  <a:pt x="2078407" y="285336"/>
                </a:lnTo>
                <a:cubicBezTo>
                  <a:pt x="2078855" y="285250"/>
                  <a:pt x="2079350" y="285259"/>
                  <a:pt x="2079836" y="285364"/>
                </a:cubicBezTo>
                <a:cubicBezTo>
                  <a:pt x="2079874" y="285364"/>
                  <a:pt x="2079893" y="285393"/>
                  <a:pt x="2079922" y="285402"/>
                </a:cubicBezTo>
                <a:lnTo>
                  <a:pt x="2088513" y="261752"/>
                </a:lnTo>
                <a:close/>
                <a:moveTo>
                  <a:pt x="2366062" y="256894"/>
                </a:moveTo>
                <a:lnTo>
                  <a:pt x="2332020" y="374861"/>
                </a:lnTo>
                <a:cubicBezTo>
                  <a:pt x="2332391" y="375013"/>
                  <a:pt x="2332706" y="375204"/>
                  <a:pt x="2333001" y="375433"/>
                </a:cubicBezTo>
                <a:lnTo>
                  <a:pt x="2342421" y="366974"/>
                </a:lnTo>
                <a:close/>
                <a:moveTo>
                  <a:pt x="902336" y="256236"/>
                </a:moveTo>
                <a:lnTo>
                  <a:pt x="832747" y="318644"/>
                </a:lnTo>
                <a:lnTo>
                  <a:pt x="875019" y="374080"/>
                </a:lnTo>
                <a:cubicBezTo>
                  <a:pt x="875638" y="373708"/>
                  <a:pt x="876362" y="373575"/>
                  <a:pt x="877114" y="373632"/>
                </a:cubicBezTo>
                <a:close/>
                <a:moveTo>
                  <a:pt x="921720" y="255970"/>
                </a:moveTo>
                <a:lnTo>
                  <a:pt x="979889" y="371137"/>
                </a:lnTo>
                <a:lnTo>
                  <a:pt x="983785" y="370927"/>
                </a:lnTo>
                <a:lnTo>
                  <a:pt x="985842" y="366231"/>
                </a:lnTo>
                <a:close/>
                <a:moveTo>
                  <a:pt x="1148605" y="254779"/>
                </a:moveTo>
                <a:lnTo>
                  <a:pt x="1108591" y="294308"/>
                </a:lnTo>
                <a:lnTo>
                  <a:pt x="1164198" y="331027"/>
                </a:lnTo>
                <a:cubicBezTo>
                  <a:pt x="1164617" y="330541"/>
                  <a:pt x="1165160" y="330189"/>
                  <a:pt x="1165760" y="329989"/>
                </a:cubicBezTo>
                <a:close/>
                <a:moveTo>
                  <a:pt x="2255925" y="254598"/>
                </a:moveTo>
                <a:lnTo>
                  <a:pt x="2231521" y="316025"/>
                </a:lnTo>
                <a:lnTo>
                  <a:pt x="2232693" y="316739"/>
                </a:lnTo>
                <a:lnTo>
                  <a:pt x="2258801" y="256989"/>
                </a:lnTo>
                <a:lnTo>
                  <a:pt x="2257801" y="254598"/>
                </a:lnTo>
                <a:cubicBezTo>
                  <a:pt x="2257239" y="254741"/>
                  <a:pt x="2256668" y="254808"/>
                  <a:pt x="2256067" y="254665"/>
                </a:cubicBezTo>
                <a:cubicBezTo>
                  <a:pt x="2256010" y="254655"/>
                  <a:pt x="2255972" y="254608"/>
                  <a:pt x="2255925" y="254598"/>
                </a:cubicBezTo>
                <a:close/>
                <a:moveTo>
                  <a:pt x="2246999" y="253741"/>
                </a:moveTo>
                <a:lnTo>
                  <a:pt x="2199203" y="263857"/>
                </a:lnTo>
                <a:lnTo>
                  <a:pt x="2183573" y="282783"/>
                </a:lnTo>
                <a:cubicBezTo>
                  <a:pt x="2183782" y="282992"/>
                  <a:pt x="2183982" y="283192"/>
                  <a:pt x="2184134" y="283431"/>
                </a:cubicBezTo>
                <a:close/>
                <a:moveTo>
                  <a:pt x="2253753" y="252893"/>
                </a:moveTo>
                <a:lnTo>
                  <a:pt x="2184354" y="284050"/>
                </a:lnTo>
                <a:cubicBezTo>
                  <a:pt x="2184592" y="284669"/>
                  <a:pt x="2184697" y="285336"/>
                  <a:pt x="2184535" y="286031"/>
                </a:cubicBezTo>
                <a:cubicBezTo>
                  <a:pt x="2184477" y="286279"/>
                  <a:pt x="2184344" y="286469"/>
                  <a:pt x="2184249" y="286679"/>
                </a:cubicBezTo>
                <a:lnTo>
                  <a:pt x="2230864" y="315616"/>
                </a:lnTo>
                <a:lnTo>
                  <a:pt x="2255220" y="254294"/>
                </a:lnTo>
                <a:cubicBezTo>
                  <a:pt x="2254591" y="253970"/>
                  <a:pt x="2254077" y="253493"/>
                  <a:pt x="2253753" y="252893"/>
                </a:cubicBezTo>
                <a:close/>
                <a:moveTo>
                  <a:pt x="2253543" y="252351"/>
                </a:moveTo>
                <a:lnTo>
                  <a:pt x="2249562" y="253189"/>
                </a:lnTo>
                <a:lnTo>
                  <a:pt x="2208947" y="272372"/>
                </a:lnTo>
                <a:close/>
                <a:moveTo>
                  <a:pt x="1036915" y="251512"/>
                </a:moveTo>
                <a:lnTo>
                  <a:pt x="1015408" y="305681"/>
                </a:lnTo>
                <a:lnTo>
                  <a:pt x="1062137" y="334694"/>
                </a:lnTo>
                <a:cubicBezTo>
                  <a:pt x="1062518" y="334227"/>
                  <a:pt x="1063014" y="333894"/>
                  <a:pt x="1063576" y="333675"/>
                </a:cubicBezTo>
                <a:lnTo>
                  <a:pt x="1038601" y="251579"/>
                </a:lnTo>
                <a:cubicBezTo>
                  <a:pt x="1038096" y="251693"/>
                  <a:pt x="1037582" y="251703"/>
                  <a:pt x="1037048" y="251588"/>
                </a:cubicBezTo>
                <a:cubicBezTo>
                  <a:pt x="1036991" y="251569"/>
                  <a:pt x="1036963" y="251541"/>
                  <a:pt x="1036915" y="251512"/>
                </a:cubicBezTo>
                <a:close/>
                <a:moveTo>
                  <a:pt x="2253362" y="251398"/>
                </a:moveTo>
                <a:lnTo>
                  <a:pt x="2253172" y="251484"/>
                </a:lnTo>
                <a:lnTo>
                  <a:pt x="2253362" y="251455"/>
                </a:lnTo>
                <a:cubicBezTo>
                  <a:pt x="2253353" y="251436"/>
                  <a:pt x="2253362" y="251427"/>
                  <a:pt x="2253362" y="251398"/>
                </a:cubicBezTo>
                <a:close/>
                <a:moveTo>
                  <a:pt x="2261278" y="251274"/>
                </a:moveTo>
                <a:lnTo>
                  <a:pt x="2260354" y="251331"/>
                </a:lnTo>
                <a:cubicBezTo>
                  <a:pt x="2260354" y="251550"/>
                  <a:pt x="2260401" y="251760"/>
                  <a:pt x="2260344" y="251979"/>
                </a:cubicBezTo>
                <a:cubicBezTo>
                  <a:pt x="2260144" y="252846"/>
                  <a:pt x="2259620" y="253522"/>
                  <a:pt x="2258963" y="254017"/>
                </a:cubicBezTo>
                <a:lnTo>
                  <a:pt x="2259611" y="255103"/>
                </a:lnTo>
                <a:close/>
                <a:moveTo>
                  <a:pt x="2266031" y="251017"/>
                </a:moveTo>
                <a:lnTo>
                  <a:pt x="2262144" y="251236"/>
                </a:lnTo>
                <a:lnTo>
                  <a:pt x="2260096" y="255932"/>
                </a:lnTo>
                <a:lnTo>
                  <a:pt x="2324219" y="366184"/>
                </a:lnTo>
                <a:close/>
                <a:moveTo>
                  <a:pt x="1040544" y="250379"/>
                </a:moveTo>
                <a:cubicBezTo>
                  <a:pt x="1040173" y="250817"/>
                  <a:pt x="1039687" y="251141"/>
                  <a:pt x="1039153" y="251360"/>
                </a:cubicBezTo>
                <a:lnTo>
                  <a:pt x="1064128" y="333465"/>
                </a:lnTo>
                <a:cubicBezTo>
                  <a:pt x="1064623" y="333360"/>
                  <a:pt x="1065147" y="333322"/>
                  <a:pt x="1065671" y="333456"/>
                </a:cubicBezTo>
                <a:cubicBezTo>
                  <a:pt x="1065871" y="333494"/>
                  <a:pt x="1066024" y="333618"/>
                  <a:pt x="1066214" y="333694"/>
                </a:cubicBezTo>
                <a:lnTo>
                  <a:pt x="1093255" y="285193"/>
                </a:lnTo>
                <a:close/>
                <a:moveTo>
                  <a:pt x="2763426" y="250169"/>
                </a:moveTo>
                <a:lnTo>
                  <a:pt x="2773503" y="393111"/>
                </a:lnTo>
                <a:lnTo>
                  <a:pt x="2796154" y="388539"/>
                </a:lnTo>
                <a:cubicBezTo>
                  <a:pt x="2796116" y="388158"/>
                  <a:pt x="2796097" y="387796"/>
                  <a:pt x="2796183" y="387405"/>
                </a:cubicBezTo>
                <a:cubicBezTo>
                  <a:pt x="2796459" y="386215"/>
                  <a:pt x="2797335" y="385358"/>
                  <a:pt x="2798402" y="384939"/>
                </a:cubicBezTo>
                <a:close/>
                <a:moveTo>
                  <a:pt x="2265192" y="249350"/>
                </a:moveTo>
                <a:cubicBezTo>
                  <a:pt x="2264564" y="249579"/>
                  <a:pt x="2263878" y="249703"/>
                  <a:pt x="2263173" y="249541"/>
                </a:cubicBezTo>
                <a:cubicBezTo>
                  <a:pt x="2263087" y="249512"/>
                  <a:pt x="2263011" y="249445"/>
                  <a:pt x="2262925" y="249417"/>
                </a:cubicBezTo>
                <a:lnTo>
                  <a:pt x="2262440" y="250531"/>
                </a:lnTo>
                <a:lnTo>
                  <a:pt x="2265707" y="250360"/>
                </a:lnTo>
                <a:close/>
                <a:moveTo>
                  <a:pt x="2261220" y="248236"/>
                </a:moveTo>
                <a:lnTo>
                  <a:pt x="2259839" y="249226"/>
                </a:lnTo>
                <a:cubicBezTo>
                  <a:pt x="2260116" y="249645"/>
                  <a:pt x="2260296" y="250122"/>
                  <a:pt x="2260382" y="250636"/>
                </a:cubicBezTo>
                <a:lnTo>
                  <a:pt x="2261582" y="250579"/>
                </a:lnTo>
                <a:lnTo>
                  <a:pt x="2262221" y="249102"/>
                </a:lnTo>
                <a:cubicBezTo>
                  <a:pt x="2261820" y="248864"/>
                  <a:pt x="2261487" y="248579"/>
                  <a:pt x="2261220" y="248236"/>
                </a:cubicBezTo>
                <a:close/>
                <a:moveTo>
                  <a:pt x="2370910" y="248093"/>
                </a:moveTo>
                <a:cubicBezTo>
                  <a:pt x="2370291" y="248455"/>
                  <a:pt x="2369548" y="248588"/>
                  <a:pt x="2368805" y="248531"/>
                </a:cubicBezTo>
                <a:lnTo>
                  <a:pt x="2343583" y="365927"/>
                </a:lnTo>
                <a:lnTo>
                  <a:pt x="2413182" y="303509"/>
                </a:lnTo>
                <a:close/>
                <a:moveTo>
                  <a:pt x="2260916" y="247836"/>
                </a:moveTo>
                <a:lnTo>
                  <a:pt x="2259268" y="248617"/>
                </a:lnTo>
                <a:cubicBezTo>
                  <a:pt x="2259391" y="248740"/>
                  <a:pt x="2259515" y="248874"/>
                  <a:pt x="2259630" y="248998"/>
                </a:cubicBezTo>
                <a:lnTo>
                  <a:pt x="2261001" y="248007"/>
                </a:lnTo>
                <a:cubicBezTo>
                  <a:pt x="2260973" y="247950"/>
                  <a:pt x="2260935" y="247893"/>
                  <a:pt x="2260916" y="247836"/>
                </a:cubicBezTo>
                <a:close/>
                <a:moveTo>
                  <a:pt x="916462" y="247350"/>
                </a:moveTo>
                <a:cubicBezTo>
                  <a:pt x="915890" y="247559"/>
                  <a:pt x="915281" y="247654"/>
                  <a:pt x="914643" y="247540"/>
                </a:cubicBezTo>
                <a:lnTo>
                  <a:pt x="878171" y="373889"/>
                </a:lnTo>
                <a:cubicBezTo>
                  <a:pt x="879343" y="374385"/>
                  <a:pt x="880181" y="375385"/>
                  <a:pt x="880362" y="376594"/>
                </a:cubicBezTo>
                <a:lnTo>
                  <a:pt x="979022" y="371184"/>
                </a:lnTo>
                <a:close/>
                <a:moveTo>
                  <a:pt x="2759511" y="247188"/>
                </a:moveTo>
                <a:lnTo>
                  <a:pt x="2621646" y="301652"/>
                </a:lnTo>
                <a:cubicBezTo>
                  <a:pt x="2621780" y="302195"/>
                  <a:pt x="2621846" y="302776"/>
                  <a:pt x="2621713" y="303366"/>
                </a:cubicBezTo>
                <a:cubicBezTo>
                  <a:pt x="2621475" y="304405"/>
                  <a:pt x="2620789" y="305205"/>
                  <a:pt x="2619913" y="305681"/>
                </a:cubicBezTo>
                <a:lnTo>
                  <a:pt x="2664052" y="412066"/>
                </a:lnTo>
                <a:cubicBezTo>
                  <a:pt x="2664623" y="411894"/>
                  <a:pt x="2665242" y="411809"/>
                  <a:pt x="2665871" y="411951"/>
                </a:cubicBezTo>
                <a:cubicBezTo>
                  <a:pt x="2667147" y="412247"/>
                  <a:pt x="2668043" y="413218"/>
                  <a:pt x="2668414" y="414371"/>
                </a:cubicBezTo>
                <a:lnTo>
                  <a:pt x="2772580" y="393292"/>
                </a:lnTo>
                <a:lnTo>
                  <a:pt x="2762426" y="249017"/>
                </a:lnTo>
                <a:cubicBezTo>
                  <a:pt x="2762216" y="248998"/>
                  <a:pt x="2762036" y="249036"/>
                  <a:pt x="2761835" y="248998"/>
                </a:cubicBezTo>
                <a:cubicBezTo>
                  <a:pt x="2760788" y="248759"/>
                  <a:pt x="2759987" y="248074"/>
                  <a:pt x="2759511" y="247188"/>
                </a:cubicBezTo>
                <a:close/>
                <a:moveTo>
                  <a:pt x="2765912" y="246778"/>
                </a:moveTo>
                <a:cubicBezTo>
                  <a:pt x="2765541" y="247731"/>
                  <a:pt x="2764817" y="248436"/>
                  <a:pt x="2763893" y="248788"/>
                </a:cubicBezTo>
                <a:lnTo>
                  <a:pt x="2799164" y="384681"/>
                </a:lnTo>
                <a:cubicBezTo>
                  <a:pt x="2799593" y="384624"/>
                  <a:pt x="2800021" y="384624"/>
                  <a:pt x="2800469" y="384729"/>
                </a:cubicBezTo>
                <a:cubicBezTo>
                  <a:pt x="2801117" y="384872"/>
                  <a:pt x="2801650" y="385234"/>
                  <a:pt x="2802098" y="385672"/>
                </a:cubicBezTo>
                <a:lnTo>
                  <a:pt x="2922313" y="287917"/>
                </a:lnTo>
                <a:cubicBezTo>
                  <a:pt x="2921884" y="287250"/>
                  <a:pt x="2921741" y="286421"/>
                  <a:pt x="2921836" y="285593"/>
                </a:cubicBezTo>
                <a:close/>
                <a:moveTo>
                  <a:pt x="912938" y="246721"/>
                </a:moveTo>
                <a:lnTo>
                  <a:pt x="903508" y="255179"/>
                </a:lnTo>
                <a:lnTo>
                  <a:pt x="879867" y="365260"/>
                </a:lnTo>
                <a:lnTo>
                  <a:pt x="913909" y="247302"/>
                </a:lnTo>
                <a:cubicBezTo>
                  <a:pt x="913547" y="247140"/>
                  <a:pt x="913223" y="246959"/>
                  <a:pt x="912938" y="246721"/>
                </a:cubicBezTo>
                <a:close/>
                <a:moveTo>
                  <a:pt x="917986" y="246273"/>
                </a:moveTo>
                <a:cubicBezTo>
                  <a:pt x="917805" y="246511"/>
                  <a:pt x="917586" y="246692"/>
                  <a:pt x="917348" y="246873"/>
                </a:cubicBezTo>
                <a:lnTo>
                  <a:pt x="985994" y="364888"/>
                </a:lnTo>
                <a:lnTo>
                  <a:pt x="942446" y="261456"/>
                </a:lnTo>
                <a:close/>
                <a:moveTo>
                  <a:pt x="2372520" y="245921"/>
                </a:moveTo>
                <a:cubicBezTo>
                  <a:pt x="2372358" y="246578"/>
                  <a:pt x="2371987" y="247112"/>
                  <a:pt x="2371520" y="247550"/>
                </a:cubicBezTo>
                <a:lnTo>
                  <a:pt x="2413782" y="302966"/>
                </a:lnTo>
                <a:lnTo>
                  <a:pt x="2458807" y="262599"/>
                </a:lnTo>
                <a:cubicBezTo>
                  <a:pt x="2458350" y="261942"/>
                  <a:pt x="2458159" y="261152"/>
                  <a:pt x="2458217" y="260313"/>
                </a:cubicBezTo>
                <a:close/>
                <a:moveTo>
                  <a:pt x="2003798" y="245645"/>
                </a:moveTo>
                <a:lnTo>
                  <a:pt x="1979804" y="306129"/>
                </a:lnTo>
                <a:lnTo>
                  <a:pt x="1977394" y="312482"/>
                </a:lnTo>
                <a:cubicBezTo>
                  <a:pt x="1978185" y="312901"/>
                  <a:pt x="1978747" y="313568"/>
                  <a:pt x="1979042" y="314387"/>
                </a:cubicBezTo>
                <a:lnTo>
                  <a:pt x="1985110" y="312806"/>
                </a:lnTo>
                <a:close/>
                <a:moveTo>
                  <a:pt x="2365576" y="245559"/>
                </a:moveTo>
                <a:lnTo>
                  <a:pt x="2266916" y="250969"/>
                </a:lnTo>
                <a:lnTo>
                  <a:pt x="2329476" y="374813"/>
                </a:lnTo>
                <a:cubicBezTo>
                  <a:pt x="2330048" y="374604"/>
                  <a:pt x="2330658" y="374509"/>
                  <a:pt x="2331296" y="374613"/>
                </a:cubicBezTo>
                <a:lnTo>
                  <a:pt x="2367748" y="248264"/>
                </a:lnTo>
                <a:cubicBezTo>
                  <a:pt x="2366595" y="247778"/>
                  <a:pt x="2365748" y="246769"/>
                  <a:pt x="2365576" y="245559"/>
                </a:cubicBezTo>
                <a:close/>
                <a:moveTo>
                  <a:pt x="1691797" y="245531"/>
                </a:moveTo>
                <a:lnTo>
                  <a:pt x="1631637" y="289875"/>
                </a:lnTo>
                <a:lnTo>
                  <a:pt x="1639975" y="289758"/>
                </a:lnTo>
                <a:close/>
                <a:moveTo>
                  <a:pt x="2354318" y="245493"/>
                </a:moveTo>
                <a:lnTo>
                  <a:pt x="2267478" y="246340"/>
                </a:lnTo>
                <a:cubicBezTo>
                  <a:pt x="2267459" y="246521"/>
                  <a:pt x="2267497" y="246674"/>
                  <a:pt x="2267459" y="246864"/>
                </a:cubicBezTo>
                <a:cubicBezTo>
                  <a:pt x="2267250" y="247797"/>
                  <a:pt x="2266678" y="248550"/>
                  <a:pt x="2265926" y="249026"/>
                </a:cubicBezTo>
                <a:lnTo>
                  <a:pt x="2266583" y="250303"/>
                </a:lnTo>
                <a:close/>
                <a:moveTo>
                  <a:pt x="904651" y="245464"/>
                </a:moveTo>
                <a:lnTo>
                  <a:pt x="788579" y="256818"/>
                </a:lnTo>
                <a:cubicBezTo>
                  <a:pt x="788579" y="257075"/>
                  <a:pt x="788617" y="257332"/>
                  <a:pt x="788560" y="257589"/>
                </a:cubicBezTo>
                <a:cubicBezTo>
                  <a:pt x="788398" y="258304"/>
                  <a:pt x="787989" y="258856"/>
                  <a:pt x="787512" y="259313"/>
                </a:cubicBezTo>
                <a:lnTo>
                  <a:pt x="832213" y="317920"/>
                </a:lnTo>
                <a:lnTo>
                  <a:pt x="902670" y="254741"/>
                </a:lnTo>
                <a:close/>
                <a:moveTo>
                  <a:pt x="764938" y="245388"/>
                </a:moveTo>
                <a:lnTo>
                  <a:pt x="767939" y="263152"/>
                </a:lnTo>
                <a:lnTo>
                  <a:pt x="781655" y="257684"/>
                </a:lnTo>
                <a:cubicBezTo>
                  <a:pt x="781512" y="257141"/>
                  <a:pt x="781455" y="256570"/>
                  <a:pt x="781597" y="255989"/>
                </a:cubicBezTo>
                <a:cubicBezTo>
                  <a:pt x="781664" y="255732"/>
                  <a:pt x="781807" y="255522"/>
                  <a:pt x="781921" y="255294"/>
                </a:cubicBezTo>
                <a:close/>
                <a:moveTo>
                  <a:pt x="936598" y="245111"/>
                </a:moveTo>
                <a:lnTo>
                  <a:pt x="943237" y="260894"/>
                </a:lnTo>
                <a:lnTo>
                  <a:pt x="1012950" y="304166"/>
                </a:lnTo>
                <a:lnTo>
                  <a:pt x="1036105" y="251150"/>
                </a:lnTo>
                <a:cubicBezTo>
                  <a:pt x="1035077" y="250560"/>
                  <a:pt x="1034429" y="249531"/>
                  <a:pt x="1034353" y="248340"/>
                </a:cubicBezTo>
                <a:close/>
                <a:moveTo>
                  <a:pt x="911757" y="244768"/>
                </a:moveTo>
                <a:lnTo>
                  <a:pt x="905613" y="245369"/>
                </a:lnTo>
                <a:lnTo>
                  <a:pt x="903822" y="253684"/>
                </a:lnTo>
                <a:lnTo>
                  <a:pt x="912319" y="246073"/>
                </a:lnTo>
                <a:cubicBezTo>
                  <a:pt x="912052" y="245673"/>
                  <a:pt x="911852" y="245245"/>
                  <a:pt x="911757" y="244768"/>
                </a:cubicBezTo>
                <a:close/>
                <a:moveTo>
                  <a:pt x="918729" y="244530"/>
                </a:moveTo>
                <a:cubicBezTo>
                  <a:pt x="918719" y="244645"/>
                  <a:pt x="918748" y="244759"/>
                  <a:pt x="918719" y="244864"/>
                </a:cubicBezTo>
                <a:cubicBezTo>
                  <a:pt x="918662" y="245102"/>
                  <a:pt x="918529" y="245292"/>
                  <a:pt x="918434" y="245511"/>
                </a:cubicBezTo>
                <a:lnTo>
                  <a:pt x="941846" y="260037"/>
                </a:lnTo>
                <a:lnTo>
                  <a:pt x="935540" y="245083"/>
                </a:lnTo>
                <a:close/>
                <a:moveTo>
                  <a:pt x="2258792" y="244092"/>
                </a:moveTo>
                <a:lnTo>
                  <a:pt x="2257934" y="247816"/>
                </a:lnTo>
                <a:cubicBezTo>
                  <a:pt x="2258220" y="247912"/>
                  <a:pt x="2258496" y="248036"/>
                  <a:pt x="2258734" y="248188"/>
                </a:cubicBezTo>
                <a:lnTo>
                  <a:pt x="2260687" y="247274"/>
                </a:lnTo>
                <a:cubicBezTo>
                  <a:pt x="2260449" y="246635"/>
                  <a:pt x="2260334" y="245950"/>
                  <a:pt x="2260497" y="245235"/>
                </a:cubicBezTo>
                <a:cubicBezTo>
                  <a:pt x="2260516" y="245140"/>
                  <a:pt x="2260592" y="245064"/>
                  <a:pt x="2260620" y="244950"/>
                </a:cubicBezTo>
                <a:close/>
                <a:moveTo>
                  <a:pt x="1867076" y="243988"/>
                </a:moveTo>
                <a:lnTo>
                  <a:pt x="1803697" y="283583"/>
                </a:lnTo>
                <a:lnTo>
                  <a:pt x="1788495" y="297308"/>
                </a:lnTo>
                <a:lnTo>
                  <a:pt x="1790504" y="300661"/>
                </a:lnTo>
                <a:close/>
                <a:moveTo>
                  <a:pt x="1878144" y="243711"/>
                </a:moveTo>
                <a:lnTo>
                  <a:pt x="1840187" y="378862"/>
                </a:lnTo>
                <a:cubicBezTo>
                  <a:pt x="1840844" y="379157"/>
                  <a:pt x="1841444" y="379566"/>
                  <a:pt x="1841816" y="380166"/>
                </a:cubicBezTo>
                <a:lnTo>
                  <a:pt x="1945162" y="329960"/>
                </a:lnTo>
                <a:close/>
                <a:moveTo>
                  <a:pt x="725086" y="243549"/>
                </a:moveTo>
                <a:lnTo>
                  <a:pt x="630740" y="317749"/>
                </a:lnTo>
                <a:cubicBezTo>
                  <a:pt x="630769" y="317787"/>
                  <a:pt x="630769" y="317835"/>
                  <a:pt x="630788" y="317873"/>
                </a:cubicBezTo>
                <a:lnTo>
                  <a:pt x="740307" y="274182"/>
                </a:lnTo>
                <a:close/>
                <a:moveTo>
                  <a:pt x="1693273" y="243425"/>
                </a:moveTo>
                <a:lnTo>
                  <a:pt x="1613696" y="290129"/>
                </a:lnTo>
                <a:lnTo>
                  <a:pt x="1630215" y="289895"/>
                </a:lnTo>
                <a:close/>
                <a:moveTo>
                  <a:pt x="1408657" y="243254"/>
                </a:moveTo>
                <a:cubicBezTo>
                  <a:pt x="1408057" y="243559"/>
                  <a:pt x="1407380" y="243664"/>
                  <a:pt x="1406676" y="243578"/>
                </a:cubicBezTo>
                <a:lnTo>
                  <a:pt x="1372357" y="380109"/>
                </a:lnTo>
                <a:cubicBezTo>
                  <a:pt x="1372871" y="380319"/>
                  <a:pt x="1373309" y="380614"/>
                  <a:pt x="1373671" y="380985"/>
                </a:cubicBezTo>
                <a:lnTo>
                  <a:pt x="1455015" y="320797"/>
                </a:lnTo>
                <a:close/>
                <a:moveTo>
                  <a:pt x="2006789" y="243216"/>
                </a:moveTo>
                <a:cubicBezTo>
                  <a:pt x="2006274" y="243368"/>
                  <a:pt x="2005750" y="243425"/>
                  <a:pt x="2005198" y="243340"/>
                </a:cubicBezTo>
                <a:lnTo>
                  <a:pt x="1985929" y="312596"/>
                </a:lnTo>
                <a:lnTo>
                  <a:pt x="2031982" y="300680"/>
                </a:lnTo>
                <a:close/>
                <a:moveTo>
                  <a:pt x="906175" y="242835"/>
                </a:moveTo>
                <a:lnTo>
                  <a:pt x="905794" y="244607"/>
                </a:lnTo>
                <a:lnTo>
                  <a:pt x="911747" y="244025"/>
                </a:lnTo>
                <a:cubicBezTo>
                  <a:pt x="911747" y="243959"/>
                  <a:pt x="911747" y="243902"/>
                  <a:pt x="911747" y="243845"/>
                </a:cubicBezTo>
                <a:close/>
                <a:moveTo>
                  <a:pt x="2003750" y="242768"/>
                </a:moveTo>
                <a:lnTo>
                  <a:pt x="1992263" y="273153"/>
                </a:lnTo>
                <a:lnTo>
                  <a:pt x="2004236" y="242987"/>
                </a:lnTo>
                <a:cubicBezTo>
                  <a:pt x="2004074" y="242921"/>
                  <a:pt x="2003893" y="242873"/>
                  <a:pt x="2003750" y="242768"/>
                </a:cubicBezTo>
                <a:close/>
                <a:moveTo>
                  <a:pt x="1410009" y="242178"/>
                </a:moveTo>
                <a:cubicBezTo>
                  <a:pt x="1409800" y="242482"/>
                  <a:pt x="1409504" y="242721"/>
                  <a:pt x="1409209" y="242930"/>
                </a:cubicBezTo>
                <a:lnTo>
                  <a:pt x="1455520" y="320406"/>
                </a:lnTo>
                <a:lnTo>
                  <a:pt x="1491143" y="294041"/>
                </a:lnTo>
                <a:cubicBezTo>
                  <a:pt x="1490705" y="293279"/>
                  <a:pt x="1490534" y="292384"/>
                  <a:pt x="1490734" y="291460"/>
                </a:cubicBezTo>
                <a:cubicBezTo>
                  <a:pt x="1490800" y="291193"/>
                  <a:pt x="1490953" y="290984"/>
                  <a:pt x="1491067" y="290746"/>
                </a:cubicBezTo>
                <a:close/>
                <a:moveTo>
                  <a:pt x="1878601" y="242092"/>
                </a:moveTo>
                <a:lnTo>
                  <a:pt x="1878420" y="242711"/>
                </a:lnTo>
                <a:lnTo>
                  <a:pt x="1945933" y="329608"/>
                </a:lnTo>
                <a:lnTo>
                  <a:pt x="1951591" y="326855"/>
                </a:lnTo>
                <a:lnTo>
                  <a:pt x="1925331" y="277658"/>
                </a:lnTo>
                <a:close/>
                <a:moveTo>
                  <a:pt x="2008570" y="242073"/>
                </a:moveTo>
                <a:cubicBezTo>
                  <a:pt x="2008294" y="242406"/>
                  <a:pt x="2007979" y="242711"/>
                  <a:pt x="2007608" y="242921"/>
                </a:cubicBezTo>
                <a:lnTo>
                  <a:pt x="2032830" y="300471"/>
                </a:lnTo>
                <a:lnTo>
                  <a:pt x="2075511" y="289422"/>
                </a:lnTo>
                <a:cubicBezTo>
                  <a:pt x="2075445" y="288974"/>
                  <a:pt x="2075454" y="288507"/>
                  <a:pt x="2075550" y="288041"/>
                </a:cubicBezTo>
                <a:cubicBezTo>
                  <a:pt x="2075635" y="287707"/>
                  <a:pt x="2075807" y="287431"/>
                  <a:pt x="2075969" y="287145"/>
                </a:cubicBezTo>
                <a:close/>
                <a:moveTo>
                  <a:pt x="1404113" y="242006"/>
                </a:moveTo>
                <a:lnTo>
                  <a:pt x="1300758" y="292203"/>
                </a:lnTo>
                <a:lnTo>
                  <a:pt x="1367785" y="378442"/>
                </a:lnTo>
                <a:lnTo>
                  <a:pt x="1405742" y="243302"/>
                </a:lnTo>
                <a:cubicBezTo>
                  <a:pt x="1405075" y="243016"/>
                  <a:pt x="1404494" y="242587"/>
                  <a:pt x="1404113" y="242006"/>
                </a:cubicBezTo>
                <a:close/>
                <a:moveTo>
                  <a:pt x="1876658" y="241816"/>
                </a:moveTo>
                <a:cubicBezTo>
                  <a:pt x="1875982" y="242225"/>
                  <a:pt x="1875182" y="242359"/>
                  <a:pt x="1874353" y="242254"/>
                </a:cubicBezTo>
                <a:lnTo>
                  <a:pt x="1846778" y="351963"/>
                </a:lnTo>
                <a:lnTo>
                  <a:pt x="1877439" y="242816"/>
                </a:lnTo>
                <a:close/>
                <a:moveTo>
                  <a:pt x="1697302" y="241663"/>
                </a:moveTo>
                <a:lnTo>
                  <a:pt x="1640958" y="289744"/>
                </a:lnTo>
                <a:lnTo>
                  <a:pt x="1669204" y="289345"/>
                </a:lnTo>
                <a:cubicBezTo>
                  <a:pt x="1669223" y="289212"/>
                  <a:pt x="1669175" y="289079"/>
                  <a:pt x="1669204" y="288945"/>
                </a:cubicBezTo>
                <a:cubicBezTo>
                  <a:pt x="1669661" y="287021"/>
                  <a:pt x="1671566" y="285821"/>
                  <a:pt x="1673490" y="286269"/>
                </a:cubicBezTo>
                <a:cubicBezTo>
                  <a:pt x="1675414" y="286716"/>
                  <a:pt x="1676614" y="288631"/>
                  <a:pt x="1676176" y="290555"/>
                </a:cubicBezTo>
                <a:cubicBezTo>
                  <a:pt x="1676014" y="291203"/>
                  <a:pt x="1675652" y="291736"/>
                  <a:pt x="1675204" y="292193"/>
                </a:cubicBezTo>
                <a:lnTo>
                  <a:pt x="1680796" y="298336"/>
                </a:lnTo>
                <a:lnTo>
                  <a:pt x="1731983" y="296089"/>
                </a:lnTo>
                <a:lnTo>
                  <a:pt x="1701227" y="242359"/>
                </a:lnTo>
                <a:cubicBezTo>
                  <a:pt x="1700541" y="242673"/>
                  <a:pt x="1699760" y="242835"/>
                  <a:pt x="1698969" y="242644"/>
                </a:cubicBezTo>
                <a:cubicBezTo>
                  <a:pt x="1698293" y="242502"/>
                  <a:pt x="1697759" y="242121"/>
                  <a:pt x="1697302" y="241663"/>
                </a:cubicBezTo>
                <a:close/>
                <a:moveTo>
                  <a:pt x="1695235" y="241359"/>
                </a:moveTo>
                <a:lnTo>
                  <a:pt x="1566127" y="290800"/>
                </a:lnTo>
                <a:lnTo>
                  <a:pt x="1612076" y="290151"/>
                </a:lnTo>
                <a:close/>
                <a:moveTo>
                  <a:pt x="1702579" y="241340"/>
                </a:moveTo>
                <a:cubicBezTo>
                  <a:pt x="1702360" y="241625"/>
                  <a:pt x="1702084" y="241854"/>
                  <a:pt x="1701798" y="242064"/>
                </a:cubicBezTo>
                <a:lnTo>
                  <a:pt x="1732716" y="296051"/>
                </a:lnTo>
                <a:lnTo>
                  <a:pt x="1782713" y="293851"/>
                </a:lnTo>
                <a:cubicBezTo>
                  <a:pt x="1782722" y="293660"/>
                  <a:pt x="1782694" y="293498"/>
                  <a:pt x="1782722" y="293327"/>
                </a:cubicBezTo>
                <a:cubicBezTo>
                  <a:pt x="1782799" y="293022"/>
                  <a:pt x="1782951" y="292784"/>
                  <a:pt x="1783094" y="292527"/>
                </a:cubicBezTo>
                <a:close/>
                <a:moveTo>
                  <a:pt x="1877382" y="241168"/>
                </a:moveTo>
                <a:cubicBezTo>
                  <a:pt x="1877353" y="241197"/>
                  <a:pt x="1877306" y="241235"/>
                  <a:pt x="1877277" y="241263"/>
                </a:cubicBezTo>
                <a:lnTo>
                  <a:pt x="1877715" y="241816"/>
                </a:lnTo>
                <a:lnTo>
                  <a:pt x="1877811" y="241501"/>
                </a:lnTo>
                <a:close/>
                <a:moveTo>
                  <a:pt x="1872258" y="241168"/>
                </a:moveTo>
                <a:lnTo>
                  <a:pt x="1790924" y="301366"/>
                </a:lnTo>
                <a:lnTo>
                  <a:pt x="1837282" y="378900"/>
                </a:lnTo>
                <a:cubicBezTo>
                  <a:pt x="1837882" y="378614"/>
                  <a:pt x="1838558" y="378490"/>
                  <a:pt x="1839263" y="378585"/>
                </a:cubicBezTo>
                <a:lnTo>
                  <a:pt x="1873591" y="242054"/>
                </a:lnTo>
                <a:cubicBezTo>
                  <a:pt x="1873067" y="241844"/>
                  <a:pt x="1872619" y="241549"/>
                  <a:pt x="1872258" y="241168"/>
                </a:cubicBezTo>
                <a:close/>
                <a:moveTo>
                  <a:pt x="2009037" y="241159"/>
                </a:moveTo>
                <a:cubicBezTo>
                  <a:pt x="2008989" y="241292"/>
                  <a:pt x="2008932" y="241425"/>
                  <a:pt x="2008865" y="241540"/>
                </a:cubicBezTo>
                <a:lnTo>
                  <a:pt x="2076264" y="286631"/>
                </a:lnTo>
                <a:cubicBezTo>
                  <a:pt x="2076635" y="286164"/>
                  <a:pt x="2077112" y="285840"/>
                  <a:pt x="2077655" y="285612"/>
                </a:cubicBezTo>
                <a:lnTo>
                  <a:pt x="2069054" y="256684"/>
                </a:lnTo>
                <a:close/>
                <a:moveTo>
                  <a:pt x="1403704" y="240958"/>
                </a:moveTo>
                <a:lnTo>
                  <a:pt x="1277955" y="258894"/>
                </a:lnTo>
                <a:cubicBezTo>
                  <a:pt x="1277964" y="259199"/>
                  <a:pt x="1278002" y="259504"/>
                  <a:pt x="1277936" y="259818"/>
                </a:cubicBezTo>
                <a:cubicBezTo>
                  <a:pt x="1277783" y="260504"/>
                  <a:pt x="1277393" y="261056"/>
                  <a:pt x="1276916" y="261513"/>
                </a:cubicBezTo>
                <a:lnTo>
                  <a:pt x="1300253" y="291527"/>
                </a:lnTo>
                <a:lnTo>
                  <a:pt x="1403818" y="241235"/>
                </a:lnTo>
                <a:cubicBezTo>
                  <a:pt x="1403780" y="241139"/>
                  <a:pt x="1403723" y="241044"/>
                  <a:pt x="1403704" y="240958"/>
                </a:cubicBezTo>
                <a:close/>
                <a:moveTo>
                  <a:pt x="906851" y="239663"/>
                </a:moveTo>
                <a:lnTo>
                  <a:pt x="906337" y="242025"/>
                </a:lnTo>
                <a:lnTo>
                  <a:pt x="911871" y="243025"/>
                </a:lnTo>
                <a:cubicBezTo>
                  <a:pt x="911909" y="242902"/>
                  <a:pt x="911976" y="242806"/>
                  <a:pt x="912014" y="242692"/>
                </a:cubicBezTo>
                <a:close/>
                <a:moveTo>
                  <a:pt x="1914853" y="239473"/>
                </a:moveTo>
                <a:lnTo>
                  <a:pt x="1973823" y="312577"/>
                </a:lnTo>
                <a:cubicBezTo>
                  <a:pt x="1974604" y="312072"/>
                  <a:pt x="1975566" y="311872"/>
                  <a:pt x="1976547" y="312101"/>
                </a:cubicBezTo>
                <a:cubicBezTo>
                  <a:pt x="1976556" y="312101"/>
                  <a:pt x="1976566" y="312110"/>
                  <a:pt x="1976575" y="312110"/>
                </a:cubicBezTo>
                <a:lnTo>
                  <a:pt x="2003064" y="242073"/>
                </a:lnTo>
                <a:cubicBezTo>
                  <a:pt x="2002617" y="241530"/>
                  <a:pt x="2002340" y="240901"/>
                  <a:pt x="2002274" y="240197"/>
                </a:cubicBezTo>
                <a:close/>
                <a:moveTo>
                  <a:pt x="1905919" y="239387"/>
                </a:moveTo>
                <a:lnTo>
                  <a:pt x="1926217" y="277439"/>
                </a:lnTo>
                <a:lnTo>
                  <a:pt x="1973184" y="313168"/>
                </a:lnTo>
                <a:cubicBezTo>
                  <a:pt x="1973203" y="313139"/>
                  <a:pt x="1973232" y="313120"/>
                  <a:pt x="1973261" y="313091"/>
                </a:cubicBezTo>
                <a:lnTo>
                  <a:pt x="1913844" y="239463"/>
                </a:lnTo>
                <a:close/>
                <a:moveTo>
                  <a:pt x="1850760" y="239263"/>
                </a:moveTo>
                <a:lnTo>
                  <a:pt x="1789990" y="291374"/>
                </a:lnTo>
                <a:lnTo>
                  <a:pt x="1801954" y="283907"/>
                </a:lnTo>
                <a:lnTo>
                  <a:pt x="1851388" y="239263"/>
                </a:lnTo>
                <a:close/>
                <a:moveTo>
                  <a:pt x="1849607" y="239263"/>
                </a:moveTo>
                <a:lnTo>
                  <a:pt x="1703255" y="239596"/>
                </a:lnTo>
                <a:cubicBezTo>
                  <a:pt x="1703236" y="239720"/>
                  <a:pt x="1703284" y="239835"/>
                  <a:pt x="1703255" y="239958"/>
                </a:cubicBezTo>
                <a:cubicBezTo>
                  <a:pt x="1703179" y="240254"/>
                  <a:pt x="1703027" y="240501"/>
                  <a:pt x="1702884" y="240749"/>
                </a:cubicBezTo>
                <a:lnTo>
                  <a:pt x="1783399" y="291946"/>
                </a:lnTo>
                <a:cubicBezTo>
                  <a:pt x="1784237" y="290870"/>
                  <a:pt x="1785628" y="290317"/>
                  <a:pt x="1787018" y="290631"/>
                </a:cubicBezTo>
                <a:cubicBezTo>
                  <a:pt x="1787666" y="290784"/>
                  <a:pt x="1788180" y="291136"/>
                  <a:pt x="1788628" y="291565"/>
                </a:cubicBezTo>
                <a:close/>
                <a:moveTo>
                  <a:pt x="1871296" y="239206"/>
                </a:moveTo>
                <a:lnTo>
                  <a:pt x="1852769" y="239254"/>
                </a:lnTo>
                <a:lnTo>
                  <a:pt x="1806440" y="281097"/>
                </a:lnTo>
                <a:lnTo>
                  <a:pt x="1871667" y="240349"/>
                </a:lnTo>
                <a:cubicBezTo>
                  <a:pt x="1871486" y="239987"/>
                  <a:pt x="1871353" y="239616"/>
                  <a:pt x="1871296" y="239206"/>
                </a:cubicBezTo>
                <a:close/>
                <a:moveTo>
                  <a:pt x="1879411" y="239168"/>
                </a:moveTo>
                <a:lnTo>
                  <a:pt x="1878811" y="241330"/>
                </a:lnTo>
                <a:lnTo>
                  <a:pt x="1924521" y="276106"/>
                </a:lnTo>
                <a:lnTo>
                  <a:pt x="1904900" y="239377"/>
                </a:lnTo>
                <a:close/>
                <a:moveTo>
                  <a:pt x="1878315" y="239158"/>
                </a:moveTo>
                <a:cubicBezTo>
                  <a:pt x="1878306" y="239301"/>
                  <a:pt x="1878334" y="239425"/>
                  <a:pt x="1878306" y="239568"/>
                </a:cubicBezTo>
                <a:cubicBezTo>
                  <a:pt x="1878220" y="239949"/>
                  <a:pt x="1878030" y="240282"/>
                  <a:pt x="1877830" y="240597"/>
                </a:cubicBezTo>
                <a:lnTo>
                  <a:pt x="1878030" y="240739"/>
                </a:lnTo>
                <a:lnTo>
                  <a:pt x="1878468" y="239158"/>
                </a:lnTo>
                <a:close/>
                <a:moveTo>
                  <a:pt x="1119925" y="237415"/>
                </a:moveTo>
                <a:lnTo>
                  <a:pt x="1041373" y="248026"/>
                </a:lnTo>
                <a:cubicBezTo>
                  <a:pt x="1041373" y="248321"/>
                  <a:pt x="1041420" y="248607"/>
                  <a:pt x="1041344" y="248921"/>
                </a:cubicBezTo>
                <a:cubicBezTo>
                  <a:pt x="1041278" y="249198"/>
                  <a:pt x="1041116" y="249436"/>
                  <a:pt x="1040992" y="249693"/>
                </a:cubicBezTo>
                <a:lnTo>
                  <a:pt x="1093675" y="284469"/>
                </a:lnTo>
                <a:close/>
                <a:moveTo>
                  <a:pt x="1879077" y="236996"/>
                </a:moveTo>
                <a:lnTo>
                  <a:pt x="1878096" y="237530"/>
                </a:lnTo>
                <a:cubicBezTo>
                  <a:pt x="1878220" y="237825"/>
                  <a:pt x="1878306" y="238111"/>
                  <a:pt x="1878334" y="238425"/>
                </a:cubicBezTo>
                <a:lnTo>
                  <a:pt x="1878668" y="238425"/>
                </a:lnTo>
                <a:close/>
                <a:moveTo>
                  <a:pt x="443822" y="236472"/>
                </a:moveTo>
                <a:lnTo>
                  <a:pt x="323616" y="334237"/>
                </a:lnTo>
                <a:cubicBezTo>
                  <a:pt x="324045" y="334913"/>
                  <a:pt x="324188" y="335732"/>
                  <a:pt x="324083" y="336561"/>
                </a:cubicBezTo>
                <a:lnTo>
                  <a:pt x="480007" y="375366"/>
                </a:lnTo>
                <a:cubicBezTo>
                  <a:pt x="480379" y="374423"/>
                  <a:pt x="481103" y="373718"/>
                  <a:pt x="482017" y="373365"/>
                </a:cubicBezTo>
                <a:lnTo>
                  <a:pt x="446756" y="237472"/>
                </a:lnTo>
                <a:cubicBezTo>
                  <a:pt x="446336" y="237520"/>
                  <a:pt x="445889" y="237539"/>
                  <a:pt x="445451" y="237425"/>
                </a:cubicBezTo>
                <a:cubicBezTo>
                  <a:pt x="444803" y="237272"/>
                  <a:pt x="444279" y="236910"/>
                  <a:pt x="443822" y="236472"/>
                </a:cubicBezTo>
                <a:close/>
                <a:moveTo>
                  <a:pt x="1176437" y="235901"/>
                </a:moveTo>
                <a:lnTo>
                  <a:pt x="1206841" y="305262"/>
                </a:lnTo>
                <a:lnTo>
                  <a:pt x="1238740" y="283240"/>
                </a:lnTo>
                <a:close/>
                <a:moveTo>
                  <a:pt x="3065511" y="235605"/>
                </a:moveTo>
                <a:cubicBezTo>
                  <a:pt x="3064864" y="236310"/>
                  <a:pt x="3063987" y="236710"/>
                  <a:pt x="3063006" y="236739"/>
                </a:cubicBezTo>
                <a:lnTo>
                  <a:pt x="3055805" y="338771"/>
                </a:lnTo>
                <a:cubicBezTo>
                  <a:pt x="3055872" y="338780"/>
                  <a:pt x="3055948" y="338771"/>
                  <a:pt x="3056025" y="338780"/>
                </a:cubicBezTo>
                <a:cubicBezTo>
                  <a:pt x="3057329" y="339066"/>
                  <a:pt x="3058244" y="340066"/>
                  <a:pt x="3058596" y="341247"/>
                </a:cubicBezTo>
                <a:lnTo>
                  <a:pt x="3176725" y="318930"/>
                </a:lnTo>
                <a:cubicBezTo>
                  <a:pt x="3176697" y="318568"/>
                  <a:pt x="3176668" y="318206"/>
                  <a:pt x="3176754" y="317844"/>
                </a:cubicBezTo>
                <a:cubicBezTo>
                  <a:pt x="3176849" y="317501"/>
                  <a:pt x="3177011" y="317197"/>
                  <a:pt x="3177192" y="316911"/>
                </a:cubicBezTo>
                <a:close/>
                <a:moveTo>
                  <a:pt x="3059777" y="234863"/>
                </a:moveTo>
                <a:lnTo>
                  <a:pt x="2928742" y="285135"/>
                </a:lnTo>
                <a:cubicBezTo>
                  <a:pt x="2928885" y="285678"/>
                  <a:pt x="2928952" y="286240"/>
                  <a:pt x="2928799" y="286821"/>
                </a:cubicBezTo>
                <a:cubicBezTo>
                  <a:pt x="2928790" y="286907"/>
                  <a:pt x="2928723" y="286964"/>
                  <a:pt x="2928694" y="287050"/>
                </a:cubicBezTo>
                <a:lnTo>
                  <a:pt x="3052167" y="340514"/>
                </a:lnTo>
                <a:cubicBezTo>
                  <a:pt x="3052786" y="339428"/>
                  <a:pt x="3053881" y="338780"/>
                  <a:pt x="3055139" y="338752"/>
                </a:cubicBezTo>
                <a:lnTo>
                  <a:pt x="3062330" y="236701"/>
                </a:lnTo>
                <a:cubicBezTo>
                  <a:pt x="3062263" y="236701"/>
                  <a:pt x="3062178" y="236710"/>
                  <a:pt x="3062120" y="236701"/>
                </a:cubicBezTo>
                <a:cubicBezTo>
                  <a:pt x="3061044" y="236463"/>
                  <a:pt x="3060244" y="235748"/>
                  <a:pt x="3059777" y="234863"/>
                </a:cubicBezTo>
                <a:close/>
                <a:moveTo>
                  <a:pt x="2223720" y="234177"/>
                </a:moveTo>
                <a:lnTo>
                  <a:pt x="2200146" y="262733"/>
                </a:lnTo>
                <a:lnTo>
                  <a:pt x="2250609" y="252036"/>
                </a:lnTo>
                <a:lnTo>
                  <a:pt x="2253381" y="250731"/>
                </a:lnTo>
                <a:cubicBezTo>
                  <a:pt x="2253381" y="250598"/>
                  <a:pt x="2253362" y="250493"/>
                  <a:pt x="2253391" y="250369"/>
                </a:cubicBezTo>
                <a:cubicBezTo>
                  <a:pt x="2253429" y="250207"/>
                  <a:pt x="2253534" y="250084"/>
                  <a:pt x="2253591" y="249922"/>
                </a:cubicBezTo>
                <a:close/>
                <a:moveTo>
                  <a:pt x="1143909" y="234177"/>
                </a:moveTo>
                <a:lnTo>
                  <a:pt x="1120916" y="237282"/>
                </a:lnTo>
                <a:lnTo>
                  <a:pt x="1094351" y="284916"/>
                </a:lnTo>
                <a:lnTo>
                  <a:pt x="1107895" y="293860"/>
                </a:lnTo>
                <a:lnTo>
                  <a:pt x="1148396" y="253846"/>
                </a:lnTo>
                <a:close/>
                <a:moveTo>
                  <a:pt x="1173399" y="233577"/>
                </a:moveTo>
                <a:lnTo>
                  <a:pt x="1167436" y="329817"/>
                </a:lnTo>
                <a:cubicBezTo>
                  <a:pt x="1167531" y="329827"/>
                  <a:pt x="1167617" y="329808"/>
                  <a:pt x="1167703" y="329827"/>
                </a:cubicBezTo>
                <a:cubicBezTo>
                  <a:pt x="1168474" y="330008"/>
                  <a:pt x="1169084" y="330465"/>
                  <a:pt x="1169560" y="331017"/>
                </a:cubicBezTo>
                <a:lnTo>
                  <a:pt x="1206127" y="305766"/>
                </a:lnTo>
                <a:lnTo>
                  <a:pt x="1175018" y="234815"/>
                </a:lnTo>
                <a:close/>
                <a:moveTo>
                  <a:pt x="1171084" y="232576"/>
                </a:moveTo>
                <a:lnTo>
                  <a:pt x="1149224" y="254170"/>
                </a:lnTo>
                <a:lnTo>
                  <a:pt x="1166474" y="329789"/>
                </a:lnTo>
                <a:cubicBezTo>
                  <a:pt x="1166579" y="329779"/>
                  <a:pt x="1166684" y="329798"/>
                  <a:pt x="1166788" y="329798"/>
                </a:cubicBezTo>
                <a:lnTo>
                  <a:pt x="1172761" y="233300"/>
                </a:lnTo>
                <a:cubicBezTo>
                  <a:pt x="1172665" y="233291"/>
                  <a:pt x="1172589" y="233310"/>
                  <a:pt x="1172494" y="233300"/>
                </a:cubicBezTo>
                <a:cubicBezTo>
                  <a:pt x="1171951" y="233176"/>
                  <a:pt x="1171494" y="232910"/>
                  <a:pt x="1171084" y="232576"/>
                </a:cubicBezTo>
                <a:close/>
                <a:moveTo>
                  <a:pt x="1175818" y="232262"/>
                </a:moveTo>
                <a:cubicBezTo>
                  <a:pt x="1175590" y="232491"/>
                  <a:pt x="1175380" y="232719"/>
                  <a:pt x="1175123" y="232881"/>
                </a:cubicBezTo>
                <a:lnTo>
                  <a:pt x="1175723" y="234262"/>
                </a:lnTo>
                <a:lnTo>
                  <a:pt x="1239321" y="282602"/>
                </a:lnTo>
                <a:close/>
                <a:moveTo>
                  <a:pt x="740707" y="231272"/>
                </a:moveTo>
                <a:lnTo>
                  <a:pt x="725781" y="243006"/>
                </a:lnTo>
                <a:lnTo>
                  <a:pt x="741107" y="273877"/>
                </a:lnTo>
                <a:lnTo>
                  <a:pt x="767177" y="263476"/>
                </a:lnTo>
                <a:lnTo>
                  <a:pt x="764024" y="244864"/>
                </a:lnTo>
                <a:close/>
                <a:moveTo>
                  <a:pt x="841567" y="231157"/>
                </a:moveTo>
                <a:lnTo>
                  <a:pt x="788408" y="255684"/>
                </a:lnTo>
                <a:cubicBezTo>
                  <a:pt x="788455" y="255837"/>
                  <a:pt x="788532" y="255941"/>
                  <a:pt x="788560" y="256084"/>
                </a:cubicBezTo>
                <a:lnTo>
                  <a:pt x="904813" y="244702"/>
                </a:lnTo>
                <a:lnTo>
                  <a:pt x="905241" y="242673"/>
                </a:lnTo>
                <a:close/>
                <a:moveTo>
                  <a:pt x="1176571" y="231110"/>
                </a:moveTo>
                <a:cubicBezTo>
                  <a:pt x="1176485" y="231319"/>
                  <a:pt x="1176399" y="231538"/>
                  <a:pt x="1176285" y="231729"/>
                </a:cubicBezTo>
                <a:lnTo>
                  <a:pt x="1240102" y="282297"/>
                </a:lnTo>
                <a:lnTo>
                  <a:pt x="1271344" y="260704"/>
                </a:lnTo>
                <a:cubicBezTo>
                  <a:pt x="1270963" y="259999"/>
                  <a:pt x="1270801" y="259180"/>
                  <a:pt x="1270963" y="258342"/>
                </a:cubicBezTo>
                <a:close/>
                <a:moveTo>
                  <a:pt x="1169608" y="230700"/>
                </a:moveTo>
                <a:lnTo>
                  <a:pt x="1144643" y="234081"/>
                </a:lnTo>
                <a:lnTo>
                  <a:pt x="1149015" y="253246"/>
                </a:lnTo>
                <a:lnTo>
                  <a:pt x="1170522" y="231986"/>
                </a:lnTo>
                <a:cubicBezTo>
                  <a:pt x="1170294" y="231681"/>
                  <a:pt x="1170132" y="231357"/>
                  <a:pt x="1169989" y="231005"/>
                </a:cubicBezTo>
                <a:close/>
                <a:moveTo>
                  <a:pt x="2227530" y="229529"/>
                </a:moveTo>
                <a:lnTo>
                  <a:pt x="2224244" y="233501"/>
                </a:lnTo>
                <a:lnTo>
                  <a:pt x="2253934" y="249160"/>
                </a:lnTo>
                <a:cubicBezTo>
                  <a:pt x="2254677" y="248064"/>
                  <a:pt x="2256001" y="247493"/>
                  <a:pt x="2257372" y="247693"/>
                </a:cubicBezTo>
                <a:lnTo>
                  <a:pt x="2258258" y="243845"/>
                </a:lnTo>
                <a:close/>
                <a:moveTo>
                  <a:pt x="472416" y="229043"/>
                </a:moveTo>
                <a:lnTo>
                  <a:pt x="449775" y="233615"/>
                </a:lnTo>
                <a:cubicBezTo>
                  <a:pt x="449813" y="233996"/>
                  <a:pt x="449832" y="234367"/>
                  <a:pt x="449746" y="234748"/>
                </a:cubicBezTo>
                <a:cubicBezTo>
                  <a:pt x="449470" y="235958"/>
                  <a:pt x="448594" y="236806"/>
                  <a:pt x="447527" y="237215"/>
                </a:cubicBezTo>
                <a:lnTo>
                  <a:pt x="482493" y="371994"/>
                </a:lnTo>
                <a:close/>
                <a:moveTo>
                  <a:pt x="1863275" y="228538"/>
                </a:moveTo>
                <a:lnTo>
                  <a:pt x="1851817" y="238368"/>
                </a:lnTo>
                <a:lnTo>
                  <a:pt x="1852398" y="238368"/>
                </a:lnTo>
                <a:close/>
                <a:moveTo>
                  <a:pt x="1898156" y="226747"/>
                </a:moveTo>
                <a:lnTo>
                  <a:pt x="1880201" y="236406"/>
                </a:lnTo>
                <a:lnTo>
                  <a:pt x="1879630" y="238434"/>
                </a:lnTo>
                <a:lnTo>
                  <a:pt x="1904490" y="238644"/>
                </a:lnTo>
                <a:close/>
                <a:moveTo>
                  <a:pt x="1901956" y="224709"/>
                </a:moveTo>
                <a:lnTo>
                  <a:pt x="1898947" y="226319"/>
                </a:lnTo>
                <a:lnTo>
                  <a:pt x="1905528" y="238644"/>
                </a:lnTo>
                <a:lnTo>
                  <a:pt x="1913253" y="238720"/>
                </a:lnTo>
                <a:close/>
                <a:moveTo>
                  <a:pt x="775435" y="219194"/>
                </a:moveTo>
                <a:lnTo>
                  <a:pt x="784493" y="253265"/>
                </a:lnTo>
                <a:cubicBezTo>
                  <a:pt x="784941" y="253198"/>
                  <a:pt x="785417" y="253198"/>
                  <a:pt x="785884" y="253303"/>
                </a:cubicBezTo>
                <a:cubicBezTo>
                  <a:pt x="786865" y="253541"/>
                  <a:pt x="787646" y="254151"/>
                  <a:pt x="788132" y="254951"/>
                </a:cubicBezTo>
                <a:lnTo>
                  <a:pt x="840224" y="230900"/>
                </a:lnTo>
                <a:close/>
                <a:moveTo>
                  <a:pt x="761204" y="219013"/>
                </a:moveTo>
                <a:cubicBezTo>
                  <a:pt x="760995" y="219127"/>
                  <a:pt x="760747" y="219213"/>
                  <a:pt x="760509" y="219280"/>
                </a:cubicBezTo>
                <a:lnTo>
                  <a:pt x="764805" y="244635"/>
                </a:lnTo>
                <a:lnTo>
                  <a:pt x="782159" y="254751"/>
                </a:lnTo>
                <a:cubicBezTo>
                  <a:pt x="782388" y="254427"/>
                  <a:pt x="782693" y="254151"/>
                  <a:pt x="783017" y="253922"/>
                </a:cubicBezTo>
                <a:close/>
                <a:moveTo>
                  <a:pt x="757061" y="218403"/>
                </a:moveTo>
                <a:lnTo>
                  <a:pt x="741202" y="230871"/>
                </a:lnTo>
                <a:lnTo>
                  <a:pt x="763900" y="244111"/>
                </a:lnTo>
                <a:lnTo>
                  <a:pt x="759719" y="219422"/>
                </a:lnTo>
                <a:cubicBezTo>
                  <a:pt x="759385" y="219441"/>
                  <a:pt x="759061" y="219470"/>
                  <a:pt x="758728" y="219394"/>
                </a:cubicBezTo>
                <a:cubicBezTo>
                  <a:pt x="758052" y="219232"/>
                  <a:pt x="757518" y="218851"/>
                  <a:pt x="757061" y="218403"/>
                </a:cubicBezTo>
                <a:close/>
                <a:moveTo>
                  <a:pt x="870008" y="218032"/>
                </a:moveTo>
                <a:lnTo>
                  <a:pt x="842900" y="230538"/>
                </a:lnTo>
                <a:lnTo>
                  <a:pt x="905422" y="241854"/>
                </a:lnTo>
                <a:lnTo>
                  <a:pt x="906003" y="239158"/>
                </a:lnTo>
                <a:close/>
                <a:moveTo>
                  <a:pt x="762900" y="216946"/>
                </a:moveTo>
                <a:cubicBezTo>
                  <a:pt x="762662" y="217717"/>
                  <a:pt x="762195" y="218337"/>
                  <a:pt x="761585" y="218775"/>
                </a:cubicBezTo>
                <a:lnTo>
                  <a:pt x="783398" y="253684"/>
                </a:lnTo>
                <a:cubicBezTo>
                  <a:pt x="783541" y="253608"/>
                  <a:pt x="783693" y="253569"/>
                  <a:pt x="783855" y="253512"/>
                </a:cubicBezTo>
                <a:lnTo>
                  <a:pt x="774692" y="219080"/>
                </a:lnTo>
                <a:close/>
                <a:moveTo>
                  <a:pt x="708693" y="216355"/>
                </a:moveTo>
                <a:lnTo>
                  <a:pt x="630140" y="317082"/>
                </a:lnTo>
                <a:cubicBezTo>
                  <a:pt x="630159" y="317092"/>
                  <a:pt x="630159" y="317092"/>
                  <a:pt x="630159" y="317111"/>
                </a:cubicBezTo>
                <a:lnTo>
                  <a:pt x="724686" y="242759"/>
                </a:lnTo>
                <a:lnTo>
                  <a:pt x="711722" y="216651"/>
                </a:lnTo>
                <a:cubicBezTo>
                  <a:pt x="711093" y="216870"/>
                  <a:pt x="710427" y="216984"/>
                  <a:pt x="709750" y="216822"/>
                </a:cubicBezTo>
                <a:cubicBezTo>
                  <a:pt x="709350" y="216736"/>
                  <a:pt x="709017" y="216546"/>
                  <a:pt x="708693" y="216355"/>
                </a:cubicBezTo>
                <a:close/>
                <a:moveTo>
                  <a:pt x="1918578" y="215765"/>
                </a:moveTo>
                <a:lnTo>
                  <a:pt x="1902642" y="224328"/>
                </a:lnTo>
                <a:lnTo>
                  <a:pt x="1914253" y="238720"/>
                </a:lnTo>
                <a:lnTo>
                  <a:pt x="2002293" y="239444"/>
                </a:lnTo>
                <a:cubicBezTo>
                  <a:pt x="2002302" y="239387"/>
                  <a:pt x="2002283" y="239311"/>
                  <a:pt x="2002293" y="239244"/>
                </a:cubicBezTo>
                <a:close/>
                <a:moveTo>
                  <a:pt x="713465" y="215374"/>
                </a:moveTo>
                <a:cubicBezTo>
                  <a:pt x="713208" y="215755"/>
                  <a:pt x="712884" y="216060"/>
                  <a:pt x="712503" y="216308"/>
                </a:cubicBezTo>
                <a:lnTo>
                  <a:pt x="725371" y="242206"/>
                </a:lnTo>
                <a:lnTo>
                  <a:pt x="739887" y="230786"/>
                </a:lnTo>
                <a:close/>
                <a:moveTo>
                  <a:pt x="773501" y="214593"/>
                </a:moveTo>
                <a:lnTo>
                  <a:pt x="763024" y="215889"/>
                </a:lnTo>
                <a:cubicBezTo>
                  <a:pt x="763024" y="215955"/>
                  <a:pt x="763024" y="216032"/>
                  <a:pt x="763024" y="216108"/>
                </a:cubicBezTo>
                <a:lnTo>
                  <a:pt x="774454" y="218175"/>
                </a:lnTo>
                <a:close/>
                <a:moveTo>
                  <a:pt x="714037" y="214022"/>
                </a:moveTo>
                <a:cubicBezTo>
                  <a:pt x="714027" y="214069"/>
                  <a:pt x="714037" y="214098"/>
                  <a:pt x="714037" y="214146"/>
                </a:cubicBezTo>
                <a:cubicBezTo>
                  <a:pt x="713970" y="214403"/>
                  <a:pt x="713818" y="214612"/>
                  <a:pt x="713713" y="214841"/>
                </a:cubicBezTo>
                <a:lnTo>
                  <a:pt x="740402" y="230405"/>
                </a:lnTo>
                <a:lnTo>
                  <a:pt x="756490" y="217746"/>
                </a:lnTo>
                <a:cubicBezTo>
                  <a:pt x="756204" y="217270"/>
                  <a:pt x="756061" y="216746"/>
                  <a:pt x="756023" y="216184"/>
                </a:cubicBezTo>
                <a:close/>
                <a:moveTo>
                  <a:pt x="2056042" y="213069"/>
                </a:moveTo>
                <a:lnTo>
                  <a:pt x="2009037" y="238511"/>
                </a:lnTo>
                <a:cubicBezTo>
                  <a:pt x="2009256" y="239073"/>
                  <a:pt x="2009351" y="239654"/>
                  <a:pt x="2009284" y="240282"/>
                </a:cubicBezTo>
                <a:lnTo>
                  <a:pt x="2068739" y="255675"/>
                </a:lnTo>
                <a:close/>
                <a:moveTo>
                  <a:pt x="1146948" y="212393"/>
                </a:moveTo>
                <a:lnTo>
                  <a:pt x="1169798" y="229757"/>
                </a:lnTo>
                <a:cubicBezTo>
                  <a:pt x="1169798" y="229509"/>
                  <a:pt x="1169760" y="229262"/>
                  <a:pt x="1169827" y="229024"/>
                </a:cubicBezTo>
                <a:cubicBezTo>
                  <a:pt x="1169903" y="228652"/>
                  <a:pt x="1170084" y="228347"/>
                  <a:pt x="1170265" y="228042"/>
                </a:cubicBezTo>
                <a:close/>
                <a:moveTo>
                  <a:pt x="1886059" y="212069"/>
                </a:moveTo>
                <a:lnTo>
                  <a:pt x="1876334" y="235605"/>
                </a:lnTo>
                <a:cubicBezTo>
                  <a:pt x="1876877" y="235863"/>
                  <a:pt x="1877353" y="236225"/>
                  <a:pt x="1877677" y="236691"/>
                </a:cubicBezTo>
                <a:lnTo>
                  <a:pt x="1879420" y="235758"/>
                </a:lnTo>
                <a:close/>
                <a:moveTo>
                  <a:pt x="1890507" y="210517"/>
                </a:moveTo>
                <a:lnTo>
                  <a:pt x="1898499" y="225490"/>
                </a:lnTo>
                <a:lnTo>
                  <a:pt x="1901366" y="223966"/>
                </a:lnTo>
                <a:close/>
                <a:moveTo>
                  <a:pt x="1889260" y="210098"/>
                </a:moveTo>
                <a:cubicBezTo>
                  <a:pt x="1888707" y="210307"/>
                  <a:pt x="1888136" y="210402"/>
                  <a:pt x="1887516" y="210307"/>
                </a:cubicBezTo>
                <a:lnTo>
                  <a:pt x="1880544" y="235148"/>
                </a:lnTo>
                <a:lnTo>
                  <a:pt x="1897718" y="225928"/>
                </a:lnTo>
                <a:close/>
                <a:moveTo>
                  <a:pt x="1885735" y="209507"/>
                </a:moveTo>
                <a:lnTo>
                  <a:pt x="1853788" y="238349"/>
                </a:lnTo>
                <a:lnTo>
                  <a:pt x="1871334" y="238320"/>
                </a:lnTo>
                <a:cubicBezTo>
                  <a:pt x="1871343" y="238196"/>
                  <a:pt x="1871315" y="238082"/>
                  <a:pt x="1871343" y="237949"/>
                </a:cubicBezTo>
                <a:cubicBezTo>
                  <a:pt x="1871781" y="236034"/>
                  <a:pt x="1873715" y="234834"/>
                  <a:pt x="1875620" y="235272"/>
                </a:cubicBezTo>
                <a:cubicBezTo>
                  <a:pt x="1875753" y="235310"/>
                  <a:pt x="1875858" y="235396"/>
                  <a:pt x="1875972" y="235434"/>
                </a:cubicBezTo>
                <a:lnTo>
                  <a:pt x="1886497" y="209983"/>
                </a:lnTo>
                <a:cubicBezTo>
                  <a:pt x="1886221" y="209840"/>
                  <a:pt x="1885954" y="209698"/>
                  <a:pt x="1885735" y="209507"/>
                </a:cubicBezTo>
                <a:close/>
                <a:moveTo>
                  <a:pt x="1136518" y="209269"/>
                </a:moveTo>
                <a:lnTo>
                  <a:pt x="1121373" y="236434"/>
                </a:lnTo>
                <a:lnTo>
                  <a:pt x="1143728" y="233415"/>
                </a:lnTo>
                <a:lnTo>
                  <a:pt x="1138290" y="209545"/>
                </a:lnTo>
                <a:cubicBezTo>
                  <a:pt x="1137890" y="209593"/>
                  <a:pt x="1137480" y="209621"/>
                  <a:pt x="1137071" y="209526"/>
                </a:cubicBezTo>
                <a:cubicBezTo>
                  <a:pt x="1136870" y="209478"/>
                  <a:pt x="1136718" y="209354"/>
                  <a:pt x="1136518" y="209269"/>
                </a:cubicBezTo>
                <a:close/>
                <a:moveTo>
                  <a:pt x="1140395" y="208497"/>
                </a:moveTo>
                <a:cubicBezTo>
                  <a:pt x="1140004" y="208888"/>
                  <a:pt x="1139537" y="209183"/>
                  <a:pt x="1139014" y="209364"/>
                </a:cubicBezTo>
                <a:lnTo>
                  <a:pt x="1144481" y="233319"/>
                </a:lnTo>
                <a:lnTo>
                  <a:pt x="1168751" y="230052"/>
                </a:lnTo>
                <a:close/>
                <a:moveTo>
                  <a:pt x="1891288" y="208097"/>
                </a:moveTo>
                <a:cubicBezTo>
                  <a:pt x="1891117" y="208554"/>
                  <a:pt x="1890850" y="208955"/>
                  <a:pt x="1890517" y="209297"/>
                </a:cubicBezTo>
                <a:lnTo>
                  <a:pt x="1902052" y="223594"/>
                </a:lnTo>
                <a:lnTo>
                  <a:pt x="1917282" y="215393"/>
                </a:lnTo>
                <a:close/>
                <a:moveTo>
                  <a:pt x="577505" y="207792"/>
                </a:moveTo>
                <a:lnTo>
                  <a:pt x="473330" y="228862"/>
                </a:lnTo>
                <a:lnTo>
                  <a:pt x="483503" y="373146"/>
                </a:lnTo>
                <a:cubicBezTo>
                  <a:pt x="483703" y="373156"/>
                  <a:pt x="483894" y="373118"/>
                  <a:pt x="484094" y="373156"/>
                </a:cubicBezTo>
                <a:cubicBezTo>
                  <a:pt x="485141" y="373394"/>
                  <a:pt x="485932" y="374080"/>
                  <a:pt x="486408" y="374956"/>
                </a:cubicBezTo>
                <a:lnTo>
                  <a:pt x="624273" y="320492"/>
                </a:lnTo>
                <a:cubicBezTo>
                  <a:pt x="624130" y="319949"/>
                  <a:pt x="624063" y="319368"/>
                  <a:pt x="624206" y="318787"/>
                </a:cubicBezTo>
                <a:cubicBezTo>
                  <a:pt x="624444" y="317739"/>
                  <a:pt x="625140" y="316949"/>
                  <a:pt x="626007" y="316473"/>
                </a:cubicBezTo>
                <a:lnTo>
                  <a:pt x="581868" y="210088"/>
                </a:lnTo>
                <a:cubicBezTo>
                  <a:pt x="581287" y="210259"/>
                  <a:pt x="580677" y="210345"/>
                  <a:pt x="580048" y="210202"/>
                </a:cubicBezTo>
                <a:cubicBezTo>
                  <a:pt x="578772" y="209907"/>
                  <a:pt x="577877" y="208945"/>
                  <a:pt x="577505" y="207792"/>
                </a:cubicBezTo>
                <a:close/>
                <a:moveTo>
                  <a:pt x="1134746" y="207716"/>
                </a:moveTo>
                <a:lnTo>
                  <a:pt x="1041201" y="247054"/>
                </a:lnTo>
                <a:cubicBezTo>
                  <a:pt x="1041230" y="247131"/>
                  <a:pt x="1041258" y="247188"/>
                  <a:pt x="1041287" y="247254"/>
                </a:cubicBezTo>
                <a:lnTo>
                  <a:pt x="1120373" y="236577"/>
                </a:lnTo>
                <a:lnTo>
                  <a:pt x="1135794" y="208945"/>
                </a:lnTo>
                <a:cubicBezTo>
                  <a:pt x="1135356" y="208621"/>
                  <a:pt x="1135013" y="208183"/>
                  <a:pt x="1134746" y="207716"/>
                </a:cubicBezTo>
                <a:close/>
                <a:moveTo>
                  <a:pt x="1140976" y="207669"/>
                </a:moveTo>
                <a:cubicBezTo>
                  <a:pt x="1140947" y="207716"/>
                  <a:pt x="1140938" y="207764"/>
                  <a:pt x="1140919" y="207811"/>
                </a:cubicBezTo>
                <a:lnTo>
                  <a:pt x="1141071" y="207926"/>
                </a:lnTo>
                <a:lnTo>
                  <a:pt x="1170475" y="227652"/>
                </a:lnTo>
                <a:cubicBezTo>
                  <a:pt x="1171294" y="226585"/>
                  <a:pt x="1172704" y="226014"/>
                  <a:pt x="1174104" y="226338"/>
                </a:cubicBezTo>
                <a:cubicBezTo>
                  <a:pt x="1175980" y="226766"/>
                  <a:pt x="1177142" y="228614"/>
                  <a:pt x="1176790" y="230481"/>
                </a:cubicBezTo>
                <a:lnTo>
                  <a:pt x="1266725" y="256436"/>
                </a:lnTo>
                <a:close/>
                <a:moveTo>
                  <a:pt x="584344" y="207345"/>
                </a:moveTo>
                <a:cubicBezTo>
                  <a:pt x="584335" y="207402"/>
                  <a:pt x="584344" y="207459"/>
                  <a:pt x="584335" y="207516"/>
                </a:cubicBezTo>
                <a:cubicBezTo>
                  <a:pt x="584097" y="208554"/>
                  <a:pt x="583401" y="209364"/>
                  <a:pt x="582525" y="209812"/>
                </a:cubicBezTo>
                <a:lnTo>
                  <a:pt x="626664" y="316206"/>
                </a:lnTo>
                <a:cubicBezTo>
                  <a:pt x="627245" y="316025"/>
                  <a:pt x="627854" y="315949"/>
                  <a:pt x="628483" y="316092"/>
                </a:cubicBezTo>
                <a:cubicBezTo>
                  <a:pt x="628874" y="316187"/>
                  <a:pt x="629216" y="316377"/>
                  <a:pt x="629540" y="316577"/>
                </a:cubicBezTo>
                <a:lnTo>
                  <a:pt x="708103" y="215851"/>
                </a:lnTo>
                <a:cubicBezTo>
                  <a:pt x="707502" y="215270"/>
                  <a:pt x="707112" y="214498"/>
                  <a:pt x="707036" y="213650"/>
                </a:cubicBezTo>
                <a:close/>
                <a:moveTo>
                  <a:pt x="848339" y="205325"/>
                </a:moveTo>
                <a:lnTo>
                  <a:pt x="774177" y="214517"/>
                </a:lnTo>
                <a:lnTo>
                  <a:pt x="775187" y="218318"/>
                </a:lnTo>
                <a:lnTo>
                  <a:pt x="841548" y="230309"/>
                </a:lnTo>
                <a:lnTo>
                  <a:pt x="869180" y="217555"/>
                </a:lnTo>
                <a:close/>
                <a:moveTo>
                  <a:pt x="470692" y="204459"/>
                </a:moveTo>
                <a:lnTo>
                  <a:pt x="448775" y="231491"/>
                </a:lnTo>
                <a:cubicBezTo>
                  <a:pt x="449156" y="231900"/>
                  <a:pt x="449442" y="232348"/>
                  <a:pt x="449623" y="232881"/>
                </a:cubicBezTo>
                <a:lnTo>
                  <a:pt x="472378" y="228281"/>
                </a:lnTo>
                <a:close/>
                <a:moveTo>
                  <a:pt x="2019114" y="202144"/>
                </a:moveTo>
                <a:lnTo>
                  <a:pt x="2006179" y="236348"/>
                </a:lnTo>
                <a:cubicBezTo>
                  <a:pt x="2006322" y="236367"/>
                  <a:pt x="2006446" y="236339"/>
                  <a:pt x="2006579" y="236367"/>
                </a:cubicBezTo>
                <a:cubicBezTo>
                  <a:pt x="2006627" y="236387"/>
                  <a:pt x="2006655" y="236406"/>
                  <a:pt x="2006693" y="236415"/>
                </a:cubicBezTo>
                <a:close/>
                <a:moveTo>
                  <a:pt x="381357" y="201639"/>
                </a:moveTo>
                <a:lnTo>
                  <a:pt x="322445" y="333132"/>
                </a:lnTo>
                <a:cubicBezTo>
                  <a:pt x="322664" y="333265"/>
                  <a:pt x="322845" y="333437"/>
                  <a:pt x="323035" y="333618"/>
                </a:cubicBezTo>
                <a:lnTo>
                  <a:pt x="443250" y="235853"/>
                </a:lnTo>
                <a:cubicBezTo>
                  <a:pt x="442755" y="235072"/>
                  <a:pt x="442565" y="234110"/>
                  <a:pt x="442784" y="233148"/>
                </a:cubicBezTo>
                <a:cubicBezTo>
                  <a:pt x="442822" y="232996"/>
                  <a:pt x="442917" y="232891"/>
                  <a:pt x="442965" y="232748"/>
                </a:cubicBezTo>
                <a:close/>
                <a:moveTo>
                  <a:pt x="915357" y="200039"/>
                </a:moveTo>
                <a:lnTo>
                  <a:pt x="907051" y="238701"/>
                </a:lnTo>
                <a:lnTo>
                  <a:pt x="912442" y="241863"/>
                </a:lnTo>
                <a:cubicBezTo>
                  <a:pt x="913071" y="241063"/>
                  <a:pt x="914014" y="240596"/>
                  <a:pt x="915043" y="240539"/>
                </a:cubicBezTo>
                <a:lnTo>
                  <a:pt x="915376" y="200049"/>
                </a:lnTo>
                <a:cubicBezTo>
                  <a:pt x="915367" y="200049"/>
                  <a:pt x="915367" y="200049"/>
                  <a:pt x="915357" y="200039"/>
                </a:cubicBezTo>
                <a:close/>
                <a:moveTo>
                  <a:pt x="916557" y="199953"/>
                </a:moveTo>
                <a:cubicBezTo>
                  <a:pt x="916319" y="200020"/>
                  <a:pt x="916081" y="200058"/>
                  <a:pt x="915833" y="200058"/>
                </a:cubicBezTo>
                <a:lnTo>
                  <a:pt x="915500" y="240558"/>
                </a:lnTo>
                <a:cubicBezTo>
                  <a:pt x="915690" y="240568"/>
                  <a:pt x="915862" y="240530"/>
                  <a:pt x="916052" y="240568"/>
                </a:cubicBezTo>
                <a:cubicBezTo>
                  <a:pt x="917624" y="240930"/>
                  <a:pt x="918643" y="242282"/>
                  <a:pt x="918757" y="243816"/>
                </a:cubicBezTo>
                <a:lnTo>
                  <a:pt x="935255" y="244359"/>
                </a:lnTo>
                <a:close/>
                <a:moveTo>
                  <a:pt x="912576" y="198382"/>
                </a:moveTo>
                <a:lnTo>
                  <a:pt x="871028" y="217565"/>
                </a:lnTo>
                <a:lnTo>
                  <a:pt x="906203" y="238206"/>
                </a:lnTo>
                <a:lnTo>
                  <a:pt x="914443" y="199858"/>
                </a:lnTo>
                <a:cubicBezTo>
                  <a:pt x="913652" y="199572"/>
                  <a:pt x="912985" y="199067"/>
                  <a:pt x="912576" y="198382"/>
                </a:cubicBezTo>
                <a:close/>
                <a:moveTo>
                  <a:pt x="918700" y="198248"/>
                </a:moveTo>
                <a:cubicBezTo>
                  <a:pt x="918395" y="198820"/>
                  <a:pt x="917976" y="199296"/>
                  <a:pt x="917433" y="199620"/>
                </a:cubicBezTo>
                <a:lnTo>
                  <a:pt x="936283" y="244397"/>
                </a:lnTo>
                <a:lnTo>
                  <a:pt x="1034362" y="247635"/>
                </a:lnTo>
                <a:cubicBezTo>
                  <a:pt x="1034391" y="247531"/>
                  <a:pt x="1034353" y="247416"/>
                  <a:pt x="1034372" y="247302"/>
                </a:cubicBezTo>
                <a:cubicBezTo>
                  <a:pt x="1034391" y="247226"/>
                  <a:pt x="1034448" y="247159"/>
                  <a:pt x="1034467" y="247083"/>
                </a:cubicBezTo>
                <a:close/>
                <a:moveTo>
                  <a:pt x="912204" y="197401"/>
                </a:moveTo>
                <a:lnTo>
                  <a:pt x="849844" y="205135"/>
                </a:lnTo>
                <a:lnTo>
                  <a:pt x="870209" y="217079"/>
                </a:lnTo>
                <a:lnTo>
                  <a:pt x="912299" y="197648"/>
                </a:lnTo>
                <a:cubicBezTo>
                  <a:pt x="912271" y="197572"/>
                  <a:pt x="912214" y="197486"/>
                  <a:pt x="912204" y="197401"/>
                </a:cubicBezTo>
                <a:close/>
                <a:moveTo>
                  <a:pt x="468758" y="195981"/>
                </a:moveTo>
                <a:lnTo>
                  <a:pt x="448556" y="230471"/>
                </a:lnTo>
                <a:lnTo>
                  <a:pt x="470597" y="203278"/>
                </a:lnTo>
                <a:lnTo>
                  <a:pt x="470111" y="196343"/>
                </a:lnTo>
                <a:cubicBezTo>
                  <a:pt x="469911" y="196334"/>
                  <a:pt x="469730" y="196372"/>
                  <a:pt x="469530" y="196334"/>
                </a:cubicBezTo>
                <a:cubicBezTo>
                  <a:pt x="469244" y="196258"/>
                  <a:pt x="469006" y="196096"/>
                  <a:pt x="468758" y="195981"/>
                </a:cubicBezTo>
                <a:close/>
                <a:moveTo>
                  <a:pt x="478950" y="194267"/>
                </a:moveTo>
                <a:lnTo>
                  <a:pt x="471549" y="203392"/>
                </a:lnTo>
                <a:lnTo>
                  <a:pt x="473292" y="228081"/>
                </a:lnTo>
                <a:lnTo>
                  <a:pt x="577353" y="207021"/>
                </a:lnTo>
                <a:cubicBezTo>
                  <a:pt x="577343" y="206887"/>
                  <a:pt x="577362" y="206745"/>
                  <a:pt x="577362" y="206602"/>
                </a:cubicBezTo>
                <a:close/>
                <a:moveTo>
                  <a:pt x="171112" y="194153"/>
                </a:moveTo>
                <a:lnTo>
                  <a:pt x="68413" y="301290"/>
                </a:lnTo>
                <a:cubicBezTo>
                  <a:pt x="68708" y="301652"/>
                  <a:pt x="68927" y="302061"/>
                  <a:pt x="69061" y="302509"/>
                </a:cubicBezTo>
                <a:lnTo>
                  <a:pt x="187190" y="280201"/>
                </a:lnTo>
                <a:cubicBezTo>
                  <a:pt x="187161" y="279839"/>
                  <a:pt x="187133" y="279478"/>
                  <a:pt x="187218" y="279097"/>
                </a:cubicBezTo>
                <a:cubicBezTo>
                  <a:pt x="187523" y="277782"/>
                  <a:pt x="188533" y="276877"/>
                  <a:pt x="189733" y="276515"/>
                </a:cubicBezTo>
                <a:lnTo>
                  <a:pt x="173645" y="194829"/>
                </a:lnTo>
                <a:cubicBezTo>
                  <a:pt x="173255" y="194876"/>
                  <a:pt x="172855" y="194896"/>
                  <a:pt x="172455" y="194800"/>
                </a:cubicBezTo>
                <a:cubicBezTo>
                  <a:pt x="171950" y="194676"/>
                  <a:pt x="171502" y="194448"/>
                  <a:pt x="171112" y="194153"/>
                </a:cubicBezTo>
                <a:close/>
                <a:moveTo>
                  <a:pt x="473816" y="193629"/>
                </a:moveTo>
                <a:cubicBezTo>
                  <a:pt x="473816" y="193629"/>
                  <a:pt x="473816" y="193638"/>
                  <a:pt x="473816" y="193648"/>
                </a:cubicBezTo>
                <a:cubicBezTo>
                  <a:pt x="473483" y="195057"/>
                  <a:pt x="472378" y="196058"/>
                  <a:pt x="471044" y="196334"/>
                </a:cubicBezTo>
                <a:lnTo>
                  <a:pt x="471454" y="202230"/>
                </a:lnTo>
                <a:lnTo>
                  <a:pt x="478007" y="194153"/>
                </a:lnTo>
                <a:close/>
                <a:moveTo>
                  <a:pt x="725667" y="193543"/>
                </a:moveTo>
                <a:lnTo>
                  <a:pt x="712865" y="210688"/>
                </a:lnTo>
                <a:cubicBezTo>
                  <a:pt x="713570" y="211298"/>
                  <a:pt x="713989" y="212155"/>
                  <a:pt x="714056" y="213098"/>
                </a:cubicBezTo>
                <a:lnTo>
                  <a:pt x="756042" y="215260"/>
                </a:lnTo>
                <a:cubicBezTo>
                  <a:pt x="756042" y="215203"/>
                  <a:pt x="756032" y="215146"/>
                  <a:pt x="756042" y="215088"/>
                </a:cubicBezTo>
                <a:cubicBezTo>
                  <a:pt x="756109" y="214793"/>
                  <a:pt x="756270" y="214555"/>
                  <a:pt x="756404" y="214298"/>
                </a:cubicBezTo>
                <a:close/>
                <a:moveTo>
                  <a:pt x="169892" y="192305"/>
                </a:moveTo>
                <a:lnTo>
                  <a:pt x="7034" y="219051"/>
                </a:lnTo>
                <a:cubicBezTo>
                  <a:pt x="7043" y="219356"/>
                  <a:pt x="7082" y="219670"/>
                  <a:pt x="7015" y="219975"/>
                </a:cubicBezTo>
                <a:cubicBezTo>
                  <a:pt x="6834" y="220727"/>
                  <a:pt x="6396" y="221318"/>
                  <a:pt x="5862" y="221794"/>
                </a:cubicBezTo>
                <a:lnTo>
                  <a:pt x="63851" y="300461"/>
                </a:lnTo>
                <a:cubicBezTo>
                  <a:pt x="64613" y="300004"/>
                  <a:pt x="65556" y="299813"/>
                  <a:pt x="66498" y="300033"/>
                </a:cubicBezTo>
                <a:cubicBezTo>
                  <a:pt x="67013" y="300147"/>
                  <a:pt x="67441" y="300375"/>
                  <a:pt x="67842" y="300671"/>
                </a:cubicBezTo>
                <a:lnTo>
                  <a:pt x="170550" y="193533"/>
                </a:lnTo>
                <a:cubicBezTo>
                  <a:pt x="170245" y="193162"/>
                  <a:pt x="170035" y="192762"/>
                  <a:pt x="169892" y="192305"/>
                </a:cubicBezTo>
                <a:close/>
                <a:moveTo>
                  <a:pt x="482893" y="188123"/>
                </a:moveTo>
                <a:lnTo>
                  <a:pt x="473730" y="191924"/>
                </a:lnTo>
                <a:cubicBezTo>
                  <a:pt x="473826" y="192257"/>
                  <a:pt x="473845" y="192590"/>
                  <a:pt x="473835" y="192952"/>
                </a:cubicBezTo>
                <a:lnTo>
                  <a:pt x="478502" y="193533"/>
                </a:lnTo>
                <a:close/>
                <a:moveTo>
                  <a:pt x="2134319" y="186095"/>
                </a:moveTo>
                <a:lnTo>
                  <a:pt x="2223520" y="233129"/>
                </a:lnTo>
                <a:lnTo>
                  <a:pt x="2226778" y="229186"/>
                </a:lnTo>
                <a:close/>
                <a:moveTo>
                  <a:pt x="2120536" y="181742"/>
                </a:moveTo>
                <a:cubicBezTo>
                  <a:pt x="2119850" y="182046"/>
                  <a:pt x="2119079" y="182208"/>
                  <a:pt x="2118298" y="182027"/>
                </a:cubicBezTo>
                <a:cubicBezTo>
                  <a:pt x="2118250" y="182008"/>
                  <a:pt x="2118241" y="181989"/>
                  <a:pt x="2118212" y="181989"/>
                </a:cubicBezTo>
                <a:lnTo>
                  <a:pt x="2089494" y="261047"/>
                </a:lnTo>
                <a:lnTo>
                  <a:pt x="2142844" y="274858"/>
                </a:lnTo>
                <a:lnTo>
                  <a:pt x="2171143" y="268867"/>
                </a:lnTo>
                <a:close/>
                <a:moveTo>
                  <a:pt x="2122032" y="180570"/>
                </a:moveTo>
                <a:cubicBezTo>
                  <a:pt x="2121784" y="180894"/>
                  <a:pt x="2121489" y="181170"/>
                  <a:pt x="2121165" y="181408"/>
                </a:cubicBezTo>
                <a:lnTo>
                  <a:pt x="2171876" y="268714"/>
                </a:lnTo>
                <a:lnTo>
                  <a:pt x="2198879" y="262990"/>
                </a:lnTo>
                <a:lnTo>
                  <a:pt x="2222997" y="233796"/>
                </a:lnTo>
                <a:close/>
                <a:moveTo>
                  <a:pt x="2116155" y="180541"/>
                </a:moveTo>
                <a:lnTo>
                  <a:pt x="2056728" y="212698"/>
                </a:lnTo>
                <a:lnTo>
                  <a:pt x="2069606" y="255913"/>
                </a:lnTo>
                <a:lnTo>
                  <a:pt x="2088818" y="260875"/>
                </a:lnTo>
                <a:lnTo>
                  <a:pt x="2117564" y="181694"/>
                </a:lnTo>
                <a:cubicBezTo>
                  <a:pt x="2117002" y="181418"/>
                  <a:pt x="2116507" y="181046"/>
                  <a:pt x="2116155" y="180541"/>
                </a:cubicBezTo>
                <a:close/>
                <a:moveTo>
                  <a:pt x="2274012" y="178141"/>
                </a:moveTo>
                <a:lnTo>
                  <a:pt x="2258973" y="243254"/>
                </a:lnTo>
                <a:lnTo>
                  <a:pt x="2260973" y="244187"/>
                </a:lnTo>
                <a:cubicBezTo>
                  <a:pt x="2261658" y="243083"/>
                  <a:pt x="2262906" y="242463"/>
                  <a:pt x="2264230" y="242559"/>
                </a:cubicBezTo>
                <a:close/>
                <a:moveTo>
                  <a:pt x="394959" y="177741"/>
                </a:moveTo>
                <a:cubicBezTo>
                  <a:pt x="394149" y="178360"/>
                  <a:pt x="393092" y="178674"/>
                  <a:pt x="392006" y="178427"/>
                </a:cubicBezTo>
                <a:cubicBezTo>
                  <a:pt x="391939" y="178408"/>
                  <a:pt x="391873" y="178351"/>
                  <a:pt x="391796" y="178332"/>
                </a:cubicBezTo>
                <a:lnTo>
                  <a:pt x="381690" y="200858"/>
                </a:lnTo>
                <a:lnTo>
                  <a:pt x="443298" y="231976"/>
                </a:lnTo>
                <a:cubicBezTo>
                  <a:pt x="443412" y="231805"/>
                  <a:pt x="443555" y="231681"/>
                  <a:pt x="443698" y="231538"/>
                </a:cubicBezTo>
                <a:close/>
                <a:moveTo>
                  <a:pt x="675641" y="177312"/>
                </a:moveTo>
                <a:lnTo>
                  <a:pt x="584363" y="206087"/>
                </a:lnTo>
                <a:cubicBezTo>
                  <a:pt x="584392" y="206202"/>
                  <a:pt x="584363" y="206326"/>
                  <a:pt x="584363" y="206440"/>
                </a:cubicBezTo>
                <a:lnTo>
                  <a:pt x="707055" y="212745"/>
                </a:lnTo>
                <a:cubicBezTo>
                  <a:pt x="707074" y="212679"/>
                  <a:pt x="707045" y="212603"/>
                  <a:pt x="707055" y="212536"/>
                </a:cubicBezTo>
                <a:cubicBezTo>
                  <a:pt x="707188" y="211955"/>
                  <a:pt x="707493" y="211459"/>
                  <a:pt x="707864" y="211040"/>
                </a:cubicBezTo>
                <a:close/>
                <a:moveTo>
                  <a:pt x="396178" y="176007"/>
                </a:moveTo>
                <a:cubicBezTo>
                  <a:pt x="396016" y="176531"/>
                  <a:pt x="395740" y="176969"/>
                  <a:pt x="395387" y="177350"/>
                </a:cubicBezTo>
                <a:lnTo>
                  <a:pt x="444117" y="231148"/>
                </a:lnTo>
                <a:cubicBezTo>
                  <a:pt x="444927" y="230519"/>
                  <a:pt x="445984" y="230205"/>
                  <a:pt x="447070" y="230452"/>
                </a:cubicBezTo>
                <a:cubicBezTo>
                  <a:pt x="447346" y="230519"/>
                  <a:pt x="447584" y="230681"/>
                  <a:pt x="447841" y="230805"/>
                </a:cubicBezTo>
                <a:lnTo>
                  <a:pt x="468349" y="195781"/>
                </a:lnTo>
                <a:cubicBezTo>
                  <a:pt x="467911" y="195496"/>
                  <a:pt x="467539" y="195115"/>
                  <a:pt x="467272" y="194667"/>
                </a:cubicBezTo>
                <a:cubicBezTo>
                  <a:pt x="467187" y="194543"/>
                  <a:pt x="467063" y="194457"/>
                  <a:pt x="466977" y="194324"/>
                </a:cubicBezTo>
                <a:cubicBezTo>
                  <a:pt x="466158" y="194981"/>
                  <a:pt x="465091" y="195296"/>
                  <a:pt x="463996" y="195048"/>
                </a:cubicBezTo>
                <a:cubicBezTo>
                  <a:pt x="462167" y="194629"/>
                  <a:pt x="461043" y="192867"/>
                  <a:pt x="461310" y="191047"/>
                </a:cubicBezTo>
                <a:close/>
                <a:moveTo>
                  <a:pt x="2273479" y="173874"/>
                </a:moveTo>
                <a:lnTo>
                  <a:pt x="2228093" y="228871"/>
                </a:lnTo>
                <a:lnTo>
                  <a:pt x="2258458" y="243016"/>
                </a:lnTo>
                <a:lnTo>
                  <a:pt x="2274336" y="174265"/>
                </a:lnTo>
                <a:cubicBezTo>
                  <a:pt x="2274032" y="174160"/>
                  <a:pt x="2273727" y="174026"/>
                  <a:pt x="2273479" y="173874"/>
                </a:cubicBezTo>
                <a:close/>
                <a:moveTo>
                  <a:pt x="2277927" y="173341"/>
                </a:moveTo>
                <a:cubicBezTo>
                  <a:pt x="2277213" y="174064"/>
                  <a:pt x="2276222" y="174474"/>
                  <a:pt x="2275146" y="174388"/>
                </a:cubicBezTo>
                <a:lnTo>
                  <a:pt x="2264783" y="242568"/>
                </a:lnTo>
                <a:cubicBezTo>
                  <a:pt x="2266316" y="242930"/>
                  <a:pt x="2267335" y="244207"/>
                  <a:pt x="2267497" y="245692"/>
                </a:cubicBezTo>
                <a:lnTo>
                  <a:pt x="2365605" y="244730"/>
                </a:lnTo>
                <a:cubicBezTo>
                  <a:pt x="2365614" y="244559"/>
                  <a:pt x="2365576" y="244407"/>
                  <a:pt x="2365614" y="244226"/>
                </a:cubicBezTo>
                <a:cubicBezTo>
                  <a:pt x="2365710" y="243807"/>
                  <a:pt x="2365900" y="243454"/>
                  <a:pt x="2366119" y="243121"/>
                </a:cubicBezTo>
                <a:close/>
                <a:moveTo>
                  <a:pt x="693367" y="171712"/>
                </a:moveTo>
                <a:lnTo>
                  <a:pt x="676384" y="177074"/>
                </a:lnTo>
                <a:lnTo>
                  <a:pt x="708379" y="210564"/>
                </a:lnTo>
                <a:cubicBezTo>
                  <a:pt x="709198" y="209926"/>
                  <a:pt x="710265" y="209602"/>
                  <a:pt x="711351" y="209850"/>
                </a:cubicBezTo>
                <a:cubicBezTo>
                  <a:pt x="711760" y="209945"/>
                  <a:pt x="712103" y="210136"/>
                  <a:pt x="712436" y="210345"/>
                </a:cubicBezTo>
                <a:lnTo>
                  <a:pt x="725219" y="193229"/>
                </a:lnTo>
                <a:close/>
                <a:moveTo>
                  <a:pt x="2271879" y="171474"/>
                </a:moveTo>
                <a:lnTo>
                  <a:pt x="2122594" y="178779"/>
                </a:lnTo>
                <a:cubicBezTo>
                  <a:pt x="2122575" y="178970"/>
                  <a:pt x="2122613" y="179151"/>
                  <a:pt x="2122565" y="179341"/>
                </a:cubicBezTo>
                <a:cubicBezTo>
                  <a:pt x="2122546" y="179446"/>
                  <a:pt x="2122470" y="179532"/>
                  <a:pt x="2122432" y="179627"/>
                </a:cubicBezTo>
                <a:lnTo>
                  <a:pt x="2227330" y="228509"/>
                </a:lnTo>
                <a:lnTo>
                  <a:pt x="2272879" y="173331"/>
                </a:lnTo>
                <a:cubicBezTo>
                  <a:pt x="2272374" y="172817"/>
                  <a:pt x="2272012" y="172198"/>
                  <a:pt x="2271879" y="171474"/>
                </a:cubicBezTo>
                <a:close/>
                <a:moveTo>
                  <a:pt x="2554933" y="165863"/>
                </a:moveTo>
                <a:lnTo>
                  <a:pt x="2464436" y="258351"/>
                </a:lnTo>
                <a:cubicBezTo>
                  <a:pt x="2465046" y="259113"/>
                  <a:pt x="2465351" y="260066"/>
                  <a:pt x="2465208" y="261085"/>
                </a:cubicBezTo>
                <a:lnTo>
                  <a:pt x="2614988" y="301252"/>
                </a:lnTo>
                <a:cubicBezTo>
                  <a:pt x="2615284" y="300509"/>
                  <a:pt x="2615779" y="299890"/>
                  <a:pt x="2616446" y="299499"/>
                </a:cubicBezTo>
                <a:lnTo>
                  <a:pt x="2558172" y="166425"/>
                </a:lnTo>
                <a:cubicBezTo>
                  <a:pt x="2557591" y="166616"/>
                  <a:pt x="2556972" y="166702"/>
                  <a:pt x="2556334" y="166549"/>
                </a:cubicBezTo>
                <a:cubicBezTo>
                  <a:pt x="2555819" y="166425"/>
                  <a:pt x="2555352" y="166178"/>
                  <a:pt x="2554933" y="165863"/>
                </a:cubicBezTo>
                <a:close/>
                <a:moveTo>
                  <a:pt x="298680" y="163349"/>
                </a:moveTo>
                <a:lnTo>
                  <a:pt x="193381" y="277620"/>
                </a:lnTo>
                <a:cubicBezTo>
                  <a:pt x="194086" y="278458"/>
                  <a:pt x="194448" y="279554"/>
                  <a:pt x="194200" y="280687"/>
                </a:cubicBezTo>
                <a:cubicBezTo>
                  <a:pt x="194181" y="280773"/>
                  <a:pt x="194124" y="280840"/>
                  <a:pt x="194095" y="280925"/>
                </a:cubicBezTo>
                <a:lnTo>
                  <a:pt x="317558" y="334380"/>
                </a:lnTo>
                <a:cubicBezTo>
                  <a:pt x="318035" y="333532"/>
                  <a:pt x="318825" y="332932"/>
                  <a:pt x="319768" y="332694"/>
                </a:cubicBezTo>
                <a:lnTo>
                  <a:pt x="300718" y="163949"/>
                </a:lnTo>
                <a:cubicBezTo>
                  <a:pt x="300461" y="163949"/>
                  <a:pt x="300223" y="163996"/>
                  <a:pt x="299966" y="163930"/>
                </a:cubicBezTo>
                <a:cubicBezTo>
                  <a:pt x="299480" y="163815"/>
                  <a:pt x="299061" y="163615"/>
                  <a:pt x="298680" y="163349"/>
                </a:cubicBezTo>
                <a:close/>
                <a:moveTo>
                  <a:pt x="303728" y="162434"/>
                </a:moveTo>
                <a:cubicBezTo>
                  <a:pt x="303233" y="163177"/>
                  <a:pt x="302480" y="163682"/>
                  <a:pt x="301623" y="163892"/>
                </a:cubicBezTo>
                <a:lnTo>
                  <a:pt x="320664" y="332646"/>
                </a:lnTo>
                <a:cubicBezTo>
                  <a:pt x="320911" y="332646"/>
                  <a:pt x="321149" y="332608"/>
                  <a:pt x="321407" y="332665"/>
                </a:cubicBezTo>
                <a:cubicBezTo>
                  <a:pt x="321483" y="332684"/>
                  <a:pt x="321540" y="332741"/>
                  <a:pt x="321616" y="332770"/>
                </a:cubicBezTo>
                <a:lnTo>
                  <a:pt x="380547" y="201239"/>
                </a:lnTo>
                <a:close/>
                <a:moveTo>
                  <a:pt x="297470" y="161644"/>
                </a:moveTo>
                <a:lnTo>
                  <a:pt x="176779" y="190847"/>
                </a:lnTo>
                <a:cubicBezTo>
                  <a:pt x="176836" y="191257"/>
                  <a:pt x="176846" y="191686"/>
                  <a:pt x="176750" y="192114"/>
                </a:cubicBezTo>
                <a:cubicBezTo>
                  <a:pt x="176436" y="193429"/>
                  <a:pt x="175436" y="194343"/>
                  <a:pt x="174236" y="194695"/>
                </a:cubicBezTo>
                <a:lnTo>
                  <a:pt x="190323" y="276382"/>
                </a:lnTo>
                <a:cubicBezTo>
                  <a:pt x="190714" y="276353"/>
                  <a:pt x="191105" y="276334"/>
                  <a:pt x="191514" y="276420"/>
                </a:cubicBezTo>
                <a:cubicBezTo>
                  <a:pt x="191990" y="276525"/>
                  <a:pt x="192419" y="276734"/>
                  <a:pt x="192800" y="277011"/>
                </a:cubicBezTo>
                <a:lnTo>
                  <a:pt x="298099" y="162730"/>
                </a:lnTo>
                <a:cubicBezTo>
                  <a:pt x="297823" y="162406"/>
                  <a:pt x="297613" y="162044"/>
                  <a:pt x="297470" y="161644"/>
                </a:cubicBezTo>
                <a:close/>
                <a:moveTo>
                  <a:pt x="304233" y="161310"/>
                </a:moveTo>
                <a:cubicBezTo>
                  <a:pt x="304204" y="161444"/>
                  <a:pt x="304128" y="161539"/>
                  <a:pt x="304081" y="161653"/>
                </a:cubicBezTo>
                <a:lnTo>
                  <a:pt x="380900" y="200449"/>
                </a:lnTo>
                <a:lnTo>
                  <a:pt x="390987" y="177951"/>
                </a:lnTo>
                <a:cubicBezTo>
                  <a:pt x="389863" y="177274"/>
                  <a:pt x="389234" y="176046"/>
                  <a:pt x="389329" y="174703"/>
                </a:cubicBezTo>
                <a:close/>
                <a:moveTo>
                  <a:pt x="557493" y="157158"/>
                </a:moveTo>
                <a:lnTo>
                  <a:pt x="484465" y="187466"/>
                </a:lnTo>
                <a:lnTo>
                  <a:pt x="479445" y="193648"/>
                </a:lnTo>
                <a:lnTo>
                  <a:pt x="577372" y="205925"/>
                </a:lnTo>
                <a:cubicBezTo>
                  <a:pt x="577372" y="205916"/>
                  <a:pt x="577372" y="205906"/>
                  <a:pt x="577372" y="205897"/>
                </a:cubicBezTo>
                <a:cubicBezTo>
                  <a:pt x="577601" y="204887"/>
                  <a:pt x="578248" y="204106"/>
                  <a:pt x="579077" y="203620"/>
                </a:cubicBezTo>
                <a:close/>
                <a:moveTo>
                  <a:pt x="757375" y="154671"/>
                </a:moveTo>
                <a:lnTo>
                  <a:pt x="759642" y="212402"/>
                </a:lnTo>
                <a:cubicBezTo>
                  <a:pt x="759871" y="212412"/>
                  <a:pt x="760100" y="212374"/>
                  <a:pt x="760328" y="212431"/>
                </a:cubicBezTo>
                <a:cubicBezTo>
                  <a:pt x="761681" y="212736"/>
                  <a:pt x="762643" y="213803"/>
                  <a:pt x="762957" y="215060"/>
                </a:cubicBezTo>
                <a:lnTo>
                  <a:pt x="773292" y="213774"/>
                </a:lnTo>
                <a:lnTo>
                  <a:pt x="757575" y="154681"/>
                </a:lnTo>
                <a:cubicBezTo>
                  <a:pt x="757509" y="154691"/>
                  <a:pt x="757442" y="154671"/>
                  <a:pt x="757375" y="154671"/>
                </a:cubicBezTo>
                <a:close/>
                <a:moveTo>
                  <a:pt x="2037135" y="154519"/>
                </a:moveTo>
                <a:lnTo>
                  <a:pt x="2034773" y="160768"/>
                </a:lnTo>
                <a:lnTo>
                  <a:pt x="2007265" y="236682"/>
                </a:lnTo>
                <a:cubicBezTo>
                  <a:pt x="2007846" y="236958"/>
                  <a:pt x="2008351" y="237330"/>
                  <a:pt x="2008713" y="237853"/>
                </a:cubicBezTo>
                <a:lnTo>
                  <a:pt x="2055833" y="212355"/>
                </a:lnTo>
                <a:lnTo>
                  <a:pt x="2038593" y="154567"/>
                </a:lnTo>
                <a:cubicBezTo>
                  <a:pt x="2038135" y="154653"/>
                  <a:pt x="2037659" y="154653"/>
                  <a:pt x="2037154" y="154538"/>
                </a:cubicBezTo>
                <a:cubicBezTo>
                  <a:pt x="2037145" y="154538"/>
                  <a:pt x="2037135" y="154529"/>
                  <a:pt x="2037135" y="154519"/>
                </a:cubicBezTo>
                <a:close/>
                <a:moveTo>
                  <a:pt x="755089" y="154157"/>
                </a:moveTo>
                <a:lnTo>
                  <a:pt x="726171" y="192876"/>
                </a:lnTo>
                <a:lnTo>
                  <a:pt x="756851" y="213593"/>
                </a:lnTo>
                <a:cubicBezTo>
                  <a:pt x="757442" y="212936"/>
                  <a:pt x="758233" y="212488"/>
                  <a:pt x="759128" y="212393"/>
                </a:cubicBezTo>
                <a:lnTo>
                  <a:pt x="756861" y="154662"/>
                </a:lnTo>
                <a:cubicBezTo>
                  <a:pt x="756632" y="154643"/>
                  <a:pt x="756404" y="154691"/>
                  <a:pt x="756175" y="154643"/>
                </a:cubicBezTo>
                <a:cubicBezTo>
                  <a:pt x="755775" y="154548"/>
                  <a:pt x="755423" y="154357"/>
                  <a:pt x="755089" y="154157"/>
                </a:cubicBezTo>
                <a:close/>
                <a:moveTo>
                  <a:pt x="2032049" y="153690"/>
                </a:moveTo>
                <a:lnTo>
                  <a:pt x="1891460" y="205983"/>
                </a:lnTo>
                <a:cubicBezTo>
                  <a:pt x="1891574" y="206449"/>
                  <a:pt x="1891593" y="206935"/>
                  <a:pt x="1891508" y="207421"/>
                </a:cubicBezTo>
                <a:lnTo>
                  <a:pt x="1918197" y="214908"/>
                </a:lnTo>
                <a:close/>
                <a:moveTo>
                  <a:pt x="759785" y="153347"/>
                </a:moveTo>
                <a:cubicBezTo>
                  <a:pt x="759376" y="153862"/>
                  <a:pt x="758823" y="154214"/>
                  <a:pt x="758204" y="154452"/>
                </a:cubicBezTo>
                <a:lnTo>
                  <a:pt x="773958" y="213688"/>
                </a:lnTo>
                <a:lnTo>
                  <a:pt x="847149" y="204621"/>
                </a:lnTo>
                <a:close/>
                <a:moveTo>
                  <a:pt x="2035097" y="153119"/>
                </a:moveTo>
                <a:lnTo>
                  <a:pt x="1919501" y="215260"/>
                </a:lnTo>
                <a:lnTo>
                  <a:pt x="2002512" y="238549"/>
                </a:lnTo>
                <a:cubicBezTo>
                  <a:pt x="2002998" y="237368"/>
                  <a:pt x="2004007" y="236520"/>
                  <a:pt x="2005226" y="236320"/>
                </a:cubicBezTo>
                <a:lnTo>
                  <a:pt x="2036307" y="154138"/>
                </a:lnTo>
                <a:cubicBezTo>
                  <a:pt x="2035830" y="153881"/>
                  <a:pt x="2035411" y="153548"/>
                  <a:pt x="2035097" y="153119"/>
                </a:cubicBezTo>
                <a:close/>
                <a:moveTo>
                  <a:pt x="753794" y="152652"/>
                </a:moveTo>
                <a:lnTo>
                  <a:pt x="694387" y="171388"/>
                </a:lnTo>
                <a:lnTo>
                  <a:pt x="725724" y="192562"/>
                </a:lnTo>
                <a:lnTo>
                  <a:pt x="754661" y="153814"/>
                </a:lnTo>
                <a:cubicBezTo>
                  <a:pt x="754289" y="153490"/>
                  <a:pt x="754004" y="153100"/>
                  <a:pt x="753794" y="152652"/>
                </a:cubicBezTo>
                <a:close/>
                <a:moveTo>
                  <a:pt x="760252" y="152547"/>
                </a:moveTo>
                <a:lnTo>
                  <a:pt x="848653" y="204440"/>
                </a:lnTo>
                <a:lnTo>
                  <a:pt x="912128" y="196562"/>
                </a:lnTo>
                <a:cubicBezTo>
                  <a:pt x="912128" y="196372"/>
                  <a:pt x="912109" y="196191"/>
                  <a:pt x="912138" y="196010"/>
                </a:cubicBezTo>
                <a:close/>
                <a:moveTo>
                  <a:pt x="2041155" y="152452"/>
                </a:moveTo>
                <a:cubicBezTo>
                  <a:pt x="2040783" y="153300"/>
                  <a:pt x="2040145" y="153938"/>
                  <a:pt x="2039326" y="154281"/>
                </a:cubicBezTo>
                <a:lnTo>
                  <a:pt x="2056528" y="211984"/>
                </a:lnTo>
                <a:lnTo>
                  <a:pt x="2115840" y="179875"/>
                </a:lnTo>
                <a:cubicBezTo>
                  <a:pt x="2115574" y="179217"/>
                  <a:pt x="2115431" y="178484"/>
                  <a:pt x="2115593" y="177732"/>
                </a:cubicBezTo>
                <a:cubicBezTo>
                  <a:pt x="2115602" y="177713"/>
                  <a:pt x="2115621" y="177694"/>
                  <a:pt x="2115621" y="177674"/>
                </a:cubicBezTo>
                <a:close/>
                <a:moveTo>
                  <a:pt x="467406" y="146737"/>
                </a:moveTo>
                <a:lnTo>
                  <a:pt x="396235" y="174074"/>
                </a:lnTo>
                <a:cubicBezTo>
                  <a:pt x="396349" y="174522"/>
                  <a:pt x="396368" y="174988"/>
                  <a:pt x="396302" y="175465"/>
                </a:cubicBezTo>
                <a:lnTo>
                  <a:pt x="461424" y="190514"/>
                </a:lnTo>
                <a:cubicBezTo>
                  <a:pt x="461996" y="188752"/>
                  <a:pt x="463777" y="187666"/>
                  <a:pt x="465596" y="188095"/>
                </a:cubicBezTo>
                <a:cubicBezTo>
                  <a:pt x="466568" y="188323"/>
                  <a:pt x="467349" y="188923"/>
                  <a:pt x="467834" y="189714"/>
                </a:cubicBezTo>
                <a:cubicBezTo>
                  <a:pt x="468301" y="189342"/>
                  <a:pt x="468815" y="189057"/>
                  <a:pt x="469406" y="188952"/>
                </a:cubicBezTo>
                <a:close/>
                <a:moveTo>
                  <a:pt x="2631609" y="144270"/>
                </a:moveTo>
                <a:cubicBezTo>
                  <a:pt x="2630990" y="144880"/>
                  <a:pt x="2630209" y="145242"/>
                  <a:pt x="2629314" y="145289"/>
                </a:cubicBezTo>
                <a:lnTo>
                  <a:pt x="2618903" y="299080"/>
                </a:lnTo>
                <a:cubicBezTo>
                  <a:pt x="2618951" y="299090"/>
                  <a:pt x="2618999" y="299071"/>
                  <a:pt x="2619046" y="299080"/>
                </a:cubicBezTo>
                <a:cubicBezTo>
                  <a:pt x="2620084" y="299318"/>
                  <a:pt x="2620885" y="300004"/>
                  <a:pt x="2621351" y="300890"/>
                </a:cubicBezTo>
                <a:lnTo>
                  <a:pt x="2759226" y="246426"/>
                </a:lnTo>
                <a:cubicBezTo>
                  <a:pt x="2759073" y="245873"/>
                  <a:pt x="2759016" y="245302"/>
                  <a:pt x="2759149" y="244711"/>
                </a:cubicBezTo>
                <a:cubicBezTo>
                  <a:pt x="2759245" y="244340"/>
                  <a:pt x="2759416" y="244035"/>
                  <a:pt x="2759607" y="243721"/>
                </a:cubicBezTo>
                <a:close/>
                <a:moveTo>
                  <a:pt x="2625866" y="143032"/>
                </a:moveTo>
                <a:lnTo>
                  <a:pt x="2560620" y="162320"/>
                </a:lnTo>
                <a:cubicBezTo>
                  <a:pt x="2560734" y="162825"/>
                  <a:pt x="2560763" y="163339"/>
                  <a:pt x="2560639" y="163873"/>
                </a:cubicBezTo>
                <a:cubicBezTo>
                  <a:pt x="2560410" y="164873"/>
                  <a:pt x="2559762" y="165654"/>
                  <a:pt x="2558943" y="166130"/>
                </a:cubicBezTo>
                <a:lnTo>
                  <a:pt x="2617217" y="299204"/>
                </a:lnTo>
                <a:cubicBezTo>
                  <a:pt x="2617493" y="299118"/>
                  <a:pt x="2617770" y="299071"/>
                  <a:pt x="2618055" y="299061"/>
                </a:cubicBezTo>
                <a:lnTo>
                  <a:pt x="2628485" y="145270"/>
                </a:lnTo>
                <a:cubicBezTo>
                  <a:pt x="2628428" y="145270"/>
                  <a:pt x="2628390" y="145280"/>
                  <a:pt x="2628333" y="145270"/>
                </a:cubicBezTo>
                <a:cubicBezTo>
                  <a:pt x="2627133" y="144985"/>
                  <a:pt x="2626257" y="144108"/>
                  <a:pt x="2625866" y="143032"/>
                </a:cubicBezTo>
                <a:close/>
                <a:moveTo>
                  <a:pt x="630531" y="130078"/>
                </a:moveTo>
                <a:cubicBezTo>
                  <a:pt x="629712" y="130707"/>
                  <a:pt x="628655" y="131030"/>
                  <a:pt x="627559" y="130783"/>
                </a:cubicBezTo>
                <a:cubicBezTo>
                  <a:pt x="627292" y="130707"/>
                  <a:pt x="627073" y="130564"/>
                  <a:pt x="626835" y="130440"/>
                </a:cubicBezTo>
                <a:lnTo>
                  <a:pt x="582944" y="203820"/>
                </a:lnTo>
                <a:cubicBezTo>
                  <a:pt x="583439" y="204173"/>
                  <a:pt x="583792" y="204678"/>
                  <a:pt x="584039" y="205221"/>
                </a:cubicBezTo>
                <a:lnTo>
                  <a:pt x="674927" y="176550"/>
                </a:lnTo>
                <a:close/>
                <a:moveTo>
                  <a:pt x="631093" y="129640"/>
                </a:moveTo>
                <a:lnTo>
                  <a:pt x="675679" y="176312"/>
                </a:lnTo>
                <a:lnTo>
                  <a:pt x="692396" y="171045"/>
                </a:lnTo>
                <a:close/>
                <a:moveTo>
                  <a:pt x="625273" y="129040"/>
                </a:moveTo>
                <a:lnTo>
                  <a:pt x="558074" y="156919"/>
                </a:lnTo>
                <a:lnTo>
                  <a:pt x="579667" y="203411"/>
                </a:lnTo>
                <a:cubicBezTo>
                  <a:pt x="580296" y="203182"/>
                  <a:pt x="580963" y="203058"/>
                  <a:pt x="581658" y="203220"/>
                </a:cubicBezTo>
                <a:cubicBezTo>
                  <a:pt x="581934" y="203297"/>
                  <a:pt x="582153" y="203439"/>
                  <a:pt x="582392" y="203573"/>
                </a:cubicBezTo>
                <a:lnTo>
                  <a:pt x="626273" y="130183"/>
                </a:lnTo>
                <a:cubicBezTo>
                  <a:pt x="625854" y="129878"/>
                  <a:pt x="625530" y="129487"/>
                  <a:pt x="625273" y="129040"/>
                </a:cubicBezTo>
                <a:close/>
                <a:moveTo>
                  <a:pt x="631769" y="128297"/>
                </a:moveTo>
                <a:cubicBezTo>
                  <a:pt x="631693" y="128506"/>
                  <a:pt x="631588" y="128697"/>
                  <a:pt x="631493" y="128897"/>
                </a:cubicBezTo>
                <a:lnTo>
                  <a:pt x="693415" y="170731"/>
                </a:lnTo>
                <a:lnTo>
                  <a:pt x="753470" y="151785"/>
                </a:lnTo>
                <a:cubicBezTo>
                  <a:pt x="753413" y="151490"/>
                  <a:pt x="753470" y="151195"/>
                  <a:pt x="753489" y="150890"/>
                </a:cubicBezTo>
                <a:close/>
                <a:moveTo>
                  <a:pt x="533119" y="126173"/>
                </a:moveTo>
                <a:lnTo>
                  <a:pt x="472978" y="190495"/>
                </a:lnTo>
                <a:cubicBezTo>
                  <a:pt x="473016" y="190552"/>
                  <a:pt x="473045" y="190600"/>
                  <a:pt x="473083" y="190666"/>
                </a:cubicBezTo>
                <a:cubicBezTo>
                  <a:pt x="473197" y="190800"/>
                  <a:pt x="473321" y="190924"/>
                  <a:pt x="473416" y="191095"/>
                </a:cubicBezTo>
                <a:lnTo>
                  <a:pt x="484075" y="186675"/>
                </a:lnTo>
                <a:close/>
                <a:moveTo>
                  <a:pt x="537986" y="121458"/>
                </a:moveTo>
                <a:lnTo>
                  <a:pt x="485637" y="186018"/>
                </a:lnTo>
                <a:lnTo>
                  <a:pt x="557131" y="156357"/>
                </a:lnTo>
                <a:lnTo>
                  <a:pt x="541063" y="121782"/>
                </a:lnTo>
                <a:cubicBezTo>
                  <a:pt x="540434" y="122001"/>
                  <a:pt x="539767" y="122115"/>
                  <a:pt x="539072" y="121953"/>
                </a:cubicBezTo>
                <a:cubicBezTo>
                  <a:pt x="538662" y="121858"/>
                  <a:pt x="538310" y="121667"/>
                  <a:pt x="537986" y="121458"/>
                </a:cubicBezTo>
                <a:close/>
                <a:moveTo>
                  <a:pt x="536757" y="120124"/>
                </a:moveTo>
                <a:lnTo>
                  <a:pt x="468292" y="146423"/>
                </a:lnTo>
                <a:lnTo>
                  <a:pt x="470301" y="188971"/>
                </a:lnTo>
                <a:cubicBezTo>
                  <a:pt x="470473" y="188990"/>
                  <a:pt x="470644" y="188952"/>
                  <a:pt x="470825" y="188990"/>
                </a:cubicBezTo>
                <a:cubicBezTo>
                  <a:pt x="471521" y="189142"/>
                  <a:pt x="472083" y="189542"/>
                  <a:pt x="472540" y="190028"/>
                </a:cubicBezTo>
                <a:lnTo>
                  <a:pt x="537253" y="120801"/>
                </a:lnTo>
                <a:cubicBezTo>
                  <a:pt x="537062" y="120601"/>
                  <a:pt x="536881" y="120381"/>
                  <a:pt x="536757" y="120124"/>
                </a:cubicBezTo>
                <a:close/>
                <a:moveTo>
                  <a:pt x="543349" y="119124"/>
                </a:moveTo>
                <a:cubicBezTo>
                  <a:pt x="543349" y="119181"/>
                  <a:pt x="543358" y="119229"/>
                  <a:pt x="543349" y="119286"/>
                </a:cubicBezTo>
                <a:cubicBezTo>
                  <a:pt x="543110" y="120286"/>
                  <a:pt x="542463" y="121077"/>
                  <a:pt x="541634" y="121563"/>
                </a:cubicBezTo>
                <a:lnTo>
                  <a:pt x="557703" y="156129"/>
                </a:lnTo>
                <a:lnTo>
                  <a:pt x="624959" y="128221"/>
                </a:lnTo>
                <a:cubicBezTo>
                  <a:pt x="624873" y="127906"/>
                  <a:pt x="624844" y="127573"/>
                  <a:pt x="624844" y="127239"/>
                </a:cubicBezTo>
                <a:close/>
                <a:moveTo>
                  <a:pt x="2425517" y="101322"/>
                </a:moveTo>
                <a:lnTo>
                  <a:pt x="2370758" y="241921"/>
                </a:lnTo>
                <a:cubicBezTo>
                  <a:pt x="2371987" y="242587"/>
                  <a:pt x="2372710" y="243883"/>
                  <a:pt x="2372596" y="245292"/>
                </a:cubicBezTo>
                <a:lnTo>
                  <a:pt x="2458283" y="259685"/>
                </a:lnTo>
                <a:cubicBezTo>
                  <a:pt x="2458588" y="258494"/>
                  <a:pt x="2459483" y="257656"/>
                  <a:pt x="2460569" y="257275"/>
                </a:cubicBezTo>
                <a:lnTo>
                  <a:pt x="2426727" y="101389"/>
                </a:lnTo>
                <a:cubicBezTo>
                  <a:pt x="2426355" y="101427"/>
                  <a:pt x="2425984" y="101446"/>
                  <a:pt x="2425603" y="101360"/>
                </a:cubicBezTo>
                <a:cubicBezTo>
                  <a:pt x="2425574" y="101351"/>
                  <a:pt x="2425546" y="101332"/>
                  <a:pt x="2425517" y="101322"/>
                </a:cubicBezTo>
                <a:close/>
                <a:moveTo>
                  <a:pt x="2423403" y="99817"/>
                </a:moveTo>
                <a:lnTo>
                  <a:pt x="2278718" y="169788"/>
                </a:lnTo>
                <a:cubicBezTo>
                  <a:pt x="2278937" y="170388"/>
                  <a:pt x="2279032" y="171035"/>
                  <a:pt x="2278880" y="171712"/>
                </a:cubicBezTo>
                <a:cubicBezTo>
                  <a:pt x="2278784" y="172121"/>
                  <a:pt x="2278584" y="172474"/>
                  <a:pt x="2278375" y="172817"/>
                </a:cubicBezTo>
                <a:lnTo>
                  <a:pt x="2366567" y="242587"/>
                </a:lnTo>
                <a:cubicBezTo>
                  <a:pt x="2367415" y="241730"/>
                  <a:pt x="2368624" y="241263"/>
                  <a:pt x="2369891" y="241549"/>
                </a:cubicBezTo>
                <a:cubicBezTo>
                  <a:pt x="2369929" y="241549"/>
                  <a:pt x="2369948" y="241587"/>
                  <a:pt x="2369986" y="241587"/>
                </a:cubicBezTo>
                <a:lnTo>
                  <a:pt x="2424746" y="100979"/>
                </a:lnTo>
                <a:cubicBezTo>
                  <a:pt x="2424212" y="100684"/>
                  <a:pt x="2423727" y="100312"/>
                  <a:pt x="2423403" y="99817"/>
                </a:cubicBezTo>
                <a:close/>
                <a:moveTo>
                  <a:pt x="2429365" y="99808"/>
                </a:moveTo>
                <a:cubicBezTo>
                  <a:pt x="2428937" y="100474"/>
                  <a:pt x="2428289" y="100931"/>
                  <a:pt x="2427555" y="101198"/>
                </a:cubicBezTo>
                <a:lnTo>
                  <a:pt x="2461398" y="257075"/>
                </a:lnTo>
                <a:cubicBezTo>
                  <a:pt x="2461769" y="257037"/>
                  <a:pt x="2462141" y="257018"/>
                  <a:pt x="2462531" y="257103"/>
                </a:cubicBezTo>
                <a:cubicBezTo>
                  <a:pt x="2463055" y="257218"/>
                  <a:pt x="2463522" y="257475"/>
                  <a:pt x="2463922" y="257799"/>
                </a:cubicBezTo>
                <a:lnTo>
                  <a:pt x="2554428" y="165292"/>
                </a:lnTo>
                <a:cubicBezTo>
                  <a:pt x="2553762" y="164463"/>
                  <a:pt x="2553419" y="163387"/>
                  <a:pt x="2553647" y="162263"/>
                </a:cubicBezTo>
                <a:cubicBezTo>
                  <a:pt x="2553685" y="162120"/>
                  <a:pt x="2553781" y="162006"/>
                  <a:pt x="2553828" y="161872"/>
                </a:cubicBezTo>
                <a:close/>
                <a:moveTo>
                  <a:pt x="2145130" y="92769"/>
                </a:moveTo>
                <a:cubicBezTo>
                  <a:pt x="2144330" y="93788"/>
                  <a:pt x="2143044" y="94312"/>
                  <a:pt x="2141710" y="94083"/>
                </a:cubicBezTo>
                <a:lnTo>
                  <a:pt x="2120269" y="175236"/>
                </a:lnTo>
                <a:cubicBezTo>
                  <a:pt x="2121517" y="175684"/>
                  <a:pt x="2122413" y="176712"/>
                  <a:pt x="2122613" y="177951"/>
                </a:cubicBezTo>
                <a:lnTo>
                  <a:pt x="2271908" y="170655"/>
                </a:lnTo>
                <a:cubicBezTo>
                  <a:pt x="2271917" y="170464"/>
                  <a:pt x="2271869" y="170283"/>
                  <a:pt x="2271917" y="170093"/>
                </a:cubicBezTo>
                <a:cubicBezTo>
                  <a:pt x="2271974" y="169854"/>
                  <a:pt x="2272108" y="169664"/>
                  <a:pt x="2272212" y="169454"/>
                </a:cubicBezTo>
                <a:close/>
                <a:moveTo>
                  <a:pt x="2139453" y="92664"/>
                </a:moveTo>
                <a:lnTo>
                  <a:pt x="2041174" y="149595"/>
                </a:lnTo>
                <a:cubicBezTo>
                  <a:pt x="2041479" y="150290"/>
                  <a:pt x="2041641" y="151062"/>
                  <a:pt x="2041450" y="151852"/>
                </a:cubicBezTo>
                <a:cubicBezTo>
                  <a:pt x="2041450" y="151871"/>
                  <a:pt x="2041431" y="151900"/>
                  <a:pt x="2041431" y="151909"/>
                </a:cubicBezTo>
                <a:lnTo>
                  <a:pt x="2115888" y="177141"/>
                </a:lnTo>
                <a:cubicBezTo>
                  <a:pt x="2116536" y="175655"/>
                  <a:pt x="2118069" y="174760"/>
                  <a:pt x="2119698" y="175046"/>
                </a:cubicBezTo>
                <a:lnTo>
                  <a:pt x="2141139" y="93893"/>
                </a:lnTo>
                <a:cubicBezTo>
                  <a:pt x="2140443" y="93654"/>
                  <a:pt x="2139862" y="93235"/>
                  <a:pt x="2139453" y="92664"/>
                </a:cubicBezTo>
                <a:close/>
                <a:moveTo>
                  <a:pt x="308500" y="84901"/>
                </a:moveTo>
                <a:cubicBezTo>
                  <a:pt x="307900" y="85349"/>
                  <a:pt x="307176" y="85587"/>
                  <a:pt x="306424" y="85587"/>
                </a:cubicBezTo>
                <a:lnTo>
                  <a:pt x="301318" y="156967"/>
                </a:lnTo>
                <a:cubicBezTo>
                  <a:pt x="301404" y="156976"/>
                  <a:pt x="301499" y="156948"/>
                  <a:pt x="301585" y="156976"/>
                </a:cubicBezTo>
                <a:cubicBezTo>
                  <a:pt x="303319" y="157367"/>
                  <a:pt x="304395" y="158986"/>
                  <a:pt x="304281" y="160701"/>
                </a:cubicBezTo>
                <a:lnTo>
                  <a:pt x="389367" y="174093"/>
                </a:lnTo>
                <a:cubicBezTo>
                  <a:pt x="389510" y="173521"/>
                  <a:pt x="389806" y="173045"/>
                  <a:pt x="390168" y="172626"/>
                </a:cubicBezTo>
                <a:close/>
                <a:moveTo>
                  <a:pt x="303966" y="84644"/>
                </a:moveTo>
                <a:lnTo>
                  <a:pt x="176284" y="189409"/>
                </a:lnTo>
                <a:cubicBezTo>
                  <a:pt x="176417" y="189619"/>
                  <a:pt x="176474" y="189885"/>
                  <a:pt x="176560" y="190124"/>
                </a:cubicBezTo>
                <a:lnTo>
                  <a:pt x="297261" y="160929"/>
                </a:lnTo>
                <a:cubicBezTo>
                  <a:pt x="297204" y="160520"/>
                  <a:pt x="297184" y="160091"/>
                  <a:pt x="297289" y="159663"/>
                </a:cubicBezTo>
                <a:cubicBezTo>
                  <a:pt x="297661" y="158024"/>
                  <a:pt x="299128" y="156976"/>
                  <a:pt x="300737" y="156957"/>
                </a:cubicBezTo>
                <a:lnTo>
                  <a:pt x="305843" y="85577"/>
                </a:lnTo>
                <a:cubicBezTo>
                  <a:pt x="305747" y="85568"/>
                  <a:pt x="305662" y="85587"/>
                  <a:pt x="305567" y="85568"/>
                </a:cubicBezTo>
                <a:cubicBezTo>
                  <a:pt x="304928" y="85415"/>
                  <a:pt x="304404" y="85063"/>
                  <a:pt x="303966" y="84644"/>
                </a:cubicBezTo>
                <a:close/>
                <a:moveTo>
                  <a:pt x="460776" y="22169"/>
                </a:moveTo>
                <a:lnTo>
                  <a:pt x="394625" y="171921"/>
                </a:lnTo>
                <a:cubicBezTo>
                  <a:pt x="395197" y="172255"/>
                  <a:pt x="395635" y="172721"/>
                  <a:pt x="395940" y="173293"/>
                </a:cubicBezTo>
                <a:lnTo>
                  <a:pt x="467368" y="145861"/>
                </a:lnTo>
                <a:lnTo>
                  <a:pt x="461519" y="22283"/>
                </a:lnTo>
                <a:cubicBezTo>
                  <a:pt x="461348" y="22274"/>
                  <a:pt x="461176" y="22312"/>
                  <a:pt x="460995" y="22274"/>
                </a:cubicBezTo>
                <a:cubicBezTo>
                  <a:pt x="460919" y="22264"/>
                  <a:pt x="460862" y="22198"/>
                  <a:pt x="460776" y="22169"/>
                </a:cubicBezTo>
                <a:close/>
                <a:moveTo>
                  <a:pt x="463710" y="21817"/>
                </a:moveTo>
                <a:cubicBezTo>
                  <a:pt x="463310" y="22064"/>
                  <a:pt x="462881" y="22236"/>
                  <a:pt x="462415" y="22322"/>
                </a:cubicBezTo>
                <a:lnTo>
                  <a:pt x="468244" y="145537"/>
                </a:lnTo>
                <a:lnTo>
                  <a:pt x="536453" y="119343"/>
                </a:lnTo>
                <a:cubicBezTo>
                  <a:pt x="536319" y="118800"/>
                  <a:pt x="536262" y="118248"/>
                  <a:pt x="536395" y="117667"/>
                </a:cubicBezTo>
                <a:cubicBezTo>
                  <a:pt x="536548" y="116972"/>
                  <a:pt x="536948" y="116419"/>
                  <a:pt x="537434" y="115952"/>
                </a:cubicBezTo>
                <a:close/>
                <a:moveTo>
                  <a:pt x="458709" y="20531"/>
                </a:moveTo>
                <a:lnTo>
                  <a:pt x="309777" y="81167"/>
                </a:lnTo>
                <a:cubicBezTo>
                  <a:pt x="309919" y="81719"/>
                  <a:pt x="309996" y="82301"/>
                  <a:pt x="309853" y="82891"/>
                </a:cubicBezTo>
                <a:cubicBezTo>
                  <a:pt x="309710" y="83482"/>
                  <a:pt x="309405" y="83986"/>
                  <a:pt x="309024" y="84406"/>
                </a:cubicBezTo>
                <a:lnTo>
                  <a:pt x="390691" y="172131"/>
                </a:lnTo>
                <a:cubicBezTo>
                  <a:pt x="391511" y="171512"/>
                  <a:pt x="392549" y="171216"/>
                  <a:pt x="393625" y="171464"/>
                </a:cubicBezTo>
                <a:cubicBezTo>
                  <a:pt x="393701" y="171483"/>
                  <a:pt x="393758" y="171540"/>
                  <a:pt x="393835" y="171559"/>
                </a:cubicBezTo>
                <a:lnTo>
                  <a:pt x="459986" y="21817"/>
                </a:lnTo>
                <a:cubicBezTo>
                  <a:pt x="459452" y="21493"/>
                  <a:pt x="459005" y="21064"/>
                  <a:pt x="458709" y="20531"/>
                </a:cubicBezTo>
                <a:close/>
                <a:moveTo>
                  <a:pt x="649895" y="6653"/>
                </a:moveTo>
                <a:cubicBezTo>
                  <a:pt x="649324" y="6967"/>
                  <a:pt x="648667" y="7082"/>
                  <a:pt x="647990" y="7053"/>
                </a:cubicBezTo>
                <a:lnTo>
                  <a:pt x="629274" y="123849"/>
                </a:lnTo>
                <a:cubicBezTo>
                  <a:pt x="630950" y="124296"/>
                  <a:pt x="631979" y="125868"/>
                  <a:pt x="631855" y="127554"/>
                </a:cubicBezTo>
                <a:lnTo>
                  <a:pt x="753594" y="150157"/>
                </a:lnTo>
                <a:cubicBezTo>
                  <a:pt x="753775" y="149547"/>
                  <a:pt x="754118" y="149042"/>
                  <a:pt x="754546" y="148614"/>
                </a:cubicBezTo>
                <a:close/>
                <a:moveTo>
                  <a:pt x="646066" y="6434"/>
                </a:moveTo>
                <a:lnTo>
                  <a:pt x="542577" y="116229"/>
                </a:lnTo>
                <a:cubicBezTo>
                  <a:pt x="543110" y="116876"/>
                  <a:pt x="543387" y="117657"/>
                  <a:pt x="543377" y="118524"/>
                </a:cubicBezTo>
                <a:lnTo>
                  <a:pt x="624873" y="126639"/>
                </a:lnTo>
                <a:cubicBezTo>
                  <a:pt x="624883" y="126592"/>
                  <a:pt x="624864" y="126535"/>
                  <a:pt x="624873" y="126487"/>
                </a:cubicBezTo>
                <a:cubicBezTo>
                  <a:pt x="625273" y="124772"/>
                  <a:pt x="626845" y="123706"/>
                  <a:pt x="628550" y="123791"/>
                </a:cubicBezTo>
                <a:lnTo>
                  <a:pt x="647266" y="6996"/>
                </a:lnTo>
                <a:cubicBezTo>
                  <a:pt x="646828" y="6872"/>
                  <a:pt x="646419" y="6691"/>
                  <a:pt x="646066" y="6434"/>
                </a:cubicBezTo>
                <a:close/>
                <a:moveTo>
                  <a:pt x="644704" y="4310"/>
                </a:moveTo>
                <a:lnTo>
                  <a:pt x="465291" y="18978"/>
                </a:lnTo>
                <a:cubicBezTo>
                  <a:pt x="465282" y="19188"/>
                  <a:pt x="465320" y="19397"/>
                  <a:pt x="465272" y="19597"/>
                </a:cubicBezTo>
                <a:cubicBezTo>
                  <a:pt x="465120" y="20302"/>
                  <a:pt x="464720" y="20855"/>
                  <a:pt x="464234" y="21321"/>
                </a:cubicBezTo>
                <a:lnTo>
                  <a:pt x="537967" y="115457"/>
                </a:lnTo>
                <a:cubicBezTo>
                  <a:pt x="538738" y="114971"/>
                  <a:pt x="539710" y="114771"/>
                  <a:pt x="540672" y="115000"/>
                </a:cubicBezTo>
                <a:cubicBezTo>
                  <a:pt x="541177" y="115105"/>
                  <a:pt x="541615" y="115324"/>
                  <a:pt x="541996" y="115609"/>
                </a:cubicBezTo>
                <a:lnTo>
                  <a:pt x="645485" y="5805"/>
                </a:lnTo>
                <a:cubicBezTo>
                  <a:pt x="645123" y="5367"/>
                  <a:pt x="644847" y="4881"/>
                  <a:pt x="644704" y="4310"/>
                </a:cubicBezTo>
                <a:close/>
                <a:moveTo>
                  <a:pt x="649028" y="90"/>
                </a:moveTo>
                <a:cubicBezTo>
                  <a:pt x="650953" y="538"/>
                  <a:pt x="652153" y="2452"/>
                  <a:pt x="651705" y="4376"/>
                </a:cubicBezTo>
                <a:cubicBezTo>
                  <a:pt x="651543" y="5081"/>
                  <a:pt x="651134" y="5643"/>
                  <a:pt x="650657" y="6101"/>
                </a:cubicBezTo>
                <a:lnTo>
                  <a:pt x="755299" y="148071"/>
                </a:lnTo>
                <a:cubicBezTo>
                  <a:pt x="756042" y="147661"/>
                  <a:pt x="756918" y="147490"/>
                  <a:pt x="757813" y="147690"/>
                </a:cubicBezTo>
                <a:cubicBezTo>
                  <a:pt x="759652" y="148109"/>
                  <a:pt x="760785" y="149880"/>
                  <a:pt x="760500" y="151709"/>
                </a:cubicBezTo>
                <a:lnTo>
                  <a:pt x="912433" y="195181"/>
                </a:lnTo>
                <a:cubicBezTo>
                  <a:pt x="913100" y="193619"/>
                  <a:pt x="914747" y="192667"/>
                  <a:pt x="916462" y="193067"/>
                </a:cubicBezTo>
                <a:cubicBezTo>
                  <a:pt x="918386" y="193524"/>
                  <a:pt x="919577" y="195438"/>
                  <a:pt x="919138" y="197353"/>
                </a:cubicBezTo>
                <a:cubicBezTo>
                  <a:pt x="919119" y="197429"/>
                  <a:pt x="919053" y="197496"/>
                  <a:pt x="919034" y="197572"/>
                </a:cubicBezTo>
                <a:lnTo>
                  <a:pt x="1034801" y="246407"/>
                </a:lnTo>
                <a:cubicBezTo>
                  <a:pt x="1035553" y="245045"/>
                  <a:pt x="1037086" y="244254"/>
                  <a:pt x="1038677" y="244616"/>
                </a:cubicBezTo>
                <a:cubicBezTo>
                  <a:pt x="1039715" y="244864"/>
                  <a:pt x="1040515" y="245559"/>
                  <a:pt x="1040992" y="246435"/>
                </a:cubicBezTo>
                <a:lnTo>
                  <a:pt x="1134537" y="207088"/>
                </a:lnTo>
                <a:cubicBezTo>
                  <a:pt x="1134346" y="206507"/>
                  <a:pt x="1134251" y="205887"/>
                  <a:pt x="1134403" y="205240"/>
                </a:cubicBezTo>
                <a:cubicBezTo>
                  <a:pt x="1134842" y="203325"/>
                  <a:pt x="1136766" y="202125"/>
                  <a:pt x="1138690" y="202563"/>
                </a:cubicBezTo>
                <a:cubicBezTo>
                  <a:pt x="1140614" y="203011"/>
                  <a:pt x="1141814" y="204935"/>
                  <a:pt x="1141366" y="206849"/>
                </a:cubicBezTo>
                <a:cubicBezTo>
                  <a:pt x="1141357" y="206887"/>
                  <a:pt x="1141328" y="206916"/>
                  <a:pt x="1141319" y="206954"/>
                </a:cubicBezTo>
                <a:lnTo>
                  <a:pt x="1271354" y="257380"/>
                </a:lnTo>
                <a:cubicBezTo>
                  <a:pt x="1272097" y="255979"/>
                  <a:pt x="1273659" y="255160"/>
                  <a:pt x="1275269" y="255532"/>
                </a:cubicBezTo>
                <a:cubicBezTo>
                  <a:pt x="1276612" y="255846"/>
                  <a:pt x="1277564" y="256884"/>
                  <a:pt x="1277888" y="258141"/>
                </a:cubicBezTo>
                <a:lnTo>
                  <a:pt x="1403637" y="240206"/>
                </a:lnTo>
                <a:cubicBezTo>
                  <a:pt x="1403618" y="239892"/>
                  <a:pt x="1403580" y="239587"/>
                  <a:pt x="1403656" y="239273"/>
                </a:cubicBezTo>
                <a:cubicBezTo>
                  <a:pt x="1404094" y="237358"/>
                  <a:pt x="1406018" y="236158"/>
                  <a:pt x="1407942" y="236605"/>
                </a:cubicBezTo>
                <a:cubicBezTo>
                  <a:pt x="1409857" y="237053"/>
                  <a:pt x="1411067" y="238968"/>
                  <a:pt x="1410619" y="240882"/>
                </a:cubicBezTo>
                <a:cubicBezTo>
                  <a:pt x="1410552" y="241149"/>
                  <a:pt x="1410409" y="241368"/>
                  <a:pt x="1410295" y="241606"/>
                </a:cubicBezTo>
                <a:lnTo>
                  <a:pt x="1491343" y="290165"/>
                </a:lnTo>
                <a:cubicBezTo>
                  <a:pt x="1492163" y="289050"/>
                  <a:pt x="1493601" y="288450"/>
                  <a:pt x="1495039" y="288783"/>
                </a:cubicBezTo>
                <a:cubicBezTo>
                  <a:pt x="1496525" y="289126"/>
                  <a:pt x="1497554" y="290346"/>
                  <a:pt x="1497754" y="291765"/>
                </a:cubicBezTo>
                <a:lnTo>
                  <a:pt x="1563637" y="290835"/>
                </a:lnTo>
                <a:lnTo>
                  <a:pt x="1696331" y="240035"/>
                </a:lnTo>
                <a:cubicBezTo>
                  <a:pt x="1696188" y="239492"/>
                  <a:pt x="1696150" y="238939"/>
                  <a:pt x="1696283" y="238368"/>
                </a:cubicBezTo>
                <a:cubicBezTo>
                  <a:pt x="1696721" y="236453"/>
                  <a:pt x="1698645" y="235253"/>
                  <a:pt x="1700560" y="235691"/>
                </a:cubicBezTo>
                <a:cubicBezTo>
                  <a:pt x="1702055" y="236034"/>
                  <a:pt x="1703093" y="237272"/>
                  <a:pt x="1703275" y="238720"/>
                </a:cubicBezTo>
                <a:lnTo>
                  <a:pt x="1850655" y="238387"/>
                </a:lnTo>
                <a:lnTo>
                  <a:pt x="1885088" y="208840"/>
                </a:lnTo>
                <a:cubicBezTo>
                  <a:pt x="1884535" y="208050"/>
                  <a:pt x="1884297" y="207040"/>
                  <a:pt x="1884535" y="206030"/>
                </a:cubicBezTo>
                <a:cubicBezTo>
                  <a:pt x="1884973" y="204106"/>
                  <a:pt x="1886897" y="202906"/>
                  <a:pt x="1888812" y="203344"/>
                </a:cubicBezTo>
                <a:cubicBezTo>
                  <a:pt x="1889879" y="203592"/>
                  <a:pt x="1890688" y="204316"/>
                  <a:pt x="1891155" y="205211"/>
                </a:cubicBezTo>
                <a:lnTo>
                  <a:pt x="2034516" y="151890"/>
                </a:lnTo>
                <a:cubicBezTo>
                  <a:pt x="2034383" y="151366"/>
                  <a:pt x="2034335" y="150814"/>
                  <a:pt x="2034468" y="150261"/>
                </a:cubicBezTo>
                <a:cubicBezTo>
                  <a:pt x="2034916" y="148328"/>
                  <a:pt x="2036830" y="147128"/>
                  <a:pt x="2038754" y="147575"/>
                </a:cubicBezTo>
                <a:cubicBezTo>
                  <a:pt x="2039621" y="147775"/>
                  <a:pt x="2040317" y="148309"/>
                  <a:pt x="2040812" y="148976"/>
                </a:cubicBezTo>
                <a:lnTo>
                  <a:pt x="2139100" y="92035"/>
                </a:lnTo>
                <a:cubicBezTo>
                  <a:pt x="2138786" y="91349"/>
                  <a:pt x="2138634" y="90568"/>
                  <a:pt x="2138824" y="89778"/>
                </a:cubicBezTo>
                <a:cubicBezTo>
                  <a:pt x="2139272" y="87863"/>
                  <a:pt x="2141186" y="86663"/>
                  <a:pt x="2143101" y="87101"/>
                </a:cubicBezTo>
                <a:cubicBezTo>
                  <a:pt x="2145035" y="87558"/>
                  <a:pt x="2146225" y="89473"/>
                  <a:pt x="2145777" y="91397"/>
                </a:cubicBezTo>
                <a:cubicBezTo>
                  <a:pt x="2145730" y="91626"/>
                  <a:pt x="2145596" y="91816"/>
                  <a:pt x="2145501" y="92026"/>
                </a:cubicBezTo>
                <a:lnTo>
                  <a:pt x="2272574" y="168711"/>
                </a:lnTo>
                <a:cubicBezTo>
                  <a:pt x="2273403" y="167654"/>
                  <a:pt x="2274803" y="167092"/>
                  <a:pt x="2276203" y="167406"/>
                </a:cubicBezTo>
                <a:cubicBezTo>
                  <a:pt x="2277137" y="167626"/>
                  <a:pt x="2277899" y="168197"/>
                  <a:pt x="2278385" y="168969"/>
                </a:cubicBezTo>
                <a:lnTo>
                  <a:pt x="2423060" y="98998"/>
                </a:lnTo>
                <a:cubicBezTo>
                  <a:pt x="2422850" y="98398"/>
                  <a:pt x="2422736" y="97750"/>
                  <a:pt x="2422898" y="97074"/>
                </a:cubicBezTo>
                <a:cubicBezTo>
                  <a:pt x="2423345" y="95159"/>
                  <a:pt x="2425260" y="93959"/>
                  <a:pt x="2427175" y="94397"/>
                </a:cubicBezTo>
                <a:cubicBezTo>
                  <a:pt x="2429099" y="94845"/>
                  <a:pt x="2430308" y="96760"/>
                  <a:pt x="2429851" y="98684"/>
                </a:cubicBezTo>
                <a:cubicBezTo>
                  <a:pt x="2429822" y="98836"/>
                  <a:pt x="2429727" y="98950"/>
                  <a:pt x="2429670" y="99084"/>
                </a:cubicBezTo>
                <a:lnTo>
                  <a:pt x="2554143" y="161149"/>
                </a:lnTo>
                <a:cubicBezTo>
                  <a:pt x="2554933" y="159910"/>
                  <a:pt x="2556410" y="159244"/>
                  <a:pt x="2557915" y="159586"/>
                </a:cubicBezTo>
                <a:cubicBezTo>
                  <a:pt x="2559115" y="159863"/>
                  <a:pt x="2559972" y="160749"/>
                  <a:pt x="2560391" y="161815"/>
                </a:cubicBezTo>
                <a:lnTo>
                  <a:pt x="2625628" y="142527"/>
                </a:lnTo>
                <a:cubicBezTo>
                  <a:pt x="2625523" y="142022"/>
                  <a:pt x="2625485" y="141508"/>
                  <a:pt x="2625618" y="140975"/>
                </a:cubicBezTo>
                <a:cubicBezTo>
                  <a:pt x="2626066" y="139060"/>
                  <a:pt x="2627981" y="137860"/>
                  <a:pt x="2629905" y="138298"/>
                </a:cubicBezTo>
                <a:cubicBezTo>
                  <a:pt x="2631829" y="138736"/>
                  <a:pt x="2633029" y="140660"/>
                  <a:pt x="2632572" y="142575"/>
                </a:cubicBezTo>
                <a:cubicBezTo>
                  <a:pt x="2632486" y="142956"/>
                  <a:pt x="2632314" y="143270"/>
                  <a:pt x="2632124" y="143584"/>
                </a:cubicBezTo>
                <a:lnTo>
                  <a:pt x="2760121" y="243035"/>
                </a:lnTo>
                <a:cubicBezTo>
                  <a:pt x="2760969" y="242197"/>
                  <a:pt x="2762169" y="241740"/>
                  <a:pt x="2763407" y="242025"/>
                </a:cubicBezTo>
                <a:cubicBezTo>
                  <a:pt x="2765198" y="242444"/>
                  <a:pt x="2766303" y="244149"/>
                  <a:pt x="2766093" y="245940"/>
                </a:cubicBezTo>
                <a:lnTo>
                  <a:pt x="2922027" y="284735"/>
                </a:lnTo>
                <a:cubicBezTo>
                  <a:pt x="2922665" y="283107"/>
                  <a:pt x="2924351" y="282116"/>
                  <a:pt x="2926103" y="282526"/>
                </a:cubicBezTo>
                <a:cubicBezTo>
                  <a:pt x="2927161" y="282773"/>
                  <a:pt x="2927961" y="283478"/>
                  <a:pt x="2928428" y="284374"/>
                </a:cubicBezTo>
                <a:lnTo>
                  <a:pt x="3059463" y="234101"/>
                </a:lnTo>
                <a:cubicBezTo>
                  <a:pt x="3059320" y="233558"/>
                  <a:pt x="3059253" y="233005"/>
                  <a:pt x="3059396" y="232415"/>
                </a:cubicBezTo>
                <a:cubicBezTo>
                  <a:pt x="3059844" y="230491"/>
                  <a:pt x="3061759" y="229290"/>
                  <a:pt x="3063683" y="229729"/>
                </a:cubicBezTo>
                <a:cubicBezTo>
                  <a:pt x="3065597" y="230186"/>
                  <a:pt x="3066797" y="232100"/>
                  <a:pt x="3066350" y="234024"/>
                </a:cubicBezTo>
                <a:cubicBezTo>
                  <a:pt x="3066273" y="234367"/>
                  <a:pt x="3066102" y="234662"/>
                  <a:pt x="3065940" y="234958"/>
                </a:cubicBezTo>
                <a:lnTo>
                  <a:pt x="3177611" y="316254"/>
                </a:lnTo>
                <a:cubicBezTo>
                  <a:pt x="3178440" y="315339"/>
                  <a:pt x="3179707" y="314854"/>
                  <a:pt x="3181002" y="315149"/>
                </a:cubicBezTo>
                <a:cubicBezTo>
                  <a:pt x="3182917" y="315597"/>
                  <a:pt x="3184126" y="317511"/>
                  <a:pt x="3183679" y="319435"/>
                </a:cubicBezTo>
                <a:cubicBezTo>
                  <a:pt x="3183517" y="320178"/>
                  <a:pt x="3183069" y="320769"/>
                  <a:pt x="3182535" y="321245"/>
                </a:cubicBezTo>
                <a:lnTo>
                  <a:pt x="3240524" y="399921"/>
                </a:lnTo>
                <a:cubicBezTo>
                  <a:pt x="3241295" y="399464"/>
                  <a:pt x="3242219" y="399283"/>
                  <a:pt x="3243172" y="399502"/>
                </a:cubicBezTo>
                <a:cubicBezTo>
                  <a:pt x="3245096" y="399940"/>
                  <a:pt x="3246296" y="401845"/>
                  <a:pt x="3245839" y="403769"/>
                </a:cubicBezTo>
                <a:cubicBezTo>
                  <a:pt x="3245401" y="405693"/>
                  <a:pt x="3243486" y="406894"/>
                  <a:pt x="3241562" y="406455"/>
                </a:cubicBezTo>
                <a:cubicBezTo>
                  <a:pt x="3240267" y="406151"/>
                  <a:pt x="3239343" y="405151"/>
                  <a:pt x="3238990" y="403969"/>
                </a:cubicBezTo>
                <a:lnTo>
                  <a:pt x="3076132" y="430716"/>
                </a:lnTo>
                <a:cubicBezTo>
                  <a:pt x="3076141" y="431039"/>
                  <a:pt x="3076179" y="431335"/>
                  <a:pt x="3076113" y="431649"/>
                </a:cubicBezTo>
                <a:cubicBezTo>
                  <a:pt x="3075656" y="433573"/>
                  <a:pt x="3073741" y="434773"/>
                  <a:pt x="3071817" y="434326"/>
                </a:cubicBezTo>
                <a:cubicBezTo>
                  <a:pt x="3071179" y="434164"/>
                  <a:pt x="3070655" y="433821"/>
                  <a:pt x="3070217" y="433392"/>
                </a:cubicBezTo>
                <a:lnTo>
                  <a:pt x="2942525" y="538148"/>
                </a:lnTo>
                <a:cubicBezTo>
                  <a:pt x="2943020" y="538929"/>
                  <a:pt x="2943220" y="539891"/>
                  <a:pt x="2942991" y="540863"/>
                </a:cubicBezTo>
                <a:cubicBezTo>
                  <a:pt x="2942544" y="542777"/>
                  <a:pt x="2940629" y="543987"/>
                  <a:pt x="2938705" y="543539"/>
                </a:cubicBezTo>
                <a:cubicBezTo>
                  <a:pt x="2937686" y="543292"/>
                  <a:pt x="2936896" y="542634"/>
                  <a:pt x="2936419" y="541787"/>
                </a:cubicBezTo>
                <a:lnTo>
                  <a:pt x="2787477" y="602423"/>
                </a:lnTo>
                <a:cubicBezTo>
                  <a:pt x="2787639" y="602975"/>
                  <a:pt x="2787705" y="603547"/>
                  <a:pt x="2787562" y="604147"/>
                </a:cubicBezTo>
                <a:cubicBezTo>
                  <a:pt x="2787115" y="606071"/>
                  <a:pt x="2785200" y="607271"/>
                  <a:pt x="2783276" y="606823"/>
                </a:cubicBezTo>
                <a:cubicBezTo>
                  <a:pt x="2781895" y="606509"/>
                  <a:pt x="2780904" y="605395"/>
                  <a:pt x="2780619" y="604099"/>
                </a:cubicBezTo>
                <a:lnTo>
                  <a:pt x="2601206" y="618758"/>
                </a:lnTo>
                <a:cubicBezTo>
                  <a:pt x="2601187" y="618958"/>
                  <a:pt x="2601234" y="619168"/>
                  <a:pt x="2601187" y="619368"/>
                </a:cubicBezTo>
                <a:cubicBezTo>
                  <a:pt x="2600739" y="621292"/>
                  <a:pt x="2598825" y="622492"/>
                  <a:pt x="2596901" y="622054"/>
                </a:cubicBezTo>
                <a:cubicBezTo>
                  <a:pt x="2594977" y="621606"/>
                  <a:pt x="2593786" y="619682"/>
                  <a:pt x="2594214" y="617758"/>
                </a:cubicBezTo>
                <a:cubicBezTo>
                  <a:pt x="2594376" y="617063"/>
                  <a:pt x="2594786" y="616491"/>
                  <a:pt x="2595272" y="616034"/>
                </a:cubicBezTo>
                <a:lnTo>
                  <a:pt x="2490620" y="474064"/>
                </a:lnTo>
                <a:cubicBezTo>
                  <a:pt x="2489887" y="474473"/>
                  <a:pt x="2488992" y="474645"/>
                  <a:pt x="2488106" y="474445"/>
                </a:cubicBezTo>
                <a:cubicBezTo>
                  <a:pt x="2486267" y="474016"/>
                  <a:pt x="2485144" y="472245"/>
                  <a:pt x="2485420" y="470416"/>
                </a:cubicBezTo>
                <a:lnTo>
                  <a:pt x="2333496" y="426944"/>
                </a:lnTo>
                <a:cubicBezTo>
                  <a:pt x="2332829" y="428506"/>
                  <a:pt x="2331172" y="429468"/>
                  <a:pt x="2329458" y="429058"/>
                </a:cubicBezTo>
                <a:cubicBezTo>
                  <a:pt x="2327534" y="428620"/>
                  <a:pt x="2326333" y="426687"/>
                  <a:pt x="2326791" y="424782"/>
                </a:cubicBezTo>
                <a:cubicBezTo>
                  <a:pt x="2326800" y="424696"/>
                  <a:pt x="2326857" y="424648"/>
                  <a:pt x="2326886" y="424572"/>
                </a:cubicBezTo>
                <a:lnTo>
                  <a:pt x="2211119" y="375728"/>
                </a:lnTo>
                <a:cubicBezTo>
                  <a:pt x="2210367" y="377090"/>
                  <a:pt x="2208823" y="377880"/>
                  <a:pt x="2207242" y="377518"/>
                </a:cubicBezTo>
                <a:cubicBezTo>
                  <a:pt x="2206204" y="377290"/>
                  <a:pt x="2205404" y="376595"/>
                  <a:pt x="2204937" y="375709"/>
                </a:cubicBezTo>
                <a:lnTo>
                  <a:pt x="2111392" y="415056"/>
                </a:lnTo>
                <a:cubicBezTo>
                  <a:pt x="2111573" y="415638"/>
                  <a:pt x="2111668" y="416266"/>
                  <a:pt x="2111516" y="416904"/>
                </a:cubicBezTo>
                <a:cubicBezTo>
                  <a:pt x="2111078" y="418828"/>
                  <a:pt x="2109154" y="420029"/>
                  <a:pt x="2107230" y="419590"/>
                </a:cubicBezTo>
                <a:cubicBezTo>
                  <a:pt x="2105315" y="419143"/>
                  <a:pt x="2104106" y="417219"/>
                  <a:pt x="2104553" y="415295"/>
                </a:cubicBezTo>
                <a:cubicBezTo>
                  <a:pt x="2104572" y="415257"/>
                  <a:pt x="2104591" y="415247"/>
                  <a:pt x="2104601" y="415199"/>
                </a:cubicBezTo>
                <a:lnTo>
                  <a:pt x="1974575" y="364764"/>
                </a:lnTo>
                <a:cubicBezTo>
                  <a:pt x="1973832" y="366165"/>
                  <a:pt x="1972279" y="366984"/>
                  <a:pt x="1970670" y="366603"/>
                </a:cubicBezTo>
                <a:cubicBezTo>
                  <a:pt x="1969327" y="366308"/>
                  <a:pt x="1968365" y="365250"/>
                  <a:pt x="1968050" y="364003"/>
                </a:cubicBezTo>
                <a:lnTo>
                  <a:pt x="1842301" y="381938"/>
                </a:lnTo>
                <a:cubicBezTo>
                  <a:pt x="1842311" y="382252"/>
                  <a:pt x="1842349" y="382557"/>
                  <a:pt x="1842273" y="382871"/>
                </a:cubicBezTo>
                <a:cubicBezTo>
                  <a:pt x="1841835" y="384786"/>
                  <a:pt x="1839920" y="385986"/>
                  <a:pt x="1837996" y="385548"/>
                </a:cubicBezTo>
                <a:cubicBezTo>
                  <a:pt x="1836082" y="385100"/>
                  <a:pt x="1834872" y="383176"/>
                  <a:pt x="1835320" y="381262"/>
                </a:cubicBezTo>
                <a:cubicBezTo>
                  <a:pt x="1835377" y="380995"/>
                  <a:pt x="1835529" y="380786"/>
                  <a:pt x="1835643" y="380547"/>
                </a:cubicBezTo>
                <a:lnTo>
                  <a:pt x="1754595" y="331979"/>
                </a:lnTo>
                <a:cubicBezTo>
                  <a:pt x="1753776" y="333103"/>
                  <a:pt x="1752338" y="333694"/>
                  <a:pt x="1750900" y="333361"/>
                </a:cubicBezTo>
                <a:cubicBezTo>
                  <a:pt x="1749423" y="333018"/>
                  <a:pt x="1748394" y="331798"/>
                  <a:pt x="1748194" y="330379"/>
                </a:cubicBezTo>
                <a:lnTo>
                  <a:pt x="1682423" y="331311"/>
                </a:lnTo>
                <a:lnTo>
                  <a:pt x="1549655" y="382148"/>
                </a:lnTo>
                <a:cubicBezTo>
                  <a:pt x="1549789" y="382681"/>
                  <a:pt x="1549836" y="383233"/>
                  <a:pt x="1549703" y="383814"/>
                </a:cubicBezTo>
                <a:cubicBezTo>
                  <a:pt x="1549255" y="385729"/>
                  <a:pt x="1547341" y="386920"/>
                  <a:pt x="1545417" y="386481"/>
                </a:cubicBezTo>
                <a:cubicBezTo>
                  <a:pt x="1543921" y="386138"/>
                  <a:pt x="1542893" y="384891"/>
                  <a:pt x="1542702" y="383452"/>
                </a:cubicBezTo>
                <a:lnTo>
                  <a:pt x="1395331" y="383795"/>
                </a:lnTo>
                <a:lnTo>
                  <a:pt x="1360889" y="413342"/>
                </a:lnTo>
                <a:cubicBezTo>
                  <a:pt x="1361441" y="414123"/>
                  <a:pt x="1361689" y="415142"/>
                  <a:pt x="1361451" y="416152"/>
                </a:cubicBezTo>
                <a:cubicBezTo>
                  <a:pt x="1361003" y="418076"/>
                  <a:pt x="1359079" y="419276"/>
                  <a:pt x="1357165" y="418828"/>
                </a:cubicBezTo>
                <a:cubicBezTo>
                  <a:pt x="1356098" y="418581"/>
                  <a:pt x="1355298" y="417876"/>
                  <a:pt x="1354831" y="416971"/>
                </a:cubicBezTo>
                <a:lnTo>
                  <a:pt x="1211470" y="470292"/>
                </a:lnTo>
                <a:cubicBezTo>
                  <a:pt x="1211594" y="470816"/>
                  <a:pt x="1211651" y="471359"/>
                  <a:pt x="1211518" y="471911"/>
                </a:cubicBezTo>
                <a:cubicBezTo>
                  <a:pt x="1211070" y="473845"/>
                  <a:pt x="1209146" y="475035"/>
                  <a:pt x="1207222" y="474597"/>
                </a:cubicBezTo>
                <a:cubicBezTo>
                  <a:pt x="1206346" y="474397"/>
                  <a:pt x="1205650" y="473873"/>
                  <a:pt x="1205165" y="473197"/>
                </a:cubicBezTo>
                <a:lnTo>
                  <a:pt x="1106876" y="530128"/>
                </a:lnTo>
                <a:cubicBezTo>
                  <a:pt x="1107181" y="530823"/>
                  <a:pt x="1107333" y="531595"/>
                  <a:pt x="1107152" y="532385"/>
                </a:cubicBezTo>
                <a:cubicBezTo>
                  <a:pt x="1106705" y="534309"/>
                  <a:pt x="1104790" y="535510"/>
                  <a:pt x="1102866" y="535071"/>
                </a:cubicBezTo>
                <a:cubicBezTo>
                  <a:pt x="1100952" y="534624"/>
                  <a:pt x="1099752" y="532700"/>
                  <a:pt x="1100190" y="530776"/>
                </a:cubicBezTo>
                <a:cubicBezTo>
                  <a:pt x="1100247" y="530538"/>
                  <a:pt x="1100380" y="530347"/>
                  <a:pt x="1100485" y="530147"/>
                </a:cubicBezTo>
                <a:lnTo>
                  <a:pt x="973393" y="453452"/>
                </a:lnTo>
                <a:cubicBezTo>
                  <a:pt x="972564" y="454518"/>
                  <a:pt x="971183" y="455080"/>
                  <a:pt x="969783" y="454766"/>
                </a:cubicBezTo>
                <a:cubicBezTo>
                  <a:pt x="968849" y="454547"/>
                  <a:pt x="968078" y="453966"/>
                  <a:pt x="967602" y="453204"/>
                </a:cubicBezTo>
                <a:lnTo>
                  <a:pt x="822917" y="523175"/>
                </a:lnTo>
                <a:cubicBezTo>
                  <a:pt x="823126" y="523784"/>
                  <a:pt x="823241" y="524422"/>
                  <a:pt x="823079" y="525099"/>
                </a:cubicBezTo>
                <a:cubicBezTo>
                  <a:pt x="822641" y="527023"/>
                  <a:pt x="820717" y="528223"/>
                  <a:pt x="818793" y="527785"/>
                </a:cubicBezTo>
                <a:cubicBezTo>
                  <a:pt x="816869" y="527337"/>
                  <a:pt x="815668" y="525413"/>
                  <a:pt x="816116" y="523489"/>
                </a:cubicBezTo>
                <a:cubicBezTo>
                  <a:pt x="816145" y="523346"/>
                  <a:pt x="816240" y="523241"/>
                  <a:pt x="816297" y="523098"/>
                </a:cubicBezTo>
                <a:lnTo>
                  <a:pt x="691824" y="461034"/>
                </a:lnTo>
                <a:cubicBezTo>
                  <a:pt x="691034" y="462262"/>
                  <a:pt x="689557" y="462939"/>
                  <a:pt x="688052" y="462596"/>
                </a:cubicBezTo>
                <a:cubicBezTo>
                  <a:pt x="686843" y="462310"/>
                  <a:pt x="685985" y="461424"/>
                  <a:pt x="685576" y="460357"/>
                </a:cubicBezTo>
                <a:lnTo>
                  <a:pt x="620339" y="479636"/>
                </a:lnTo>
                <a:cubicBezTo>
                  <a:pt x="620444" y="480141"/>
                  <a:pt x="620463" y="480655"/>
                  <a:pt x="620349" y="481198"/>
                </a:cubicBezTo>
                <a:cubicBezTo>
                  <a:pt x="619901" y="483112"/>
                  <a:pt x="617986" y="484303"/>
                  <a:pt x="616062" y="483865"/>
                </a:cubicBezTo>
                <a:cubicBezTo>
                  <a:pt x="614138" y="483427"/>
                  <a:pt x="612938" y="481493"/>
                  <a:pt x="613386" y="479588"/>
                </a:cubicBezTo>
                <a:cubicBezTo>
                  <a:pt x="613472" y="479207"/>
                  <a:pt x="613653" y="478893"/>
                  <a:pt x="613843" y="478579"/>
                </a:cubicBezTo>
                <a:lnTo>
                  <a:pt x="485846" y="379147"/>
                </a:lnTo>
                <a:cubicBezTo>
                  <a:pt x="484998" y="379976"/>
                  <a:pt x="483798" y="380424"/>
                  <a:pt x="482560" y="380138"/>
                </a:cubicBezTo>
                <a:cubicBezTo>
                  <a:pt x="480769" y="379728"/>
                  <a:pt x="479664" y="378023"/>
                  <a:pt x="479874" y="376233"/>
                </a:cubicBezTo>
                <a:lnTo>
                  <a:pt x="323940" y="337428"/>
                </a:lnTo>
                <a:cubicBezTo>
                  <a:pt x="323312" y="339056"/>
                  <a:pt x="321616" y="340047"/>
                  <a:pt x="319864" y="339637"/>
                </a:cubicBezTo>
                <a:cubicBezTo>
                  <a:pt x="318797" y="339399"/>
                  <a:pt x="317997" y="338694"/>
                  <a:pt x="317530" y="337799"/>
                </a:cubicBezTo>
                <a:lnTo>
                  <a:pt x="186504" y="388072"/>
                </a:lnTo>
                <a:cubicBezTo>
                  <a:pt x="186647" y="388615"/>
                  <a:pt x="186694" y="389167"/>
                  <a:pt x="186561" y="389748"/>
                </a:cubicBezTo>
                <a:cubicBezTo>
                  <a:pt x="186123" y="391682"/>
                  <a:pt x="184199" y="392873"/>
                  <a:pt x="182275" y="392434"/>
                </a:cubicBezTo>
                <a:cubicBezTo>
                  <a:pt x="180351" y="391996"/>
                  <a:pt x="179151" y="390063"/>
                  <a:pt x="179598" y="388148"/>
                </a:cubicBezTo>
                <a:cubicBezTo>
                  <a:pt x="179675" y="387805"/>
                  <a:pt x="179856" y="387510"/>
                  <a:pt x="180017" y="387215"/>
                </a:cubicBezTo>
                <a:lnTo>
                  <a:pt x="68337" y="305909"/>
                </a:lnTo>
                <a:cubicBezTo>
                  <a:pt x="67508" y="306824"/>
                  <a:pt x="66241" y="307310"/>
                  <a:pt x="64946" y="307014"/>
                </a:cubicBezTo>
                <a:cubicBezTo>
                  <a:pt x="63022" y="306576"/>
                  <a:pt x="61822" y="304652"/>
                  <a:pt x="62269" y="302728"/>
                </a:cubicBezTo>
                <a:cubicBezTo>
                  <a:pt x="62431" y="301985"/>
                  <a:pt x="62879" y="301394"/>
                  <a:pt x="63412" y="300918"/>
                </a:cubicBezTo>
                <a:lnTo>
                  <a:pt x="5434" y="222251"/>
                </a:lnTo>
                <a:cubicBezTo>
                  <a:pt x="4653" y="222699"/>
                  <a:pt x="3719" y="222889"/>
                  <a:pt x="2776" y="222670"/>
                </a:cubicBezTo>
                <a:cubicBezTo>
                  <a:pt x="852" y="222232"/>
                  <a:pt x="-348" y="220308"/>
                  <a:pt x="90" y="218394"/>
                </a:cubicBezTo>
                <a:cubicBezTo>
                  <a:pt x="538" y="216470"/>
                  <a:pt x="2462" y="215270"/>
                  <a:pt x="4386" y="215708"/>
                </a:cubicBezTo>
                <a:cubicBezTo>
                  <a:pt x="5681" y="216003"/>
                  <a:pt x="6586" y="216994"/>
                  <a:pt x="6948" y="218184"/>
                </a:cubicBezTo>
                <a:lnTo>
                  <a:pt x="169797" y="191447"/>
                </a:lnTo>
                <a:cubicBezTo>
                  <a:pt x="169788" y="191133"/>
                  <a:pt x="169750" y="190828"/>
                  <a:pt x="169826" y="190514"/>
                </a:cubicBezTo>
                <a:cubicBezTo>
                  <a:pt x="170273" y="188590"/>
                  <a:pt x="172188" y="187390"/>
                  <a:pt x="174112" y="187837"/>
                </a:cubicBezTo>
                <a:cubicBezTo>
                  <a:pt x="174750" y="187990"/>
                  <a:pt x="175274" y="188333"/>
                  <a:pt x="175722" y="188761"/>
                </a:cubicBezTo>
                <a:lnTo>
                  <a:pt x="303404" y="83996"/>
                </a:lnTo>
                <a:cubicBezTo>
                  <a:pt x="302909" y="83224"/>
                  <a:pt x="302718" y="82262"/>
                  <a:pt x="302938" y="81291"/>
                </a:cubicBezTo>
                <a:cubicBezTo>
                  <a:pt x="303385" y="79367"/>
                  <a:pt x="305300" y="78167"/>
                  <a:pt x="307224" y="78614"/>
                </a:cubicBezTo>
                <a:cubicBezTo>
                  <a:pt x="308243" y="78852"/>
                  <a:pt x="309034" y="79510"/>
                  <a:pt x="309510" y="80367"/>
                </a:cubicBezTo>
                <a:lnTo>
                  <a:pt x="458443" y="19731"/>
                </a:lnTo>
                <a:cubicBezTo>
                  <a:pt x="458300" y="19188"/>
                  <a:pt x="458233" y="18607"/>
                  <a:pt x="458367" y="18007"/>
                </a:cubicBezTo>
                <a:cubicBezTo>
                  <a:pt x="458805" y="16083"/>
                  <a:pt x="460729" y="14883"/>
                  <a:pt x="462653" y="15330"/>
                </a:cubicBezTo>
                <a:cubicBezTo>
                  <a:pt x="464043" y="15645"/>
                  <a:pt x="465025" y="16749"/>
                  <a:pt x="465320" y="18054"/>
                </a:cubicBezTo>
                <a:lnTo>
                  <a:pt x="644733" y="3386"/>
                </a:lnTo>
                <a:cubicBezTo>
                  <a:pt x="644742" y="3186"/>
                  <a:pt x="644695" y="2976"/>
                  <a:pt x="644742" y="2776"/>
                </a:cubicBezTo>
                <a:cubicBezTo>
                  <a:pt x="645190" y="852"/>
                  <a:pt x="647104" y="-348"/>
                  <a:pt x="649028" y="90"/>
                </a:cubicBezTo>
                <a:close/>
              </a:path>
            </a:pathLst>
          </a:custGeom>
          <a:solidFill>
            <a:schemeClr val="bg1">
              <a:lumMod val="85000"/>
              <a:alpha val="80000"/>
            </a:schemeClr>
          </a:solidFill>
          <a:ln w="9525" cap="flat">
            <a:noFill/>
            <a:prstDash val="solid"/>
            <a:miter/>
          </a:ln>
        </p:spPr>
        <p:txBody>
          <a:bodyPr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</a:endParaRPr>
          </a:p>
        </p:txBody>
      </p:sp>
      <p:grpSp>
        <p:nvGrpSpPr>
          <p:cNvPr id="3" name="Group 7">
            <a:extLst>
              <a:ext uri="{FF2B5EF4-FFF2-40B4-BE49-F238E27FC236}">
                <a16:creationId xmlns:a16="http://schemas.microsoft.com/office/drawing/2014/main" id="{0C40F754-C41B-2749-F2BD-B07A8355522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549275" y="679450"/>
            <a:ext cx="1054100" cy="1046163"/>
            <a:chOff x="461616" y="645681"/>
            <a:chExt cx="1238235" cy="1227500"/>
          </a:xfrm>
        </p:grpSpPr>
        <p:grpSp>
          <p:nvGrpSpPr>
            <p:cNvPr id="4" name="Group 8">
              <a:extLst>
                <a:ext uri="{FF2B5EF4-FFF2-40B4-BE49-F238E27FC236}">
                  <a16:creationId xmlns:a16="http://schemas.microsoft.com/office/drawing/2014/main" id="{07EF72F1-3226-6192-6DFA-729193E0AD72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241" name="Freeform 888">
                <a:extLst>
                  <a:ext uri="{FF2B5EF4-FFF2-40B4-BE49-F238E27FC236}">
                    <a16:creationId xmlns:a16="http://schemas.microsoft.com/office/drawing/2014/main" id="{E670ACCA-53FD-4778-2B0F-A4109FAC0DD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2" name="Freeform 889">
                <a:extLst>
                  <a:ext uri="{FF2B5EF4-FFF2-40B4-BE49-F238E27FC236}">
                    <a16:creationId xmlns:a16="http://schemas.microsoft.com/office/drawing/2014/main" id="{C94AADD5-74B8-955B-A84B-FBE9AD17CE2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3" name="Freeform 890">
                <a:extLst>
                  <a:ext uri="{FF2B5EF4-FFF2-40B4-BE49-F238E27FC236}">
                    <a16:creationId xmlns:a16="http://schemas.microsoft.com/office/drawing/2014/main" id="{6BBB6681-5277-26D4-6E51-50E210A48A1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4" name="Freeform 891">
                <a:extLst>
                  <a:ext uri="{FF2B5EF4-FFF2-40B4-BE49-F238E27FC236}">
                    <a16:creationId xmlns:a16="http://schemas.microsoft.com/office/drawing/2014/main" id="{4450F5AB-AAC1-57DC-4591-ED21FF102C0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5" name="Freeform 892">
                <a:extLst>
                  <a:ext uri="{FF2B5EF4-FFF2-40B4-BE49-F238E27FC236}">
                    <a16:creationId xmlns:a16="http://schemas.microsoft.com/office/drawing/2014/main" id="{9BA15845-7350-19D9-15E5-86169B2A712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6" name="Freeform 893">
                <a:extLst>
                  <a:ext uri="{FF2B5EF4-FFF2-40B4-BE49-F238E27FC236}">
                    <a16:creationId xmlns:a16="http://schemas.microsoft.com/office/drawing/2014/main" id="{D0DA0F49-DB65-84EB-07F7-6D07AEA152A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7" name="Freeform 894">
                <a:extLst>
                  <a:ext uri="{FF2B5EF4-FFF2-40B4-BE49-F238E27FC236}">
                    <a16:creationId xmlns:a16="http://schemas.microsoft.com/office/drawing/2014/main" id="{E6F966BB-CCC3-DA7F-C615-7E777F881A8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8" name="Freeform 895">
                <a:extLst>
                  <a:ext uri="{FF2B5EF4-FFF2-40B4-BE49-F238E27FC236}">
                    <a16:creationId xmlns:a16="http://schemas.microsoft.com/office/drawing/2014/main" id="{5517BBD5-62C5-0E96-89D6-F8710845D84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9" name="Freeform 896">
                <a:extLst>
                  <a:ext uri="{FF2B5EF4-FFF2-40B4-BE49-F238E27FC236}">
                    <a16:creationId xmlns:a16="http://schemas.microsoft.com/office/drawing/2014/main" id="{E26A0494-F32A-A4B0-4688-4B6D6BFB369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0" name="Freeform 897">
                <a:extLst>
                  <a:ext uri="{FF2B5EF4-FFF2-40B4-BE49-F238E27FC236}">
                    <a16:creationId xmlns:a16="http://schemas.microsoft.com/office/drawing/2014/main" id="{E4B0518E-A521-7EA8-FCC2-E7B9D260030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1" name="Freeform 898">
                <a:extLst>
                  <a:ext uri="{FF2B5EF4-FFF2-40B4-BE49-F238E27FC236}">
                    <a16:creationId xmlns:a16="http://schemas.microsoft.com/office/drawing/2014/main" id="{D65D4ECF-28F9-9FCF-44F0-8B98B57F835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2" name="Freeform 899">
                <a:extLst>
                  <a:ext uri="{FF2B5EF4-FFF2-40B4-BE49-F238E27FC236}">
                    <a16:creationId xmlns:a16="http://schemas.microsoft.com/office/drawing/2014/main" id="{35F54611-A1E1-90B1-660C-A2F16BF62B1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3" name="Freeform 900">
                <a:extLst>
                  <a:ext uri="{FF2B5EF4-FFF2-40B4-BE49-F238E27FC236}">
                    <a16:creationId xmlns:a16="http://schemas.microsoft.com/office/drawing/2014/main" id="{63667075-433B-B518-FE70-665CD3C17F0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4" name="Freeform 901">
                <a:extLst>
                  <a:ext uri="{FF2B5EF4-FFF2-40B4-BE49-F238E27FC236}">
                    <a16:creationId xmlns:a16="http://schemas.microsoft.com/office/drawing/2014/main" id="{C06EE16A-31AE-430E-9F24-C3374786E4E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5" name="Freeform 902">
                <a:extLst>
                  <a:ext uri="{FF2B5EF4-FFF2-40B4-BE49-F238E27FC236}">
                    <a16:creationId xmlns:a16="http://schemas.microsoft.com/office/drawing/2014/main" id="{C248FE8B-2182-F830-A695-6AAA6660EEB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6" name="Freeform 903">
                <a:extLst>
                  <a:ext uri="{FF2B5EF4-FFF2-40B4-BE49-F238E27FC236}">
                    <a16:creationId xmlns:a16="http://schemas.microsoft.com/office/drawing/2014/main" id="{42A2AB09-0C63-01AE-26FB-749B64CCDAD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7" name="Freeform 904">
                <a:extLst>
                  <a:ext uri="{FF2B5EF4-FFF2-40B4-BE49-F238E27FC236}">
                    <a16:creationId xmlns:a16="http://schemas.microsoft.com/office/drawing/2014/main" id="{BF502C7F-186A-29EE-EB71-E9B35D1774B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8" name="Freeform 905">
                <a:extLst>
                  <a:ext uri="{FF2B5EF4-FFF2-40B4-BE49-F238E27FC236}">
                    <a16:creationId xmlns:a16="http://schemas.microsoft.com/office/drawing/2014/main" id="{B59B71DA-7500-178E-EF33-99972287DAF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9" name="Freeform 906">
                <a:extLst>
                  <a:ext uri="{FF2B5EF4-FFF2-40B4-BE49-F238E27FC236}">
                    <a16:creationId xmlns:a16="http://schemas.microsoft.com/office/drawing/2014/main" id="{61B36105-3EA2-0B87-EDD3-157C794C463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0" name="Freeform 907">
                <a:extLst>
                  <a:ext uri="{FF2B5EF4-FFF2-40B4-BE49-F238E27FC236}">
                    <a16:creationId xmlns:a16="http://schemas.microsoft.com/office/drawing/2014/main" id="{01645780-C1E1-47D9-C76B-13FAC989809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1" name="Freeform 908">
                <a:extLst>
                  <a:ext uri="{FF2B5EF4-FFF2-40B4-BE49-F238E27FC236}">
                    <a16:creationId xmlns:a16="http://schemas.microsoft.com/office/drawing/2014/main" id="{75FA6D3E-D6C5-E5F9-6277-955E8BBAC56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2" name="Freeform 909">
                <a:extLst>
                  <a:ext uri="{FF2B5EF4-FFF2-40B4-BE49-F238E27FC236}">
                    <a16:creationId xmlns:a16="http://schemas.microsoft.com/office/drawing/2014/main" id="{BA18387A-92E3-6B81-186A-078AA88EFD8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3" name="Freeform 910">
                <a:extLst>
                  <a:ext uri="{FF2B5EF4-FFF2-40B4-BE49-F238E27FC236}">
                    <a16:creationId xmlns:a16="http://schemas.microsoft.com/office/drawing/2014/main" id="{076AB072-EC84-1379-A2F5-544DE54F77E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4" name="Freeform 911">
                <a:extLst>
                  <a:ext uri="{FF2B5EF4-FFF2-40B4-BE49-F238E27FC236}">
                    <a16:creationId xmlns:a16="http://schemas.microsoft.com/office/drawing/2014/main" id="{9F0C87FC-826B-B78F-F5AB-9E19430FAB2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5" name="Freeform 912">
                <a:extLst>
                  <a:ext uri="{FF2B5EF4-FFF2-40B4-BE49-F238E27FC236}">
                    <a16:creationId xmlns:a16="http://schemas.microsoft.com/office/drawing/2014/main" id="{0F3984E2-3945-A21B-8FD2-E54FC28E4BE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6" name="Freeform 913">
                <a:extLst>
                  <a:ext uri="{FF2B5EF4-FFF2-40B4-BE49-F238E27FC236}">
                    <a16:creationId xmlns:a16="http://schemas.microsoft.com/office/drawing/2014/main" id="{61589775-4159-0D31-541C-AE1FC912BCF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7" name="Freeform 914">
                <a:extLst>
                  <a:ext uri="{FF2B5EF4-FFF2-40B4-BE49-F238E27FC236}">
                    <a16:creationId xmlns:a16="http://schemas.microsoft.com/office/drawing/2014/main" id="{BC2DAC69-F22C-CE9A-3204-31ED5EB96C6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8" name="Freeform 915">
                <a:extLst>
                  <a:ext uri="{FF2B5EF4-FFF2-40B4-BE49-F238E27FC236}">
                    <a16:creationId xmlns:a16="http://schemas.microsoft.com/office/drawing/2014/main" id="{99DBDFC6-8409-DB57-C75C-C012D5CA827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9" name="Freeform 916">
                <a:extLst>
                  <a:ext uri="{FF2B5EF4-FFF2-40B4-BE49-F238E27FC236}">
                    <a16:creationId xmlns:a16="http://schemas.microsoft.com/office/drawing/2014/main" id="{01D8786C-2F7B-FFFE-92D5-D0E5DA3BCDE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0" name="Freeform 917">
                <a:extLst>
                  <a:ext uri="{FF2B5EF4-FFF2-40B4-BE49-F238E27FC236}">
                    <a16:creationId xmlns:a16="http://schemas.microsoft.com/office/drawing/2014/main" id="{52329998-95A4-69EC-E166-E5417EF8818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1" name="Freeform 918">
                <a:extLst>
                  <a:ext uri="{FF2B5EF4-FFF2-40B4-BE49-F238E27FC236}">
                    <a16:creationId xmlns:a16="http://schemas.microsoft.com/office/drawing/2014/main" id="{771804BB-5A07-1087-4785-A648B276933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2" name="Freeform 919">
                <a:extLst>
                  <a:ext uri="{FF2B5EF4-FFF2-40B4-BE49-F238E27FC236}">
                    <a16:creationId xmlns:a16="http://schemas.microsoft.com/office/drawing/2014/main" id="{B24C181F-8A87-4468-F045-CA8EFDCC245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3" name="Freeform 920">
                <a:extLst>
                  <a:ext uri="{FF2B5EF4-FFF2-40B4-BE49-F238E27FC236}">
                    <a16:creationId xmlns:a16="http://schemas.microsoft.com/office/drawing/2014/main" id="{38AA6BC1-E3BB-8585-140D-389281FAAA1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4" name="Freeform 921">
                <a:extLst>
                  <a:ext uri="{FF2B5EF4-FFF2-40B4-BE49-F238E27FC236}">
                    <a16:creationId xmlns:a16="http://schemas.microsoft.com/office/drawing/2014/main" id="{5E115974-B527-8ACB-681F-7B65554DAD9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5" name="Freeform 922">
                <a:extLst>
                  <a:ext uri="{FF2B5EF4-FFF2-40B4-BE49-F238E27FC236}">
                    <a16:creationId xmlns:a16="http://schemas.microsoft.com/office/drawing/2014/main" id="{DAE6DE5E-5128-4F57-E993-EB098E805E4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6" name="Freeform 923">
                <a:extLst>
                  <a:ext uri="{FF2B5EF4-FFF2-40B4-BE49-F238E27FC236}">
                    <a16:creationId xmlns:a16="http://schemas.microsoft.com/office/drawing/2014/main" id="{390C2AD7-5EE6-4BDA-9386-32E6ED9BE44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7" name="Freeform 924">
                <a:extLst>
                  <a:ext uri="{FF2B5EF4-FFF2-40B4-BE49-F238E27FC236}">
                    <a16:creationId xmlns:a16="http://schemas.microsoft.com/office/drawing/2014/main" id="{B0E64CB4-DEB5-9750-A6D5-DD1BFC373D5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8" name="Freeform 925">
                <a:extLst>
                  <a:ext uri="{FF2B5EF4-FFF2-40B4-BE49-F238E27FC236}">
                    <a16:creationId xmlns:a16="http://schemas.microsoft.com/office/drawing/2014/main" id="{B85FC563-D66E-9B40-F93F-4ED02EE658C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9" name="Freeform 926">
                <a:extLst>
                  <a:ext uri="{FF2B5EF4-FFF2-40B4-BE49-F238E27FC236}">
                    <a16:creationId xmlns:a16="http://schemas.microsoft.com/office/drawing/2014/main" id="{73B7A5FC-6EE2-2853-F878-6226668FE35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0" name="Freeform 927">
                <a:extLst>
                  <a:ext uri="{FF2B5EF4-FFF2-40B4-BE49-F238E27FC236}">
                    <a16:creationId xmlns:a16="http://schemas.microsoft.com/office/drawing/2014/main" id="{A68BF846-DBCB-667B-4758-BEEDA071116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1" name="Freeform 928">
                <a:extLst>
                  <a:ext uri="{FF2B5EF4-FFF2-40B4-BE49-F238E27FC236}">
                    <a16:creationId xmlns:a16="http://schemas.microsoft.com/office/drawing/2014/main" id="{410BD980-AA58-935E-BF13-03EF0FCBF87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2" name="Freeform 929">
                <a:extLst>
                  <a:ext uri="{FF2B5EF4-FFF2-40B4-BE49-F238E27FC236}">
                    <a16:creationId xmlns:a16="http://schemas.microsoft.com/office/drawing/2014/main" id="{493DFD6C-3B21-788C-8C3F-BCAA4607131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3" name="Freeform 930">
                <a:extLst>
                  <a:ext uri="{FF2B5EF4-FFF2-40B4-BE49-F238E27FC236}">
                    <a16:creationId xmlns:a16="http://schemas.microsoft.com/office/drawing/2014/main" id="{F29D36FF-9B7D-AFDF-FDC2-072B6B0F188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4" name="Freeform 931">
                <a:extLst>
                  <a:ext uri="{FF2B5EF4-FFF2-40B4-BE49-F238E27FC236}">
                    <a16:creationId xmlns:a16="http://schemas.microsoft.com/office/drawing/2014/main" id="{9F281696-7705-81B5-E897-9C3C084D3BA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5" name="Freeform 932">
                <a:extLst>
                  <a:ext uri="{FF2B5EF4-FFF2-40B4-BE49-F238E27FC236}">
                    <a16:creationId xmlns:a16="http://schemas.microsoft.com/office/drawing/2014/main" id="{39880AF2-D5A4-F055-3FE9-F1F7E8AC73E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6" name="Freeform 933">
                <a:extLst>
                  <a:ext uri="{FF2B5EF4-FFF2-40B4-BE49-F238E27FC236}">
                    <a16:creationId xmlns:a16="http://schemas.microsoft.com/office/drawing/2014/main" id="{CF83176D-7DD7-7CC8-C572-3A7DDD082BB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7" name="Freeform 934">
                <a:extLst>
                  <a:ext uri="{FF2B5EF4-FFF2-40B4-BE49-F238E27FC236}">
                    <a16:creationId xmlns:a16="http://schemas.microsoft.com/office/drawing/2014/main" id="{82E3507F-EB70-BBE4-2D90-B4761BD1EB9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8" name="Freeform 935">
                <a:extLst>
                  <a:ext uri="{FF2B5EF4-FFF2-40B4-BE49-F238E27FC236}">
                    <a16:creationId xmlns:a16="http://schemas.microsoft.com/office/drawing/2014/main" id="{84397777-CF7C-703C-9DCA-A0AF5EFDACB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9" name="Freeform 936">
                <a:extLst>
                  <a:ext uri="{FF2B5EF4-FFF2-40B4-BE49-F238E27FC236}">
                    <a16:creationId xmlns:a16="http://schemas.microsoft.com/office/drawing/2014/main" id="{0DF1364A-4E47-6B63-8308-ACADA3A42C0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0" name="Freeform 937">
                <a:extLst>
                  <a:ext uri="{FF2B5EF4-FFF2-40B4-BE49-F238E27FC236}">
                    <a16:creationId xmlns:a16="http://schemas.microsoft.com/office/drawing/2014/main" id="{D477D898-BCA4-3B29-676D-D32CAA45A29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1" name="Freeform 938">
                <a:extLst>
                  <a:ext uri="{FF2B5EF4-FFF2-40B4-BE49-F238E27FC236}">
                    <a16:creationId xmlns:a16="http://schemas.microsoft.com/office/drawing/2014/main" id="{0712F0A3-1EEF-2AE1-4405-665624F09DD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2" name="Freeform 939">
                <a:extLst>
                  <a:ext uri="{FF2B5EF4-FFF2-40B4-BE49-F238E27FC236}">
                    <a16:creationId xmlns:a16="http://schemas.microsoft.com/office/drawing/2014/main" id="{37529358-B2D9-1917-CBC3-3FFB76946D7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3" name="Freeform 940">
                <a:extLst>
                  <a:ext uri="{FF2B5EF4-FFF2-40B4-BE49-F238E27FC236}">
                    <a16:creationId xmlns:a16="http://schemas.microsoft.com/office/drawing/2014/main" id="{8DC29345-C507-78FD-48C7-F6D5661916F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4" name="Freeform 941">
                <a:extLst>
                  <a:ext uri="{FF2B5EF4-FFF2-40B4-BE49-F238E27FC236}">
                    <a16:creationId xmlns:a16="http://schemas.microsoft.com/office/drawing/2014/main" id="{865BB048-2CD2-1121-7C7B-BED1F77A3B8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5" name="Freeform 942">
                <a:extLst>
                  <a:ext uri="{FF2B5EF4-FFF2-40B4-BE49-F238E27FC236}">
                    <a16:creationId xmlns:a16="http://schemas.microsoft.com/office/drawing/2014/main" id="{318C4672-B871-4484-F4E7-FCEEFF1A38A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6" name="Freeform 943">
                <a:extLst>
                  <a:ext uri="{FF2B5EF4-FFF2-40B4-BE49-F238E27FC236}">
                    <a16:creationId xmlns:a16="http://schemas.microsoft.com/office/drawing/2014/main" id="{50B61E6A-29FB-9876-1104-EBC2DA095EC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" name="Freeform 944">
                <a:extLst>
                  <a:ext uri="{FF2B5EF4-FFF2-40B4-BE49-F238E27FC236}">
                    <a16:creationId xmlns:a16="http://schemas.microsoft.com/office/drawing/2014/main" id="{33368E42-C595-01F6-4CF2-000EF98A7F9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" name="Freeform 945">
                <a:extLst>
                  <a:ext uri="{FF2B5EF4-FFF2-40B4-BE49-F238E27FC236}">
                    <a16:creationId xmlns:a16="http://schemas.microsoft.com/office/drawing/2014/main" id="{D42A6C17-AFA6-B592-8F91-A517D64B854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" name="Freeform 946">
                <a:extLst>
                  <a:ext uri="{FF2B5EF4-FFF2-40B4-BE49-F238E27FC236}">
                    <a16:creationId xmlns:a16="http://schemas.microsoft.com/office/drawing/2014/main" id="{EC2F6783-1B9D-4171-5C9C-B46BE67503F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0" name="Freeform 947">
                <a:extLst>
                  <a:ext uri="{FF2B5EF4-FFF2-40B4-BE49-F238E27FC236}">
                    <a16:creationId xmlns:a16="http://schemas.microsoft.com/office/drawing/2014/main" id="{D2918B2C-5C38-D3AC-B000-15F4B725392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1" name="Freeform 948">
                <a:extLst>
                  <a:ext uri="{FF2B5EF4-FFF2-40B4-BE49-F238E27FC236}">
                    <a16:creationId xmlns:a16="http://schemas.microsoft.com/office/drawing/2014/main" id="{360EE5C3-8B47-FCF5-7A1E-DC38217A3FC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2" name="Freeform 949">
                <a:extLst>
                  <a:ext uri="{FF2B5EF4-FFF2-40B4-BE49-F238E27FC236}">
                    <a16:creationId xmlns:a16="http://schemas.microsoft.com/office/drawing/2014/main" id="{FC3188DB-598B-E1EE-D00F-8263C8E5563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3" name="Freeform 950">
                <a:extLst>
                  <a:ext uri="{FF2B5EF4-FFF2-40B4-BE49-F238E27FC236}">
                    <a16:creationId xmlns:a16="http://schemas.microsoft.com/office/drawing/2014/main" id="{3649AEAE-9D66-1981-F6F2-EABE94B8227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4" name="Freeform 951">
                <a:extLst>
                  <a:ext uri="{FF2B5EF4-FFF2-40B4-BE49-F238E27FC236}">
                    <a16:creationId xmlns:a16="http://schemas.microsoft.com/office/drawing/2014/main" id="{DFED7077-C3A1-02B3-FCAA-91D2AE9CEB3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5" name="Freeform 952">
                <a:extLst>
                  <a:ext uri="{FF2B5EF4-FFF2-40B4-BE49-F238E27FC236}">
                    <a16:creationId xmlns:a16="http://schemas.microsoft.com/office/drawing/2014/main" id="{CEB9F4CA-CC82-978C-67E6-50883EDA984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6" name="Freeform 953">
                <a:extLst>
                  <a:ext uri="{FF2B5EF4-FFF2-40B4-BE49-F238E27FC236}">
                    <a16:creationId xmlns:a16="http://schemas.microsoft.com/office/drawing/2014/main" id="{3D5EE687-4D3D-83AC-D99F-E5E4228B5BD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7" name="Freeform 954">
                <a:extLst>
                  <a:ext uri="{FF2B5EF4-FFF2-40B4-BE49-F238E27FC236}">
                    <a16:creationId xmlns:a16="http://schemas.microsoft.com/office/drawing/2014/main" id="{6A70D3D7-1C3D-7DD2-50C5-DB43E9A6A96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8" name="Freeform 955">
                <a:extLst>
                  <a:ext uri="{FF2B5EF4-FFF2-40B4-BE49-F238E27FC236}">
                    <a16:creationId xmlns:a16="http://schemas.microsoft.com/office/drawing/2014/main" id="{29386B0D-EB3E-E60C-98EC-6484F83257A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9" name="Freeform 956">
                <a:extLst>
                  <a:ext uri="{FF2B5EF4-FFF2-40B4-BE49-F238E27FC236}">
                    <a16:creationId xmlns:a16="http://schemas.microsoft.com/office/drawing/2014/main" id="{0D77D1D7-A17C-8A3D-17B4-A89AB946F2B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0" name="Freeform 957">
                <a:extLst>
                  <a:ext uri="{FF2B5EF4-FFF2-40B4-BE49-F238E27FC236}">
                    <a16:creationId xmlns:a16="http://schemas.microsoft.com/office/drawing/2014/main" id="{458743E8-08B5-C5AA-DCF2-52295ACB821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1" name="Freeform 958">
                <a:extLst>
                  <a:ext uri="{FF2B5EF4-FFF2-40B4-BE49-F238E27FC236}">
                    <a16:creationId xmlns:a16="http://schemas.microsoft.com/office/drawing/2014/main" id="{5D36BE3E-7113-8B7F-A4F5-E0138D171C4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2" name="Freeform 959">
                <a:extLst>
                  <a:ext uri="{FF2B5EF4-FFF2-40B4-BE49-F238E27FC236}">
                    <a16:creationId xmlns:a16="http://schemas.microsoft.com/office/drawing/2014/main" id="{989BA9E5-1CA2-3581-D833-11692E40E55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3" name="Freeform 960">
                <a:extLst>
                  <a:ext uri="{FF2B5EF4-FFF2-40B4-BE49-F238E27FC236}">
                    <a16:creationId xmlns:a16="http://schemas.microsoft.com/office/drawing/2014/main" id="{3DDBE607-10C7-507E-452B-F1C208558B1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4" name="Freeform 961">
                <a:extLst>
                  <a:ext uri="{FF2B5EF4-FFF2-40B4-BE49-F238E27FC236}">
                    <a16:creationId xmlns:a16="http://schemas.microsoft.com/office/drawing/2014/main" id="{3E18A0B2-CFFC-46D6-E4EA-520DFEEB282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5" name="Freeform 962">
                <a:extLst>
                  <a:ext uri="{FF2B5EF4-FFF2-40B4-BE49-F238E27FC236}">
                    <a16:creationId xmlns:a16="http://schemas.microsoft.com/office/drawing/2014/main" id="{FB94F632-7112-AAEF-06C2-0DFD5B1B0F1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6" name="Freeform 963">
                <a:extLst>
                  <a:ext uri="{FF2B5EF4-FFF2-40B4-BE49-F238E27FC236}">
                    <a16:creationId xmlns:a16="http://schemas.microsoft.com/office/drawing/2014/main" id="{510A4FCE-1B64-FEAB-2EE3-CBE0A6D8E0A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7" name="Freeform 964">
                <a:extLst>
                  <a:ext uri="{FF2B5EF4-FFF2-40B4-BE49-F238E27FC236}">
                    <a16:creationId xmlns:a16="http://schemas.microsoft.com/office/drawing/2014/main" id="{36BD058C-23F4-D534-9832-107131FF671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8" name="Freeform 965">
                <a:extLst>
                  <a:ext uri="{FF2B5EF4-FFF2-40B4-BE49-F238E27FC236}">
                    <a16:creationId xmlns:a16="http://schemas.microsoft.com/office/drawing/2014/main" id="{F2E171CD-F67A-BBFF-CAED-13B2B4F3C0C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9" name="Freeform 966">
                <a:extLst>
                  <a:ext uri="{FF2B5EF4-FFF2-40B4-BE49-F238E27FC236}">
                    <a16:creationId xmlns:a16="http://schemas.microsoft.com/office/drawing/2014/main" id="{9D5B5DBA-51ED-073E-4ACD-39CA29DF767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0" name="Freeform 967">
                <a:extLst>
                  <a:ext uri="{FF2B5EF4-FFF2-40B4-BE49-F238E27FC236}">
                    <a16:creationId xmlns:a16="http://schemas.microsoft.com/office/drawing/2014/main" id="{113D8677-CD48-9F38-3525-A96E33751CF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1" name="Freeform 968">
                <a:extLst>
                  <a:ext uri="{FF2B5EF4-FFF2-40B4-BE49-F238E27FC236}">
                    <a16:creationId xmlns:a16="http://schemas.microsoft.com/office/drawing/2014/main" id="{EA71A4CF-C765-FE56-D5BF-9CA16DFCF28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2" name="Freeform 969">
                <a:extLst>
                  <a:ext uri="{FF2B5EF4-FFF2-40B4-BE49-F238E27FC236}">
                    <a16:creationId xmlns:a16="http://schemas.microsoft.com/office/drawing/2014/main" id="{0B8B7E9B-39CB-560C-61D8-BC3E72116D6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3" name="Freeform 970">
                <a:extLst>
                  <a:ext uri="{FF2B5EF4-FFF2-40B4-BE49-F238E27FC236}">
                    <a16:creationId xmlns:a16="http://schemas.microsoft.com/office/drawing/2014/main" id="{3E1DE9A4-FB5F-7354-2233-F11E51D9792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4" name="Freeform 971">
                <a:extLst>
                  <a:ext uri="{FF2B5EF4-FFF2-40B4-BE49-F238E27FC236}">
                    <a16:creationId xmlns:a16="http://schemas.microsoft.com/office/drawing/2014/main" id="{348618DA-6BA5-5047-8E30-26292401C2D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5" name="Freeform 972">
                <a:extLst>
                  <a:ext uri="{FF2B5EF4-FFF2-40B4-BE49-F238E27FC236}">
                    <a16:creationId xmlns:a16="http://schemas.microsoft.com/office/drawing/2014/main" id="{681A803D-71A9-4692-5013-2D12A79ACEB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6" name="Freeform 973">
                <a:extLst>
                  <a:ext uri="{FF2B5EF4-FFF2-40B4-BE49-F238E27FC236}">
                    <a16:creationId xmlns:a16="http://schemas.microsoft.com/office/drawing/2014/main" id="{C3A99F68-00DC-70D2-0287-9709EB21FB8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7" name="Freeform 974">
                <a:extLst>
                  <a:ext uri="{FF2B5EF4-FFF2-40B4-BE49-F238E27FC236}">
                    <a16:creationId xmlns:a16="http://schemas.microsoft.com/office/drawing/2014/main" id="{1B6E605A-81F3-D611-EA02-7EAD54DEB94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8" name="Freeform 975">
                <a:extLst>
                  <a:ext uri="{FF2B5EF4-FFF2-40B4-BE49-F238E27FC236}">
                    <a16:creationId xmlns:a16="http://schemas.microsoft.com/office/drawing/2014/main" id="{BD55EF01-E1CE-8E7E-DD4B-1490F7AA133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9" name="Freeform 976">
                <a:extLst>
                  <a:ext uri="{FF2B5EF4-FFF2-40B4-BE49-F238E27FC236}">
                    <a16:creationId xmlns:a16="http://schemas.microsoft.com/office/drawing/2014/main" id="{4C44BA8D-DAA2-DDFC-7478-E8395683420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0" name="Freeform 977">
                <a:extLst>
                  <a:ext uri="{FF2B5EF4-FFF2-40B4-BE49-F238E27FC236}">
                    <a16:creationId xmlns:a16="http://schemas.microsoft.com/office/drawing/2014/main" id="{51062D94-A384-38FA-89EC-30A540BB073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1" name="Freeform 978">
                <a:extLst>
                  <a:ext uri="{FF2B5EF4-FFF2-40B4-BE49-F238E27FC236}">
                    <a16:creationId xmlns:a16="http://schemas.microsoft.com/office/drawing/2014/main" id="{78CE056E-FDF5-B1E0-8624-6F02001647C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2" name="Freeform 979">
                <a:extLst>
                  <a:ext uri="{FF2B5EF4-FFF2-40B4-BE49-F238E27FC236}">
                    <a16:creationId xmlns:a16="http://schemas.microsoft.com/office/drawing/2014/main" id="{C1FCFBEC-594D-167A-E5C0-968C0276E4C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3" name="Freeform 980">
                <a:extLst>
                  <a:ext uri="{FF2B5EF4-FFF2-40B4-BE49-F238E27FC236}">
                    <a16:creationId xmlns:a16="http://schemas.microsoft.com/office/drawing/2014/main" id="{BAEA4114-D7E9-7477-25D9-EDFBA19CB98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4" name="Freeform 981">
                <a:extLst>
                  <a:ext uri="{FF2B5EF4-FFF2-40B4-BE49-F238E27FC236}">
                    <a16:creationId xmlns:a16="http://schemas.microsoft.com/office/drawing/2014/main" id="{D9432566-643E-40B8-D648-8C793F869A4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5" name="Freeform 982">
                <a:extLst>
                  <a:ext uri="{FF2B5EF4-FFF2-40B4-BE49-F238E27FC236}">
                    <a16:creationId xmlns:a16="http://schemas.microsoft.com/office/drawing/2014/main" id="{F3B10CBD-0D92-BED4-5B12-E317680DCFC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6" name="Freeform 983">
                <a:extLst>
                  <a:ext uri="{FF2B5EF4-FFF2-40B4-BE49-F238E27FC236}">
                    <a16:creationId xmlns:a16="http://schemas.microsoft.com/office/drawing/2014/main" id="{8B09A1DA-19DE-58E5-47F0-0E9808B1C04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7" name="Freeform 984">
                <a:extLst>
                  <a:ext uri="{FF2B5EF4-FFF2-40B4-BE49-F238E27FC236}">
                    <a16:creationId xmlns:a16="http://schemas.microsoft.com/office/drawing/2014/main" id="{EA39755F-5370-FC1C-5738-8171B95EC38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8" name="Freeform 985">
                <a:extLst>
                  <a:ext uri="{FF2B5EF4-FFF2-40B4-BE49-F238E27FC236}">
                    <a16:creationId xmlns:a16="http://schemas.microsoft.com/office/drawing/2014/main" id="{B2C46101-3938-8FBA-120C-9CD1F3B8EEE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9" name="Freeform 986">
                <a:extLst>
                  <a:ext uri="{FF2B5EF4-FFF2-40B4-BE49-F238E27FC236}">
                    <a16:creationId xmlns:a16="http://schemas.microsoft.com/office/drawing/2014/main" id="{01608CF7-072A-7847-A00C-61336D41414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0" name="Freeform 987">
                <a:extLst>
                  <a:ext uri="{FF2B5EF4-FFF2-40B4-BE49-F238E27FC236}">
                    <a16:creationId xmlns:a16="http://schemas.microsoft.com/office/drawing/2014/main" id="{AFF8944F-461C-3C1F-1840-EFFD6E1D416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1" name="Freeform 988">
                <a:extLst>
                  <a:ext uri="{FF2B5EF4-FFF2-40B4-BE49-F238E27FC236}">
                    <a16:creationId xmlns:a16="http://schemas.microsoft.com/office/drawing/2014/main" id="{4DB9ED5A-4E15-7BDA-18FD-7B1F216CE4D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2" name="Freeform 989">
                <a:extLst>
                  <a:ext uri="{FF2B5EF4-FFF2-40B4-BE49-F238E27FC236}">
                    <a16:creationId xmlns:a16="http://schemas.microsoft.com/office/drawing/2014/main" id="{C13285C5-B30C-DCFA-8C80-848DA9674CA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3" name="Freeform 990">
                <a:extLst>
                  <a:ext uri="{FF2B5EF4-FFF2-40B4-BE49-F238E27FC236}">
                    <a16:creationId xmlns:a16="http://schemas.microsoft.com/office/drawing/2014/main" id="{C22E22A6-C02C-2BDE-A539-F4D3D4CDABA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4" name="Freeform 991">
                <a:extLst>
                  <a:ext uri="{FF2B5EF4-FFF2-40B4-BE49-F238E27FC236}">
                    <a16:creationId xmlns:a16="http://schemas.microsoft.com/office/drawing/2014/main" id="{8C7C2789-6E7F-1DC0-BDB8-D1BA174E57C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5" name="Freeform 992">
                <a:extLst>
                  <a:ext uri="{FF2B5EF4-FFF2-40B4-BE49-F238E27FC236}">
                    <a16:creationId xmlns:a16="http://schemas.microsoft.com/office/drawing/2014/main" id="{9FED2029-E8DF-3AD5-8526-2B30F058E98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5" name="Group 9">
              <a:extLst>
                <a:ext uri="{FF2B5EF4-FFF2-40B4-BE49-F238E27FC236}">
                  <a16:creationId xmlns:a16="http://schemas.microsoft.com/office/drawing/2014/main" id="{4CF27634-2C1F-1841-2CBE-7E5AEE5933A6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6" name="Freeform 888">
                <a:extLst>
                  <a:ext uri="{FF2B5EF4-FFF2-40B4-BE49-F238E27FC236}">
                    <a16:creationId xmlns:a16="http://schemas.microsoft.com/office/drawing/2014/main" id="{A1ACFD64-408E-FFA1-A760-F0F9F3129ED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" name="Freeform 889">
                <a:extLst>
                  <a:ext uri="{FF2B5EF4-FFF2-40B4-BE49-F238E27FC236}">
                    <a16:creationId xmlns:a16="http://schemas.microsoft.com/office/drawing/2014/main" id="{A4A0852B-BA2E-97D7-1F6F-55D9EFBB790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" name="Freeform 890">
                <a:extLst>
                  <a:ext uri="{FF2B5EF4-FFF2-40B4-BE49-F238E27FC236}">
                    <a16:creationId xmlns:a16="http://schemas.microsoft.com/office/drawing/2014/main" id="{A42E57F9-8E27-F076-4A80-A4DF080327E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" name="Freeform 891">
                <a:extLst>
                  <a:ext uri="{FF2B5EF4-FFF2-40B4-BE49-F238E27FC236}">
                    <a16:creationId xmlns:a16="http://schemas.microsoft.com/office/drawing/2014/main" id="{AAB2F274-0D9D-53EB-2AE9-76E4230528E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" name="Freeform 892">
                <a:extLst>
                  <a:ext uri="{FF2B5EF4-FFF2-40B4-BE49-F238E27FC236}">
                    <a16:creationId xmlns:a16="http://schemas.microsoft.com/office/drawing/2014/main" id="{13596EC1-22B8-9CC4-9DC3-29E121F7986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" name="Freeform 893">
                <a:extLst>
                  <a:ext uri="{FF2B5EF4-FFF2-40B4-BE49-F238E27FC236}">
                    <a16:creationId xmlns:a16="http://schemas.microsoft.com/office/drawing/2014/main" id="{6DF0C0F5-C9CF-61DD-A564-08099DD4060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" name="Freeform 894">
                <a:extLst>
                  <a:ext uri="{FF2B5EF4-FFF2-40B4-BE49-F238E27FC236}">
                    <a16:creationId xmlns:a16="http://schemas.microsoft.com/office/drawing/2014/main" id="{63C80BDB-8157-358F-6B08-E0CD8AE7596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" name="Freeform 895">
                <a:extLst>
                  <a:ext uri="{FF2B5EF4-FFF2-40B4-BE49-F238E27FC236}">
                    <a16:creationId xmlns:a16="http://schemas.microsoft.com/office/drawing/2014/main" id="{D5314A56-1E9B-926F-5F32-26DED955196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" name="Freeform 896">
                <a:extLst>
                  <a:ext uri="{FF2B5EF4-FFF2-40B4-BE49-F238E27FC236}">
                    <a16:creationId xmlns:a16="http://schemas.microsoft.com/office/drawing/2014/main" id="{F13DD588-DC2B-A406-7D0A-881673D0DA1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" name="Freeform 897">
                <a:extLst>
                  <a:ext uri="{FF2B5EF4-FFF2-40B4-BE49-F238E27FC236}">
                    <a16:creationId xmlns:a16="http://schemas.microsoft.com/office/drawing/2014/main" id="{9A5424FD-B6BB-95EE-F127-93AFBE50C39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" name="Freeform 898">
                <a:extLst>
                  <a:ext uri="{FF2B5EF4-FFF2-40B4-BE49-F238E27FC236}">
                    <a16:creationId xmlns:a16="http://schemas.microsoft.com/office/drawing/2014/main" id="{E3C9D5A1-CACC-66C3-5B5A-42E93DDF5A3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" name="Freeform 899">
                <a:extLst>
                  <a:ext uri="{FF2B5EF4-FFF2-40B4-BE49-F238E27FC236}">
                    <a16:creationId xmlns:a16="http://schemas.microsoft.com/office/drawing/2014/main" id="{D6A58877-7FE2-7D65-27C9-36662F8B917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" name="Freeform 900">
                <a:extLst>
                  <a:ext uri="{FF2B5EF4-FFF2-40B4-BE49-F238E27FC236}">
                    <a16:creationId xmlns:a16="http://schemas.microsoft.com/office/drawing/2014/main" id="{DE564FD1-882D-5AFF-8D7F-D3FE195BE47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" name="Freeform 901">
                <a:extLst>
                  <a:ext uri="{FF2B5EF4-FFF2-40B4-BE49-F238E27FC236}">
                    <a16:creationId xmlns:a16="http://schemas.microsoft.com/office/drawing/2014/main" id="{36DB10F4-C899-B246-211F-DECCBCF5CFB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" name="Freeform 902">
                <a:extLst>
                  <a:ext uri="{FF2B5EF4-FFF2-40B4-BE49-F238E27FC236}">
                    <a16:creationId xmlns:a16="http://schemas.microsoft.com/office/drawing/2014/main" id="{4FDEB16C-C992-8B73-2C38-B16D1376B1C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" name="Freeform 903">
                <a:extLst>
                  <a:ext uri="{FF2B5EF4-FFF2-40B4-BE49-F238E27FC236}">
                    <a16:creationId xmlns:a16="http://schemas.microsoft.com/office/drawing/2014/main" id="{527C3740-0D90-21D3-9D3D-AFFC48D527B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" name="Freeform 904">
                <a:extLst>
                  <a:ext uri="{FF2B5EF4-FFF2-40B4-BE49-F238E27FC236}">
                    <a16:creationId xmlns:a16="http://schemas.microsoft.com/office/drawing/2014/main" id="{162CE9D2-119A-843E-3CC5-0498838CDF0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" name="Freeform 905">
                <a:extLst>
                  <a:ext uri="{FF2B5EF4-FFF2-40B4-BE49-F238E27FC236}">
                    <a16:creationId xmlns:a16="http://schemas.microsoft.com/office/drawing/2014/main" id="{0FD1D57A-A852-C59A-9FE3-332F4BC37AA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" name="Freeform 906">
                <a:extLst>
                  <a:ext uri="{FF2B5EF4-FFF2-40B4-BE49-F238E27FC236}">
                    <a16:creationId xmlns:a16="http://schemas.microsoft.com/office/drawing/2014/main" id="{11AC2E49-658E-5313-4B09-7A782E110BB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" name="Freeform 907">
                <a:extLst>
                  <a:ext uri="{FF2B5EF4-FFF2-40B4-BE49-F238E27FC236}">
                    <a16:creationId xmlns:a16="http://schemas.microsoft.com/office/drawing/2014/main" id="{518B5C7B-BAC2-FF07-870A-4DB46E2B25C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" name="Freeform 908">
                <a:extLst>
                  <a:ext uri="{FF2B5EF4-FFF2-40B4-BE49-F238E27FC236}">
                    <a16:creationId xmlns:a16="http://schemas.microsoft.com/office/drawing/2014/main" id="{03223BED-2B72-5B41-F1C5-51C97D2C7F8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" name="Freeform 909">
                <a:extLst>
                  <a:ext uri="{FF2B5EF4-FFF2-40B4-BE49-F238E27FC236}">
                    <a16:creationId xmlns:a16="http://schemas.microsoft.com/office/drawing/2014/main" id="{B073447F-281D-3E14-4432-F9B7D104417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" name="Freeform 910">
                <a:extLst>
                  <a:ext uri="{FF2B5EF4-FFF2-40B4-BE49-F238E27FC236}">
                    <a16:creationId xmlns:a16="http://schemas.microsoft.com/office/drawing/2014/main" id="{6096BA7C-1E62-DD2D-BE48-3373D435328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" name="Freeform 911">
                <a:extLst>
                  <a:ext uri="{FF2B5EF4-FFF2-40B4-BE49-F238E27FC236}">
                    <a16:creationId xmlns:a16="http://schemas.microsoft.com/office/drawing/2014/main" id="{0451A267-A8BE-4038-4236-B90F781C75C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" name="Freeform 912">
                <a:extLst>
                  <a:ext uri="{FF2B5EF4-FFF2-40B4-BE49-F238E27FC236}">
                    <a16:creationId xmlns:a16="http://schemas.microsoft.com/office/drawing/2014/main" id="{AEE5CCFE-AE2C-923C-E7CD-B5D58AFAA0B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" name="Freeform 913">
                <a:extLst>
                  <a:ext uri="{FF2B5EF4-FFF2-40B4-BE49-F238E27FC236}">
                    <a16:creationId xmlns:a16="http://schemas.microsoft.com/office/drawing/2014/main" id="{89B56230-B2AC-1ABA-63B3-8FBCA03F56D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" name="Freeform 914">
                <a:extLst>
                  <a:ext uri="{FF2B5EF4-FFF2-40B4-BE49-F238E27FC236}">
                    <a16:creationId xmlns:a16="http://schemas.microsoft.com/office/drawing/2014/main" id="{E16530EB-5EAC-08E6-40C3-2A50BC6B0C9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" name="Freeform 915">
                <a:extLst>
                  <a:ext uri="{FF2B5EF4-FFF2-40B4-BE49-F238E27FC236}">
                    <a16:creationId xmlns:a16="http://schemas.microsoft.com/office/drawing/2014/main" id="{12A4B68C-C330-45A0-D7B1-34CD804FBDD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" name="Freeform 916">
                <a:extLst>
                  <a:ext uri="{FF2B5EF4-FFF2-40B4-BE49-F238E27FC236}">
                    <a16:creationId xmlns:a16="http://schemas.microsoft.com/office/drawing/2014/main" id="{67FCB25C-B2B7-FC12-77A0-9716F7629F9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" name="Freeform 917">
                <a:extLst>
                  <a:ext uri="{FF2B5EF4-FFF2-40B4-BE49-F238E27FC236}">
                    <a16:creationId xmlns:a16="http://schemas.microsoft.com/office/drawing/2014/main" id="{8EA89D7D-F7EB-8F7F-E423-CBF965D1476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" name="Freeform 918">
                <a:extLst>
                  <a:ext uri="{FF2B5EF4-FFF2-40B4-BE49-F238E27FC236}">
                    <a16:creationId xmlns:a16="http://schemas.microsoft.com/office/drawing/2014/main" id="{C2D4B7EF-04F0-2603-7DCD-ACE2A200CAC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" name="Freeform 919">
                <a:extLst>
                  <a:ext uri="{FF2B5EF4-FFF2-40B4-BE49-F238E27FC236}">
                    <a16:creationId xmlns:a16="http://schemas.microsoft.com/office/drawing/2014/main" id="{30D7E647-F01D-FED7-7A4B-E82F42DACC5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" name="Freeform 920">
                <a:extLst>
                  <a:ext uri="{FF2B5EF4-FFF2-40B4-BE49-F238E27FC236}">
                    <a16:creationId xmlns:a16="http://schemas.microsoft.com/office/drawing/2014/main" id="{793E92E9-B53C-5E63-9D76-A57706C46AB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" name="Freeform 921">
                <a:extLst>
                  <a:ext uri="{FF2B5EF4-FFF2-40B4-BE49-F238E27FC236}">
                    <a16:creationId xmlns:a16="http://schemas.microsoft.com/office/drawing/2014/main" id="{90A067C5-8918-9EB5-B590-B2E2E96FD1D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" name="Freeform 922">
                <a:extLst>
                  <a:ext uri="{FF2B5EF4-FFF2-40B4-BE49-F238E27FC236}">
                    <a16:creationId xmlns:a16="http://schemas.microsoft.com/office/drawing/2014/main" id="{2A5AA058-48AB-80E1-231A-E9E127798AB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" name="Freeform 923">
                <a:extLst>
                  <a:ext uri="{FF2B5EF4-FFF2-40B4-BE49-F238E27FC236}">
                    <a16:creationId xmlns:a16="http://schemas.microsoft.com/office/drawing/2014/main" id="{9E583E17-F984-5A29-63F7-54720AA6FAD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" name="Freeform 924">
                <a:extLst>
                  <a:ext uri="{FF2B5EF4-FFF2-40B4-BE49-F238E27FC236}">
                    <a16:creationId xmlns:a16="http://schemas.microsoft.com/office/drawing/2014/main" id="{EECEE776-4C0B-7D9C-16DD-3FD6D2279D8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" name="Freeform 925">
                <a:extLst>
                  <a:ext uri="{FF2B5EF4-FFF2-40B4-BE49-F238E27FC236}">
                    <a16:creationId xmlns:a16="http://schemas.microsoft.com/office/drawing/2014/main" id="{62682B22-B841-809C-CD4A-FD67BD6D183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" name="Freeform 926">
                <a:extLst>
                  <a:ext uri="{FF2B5EF4-FFF2-40B4-BE49-F238E27FC236}">
                    <a16:creationId xmlns:a16="http://schemas.microsoft.com/office/drawing/2014/main" id="{71997009-715C-BF15-A2B9-2D5DE6D692E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" name="Freeform 927">
                <a:extLst>
                  <a:ext uri="{FF2B5EF4-FFF2-40B4-BE49-F238E27FC236}">
                    <a16:creationId xmlns:a16="http://schemas.microsoft.com/office/drawing/2014/main" id="{F331BEC2-3BF5-CD68-828F-98A898E5134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" name="Freeform 928">
                <a:extLst>
                  <a:ext uri="{FF2B5EF4-FFF2-40B4-BE49-F238E27FC236}">
                    <a16:creationId xmlns:a16="http://schemas.microsoft.com/office/drawing/2014/main" id="{6293369E-EA10-80D8-262A-E90B59029DD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" name="Freeform 929">
                <a:extLst>
                  <a:ext uri="{FF2B5EF4-FFF2-40B4-BE49-F238E27FC236}">
                    <a16:creationId xmlns:a16="http://schemas.microsoft.com/office/drawing/2014/main" id="{5B34DB3B-E700-EE17-CE80-69648B941E8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" name="Freeform 930">
                <a:extLst>
                  <a:ext uri="{FF2B5EF4-FFF2-40B4-BE49-F238E27FC236}">
                    <a16:creationId xmlns:a16="http://schemas.microsoft.com/office/drawing/2014/main" id="{1BCAD9C8-3ECB-2835-76F9-C6E1159C1EC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" name="Freeform 931">
                <a:extLst>
                  <a:ext uri="{FF2B5EF4-FFF2-40B4-BE49-F238E27FC236}">
                    <a16:creationId xmlns:a16="http://schemas.microsoft.com/office/drawing/2014/main" id="{E72C89F0-FCB2-A6FE-B014-9709C433B90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" name="Freeform 932">
                <a:extLst>
                  <a:ext uri="{FF2B5EF4-FFF2-40B4-BE49-F238E27FC236}">
                    <a16:creationId xmlns:a16="http://schemas.microsoft.com/office/drawing/2014/main" id="{D1B93558-EB09-C2D0-8CF0-0F34AC1B0D8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" name="Freeform 933">
                <a:extLst>
                  <a:ext uri="{FF2B5EF4-FFF2-40B4-BE49-F238E27FC236}">
                    <a16:creationId xmlns:a16="http://schemas.microsoft.com/office/drawing/2014/main" id="{61FE0AA7-F651-18C1-956A-9DBABAFE48E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" name="Freeform 934">
                <a:extLst>
                  <a:ext uri="{FF2B5EF4-FFF2-40B4-BE49-F238E27FC236}">
                    <a16:creationId xmlns:a16="http://schemas.microsoft.com/office/drawing/2014/main" id="{595C3D32-E141-8BFE-5AA7-B55355FDC3C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" name="Freeform 935">
                <a:extLst>
                  <a:ext uri="{FF2B5EF4-FFF2-40B4-BE49-F238E27FC236}">
                    <a16:creationId xmlns:a16="http://schemas.microsoft.com/office/drawing/2014/main" id="{B2B0AC3E-07BC-6C5B-5C99-C4771405A27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" name="Freeform 936">
                <a:extLst>
                  <a:ext uri="{FF2B5EF4-FFF2-40B4-BE49-F238E27FC236}">
                    <a16:creationId xmlns:a16="http://schemas.microsoft.com/office/drawing/2014/main" id="{5D6ED878-3256-F024-A819-8C5CF59BD9E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" name="Freeform 937">
                <a:extLst>
                  <a:ext uri="{FF2B5EF4-FFF2-40B4-BE49-F238E27FC236}">
                    <a16:creationId xmlns:a16="http://schemas.microsoft.com/office/drawing/2014/main" id="{304F48F1-1231-4CDE-5C83-D63EFF08C15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" name="Freeform 938">
                <a:extLst>
                  <a:ext uri="{FF2B5EF4-FFF2-40B4-BE49-F238E27FC236}">
                    <a16:creationId xmlns:a16="http://schemas.microsoft.com/office/drawing/2014/main" id="{7A21E738-9B81-EB9C-C303-04EAACA86E2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" name="Freeform 939">
                <a:extLst>
                  <a:ext uri="{FF2B5EF4-FFF2-40B4-BE49-F238E27FC236}">
                    <a16:creationId xmlns:a16="http://schemas.microsoft.com/office/drawing/2014/main" id="{6EB4B24F-C7AD-7816-8823-14CFAA964B5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" name="Freeform 940">
                <a:extLst>
                  <a:ext uri="{FF2B5EF4-FFF2-40B4-BE49-F238E27FC236}">
                    <a16:creationId xmlns:a16="http://schemas.microsoft.com/office/drawing/2014/main" id="{21F01868-4B74-468D-CCAA-3FD9C1B94AE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" name="Freeform 941">
                <a:extLst>
                  <a:ext uri="{FF2B5EF4-FFF2-40B4-BE49-F238E27FC236}">
                    <a16:creationId xmlns:a16="http://schemas.microsoft.com/office/drawing/2014/main" id="{B529820C-AD39-BB0E-6A24-682962E7801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" name="Freeform 942">
                <a:extLst>
                  <a:ext uri="{FF2B5EF4-FFF2-40B4-BE49-F238E27FC236}">
                    <a16:creationId xmlns:a16="http://schemas.microsoft.com/office/drawing/2014/main" id="{BE126F06-4E6B-C0FB-6A43-F51D1B41368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" name="Freeform 943">
                <a:extLst>
                  <a:ext uri="{FF2B5EF4-FFF2-40B4-BE49-F238E27FC236}">
                    <a16:creationId xmlns:a16="http://schemas.microsoft.com/office/drawing/2014/main" id="{8B629BAC-3A4E-F7E4-0FEC-BE6F6CE54C6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" name="Freeform 944">
                <a:extLst>
                  <a:ext uri="{FF2B5EF4-FFF2-40B4-BE49-F238E27FC236}">
                    <a16:creationId xmlns:a16="http://schemas.microsoft.com/office/drawing/2014/main" id="{827D98E6-227F-786C-7EA8-C06EFA427C5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2" name="Freeform 945">
                <a:extLst>
                  <a:ext uri="{FF2B5EF4-FFF2-40B4-BE49-F238E27FC236}">
                    <a16:creationId xmlns:a16="http://schemas.microsoft.com/office/drawing/2014/main" id="{8FC90E41-4609-9104-1920-C548A8AAFB3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3" name="Freeform 946">
                <a:extLst>
                  <a:ext uri="{FF2B5EF4-FFF2-40B4-BE49-F238E27FC236}">
                    <a16:creationId xmlns:a16="http://schemas.microsoft.com/office/drawing/2014/main" id="{A1AF76BE-21EF-D792-D72F-EAD7C6A433F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" name="Freeform 947">
                <a:extLst>
                  <a:ext uri="{FF2B5EF4-FFF2-40B4-BE49-F238E27FC236}">
                    <a16:creationId xmlns:a16="http://schemas.microsoft.com/office/drawing/2014/main" id="{A11F1A67-010C-6610-D9FD-1EAB6102C42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" name="Freeform 948">
                <a:extLst>
                  <a:ext uri="{FF2B5EF4-FFF2-40B4-BE49-F238E27FC236}">
                    <a16:creationId xmlns:a16="http://schemas.microsoft.com/office/drawing/2014/main" id="{E706B91F-F9CD-4153-7FA3-7577C88446E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" name="Freeform 949">
                <a:extLst>
                  <a:ext uri="{FF2B5EF4-FFF2-40B4-BE49-F238E27FC236}">
                    <a16:creationId xmlns:a16="http://schemas.microsoft.com/office/drawing/2014/main" id="{95931276-6CEE-0988-98F4-0691BF4143D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" name="Freeform 950">
                <a:extLst>
                  <a:ext uri="{FF2B5EF4-FFF2-40B4-BE49-F238E27FC236}">
                    <a16:creationId xmlns:a16="http://schemas.microsoft.com/office/drawing/2014/main" id="{04312404-0EE5-7058-A7A3-3128322C25B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" name="Freeform 951">
                <a:extLst>
                  <a:ext uri="{FF2B5EF4-FFF2-40B4-BE49-F238E27FC236}">
                    <a16:creationId xmlns:a16="http://schemas.microsoft.com/office/drawing/2014/main" id="{DDBFF7EE-026D-37EB-6FC3-7A661F219BD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" name="Freeform 952">
                <a:extLst>
                  <a:ext uri="{FF2B5EF4-FFF2-40B4-BE49-F238E27FC236}">
                    <a16:creationId xmlns:a16="http://schemas.microsoft.com/office/drawing/2014/main" id="{EC80FB60-89E8-3203-FC93-F055B92A2EE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" name="Freeform 953">
                <a:extLst>
                  <a:ext uri="{FF2B5EF4-FFF2-40B4-BE49-F238E27FC236}">
                    <a16:creationId xmlns:a16="http://schemas.microsoft.com/office/drawing/2014/main" id="{D7349377-504F-0AD9-D5B0-0E807C113AF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" name="Freeform 954">
                <a:extLst>
                  <a:ext uri="{FF2B5EF4-FFF2-40B4-BE49-F238E27FC236}">
                    <a16:creationId xmlns:a16="http://schemas.microsoft.com/office/drawing/2014/main" id="{91B1A67C-1768-DBE3-33C8-2A42ADD2CDE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" name="Freeform 955">
                <a:extLst>
                  <a:ext uri="{FF2B5EF4-FFF2-40B4-BE49-F238E27FC236}">
                    <a16:creationId xmlns:a16="http://schemas.microsoft.com/office/drawing/2014/main" id="{C25ABF82-135A-A949-2823-610C3570FD2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" name="Freeform 956">
                <a:extLst>
                  <a:ext uri="{FF2B5EF4-FFF2-40B4-BE49-F238E27FC236}">
                    <a16:creationId xmlns:a16="http://schemas.microsoft.com/office/drawing/2014/main" id="{FCEF5E33-D072-4A68-9AB9-F518BFAF5AD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" name="Freeform 957">
                <a:extLst>
                  <a:ext uri="{FF2B5EF4-FFF2-40B4-BE49-F238E27FC236}">
                    <a16:creationId xmlns:a16="http://schemas.microsoft.com/office/drawing/2014/main" id="{80E78016-7F83-8FF6-43AA-2C07317ACE5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" name="Freeform 958">
                <a:extLst>
                  <a:ext uri="{FF2B5EF4-FFF2-40B4-BE49-F238E27FC236}">
                    <a16:creationId xmlns:a16="http://schemas.microsoft.com/office/drawing/2014/main" id="{260CADEE-D211-A1D8-2A47-637D826135F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" name="Freeform 959">
                <a:extLst>
                  <a:ext uri="{FF2B5EF4-FFF2-40B4-BE49-F238E27FC236}">
                    <a16:creationId xmlns:a16="http://schemas.microsoft.com/office/drawing/2014/main" id="{5B928D6D-49F4-C25F-C49E-F28B24BEFF4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" name="Freeform 960">
                <a:extLst>
                  <a:ext uri="{FF2B5EF4-FFF2-40B4-BE49-F238E27FC236}">
                    <a16:creationId xmlns:a16="http://schemas.microsoft.com/office/drawing/2014/main" id="{75A22E67-106C-1047-1A80-1DF10E62839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" name="Freeform 961">
                <a:extLst>
                  <a:ext uri="{FF2B5EF4-FFF2-40B4-BE49-F238E27FC236}">
                    <a16:creationId xmlns:a16="http://schemas.microsoft.com/office/drawing/2014/main" id="{89D969CA-6153-28B6-77A9-0FA48FD5DF8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" name="Freeform 962">
                <a:extLst>
                  <a:ext uri="{FF2B5EF4-FFF2-40B4-BE49-F238E27FC236}">
                    <a16:creationId xmlns:a16="http://schemas.microsoft.com/office/drawing/2014/main" id="{DDF80DC2-E233-F65B-F510-17F342246DF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" name="Freeform 963">
                <a:extLst>
                  <a:ext uri="{FF2B5EF4-FFF2-40B4-BE49-F238E27FC236}">
                    <a16:creationId xmlns:a16="http://schemas.microsoft.com/office/drawing/2014/main" id="{CA03C8C6-9EC1-2EFD-236F-1F43A8D6C45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" name="Freeform 964">
                <a:extLst>
                  <a:ext uri="{FF2B5EF4-FFF2-40B4-BE49-F238E27FC236}">
                    <a16:creationId xmlns:a16="http://schemas.microsoft.com/office/drawing/2014/main" id="{A68461A8-78A7-A5FD-F8E9-17702434BD3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" name="Freeform 965">
                <a:extLst>
                  <a:ext uri="{FF2B5EF4-FFF2-40B4-BE49-F238E27FC236}">
                    <a16:creationId xmlns:a16="http://schemas.microsoft.com/office/drawing/2014/main" id="{9FC238CA-D13E-4400-C842-85D724C7E77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" name="Freeform 966">
                <a:extLst>
                  <a:ext uri="{FF2B5EF4-FFF2-40B4-BE49-F238E27FC236}">
                    <a16:creationId xmlns:a16="http://schemas.microsoft.com/office/drawing/2014/main" id="{833FAAE4-05B0-FEEC-22ED-038564465A4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4" name="Freeform 967">
                <a:extLst>
                  <a:ext uri="{FF2B5EF4-FFF2-40B4-BE49-F238E27FC236}">
                    <a16:creationId xmlns:a16="http://schemas.microsoft.com/office/drawing/2014/main" id="{6FFDAA41-CED9-BA50-9296-F397E3700AB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5" name="Freeform 968">
                <a:extLst>
                  <a:ext uri="{FF2B5EF4-FFF2-40B4-BE49-F238E27FC236}">
                    <a16:creationId xmlns:a16="http://schemas.microsoft.com/office/drawing/2014/main" id="{5F1BBED6-095F-3E8C-48A8-1704273E699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6" name="Freeform 969">
                <a:extLst>
                  <a:ext uri="{FF2B5EF4-FFF2-40B4-BE49-F238E27FC236}">
                    <a16:creationId xmlns:a16="http://schemas.microsoft.com/office/drawing/2014/main" id="{3D4E1E0C-5F18-8389-585F-9760E7F0A23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7" name="Freeform 970">
                <a:extLst>
                  <a:ext uri="{FF2B5EF4-FFF2-40B4-BE49-F238E27FC236}">
                    <a16:creationId xmlns:a16="http://schemas.microsoft.com/office/drawing/2014/main" id="{8A3D78E8-0C98-0D28-6DE2-81E391667A3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8" name="Freeform 971">
                <a:extLst>
                  <a:ext uri="{FF2B5EF4-FFF2-40B4-BE49-F238E27FC236}">
                    <a16:creationId xmlns:a16="http://schemas.microsoft.com/office/drawing/2014/main" id="{7FD618FB-D147-41BE-6F54-20E8EF21655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9" name="Freeform 972">
                <a:extLst>
                  <a:ext uri="{FF2B5EF4-FFF2-40B4-BE49-F238E27FC236}">
                    <a16:creationId xmlns:a16="http://schemas.microsoft.com/office/drawing/2014/main" id="{5BDCBA9E-EC1C-DDCC-77F8-12A50C952EF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0" name="Freeform 973">
                <a:extLst>
                  <a:ext uri="{FF2B5EF4-FFF2-40B4-BE49-F238E27FC236}">
                    <a16:creationId xmlns:a16="http://schemas.microsoft.com/office/drawing/2014/main" id="{45814F29-E359-4DBE-29D2-D986ADEAF65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1" name="Freeform 974">
                <a:extLst>
                  <a:ext uri="{FF2B5EF4-FFF2-40B4-BE49-F238E27FC236}">
                    <a16:creationId xmlns:a16="http://schemas.microsoft.com/office/drawing/2014/main" id="{3E1F04C2-7F42-4C5C-16C8-95125451B03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2" name="Freeform 975">
                <a:extLst>
                  <a:ext uri="{FF2B5EF4-FFF2-40B4-BE49-F238E27FC236}">
                    <a16:creationId xmlns:a16="http://schemas.microsoft.com/office/drawing/2014/main" id="{8935984D-F11F-C613-3193-8CF35AB8A4D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3" name="Freeform 976">
                <a:extLst>
                  <a:ext uri="{FF2B5EF4-FFF2-40B4-BE49-F238E27FC236}">
                    <a16:creationId xmlns:a16="http://schemas.microsoft.com/office/drawing/2014/main" id="{1C370E05-4DEB-28C1-EE81-31983B83F49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4" name="Freeform 977">
                <a:extLst>
                  <a:ext uri="{FF2B5EF4-FFF2-40B4-BE49-F238E27FC236}">
                    <a16:creationId xmlns:a16="http://schemas.microsoft.com/office/drawing/2014/main" id="{D31FAFC1-E546-8FD6-9384-5D245A2B818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6" name="Freeform 978">
                <a:extLst>
                  <a:ext uri="{FF2B5EF4-FFF2-40B4-BE49-F238E27FC236}">
                    <a16:creationId xmlns:a16="http://schemas.microsoft.com/office/drawing/2014/main" id="{099E3906-1CA8-6B0E-030C-52F368C0586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7" name="Freeform 979">
                <a:extLst>
                  <a:ext uri="{FF2B5EF4-FFF2-40B4-BE49-F238E27FC236}">
                    <a16:creationId xmlns:a16="http://schemas.microsoft.com/office/drawing/2014/main" id="{B29EDA31-A576-0DC1-8F56-4CA33E655B5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8" name="Freeform 980">
                <a:extLst>
                  <a:ext uri="{FF2B5EF4-FFF2-40B4-BE49-F238E27FC236}">
                    <a16:creationId xmlns:a16="http://schemas.microsoft.com/office/drawing/2014/main" id="{E1760E2D-D133-B890-95BB-21ED9C93573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9" name="Freeform 981">
                <a:extLst>
                  <a:ext uri="{FF2B5EF4-FFF2-40B4-BE49-F238E27FC236}">
                    <a16:creationId xmlns:a16="http://schemas.microsoft.com/office/drawing/2014/main" id="{5982EC4E-C10B-38F4-F6E4-8CD8D64B51E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0" name="Freeform 982">
                <a:extLst>
                  <a:ext uri="{FF2B5EF4-FFF2-40B4-BE49-F238E27FC236}">
                    <a16:creationId xmlns:a16="http://schemas.microsoft.com/office/drawing/2014/main" id="{A6D488E6-AAC7-F8F3-4524-0D114D5DB70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1" name="Freeform 983">
                <a:extLst>
                  <a:ext uri="{FF2B5EF4-FFF2-40B4-BE49-F238E27FC236}">
                    <a16:creationId xmlns:a16="http://schemas.microsoft.com/office/drawing/2014/main" id="{A125847D-697F-8744-A8FE-001DBDA967D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2" name="Freeform 984">
                <a:extLst>
                  <a:ext uri="{FF2B5EF4-FFF2-40B4-BE49-F238E27FC236}">
                    <a16:creationId xmlns:a16="http://schemas.microsoft.com/office/drawing/2014/main" id="{436A5738-BDCE-B6A8-79C2-3D089E35A06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3" name="Freeform 985">
                <a:extLst>
                  <a:ext uri="{FF2B5EF4-FFF2-40B4-BE49-F238E27FC236}">
                    <a16:creationId xmlns:a16="http://schemas.microsoft.com/office/drawing/2014/main" id="{BE71D799-CE32-F4D9-53BA-B1ABD6C1390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4" name="Freeform 986">
                <a:extLst>
                  <a:ext uri="{FF2B5EF4-FFF2-40B4-BE49-F238E27FC236}">
                    <a16:creationId xmlns:a16="http://schemas.microsoft.com/office/drawing/2014/main" id="{013A68CE-A0FB-BFD6-5B4D-E3AC3740DA8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5" name="Freeform 987">
                <a:extLst>
                  <a:ext uri="{FF2B5EF4-FFF2-40B4-BE49-F238E27FC236}">
                    <a16:creationId xmlns:a16="http://schemas.microsoft.com/office/drawing/2014/main" id="{AA428178-18E4-7A1C-56AA-46524B47792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" name="Freeform 988">
                <a:extLst>
                  <a:ext uri="{FF2B5EF4-FFF2-40B4-BE49-F238E27FC236}">
                    <a16:creationId xmlns:a16="http://schemas.microsoft.com/office/drawing/2014/main" id="{B23FD9F3-7D57-4F8E-5835-E0461F1D95E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" name="Freeform 989">
                <a:extLst>
                  <a:ext uri="{FF2B5EF4-FFF2-40B4-BE49-F238E27FC236}">
                    <a16:creationId xmlns:a16="http://schemas.microsoft.com/office/drawing/2014/main" id="{80E029CF-D2AD-6D8F-6848-1FB4ABBD653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8" name="Freeform 990">
                <a:extLst>
                  <a:ext uri="{FF2B5EF4-FFF2-40B4-BE49-F238E27FC236}">
                    <a16:creationId xmlns:a16="http://schemas.microsoft.com/office/drawing/2014/main" id="{83F689B6-43C9-08A5-B99F-1F5E9C9623A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" name="Freeform 991">
                <a:extLst>
                  <a:ext uri="{FF2B5EF4-FFF2-40B4-BE49-F238E27FC236}">
                    <a16:creationId xmlns:a16="http://schemas.microsoft.com/office/drawing/2014/main" id="{5255A273-7943-809F-384C-0D091691339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0" name="Freeform 992">
                <a:extLst>
                  <a:ext uri="{FF2B5EF4-FFF2-40B4-BE49-F238E27FC236}">
                    <a16:creationId xmlns:a16="http://schemas.microsoft.com/office/drawing/2014/main" id="{6B798707-D43A-9F93-7621-1905421419A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sp>
        <p:nvSpPr>
          <p:cNvPr id="346" name="Freeform 748">
            <a:extLst>
              <a:ext uri="{FF2B5EF4-FFF2-40B4-BE49-F238E27FC236}">
                <a16:creationId xmlns:a16="http://schemas.microsoft.com/office/drawing/2014/main" id="{481468A7-F475-0E22-D3D1-ADBF0DF41AF3}"/>
              </a:ext>
            </a:extLst>
          </p:cNvPr>
          <p:cNvSpPr>
            <a:spLocks/>
          </p:cNvSpPr>
          <p:nvPr userDrawn="1"/>
        </p:nvSpPr>
        <p:spPr bwMode="auto">
          <a:xfrm>
            <a:off x="2806700" y="8782050"/>
            <a:ext cx="19050" cy="19050"/>
          </a:xfrm>
          <a:custGeom>
            <a:avLst/>
            <a:gdLst>
              <a:gd name="T0" fmla="*/ 12601575 w 12"/>
              <a:gd name="T1" fmla="*/ 0 h 12"/>
              <a:gd name="T2" fmla="*/ 20161250 w 12"/>
              <a:gd name="T3" fmla="*/ 2520950 h 12"/>
              <a:gd name="T4" fmla="*/ 27722513 w 12"/>
              <a:gd name="T5" fmla="*/ 7561263 h 12"/>
              <a:gd name="T6" fmla="*/ 30241875 w 12"/>
              <a:gd name="T7" fmla="*/ 17641888 h 12"/>
              <a:gd name="T8" fmla="*/ 27722513 w 12"/>
              <a:gd name="T9" fmla="*/ 25201563 h 12"/>
              <a:gd name="T10" fmla="*/ 20161250 w 12"/>
              <a:gd name="T11" fmla="*/ 30241875 h 12"/>
              <a:gd name="T12" fmla="*/ 12601575 w 12"/>
              <a:gd name="T13" fmla="*/ 30241875 h 12"/>
              <a:gd name="T14" fmla="*/ 7561263 w 12"/>
              <a:gd name="T15" fmla="*/ 30241875 h 12"/>
              <a:gd name="T16" fmla="*/ 0 w 12"/>
              <a:gd name="T17" fmla="*/ 25201563 h 12"/>
              <a:gd name="T18" fmla="*/ 0 w 12"/>
              <a:gd name="T19" fmla="*/ 17641888 h 12"/>
              <a:gd name="T20" fmla="*/ 0 w 12"/>
              <a:gd name="T21" fmla="*/ 7561263 h 12"/>
              <a:gd name="T22" fmla="*/ 7561263 w 12"/>
              <a:gd name="T23" fmla="*/ 2520950 h 12"/>
              <a:gd name="T24" fmla="*/ 12601575 w 12"/>
              <a:gd name="T25" fmla="*/ 0 h 1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" h="12">
                <a:moveTo>
                  <a:pt x="5" y="0"/>
                </a:moveTo>
                <a:lnTo>
                  <a:pt x="8" y="1"/>
                </a:lnTo>
                <a:lnTo>
                  <a:pt x="11" y="3"/>
                </a:lnTo>
                <a:lnTo>
                  <a:pt x="12" y="7"/>
                </a:lnTo>
                <a:lnTo>
                  <a:pt x="11" y="10"/>
                </a:lnTo>
                <a:lnTo>
                  <a:pt x="8" y="12"/>
                </a:lnTo>
                <a:lnTo>
                  <a:pt x="5" y="12"/>
                </a:lnTo>
                <a:lnTo>
                  <a:pt x="3" y="12"/>
                </a:lnTo>
                <a:lnTo>
                  <a:pt x="0" y="10"/>
                </a:lnTo>
                <a:lnTo>
                  <a:pt x="0" y="7"/>
                </a:lnTo>
                <a:lnTo>
                  <a:pt x="0" y="3"/>
                </a:lnTo>
                <a:lnTo>
                  <a:pt x="3" y="1"/>
                </a:lnTo>
                <a:lnTo>
                  <a:pt x="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225" name="Picture Placeholder 224"/>
          <p:cNvSpPr>
            <a:spLocks noGrp="1"/>
          </p:cNvSpPr>
          <p:nvPr>
            <p:ph type="pic" sz="quarter" idx="10"/>
          </p:nvPr>
        </p:nvSpPr>
        <p:spPr>
          <a:xfrm>
            <a:off x="0" y="2701138"/>
            <a:ext cx="12192000" cy="4156863"/>
          </a:xfrm>
          <a:custGeom>
            <a:avLst/>
            <a:gdLst>
              <a:gd name="connsiteX0" fmla="*/ 12192000 w 12192000"/>
              <a:gd name="connsiteY0" fmla="*/ 0 h 4156863"/>
              <a:gd name="connsiteX1" fmla="*/ 12192000 w 12192000"/>
              <a:gd name="connsiteY1" fmla="*/ 4156863 h 4156863"/>
              <a:gd name="connsiteX2" fmla="*/ 0 w 12192000"/>
              <a:gd name="connsiteY2" fmla="*/ 4156863 h 4156863"/>
              <a:gd name="connsiteX3" fmla="*/ 0 w 12192000"/>
              <a:gd name="connsiteY3" fmla="*/ 1190379 h 4156863"/>
              <a:gd name="connsiteX4" fmla="*/ 1148316 w 12192000"/>
              <a:gd name="connsiteY4" fmla="*/ 1764537 h 4156863"/>
              <a:gd name="connsiteX5" fmla="*/ 3057295 w 12192000"/>
              <a:gd name="connsiteY5" fmla="*/ 1589535 h 4156863"/>
              <a:gd name="connsiteX6" fmla="*/ 4031411 w 12192000"/>
              <a:gd name="connsiteY6" fmla="*/ 2037640 h 4156863"/>
              <a:gd name="connsiteX7" fmla="*/ 5612921 w 12192000"/>
              <a:gd name="connsiteY7" fmla="*/ 2152659 h 4156863"/>
              <a:gd name="connsiteX8" fmla="*/ 6602083 w 12192000"/>
              <a:gd name="connsiteY8" fmla="*/ 1715588 h 4156863"/>
              <a:gd name="connsiteX9" fmla="*/ 7792528 w 12192000"/>
              <a:gd name="connsiteY9" fmla="*/ 1347527 h 4156863"/>
              <a:gd name="connsiteX10" fmla="*/ 9666514 w 12192000"/>
              <a:gd name="connsiteY10" fmla="*/ 1549316 h 4156863"/>
              <a:gd name="connsiteX11" fmla="*/ 10972800 w 12192000"/>
              <a:gd name="connsiteY11" fmla="*/ 619843 h 4156863"/>
              <a:gd name="connsiteX12" fmla="*/ 12192000 w 12192000"/>
              <a:gd name="connsiteY12" fmla="*/ 0 h 4156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192000" h="4156863">
                <a:moveTo>
                  <a:pt x="12192000" y="0"/>
                </a:moveTo>
                <a:lnTo>
                  <a:pt x="12192000" y="4156863"/>
                </a:lnTo>
                <a:lnTo>
                  <a:pt x="0" y="4156863"/>
                </a:lnTo>
                <a:lnTo>
                  <a:pt x="0" y="1190379"/>
                </a:lnTo>
                <a:lnTo>
                  <a:pt x="1148316" y="1764537"/>
                </a:lnTo>
                <a:lnTo>
                  <a:pt x="3057295" y="1589535"/>
                </a:lnTo>
                <a:lnTo>
                  <a:pt x="4031411" y="2037640"/>
                </a:lnTo>
                <a:cubicBezTo>
                  <a:pt x="4616092" y="2087482"/>
                  <a:pt x="5103004" y="2125820"/>
                  <a:pt x="5612921" y="2152659"/>
                </a:cubicBezTo>
                <a:lnTo>
                  <a:pt x="6602083" y="1715588"/>
                </a:lnTo>
                <a:lnTo>
                  <a:pt x="7792528" y="1347527"/>
                </a:lnTo>
                <a:lnTo>
                  <a:pt x="9666514" y="1549316"/>
                </a:lnTo>
                <a:lnTo>
                  <a:pt x="10972800" y="619843"/>
                </a:lnTo>
                <a:cubicBezTo>
                  <a:pt x="11379200" y="413229"/>
                  <a:pt x="10991781" y="623620"/>
                  <a:pt x="12192000" y="0"/>
                </a:cubicBezTo>
                <a:close/>
              </a:path>
            </a:pathLst>
          </a:custGeom>
          <a:solidFill>
            <a:schemeClr val="bg2">
              <a:lumMod val="85000"/>
            </a:schemeClr>
          </a:solidFill>
        </p:spPr>
        <p:txBody>
          <a:bodyPr rtlCol="0">
            <a:noAutofit/>
          </a:bodyPr>
          <a:lstStyle/>
          <a:p>
            <a:pPr lvl="0"/>
            <a:endParaRPr lang="en-US" noProof="0"/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857057" y="769465"/>
            <a:ext cx="5414319" cy="866274"/>
          </a:xfrm>
        </p:spPr>
        <p:txBody>
          <a:bodyPr>
            <a:normAutofit/>
          </a:bodyPr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676845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6">
            <a:extLst>
              <a:ext uri="{FF2B5EF4-FFF2-40B4-BE49-F238E27FC236}">
                <a16:creationId xmlns:a16="http://schemas.microsoft.com/office/drawing/2014/main" id="{908A340B-960C-0A17-3164-C916703F6411}"/>
              </a:ext>
            </a:extLst>
          </p:cNvPr>
          <p:cNvSpPr/>
          <p:nvPr userDrawn="1"/>
        </p:nvSpPr>
        <p:spPr>
          <a:xfrm rot="19925363">
            <a:off x="-1397000" y="1992313"/>
            <a:ext cx="14986000" cy="2873375"/>
          </a:xfrm>
          <a:custGeom>
            <a:avLst/>
            <a:gdLst>
              <a:gd name="connsiteX0" fmla="*/ 2703923 w 3245936"/>
              <a:gd name="connsiteY0" fmla="*/ 506554 h 622144"/>
              <a:gd name="connsiteX1" fmla="*/ 2600434 w 3245936"/>
              <a:gd name="connsiteY1" fmla="*/ 616358 h 622144"/>
              <a:gd name="connsiteX2" fmla="*/ 2601206 w 3245936"/>
              <a:gd name="connsiteY2" fmla="*/ 617853 h 622144"/>
              <a:gd name="connsiteX3" fmla="*/ 2780628 w 3245936"/>
              <a:gd name="connsiteY3" fmla="*/ 603185 h 622144"/>
              <a:gd name="connsiteX4" fmla="*/ 2780647 w 3245936"/>
              <a:gd name="connsiteY4" fmla="*/ 602566 h 622144"/>
              <a:gd name="connsiteX5" fmla="*/ 2781685 w 3245936"/>
              <a:gd name="connsiteY5" fmla="*/ 600842 h 622144"/>
              <a:gd name="connsiteX6" fmla="*/ 2707962 w 3245936"/>
              <a:gd name="connsiteY6" fmla="*/ 506706 h 622144"/>
              <a:gd name="connsiteX7" fmla="*/ 2705247 w 3245936"/>
              <a:gd name="connsiteY7" fmla="*/ 507163 h 622144"/>
              <a:gd name="connsiteX8" fmla="*/ 2703923 w 3245936"/>
              <a:gd name="connsiteY8" fmla="*/ 506554 h 622144"/>
              <a:gd name="connsiteX9" fmla="*/ 2621056 w 3245936"/>
              <a:gd name="connsiteY9" fmla="*/ 495514 h 622144"/>
              <a:gd name="connsiteX10" fmla="*/ 2621056 w 3245936"/>
              <a:gd name="connsiteY10" fmla="*/ 495676 h 622144"/>
              <a:gd name="connsiteX11" fmla="*/ 2617379 w 3245936"/>
              <a:gd name="connsiteY11" fmla="*/ 498372 h 622144"/>
              <a:gd name="connsiteX12" fmla="*/ 2598663 w 3245936"/>
              <a:gd name="connsiteY12" fmla="*/ 615167 h 622144"/>
              <a:gd name="connsiteX13" fmla="*/ 2599882 w 3245936"/>
              <a:gd name="connsiteY13" fmla="*/ 615720 h 622144"/>
              <a:gd name="connsiteX14" fmla="*/ 2703371 w 3245936"/>
              <a:gd name="connsiteY14" fmla="*/ 505934 h 622144"/>
              <a:gd name="connsiteX15" fmla="*/ 2702571 w 3245936"/>
              <a:gd name="connsiteY15" fmla="*/ 503649 h 622144"/>
              <a:gd name="connsiteX16" fmla="*/ 2777676 w 3245936"/>
              <a:gd name="connsiteY16" fmla="*/ 476626 h 622144"/>
              <a:gd name="connsiteX17" fmla="*/ 2709486 w 3245936"/>
              <a:gd name="connsiteY17" fmla="*/ 502820 h 622144"/>
              <a:gd name="connsiteX18" fmla="*/ 2709524 w 3245936"/>
              <a:gd name="connsiteY18" fmla="*/ 504487 h 622144"/>
              <a:gd name="connsiteX19" fmla="*/ 2708486 w 3245936"/>
              <a:gd name="connsiteY19" fmla="*/ 506211 h 622144"/>
              <a:gd name="connsiteX20" fmla="*/ 2782209 w 3245936"/>
              <a:gd name="connsiteY20" fmla="*/ 600356 h 622144"/>
              <a:gd name="connsiteX21" fmla="*/ 2783505 w 3245936"/>
              <a:gd name="connsiteY21" fmla="*/ 599851 h 622144"/>
              <a:gd name="connsiteX22" fmla="*/ 2492335 w 3245936"/>
              <a:gd name="connsiteY22" fmla="*/ 472006 h 622144"/>
              <a:gd name="connsiteX23" fmla="*/ 2491373 w 3245936"/>
              <a:gd name="connsiteY23" fmla="*/ 473530 h 622144"/>
              <a:gd name="connsiteX24" fmla="*/ 2596024 w 3245936"/>
              <a:gd name="connsiteY24" fmla="*/ 615510 h 622144"/>
              <a:gd name="connsiteX25" fmla="*/ 2597920 w 3245936"/>
              <a:gd name="connsiteY25" fmla="*/ 615120 h 622144"/>
              <a:gd name="connsiteX26" fmla="*/ 2616646 w 3245936"/>
              <a:gd name="connsiteY26" fmla="*/ 498305 h 622144"/>
              <a:gd name="connsiteX27" fmla="*/ 2614065 w 3245936"/>
              <a:gd name="connsiteY27" fmla="*/ 494600 h 622144"/>
              <a:gd name="connsiteX28" fmla="*/ 2688226 w 3245936"/>
              <a:gd name="connsiteY28" fmla="*/ 466025 h 622144"/>
              <a:gd name="connsiteX29" fmla="*/ 2620961 w 3245936"/>
              <a:gd name="connsiteY29" fmla="*/ 493933 h 622144"/>
              <a:gd name="connsiteX30" fmla="*/ 2621065 w 3245936"/>
              <a:gd name="connsiteY30" fmla="*/ 494905 h 622144"/>
              <a:gd name="connsiteX31" fmla="*/ 2702571 w 3245936"/>
              <a:gd name="connsiteY31" fmla="*/ 503029 h 622144"/>
              <a:gd name="connsiteX32" fmla="*/ 2702571 w 3245936"/>
              <a:gd name="connsiteY32" fmla="*/ 502868 h 622144"/>
              <a:gd name="connsiteX33" fmla="*/ 2704295 w 3245936"/>
              <a:gd name="connsiteY33" fmla="*/ 500591 h 622144"/>
              <a:gd name="connsiteX34" fmla="*/ 2552524 w 3245936"/>
              <a:gd name="connsiteY34" fmla="*/ 451432 h 622144"/>
              <a:gd name="connsiteX35" fmla="*/ 2492468 w 3245936"/>
              <a:gd name="connsiteY35" fmla="*/ 470368 h 622144"/>
              <a:gd name="connsiteX36" fmla="*/ 2492440 w 3245936"/>
              <a:gd name="connsiteY36" fmla="*/ 471273 h 622144"/>
              <a:gd name="connsiteX37" fmla="*/ 2614179 w 3245936"/>
              <a:gd name="connsiteY37" fmla="*/ 493866 h 622144"/>
              <a:gd name="connsiteX38" fmla="*/ 2614445 w 3245936"/>
              <a:gd name="connsiteY38" fmla="*/ 493276 h 622144"/>
              <a:gd name="connsiteX39" fmla="*/ 2855228 w 3245936"/>
              <a:gd name="connsiteY39" fmla="*/ 450032 h 622144"/>
              <a:gd name="connsiteX40" fmla="*/ 2852294 w 3245936"/>
              <a:gd name="connsiteY40" fmla="*/ 450690 h 622144"/>
              <a:gd name="connsiteX41" fmla="*/ 2852094 w 3245936"/>
              <a:gd name="connsiteY41" fmla="*/ 450594 h 622144"/>
              <a:gd name="connsiteX42" fmla="*/ 2785953 w 3245936"/>
              <a:gd name="connsiteY42" fmla="*/ 600346 h 622144"/>
              <a:gd name="connsiteX43" fmla="*/ 2787210 w 3245936"/>
              <a:gd name="connsiteY43" fmla="*/ 601642 h 622144"/>
              <a:gd name="connsiteX44" fmla="*/ 2936153 w 3245936"/>
              <a:gd name="connsiteY44" fmla="*/ 540996 h 622144"/>
              <a:gd name="connsiteX45" fmla="*/ 2936076 w 3245936"/>
              <a:gd name="connsiteY45" fmla="*/ 539263 h 622144"/>
              <a:gd name="connsiteX46" fmla="*/ 2936896 w 3245936"/>
              <a:gd name="connsiteY46" fmla="*/ 537758 h 622144"/>
              <a:gd name="connsiteX47" fmla="*/ 2849989 w 3245936"/>
              <a:gd name="connsiteY47" fmla="*/ 448851 h 622144"/>
              <a:gd name="connsiteX48" fmla="*/ 2778561 w 3245936"/>
              <a:gd name="connsiteY48" fmla="*/ 476283 h 622144"/>
              <a:gd name="connsiteX49" fmla="*/ 2784400 w 3245936"/>
              <a:gd name="connsiteY49" fmla="*/ 599870 h 622144"/>
              <a:gd name="connsiteX50" fmla="*/ 2784924 w 3245936"/>
              <a:gd name="connsiteY50" fmla="*/ 599889 h 622144"/>
              <a:gd name="connsiteX51" fmla="*/ 2785143 w 3245936"/>
              <a:gd name="connsiteY51" fmla="*/ 599984 h 622144"/>
              <a:gd name="connsiteX52" fmla="*/ 2851294 w 3245936"/>
              <a:gd name="connsiteY52" fmla="*/ 450232 h 622144"/>
              <a:gd name="connsiteX53" fmla="*/ 2849989 w 3245936"/>
              <a:gd name="connsiteY53" fmla="*/ 448851 h 622144"/>
              <a:gd name="connsiteX54" fmla="*/ 2856571 w 3245936"/>
              <a:gd name="connsiteY54" fmla="*/ 448061 h 622144"/>
              <a:gd name="connsiteX55" fmla="*/ 2855771 w 3245936"/>
              <a:gd name="connsiteY55" fmla="*/ 449518 h 622144"/>
              <a:gd name="connsiteX56" fmla="*/ 2937438 w 3245936"/>
              <a:gd name="connsiteY56" fmla="*/ 537262 h 622144"/>
              <a:gd name="connsiteX57" fmla="*/ 2939534 w 3245936"/>
              <a:gd name="connsiteY57" fmla="*/ 536567 h 622144"/>
              <a:gd name="connsiteX58" fmla="*/ 2944630 w 3245936"/>
              <a:gd name="connsiteY58" fmla="*/ 465187 h 622144"/>
              <a:gd name="connsiteX59" fmla="*/ 2944363 w 3245936"/>
              <a:gd name="connsiteY59" fmla="*/ 465187 h 622144"/>
              <a:gd name="connsiteX60" fmla="*/ 2941667 w 3245936"/>
              <a:gd name="connsiteY60" fmla="*/ 461453 h 622144"/>
              <a:gd name="connsiteX61" fmla="*/ 2570259 w 3245936"/>
              <a:gd name="connsiteY61" fmla="*/ 445841 h 622144"/>
              <a:gd name="connsiteX62" fmla="*/ 2553533 w 3245936"/>
              <a:gd name="connsiteY62" fmla="*/ 451109 h 622144"/>
              <a:gd name="connsiteX63" fmla="*/ 2614846 w 3245936"/>
              <a:gd name="connsiteY63" fmla="*/ 492504 h 622144"/>
              <a:gd name="connsiteX64" fmla="*/ 1130051 w 3245936"/>
              <a:gd name="connsiteY64" fmla="*/ 445003 h 622144"/>
              <a:gd name="connsiteX65" fmla="*/ 1126231 w 3245936"/>
              <a:gd name="connsiteY65" fmla="*/ 447108 h 622144"/>
              <a:gd name="connsiteX66" fmla="*/ 1104800 w 3245936"/>
              <a:gd name="connsiteY66" fmla="*/ 528270 h 622144"/>
              <a:gd name="connsiteX67" fmla="*/ 1106476 w 3245936"/>
              <a:gd name="connsiteY67" fmla="*/ 529499 h 622144"/>
              <a:gd name="connsiteX68" fmla="*/ 1204774 w 3245936"/>
              <a:gd name="connsiteY68" fmla="*/ 472540 h 622144"/>
              <a:gd name="connsiteX69" fmla="*/ 1204488 w 3245936"/>
              <a:gd name="connsiteY69" fmla="*/ 470301 h 622144"/>
              <a:gd name="connsiteX70" fmla="*/ 1204507 w 3245936"/>
              <a:gd name="connsiteY70" fmla="*/ 470235 h 622144"/>
              <a:gd name="connsiteX71" fmla="*/ 1123316 w 3245936"/>
              <a:gd name="connsiteY71" fmla="*/ 444203 h 622144"/>
              <a:gd name="connsiteX72" fmla="*/ 974031 w 3245936"/>
              <a:gd name="connsiteY72" fmla="*/ 451509 h 622144"/>
              <a:gd name="connsiteX73" fmla="*/ 974002 w 3245936"/>
              <a:gd name="connsiteY73" fmla="*/ 452061 h 622144"/>
              <a:gd name="connsiteX74" fmla="*/ 973717 w 3245936"/>
              <a:gd name="connsiteY74" fmla="*/ 452690 h 622144"/>
              <a:gd name="connsiteX75" fmla="*/ 1100799 w 3245936"/>
              <a:gd name="connsiteY75" fmla="*/ 529376 h 622144"/>
              <a:gd name="connsiteX76" fmla="*/ 1104228 w 3245936"/>
              <a:gd name="connsiteY76" fmla="*/ 528070 h 622144"/>
              <a:gd name="connsiteX77" fmla="*/ 1125650 w 3245936"/>
              <a:gd name="connsiteY77" fmla="*/ 446908 h 622144"/>
              <a:gd name="connsiteX78" fmla="*/ 1123316 w 3245936"/>
              <a:gd name="connsiteY78" fmla="*/ 444203 h 622144"/>
              <a:gd name="connsiteX79" fmla="*/ 2760302 w 3245936"/>
              <a:gd name="connsiteY79" fmla="*/ 436145 h 622144"/>
              <a:gd name="connsiteX80" fmla="*/ 2688798 w 3245936"/>
              <a:gd name="connsiteY80" fmla="*/ 465796 h 622144"/>
              <a:gd name="connsiteX81" fmla="*/ 2704866 w 3245936"/>
              <a:gd name="connsiteY81" fmla="*/ 500381 h 622144"/>
              <a:gd name="connsiteX82" fmla="*/ 2706857 w 3245936"/>
              <a:gd name="connsiteY82" fmla="*/ 500201 h 622144"/>
              <a:gd name="connsiteX83" fmla="*/ 2707952 w 3245936"/>
              <a:gd name="connsiteY83" fmla="*/ 500696 h 622144"/>
              <a:gd name="connsiteX84" fmla="*/ 2773389 w 3245936"/>
              <a:gd name="connsiteY84" fmla="*/ 432125 h 622144"/>
              <a:gd name="connsiteX85" fmla="*/ 2708676 w 3245936"/>
              <a:gd name="connsiteY85" fmla="*/ 501363 h 622144"/>
              <a:gd name="connsiteX86" fmla="*/ 2709181 w 3245936"/>
              <a:gd name="connsiteY86" fmla="*/ 502039 h 622144"/>
              <a:gd name="connsiteX87" fmla="*/ 2777647 w 3245936"/>
              <a:gd name="connsiteY87" fmla="*/ 475740 h 622144"/>
              <a:gd name="connsiteX88" fmla="*/ 2775637 w 3245936"/>
              <a:gd name="connsiteY88" fmla="*/ 433183 h 622144"/>
              <a:gd name="connsiteX89" fmla="*/ 2775104 w 3245936"/>
              <a:gd name="connsiteY89" fmla="*/ 433163 h 622144"/>
              <a:gd name="connsiteX90" fmla="*/ 2773389 w 3245936"/>
              <a:gd name="connsiteY90" fmla="*/ 432125 h 622144"/>
              <a:gd name="connsiteX91" fmla="*/ 3069379 w 3245936"/>
              <a:gd name="connsiteY91" fmla="*/ 432040 h 622144"/>
              <a:gd name="connsiteX92" fmla="*/ 2948678 w 3245936"/>
              <a:gd name="connsiteY92" fmla="*/ 461243 h 622144"/>
              <a:gd name="connsiteX93" fmla="*/ 2948630 w 3245936"/>
              <a:gd name="connsiteY93" fmla="*/ 462520 h 622144"/>
              <a:gd name="connsiteX94" fmla="*/ 2945201 w 3245936"/>
              <a:gd name="connsiteY94" fmla="*/ 465206 h 622144"/>
              <a:gd name="connsiteX95" fmla="*/ 2940096 w 3245936"/>
              <a:gd name="connsiteY95" fmla="*/ 536586 h 622144"/>
              <a:gd name="connsiteX96" fmla="*/ 2940362 w 3245936"/>
              <a:gd name="connsiteY96" fmla="*/ 536605 h 622144"/>
              <a:gd name="connsiteX97" fmla="*/ 2941972 w 3245936"/>
              <a:gd name="connsiteY97" fmla="*/ 537519 h 622144"/>
              <a:gd name="connsiteX98" fmla="*/ 3069655 w 3245936"/>
              <a:gd name="connsiteY98" fmla="*/ 432763 h 622144"/>
              <a:gd name="connsiteX99" fmla="*/ 3069379 w 3245936"/>
              <a:gd name="connsiteY99" fmla="*/ 432040 h 622144"/>
              <a:gd name="connsiteX100" fmla="*/ 2784496 w 3245936"/>
              <a:gd name="connsiteY100" fmla="*/ 431640 h 622144"/>
              <a:gd name="connsiteX101" fmla="*/ 2780323 w 3245936"/>
              <a:gd name="connsiteY101" fmla="*/ 434068 h 622144"/>
              <a:gd name="connsiteX102" fmla="*/ 2778094 w 3245936"/>
              <a:gd name="connsiteY102" fmla="*/ 432440 h 622144"/>
              <a:gd name="connsiteX103" fmla="*/ 2776523 w 3245936"/>
              <a:gd name="connsiteY103" fmla="*/ 433221 h 622144"/>
              <a:gd name="connsiteX104" fmla="*/ 2778514 w 3245936"/>
              <a:gd name="connsiteY104" fmla="*/ 475397 h 622144"/>
              <a:gd name="connsiteX105" fmla="*/ 2849685 w 3245936"/>
              <a:gd name="connsiteY105" fmla="*/ 448080 h 622144"/>
              <a:gd name="connsiteX106" fmla="*/ 2849618 w 3245936"/>
              <a:gd name="connsiteY106" fmla="*/ 446680 h 622144"/>
              <a:gd name="connsiteX107" fmla="*/ 2772513 w 3245936"/>
              <a:gd name="connsiteY107" fmla="*/ 431059 h 622144"/>
              <a:gd name="connsiteX108" fmla="*/ 2761854 w 3245936"/>
              <a:gd name="connsiteY108" fmla="*/ 435478 h 622144"/>
              <a:gd name="connsiteX109" fmla="*/ 2712810 w 3245936"/>
              <a:gd name="connsiteY109" fmla="*/ 496000 h 622144"/>
              <a:gd name="connsiteX110" fmla="*/ 2772951 w 3245936"/>
              <a:gd name="connsiteY110" fmla="*/ 431687 h 622144"/>
              <a:gd name="connsiteX111" fmla="*/ 2772837 w 3245936"/>
              <a:gd name="connsiteY111" fmla="*/ 431506 h 622144"/>
              <a:gd name="connsiteX112" fmla="*/ 2772513 w 3245936"/>
              <a:gd name="connsiteY112" fmla="*/ 431059 h 622144"/>
              <a:gd name="connsiteX113" fmla="*/ 2520205 w 3245936"/>
              <a:gd name="connsiteY113" fmla="*/ 429611 h 622144"/>
              <a:gd name="connsiteX114" fmla="*/ 2491278 w 3245936"/>
              <a:gd name="connsiteY114" fmla="*/ 468358 h 622144"/>
              <a:gd name="connsiteX115" fmla="*/ 2492135 w 3245936"/>
              <a:gd name="connsiteY115" fmla="*/ 469520 h 622144"/>
              <a:gd name="connsiteX116" fmla="*/ 2551533 w 3245936"/>
              <a:gd name="connsiteY116" fmla="*/ 450775 h 622144"/>
              <a:gd name="connsiteX117" fmla="*/ 2767436 w 3245936"/>
              <a:gd name="connsiteY117" fmla="*/ 428620 h 622144"/>
              <a:gd name="connsiteX118" fmla="*/ 2763035 w 3245936"/>
              <a:gd name="connsiteY118" fmla="*/ 434030 h 622144"/>
              <a:gd name="connsiteX119" fmla="*/ 2772199 w 3245936"/>
              <a:gd name="connsiteY119" fmla="*/ 430230 h 622144"/>
              <a:gd name="connsiteX120" fmla="*/ 2772103 w 3245936"/>
              <a:gd name="connsiteY120" fmla="*/ 429211 h 622144"/>
              <a:gd name="connsiteX121" fmla="*/ 2865039 w 3245936"/>
              <a:gd name="connsiteY121" fmla="*/ 421695 h 622144"/>
              <a:gd name="connsiteX122" fmla="*/ 2854952 w 3245936"/>
              <a:gd name="connsiteY122" fmla="*/ 444203 h 622144"/>
              <a:gd name="connsiteX123" fmla="*/ 2856590 w 3245936"/>
              <a:gd name="connsiteY123" fmla="*/ 447451 h 622144"/>
              <a:gd name="connsiteX124" fmla="*/ 2941705 w 3245936"/>
              <a:gd name="connsiteY124" fmla="*/ 460853 h 622144"/>
              <a:gd name="connsiteX125" fmla="*/ 2941858 w 3245936"/>
              <a:gd name="connsiteY125" fmla="*/ 460510 h 622144"/>
              <a:gd name="connsiteX126" fmla="*/ 2774475 w 3245936"/>
              <a:gd name="connsiteY126" fmla="*/ 419924 h 622144"/>
              <a:gd name="connsiteX127" fmla="*/ 2767941 w 3245936"/>
              <a:gd name="connsiteY127" fmla="*/ 427991 h 622144"/>
              <a:gd name="connsiteX128" fmla="*/ 2772122 w 3245936"/>
              <a:gd name="connsiteY128" fmla="*/ 428534 h 622144"/>
              <a:gd name="connsiteX129" fmla="*/ 2772122 w 3245936"/>
              <a:gd name="connsiteY129" fmla="*/ 428496 h 622144"/>
              <a:gd name="connsiteX130" fmla="*/ 2774894 w 3245936"/>
              <a:gd name="connsiteY130" fmla="*/ 425839 h 622144"/>
              <a:gd name="connsiteX131" fmla="*/ 2663537 w 3245936"/>
              <a:gd name="connsiteY131" fmla="*/ 418590 h 622144"/>
              <a:gd name="connsiteX132" fmla="*/ 2619656 w 3245936"/>
              <a:gd name="connsiteY132" fmla="*/ 491980 h 622144"/>
              <a:gd name="connsiteX133" fmla="*/ 2620656 w 3245936"/>
              <a:gd name="connsiteY133" fmla="*/ 493114 h 622144"/>
              <a:gd name="connsiteX134" fmla="*/ 2687845 w 3245936"/>
              <a:gd name="connsiteY134" fmla="*/ 465234 h 622144"/>
              <a:gd name="connsiteX135" fmla="*/ 2666261 w 3245936"/>
              <a:gd name="connsiteY135" fmla="*/ 418743 h 622144"/>
              <a:gd name="connsiteX136" fmla="*/ 2664261 w 3245936"/>
              <a:gd name="connsiteY136" fmla="*/ 418933 h 622144"/>
              <a:gd name="connsiteX137" fmla="*/ 2663537 w 3245936"/>
              <a:gd name="connsiteY137" fmla="*/ 418590 h 622144"/>
              <a:gd name="connsiteX138" fmla="*/ 2397266 w 3245936"/>
              <a:gd name="connsiteY138" fmla="*/ 417724 h 622144"/>
              <a:gd name="connsiteX139" fmla="*/ 2333801 w 3245936"/>
              <a:gd name="connsiteY139" fmla="*/ 425591 h 622144"/>
              <a:gd name="connsiteX140" fmla="*/ 2333791 w 3245936"/>
              <a:gd name="connsiteY140" fmla="*/ 426144 h 622144"/>
              <a:gd name="connsiteX141" fmla="*/ 2485667 w 3245936"/>
              <a:gd name="connsiteY141" fmla="*/ 469606 h 622144"/>
              <a:gd name="connsiteX142" fmla="*/ 2661890 w 3245936"/>
              <a:gd name="connsiteY142" fmla="*/ 416923 h 622144"/>
              <a:gd name="connsiteX143" fmla="*/ 2571002 w 3245936"/>
              <a:gd name="connsiteY143" fmla="*/ 445613 h 622144"/>
              <a:gd name="connsiteX144" fmla="*/ 2615398 w 3245936"/>
              <a:gd name="connsiteY144" fmla="*/ 492085 h 622144"/>
              <a:gd name="connsiteX145" fmla="*/ 2618379 w 3245936"/>
              <a:gd name="connsiteY145" fmla="*/ 491371 h 622144"/>
              <a:gd name="connsiteX146" fmla="*/ 2619103 w 3245936"/>
              <a:gd name="connsiteY146" fmla="*/ 491704 h 622144"/>
              <a:gd name="connsiteX147" fmla="*/ 2662985 w 3245936"/>
              <a:gd name="connsiteY147" fmla="*/ 418352 h 622144"/>
              <a:gd name="connsiteX148" fmla="*/ 2661890 w 3245936"/>
              <a:gd name="connsiteY148" fmla="*/ 416923 h 622144"/>
              <a:gd name="connsiteX149" fmla="*/ 2668567 w 3245936"/>
              <a:gd name="connsiteY149" fmla="*/ 416219 h 622144"/>
              <a:gd name="connsiteX150" fmla="*/ 2668567 w 3245936"/>
              <a:gd name="connsiteY150" fmla="*/ 416257 h 622144"/>
              <a:gd name="connsiteX151" fmla="*/ 2666852 w 3245936"/>
              <a:gd name="connsiteY151" fmla="*/ 418524 h 622144"/>
              <a:gd name="connsiteX152" fmla="*/ 2688436 w 3245936"/>
              <a:gd name="connsiteY152" fmla="*/ 464987 h 622144"/>
              <a:gd name="connsiteX153" fmla="*/ 2761464 w 3245936"/>
              <a:gd name="connsiteY153" fmla="*/ 434688 h 622144"/>
              <a:gd name="connsiteX154" fmla="*/ 2766484 w 3245936"/>
              <a:gd name="connsiteY154" fmla="*/ 428496 h 622144"/>
              <a:gd name="connsiteX155" fmla="*/ 2537550 w 3245936"/>
              <a:gd name="connsiteY155" fmla="*/ 411599 h 622144"/>
              <a:gd name="connsiteX156" fmla="*/ 2534578 w 3245936"/>
              <a:gd name="connsiteY156" fmla="*/ 412313 h 622144"/>
              <a:gd name="connsiteX157" fmla="*/ 2533492 w 3245936"/>
              <a:gd name="connsiteY157" fmla="*/ 411818 h 622144"/>
              <a:gd name="connsiteX158" fmla="*/ 2520710 w 3245936"/>
              <a:gd name="connsiteY158" fmla="*/ 428925 h 622144"/>
              <a:gd name="connsiteX159" fmla="*/ 2552562 w 3245936"/>
              <a:gd name="connsiteY159" fmla="*/ 450461 h 622144"/>
              <a:gd name="connsiteX160" fmla="*/ 2569535 w 3245936"/>
              <a:gd name="connsiteY160" fmla="*/ 445098 h 622144"/>
              <a:gd name="connsiteX161" fmla="*/ 1189401 w 3245936"/>
              <a:gd name="connsiteY161" fmla="*/ 410189 h 622144"/>
              <a:gd name="connsiteX162" fmla="*/ 1130079 w 3245936"/>
              <a:gd name="connsiteY162" fmla="*/ 442279 h 622144"/>
              <a:gd name="connsiteX163" fmla="*/ 1130317 w 3245936"/>
              <a:gd name="connsiteY163" fmla="*/ 444422 h 622144"/>
              <a:gd name="connsiteX164" fmla="*/ 1130289 w 3245936"/>
              <a:gd name="connsiteY164" fmla="*/ 444489 h 622144"/>
              <a:gd name="connsiteX165" fmla="*/ 1204755 w 3245936"/>
              <a:gd name="connsiteY165" fmla="*/ 469711 h 622144"/>
              <a:gd name="connsiteX166" fmla="*/ 1206593 w 3245936"/>
              <a:gd name="connsiteY166" fmla="*/ 467882 h 622144"/>
              <a:gd name="connsiteX167" fmla="*/ 2538874 w 3245936"/>
              <a:gd name="connsiteY167" fmla="*/ 409418 h 622144"/>
              <a:gd name="connsiteX168" fmla="*/ 2538855 w 3245936"/>
              <a:gd name="connsiteY168" fmla="*/ 409627 h 622144"/>
              <a:gd name="connsiteX169" fmla="*/ 2538055 w 3245936"/>
              <a:gd name="connsiteY169" fmla="*/ 411123 h 622144"/>
              <a:gd name="connsiteX170" fmla="*/ 2570288 w 3245936"/>
              <a:gd name="connsiteY170" fmla="*/ 444851 h 622144"/>
              <a:gd name="connsiteX171" fmla="*/ 2661547 w 3245936"/>
              <a:gd name="connsiteY171" fmla="*/ 416076 h 622144"/>
              <a:gd name="connsiteX172" fmla="*/ 2661556 w 3245936"/>
              <a:gd name="connsiteY172" fmla="*/ 415714 h 622144"/>
              <a:gd name="connsiteX173" fmla="*/ 2489077 w 3245936"/>
              <a:gd name="connsiteY173" fmla="*/ 408560 h 622144"/>
              <a:gd name="connsiteX174" fmla="*/ 2486801 w 3245936"/>
              <a:gd name="connsiteY174" fmla="*/ 409761 h 622144"/>
              <a:gd name="connsiteX175" fmla="*/ 2489068 w 3245936"/>
              <a:gd name="connsiteY175" fmla="*/ 467492 h 622144"/>
              <a:gd name="connsiteX176" fmla="*/ 2489754 w 3245936"/>
              <a:gd name="connsiteY176" fmla="*/ 467520 h 622144"/>
              <a:gd name="connsiteX177" fmla="*/ 2490840 w 3245936"/>
              <a:gd name="connsiteY177" fmla="*/ 468006 h 622144"/>
              <a:gd name="connsiteX178" fmla="*/ 2519748 w 3245936"/>
              <a:gd name="connsiteY178" fmla="*/ 429287 h 622144"/>
              <a:gd name="connsiteX179" fmla="*/ 2471971 w 3245936"/>
              <a:gd name="connsiteY179" fmla="*/ 408475 h 622144"/>
              <a:gd name="connsiteX180" fmla="*/ 2398780 w 3245936"/>
              <a:gd name="connsiteY180" fmla="*/ 417552 h 622144"/>
              <a:gd name="connsiteX181" fmla="*/ 2486144 w 3245936"/>
              <a:gd name="connsiteY181" fmla="*/ 468816 h 622144"/>
              <a:gd name="connsiteX182" fmla="*/ 2487725 w 3245936"/>
              <a:gd name="connsiteY182" fmla="*/ 467711 h 622144"/>
              <a:gd name="connsiteX183" fmla="*/ 1327732 w 3245936"/>
              <a:gd name="connsiteY183" fmla="*/ 407246 h 622144"/>
              <a:gd name="connsiteX184" fmla="*/ 1213880 w 3245936"/>
              <a:gd name="connsiteY184" fmla="*/ 468463 h 622144"/>
              <a:gd name="connsiteX185" fmla="*/ 1354469 w 3245936"/>
              <a:gd name="connsiteY185" fmla="*/ 416171 h 622144"/>
              <a:gd name="connsiteX186" fmla="*/ 1354422 w 3245936"/>
              <a:gd name="connsiteY186" fmla="*/ 414723 h 622144"/>
              <a:gd name="connsiteX187" fmla="*/ 2482972 w 3245936"/>
              <a:gd name="connsiteY187" fmla="*/ 407103 h 622144"/>
              <a:gd name="connsiteX188" fmla="*/ 2472628 w 3245936"/>
              <a:gd name="connsiteY188" fmla="*/ 408380 h 622144"/>
              <a:gd name="connsiteX189" fmla="*/ 2488344 w 3245936"/>
              <a:gd name="connsiteY189" fmla="*/ 467473 h 622144"/>
              <a:gd name="connsiteX190" fmla="*/ 2488544 w 3245936"/>
              <a:gd name="connsiteY190" fmla="*/ 467492 h 622144"/>
              <a:gd name="connsiteX191" fmla="*/ 2486277 w 3245936"/>
              <a:gd name="connsiteY191" fmla="*/ 409741 h 622144"/>
              <a:gd name="connsiteX192" fmla="*/ 2485601 w 3245936"/>
              <a:gd name="connsiteY192" fmla="*/ 409732 h 622144"/>
              <a:gd name="connsiteX193" fmla="*/ 2482972 w 3245936"/>
              <a:gd name="connsiteY193" fmla="*/ 407103 h 622144"/>
              <a:gd name="connsiteX194" fmla="*/ 2489887 w 3245936"/>
              <a:gd name="connsiteY194" fmla="*/ 406894 h 622144"/>
              <a:gd name="connsiteX195" fmla="*/ 2489887 w 3245936"/>
              <a:gd name="connsiteY195" fmla="*/ 407065 h 622144"/>
              <a:gd name="connsiteX196" fmla="*/ 2489525 w 3245936"/>
              <a:gd name="connsiteY196" fmla="*/ 407856 h 622144"/>
              <a:gd name="connsiteX197" fmla="*/ 2520253 w 3245936"/>
              <a:gd name="connsiteY197" fmla="*/ 428611 h 622144"/>
              <a:gd name="connsiteX198" fmla="*/ 2533054 w 3245936"/>
              <a:gd name="connsiteY198" fmla="*/ 411475 h 622144"/>
              <a:gd name="connsiteX199" fmla="*/ 2531873 w 3245936"/>
              <a:gd name="connsiteY199" fmla="*/ 409056 h 622144"/>
              <a:gd name="connsiteX200" fmla="*/ 2375720 w 3245936"/>
              <a:gd name="connsiteY200" fmla="*/ 405074 h 622144"/>
              <a:gd name="connsiteX201" fmla="*/ 2333629 w 3245936"/>
              <a:gd name="connsiteY201" fmla="*/ 424505 h 622144"/>
              <a:gd name="connsiteX202" fmla="*/ 2333725 w 3245936"/>
              <a:gd name="connsiteY202" fmla="*/ 424763 h 622144"/>
              <a:gd name="connsiteX203" fmla="*/ 2396085 w 3245936"/>
              <a:gd name="connsiteY203" fmla="*/ 417028 h 622144"/>
              <a:gd name="connsiteX204" fmla="*/ 2471456 w 3245936"/>
              <a:gd name="connsiteY204" fmla="*/ 403979 h 622144"/>
              <a:gd name="connsiteX205" fmla="*/ 2472418 w 3245936"/>
              <a:gd name="connsiteY205" fmla="*/ 407560 h 622144"/>
              <a:gd name="connsiteX206" fmla="*/ 2482896 w 3245936"/>
              <a:gd name="connsiteY206" fmla="*/ 406265 h 622144"/>
              <a:gd name="connsiteX207" fmla="*/ 2482896 w 3245936"/>
              <a:gd name="connsiteY207" fmla="*/ 406065 h 622144"/>
              <a:gd name="connsiteX208" fmla="*/ 1343877 w 3245936"/>
              <a:gd name="connsiteY208" fmla="*/ 398569 h 622144"/>
              <a:gd name="connsiteX209" fmla="*/ 1328637 w 3245936"/>
              <a:gd name="connsiteY209" fmla="*/ 406770 h 622144"/>
              <a:gd name="connsiteX210" fmla="*/ 1354641 w 3245936"/>
              <a:gd name="connsiteY210" fmla="*/ 414066 h 622144"/>
              <a:gd name="connsiteX211" fmla="*/ 1355412 w 3245936"/>
              <a:gd name="connsiteY211" fmla="*/ 412866 h 622144"/>
              <a:gd name="connsiteX212" fmla="*/ 1347421 w 3245936"/>
              <a:gd name="connsiteY212" fmla="*/ 396664 h 622144"/>
              <a:gd name="connsiteX213" fmla="*/ 1344573 w 3245936"/>
              <a:gd name="connsiteY213" fmla="*/ 398188 h 622144"/>
              <a:gd name="connsiteX214" fmla="*/ 1355422 w 3245936"/>
              <a:gd name="connsiteY214" fmla="*/ 411637 h 622144"/>
              <a:gd name="connsiteX215" fmla="*/ 2772646 w 3245936"/>
              <a:gd name="connsiteY215" fmla="*/ 394063 h 622144"/>
              <a:gd name="connsiteX216" fmla="*/ 2668586 w 3245936"/>
              <a:gd name="connsiteY216" fmla="*/ 415123 h 622144"/>
              <a:gd name="connsiteX217" fmla="*/ 2668576 w 3245936"/>
              <a:gd name="connsiteY217" fmla="*/ 415542 h 622144"/>
              <a:gd name="connsiteX218" fmla="*/ 2766988 w 3245936"/>
              <a:gd name="connsiteY218" fmla="*/ 427887 h 622144"/>
              <a:gd name="connsiteX219" fmla="*/ 2774389 w 3245936"/>
              <a:gd name="connsiteY219" fmla="*/ 418771 h 622144"/>
              <a:gd name="connsiteX220" fmla="*/ 1018599 w 3245936"/>
              <a:gd name="connsiteY220" fmla="*/ 393654 h 622144"/>
              <a:gd name="connsiteX221" fmla="*/ 973059 w 3245936"/>
              <a:gd name="connsiteY221" fmla="*/ 448832 h 622144"/>
              <a:gd name="connsiteX222" fmla="*/ 974060 w 3245936"/>
              <a:gd name="connsiteY222" fmla="*/ 450680 h 622144"/>
              <a:gd name="connsiteX223" fmla="*/ 1123345 w 3245936"/>
              <a:gd name="connsiteY223" fmla="*/ 443374 h 622144"/>
              <a:gd name="connsiteX224" fmla="*/ 1123364 w 3245936"/>
              <a:gd name="connsiteY224" fmla="*/ 442812 h 622144"/>
              <a:gd name="connsiteX225" fmla="*/ 1123497 w 3245936"/>
              <a:gd name="connsiteY225" fmla="*/ 442536 h 622144"/>
              <a:gd name="connsiteX226" fmla="*/ 2076121 w 3245936"/>
              <a:gd name="connsiteY226" fmla="*/ 392406 h 622144"/>
              <a:gd name="connsiteX227" fmla="*/ 2076102 w 3245936"/>
              <a:gd name="connsiteY227" fmla="*/ 393130 h 622144"/>
              <a:gd name="connsiteX228" fmla="*/ 2075664 w 3245936"/>
              <a:gd name="connsiteY228" fmla="*/ 394111 h 622144"/>
              <a:gd name="connsiteX229" fmla="*/ 2098972 w 3245936"/>
              <a:gd name="connsiteY229" fmla="*/ 409761 h 622144"/>
              <a:gd name="connsiteX230" fmla="*/ 2404381 w 3245936"/>
              <a:gd name="connsiteY230" fmla="*/ 391854 h 622144"/>
              <a:gd name="connsiteX231" fmla="*/ 2376759 w 3245936"/>
              <a:gd name="connsiteY231" fmla="*/ 404608 h 622144"/>
              <a:gd name="connsiteX232" fmla="*/ 2397599 w 3245936"/>
              <a:gd name="connsiteY232" fmla="*/ 416828 h 622144"/>
              <a:gd name="connsiteX233" fmla="*/ 2471742 w 3245936"/>
              <a:gd name="connsiteY233" fmla="*/ 407646 h 622144"/>
              <a:gd name="connsiteX234" fmla="*/ 2470742 w 3245936"/>
              <a:gd name="connsiteY234" fmla="*/ 403846 h 622144"/>
              <a:gd name="connsiteX235" fmla="*/ 2505537 w 3245936"/>
              <a:gd name="connsiteY235" fmla="*/ 391758 h 622144"/>
              <a:gd name="connsiteX236" fmla="*/ 2489449 w 3245936"/>
              <a:gd name="connsiteY236" fmla="*/ 404417 h 622144"/>
              <a:gd name="connsiteX237" fmla="*/ 2489925 w 3245936"/>
              <a:gd name="connsiteY237" fmla="*/ 405979 h 622144"/>
              <a:gd name="connsiteX238" fmla="*/ 2531902 w 3245936"/>
              <a:gd name="connsiteY238" fmla="*/ 408151 h 622144"/>
              <a:gd name="connsiteX239" fmla="*/ 2531902 w 3245936"/>
              <a:gd name="connsiteY239" fmla="*/ 408017 h 622144"/>
              <a:gd name="connsiteX240" fmla="*/ 2532216 w 3245936"/>
              <a:gd name="connsiteY240" fmla="*/ 407322 h 622144"/>
              <a:gd name="connsiteX241" fmla="*/ 2797364 w 3245936"/>
              <a:gd name="connsiteY241" fmla="*/ 391673 h 622144"/>
              <a:gd name="connsiteX242" fmla="*/ 2775332 w 3245936"/>
              <a:gd name="connsiteY242" fmla="*/ 418867 h 622144"/>
              <a:gd name="connsiteX243" fmla="*/ 2775809 w 3245936"/>
              <a:gd name="connsiteY243" fmla="*/ 425801 h 622144"/>
              <a:gd name="connsiteX244" fmla="*/ 2776399 w 3245936"/>
              <a:gd name="connsiteY244" fmla="*/ 425839 h 622144"/>
              <a:gd name="connsiteX245" fmla="*/ 2777171 w 3245936"/>
              <a:gd name="connsiteY245" fmla="*/ 426163 h 622144"/>
              <a:gd name="connsiteX246" fmla="*/ 2801831 w 3245936"/>
              <a:gd name="connsiteY246" fmla="*/ 390996 h 622144"/>
              <a:gd name="connsiteX247" fmla="*/ 2798878 w 3245936"/>
              <a:gd name="connsiteY247" fmla="*/ 391692 h 622144"/>
              <a:gd name="connsiteX248" fmla="*/ 2798097 w 3245936"/>
              <a:gd name="connsiteY248" fmla="*/ 391349 h 622144"/>
              <a:gd name="connsiteX249" fmla="*/ 2777599 w 3245936"/>
              <a:gd name="connsiteY249" fmla="*/ 426363 h 622144"/>
              <a:gd name="connsiteX250" fmla="*/ 2778666 w 3245936"/>
              <a:gd name="connsiteY250" fmla="*/ 427496 h 622144"/>
              <a:gd name="connsiteX251" fmla="*/ 2778952 w 3245936"/>
              <a:gd name="connsiteY251" fmla="*/ 427839 h 622144"/>
              <a:gd name="connsiteX252" fmla="*/ 2781943 w 3245936"/>
              <a:gd name="connsiteY252" fmla="*/ 427115 h 622144"/>
              <a:gd name="connsiteX253" fmla="*/ 2784629 w 3245936"/>
              <a:gd name="connsiteY253" fmla="*/ 431106 h 622144"/>
              <a:gd name="connsiteX254" fmla="*/ 2849742 w 3245936"/>
              <a:gd name="connsiteY254" fmla="*/ 446156 h 622144"/>
              <a:gd name="connsiteX255" fmla="*/ 2850551 w 3245936"/>
              <a:gd name="connsiteY255" fmla="*/ 444803 h 622144"/>
              <a:gd name="connsiteX256" fmla="*/ 2802621 w 3245936"/>
              <a:gd name="connsiteY256" fmla="*/ 390177 h 622144"/>
              <a:gd name="connsiteX257" fmla="*/ 2802231 w 3245936"/>
              <a:gd name="connsiteY257" fmla="*/ 390625 h 622144"/>
              <a:gd name="connsiteX258" fmla="*/ 2850970 w 3245936"/>
              <a:gd name="connsiteY258" fmla="*/ 444412 h 622144"/>
              <a:gd name="connsiteX259" fmla="*/ 2853923 w 3245936"/>
              <a:gd name="connsiteY259" fmla="*/ 443736 h 622144"/>
              <a:gd name="connsiteX260" fmla="*/ 2854142 w 3245936"/>
              <a:gd name="connsiteY260" fmla="*/ 443832 h 622144"/>
              <a:gd name="connsiteX261" fmla="*/ 2864229 w 3245936"/>
              <a:gd name="connsiteY261" fmla="*/ 421305 h 622144"/>
              <a:gd name="connsiteX262" fmla="*/ 2796316 w 3245936"/>
              <a:gd name="connsiteY262" fmla="*/ 389282 h 622144"/>
              <a:gd name="connsiteX263" fmla="*/ 2773561 w 3245936"/>
              <a:gd name="connsiteY263" fmla="*/ 393873 h 622144"/>
              <a:gd name="connsiteX264" fmla="*/ 2775237 w 3245936"/>
              <a:gd name="connsiteY264" fmla="*/ 417685 h 622144"/>
              <a:gd name="connsiteX265" fmla="*/ 2797154 w 3245936"/>
              <a:gd name="connsiteY265" fmla="*/ 390663 h 622144"/>
              <a:gd name="connsiteX266" fmla="*/ 2796316 w 3245936"/>
              <a:gd name="connsiteY266" fmla="*/ 389282 h 622144"/>
              <a:gd name="connsiteX267" fmla="*/ 1022408 w 3245936"/>
              <a:gd name="connsiteY267" fmla="*/ 389025 h 622144"/>
              <a:gd name="connsiteX268" fmla="*/ 1019141 w 3245936"/>
              <a:gd name="connsiteY268" fmla="*/ 392968 h 622144"/>
              <a:gd name="connsiteX269" fmla="*/ 1111610 w 3245936"/>
              <a:gd name="connsiteY269" fmla="*/ 436059 h 622144"/>
              <a:gd name="connsiteX270" fmla="*/ 2101448 w 3245936"/>
              <a:gd name="connsiteY270" fmla="*/ 388834 h 622144"/>
              <a:gd name="connsiteX271" fmla="*/ 2077159 w 3245936"/>
              <a:gd name="connsiteY271" fmla="*/ 392111 h 622144"/>
              <a:gd name="connsiteX272" fmla="*/ 2105525 w 3245936"/>
              <a:gd name="connsiteY272" fmla="*/ 413675 h 622144"/>
              <a:gd name="connsiteX273" fmla="*/ 2106915 w 3245936"/>
              <a:gd name="connsiteY273" fmla="*/ 412799 h 622144"/>
              <a:gd name="connsiteX274" fmla="*/ 1365385 w 3245936"/>
              <a:gd name="connsiteY274" fmla="*/ 387005 h 622144"/>
              <a:gd name="connsiteX275" fmla="*/ 1348221 w 3245936"/>
              <a:gd name="connsiteY275" fmla="*/ 396245 h 622144"/>
              <a:gd name="connsiteX276" fmla="*/ 1356669 w 3245936"/>
              <a:gd name="connsiteY276" fmla="*/ 412056 h 622144"/>
              <a:gd name="connsiteX277" fmla="*/ 1358412 w 3245936"/>
              <a:gd name="connsiteY277" fmla="*/ 411846 h 622144"/>
              <a:gd name="connsiteX278" fmla="*/ 1239226 w 3245936"/>
              <a:gd name="connsiteY278" fmla="*/ 385738 h 622144"/>
              <a:gd name="connsiteX279" fmla="*/ 1226815 w 3245936"/>
              <a:gd name="connsiteY279" fmla="*/ 420019 h 622144"/>
              <a:gd name="connsiteX280" fmla="*/ 1239750 w 3245936"/>
              <a:gd name="connsiteY280" fmla="*/ 385805 h 622144"/>
              <a:gd name="connsiteX281" fmla="*/ 1239340 w 3245936"/>
              <a:gd name="connsiteY281" fmla="*/ 385786 h 622144"/>
              <a:gd name="connsiteX282" fmla="*/ 1239226 w 3245936"/>
              <a:gd name="connsiteY282" fmla="*/ 385738 h 622144"/>
              <a:gd name="connsiteX283" fmla="*/ 2124546 w 3245936"/>
              <a:gd name="connsiteY283" fmla="*/ 385720 h 622144"/>
              <a:gd name="connsiteX284" fmla="*/ 2102200 w 3245936"/>
              <a:gd name="connsiteY284" fmla="*/ 388729 h 622144"/>
              <a:gd name="connsiteX285" fmla="*/ 2107630 w 3245936"/>
              <a:gd name="connsiteY285" fmla="*/ 412609 h 622144"/>
              <a:gd name="connsiteX286" fmla="*/ 2108859 w 3245936"/>
              <a:gd name="connsiteY286" fmla="*/ 412637 h 622144"/>
              <a:gd name="connsiteX287" fmla="*/ 2109402 w 3245936"/>
              <a:gd name="connsiteY287" fmla="*/ 412875 h 622144"/>
              <a:gd name="connsiteX288" fmla="*/ 1368252 w 3245936"/>
              <a:gd name="connsiteY288" fmla="*/ 385462 h 622144"/>
              <a:gd name="connsiteX289" fmla="*/ 1366509 w 3245936"/>
              <a:gd name="connsiteY289" fmla="*/ 386396 h 622144"/>
              <a:gd name="connsiteX290" fmla="*/ 1359870 w 3245936"/>
              <a:gd name="connsiteY290" fmla="*/ 410075 h 622144"/>
              <a:gd name="connsiteX291" fmla="*/ 1369595 w 3245936"/>
              <a:gd name="connsiteY291" fmla="*/ 386539 h 622144"/>
              <a:gd name="connsiteX292" fmla="*/ 1368252 w 3245936"/>
              <a:gd name="connsiteY292" fmla="*/ 385462 h 622144"/>
              <a:gd name="connsiteX293" fmla="*/ 1237216 w 3245936"/>
              <a:gd name="connsiteY293" fmla="*/ 384310 h 622144"/>
              <a:gd name="connsiteX294" fmla="*/ 1190106 w 3245936"/>
              <a:gd name="connsiteY294" fmla="*/ 409799 h 622144"/>
              <a:gd name="connsiteX295" fmla="*/ 1207336 w 3245936"/>
              <a:gd name="connsiteY295" fmla="*/ 467587 h 622144"/>
              <a:gd name="connsiteX296" fmla="*/ 1208775 w 3245936"/>
              <a:gd name="connsiteY296" fmla="*/ 467625 h 622144"/>
              <a:gd name="connsiteX297" fmla="*/ 1208803 w 3245936"/>
              <a:gd name="connsiteY297" fmla="*/ 467634 h 622144"/>
              <a:gd name="connsiteX298" fmla="*/ 1211165 w 3245936"/>
              <a:gd name="connsiteY298" fmla="*/ 461386 h 622144"/>
              <a:gd name="connsiteX299" fmla="*/ 1238664 w 3245936"/>
              <a:gd name="connsiteY299" fmla="*/ 385481 h 622144"/>
              <a:gd name="connsiteX300" fmla="*/ 1237216 w 3245936"/>
              <a:gd name="connsiteY300" fmla="*/ 384310 h 622144"/>
              <a:gd name="connsiteX301" fmla="*/ 2339726 w 3245936"/>
              <a:gd name="connsiteY301" fmla="*/ 383967 h 622144"/>
              <a:gd name="connsiteX302" fmla="*/ 2331486 w 3245936"/>
              <a:gd name="connsiteY302" fmla="*/ 422305 h 622144"/>
              <a:gd name="connsiteX303" fmla="*/ 2333344 w 3245936"/>
              <a:gd name="connsiteY303" fmla="*/ 423781 h 622144"/>
              <a:gd name="connsiteX304" fmla="*/ 2374892 w 3245936"/>
              <a:gd name="connsiteY304" fmla="*/ 404598 h 622144"/>
              <a:gd name="connsiteX305" fmla="*/ 1393541 w 3245936"/>
              <a:gd name="connsiteY305" fmla="*/ 383795 h 622144"/>
              <a:gd name="connsiteX306" fmla="*/ 1382644 w 3245936"/>
              <a:gd name="connsiteY306" fmla="*/ 393625 h 622144"/>
              <a:gd name="connsiteX307" fmla="*/ 1394112 w 3245936"/>
              <a:gd name="connsiteY307" fmla="*/ 383795 h 622144"/>
              <a:gd name="connsiteX308" fmla="*/ 1392150 w 3245936"/>
              <a:gd name="connsiteY308" fmla="*/ 383795 h 622144"/>
              <a:gd name="connsiteX309" fmla="*/ 1374605 w 3245936"/>
              <a:gd name="connsiteY309" fmla="*/ 383833 h 622144"/>
              <a:gd name="connsiteX310" fmla="*/ 1374595 w 3245936"/>
              <a:gd name="connsiteY310" fmla="*/ 384205 h 622144"/>
              <a:gd name="connsiteX311" fmla="*/ 1370309 w 3245936"/>
              <a:gd name="connsiteY311" fmla="*/ 386881 h 622144"/>
              <a:gd name="connsiteX312" fmla="*/ 1369957 w 3245936"/>
              <a:gd name="connsiteY312" fmla="*/ 386710 h 622144"/>
              <a:gd name="connsiteX313" fmla="*/ 1359432 w 3245936"/>
              <a:gd name="connsiteY313" fmla="*/ 412180 h 622144"/>
              <a:gd name="connsiteX314" fmla="*/ 1360194 w 3245936"/>
              <a:gd name="connsiteY314" fmla="*/ 412656 h 622144"/>
              <a:gd name="connsiteX315" fmla="*/ 1367261 w 3245936"/>
              <a:gd name="connsiteY315" fmla="*/ 383738 h 622144"/>
              <a:gd name="connsiteX316" fmla="*/ 1366861 w 3245936"/>
              <a:gd name="connsiteY316" fmla="*/ 385157 h 622144"/>
              <a:gd name="connsiteX317" fmla="*/ 1367833 w 3245936"/>
              <a:gd name="connsiteY317" fmla="*/ 384634 h 622144"/>
              <a:gd name="connsiteX318" fmla="*/ 1367604 w 3245936"/>
              <a:gd name="connsiteY318" fmla="*/ 383738 h 622144"/>
              <a:gd name="connsiteX319" fmla="*/ 1243417 w 3245936"/>
              <a:gd name="connsiteY319" fmla="*/ 383595 h 622144"/>
              <a:gd name="connsiteX320" fmla="*/ 1240702 w 3245936"/>
              <a:gd name="connsiteY320" fmla="*/ 385824 h 622144"/>
              <a:gd name="connsiteX321" fmla="*/ 1209622 w 3245936"/>
              <a:gd name="connsiteY321" fmla="*/ 468015 h 622144"/>
              <a:gd name="connsiteX322" fmla="*/ 1210832 w 3245936"/>
              <a:gd name="connsiteY322" fmla="*/ 469035 h 622144"/>
              <a:gd name="connsiteX323" fmla="*/ 1326446 w 3245936"/>
              <a:gd name="connsiteY323" fmla="*/ 406884 h 622144"/>
              <a:gd name="connsiteX324" fmla="*/ 1341429 w 3245936"/>
              <a:gd name="connsiteY324" fmla="*/ 383519 h 622144"/>
              <a:gd name="connsiteX325" fmla="*/ 1347773 w 3245936"/>
              <a:gd name="connsiteY325" fmla="*/ 395416 h 622144"/>
              <a:gd name="connsiteX326" fmla="*/ 1365728 w 3245936"/>
              <a:gd name="connsiteY326" fmla="*/ 385748 h 622144"/>
              <a:gd name="connsiteX327" fmla="*/ 1366299 w 3245936"/>
              <a:gd name="connsiteY327" fmla="*/ 383719 h 622144"/>
              <a:gd name="connsiteX328" fmla="*/ 1332676 w 3245936"/>
              <a:gd name="connsiteY328" fmla="*/ 383443 h 622144"/>
              <a:gd name="connsiteX329" fmla="*/ 1343982 w 3245936"/>
              <a:gd name="connsiteY329" fmla="*/ 397454 h 622144"/>
              <a:gd name="connsiteX330" fmla="*/ 1346982 w 3245936"/>
              <a:gd name="connsiteY330" fmla="*/ 395835 h 622144"/>
              <a:gd name="connsiteX331" fmla="*/ 1340401 w 3245936"/>
              <a:gd name="connsiteY331" fmla="*/ 383510 h 622144"/>
              <a:gd name="connsiteX332" fmla="*/ 1243636 w 3245936"/>
              <a:gd name="connsiteY332" fmla="*/ 382719 h 622144"/>
              <a:gd name="connsiteX333" fmla="*/ 1243636 w 3245936"/>
              <a:gd name="connsiteY333" fmla="*/ 382919 h 622144"/>
              <a:gd name="connsiteX334" fmla="*/ 1327342 w 3245936"/>
              <a:gd name="connsiteY334" fmla="*/ 406408 h 622144"/>
              <a:gd name="connsiteX335" fmla="*/ 1343287 w 3245936"/>
              <a:gd name="connsiteY335" fmla="*/ 397845 h 622144"/>
              <a:gd name="connsiteX336" fmla="*/ 1331676 w 3245936"/>
              <a:gd name="connsiteY336" fmla="*/ 383443 h 622144"/>
              <a:gd name="connsiteX337" fmla="*/ 1367909 w 3245936"/>
              <a:gd name="connsiteY337" fmla="*/ 381405 h 622144"/>
              <a:gd name="connsiteX338" fmla="*/ 1367471 w 3245936"/>
              <a:gd name="connsiteY338" fmla="*/ 382986 h 622144"/>
              <a:gd name="connsiteX339" fmla="*/ 1367623 w 3245936"/>
              <a:gd name="connsiteY339" fmla="*/ 382986 h 622144"/>
              <a:gd name="connsiteX340" fmla="*/ 1367623 w 3245936"/>
              <a:gd name="connsiteY340" fmla="*/ 382586 h 622144"/>
              <a:gd name="connsiteX341" fmla="*/ 1368099 w 3245936"/>
              <a:gd name="connsiteY341" fmla="*/ 381557 h 622144"/>
              <a:gd name="connsiteX342" fmla="*/ 1368214 w 3245936"/>
              <a:gd name="connsiteY342" fmla="*/ 380347 h 622144"/>
              <a:gd name="connsiteX343" fmla="*/ 1368118 w 3245936"/>
              <a:gd name="connsiteY343" fmla="*/ 380662 h 622144"/>
              <a:gd name="connsiteX344" fmla="*/ 1368547 w 3245936"/>
              <a:gd name="connsiteY344" fmla="*/ 380985 h 622144"/>
              <a:gd name="connsiteX345" fmla="*/ 1368642 w 3245936"/>
              <a:gd name="connsiteY345" fmla="*/ 380890 h 622144"/>
              <a:gd name="connsiteX346" fmla="*/ 2340507 w 3245936"/>
              <a:gd name="connsiteY346" fmla="*/ 380319 h 622144"/>
              <a:gd name="connsiteX347" fmla="*/ 2339926 w 3245936"/>
              <a:gd name="connsiteY347" fmla="*/ 382995 h 622144"/>
              <a:gd name="connsiteX348" fmla="*/ 2375911 w 3245936"/>
              <a:gd name="connsiteY348" fmla="*/ 404131 h 622144"/>
              <a:gd name="connsiteX349" fmla="*/ 2403029 w 3245936"/>
              <a:gd name="connsiteY349" fmla="*/ 391615 h 622144"/>
              <a:gd name="connsiteX350" fmla="*/ 2333487 w 3245936"/>
              <a:gd name="connsiteY350" fmla="*/ 380290 h 622144"/>
              <a:gd name="connsiteX351" fmla="*/ 2330877 w 3245936"/>
              <a:gd name="connsiteY351" fmla="*/ 381624 h 622144"/>
              <a:gd name="connsiteX352" fmla="*/ 2330553 w 3245936"/>
              <a:gd name="connsiteY352" fmla="*/ 422115 h 622144"/>
              <a:gd name="connsiteX353" fmla="*/ 2330581 w 3245936"/>
              <a:gd name="connsiteY353" fmla="*/ 422115 h 622144"/>
              <a:gd name="connsiteX354" fmla="*/ 2338878 w 3245936"/>
              <a:gd name="connsiteY354" fmla="*/ 383453 h 622144"/>
              <a:gd name="connsiteX355" fmla="*/ 2520548 w 3245936"/>
              <a:gd name="connsiteY355" fmla="*/ 379947 h 622144"/>
              <a:gd name="connsiteX356" fmla="*/ 2506032 w 3245936"/>
              <a:gd name="connsiteY356" fmla="*/ 391377 h 622144"/>
              <a:gd name="connsiteX357" fmla="*/ 2532454 w 3245936"/>
              <a:gd name="connsiteY357" fmla="*/ 406789 h 622144"/>
              <a:gd name="connsiteX358" fmla="*/ 2533416 w 3245936"/>
              <a:gd name="connsiteY358" fmla="*/ 405865 h 622144"/>
              <a:gd name="connsiteX359" fmla="*/ 879362 w 3245936"/>
              <a:gd name="connsiteY359" fmla="*/ 379585 h 622144"/>
              <a:gd name="connsiteX360" fmla="*/ 876038 w 3245936"/>
              <a:gd name="connsiteY360" fmla="*/ 380614 h 622144"/>
              <a:gd name="connsiteX361" fmla="*/ 875952 w 3245936"/>
              <a:gd name="connsiteY361" fmla="*/ 380576 h 622144"/>
              <a:gd name="connsiteX362" fmla="*/ 821183 w 3245936"/>
              <a:gd name="connsiteY362" fmla="*/ 521184 h 622144"/>
              <a:gd name="connsiteX363" fmla="*/ 822517 w 3245936"/>
              <a:gd name="connsiteY363" fmla="*/ 522356 h 622144"/>
              <a:gd name="connsiteX364" fmla="*/ 967202 w 3245936"/>
              <a:gd name="connsiteY364" fmla="*/ 452385 h 622144"/>
              <a:gd name="connsiteX365" fmla="*/ 967040 w 3245936"/>
              <a:gd name="connsiteY365" fmla="*/ 450451 h 622144"/>
              <a:gd name="connsiteX366" fmla="*/ 967545 w 3245936"/>
              <a:gd name="connsiteY366" fmla="*/ 449356 h 622144"/>
              <a:gd name="connsiteX367" fmla="*/ 2334068 w 3245936"/>
              <a:gd name="connsiteY367" fmla="*/ 379147 h 622144"/>
              <a:gd name="connsiteX368" fmla="*/ 2333915 w 3245936"/>
              <a:gd name="connsiteY368" fmla="*/ 379471 h 622144"/>
              <a:gd name="connsiteX369" fmla="*/ 2339087 w 3245936"/>
              <a:gd name="connsiteY369" fmla="*/ 382510 h 622144"/>
              <a:gd name="connsiteX370" fmla="*/ 2339602 w 3245936"/>
              <a:gd name="connsiteY370" fmla="*/ 380138 h 622144"/>
              <a:gd name="connsiteX371" fmla="*/ 987471 w 3245936"/>
              <a:gd name="connsiteY371" fmla="*/ 379138 h 622144"/>
              <a:gd name="connsiteX372" fmla="*/ 971593 w 3245936"/>
              <a:gd name="connsiteY372" fmla="*/ 447899 h 622144"/>
              <a:gd name="connsiteX373" fmla="*/ 972450 w 3245936"/>
              <a:gd name="connsiteY373" fmla="*/ 448280 h 622144"/>
              <a:gd name="connsiteX374" fmla="*/ 1017836 w 3245936"/>
              <a:gd name="connsiteY374" fmla="*/ 393282 h 622144"/>
              <a:gd name="connsiteX375" fmla="*/ 2482029 w 3245936"/>
              <a:gd name="connsiteY375" fmla="*/ 378052 h 622144"/>
              <a:gd name="connsiteX376" fmla="*/ 2486210 w 3245936"/>
              <a:gd name="connsiteY376" fmla="*/ 402741 h 622144"/>
              <a:gd name="connsiteX377" fmla="*/ 2487201 w 3245936"/>
              <a:gd name="connsiteY377" fmla="*/ 402769 h 622144"/>
              <a:gd name="connsiteX378" fmla="*/ 2488868 w 3245936"/>
              <a:gd name="connsiteY378" fmla="*/ 403769 h 622144"/>
              <a:gd name="connsiteX379" fmla="*/ 2504737 w 3245936"/>
              <a:gd name="connsiteY379" fmla="*/ 391292 h 622144"/>
              <a:gd name="connsiteX380" fmla="*/ 984956 w 3245936"/>
              <a:gd name="connsiteY380" fmla="*/ 377966 h 622144"/>
              <a:gd name="connsiteX381" fmla="*/ 981699 w 3245936"/>
              <a:gd name="connsiteY381" fmla="*/ 379595 h 622144"/>
              <a:gd name="connsiteX382" fmla="*/ 971907 w 3245936"/>
              <a:gd name="connsiteY382" fmla="*/ 444012 h 622144"/>
              <a:gd name="connsiteX383" fmla="*/ 986947 w 3245936"/>
              <a:gd name="connsiteY383" fmla="*/ 378900 h 622144"/>
              <a:gd name="connsiteX384" fmla="*/ 2310693 w 3245936"/>
              <a:gd name="connsiteY384" fmla="*/ 377814 h 622144"/>
              <a:gd name="connsiteX385" fmla="*/ 2329381 w 3245936"/>
              <a:gd name="connsiteY385" fmla="*/ 422219 h 622144"/>
              <a:gd name="connsiteX386" fmla="*/ 2330105 w 3245936"/>
              <a:gd name="connsiteY386" fmla="*/ 422115 h 622144"/>
              <a:gd name="connsiteX387" fmla="*/ 2330429 w 3245936"/>
              <a:gd name="connsiteY387" fmla="*/ 381614 h 622144"/>
              <a:gd name="connsiteX388" fmla="*/ 2329886 w 3245936"/>
              <a:gd name="connsiteY388" fmla="*/ 381595 h 622144"/>
              <a:gd name="connsiteX389" fmla="*/ 2327181 w 3245936"/>
              <a:gd name="connsiteY389" fmla="*/ 378347 h 622144"/>
              <a:gd name="connsiteX390" fmla="*/ 2340145 w 3245936"/>
              <a:gd name="connsiteY390" fmla="*/ 377538 h 622144"/>
              <a:gd name="connsiteX391" fmla="*/ 2334182 w 3245936"/>
              <a:gd name="connsiteY391" fmla="*/ 378138 h 622144"/>
              <a:gd name="connsiteX392" fmla="*/ 2334182 w 3245936"/>
              <a:gd name="connsiteY392" fmla="*/ 378309 h 622144"/>
              <a:gd name="connsiteX393" fmla="*/ 2339773 w 3245936"/>
              <a:gd name="connsiteY393" fmla="*/ 379319 h 622144"/>
              <a:gd name="connsiteX394" fmla="*/ 978431 w 3245936"/>
              <a:gd name="connsiteY394" fmla="*/ 376461 h 622144"/>
              <a:gd name="connsiteX395" fmla="*/ 880334 w 3245936"/>
              <a:gd name="connsiteY395" fmla="*/ 377423 h 622144"/>
              <a:gd name="connsiteX396" fmla="*/ 880315 w 3245936"/>
              <a:gd name="connsiteY396" fmla="*/ 377928 h 622144"/>
              <a:gd name="connsiteX397" fmla="*/ 879810 w 3245936"/>
              <a:gd name="connsiteY397" fmla="*/ 379033 h 622144"/>
              <a:gd name="connsiteX398" fmla="*/ 968002 w 3245936"/>
              <a:gd name="connsiteY398" fmla="*/ 448804 h 622144"/>
              <a:gd name="connsiteX399" fmla="*/ 970774 w 3245936"/>
              <a:gd name="connsiteY399" fmla="*/ 447765 h 622144"/>
              <a:gd name="connsiteX400" fmla="*/ 981146 w 3245936"/>
              <a:gd name="connsiteY400" fmla="*/ 379585 h 622144"/>
              <a:gd name="connsiteX401" fmla="*/ 978431 w 3245936"/>
              <a:gd name="connsiteY401" fmla="*/ 376461 h 622144"/>
              <a:gd name="connsiteX402" fmla="*/ 2204632 w 3245936"/>
              <a:gd name="connsiteY402" fmla="*/ 374909 h 622144"/>
              <a:gd name="connsiteX403" fmla="*/ 2125537 w 3245936"/>
              <a:gd name="connsiteY403" fmla="*/ 385586 h 622144"/>
              <a:gd name="connsiteX404" fmla="*/ 2110125 w 3245936"/>
              <a:gd name="connsiteY404" fmla="*/ 413209 h 622144"/>
              <a:gd name="connsiteX405" fmla="*/ 2111164 w 3245936"/>
              <a:gd name="connsiteY405" fmla="*/ 414466 h 622144"/>
              <a:gd name="connsiteX406" fmla="*/ 2204718 w 3245936"/>
              <a:gd name="connsiteY406" fmla="*/ 375109 h 622144"/>
              <a:gd name="connsiteX407" fmla="*/ 2204632 w 3245936"/>
              <a:gd name="connsiteY407" fmla="*/ 374909 h 622144"/>
              <a:gd name="connsiteX408" fmla="*/ 2211566 w 3245936"/>
              <a:gd name="connsiteY408" fmla="*/ 374528 h 622144"/>
              <a:gd name="connsiteX409" fmla="*/ 2211548 w 3245936"/>
              <a:gd name="connsiteY409" fmla="*/ 374851 h 622144"/>
              <a:gd name="connsiteX410" fmla="*/ 2211452 w 3245936"/>
              <a:gd name="connsiteY410" fmla="*/ 375071 h 622144"/>
              <a:gd name="connsiteX411" fmla="*/ 2327219 w 3245936"/>
              <a:gd name="connsiteY411" fmla="*/ 423896 h 622144"/>
              <a:gd name="connsiteX412" fmla="*/ 2328495 w 3245936"/>
              <a:gd name="connsiteY412" fmla="*/ 422543 h 622144"/>
              <a:gd name="connsiteX413" fmla="*/ 2309645 w 3245936"/>
              <a:gd name="connsiteY413" fmla="*/ 377766 h 622144"/>
              <a:gd name="connsiteX414" fmla="*/ 987185 w 3245936"/>
              <a:gd name="connsiteY414" fmla="*/ 373966 h 622144"/>
              <a:gd name="connsiteX415" fmla="*/ 985242 w 3245936"/>
              <a:gd name="connsiteY415" fmla="*/ 374880 h 622144"/>
              <a:gd name="connsiteX416" fmla="*/ 985442 w 3245936"/>
              <a:gd name="connsiteY416" fmla="*/ 376909 h 622144"/>
              <a:gd name="connsiteX417" fmla="*/ 985299 w 3245936"/>
              <a:gd name="connsiteY417" fmla="*/ 377204 h 622144"/>
              <a:gd name="connsiteX418" fmla="*/ 987147 w 3245936"/>
              <a:gd name="connsiteY418" fmla="*/ 378052 h 622144"/>
              <a:gd name="connsiteX419" fmla="*/ 988004 w 3245936"/>
              <a:gd name="connsiteY419" fmla="*/ 374337 h 622144"/>
              <a:gd name="connsiteX420" fmla="*/ 987185 w 3245936"/>
              <a:gd name="connsiteY420" fmla="*/ 373966 h 622144"/>
              <a:gd name="connsiteX421" fmla="*/ 986309 w 3245936"/>
              <a:gd name="connsiteY421" fmla="*/ 373165 h 622144"/>
              <a:gd name="connsiteX422" fmla="*/ 984928 w 3245936"/>
              <a:gd name="connsiteY422" fmla="*/ 374156 h 622144"/>
              <a:gd name="connsiteX423" fmla="*/ 985023 w 3245936"/>
              <a:gd name="connsiteY423" fmla="*/ 374328 h 622144"/>
              <a:gd name="connsiteX424" fmla="*/ 986661 w 3245936"/>
              <a:gd name="connsiteY424" fmla="*/ 373546 h 622144"/>
              <a:gd name="connsiteX425" fmla="*/ 986309 w 3245936"/>
              <a:gd name="connsiteY425" fmla="*/ 373165 h 622144"/>
              <a:gd name="connsiteX426" fmla="*/ 991995 w 3245936"/>
              <a:gd name="connsiteY426" fmla="*/ 373003 h 622144"/>
              <a:gd name="connsiteX427" fmla="*/ 988557 w 3245936"/>
              <a:gd name="connsiteY427" fmla="*/ 374470 h 622144"/>
              <a:gd name="connsiteX428" fmla="*/ 987671 w 3245936"/>
              <a:gd name="connsiteY428" fmla="*/ 378309 h 622144"/>
              <a:gd name="connsiteX429" fmla="*/ 1018389 w 3245936"/>
              <a:gd name="connsiteY429" fmla="*/ 392635 h 622144"/>
              <a:gd name="connsiteX430" fmla="*/ 1021675 w 3245936"/>
              <a:gd name="connsiteY430" fmla="*/ 388663 h 622144"/>
              <a:gd name="connsiteX431" fmla="*/ 979355 w 3245936"/>
              <a:gd name="connsiteY431" fmla="*/ 371851 h 622144"/>
              <a:gd name="connsiteX432" fmla="*/ 891602 w 3245936"/>
              <a:gd name="connsiteY432" fmla="*/ 376680 h 622144"/>
              <a:gd name="connsiteX433" fmla="*/ 978460 w 3245936"/>
              <a:gd name="connsiteY433" fmla="*/ 375823 h 622144"/>
              <a:gd name="connsiteX434" fmla="*/ 978470 w 3245936"/>
              <a:gd name="connsiteY434" fmla="*/ 375309 h 622144"/>
              <a:gd name="connsiteX435" fmla="*/ 980003 w 3245936"/>
              <a:gd name="connsiteY435" fmla="*/ 373137 h 622144"/>
              <a:gd name="connsiteX436" fmla="*/ 983489 w 3245936"/>
              <a:gd name="connsiteY436" fmla="*/ 371622 h 622144"/>
              <a:gd name="connsiteX437" fmla="*/ 980222 w 3245936"/>
              <a:gd name="connsiteY437" fmla="*/ 371803 h 622144"/>
              <a:gd name="connsiteX438" fmla="*/ 980737 w 3245936"/>
              <a:gd name="connsiteY438" fmla="*/ 372813 h 622144"/>
              <a:gd name="connsiteX439" fmla="*/ 982756 w 3245936"/>
              <a:gd name="connsiteY439" fmla="*/ 372613 h 622144"/>
              <a:gd name="connsiteX440" fmla="*/ 983004 w 3245936"/>
              <a:gd name="connsiteY440" fmla="*/ 372727 h 622144"/>
              <a:gd name="connsiteX441" fmla="*/ 985556 w 3245936"/>
              <a:gd name="connsiteY441" fmla="*/ 371518 h 622144"/>
              <a:gd name="connsiteX442" fmla="*/ 984356 w 3245936"/>
              <a:gd name="connsiteY442" fmla="*/ 371575 h 622144"/>
              <a:gd name="connsiteX443" fmla="*/ 983708 w 3245936"/>
              <a:gd name="connsiteY443" fmla="*/ 373051 h 622144"/>
              <a:gd name="connsiteX444" fmla="*/ 984718 w 3245936"/>
              <a:gd name="connsiteY444" fmla="*/ 373918 h 622144"/>
              <a:gd name="connsiteX445" fmla="*/ 986099 w 3245936"/>
              <a:gd name="connsiteY445" fmla="*/ 372927 h 622144"/>
              <a:gd name="connsiteX446" fmla="*/ 985556 w 3245936"/>
              <a:gd name="connsiteY446" fmla="*/ 371518 h 622144"/>
              <a:gd name="connsiteX447" fmla="*/ 992757 w 3245936"/>
              <a:gd name="connsiteY447" fmla="*/ 370670 h 622144"/>
              <a:gd name="connsiteX448" fmla="*/ 992576 w 3245936"/>
              <a:gd name="connsiteY448" fmla="*/ 370698 h 622144"/>
              <a:gd name="connsiteX449" fmla="*/ 992576 w 3245936"/>
              <a:gd name="connsiteY449" fmla="*/ 370756 h 622144"/>
              <a:gd name="connsiteX450" fmla="*/ 2096914 w 3245936"/>
              <a:gd name="connsiteY450" fmla="*/ 368908 h 622144"/>
              <a:gd name="connsiteX451" fmla="*/ 2075397 w 3245936"/>
              <a:gd name="connsiteY451" fmla="*/ 390168 h 622144"/>
              <a:gd name="connsiteX452" fmla="*/ 2075940 w 3245936"/>
              <a:gd name="connsiteY452" fmla="*/ 391149 h 622144"/>
              <a:gd name="connsiteX453" fmla="*/ 2076321 w 3245936"/>
              <a:gd name="connsiteY453" fmla="*/ 391454 h 622144"/>
              <a:gd name="connsiteX454" fmla="*/ 2101277 w 3245936"/>
              <a:gd name="connsiteY454" fmla="*/ 388091 h 622144"/>
              <a:gd name="connsiteX455" fmla="*/ 2462541 w 3245936"/>
              <a:gd name="connsiteY455" fmla="*/ 368479 h 622144"/>
              <a:gd name="connsiteX456" fmla="*/ 2462074 w 3245936"/>
              <a:gd name="connsiteY456" fmla="*/ 368651 h 622144"/>
              <a:gd name="connsiteX457" fmla="*/ 2471237 w 3245936"/>
              <a:gd name="connsiteY457" fmla="*/ 403074 h 622144"/>
              <a:gd name="connsiteX458" fmla="*/ 2483029 w 3245936"/>
              <a:gd name="connsiteY458" fmla="*/ 405217 h 622144"/>
              <a:gd name="connsiteX459" fmla="*/ 2484343 w 3245936"/>
              <a:gd name="connsiteY459" fmla="*/ 403388 h 622144"/>
              <a:gd name="connsiteX460" fmla="*/ 2342097 w 3245936"/>
              <a:gd name="connsiteY460" fmla="*/ 368479 h 622144"/>
              <a:gd name="connsiteX461" fmla="*/ 2333591 w 3245936"/>
              <a:gd name="connsiteY461" fmla="*/ 376090 h 622144"/>
              <a:gd name="connsiteX462" fmla="*/ 2334172 w 3245936"/>
              <a:gd name="connsiteY462" fmla="*/ 377395 h 622144"/>
              <a:gd name="connsiteX463" fmla="*/ 2340307 w 3245936"/>
              <a:gd name="connsiteY463" fmla="*/ 376785 h 622144"/>
              <a:gd name="connsiteX464" fmla="*/ 2463769 w 3245936"/>
              <a:gd name="connsiteY464" fmla="*/ 367403 h 622144"/>
              <a:gd name="connsiteX465" fmla="*/ 2462912 w 3245936"/>
              <a:gd name="connsiteY465" fmla="*/ 368241 h 622144"/>
              <a:gd name="connsiteX466" fmla="*/ 2484715 w 3245936"/>
              <a:gd name="connsiteY466" fmla="*/ 403141 h 622144"/>
              <a:gd name="connsiteX467" fmla="*/ 2485410 w 3245936"/>
              <a:gd name="connsiteY467" fmla="*/ 402874 h 622144"/>
              <a:gd name="connsiteX468" fmla="*/ 2481115 w 3245936"/>
              <a:gd name="connsiteY468" fmla="*/ 377528 h 622144"/>
              <a:gd name="connsiteX469" fmla="*/ 2457797 w 3245936"/>
              <a:gd name="connsiteY469" fmla="*/ 367203 h 622144"/>
              <a:gd name="connsiteX470" fmla="*/ 2405696 w 3245936"/>
              <a:gd name="connsiteY470" fmla="*/ 391244 h 622144"/>
              <a:gd name="connsiteX471" fmla="*/ 2470485 w 3245936"/>
              <a:gd name="connsiteY471" fmla="*/ 402969 h 622144"/>
              <a:gd name="connsiteX472" fmla="*/ 2461427 w 3245936"/>
              <a:gd name="connsiteY472" fmla="*/ 368889 h 622144"/>
              <a:gd name="connsiteX473" fmla="*/ 2460036 w 3245936"/>
              <a:gd name="connsiteY473" fmla="*/ 368851 h 622144"/>
              <a:gd name="connsiteX474" fmla="*/ 2457797 w 3245936"/>
              <a:gd name="connsiteY474" fmla="*/ 367203 h 622144"/>
              <a:gd name="connsiteX475" fmla="*/ 986328 w 3245936"/>
              <a:gd name="connsiteY475" fmla="*/ 367050 h 622144"/>
              <a:gd name="connsiteX476" fmla="*/ 984661 w 3245936"/>
              <a:gd name="connsiteY476" fmla="*/ 370879 h 622144"/>
              <a:gd name="connsiteX477" fmla="*/ 985566 w 3245936"/>
              <a:gd name="connsiteY477" fmla="*/ 370822 h 622144"/>
              <a:gd name="connsiteX478" fmla="*/ 985585 w 3245936"/>
              <a:gd name="connsiteY478" fmla="*/ 370175 h 622144"/>
              <a:gd name="connsiteX479" fmla="*/ 986966 w 3245936"/>
              <a:gd name="connsiteY479" fmla="*/ 368146 h 622144"/>
              <a:gd name="connsiteX480" fmla="*/ 1177199 w 3245936"/>
              <a:gd name="connsiteY480" fmla="*/ 366479 h 622144"/>
              <a:gd name="connsiteX481" fmla="*/ 1189896 w 3245936"/>
              <a:gd name="connsiteY481" fmla="*/ 409084 h 622144"/>
              <a:gd name="connsiteX482" fmla="*/ 1236902 w 3245936"/>
              <a:gd name="connsiteY482" fmla="*/ 383643 h 622144"/>
              <a:gd name="connsiteX483" fmla="*/ 1236654 w 3245936"/>
              <a:gd name="connsiteY483" fmla="*/ 381871 h 622144"/>
              <a:gd name="connsiteX484" fmla="*/ 2457378 w 3245936"/>
              <a:gd name="connsiteY484" fmla="*/ 366079 h 622144"/>
              <a:gd name="connsiteX485" fmla="*/ 2341126 w 3245936"/>
              <a:gd name="connsiteY485" fmla="*/ 377452 h 622144"/>
              <a:gd name="connsiteX486" fmla="*/ 2340687 w 3245936"/>
              <a:gd name="connsiteY486" fmla="*/ 379500 h 622144"/>
              <a:gd name="connsiteX487" fmla="*/ 2404372 w 3245936"/>
              <a:gd name="connsiteY487" fmla="*/ 390996 h 622144"/>
              <a:gd name="connsiteX488" fmla="*/ 2457521 w 3245936"/>
              <a:gd name="connsiteY488" fmla="*/ 366479 h 622144"/>
              <a:gd name="connsiteX489" fmla="*/ 2457378 w 3245936"/>
              <a:gd name="connsiteY489" fmla="*/ 366079 h 622144"/>
              <a:gd name="connsiteX490" fmla="*/ 1979204 w 3245936"/>
              <a:gd name="connsiteY490" fmla="*/ 365717 h 622144"/>
              <a:gd name="connsiteX491" fmla="*/ 2104953 w 3245936"/>
              <a:gd name="connsiteY491" fmla="*/ 414495 h 622144"/>
              <a:gd name="connsiteX492" fmla="*/ 2105020 w 3245936"/>
              <a:gd name="connsiteY492" fmla="*/ 414342 h 622144"/>
              <a:gd name="connsiteX493" fmla="*/ 2104858 w 3245936"/>
              <a:gd name="connsiteY493" fmla="*/ 414228 h 622144"/>
              <a:gd name="connsiteX494" fmla="*/ 2075454 w 3245936"/>
              <a:gd name="connsiteY494" fmla="*/ 394502 h 622144"/>
              <a:gd name="connsiteX495" fmla="*/ 2071816 w 3245936"/>
              <a:gd name="connsiteY495" fmla="*/ 395835 h 622144"/>
              <a:gd name="connsiteX496" fmla="*/ 2069139 w 3245936"/>
              <a:gd name="connsiteY496" fmla="*/ 391673 h 622144"/>
              <a:gd name="connsiteX497" fmla="*/ 782007 w 3245936"/>
              <a:gd name="connsiteY497" fmla="*/ 364355 h 622144"/>
              <a:gd name="connsiteX498" fmla="*/ 691500 w 3245936"/>
              <a:gd name="connsiteY498" fmla="*/ 456871 h 622144"/>
              <a:gd name="connsiteX499" fmla="*/ 692253 w 3245936"/>
              <a:gd name="connsiteY499" fmla="*/ 459881 h 622144"/>
              <a:gd name="connsiteX500" fmla="*/ 692081 w 3245936"/>
              <a:gd name="connsiteY500" fmla="*/ 460281 h 622144"/>
              <a:gd name="connsiteX501" fmla="*/ 816554 w 3245936"/>
              <a:gd name="connsiteY501" fmla="*/ 522346 h 622144"/>
              <a:gd name="connsiteX502" fmla="*/ 818364 w 3245936"/>
              <a:gd name="connsiteY502" fmla="*/ 520955 h 622144"/>
              <a:gd name="connsiteX503" fmla="*/ 784512 w 3245936"/>
              <a:gd name="connsiteY503" fmla="*/ 365079 h 622144"/>
              <a:gd name="connsiteX504" fmla="*/ 783398 w 3245936"/>
              <a:gd name="connsiteY504" fmla="*/ 365050 h 622144"/>
              <a:gd name="connsiteX505" fmla="*/ 782007 w 3245936"/>
              <a:gd name="connsiteY505" fmla="*/ 364355 h 622144"/>
              <a:gd name="connsiteX506" fmla="*/ 787646 w 3245936"/>
              <a:gd name="connsiteY506" fmla="*/ 362459 h 622144"/>
              <a:gd name="connsiteX507" fmla="*/ 785360 w 3245936"/>
              <a:gd name="connsiteY507" fmla="*/ 364888 h 622144"/>
              <a:gd name="connsiteX508" fmla="*/ 819202 w 3245936"/>
              <a:gd name="connsiteY508" fmla="*/ 520755 h 622144"/>
              <a:gd name="connsiteX509" fmla="*/ 820326 w 3245936"/>
              <a:gd name="connsiteY509" fmla="*/ 520803 h 622144"/>
              <a:gd name="connsiteX510" fmla="*/ 820421 w 3245936"/>
              <a:gd name="connsiteY510" fmla="*/ 520841 h 622144"/>
              <a:gd name="connsiteX511" fmla="*/ 875181 w 3245936"/>
              <a:gd name="connsiteY511" fmla="*/ 380233 h 622144"/>
              <a:gd name="connsiteX512" fmla="*/ 873342 w 3245936"/>
              <a:gd name="connsiteY512" fmla="*/ 376861 h 622144"/>
              <a:gd name="connsiteX513" fmla="*/ 2304083 w 3245936"/>
              <a:gd name="connsiteY513" fmla="*/ 362116 h 622144"/>
              <a:gd name="connsiteX514" fmla="*/ 2310379 w 3245936"/>
              <a:gd name="connsiteY514" fmla="*/ 377061 h 622144"/>
              <a:gd name="connsiteX515" fmla="*/ 2327200 w 3245936"/>
              <a:gd name="connsiteY515" fmla="*/ 377623 h 622144"/>
              <a:gd name="connsiteX516" fmla="*/ 2327210 w 3245936"/>
              <a:gd name="connsiteY516" fmla="*/ 377290 h 622144"/>
              <a:gd name="connsiteX517" fmla="*/ 2327495 w 3245936"/>
              <a:gd name="connsiteY517" fmla="*/ 376642 h 622144"/>
              <a:gd name="connsiteX518" fmla="*/ 1157121 w 3245936"/>
              <a:gd name="connsiteY518" fmla="*/ 361278 h 622144"/>
              <a:gd name="connsiteX519" fmla="*/ 1128365 w 3245936"/>
              <a:gd name="connsiteY519" fmla="*/ 440460 h 622144"/>
              <a:gd name="connsiteX520" fmla="*/ 1129774 w 3245936"/>
              <a:gd name="connsiteY520" fmla="*/ 441612 h 622144"/>
              <a:gd name="connsiteX521" fmla="*/ 1189191 w 3245936"/>
              <a:gd name="connsiteY521" fmla="*/ 409456 h 622144"/>
              <a:gd name="connsiteX522" fmla="*/ 1176313 w 3245936"/>
              <a:gd name="connsiteY522" fmla="*/ 366241 h 622144"/>
              <a:gd name="connsiteX523" fmla="*/ 1045783 w 3245936"/>
              <a:gd name="connsiteY523" fmla="*/ 359430 h 622144"/>
              <a:gd name="connsiteX524" fmla="*/ 995329 w 3245936"/>
              <a:gd name="connsiteY524" fmla="*/ 370117 h 622144"/>
              <a:gd name="connsiteX525" fmla="*/ 992557 w 3245936"/>
              <a:gd name="connsiteY525" fmla="*/ 371422 h 622144"/>
              <a:gd name="connsiteX526" fmla="*/ 992548 w 3245936"/>
              <a:gd name="connsiteY526" fmla="*/ 371775 h 622144"/>
              <a:gd name="connsiteX527" fmla="*/ 992348 w 3245936"/>
              <a:gd name="connsiteY527" fmla="*/ 372232 h 622144"/>
              <a:gd name="connsiteX528" fmla="*/ 1022218 w 3245936"/>
              <a:gd name="connsiteY528" fmla="*/ 387977 h 622144"/>
              <a:gd name="connsiteX529" fmla="*/ 2477990 w 3245936"/>
              <a:gd name="connsiteY529" fmla="*/ 359002 h 622144"/>
              <a:gd name="connsiteX530" fmla="*/ 2464265 w 3245936"/>
              <a:gd name="connsiteY530" fmla="*/ 364469 h 622144"/>
              <a:gd name="connsiteX531" fmla="*/ 2464332 w 3245936"/>
              <a:gd name="connsiteY531" fmla="*/ 366165 h 622144"/>
              <a:gd name="connsiteX532" fmla="*/ 2464008 w 3245936"/>
              <a:gd name="connsiteY532" fmla="*/ 366870 h 622144"/>
              <a:gd name="connsiteX533" fmla="*/ 2480991 w 3245936"/>
              <a:gd name="connsiteY533" fmla="*/ 376775 h 622144"/>
              <a:gd name="connsiteX534" fmla="*/ 1074044 w 3245936"/>
              <a:gd name="connsiteY534" fmla="*/ 353449 h 622144"/>
              <a:gd name="connsiteX535" fmla="*/ 1047040 w 3245936"/>
              <a:gd name="connsiteY535" fmla="*/ 359173 h 622144"/>
              <a:gd name="connsiteX536" fmla="*/ 1022932 w 3245936"/>
              <a:gd name="connsiteY536" fmla="*/ 388367 h 622144"/>
              <a:gd name="connsiteX537" fmla="*/ 1123897 w 3245936"/>
              <a:gd name="connsiteY537" fmla="*/ 441603 h 622144"/>
              <a:gd name="connsiteX538" fmla="*/ 1124755 w 3245936"/>
              <a:gd name="connsiteY538" fmla="*/ 440764 h 622144"/>
              <a:gd name="connsiteX539" fmla="*/ 1036982 w 3245936"/>
              <a:gd name="connsiteY539" fmla="*/ 349772 h 622144"/>
              <a:gd name="connsiteX540" fmla="*/ 992376 w 3245936"/>
              <a:gd name="connsiteY540" fmla="*/ 369803 h 622144"/>
              <a:gd name="connsiteX541" fmla="*/ 996367 w 3245936"/>
              <a:gd name="connsiteY541" fmla="*/ 368965 h 622144"/>
              <a:gd name="connsiteX542" fmla="*/ 1253666 w 3245936"/>
              <a:gd name="connsiteY542" fmla="*/ 349000 h 622144"/>
              <a:gd name="connsiteX543" fmla="*/ 1241703 w 3245936"/>
              <a:gd name="connsiteY543" fmla="*/ 379157 h 622144"/>
              <a:gd name="connsiteX544" fmla="*/ 1242179 w 3245936"/>
              <a:gd name="connsiteY544" fmla="*/ 379376 h 622144"/>
              <a:gd name="connsiteX545" fmla="*/ 2504822 w 3245936"/>
              <a:gd name="connsiteY545" fmla="*/ 348277 h 622144"/>
              <a:gd name="connsiteX546" fmla="*/ 2478752 w 3245936"/>
              <a:gd name="connsiteY546" fmla="*/ 358678 h 622144"/>
              <a:gd name="connsiteX547" fmla="*/ 2481905 w 3245936"/>
              <a:gd name="connsiteY547" fmla="*/ 377290 h 622144"/>
              <a:gd name="connsiteX548" fmla="*/ 2505222 w 3245936"/>
              <a:gd name="connsiteY548" fmla="*/ 390892 h 622144"/>
              <a:gd name="connsiteX549" fmla="*/ 2520158 w 3245936"/>
              <a:gd name="connsiteY549" fmla="*/ 379157 h 622144"/>
              <a:gd name="connsiteX550" fmla="*/ 1103085 w 3245936"/>
              <a:gd name="connsiteY550" fmla="*/ 347305 h 622144"/>
              <a:gd name="connsiteX551" fmla="*/ 1074787 w 3245936"/>
              <a:gd name="connsiteY551" fmla="*/ 353287 h 622144"/>
              <a:gd name="connsiteX552" fmla="*/ 1125393 w 3245936"/>
              <a:gd name="connsiteY552" fmla="*/ 440421 h 622144"/>
              <a:gd name="connsiteX553" fmla="*/ 1127641 w 3245936"/>
              <a:gd name="connsiteY553" fmla="*/ 440136 h 622144"/>
              <a:gd name="connsiteX554" fmla="*/ 1127726 w 3245936"/>
              <a:gd name="connsiteY554" fmla="*/ 440164 h 622144"/>
              <a:gd name="connsiteX555" fmla="*/ 1156435 w 3245936"/>
              <a:gd name="connsiteY555" fmla="*/ 361116 h 622144"/>
              <a:gd name="connsiteX556" fmla="*/ 1321427 w 3245936"/>
              <a:gd name="connsiteY556" fmla="*/ 346048 h 622144"/>
              <a:gd name="connsiteX557" fmla="*/ 1341029 w 3245936"/>
              <a:gd name="connsiteY557" fmla="*/ 382776 h 622144"/>
              <a:gd name="connsiteX558" fmla="*/ 1366518 w 3245936"/>
              <a:gd name="connsiteY558" fmla="*/ 382986 h 622144"/>
              <a:gd name="connsiteX559" fmla="*/ 1367128 w 3245936"/>
              <a:gd name="connsiteY559" fmla="*/ 380824 h 622144"/>
              <a:gd name="connsiteX560" fmla="*/ 3053138 w 3245936"/>
              <a:gd name="connsiteY560" fmla="*/ 345153 h 622144"/>
              <a:gd name="connsiteX561" fmla="*/ 2947840 w 3245936"/>
              <a:gd name="connsiteY561" fmla="*/ 459414 h 622144"/>
              <a:gd name="connsiteX562" fmla="*/ 2948468 w 3245936"/>
              <a:gd name="connsiteY562" fmla="*/ 460519 h 622144"/>
              <a:gd name="connsiteX563" fmla="*/ 3069169 w 3245936"/>
              <a:gd name="connsiteY563" fmla="*/ 431325 h 622144"/>
              <a:gd name="connsiteX564" fmla="*/ 3069207 w 3245936"/>
              <a:gd name="connsiteY564" fmla="*/ 430039 h 622144"/>
              <a:gd name="connsiteX565" fmla="*/ 3071703 w 3245936"/>
              <a:gd name="connsiteY565" fmla="*/ 427468 h 622144"/>
              <a:gd name="connsiteX566" fmla="*/ 3055625 w 3245936"/>
              <a:gd name="connsiteY566" fmla="*/ 345772 h 622144"/>
              <a:gd name="connsiteX567" fmla="*/ 3054424 w 3245936"/>
              <a:gd name="connsiteY567" fmla="*/ 345743 h 622144"/>
              <a:gd name="connsiteX568" fmla="*/ 3053138 w 3245936"/>
              <a:gd name="connsiteY568" fmla="*/ 345153 h 622144"/>
              <a:gd name="connsiteX569" fmla="*/ 1439489 w 3245936"/>
              <a:gd name="connsiteY569" fmla="*/ 341066 h 622144"/>
              <a:gd name="connsiteX570" fmla="*/ 1374262 w 3245936"/>
              <a:gd name="connsiteY570" fmla="*/ 381814 h 622144"/>
              <a:gd name="connsiteX571" fmla="*/ 1374633 w 3245936"/>
              <a:gd name="connsiteY571" fmla="*/ 382938 h 622144"/>
              <a:gd name="connsiteX572" fmla="*/ 1393150 w 3245936"/>
              <a:gd name="connsiteY572" fmla="*/ 382900 h 622144"/>
              <a:gd name="connsiteX573" fmla="*/ 1062947 w 3245936"/>
              <a:gd name="connsiteY573" fmla="*/ 339904 h 622144"/>
              <a:gd name="connsiteX574" fmla="*/ 1047983 w 3245936"/>
              <a:gd name="connsiteY574" fmla="*/ 358021 h 622144"/>
              <a:gd name="connsiteX575" fmla="*/ 1073567 w 3245936"/>
              <a:gd name="connsiteY575" fmla="*/ 352610 h 622144"/>
              <a:gd name="connsiteX576" fmla="*/ 1066319 w 3245936"/>
              <a:gd name="connsiteY576" fmla="*/ 340133 h 622144"/>
              <a:gd name="connsiteX577" fmla="*/ 1064071 w 3245936"/>
              <a:gd name="connsiteY577" fmla="*/ 340409 h 622144"/>
              <a:gd name="connsiteX578" fmla="*/ 1062947 w 3245936"/>
              <a:gd name="connsiteY578" fmla="*/ 339904 h 622144"/>
              <a:gd name="connsiteX579" fmla="*/ 2005827 w 3245936"/>
              <a:gd name="connsiteY579" fmla="*/ 339866 h 622144"/>
              <a:gd name="connsiteX580" fmla="*/ 1974575 w 3245936"/>
              <a:gd name="connsiteY580" fmla="*/ 361450 h 622144"/>
              <a:gd name="connsiteX581" fmla="*/ 1974956 w 3245936"/>
              <a:gd name="connsiteY581" fmla="*/ 363812 h 622144"/>
              <a:gd name="connsiteX582" fmla="*/ 2069349 w 3245936"/>
              <a:gd name="connsiteY582" fmla="*/ 391044 h 622144"/>
              <a:gd name="connsiteX583" fmla="*/ 2069635 w 3245936"/>
              <a:gd name="connsiteY583" fmla="*/ 390425 h 622144"/>
              <a:gd name="connsiteX584" fmla="*/ 2006598 w 3245936"/>
              <a:gd name="connsiteY584" fmla="*/ 339561 h 622144"/>
              <a:gd name="connsiteX585" fmla="*/ 2070111 w 3245936"/>
              <a:gd name="connsiteY585" fmla="*/ 389891 h 622144"/>
              <a:gd name="connsiteX586" fmla="*/ 2070806 w 3245936"/>
              <a:gd name="connsiteY586" fmla="*/ 389282 h 622144"/>
              <a:gd name="connsiteX587" fmla="*/ 2070206 w 3245936"/>
              <a:gd name="connsiteY587" fmla="*/ 387901 h 622144"/>
              <a:gd name="connsiteX588" fmla="*/ 1061804 w 3245936"/>
              <a:gd name="connsiteY588" fmla="*/ 338723 h 622144"/>
              <a:gd name="connsiteX589" fmla="*/ 998939 w 3245936"/>
              <a:gd name="connsiteY589" fmla="*/ 368412 h 622144"/>
              <a:gd name="connsiteX590" fmla="*/ 1046726 w 3245936"/>
              <a:gd name="connsiteY590" fmla="*/ 358287 h 622144"/>
              <a:gd name="connsiteX591" fmla="*/ 1062347 w 3245936"/>
              <a:gd name="connsiteY591" fmla="*/ 339371 h 622144"/>
              <a:gd name="connsiteX592" fmla="*/ 1061804 w 3245936"/>
              <a:gd name="connsiteY592" fmla="*/ 338723 h 622144"/>
              <a:gd name="connsiteX593" fmla="*/ 1068119 w 3245936"/>
              <a:gd name="connsiteY593" fmla="*/ 338247 h 622144"/>
              <a:gd name="connsiteX594" fmla="*/ 1066947 w 3245936"/>
              <a:gd name="connsiteY594" fmla="*/ 339799 h 622144"/>
              <a:gd name="connsiteX595" fmla="*/ 1074301 w 3245936"/>
              <a:gd name="connsiteY595" fmla="*/ 352449 h 622144"/>
              <a:gd name="connsiteX596" fmla="*/ 1101085 w 3245936"/>
              <a:gd name="connsiteY596" fmla="*/ 346781 h 622144"/>
              <a:gd name="connsiteX597" fmla="*/ 2152254 w 3245936"/>
              <a:gd name="connsiteY597" fmla="*/ 337685 h 622144"/>
              <a:gd name="connsiteX598" fmla="*/ 2126013 w 3245936"/>
              <a:gd name="connsiteY598" fmla="*/ 384738 h 622144"/>
              <a:gd name="connsiteX599" fmla="*/ 2204566 w 3245936"/>
              <a:gd name="connsiteY599" fmla="*/ 374137 h 622144"/>
              <a:gd name="connsiteX600" fmla="*/ 2204585 w 3245936"/>
              <a:gd name="connsiteY600" fmla="*/ 373242 h 622144"/>
              <a:gd name="connsiteX601" fmla="*/ 2204928 w 3245936"/>
              <a:gd name="connsiteY601" fmla="*/ 372461 h 622144"/>
              <a:gd name="connsiteX602" fmla="*/ 1166007 w 3245936"/>
              <a:gd name="connsiteY602" fmla="*/ 336761 h 622144"/>
              <a:gd name="connsiteX603" fmla="*/ 1157416 w 3245936"/>
              <a:gd name="connsiteY603" fmla="*/ 360402 h 622144"/>
              <a:gd name="connsiteX604" fmla="*/ 1175999 w 3245936"/>
              <a:gd name="connsiteY604" fmla="*/ 365212 h 622144"/>
              <a:gd name="connsiteX605" fmla="*/ 1167531 w 3245936"/>
              <a:gd name="connsiteY605" fmla="*/ 336818 h 622144"/>
              <a:gd name="connsiteX606" fmla="*/ 1166084 w 3245936"/>
              <a:gd name="connsiteY606" fmla="*/ 336789 h 622144"/>
              <a:gd name="connsiteX607" fmla="*/ 1166007 w 3245936"/>
              <a:gd name="connsiteY607" fmla="*/ 336761 h 622144"/>
              <a:gd name="connsiteX608" fmla="*/ 1169665 w 3245936"/>
              <a:gd name="connsiteY608" fmla="*/ 335523 h 622144"/>
              <a:gd name="connsiteX609" fmla="*/ 1168265 w 3245936"/>
              <a:gd name="connsiteY609" fmla="*/ 336542 h 622144"/>
              <a:gd name="connsiteX610" fmla="*/ 1176885 w 3245936"/>
              <a:gd name="connsiteY610" fmla="*/ 365450 h 622144"/>
              <a:gd name="connsiteX611" fmla="*/ 1236892 w 3245936"/>
              <a:gd name="connsiteY611" fmla="*/ 380976 h 622144"/>
              <a:gd name="connsiteX612" fmla="*/ 1237064 w 3245936"/>
              <a:gd name="connsiteY612" fmla="*/ 380604 h 622144"/>
              <a:gd name="connsiteX613" fmla="*/ 1163588 w 3245936"/>
              <a:gd name="connsiteY613" fmla="*/ 334484 h 622144"/>
              <a:gd name="connsiteX614" fmla="*/ 1105095 w 3245936"/>
              <a:gd name="connsiteY614" fmla="*/ 346876 h 622144"/>
              <a:gd name="connsiteX615" fmla="*/ 1156749 w 3245936"/>
              <a:gd name="connsiteY615" fmla="*/ 360240 h 622144"/>
              <a:gd name="connsiteX616" fmla="*/ 1165379 w 3245936"/>
              <a:gd name="connsiteY616" fmla="*/ 336475 h 622144"/>
              <a:gd name="connsiteX617" fmla="*/ 1163588 w 3245936"/>
              <a:gd name="connsiteY617" fmla="*/ 334484 h 622144"/>
              <a:gd name="connsiteX618" fmla="*/ 1162407 w 3245936"/>
              <a:gd name="connsiteY618" fmla="*/ 333789 h 622144"/>
              <a:gd name="connsiteX619" fmla="*/ 1068376 w 3245936"/>
              <a:gd name="connsiteY619" fmla="*/ 337123 h 622144"/>
              <a:gd name="connsiteX620" fmla="*/ 1068367 w 3245936"/>
              <a:gd name="connsiteY620" fmla="*/ 337361 h 622144"/>
              <a:gd name="connsiteX621" fmla="*/ 1103095 w 3245936"/>
              <a:gd name="connsiteY621" fmla="*/ 346353 h 622144"/>
              <a:gd name="connsiteX622" fmla="*/ 1614313 w 3245936"/>
              <a:gd name="connsiteY622" fmla="*/ 332276 h 622144"/>
              <a:gd name="connsiteX623" fmla="*/ 1605966 w 3245936"/>
              <a:gd name="connsiteY623" fmla="*/ 332394 h 622144"/>
              <a:gd name="connsiteX624" fmla="*/ 1554142 w 3245936"/>
              <a:gd name="connsiteY624" fmla="*/ 376623 h 622144"/>
              <a:gd name="connsiteX625" fmla="*/ 1632256 w 3245936"/>
              <a:gd name="connsiteY625" fmla="*/ 332022 h 622144"/>
              <a:gd name="connsiteX626" fmla="*/ 1615719 w 3245936"/>
              <a:gd name="connsiteY626" fmla="*/ 332256 h 622144"/>
              <a:gd name="connsiteX627" fmla="*/ 1552656 w 3245936"/>
              <a:gd name="connsiteY627" fmla="*/ 378738 h 622144"/>
              <a:gd name="connsiteX628" fmla="*/ 1679831 w 3245936"/>
              <a:gd name="connsiteY628" fmla="*/ 331348 h 622144"/>
              <a:gd name="connsiteX629" fmla="*/ 1633864 w 3245936"/>
              <a:gd name="connsiteY629" fmla="*/ 331999 h 622144"/>
              <a:gd name="connsiteX630" fmla="*/ 1550694 w 3245936"/>
              <a:gd name="connsiteY630" fmla="*/ 380795 h 622144"/>
              <a:gd name="connsiteX631" fmla="*/ 1455939 w 3245936"/>
              <a:gd name="connsiteY631" fmla="*/ 330779 h 622144"/>
              <a:gd name="connsiteX632" fmla="*/ 1443975 w 3245936"/>
              <a:gd name="connsiteY632" fmla="*/ 338256 h 622144"/>
              <a:gd name="connsiteX633" fmla="*/ 1394541 w 3245936"/>
              <a:gd name="connsiteY633" fmla="*/ 382890 h 622144"/>
              <a:gd name="connsiteX634" fmla="*/ 1395169 w 3245936"/>
              <a:gd name="connsiteY634" fmla="*/ 382890 h 622144"/>
              <a:gd name="connsiteX635" fmla="*/ 1945676 w 3245936"/>
              <a:gd name="connsiteY635" fmla="*/ 330636 h 622144"/>
              <a:gd name="connsiteX636" fmla="*/ 1842120 w 3245936"/>
              <a:gd name="connsiteY636" fmla="*/ 380919 h 622144"/>
              <a:gd name="connsiteX637" fmla="*/ 1842225 w 3245936"/>
              <a:gd name="connsiteY637" fmla="*/ 381214 h 622144"/>
              <a:gd name="connsiteX638" fmla="*/ 1967965 w 3245936"/>
              <a:gd name="connsiteY638" fmla="*/ 363269 h 622144"/>
              <a:gd name="connsiteX639" fmla="*/ 1968003 w 3245936"/>
              <a:gd name="connsiteY639" fmla="*/ 362345 h 622144"/>
              <a:gd name="connsiteX640" fmla="*/ 1969003 w 3245936"/>
              <a:gd name="connsiteY640" fmla="*/ 360650 h 622144"/>
              <a:gd name="connsiteX641" fmla="*/ 1462521 w 3245936"/>
              <a:gd name="connsiteY641" fmla="*/ 330208 h 622144"/>
              <a:gd name="connsiteX642" fmla="*/ 1458901 w 3245936"/>
              <a:gd name="connsiteY642" fmla="*/ 331522 h 622144"/>
              <a:gd name="connsiteX643" fmla="*/ 1457301 w 3245936"/>
              <a:gd name="connsiteY643" fmla="*/ 330598 h 622144"/>
              <a:gd name="connsiteX644" fmla="*/ 1396322 w 3245936"/>
              <a:gd name="connsiteY644" fmla="*/ 382881 h 622144"/>
              <a:gd name="connsiteX645" fmla="*/ 1542664 w 3245936"/>
              <a:gd name="connsiteY645" fmla="*/ 382557 h 622144"/>
              <a:gd name="connsiteX646" fmla="*/ 1542674 w 3245936"/>
              <a:gd name="connsiteY646" fmla="*/ 382186 h 622144"/>
              <a:gd name="connsiteX647" fmla="*/ 1543035 w 3245936"/>
              <a:gd name="connsiteY647" fmla="*/ 381386 h 622144"/>
              <a:gd name="connsiteX648" fmla="*/ 2138024 w 3245936"/>
              <a:gd name="connsiteY648" fmla="*/ 328303 h 622144"/>
              <a:gd name="connsiteX649" fmla="*/ 2097533 w 3245936"/>
              <a:gd name="connsiteY649" fmla="*/ 368308 h 622144"/>
              <a:gd name="connsiteX650" fmla="*/ 2102029 w 3245936"/>
              <a:gd name="connsiteY650" fmla="*/ 387977 h 622144"/>
              <a:gd name="connsiteX651" fmla="*/ 2125003 w 3245936"/>
              <a:gd name="connsiteY651" fmla="*/ 384872 h 622144"/>
              <a:gd name="connsiteX652" fmla="*/ 2151578 w 3245936"/>
              <a:gd name="connsiteY652" fmla="*/ 337237 h 622144"/>
              <a:gd name="connsiteX653" fmla="*/ 1951972 w 3245936"/>
              <a:gd name="connsiteY653" fmla="*/ 327579 h 622144"/>
              <a:gd name="connsiteX654" fmla="*/ 1946438 w 3245936"/>
              <a:gd name="connsiteY654" fmla="*/ 330255 h 622144"/>
              <a:gd name="connsiteX655" fmla="*/ 1968679 w 3245936"/>
              <a:gd name="connsiteY655" fmla="*/ 358869 h 622144"/>
              <a:gd name="connsiteX656" fmla="*/ 1456263 w 3245936"/>
              <a:gd name="connsiteY656" fmla="*/ 327169 h 622144"/>
              <a:gd name="connsiteX657" fmla="*/ 1446738 w 3245936"/>
              <a:gd name="connsiteY657" fmla="*/ 335770 h 622144"/>
              <a:gd name="connsiteX658" fmla="*/ 1456568 w 3245936"/>
              <a:gd name="connsiteY658" fmla="*/ 329627 h 622144"/>
              <a:gd name="connsiteX659" fmla="*/ 1456234 w 3245936"/>
              <a:gd name="connsiteY659" fmla="*/ 327226 h 622144"/>
              <a:gd name="connsiteX660" fmla="*/ 1456263 w 3245936"/>
              <a:gd name="connsiteY660" fmla="*/ 327169 h 622144"/>
              <a:gd name="connsiteX661" fmla="*/ 1513222 w 3245936"/>
              <a:gd name="connsiteY661" fmla="*/ 326112 h 622144"/>
              <a:gd name="connsiteX662" fmla="*/ 1463216 w 3245936"/>
              <a:gd name="connsiteY662" fmla="*/ 328303 h 622144"/>
              <a:gd name="connsiteX663" fmla="*/ 1463197 w 3245936"/>
              <a:gd name="connsiteY663" fmla="*/ 328846 h 622144"/>
              <a:gd name="connsiteX664" fmla="*/ 1462845 w 3245936"/>
              <a:gd name="connsiteY664" fmla="*/ 329646 h 622144"/>
              <a:gd name="connsiteX665" fmla="*/ 1543350 w 3245936"/>
              <a:gd name="connsiteY665" fmla="*/ 380833 h 622144"/>
              <a:gd name="connsiteX666" fmla="*/ 1544140 w 3245936"/>
              <a:gd name="connsiteY666" fmla="*/ 380100 h 622144"/>
              <a:gd name="connsiteX667" fmla="*/ 1698656 w 3245936"/>
              <a:gd name="connsiteY667" fmla="*/ 325095 h 622144"/>
              <a:gd name="connsiteX668" fmla="*/ 1684845 w 3245936"/>
              <a:gd name="connsiteY668" fmla="*/ 330384 h 622144"/>
              <a:gd name="connsiteX669" fmla="*/ 1743670 w 3245936"/>
              <a:gd name="connsiteY669" fmla="*/ 329551 h 622144"/>
              <a:gd name="connsiteX670" fmla="*/ 1703565 w 3245936"/>
              <a:gd name="connsiteY670" fmla="*/ 325581 h 622144"/>
              <a:gd name="connsiteX671" fmla="*/ 1702170 w 3245936"/>
              <a:gd name="connsiteY671" fmla="*/ 326455 h 622144"/>
              <a:gd name="connsiteX672" fmla="*/ 1700696 w 3245936"/>
              <a:gd name="connsiteY672" fmla="*/ 325297 h 622144"/>
              <a:gd name="connsiteX673" fmla="*/ 1565140 w 3245936"/>
              <a:gd name="connsiteY673" fmla="*/ 323822 h 622144"/>
              <a:gd name="connsiteX674" fmla="*/ 1513946 w 3245936"/>
              <a:gd name="connsiteY674" fmla="*/ 326074 h 622144"/>
              <a:gd name="connsiteX675" fmla="*/ 1544702 w 3245936"/>
              <a:gd name="connsiteY675" fmla="*/ 379795 h 622144"/>
              <a:gd name="connsiteX676" fmla="*/ 1546969 w 3245936"/>
              <a:gd name="connsiteY676" fmla="*/ 379519 h 622144"/>
              <a:gd name="connsiteX677" fmla="*/ 1548627 w 3245936"/>
              <a:gd name="connsiteY677" fmla="*/ 380500 h 622144"/>
              <a:gd name="connsiteX678" fmla="*/ 1604993 w 3245936"/>
              <a:gd name="connsiteY678" fmla="*/ 332408 h 622144"/>
              <a:gd name="connsiteX679" fmla="*/ 1576744 w 3245936"/>
              <a:gd name="connsiteY679" fmla="*/ 332808 h 622144"/>
              <a:gd name="connsiteX680" fmla="*/ 1576744 w 3245936"/>
              <a:gd name="connsiteY680" fmla="*/ 333208 h 622144"/>
              <a:gd name="connsiteX681" fmla="*/ 1572449 w 3245936"/>
              <a:gd name="connsiteY681" fmla="*/ 335894 h 622144"/>
              <a:gd name="connsiteX682" fmla="*/ 1569762 w 3245936"/>
              <a:gd name="connsiteY682" fmla="*/ 331598 h 622144"/>
              <a:gd name="connsiteX683" fmla="*/ 1570725 w 3245936"/>
              <a:gd name="connsiteY683" fmla="*/ 329960 h 622144"/>
              <a:gd name="connsiteX684" fmla="*/ 1573827 w 3245936"/>
              <a:gd name="connsiteY684" fmla="*/ 323440 h 622144"/>
              <a:gd name="connsiteX685" fmla="*/ 1565700 w 3245936"/>
              <a:gd name="connsiteY685" fmla="*/ 323797 h 622144"/>
              <a:gd name="connsiteX686" fmla="*/ 1571039 w 3245936"/>
              <a:gd name="connsiteY686" fmla="*/ 329665 h 622144"/>
              <a:gd name="connsiteX687" fmla="*/ 1573363 w 3245936"/>
              <a:gd name="connsiteY687" fmla="*/ 328912 h 622144"/>
              <a:gd name="connsiteX688" fmla="*/ 628712 w 3245936"/>
              <a:gd name="connsiteY688" fmla="*/ 322950 h 622144"/>
              <a:gd name="connsiteX689" fmla="*/ 627873 w 3245936"/>
              <a:gd name="connsiteY689" fmla="*/ 323092 h 622144"/>
              <a:gd name="connsiteX690" fmla="*/ 617453 w 3245936"/>
              <a:gd name="connsiteY690" fmla="*/ 476893 h 622144"/>
              <a:gd name="connsiteX691" fmla="*/ 617605 w 3245936"/>
              <a:gd name="connsiteY691" fmla="*/ 476893 h 622144"/>
              <a:gd name="connsiteX692" fmla="*/ 620063 w 3245936"/>
              <a:gd name="connsiteY692" fmla="*/ 479103 h 622144"/>
              <a:gd name="connsiteX693" fmla="*/ 685300 w 3245936"/>
              <a:gd name="connsiteY693" fmla="*/ 459814 h 622144"/>
              <a:gd name="connsiteX694" fmla="*/ 685290 w 3245936"/>
              <a:gd name="connsiteY694" fmla="*/ 458271 h 622144"/>
              <a:gd name="connsiteX695" fmla="*/ 686986 w 3245936"/>
              <a:gd name="connsiteY695" fmla="*/ 456023 h 622144"/>
              <a:gd name="connsiteX696" fmla="*/ 1585433 w 3245936"/>
              <a:gd name="connsiteY696" fmla="*/ 322929 h 622144"/>
              <a:gd name="connsiteX697" fmla="*/ 1574201 w 3245936"/>
              <a:gd name="connsiteY697" fmla="*/ 323423 h 622144"/>
              <a:gd name="connsiteX698" fmla="*/ 1573734 w 3245936"/>
              <a:gd name="connsiteY698" fmla="*/ 328931 h 622144"/>
              <a:gd name="connsiteX699" fmla="*/ 1574068 w 3245936"/>
              <a:gd name="connsiteY699" fmla="*/ 328931 h 622144"/>
              <a:gd name="connsiteX700" fmla="*/ 1575820 w 3245936"/>
              <a:gd name="connsiteY700" fmla="*/ 330017 h 622144"/>
              <a:gd name="connsiteX701" fmla="*/ 1685321 w 3245936"/>
              <a:gd name="connsiteY701" fmla="*/ 322865 h 622144"/>
              <a:gd name="connsiteX702" fmla="*/ 1698559 w 3245936"/>
              <a:gd name="connsiteY702" fmla="*/ 324176 h 622144"/>
              <a:gd name="connsiteX703" fmla="*/ 1699474 w 3245936"/>
              <a:gd name="connsiteY703" fmla="*/ 323826 h 622144"/>
              <a:gd name="connsiteX704" fmla="*/ 1699398 w 3245936"/>
              <a:gd name="connsiteY704" fmla="*/ 323188 h 622144"/>
              <a:gd name="connsiteX705" fmla="*/ 1589368 w 3245936"/>
              <a:gd name="connsiteY705" fmla="*/ 322756 h 622144"/>
              <a:gd name="connsiteX706" fmla="*/ 1586904 w 3245936"/>
              <a:gd name="connsiteY706" fmla="*/ 322864 h 622144"/>
              <a:gd name="connsiteX707" fmla="*/ 1578430 w 3245936"/>
              <a:gd name="connsiteY707" fmla="*/ 329112 h 622144"/>
              <a:gd name="connsiteX708" fmla="*/ 1650782 w 3245936"/>
              <a:gd name="connsiteY708" fmla="*/ 322073 h 622144"/>
              <a:gd name="connsiteX709" fmla="*/ 1635425 w 3245936"/>
              <a:gd name="connsiteY709" fmla="*/ 331083 h 622144"/>
              <a:gd name="connsiteX710" fmla="*/ 1682253 w 3245936"/>
              <a:gd name="connsiteY710" fmla="*/ 330420 h 622144"/>
              <a:gd name="connsiteX711" fmla="*/ 1696673 w 3245936"/>
              <a:gd name="connsiteY711" fmla="*/ 324899 h 622144"/>
              <a:gd name="connsiteX712" fmla="*/ 1673360 w 3245936"/>
              <a:gd name="connsiteY712" fmla="*/ 322591 h 622144"/>
              <a:gd name="connsiteX713" fmla="*/ 1983309 w 3245936"/>
              <a:gd name="connsiteY713" fmla="*/ 322007 h 622144"/>
              <a:gd name="connsiteX714" fmla="*/ 1972765 w 3245936"/>
              <a:gd name="connsiteY714" fmla="*/ 359888 h 622144"/>
              <a:gd name="connsiteX715" fmla="*/ 1974137 w 3245936"/>
              <a:gd name="connsiteY715" fmla="*/ 360859 h 622144"/>
              <a:gd name="connsiteX716" fmla="*/ 2005226 w 3245936"/>
              <a:gd name="connsiteY716" fmla="*/ 339390 h 622144"/>
              <a:gd name="connsiteX717" fmla="*/ 1213089 w 3245936"/>
              <a:gd name="connsiteY717" fmla="*/ 321692 h 622144"/>
              <a:gd name="connsiteX718" fmla="*/ 1170408 w 3245936"/>
              <a:gd name="connsiteY718" fmla="*/ 332741 h 622144"/>
              <a:gd name="connsiteX719" fmla="*/ 1170370 w 3245936"/>
              <a:gd name="connsiteY719" fmla="*/ 334113 h 622144"/>
              <a:gd name="connsiteX720" fmla="*/ 1169970 w 3245936"/>
              <a:gd name="connsiteY720" fmla="*/ 335018 h 622144"/>
              <a:gd name="connsiteX721" fmla="*/ 1237359 w 3245936"/>
              <a:gd name="connsiteY721" fmla="*/ 380090 h 622144"/>
              <a:gd name="connsiteX722" fmla="*/ 1238321 w 3245936"/>
              <a:gd name="connsiteY722" fmla="*/ 379242 h 622144"/>
              <a:gd name="connsiteX723" fmla="*/ 1615273 w 3245936"/>
              <a:gd name="connsiteY723" fmla="*/ 321616 h 622144"/>
              <a:gd name="connsiteX724" fmla="*/ 1590466 w 3245936"/>
              <a:gd name="connsiteY724" fmla="*/ 322708 h 622144"/>
              <a:gd name="connsiteX725" fmla="*/ 1576420 w 3245936"/>
              <a:gd name="connsiteY725" fmla="*/ 330865 h 622144"/>
              <a:gd name="connsiteX726" fmla="*/ 1576773 w 3245936"/>
              <a:gd name="connsiteY726" fmla="*/ 331913 h 622144"/>
              <a:gd name="connsiteX727" fmla="*/ 1606059 w 3245936"/>
              <a:gd name="connsiteY727" fmla="*/ 331499 h 622144"/>
              <a:gd name="connsiteX728" fmla="*/ 1615911 w 3245936"/>
              <a:gd name="connsiteY728" fmla="*/ 323092 h 622144"/>
              <a:gd name="connsiteX729" fmla="*/ 1615273 w 3245936"/>
              <a:gd name="connsiteY729" fmla="*/ 321616 h 622144"/>
              <a:gd name="connsiteX730" fmla="*/ 1630180 w 3245936"/>
              <a:gd name="connsiteY730" fmla="*/ 321597 h 622144"/>
              <a:gd name="connsiteX731" fmla="*/ 1616956 w 3245936"/>
              <a:gd name="connsiteY731" fmla="*/ 331344 h 622144"/>
              <a:gd name="connsiteX732" fmla="*/ 1633816 w 3245936"/>
              <a:gd name="connsiteY732" fmla="*/ 331106 h 622144"/>
              <a:gd name="connsiteX733" fmla="*/ 1649287 w 3245936"/>
              <a:gd name="connsiteY733" fmla="*/ 322026 h 622144"/>
              <a:gd name="connsiteX734" fmla="*/ 3178087 w 3245936"/>
              <a:gd name="connsiteY734" fmla="*/ 321483 h 622144"/>
              <a:gd name="connsiteX735" fmla="*/ 3075389 w 3245936"/>
              <a:gd name="connsiteY735" fmla="*/ 428611 h 622144"/>
              <a:gd name="connsiteX736" fmla="*/ 3076036 w 3245936"/>
              <a:gd name="connsiteY736" fmla="*/ 429858 h 622144"/>
              <a:gd name="connsiteX737" fmla="*/ 3238895 w 3245936"/>
              <a:gd name="connsiteY737" fmla="*/ 403103 h 622144"/>
              <a:gd name="connsiteX738" fmla="*/ 3238924 w 3245936"/>
              <a:gd name="connsiteY738" fmla="*/ 402160 h 622144"/>
              <a:gd name="connsiteX739" fmla="*/ 3240067 w 3245936"/>
              <a:gd name="connsiteY739" fmla="*/ 400350 h 622144"/>
              <a:gd name="connsiteX740" fmla="*/ 3182079 w 3245936"/>
              <a:gd name="connsiteY740" fmla="*/ 321683 h 622144"/>
              <a:gd name="connsiteX741" fmla="*/ 3179440 w 3245936"/>
              <a:gd name="connsiteY741" fmla="*/ 322112 h 622144"/>
              <a:gd name="connsiteX742" fmla="*/ 3178087 w 3245936"/>
              <a:gd name="connsiteY742" fmla="*/ 321483 h 622144"/>
              <a:gd name="connsiteX743" fmla="*/ 1455434 w 3245936"/>
              <a:gd name="connsiteY743" fmla="*/ 321483 h 622144"/>
              <a:gd name="connsiteX744" fmla="*/ 1378863 w 3245936"/>
              <a:gd name="connsiteY744" fmla="*/ 378166 h 622144"/>
              <a:gd name="connsiteX745" fmla="*/ 1442242 w 3245936"/>
              <a:gd name="connsiteY745" fmla="*/ 338571 h 622144"/>
              <a:gd name="connsiteX746" fmla="*/ 1457434 w 3245936"/>
              <a:gd name="connsiteY746" fmla="*/ 324855 h 622144"/>
              <a:gd name="connsiteX747" fmla="*/ 1622293 w 3245936"/>
              <a:gd name="connsiteY747" fmla="*/ 321426 h 622144"/>
              <a:gd name="connsiteX748" fmla="*/ 1622283 w 3245936"/>
              <a:gd name="connsiteY748" fmla="*/ 321854 h 622144"/>
              <a:gd name="connsiteX749" fmla="*/ 1617997 w 3245936"/>
              <a:gd name="connsiteY749" fmla="*/ 324531 h 622144"/>
              <a:gd name="connsiteX750" fmla="*/ 1616340 w 3245936"/>
              <a:gd name="connsiteY750" fmla="*/ 323540 h 622144"/>
              <a:gd name="connsiteX751" fmla="*/ 1607031 w 3245936"/>
              <a:gd name="connsiteY751" fmla="*/ 331485 h 622144"/>
              <a:gd name="connsiteX752" fmla="*/ 1615549 w 3245936"/>
              <a:gd name="connsiteY752" fmla="*/ 331364 h 622144"/>
              <a:gd name="connsiteX753" fmla="*/ 1628827 w 3245936"/>
              <a:gd name="connsiteY753" fmla="*/ 321578 h 622144"/>
              <a:gd name="connsiteX754" fmla="*/ 624578 w 3245936"/>
              <a:gd name="connsiteY754" fmla="*/ 321264 h 622144"/>
              <a:gd name="connsiteX755" fmla="*/ 486703 w 3245936"/>
              <a:gd name="connsiteY755" fmla="*/ 375737 h 622144"/>
              <a:gd name="connsiteX756" fmla="*/ 486770 w 3245936"/>
              <a:gd name="connsiteY756" fmla="*/ 377442 h 622144"/>
              <a:gd name="connsiteX757" fmla="*/ 486322 w 3245936"/>
              <a:gd name="connsiteY757" fmla="*/ 378433 h 622144"/>
              <a:gd name="connsiteX758" fmla="*/ 614319 w 3245936"/>
              <a:gd name="connsiteY758" fmla="*/ 477883 h 622144"/>
              <a:gd name="connsiteX759" fmla="*/ 616615 w 3245936"/>
              <a:gd name="connsiteY759" fmla="*/ 476855 h 622144"/>
              <a:gd name="connsiteX760" fmla="*/ 627026 w 3245936"/>
              <a:gd name="connsiteY760" fmla="*/ 323073 h 622144"/>
              <a:gd name="connsiteX761" fmla="*/ 626883 w 3245936"/>
              <a:gd name="connsiteY761" fmla="*/ 323064 h 622144"/>
              <a:gd name="connsiteX762" fmla="*/ 624578 w 3245936"/>
              <a:gd name="connsiteY762" fmla="*/ 321264 h 622144"/>
              <a:gd name="connsiteX763" fmla="*/ 630931 w 3245936"/>
              <a:gd name="connsiteY763" fmla="*/ 320902 h 622144"/>
              <a:gd name="connsiteX764" fmla="*/ 629474 w 3245936"/>
              <a:gd name="connsiteY764" fmla="*/ 322654 h 622144"/>
              <a:gd name="connsiteX765" fmla="*/ 687748 w 3245936"/>
              <a:gd name="connsiteY765" fmla="*/ 455728 h 622144"/>
              <a:gd name="connsiteX766" fmla="*/ 689586 w 3245936"/>
              <a:gd name="connsiteY766" fmla="*/ 455623 h 622144"/>
              <a:gd name="connsiteX767" fmla="*/ 690986 w 3245936"/>
              <a:gd name="connsiteY767" fmla="*/ 456290 h 622144"/>
              <a:gd name="connsiteX768" fmla="*/ 781493 w 3245936"/>
              <a:gd name="connsiteY768" fmla="*/ 363802 h 622144"/>
              <a:gd name="connsiteX769" fmla="*/ 780712 w 3245936"/>
              <a:gd name="connsiteY769" fmla="*/ 361069 h 622144"/>
              <a:gd name="connsiteX770" fmla="*/ 1653295 w 3245936"/>
              <a:gd name="connsiteY770" fmla="*/ 320605 h 622144"/>
              <a:gd name="connsiteX771" fmla="*/ 1651735 w 3245936"/>
              <a:gd name="connsiteY771" fmla="*/ 321521 h 622144"/>
              <a:gd name="connsiteX772" fmla="*/ 1665785 w 3245936"/>
              <a:gd name="connsiteY772" fmla="*/ 321841 h 622144"/>
              <a:gd name="connsiteX773" fmla="*/ 3176878 w 3245936"/>
              <a:gd name="connsiteY773" fmla="*/ 319664 h 622144"/>
              <a:gd name="connsiteX774" fmla="*/ 3058749 w 3245936"/>
              <a:gd name="connsiteY774" fmla="*/ 341971 h 622144"/>
              <a:gd name="connsiteX775" fmla="*/ 3058710 w 3245936"/>
              <a:gd name="connsiteY775" fmla="*/ 343066 h 622144"/>
              <a:gd name="connsiteX776" fmla="*/ 3056205 w 3245936"/>
              <a:gd name="connsiteY776" fmla="*/ 345657 h 622144"/>
              <a:gd name="connsiteX777" fmla="*/ 3072284 w 3245936"/>
              <a:gd name="connsiteY777" fmla="*/ 427344 h 622144"/>
              <a:gd name="connsiteX778" fmla="*/ 3073474 w 3245936"/>
              <a:gd name="connsiteY778" fmla="*/ 427372 h 622144"/>
              <a:gd name="connsiteX779" fmla="*/ 3074817 w 3245936"/>
              <a:gd name="connsiteY779" fmla="*/ 428020 h 622144"/>
              <a:gd name="connsiteX780" fmla="*/ 3177526 w 3245936"/>
              <a:gd name="connsiteY780" fmla="*/ 320873 h 622144"/>
              <a:gd name="connsiteX781" fmla="*/ 3176878 w 3245936"/>
              <a:gd name="connsiteY781" fmla="*/ 319664 h 622144"/>
              <a:gd name="connsiteX782" fmla="*/ 832137 w 3245936"/>
              <a:gd name="connsiteY782" fmla="*/ 319187 h 622144"/>
              <a:gd name="connsiteX783" fmla="*/ 787122 w 3245936"/>
              <a:gd name="connsiteY783" fmla="*/ 359554 h 622144"/>
              <a:gd name="connsiteX784" fmla="*/ 787703 w 3245936"/>
              <a:gd name="connsiteY784" fmla="*/ 361840 h 622144"/>
              <a:gd name="connsiteX785" fmla="*/ 873390 w 3245936"/>
              <a:gd name="connsiteY785" fmla="*/ 376242 h 622144"/>
              <a:gd name="connsiteX786" fmla="*/ 874400 w 3245936"/>
              <a:gd name="connsiteY786" fmla="*/ 374613 h 622144"/>
              <a:gd name="connsiteX787" fmla="*/ 1634093 w 3245936"/>
              <a:gd name="connsiteY787" fmla="*/ 318704 h 622144"/>
              <a:gd name="connsiteX788" fmla="*/ 1630932 w 3245936"/>
              <a:gd name="connsiteY788" fmla="*/ 321026 h 622144"/>
              <a:gd name="connsiteX789" fmla="*/ 1650230 w 3245936"/>
              <a:gd name="connsiteY789" fmla="*/ 321464 h 622144"/>
              <a:gd name="connsiteX790" fmla="*/ 1651925 w 3245936"/>
              <a:gd name="connsiteY790" fmla="*/ 320469 h 622144"/>
              <a:gd name="connsiteX791" fmla="*/ 1631777 w 3245936"/>
              <a:gd name="connsiteY791" fmla="*/ 318475 h 622144"/>
              <a:gd name="connsiteX792" fmla="*/ 1622312 w 3245936"/>
              <a:gd name="connsiteY792" fmla="*/ 320521 h 622144"/>
              <a:gd name="connsiteX793" fmla="*/ 1622303 w 3245936"/>
              <a:gd name="connsiteY793" fmla="*/ 320835 h 622144"/>
              <a:gd name="connsiteX794" fmla="*/ 1629570 w 3245936"/>
              <a:gd name="connsiteY794" fmla="*/ 320997 h 622144"/>
              <a:gd name="connsiteX795" fmla="*/ 1632852 w 3245936"/>
              <a:gd name="connsiteY795" fmla="*/ 318581 h 622144"/>
              <a:gd name="connsiteX796" fmla="*/ 1698729 w 3245936"/>
              <a:gd name="connsiteY796" fmla="*/ 318036 h 622144"/>
              <a:gd name="connsiteX797" fmla="*/ 1700722 w 3245936"/>
              <a:gd name="connsiteY797" fmla="*/ 320225 h 622144"/>
              <a:gd name="connsiteX798" fmla="*/ 1703722 w 3245936"/>
              <a:gd name="connsiteY798" fmla="*/ 319492 h 622144"/>
              <a:gd name="connsiteX799" fmla="*/ 1706456 w 3245936"/>
              <a:gd name="connsiteY799" fmla="*/ 323769 h 622144"/>
              <a:gd name="connsiteX800" fmla="*/ 1704817 w 3245936"/>
              <a:gd name="connsiteY800" fmla="*/ 324796 h 622144"/>
              <a:gd name="connsiteX801" fmla="*/ 1745413 w 3245936"/>
              <a:gd name="connsiteY801" fmla="*/ 328817 h 622144"/>
              <a:gd name="connsiteX802" fmla="*/ 1978252 w 3245936"/>
              <a:gd name="connsiteY802" fmla="*/ 318025 h 622144"/>
              <a:gd name="connsiteX803" fmla="*/ 1975651 w 3245936"/>
              <a:gd name="connsiteY803" fmla="*/ 319073 h 622144"/>
              <a:gd name="connsiteX804" fmla="*/ 1972013 w 3245936"/>
              <a:gd name="connsiteY804" fmla="*/ 359669 h 622144"/>
              <a:gd name="connsiteX805" fmla="*/ 1972060 w 3245936"/>
              <a:gd name="connsiteY805" fmla="*/ 359669 h 622144"/>
              <a:gd name="connsiteX806" fmla="*/ 1982671 w 3245936"/>
              <a:gd name="connsiteY806" fmla="*/ 321521 h 622144"/>
              <a:gd name="connsiteX807" fmla="*/ 1978471 w 3245936"/>
              <a:gd name="connsiteY807" fmla="*/ 318187 h 622144"/>
              <a:gd name="connsiteX808" fmla="*/ 2232979 w 3245936"/>
              <a:gd name="connsiteY808" fmla="*/ 317987 h 622144"/>
              <a:gd name="connsiteX809" fmla="*/ 2209824 w 3245936"/>
              <a:gd name="connsiteY809" fmla="*/ 370994 h 622144"/>
              <a:gd name="connsiteX810" fmla="*/ 2211566 w 3245936"/>
              <a:gd name="connsiteY810" fmla="*/ 373804 h 622144"/>
              <a:gd name="connsiteX811" fmla="*/ 2309331 w 3245936"/>
              <a:gd name="connsiteY811" fmla="*/ 377042 h 622144"/>
              <a:gd name="connsiteX812" fmla="*/ 2302692 w 3245936"/>
              <a:gd name="connsiteY812" fmla="*/ 361269 h 622144"/>
              <a:gd name="connsiteX813" fmla="*/ 1624900 w 3245936"/>
              <a:gd name="connsiteY813" fmla="*/ 317794 h 622144"/>
              <a:gd name="connsiteX814" fmla="*/ 1621979 w 3245936"/>
              <a:gd name="connsiteY814" fmla="*/ 319492 h 622144"/>
              <a:gd name="connsiteX815" fmla="*/ 1622188 w 3245936"/>
              <a:gd name="connsiteY815" fmla="*/ 320064 h 622144"/>
              <a:gd name="connsiteX816" fmla="*/ 1630248 w 3245936"/>
              <a:gd name="connsiteY816" fmla="*/ 318323 h 622144"/>
              <a:gd name="connsiteX817" fmla="*/ 1972737 w 3245936"/>
              <a:gd name="connsiteY817" fmla="*/ 317482 h 622144"/>
              <a:gd name="connsiteX818" fmla="*/ 1952782 w 3245936"/>
              <a:gd name="connsiteY818" fmla="*/ 327169 h 622144"/>
              <a:gd name="connsiteX819" fmla="*/ 1970232 w 3245936"/>
              <a:gd name="connsiteY819" fmla="*/ 359869 h 622144"/>
              <a:gd name="connsiteX820" fmla="*/ 1971556 w 3245936"/>
              <a:gd name="connsiteY820" fmla="*/ 359650 h 622144"/>
              <a:gd name="connsiteX821" fmla="*/ 1975204 w 3245936"/>
              <a:gd name="connsiteY821" fmla="*/ 319064 h 622144"/>
              <a:gd name="connsiteX822" fmla="*/ 1974937 w 3245936"/>
              <a:gd name="connsiteY822" fmla="*/ 319054 h 622144"/>
              <a:gd name="connsiteX823" fmla="*/ 1972737 w 3245936"/>
              <a:gd name="connsiteY823" fmla="*/ 317482 h 622144"/>
              <a:gd name="connsiteX824" fmla="*/ 1600118 w 3245936"/>
              <a:gd name="connsiteY824" fmla="*/ 317102 h 622144"/>
              <a:gd name="connsiteX825" fmla="*/ 1592041 w 3245936"/>
              <a:gd name="connsiteY825" fmla="*/ 321793 h 622144"/>
              <a:gd name="connsiteX826" fmla="*/ 1615292 w 3245936"/>
              <a:gd name="connsiteY826" fmla="*/ 320768 h 622144"/>
              <a:gd name="connsiteX827" fmla="*/ 1615302 w 3245936"/>
              <a:gd name="connsiteY827" fmla="*/ 320607 h 622144"/>
              <a:gd name="connsiteX828" fmla="*/ 2039088 w 3245936"/>
              <a:gd name="connsiteY828" fmla="*/ 316892 h 622144"/>
              <a:gd name="connsiteX829" fmla="*/ 2007198 w 3245936"/>
              <a:gd name="connsiteY829" fmla="*/ 338923 h 622144"/>
              <a:gd name="connsiteX830" fmla="*/ 2069492 w 3245936"/>
              <a:gd name="connsiteY830" fmla="*/ 386262 h 622144"/>
              <a:gd name="connsiteX831" fmla="*/ 2231169 w 3245936"/>
              <a:gd name="connsiteY831" fmla="*/ 316863 h 622144"/>
              <a:gd name="connsiteX832" fmla="*/ 2216700 w 3245936"/>
              <a:gd name="connsiteY832" fmla="*/ 353315 h 622144"/>
              <a:gd name="connsiteX833" fmla="*/ 2232312 w 3245936"/>
              <a:gd name="connsiteY833" fmla="*/ 317568 h 622144"/>
              <a:gd name="connsiteX834" fmla="*/ 1596007 w 3245936"/>
              <a:gd name="connsiteY834" fmla="*/ 316153 h 622144"/>
              <a:gd name="connsiteX835" fmla="*/ 1588123 w 3245936"/>
              <a:gd name="connsiteY835" fmla="*/ 321965 h 622144"/>
              <a:gd name="connsiteX836" fmla="*/ 1590942 w 3245936"/>
              <a:gd name="connsiteY836" fmla="*/ 321841 h 622144"/>
              <a:gd name="connsiteX837" fmla="*/ 1599388 w 3245936"/>
              <a:gd name="connsiteY837" fmla="*/ 316933 h 622144"/>
              <a:gd name="connsiteX838" fmla="*/ 1602709 w 3245936"/>
              <a:gd name="connsiteY838" fmla="*/ 315597 h 622144"/>
              <a:gd name="connsiteX839" fmla="*/ 1601058 w 3245936"/>
              <a:gd name="connsiteY839" fmla="*/ 316556 h 622144"/>
              <a:gd name="connsiteX840" fmla="*/ 1615464 w 3245936"/>
              <a:gd name="connsiteY840" fmla="*/ 319883 h 622144"/>
              <a:gd name="connsiteX841" fmla="*/ 1619597 w 3245936"/>
              <a:gd name="connsiteY841" fmla="*/ 317549 h 622144"/>
              <a:gd name="connsiteX842" fmla="*/ 1621731 w 3245936"/>
              <a:gd name="connsiteY842" fmla="*/ 319044 h 622144"/>
              <a:gd name="connsiteX843" fmla="*/ 1624032 w 3245936"/>
              <a:gd name="connsiteY843" fmla="*/ 317708 h 622144"/>
              <a:gd name="connsiteX844" fmla="*/ 1597471 w 3245936"/>
              <a:gd name="connsiteY844" fmla="*/ 315073 h 622144"/>
              <a:gd name="connsiteX845" fmla="*/ 1596796 w 3245936"/>
              <a:gd name="connsiteY845" fmla="*/ 315571 h 622144"/>
              <a:gd name="connsiteX846" fmla="*/ 1600328 w 3245936"/>
              <a:gd name="connsiteY846" fmla="*/ 316387 h 622144"/>
              <a:gd name="connsiteX847" fmla="*/ 1601852 w 3245936"/>
              <a:gd name="connsiteY847" fmla="*/ 315501 h 622144"/>
              <a:gd name="connsiteX848" fmla="*/ 1592551 w 3245936"/>
              <a:gd name="connsiteY848" fmla="*/ 314591 h 622144"/>
              <a:gd name="connsiteX849" fmla="*/ 1595741 w 3245936"/>
              <a:gd name="connsiteY849" fmla="*/ 315328 h 622144"/>
              <a:gd name="connsiteX850" fmla="*/ 1596242 w 3245936"/>
              <a:gd name="connsiteY850" fmla="*/ 314958 h 622144"/>
              <a:gd name="connsiteX851" fmla="*/ 1682382 w 3245936"/>
              <a:gd name="connsiteY851" fmla="*/ 314261 h 622144"/>
              <a:gd name="connsiteX852" fmla="*/ 1699760 w 3245936"/>
              <a:gd name="connsiteY852" fmla="*/ 321454 h 622144"/>
              <a:gd name="connsiteX853" fmla="*/ 1700398 w 3245936"/>
              <a:gd name="connsiteY853" fmla="*/ 320530 h 622144"/>
              <a:gd name="connsiteX854" fmla="*/ 1697969 w 3245936"/>
              <a:gd name="connsiteY854" fmla="*/ 317860 h 622144"/>
              <a:gd name="connsiteX855" fmla="*/ 1984900 w 3245936"/>
              <a:gd name="connsiteY855" fmla="*/ 313549 h 622144"/>
              <a:gd name="connsiteX856" fmla="*/ 1979261 w 3245936"/>
              <a:gd name="connsiteY856" fmla="*/ 314996 h 622144"/>
              <a:gd name="connsiteX857" fmla="*/ 1979223 w 3245936"/>
              <a:gd name="connsiteY857" fmla="*/ 316378 h 622144"/>
              <a:gd name="connsiteX858" fmla="*/ 1978785 w 3245936"/>
              <a:gd name="connsiteY858" fmla="*/ 317340 h 622144"/>
              <a:gd name="connsiteX859" fmla="*/ 1982957 w 3245936"/>
              <a:gd name="connsiteY859" fmla="*/ 320511 h 622144"/>
              <a:gd name="connsiteX860" fmla="*/ 1578440 w 3245936"/>
              <a:gd name="connsiteY860" fmla="*/ 313187 h 622144"/>
              <a:gd name="connsiteX861" fmla="*/ 1578440 w 3245936"/>
              <a:gd name="connsiteY861" fmla="*/ 313206 h 622144"/>
              <a:gd name="connsiteX862" fmla="*/ 1574839 w 3245936"/>
              <a:gd name="connsiteY862" fmla="*/ 315901 h 622144"/>
              <a:gd name="connsiteX863" fmla="*/ 1574273 w 3245936"/>
              <a:gd name="connsiteY863" fmla="*/ 322576 h 622144"/>
              <a:gd name="connsiteX864" fmla="*/ 1586651 w 3245936"/>
              <a:gd name="connsiteY864" fmla="*/ 322030 h 622144"/>
              <a:gd name="connsiteX865" fmla="*/ 1594952 w 3245936"/>
              <a:gd name="connsiteY865" fmla="*/ 315909 h 622144"/>
              <a:gd name="connsiteX866" fmla="*/ 1586736 w 3245936"/>
              <a:gd name="connsiteY866" fmla="*/ 314012 h 622144"/>
              <a:gd name="connsiteX867" fmla="*/ 1578473 w 3245936"/>
              <a:gd name="connsiteY867" fmla="*/ 312105 h 622144"/>
              <a:gd name="connsiteX868" fmla="*/ 1578468 w 3245936"/>
              <a:gd name="connsiteY868" fmla="*/ 312291 h 622144"/>
              <a:gd name="connsiteX869" fmla="*/ 1579884 w 3245936"/>
              <a:gd name="connsiteY869" fmla="*/ 312431 h 622144"/>
              <a:gd name="connsiteX870" fmla="*/ 1668146 w 3245936"/>
              <a:gd name="connsiteY870" fmla="*/ 311882 h 622144"/>
              <a:gd name="connsiteX871" fmla="*/ 1654623 w 3245936"/>
              <a:gd name="connsiteY871" fmla="*/ 319825 h 622144"/>
              <a:gd name="connsiteX872" fmla="*/ 1677727 w 3245936"/>
              <a:gd name="connsiteY872" fmla="*/ 322113 h 622144"/>
              <a:gd name="connsiteX873" fmla="*/ 1699417 w 3245936"/>
              <a:gd name="connsiteY873" fmla="*/ 322607 h 622144"/>
              <a:gd name="connsiteX874" fmla="*/ 1699426 w 3245936"/>
              <a:gd name="connsiteY874" fmla="*/ 322169 h 622144"/>
              <a:gd name="connsiteX875" fmla="*/ 1699588 w 3245936"/>
              <a:gd name="connsiteY875" fmla="*/ 321816 h 622144"/>
              <a:gd name="connsiteX876" fmla="*/ 1679957 w 3245936"/>
              <a:gd name="connsiteY876" fmla="*/ 313701 h 622144"/>
              <a:gd name="connsiteX877" fmla="*/ 1672664 w 3245936"/>
              <a:gd name="connsiteY877" fmla="*/ 312016 h 622144"/>
              <a:gd name="connsiteX878" fmla="*/ 1670166 w 3245936"/>
              <a:gd name="connsiteY878" fmla="*/ 313253 h 622144"/>
              <a:gd name="connsiteX879" fmla="*/ 1668146 w 3245936"/>
              <a:gd name="connsiteY879" fmla="*/ 311882 h 622144"/>
              <a:gd name="connsiteX880" fmla="*/ 1674128 w 3245936"/>
              <a:gd name="connsiteY880" fmla="*/ 311291 h 622144"/>
              <a:gd name="connsiteX881" fmla="*/ 1673704 w 3245936"/>
              <a:gd name="connsiteY881" fmla="*/ 311501 h 622144"/>
              <a:gd name="connsiteX882" fmla="*/ 1675816 w 3245936"/>
              <a:gd name="connsiteY882" fmla="*/ 311989 h 622144"/>
              <a:gd name="connsiteX883" fmla="*/ 1667329 w 3245936"/>
              <a:gd name="connsiteY883" fmla="*/ 310784 h 622144"/>
              <a:gd name="connsiteX884" fmla="*/ 1635495 w 3245936"/>
              <a:gd name="connsiteY884" fmla="*/ 317673 h 622144"/>
              <a:gd name="connsiteX885" fmla="*/ 1635187 w 3245936"/>
              <a:gd name="connsiteY885" fmla="*/ 317900 h 622144"/>
              <a:gd name="connsiteX886" fmla="*/ 1653254 w 3245936"/>
              <a:gd name="connsiteY886" fmla="*/ 319689 h 622144"/>
              <a:gd name="connsiteX887" fmla="*/ 1667756 w 3245936"/>
              <a:gd name="connsiteY887" fmla="*/ 311177 h 622144"/>
              <a:gd name="connsiteX888" fmla="*/ 1667632 w 3245936"/>
              <a:gd name="connsiteY888" fmla="*/ 310854 h 622144"/>
              <a:gd name="connsiteX889" fmla="*/ 1570192 w 3245936"/>
              <a:gd name="connsiteY889" fmla="*/ 310193 h 622144"/>
              <a:gd name="connsiteX890" fmla="*/ 1571810 w 3245936"/>
              <a:gd name="connsiteY890" fmla="*/ 310862 h 622144"/>
              <a:gd name="connsiteX891" fmla="*/ 1572218 w 3245936"/>
              <a:gd name="connsiteY891" fmla="*/ 310661 h 622144"/>
              <a:gd name="connsiteX892" fmla="*/ 1666035 w 3245936"/>
              <a:gd name="connsiteY892" fmla="*/ 309731 h 622144"/>
              <a:gd name="connsiteX893" fmla="*/ 1667457 w 3245936"/>
              <a:gd name="connsiteY893" fmla="*/ 310059 h 622144"/>
              <a:gd name="connsiteX894" fmla="*/ 1667461 w 3245936"/>
              <a:gd name="connsiteY894" fmla="*/ 309872 h 622144"/>
              <a:gd name="connsiteX895" fmla="*/ 1272116 w 3245936"/>
              <a:gd name="connsiteY895" fmla="*/ 309577 h 622144"/>
              <a:gd name="connsiteX896" fmla="*/ 1269382 w 3245936"/>
              <a:gd name="connsiteY896" fmla="*/ 310062 h 622144"/>
              <a:gd name="connsiteX897" fmla="*/ 1269354 w 3245936"/>
              <a:gd name="connsiteY897" fmla="*/ 310053 h 622144"/>
              <a:gd name="connsiteX898" fmla="*/ 1242874 w 3245936"/>
              <a:gd name="connsiteY898" fmla="*/ 380090 h 622144"/>
              <a:gd name="connsiteX899" fmla="*/ 1243665 w 3245936"/>
              <a:gd name="connsiteY899" fmla="*/ 381966 h 622144"/>
              <a:gd name="connsiteX900" fmla="*/ 1331085 w 3245936"/>
              <a:gd name="connsiteY900" fmla="*/ 382690 h 622144"/>
              <a:gd name="connsiteX901" fmla="*/ 1260000 w 3245936"/>
              <a:gd name="connsiteY901" fmla="*/ 309558 h 622144"/>
              <a:gd name="connsiteX902" fmla="*/ 1213947 w 3245936"/>
              <a:gd name="connsiteY902" fmla="*/ 321473 h 622144"/>
              <a:gd name="connsiteX903" fmla="*/ 1239140 w 3245936"/>
              <a:gd name="connsiteY903" fmla="*/ 378938 h 622144"/>
              <a:gd name="connsiteX904" fmla="*/ 1240731 w 3245936"/>
              <a:gd name="connsiteY904" fmla="*/ 378814 h 622144"/>
              <a:gd name="connsiteX905" fmla="*/ 1272745 w 3245936"/>
              <a:gd name="connsiteY905" fmla="*/ 308995 h 622144"/>
              <a:gd name="connsiteX906" fmla="*/ 1272678 w 3245936"/>
              <a:gd name="connsiteY906" fmla="*/ 309062 h 622144"/>
              <a:gd name="connsiteX907" fmla="*/ 1332076 w 3245936"/>
              <a:gd name="connsiteY907" fmla="*/ 382690 h 622144"/>
              <a:gd name="connsiteX908" fmla="*/ 1340010 w 3245936"/>
              <a:gd name="connsiteY908" fmla="*/ 382767 h 622144"/>
              <a:gd name="connsiteX909" fmla="*/ 1319703 w 3245936"/>
              <a:gd name="connsiteY909" fmla="*/ 344724 h 622144"/>
              <a:gd name="connsiteX910" fmla="*/ 1648601 w 3245936"/>
              <a:gd name="connsiteY910" fmla="*/ 308005 h 622144"/>
              <a:gd name="connsiteX911" fmla="*/ 1636409 w 3245936"/>
              <a:gd name="connsiteY911" fmla="*/ 316996 h 622144"/>
              <a:gd name="connsiteX912" fmla="*/ 1666284 w 3245936"/>
              <a:gd name="connsiteY912" fmla="*/ 310543 h 622144"/>
              <a:gd name="connsiteX913" fmla="*/ 1660316 w 3245936"/>
              <a:gd name="connsiteY913" fmla="*/ 309165 h 622144"/>
              <a:gd name="connsiteX914" fmla="*/ 1266887 w 3245936"/>
              <a:gd name="connsiteY914" fmla="*/ 307776 h 622144"/>
              <a:gd name="connsiteX915" fmla="*/ 1260829 w 3245936"/>
              <a:gd name="connsiteY915" fmla="*/ 309348 h 622144"/>
              <a:gd name="connsiteX916" fmla="*/ 1242141 w 3245936"/>
              <a:gd name="connsiteY916" fmla="*/ 376518 h 622144"/>
              <a:gd name="connsiteX917" fmla="*/ 1266134 w 3245936"/>
              <a:gd name="connsiteY917" fmla="*/ 316034 h 622144"/>
              <a:gd name="connsiteX918" fmla="*/ 1268534 w 3245936"/>
              <a:gd name="connsiteY918" fmla="*/ 309681 h 622144"/>
              <a:gd name="connsiteX919" fmla="*/ 1266887 w 3245936"/>
              <a:gd name="connsiteY919" fmla="*/ 307776 h 622144"/>
              <a:gd name="connsiteX920" fmla="*/ 1642753 w 3245936"/>
              <a:gd name="connsiteY920" fmla="*/ 307414 h 622144"/>
              <a:gd name="connsiteX921" fmla="*/ 1626242 w 3245936"/>
              <a:gd name="connsiteY921" fmla="*/ 317014 h 622144"/>
              <a:gd name="connsiteX922" fmla="*/ 1633145 w 3245936"/>
              <a:gd name="connsiteY922" fmla="*/ 317697 h 622144"/>
              <a:gd name="connsiteX923" fmla="*/ 1634447 w 3245936"/>
              <a:gd name="connsiteY923" fmla="*/ 317416 h 622144"/>
              <a:gd name="connsiteX924" fmla="*/ 1647372 w 3245936"/>
              <a:gd name="connsiteY924" fmla="*/ 307881 h 622144"/>
              <a:gd name="connsiteX925" fmla="*/ 1650196 w 3245936"/>
              <a:gd name="connsiteY925" fmla="*/ 306828 h 622144"/>
              <a:gd name="connsiteX926" fmla="*/ 1649697 w 3245936"/>
              <a:gd name="connsiteY926" fmla="*/ 307195 h 622144"/>
              <a:gd name="connsiteX927" fmla="*/ 1653354 w 3245936"/>
              <a:gd name="connsiteY927" fmla="*/ 307557 h 622144"/>
              <a:gd name="connsiteX928" fmla="*/ 1015065 w 3245936"/>
              <a:gd name="connsiteY928" fmla="*/ 306557 h 622144"/>
              <a:gd name="connsiteX929" fmla="*/ 990709 w 3245936"/>
              <a:gd name="connsiteY929" fmla="*/ 367879 h 622144"/>
              <a:gd name="connsiteX930" fmla="*/ 992176 w 3245936"/>
              <a:gd name="connsiteY930" fmla="*/ 369270 h 622144"/>
              <a:gd name="connsiteX931" fmla="*/ 1061566 w 3245936"/>
              <a:gd name="connsiteY931" fmla="*/ 338113 h 622144"/>
              <a:gd name="connsiteX932" fmla="*/ 1061404 w 3245936"/>
              <a:gd name="connsiteY932" fmla="*/ 336132 h 622144"/>
              <a:gd name="connsiteX933" fmla="*/ 1061690 w 3245936"/>
              <a:gd name="connsiteY933" fmla="*/ 335485 h 622144"/>
              <a:gd name="connsiteX934" fmla="*/ 1206422 w 3245936"/>
              <a:gd name="connsiteY934" fmla="*/ 306452 h 622144"/>
              <a:gd name="connsiteX935" fmla="*/ 1169998 w 3245936"/>
              <a:gd name="connsiteY935" fmla="*/ 331617 h 622144"/>
              <a:gd name="connsiteX936" fmla="*/ 1170189 w 3245936"/>
              <a:gd name="connsiteY936" fmla="*/ 332122 h 622144"/>
              <a:gd name="connsiteX937" fmla="*/ 1212832 w 3245936"/>
              <a:gd name="connsiteY937" fmla="*/ 321083 h 622144"/>
              <a:gd name="connsiteX938" fmla="*/ 1645602 w 3245936"/>
              <a:gd name="connsiteY938" fmla="*/ 305767 h 622144"/>
              <a:gd name="connsiteX939" fmla="*/ 1644077 w 3245936"/>
              <a:gd name="connsiteY939" fmla="*/ 306652 h 622144"/>
              <a:gd name="connsiteX940" fmla="*/ 1648458 w 3245936"/>
              <a:gd name="connsiteY940" fmla="*/ 307081 h 622144"/>
              <a:gd name="connsiteX941" fmla="*/ 1649135 w 3245936"/>
              <a:gd name="connsiteY941" fmla="*/ 306583 h 622144"/>
              <a:gd name="connsiteX942" fmla="*/ 2616379 w 3245936"/>
              <a:gd name="connsiteY942" fmla="*/ 305576 h 622144"/>
              <a:gd name="connsiteX943" fmla="*/ 2537827 w 3245936"/>
              <a:gd name="connsiteY943" fmla="*/ 406312 h 622144"/>
              <a:gd name="connsiteX944" fmla="*/ 2538903 w 3245936"/>
              <a:gd name="connsiteY944" fmla="*/ 408503 h 622144"/>
              <a:gd name="connsiteX945" fmla="*/ 2661594 w 3245936"/>
              <a:gd name="connsiteY945" fmla="*/ 414818 h 622144"/>
              <a:gd name="connsiteX946" fmla="*/ 2661594 w 3245936"/>
              <a:gd name="connsiteY946" fmla="*/ 414637 h 622144"/>
              <a:gd name="connsiteX947" fmla="*/ 2663394 w 3245936"/>
              <a:gd name="connsiteY947" fmla="*/ 412342 h 622144"/>
              <a:gd name="connsiteX948" fmla="*/ 2619256 w 3245936"/>
              <a:gd name="connsiteY948" fmla="*/ 305938 h 622144"/>
              <a:gd name="connsiteX949" fmla="*/ 2617446 w 3245936"/>
              <a:gd name="connsiteY949" fmla="*/ 306052 h 622144"/>
              <a:gd name="connsiteX950" fmla="*/ 2616379 w 3245936"/>
              <a:gd name="connsiteY950" fmla="*/ 305576 h 622144"/>
              <a:gd name="connsiteX951" fmla="*/ 1013236 w 3245936"/>
              <a:gd name="connsiteY951" fmla="*/ 305424 h 622144"/>
              <a:gd name="connsiteX952" fmla="*/ 987137 w 3245936"/>
              <a:gd name="connsiteY952" fmla="*/ 365183 h 622144"/>
              <a:gd name="connsiteX953" fmla="*/ 988138 w 3245936"/>
              <a:gd name="connsiteY953" fmla="*/ 367574 h 622144"/>
              <a:gd name="connsiteX954" fmla="*/ 989862 w 3245936"/>
              <a:gd name="connsiteY954" fmla="*/ 367498 h 622144"/>
              <a:gd name="connsiteX955" fmla="*/ 990014 w 3245936"/>
              <a:gd name="connsiteY955" fmla="*/ 367555 h 622144"/>
              <a:gd name="connsiteX956" fmla="*/ 1014407 w 3245936"/>
              <a:gd name="connsiteY956" fmla="*/ 306138 h 622144"/>
              <a:gd name="connsiteX957" fmla="*/ 1548834 w 3245936"/>
              <a:gd name="connsiteY957" fmla="*/ 305263 h 622144"/>
              <a:gd name="connsiteX958" fmla="*/ 1564962 w 3245936"/>
              <a:gd name="connsiteY958" fmla="*/ 322986 h 622144"/>
              <a:gd name="connsiteX959" fmla="*/ 1573899 w 3245936"/>
              <a:gd name="connsiteY959" fmla="*/ 322592 h 622144"/>
              <a:gd name="connsiteX960" fmla="*/ 1574468 w 3245936"/>
              <a:gd name="connsiteY960" fmla="*/ 315882 h 622144"/>
              <a:gd name="connsiteX961" fmla="*/ 1574144 w 3245936"/>
              <a:gd name="connsiteY961" fmla="*/ 315882 h 622144"/>
              <a:gd name="connsiteX962" fmla="*/ 1571467 w 3245936"/>
              <a:gd name="connsiteY962" fmla="*/ 311596 h 622144"/>
              <a:gd name="connsiteX963" fmla="*/ 1571629 w 3245936"/>
              <a:gd name="connsiteY963" fmla="*/ 311234 h 622144"/>
              <a:gd name="connsiteX964" fmla="*/ 1567745 w 3245936"/>
              <a:gd name="connsiteY964" fmla="*/ 309628 h 622144"/>
              <a:gd name="connsiteX965" fmla="*/ 1620555 w 3245936"/>
              <a:gd name="connsiteY965" fmla="*/ 305225 h 622144"/>
              <a:gd name="connsiteX966" fmla="*/ 1604043 w 3245936"/>
              <a:gd name="connsiteY966" fmla="*/ 314815 h 622144"/>
              <a:gd name="connsiteX967" fmla="*/ 1625375 w 3245936"/>
              <a:gd name="connsiteY967" fmla="*/ 316928 h 622144"/>
              <a:gd name="connsiteX968" fmla="*/ 1641886 w 3245936"/>
              <a:gd name="connsiteY968" fmla="*/ 307338 h 622144"/>
              <a:gd name="connsiteX969" fmla="*/ 1609510 w 3245936"/>
              <a:gd name="connsiteY969" fmla="*/ 305167 h 622144"/>
              <a:gd name="connsiteX970" fmla="*/ 1579667 w 3245936"/>
              <a:gd name="connsiteY970" fmla="*/ 311615 h 622144"/>
              <a:gd name="connsiteX971" fmla="*/ 1585662 w 3245936"/>
              <a:gd name="connsiteY971" fmla="*/ 313000 h 622144"/>
              <a:gd name="connsiteX972" fmla="*/ 1597328 w 3245936"/>
              <a:gd name="connsiteY972" fmla="*/ 314149 h 622144"/>
              <a:gd name="connsiteX973" fmla="*/ 2615789 w 3245936"/>
              <a:gd name="connsiteY973" fmla="*/ 305062 h 622144"/>
              <a:gd name="connsiteX974" fmla="*/ 2521253 w 3245936"/>
              <a:gd name="connsiteY974" fmla="*/ 379423 h 622144"/>
              <a:gd name="connsiteX975" fmla="*/ 2534217 w 3245936"/>
              <a:gd name="connsiteY975" fmla="*/ 405512 h 622144"/>
              <a:gd name="connsiteX976" fmla="*/ 2536188 w 3245936"/>
              <a:gd name="connsiteY976" fmla="*/ 405341 h 622144"/>
              <a:gd name="connsiteX977" fmla="*/ 2537255 w 3245936"/>
              <a:gd name="connsiteY977" fmla="*/ 405827 h 622144"/>
              <a:gd name="connsiteX978" fmla="*/ 2615808 w 3245936"/>
              <a:gd name="connsiteY978" fmla="*/ 305090 h 622144"/>
              <a:gd name="connsiteX979" fmla="*/ 2615789 w 3245936"/>
              <a:gd name="connsiteY979" fmla="*/ 305062 h 622144"/>
              <a:gd name="connsiteX980" fmla="*/ 1612801 w 3245936"/>
              <a:gd name="connsiteY980" fmla="*/ 304457 h 622144"/>
              <a:gd name="connsiteX981" fmla="*/ 1611501 w 3245936"/>
              <a:gd name="connsiteY981" fmla="*/ 304738 h 622144"/>
              <a:gd name="connsiteX982" fmla="*/ 1598557 w 3245936"/>
              <a:gd name="connsiteY982" fmla="*/ 314272 h 622144"/>
              <a:gd name="connsiteX983" fmla="*/ 1603186 w 3245936"/>
              <a:gd name="connsiteY983" fmla="*/ 314739 h 622144"/>
              <a:gd name="connsiteX984" fmla="*/ 1619704 w 3245936"/>
              <a:gd name="connsiteY984" fmla="*/ 305141 h 622144"/>
              <a:gd name="connsiteX985" fmla="*/ 2615150 w 3245936"/>
              <a:gd name="connsiteY985" fmla="*/ 304281 h 622144"/>
              <a:gd name="connsiteX986" fmla="*/ 2505632 w 3245936"/>
              <a:gd name="connsiteY986" fmla="*/ 347972 h 622144"/>
              <a:gd name="connsiteX987" fmla="*/ 2520853 w 3245936"/>
              <a:gd name="connsiteY987" fmla="*/ 378604 h 622144"/>
              <a:gd name="connsiteX988" fmla="*/ 2615198 w 3245936"/>
              <a:gd name="connsiteY988" fmla="*/ 304405 h 622144"/>
              <a:gd name="connsiteX989" fmla="*/ 2615150 w 3245936"/>
              <a:gd name="connsiteY989" fmla="*/ 304281 h 622144"/>
              <a:gd name="connsiteX990" fmla="*/ 2413725 w 3245936"/>
              <a:gd name="connsiteY990" fmla="*/ 304233 h 622144"/>
              <a:gd name="connsiteX991" fmla="*/ 2343269 w 3245936"/>
              <a:gd name="connsiteY991" fmla="*/ 367412 h 622144"/>
              <a:gd name="connsiteX992" fmla="*/ 2341278 w 3245936"/>
              <a:gd name="connsiteY992" fmla="*/ 376699 h 622144"/>
              <a:gd name="connsiteX993" fmla="*/ 2457359 w 3245936"/>
              <a:gd name="connsiteY993" fmla="*/ 365346 h 622144"/>
              <a:gd name="connsiteX994" fmla="*/ 2457378 w 3245936"/>
              <a:gd name="connsiteY994" fmla="*/ 364564 h 622144"/>
              <a:gd name="connsiteX995" fmla="*/ 2458417 w 3245936"/>
              <a:gd name="connsiteY995" fmla="*/ 362840 h 622144"/>
              <a:gd name="connsiteX996" fmla="*/ 1592671 w 3245936"/>
              <a:gd name="connsiteY996" fmla="*/ 302463 h 622144"/>
              <a:gd name="connsiteX997" fmla="*/ 1578173 w 3245936"/>
              <a:gd name="connsiteY997" fmla="*/ 310977 h 622144"/>
              <a:gd name="connsiteX998" fmla="*/ 1578296 w 3245936"/>
              <a:gd name="connsiteY998" fmla="*/ 311299 h 622144"/>
              <a:gd name="connsiteX999" fmla="*/ 1578602 w 3245936"/>
              <a:gd name="connsiteY999" fmla="*/ 311369 h 622144"/>
              <a:gd name="connsiteX1000" fmla="*/ 1610434 w 3245936"/>
              <a:gd name="connsiteY1000" fmla="*/ 304481 h 622144"/>
              <a:gd name="connsiteX1001" fmla="*/ 1610744 w 3245936"/>
              <a:gd name="connsiteY1001" fmla="*/ 304253 h 622144"/>
              <a:gd name="connsiteX1002" fmla="*/ 1630465 w 3245936"/>
              <a:gd name="connsiteY1002" fmla="*/ 302271 h 622144"/>
              <a:gd name="connsiteX1003" fmla="*/ 1626332 w 3245936"/>
              <a:gd name="connsiteY1003" fmla="*/ 304605 h 622144"/>
              <a:gd name="connsiteX1004" fmla="*/ 1624198 w 3245936"/>
              <a:gd name="connsiteY1004" fmla="*/ 303109 h 622144"/>
              <a:gd name="connsiteX1005" fmla="*/ 1621896 w 3245936"/>
              <a:gd name="connsiteY1005" fmla="*/ 304446 h 622144"/>
              <a:gd name="connsiteX1006" fmla="*/ 1643219 w 3245936"/>
              <a:gd name="connsiteY1006" fmla="*/ 306557 h 622144"/>
              <a:gd name="connsiteX1007" fmla="*/ 1644872 w 3245936"/>
              <a:gd name="connsiteY1007" fmla="*/ 305598 h 622144"/>
              <a:gd name="connsiteX1008" fmla="*/ 1623750 w 3245936"/>
              <a:gd name="connsiteY1008" fmla="*/ 302090 h 622144"/>
              <a:gd name="connsiteX1009" fmla="*/ 1615693 w 3245936"/>
              <a:gd name="connsiteY1009" fmla="*/ 303832 h 622144"/>
              <a:gd name="connsiteX1010" fmla="*/ 1621044 w 3245936"/>
              <a:gd name="connsiteY1010" fmla="*/ 304362 h 622144"/>
              <a:gd name="connsiteX1011" fmla="*/ 1623969 w 3245936"/>
              <a:gd name="connsiteY1011" fmla="*/ 302662 h 622144"/>
              <a:gd name="connsiteX1012" fmla="*/ 1623750 w 3245936"/>
              <a:gd name="connsiteY1012" fmla="*/ 302090 h 622144"/>
              <a:gd name="connsiteX1013" fmla="*/ 1790409 w 3245936"/>
              <a:gd name="connsiteY1013" fmla="*/ 301747 h 622144"/>
              <a:gd name="connsiteX1014" fmla="*/ 1754795 w 3245936"/>
              <a:gd name="connsiteY1014" fmla="*/ 328112 h 622144"/>
              <a:gd name="connsiteX1015" fmla="*/ 1755186 w 3245936"/>
              <a:gd name="connsiteY1015" fmla="*/ 330684 h 622144"/>
              <a:gd name="connsiteX1016" fmla="*/ 1754862 w 3245936"/>
              <a:gd name="connsiteY1016" fmla="*/ 331408 h 622144"/>
              <a:gd name="connsiteX1017" fmla="*/ 1835910 w 3245936"/>
              <a:gd name="connsiteY1017" fmla="*/ 379966 h 622144"/>
              <a:gd name="connsiteX1018" fmla="*/ 1836710 w 3245936"/>
              <a:gd name="connsiteY1018" fmla="*/ 379214 h 622144"/>
              <a:gd name="connsiteX1019" fmla="*/ 1262991 w 3245936"/>
              <a:gd name="connsiteY1019" fmla="*/ 301661 h 622144"/>
              <a:gd name="connsiteX1020" fmla="*/ 1261048 w 3245936"/>
              <a:gd name="connsiteY1020" fmla="*/ 308624 h 622144"/>
              <a:gd name="connsiteX1021" fmla="*/ 1266677 w 3245936"/>
              <a:gd name="connsiteY1021" fmla="*/ 307167 h 622144"/>
              <a:gd name="connsiteX1022" fmla="*/ 1266706 w 3245936"/>
              <a:gd name="connsiteY1022" fmla="*/ 305786 h 622144"/>
              <a:gd name="connsiteX1023" fmla="*/ 1267144 w 3245936"/>
              <a:gd name="connsiteY1023" fmla="*/ 304824 h 622144"/>
              <a:gd name="connsiteX1024" fmla="*/ 2032249 w 3245936"/>
              <a:gd name="connsiteY1024" fmla="*/ 301290 h 622144"/>
              <a:gd name="connsiteX1025" fmla="*/ 1985719 w 3245936"/>
              <a:gd name="connsiteY1025" fmla="*/ 313329 h 622144"/>
              <a:gd name="connsiteX1026" fmla="*/ 1983595 w 3245936"/>
              <a:gd name="connsiteY1026" fmla="*/ 320978 h 622144"/>
              <a:gd name="connsiteX1027" fmla="*/ 2006579 w 3245936"/>
              <a:gd name="connsiteY1027" fmla="*/ 338447 h 622144"/>
              <a:gd name="connsiteX1028" fmla="*/ 2038783 w 3245936"/>
              <a:gd name="connsiteY1028" fmla="*/ 316206 h 622144"/>
              <a:gd name="connsiteX1029" fmla="*/ 1616349 w 3245936"/>
              <a:gd name="connsiteY1029" fmla="*/ 301157 h 622144"/>
              <a:gd name="connsiteX1030" fmla="*/ 1613078 w 3245936"/>
              <a:gd name="connsiteY1030" fmla="*/ 303573 h 622144"/>
              <a:gd name="connsiteX1031" fmla="*/ 1614175 w 3245936"/>
              <a:gd name="connsiteY1031" fmla="*/ 303682 h 622144"/>
              <a:gd name="connsiteX1032" fmla="*/ 1623607 w 3245936"/>
              <a:gd name="connsiteY1032" fmla="*/ 301642 h 622144"/>
              <a:gd name="connsiteX1033" fmla="*/ 1623626 w 3245936"/>
              <a:gd name="connsiteY1033" fmla="*/ 301318 h 622144"/>
              <a:gd name="connsiteX1034" fmla="*/ 1546169 w 3245936"/>
              <a:gd name="connsiteY1034" fmla="*/ 300709 h 622144"/>
              <a:gd name="connsiteX1035" fmla="*/ 1545531 w 3245936"/>
              <a:gd name="connsiteY1035" fmla="*/ 301633 h 622144"/>
              <a:gd name="connsiteX1036" fmla="*/ 1547948 w 3245936"/>
              <a:gd name="connsiteY1036" fmla="*/ 304289 h 622144"/>
              <a:gd name="connsiteX1037" fmla="*/ 1563542 w 3245936"/>
              <a:gd name="connsiteY1037" fmla="*/ 307891 h 622144"/>
              <a:gd name="connsiteX1038" fmla="*/ 1595690 w 3245936"/>
              <a:gd name="connsiteY1038" fmla="*/ 300690 h 622144"/>
              <a:gd name="connsiteX1039" fmla="*/ 1593998 w 3245936"/>
              <a:gd name="connsiteY1039" fmla="*/ 301684 h 622144"/>
              <a:gd name="connsiteX1040" fmla="*/ 1611834 w 3245936"/>
              <a:gd name="connsiteY1040" fmla="*/ 303450 h 622144"/>
              <a:gd name="connsiteX1041" fmla="*/ 1614987 w 3245936"/>
              <a:gd name="connsiteY1041" fmla="*/ 301128 h 622144"/>
              <a:gd name="connsiteX1042" fmla="*/ 1653894 w 3245936"/>
              <a:gd name="connsiteY1042" fmla="*/ 300362 h 622144"/>
              <a:gd name="connsiteX1043" fmla="*/ 1630637 w 3245936"/>
              <a:gd name="connsiteY1043" fmla="*/ 301385 h 622144"/>
              <a:gd name="connsiteX1044" fmla="*/ 1630627 w 3245936"/>
              <a:gd name="connsiteY1044" fmla="*/ 301557 h 622144"/>
              <a:gd name="connsiteX1045" fmla="*/ 1645800 w 3245936"/>
              <a:gd name="connsiteY1045" fmla="*/ 305060 h 622144"/>
              <a:gd name="connsiteX1046" fmla="*/ 1580264 w 3245936"/>
              <a:gd name="connsiteY1046" fmla="*/ 300325 h 622144"/>
              <a:gd name="connsiteX1047" fmla="*/ 1592655 w 3245936"/>
              <a:gd name="connsiteY1047" fmla="*/ 301551 h 622144"/>
              <a:gd name="connsiteX1048" fmla="*/ 1594204 w 3245936"/>
              <a:gd name="connsiteY1048" fmla="*/ 300642 h 622144"/>
              <a:gd name="connsiteX1049" fmla="*/ 1657813 w 3245936"/>
              <a:gd name="connsiteY1049" fmla="*/ 300190 h 622144"/>
              <a:gd name="connsiteX1050" fmla="*/ 1654993 w 3245936"/>
              <a:gd name="connsiteY1050" fmla="*/ 300314 h 622144"/>
              <a:gd name="connsiteX1051" fmla="*/ 1646530 w 3245936"/>
              <a:gd name="connsiteY1051" fmla="*/ 305228 h 622144"/>
              <a:gd name="connsiteX1052" fmla="*/ 1649913 w 3245936"/>
              <a:gd name="connsiteY1052" fmla="*/ 306009 h 622144"/>
              <a:gd name="connsiteX1053" fmla="*/ 1671671 w 3245936"/>
              <a:gd name="connsiteY1053" fmla="*/ 299581 h 622144"/>
              <a:gd name="connsiteX1054" fmla="*/ 1659289 w 3245936"/>
              <a:gd name="connsiteY1054" fmla="*/ 300125 h 622144"/>
              <a:gd name="connsiteX1055" fmla="*/ 1650974 w 3245936"/>
              <a:gd name="connsiteY1055" fmla="*/ 306254 h 622144"/>
              <a:gd name="connsiteX1056" fmla="*/ 1659068 w 3245936"/>
              <a:gd name="connsiteY1056" fmla="*/ 308123 h 622144"/>
              <a:gd name="connsiteX1057" fmla="*/ 1667499 w 3245936"/>
              <a:gd name="connsiteY1057" fmla="*/ 308957 h 622144"/>
              <a:gd name="connsiteX1058" fmla="*/ 1671099 w 3245936"/>
              <a:gd name="connsiteY1058" fmla="*/ 306262 h 622144"/>
              <a:gd name="connsiteX1059" fmla="*/ 1546522 w 3245936"/>
              <a:gd name="connsiteY1059" fmla="*/ 299556 h 622144"/>
              <a:gd name="connsiteX1060" fmla="*/ 1546512 w 3245936"/>
              <a:gd name="connsiteY1060" fmla="*/ 299985 h 622144"/>
              <a:gd name="connsiteX1061" fmla="*/ 1546350 w 3245936"/>
              <a:gd name="connsiteY1061" fmla="*/ 300337 h 622144"/>
              <a:gd name="connsiteX1062" fmla="*/ 1565991 w 3245936"/>
              <a:gd name="connsiteY1062" fmla="*/ 308456 h 622144"/>
              <a:gd name="connsiteX1063" fmla="*/ 1573275 w 3245936"/>
              <a:gd name="connsiteY1063" fmla="*/ 310139 h 622144"/>
              <a:gd name="connsiteX1064" fmla="*/ 1575763 w 3245936"/>
              <a:gd name="connsiteY1064" fmla="*/ 308910 h 622144"/>
              <a:gd name="connsiteX1065" fmla="*/ 1577783 w 3245936"/>
              <a:gd name="connsiteY1065" fmla="*/ 310281 h 622144"/>
              <a:gd name="connsiteX1066" fmla="*/ 1591328 w 3245936"/>
              <a:gd name="connsiteY1066" fmla="*/ 302330 h 622144"/>
              <a:gd name="connsiteX1067" fmla="*/ 1568337 w 3245936"/>
              <a:gd name="connsiteY1067" fmla="*/ 300053 h 622144"/>
              <a:gd name="connsiteX1068" fmla="*/ 1487095 w 3245936"/>
              <a:gd name="connsiteY1068" fmla="*/ 299337 h 622144"/>
              <a:gd name="connsiteX1069" fmla="*/ 1459197 w 3245936"/>
              <a:gd name="connsiteY1069" fmla="*/ 324531 h 622144"/>
              <a:gd name="connsiteX1070" fmla="*/ 1460520 w 3245936"/>
              <a:gd name="connsiteY1070" fmla="*/ 324559 h 622144"/>
              <a:gd name="connsiteX1071" fmla="*/ 1461997 w 3245936"/>
              <a:gd name="connsiteY1071" fmla="*/ 325350 h 622144"/>
              <a:gd name="connsiteX1072" fmla="*/ 1680963 w 3245936"/>
              <a:gd name="connsiteY1072" fmla="*/ 299172 h 622144"/>
              <a:gd name="connsiteX1073" fmla="*/ 1672027 w 3245936"/>
              <a:gd name="connsiteY1073" fmla="*/ 299565 h 622144"/>
              <a:gd name="connsiteX1074" fmla="*/ 1671452 w 3245936"/>
              <a:gd name="connsiteY1074" fmla="*/ 306281 h 622144"/>
              <a:gd name="connsiteX1075" fmla="*/ 1671785 w 3245936"/>
              <a:gd name="connsiteY1075" fmla="*/ 306290 h 622144"/>
              <a:gd name="connsiteX1076" fmla="*/ 1674461 w 3245936"/>
              <a:gd name="connsiteY1076" fmla="*/ 310567 h 622144"/>
              <a:gd name="connsiteX1077" fmla="*/ 1674309 w 3245936"/>
              <a:gd name="connsiteY1077" fmla="*/ 310919 h 622144"/>
              <a:gd name="connsiteX1078" fmla="*/ 1678252 w 3245936"/>
              <a:gd name="connsiteY1078" fmla="*/ 312551 h 622144"/>
              <a:gd name="connsiteX1079" fmla="*/ 1697096 w 3245936"/>
              <a:gd name="connsiteY1079" fmla="*/ 316901 h 622144"/>
              <a:gd name="connsiteX1080" fmla="*/ 1547384 w 3245936"/>
              <a:gd name="connsiteY1080" fmla="*/ 297978 h 622144"/>
              <a:gd name="connsiteX1081" fmla="*/ 1546445 w 3245936"/>
              <a:gd name="connsiteY1081" fmla="*/ 298337 h 622144"/>
              <a:gd name="connsiteX1082" fmla="*/ 1546522 w 3245936"/>
              <a:gd name="connsiteY1082" fmla="*/ 298966 h 622144"/>
              <a:gd name="connsiteX1083" fmla="*/ 1560666 w 3245936"/>
              <a:gd name="connsiteY1083" fmla="*/ 299293 h 622144"/>
              <a:gd name="connsiteX1084" fmla="*/ 1487229 w 3245936"/>
              <a:gd name="connsiteY1084" fmla="*/ 297956 h 622144"/>
              <a:gd name="connsiteX1085" fmla="*/ 1455939 w 3245936"/>
              <a:gd name="connsiteY1085" fmla="*/ 321121 h 622144"/>
              <a:gd name="connsiteX1086" fmla="*/ 1457920 w 3245936"/>
              <a:gd name="connsiteY1086" fmla="*/ 324416 h 622144"/>
              <a:gd name="connsiteX1087" fmla="*/ 1787999 w 3245936"/>
              <a:gd name="connsiteY1087" fmla="*/ 297747 h 622144"/>
              <a:gd name="connsiteX1088" fmla="*/ 1758691 w 3245936"/>
              <a:gd name="connsiteY1088" fmla="*/ 324207 h 622144"/>
              <a:gd name="connsiteX1089" fmla="*/ 1789981 w 3245936"/>
              <a:gd name="connsiteY1089" fmla="*/ 301052 h 622144"/>
              <a:gd name="connsiteX1090" fmla="*/ 1732440 w 3245936"/>
              <a:gd name="connsiteY1090" fmla="*/ 296908 h 622144"/>
              <a:gd name="connsiteX1091" fmla="*/ 1681534 w 3245936"/>
              <a:gd name="connsiteY1091" fmla="*/ 299147 h 622144"/>
              <a:gd name="connsiteX1092" fmla="*/ 1697856 w 3245936"/>
              <a:gd name="connsiteY1092" fmla="*/ 317077 h 622144"/>
              <a:gd name="connsiteX1093" fmla="*/ 1748385 w 3245936"/>
              <a:gd name="connsiteY1093" fmla="*/ 328741 h 622144"/>
              <a:gd name="connsiteX1094" fmla="*/ 1749671 w 3245936"/>
              <a:gd name="connsiteY1094" fmla="*/ 326988 h 622144"/>
              <a:gd name="connsiteX1095" fmla="*/ 1783932 w 3245936"/>
              <a:gd name="connsiteY1095" fmla="*/ 296804 h 622144"/>
              <a:gd name="connsiteX1096" fmla="*/ 1758834 w 3245936"/>
              <a:gd name="connsiteY1096" fmla="*/ 322816 h 622144"/>
              <a:gd name="connsiteX1097" fmla="*/ 1786742 w 3245936"/>
              <a:gd name="connsiteY1097" fmla="*/ 297623 h 622144"/>
              <a:gd name="connsiteX1098" fmla="*/ 1785408 w 3245936"/>
              <a:gd name="connsiteY1098" fmla="*/ 297594 h 622144"/>
              <a:gd name="connsiteX1099" fmla="*/ 1783932 w 3245936"/>
              <a:gd name="connsiteY1099" fmla="*/ 296804 h 622144"/>
              <a:gd name="connsiteX1100" fmla="*/ 1293528 w 3245936"/>
              <a:gd name="connsiteY1100" fmla="*/ 295708 h 622144"/>
              <a:gd name="connsiteX1101" fmla="*/ 1273487 w 3245936"/>
              <a:gd name="connsiteY1101" fmla="*/ 305433 h 622144"/>
              <a:gd name="connsiteX1102" fmla="*/ 1273659 w 3245936"/>
              <a:gd name="connsiteY1102" fmla="*/ 307395 h 622144"/>
              <a:gd name="connsiteX1103" fmla="*/ 1273192 w 3245936"/>
              <a:gd name="connsiteY1103" fmla="*/ 308414 h 622144"/>
              <a:gd name="connsiteX1104" fmla="*/ 1318874 w 3245936"/>
              <a:gd name="connsiteY1104" fmla="*/ 343190 h 622144"/>
              <a:gd name="connsiteX1105" fmla="*/ 1491934 w 3245936"/>
              <a:gd name="connsiteY1105" fmla="*/ 294965 h 622144"/>
              <a:gd name="connsiteX1106" fmla="*/ 1462311 w 3245936"/>
              <a:gd name="connsiteY1106" fmla="*/ 325683 h 622144"/>
              <a:gd name="connsiteX1107" fmla="*/ 1463225 w 3245936"/>
              <a:gd name="connsiteY1107" fmla="*/ 327464 h 622144"/>
              <a:gd name="connsiteX1108" fmla="*/ 1512736 w 3245936"/>
              <a:gd name="connsiteY1108" fmla="*/ 325283 h 622144"/>
              <a:gd name="connsiteX1109" fmla="*/ 1495668 w 3245936"/>
              <a:gd name="connsiteY1109" fmla="*/ 295470 h 622144"/>
              <a:gd name="connsiteX1110" fmla="*/ 1493410 w 3245936"/>
              <a:gd name="connsiteY1110" fmla="*/ 295746 h 622144"/>
              <a:gd name="connsiteX1111" fmla="*/ 1491934 w 3245936"/>
              <a:gd name="connsiteY1111" fmla="*/ 294965 h 622144"/>
              <a:gd name="connsiteX1112" fmla="*/ 1107991 w 3245936"/>
              <a:gd name="connsiteY1112" fmla="*/ 294908 h 622144"/>
              <a:gd name="connsiteX1113" fmla="*/ 1067643 w 3245936"/>
              <a:gd name="connsiteY1113" fmla="*/ 334751 h 622144"/>
              <a:gd name="connsiteX1114" fmla="*/ 1068386 w 3245936"/>
              <a:gd name="connsiteY1114" fmla="*/ 336485 h 622144"/>
              <a:gd name="connsiteX1115" fmla="*/ 1163398 w 3245936"/>
              <a:gd name="connsiteY1115" fmla="*/ 333113 h 622144"/>
              <a:gd name="connsiteX1116" fmla="*/ 1163417 w 3245936"/>
              <a:gd name="connsiteY1116" fmla="*/ 332513 h 622144"/>
              <a:gd name="connsiteX1117" fmla="*/ 1163769 w 3245936"/>
              <a:gd name="connsiteY1117" fmla="*/ 331732 h 622144"/>
              <a:gd name="connsiteX1118" fmla="*/ 1782694 w 3245936"/>
              <a:gd name="connsiteY1118" fmla="*/ 294699 h 622144"/>
              <a:gd name="connsiteX1119" fmla="*/ 1733192 w 3245936"/>
              <a:gd name="connsiteY1119" fmla="*/ 296880 h 622144"/>
              <a:gd name="connsiteX1120" fmla="*/ 1750252 w 3245936"/>
              <a:gd name="connsiteY1120" fmla="*/ 326683 h 622144"/>
              <a:gd name="connsiteX1121" fmla="*/ 1752519 w 3245936"/>
              <a:gd name="connsiteY1121" fmla="*/ 326417 h 622144"/>
              <a:gd name="connsiteX1122" fmla="*/ 1753986 w 3245936"/>
              <a:gd name="connsiteY1122" fmla="*/ 327198 h 622144"/>
              <a:gd name="connsiteX1123" fmla="*/ 1783618 w 3245936"/>
              <a:gd name="connsiteY1123" fmla="*/ 296470 h 622144"/>
              <a:gd name="connsiteX1124" fmla="*/ 1782694 w 3245936"/>
              <a:gd name="connsiteY1124" fmla="*/ 294699 h 622144"/>
              <a:gd name="connsiteX1125" fmla="*/ 1497544 w 3245936"/>
              <a:gd name="connsiteY1125" fmla="*/ 293422 h 622144"/>
              <a:gd name="connsiteX1126" fmla="*/ 1496249 w 3245936"/>
              <a:gd name="connsiteY1126" fmla="*/ 295165 h 622144"/>
              <a:gd name="connsiteX1127" fmla="*/ 1513479 w 3245936"/>
              <a:gd name="connsiteY1127" fmla="*/ 325255 h 622144"/>
              <a:gd name="connsiteX1128" fmla="*/ 1564402 w 3245936"/>
              <a:gd name="connsiteY1128" fmla="*/ 323011 h 622144"/>
              <a:gd name="connsiteX1129" fmla="*/ 1548097 w 3245936"/>
              <a:gd name="connsiteY1129" fmla="*/ 305092 h 622144"/>
              <a:gd name="connsiteX1130" fmla="*/ 1500525 w 3245936"/>
              <a:gd name="connsiteY1130" fmla="*/ 293336 h 622144"/>
              <a:gd name="connsiteX1131" fmla="*/ 1547211 w 3245936"/>
              <a:gd name="connsiteY1131" fmla="*/ 304119 h 622144"/>
              <a:gd name="connsiteX1132" fmla="*/ 1545217 w 3245936"/>
              <a:gd name="connsiteY1132" fmla="*/ 301928 h 622144"/>
              <a:gd name="connsiteX1133" fmla="*/ 1542216 w 3245936"/>
              <a:gd name="connsiteY1133" fmla="*/ 302662 h 622144"/>
              <a:gd name="connsiteX1134" fmla="*/ 1539530 w 3245936"/>
              <a:gd name="connsiteY1134" fmla="*/ 298404 h 622144"/>
              <a:gd name="connsiteX1135" fmla="*/ 1541195 w 3245936"/>
              <a:gd name="connsiteY1135" fmla="*/ 297365 h 622144"/>
              <a:gd name="connsiteX1136" fmla="*/ 1667518 w 3245936"/>
              <a:gd name="connsiteY1136" fmla="*/ 293041 h 622144"/>
              <a:gd name="connsiteX1137" fmla="*/ 1656567 w 3245936"/>
              <a:gd name="connsiteY1137" fmla="*/ 299400 h 622144"/>
              <a:gd name="connsiteX1138" fmla="*/ 1659033 w 3245936"/>
              <a:gd name="connsiteY1138" fmla="*/ 299291 h 622144"/>
              <a:gd name="connsiteX1139" fmla="*/ 1299986 w 3245936"/>
              <a:gd name="connsiteY1139" fmla="*/ 292555 h 622144"/>
              <a:gd name="connsiteX1140" fmla="*/ 1294328 w 3245936"/>
              <a:gd name="connsiteY1140" fmla="*/ 295299 h 622144"/>
              <a:gd name="connsiteX1141" fmla="*/ 1320589 w 3245936"/>
              <a:gd name="connsiteY1141" fmla="*/ 344495 h 622144"/>
              <a:gd name="connsiteX1142" fmla="*/ 1367328 w 3245936"/>
              <a:gd name="connsiteY1142" fmla="*/ 380061 h 622144"/>
              <a:gd name="connsiteX1143" fmla="*/ 1367509 w 3245936"/>
              <a:gd name="connsiteY1143" fmla="*/ 379442 h 622144"/>
              <a:gd name="connsiteX1144" fmla="*/ 1674890 w 3245936"/>
              <a:gd name="connsiteY1144" fmla="*/ 292498 h 622144"/>
              <a:gd name="connsiteX1145" fmla="*/ 1672566 w 3245936"/>
              <a:gd name="connsiteY1145" fmla="*/ 293260 h 622144"/>
              <a:gd name="connsiteX1146" fmla="*/ 1672099 w 3245936"/>
              <a:gd name="connsiteY1146" fmla="*/ 298718 h 622144"/>
              <a:gd name="connsiteX1147" fmla="*/ 1680225 w 3245936"/>
              <a:gd name="connsiteY1147" fmla="*/ 298361 h 622144"/>
              <a:gd name="connsiteX1148" fmla="*/ 2079141 w 3245936"/>
              <a:gd name="connsiteY1148" fmla="*/ 292355 h 622144"/>
              <a:gd name="connsiteX1149" fmla="*/ 2073159 w 3245936"/>
              <a:gd name="connsiteY1149" fmla="*/ 388853 h 622144"/>
              <a:gd name="connsiteX1150" fmla="*/ 2073426 w 3245936"/>
              <a:gd name="connsiteY1150" fmla="*/ 388853 h 622144"/>
              <a:gd name="connsiteX1151" fmla="*/ 2074845 w 3245936"/>
              <a:gd name="connsiteY1151" fmla="*/ 389577 h 622144"/>
              <a:gd name="connsiteX1152" fmla="*/ 2096705 w 3245936"/>
              <a:gd name="connsiteY1152" fmla="*/ 367974 h 622144"/>
              <a:gd name="connsiteX1153" fmla="*/ 2079455 w 3245936"/>
              <a:gd name="connsiteY1153" fmla="*/ 292355 h 622144"/>
              <a:gd name="connsiteX1154" fmla="*/ 2079141 w 3245936"/>
              <a:gd name="connsiteY1154" fmla="*/ 292355 h 622144"/>
              <a:gd name="connsiteX1155" fmla="*/ 1670128 w 3245936"/>
              <a:gd name="connsiteY1155" fmla="*/ 292136 h 622144"/>
              <a:gd name="connsiteX1156" fmla="*/ 1660508 w 3245936"/>
              <a:gd name="connsiteY1156" fmla="*/ 299227 h 622144"/>
              <a:gd name="connsiteX1157" fmla="*/ 1671743 w 3245936"/>
              <a:gd name="connsiteY1157" fmla="*/ 298734 h 622144"/>
              <a:gd name="connsiteX1158" fmla="*/ 1672214 w 3245936"/>
              <a:gd name="connsiteY1158" fmla="*/ 293232 h 622144"/>
              <a:gd name="connsiteX1159" fmla="*/ 1671880 w 3245936"/>
              <a:gd name="connsiteY1159" fmla="*/ 293232 h 622144"/>
              <a:gd name="connsiteX1160" fmla="*/ 1670128 w 3245936"/>
              <a:gd name="connsiteY1160" fmla="*/ 292136 h 622144"/>
              <a:gd name="connsiteX1161" fmla="*/ 1561198 w 3245936"/>
              <a:gd name="connsiteY1161" fmla="*/ 291769 h 622144"/>
              <a:gd name="connsiteX1162" fmla="*/ 1502268 w 3245936"/>
              <a:gd name="connsiteY1162" fmla="*/ 292603 h 622144"/>
              <a:gd name="connsiteX1163" fmla="*/ 1542449 w 3245936"/>
              <a:gd name="connsiteY1163" fmla="*/ 296581 h 622144"/>
              <a:gd name="connsiteX1164" fmla="*/ 1543816 w 3245936"/>
              <a:gd name="connsiteY1164" fmla="*/ 295727 h 622144"/>
              <a:gd name="connsiteX1165" fmla="*/ 1545265 w 3245936"/>
              <a:gd name="connsiteY1165" fmla="*/ 296860 h 622144"/>
              <a:gd name="connsiteX1166" fmla="*/ 1547359 w 3245936"/>
              <a:gd name="connsiteY1166" fmla="*/ 297067 h 622144"/>
              <a:gd name="connsiteX1167" fmla="*/ 2081731 w 3245936"/>
              <a:gd name="connsiteY1167" fmla="*/ 291136 h 622144"/>
              <a:gd name="connsiteX1168" fmla="*/ 2080179 w 3245936"/>
              <a:gd name="connsiteY1168" fmla="*/ 292165 h 622144"/>
              <a:gd name="connsiteX1169" fmla="*/ 2097314 w 3245936"/>
              <a:gd name="connsiteY1169" fmla="*/ 367374 h 622144"/>
              <a:gd name="connsiteX1170" fmla="*/ 2137338 w 3245936"/>
              <a:gd name="connsiteY1170" fmla="*/ 327846 h 622144"/>
              <a:gd name="connsiteX1171" fmla="*/ 2076369 w 3245936"/>
              <a:gd name="connsiteY1171" fmla="*/ 291136 h 622144"/>
              <a:gd name="connsiteX1172" fmla="*/ 2039802 w 3245936"/>
              <a:gd name="connsiteY1172" fmla="*/ 316397 h 622144"/>
              <a:gd name="connsiteX1173" fmla="*/ 2070911 w 3245936"/>
              <a:gd name="connsiteY1173" fmla="*/ 387348 h 622144"/>
              <a:gd name="connsiteX1174" fmla="*/ 2072521 w 3245936"/>
              <a:gd name="connsiteY1174" fmla="*/ 388577 h 622144"/>
              <a:gd name="connsiteX1175" fmla="*/ 2078483 w 3245936"/>
              <a:gd name="connsiteY1175" fmla="*/ 292327 h 622144"/>
              <a:gd name="connsiteX1176" fmla="*/ 2078217 w 3245936"/>
              <a:gd name="connsiteY1176" fmla="*/ 292327 h 622144"/>
              <a:gd name="connsiteX1177" fmla="*/ 2076369 w 3245936"/>
              <a:gd name="connsiteY1177" fmla="*/ 291136 h 622144"/>
              <a:gd name="connsiteX1178" fmla="*/ 1610509 w 3245936"/>
              <a:gd name="connsiteY1178" fmla="*/ 291071 h 622144"/>
              <a:gd name="connsiteX1179" fmla="*/ 1563689 w 3245936"/>
              <a:gd name="connsiteY1179" fmla="*/ 291734 h 622144"/>
              <a:gd name="connsiteX1180" fmla="*/ 1549268 w 3245936"/>
              <a:gd name="connsiteY1180" fmla="*/ 297256 h 622144"/>
              <a:gd name="connsiteX1181" fmla="*/ 1572642 w 3245936"/>
              <a:gd name="connsiteY1181" fmla="*/ 299570 h 622144"/>
              <a:gd name="connsiteX1182" fmla="*/ 1595137 w 3245936"/>
              <a:gd name="connsiteY1182" fmla="*/ 300090 h 622144"/>
              <a:gd name="connsiteX1183" fmla="*/ 1628975 w 3245936"/>
              <a:gd name="connsiteY1183" fmla="*/ 290810 h 622144"/>
              <a:gd name="connsiteX1184" fmla="*/ 1612129 w 3245936"/>
              <a:gd name="connsiteY1184" fmla="*/ 291048 h 622144"/>
              <a:gd name="connsiteX1185" fmla="*/ 1596642 w 3245936"/>
              <a:gd name="connsiteY1185" fmla="*/ 300137 h 622144"/>
              <a:gd name="connsiteX1186" fmla="*/ 1615749 w 3245936"/>
              <a:gd name="connsiteY1186" fmla="*/ 300556 h 622144"/>
              <a:gd name="connsiteX1187" fmla="*/ 1638907 w 3245936"/>
              <a:gd name="connsiteY1187" fmla="*/ 290669 h 622144"/>
              <a:gd name="connsiteX1188" fmla="*/ 1630397 w 3245936"/>
              <a:gd name="connsiteY1188" fmla="*/ 290790 h 622144"/>
              <a:gd name="connsiteX1189" fmla="*/ 1617121 w 3245936"/>
              <a:gd name="connsiteY1189" fmla="*/ 300575 h 622144"/>
              <a:gd name="connsiteX1190" fmla="*/ 1623646 w 3245936"/>
              <a:gd name="connsiteY1190" fmla="*/ 300728 h 622144"/>
              <a:gd name="connsiteX1191" fmla="*/ 1623655 w 3245936"/>
              <a:gd name="connsiteY1191" fmla="*/ 300299 h 622144"/>
              <a:gd name="connsiteX1192" fmla="*/ 1627941 w 3245936"/>
              <a:gd name="connsiteY1192" fmla="*/ 297623 h 622144"/>
              <a:gd name="connsiteX1193" fmla="*/ 1629599 w 3245936"/>
              <a:gd name="connsiteY1193" fmla="*/ 298613 h 622144"/>
              <a:gd name="connsiteX1194" fmla="*/ 1669156 w 3245936"/>
              <a:gd name="connsiteY1194" fmla="*/ 290241 h 622144"/>
              <a:gd name="connsiteX1195" fmla="*/ 1639889 w 3245936"/>
              <a:gd name="connsiteY1195" fmla="*/ 290655 h 622144"/>
              <a:gd name="connsiteX1196" fmla="*/ 1630027 w 3245936"/>
              <a:gd name="connsiteY1196" fmla="*/ 299071 h 622144"/>
              <a:gd name="connsiteX1197" fmla="*/ 1630656 w 3245936"/>
              <a:gd name="connsiteY1197" fmla="*/ 300537 h 622144"/>
              <a:gd name="connsiteX1198" fmla="*/ 1655470 w 3245936"/>
              <a:gd name="connsiteY1198" fmla="*/ 299448 h 622144"/>
              <a:gd name="connsiteX1199" fmla="*/ 1669528 w 3245936"/>
              <a:gd name="connsiteY1199" fmla="*/ 291289 h 622144"/>
              <a:gd name="connsiteX1200" fmla="*/ 1669156 w 3245936"/>
              <a:gd name="connsiteY1200" fmla="*/ 290241 h 622144"/>
              <a:gd name="connsiteX1201" fmla="*/ 2075740 w 3245936"/>
              <a:gd name="connsiteY1201" fmla="*/ 290050 h 622144"/>
              <a:gd name="connsiteX1202" fmla="*/ 2033097 w 3245936"/>
              <a:gd name="connsiteY1202" fmla="*/ 301080 h 622144"/>
              <a:gd name="connsiteX1203" fmla="*/ 2039507 w 3245936"/>
              <a:gd name="connsiteY1203" fmla="*/ 315701 h 622144"/>
              <a:gd name="connsiteX1204" fmla="*/ 2075921 w 3245936"/>
              <a:gd name="connsiteY1204" fmla="*/ 290536 h 622144"/>
              <a:gd name="connsiteX1205" fmla="*/ 2075740 w 3245936"/>
              <a:gd name="connsiteY1205" fmla="*/ 290050 h 622144"/>
              <a:gd name="connsiteX1206" fmla="*/ 2924313 w 3245936"/>
              <a:gd name="connsiteY1206" fmla="*/ 289393 h 622144"/>
              <a:gd name="connsiteX1207" fmla="*/ 2865382 w 3245936"/>
              <a:gd name="connsiteY1207" fmla="*/ 420924 h 622144"/>
              <a:gd name="connsiteX1208" fmla="*/ 2942201 w 3245936"/>
              <a:gd name="connsiteY1208" fmla="*/ 459719 h 622144"/>
              <a:gd name="connsiteX1209" fmla="*/ 2944306 w 3245936"/>
              <a:gd name="connsiteY1209" fmla="*/ 458262 h 622144"/>
              <a:gd name="connsiteX1210" fmla="*/ 2925265 w 3245936"/>
              <a:gd name="connsiteY1210" fmla="*/ 289507 h 622144"/>
              <a:gd name="connsiteX1211" fmla="*/ 2924522 w 3245936"/>
              <a:gd name="connsiteY1211" fmla="*/ 289488 h 622144"/>
              <a:gd name="connsiteX1212" fmla="*/ 2924313 w 3245936"/>
              <a:gd name="connsiteY1212" fmla="*/ 289393 h 622144"/>
              <a:gd name="connsiteX1213" fmla="*/ 2922884 w 3245936"/>
              <a:gd name="connsiteY1213" fmla="*/ 288555 h 622144"/>
              <a:gd name="connsiteX1214" fmla="*/ 2802679 w 3245936"/>
              <a:gd name="connsiteY1214" fmla="*/ 386310 h 622144"/>
              <a:gd name="connsiteX1215" fmla="*/ 2803136 w 3245936"/>
              <a:gd name="connsiteY1215" fmla="*/ 389025 h 622144"/>
              <a:gd name="connsiteX1216" fmla="*/ 2802974 w 3245936"/>
              <a:gd name="connsiteY1216" fmla="*/ 389406 h 622144"/>
              <a:gd name="connsiteX1217" fmla="*/ 2864572 w 3245936"/>
              <a:gd name="connsiteY1217" fmla="*/ 420524 h 622144"/>
              <a:gd name="connsiteX1218" fmla="*/ 2923494 w 3245936"/>
              <a:gd name="connsiteY1218" fmla="*/ 289022 h 622144"/>
              <a:gd name="connsiteX1219" fmla="*/ 2922884 w 3245936"/>
              <a:gd name="connsiteY1219" fmla="*/ 288555 h 622144"/>
              <a:gd name="connsiteX1220" fmla="*/ 2179705 w 3245936"/>
              <a:gd name="connsiteY1220" fmla="*/ 288469 h 622144"/>
              <a:gd name="connsiteX1221" fmla="*/ 2152654 w 3245936"/>
              <a:gd name="connsiteY1221" fmla="*/ 336970 h 622144"/>
              <a:gd name="connsiteX1222" fmla="*/ 2205375 w 3245936"/>
              <a:gd name="connsiteY1222" fmla="*/ 371784 h 622144"/>
              <a:gd name="connsiteX1223" fmla="*/ 2206766 w 3245936"/>
              <a:gd name="connsiteY1223" fmla="*/ 370794 h 622144"/>
              <a:gd name="connsiteX1224" fmla="*/ 2181792 w 3245936"/>
              <a:gd name="connsiteY1224" fmla="*/ 288698 h 622144"/>
              <a:gd name="connsiteX1225" fmla="*/ 2180248 w 3245936"/>
              <a:gd name="connsiteY1225" fmla="*/ 288707 h 622144"/>
              <a:gd name="connsiteX1226" fmla="*/ 2179705 w 3245936"/>
              <a:gd name="connsiteY1226" fmla="*/ 288469 h 622144"/>
              <a:gd name="connsiteX1227" fmla="*/ 2178839 w 3245936"/>
              <a:gd name="connsiteY1227" fmla="*/ 287993 h 622144"/>
              <a:gd name="connsiteX1228" fmla="*/ 2138643 w 3245936"/>
              <a:gd name="connsiteY1228" fmla="*/ 327703 h 622144"/>
              <a:gd name="connsiteX1229" fmla="*/ 2151978 w 3245936"/>
              <a:gd name="connsiteY1229" fmla="*/ 336513 h 622144"/>
              <a:gd name="connsiteX1230" fmla="*/ 2178972 w 3245936"/>
              <a:gd name="connsiteY1230" fmla="*/ 288126 h 622144"/>
              <a:gd name="connsiteX1231" fmla="*/ 2178839 w 3245936"/>
              <a:gd name="connsiteY1231" fmla="*/ 287993 h 622144"/>
              <a:gd name="connsiteX1232" fmla="*/ 2928380 w 3245936"/>
              <a:gd name="connsiteY1232" fmla="*/ 287755 h 622144"/>
              <a:gd name="connsiteX1233" fmla="*/ 2926170 w 3245936"/>
              <a:gd name="connsiteY1233" fmla="*/ 289441 h 622144"/>
              <a:gd name="connsiteX1234" fmla="*/ 2945211 w 3245936"/>
              <a:gd name="connsiteY1234" fmla="*/ 458186 h 622144"/>
              <a:gd name="connsiteX1235" fmla="*/ 2945954 w 3245936"/>
              <a:gd name="connsiteY1235" fmla="*/ 458224 h 622144"/>
              <a:gd name="connsiteX1236" fmla="*/ 2947240 w 3245936"/>
              <a:gd name="connsiteY1236" fmla="*/ 458805 h 622144"/>
              <a:gd name="connsiteX1237" fmla="*/ 3052548 w 3245936"/>
              <a:gd name="connsiteY1237" fmla="*/ 344533 h 622144"/>
              <a:gd name="connsiteX1238" fmla="*/ 3051738 w 3245936"/>
              <a:gd name="connsiteY1238" fmla="*/ 341447 h 622144"/>
              <a:gd name="connsiteX1239" fmla="*/ 3051843 w 3245936"/>
              <a:gd name="connsiteY1239" fmla="*/ 341209 h 622144"/>
              <a:gd name="connsiteX1240" fmla="*/ 2183801 w 3245936"/>
              <a:gd name="connsiteY1240" fmla="*/ 287450 h 622144"/>
              <a:gd name="connsiteX1241" fmla="*/ 2182372 w 3245936"/>
              <a:gd name="connsiteY1241" fmla="*/ 288479 h 622144"/>
              <a:gd name="connsiteX1242" fmla="*/ 2207337 w 3245936"/>
              <a:gd name="connsiteY1242" fmla="*/ 370584 h 622144"/>
              <a:gd name="connsiteX1243" fmla="*/ 2208881 w 3245936"/>
              <a:gd name="connsiteY1243" fmla="*/ 370565 h 622144"/>
              <a:gd name="connsiteX1244" fmla="*/ 2209023 w 3245936"/>
              <a:gd name="connsiteY1244" fmla="*/ 370641 h 622144"/>
              <a:gd name="connsiteX1245" fmla="*/ 2230531 w 3245936"/>
              <a:gd name="connsiteY1245" fmla="*/ 316463 h 622144"/>
              <a:gd name="connsiteX1246" fmla="*/ 1799201 w 3245936"/>
              <a:gd name="connsiteY1246" fmla="*/ 286383 h 622144"/>
              <a:gd name="connsiteX1247" fmla="*/ 1789371 w 3245936"/>
              <a:gd name="connsiteY1247" fmla="*/ 292536 h 622144"/>
              <a:gd name="connsiteX1248" fmla="*/ 1789695 w 3245936"/>
              <a:gd name="connsiteY1248" fmla="*/ 294927 h 622144"/>
              <a:gd name="connsiteX1249" fmla="*/ 1789666 w 3245936"/>
              <a:gd name="connsiteY1249" fmla="*/ 294994 h 622144"/>
              <a:gd name="connsiteX1250" fmla="*/ 2177534 w 3245936"/>
              <a:gd name="connsiteY1250" fmla="*/ 285678 h 622144"/>
              <a:gd name="connsiteX1251" fmla="*/ 2082531 w 3245936"/>
              <a:gd name="connsiteY1251" fmla="*/ 289050 h 622144"/>
              <a:gd name="connsiteX1252" fmla="*/ 2082522 w 3245936"/>
              <a:gd name="connsiteY1252" fmla="*/ 289650 h 622144"/>
              <a:gd name="connsiteX1253" fmla="*/ 2082169 w 3245936"/>
              <a:gd name="connsiteY1253" fmla="*/ 290422 h 622144"/>
              <a:gd name="connsiteX1254" fmla="*/ 2137938 w 3245936"/>
              <a:gd name="connsiteY1254" fmla="*/ 327255 h 622144"/>
              <a:gd name="connsiteX1255" fmla="*/ 2178277 w 3245936"/>
              <a:gd name="connsiteY1255" fmla="*/ 287402 h 622144"/>
              <a:gd name="connsiteX1256" fmla="*/ 2177534 w 3245936"/>
              <a:gd name="connsiteY1256" fmla="*/ 285678 h 622144"/>
              <a:gd name="connsiteX1257" fmla="*/ 1093941 w 3245936"/>
              <a:gd name="connsiteY1257" fmla="*/ 285640 h 622144"/>
              <a:gd name="connsiteX1258" fmla="*/ 1066957 w 3245936"/>
              <a:gd name="connsiteY1258" fmla="*/ 334037 h 622144"/>
              <a:gd name="connsiteX1259" fmla="*/ 1067090 w 3245936"/>
              <a:gd name="connsiteY1259" fmla="*/ 334170 h 622144"/>
              <a:gd name="connsiteX1260" fmla="*/ 1107295 w 3245936"/>
              <a:gd name="connsiteY1260" fmla="*/ 294460 h 622144"/>
              <a:gd name="connsiteX1261" fmla="*/ 1239350 w 3245936"/>
              <a:gd name="connsiteY1261" fmla="*/ 283707 h 622144"/>
              <a:gd name="connsiteX1262" fmla="*/ 1207146 w 3245936"/>
              <a:gd name="connsiteY1262" fmla="*/ 305957 h 622144"/>
              <a:gd name="connsiteX1263" fmla="*/ 1213680 w 3245936"/>
              <a:gd name="connsiteY1263" fmla="*/ 320864 h 622144"/>
              <a:gd name="connsiteX1264" fmla="*/ 1260210 w 3245936"/>
              <a:gd name="connsiteY1264" fmla="*/ 308834 h 622144"/>
              <a:gd name="connsiteX1265" fmla="*/ 1262334 w 3245936"/>
              <a:gd name="connsiteY1265" fmla="*/ 301175 h 622144"/>
              <a:gd name="connsiteX1266" fmla="*/ 193772 w 3245936"/>
              <a:gd name="connsiteY1266" fmla="*/ 281649 h 622144"/>
              <a:gd name="connsiteX1267" fmla="*/ 190800 w 3245936"/>
              <a:gd name="connsiteY1267" fmla="*/ 283402 h 622144"/>
              <a:gd name="connsiteX1268" fmla="*/ 183608 w 3245936"/>
              <a:gd name="connsiteY1268" fmla="*/ 385453 h 622144"/>
              <a:gd name="connsiteX1269" fmla="*/ 183827 w 3245936"/>
              <a:gd name="connsiteY1269" fmla="*/ 385462 h 622144"/>
              <a:gd name="connsiteX1270" fmla="*/ 186161 w 3245936"/>
              <a:gd name="connsiteY1270" fmla="*/ 387291 h 622144"/>
              <a:gd name="connsiteX1271" fmla="*/ 317187 w 3245936"/>
              <a:gd name="connsiteY1271" fmla="*/ 337028 h 622144"/>
              <a:gd name="connsiteX1272" fmla="*/ 317120 w 3245936"/>
              <a:gd name="connsiteY1272" fmla="*/ 335342 h 622144"/>
              <a:gd name="connsiteX1273" fmla="*/ 317225 w 3245936"/>
              <a:gd name="connsiteY1273" fmla="*/ 335103 h 622144"/>
              <a:gd name="connsiteX1274" fmla="*/ 187333 w 3245936"/>
              <a:gd name="connsiteY1274" fmla="*/ 280906 h 622144"/>
              <a:gd name="connsiteX1275" fmla="*/ 69204 w 3245936"/>
              <a:gd name="connsiteY1275" fmla="*/ 303223 h 622144"/>
              <a:gd name="connsiteX1276" fmla="*/ 69175 w 3245936"/>
              <a:gd name="connsiteY1276" fmla="*/ 304309 h 622144"/>
              <a:gd name="connsiteX1277" fmla="*/ 68746 w 3245936"/>
              <a:gd name="connsiteY1277" fmla="*/ 305243 h 622144"/>
              <a:gd name="connsiteX1278" fmla="*/ 180427 w 3245936"/>
              <a:gd name="connsiteY1278" fmla="*/ 386558 h 622144"/>
              <a:gd name="connsiteX1279" fmla="*/ 182942 w 3245936"/>
              <a:gd name="connsiteY1279" fmla="*/ 385424 h 622144"/>
              <a:gd name="connsiteX1280" fmla="*/ 190123 w 3245936"/>
              <a:gd name="connsiteY1280" fmla="*/ 283383 h 622144"/>
              <a:gd name="connsiteX1281" fmla="*/ 189904 w 3245936"/>
              <a:gd name="connsiteY1281" fmla="*/ 283383 h 622144"/>
              <a:gd name="connsiteX1282" fmla="*/ 187333 w 3245936"/>
              <a:gd name="connsiteY1282" fmla="*/ 280906 h 622144"/>
              <a:gd name="connsiteX1283" fmla="*/ 1927055 w 3245936"/>
              <a:gd name="connsiteY1283" fmla="*/ 278963 h 622144"/>
              <a:gd name="connsiteX1284" fmla="*/ 1952401 w 3245936"/>
              <a:gd name="connsiteY1284" fmla="*/ 326445 h 622144"/>
              <a:gd name="connsiteX1285" fmla="*/ 1972441 w 3245936"/>
              <a:gd name="connsiteY1285" fmla="*/ 316720 h 622144"/>
              <a:gd name="connsiteX1286" fmla="*/ 1972270 w 3245936"/>
              <a:gd name="connsiteY1286" fmla="*/ 314768 h 622144"/>
              <a:gd name="connsiteX1287" fmla="*/ 1972737 w 3245936"/>
              <a:gd name="connsiteY1287" fmla="*/ 313739 h 622144"/>
              <a:gd name="connsiteX1288" fmla="*/ 2142834 w 3245936"/>
              <a:gd name="connsiteY1288" fmla="*/ 275801 h 622144"/>
              <a:gd name="connsiteX1289" fmla="*/ 2083513 w 3245936"/>
              <a:gd name="connsiteY1289" fmla="*/ 288364 h 622144"/>
              <a:gd name="connsiteX1290" fmla="*/ 2177553 w 3245936"/>
              <a:gd name="connsiteY1290" fmla="*/ 285031 h 622144"/>
              <a:gd name="connsiteX1291" fmla="*/ 2177562 w 3245936"/>
              <a:gd name="connsiteY1291" fmla="*/ 284793 h 622144"/>
              <a:gd name="connsiteX1292" fmla="*/ 740697 w 3245936"/>
              <a:gd name="connsiteY1292" fmla="*/ 274972 h 622144"/>
              <a:gd name="connsiteX1293" fmla="*/ 631102 w 3245936"/>
              <a:gd name="connsiteY1293" fmla="*/ 318701 h 622144"/>
              <a:gd name="connsiteX1294" fmla="*/ 631179 w 3245936"/>
              <a:gd name="connsiteY1294" fmla="*/ 320083 h 622144"/>
              <a:gd name="connsiteX1295" fmla="*/ 780959 w 3245936"/>
              <a:gd name="connsiteY1295" fmla="*/ 360249 h 622144"/>
              <a:gd name="connsiteX1296" fmla="*/ 782255 w 3245936"/>
              <a:gd name="connsiteY1296" fmla="*/ 358602 h 622144"/>
              <a:gd name="connsiteX1297" fmla="*/ 1399151 w 3245936"/>
              <a:gd name="connsiteY1297" fmla="*/ 270210 h 622144"/>
              <a:gd name="connsiteX1298" fmla="*/ 1368490 w 3245936"/>
              <a:gd name="connsiteY1298" fmla="*/ 379347 h 622144"/>
              <a:gd name="connsiteX1299" fmla="*/ 1369271 w 3245936"/>
              <a:gd name="connsiteY1299" fmla="*/ 380347 h 622144"/>
              <a:gd name="connsiteX1300" fmla="*/ 1371566 w 3245936"/>
              <a:gd name="connsiteY1300" fmla="*/ 379909 h 622144"/>
              <a:gd name="connsiteX1301" fmla="*/ 2171628 w 3245936"/>
              <a:gd name="connsiteY1301" fmla="*/ 269696 h 622144"/>
              <a:gd name="connsiteX1302" fmla="*/ 2144844 w 3245936"/>
              <a:gd name="connsiteY1302" fmla="*/ 275372 h 622144"/>
              <a:gd name="connsiteX1303" fmla="*/ 2177801 w 3245936"/>
              <a:gd name="connsiteY1303" fmla="*/ 283907 h 622144"/>
              <a:gd name="connsiteX1304" fmla="*/ 2178982 w 3245936"/>
              <a:gd name="connsiteY1304" fmla="*/ 282364 h 622144"/>
              <a:gd name="connsiteX1305" fmla="*/ 1029228 w 3245936"/>
              <a:gd name="connsiteY1305" fmla="*/ 268838 h 622144"/>
              <a:gd name="connsiteX1306" fmla="*/ 1013617 w 3245936"/>
              <a:gd name="connsiteY1306" fmla="*/ 304585 h 622144"/>
              <a:gd name="connsiteX1307" fmla="*/ 1014750 w 3245936"/>
              <a:gd name="connsiteY1307" fmla="*/ 305300 h 622144"/>
              <a:gd name="connsiteX1308" fmla="*/ 2462017 w 3245936"/>
              <a:gd name="connsiteY1308" fmla="*/ 264704 h 622144"/>
              <a:gd name="connsiteX1309" fmla="*/ 2461207 w 3245936"/>
              <a:gd name="connsiteY1309" fmla="*/ 361869 h 622144"/>
              <a:gd name="connsiteX1310" fmla="*/ 2461655 w 3245936"/>
              <a:gd name="connsiteY1310" fmla="*/ 361878 h 622144"/>
              <a:gd name="connsiteX1311" fmla="*/ 2463951 w 3245936"/>
              <a:gd name="connsiteY1311" fmla="*/ 363650 h 622144"/>
              <a:gd name="connsiteX1312" fmla="*/ 2477848 w 3245936"/>
              <a:gd name="connsiteY1312" fmla="*/ 358107 h 622144"/>
              <a:gd name="connsiteX1313" fmla="*/ 767329 w 3245936"/>
              <a:gd name="connsiteY1313" fmla="*/ 264352 h 622144"/>
              <a:gd name="connsiteX1314" fmla="*/ 741497 w 3245936"/>
              <a:gd name="connsiteY1314" fmla="*/ 274667 h 622144"/>
              <a:gd name="connsiteX1315" fmla="*/ 783036 w 3245936"/>
              <a:gd name="connsiteY1315" fmla="*/ 358268 h 622144"/>
              <a:gd name="connsiteX1316" fmla="*/ 783226 w 3245936"/>
              <a:gd name="connsiteY1316" fmla="*/ 358183 h 622144"/>
              <a:gd name="connsiteX1317" fmla="*/ 2197946 w 3245936"/>
              <a:gd name="connsiteY1317" fmla="*/ 264133 h 622144"/>
              <a:gd name="connsiteX1318" fmla="*/ 2172362 w 3245936"/>
              <a:gd name="connsiteY1318" fmla="*/ 269543 h 622144"/>
              <a:gd name="connsiteX1319" fmla="*/ 2179620 w 3245936"/>
              <a:gd name="connsiteY1319" fmla="*/ 282021 h 622144"/>
              <a:gd name="connsiteX1320" fmla="*/ 2181858 w 3245936"/>
              <a:gd name="connsiteY1320" fmla="*/ 281745 h 622144"/>
              <a:gd name="connsiteX1321" fmla="*/ 2182991 w 3245936"/>
              <a:gd name="connsiteY1321" fmla="*/ 282249 h 622144"/>
              <a:gd name="connsiteX1322" fmla="*/ 2462903 w 3245936"/>
              <a:gd name="connsiteY1322" fmla="*/ 263895 h 622144"/>
              <a:gd name="connsiteX1323" fmla="*/ 2462703 w 3245936"/>
              <a:gd name="connsiteY1323" fmla="*/ 263971 h 622144"/>
              <a:gd name="connsiteX1324" fmla="*/ 2478600 w 3245936"/>
              <a:gd name="connsiteY1324" fmla="*/ 357811 h 622144"/>
              <a:gd name="connsiteX1325" fmla="*/ 2504432 w 3245936"/>
              <a:gd name="connsiteY1325" fmla="*/ 347505 h 622144"/>
              <a:gd name="connsiteX1326" fmla="*/ 1277250 w 3245936"/>
              <a:gd name="connsiteY1326" fmla="*/ 263294 h 622144"/>
              <a:gd name="connsiteX1327" fmla="*/ 1293957 w 3245936"/>
              <a:gd name="connsiteY1327" fmla="*/ 294584 h 622144"/>
              <a:gd name="connsiteX1328" fmla="*/ 1299481 w 3245936"/>
              <a:gd name="connsiteY1328" fmla="*/ 291898 h 622144"/>
              <a:gd name="connsiteX1329" fmla="*/ 2459426 w 3245936"/>
              <a:gd name="connsiteY1329" fmla="*/ 263247 h 622144"/>
              <a:gd name="connsiteX1330" fmla="*/ 2414344 w 3245936"/>
              <a:gd name="connsiteY1330" fmla="*/ 303681 h 622144"/>
              <a:gd name="connsiteX1331" fmla="*/ 2459045 w 3245936"/>
              <a:gd name="connsiteY1331" fmla="*/ 362307 h 622144"/>
              <a:gd name="connsiteX1332" fmla="*/ 2460569 w 3245936"/>
              <a:gd name="connsiteY1332" fmla="*/ 361850 h 622144"/>
              <a:gd name="connsiteX1333" fmla="*/ 2461379 w 3245936"/>
              <a:gd name="connsiteY1333" fmla="*/ 264085 h 622144"/>
              <a:gd name="connsiteX1334" fmla="*/ 2460922 w 3245936"/>
              <a:gd name="connsiteY1334" fmla="*/ 264066 h 622144"/>
              <a:gd name="connsiteX1335" fmla="*/ 2459426 w 3245936"/>
              <a:gd name="connsiteY1335" fmla="*/ 263247 h 622144"/>
              <a:gd name="connsiteX1336" fmla="*/ 1273869 w 3245936"/>
              <a:gd name="connsiteY1336" fmla="*/ 262504 h 622144"/>
              <a:gd name="connsiteX1337" fmla="*/ 1263258 w 3245936"/>
              <a:gd name="connsiteY1337" fmla="*/ 300633 h 622144"/>
              <a:gd name="connsiteX1338" fmla="*/ 1267468 w 3245936"/>
              <a:gd name="connsiteY1338" fmla="*/ 303976 h 622144"/>
              <a:gd name="connsiteX1339" fmla="*/ 1267668 w 3245936"/>
              <a:gd name="connsiteY1339" fmla="*/ 304138 h 622144"/>
              <a:gd name="connsiteX1340" fmla="*/ 1270278 w 3245936"/>
              <a:gd name="connsiteY1340" fmla="*/ 303080 h 622144"/>
              <a:gd name="connsiteX1341" fmla="*/ 1273916 w 3245936"/>
              <a:gd name="connsiteY1341" fmla="*/ 262504 h 622144"/>
              <a:gd name="connsiteX1342" fmla="*/ 1273869 w 3245936"/>
              <a:gd name="connsiteY1342" fmla="*/ 262504 h 622144"/>
              <a:gd name="connsiteX1343" fmla="*/ 943837 w 3245936"/>
              <a:gd name="connsiteY1343" fmla="*/ 262332 h 622144"/>
              <a:gd name="connsiteX1344" fmla="*/ 986728 w 3245936"/>
              <a:gd name="connsiteY1344" fmla="*/ 364193 h 622144"/>
              <a:gd name="connsiteX1345" fmla="*/ 1012579 w 3245936"/>
              <a:gd name="connsiteY1345" fmla="*/ 305005 h 622144"/>
              <a:gd name="connsiteX1346" fmla="*/ 1275716 w 3245936"/>
              <a:gd name="connsiteY1346" fmla="*/ 262294 h 622144"/>
              <a:gd name="connsiteX1347" fmla="*/ 1274383 w 3245936"/>
              <a:gd name="connsiteY1347" fmla="*/ 262513 h 622144"/>
              <a:gd name="connsiteX1348" fmla="*/ 1270735 w 3245936"/>
              <a:gd name="connsiteY1348" fmla="*/ 303099 h 622144"/>
              <a:gd name="connsiteX1349" fmla="*/ 1271001 w 3245936"/>
              <a:gd name="connsiteY1349" fmla="*/ 303099 h 622144"/>
              <a:gd name="connsiteX1350" fmla="*/ 1273202 w 3245936"/>
              <a:gd name="connsiteY1350" fmla="*/ 304671 h 622144"/>
              <a:gd name="connsiteX1351" fmla="*/ 1293147 w 3245936"/>
              <a:gd name="connsiteY1351" fmla="*/ 294984 h 622144"/>
              <a:gd name="connsiteX1352" fmla="*/ 2089180 w 3245936"/>
              <a:gd name="connsiteY1352" fmla="*/ 261923 h 622144"/>
              <a:gd name="connsiteX1353" fmla="*/ 2080550 w 3245936"/>
              <a:gd name="connsiteY1353" fmla="*/ 285688 h 622144"/>
              <a:gd name="connsiteX1354" fmla="*/ 2082341 w 3245936"/>
              <a:gd name="connsiteY1354" fmla="*/ 287669 h 622144"/>
              <a:gd name="connsiteX1355" fmla="*/ 2140824 w 3245936"/>
              <a:gd name="connsiteY1355" fmla="*/ 275277 h 622144"/>
              <a:gd name="connsiteX1356" fmla="*/ 2464979 w 3245936"/>
              <a:gd name="connsiteY1356" fmla="*/ 261904 h 622144"/>
              <a:gd name="connsiteX1357" fmla="*/ 2463684 w 3245936"/>
              <a:gd name="connsiteY1357" fmla="*/ 263561 h 622144"/>
              <a:gd name="connsiteX1358" fmla="*/ 2505232 w 3245936"/>
              <a:gd name="connsiteY1358" fmla="*/ 347181 h 622144"/>
              <a:gd name="connsiteX1359" fmla="*/ 2614826 w 3245936"/>
              <a:gd name="connsiteY1359" fmla="*/ 303452 h 622144"/>
              <a:gd name="connsiteX1360" fmla="*/ 2614750 w 3245936"/>
              <a:gd name="connsiteY1360" fmla="*/ 302071 h 622144"/>
              <a:gd name="connsiteX1361" fmla="*/ 1271792 w 3245936"/>
              <a:gd name="connsiteY1361" fmla="*/ 261304 h 622144"/>
              <a:gd name="connsiteX1362" fmla="*/ 1240712 w 3245936"/>
              <a:gd name="connsiteY1362" fmla="*/ 282773 h 622144"/>
              <a:gd name="connsiteX1363" fmla="*/ 1262629 w 3245936"/>
              <a:gd name="connsiteY1363" fmla="*/ 300147 h 622144"/>
              <a:gd name="connsiteX1364" fmla="*/ 1273164 w 3245936"/>
              <a:gd name="connsiteY1364" fmla="*/ 262275 h 622144"/>
              <a:gd name="connsiteX1365" fmla="*/ 1271792 w 3245936"/>
              <a:gd name="connsiteY1365" fmla="*/ 261304 h 622144"/>
              <a:gd name="connsiteX1366" fmla="*/ 786893 w 3245936"/>
              <a:gd name="connsiteY1366" fmla="*/ 259856 h 622144"/>
              <a:gd name="connsiteX1367" fmla="*/ 785369 w 3245936"/>
              <a:gd name="connsiteY1367" fmla="*/ 260313 h 622144"/>
              <a:gd name="connsiteX1368" fmla="*/ 784560 w 3245936"/>
              <a:gd name="connsiteY1368" fmla="*/ 358078 h 622144"/>
              <a:gd name="connsiteX1369" fmla="*/ 785007 w 3245936"/>
              <a:gd name="connsiteY1369" fmla="*/ 358087 h 622144"/>
              <a:gd name="connsiteX1370" fmla="*/ 786512 w 3245936"/>
              <a:gd name="connsiteY1370" fmla="*/ 358907 h 622144"/>
              <a:gd name="connsiteX1371" fmla="*/ 831594 w 3245936"/>
              <a:gd name="connsiteY1371" fmla="*/ 318473 h 622144"/>
              <a:gd name="connsiteX1372" fmla="*/ 781969 w 3245936"/>
              <a:gd name="connsiteY1372" fmla="*/ 258503 h 622144"/>
              <a:gd name="connsiteX1373" fmla="*/ 768091 w 3245936"/>
              <a:gd name="connsiteY1373" fmla="*/ 264037 h 622144"/>
              <a:gd name="connsiteX1374" fmla="*/ 783912 w 3245936"/>
              <a:gd name="connsiteY1374" fmla="*/ 357449 h 622144"/>
              <a:gd name="connsiteX1375" fmla="*/ 784722 w 3245936"/>
              <a:gd name="connsiteY1375" fmla="*/ 260285 h 622144"/>
              <a:gd name="connsiteX1376" fmla="*/ 784274 w 3245936"/>
              <a:gd name="connsiteY1376" fmla="*/ 260285 h 622144"/>
              <a:gd name="connsiteX1377" fmla="*/ 781969 w 3245936"/>
              <a:gd name="connsiteY1377" fmla="*/ 258503 h 622144"/>
              <a:gd name="connsiteX1378" fmla="*/ 2259201 w 3245936"/>
              <a:gd name="connsiteY1378" fmla="*/ 257961 h 622144"/>
              <a:gd name="connsiteX1379" fmla="*/ 2233341 w 3245936"/>
              <a:gd name="connsiteY1379" fmla="*/ 317158 h 622144"/>
              <a:gd name="connsiteX1380" fmla="*/ 2302102 w 3245936"/>
              <a:gd name="connsiteY1380" fmla="*/ 359821 h 622144"/>
              <a:gd name="connsiteX1381" fmla="*/ 2259934 w 3245936"/>
              <a:gd name="connsiteY1381" fmla="*/ 257265 h 622144"/>
              <a:gd name="connsiteX1382" fmla="*/ 2303492 w 3245936"/>
              <a:gd name="connsiteY1382" fmla="*/ 360678 h 622144"/>
              <a:gd name="connsiteX1383" fmla="*/ 2327943 w 3245936"/>
              <a:gd name="connsiteY1383" fmla="*/ 375871 h 622144"/>
              <a:gd name="connsiteX1384" fmla="*/ 2328581 w 3245936"/>
              <a:gd name="connsiteY1384" fmla="*/ 375271 h 622144"/>
              <a:gd name="connsiteX1385" fmla="*/ 2069930 w 3245936"/>
              <a:gd name="connsiteY1385" fmla="*/ 256942 h 622144"/>
              <a:gd name="connsiteX1386" fmla="*/ 2078407 w 3245936"/>
              <a:gd name="connsiteY1386" fmla="*/ 285336 h 622144"/>
              <a:gd name="connsiteX1387" fmla="*/ 2079836 w 3245936"/>
              <a:gd name="connsiteY1387" fmla="*/ 285364 h 622144"/>
              <a:gd name="connsiteX1388" fmla="*/ 2079922 w 3245936"/>
              <a:gd name="connsiteY1388" fmla="*/ 285402 h 622144"/>
              <a:gd name="connsiteX1389" fmla="*/ 2088513 w 3245936"/>
              <a:gd name="connsiteY1389" fmla="*/ 261752 h 622144"/>
              <a:gd name="connsiteX1390" fmla="*/ 2366062 w 3245936"/>
              <a:gd name="connsiteY1390" fmla="*/ 256894 h 622144"/>
              <a:gd name="connsiteX1391" fmla="*/ 2332020 w 3245936"/>
              <a:gd name="connsiteY1391" fmla="*/ 374861 h 622144"/>
              <a:gd name="connsiteX1392" fmla="*/ 2333001 w 3245936"/>
              <a:gd name="connsiteY1392" fmla="*/ 375433 h 622144"/>
              <a:gd name="connsiteX1393" fmla="*/ 2342421 w 3245936"/>
              <a:gd name="connsiteY1393" fmla="*/ 366974 h 622144"/>
              <a:gd name="connsiteX1394" fmla="*/ 902336 w 3245936"/>
              <a:gd name="connsiteY1394" fmla="*/ 256236 h 622144"/>
              <a:gd name="connsiteX1395" fmla="*/ 832747 w 3245936"/>
              <a:gd name="connsiteY1395" fmla="*/ 318644 h 622144"/>
              <a:gd name="connsiteX1396" fmla="*/ 875019 w 3245936"/>
              <a:gd name="connsiteY1396" fmla="*/ 374080 h 622144"/>
              <a:gd name="connsiteX1397" fmla="*/ 877114 w 3245936"/>
              <a:gd name="connsiteY1397" fmla="*/ 373632 h 622144"/>
              <a:gd name="connsiteX1398" fmla="*/ 921720 w 3245936"/>
              <a:gd name="connsiteY1398" fmla="*/ 255970 h 622144"/>
              <a:gd name="connsiteX1399" fmla="*/ 979889 w 3245936"/>
              <a:gd name="connsiteY1399" fmla="*/ 371137 h 622144"/>
              <a:gd name="connsiteX1400" fmla="*/ 983785 w 3245936"/>
              <a:gd name="connsiteY1400" fmla="*/ 370927 h 622144"/>
              <a:gd name="connsiteX1401" fmla="*/ 985842 w 3245936"/>
              <a:gd name="connsiteY1401" fmla="*/ 366231 h 622144"/>
              <a:gd name="connsiteX1402" fmla="*/ 1148605 w 3245936"/>
              <a:gd name="connsiteY1402" fmla="*/ 254779 h 622144"/>
              <a:gd name="connsiteX1403" fmla="*/ 1108591 w 3245936"/>
              <a:gd name="connsiteY1403" fmla="*/ 294308 h 622144"/>
              <a:gd name="connsiteX1404" fmla="*/ 1164198 w 3245936"/>
              <a:gd name="connsiteY1404" fmla="*/ 331027 h 622144"/>
              <a:gd name="connsiteX1405" fmla="*/ 1165760 w 3245936"/>
              <a:gd name="connsiteY1405" fmla="*/ 329989 h 622144"/>
              <a:gd name="connsiteX1406" fmla="*/ 2255925 w 3245936"/>
              <a:gd name="connsiteY1406" fmla="*/ 254598 h 622144"/>
              <a:gd name="connsiteX1407" fmla="*/ 2231521 w 3245936"/>
              <a:gd name="connsiteY1407" fmla="*/ 316025 h 622144"/>
              <a:gd name="connsiteX1408" fmla="*/ 2232693 w 3245936"/>
              <a:gd name="connsiteY1408" fmla="*/ 316739 h 622144"/>
              <a:gd name="connsiteX1409" fmla="*/ 2258801 w 3245936"/>
              <a:gd name="connsiteY1409" fmla="*/ 256989 h 622144"/>
              <a:gd name="connsiteX1410" fmla="*/ 2257801 w 3245936"/>
              <a:gd name="connsiteY1410" fmla="*/ 254598 h 622144"/>
              <a:gd name="connsiteX1411" fmla="*/ 2256067 w 3245936"/>
              <a:gd name="connsiteY1411" fmla="*/ 254665 h 622144"/>
              <a:gd name="connsiteX1412" fmla="*/ 2255925 w 3245936"/>
              <a:gd name="connsiteY1412" fmla="*/ 254598 h 622144"/>
              <a:gd name="connsiteX1413" fmla="*/ 2246999 w 3245936"/>
              <a:gd name="connsiteY1413" fmla="*/ 253741 h 622144"/>
              <a:gd name="connsiteX1414" fmla="*/ 2199203 w 3245936"/>
              <a:gd name="connsiteY1414" fmla="*/ 263857 h 622144"/>
              <a:gd name="connsiteX1415" fmla="*/ 2183573 w 3245936"/>
              <a:gd name="connsiteY1415" fmla="*/ 282783 h 622144"/>
              <a:gd name="connsiteX1416" fmla="*/ 2184134 w 3245936"/>
              <a:gd name="connsiteY1416" fmla="*/ 283431 h 622144"/>
              <a:gd name="connsiteX1417" fmla="*/ 2253753 w 3245936"/>
              <a:gd name="connsiteY1417" fmla="*/ 252893 h 622144"/>
              <a:gd name="connsiteX1418" fmla="*/ 2184354 w 3245936"/>
              <a:gd name="connsiteY1418" fmla="*/ 284050 h 622144"/>
              <a:gd name="connsiteX1419" fmla="*/ 2184535 w 3245936"/>
              <a:gd name="connsiteY1419" fmla="*/ 286031 h 622144"/>
              <a:gd name="connsiteX1420" fmla="*/ 2184249 w 3245936"/>
              <a:gd name="connsiteY1420" fmla="*/ 286679 h 622144"/>
              <a:gd name="connsiteX1421" fmla="*/ 2230864 w 3245936"/>
              <a:gd name="connsiteY1421" fmla="*/ 315616 h 622144"/>
              <a:gd name="connsiteX1422" fmla="*/ 2255220 w 3245936"/>
              <a:gd name="connsiteY1422" fmla="*/ 254294 h 622144"/>
              <a:gd name="connsiteX1423" fmla="*/ 2253753 w 3245936"/>
              <a:gd name="connsiteY1423" fmla="*/ 252893 h 622144"/>
              <a:gd name="connsiteX1424" fmla="*/ 2253543 w 3245936"/>
              <a:gd name="connsiteY1424" fmla="*/ 252351 h 622144"/>
              <a:gd name="connsiteX1425" fmla="*/ 2249562 w 3245936"/>
              <a:gd name="connsiteY1425" fmla="*/ 253189 h 622144"/>
              <a:gd name="connsiteX1426" fmla="*/ 2208947 w 3245936"/>
              <a:gd name="connsiteY1426" fmla="*/ 272372 h 622144"/>
              <a:gd name="connsiteX1427" fmla="*/ 1036915 w 3245936"/>
              <a:gd name="connsiteY1427" fmla="*/ 251512 h 622144"/>
              <a:gd name="connsiteX1428" fmla="*/ 1015408 w 3245936"/>
              <a:gd name="connsiteY1428" fmla="*/ 305681 h 622144"/>
              <a:gd name="connsiteX1429" fmla="*/ 1062137 w 3245936"/>
              <a:gd name="connsiteY1429" fmla="*/ 334694 h 622144"/>
              <a:gd name="connsiteX1430" fmla="*/ 1063576 w 3245936"/>
              <a:gd name="connsiteY1430" fmla="*/ 333675 h 622144"/>
              <a:gd name="connsiteX1431" fmla="*/ 1038601 w 3245936"/>
              <a:gd name="connsiteY1431" fmla="*/ 251579 h 622144"/>
              <a:gd name="connsiteX1432" fmla="*/ 1037048 w 3245936"/>
              <a:gd name="connsiteY1432" fmla="*/ 251588 h 622144"/>
              <a:gd name="connsiteX1433" fmla="*/ 1036915 w 3245936"/>
              <a:gd name="connsiteY1433" fmla="*/ 251512 h 622144"/>
              <a:gd name="connsiteX1434" fmla="*/ 2253362 w 3245936"/>
              <a:gd name="connsiteY1434" fmla="*/ 251398 h 622144"/>
              <a:gd name="connsiteX1435" fmla="*/ 2253172 w 3245936"/>
              <a:gd name="connsiteY1435" fmla="*/ 251484 h 622144"/>
              <a:gd name="connsiteX1436" fmla="*/ 2253362 w 3245936"/>
              <a:gd name="connsiteY1436" fmla="*/ 251455 h 622144"/>
              <a:gd name="connsiteX1437" fmla="*/ 2253362 w 3245936"/>
              <a:gd name="connsiteY1437" fmla="*/ 251398 h 622144"/>
              <a:gd name="connsiteX1438" fmla="*/ 2261278 w 3245936"/>
              <a:gd name="connsiteY1438" fmla="*/ 251274 h 622144"/>
              <a:gd name="connsiteX1439" fmla="*/ 2260354 w 3245936"/>
              <a:gd name="connsiteY1439" fmla="*/ 251331 h 622144"/>
              <a:gd name="connsiteX1440" fmla="*/ 2260344 w 3245936"/>
              <a:gd name="connsiteY1440" fmla="*/ 251979 h 622144"/>
              <a:gd name="connsiteX1441" fmla="*/ 2258963 w 3245936"/>
              <a:gd name="connsiteY1441" fmla="*/ 254017 h 622144"/>
              <a:gd name="connsiteX1442" fmla="*/ 2259611 w 3245936"/>
              <a:gd name="connsiteY1442" fmla="*/ 255103 h 622144"/>
              <a:gd name="connsiteX1443" fmla="*/ 2266031 w 3245936"/>
              <a:gd name="connsiteY1443" fmla="*/ 251017 h 622144"/>
              <a:gd name="connsiteX1444" fmla="*/ 2262144 w 3245936"/>
              <a:gd name="connsiteY1444" fmla="*/ 251236 h 622144"/>
              <a:gd name="connsiteX1445" fmla="*/ 2260096 w 3245936"/>
              <a:gd name="connsiteY1445" fmla="*/ 255932 h 622144"/>
              <a:gd name="connsiteX1446" fmla="*/ 2324219 w 3245936"/>
              <a:gd name="connsiteY1446" fmla="*/ 366184 h 622144"/>
              <a:gd name="connsiteX1447" fmla="*/ 1040544 w 3245936"/>
              <a:gd name="connsiteY1447" fmla="*/ 250379 h 622144"/>
              <a:gd name="connsiteX1448" fmla="*/ 1039153 w 3245936"/>
              <a:gd name="connsiteY1448" fmla="*/ 251360 h 622144"/>
              <a:gd name="connsiteX1449" fmla="*/ 1064128 w 3245936"/>
              <a:gd name="connsiteY1449" fmla="*/ 333465 h 622144"/>
              <a:gd name="connsiteX1450" fmla="*/ 1065671 w 3245936"/>
              <a:gd name="connsiteY1450" fmla="*/ 333456 h 622144"/>
              <a:gd name="connsiteX1451" fmla="*/ 1066214 w 3245936"/>
              <a:gd name="connsiteY1451" fmla="*/ 333694 h 622144"/>
              <a:gd name="connsiteX1452" fmla="*/ 1093255 w 3245936"/>
              <a:gd name="connsiteY1452" fmla="*/ 285193 h 622144"/>
              <a:gd name="connsiteX1453" fmla="*/ 2763426 w 3245936"/>
              <a:gd name="connsiteY1453" fmla="*/ 250169 h 622144"/>
              <a:gd name="connsiteX1454" fmla="*/ 2773503 w 3245936"/>
              <a:gd name="connsiteY1454" fmla="*/ 393111 h 622144"/>
              <a:gd name="connsiteX1455" fmla="*/ 2796154 w 3245936"/>
              <a:gd name="connsiteY1455" fmla="*/ 388539 h 622144"/>
              <a:gd name="connsiteX1456" fmla="*/ 2796183 w 3245936"/>
              <a:gd name="connsiteY1456" fmla="*/ 387405 h 622144"/>
              <a:gd name="connsiteX1457" fmla="*/ 2798402 w 3245936"/>
              <a:gd name="connsiteY1457" fmla="*/ 384939 h 622144"/>
              <a:gd name="connsiteX1458" fmla="*/ 2265192 w 3245936"/>
              <a:gd name="connsiteY1458" fmla="*/ 249350 h 622144"/>
              <a:gd name="connsiteX1459" fmla="*/ 2263173 w 3245936"/>
              <a:gd name="connsiteY1459" fmla="*/ 249541 h 622144"/>
              <a:gd name="connsiteX1460" fmla="*/ 2262925 w 3245936"/>
              <a:gd name="connsiteY1460" fmla="*/ 249417 h 622144"/>
              <a:gd name="connsiteX1461" fmla="*/ 2262440 w 3245936"/>
              <a:gd name="connsiteY1461" fmla="*/ 250531 h 622144"/>
              <a:gd name="connsiteX1462" fmla="*/ 2265707 w 3245936"/>
              <a:gd name="connsiteY1462" fmla="*/ 250360 h 622144"/>
              <a:gd name="connsiteX1463" fmla="*/ 2261220 w 3245936"/>
              <a:gd name="connsiteY1463" fmla="*/ 248236 h 622144"/>
              <a:gd name="connsiteX1464" fmla="*/ 2259839 w 3245936"/>
              <a:gd name="connsiteY1464" fmla="*/ 249226 h 622144"/>
              <a:gd name="connsiteX1465" fmla="*/ 2260382 w 3245936"/>
              <a:gd name="connsiteY1465" fmla="*/ 250636 h 622144"/>
              <a:gd name="connsiteX1466" fmla="*/ 2261582 w 3245936"/>
              <a:gd name="connsiteY1466" fmla="*/ 250579 h 622144"/>
              <a:gd name="connsiteX1467" fmla="*/ 2262221 w 3245936"/>
              <a:gd name="connsiteY1467" fmla="*/ 249102 h 622144"/>
              <a:gd name="connsiteX1468" fmla="*/ 2261220 w 3245936"/>
              <a:gd name="connsiteY1468" fmla="*/ 248236 h 622144"/>
              <a:gd name="connsiteX1469" fmla="*/ 2370910 w 3245936"/>
              <a:gd name="connsiteY1469" fmla="*/ 248093 h 622144"/>
              <a:gd name="connsiteX1470" fmla="*/ 2368805 w 3245936"/>
              <a:gd name="connsiteY1470" fmla="*/ 248531 h 622144"/>
              <a:gd name="connsiteX1471" fmla="*/ 2343583 w 3245936"/>
              <a:gd name="connsiteY1471" fmla="*/ 365927 h 622144"/>
              <a:gd name="connsiteX1472" fmla="*/ 2413182 w 3245936"/>
              <a:gd name="connsiteY1472" fmla="*/ 303509 h 622144"/>
              <a:gd name="connsiteX1473" fmla="*/ 2260916 w 3245936"/>
              <a:gd name="connsiteY1473" fmla="*/ 247836 h 622144"/>
              <a:gd name="connsiteX1474" fmla="*/ 2259268 w 3245936"/>
              <a:gd name="connsiteY1474" fmla="*/ 248617 h 622144"/>
              <a:gd name="connsiteX1475" fmla="*/ 2259630 w 3245936"/>
              <a:gd name="connsiteY1475" fmla="*/ 248998 h 622144"/>
              <a:gd name="connsiteX1476" fmla="*/ 2261001 w 3245936"/>
              <a:gd name="connsiteY1476" fmla="*/ 248007 h 622144"/>
              <a:gd name="connsiteX1477" fmla="*/ 2260916 w 3245936"/>
              <a:gd name="connsiteY1477" fmla="*/ 247836 h 622144"/>
              <a:gd name="connsiteX1478" fmla="*/ 916462 w 3245936"/>
              <a:gd name="connsiteY1478" fmla="*/ 247350 h 622144"/>
              <a:gd name="connsiteX1479" fmla="*/ 914643 w 3245936"/>
              <a:gd name="connsiteY1479" fmla="*/ 247540 h 622144"/>
              <a:gd name="connsiteX1480" fmla="*/ 878171 w 3245936"/>
              <a:gd name="connsiteY1480" fmla="*/ 373889 h 622144"/>
              <a:gd name="connsiteX1481" fmla="*/ 880362 w 3245936"/>
              <a:gd name="connsiteY1481" fmla="*/ 376594 h 622144"/>
              <a:gd name="connsiteX1482" fmla="*/ 979022 w 3245936"/>
              <a:gd name="connsiteY1482" fmla="*/ 371184 h 622144"/>
              <a:gd name="connsiteX1483" fmla="*/ 2759511 w 3245936"/>
              <a:gd name="connsiteY1483" fmla="*/ 247188 h 622144"/>
              <a:gd name="connsiteX1484" fmla="*/ 2621646 w 3245936"/>
              <a:gd name="connsiteY1484" fmla="*/ 301652 h 622144"/>
              <a:gd name="connsiteX1485" fmla="*/ 2621713 w 3245936"/>
              <a:gd name="connsiteY1485" fmla="*/ 303366 h 622144"/>
              <a:gd name="connsiteX1486" fmla="*/ 2619913 w 3245936"/>
              <a:gd name="connsiteY1486" fmla="*/ 305681 h 622144"/>
              <a:gd name="connsiteX1487" fmla="*/ 2664052 w 3245936"/>
              <a:gd name="connsiteY1487" fmla="*/ 412066 h 622144"/>
              <a:gd name="connsiteX1488" fmla="*/ 2665871 w 3245936"/>
              <a:gd name="connsiteY1488" fmla="*/ 411951 h 622144"/>
              <a:gd name="connsiteX1489" fmla="*/ 2668414 w 3245936"/>
              <a:gd name="connsiteY1489" fmla="*/ 414371 h 622144"/>
              <a:gd name="connsiteX1490" fmla="*/ 2772580 w 3245936"/>
              <a:gd name="connsiteY1490" fmla="*/ 393292 h 622144"/>
              <a:gd name="connsiteX1491" fmla="*/ 2762426 w 3245936"/>
              <a:gd name="connsiteY1491" fmla="*/ 249017 h 622144"/>
              <a:gd name="connsiteX1492" fmla="*/ 2761835 w 3245936"/>
              <a:gd name="connsiteY1492" fmla="*/ 248998 h 622144"/>
              <a:gd name="connsiteX1493" fmla="*/ 2759511 w 3245936"/>
              <a:gd name="connsiteY1493" fmla="*/ 247188 h 622144"/>
              <a:gd name="connsiteX1494" fmla="*/ 2765912 w 3245936"/>
              <a:gd name="connsiteY1494" fmla="*/ 246778 h 622144"/>
              <a:gd name="connsiteX1495" fmla="*/ 2763893 w 3245936"/>
              <a:gd name="connsiteY1495" fmla="*/ 248788 h 622144"/>
              <a:gd name="connsiteX1496" fmla="*/ 2799164 w 3245936"/>
              <a:gd name="connsiteY1496" fmla="*/ 384681 h 622144"/>
              <a:gd name="connsiteX1497" fmla="*/ 2800469 w 3245936"/>
              <a:gd name="connsiteY1497" fmla="*/ 384729 h 622144"/>
              <a:gd name="connsiteX1498" fmla="*/ 2802098 w 3245936"/>
              <a:gd name="connsiteY1498" fmla="*/ 385672 h 622144"/>
              <a:gd name="connsiteX1499" fmla="*/ 2922313 w 3245936"/>
              <a:gd name="connsiteY1499" fmla="*/ 287917 h 622144"/>
              <a:gd name="connsiteX1500" fmla="*/ 2921836 w 3245936"/>
              <a:gd name="connsiteY1500" fmla="*/ 285593 h 622144"/>
              <a:gd name="connsiteX1501" fmla="*/ 912938 w 3245936"/>
              <a:gd name="connsiteY1501" fmla="*/ 246721 h 622144"/>
              <a:gd name="connsiteX1502" fmla="*/ 903508 w 3245936"/>
              <a:gd name="connsiteY1502" fmla="*/ 255179 h 622144"/>
              <a:gd name="connsiteX1503" fmla="*/ 879867 w 3245936"/>
              <a:gd name="connsiteY1503" fmla="*/ 365260 h 622144"/>
              <a:gd name="connsiteX1504" fmla="*/ 913909 w 3245936"/>
              <a:gd name="connsiteY1504" fmla="*/ 247302 h 622144"/>
              <a:gd name="connsiteX1505" fmla="*/ 912938 w 3245936"/>
              <a:gd name="connsiteY1505" fmla="*/ 246721 h 622144"/>
              <a:gd name="connsiteX1506" fmla="*/ 917986 w 3245936"/>
              <a:gd name="connsiteY1506" fmla="*/ 246273 h 622144"/>
              <a:gd name="connsiteX1507" fmla="*/ 917348 w 3245936"/>
              <a:gd name="connsiteY1507" fmla="*/ 246873 h 622144"/>
              <a:gd name="connsiteX1508" fmla="*/ 985994 w 3245936"/>
              <a:gd name="connsiteY1508" fmla="*/ 364888 h 622144"/>
              <a:gd name="connsiteX1509" fmla="*/ 942446 w 3245936"/>
              <a:gd name="connsiteY1509" fmla="*/ 261456 h 622144"/>
              <a:gd name="connsiteX1510" fmla="*/ 2372520 w 3245936"/>
              <a:gd name="connsiteY1510" fmla="*/ 245921 h 622144"/>
              <a:gd name="connsiteX1511" fmla="*/ 2371520 w 3245936"/>
              <a:gd name="connsiteY1511" fmla="*/ 247550 h 622144"/>
              <a:gd name="connsiteX1512" fmla="*/ 2413782 w 3245936"/>
              <a:gd name="connsiteY1512" fmla="*/ 302966 h 622144"/>
              <a:gd name="connsiteX1513" fmla="*/ 2458807 w 3245936"/>
              <a:gd name="connsiteY1513" fmla="*/ 262599 h 622144"/>
              <a:gd name="connsiteX1514" fmla="*/ 2458217 w 3245936"/>
              <a:gd name="connsiteY1514" fmla="*/ 260313 h 622144"/>
              <a:gd name="connsiteX1515" fmla="*/ 2003798 w 3245936"/>
              <a:gd name="connsiteY1515" fmla="*/ 245645 h 622144"/>
              <a:gd name="connsiteX1516" fmla="*/ 1979804 w 3245936"/>
              <a:gd name="connsiteY1516" fmla="*/ 306129 h 622144"/>
              <a:gd name="connsiteX1517" fmla="*/ 1977394 w 3245936"/>
              <a:gd name="connsiteY1517" fmla="*/ 312482 h 622144"/>
              <a:gd name="connsiteX1518" fmla="*/ 1979042 w 3245936"/>
              <a:gd name="connsiteY1518" fmla="*/ 314387 h 622144"/>
              <a:gd name="connsiteX1519" fmla="*/ 1985110 w 3245936"/>
              <a:gd name="connsiteY1519" fmla="*/ 312806 h 622144"/>
              <a:gd name="connsiteX1520" fmla="*/ 2365576 w 3245936"/>
              <a:gd name="connsiteY1520" fmla="*/ 245559 h 622144"/>
              <a:gd name="connsiteX1521" fmla="*/ 2266916 w 3245936"/>
              <a:gd name="connsiteY1521" fmla="*/ 250969 h 622144"/>
              <a:gd name="connsiteX1522" fmla="*/ 2329476 w 3245936"/>
              <a:gd name="connsiteY1522" fmla="*/ 374813 h 622144"/>
              <a:gd name="connsiteX1523" fmla="*/ 2331296 w 3245936"/>
              <a:gd name="connsiteY1523" fmla="*/ 374613 h 622144"/>
              <a:gd name="connsiteX1524" fmla="*/ 2367748 w 3245936"/>
              <a:gd name="connsiteY1524" fmla="*/ 248264 h 622144"/>
              <a:gd name="connsiteX1525" fmla="*/ 2365576 w 3245936"/>
              <a:gd name="connsiteY1525" fmla="*/ 245559 h 622144"/>
              <a:gd name="connsiteX1526" fmla="*/ 1691797 w 3245936"/>
              <a:gd name="connsiteY1526" fmla="*/ 245531 h 622144"/>
              <a:gd name="connsiteX1527" fmla="*/ 1631637 w 3245936"/>
              <a:gd name="connsiteY1527" fmla="*/ 289875 h 622144"/>
              <a:gd name="connsiteX1528" fmla="*/ 1639975 w 3245936"/>
              <a:gd name="connsiteY1528" fmla="*/ 289758 h 622144"/>
              <a:gd name="connsiteX1529" fmla="*/ 2354318 w 3245936"/>
              <a:gd name="connsiteY1529" fmla="*/ 245493 h 622144"/>
              <a:gd name="connsiteX1530" fmla="*/ 2267478 w 3245936"/>
              <a:gd name="connsiteY1530" fmla="*/ 246340 h 622144"/>
              <a:gd name="connsiteX1531" fmla="*/ 2267459 w 3245936"/>
              <a:gd name="connsiteY1531" fmla="*/ 246864 h 622144"/>
              <a:gd name="connsiteX1532" fmla="*/ 2265926 w 3245936"/>
              <a:gd name="connsiteY1532" fmla="*/ 249026 h 622144"/>
              <a:gd name="connsiteX1533" fmla="*/ 2266583 w 3245936"/>
              <a:gd name="connsiteY1533" fmla="*/ 250303 h 622144"/>
              <a:gd name="connsiteX1534" fmla="*/ 904651 w 3245936"/>
              <a:gd name="connsiteY1534" fmla="*/ 245464 h 622144"/>
              <a:gd name="connsiteX1535" fmla="*/ 788579 w 3245936"/>
              <a:gd name="connsiteY1535" fmla="*/ 256818 h 622144"/>
              <a:gd name="connsiteX1536" fmla="*/ 788560 w 3245936"/>
              <a:gd name="connsiteY1536" fmla="*/ 257589 h 622144"/>
              <a:gd name="connsiteX1537" fmla="*/ 787512 w 3245936"/>
              <a:gd name="connsiteY1537" fmla="*/ 259313 h 622144"/>
              <a:gd name="connsiteX1538" fmla="*/ 832213 w 3245936"/>
              <a:gd name="connsiteY1538" fmla="*/ 317920 h 622144"/>
              <a:gd name="connsiteX1539" fmla="*/ 902670 w 3245936"/>
              <a:gd name="connsiteY1539" fmla="*/ 254741 h 622144"/>
              <a:gd name="connsiteX1540" fmla="*/ 764938 w 3245936"/>
              <a:gd name="connsiteY1540" fmla="*/ 245388 h 622144"/>
              <a:gd name="connsiteX1541" fmla="*/ 767939 w 3245936"/>
              <a:gd name="connsiteY1541" fmla="*/ 263152 h 622144"/>
              <a:gd name="connsiteX1542" fmla="*/ 781655 w 3245936"/>
              <a:gd name="connsiteY1542" fmla="*/ 257684 h 622144"/>
              <a:gd name="connsiteX1543" fmla="*/ 781597 w 3245936"/>
              <a:gd name="connsiteY1543" fmla="*/ 255989 h 622144"/>
              <a:gd name="connsiteX1544" fmla="*/ 781921 w 3245936"/>
              <a:gd name="connsiteY1544" fmla="*/ 255294 h 622144"/>
              <a:gd name="connsiteX1545" fmla="*/ 936598 w 3245936"/>
              <a:gd name="connsiteY1545" fmla="*/ 245111 h 622144"/>
              <a:gd name="connsiteX1546" fmla="*/ 943237 w 3245936"/>
              <a:gd name="connsiteY1546" fmla="*/ 260894 h 622144"/>
              <a:gd name="connsiteX1547" fmla="*/ 1012950 w 3245936"/>
              <a:gd name="connsiteY1547" fmla="*/ 304166 h 622144"/>
              <a:gd name="connsiteX1548" fmla="*/ 1036105 w 3245936"/>
              <a:gd name="connsiteY1548" fmla="*/ 251150 h 622144"/>
              <a:gd name="connsiteX1549" fmla="*/ 1034353 w 3245936"/>
              <a:gd name="connsiteY1549" fmla="*/ 248340 h 622144"/>
              <a:gd name="connsiteX1550" fmla="*/ 911757 w 3245936"/>
              <a:gd name="connsiteY1550" fmla="*/ 244768 h 622144"/>
              <a:gd name="connsiteX1551" fmla="*/ 905613 w 3245936"/>
              <a:gd name="connsiteY1551" fmla="*/ 245369 h 622144"/>
              <a:gd name="connsiteX1552" fmla="*/ 903822 w 3245936"/>
              <a:gd name="connsiteY1552" fmla="*/ 253684 h 622144"/>
              <a:gd name="connsiteX1553" fmla="*/ 912319 w 3245936"/>
              <a:gd name="connsiteY1553" fmla="*/ 246073 h 622144"/>
              <a:gd name="connsiteX1554" fmla="*/ 911757 w 3245936"/>
              <a:gd name="connsiteY1554" fmla="*/ 244768 h 622144"/>
              <a:gd name="connsiteX1555" fmla="*/ 918729 w 3245936"/>
              <a:gd name="connsiteY1555" fmla="*/ 244530 h 622144"/>
              <a:gd name="connsiteX1556" fmla="*/ 918719 w 3245936"/>
              <a:gd name="connsiteY1556" fmla="*/ 244864 h 622144"/>
              <a:gd name="connsiteX1557" fmla="*/ 918434 w 3245936"/>
              <a:gd name="connsiteY1557" fmla="*/ 245511 h 622144"/>
              <a:gd name="connsiteX1558" fmla="*/ 941846 w 3245936"/>
              <a:gd name="connsiteY1558" fmla="*/ 260037 h 622144"/>
              <a:gd name="connsiteX1559" fmla="*/ 935540 w 3245936"/>
              <a:gd name="connsiteY1559" fmla="*/ 245083 h 622144"/>
              <a:gd name="connsiteX1560" fmla="*/ 2258792 w 3245936"/>
              <a:gd name="connsiteY1560" fmla="*/ 244092 h 622144"/>
              <a:gd name="connsiteX1561" fmla="*/ 2257934 w 3245936"/>
              <a:gd name="connsiteY1561" fmla="*/ 247816 h 622144"/>
              <a:gd name="connsiteX1562" fmla="*/ 2258734 w 3245936"/>
              <a:gd name="connsiteY1562" fmla="*/ 248188 h 622144"/>
              <a:gd name="connsiteX1563" fmla="*/ 2260687 w 3245936"/>
              <a:gd name="connsiteY1563" fmla="*/ 247274 h 622144"/>
              <a:gd name="connsiteX1564" fmla="*/ 2260497 w 3245936"/>
              <a:gd name="connsiteY1564" fmla="*/ 245235 h 622144"/>
              <a:gd name="connsiteX1565" fmla="*/ 2260620 w 3245936"/>
              <a:gd name="connsiteY1565" fmla="*/ 244950 h 622144"/>
              <a:gd name="connsiteX1566" fmla="*/ 1867076 w 3245936"/>
              <a:gd name="connsiteY1566" fmla="*/ 243988 h 622144"/>
              <a:gd name="connsiteX1567" fmla="*/ 1803697 w 3245936"/>
              <a:gd name="connsiteY1567" fmla="*/ 283583 h 622144"/>
              <a:gd name="connsiteX1568" fmla="*/ 1788495 w 3245936"/>
              <a:gd name="connsiteY1568" fmla="*/ 297308 h 622144"/>
              <a:gd name="connsiteX1569" fmla="*/ 1790504 w 3245936"/>
              <a:gd name="connsiteY1569" fmla="*/ 300661 h 622144"/>
              <a:gd name="connsiteX1570" fmla="*/ 1878144 w 3245936"/>
              <a:gd name="connsiteY1570" fmla="*/ 243711 h 622144"/>
              <a:gd name="connsiteX1571" fmla="*/ 1840187 w 3245936"/>
              <a:gd name="connsiteY1571" fmla="*/ 378862 h 622144"/>
              <a:gd name="connsiteX1572" fmla="*/ 1841816 w 3245936"/>
              <a:gd name="connsiteY1572" fmla="*/ 380166 h 622144"/>
              <a:gd name="connsiteX1573" fmla="*/ 1945162 w 3245936"/>
              <a:gd name="connsiteY1573" fmla="*/ 329960 h 622144"/>
              <a:gd name="connsiteX1574" fmla="*/ 725086 w 3245936"/>
              <a:gd name="connsiteY1574" fmla="*/ 243549 h 622144"/>
              <a:gd name="connsiteX1575" fmla="*/ 630740 w 3245936"/>
              <a:gd name="connsiteY1575" fmla="*/ 317749 h 622144"/>
              <a:gd name="connsiteX1576" fmla="*/ 630788 w 3245936"/>
              <a:gd name="connsiteY1576" fmla="*/ 317873 h 622144"/>
              <a:gd name="connsiteX1577" fmla="*/ 740307 w 3245936"/>
              <a:gd name="connsiteY1577" fmla="*/ 274182 h 622144"/>
              <a:gd name="connsiteX1578" fmla="*/ 1693273 w 3245936"/>
              <a:gd name="connsiteY1578" fmla="*/ 243425 h 622144"/>
              <a:gd name="connsiteX1579" fmla="*/ 1613696 w 3245936"/>
              <a:gd name="connsiteY1579" fmla="*/ 290129 h 622144"/>
              <a:gd name="connsiteX1580" fmla="*/ 1630215 w 3245936"/>
              <a:gd name="connsiteY1580" fmla="*/ 289895 h 622144"/>
              <a:gd name="connsiteX1581" fmla="*/ 1408657 w 3245936"/>
              <a:gd name="connsiteY1581" fmla="*/ 243254 h 622144"/>
              <a:gd name="connsiteX1582" fmla="*/ 1406676 w 3245936"/>
              <a:gd name="connsiteY1582" fmla="*/ 243578 h 622144"/>
              <a:gd name="connsiteX1583" fmla="*/ 1372357 w 3245936"/>
              <a:gd name="connsiteY1583" fmla="*/ 380109 h 622144"/>
              <a:gd name="connsiteX1584" fmla="*/ 1373671 w 3245936"/>
              <a:gd name="connsiteY1584" fmla="*/ 380985 h 622144"/>
              <a:gd name="connsiteX1585" fmla="*/ 1455015 w 3245936"/>
              <a:gd name="connsiteY1585" fmla="*/ 320797 h 622144"/>
              <a:gd name="connsiteX1586" fmla="*/ 2006789 w 3245936"/>
              <a:gd name="connsiteY1586" fmla="*/ 243216 h 622144"/>
              <a:gd name="connsiteX1587" fmla="*/ 2005198 w 3245936"/>
              <a:gd name="connsiteY1587" fmla="*/ 243340 h 622144"/>
              <a:gd name="connsiteX1588" fmla="*/ 1985929 w 3245936"/>
              <a:gd name="connsiteY1588" fmla="*/ 312596 h 622144"/>
              <a:gd name="connsiteX1589" fmla="*/ 2031982 w 3245936"/>
              <a:gd name="connsiteY1589" fmla="*/ 300680 h 622144"/>
              <a:gd name="connsiteX1590" fmla="*/ 906175 w 3245936"/>
              <a:gd name="connsiteY1590" fmla="*/ 242835 h 622144"/>
              <a:gd name="connsiteX1591" fmla="*/ 905794 w 3245936"/>
              <a:gd name="connsiteY1591" fmla="*/ 244607 h 622144"/>
              <a:gd name="connsiteX1592" fmla="*/ 911747 w 3245936"/>
              <a:gd name="connsiteY1592" fmla="*/ 244025 h 622144"/>
              <a:gd name="connsiteX1593" fmla="*/ 911747 w 3245936"/>
              <a:gd name="connsiteY1593" fmla="*/ 243845 h 622144"/>
              <a:gd name="connsiteX1594" fmla="*/ 2003750 w 3245936"/>
              <a:gd name="connsiteY1594" fmla="*/ 242768 h 622144"/>
              <a:gd name="connsiteX1595" fmla="*/ 1992263 w 3245936"/>
              <a:gd name="connsiteY1595" fmla="*/ 273153 h 622144"/>
              <a:gd name="connsiteX1596" fmla="*/ 2004236 w 3245936"/>
              <a:gd name="connsiteY1596" fmla="*/ 242987 h 622144"/>
              <a:gd name="connsiteX1597" fmla="*/ 2003750 w 3245936"/>
              <a:gd name="connsiteY1597" fmla="*/ 242768 h 622144"/>
              <a:gd name="connsiteX1598" fmla="*/ 1410009 w 3245936"/>
              <a:gd name="connsiteY1598" fmla="*/ 242178 h 622144"/>
              <a:gd name="connsiteX1599" fmla="*/ 1409209 w 3245936"/>
              <a:gd name="connsiteY1599" fmla="*/ 242930 h 622144"/>
              <a:gd name="connsiteX1600" fmla="*/ 1455520 w 3245936"/>
              <a:gd name="connsiteY1600" fmla="*/ 320406 h 622144"/>
              <a:gd name="connsiteX1601" fmla="*/ 1491143 w 3245936"/>
              <a:gd name="connsiteY1601" fmla="*/ 294041 h 622144"/>
              <a:gd name="connsiteX1602" fmla="*/ 1490734 w 3245936"/>
              <a:gd name="connsiteY1602" fmla="*/ 291460 h 622144"/>
              <a:gd name="connsiteX1603" fmla="*/ 1491067 w 3245936"/>
              <a:gd name="connsiteY1603" fmla="*/ 290746 h 622144"/>
              <a:gd name="connsiteX1604" fmla="*/ 1878601 w 3245936"/>
              <a:gd name="connsiteY1604" fmla="*/ 242092 h 622144"/>
              <a:gd name="connsiteX1605" fmla="*/ 1878420 w 3245936"/>
              <a:gd name="connsiteY1605" fmla="*/ 242711 h 622144"/>
              <a:gd name="connsiteX1606" fmla="*/ 1945933 w 3245936"/>
              <a:gd name="connsiteY1606" fmla="*/ 329608 h 622144"/>
              <a:gd name="connsiteX1607" fmla="*/ 1951591 w 3245936"/>
              <a:gd name="connsiteY1607" fmla="*/ 326855 h 622144"/>
              <a:gd name="connsiteX1608" fmla="*/ 1925331 w 3245936"/>
              <a:gd name="connsiteY1608" fmla="*/ 277658 h 622144"/>
              <a:gd name="connsiteX1609" fmla="*/ 2008570 w 3245936"/>
              <a:gd name="connsiteY1609" fmla="*/ 242073 h 622144"/>
              <a:gd name="connsiteX1610" fmla="*/ 2007608 w 3245936"/>
              <a:gd name="connsiteY1610" fmla="*/ 242921 h 622144"/>
              <a:gd name="connsiteX1611" fmla="*/ 2032830 w 3245936"/>
              <a:gd name="connsiteY1611" fmla="*/ 300471 h 622144"/>
              <a:gd name="connsiteX1612" fmla="*/ 2075511 w 3245936"/>
              <a:gd name="connsiteY1612" fmla="*/ 289422 h 622144"/>
              <a:gd name="connsiteX1613" fmla="*/ 2075550 w 3245936"/>
              <a:gd name="connsiteY1613" fmla="*/ 288041 h 622144"/>
              <a:gd name="connsiteX1614" fmla="*/ 2075969 w 3245936"/>
              <a:gd name="connsiteY1614" fmla="*/ 287145 h 622144"/>
              <a:gd name="connsiteX1615" fmla="*/ 1404113 w 3245936"/>
              <a:gd name="connsiteY1615" fmla="*/ 242006 h 622144"/>
              <a:gd name="connsiteX1616" fmla="*/ 1300758 w 3245936"/>
              <a:gd name="connsiteY1616" fmla="*/ 292203 h 622144"/>
              <a:gd name="connsiteX1617" fmla="*/ 1367785 w 3245936"/>
              <a:gd name="connsiteY1617" fmla="*/ 378442 h 622144"/>
              <a:gd name="connsiteX1618" fmla="*/ 1405742 w 3245936"/>
              <a:gd name="connsiteY1618" fmla="*/ 243302 h 622144"/>
              <a:gd name="connsiteX1619" fmla="*/ 1404113 w 3245936"/>
              <a:gd name="connsiteY1619" fmla="*/ 242006 h 622144"/>
              <a:gd name="connsiteX1620" fmla="*/ 1876658 w 3245936"/>
              <a:gd name="connsiteY1620" fmla="*/ 241816 h 622144"/>
              <a:gd name="connsiteX1621" fmla="*/ 1874353 w 3245936"/>
              <a:gd name="connsiteY1621" fmla="*/ 242254 h 622144"/>
              <a:gd name="connsiteX1622" fmla="*/ 1846778 w 3245936"/>
              <a:gd name="connsiteY1622" fmla="*/ 351963 h 622144"/>
              <a:gd name="connsiteX1623" fmla="*/ 1877439 w 3245936"/>
              <a:gd name="connsiteY1623" fmla="*/ 242816 h 622144"/>
              <a:gd name="connsiteX1624" fmla="*/ 1697302 w 3245936"/>
              <a:gd name="connsiteY1624" fmla="*/ 241663 h 622144"/>
              <a:gd name="connsiteX1625" fmla="*/ 1640958 w 3245936"/>
              <a:gd name="connsiteY1625" fmla="*/ 289744 h 622144"/>
              <a:gd name="connsiteX1626" fmla="*/ 1669204 w 3245936"/>
              <a:gd name="connsiteY1626" fmla="*/ 289345 h 622144"/>
              <a:gd name="connsiteX1627" fmla="*/ 1669204 w 3245936"/>
              <a:gd name="connsiteY1627" fmla="*/ 288945 h 622144"/>
              <a:gd name="connsiteX1628" fmla="*/ 1673490 w 3245936"/>
              <a:gd name="connsiteY1628" fmla="*/ 286269 h 622144"/>
              <a:gd name="connsiteX1629" fmla="*/ 1676176 w 3245936"/>
              <a:gd name="connsiteY1629" fmla="*/ 290555 h 622144"/>
              <a:gd name="connsiteX1630" fmla="*/ 1675204 w 3245936"/>
              <a:gd name="connsiteY1630" fmla="*/ 292193 h 622144"/>
              <a:gd name="connsiteX1631" fmla="*/ 1680796 w 3245936"/>
              <a:gd name="connsiteY1631" fmla="*/ 298336 h 622144"/>
              <a:gd name="connsiteX1632" fmla="*/ 1731983 w 3245936"/>
              <a:gd name="connsiteY1632" fmla="*/ 296089 h 622144"/>
              <a:gd name="connsiteX1633" fmla="*/ 1701227 w 3245936"/>
              <a:gd name="connsiteY1633" fmla="*/ 242359 h 622144"/>
              <a:gd name="connsiteX1634" fmla="*/ 1698969 w 3245936"/>
              <a:gd name="connsiteY1634" fmla="*/ 242644 h 622144"/>
              <a:gd name="connsiteX1635" fmla="*/ 1697302 w 3245936"/>
              <a:gd name="connsiteY1635" fmla="*/ 241663 h 622144"/>
              <a:gd name="connsiteX1636" fmla="*/ 1695235 w 3245936"/>
              <a:gd name="connsiteY1636" fmla="*/ 241359 h 622144"/>
              <a:gd name="connsiteX1637" fmla="*/ 1566127 w 3245936"/>
              <a:gd name="connsiteY1637" fmla="*/ 290800 h 622144"/>
              <a:gd name="connsiteX1638" fmla="*/ 1612076 w 3245936"/>
              <a:gd name="connsiteY1638" fmla="*/ 290151 h 622144"/>
              <a:gd name="connsiteX1639" fmla="*/ 1702579 w 3245936"/>
              <a:gd name="connsiteY1639" fmla="*/ 241340 h 622144"/>
              <a:gd name="connsiteX1640" fmla="*/ 1701798 w 3245936"/>
              <a:gd name="connsiteY1640" fmla="*/ 242064 h 622144"/>
              <a:gd name="connsiteX1641" fmla="*/ 1732716 w 3245936"/>
              <a:gd name="connsiteY1641" fmla="*/ 296051 h 622144"/>
              <a:gd name="connsiteX1642" fmla="*/ 1782713 w 3245936"/>
              <a:gd name="connsiteY1642" fmla="*/ 293851 h 622144"/>
              <a:gd name="connsiteX1643" fmla="*/ 1782722 w 3245936"/>
              <a:gd name="connsiteY1643" fmla="*/ 293327 h 622144"/>
              <a:gd name="connsiteX1644" fmla="*/ 1783094 w 3245936"/>
              <a:gd name="connsiteY1644" fmla="*/ 292527 h 622144"/>
              <a:gd name="connsiteX1645" fmla="*/ 1877382 w 3245936"/>
              <a:gd name="connsiteY1645" fmla="*/ 241168 h 622144"/>
              <a:gd name="connsiteX1646" fmla="*/ 1877277 w 3245936"/>
              <a:gd name="connsiteY1646" fmla="*/ 241263 h 622144"/>
              <a:gd name="connsiteX1647" fmla="*/ 1877715 w 3245936"/>
              <a:gd name="connsiteY1647" fmla="*/ 241816 h 622144"/>
              <a:gd name="connsiteX1648" fmla="*/ 1877811 w 3245936"/>
              <a:gd name="connsiteY1648" fmla="*/ 241501 h 622144"/>
              <a:gd name="connsiteX1649" fmla="*/ 1872258 w 3245936"/>
              <a:gd name="connsiteY1649" fmla="*/ 241168 h 622144"/>
              <a:gd name="connsiteX1650" fmla="*/ 1790924 w 3245936"/>
              <a:gd name="connsiteY1650" fmla="*/ 301366 h 622144"/>
              <a:gd name="connsiteX1651" fmla="*/ 1837282 w 3245936"/>
              <a:gd name="connsiteY1651" fmla="*/ 378900 h 622144"/>
              <a:gd name="connsiteX1652" fmla="*/ 1839263 w 3245936"/>
              <a:gd name="connsiteY1652" fmla="*/ 378585 h 622144"/>
              <a:gd name="connsiteX1653" fmla="*/ 1873591 w 3245936"/>
              <a:gd name="connsiteY1653" fmla="*/ 242054 h 622144"/>
              <a:gd name="connsiteX1654" fmla="*/ 1872258 w 3245936"/>
              <a:gd name="connsiteY1654" fmla="*/ 241168 h 622144"/>
              <a:gd name="connsiteX1655" fmla="*/ 2009037 w 3245936"/>
              <a:gd name="connsiteY1655" fmla="*/ 241159 h 622144"/>
              <a:gd name="connsiteX1656" fmla="*/ 2008865 w 3245936"/>
              <a:gd name="connsiteY1656" fmla="*/ 241540 h 622144"/>
              <a:gd name="connsiteX1657" fmla="*/ 2076264 w 3245936"/>
              <a:gd name="connsiteY1657" fmla="*/ 286631 h 622144"/>
              <a:gd name="connsiteX1658" fmla="*/ 2077655 w 3245936"/>
              <a:gd name="connsiteY1658" fmla="*/ 285612 h 622144"/>
              <a:gd name="connsiteX1659" fmla="*/ 2069054 w 3245936"/>
              <a:gd name="connsiteY1659" fmla="*/ 256684 h 622144"/>
              <a:gd name="connsiteX1660" fmla="*/ 1403704 w 3245936"/>
              <a:gd name="connsiteY1660" fmla="*/ 240958 h 622144"/>
              <a:gd name="connsiteX1661" fmla="*/ 1277955 w 3245936"/>
              <a:gd name="connsiteY1661" fmla="*/ 258894 h 622144"/>
              <a:gd name="connsiteX1662" fmla="*/ 1277936 w 3245936"/>
              <a:gd name="connsiteY1662" fmla="*/ 259818 h 622144"/>
              <a:gd name="connsiteX1663" fmla="*/ 1276916 w 3245936"/>
              <a:gd name="connsiteY1663" fmla="*/ 261513 h 622144"/>
              <a:gd name="connsiteX1664" fmla="*/ 1300253 w 3245936"/>
              <a:gd name="connsiteY1664" fmla="*/ 291527 h 622144"/>
              <a:gd name="connsiteX1665" fmla="*/ 1403818 w 3245936"/>
              <a:gd name="connsiteY1665" fmla="*/ 241235 h 622144"/>
              <a:gd name="connsiteX1666" fmla="*/ 1403704 w 3245936"/>
              <a:gd name="connsiteY1666" fmla="*/ 240958 h 622144"/>
              <a:gd name="connsiteX1667" fmla="*/ 906851 w 3245936"/>
              <a:gd name="connsiteY1667" fmla="*/ 239663 h 622144"/>
              <a:gd name="connsiteX1668" fmla="*/ 906337 w 3245936"/>
              <a:gd name="connsiteY1668" fmla="*/ 242025 h 622144"/>
              <a:gd name="connsiteX1669" fmla="*/ 911871 w 3245936"/>
              <a:gd name="connsiteY1669" fmla="*/ 243025 h 622144"/>
              <a:gd name="connsiteX1670" fmla="*/ 912014 w 3245936"/>
              <a:gd name="connsiteY1670" fmla="*/ 242692 h 622144"/>
              <a:gd name="connsiteX1671" fmla="*/ 1914853 w 3245936"/>
              <a:gd name="connsiteY1671" fmla="*/ 239473 h 622144"/>
              <a:gd name="connsiteX1672" fmla="*/ 1973823 w 3245936"/>
              <a:gd name="connsiteY1672" fmla="*/ 312577 h 622144"/>
              <a:gd name="connsiteX1673" fmla="*/ 1976547 w 3245936"/>
              <a:gd name="connsiteY1673" fmla="*/ 312101 h 622144"/>
              <a:gd name="connsiteX1674" fmla="*/ 1976575 w 3245936"/>
              <a:gd name="connsiteY1674" fmla="*/ 312110 h 622144"/>
              <a:gd name="connsiteX1675" fmla="*/ 2003064 w 3245936"/>
              <a:gd name="connsiteY1675" fmla="*/ 242073 h 622144"/>
              <a:gd name="connsiteX1676" fmla="*/ 2002274 w 3245936"/>
              <a:gd name="connsiteY1676" fmla="*/ 240197 h 622144"/>
              <a:gd name="connsiteX1677" fmla="*/ 1905919 w 3245936"/>
              <a:gd name="connsiteY1677" fmla="*/ 239387 h 622144"/>
              <a:gd name="connsiteX1678" fmla="*/ 1926217 w 3245936"/>
              <a:gd name="connsiteY1678" fmla="*/ 277439 h 622144"/>
              <a:gd name="connsiteX1679" fmla="*/ 1973184 w 3245936"/>
              <a:gd name="connsiteY1679" fmla="*/ 313168 h 622144"/>
              <a:gd name="connsiteX1680" fmla="*/ 1973261 w 3245936"/>
              <a:gd name="connsiteY1680" fmla="*/ 313091 h 622144"/>
              <a:gd name="connsiteX1681" fmla="*/ 1913844 w 3245936"/>
              <a:gd name="connsiteY1681" fmla="*/ 239463 h 622144"/>
              <a:gd name="connsiteX1682" fmla="*/ 1850760 w 3245936"/>
              <a:gd name="connsiteY1682" fmla="*/ 239263 h 622144"/>
              <a:gd name="connsiteX1683" fmla="*/ 1789990 w 3245936"/>
              <a:gd name="connsiteY1683" fmla="*/ 291374 h 622144"/>
              <a:gd name="connsiteX1684" fmla="*/ 1801954 w 3245936"/>
              <a:gd name="connsiteY1684" fmla="*/ 283907 h 622144"/>
              <a:gd name="connsiteX1685" fmla="*/ 1851388 w 3245936"/>
              <a:gd name="connsiteY1685" fmla="*/ 239263 h 622144"/>
              <a:gd name="connsiteX1686" fmla="*/ 1849607 w 3245936"/>
              <a:gd name="connsiteY1686" fmla="*/ 239263 h 622144"/>
              <a:gd name="connsiteX1687" fmla="*/ 1703255 w 3245936"/>
              <a:gd name="connsiteY1687" fmla="*/ 239596 h 622144"/>
              <a:gd name="connsiteX1688" fmla="*/ 1703255 w 3245936"/>
              <a:gd name="connsiteY1688" fmla="*/ 239958 h 622144"/>
              <a:gd name="connsiteX1689" fmla="*/ 1702884 w 3245936"/>
              <a:gd name="connsiteY1689" fmla="*/ 240749 h 622144"/>
              <a:gd name="connsiteX1690" fmla="*/ 1783399 w 3245936"/>
              <a:gd name="connsiteY1690" fmla="*/ 291946 h 622144"/>
              <a:gd name="connsiteX1691" fmla="*/ 1787018 w 3245936"/>
              <a:gd name="connsiteY1691" fmla="*/ 290631 h 622144"/>
              <a:gd name="connsiteX1692" fmla="*/ 1788628 w 3245936"/>
              <a:gd name="connsiteY1692" fmla="*/ 291565 h 622144"/>
              <a:gd name="connsiteX1693" fmla="*/ 1871296 w 3245936"/>
              <a:gd name="connsiteY1693" fmla="*/ 239206 h 622144"/>
              <a:gd name="connsiteX1694" fmla="*/ 1852769 w 3245936"/>
              <a:gd name="connsiteY1694" fmla="*/ 239254 h 622144"/>
              <a:gd name="connsiteX1695" fmla="*/ 1806440 w 3245936"/>
              <a:gd name="connsiteY1695" fmla="*/ 281097 h 622144"/>
              <a:gd name="connsiteX1696" fmla="*/ 1871667 w 3245936"/>
              <a:gd name="connsiteY1696" fmla="*/ 240349 h 622144"/>
              <a:gd name="connsiteX1697" fmla="*/ 1871296 w 3245936"/>
              <a:gd name="connsiteY1697" fmla="*/ 239206 h 622144"/>
              <a:gd name="connsiteX1698" fmla="*/ 1879411 w 3245936"/>
              <a:gd name="connsiteY1698" fmla="*/ 239168 h 622144"/>
              <a:gd name="connsiteX1699" fmla="*/ 1878811 w 3245936"/>
              <a:gd name="connsiteY1699" fmla="*/ 241330 h 622144"/>
              <a:gd name="connsiteX1700" fmla="*/ 1924521 w 3245936"/>
              <a:gd name="connsiteY1700" fmla="*/ 276106 h 622144"/>
              <a:gd name="connsiteX1701" fmla="*/ 1904900 w 3245936"/>
              <a:gd name="connsiteY1701" fmla="*/ 239377 h 622144"/>
              <a:gd name="connsiteX1702" fmla="*/ 1878315 w 3245936"/>
              <a:gd name="connsiteY1702" fmla="*/ 239158 h 622144"/>
              <a:gd name="connsiteX1703" fmla="*/ 1878306 w 3245936"/>
              <a:gd name="connsiteY1703" fmla="*/ 239568 h 622144"/>
              <a:gd name="connsiteX1704" fmla="*/ 1877830 w 3245936"/>
              <a:gd name="connsiteY1704" fmla="*/ 240597 h 622144"/>
              <a:gd name="connsiteX1705" fmla="*/ 1878030 w 3245936"/>
              <a:gd name="connsiteY1705" fmla="*/ 240739 h 622144"/>
              <a:gd name="connsiteX1706" fmla="*/ 1878468 w 3245936"/>
              <a:gd name="connsiteY1706" fmla="*/ 239158 h 622144"/>
              <a:gd name="connsiteX1707" fmla="*/ 1119925 w 3245936"/>
              <a:gd name="connsiteY1707" fmla="*/ 237415 h 622144"/>
              <a:gd name="connsiteX1708" fmla="*/ 1041373 w 3245936"/>
              <a:gd name="connsiteY1708" fmla="*/ 248026 h 622144"/>
              <a:gd name="connsiteX1709" fmla="*/ 1041344 w 3245936"/>
              <a:gd name="connsiteY1709" fmla="*/ 248921 h 622144"/>
              <a:gd name="connsiteX1710" fmla="*/ 1040992 w 3245936"/>
              <a:gd name="connsiteY1710" fmla="*/ 249693 h 622144"/>
              <a:gd name="connsiteX1711" fmla="*/ 1093675 w 3245936"/>
              <a:gd name="connsiteY1711" fmla="*/ 284469 h 622144"/>
              <a:gd name="connsiteX1712" fmla="*/ 1879077 w 3245936"/>
              <a:gd name="connsiteY1712" fmla="*/ 236996 h 622144"/>
              <a:gd name="connsiteX1713" fmla="*/ 1878096 w 3245936"/>
              <a:gd name="connsiteY1713" fmla="*/ 237530 h 622144"/>
              <a:gd name="connsiteX1714" fmla="*/ 1878334 w 3245936"/>
              <a:gd name="connsiteY1714" fmla="*/ 238425 h 622144"/>
              <a:gd name="connsiteX1715" fmla="*/ 1878668 w 3245936"/>
              <a:gd name="connsiteY1715" fmla="*/ 238425 h 622144"/>
              <a:gd name="connsiteX1716" fmla="*/ 443822 w 3245936"/>
              <a:gd name="connsiteY1716" fmla="*/ 236472 h 622144"/>
              <a:gd name="connsiteX1717" fmla="*/ 323616 w 3245936"/>
              <a:gd name="connsiteY1717" fmla="*/ 334237 h 622144"/>
              <a:gd name="connsiteX1718" fmla="*/ 324083 w 3245936"/>
              <a:gd name="connsiteY1718" fmla="*/ 336561 h 622144"/>
              <a:gd name="connsiteX1719" fmla="*/ 480007 w 3245936"/>
              <a:gd name="connsiteY1719" fmla="*/ 375366 h 622144"/>
              <a:gd name="connsiteX1720" fmla="*/ 482017 w 3245936"/>
              <a:gd name="connsiteY1720" fmla="*/ 373365 h 622144"/>
              <a:gd name="connsiteX1721" fmla="*/ 446756 w 3245936"/>
              <a:gd name="connsiteY1721" fmla="*/ 237472 h 622144"/>
              <a:gd name="connsiteX1722" fmla="*/ 445451 w 3245936"/>
              <a:gd name="connsiteY1722" fmla="*/ 237425 h 622144"/>
              <a:gd name="connsiteX1723" fmla="*/ 443822 w 3245936"/>
              <a:gd name="connsiteY1723" fmla="*/ 236472 h 622144"/>
              <a:gd name="connsiteX1724" fmla="*/ 1176437 w 3245936"/>
              <a:gd name="connsiteY1724" fmla="*/ 235901 h 622144"/>
              <a:gd name="connsiteX1725" fmla="*/ 1206841 w 3245936"/>
              <a:gd name="connsiteY1725" fmla="*/ 305262 h 622144"/>
              <a:gd name="connsiteX1726" fmla="*/ 1238740 w 3245936"/>
              <a:gd name="connsiteY1726" fmla="*/ 283240 h 622144"/>
              <a:gd name="connsiteX1727" fmla="*/ 3065511 w 3245936"/>
              <a:gd name="connsiteY1727" fmla="*/ 235605 h 622144"/>
              <a:gd name="connsiteX1728" fmla="*/ 3063006 w 3245936"/>
              <a:gd name="connsiteY1728" fmla="*/ 236739 h 622144"/>
              <a:gd name="connsiteX1729" fmla="*/ 3055805 w 3245936"/>
              <a:gd name="connsiteY1729" fmla="*/ 338771 h 622144"/>
              <a:gd name="connsiteX1730" fmla="*/ 3056025 w 3245936"/>
              <a:gd name="connsiteY1730" fmla="*/ 338780 h 622144"/>
              <a:gd name="connsiteX1731" fmla="*/ 3058596 w 3245936"/>
              <a:gd name="connsiteY1731" fmla="*/ 341247 h 622144"/>
              <a:gd name="connsiteX1732" fmla="*/ 3176725 w 3245936"/>
              <a:gd name="connsiteY1732" fmla="*/ 318930 h 622144"/>
              <a:gd name="connsiteX1733" fmla="*/ 3176754 w 3245936"/>
              <a:gd name="connsiteY1733" fmla="*/ 317844 h 622144"/>
              <a:gd name="connsiteX1734" fmla="*/ 3177192 w 3245936"/>
              <a:gd name="connsiteY1734" fmla="*/ 316911 h 622144"/>
              <a:gd name="connsiteX1735" fmla="*/ 3059777 w 3245936"/>
              <a:gd name="connsiteY1735" fmla="*/ 234863 h 622144"/>
              <a:gd name="connsiteX1736" fmla="*/ 2928742 w 3245936"/>
              <a:gd name="connsiteY1736" fmla="*/ 285135 h 622144"/>
              <a:gd name="connsiteX1737" fmla="*/ 2928799 w 3245936"/>
              <a:gd name="connsiteY1737" fmla="*/ 286821 h 622144"/>
              <a:gd name="connsiteX1738" fmla="*/ 2928694 w 3245936"/>
              <a:gd name="connsiteY1738" fmla="*/ 287050 h 622144"/>
              <a:gd name="connsiteX1739" fmla="*/ 3052167 w 3245936"/>
              <a:gd name="connsiteY1739" fmla="*/ 340514 h 622144"/>
              <a:gd name="connsiteX1740" fmla="*/ 3055139 w 3245936"/>
              <a:gd name="connsiteY1740" fmla="*/ 338752 h 622144"/>
              <a:gd name="connsiteX1741" fmla="*/ 3062330 w 3245936"/>
              <a:gd name="connsiteY1741" fmla="*/ 236701 h 622144"/>
              <a:gd name="connsiteX1742" fmla="*/ 3062120 w 3245936"/>
              <a:gd name="connsiteY1742" fmla="*/ 236701 h 622144"/>
              <a:gd name="connsiteX1743" fmla="*/ 3059777 w 3245936"/>
              <a:gd name="connsiteY1743" fmla="*/ 234863 h 622144"/>
              <a:gd name="connsiteX1744" fmla="*/ 2223720 w 3245936"/>
              <a:gd name="connsiteY1744" fmla="*/ 234177 h 622144"/>
              <a:gd name="connsiteX1745" fmla="*/ 2200146 w 3245936"/>
              <a:gd name="connsiteY1745" fmla="*/ 262733 h 622144"/>
              <a:gd name="connsiteX1746" fmla="*/ 2250609 w 3245936"/>
              <a:gd name="connsiteY1746" fmla="*/ 252036 h 622144"/>
              <a:gd name="connsiteX1747" fmla="*/ 2253381 w 3245936"/>
              <a:gd name="connsiteY1747" fmla="*/ 250731 h 622144"/>
              <a:gd name="connsiteX1748" fmla="*/ 2253391 w 3245936"/>
              <a:gd name="connsiteY1748" fmla="*/ 250369 h 622144"/>
              <a:gd name="connsiteX1749" fmla="*/ 2253591 w 3245936"/>
              <a:gd name="connsiteY1749" fmla="*/ 249922 h 622144"/>
              <a:gd name="connsiteX1750" fmla="*/ 1143909 w 3245936"/>
              <a:gd name="connsiteY1750" fmla="*/ 234177 h 622144"/>
              <a:gd name="connsiteX1751" fmla="*/ 1120916 w 3245936"/>
              <a:gd name="connsiteY1751" fmla="*/ 237282 h 622144"/>
              <a:gd name="connsiteX1752" fmla="*/ 1094351 w 3245936"/>
              <a:gd name="connsiteY1752" fmla="*/ 284916 h 622144"/>
              <a:gd name="connsiteX1753" fmla="*/ 1107895 w 3245936"/>
              <a:gd name="connsiteY1753" fmla="*/ 293860 h 622144"/>
              <a:gd name="connsiteX1754" fmla="*/ 1148396 w 3245936"/>
              <a:gd name="connsiteY1754" fmla="*/ 253846 h 622144"/>
              <a:gd name="connsiteX1755" fmla="*/ 1173399 w 3245936"/>
              <a:gd name="connsiteY1755" fmla="*/ 233577 h 622144"/>
              <a:gd name="connsiteX1756" fmla="*/ 1167436 w 3245936"/>
              <a:gd name="connsiteY1756" fmla="*/ 329817 h 622144"/>
              <a:gd name="connsiteX1757" fmla="*/ 1167703 w 3245936"/>
              <a:gd name="connsiteY1757" fmla="*/ 329827 h 622144"/>
              <a:gd name="connsiteX1758" fmla="*/ 1169560 w 3245936"/>
              <a:gd name="connsiteY1758" fmla="*/ 331017 h 622144"/>
              <a:gd name="connsiteX1759" fmla="*/ 1206127 w 3245936"/>
              <a:gd name="connsiteY1759" fmla="*/ 305766 h 622144"/>
              <a:gd name="connsiteX1760" fmla="*/ 1175018 w 3245936"/>
              <a:gd name="connsiteY1760" fmla="*/ 234815 h 622144"/>
              <a:gd name="connsiteX1761" fmla="*/ 1171084 w 3245936"/>
              <a:gd name="connsiteY1761" fmla="*/ 232576 h 622144"/>
              <a:gd name="connsiteX1762" fmla="*/ 1149224 w 3245936"/>
              <a:gd name="connsiteY1762" fmla="*/ 254170 h 622144"/>
              <a:gd name="connsiteX1763" fmla="*/ 1166474 w 3245936"/>
              <a:gd name="connsiteY1763" fmla="*/ 329789 h 622144"/>
              <a:gd name="connsiteX1764" fmla="*/ 1166788 w 3245936"/>
              <a:gd name="connsiteY1764" fmla="*/ 329798 h 622144"/>
              <a:gd name="connsiteX1765" fmla="*/ 1172761 w 3245936"/>
              <a:gd name="connsiteY1765" fmla="*/ 233300 h 622144"/>
              <a:gd name="connsiteX1766" fmla="*/ 1172494 w 3245936"/>
              <a:gd name="connsiteY1766" fmla="*/ 233300 h 622144"/>
              <a:gd name="connsiteX1767" fmla="*/ 1171084 w 3245936"/>
              <a:gd name="connsiteY1767" fmla="*/ 232576 h 622144"/>
              <a:gd name="connsiteX1768" fmla="*/ 1175818 w 3245936"/>
              <a:gd name="connsiteY1768" fmla="*/ 232262 h 622144"/>
              <a:gd name="connsiteX1769" fmla="*/ 1175123 w 3245936"/>
              <a:gd name="connsiteY1769" fmla="*/ 232881 h 622144"/>
              <a:gd name="connsiteX1770" fmla="*/ 1175723 w 3245936"/>
              <a:gd name="connsiteY1770" fmla="*/ 234262 h 622144"/>
              <a:gd name="connsiteX1771" fmla="*/ 1239321 w 3245936"/>
              <a:gd name="connsiteY1771" fmla="*/ 282602 h 622144"/>
              <a:gd name="connsiteX1772" fmla="*/ 740707 w 3245936"/>
              <a:gd name="connsiteY1772" fmla="*/ 231272 h 622144"/>
              <a:gd name="connsiteX1773" fmla="*/ 725781 w 3245936"/>
              <a:gd name="connsiteY1773" fmla="*/ 243006 h 622144"/>
              <a:gd name="connsiteX1774" fmla="*/ 741107 w 3245936"/>
              <a:gd name="connsiteY1774" fmla="*/ 273877 h 622144"/>
              <a:gd name="connsiteX1775" fmla="*/ 767177 w 3245936"/>
              <a:gd name="connsiteY1775" fmla="*/ 263476 h 622144"/>
              <a:gd name="connsiteX1776" fmla="*/ 764024 w 3245936"/>
              <a:gd name="connsiteY1776" fmla="*/ 244864 h 622144"/>
              <a:gd name="connsiteX1777" fmla="*/ 841567 w 3245936"/>
              <a:gd name="connsiteY1777" fmla="*/ 231157 h 622144"/>
              <a:gd name="connsiteX1778" fmla="*/ 788408 w 3245936"/>
              <a:gd name="connsiteY1778" fmla="*/ 255684 h 622144"/>
              <a:gd name="connsiteX1779" fmla="*/ 788560 w 3245936"/>
              <a:gd name="connsiteY1779" fmla="*/ 256084 h 622144"/>
              <a:gd name="connsiteX1780" fmla="*/ 904813 w 3245936"/>
              <a:gd name="connsiteY1780" fmla="*/ 244702 h 622144"/>
              <a:gd name="connsiteX1781" fmla="*/ 905241 w 3245936"/>
              <a:gd name="connsiteY1781" fmla="*/ 242673 h 622144"/>
              <a:gd name="connsiteX1782" fmla="*/ 1176571 w 3245936"/>
              <a:gd name="connsiteY1782" fmla="*/ 231110 h 622144"/>
              <a:gd name="connsiteX1783" fmla="*/ 1176285 w 3245936"/>
              <a:gd name="connsiteY1783" fmla="*/ 231729 h 622144"/>
              <a:gd name="connsiteX1784" fmla="*/ 1240102 w 3245936"/>
              <a:gd name="connsiteY1784" fmla="*/ 282297 h 622144"/>
              <a:gd name="connsiteX1785" fmla="*/ 1271344 w 3245936"/>
              <a:gd name="connsiteY1785" fmla="*/ 260704 h 622144"/>
              <a:gd name="connsiteX1786" fmla="*/ 1270963 w 3245936"/>
              <a:gd name="connsiteY1786" fmla="*/ 258342 h 622144"/>
              <a:gd name="connsiteX1787" fmla="*/ 1169608 w 3245936"/>
              <a:gd name="connsiteY1787" fmla="*/ 230700 h 622144"/>
              <a:gd name="connsiteX1788" fmla="*/ 1144643 w 3245936"/>
              <a:gd name="connsiteY1788" fmla="*/ 234081 h 622144"/>
              <a:gd name="connsiteX1789" fmla="*/ 1149015 w 3245936"/>
              <a:gd name="connsiteY1789" fmla="*/ 253246 h 622144"/>
              <a:gd name="connsiteX1790" fmla="*/ 1170522 w 3245936"/>
              <a:gd name="connsiteY1790" fmla="*/ 231986 h 622144"/>
              <a:gd name="connsiteX1791" fmla="*/ 1169989 w 3245936"/>
              <a:gd name="connsiteY1791" fmla="*/ 231005 h 622144"/>
              <a:gd name="connsiteX1792" fmla="*/ 2227530 w 3245936"/>
              <a:gd name="connsiteY1792" fmla="*/ 229529 h 622144"/>
              <a:gd name="connsiteX1793" fmla="*/ 2224244 w 3245936"/>
              <a:gd name="connsiteY1793" fmla="*/ 233501 h 622144"/>
              <a:gd name="connsiteX1794" fmla="*/ 2253934 w 3245936"/>
              <a:gd name="connsiteY1794" fmla="*/ 249160 h 622144"/>
              <a:gd name="connsiteX1795" fmla="*/ 2257372 w 3245936"/>
              <a:gd name="connsiteY1795" fmla="*/ 247693 h 622144"/>
              <a:gd name="connsiteX1796" fmla="*/ 2258258 w 3245936"/>
              <a:gd name="connsiteY1796" fmla="*/ 243845 h 622144"/>
              <a:gd name="connsiteX1797" fmla="*/ 472416 w 3245936"/>
              <a:gd name="connsiteY1797" fmla="*/ 229043 h 622144"/>
              <a:gd name="connsiteX1798" fmla="*/ 449775 w 3245936"/>
              <a:gd name="connsiteY1798" fmla="*/ 233615 h 622144"/>
              <a:gd name="connsiteX1799" fmla="*/ 449746 w 3245936"/>
              <a:gd name="connsiteY1799" fmla="*/ 234748 h 622144"/>
              <a:gd name="connsiteX1800" fmla="*/ 447527 w 3245936"/>
              <a:gd name="connsiteY1800" fmla="*/ 237215 h 622144"/>
              <a:gd name="connsiteX1801" fmla="*/ 482493 w 3245936"/>
              <a:gd name="connsiteY1801" fmla="*/ 371994 h 622144"/>
              <a:gd name="connsiteX1802" fmla="*/ 1863275 w 3245936"/>
              <a:gd name="connsiteY1802" fmla="*/ 228538 h 622144"/>
              <a:gd name="connsiteX1803" fmla="*/ 1851817 w 3245936"/>
              <a:gd name="connsiteY1803" fmla="*/ 238368 h 622144"/>
              <a:gd name="connsiteX1804" fmla="*/ 1852398 w 3245936"/>
              <a:gd name="connsiteY1804" fmla="*/ 238368 h 622144"/>
              <a:gd name="connsiteX1805" fmla="*/ 1898156 w 3245936"/>
              <a:gd name="connsiteY1805" fmla="*/ 226747 h 622144"/>
              <a:gd name="connsiteX1806" fmla="*/ 1880201 w 3245936"/>
              <a:gd name="connsiteY1806" fmla="*/ 236406 h 622144"/>
              <a:gd name="connsiteX1807" fmla="*/ 1879630 w 3245936"/>
              <a:gd name="connsiteY1807" fmla="*/ 238434 h 622144"/>
              <a:gd name="connsiteX1808" fmla="*/ 1904490 w 3245936"/>
              <a:gd name="connsiteY1808" fmla="*/ 238644 h 622144"/>
              <a:gd name="connsiteX1809" fmla="*/ 1901956 w 3245936"/>
              <a:gd name="connsiteY1809" fmla="*/ 224709 h 622144"/>
              <a:gd name="connsiteX1810" fmla="*/ 1898947 w 3245936"/>
              <a:gd name="connsiteY1810" fmla="*/ 226319 h 622144"/>
              <a:gd name="connsiteX1811" fmla="*/ 1905528 w 3245936"/>
              <a:gd name="connsiteY1811" fmla="*/ 238644 h 622144"/>
              <a:gd name="connsiteX1812" fmla="*/ 1913253 w 3245936"/>
              <a:gd name="connsiteY1812" fmla="*/ 238720 h 622144"/>
              <a:gd name="connsiteX1813" fmla="*/ 775435 w 3245936"/>
              <a:gd name="connsiteY1813" fmla="*/ 219194 h 622144"/>
              <a:gd name="connsiteX1814" fmla="*/ 784493 w 3245936"/>
              <a:gd name="connsiteY1814" fmla="*/ 253265 h 622144"/>
              <a:gd name="connsiteX1815" fmla="*/ 785884 w 3245936"/>
              <a:gd name="connsiteY1815" fmla="*/ 253303 h 622144"/>
              <a:gd name="connsiteX1816" fmla="*/ 788132 w 3245936"/>
              <a:gd name="connsiteY1816" fmla="*/ 254951 h 622144"/>
              <a:gd name="connsiteX1817" fmla="*/ 840224 w 3245936"/>
              <a:gd name="connsiteY1817" fmla="*/ 230900 h 622144"/>
              <a:gd name="connsiteX1818" fmla="*/ 761204 w 3245936"/>
              <a:gd name="connsiteY1818" fmla="*/ 219013 h 622144"/>
              <a:gd name="connsiteX1819" fmla="*/ 760509 w 3245936"/>
              <a:gd name="connsiteY1819" fmla="*/ 219280 h 622144"/>
              <a:gd name="connsiteX1820" fmla="*/ 764805 w 3245936"/>
              <a:gd name="connsiteY1820" fmla="*/ 244635 h 622144"/>
              <a:gd name="connsiteX1821" fmla="*/ 782159 w 3245936"/>
              <a:gd name="connsiteY1821" fmla="*/ 254751 h 622144"/>
              <a:gd name="connsiteX1822" fmla="*/ 783017 w 3245936"/>
              <a:gd name="connsiteY1822" fmla="*/ 253922 h 622144"/>
              <a:gd name="connsiteX1823" fmla="*/ 757061 w 3245936"/>
              <a:gd name="connsiteY1823" fmla="*/ 218403 h 622144"/>
              <a:gd name="connsiteX1824" fmla="*/ 741202 w 3245936"/>
              <a:gd name="connsiteY1824" fmla="*/ 230871 h 622144"/>
              <a:gd name="connsiteX1825" fmla="*/ 763900 w 3245936"/>
              <a:gd name="connsiteY1825" fmla="*/ 244111 h 622144"/>
              <a:gd name="connsiteX1826" fmla="*/ 759719 w 3245936"/>
              <a:gd name="connsiteY1826" fmla="*/ 219422 h 622144"/>
              <a:gd name="connsiteX1827" fmla="*/ 758728 w 3245936"/>
              <a:gd name="connsiteY1827" fmla="*/ 219394 h 622144"/>
              <a:gd name="connsiteX1828" fmla="*/ 757061 w 3245936"/>
              <a:gd name="connsiteY1828" fmla="*/ 218403 h 622144"/>
              <a:gd name="connsiteX1829" fmla="*/ 870008 w 3245936"/>
              <a:gd name="connsiteY1829" fmla="*/ 218032 h 622144"/>
              <a:gd name="connsiteX1830" fmla="*/ 842900 w 3245936"/>
              <a:gd name="connsiteY1830" fmla="*/ 230538 h 622144"/>
              <a:gd name="connsiteX1831" fmla="*/ 905422 w 3245936"/>
              <a:gd name="connsiteY1831" fmla="*/ 241854 h 622144"/>
              <a:gd name="connsiteX1832" fmla="*/ 906003 w 3245936"/>
              <a:gd name="connsiteY1832" fmla="*/ 239158 h 622144"/>
              <a:gd name="connsiteX1833" fmla="*/ 762900 w 3245936"/>
              <a:gd name="connsiteY1833" fmla="*/ 216946 h 622144"/>
              <a:gd name="connsiteX1834" fmla="*/ 761585 w 3245936"/>
              <a:gd name="connsiteY1834" fmla="*/ 218775 h 622144"/>
              <a:gd name="connsiteX1835" fmla="*/ 783398 w 3245936"/>
              <a:gd name="connsiteY1835" fmla="*/ 253684 h 622144"/>
              <a:gd name="connsiteX1836" fmla="*/ 783855 w 3245936"/>
              <a:gd name="connsiteY1836" fmla="*/ 253512 h 622144"/>
              <a:gd name="connsiteX1837" fmla="*/ 774692 w 3245936"/>
              <a:gd name="connsiteY1837" fmla="*/ 219080 h 622144"/>
              <a:gd name="connsiteX1838" fmla="*/ 708693 w 3245936"/>
              <a:gd name="connsiteY1838" fmla="*/ 216355 h 622144"/>
              <a:gd name="connsiteX1839" fmla="*/ 630140 w 3245936"/>
              <a:gd name="connsiteY1839" fmla="*/ 317082 h 622144"/>
              <a:gd name="connsiteX1840" fmla="*/ 630159 w 3245936"/>
              <a:gd name="connsiteY1840" fmla="*/ 317111 h 622144"/>
              <a:gd name="connsiteX1841" fmla="*/ 724686 w 3245936"/>
              <a:gd name="connsiteY1841" fmla="*/ 242759 h 622144"/>
              <a:gd name="connsiteX1842" fmla="*/ 711722 w 3245936"/>
              <a:gd name="connsiteY1842" fmla="*/ 216651 h 622144"/>
              <a:gd name="connsiteX1843" fmla="*/ 709750 w 3245936"/>
              <a:gd name="connsiteY1843" fmla="*/ 216822 h 622144"/>
              <a:gd name="connsiteX1844" fmla="*/ 708693 w 3245936"/>
              <a:gd name="connsiteY1844" fmla="*/ 216355 h 622144"/>
              <a:gd name="connsiteX1845" fmla="*/ 1918578 w 3245936"/>
              <a:gd name="connsiteY1845" fmla="*/ 215765 h 622144"/>
              <a:gd name="connsiteX1846" fmla="*/ 1902642 w 3245936"/>
              <a:gd name="connsiteY1846" fmla="*/ 224328 h 622144"/>
              <a:gd name="connsiteX1847" fmla="*/ 1914253 w 3245936"/>
              <a:gd name="connsiteY1847" fmla="*/ 238720 h 622144"/>
              <a:gd name="connsiteX1848" fmla="*/ 2002293 w 3245936"/>
              <a:gd name="connsiteY1848" fmla="*/ 239444 h 622144"/>
              <a:gd name="connsiteX1849" fmla="*/ 2002293 w 3245936"/>
              <a:gd name="connsiteY1849" fmla="*/ 239244 h 622144"/>
              <a:gd name="connsiteX1850" fmla="*/ 713465 w 3245936"/>
              <a:gd name="connsiteY1850" fmla="*/ 215374 h 622144"/>
              <a:gd name="connsiteX1851" fmla="*/ 712503 w 3245936"/>
              <a:gd name="connsiteY1851" fmla="*/ 216308 h 622144"/>
              <a:gd name="connsiteX1852" fmla="*/ 725371 w 3245936"/>
              <a:gd name="connsiteY1852" fmla="*/ 242206 h 622144"/>
              <a:gd name="connsiteX1853" fmla="*/ 739887 w 3245936"/>
              <a:gd name="connsiteY1853" fmla="*/ 230786 h 622144"/>
              <a:gd name="connsiteX1854" fmla="*/ 773501 w 3245936"/>
              <a:gd name="connsiteY1854" fmla="*/ 214593 h 622144"/>
              <a:gd name="connsiteX1855" fmla="*/ 763024 w 3245936"/>
              <a:gd name="connsiteY1855" fmla="*/ 215889 h 622144"/>
              <a:gd name="connsiteX1856" fmla="*/ 763024 w 3245936"/>
              <a:gd name="connsiteY1856" fmla="*/ 216108 h 622144"/>
              <a:gd name="connsiteX1857" fmla="*/ 774454 w 3245936"/>
              <a:gd name="connsiteY1857" fmla="*/ 218175 h 622144"/>
              <a:gd name="connsiteX1858" fmla="*/ 714037 w 3245936"/>
              <a:gd name="connsiteY1858" fmla="*/ 214022 h 622144"/>
              <a:gd name="connsiteX1859" fmla="*/ 714037 w 3245936"/>
              <a:gd name="connsiteY1859" fmla="*/ 214146 h 622144"/>
              <a:gd name="connsiteX1860" fmla="*/ 713713 w 3245936"/>
              <a:gd name="connsiteY1860" fmla="*/ 214841 h 622144"/>
              <a:gd name="connsiteX1861" fmla="*/ 740402 w 3245936"/>
              <a:gd name="connsiteY1861" fmla="*/ 230405 h 622144"/>
              <a:gd name="connsiteX1862" fmla="*/ 756490 w 3245936"/>
              <a:gd name="connsiteY1862" fmla="*/ 217746 h 622144"/>
              <a:gd name="connsiteX1863" fmla="*/ 756023 w 3245936"/>
              <a:gd name="connsiteY1863" fmla="*/ 216184 h 622144"/>
              <a:gd name="connsiteX1864" fmla="*/ 2056042 w 3245936"/>
              <a:gd name="connsiteY1864" fmla="*/ 213069 h 622144"/>
              <a:gd name="connsiteX1865" fmla="*/ 2009037 w 3245936"/>
              <a:gd name="connsiteY1865" fmla="*/ 238511 h 622144"/>
              <a:gd name="connsiteX1866" fmla="*/ 2009284 w 3245936"/>
              <a:gd name="connsiteY1866" fmla="*/ 240282 h 622144"/>
              <a:gd name="connsiteX1867" fmla="*/ 2068739 w 3245936"/>
              <a:gd name="connsiteY1867" fmla="*/ 255675 h 622144"/>
              <a:gd name="connsiteX1868" fmla="*/ 1146948 w 3245936"/>
              <a:gd name="connsiteY1868" fmla="*/ 212393 h 622144"/>
              <a:gd name="connsiteX1869" fmla="*/ 1169798 w 3245936"/>
              <a:gd name="connsiteY1869" fmla="*/ 229757 h 622144"/>
              <a:gd name="connsiteX1870" fmla="*/ 1169827 w 3245936"/>
              <a:gd name="connsiteY1870" fmla="*/ 229024 h 622144"/>
              <a:gd name="connsiteX1871" fmla="*/ 1170265 w 3245936"/>
              <a:gd name="connsiteY1871" fmla="*/ 228042 h 622144"/>
              <a:gd name="connsiteX1872" fmla="*/ 1886059 w 3245936"/>
              <a:gd name="connsiteY1872" fmla="*/ 212069 h 622144"/>
              <a:gd name="connsiteX1873" fmla="*/ 1876334 w 3245936"/>
              <a:gd name="connsiteY1873" fmla="*/ 235605 h 622144"/>
              <a:gd name="connsiteX1874" fmla="*/ 1877677 w 3245936"/>
              <a:gd name="connsiteY1874" fmla="*/ 236691 h 622144"/>
              <a:gd name="connsiteX1875" fmla="*/ 1879420 w 3245936"/>
              <a:gd name="connsiteY1875" fmla="*/ 235758 h 622144"/>
              <a:gd name="connsiteX1876" fmla="*/ 1890507 w 3245936"/>
              <a:gd name="connsiteY1876" fmla="*/ 210517 h 622144"/>
              <a:gd name="connsiteX1877" fmla="*/ 1898499 w 3245936"/>
              <a:gd name="connsiteY1877" fmla="*/ 225490 h 622144"/>
              <a:gd name="connsiteX1878" fmla="*/ 1901366 w 3245936"/>
              <a:gd name="connsiteY1878" fmla="*/ 223966 h 622144"/>
              <a:gd name="connsiteX1879" fmla="*/ 1889260 w 3245936"/>
              <a:gd name="connsiteY1879" fmla="*/ 210098 h 622144"/>
              <a:gd name="connsiteX1880" fmla="*/ 1887516 w 3245936"/>
              <a:gd name="connsiteY1880" fmla="*/ 210307 h 622144"/>
              <a:gd name="connsiteX1881" fmla="*/ 1880544 w 3245936"/>
              <a:gd name="connsiteY1881" fmla="*/ 235148 h 622144"/>
              <a:gd name="connsiteX1882" fmla="*/ 1897718 w 3245936"/>
              <a:gd name="connsiteY1882" fmla="*/ 225928 h 622144"/>
              <a:gd name="connsiteX1883" fmla="*/ 1885735 w 3245936"/>
              <a:gd name="connsiteY1883" fmla="*/ 209507 h 622144"/>
              <a:gd name="connsiteX1884" fmla="*/ 1853788 w 3245936"/>
              <a:gd name="connsiteY1884" fmla="*/ 238349 h 622144"/>
              <a:gd name="connsiteX1885" fmla="*/ 1871334 w 3245936"/>
              <a:gd name="connsiteY1885" fmla="*/ 238320 h 622144"/>
              <a:gd name="connsiteX1886" fmla="*/ 1871343 w 3245936"/>
              <a:gd name="connsiteY1886" fmla="*/ 237949 h 622144"/>
              <a:gd name="connsiteX1887" fmla="*/ 1875620 w 3245936"/>
              <a:gd name="connsiteY1887" fmla="*/ 235272 h 622144"/>
              <a:gd name="connsiteX1888" fmla="*/ 1875972 w 3245936"/>
              <a:gd name="connsiteY1888" fmla="*/ 235434 h 622144"/>
              <a:gd name="connsiteX1889" fmla="*/ 1886497 w 3245936"/>
              <a:gd name="connsiteY1889" fmla="*/ 209983 h 622144"/>
              <a:gd name="connsiteX1890" fmla="*/ 1885735 w 3245936"/>
              <a:gd name="connsiteY1890" fmla="*/ 209507 h 622144"/>
              <a:gd name="connsiteX1891" fmla="*/ 1136518 w 3245936"/>
              <a:gd name="connsiteY1891" fmla="*/ 209269 h 622144"/>
              <a:gd name="connsiteX1892" fmla="*/ 1121373 w 3245936"/>
              <a:gd name="connsiteY1892" fmla="*/ 236434 h 622144"/>
              <a:gd name="connsiteX1893" fmla="*/ 1143728 w 3245936"/>
              <a:gd name="connsiteY1893" fmla="*/ 233415 h 622144"/>
              <a:gd name="connsiteX1894" fmla="*/ 1138290 w 3245936"/>
              <a:gd name="connsiteY1894" fmla="*/ 209545 h 622144"/>
              <a:gd name="connsiteX1895" fmla="*/ 1137071 w 3245936"/>
              <a:gd name="connsiteY1895" fmla="*/ 209526 h 622144"/>
              <a:gd name="connsiteX1896" fmla="*/ 1136518 w 3245936"/>
              <a:gd name="connsiteY1896" fmla="*/ 209269 h 622144"/>
              <a:gd name="connsiteX1897" fmla="*/ 1140395 w 3245936"/>
              <a:gd name="connsiteY1897" fmla="*/ 208497 h 622144"/>
              <a:gd name="connsiteX1898" fmla="*/ 1139014 w 3245936"/>
              <a:gd name="connsiteY1898" fmla="*/ 209364 h 622144"/>
              <a:gd name="connsiteX1899" fmla="*/ 1144481 w 3245936"/>
              <a:gd name="connsiteY1899" fmla="*/ 233319 h 622144"/>
              <a:gd name="connsiteX1900" fmla="*/ 1168751 w 3245936"/>
              <a:gd name="connsiteY1900" fmla="*/ 230052 h 622144"/>
              <a:gd name="connsiteX1901" fmla="*/ 1891288 w 3245936"/>
              <a:gd name="connsiteY1901" fmla="*/ 208097 h 622144"/>
              <a:gd name="connsiteX1902" fmla="*/ 1890517 w 3245936"/>
              <a:gd name="connsiteY1902" fmla="*/ 209297 h 622144"/>
              <a:gd name="connsiteX1903" fmla="*/ 1902052 w 3245936"/>
              <a:gd name="connsiteY1903" fmla="*/ 223594 h 622144"/>
              <a:gd name="connsiteX1904" fmla="*/ 1917282 w 3245936"/>
              <a:gd name="connsiteY1904" fmla="*/ 215393 h 622144"/>
              <a:gd name="connsiteX1905" fmla="*/ 577505 w 3245936"/>
              <a:gd name="connsiteY1905" fmla="*/ 207792 h 622144"/>
              <a:gd name="connsiteX1906" fmla="*/ 473330 w 3245936"/>
              <a:gd name="connsiteY1906" fmla="*/ 228862 h 622144"/>
              <a:gd name="connsiteX1907" fmla="*/ 483503 w 3245936"/>
              <a:gd name="connsiteY1907" fmla="*/ 373146 h 622144"/>
              <a:gd name="connsiteX1908" fmla="*/ 484094 w 3245936"/>
              <a:gd name="connsiteY1908" fmla="*/ 373156 h 622144"/>
              <a:gd name="connsiteX1909" fmla="*/ 486408 w 3245936"/>
              <a:gd name="connsiteY1909" fmla="*/ 374956 h 622144"/>
              <a:gd name="connsiteX1910" fmla="*/ 624273 w 3245936"/>
              <a:gd name="connsiteY1910" fmla="*/ 320492 h 622144"/>
              <a:gd name="connsiteX1911" fmla="*/ 624206 w 3245936"/>
              <a:gd name="connsiteY1911" fmla="*/ 318787 h 622144"/>
              <a:gd name="connsiteX1912" fmla="*/ 626007 w 3245936"/>
              <a:gd name="connsiteY1912" fmla="*/ 316473 h 622144"/>
              <a:gd name="connsiteX1913" fmla="*/ 581868 w 3245936"/>
              <a:gd name="connsiteY1913" fmla="*/ 210088 h 622144"/>
              <a:gd name="connsiteX1914" fmla="*/ 580048 w 3245936"/>
              <a:gd name="connsiteY1914" fmla="*/ 210202 h 622144"/>
              <a:gd name="connsiteX1915" fmla="*/ 577505 w 3245936"/>
              <a:gd name="connsiteY1915" fmla="*/ 207792 h 622144"/>
              <a:gd name="connsiteX1916" fmla="*/ 1134746 w 3245936"/>
              <a:gd name="connsiteY1916" fmla="*/ 207716 h 622144"/>
              <a:gd name="connsiteX1917" fmla="*/ 1041201 w 3245936"/>
              <a:gd name="connsiteY1917" fmla="*/ 247054 h 622144"/>
              <a:gd name="connsiteX1918" fmla="*/ 1041287 w 3245936"/>
              <a:gd name="connsiteY1918" fmla="*/ 247254 h 622144"/>
              <a:gd name="connsiteX1919" fmla="*/ 1120373 w 3245936"/>
              <a:gd name="connsiteY1919" fmla="*/ 236577 h 622144"/>
              <a:gd name="connsiteX1920" fmla="*/ 1135794 w 3245936"/>
              <a:gd name="connsiteY1920" fmla="*/ 208945 h 622144"/>
              <a:gd name="connsiteX1921" fmla="*/ 1134746 w 3245936"/>
              <a:gd name="connsiteY1921" fmla="*/ 207716 h 622144"/>
              <a:gd name="connsiteX1922" fmla="*/ 1140976 w 3245936"/>
              <a:gd name="connsiteY1922" fmla="*/ 207669 h 622144"/>
              <a:gd name="connsiteX1923" fmla="*/ 1140919 w 3245936"/>
              <a:gd name="connsiteY1923" fmla="*/ 207811 h 622144"/>
              <a:gd name="connsiteX1924" fmla="*/ 1141071 w 3245936"/>
              <a:gd name="connsiteY1924" fmla="*/ 207926 h 622144"/>
              <a:gd name="connsiteX1925" fmla="*/ 1170475 w 3245936"/>
              <a:gd name="connsiteY1925" fmla="*/ 227652 h 622144"/>
              <a:gd name="connsiteX1926" fmla="*/ 1174104 w 3245936"/>
              <a:gd name="connsiteY1926" fmla="*/ 226338 h 622144"/>
              <a:gd name="connsiteX1927" fmla="*/ 1176790 w 3245936"/>
              <a:gd name="connsiteY1927" fmla="*/ 230481 h 622144"/>
              <a:gd name="connsiteX1928" fmla="*/ 1266725 w 3245936"/>
              <a:gd name="connsiteY1928" fmla="*/ 256436 h 622144"/>
              <a:gd name="connsiteX1929" fmla="*/ 584344 w 3245936"/>
              <a:gd name="connsiteY1929" fmla="*/ 207345 h 622144"/>
              <a:gd name="connsiteX1930" fmla="*/ 584335 w 3245936"/>
              <a:gd name="connsiteY1930" fmla="*/ 207516 h 622144"/>
              <a:gd name="connsiteX1931" fmla="*/ 582525 w 3245936"/>
              <a:gd name="connsiteY1931" fmla="*/ 209812 h 622144"/>
              <a:gd name="connsiteX1932" fmla="*/ 626664 w 3245936"/>
              <a:gd name="connsiteY1932" fmla="*/ 316206 h 622144"/>
              <a:gd name="connsiteX1933" fmla="*/ 628483 w 3245936"/>
              <a:gd name="connsiteY1933" fmla="*/ 316092 h 622144"/>
              <a:gd name="connsiteX1934" fmla="*/ 629540 w 3245936"/>
              <a:gd name="connsiteY1934" fmla="*/ 316577 h 622144"/>
              <a:gd name="connsiteX1935" fmla="*/ 708103 w 3245936"/>
              <a:gd name="connsiteY1935" fmla="*/ 215851 h 622144"/>
              <a:gd name="connsiteX1936" fmla="*/ 707036 w 3245936"/>
              <a:gd name="connsiteY1936" fmla="*/ 213650 h 622144"/>
              <a:gd name="connsiteX1937" fmla="*/ 848339 w 3245936"/>
              <a:gd name="connsiteY1937" fmla="*/ 205325 h 622144"/>
              <a:gd name="connsiteX1938" fmla="*/ 774177 w 3245936"/>
              <a:gd name="connsiteY1938" fmla="*/ 214517 h 622144"/>
              <a:gd name="connsiteX1939" fmla="*/ 775187 w 3245936"/>
              <a:gd name="connsiteY1939" fmla="*/ 218318 h 622144"/>
              <a:gd name="connsiteX1940" fmla="*/ 841548 w 3245936"/>
              <a:gd name="connsiteY1940" fmla="*/ 230309 h 622144"/>
              <a:gd name="connsiteX1941" fmla="*/ 869180 w 3245936"/>
              <a:gd name="connsiteY1941" fmla="*/ 217555 h 622144"/>
              <a:gd name="connsiteX1942" fmla="*/ 470692 w 3245936"/>
              <a:gd name="connsiteY1942" fmla="*/ 204459 h 622144"/>
              <a:gd name="connsiteX1943" fmla="*/ 448775 w 3245936"/>
              <a:gd name="connsiteY1943" fmla="*/ 231491 h 622144"/>
              <a:gd name="connsiteX1944" fmla="*/ 449623 w 3245936"/>
              <a:gd name="connsiteY1944" fmla="*/ 232881 h 622144"/>
              <a:gd name="connsiteX1945" fmla="*/ 472378 w 3245936"/>
              <a:gd name="connsiteY1945" fmla="*/ 228281 h 622144"/>
              <a:gd name="connsiteX1946" fmla="*/ 2019114 w 3245936"/>
              <a:gd name="connsiteY1946" fmla="*/ 202144 h 622144"/>
              <a:gd name="connsiteX1947" fmla="*/ 2006179 w 3245936"/>
              <a:gd name="connsiteY1947" fmla="*/ 236348 h 622144"/>
              <a:gd name="connsiteX1948" fmla="*/ 2006579 w 3245936"/>
              <a:gd name="connsiteY1948" fmla="*/ 236367 h 622144"/>
              <a:gd name="connsiteX1949" fmla="*/ 2006693 w 3245936"/>
              <a:gd name="connsiteY1949" fmla="*/ 236415 h 622144"/>
              <a:gd name="connsiteX1950" fmla="*/ 381357 w 3245936"/>
              <a:gd name="connsiteY1950" fmla="*/ 201639 h 622144"/>
              <a:gd name="connsiteX1951" fmla="*/ 322445 w 3245936"/>
              <a:gd name="connsiteY1951" fmla="*/ 333132 h 622144"/>
              <a:gd name="connsiteX1952" fmla="*/ 323035 w 3245936"/>
              <a:gd name="connsiteY1952" fmla="*/ 333618 h 622144"/>
              <a:gd name="connsiteX1953" fmla="*/ 443250 w 3245936"/>
              <a:gd name="connsiteY1953" fmla="*/ 235853 h 622144"/>
              <a:gd name="connsiteX1954" fmla="*/ 442784 w 3245936"/>
              <a:gd name="connsiteY1954" fmla="*/ 233148 h 622144"/>
              <a:gd name="connsiteX1955" fmla="*/ 442965 w 3245936"/>
              <a:gd name="connsiteY1955" fmla="*/ 232748 h 622144"/>
              <a:gd name="connsiteX1956" fmla="*/ 915357 w 3245936"/>
              <a:gd name="connsiteY1956" fmla="*/ 200039 h 622144"/>
              <a:gd name="connsiteX1957" fmla="*/ 907051 w 3245936"/>
              <a:gd name="connsiteY1957" fmla="*/ 238701 h 622144"/>
              <a:gd name="connsiteX1958" fmla="*/ 912442 w 3245936"/>
              <a:gd name="connsiteY1958" fmla="*/ 241863 h 622144"/>
              <a:gd name="connsiteX1959" fmla="*/ 915043 w 3245936"/>
              <a:gd name="connsiteY1959" fmla="*/ 240539 h 622144"/>
              <a:gd name="connsiteX1960" fmla="*/ 915376 w 3245936"/>
              <a:gd name="connsiteY1960" fmla="*/ 200049 h 622144"/>
              <a:gd name="connsiteX1961" fmla="*/ 915357 w 3245936"/>
              <a:gd name="connsiteY1961" fmla="*/ 200039 h 622144"/>
              <a:gd name="connsiteX1962" fmla="*/ 916557 w 3245936"/>
              <a:gd name="connsiteY1962" fmla="*/ 199953 h 622144"/>
              <a:gd name="connsiteX1963" fmla="*/ 915833 w 3245936"/>
              <a:gd name="connsiteY1963" fmla="*/ 200058 h 622144"/>
              <a:gd name="connsiteX1964" fmla="*/ 915500 w 3245936"/>
              <a:gd name="connsiteY1964" fmla="*/ 240558 h 622144"/>
              <a:gd name="connsiteX1965" fmla="*/ 916052 w 3245936"/>
              <a:gd name="connsiteY1965" fmla="*/ 240568 h 622144"/>
              <a:gd name="connsiteX1966" fmla="*/ 918757 w 3245936"/>
              <a:gd name="connsiteY1966" fmla="*/ 243816 h 622144"/>
              <a:gd name="connsiteX1967" fmla="*/ 935255 w 3245936"/>
              <a:gd name="connsiteY1967" fmla="*/ 244359 h 622144"/>
              <a:gd name="connsiteX1968" fmla="*/ 912576 w 3245936"/>
              <a:gd name="connsiteY1968" fmla="*/ 198382 h 622144"/>
              <a:gd name="connsiteX1969" fmla="*/ 871028 w 3245936"/>
              <a:gd name="connsiteY1969" fmla="*/ 217565 h 622144"/>
              <a:gd name="connsiteX1970" fmla="*/ 906203 w 3245936"/>
              <a:gd name="connsiteY1970" fmla="*/ 238206 h 622144"/>
              <a:gd name="connsiteX1971" fmla="*/ 914443 w 3245936"/>
              <a:gd name="connsiteY1971" fmla="*/ 199858 h 622144"/>
              <a:gd name="connsiteX1972" fmla="*/ 912576 w 3245936"/>
              <a:gd name="connsiteY1972" fmla="*/ 198382 h 622144"/>
              <a:gd name="connsiteX1973" fmla="*/ 918700 w 3245936"/>
              <a:gd name="connsiteY1973" fmla="*/ 198248 h 622144"/>
              <a:gd name="connsiteX1974" fmla="*/ 917433 w 3245936"/>
              <a:gd name="connsiteY1974" fmla="*/ 199620 h 622144"/>
              <a:gd name="connsiteX1975" fmla="*/ 936283 w 3245936"/>
              <a:gd name="connsiteY1975" fmla="*/ 244397 h 622144"/>
              <a:gd name="connsiteX1976" fmla="*/ 1034362 w 3245936"/>
              <a:gd name="connsiteY1976" fmla="*/ 247635 h 622144"/>
              <a:gd name="connsiteX1977" fmla="*/ 1034372 w 3245936"/>
              <a:gd name="connsiteY1977" fmla="*/ 247302 h 622144"/>
              <a:gd name="connsiteX1978" fmla="*/ 1034467 w 3245936"/>
              <a:gd name="connsiteY1978" fmla="*/ 247083 h 622144"/>
              <a:gd name="connsiteX1979" fmla="*/ 912204 w 3245936"/>
              <a:gd name="connsiteY1979" fmla="*/ 197401 h 622144"/>
              <a:gd name="connsiteX1980" fmla="*/ 849844 w 3245936"/>
              <a:gd name="connsiteY1980" fmla="*/ 205135 h 622144"/>
              <a:gd name="connsiteX1981" fmla="*/ 870209 w 3245936"/>
              <a:gd name="connsiteY1981" fmla="*/ 217079 h 622144"/>
              <a:gd name="connsiteX1982" fmla="*/ 912299 w 3245936"/>
              <a:gd name="connsiteY1982" fmla="*/ 197648 h 622144"/>
              <a:gd name="connsiteX1983" fmla="*/ 912204 w 3245936"/>
              <a:gd name="connsiteY1983" fmla="*/ 197401 h 622144"/>
              <a:gd name="connsiteX1984" fmla="*/ 468758 w 3245936"/>
              <a:gd name="connsiteY1984" fmla="*/ 195981 h 622144"/>
              <a:gd name="connsiteX1985" fmla="*/ 448556 w 3245936"/>
              <a:gd name="connsiteY1985" fmla="*/ 230471 h 622144"/>
              <a:gd name="connsiteX1986" fmla="*/ 470597 w 3245936"/>
              <a:gd name="connsiteY1986" fmla="*/ 203278 h 622144"/>
              <a:gd name="connsiteX1987" fmla="*/ 470111 w 3245936"/>
              <a:gd name="connsiteY1987" fmla="*/ 196343 h 622144"/>
              <a:gd name="connsiteX1988" fmla="*/ 469530 w 3245936"/>
              <a:gd name="connsiteY1988" fmla="*/ 196334 h 622144"/>
              <a:gd name="connsiteX1989" fmla="*/ 468758 w 3245936"/>
              <a:gd name="connsiteY1989" fmla="*/ 195981 h 622144"/>
              <a:gd name="connsiteX1990" fmla="*/ 478950 w 3245936"/>
              <a:gd name="connsiteY1990" fmla="*/ 194267 h 622144"/>
              <a:gd name="connsiteX1991" fmla="*/ 471549 w 3245936"/>
              <a:gd name="connsiteY1991" fmla="*/ 203392 h 622144"/>
              <a:gd name="connsiteX1992" fmla="*/ 473292 w 3245936"/>
              <a:gd name="connsiteY1992" fmla="*/ 228081 h 622144"/>
              <a:gd name="connsiteX1993" fmla="*/ 577353 w 3245936"/>
              <a:gd name="connsiteY1993" fmla="*/ 207021 h 622144"/>
              <a:gd name="connsiteX1994" fmla="*/ 577362 w 3245936"/>
              <a:gd name="connsiteY1994" fmla="*/ 206602 h 622144"/>
              <a:gd name="connsiteX1995" fmla="*/ 171112 w 3245936"/>
              <a:gd name="connsiteY1995" fmla="*/ 194153 h 622144"/>
              <a:gd name="connsiteX1996" fmla="*/ 68413 w 3245936"/>
              <a:gd name="connsiteY1996" fmla="*/ 301290 h 622144"/>
              <a:gd name="connsiteX1997" fmla="*/ 69061 w 3245936"/>
              <a:gd name="connsiteY1997" fmla="*/ 302509 h 622144"/>
              <a:gd name="connsiteX1998" fmla="*/ 187190 w 3245936"/>
              <a:gd name="connsiteY1998" fmla="*/ 280201 h 622144"/>
              <a:gd name="connsiteX1999" fmla="*/ 187218 w 3245936"/>
              <a:gd name="connsiteY1999" fmla="*/ 279097 h 622144"/>
              <a:gd name="connsiteX2000" fmla="*/ 189733 w 3245936"/>
              <a:gd name="connsiteY2000" fmla="*/ 276515 h 622144"/>
              <a:gd name="connsiteX2001" fmla="*/ 173645 w 3245936"/>
              <a:gd name="connsiteY2001" fmla="*/ 194829 h 622144"/>
              <a:gd name="connsiteX2002" fmla="*/ 172455 w 3245936"/>
              <a:gd name="connsiteY2002" fmla="*/ 194800 h 622144"/>
              <a:gd name="connsiteX2003" fmla="*/ 171112 w 3245936"/>
              <a:gd name="connsiteY2003" fmla="*/ 194153 h 622144"/>
              <a:gd name="connsiteX2004" fmla="*/ 473816 w 3245936"/>
              <a:gd name="connsiteY2004" fmla="*/ 193629 h 622144"/>
              <a:gd name="connsiteX2005" fmla="*/ 473816 w 3245936"/>
              <a:gd name="connsiteY2005" fmla="*/ 193648 h 622144"/>
              <a:gd name="connsiteX2006" fmla="*/ 471044 w 3245936"/>
              <a:gd name="connsiteY2006" fmla="*/ 196334 h 622144"/>
              <a:gd name="connsiteX2007" fmla="*/ 471454 w 3245936"/>
              <a:gd name="connsiteY2007" fmla="*/ 202230 h 622144"/>
              <a:gd name="connsiteX2008" fmla="*/ 478007 w 3245936"/>
              <a:gd name="connsiteY2008" fmla="*/ 194153 h 622144"/>
              <a:gd name="connsiteX2009" fmla="*/ 725667 w 3245936"/>
              <a:gd name="connsiteY2009" fmla="*/ 193543 h 622144"/>
              <a:gd name="connsiteX2010" fmla="*/ 712865 w 3245936"/>
              <a:gd name="connsiteY2010" fmla="*/ 210688 h 622144"/>
              <a:gd name="connsiteX2011" fmla="*/ 714056 w 3245936"/>
              <a:gd name="connsiteY2011" fmla="*/ 213098 h 622144"/>
              <a:gd name="connsiteX2012" fmla="*/ 756042 w 3245936"/>
              <a:gd name="connsiteY2012" fmla="*/ 215260 h 622144"/>
              <a:gd name="connsiteX2013" fmla="*/ 756042 w 3245936"/>
              <a:gd name="connsiteY2013" fmla="*/ 215088 h 622144"/>
              <a:gd name="connsiteX2014" fmla="*/ 756404 w 3245936"/>
              <a:gd name="connsiteY2014" fmla="*/ 214298 h 622144"/>
              <a:gd name="connsiteX2015" fmla="*/ 169892 w 3245936"/>
              <a:gd name="connsiteY2015" fmla="*/ 192305 h 622144"/>
              <a:gd name="connsiteX2016" fmla="*/ 7034 w 3245936"/>
              <a:gd name="connsiteY2016" fmla="*/ 219051 h 622144"/>
              <a:gd name="connsiteX2017" fmla="*/ 7015 w 3245936"/>
              <a:gd name="connsiteY2017" fmla="*/ 219975 h 622144"/>
              <a:gd name="connsiteX2018" fmla="*/ 5862 w 3245936"/>
              <a:gd name="connsiteY2018" fmla="*/ 221794 h 622144"/>
              <a:gd name="connsiteX2019" fmla="*/ 63851 w 3245936"/>
              <a:gd name="connsiteY2019" fmla="*/ 300461 h 622144"/>
              <a:gd name="connsiteX2020" fmla="*/ 66498 w 3245936"/>
              <a:gd name="connsiteY2020" fmla="*/ 300033 h 622144"/>
              <a:gd name="connsiteX2021" fmla="*/ 67842 w 3245936"/>
              <a:gd name="connsiteY2021" fmla="*/ 300671 h 622144"/>
              <a:gd name="connsiteX2022" fmla="*/ 170550 w 3245936"/>
              <a:gd name="connsiteY2022" fmla="*/ 193533 h 622144"/>
              <a:gd name="connsiteX2023" fmla="*/ 169892 w 3245936"/>
              <a:gd name="connsiteY2023" fmla="*/ 192305 h 622144"/>
              <a:gd name="connsiteX2024" fmla="*/ 482893 w 3245936"/>
              <a:gd name="connsiteY2024" fmla="*/ 188123 h 622144"/>
              <a:gd name="connsiteX2025" fmla="*/ 473730 w 3245936"/>
              <a:gd name="connsiteY2025" fmla="*/ 191924 h 622144"/>
              <a:gd name="connsiteX2026" fmla="*/ 473835 w 3245936"/>
              <a:gd name="connsiteY2026" fmla="*/ 192952 h 622144"/>
              <a:gd name="connsiteX2027" fmla="*/ 478502 w 3245936"/>
              <a:gd name="connsiteY2027" fmla="*/ 193533 h 622144"/>
              <a:gd name="connsiteX2028" fmla="*/ 2134319 w 3245936"/>
              <a:gd name="connsiteY2028" fmla="*/ 186095 h 622144"/>
              <a:gd name="connsiteX2029" fmla="*/ 2223520 w 3245936"/>
              <a:gd name="connsiteY2029" fmla="*/ 233129 h 622144"/>
              <a:gd name="connsiteX2030" fmla="*/ 2226778 w 3245936"/>
              <a:gd name="connsiteY2030" fmla="*/ 229186 h 622144"/>
              <a:gd name="connsiteX2031" fmla="*/ 2120536 w 3245936"/>
              <a:gd name="connsiteY2031" fmla="*/ 181742 h 622144"/>
              <a:gd name="connsiteX2032" fmla="*/ 2118298 w 3245936"/>
              <a:gd name="connsiteY2032" fmla="*/ 182027 h 622144"/>
              <a:gd name="connsiteX2033" fmla="*/ 2118212 w 3245936"/>
              <a:gd name="connsiteY2033" fmla="*/ 181989 h 622144"/>
              <a:gd name="connsiteX2034" fmla="*/ 2089494 w 3245936"/>
              <a:gd name="connsiteY2034" fmla="*/ 261047 h 622144"/>
              <a:gd name="connsiteX2035" fmla="*/ 2142844 w 3245936"/>
              <a:gd name="connsiteY2035" fmla="*/ 274858 h 622144"/>
              <a:gd name="connsiteX2036" fmla="*/ 2171143 w 3245936"/>
              <a:gd name="connsiteY2036" fmla="*/ 268867 h 622144"/>
              <a:gd name="connsiteX2037" fmla="*/ 2122032 w 3245936"/>
              <a:gd name="connsiteY2037" fmla="*/ 180570 h 622144"/>
              <a:gd name="connsiteX2038" fmla="*/ 2121165 w 3245936"/>
              <a:gd name="connsiteY2038" fmla="*/ 181408 h 622144"/>
              <a:gd name="connsiteX2039" fmla="*/ 2171876 w 3245936"/>
              <a:gd name="connsiteY2039" fmla="*/ 268714 h 622144"/>
              <a:gd name="connsiteX2040" fmla="*/ 2198879 w 3245936"/>
              <a:gd name="connsiteY2040" fmla="*/ 262990 h 622144"/>
              <a:gd name="connsiteX2041" fmla="*/ 2222997 w 3245936"/>
              <a:gd name="connsiteY2041" fmla="*/ 233796 h 622144"/>
              <a:gd name="connsiteX2042" fmla="*/ 2116155 w 3245936"/>
              <a:gd name="connsiteY2042" fmla="*/ 180541 h 622144"/>
              <a:gd name="connsiteX2043" fmla="*/ 2056728 w 3245936"/>
              <a:gd name="connsiteY2043" fmla="*/ 212698 h 622144"/>
              <a:gd name="connsiteX2044" fmla="*/ 2069606 w 3245936"/>
              <a:gd name="connsiteY2044" fmla="*/ 255913 h 622144"/>
              <a:gd name="connsiteX2045" fmla="*/ 2088818 w 3245936"/>
              <a:gd name="connsiteY2045" fmla="*/ 260875 h 622144"/>
              <a:gd name="connsiteX2046" fmla="*/ 2117564 w 3245936"/>
              <a:gd name="connsiteY2046" fmla="*/ 181694 h 622144"/>
              <a:gd name="connsiteX2047" fmla="*/ 2116155 w 3245936"/>
              <a:gd name="connsiteY2047" fmla="*/ 180541 h 622144"/>
              <a:gd name="connsiteX2048" fmla="*/ 2274012 w 3245936"/>
              <a:gd name="connsiteY2048" fmla="*/ 178141 h 622144"/>
              <a:gd name="connsiteX2049" fmla="*/ 2258973 w 3245936"/>
              <a:gd name="connsiteY2049" fmla="*/ 243254 h 622144"/>
              <a:gd name="connsiteX2050" fmla="*/ 2260973 w 3245936"/>
              <a:gd name="connsiteY2050" fmla="*/ 244187 h 622144"/>
              <a:gd name="connsiteX2051" fmla="*/ 2264230 w 3245936"/>
              <a:gd name="connsiteY2051" fmla="*/ 242559 h 622144"/>
              <a:gd name="connsiteX2052" fmla="*/ 394959 w 3245936"/>
              <a:gd name="connsiteY2052" fmla="*/ 177741 h 622144"/>
              <a:gd name="connsiteX2053" fmla="*/ 392006 w 3245936"/>
              <a:gd name="connsiteY2053" fmla="*/ 178427 h 622144"/>
              <a:gd name="connsiteX2054" fmla="*/ 391796 w 3245936"/>
              <a:gd name="connsiteY2054" fmla="*/ 178332 h 622144"/>
              <a:gd name="connsiteX2055" fmla="*/ 381690 w 3245936"/>
              <a:gd name="connsiteY2055" fmla="*/ 200858 h 622144"/>
              <a:gd name="connsiteX2056" fmla="*/ 443298 w 3245936"/>
              <a:gd name="connsiteY2056" fmla="*/ 231976 h 622144"/>
              <a:gd name="connsiteX2057" fmla="*/ 443698 w 3245936"/>
              <a:gd name="connsiteY2057" fmla="*/ 231538 h 622144"/>
              <a:gd name="connsiteX2058" fmla="*/ 675641 w 3245936"/>
              <a:gd name="connsiteY2058" fmla="*/ 177312 h 622144"/>
              <a:gd name="connsiteX2059" fmla="*/ 584363 w 3245936"/>
              <a:gd name="connsiteY2059" fmla="*/ 206087 h 622144"/>
              <a:gd name="connsiteX2060" fmla="*/ 584363 w 3245936"/>
              <a:gd name="connsiteY2060" fmla="*/ 206440 h 622144"/>
              <a:gd name="connsiteX2061" fmla="*/ 707055 w 3245936"/>
              <a:gd name="connsiteY2061" fmla="*/ 212745 h 622144"/>
              <a:gd name="connsiteX2062" fmla="*/ 707055 w 3245936"/>
              <a:gd name="connsiteY2062" fmla="*/ 212536 h 622144"/>
              <a:gd name="connsiteX2063" fmla="*/ 707864 w 3245936"/>
              <a:gd name="connsiteY2063" fmla="*/ 211040 h 622144"/>
              <a:gd name="connsiteX2064" fmla="*/ 396178 w 3245936"/>
              <a:gd name="connsiteY2064" fmla="*/ 176007 h 622144"/>
              <a:gd name="connsiteX2065" fmla="*/ 395387 w 3245936"/>
              <a:gd name="connsiteY2065" fmla="*/ 177350 h 622144"/>
              <a:gd name="connsiteX2066" fmla="*/ 444117 w 3245936"/>
              <a:gd name="connsiteY2066" fmla="*/ 231148 h 622144"/>
              <a:gd name="connsiteX2067" fmla="*/ 447070 w 3245936"/>
              <a:gd name="connsiteY2067" fmla="*/ 230452 h 622144"/>
              <a:gd name="connsiteX2068" fmla="*/ 447841 w 3245936"/>
              <a:gd name="connsiteY2068" fmla="*/ 230805 h 622144"/>
              <a:gd name="connsiteX2069" fmla="*/ 468349 w 3245936"/>
              <a:gd name="connsiteY2069" fmla="*/ 195781 h 622144"/>
              <a:gd name="connsiteX2070" fmla="*/ 467272 w 3245936"/>
              <a:gd name="connsiteY2070" fmla="*/ 194667 h 622144"/>
              <a:gd name="connsiteX2071" fmla="*/ 466977 w 3245936"/>
              <a:gd name="connsiteY2071" fmla="*/ 194324 h 622144"/>
              <a:gd name="connsiteX2072" fmla="*/ 463996 w 3245936"/>
              <a:gd name="connsiteY2072" fmla="*/ 195048 h 622144"/>
              <a:gd name="connsiteX2073" fmla="*/ 461310 w 3245936"/>
              <a:gd name="connsiteY2073" fmla="*/ 191047 h 622144"/>
              <a:gd name="connsiteX2074" fmla="*/ 2273479 w 3245936"/>
              <a:gd name="connsiteY2074" fmla="*/ 173874 h 622144"/>
              <a:gd name="connsiteX2075" fmla="*/ 2228093 w 3245936"/>
              <a:gd name="connsiteY2075" fmla="*/ 228871 h 622144"/>
              <a:gd name="connsiteX2076" fmla="*/ 2258458 w 3245936"/>
              <a:gd name="connsiteY2076" fmla="*/ 243016 h 622144"/>
              <a:gd name="connsiteX2077" fmla="*/ 2274336 w 3245936"/>
              <a:gd name="connsiteY2077" fmla="*/ 174265 h 622144"/>
              <a:gd name="connsiteX2078" fmla="*/ 2273479 w 3245936"/>
              <a:gd name="connsiteY2078" fmla="*/ 173874 h 622144"/>
              <a:gd name="connsiteX2079" fmla="*/ 2277927 w 3245936"/>
              <a:gd name="connsiteY2079" fmla="*/ 173341 h 622144"/>
              <a:gd name="connsiteX2080" fmla="*/ 2275146 w 3245936"/>
              <a:gd name="connsiteY2080" fmla="*/ 174388 h 622144"/>
              <a:gd name="connsiteX2081" fmla="*/ 2264783 w 3245936"/>
              <a:gd name="connsiteY2081" fmla="*/ 242568 h 622144"/>
              <a:gd name="connsiteX2082" fmla="*/ 2267497 w 3245936"/>
              <a:gd name="connsiteY2082" fmla="*/ 245692 h 622144"/>
              <a:gd name="connsiteX2083" fmla="*/ 2365605 w 3245936"/>
              <a:gd name="connsiteY2083" fmla="*/ 244730 h 622144"/>
              <a:gd name="connsiteX2084" fmla="*/ 2365614 w 3245936"/>
              <a:gd name="connsiteY2084" fmla="*/ 244226 h 622144"/>
              <a:gd name="connsiteX2085" fmla="*/ 2366119 w 3245936"/>
              <a:gd name="connsiteY2085" fmla="*/ 243121 h 622144"/>
              <a:gd name="connsiteX2086" fmla="*/ 693367 w 3245936"/>
              <a:gd name="connsiteY2086" fmla="*/ 171712 h 622144"/>
              <a:gd name="connsiteX2087" fmla="*/ 676384 w 3245936"/>
              <a:gd name="connsiteY2087" fmla="*/ 177074 h 622144"/>
              <a:gd name="connsiteX2088" fmla="*/ 708379 w 3245936"/>
              <a:gd name="connsiteY2088" fmla="*/ 210564 h 622144"/>
              <a:gd name="connsiteX2089" fmla="*/ 711351 w 3245936"/>
              <a:gd name="connsiteY2089" fmla="*/ 209850 h 622144"/>
              <a:gd name="connsiteX2090" fmla="*/ 712436 w 3245936"/>
              <a:gd name="connsiteY2090" fmla="*/ 210345 h 622144"/>
              <a:gd name="connsiteX2091" fmla="*/ 725219 w 3245936"/>
              <a:gd name="connsiteY2091" fmla="*/ 193229 h 622144"/>
              <a:gd name="connsiteX2092" fmla="*/ 2271879 w 3245936"/>
              <a:gd name="connsiteY2092" fmla="*/ 171474 h 622144"/>
              <a:gd name="connsiteX2093" fmla="*/ 2122594 w 3245936"/>
              <a:gd name="connsiteY2093" fmla="*/ 178779 h 622144"/>
              <a:gd name="connsiteX2094" fmla="*/ 2122565 w 3245936"/>
              <a:gd name="connsiteY2094" fmla="*/ 179341 h 622144"/>
              <a:gd name="connsiteX2095" fmla="*/ 2122432 w 3245936"/>
              <a:gd name="connsiteY2095" fmla="*/ 179627 h 622144"/>
              <a:gd name="connsiteX2096" fmla="*/ 2227330 w 3245936"/>
              <a:gd name="connsiteY2096" fmla="*/ 228509 h 622144"/>
              <a:gd name="connsiteX2097" fmla="*/ 2272879 w 3245936"/>
              <a:gd name="connsiteY2097" fmla="*/ 173331 h 622144"/>
              <a:gd name="connsiteX2098" fmla="*/ 2271879 w 3245936"/>
              <a:gd name="connsiteY2098" fmla="*/ 171474 h 622144"/>
              <a:gd name="connsiteX2099" fmla="*/ 2554933 w 3245936"/>
              <a:gd name="connsiteY2099" fmla="*/ 165863 h 622144"/>
              <a:gd name="connsiteX2100" fmla="*/ 2464436 w 3245936"/>
              <a:gd name="connsiteY2100" fmla="*/ 258351 h 622144"/>
              <a:gd name="connsiteX2101" fmla="*/ 2465208 w 3245936"/>
              <a:gd name="connsiteY2101" fmla="*/ 261085 h 622144"/>
              <a:gd name="connsiteX2102" fmla="*/ 2614988 w 3245936"/>
              <a:gd name="connsiteY2102" fmla="*/ 301252 h 622144"/>
              <a:gd name="connsiteX2103" fmla="*/ 2616446 w 3245936"/>
              <a:gd name="connsiteY2103" fmla="*/ 299499 h 622144"/>
              <a:gd name="connsiteX2104" fmla="*/ 2558172 w 3245936"/>
              <a:gd name="connsiteY2104" fmla="*/ 166425 h 622144"/>
              <a:gd name="connsiteX2105" fmla="*/ 2556334 w 3245936"/>
              <a:gd name="connsiteY2105" fmla="*/ 166549 h 622144"/>
              <a:gd name="connsiteX2106" fmla="*/ 2554933 w 3245936"/>
              <a:gd name="connsiteY2106" fmla="*/ 165863 h 622144"/>
              <a:gd name="connsiteX2107" fmla="*/ 298680 w 3245936"/>
              <a:gd name="connsiteY2107" fmla="*/ 163349 h 622144"/>
              <a:gd name="connsiteX2108" fmla="*/ 193381 w 3245936"/>
              <a:gd name="connsiteY2108" fmla="*/ 277620 h 622144"/>
              <a:gd name="connsiteX2109" fmla="*/ 194200 w 3245936"/>
              <a:gd name="connsiteY2109" fmla="*/ 280687 h 622144"/>
              <a:gd name="connsiteX2110" fmla="*/ 194095 w 3245936"/>
              <a:gd name="connsiteY2110" fmla="*/ 280925 h 622144"/>
              <a:gd name="connsiteX2111" fmla="*/ 317558 w 3245936"/>
              <a:gd name="connsiteY2111" fmla="*/ 334380 h 622144"/>
              <a:gd name="connsiteX2112" fmla="*/ 319768 w 3245936"/>
              <a:gd name="connsiteY2112" fmla="*/ 332694 h 622144"/>
              <a:gd name="connsiteX2113" fmla="*/ 300718 w 3245936"/>
              <a:gd name="connsiteY2113" fmla="*/ 163949 h 622144"/>
              <a:gd name="connsiteX2114" fmla="*/ 299966 w 3245936"/>
              <a:gd name="connsiteY2114" fmla="*/ 163930 h 622144"/>
              <a:gd name="connsiteX2115" fmla="*/ 298680 w 3245936"/>
              <a:gd name="connsiteY2115" fmla="*/ 163349 h 622144"/>
              <a:gd name="connsiteX2116" fmla="*/ 303728 w 3245936"/>
              <a:gd name="connsiteY2116" fmla="*/ 162434 h 622144"/>
              <a:gd name="connsiteX2117" fmla="*/ 301623 w 3245936"/>
              <a:gd name="connsiteY2117" fmla="*/ 163892 h 622144"/>
              <a:gd name="connsiteX2118" fmla="*/ 320664 w 3245936"/>
              <a:gd name="connsiteY2118" fmla="*/ 332646 h 622144"/>
              <a:gd name="connsiteX2119" fmla="*/ 321407 w 3245936"/>
              <a:gd name="connsiteY2119" fmla="*/ 332665 h 622144"/>
              <a:gd name="connsiteX2120" fmla="*/ 321616 w 3245936"/>
              <a:gd name="connsiteY2120" fmla="*/ 332770 h 622144"/>
              <a:gd name="connsiteX2121" fmla="*/ 380547 w 3245936"/>
              <a:gd name="connsiteY2121" fmla="*/ 201239 h 622144"/>
              <a:gd name="connsiteX2122" fmla="*/ 297470 w 3245936"/>
              <a:gd name="connsiteY2122" fmla="*/ 161644 h 622144"/>
              <a:gd name="connsiteX2123" fmla="*/ 176779 w 3245936"/>
              <a:gd name="connsiteY2123" fmla="*/ 190847 h 622144"/>
              <a:gd name="connsiteX2124" fmla="*/ 176750 w 3245936"/>
              <a:gd name="connsiteY2124" fmla="*/ 192114 h 622144"/>
              <a:gd name="connsiteX2125" fmla="*/ 174236 w 3245936"/>
              <a:gd name="connsiteY2125" fmla="*/ 194695 h 622144"/>
              <a:gd name="connsiteX2126" fmla="*/ 190323 w 3245936"/>
              <a:gd name="connsiteY2126" fmla="*/ 276382 h 622144"/>
              <a:gd name="connsiteX2127" fmla="*/ 191514 w 3245936"/>
              <a:gd name="connsiteY2127" fmla="*/ 276420 h 622144"/>
              <a:gd name="connsiteX2128" fmla="*/ 192800 w 3245936"/>
              <a:gd name="connsiteY2128" fmla="*/ 277011 h 622144"/>
              <a:gd name="connsiteX2129" fmla="*/ 298099 w 3245936"/>
              <a:gd name="connsiteY2129" fmla="*/ 162730 h 622144"/>
              <a:gd name="connsiteX2130" fmla="*/ 297470 w 3245936"/>
              <a:gd name="connsiteY2130" fmla="*/ 161644 h 622144"/>
              <a:gd name="connsiteX2131" fmla="*/ 304233 w 3245936"/>
              <a:gd name="connsiteY2131" fmla="*/ 161310 h 622144"/>
              <a:gd name="connsiteX2132" fmla="*/ 304081 w 3245936"/>
              <a:gd name="connsiteY2132" fmla="*/ 161653 h 622144"/>
              <a:gd name="connsiteX2133" fmla="*/ 380900 w 3245936"/>
              <a:gd name="connsiteY2133" fmla="*/ 200449 h 622144"/>
              <a:gd name="connsiteX2134" fmla="*/ 390987 w 3245936"/>
              <a:gd name="connsiteY2134" fmla="*/ 177951 h 622144"/>
              <a:gd name="connsiteX2135" fmla="*/ 389329 w 3245936"/>
              <a:gd name="connsiteY2135" fmla="*/ 174703 h 622144"/>
              <a:gd name="connsiteX2136" fmla="*/ 557493 w 3245936"/>
              <a:gd name="connsiteY2136" fmla="*/ 157158 h 622144"/>
              <a:gd name="connsiteX2137" fmla="*/ 484465 w 3245936"/>
              <a:gd name="connsiteY2137" fmla="*/ 187466 h 622144"/>
              <a:gd name="connsiteX2138" fmla="*/ 479445 w 3245936"/>
              <a:gd name="connsiteY2138" fmla="*/ 193648 h 622144"/>
              <a:gd name="connsiteX2139" fmla="*/ 577372 w 3245936"/>
              <a:gd name="connsiteY2139" fmla="*/ 205925 h 622144"/>
              <a:gd name="connsiteX2140" fmla="*/ 577372 w 3245936"/>
              <a:gd name="connsiteY2140" fmla="*/ 205897 h 622144"/>
              <a:gd name="connsiteX2141" fmla="*/ 579077 w 3245936"/>
              <a:gd name="connsiteY2141" fmla="*/ 203620 h 622144"/>
              <a:gd name="connsiteX2142" fmla="*/ 757375 w 3245936"/>
              <a:gd name="connsiteY2142" fmla="*/ 154671 h 622144"/>
              <a:gd name="connsiteX2143" fmla="*/ 759642 w 3245936"/>
              <a:gd name="connsiteY2143" fmla="*/ 212402 h 622144"/>
              <a:gd name="connsiteX2144" fmla="*/ 760328 w 3245936"/>
              <a:gd name="connsiteY2144" fmla="*/ 212431 h 622144"/>
              <a:gd name="connsiteX2145" fmla="*/ 762957 w 3245936"/>
              <a:gd name="connsiteY2145" fmla="*/ 215060 h 622144"/>
              <a:gd name="connsiteX2146" fmla="*/ 773292 w 3245936"/>
              <a:gd name="connsiteY2146" fmla="*/ 213774 h 622144"/>
              <a:gd name="connsiteX2147" fmla="*/ 757575 w 3245936"/>
              <a:gd name="connsiteY2147" fmla="*/ 154681 h 622144"/>
              <a:gd name="connsiteX2148" fmla="*/ 757375 w 3245936"/>
              <a:gd name="connsiteY2148" fmla="*/ 154671 h 622144"/>
              <a:gd name="connsiteX2149" fmla="*/ 2037135 w 3245936"/>
              <a:gd name="connsiteY2149" fmla="*/ 154519 h 622144"/>
              <a:gd name="connsiteX2150" fmla="*/ 2034773 w 3245936"/>
              <a:gd name="connsiteY2150" fmla="*/ 160768 h 622144"/>
              <a:gd name="connsiteX2151" fmla="*/ 2007265 w 3245936"/>
              <a:gd name="connsiteY2151" fmla="*/ 236682 h 622144"/>
              <a:gd name="connsiteX2152" fmla="*/ 2008713 w 3245936"/>
              <a:gd name="connsiteY2152" fmla="*/ 237853 h 622144"/>
              <a:gd name="connsiteX2153" fmla="*/ 2055833 w 3245936"/>
              <a:gd name="connsiteY2153" fmla="*/ 212355 h 622144"/>
              <a:gd name="connsiteX2154" fmla="*/ 2038593 w 3245936"/>
              <a:gd name="connsiteY2154" fmla="*/ 154567 h 622144"/>
              <a:gd name="connsiteX2155" fmla="*/ 2037154 w 3245936"/>
              <a:gd name="connsiteY2155" fmla="*/ 154538 h 622144"/>
              <a:gd name="connsiteX2156" fmla="*/ 2037135 w 3245936"/>
              <a:gd name="connsiteY2156" fmla="*/ 154519 h 622144"/>
              <a:gd name="connsiteX2157" fmla="*/ 755089 w 3245936"/>
              <a:gd name="connsiteY2157" fmla="*/ 154157 h 622144"/>
              <a:gd name="connsiteX2158" fmla="*/ 726171 w 3245936"/>
              <a:gd name="connsiteY2158" fmla="*/ 192876 h 622144"/>
              <a:gd name="connsiteX2159" fmla="*/ 756851 w 3245936"/>
              <a:gd name="connsiteY2159" fmla="*/ 213593 h 622144"/>
              <a:gd name="connsiteX2160" fmla="*/ 759128 w 3245936"/>
              <a:gd name="connsiteY2160" fmla="*/ 212393 h 622144"/>
              <a:gd name="connsiteX2161" fmla="*/ 756861 w 3245936"/>
              <a:gd name="connsiteY2161" fmla="*/ 154662 h 622144"/>
              <a:gd name="connsiteX2162" fmla="*/ 756175 w 3245936"/>
              <a:gd name="connsiteY2162" fmla="*/ 154643 h 622144"/>
              <a:gd name="connsiteX2163" fmla="*/ 755089 w 3245936"/>
              <a:gd name="connsiteY2163" fmla="*/ 154157 h 622144"/>
              <a:gd name="connsiteX2164" fmla="*/ 2032049 w 3245936"/>
              <a:gd name="connsiteY2164" fmla="*/ 153690 h 622144"/>
              <a:gd name="connsiteX2165" fmla="*/ 1891460 w 3245936"/>
              <a:gd name="connsiteY2165" fmla="*/ 205983 h 622144"/>
              <a:gd name="connsiteX2166" fmla="*/ 1891508 w 3245936"/>
              <a:gd name="connsiteY2166" fmla="*/ 207421 h 622144"/>
              <a:gd name="connsiteX2167" fmla="*/ 1918197 w 3245936"/>
              <a:gd name="connsiteY2167" fmla="*/ 214908 h 622144"/>
              <a:gd name="connsiteX2168" fmla="*/ 759785 w 3245936"/>
              <a:gd name="connsiteY2168" fmla="*/ 153347 h 622144"/>
              <a:gd name="connsiteX2169" fmla="*/ 758204 w 3245936"/>
              <a:gd name="connsiteY2169" fmla="*/ 154452 h 622144"/>
              <a:gd name="connsiteX2170" fmla="*/ 773958 w 3245936"/>
              <a:gd name="connsiteY2170" fmla="*/ 213688 h 622144"/>
              <a:gd name="connsiteX2171" fmla="*/ 847149 w 3245936"/>
              <a:gd name="connsiteY2171" fmla="*/ 204621 h 622144"/>
              <a:gd name="connsiteX2172" fmla="*/ 2035097 w 3245936"/>
              <a:gd name="connsiteY2172" fmla="*/ 153119 h 622144"/>
              <a:gd name="connsiteX2173" fmla="*/ 1919501 w 3245936"/>
              <a:gd name="connsiteY2173" fmla="*/ 215260 h 622144"/>
              <a:gd name="connsiteX2174" fmla="*/ 2002512 w 3245936"/>
              <a:gd name="connsiteY2174" fmla="*/ 238549 h 622144"/>
              <a:gd name="connsiteX2175" fmla="*/ 2005226 w 3245936"/>
              <a:gd name="connsiteY2175" fmla="*/ 236320 h 622144"/>
              <a:gd name="connsiteX2176" fmla="*/ 2036307 w 3245936"/>
              <a:gd name="connsiteY2176" fmla="*/ 154138 h 622144"/>
              <a:gd name="connsiteX2177" fmla="*/ 2035097 w 3245936"/>
              <a:gd name="connsiteY2177" fmla="*/ 153119 h 622144"/>
              <a:gd name="connsiteX2178" fmla="*/ 753794 w 3245936"/>
              <a:gd name="connsiteY2178" fmla="*/ 152652 h 622144"/>
              <a:gd name="connsiteX2179" fmla="*/ 694387 w 3245936"/>
              <a:gd name="connsiteY2179" fmla="*/ 171388 h 622144"/>
              <a:gd name="connsiteX2180" fmla="*/ 725724 w 3245936"/>
              <a:gd name="connsiteY2180" fmla="*/ 192562 h 622144"/>
              <a:gd name="connsiteX2181" fmla="*/ 754661 w 3245936"/>
              <a:gd name="connsiteY2181" fmla="*/ 153814 h 622144"/>
              <a:gd name="connsiteX2182" fmla="*/ 753794 w 3245936"/>
              <a:gd name="connsiteY2182" fmla="*/ 152652 h 622144"/>
              <a:gd name="connsiteX2183" fmla="*/ 760252 w 3245936"/>
              <a:gd name="connsiteY2183" fmla="*/ 152547 h 622144"/>
              <a:gd name="connsiteX2184" fmla="*/ 848653 w 3245936"/>
              <a:gd name="connsiteY2184" fmla="*/ 204440 h 622144"/>
              <a:gd name="connsiteX2185" fmla="*/ 912128 w 3245936"/>
              <a:gd name="connsiteY2185" fmla="*/ 196562 h 622144"/>
              <a:gd name="connsiteX2186" fmla="*/ 912138 w 3245936"/>
              <a:gd name="connsiteY2186" fmla="*/ 196010 h 622144"/>
              <a:gd name="connsiteX2187" fmla="*/ 2041155 w 3245936"/>
              <a:gd name="connsiteY2187" fmla="*/ 152452 h 622144"/>
              <a:gd name="connsiteX2188" fmla="*/ 2039326 w 3245936"/>
              <a:gd name="connsiteY2188" fmla="*/ 154281 h 622144"/>
              <a:gd name="connsiteX2189" fmla="*/ 2056528 w 3245936"/>
              <a:gd name="connsiteY2189" fmla="*/ 211984 h 622144"/>
              <a:gd name="connsiteX2190" fmla="*/ 2115840 w 3245936"/>
              <a:gd name="connsiteY2190" fmla="*/ 179875 h 622144"/>
              <a:gd name="connsiteX2191" fmla="*/ 2115593 w 3245936"/>
              <a:gd name="connsiteY2191" fmla="*/ 177732 h 622144"/>
              <a:gd name="connsiteX2192" fmla="*/ 2115621 w 3245936"/>
              <a:gd name="connsiteY2192" fmla="*/ 177674 h 622144"/>
              <a:gd name="connsiteX2193" fmla="*/ 467406 w 3245936"/>
              <a:gd name="connsiteY2193" fmla="*/ 146737 h 622144"/>
              <a:gd name="connsiteX2194" fmla="*/ 396235 w 3245936"/>
              <a:gd name="connsiteY2194" fmla="*/ 174074 h 622144"/>
              <a:gd name="connsiteX2195" fmla="*/ 396302 w 3245936"/>
              <a:gd name="connsiteY2195" fmla="*/ 175465 h 622144"/>
              <a:gd name="connsiteX2196" fmla="*/ 461424 w 3245936"/>
              <a:gd name="connsiteY2196" fmla="*/ 190514 h 622144"/>
              <a:gd name="connsiteX2197" fmla="*/ 465596 w 3245936"/>
              <a:gd name="connsiteY2197" fmla="*/ 188095 h 622144"/>
              <a:gd name="connsiteX2198" fmla="*/ 467834 w 3245936"/>
              <a:gd name="connsiteY2198" fmla="*/ 189714 h 622144"/>
              <a:gd name="connsiteX2199" fmla="*/ 469406 w 3245936"/>
              <a:gd name="connsiteY2199" fmla="*/ 188952 h 622144"/>
              <a:gd name="connsiteX2200" fmla="*/ 2631609 w 3245936"/>
              <a:gd name="connsiteY2200" fmla="*/ 144270 h 622144"/>
              <a:gd name="connsiteX2201" fmla="*/ 2629314 w 3245936"/>
              <a:gd name="connsiteY2201" fmla="*/ 145289 h 622144"/>
              <a:gd name="connsiteX2202" fmla="*/ 2618903 w 3245936"/>
              <a:gd name="connsiteY2202" fmla="*/ 299080 h 622144"/>
              <a:gd name="connsiteX2203" fmla="*/ 2619046 w 3245936"/>
              <a:gd name="connsiteY2203" fmla="*/ 299080 h 622144"/>
              <a:gd name="connsiteX2204" fmla="*/ 2621351 w 3245936"/>
              <a:gd name="connsiteY2204" fmla="*/ 300890 h 622144"/>
              <a:gd name="connsiteX2205" fmla="*/ 2759226 w 3245936"/>
              <a:gd name="connsiteY2205" fmla="*/ 246426 h 622144"/>
              <a:gd name="connsiteX2206" fmla="*/ 2759149 w 3245936"/>
              <a:gd name="connsiteY2206" fmla="*/ 244711 h 622144"/>
              <a:gd name="connsiteX2207" fmla="*/ 2759607 w 3245936"/>
              <a:gd name="connsiteY2207" fmla="*/ 243721 h 622144"/>
              <a:gd name="connsiteX2208" fmla="*/ 2625866 w 3245936"/>
              <a:gd name="connsiteY2208" fmla="*/ 143032 h 622144"/>
              <a:gd name="connsiteX2209" fmla="*/ 2560620 w 3245936"/>
              <a:gd name="connsiteY2209" fmla="*/ 162320 h 622144"/>
              <a:gd name="connsiteX2210" fmla="*/ 2560639 w 3245936"/>
              <a:gd name="connsiteY2210" fmla="*/ 163873 h 622144"/>
              <a:gd name="connsiteX2211" fmla="*/ 2558943 w 3245936"/>
              <a:gd name="connsiteY2211" fmla="*/ 166130 h 622144"/>
              <a:gd name="connsiteX2212" fmla="*/ 2617217 w 3245936"/>
              <a:gd name="connsiteY2212" fmla="*/ 299204 h 622144"/>
              <a:gd name="connsiteX2213" fmla="*/ 2618055 w 3245936"/>
              <a:gd name="connsiteY2213" fmla="*/ 299061 h 622144"/>
              <a:gd name="connsiteX2214" fmla="*/ 2628485 w 3245936"/>
              <a:gd name="connsiteY2214" fmla="*/ 145270 h 622144"/>
              <a:gd name="connsiteX2215" fmla="*/ 2628333 w 3245936"/>
              <a:gd name="connsiteY2215" fmla="*/ 145270 h 622144"/>
              <a:gd name="connsiteX2216" fmla="*/ 2625866 w 3245936"/>
              <a:gd name="connsiteY2216" fmla="*/ 143032 h 622144"/>
              <a:gd name="connsiteX2217" fmla="*/ 630531 w 3245936"/>
              <a:gd name="connsiteY2217" fmla="*/ 130078 h 622144"/>
              <a:gd name="connsiteX2218" fmla="*/ 627559 w 3245936"/>
              <a:gd name="connsiteY2218" fmla="*/ 130783 h 622144"/>
              <a:gd name="connsiteX2219" fmla="*/ 626835 w 3245936"/>
              <a:gd name="connsiteY2219" fmla="*/ 130440 h 622144"/>
              <a:gd name="connsiteX2220" fmla="*/ 582944 w 3245936"/>
              <a:gd name="connsiteY2220" fmla="*/ 203820 h 622144"/>
              <a:gd name="connsiteX2221" fmla="*/ 584039 w 3245936"/>
              <a:gd name="connsiteY2221" fmla="*/ 205221 h 622144"/>
              <a:gd name="connsiteX2222" fmla="*/ 674927 w 3245936"/>
              <a:gd name="connsiteY2222" fmla="*/ 176550 h 622144"/>
              <a:gd name="connsiteX2223" fmla="*/ 631093 w 3245936"/>
              <a:gd name="connsiteY2223" fmla="*/ 129640 h 622144"/>
              <a:gd name="connsiteX2224" fmla="*/ 675679 w 3245936"/>
              <a:gd name="connsiteY2224" fmla="*/ 176312 h 622144"/>
              <a:gd name="connsiteX2225" fmla="*/ 692396 w 3245936"/>
              <a:gd name="connsiteY2225" fmla="*/ 171045 h 622144"/>
              <a:gd name="connsiteX2226" fmla="*/ 625273 w 3245936"/>
              <a:gd name="connsiteY2226" fmla="*/ 129040 h 622144"/>
              <a:gd name="connsiteX2227" fmla="*/ 558074 w 3245936"/>
              <a:gd name="connsiteY2227" fmla="*/ 156919 h 622144"/>
              <a:gd name="connsiteX2228" fmla="*/ 579667 w 3245936"/>
              <a:gd name="connsiteY2228" fmla="*/ 203411 h 622144"/>
              <a:gd name="connsiteX2229" fmla="*/ 581658 w 3245936"/>
              <a:gd name="connsiteY2229" fmla="*/ 203220 h 622144"/>
              <a:gd name="connsiteX2230" fmla="*/ 582392 w 3245936"/>
              <a:gd name="connsiteY2230" fmla="*/ 203573 h 622144"/>
              <a:gd name="connsiteX2231" fmla="*/ 626273 w 3245936"/>
              <a:gd name="connsiteY2231" fmla="*/ 130183 h 622144"/>
              <a:gd name="connsiteX2232" fmla="*/ 625273 w 3245936"/>
              <a:gd name="connsiteY2232" fmla="*/ 129040 h 622144"/>
              <a:gd name="connsiteX2233" fmla="*/ 631769 w 3245936"/>
              <a:gd name="connsiteY2233" fmla="*/ 128297 h 622144"/>
              <a:gd name="connsiteX2234" fmla="*/ 631493 w 3245936"/>
              <a:gd name="connsiteY2234" fmla="*/ 128897 h 622144"/>
              <a:gd name="connsiteX2235" fmla="*/ 693415 w 3245936"/>
              <a:gd name="connsiteY2235" fmla="*/ 170731 h 622144"/>
              <a:gd name="connsiteX2236" fmla="*/ 753470 w 3245936"/>
              <a:gd name="connsiteY2236" fmla="*/ 151785 h 622144"/>
              <a:gd name="connsiteX2237" fmla="*/ 753489 w 3245936"/>
              <a:gd name="connsiteY2237" fmla="*/ 150890 h 622144"/>
              <a:gd name="connsiteX2238" fmla="*/ 533119 w 3245936"/>
              <a:gd name="connsiteY2238" fmla="*/ 126173 h 622144"/>
              <a:gd name="connsiteX2239" fmla="*/ 472978 w 3245936"/>
              <a:gd name="connsiteY2239" fmla="*/ 190495 h 622144"/>
              <a:gd name="connsiteX2240" fmla="*/ 473083 w 3245936"/>
              <a:gd name="connsiteY2240" fmla="*/ 190666 h 622144"/>
              <a:gd name="connsiteX2241" fmla="*/ 473416 w 3245936"/>
              <a:gd name="connsiteY2241" fmla="*/ 191095 h 622144"/>
              <a:gd name="connsiteX2242" fmla="*/ 484075 w 3245936"/>
              <a:gd name="connsiteY2242" fmla="*/ 186675 h 622144"/>
              <a:gd name="connsiteX2243" fmla="*/ 537986 w 3245936"/>
              <a:gd name="connsiteY2243" fmla="*/ 121458 h 622144"/>
              <a:gd name="connsiteX2244" fmla="*/ 485637 w 3245936"/>
              <a:gd name="connsiteY2244" fmla="*/ 186018 h 622144"/>
              <a:gd name="connsiteX2245" fmla="*/ 557131 w 3245936"/>
              <a:gd name="connsiteY2245" fmla="*/ 156357 h 622144"/>
              <a:gd name="connsiteX2246" fmla="*/ 541063 w 3245936"/>
              <a:gd name="connsiteY2246" fmla="*/ 121782 h 622144"/>
              <a:gd name="connsiteX2247" fmla="*/ 539072 w 3245936"/>
              <a:gd name="connsiteY2247" fmla="*/ 121953 h 622144"/>
              <a:gd name="connsiteX2248" fmla="*/ 537986 w 3245936"/>
              <a:gd name="connsiteY2248" fmla="*/ 121458 h 622144"/>
              <a:gd name="connsiteX2249" fmla="*/ 536757 w 3245936"/>
              <a:gd name="connsiteY2249" fmla="*/ 120124 h 622144"/>
              <a:gd name="connsiteX2250" fmla="*/ 468292 w 3245936"/>
              <a:gd name="connsiteY2250" fmla="*/ 146423 h 622144"/>
              <a:gd name="connsiteX2251" fmla="*/ 470301 w 3245936"/>
              <a:gd name="connsiteY2251" fmla="*/ 188971 h 622144"/>
              <a:gd name="connsiteX2252" fmla="*/ 470825 w 3245936"/>
              <a:gd name="connsiteY2252" fmla="*/ 188990 h 622144"/>
              <a:gd name="connsiteX2253" fmla="*/ 472540 w 3245936"/>
              <a:gd name="connsiteY2253" fmla="*/ 190028 h 622144"/>
              <a:gd name="connsiteX2254" fmla="*/ 537253 w 3245936"/>
              <a:gd name="connsiteY2254" fmla="*/ 120801 h 622144"/>
              <a:gd name="connsiteX2255" fmla="*/ 536757 w 3245936"/>
              <a:gd name="connsiteY2255" fmla="*/ 120124 h 622144"/>
              <a:gd name="connsiteX2256" fmla="*/ 543349 w 3245936"/>
              <a:gd name="connsiteY2256" fmla="*/ 119124 h 622144"/>
              <a:gd name="connsiteX2257" fmla="*/ 543349 w 3245936"/>
              <a:gd name="connsiteY2257" fmla="*/ 119286 h 622144"/>
              <a:gd name="connsiteX2258" fmla="*/ 541634 w 3245936"/>
              <a:gd name="connsiteY2258" fmla="*/ 121563 h 622144"/>
              <a:gd name="connsiteX2259" fmla="*/ 557703 w 3245936"/>
              <a:gd name="connsiteY2259" fmla="*/ 156129 h 622144"/>
              <a:gd name="connsiteX2260" fmla="*/ 624959 w 3245936"/>
              <a:gd name="connsiteY2260" fmla="*/ 128221 h 622144"/>
              <a:gd name="connsiteX2261" fmla="*/ 624844 w 3245936"/>
              <a:gd name="connsiteY2261" fmla="*/ 127239 h 622144"/>
              <a:gd name="connsiteX2262" fmla="*/ 2425517 w 3245936"/>
              <a:gd name="connsiteY2262" fmla="*/ 101322 h 622144"/>
              <a:gd name="connsiteX2263" fmla="*/ 2370758 w 3245936"/>
              <a:gd name="connsiteY2263" fmla="*/ 241921 h 622144"/>
              <a:gd name="connsiteX2264" fmla="*/ 2372596 w 3245936"/>
              <a:gd name="connsiteY2264" fmla="*/ 245292 h 622144"/>
              <a:gd name="connsiteX2265" fmla="*/ 2458283 w 3245936"/>
              <a:gd name="connsiteY2265" fmla="*/ 259685 h 622144"/>
              <a:gd name="connsiteX2266" fmla="*/ 2460569 w 3245936"/>
              <a:gd name="connsiteY2266" fmla="*/ 257275 h 622144"/>
              <a:gd name="connsiteX2267" fmla="*/ 2426727 w 3245936"/>
              <a:gd name="connsiteY2267" fmla="*/ 101389 h 622144"/>
              <a:gd name="connsiteX2268" fmla="*/ 2425603 w 3245936"/>
              <a:gd name="connsiteY2268" fmla="*/ 101360 h 622144"/>
              <a:gd name="connsiteX2269" fmla="*/ 2425517 w 3245936"/>
              <a:gd name="connsiteY2269" fmla="*/ 101322 h 622144"/>
              <a:gd name="connsiteX2270" fmla="*/ 2423403 w 3245936"/>
              <a:gd name="connsiteY2270" fmla="*/ 99817 h 622144"/>
              <a:gd name="connsiteX2271" fmla="*/ 2278718 w 3245936"/>
              <a:gd name="connsiteY2271" fmla="*/ 169788 h 622144"/>
              <a:gd name="connsiteX2272" fmla="*/ 2278880 w 3245936"/>
              <a:gd name="connsiteY2272" fmla="*/ 171712 h 622144"/>
              <a:gd name="connsiteX2273" fmla="*/ 2278375 w 3245936"/>
              <a:gd name="connsiteY2273" fmla="*/ 172817 h 622144"/>
              <a:gd name="connsiteX2274" fmla="*/ 2366567 w 3245936"/>
              <a:gd name="connsiteY2274" fmla="*/ 242587 h 622144"/>
              <a:gd name="connsiteX2275" fmla="*/ 2369891 w 3245936"/>
              <a:gd name="connsiteY2275" fmla="*/ 241549 h 622144"/>
              <a:gd name="connsiteX2276" fmla="*/ 2369986 w 3245936"/>
              <a:gd name="connsiteY2276" fmla="*/ 241587 h 622144"/>
              <a:gd name="connsiteX2277" fmla="*/ 2424746 w 3245936"/>
              <a:gd name="connsiteY2277" fmla="*/ 100979 h 622144"/>
              <a:gd name="connsiteX2278" fmla="*/ 2423403 w 3245936"/>
              <a:gd name="connsiteY2278" fmla="*/ 99817 h 622144"/>
              <a:gd name="connsiteX2279" fmla="*/ 2429365 w 3245936"/>
              <a:gd name="connsiteY2279" fmla="*/ 99808 h 622144"/>
              <a:gd name="connsiteX2280" fmla="*/ 2427555 w 3245936"/>
              <a:gd name="connsiteY2280" fmla="*/ 101198 h 622144"/>
              <a:gd name="connsiteX2281" fmla="*/ 2461398 w 3245936"/>
              <a:gd name="connsiteY2281" fmla="*/ 257075 h 622144"/>
              <a:gd name="connsiteX2282" fmla="*/ 2462531 w 3245936"/>
              <a:gd name="connsiteY2282" fmla="*/ 257103 h 622144"/>
              <a:gd name="connsiteX2283" fmla="*/ 2463922 w 3245936"/>
              <a:gd name="connsiteY2283" fmla="*/ 257799 h 622144"/>
              <a:gd name="connsiteX2284" fmla="*/ 2554428 w 3245936"/>
              <a:gd name="connsiteY2284" fmla="*/ 165292 h 622144"/>
              <a:gd name="connsiteX2285" fmla="*/ 2553647 w 3245936"/>
              <a:gd name="connsiteY2285" fmla="*/ 162263 h 622144"/>
              <a:gd name="connsiteX2286" fmla="*/ 2553828 w 3245936"/>
              <a:gd name="connsiteY2286" fmla="*/ 161872 h 622144"/>
              <a:gd name="connsiteX2287" fmla="*/ 2145130 w 3245936"/>
              <a:gd name="connsiteY2287" fmla="*/ 92769 h 622144"/>
              <a:gd name="connsiteX2288" fmla="*/ 2141710 w 3245936"/>
              <a:gd name="connsiteY2288" fmla="*/ 94083 h 622144"/>
              <a:gd name="connsiteX2289" fmla="*/ 2120269 w 3245936"/>
              <a:gd name="connsiteY2289" fmla="*/ 175236 h 622144"/>
              <a:gd name="connsiteX2290" fmla="*/ 2122613 w 3245936"/>
              <a:gd name="connsiteY2290" fmla="*/ 177951 h 622144"/>
              <a:gd name="connsiteX2291" fmla="*/ 2271908 w 3245936"/>
              <a:gd name="connsiteY2291" fmla="*/ 170655 h 622144"/>
              <a:gd name="connsiteX2292" fmla="*/ 2271917 w 3245936"/>
              <a:gd name="connsiteY2292" fmla="*/ 170093 h 622144"/>
              <a:gd name="connsiteX2293" fmla="*/ 2272212 w 3245936"/>
              <a:gd name="connsiteY2293" fmla="*/ 169454 h 622144"/>
              <a:gd name="connsiteX2294" fmla="*/ 2139453 w 3245936"/>
              <a:gd name="connsiteY2294" fmla="*/ 92664 h 622144"/>
              <a:gd name="connsiteX2295" fmla="*/ 2041174 w 3245936"/>
              <a:gd name="connsiteY2295" fmla="*/ 149595 h 622144"/>
              <a:gd name="connsiteX2296" fmla="*/ 2041450 w 3245936"/>
              <a:gd name="connsiteY2296" fmla="*/ 151852 h 622144"/>
              <a:gd name="connsiteX2297" fmla="*/ 2041431 w 3245936"/>
              <a:gd name="connsiteY2297" fmla="*/ 151909 h 622144"/>
              <a:gd name="connsiteX2298" fmla="*/ 2115888 w 3245936"/>
              <a:gd name="connsiteY2298" fmla="*/ 177141 h 622144"/>
              <a:gd name="connsiteX2299" fmla="*/ 2119698 w 3245936"/>
              <a:gd name="connsiteY2299" fmla="*/ 175046 h 622144"/>
              <a:gd name="connsiteX2300" fmla="*/ 2141139 w 3245936"/>
              <a:gd name="connsiteY2300" fmla="*/ 93893 h 622144"/>
              <a:gd name="connsiteX2301" fmla="*/ 2139453 w 3245936"/>
              <a:gd name="connsiteY2301" fmla="*/ 92664 h 622144"/>
              <a:gd name="connsiteX2302" fmla="*/ 308500 w 3245936"/>
              <a:gd name="connsiteY2302" fmla="*/ 84901 h 622144"/>
              <a:gd name="connsiteX2303" fmla="*/ 306424 w 3245936"/>
              <a:gd name="connsiteY2303" fmla="*/ 85587 h 622144"/>
              <a:gd name="connsiteX2304" fmla="*/ 301318 w 3245936"/>
              <a:gd name="connsiteY2304" fmla="*/ 156967 h 622144"/>
              <a:gd name="connsiteX2305" fmla="*/ 301585 w 3245936"/>
              <a:gd name="connsiteY2305" fmla="*/ 156976 h 622144"/>
              <a:gd name="connsiteX2306" fmla="*/ 304281 w 3245936"/>
              <a:gd name="connsiteY2306" fmla="*/ 160701 h 622144"/>
              <a:gd name="connsiteX2307" fmla="*/ 389367 w 3245936"/>
              <a:gd name="connsiteY2307" fmla="*/ 174093 h 622144"/>
              <a:gd name="connsiteX2308" fmla="*/ 390168 w 3245936"/>
              <a:gd name="connsiteY2308" fmla="*/ 172626 h 622144"/>
              <a:gd name="connsiteX2309" fmla="*/ 303966 w 3245936"/>
              <a:gd name="connsiteY2309" fmla="*/ 84644 h 622144"/>
              <a:gd name="connsiteX2310" fmla="*/ 176284 w 3245936"/>
              <a:gd name="connsiteY2310" fmla="*/ 189409 h 622144"/>
              <a:gd name="connsiteX2311" fmla="*/ 176560 w 3245936"/>
              <a:gd name="connsiteY2311" fmla="*/ 190124 h 622144"/>
              <a:gd name="connsiteX2312" fmla="*/ 297261 w 3245936"/>
              <a:gd name="connsiteY2312" fmla="*/ 160929 h 622144"/>
              <a:gd name="connsiteX2313" fmla="*/ 297289 w 3245936"/>
              <a:gd name="connsiteY2313" fmla="*/ 159663 h 622144"/>
              <a:gd name="connsiteX2314" fmla="*/ 300737 w 3245936"/>
              <a:gd name="connsiteY2314" fmla="*/ 156957 h 622144"/>
              <a:gd name="connsiteX2315" fmla="*/ 305843 w 3245936"/>
              <a:gd name="connsiteY2315" fmla="*/ 85577 h 622144"/>
              <a:gd name="connsiteX2316" fmla="*/ 305567 w 3245936"/>
              <a:gd name="connsiteY2316" fmla="*/ 85568 h 622144"/>
              <a:gd name="connsiteX2317" fmla="*/ 303966 w 3245936"/>
              <a:gd name="connsiteY2317" fmla="*/ 84644 h 622144"/>
              <a:gd name="connsiteX2318" fmla="*/ 460776 w 3245936"/>
              <a:gd name="connsiteY2318" fmla="*/ 22169 h 622144"/>
              <a:gd name="connsiteX2319" fmla="*/ 394625 w 3245936"/>
              <a:gd name="connsiteY2319" fmla="*/ 171921 h 622144"/>
              <a:gd name="connsiteX2320" fmla="*/ 395940 w 3245936"/>
              <a:gd name="connsiteY2320" fmla="*/ 173293 h 622144"/>
              <a:gd name="connsiteX2321" fmla="*/ 467368 w 3245936"/>
              <a:gd name="connsiteY2321" fmla="*/ 145861 h 622144"/>
              <a:gd name="connsiteX2322" fmla="*/ 461519 w 3245936"/>
              <a:gd name="connsiteY2322" fmla="*/ 22283 h 622144"/>
              <a:gd name="connsiteX2323" fmla="*/ 460995 w 3245936"/>
              <a:gd name="connsiteY2323" fmla="*/ 22274 h 622144"/>
              <a:gd name="connsiteX2324" fmla="*/ 460776 w 3245936"/>
              <a:gd name="connsiteY2324" fmla="*/ 22169 h 622144"/>
              <a:gd name="connsiteX2325" fmla="*/ 463710 w 3245936"/>
              <a:gd name="connsiteY2325" fmla="*/ 21817 h 622144"/>
              <a:gd name="connsiteX2326" fmla="*/ 462415 w 3245936"/>
              <a:gd name="connsiteY2326" fmla="*/ 22322 h 622144"/>
              <a:gd name="connsiteX2327" fmla="*/ 468244 w 3245936"/>
              <a:gd name="connsiteY2327" fmla="*/ 145537 h 622144"/>
              <a:gd name="connsiteX2328" fmla="*/ 536453 w 3245936"/>
              <a:gd name="connsiteY2328" fmla="*/ 119343 h 622144"/>
              <a:gd name="connsiteX2329" fmla="*/ 536395 w 3245936"/>
              <a:gd name="connsiteY2329" fmla="*/ 117667 h 622144"/>
              <a:gd name="connsiteX2330" fmla="*/ 537434 w 3245936"/>
              <a:gd name="connsiteY2330" fmla="*/ 115952 h 622144"/>
              <a:gd name="connsiteX2331" fmla="*/ 458709 w 3245936"/>
              <a:gd name="connsiteY2331" fmla="*/ 20531 h 622144"/>
              <a:gd name="connsiteX2332" fmla="*/ 309777 w 3245936"/>
              <a:gd name="connsiteY2332" fmla="*/ 81167 h 622144"/>
              <a:gd name="connsiteX2333" fmla="*/ 309853 w 3245936"/>
              <a:gd name="connsiteY2333" fmla="*/ 82891 h 622144"/>
              <a:gd name="connsiteX2334" fmla="*/ 309024 w 3245936"/>
              <a:gd name="connsiteY2334" fmla="*/ 84406 h 622144"/>
              <a:gd name="connsiteX2335" fmla="*/ 390691 w 3245936"/>
              <a:gd name="connsiteY2335" fmla="*/ 172131 h 622144"/>
              <a:gd name="connsiteX2336" fmla="*/ 393625 w 3245936"/>
              <a:gd name="connsiteY2336" fmla="*/ 171464 h 622144"/>
              <a:gd name="connsiteX2337" fmla="*/ 393835 w 3245936"/>
              <a:gd name="connsiteY2337" fmla="*/ 171559 h 622144"/>
              <a:gd name="connsiteX2338" fmla="*/ 459986 w 3245936"/>
              <a:gd name="connsiteY2338" fmla="*/ 21817 h 622144"/>
              <a:gd name="connsiteX2339" fmla="*/ 458709 w 3245936"/>
              <a:gd name="connsiteY2339" fmla="*/ 20531 h 622144"/>
              <a:gd name="connsiteX2340" fmla="*/ 649895 w 3245936"/>
              <a:gd name="connsiteY2340" fmla="*/ 6653 h 622144"/>
              <a:gd name="connsiteX2341" fmla="*/ 647990 w 3245936"/>
              <a:gd name="connsiteY2341" fmla="*/ 7053 h 622144"/>
              <a:gd name="connsiteX2342" fmla="*/ 629274 w 3245936"/>
              <a:gd name="connsiteY2342" fmla="*/ 123849 h 622144"/>
              <a:gd name="connsiteX2343" fmla="*/ 631855 w 3245936"/>
              <a:gd name="connsiteY2343" fmla="*/ 127554 h 622144"/>
              <a:gd name="connsiteX2344" fmla="*/ 753594 w 3245936"/>
              <a:gd name="connsiteY2344" fmla="*/ 150157 h 622144"/>
              <a:gd name="connsiteX2345" fmla="*/ 754546 w 3245936"/>
              <a:gd name="connsiteY2345" fmla="*/ 148614 h 622144"/>
              <a:gd name="connsiteX2346" fmla="*/ 646066 w 3245936"/>
              <a:gd name="connsiteY2346" fmla="*/ 6434 h 622144"/>
              <a:gd name="connsiteX2347" fmla="*/ 542577 w 3245936"/>
              <a:gd name="connsiteY2347" fmla="*/ 116229 h 622144"/>
              <a:gd name="connsiteX2348" fmla="*/ 543377 w 3245936"/>
              <a:gd name="connsiteY2348" fmla="*/ 118524 h 622144"/>
              <a:gd name="connsiteX2349" fmla="*/ 624873 w 3245936"/>
              <a:gd name="connsiteY2349" fmla="*/ 126639 h 622144"/>
              <a:gd name="connsiteX2350" fmla="*/ 624873 w 3245936"/>
              <a:gd name="connsiteY2350" fmla="*/ 126487 h 622144"/>
              <a:gd name="connsiteX2351" fmla="*/ 628550 w 3245936"/>
              <a:gd name="connsiteY2351" fmla="*/ 123791 h 622144"/>
              <a:gd name="connsiteX2352" fmla="*/ 647266 w 3245936"/>
              <a:gd name="connsiteY2352" fmla="*/ 6996 h 622144"/>
              <a:gd name="connsiteX2353" fmla="*/ 646066 w 3245936"/>
              <a:gd name="connsiteY2353" fmla="*/ 6434 h 622144"/>
              <a:gd name="connsiteX2354" fmla="*/ 644704 w 3245936"/>
              <a:gd name="connsiteY2354" fmla="*/ 4310 h 622144"/>
              <a:gd name="connsiteX2355" fmla="*/ 465291 w 3245936"/>
              <a:gd name="connsiteY2355" fmla="*/ 18978 h 622144"/>
              <a:gd name="connsiteX2356" fmla="*/ 465272 w 3245936"/>
              <a:gd name="connsiteY2356" fmla="*/ 19597 h 622144"/>
              <a:gd name="connsiteX2357" fmla="*/ 464234 w 3245936"/>
              <a:gd name="connsiteY2357" fmla="*/ 21321 h 622144"/>
              <a:gd name="connsiteX2358" fmla="*/ 537967 w 3245936"/>
              <a:gd name="connsiteY2358" fmla="*/ 115457 h 622144"/>
              <a:gd name="connsiteX2359" fmla="*/ 540672 w 3245936"/>
              <a:gd name="connsiteY2359" fmla="*/ 115000 h 622144"/>
              <a:gd name="connsiteX2360" fmla="*/ 541996 w 3245936"/>
              <a:gd name="connsiteY2360" fmla="*/ 115609 h 622144"/>
              <a:gd name="connsiteX2361" fmla="*/ 645485 w 3245936"/>
              <a:gd name="connsiteY2361" fmla="*/ 5805 h 622144"/>
              <a:gd name="connsiteX2362" fmla="*/ 644704 w 3245936"/>
              <a:gd name="connsiteY2362" fmla="*/ 4310 h 622144"/>
              <a:gd name="connsiteX2363" fmla="*/ 649028 w 3245936"/>
              <a:gd name="connsiteY2363" fmla="*/ 90 h 622144"/>
              <a:gd name="connsiteX2364" fmla="*/ 651705 w 3245936"/>
              <a:gd name="connsiteY2364" fmla="*/ 4376 h 622144"/>
              <a:gd name="connsiteX2365" fmla="*/ 650657 w 3245936"/>
              <a:gd name="connsiteY2365" fmla="*/ 6101 h 622144"/>
              <a:gd name="connsiteX2366" fmla="*/ 755299 w 3245936"/>
              <a:gd name="connsiteY2366" fmla="*/ 148071 h 622144"/>
              <a:gd name="connsiteX2367" fmla="*/ 757813 w 3245936"/>
              <a:gd name="connsiteY2367" fmla="*/ 147690 h 622144"/>
              <a:gd name="connsiteX2368" fmla="*/ 760500 w 3245936"/>
              <a:gd name="connsiteY2368" fmla="*/ 151709 h 622144"/>
              <a:gd name="connsiteX2369" fmla="*/ 912433 w 3245936"/>
              <a:gd name="connsiteY2369" fmla="*/ 195181 h 622144"/>
              <a:gd name="connsiteX2370" fmla="*/ 916462 w 3245936"/>
              <a:gd name="connsiteY2370" fmla="*/ 193067 h 622144"/>
              <a:gd name="connsiteX2371" fmla="*/ 919138 w 3245936"/>
              <a:gd name="connsiteY2371" fmla="*/ 197353 h 622144"/>
              <a:gd name="connsiteX2372" fmla="*/ 919034 w 3245936"/>
              <a:gd name="connsiteY2372" fmla="*/ 197572 h 622144"/>
              <a:gd name="connsiteX2373" fmla="*/ 1034801 w 3245936"/>
              <a:gd name="connsiteY2373" fmla="*/ 246407 h 622144"/>
              <a:gd name="connsiteX2374" fmla="*/ 1038677 w 3245936"/>
              <a:gd name="connsiteY2374" fmla="*/ 244616 h 622144"/>
              <a:gd name="connsiteX2375" fmla="*/ 1040992 w 3245936"/>
              <a:gd name="connsiteY2375" fmla="*/ 246435 h 622144"/>
              <a:gd name="connsiteX2376" fmla="*/ 1134537 w 3245936"/>
              <a:gd name="connsiteY2376" fmla="*/ 207088 h 622144"/>
              <a:gd name="connsiteX2377" fmla="*/ 1134403 w 3245936"/>
              <a:gd name="connsiteY2377" fmla="*/ 205240 h 622144"/>
              <a:gd name="connsiteX2378" fmla="*/ 1138690 w 3245936"/>
              <a:gd name="connsiteY2378" fmla="*/ 202563 h 622144"/>
              <a:gd name="connsiteX2379" fmla="*/ 1141366 w 3245936"/>
              <a:gd name="connsiteY2379" fmla="*/ 206849 h 622144"/>
              <a:gd name="connsiteX2380" fmla="*/ 1141319 w 3245936"/>
              <a:gd name="connsiteY2380" fmla="*/ 206954 h 622144"/>
              <a:gd name="connsiteX2381" fmla="*/ 1271354 w 3245936"/>
              <a:gd name="connsiteY2381" fmla="*/ 257380 h 622144"/>
              <a:gd name="connsiteX2382" fmla="*/ 1275269 w 3245936"/>
              <a:gd name="connsiteY2382" fmla="*/ 255532 h 622144"/>
              <a:gd name="connsiteX2383" fmla="*/ 1277888 w 3245936"/>
              <a:gd name="connsiteY2383" fmla="*/ 258141 h 622144"/>
              <a:gd name="connsiteX2384" fmla="*/ 1403637 w 3245936"/>
              <a:gd name="connsiteY2384" fmla="*/ 240206 h 622144"/>
              <a:gd name="connsiteX2385" fmla="*/ 1403656 w 3245936"/>
              <a:gd name="connsiteY2385" fmla="*/ 239273 h 622144"/>
              <a:gd name="connsiteX2386" fmla="*/ 1407942 w 3245936"/>
              <a:gd name="connsiteY2386" fmla="*/ 236605 h 622144"/>
              <a:gd name="connsiteX2387" fmla="*/ 1410619 w 3245936"/>
              <a:gd name="connsiteY2387" fmla="*/ 240882 h 622144"/>
              <a:gd name="connsiteX2388" fmla="*/ 1410295 w 3245936"/>
              <a:gd name="connsiteY2388" fmla="*/ 241606 h 622144"/>
              <a:gd name="connsiteX2389" fmla="*/ 1491343 w 3245936"/>
              <a:gd name="connsiteY2389" fmla="*/ 290165 h 622144"/>
              <a:gd name="connsiteX2390" fmla="*/ 1495039 w 3245936"/>
              <a:gd name="connsiteY2390" fmla="*/ 288783 h 622144"/>
              <a:gd name="connsiteX2391" fmla="*/ 1497754 w 3245936"/>
              <a:gd name="connsiteY2391" fmla="*/ 291765 h 622144"/>
              <a:gd name="connsiteX2392" fmla="*/ 1563637 w 3245936"/>
              <a:gd name="connsiteY2392" fmla="*/ 290835 h 622144"/>
              <a:gd name="connsiteX2393" fmla="*/ 1696331 w 3245936"/>
              <a:gd name="connsiteY2393" fmla="*/ 240035 h 622144"/>
              <a:gd name="connsiteX2394" fmla="*/ 1696283 w 3245936"/>
              <a:gd name="connsiteY2394" fmla="*/ 238368 h 622144"/>
              <a:gd name="connsiteX2395" fmla="*/ 1700560 w 3245936"/>
              <a:gd name="connsiteY2395" fmla="*/ 235691 h 622144"/>
              <a:gd name="connsiteX2396" fmla="*/ 1703275 w 3245936"/>
              <a:gd name="connsiteY2396" fmla="*/ 238720 h 622144"/>
              <a:gd name="connsiteX2397" fmla="*/ 1850655 w 3245936"/>
              <a:gd name="connsiteY2397" fmla="*/ 238387 h 622144"/>
              <a:gd name="connsiteX2398" fmla="*/ 1885088 w 3245936"/>
              <a:gd name="connsiteY2398" fmla="*/ 208840 h 622144"/>
              <a:gd name="connsiteX2399" fmla="*/ 1884535 w 3245936"/>
              <a:gd name="connsiteY2399" fmla="*/ 206030 h 622144"/>
              <a:gd name="connsiteX2400" fmla="*/ 1888812 w 3245936"/>
              <a:gd name="connsiteY2400" fmla="*/ 203344 h 622144"/>
              <a:gd name="connsiteX2401" fmla="*/ 1891155 w 3245936"/>
              <a:gd name="connsiteY2401" fmla="*/ 205211 h 622144"/>
              <a:gd name="connsiteX2402" fmla="*/ 2034516 w 3245936"/>
              <a:gd name="connsiteY2402" fmla="*/ 151890 h 622144"/>
              <a:gd name="connsiteX2403" fmla="*/ 2034468 w 3245936"/>
              <a:gd name="connsiteY2403" fmla="*/ 150261 h 622144"/>
              <a:gd name="connsiteX2404" fmla="*/ 2038754 w 3245936"/>
              <a:gd name="connsiteY2404" fmla="*/ 147575 h 622144"/>
              <a:gd name="connsiteX2405" fmla="*/ 2040812 w 3245936"/>
              <a:gd name="connsiteY2405" fmla="*/ 148976 h 622144"/>
              <a:gd name="connsiteX2406" fmla="*/ 2139100 w 3245936"/>
              <a:gd name="connsiteY2406" fmla="*/ 92035 h 622144"/>
              <a:gd name="connsiteX2407" fmla="*/ 2138824 w 3245936"/>
              <a:gd name="connsiteY2407" fmla="*/ 89778 h 622144"/>
              <a:gd name="connsiteX2408" fmla="*/ 2143101 w 3245936"/>
              <a:gd name="connsiteY2408" fmla="*/ 87101 h 622144"/>
              <a:gd name="connsiteX2409" fmla="*/ 2145777 w 3245936"/>
              <a:gd name="connsiteY2409" fmla="*/ 91397 h 622144"/>
              <a:gd name="connsiteX2410" fmla="*/ 2145501 w 3245936"/>
              <a:gd name="connsiteY2410" fmla="*/ 92026 h 622144"/>
              <a:gd name="connsiteX2411" fmla="*/ 2272574 w 3245936"/>
              <a:gd name="connsiteY2411" fmla="*/ 168711 h 622144"/>
              <a:gd name="connsiteX2412" fmla="*/ 2276203 w 3245936"/>
              <a:gd name="connsiteY2412" fmla="*/ 167406 h 622144"/>
              <a:gd name="connsiteX2413" fmla="*/ 2278385 w 3245936"/>
              <a:gd name="connsiteY2413" fmla="*/ 168969 h 622144"/>
              <a:gd name="connsiteX2414" fmla="*/ 2423060 w 3245936"/>
              <a:gd name="connsiteY2414" fmla="*/ 98998 h 622144"/>
              <a:gd name="connsiteX2415" fmla="*/ 2422898 w 3245936"/>
              <a:gd name="connsiteY2415" fmla="*/ 97074 h 622144"/>
              <a:gd name="connsiteX2416" fmla="*/ 2427175 w 3245936"/>
              <a:gd name="connsiteY2416" fmla="*/ 94397 h 622144"/>
              <a:gd name="connsiteX2417" fmla="*/ 2429851 w 3245936"/>
              <a:gd name="connsiteY2417" fmla="*/ 98684 h 622144"/>
              <a:gd name="connsiteX2418" fmla="*/ 2429670 w 3245936"/>
              <a:gd name="connsiteY2418" fmla="*/ 99084 h 622144"/>
              <a:gd name="connsiteX2419" fmla="*/ 2554143 w 3245936"/>
              <a:gd name="connsiteY2419" fmla="*/ 161149 h 622144"/>
              <a:gd name="connsiteX2420" fmla="*/ 2557915 w 3245936"/>
              <a:gd name="connsiteY2420" fmla="*/ 159586 h 622144"/>
              <a:gd name="connsiteX2421" fmla="*/ 2560391 w 3245936"/>
              <a:gd name="connsiteY2421" fmla="*/ 161815 h 622144"/>
              <a:gd name="connsiteX2422" fmla="*/ 2625628 w 3245936"/>
              <a:gd name="connsiteY2422" fmla="*/ 142527 h 622144"/>
              <a:gd name="connsiteX2423" fmla="*/ 2625618 w 3245936"/>
              <a:gd name="connsiteY2423" fmla="*/ 140975 h 622144"/>
              <a:gd name="connsiteX2424" fmla="*/ 2629905 w 3245936"/>
              <a:gd name="connsiteY2424" fmla="*/ 138298 h 622144"/>
              <a:gd name="connsiteX2425" fmla="*/ 2632572 w 3245936"/>
              <a:gd name="connsiteY2425" fmla="*/ 142575 h 622144"/>
              <a:gd name="connsiteX2426" fmla="*/ 2632124 w 3245936"/>
              <a:gd name="connsiteY2426" fmla="*/ 143584 h 622144"/>
              <a:gd name="connsiteX2427" fmla="*/ 2760121 w 3245936"/>
              <a:gd name="connsiteY2427" fmla="*/ 243035 h 622144"/>
              <a:gd name="connsiteX2428" fmla="*/ 2763407 w 3245936"/>
              <a:gd name="connsiteY2428" fmla="*/ 242025 h 622144"/>
              <a:gd name="connsiteX2429" fmla="*/ 2766093 w 3245936"/>
              <a:gd name="connsiteY2429" fmla="*/ 245940 h 622144"/>
              <a:gd name="connsiteX2430" fmla="*/ 2922027 w 3245936"/>
              <a:gd name="connsiteY2430" fmla="*/ 284735 h 622144"/>
              <a:gd name="connsiteX2431" fmla="*/ 2926103 w 3245936"/>
              <a:gd name="connsiteY2431" fmla="*/ 282526 h 622144"/>
              <a:gd name="connsiteX2432" fmla="*/ 2928428 w 3245936"/>
              <a:gd name="connsiteY2432" fmla="*/ 284374 h 622144"/>
              <a:gd name="connsiteX2433" fmla="*/ 3059463 w 3245936"/>
              <a:gd name="connsiteY2433" fmla="*/ 234101 h 622144"/>
              <a:gd name="connsiteX2434" fmla="*/ 3059396 w 3245936"/>
              <a:gd name="connsiteY2434" fmla="*/ 232415 h 622144"/>
              <a:gd name="connsiteX2435" fmla="*/ 3063683 w 3245936"/>
              <a:gd name="connsiteY2435" fmla="*/ 229729 h 622144"/>
              <a:gd name="connsiteX2436" fmla="*/ 3066350 w 3245936"/>
              <a:gd name="connsiteY2436" fmla="*/ 234024 h 622144"/>
              <a:gd name="connsiteX2437" fmla="*/ 3065940 w 3245936"/>
              <a:gd name="connsiteY2437" fmla="*/ 234958 h 622144"/>
              <a:gd name="connsiteX2438" fmla="*/ 3177611 w 3245936"/>
              <a:gd name="connsiteY2438" fmla="*/ 316254 h 622144"/>
              <a:gd name="connsiteX2439" fmla="*/ 3181002 w 3245936"/>
              <a:gd name="connsiteY2439" fmla="*/ 315149 h 622144"/>
              <a:gd name="connsiteX2440" fmla="*/ 3183679 w 3245936"/>
              <a:gd name="connsiteY2440" fmla="*/ 319435 h 622144"/>
              <a:gd name="connsiteX2441" fmla="*/ 3182535 w 3245936"/>
              <a:gd name="connsiteY2441" fmla="*/ 321245 h 622144"/>
              <a:gd name="connsiteX2442" fmla="*/ 3240524 w 3245936"/>
              <a:gd name="connsiteY2442" fmla="*/ 399921 h 622144"/>
              <a:gd name="connsiteX2443" fmla="*/ 3243172 w 3245936"/>
              <a:gd name="connsiteY2443" fmla="*/ 399502 h 622144"/>
              <a:gd name="connsiteX2444" fmla="*/ 3245839 w 3245936"/>
              <a:gd name="connsiteY2444" fmla="*/ 403769 h 622144"/>
              <a:gd name="connsiteX2445" fmla="*/ 3241562 w 3245936"/>
              <a:gd name="connsiteY2445" fmla="*/ 406455 h 622144"/>
              <a:gd name="connsiteX2446" fmla="*/ 3238990 w 3245936"/>
              <a:gd name="connsiteY2446" fmla="*/ 403969 h 622144"/>
              <a:gd name="connsiteX2447" fmla="*/ 3076132 w 3245936"/>
              <a:gd name="connsiteY2447" fmla="*/ 430716 h 622144"/>
              <a:gd name="connsiteX2448" fmla="*/ 3076113 w 3245936"/>
              <a:gd name="connsiteY2448" fmla="*/ 431649 h 622144"/>
              <a:gd name="connsiteX2449" fmla="*/ 3071817 w 3245936"/>
              <a:gd name="connsiteY2449" fmla="*/ 434326 h 622144"/>
              <a:gd name="connsiteX2450" fmla="*/ 3070217 w 3245936"/>
              <a:gd name="connsiteY2450" fmla="*/ 433392 h 622144"/>
              <a:gd name="connsiteX2451" fmla="*/ 2942525 w 3245936"/>
              <a:gd name="connsiteY2451" fmla="*/ 538148 h 622144"/>
              <a:gd name="connsiteX2452" fmla="*/ 2942991 w 3245936"/>
              <a:gd name="connsiteY2452" fmla="*/ 540863 h 622144"/>
              <a:gd name="connsiteX2453" fmla="*/ 2938705 w 3245936"/>
              <a:gd name="connsiteY2453" fmla="*/ 543539 h 622144"/>
              <a:gd name="connsiteX2454" fmla="*/ 2936419 w 3245936"/>
              <a:gd name="connsiteY2454" fmla="*/ 541787 h 622144"/>
              <a:gd name="connsiteX2455" fmla="*/ 2787477 w 3245936"/>
              <a:gd name="connsiteY2455" fmla="*/ 602423 h 622144"/>
              <a:gd name="connsiteX2456" fmla="*/ 2787562 w 3245936"/>
              <a:gd name="connsiteY2456" fmla="*/ 604147 h 622144"/>
              <a:gd name="connsiteX2457" fmla="*/ 2783276 w 3245936"/>
              <a:gd name="connsiteY2457" fmla="*/ 606823 h 622144"/>
              <a:gd name="connsiteX2458" fmla="*/ 2780619 w 3245936"/>
              <a:gd name="connsiteY2458" fmla="*/ 604099 h 622144"/>
              <a:gd name="connsiteX2459" fmla="*/ 2601206 w 3245936"/>
              <a:gd name="connsiteY2459" fmla="*/ 618758 h 622144"/>
              <a:gd name="connsiteX2460" fmla="*/ 2601187 w 3245936"/>
              <a:gd name="connsiteY2460" fmla="*/ 619368 h 622144"/>
              <a:gd name="connsiteX2461" fmla="*/ 2596901 w 3245936"/>
              <a:gd name="connsiteY2461" fmla="*/ 622054 h 622144"/>
              <a:gd name="connsiteX2462" fmla="*/ 2594214 w 3245936"/>
              <a:gd name="connsiteY2462" fmla="*/ 617758 h 622144"/>
              <a:gd name="connsiteX2463" fmla="*/ 2595272 w 3245936"/>
              <a:gd name="connsiteY2463" fmla="*/ 616034 h 622144"/>
              <a:gd name="connsiteX2464" fmla="*/ 2490620 w 3245936"/>
              <a:gd name="connsiteY2464" fmla="*/ 474064 h 622144"/>
              <a:gd name="connsiteX2465" fmla="*/ 2488106 w 3245936"/>
              <a:gd name="connsiteY2465" fmla="*/ 474445 h 622144"/>
              <a:gd name="connsiteX2466" fmla="*/ 2485420 w 3245936"/>
              <a:gd name="connsiteY2466" fmla="*/ 470416 h 622144"/>
              <a:gd name="connsiteX2467" fmla="*/ 2333496 w 3245936"/>
              <a:gd name="connsiteY2467" fmla="*/ 426944 h 622144"/>
              <a:gd name="connsiteX2468" fmla="*/ 2329458 w 3245936"/>
              <a:gd name="connsiteY2468" fmla="*/ 429058 h 622144"/>
              <a:gd name="connsiteX2469" fmla="*/ 2326791 w 3245936"/>
              <a:gd name="connsiteY2469" fmla="*/ 424782 h 622144"/>
              <a:gd name="connsiteX2470" fmla="*/ 2326886 w 3245936"/>
              <a:gd name="connsiteY2470" fmla="*/ 424572 h 622144"/>
              <a:gd name="connsiteX2471" fmla="*/ 2211119 w 3245936"/>
              <a:gd name="connsiteY2471" fmla="*/ 375728 h 622144"/>
              <a:gd name="connsiteX2472" fmla="*/ 2207242 w 3245936"/>
              <a:gd name="connsiteY2472" fmla="*/ 377518 h 622144"/>
              <a:gd name="connsiteX2473" fmla="*/ 2204937 w 3245936"/>
              <a:gd name="connsiteY2473" fmla="*/ 375709 h 622144"/>
              <a:gd name="connsiteX2474" fmla="*/ 2111392 w 3245936"/>
              <a:gd name="connsiteY2474" fmla="*/ 415056 h 622144"/>
              <a:gd name="connsiteX2475" fmla="*/ 2111516 w 3245936"/>
              <a:gd name="connsiteY2475" fmla="*/ 416904 h 622144"/>
              <a:gd name="connsiteX2476" fmla="*/ 2107230 w 3245936"/>
              <a:gd name="connsiteY2476" fmla="*/ 419590 h 622144"/>
              <a:gd name="connsiteX2477" fmla="*/ 2104553 w 3245936"/>
              <a:gd name="connsiteY2477" fmla="*/ 415295 h 622144"/>
              <a:gd name="connsiteX2478" fmla="*/ 2104601 w 3245936"/>
              <a:gd name="connsiteY2478" fmla="*/ 415199 h 622144"/>
              <a:gd name="connsiteX2479" fmla="*/ 1974575 w 3245936"/>
              <a:gd name="connsiteY2479" fmla="*/ 364764 h 622144"/>
              <a:gd name="connsiteX2480" fmla="*/ 1970670 w 3245936"/>
              <a:gd name="connsiteY2480" fmla="*/ 366603 h 622144"/>
              <a:gd name="connsiteX2481" fmla="*/ 1968050 w 3245936"/>
              <a:gd name="connsiteY2481" fmla="*/ 364003 h 622144"/>
              <a:gd name="connsiteX2482" fmla="*/ 1842301 w 3245936"/>
              <a:gd name="connsiteY2482" fmla="*/ 381938 h 622144"/>
              <a:gd name="connsiteX2483" fmla="*/ 1842273 w 3245936"/>
              <a:gd name="connsiteY2483" fmla="*/ 382871 h 622144"/>
              <a:gd name="connsiteX2484" fmla="*/ 1837996 w 3245936"/>
              <a:gd name="connsiteY2484" fmla="*/ 385548 h 622144"/>
              <a:gd name="connsiteX2485" fmla="*/ 1835320 w 3245936"/>
              <a:gd name="connsiteY2485" fmla="*/ 381262 h 622144"/>
              <a:gd name="connsiteX2486" fmla="*/ 1835643 w 3245936"/>
              <a:gd name="connsiteY2486" fmla="*/ 380547 h 622144"/>
              <a:gd name="connsiteX2487" fmla="*/ 1754595 w 3245936"/>
              <a:gd name="connsiteY2487" fmla="*/ 331979 h 622144"/>
              <a:gd name="connsiteX2488" fmla="*/ 1750900 w 3245936"/>
              <a:gd name="connsiteY2488" fmla="*/ 333361 h 622144"/>
              <a:gd name="connsiteX2489" fmla="*/ 1748194 w 3245936"/>
              <a:gd name="connsiteY2489" fmla="*/ 330379 h 622144"/>
              <a:gd name="connsiteX2490" fmla="*/ 1682423 w 3245936"/>
              <a:gd name="connsiteY2490" fmla="*/ 331311 h 622144"/>
              <a:gd name="connsiteX2491" fmla="*/ 1549655 w 3245936"/>
              <a:gd name="connsiteY2491" fmla="*/ 382148 h 622144"/>
              <a:gd name="connsiteX2492" fmla="*/ 1549703 w 3245936"/>
              <a:gd name="connsiteY2492" fmla="*/ 383814 h 622144"/>
              <a:gd name="connsiteX2493" fmla="*/ 1545417 w 3245936"/>
              <a:gd name="connsiteY2493" fmla="*/ 386481 h 622144"/>
              <a:gd name="connsiteX2494" fmla="*/ 1542702 w 3245936"/>
              <a:gd name="connsiteY2494" fmla="*/ 383452 h 622144"/>
              <a:gd name="connsiteX2495" fmla="*/ 1395331 w 3245936"/>
              <a:gd name="connsiteY2495" fmla="*/ 383795 h 622144"/>
              <a:gd name="connsiteX2496" fmla="*/ 1360889 w 3245936"/>
              <a:gd name="connsiteY2496" fmla="*/ 413342 h 622144"/>
              <a:gd name="connsiteX2497" fmla="*/ 1361451 w 3245936"/>
              <a:gd name="connsiteY2497" fmla="*/ 416152 h 622144"/>
              <a:gd name="connsiteX2498" fmla="*/ 1357165 w 3245936"/>
              <a:gd name="connsiteY2498" fmla="*/ 418828 h 622144"/>
              <a:gd name="connsiteX2499" fmla="*/ 1354831 w 3245936"/>
              <a:gd name="connsiteY2499" fmla="*/ 416971 h 622144"/>
              <a:gd name="connsiteX2500" fmla="*/ 1211470 w 3245936"/>
              <a:gd name="connsiteY2500" fmla="*/ 470292 h 622144"/>
              <a:gd name="connsiteX2501" fmla="*/ 1211518 w 3245936"/>
              <a:gd name="connsiteY2501" fmla="*/ 471911 h 622144"/>
              <a:gd name="connsiteX2502" fmla="*/ 1207222 w 3245936"/>
              <a:gd name="connsiteY2502" fmla="*/ 474597 h 622144"/>
              <a:gd name="connsiteX2503" fmla="*/ 1205165 w 3245936"/>
              <a:gd name="connsiteY2503" fmla="*/ 473197 h 622144"/>
              <a:gd name="connsiteX2504" fmla="*/ 1106876 w 3245936"/>
              <a:gd name="connsiteY2504" fmla="*/ 530128 h 622144"/>
              <a:gd name="connsiteX2505" fmla="*/ 1107152 w 3245936"/>
              <a:gd name="connsiteY2505" fmla="*/ 532385 h 622144"/>
              <a:gd name="connsiteX2506" fmla="*/ 1102866 w 3245936"/>
              <a:gd name="connsiteY2506" fmla="*/ 535071 h 622144"/>
              <a:gd name="connsiteX2507" fmla="*/ 1100190 w 3245936"/>
              <a:gd name="connsiteY2507" fmla="*/ 530776 h 622144"/>
              <a:gd name="connsiteX2508" fmla="*/ 1100485 w 3245936"/>
              <a:gd name="connsiteY2508" fmla="*/ 530147 h 622144"/>
              <a:gd name="connsiteX2509" fmla="*/ 973393 w 3245936"/>
              <a:gd name="connsiteY2509" fmla="*/ 453452 h 622144"/>
              <a:gd name="connsiteX2510" fmla="*/ 969783 w 3245936"/>
              <a:gd name="connsiteY2510" fmla="*/ 454766 h 622144"/>
              <a:gd name="connsiteX2511" fmla="*/ 967602 w 3245936"/>
              <a:gd name="connsiteY2511" fmla="*/ 453204 h 622144"/>
              <a:gd name="connsiteX2512" fmla="*/ 822917 w 3245936"/>
              <a:gd name="connsiteY2512" fmla="*/ 523175 h 622144"/>
              <a:gd name="connsiteX2513" fmla="*/ 823079 w 3245936"/>
              <a:gd name="connsiteY2513" fmla="*/ 525099 h 622144"/>
              <a:gd name="connsiteX2514" fmla="*/ 818793 w 3245936"/>
              <a:gd name="connsiteY2514" fmla="*/ 527785 h 622144"/>
              <a:gd name="connsiteX2515" fmla="*/ 816116 w 3245936"/>
              <a:gd name="connsiteY2515" fmla="*/ 523489 h 622144"/>
              <a:gd name="connsiteX2516" fmla="*/ 816297 w 3245936"/>
              <a:gd name="connsiteY2516" fmla="*/ 523098 h 622144"/>
              <a:gd name="connsiteX2517" fmla="*/ 691824 w 3245936"/>
              <a:gd name="connsiteY2517" fmla="*/ 461034 h 622144"/>
              <a:gd name="connsiteX2518" fmla="*/ 688052 w 3245936"/>
              <a:gd name="connsiteY2518" fmla="*/ 462596 h 622144"/>
              <a:gd name="connsiteX2519" fmla="*/ 685576 w 3245936"/>
              <a:gd name="connsiteY2519" fmla="*/ 460357 h 622144"/>
              <a:gd name="connsiteX2520" fmla="*/ 620339 w 3245936"/>
              <a:gd name="connsiteY2520" fmla="*/ 479636 h 622144"/>
              <a:gd name="connsiteX2521" fmla="*/ 620349 w 3245936"/>
              <a:gd name="connsiteY2521" fmla="*/ 481198 h 622144"/>
              <a:gd name="connsiteX2522" fmla="*/ 616062 w 3245936"/>
              <a:gd name="connsiteY2522" fmla="*/ 483865 h 622144"/>
              <a:gd name="connsiteX2523" fmla="*/ 613386 w 3245936"/>
              <a:gd name="connsiteY2523" fmla="*/ 479588 h 622144"/>
              <a:gd name="connsiteX2524" fmla="*/ 613843 w 3245936"/>
              <a:gd name="connsiteY2524" fmla="*/ 478579 h 622144"/>
              <a:gd name="connsiteX2525" fmla="*/ 485846 w 3245936"/>
              <a:gd name="connsiteY2525" fmla="*/ 379147 h 622144"/>
              <a:gd name="connsiteX2526" fmla="*/ 482560 w 3245936"/>
              <a:gd name="connsiteY2526" fmla="*/ 380138 h 622144"/>
              <a:gd name="connsiteX2527" fmla="*/ 479874 w 3245936"/>
              <a:gd name="connsiteY2527" fmla="*/ 376233 h 622144"/>
              <a:gd name="connsiteX2528" fmla="*/ 323940 w 3245936"/>
              <a:gd name="connsiteY2528" fmla="*/ 337428 h 622144"/>
              <a:gd name="connsiteX2529" fmla="*/ 319864 w 3245936"/>
              <a:gd name="connsiteY2529" fmla="*/ 339637 h 622144"/>
              <a:gd name="connsiteX2530" fmla="*/ 317530 w 3245936"/>
              <a:gd name="connsiteY2530" fmla="*/ 337799 h 622144"/>
              <a:gd name="connsiteX2531" fmla="*/ 186504 w 3245936"/>
              <a:gd name="connsiteY2531" fmla="*/ 388072 h 622144"/>
              <a:gd name="connsiteX2532" fmla="*/ 186561 w 3245936"/>
              <a:gd name="connsiteY2532" fmla="*/ 389748 h 622144"/>
              <a:gd name="connsiteX2533" fmla="*/ 182275 w 3245936"/>
              <a:gd name="connsiteY2533" fmla="*/ 392434 h 622144"/>
              <a:gd name="connsiteX2534" fmla="*/ 179598 w 3245936"/>
              <a:gd name="connsiteY2534" fmla="*/ 388148 h 622144"/>
              <a:gd name="connsiteX2535" fmla="*/ 180017 w 3245936"/>
              <a:gd name="connsiteY2535" fmla="*/ 387215 h 622144"/>
              <a:gd name="connsiteX2536" fmla="*/ 68337 w 3245936"/>
              <a:gd name="connsiteY2536" fmla="*/ 305909 h 622144"/>
              <a:gd name="connsiteX2537" fmla="*/ 64946 w 3245936"/>
              <a:gd name="connsiteY2537" fmla="*/ 307014 h 622144"/>
              <a:gd name="connsiteX2538" fmla="*/ 62269 w 3245936"/>
              <a:gd name="connsiteY2538" fmla="*/ 302728 h 622144"/>
              <a:gd name="connsiteX2539" fmla="*/ 63412 w 3245936"/>
              <a:gd name="connsiteY2539" fmla="*/ 300918 h 622144"/>
              <a:gd name="connsiteX2540" fmla="*/ 5434 w 3245936"/>
              <a:gd name="connsiteY2540" fmla="*/ 222251 h 622144"/>
              <a:gd name="connsiteX2541" fmla="*/ 2776 w 3245936"/>
              <a:gd name="connsiteY2541" fmla="*/ 222670 h 622144"/>
              <a:gd name="connsiteX2542" fmla="*/ 90 w 3245936"/>
              <a:gd name="connsiteY2542" fmla="*/ 218394 h 622144"/>
              <a:gd name="connsiteX2543" fmla="*/ 4386 w 3245936"/>
              <a:gd name="connsiteY2543" fmla="*/ 215708 h 622144"/>
              <a:gd name="connsiteX2544" fmla="*/ 6948 w 3245936"/>
              <a:gd name="connsiteY2544" fmla="*/ 218184 h 622144"/>
              <a:gd name="connsiteX2545" fmla="*/ 169797 w 3245936"/>
              <a:gd name="connsiteY2545" fmla="*/ 191447 h 622144"/>
              <a:gd name="connsiteX2546" fmla="*/ 169826 w 3245936"/>
              <a:gd name="connsiteY2546" fmla="*/ 190514 h 622144"/>
              <a:gd name="connsiteX2547" fmla="*/ 174112 w 3245936"/>
              <a:gd name="connsiteY2547" fmla="*/ 187837 h 622144"/>
              <a:gd name="connsiteX2548" fmla="*/ 175722 w 3245936"/>
              <a:gd name="connsiteY2548" fmla="*/ 188761 h 622144"/>
              <a:gd name="connsiteX2549" fmla="*/ 303404 w 3245936"/>
              <a:gd name="connsiteY2549" fmla="*/ 83996 h 622144"/>
              <a:gd name="connsiteX2550" fmla="*/ 302938 w 3245936"/>
              <a:gd name="connsiteY2550" fmla="*/ 81291 h 622144"/>
              <a:gd name="connsiteX2551" fmla="*/ 307224 w 3245936"/>
              <a:gd name="connsiteY2551" fmla="*/ 78614 h 622144"/>
              <a:gd name="connsiteX2552" fmla="*/ 309510 w 3245936"/>
              <a:gd name="connsiteY2552" fmla="*/ 80367 h 622144"/>
              <a:gd name="connsiteX2553" fmla="*/ 458443 w 3245936"/>
              <a:gd name="connsiteY2553" fmla="*/ 19731 h 622144"/>
              <a:gd name="connsiteX2554" fmla="*/ 458367 w 3245936"/>
              <a:gd name="connsiteY2554" fmla="*/ 18007 h 622144"/>
              <a:gd name="connsiteX2555" fmla="*/ 462653 w 3245936"/>
              <a:gd name="connsiteY2555" fmla="*/ 15330 h 622144"/>
              <a:gd name="connsiteX2556" fmla="*/ 465320 w 3245936"/>
              <a:gd name="connsiteY2556" fmla="*/ 18054 h 622144"/>
              <a:gd name="connsiteX2557" fmla="*/ 644733 w 3245936"/>
              <a:gd name="connsiteY2557" fmla="*/ 3386 h 622144"/>
              <a:gd name="connsiteX2558" fmla="*/ 644742 w 3245936"/>
              <a:gd name="connsiteY2558" fmla="*/ 2776 h 622144"/>
              <a:gd name="connsiteX2559" fmla="*/ 649028 w 3245936"/>
              <a:gd name="connsiteY2559" fmla="*/ 90 h 622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</a:cxnLst>
            <a:rect l="l" t="t" r="r" b="b"/>
            <a:pathLst>
              <a:path w="3245936" h="622144">
                <a:moveTo>
                  <a:pt x="2703923" y="506554"/>
                </a:moveTo>
                <a:lnTo>
                  <a:pt x="2600434" y="616358"/>
                </a:lnTo>
                <a:cubicBezTo>
                  <a:pt x="2600796" y="616786"/>
                  <a:pt x="2601082" y="617272"/>
                  <a:pt x="2601206" y="617853"/>
                </a:cubicBezTo>
                <a:lnTo>
                  <a:pt x="2780628" y="603185"/>
                </a:lnTo>
                <a:cubicBezTo>
                  <a:pt x="2780647" y="602985"/>
                  <a:pt x="2780600" y="602766"/>
                  <a:pt x="2780647" y="602566"/>
                </a:cubicBezTo>
                <a:cubicBezTo>
                  <a:pt x="2780800" y="601861"/>
                  <a:pt x="2781200" y="601318"/>
                  <a:pt x="2781685" y="600842"/>
                </a:cubicBezTo>
                <a:lnTo>
                  <a:pt x="2707962" y="506706"/>
                </a:lnTo>
                <a:cubicBezTo>
                  <a:pt x="2707181" y="507192"/>
                  <a:pt x="2706219" y="507382"/>
                  <a:pt x="2705247" y="507163"/>
                </a:cubicBezTo>
                <a:cubicBezTo>
                  <a:pt x="2704752" y="507059"/>
                  <a:pt x="2704314" y="506839"/>
                  <a:pt x="2703923" y="506554"/>
                </a:cubicBezTo>
                <a:close/>
                <a:moveTo>
                  <a:pt x="2621056" y="495514"/>
                </a:moveTo>
                <a:cubicBezTo>
                  <a:pt x="2621046" y="495562"/>
                  <a:pt x="2621075" y="495629"/>
                  <a:pt x="2621056" y="495676"/>
                </a:cubicBezTo>
                <a:cubicBezTo>
                  <a:pt x="2620665" y="497391"/>
                  <a:pt x="2619084" y="498467"/>
                  <a:pt x="2617379" y="498372"/>
                </a:cubicBezTo>
                <a:lnTo>
                  <a:pt x="2598663" y="615167"/>
                </a:lnTo>
                <a:cubicBezTo>
                  <a:pt x="2599101" y="615282"/>
                  <a:pt x="2599510" y="615472"/>
                  <a:pt x="2599882" y="615720"/>
                </a:cubicBezTo>
                <a:lnTo>
                  <a:pt x="2703371" y="505934"/>
                </a:lnTo>
                <a:cubicBezTo>
                  <a:pt x="2702828" y="505287"/>
                  <a:pt x="2702561" y="504496"/>
                  <a:pt x="2702571" y="503649"/>
                </a:cubicBezTo>
                <a:close/>
                <a:moveTo>
                  <a:pt x="2777676" y="476626"/>
                </a:moveTo>
                <a:lnTo>
                  <a:pt x="2709486" y="502820"/>
                </a:lnTo>
                <a:cubicBezTo>
                  <a:pt x="2709619" y="503344"/>
                  <a:pt x="2709677" y="503915"/>
                  <a:pt x="2709524" y="504487"/>
                </a:cubicBezTo>
                <a:cubicBezTo>
                  <a:pt x="2709372" y="505201"/>
                  <a:pt x="2708972" y="505744"/>
                  <a:pt x="2708486" y="506211"/>
                </a:cubicBezTo>
                <a:lnTo>
                  <a:pt x="2782209" y="600356"/>
                </a:lnTo>
                <a:cubicBezTo>
                  <a:pt x="2782619" y="600099"/>
                  <a:pt x="2783038" y="599927"/>
                  <a:pt x="2783505" y="599851"/>
                </a:cubicBezTo>
                <a:close/>
                <a:moveTo>
                  <a:pt x="2492335" y="472006"/>
                </a:moveTo>
                <a:cubicBezTo>
                  <a:pt x="2492154" y="472597"/>
                  <a:pt x="2491811" y="473111"/>
                  <a:pt x="2491373" y="473530"/>
                </a:cubicBezTo>
                <a:lnTo>
                  <a:pt x="2596024" y="615510"/>
                </a:lnTo>
                <a:cubicBezTo>
                  <a:pt x="2596586" y="615196"/>
                  <a:pt x="2597243" y="615062"/>
                  <a:pt x="2597920" y="615120"/>
                </a:cubicBezTo>
                <a:lnTo>
                  <a:pt x="2616646" y="498305"/>
                </a:lnTo>
                <a:cubicBezTo>
                  <a:pt x="2614979" y="497857"/>
                  <a:pt x="2613931" y="496295"/>
                  <a:pt x="2614065" y="494600"/>
                </a:cubicBezTo>
                <a:close/>
                <a:moveTo>
                  <a:pt x="2688226" y="466025"/>
                </a:moveTo>
                <a:lnTo>
                  <a:pt x="2620961" y="493933"/>
                </a:lnTo>
                <a:cubicBezTo>
                  <a:pt x="2621046" y="494247"/>
                  <a:pt x="2621085" y="494590"/>
                  <a:pt x="2621065" y="494905"/>
                </a:cubicBezTo>
                <a:lnTo>
                  <a:pt x="2702571" y="503029"/>
                </a:lnTo>
                <a:cubicBezTo>
                  <a:pt x="2702580" y="502982"/>
                  <a:pt x="2702561" y="502925"/>
                  <a:pt x="2702571" y="502868"/>
                </a:cubicBezTo>
                <a:cubicBezTo>
                  <a:pt x="2702819" y="501877"/>
                  <a:pt x="2703457" y="501086"/>
                  <a:pt x="2704295" y="500591"/>
                </a:cubicBezTo>
                <a:close/>
                <a:moveTo>
                  <a:pt x="2552524" y="451432"/>
                </a:moveTo>
                <a:lnTo>
                  <a:pt x="2492468" y="470368"/>
                </a:lnTo>
                <a:cubicBezTo>
                  <a:pt x="2492516" y="470654"/>
                  <a:pt x="2492468" y="470959"/>
                  <a:pt x="2492440" y="471273"/>
                </a:cubicBezTo>
                <a:lnTo>
                  <a:pt x="2614179" y="493866"/>
                </a:lnTo>
                <a:cubicBezTo>
                  <a:pt x="2614245" y="493657"/>
                  <a:pt x="2614350" y="493466"/>
                  <a:pt x="2614445" y="493276"/>
                </a:cubicBezTo>
                <a:close/>
                <a:moveTo>
                  <a:pt x="2855228" y="450032"/>
                </a:moveTo>
                <a:cubicBezTo>
                  <a:pt x="2854418" y="450642"/>
                  <a:pt x="2853371" y="450937"/>
                  <a:pt x="2852294" y="450690"/>
                </a:cubicBezTo>
                <a:cubicBezTo>
                  <a:pt x="2852228" y="450671"/>
                  <a:pt x="2852170" y="450613"/>
                  <a:pt x="2852094" y="450594"/>
                </a:cubicBezTo>
                <a:lnTo>
                  <a:pt x="2785953" y="600346"/>
                </a:lnTo>
                <a:cubicBezTo>
                  <a:pt x="2786476" y="600661"/>
                  <a:pt x="2786924" y="601089"/>
                  <a:pt x="2787210" y="601642"/>
                </a:cubicBezTo>
                <a:lnTo>
                  <a:pt x="2936153" y="540996"/>
                </a:lnTo>
                <a:cubicBezTo>
                  <a:pt x="2935991" y="540434"/>
                  <a:pt x="2935933" y="539863"/>
                  <a:pt x="2936076" y="539263"/>
                </a:cubicBezTo>
                <a:cubicBezTo>
                  <a:pt x="2936200" y="538691"/>
                  <a:pt x="2936524" y="538186"/>
                  <a:pt x="2936896" y="537758"/>
                </a:cubicBezTo>
                <a:close/>
                <a:moveTo>
                  <a:pt x="2849989" y="448851"/>
                </a:moveTo>
                <a:lnTo>
                  <a:pt x="2778561" y="476283"/>
                </a:lnTo>
                <a:lnTo>
                  <a:pt x="2784400" y="599870"/>
                </a:lnTo>
                <a:cubicBezTo>
                  <a:pt x="2784581" y="599889"/>
                  <a:pt x="2784752" y="599842"/>
                  <a:pt x="2784924" y="599889"/>
                </a:cubicBezTo>
                <a:cubicBezTo>
                  <a:pt x="2785019" y="599908"/>
                  <a:pt x="2785067" y="599956"/>
                  <a:pt x="2785143" y="599984"/>
                </a:cubicBezTo>
                <a:lnTo>
                  <a:pt x="2851294" y="450232"/>
                </a:lnTo>
                <a:cubicBezTo>
                  <a:pt x="2850723" y="449880"/>
                  <a:pt x="2850275" y="449423"/>
                  <a:pt x="2849989" y="448851"/>
                </a:cubicBezTo>
                <a:close/>
                <a:moveTo>
                  <a:pt x="2856571" y="448061"/>
                </a:moveTo>
                <a:cubicBezTo>
                  <a:pt x="2856438" y="448642"/>
                  <a:pt x="2856133" y="449108"/>
                  <a:pt x="2855771" y="449518"/>
                </a:cubicBezTo>
                <a:lnTo>
                  <a:pt x="2937438" y="537262"/>
                </a:lnTo>
                <a:cubicBezTo>
                  <a:pt x="2938019" y="536805"/>
                  <a:pt x="2938753" y="536586"/>
                  <a:pt x="2939534" y="536567"/>
                </a:cubicBezTo>
                <a:lnTo>
                  <a:pt x="2944630" y="465187"/>
                </a:lnTo>
                <a:cubicBezTo>
                  <a:pt x="2944534" y="465187"/>
                  <a:pt x="2944458" y="465206"/>
                  <a:pt x="2944363" y="465187"/>
                </a:cubicBezTo>
                <a:cubicBezTo>
                  <a:pt x="2942629" y="464787"/>
                  <a:pt x="2941553" y="463177"/>
                  <a:pt x="2941667" y="461453"/>
                </a:cubicBezTo>
                <a:close/>
                <a:moveTo>
                  <a:pt x="2570259" y="445841"/>
                </a:moveTo>
                <a:lnTo>
                  <a:pt x="2553533" y="451109"/>
                </a:lnTo>
                <a:lnTo>
                  <a:pt x="2614846" y="492504"/>
                </a:lnTo>
                <a:close/>
                <a:moveTo>
                  <a:pt x="1130051" y="445003"/>
                </a:moveTo>
                <a:cubicBezTo>
                  <a:pt x="1129403" y="446498"/>
                  <a:pt x="1127869" y="447394"/>
                  <a:pt x="1126231" y="447108"/>
                </a:cubicBezTo>
                <a:lnTo>
                  <a:pt x="1104800" y="528270"/>
                </a:lnTo>
                <a:cubicBezTo>
                  <a:pt x="1105486" y="528509"/>
                  <a:pt x="1106067" y="528928"/>
                  <a:pt x="1106476" y="529499"/>
                </a:cubicBezTo>
                <a:lnTo>
                  <a:pt x="1204774" y="472540"/>
                </a:lnTo>
                <a:cubicBezTo>
                  <a:pt x="1204460" y="471854"/>
                  <a:pt x="1204307" y="471092"/>
                  <a:pt x="1204488" y="470301"/>
                </a:cubicBezTo>
                <a:cubicBezTo>
                  <a:pt x="1204498" y="470273"/>
                  <a:pt x="1204507" y="470254"/>
                  <a:pt x="1204507" y="470235"/>
                </a:cubicBezTo>
                <a:close/>
                <a:moveTo>
                  <a:pt x="1123316" y="444203"/>
                </a:moveTo>
                <a:lnTo>
                  <a:pt x="974031" y="451509"/>
                </a:lnTo>
                <a:cubicBezTo>
                  <a:pt x="974012" y="451709"/>
                  <a:pt x="974050" y="451870"/>
                  <a:pt x="974002" y="452061"/>
                </a:cubicBezTo>
                <a:cubicBezTo>
                  <a:pt x="973955" y="452290"/>
                  <a:pt x="973812" y="452490"/>
                  <a:pt x="973717" y="452690"/>
                </a:cubicBezTo>
                <a:lnTo>
                  <a:pt x="1100799" y="529376"/>
                </a:lnTo>
                <a:cubicBezTo>
                  <a:pt x="1101599" y="528366"/>
                  <a:pt x="1102885" y="527851"/>
                  <a:pt x="1104228" y="528070"/>
                </a:cubicBezTo>
                <a:lnTo>
                  <a:pt x="1125650" y="446908"/>
                </a:lnTo>
                <a:cubicBezTo>
                  <a:pt x="1124421" y="446470"/>
                  <a:pt x="1123526" y="445451"/>
                  <a:pt x="1123316" y="444203"/>
                </a:cubicBezTo>
                <a:close/>
                <a:moveTo>
                  <a:pt x="2760302" y="436145"/>
                </a:moveTo>
                <a:lnTo>
                  <a:pt x="2688798" y="465796"/>
                </a:lnTo>
                <a:lnTo>
                  <a:pt x="2704866" y="500381"/>
                </a:lnTo>
                <a:cubicBezTo>
                  <a:pt x="2705485" y="500153"/>
                  <a:pt x="2706162" y="500039"/>
                  <a:pt x="2706857" y="500201"/>
                </a:cubicBezTo>
                <a:cubicBezTo>
                  <a:pt x="2707276" y="500296"/>
                  <a:pt x="2707619" y="500496"/>
                  <a:pt x="2707952" y="500696"/>
                </a:cubicBezTo>
                <a:close/>
                <a:moveTo>
                  <a:pt x="2773389" y="432125"/>
                </a:moveTo>
                <a:lnTo>
                  <a:pt x="2708676" y="501363"/>
                </a:lnTo>
                <a:cubicBezTo>
                  <a:pt x="2708867" y="501562"/>
                  <a:pt x="2709048" y="501782"/>
                  <a:pt x="2709181" y="502039"/>
                </a:cubicBezTo>
                <a:lnTo>
                  <a:pt x="2777647" y="475740"/>
                </a:lnTo>
                <a:lnTo>
                  <a:pt x="2775637" y="433183"/>
                </a:lnTo>
                <a:cubicBezTo>
                  <a:pt x="2775447" y="433163"/>
                  <a:pt x="2775294" y="433221"/>
                  <a:pt x="2775104" y="433163"/>
                </a:cubicBezTo>
                <a:cubicBezTo>
                  <a:pt x="2774408" y="433021"/>
                  <a:pt x="2773865" y="432621"/>
                  <a:pt x="2773389" y="432125"/>
                </a:cubicBezTo>
                <a:close/>
                <a:moveTo>
                  <a:pt x="3069379" y="432040"/>
                </a:moveTo>
                <a:lnTo>
                  <a:pt x="2948678" y="461243"/>
                </a:lnTo>
                <a:cubicBezTo>
                  <a:pt x="2948735" y="461653"/>
                  <a:pt x="2948744" y="462081"/>
                  <a:pt x="2948630" y="462520"/>
                </a:cubicBezTo>
                <a:cubicBezTo>
                  <a:pt x="2948268" y="464148"/>
                  <a:pt x="2946801" y="465187"/>
                  <a:pt x="2945201" y="465206"/>
                </a:cubicBezTo>
                <a:lnTo>
                  <a:pt x="2940096" y="536586"/>
                </a:lnTo>
                <a:cubicBezTo>
                  <a:pt x="2940181" y="536605"/>
                  <a:pt x="2940267" y="536567"/>
                  <a:pt x="2940362" y="536605"/>
                </a:cubicBezTo>
                <a:cubicBezTo>
                  <a:pt x="2941001" y="536738"/>
                  <a:pt x="2941515" y="537091"/>
                  <a:pt x="2941972" y="537519"/>
                </a:cubicBezTo>
                <a:lnTo>
                  <a:pt x="3069655" y="432763"/>
                </a:lnTo>
                <a:cubicBezTo>
                  <a:pt x="3069521" y="432554"/>
                  <a:pt x="3069464" y="432278"/>
                  <a:pt x="3069379" y="432040"/>
                </a:cubicBezTo>
                <a:close/>
                <a:moveTo>
                  <a:pt x="2784496" y="431640"/>
                </a:moveTo>
                <a:cubicBezTo>
                  <a:pt x="2783924" y="433411"/>
                  <a:pt x="2782143" y="434497"/>
                  <a:pt x="2780323" y="434068"/>
                </a:cubicBezTo>
                <a:cubicBezTo>
                  <a:pt x="2779352" y="433830"/>
                  <a:pt x="2778571" y="433240"/>
                  <a:pt x="2778094" y="432440"/>
                </a:cubicBezTo>
                <a:cubicBezTo>
                  <a:pt x="2777618" y="432811"/>
                  <a:pt x="2777104" y="433106"/>
                  <a:pt x="2776523" y="433221"/>
                </a:cubicBezTo>
                <a:lnTo>
                  <a:pt x="2778514" y="475397"/>
                </a:lnTo>
                <a:lnTo>
                  <a:pt x="2849685" y="448080"/>
                </a:lnTo>
                <a:cubicBezTo>
                  <a:pt x="2849570" y="447642"/>
                  <a:pt x="2849542" y="447175"/>
                  <a:pt x="2849618" y="446680"/>
                </a:cubicBezTo>
                <a:close/>
                <a:moveTo>
                  <a:pt x="2772513" y="431059"/>
                </a:moveTo>
                <a:lnTo>
                  <a:pt x="2761854" y="435478"/>
                </a:lnTo>
                <a:lnTo>
                  <a:pt x="2712810" y="496000"/>
                </a:lnTo>
                <a:lnTo>
                  <a:pt x="2772951" y="431687"/>
                </a:lnTo>
                <a:cubicBezTo>
                  <a:pt x="2772913" y="431611"/>
                  <a:pt x="2772884" y="431573"/>
                  <a:pt x="2772837" y="431506"/>
                </a:cubicBezTo>
                <a:cubicBezTo>
                  <a:pt x="2772722" y="431363"/>
                  <a:pt x="2772608" y="431239"/>
                  <a:pt x="2772513" y="431059"/>
                </a:cubicBezTo>
                <a:close/>
                <a:moveTo>
                  <a:pt x="2520205" y="429611"/>
                </a:moveTo>
                <a:lnTo>
                  <a:pt x="2491278" y="468358"/>
                </a:lnTo>
                <a:cubicBezTo>
                  <a:pt x="2491630" y="468673"/>
                  <a:pt x="2491916" y="469063"/>
                  <a:pt x="2492135" y="469520"/>
                </a:cubicBezTo>
                <a:lnTo>
                  <a:pt x="2551533" y="450775"/>
                </a:lnTo>
                <a:close/>
                <a:moveTo>
                  <a:pt x="2767436" y="428620"/>
                </a:moveTo>
                <a:lnTo>
                  <a:pt x="2763035" y="434030"/>
                </a:lnTo>
                <a:lnTo>
                  <a:pt x="2772199" y="430230"/>
                </a:lnTo>
                <a:cubicBezTo>
                  <a:pt x="2772113" y="429906"/>
                  <a:pt x="2772084" y="429573"/>
                  <a:pt x="2772103" y="429211"/>
                </a:cubicBezTo>
                <a:close/>
                <a:moveTo>
                  <a:pt x="2865039" y="421695"/>
                </a:moveTo>
                <a:lnTo>
                  <a:pt x="2854952" y="444203"/>
                </a:lnTo>
                <a:cubicBezTo>
                  <a:pt x="2856066" y="444879"/>
                  <a:pt x="2856704" y="446108"/>
                  <a:pt x="2856590" y="447451"/>
                </a:cubicBezTo>
                <a:lnTo>
                  <a:pt x="2941705" y="460853"/>
                </a:lnTo>
                <a:cubicBezTo>
                  <a:pt x="2941725" y="460710"/>
                  <a:pt x="2941801" y="460615"/>
                  <a:pt x="2941858" y="460510"/>
                </a:cubicBezTo>
                <a:close/>
                <a:moveTo>
                  <a:pt x="2774475" y="419924"/>
                </a:moveTo>
                <a:lnTo>
                  <a:pt x="2767941" y="427991"/>
                </a:lnTo>
                <a:lnTo>
                  <a:pt x="2772122" y="428534"/>
                </a:lnTo>
                <a:cubicBezTo>
                  <a:pt x="2772122" y="428515"/>
                  <a:pt x="2772122" y="428515"/>
                  <a:pt x="2772122" y="428496"/>
                </a:cubicBezTo>
                <a:cubicBezTo>
                  <a:pt x="2772446" y="427106"/>
                  <a:pt x="2773561" y="426096"/>
                  <a:pt x="2774894" y="425839"/>
                </a:cubicBezTo>
                <a:close/>
                <a:moveTo>
                  <a:pt x="2663537" y="418590"/>
                </a:moveTo>
                <a:lnTo>
                  <a:pt x="2619656" y="491980"/>
                </a:lnTo>
                <a:cubicBezTo>
                  <a:pt x="2620084" y="492276"/>
                  <a:pt x="2620399" y="492676"/>
                  <a:pt x="2620656" y="493114"/>
                </a:cubicBezTo>
                <a:lnTo>
                  <a:pt x="2687845" y="465234"/>
                </a:lnTo>
                <a:lnTo>
                  <a:pt x="2666261" y="418743"/>
                </a:lnTo>
                <a:cubicBezTo>
                  <a:pt x="2665642" y="418971"/>
                  <a:pt x="2664966" y="419095"/>
                  <a:pt x="2664261" y="418933"/>
                </a:cubicBezTo>
                <a:cubicBezTo>
                  <a:pt x="2663995" y="418857"/>
                  <a:pt x="2663785" y="418714"/>
                  <a:pt x="2663537" y="418590"/>
                </a:cubicBezTo>
                <a:close/>
                <a:moveTo>
                  <a:pt x="2397266" y="417724"/>
                </a:moveTo>
                <a:lnTo>
                  <a:pt x="2333801" y="425591"/>
                </a:lnTo>
                <a:cubicBezTo>
                  <a:pt x="2333801" y="425782"/>
                  <a:pt x="2333820" y="425963"/>
                  <a:pt x="2333791" y="426144"/>
                </a:cubicBezTo>
                <a:lnTo>
                  <a:pt x="2485667" y="469606"/>
                </a:lnTo>
                <a:close/>
                <a:moveTo>
                  <a:pt x="2661890" y="416923"/>
                </a:moveTo>
                <a:lnTo>
                  <a:pt x="2571002" y="445613"/>
                </a:lnTo>
                <a:lnTo>
                  <a:pt x="2615398" y="492085"/>
                </a:lnTo>
                <a:cubicBezTo>
                  <a:pt x="2616217" y="491457"/>
                  <a:pt x="2617284" y="491142"/>
                  <a:pt x="2618379" y="491371"/>
                </a:cubicBezTo>
                <a:cubicBezTo>
                  <a:pt x="2618646" y="491438"/>
                  <a:pt x="2618865" y="491590"/>
                  <a:pt x="2619103" y="491704"/>
                </a:cubicBezTo>
                <a:lnTo>
                  <a:pt x="2662985" y="418352"/>
                </a:lnTo>
                <a:cubicBezTo>
                  <a:pt x="2662490" y="417981"/>
                  <a:pt x="2662147" y="417485"/>
                  <a:pt x="2661890" y="416923"/>
                </a:cubicBezTo>
                <a:close/>
                <a:moveTo>
                  <a:pt x="2668567" y="416219"/>
                </a:moveTo>
                <a:cubicBezTo>
                  <a:pt x="2668557" y="416219"/>
                  <a:pt x="2668567" y="416238"/>
                  <a:pt x="2668567" y="416257"/>
                </a:cubicBezTo>
                <a:cubicBezTo>
                  <a:pt x="2668319" y="417257"/>
                  <a:pt x="2667681" y="418038"/>
                  <a:pt x="2666852" y="418524"/>
                </a:cubicBezTo>
                <a:lnTo>
                  <a:pt x="2688436" y="464987"/>
                </a:lnTo>
                <a:lnTo>
                  <a:pt x="2761464" y="434688"/>
                </a:lnTo>
                <a:lnTo>
                  <a:pt x="2766484" y="428496"/>
                </a:lnTo>
                <a:close/>
                <a:moveTo>
                  <a:pt x="2537550" y="411599"/>
                </a:moveTo>
                <a:cubicBezTo>
                  <a:pt x="2536731" y="412237"/>
                  <a:pt x="2535664" y="412552"/>
                  <a:pt x="2534578" y="412313"/>
                </a:cubicBezTo>
                <a:cubicBezTo>
                  <a:pt x="2534169" y="412209"/>
                  <a:pt x="2533826" y="412018"/>
                  <a:pt x="2533492" y="411818"/>
                </a:cubicBezTo>
                <a:lnTo>
                  <a:pt x="2520710" y="428925"/>
                </a:lnTo>
                <a:lnTo>
                  <a:pt x="2552562" y="450461"/>
                </a:lnTo>
                <a:lnTo>
                  <a:pt x="2569535" y="445098"/>
                </a:lnTo>
                <a:close/>
                <a:moveTo>
                  <a:pt x="1189401" y="410189"/>
                </a:moveTo>
                <a:lnTo>
                  <a:pt x="1130079" y="442279"/>
                </a:lnTo>
                <a:cubicBezTo>
                  <a:pt x="1130355" y="442946"/>
                  <a:pt x="1130498" y="443670"/>
                  <a:pt x="1130317" y="444422"/>
                </a:cubicBezTo>
                <a:cubicBezTo>
                  <a:pt x="1130308" y="444441"/>
                  <a:pt x="1130298" y="444460"/>
                  <a:pt x="1130289" y="444489"/>
                </a:cubicBezTo>
                <a:lnTo>
                  <a:pt x="1204755" y="469711"/>
                </a:lnTo>
                <a:cubicBezTo>
                  <a:pt x="1205127" y="468863"/>
                  <a:pt x="1205774" y="468225"/>
                  <a:pt x="1206593" y="467882"/>
                </a:cubicBezTo>
                <a:close/>
                <a:moveTo>
                  <a:pt x="2538874" y="409418"/>
                </a:moveTo>
                <a:cubicBezTo>
                  <a:pt x="2538855" y="409484"/>
                  <a:pt x="2538874" y="409542"/>
                  <a:pt x="2538855" y="409627"/>
                </a:cubicBezTo>
                <a:cubicBezTo>
                  <a:pt x="2538731" y="410208"/>
                  <a:pt x="2538436" y="410694"/>
                  <a:pt x="2538055" y="411123"/>
                </a:cubicBezTo>
                <a:lnTo>
                  <a:pt x="2570288" y="444851"/>
                </a:lnTo>
                <a:lnTo>
                  <a:pt x="2661547" y="416076"/>
                </a:lnTo>
                <a:cubicBezTo>
                  <a:pt x="2661537" y="415952"/>
                  <a:pt x="2661566" y="415828"/>
                  <a:pt x="2661556" y="415714"/>
                </a:cubicBezTo>
                <a:close/>
                <a:moveTo>
                  <a:pt x="2489077" y="408560"/>
                </a:moveTo>
                <a:cubicBezTo>
                  <a:pt x="2488496" y="409218"/>
                  <a:pt x="2487696" y="409665"/>
                  <a:pt x="2486801" y="409761"/>
                </a:cubicBezTo>
                <a:lnTo>
                  <a:pt x="2489068" y="467492"/>
                </a:lnTo>
                <a:cubicBezTo>
                  <a:pt x="2489287" y="467520"/>
                  <a:pt x="2489516" y="467454"/>
                  <a:pt x="2489754" y="467520"/>
                </a:cubicBezTo>
                <a:cubicBezTo>
                  <a:pt x="2490154" y="467615"/>
                  <a:pt x="2490497" y="467806"/>
                  <a:pt x="2490840" y="468006"/>
                </a:cubicBezTo>
                <a:lnTo>
                  <a:pt x="2519748" y="429287"/>
                </a:lnTo>
                <a:close/>
                <a:moveTo>
                  <a:pt x="2471971" y="408475"/>
                </a:moveTo>
                <a:lnTo>
                  <a:pt x="2398780" y="417552"/>
                </a:lnTo>
                <a:lnTo>
                  <a:pt x="2486144" y="468816"/>
                </a:lnTo>
                <a:cubicBezTo>
                  <a:pt x="2486553" y="468301"/>
                  <a:pt x="2487115" y="467949"/>
                  <a:pt x="2487725" y="467711"/>
                </a:cubicBezTo>
                <a:close/>
                <a:moveTo>
                  <a:pt x="1327732" y="407246"/>
                </a:moveTo>
                <a:lnTo>
                  <a:pt x="1213880" y="468463"/>
                </a:lnTo>
                <a:lnTo>
                  <a:pt x="1354469" y="416171"/>
                </a:lnTo>
                <a:cubicBezTo>
                  <a:pt x="1354355" y="415704"/>
                  <a:pt x="1354336" y="415237"/>
                  <a:pt x="1354422" y="414723"/>
                </a:cubicBezTo>
                <a:close/>
                <a:moveTo>
                  <a:pt x="2482972" y="407103"/>
                </a:moveTo>
                <a:lnTo>
                  <a:pt x="2472628" y="408380"/>
                </a:lnTo>
                <a:lnTo>
                  <a:pt x="2488344" y="467473"/>
                </a:lnTo>
                <a:cubicBezTo>
                  <a:pt x="2488401" y="467473"/>
                  <a:pt x="2488477" y="467492"/>
                  <a:pt x="2488544" y="467492"/>
                </a:cubicBezTo>
                <a:lnTo>
                  <a:pt x="2486277" y="409741"/>
                </a:lnTo>
                <a:cubicBezTo>
                  <a:pt x="2486058" y="409741"/>
                  <a:pt x="2485820" y="409799"/>
                  <a:pt x="2485601" y="409732"/>
                </a:cubicBezTo>
                <a:cubicBezTo>
                  <a:pt x="2484248" y="409418"/>
                  <a:pt x="2483286" y="408360"/>
                  <a:pt x="2482972" y="407103"/>
                </a:cubicBezTo>
                <a:close/>
                <a:moveTo>
                  <a:pt x="2489887" y="406894"/>
                </a:moveTo>
                <a:cubicBezTo>
                  <a:pt x="2489878" y="406951"/>
                  <a:pt x="2489906" y="407008"/>
                  <a:pt x="2489887" y="407065"/>
                </a:cubicBezTo>
                <a:cubicBezTo>
                  <a:pt x="2489820" y="407341"/>
                  <a:pt x="2489668" y="407608"/>
                  <a:pt x="2489525" y="407856"/>
                </a:cubicBezTo>
                <a:lnTo>
                  <a:pt x="2520253" y="428611"/>
                </a:lnTo>
                <a:lnTo>
                  <a:pt x="2533054" y="411475"/>
                </a:lnTo>
                <a:cubicBezTo>
                  <a:pt x="2532359" y="410856"/>
                  <a:pt x="2531930" y="410008"/>
                  <a:pt x="2531873" y="409056"/>
                </a:cubicBezTo>
                <a:close/>
                <a:moveTo>
                  <a:pt x="2375720" y="405074"/>
                </a:moveTo>
                <a:lnTo>
                  <a:pt x="2333629" y="424505"/>
                </a:lnTo>
                <a:cubicBezTo>
                  <a:pt x="2333658" y="424591"/>
                  <a:pt x="2333706" y="424667"/>
                  <a:pt x="2333725" y="424763"/>
                </a:cubicBezTo>
                <a:lnTo>
                  <a:pt x="2396085" y="417028"/>
                </a:lnTo>
                <a:close/>
                <a:moveTo>
                  <a:pt x="2471456" y="403979"/>
                </a:moveTo>
                <a:lnTo>
                  <a:pt x="2472418" y="407560"/>
                </a:lnTo>
                <a:lnTo>
                  <a:pt x="2482896" y="406265"/>
                </a:lnTo>
                <a:cubicBezTo>
                  <a:pt x="2482886" y="406208"/>
                  <a:pt x="2482896" y="406122"/>
                  <a:pt x="2482896" y="406065"/>
                </a:cubicBezTo>
                <a:close/>
                <a:moveTo>
                  <a:pt x="1343877" y="398569"/>
                </a:moveTo>
                <a:lnTo>
                  <a:pt x="1328637" y="406770"/>
                </a:lnTo>
                <a:lnTo>
                  <a:pt x="1354641" y="414066"/>
                </a:lnTo>
                <a:cubicBezTo>
                  <a:pt x="1354821" y="413599"/>
                  <a:pt x="1355079" y="413209"/>
                  <a:pt x="1355412" y="412866"/>
                </a:cubicBezTo>
                <a:close/>
                <a:moveTo>
                  <a:pt x="1347421" y="396664"/>
                </a:moveTo>
                <a:lnTo>
                  <a:pt x="1344573" y="398188"/>
                </a:lnTo>
                <a:lnTo>
                  <a:pt x="1355422" y="411637"/>
                </a:lnTo>
                <a:close/>
                <a:moveTo>
                  <a:pt x="2772646" y="394063"/>
                </a:moveTo>
                <a:lnTo>
                  <a:pt x="2668586" y="415123"/>
                </a:lnTo>
                <a:cubicBezTo>
                  <a:pt x="2668614" y="415266"/>
                  <a:pt x="2668576" y="415399"/>
                  <a:pt x="2668576" y="415542"/>
                </a:cubicBezTo>
                <a:lnTo>
                  <a:pt x="2766988" y="427887"/>
                </a:lnTo>
                <a:lnTo>
                  <a:pt x="2774389" y="418771"/>
                </a:lnTo>
                <a:close/>
                <a:moveTo>
                  <a:pt x="1018599" y="393654"/>
                </a:moveTo>
                <a:lnTo>
                  <a:pt x="973059" y="448832"/>
                </a:lnTo>
                <a:cubicBezTo>
                  <a:pt x="973555" y="449337"/>
                  <a:pt x="973926" y="449966"/>
                  <a:pt x="974060" y="450680"/>
                </a:cubicBezTo>
                <a:lnTo>
                  <a:pt x="1123345" y="443374"/>
                </a:lnTo>
                <a:cubicBezTo>
                  <a:pt x="1123364" y="443174"/>
                  <a:pt x="1123326" y="443012"/>
                  <a:pt x="1123364" y="442812"/>
                </a:cubicBezTo>
                <a:cubicBezTo>
                  <a:pt x="1123393" y="442717"/>
                  <a:pt x="1123469" y="442631"/>
                  <a:pt x="1123497" y="442536"/>
                </a:cubicBezTo>
                <a:close/>
                <a:moveTo>
                  <a:pt x="2076121" y="392406"/>
                </a:moveTo>
                <a:cubicBezTo>
                  <a:pt x="2076121" y="392644"/>
                  <a:pt x="2076169" y="392892"/>
                  <a:pt x="2076102" y="393130"/>
                </a:cubicBezTo>
                <a:cubicBezTo>
                  <a:pt x="2076026" y="393502"/>
                  <a:pt x="2075845" y="393816"/>
                  <a:pt x="2075664" y="394111"/>
                </a:cubicBezTo>
                <a:lnTo>
                  <a:pt x="2098972" y="409761"/>
                </a:lnTo>
                <a:close/>
                <a:moveTo>
                  <a:pt x="2404381" y="391854"/>
                </a:moveTo>
                <a:lnTo>
                  <a:pt x="2376759" y="404608"/>
                </a:lnTo>
                <a:lnTo>
                  <a:pt x="2397599" y="416828"/>
                </a:lnTo>
                <a:lnTo>
                  <a:pt x="2471742" y="407646"/>
                </a:lnTo>
                <a:lnTo>
                  <a:pt x="2470742" y="403846"/>
                </a:lnTo>
                <a:close/>
                <a:moveTo>
                  <a:pt x="2505537" y="391758"/>
                </a:moveTo>
                <a:lnTo>
                  <a:pt x="2489449" y="404417"/>
                </a:lnTo>
                <a:cubicBezTo>
                  <a:pt x="2489735" y="404893"/>
                  <a:pt x="2489868" y="405427"/>
                  <a:pt x="2489925" y="405979"/>
                </a:cubicBezTo>
                <a:lnTo>
                  <a:pt x="2531902" y="408151"/>
                </a:lnTo>
                <a:cubicBezTo>
                  <a:pt x="2531911" y="408094"/>
                  <a:pt x="2531892" y="408065"/>
                  <a:pt x="2531902" y="408017"/>
                </a:cubicBezTo>
                <a:cubicBezTo>
                  <a:pt x="2531968" y="407751"/>
                  <a:pt x="2532102" y="407541"/>
                  <a:pt x="2532216" y="407322"/>
                </a:cubicBezTo>
                <a:close/>
                <a:moveTo>
                  <a:pt x="2797364" y="391673"/>
                </a:moveTo>
                <a:lnTo>
                  <a:pt x="2775332" y="418867"/>
                </a:lnTo>
                <a:lnTo>
                  <a:pt x="2775809" y="425801"/>
                </a:lnTo>
                <a:cubicBezTo>
                  <a:pt x="2776018" y="425820"/>
                  <a:pt x="2776199" y="425782"/>
                  <a:pt x="2776399" y="425839"/>
                </a:cubicBezTo>
                <a:cubicBezTo>
                  <a:pt x="2776695" y="425896"/>
                  <a:pt x="2776923" y="426058"/>
                  <a:pt x="2777171" y="426163"/>
                </a:cubicBezTo>
                <a:close/>
                <a:moveTo>
                  <a:pt x="2801831" y="390996"/>
                </a:moveTo>
                <a:cubicBezTo>
                  <a:pt x="2801012" y="391625"/>
                  <a:pt x="2799964" y="391939"/>
                  <a:pt x="2798878" y="391692"/>
                </a:cubicBezTo>
                <a:cubicBezTo>
                  <a:pt x="2798592" y="391625"/>
                  <a:pt x="2798354" y="391473"/>
                  <a:pt x="2798097" y="391349"/>
                </a:cubicBezTo>
                <a:lnTo>
                  <a:pt x="2777599" y="426363"/>
                </a:lnTo>
                <a:cubicBezTo>
                  <a:pt x="2778037" y="426677"/>
                  <a:pt x="2778399" y="427048"/>
                  <a:pt x="2778666" y="427496"/>
                </a:cubicBezTo>
                <a:cubicBezTo>
                  <a:pt x="2778752" y="427610"/>
                  <a:pt x="2778875" y="427696"/>
                  <a:pt x="2778952" y="427839"/>
                </a:cubicBezTo>
                <a:cubicBezTo>
                  <a:pt x="2779771" y="427182"/>
                  <a:pt x="2780847" y="426867"/>
                  <a:pt x="2781943" y="427115"/>
                </a:cubicBezTo>
                <a:cubicBezTo>
                  <a:pt x="2783762" y="427525"/>
                  <a:pt x="2784895" y="429287"/>
                  <a:pt x="2784629" y="431106"/>
                </a:cubicBezTo>
                <a:lnTo>
                  <a:pt x="2849742" y="446156"/>
                </a:lnTo>
                <a:cubicBezTo>
                  <a:pt x="2849923" y="445632"/>
                  <a:pt x="2850199" y="445184"/>
                  <a:pt x="2850551" y="444803"/>
                </a:cubicBezTo>
                <a:close/>
                <a:moveTo>
                  <a:pt x="2802621" y="390177"/>
                </a:moveTo>
                <a:cubicBezTo>
                  <a:pt x="2802517" y="390358"/>
                  <a:pt x="2802364" y="390472"/>
                  <a:pt x="2802231" y="390625"/>
                </a:cubicBezTo>
                <a:lnTo>
                  <a:pt x="2850970" y="444412"/>
                </a:lnTo>
                <a:cubicBezTo>
                  <a:pt x="2851780" y="443784"/>
                  <a:pt x="2852837" y="443489"/>
                  <a:pt x="2853923" y="443736"/>
                </a:cubicBezTo>
                <a:cubicBezTo>
                  <a:pt x="2853990" y="443755"/>
                  <a:pt x="2854056" y="443813"/>
                  <a:pt x="2854142" y="443832"/>
                </a:cubicBezTo>
                <a:lnTo>
                  <a:pt x="2864229" y="421305"/>
                </a:lnTo>
                <a:close/>
                <a:moveTo>
                  <a:pt x="2796316" y="389282"/>
                </a:moveTo>
                <a:lnTo>
                  <a:pt x="2773561" y="393873"/>
                </a:lnTo>
                <a:lnTo>
                  <a:pt x="2775237" y="417685"/>
                </a:lnTo>
                <a:lnTo>
                  <a:pt x="2797154" y="390663"/>
                </a:lnTo>
                <a:cubicBezTo>
                  <a:pt x="2796773" y="390263"/>
                  <a:pt x="2796478" y="389815"/>
                  <a:pt x="2796316" y="389282"/>
                </a:cubicBezTo>
                <a:close/>
                <a:moveTo>
                  <a:pt x="1022408" y="389025"/>
                </a:moveTo>
                <a:lnTo>
                  <a:pt x="1019141" y="392968"/>
                </a:lnTo>
                <a:lnTo>
                  <a:pt x="1111610" y="436059"/>
                </a:lnTo>
                <a:close/>
                <a:moveTo>
                  <a:pt x="2101448" y="388834"/>
                </a:moveTo>
                <a:lnTo>
                  <a:pt x="2077159" y="392111"/>
                </a:lnTo>
                <a:lnTo>
                  <a:pt x="2105525" y="413675"/>
                </a:lnTo>
                <a:cubicBezTo>
                  <a:pt x="2105925" y="413275"/>
                  <a:pt x="2106382" y="412990"/>
                  <a:pt x="2106915" y="412799"/>
                </a:cubicBezTo>
                <a:close/>
                <a:moveTo>
                  <a:pt x="1365385" y="387005"/>
                </a:moveTo>
                <a:lnTo>
                  <a:pt x="1348221" y="396245"/>
                </a:lnTo>
                <a:lnTo>
                  <a:pt x="1356669" y="412056"/>
                </a:lnTo>
                <a:cubicBezTo>
                  <a:pt x="1357212" y="411846"/>
                  <a:pt x="1357803" y="411751"/>
                  <a:pt x="1358412" y="411846"/>
                </a:cubicBezTo>
                <a:close/>
                <a:moveTo>
                  <a:pt x="1239226" y="385738"/>
                </a:moveTo>
                <a:lnTo>
                  <a:pt x="1226815" y="420019"/>
                </a:lnTo>
                <a:lnTo>
                  <a:pt x="1239750" y="385805"/>
                </a:lnTo>
                <a:cubicBezTo>
                  <a:pt x="1239617" y="385786"/>
                  <a:pt x="1239483" y="385824"/>
                  <a:pt x="1239340" y="385786"/>
                </a:cubicBezTo>
                <a:cubicBezTo>
                  <a:pt x="1239302" y="385786"/>
                  <a:pt x="1239274" y="385758"/>
                  <a:pt x="1239226" y="385738"/>
                </a:cubicBezTo>
                <a:close/>
                <a:moveTo>
                  <a:pt x="2124546" y="385720"/>
                </a:moveTo>
                <a:lnTo>
                  <a:pt x="2102200" y="388729"/>
                </a:lnTo>
                <a:lnTo>
                  <a:pt x="2107630" y="412609"/>
                </a:lnTo>
                <a:cubicBezTo>
                  <a:pt x="2108030" y="412552"/>
                  <a:pt x="2108449" y="412542"/>
                  <a:pt x="2108859" y="412637"/>
                </a:cubicBezTo>
                <a:cubicBezTo>
                  <a:pt x="2109059" y="412666"/>
                  <a:pt x="2109211" y="412818"/>
                  <a:pt x="2109402" y="412875"/>
                </a:cubicBezTo>
                <a:close/>
                <a:moveTo>
                  <a:pt x="1368252" y="385462"/>
                </a:moveTo>
                <a:lnTo>
                  <a:pt x="1366509" y="386396"/>
                </a:lnTo>
                <a:lnTo>
                  <a:pt x="1359870" y="410075"/>
                </a:lnTo>
                <a:lnTo>
                  <a:pt x="1369595" y="386539"/>
                </a:lnTo>
                <a:cubicBezTo>
                  <a:pt x="1369052" y="386281"/>
                  <a:pt x="1368585" y="385929"/>
                  <a:pt x="1368252" y="385462"/>
                </a:cubicBezTo>
                <a:close/>
                <a:moveTo>
                  <a:pt x="1237216" y="384310"/>
                </a:moveTo>
                <a:lnTo>
                  <a:pt x="1190106" y="409799"/>
                </a:lnTo>
                <a:lnTo>
                  <a:pt x="1207336" y="467587"/>
                </a:lnTo>
                <a:cubicBezTo>
                  <a:pt x="1207794" y="467511"/>
                  <a:pt x="1208289" y="467511"/>
                  <a:pt x="1208775" y="467625"/>
                </a:cubicBezTo>
                <a:cubicBezTo>
                  <a:pt x="1208784" y="467625"/>
                  <a:pt x="1208784" y="467625"/>
                  <a:pt x="1208803" y="467634"/>
                </a:cubicBezTo>
                <a:lnTo>
                  <a:pt x="1211165" y="461386"/>
                </a:lnTo>
                <a:lnTo>
                  <a:pt x="1238664" y="385481"/>
                </a:lnTo>
                <a:cubicBezTo>
                  <a:pt x="1238083" y="385205"/>
                  <a:pt x="1237569" y="384824"/>
                  <a:pt x="1237216" y="384310"/>
                </a:cubicBezTo>
                <a:close/>
                <a:moveTo>
                  <a:pt x="2339726" y="383967"/>
                </a:moveTo>
                <a:lnTo>
                  <a:pt x="2331486" y="422305"/>
                </a:lnTo>
                <a:cubicBezTo>
                  <a:pt x="2332277" y="422581"/>
                  <a:pt x="2332934" y="423086"/>
                  <a:pt x="2333344" y="423781"/>
                </a:cubicBezTo>
                <a:lnTo>
                  <a:pt x="2374892" y="404598"/>
                </a:lnTo>
                <a:close/>
                <a:moveTo>
                  <a:pt x="1393541" y="383795"/>
                </a:moveTo>
                <a:lnTo>
                  <a:pt x="1382644" y="393625"/>
                </a:lnTo>
                <a:lnTo>
                  <a:pt x="1394112" y="383795"/>
                </a:lnTo>
                <a:close/>
                <a:moveTo>
                  <a:pt x="1392150" y="383795"/>
                </a:moveTo>
                <a:lnTo>
                  <a:pt x="1374605" y="383833"/>
                </a:lnTo>
                <a:cubicBezTo>
                  <a:pt x="1374595" y="383967"/>
                  <a:pt x="1374624" y="384072"/>
                  <a:pt x="1374595" y="384205"/>
                </a:cubicBezTo>
                <a:cubicBezTo>
                  <a:pt x="1374157" y="386119"/>
                  <a:pt x="1372233" y="387320"/>
                  <a:pt x="1370309" y="386881"/>
                </a:cubicBezTo>
                <a:cubicBezTo>
                  <a:pt x="1370176" y="386843"/>
                  <a:pt x="1370081" y="386767"/>
                  <a:pt x="1369957" y="386710"/>
                </a:cubicBezTo>
                <a:lnTo>
                  <a:pt x="1359432" y="412180"/>
                </a:lnTo>
                <a:cubicBezTo>
                  <a:pt x="1359708" y="412313"/>
                  <a:pt x="1359965" y="412456"/>
                  <a:pt x="1360194" y="412656"/>
                </a:cubicBezTo>
                <a:close/>
                <a:moveTo>
                  <a:pt x="1367261" y="383738"/>
                </a:moveTo>
                <a:lnTo>
                  <a:pt x="1366861" y="385157"/>
                </a:lnTo>
                <a:lnTo>
                  <a:pt x="1367833" y="384634"/>
                </a:lnTo>
                <a:cubicBezTo>
                  <a:pt x="1367728" y="384338"/>
                  <a:pt x="1367633" y="384053"/>
                  <a:pt x="1367604" y="383738"/>
                </a:cubicBezTo>
                <a:close/>
                <a:moveTo>
                  <a:pt x="1243417" y="383595"/>
                </a:moveTo>
                <a:cubicBezTo>
                  <a:pt x="1242941" y="384786"/>
                  <a:pt x="1241922" y="385634"/>
                  <a:pt x="1240702" y="385824"/>
                </a:cubicBezTo>
                <a:lnTo>
                  <a:pt x="1209622" y="468015"/>
                </a:lnTo>
                <a:cubicBezTo>
                  <a:pt x="1210108" y="468273"/>
                  <a:pt x="1210518" y="468606"/>
                  <a:pt x="1210832" y="469035"/>
                </a:cubicBezTo>
                <a:lnTo>
                  <a:pt x="1326446" y="406884"/>
                </a:lnTo>
                <a:close/>
                <a:moveTo>
                  <a:pt x="1341429" y="383519"/>
                </a:moveTo>
                <a:lnTo>
                  <a:pt x="1347773" y="395416"/>
                </a:lnTo>
                <a:lnTo>
                  <a:pt x="1365728" y="385748"/>
                </a:lnTo>
                <a:lnTo>
                  <a:pt x="1366299" y="383719"/>
                </a:lnTo>
                <a:close/>
                <a:moveTo>
                  <a:pt x="1332676" y="383443"/>
                </a:moveTo>
                <a:lnTo>
                  <a:pt x="1343982" y="397454"/>
                </a:lnTo>
                <a:lnTo>
                  <a:pt x="1346982" y="395835"/>
                </a:lnTo>
                <a:lnTo>
                  <a:pt x="1340401" y="383510"/>
                </a:lnTo>
                <a:close/>
                <a:moveTo>
                  <a:pt x="1243636" y="382719"/>
                </a:moveTo>
                <a:cubicBezTo>
                  <a:pt x="1243636" y="382767"/>
                  <a:pt x="1243646" y="382843"/>
                  <a:pt x="1243636" y="382919"/>
                </a:cubicBezTo>
                <a:lnTo>
                  <a:pt x="1327342" y="406408"/>
                </a:lnTo>
                <a:lnTo>
                  <a:pt x="1343287" y="397845"/>
                </a:lnTo>
                <a:lnTo>
                  <a:pt x="1331676" y="383443"/>
                </a:lnTo>
                <a:close/>
                <a:moveTo>
                  <a:pt x="1367909" y="381405"/>
                </a:moveTo>
                <a:lnTo>
                  <a:pt x="1367471" y="382986"/>
                </a:lnTo>
                <a:lnTo>
                  <a:pt x="1367623" y="382986"/>
                </a:lnTo>
                <a:cubicBezTo>
                  <a:pt x="1367623" y="382852"/>
                  <a:pt x="1367595" y="382719"/>
                  <a:pt x="1367623" y="382586"/>
                </a:cubicBezTo>
                <a:cubicBezTo>
                  <a:pt x="1367718" y="382195"/>
                  <a:pt x="1367899" y="381871"/>
                  <a:pt x="1368099" y="381557"/>
                </a:cubicBezTo>
                <a:close/>
                <a:moveTo>
                  <a:pt x="1368214" y="380347"/>
                </a:moveTo>
                <a:lnTo>
                  <a:pt x="1368118" y="380662"/>
                </a:lnTo>
                <a:lnTo>
                  <a:pt x="1368547" y="380985"/>
                </a:lnTo>
                <a:cubicBezTo>
                  <a:pt x="1368576" y="380957"/>
                  <a:pt x="1368614" y="380928"/>
                  <a:pt x="1368642" y="380890"/>
                </a:cubicBezTo>
                <a:close/>
                <a:moveTo>
                  <a:pt x="2340507" y="380319"/>
                </a:moveTo>
                <a:lnTo>
                  <a:pt x="2339926" y="382995"/>
                </a:lnTo>
                <a:lnTo>
                  <a:pt x="2375911" y="404131"/>
                </a:lnTo>
                <a:lnTo>
                  <a:pt x="2403029" y="391615"/>
                </a:lnTo>
                <a:close/>
                <a:moveTo>
                  <a:pt x="2333487" y="380290"/>
                </a:moveTo>
                <a:cubicBezTo>
                  <a:pt x="2332858" y="381100"/>
                  <a:pt x="2331915" y="381557"/>
                  <a:pt x="2330877" y="381624"/>
                </a:cubicBezTo>
                <a:lnTo>
                  <a:pt x="2330553" y="422115"/>
                </a:lnTo>
                <a:cubicBezTo>
                  <a:pt x="2330562" y="422115"/>
                  <a:pt x="2330572" y="422115"/>
                  <a:pt x="2330581" y="422115"/>
                </a:cubicBezTo>
                <a:lnTo>
                  <a:pt x="2338878" y="383453"/>
                </a:lnTo>
                <a:close/>
                <a:moveTo>
                  <a:pt x="2520548" y="379947"/>
                </a:moveTo>
                <a:lnTo>
                  <a:pt x="2506032" y="391377"/>
                </a:lnTo>
                <a:lnTo>
                  <a:pt x="2532454" y="406789"/>
                </a:lnTo>
                <a:cubicBezTo>
                  <a:pt x="2532721" y="406408"/>
                  <a:pt x="2533054" y="406093"/>
                  <a:pt x="2533416" y="405865"/>
                </a:cubicBezTo>
                <a:close/>
                <a:moveTo>
                  <a:pt x="879362" y="379585"/>
                </a:moveTo>
                <a:cubicBezTo>
                  <a:pt x="878514" y="380433"/>
                  <a:pt x="877295" y="380909"/>
                  <a:pt x="876038" y="380614"/>
                </a:cubicBezTo>
                <a:cubicBezTo>
                  <a:pt x="876000" y="380614"/>
                  <a:pt x="875981" y="380576"/>
                  <a:pt x="875952" y="380576"/>
                </a:cubicBezTo>
                <a:lnTo>
                  <a:pt x="821183" y="521184"/>
                </a:lnTo>
                <a:cubicBezTo>
                  <a:pt x="821726" y="521479"/>
                  <a:pt x="822193" y="521841"/>
                  <a:pt x="822517" y="522356"/>
                </a:cubicBezTo>
                <a:lnTo>
                  <a:pt x="967202" y="452385"/>
                </a:lnTo>
                <a:cubicBezTo>
                  <a:pt x="966992" y="451785"/>
                  <a:pt x="966878" y="451137"/>
                  <a:pt x="967040" y="450451"/>
                </a:cubicBezTo>
                <a:cubicBezTo>
                  <a:pt x="967135" y="450042"/>
                  <a:pt x="967325" y="449689"/>
                  <a:pt x="967545" y="449356"/>
                </a:cubicBezTo>
                <a:close/>
                <a:moveTo>
                  <a:pt x="2334068" y="379147"/>
                </a:moveTo>
                <a:cubicBezTo>
                  <a:pt x="2334030" y="379262"/>
                  <a:pt x="2333963" y="379357"/>
                  <a:pt x="2333915" y="379471"/>
                </a:cubicBezTo>
                <a:lnTo>
                  <a:pt x="2339087" y="382510"/>
                </a:lnTo>
                <a:lnTo>
                  <a:pt x="2339602" y="380138"/>
                </a:lnTo>
                <a:close/>
                <a:moveTo>
                  <a:pt x="987471" y="379138"/>
                </a:moveTo>
                <a:lnTo>
                  <a:pt x="971593" y="447899"/>
                </a:lnTo>
                <a:cubicBezTo>
                  <a:pt x="971907" y="447994"/>
                  <a:pt x="972202" y="448127"/>
                  <a:pt x="972450" y="448280"/>
                </a:cubicBezTo>
                <a:lnTo>
                  <a:pt x="1017836" y="393282"/>
                </a:lnTo>
                <a:close/>
                <a:moveTo>
                  <a:pt x="2482029" y="378052"/>
                </a:moveTo>
                <a:lnTo>
                  <a:pt x="2486210" y="402741"/>
                </a:lnTo>
                <a:cubicBezTo>
                  <a:pt x="2486544" y="402731"/>
                  <a:pt x="2486868" y="402693"/>
                  <a:pt x="2487201" y="402769"/>
                </a:cubicBezTo>
                <a:cubicBezTo>
                  <a:pt x="2487877" y="402931"/>
                  <a:pt x="2488411" y="403303"/>
                  <a:pt x="2488868" y="403769"/>
                </a:cubicBezTo>
                <a:lnTo>
                  <a:pt x="2504737" y="391292"/>
                </a:lnTo>
                <a:close/>
                <a:moveTo>
                  <a:pt x="984956" y="377966"/>
                </a:moveTo>
                <a:cubicBezTo>
                  <a:pt x="984261" y="379080"/>
                  <a:pt x="983032" y="379700"/>
                  <a:pt x="981699" y="379595"/>
                </a:cubicBezTo>
                <a:lnTo>
                  <a:pt x="971907" y="444012"/>
                </a:lnTo>
                <a:lnTo>
                  <a:pt x="986947" y="378900"/>
                </a:lnTo>
                <a:close/>
                <a:moveTo>
                  <a:pt x="2310693" y="377814"/>
                </a:moveTo>
                <a:lnTo>
                  <a:pt x="2329381" y="422219"/>
                </a:lnTo>
                <a:cubicBezTo>
                  <a:pt x="2329629" y="422143"/>
                  <a:pt x="2329858" y="422115"/>
                  <a:pt x="2330105" y="422115"/>
                </a:cubicBezTo>
                <a:lnTo>
                  <a:pt x="2330429" y="381614"/>
                </a:lnTo>
                <a:cubicBezTo>
                  <a:pt x="2330248" y="381595"/>
                  <a:pt x="2330067" y="381633"/>
                  <a:pt x="2329886" y="381595"/>
                </a:cubicBezTo>
                <a:cubicBezTo>
                  <a:pt x="2328315" y="381233"/>
                  <a:pt x="2327286" y="379871"/>
                  <a:pt x="2327181" y="378347"/>
                </a:cubicBezTo>
                <a:close/>
                <a:moveTo>
                  <a:pt x="2340145" y="377538"/>
                </a:moveTo>
                <a:lnTo>
                  <a:pt x="2334182" y="378138"/>
                </a:lnTo>
                <a:cubicBezTo>
                  <a:pt x="2334182" y="378195"/>
                  <a:pt x="2334182" y="378252"/>
                  <a:pt x="2334182" y="378309"/>
                </a:cubicBezTo>
                <a:lnTo>
                  <a:pt x="2339773" y="379319"/>
                </a:lnTo>
                <a:close/>
                <a:moveTo>
                  <a:pt x="978431" y="376461"/>
                </a:moveTo>
                <a:lnTo>
                  <a:pt x="880334" y="377423"/>
                </a:lnTo>
                <a:cubicBezTo>
                  <a:pt x="880324" y="377594"/>
                  <a:pt x="880353" y="377766"/>
                  <a:pt x="880315" y="377928"/>
                </a:cubicBezTo>
                <a:cubicBezTo>
                  <a:pt x="880219" y="378347"/>
                  <a:pt x="880029" y="378690"/>
                  <a:pt x="879810" y="379033"/>
                </a:cubicBezTo>
                <a:lnTo>
                  <a:pt x="968002" y="448804"/>
                </a:lnTo>
                <a:cubicBezTo>
                  <a:pt x="968716" y="448080"/>
                  <a:pt x="969707" y="447689"/>
                  <a:pt x="970774" y="447765"/>
                </a:cubicBezTo>
                <a:lnTo>
                  <a:pt x="981146" y="379585"/>
                </a:lnTo>
                <a:cubicBezTo>
                  <a:pt x="979622" y="379233"/>
                  <a:pt x="978584" y="377937"/>
                  <a:pt x="978431" y="376461"/>
                </a:cubicBezTo>
                <a:close/>
                <a:moveTo>
                  <a:pt x="2204632" y="374909"/>
                </a:moveTo>
                <a:lnTo>
                  <a:pt x="2125537" y="385586"/>
                </a:lnTo>
                <a:lnTo>
                  <a:pt x="2110125" y="413209"/>
                </a:lnTo>
                <a:cubicBezTo>
                  <a:pt x="2110573" y="413542"/>
                  <a:pt x="2110916" y="413980"/>
                  <a:pt x="2111164" y="414466"/>
                </a:cubicBezTo>
                <a:lnTo>
                  <a:pt x="2204718" y="375109"/>
                </a:lnTo>
                <a:cubicBezTo>
                  <a:pt x="2204699" y="375032"/>
                  <a:pt x="2204661" y="374975"/>
                  <a:pt x="2204632" y="374909"/>
                </a:cubicBezTo>
                <a:close/>
                <a:moveTo>
                  <a:pt x="2211566" y="374528"/>
                </a:moveTo>
                <a:cubicBezTo>
                  <a:pt x="2211548" y="374632"/>
                  <a:pt x="2211576" y="374737"/>
                  <a:pt x="2211548" y="374851"/>
                </a:cubicBezTo>
                <a:cubicBezTo>
                  <a:pt x="2211528" y="374928"/>
                  <a:pt x="2211471" y="374994"/>
                  <a:pt x="2211452" y="375071"/>
                </a:cubicBezTo>
                <a:lnTo>
                  <a:pt x="2327219" y="423896"/>
                </a:lnTo>
                <a:cubicBezTo>
                  <a:pt x="2327534" y="423343"/>
                  <a:pt x="2327953" y="422857"/>
                  <a:pt x="2328495" y="422543"/>
                </a:cubicBezTo>
                <a:lnTo>
                  <a:pt x="2309645" y="377766"/>
                </a:lnTo>
                <a:close/>
                <a:moveTo>
                  <a:pt x="987185" y="373966"/>
                </a:moveTo>
                <a:lnTo>
                  <a:pt x="985242" y="374880"/>
                </a:lnTo>
                <a:cubicBezTo>
                  <a:pt x="985480" y="375518"/>
                  <a:pt x="985594" y="376204"/>
                  <a:pt x="985442" y="376909"/>
                </a:cubicBezTo>
                <a:cubicBezTo>
                  <a:pt x="985413" y="377014"/>
                  <a:pt x="985337" y="377090"/>
                  <a:pt x="985299" y="377204"/>
                </a:cubicBezTo>
                <a:lnTo>
                  <a:pt x="987147" y="378052"/>
                </a:lnTo>
                <a:lnTo>
                  <a:pt x="988004" y="374337"/>
                </a:lnTo>
                <a:cubicBezTo>
                  <a:pt x="987709" y="374242"/>
                  <a:pt x="987433" y="374118"/>
                  <a:pt x="987185" y="373966"/>
                </a:cubicBezTo>
                <a:close/>
                <a:moveTo>
                  <a:pt x="986309" y="373165"/>
                </a:moveTo>
                <a:lnTo>
                  <a:pt x="984928" y="374156"/>
                </a:lnTo>
                <a:cubicBezTo>
                  <a:pt x="984966" y="374204"/>
                  <a:pt x="984994" y="374270"/>
                  <a:pt x="985023" y="374328"/>
                </a:cubicBezTo>
                <a:lnTo>
                  <a:pt x="986661" y="373546"/>
                </a:lnTo>
                <a:cubicBezTo>
                  <a:pt x="986537" y="373423"/>
                  <a:pt x="986414" y="373308"/>
                  <a:pt x="986309" y="373165"/>
                </a:cubicBezTo>
                <a:close/>
                <a:moveTo>
                  <a:pt x="991995" y="373003"/>
                </a:moveTo>
                <a:cubicBezTo>
                  <a:pt x="991252" y="374089"/>
                  <a:pt x="989928" y="374670"/>
                  <a:pt x="988557" y="374470"/>
                </a:cubicBezTo>
                <a:lnTo>
                  <a:pt x="987671" y="378309"/>
                </a:lnTo>
                <a:lnTo>
                  <a:pt x="1018389" y="392635"/>
                </a:lnTo>
                <a:lnTo>
                  <a:pt x="1021675" y="388663"/>
                </a:lnTo>
                <a:close/>
                <a:moveTo>
                  <a:pt x="979355" y="371851"/>
                </a:moveTo>
                <a:lnTo>
                  <a:pt x="891602" y="376680"/>
                </a:lnTo>
                <a:lnTo>
                  <a:pt x="978460" y="375823"/>
                </a:lnTo>
                <a:cubicBezTo>
                  <a:pt x="978470" y="375651"/>
                  <a:pt x="978431" y="375490"/>
                  <a:pt x="978470" y="375309"/>
                </a:cubicBezTo>
                <a:cubicBezTo>
                  <a:pt x="978689" y="374375"/>
                  <a:pt x="979251" y="373623"/>
                  <a:pt x="980003" y="373137"/>
                </a:cubicBezTo>
                <a:close/>
                <a:moveTo>
                  <a:pt x="983489" y="371622"/>
                </a:moveTo>
                <a:lnTo>
                  <a:pt x="980222" y="371803"/>
                </a:lnTo>
                <a:lnTo>
                  <a:pt x="980737" y="372813"/>
                </a:lnTo>
                <a:cubicBezTo>
                  <a:pt x="981365" y="372565"/>
                  <a:pt x="982051" y="372451"/>
                  <a:pt x="982756" y="372613"/>
                </a:cubicBezTo>
                <a:cubicBezTo>
                  <a:pt x="982842" y="372632"/>
                  <a:pt x="982918" y="372699"/>
                  <a:pt x="983004" y="372727"/>
                </a:cubicBezTo>
                <a:close/>
                <a:moveTo>
                  <a:pt x="985556" y="371518"/>
                </a:moveTo>
                <a:lnTo>
                  <a:pt x="984356" y="371575"/>
                </a:lnTo>
                <a:lnTo>
                  <a:pt x="983708" y="373051"/>
                </a:lnTo>
                <a:cubicBezTo>
                  <a:pt x="984108" y="373289"/>
                  <a:pt x="984442" y="373575"/>
                  <a:pt x="984718" y="373918"/>
                </a:cubicBezTo>
                <a:lnTo>
                  <a:pt x="986099" y="372927"/>
                </a:lnTo>
                <a:cubicBezTo>
                  <a:pt x="985813" y="372508"/>
                  <a:pt x="985632" y="372032"/>
                  <a:pt x="985556" y="371518"/>
                </a:cubicBezTo>
                <a:close/>
                <a:moveTo>
                  <a:pt x="992757" y="370670"/>
                </a:moveTo>
                <a:lnTo>
                  <a:pt x="992576" y="370698"/>
                </a:lnTo>
                <a:cubicBezTo>
                  <a:pt x="992586" y="370717"/>
                  <a:pt x="992576" y="370736"/>
                  <a:pt x="992576" y="370756"/>
                </a:cubicBezTo>
                <a:close/>
                <a:moveTo>
                  <a:pt x="2096914" y="368908"/>
                </a:moveTo>
                <a:lnTo>
                  <a:pt x="2075397" y="390168"/>
                </a:lnTo>
                <a:cubicBezTo>
                  <a:pt x="2075645" y="390472"/>
                  <a:pt x="2075807" y="390806"/>
                  <a:pt x="2075940" y="391149"/>
                </a:cubicBezTo>
                <a:lnTo>
                  <a:pt x="2076321" y="391454"/>
                </a:lnTo>
                <a:lnTo>
                  <a:pt x="2101277" y="388091"/>
                </a:lnTo>
                <a:close/>
                <a:moveTo>
                  <a:pt x="2462541" y="368479"/>
                </a:moveTo>
                <a:cubicBezTo>
                  <a:pt x="2462388" y="368555"/>
                  <a:pt x="2462226" y="368594"/>
                  <a:pt x="2462074" y="368651"/>
                </a:cubicBezTo>
                <a:lnTo>
                  <a:pt x="2471237" y="403074"/>
                </a:lnTo>
                <a:lnTo>
                  <a:pt x="2483029" y="405217"/>
                </a:lnTo>
                <a:cubicBezTo>
                  <a:pt x="2483267" y="404436"/>
                  <a:pt x="2483734" y="403807"/>
                  <a:pt x="2484343" y="403388"/>
                </a:cubicBezTo>
                <a:close/>
                <a:moveTo>
                  <a:pt x="2342097" y="368479"/>
                </a:moveTo>
                <a:lnTo>
                  <a:pt x="2333591" y="376090"/>
                </a:lnTo>
                <a:cubicBezTo>
                  <a:pt x="2333877" y="376490"/>
                  <a:pt x="2334068" y="376918"/>
                  <a:pt x="2334172" y="377395"/>
                </a:cubicBezTo>
                <a:lnTo>
                  <a:pt x="2340307" y="376785"/>
                </a:lnTo>
                <a:close/>
                <a:moveTo>
                  <a:pt x="2463769" y="367403"/>
                </a:moveTo>
                <a:cubicBezTo>
                  <a:pt x="2463541" y="367727"/>
                  <a:pt x="2463246" y="368003"/>
                  <a:pt x="2462912" y="368241"/>
                </a:cubicBezTo>
                <a:lnTo>
                  <a:pt x="2484715" y="403141"/>
                </a:lnTo>
                <a:cubicBezTo>
                  <a:pt x="2484934" y="403036"/>
                  <a:pt x="2485172" y="402950"/>
                  <a:pt x="2485410" y="402874"/>
                </a:cubicBezTo>
                <a:lnTo>
                  <a:pt x="2481115" y="377528"/>
                </a:lnTo>
                <a:close/>
                <a:moveTo>
                  <a:pt x="2457797" y="367203"/>
                </a:moveTo>
                <a:lnTo>
                  <a:pt x="2405696" y="391244"/>
                </a:lnTo>
                <a:lnTo>
                  <a:pt x="2470485" y="402969"/>
                </a:lnTo>
                <a:lnTo>
                  <a:pt x="2461427" y="368889"/>
                </a:lnTo>
                <a:cubicBezTo>
                  <a:pt x="2460988" y="368965"/>
                  <a:pt x="2460522" y="368965"/>
                  <a:pt x="2460036" y="368851"/>
                </a:cubicBezTo>
                <a:cubicBezTo>
                  <a:pt x="2459074" y="368613"/>
                  <a:pt x="2458283" y="368003"/>
                  <a:pt x="2457797" y="367203"/>
                </a:cubicBezTo>
                <a:close/>
                <a:moveTo>
                  <a:pt x="986328" y="367050"/>
                </a:moveTo>
                <a:lnTo>
                  <a:pt x="984661" y="370879"/>
                </a:lnTo>
                <a:lnTo>
                  <a:pt x="985566" y="370822"/>
                </a:lnTo>
                <a:cubicBezTo>
                  <a:pt x="985575" y="370603"/>
                  <a:pt x="985537" y="370394"/>
                  <a:pt x="985585" y="370175"/>
                </a:cubicBezTo>
                <a:cubicBezTo>
                  <a:pt x="985785" y="369308"/>
                  <a:pt x="986309" y="368632"/>
                  <a:pt x="986966" y="368146"/>
                </a:cubicBezTo>
                <a:close/>
                <a:moveTo>
                  <a:pt x="1177199" y="366479"/>
                </a:moveTo>
                <a:lnTo>
                  <a:pt x="1189896" y="409084"/>
                </a:lnTo>
                <a:lnTo>
                  <a:pt x="1236902" y="383643"/>
                </a:lnTo>
                <a:cubicBezTo>
                  <a:pt x="1236673" y="383081"/>
                  <a:pt x="1236578" y="382500"/>
                  <a:pt x="1236654" y="381871"/>
                </a:cubicBezTo>
                <a:close/>
                <a:moveTo>
                  <a:pt x="2457378" y="366079"/>
                </a:moveTo>
                <a:lnTo>
                  <a:pt x="2341126" y="377452"/>
                </a:lnTo>
                <a:lnTo>
                  <a:pt x="2340687" y="379500"/>
                </a:lnTo>
                <a:lnTo>
                  <a:pt x="2404372" y="390996"/>
                </a:lnTo>
                <a:lnTo>
                  <a:pt x="2457521" y="366479"/>
                </a:lnTo>
                <a:cubicBezTo>
                  <a:pt x="2457483" y="366327"/>
                  <a:pt x="2457397" y="366222"/>
                  <a:pt x="2457378" y="366079"/>
                </a:cubicBezTo>
                <a:close/>
                <a:moveTo>
                  <a:pt x="1979204" y="365717"/>
                </a:moveTo>
                <a:lnTo>
                  <a:pt x="2104953" y="414495"/>
                </a:lnTo>
                <a:cubicBezTo>
                  <a:pt x="2104972" y="414437"/>
                  <a:pt x="2104991" y="414399"/>
                  <a:pt x="2105020" y="414342"/>
                </a:cubicBezTo>
                <a:lnTo>
                  <a:pt x="2104858" y="414228"/>
                </a:lnTo>
                <a:lnTo>
                  <a:pt x="2075454" y="394502"/>
                </a:lnTo>
                <a:cubicBezTo>
                  <a:pt x="2074626" y="395587"/>
                  <a:pt x="2073226" y="396149"/>
                  <a:pt x="2071816" y="395835"/>
                </a:cubicBezTo>
                <a:cubicBezTo>
                  <a:pt x="2069949" y="395397"/>
                  <a:pt x="2068787" y="393549"/>
                  <a:pt x="2069139" y="391673"/>
                </a:cubicBezTo>
                <a:close/>
                <a:moveTo>
                  <a:pt x="782007" y="364355"/>
                </a:moveTo>
                <a:lnTo>
                  <a:pt x="691500" y="456871"/>
                </a:lnTo>
                <a:cubicBezTo>
                  <a:pt x="692177" y="457690"/>
                  <a:pt x="692520" y="458776"/>
                  <a:pt x="692253" y="459881"/>
                </a:cubicBezTo>
                <a:cubicBezTo>
                  <a:pt x="692224" y="460024"/>
                  <a:pt x="692129" y="460129"/>
                  <a:pt x="692081" y="460281"/>
                </a:cubicBezTo>
                <a:lnTo>
                  <a:pt x="816554" y="522346"/>
                </a:lnTo>
                <a:cubicBezTo>
                  <a:pt x="816983" y="521679"/>
                  <a:pt x="817621" y="521222"/>
                  <a:pt x="818364" y="520955"/>
                </a:cubicBezTo>
                <a:lnTo>
                  <a:pt x="784512" y="365079"/>
                </a:lnTo>
                <a:cubicBezTo>
                  <a:pt x="784150" y="365117"/>
                  <a:pt x="783779" y="365145"/>
                  <a:pt x="783398" y="365050"/>
                </a:cubicBezTo>
                <a:cubicBezTo>
                  <a:pt x="782864" y="364936"/>
                  <a:pt x="782407" y="364679"/>
                  <a:pt x="782007" y="364355"/>
                </a:cubicBezTo>
                <a:close/>
                <a:moveTo>
                  <a:pt x="787646" y="362459"/>
                </a:moveTo>
                <a:cubicBezTo>
                  <a:pt x="787331" y="363650"/>
                  <a:pt x="786446" y="364507"/>
                  <a:pt x="785360" y="364888"/>
                </a:cubicBezTo>
                <a:lnTo>
                  <a:pt x="819202" y="520755"/>
                </a:lnTo>
                <a:cubicBezTo>
                  <a:pt x="819574" y="520727"/>
                  <a:pt x="819945" y="520708"/>
                  <a:pt x="820326" y="520803"/>
                </a:cubicBezTo>
                <a:cubicBezTo>
                  <a:pt x="820355" y="520803"/>
                  <a:pt x="820383" y="520832"/>
                  <a:pt x="820421" y="520841"/>
                </a:cubicBezTo>
                <a:lnTo>
                  <a:pt x="875181" y="380233"/>
                </a:lnTo>
                <a:cubicBezTo>
                  <a:pt x="873952" y="379576"/>
                  <a:pt x="873228" y="378280"/>
                  <a:pt x="873342" y="376861"/>
                </a:cubicBezTo>
                <a:close/>
                <a:moveTo>
                  <a:pt x="2304083" y="362116"/>
                </a:moveTo>
                <a:lnTo>
                  <a:pt x="2310379" y="377061"/>
                </a:lnTo>
                <a:lnTo>
                  <a:pt x="2327200" y="377623"/>
                </a:lnTo>
                <a:cubicBezTo>
                  <a:pt x="2327210" y="377499"/>
                  <a:pt x="2327181" y="377404"/>
                  <a:pt x="2327210" y="377290"/>
                </a:cubicBezTo>
                <a:cubicBezTo>
                  <a:pt x="2327257" y="377052"/>
                  <a:pt x="2327400" y="376861"/>
                  <a:pt x="2327495" y="376642"/>
                </a:cubicBezTo>
                <a:close/>
                <a:moveTo>
                  <a:pt x="1157121" y="361278"/>
                </a:moveTo>
                <a:lnTo>
                  <a:pt x="1128365" y="440460"/>
                </a:lnTo>
                <a:cubicBezTo>
                  <a:pt x="1128927" y="440736"/>
                  <a:pt x="1129422" y="441107"/>
                  <a:pt x="1129774" y="441612"/>
                </a:cubicBezTo>
                <a:lnTo>
                  <a:pt x="1189191" y="409456"/>
                </a:lnTo>
                <a:lnTo>
                  <a:pt x="1176313" y="366241"/>
                </a:lnTo>
                <a:close/>
                <a:moveTo>
                  <a:pt x="1045783" y="359430"/>
                </a:moveTo>
                <a:lnTo>
                  <a:pt x="995329" y="370117"/>
                </a:lnTo>
                <a:lnTo>
                  <a:pt x="992557" y="371422"/>
                </a:lnTo>
                <a:cubicBezTo>
                  <a:pt x="992548" y="371556"/>
                  <a:pt x="992576" y="371660"/>
                  <a:pt x="992548" y="371775"/>
                </a:cubicBezTo>
                <a:cubicBezTo>
                  <a:pt x="992519" y="371946"/>
                  <a:pt x="992414" y="372080"/>
                  <a:pt x="992348" y="372232"/>
                </a:cubicBezTo>
                <a:lnTo>
                  <a:pt x="1022218" y="387977"/>
                </a:lnTo>
                <a:close/>
                <a:moveTo>
                  <a:pt x="2477990" y="359002"/>
                </a:moveTo>
                <a:lnTo>
                  <a:pt x="2464265" y="364469"/>
                </a:lnTo>
                <a:cubicBezTo>
                  <a:pt x="2464417" y="365022"/>
                  <a:pt x="2464474" y="365584"/>
                  <a:pt x="2464332" y="366165"/>
                </a:cubicBezTo>
                <a:cubicBezTo>
                  <a:pt x="2464265" y="366422"/>
                  <a:pt x="2464122" y="366641"/>
                  <a:pt x="2464008" y="366870"/>
                </a:cubicBezTo>
                <a:lnTo>
                  <a:pt x="2480991" y="376775"/>
                </a:lnTo>
                <a:close/>
                <a:moveTo>
                  <a:pt x="1074044" y="353449"/>
                </a:moveTo>
                <a:lnTo>
                  <a:pt x="1047040" y="359173"/>
                </a:lnTo>
                <a:lnTo>
                  <a:pt x="1022932" y="388367"/>
                </a:lnTo>
                <a:lnTo>
                  <a:pt x="1123897" y="441603"/>
                </a:lnTo>
                <a:cubicBezTo>
                  <a:pt x="1124126" y="441269"/>
                  <a:pt x="1124431" y="440993"/>
                  <a:pt x="1124755" y="440764"/>
                </a:cubicBezTo>
                <a:close/>
                <a:moveTo>
                  <a:pt x="1036982" y="349772"/>
                </a:moveTo>
                <a:lnTo>
                  <a:pt x="992376" y="369803"/>
                </a:lnTo>
                <a:lnTo>
                  <a:pt x="996367" y="368965"/>
                </a:lnTo>
                <a:close/>
                <a:moveTo>
                  <a:pt x="1253666" y="349000"/>
                </a:moveTo>
                <a:lnTo>
                  <a:pt x="1241703" y="379157"/>
                </a:lnTo>
                <a:cubicBezTo>
                  <a:pt x="1241855" y="379233"/>
                  <a:pt x="1242036" y="379280"/>
                  <a:pt x="1242179" y="379376"/>
                </a:cubicBezTo>
                <a:close/>
                <a:moveTo>
                  <a:pt x="2504822" y="348277"/>
                </a:moveTo>
                <a:lnTo>
                  <a:pt x="2478752" y="358678"/>
                </a:lnTo>
                <a:lnTo>
                  <a:pt x="2481905" y="377290"/>
                </a:lnTo>
                <a:lnTo>
                  <a:pt x="2505222" y="390892"/>
                </a:lnTo>
                <a:lnTo>
                  <a:pt x="2520158" y="379157"/>
                </a:lnTo>
                <a:close/>
                <a:moveTo>
                  <a:pt x="1103085" y="347305"/>
                </a:moveTo>
                <a:lnTo>
                  <a:pt x="1074787" y="353287"/>
                </a:lnTo>
                <a:lnTo>
                  <a:pt x="1125393" y="440421"/>
                </a:lnTo>
                <a:cubicBezTo>
                  <a:pt x="1126079" y="440107"/>
                  <a:pt x="1126850" y="439955"/>
                  <a:pt x="1127641" y="440136"/>
                </a:cubicBezTo>
                <a:cubicBezTo>
                  <a:pt x="1127669" y="440145"/>
                  <a:pt x="1127698" y="440164"/>
                  <a:pt x="1127726" y="440164"/>
                </a:cubicBezTo>
                <a:lnTo>
                  <a:pt x="1156435" y="361116"/>
                </a:lnTo>
                <a:close/>
                <a:moveTo>
                  <a:pt x="1321427" y="346048"/>
                </a:moveTo>
                <a:lnTo>
                  <a:pt x="1341029" y="382776"/>
                </a:lnTo>
                <a:lnTo>
                  <a:pt x="1366518" y="382986"/>
                </a:lnTo>
                <a:lnTo>
                  <a:pt x="1367128" y="380824"/>
                </a:lnTo>
                <a:close/>
                <a:moveTo>
                  <a:pt x="3053138" y="345153"/>
                </a:moveTo>
                <a:lnTo>
                  <a:pt x="2947840" y="459414"/>
                </a:lnTo>
                <a:cubicBezTo>
                  <a:pt x="2948106" y="459748"/>
                  <a:pt x="2948325" y="460110"/>
                  <a:pt x="2948468" y="460519"/>
                </a:cubicBezTo>
                <a:lnTo>
                  <a:pt x="3069169" y="431325"/>
                </a:lnTo>
                <a:cubicBezTo>
                  <a:pt x="3069102" y="430897"/>
                  <a:pt x="3069093" y="430468"/>
                  <a:pt x="3069207" y="430039"/>
                </a:cubicBezTo>
                <a:cubicBezTo>
                  <a:pt x="3069512" y="428734"/>
                  <a:pt x="3070512" y="427801"/>
                  <a:pt x="3071703" y="427468"/>
                </a:cubicBezTo>
                <a:lnTo>
                  <a:pt x="3055625" y="345772"/>
                </a:lnTo>
                <a:cubicBezTo>
                  <a:pt x="3055234" y="345810"/>
                  <a:pt x="3054834" y="345819"/>
                  <a:pt x="3054424" y="345743"/>
                </a:cubicBezTo>
                <a:cubicBezTo>
                  <a:pt x="3053948" y="345629"/>
                  <a:pt x="3053519" y="345419"/>
                  <a:pt x="3053138" y="345153"/>
                </a:cubicBezTo>
                <a:close/>
                <a:moveTo>
                  <a:pt x="1439489" y="341066"/>
                </a:moveTo>
                <a:lnTo>
                  <a:pt x="1374262" y="381814"/>
                </a:lnTo>
                <a:cubicBezTo>
                  <a:pt x="1374443" y="382176"/>
                  <a:pt x="1374576" y="382538"/>
                  <a:pt x="1374633" y="382938"/>
                </a:cubicBezTo>
                <a:lnTo>
                  <a:pt x="1393150" y="382900"/>
                </a:lnTo>
                <a:close/>
                <a:moveTo>
                  <a:pt x="1062947" y="339904"/>
                </a:moveTo>
                <a:lnTo>
                  <a:pt x="1047983" y="358021"/>
                </a:lnTo>
                <a:lnTo>
                  <a:pt x="1073567" y="352610"/>
                </a:lnTo>
                <a:lnTo>
                  <a:pt x="1066319" y="340133"/>
                </a:lnTo>
                <a:cubicBezTo>
                  <a:pt x="1065633" y="340437"/>
                  <a:pt x="1064861" y="340600"/>
                  <a:pt x="1064071" y="340409"/>
                </a:cubicBezTo>
                <a:cubicBezTo>
                  <a:pt x="1063642" y="340314"/>
                  <a:pt x="1063280" y="340123"/>
                  <a:pt x="1062947" y="339904"/>
                </a:cubicBezTo>
                <a:close/>
                <a:moveTo>
                  <a:pt x="2005827" y="339866"/>
                </a:moveTo>
                <a:lnTo>
                  <a:pt x="1974575" y="361450"/>
                </a:lnTo>
                <a:cubicBezTo>
                  <a:pt x="1974975" y="362155"/>
                  <a:pt x="1975128" y="362974"/>
                  <a:pt x="1974956" y="363812"/>
                </a:cubicBezTo>
                <a:lnTo>
                  <a:pt x="2069349" y="391044"/>
                </a:lnTo>
                <a:cubicBezTo>
                  <a:pt x="2069434" y="390844"/>
                  <a:pt x="2069511" y="390625"/>
                  <a:pt x="2069635" y="390425"/>
                </a:cubicBezTo>
                <a:close/>
                <a:moveTo>
                  <a:pt x="2006598" y="339561"/>
                </a:moveTo>
                <a:lnTo>
                  <a:pt x="2070111" y="389891"/>
                </a:lnTo>
                <a:cubicBezTo>
                  <a:pt x="2070330" y="389663"/>
                  <a:pt x="2070539" y="389434"/>
                  <a:pt x="2070806" y="389282"/>
                </a:cubicBezTo>
                <a:lnTo>
                  <a:pt x="2070206" y="387901"/>
                </a:lnTo>
                <a:close/>
                <a:moveTo>
                  <a:pt x="1061804" y="338723"/>
                </a:moveTo>
                <a:lnTo>
                  <a:pt x="998939" y="368412"/>
                </a:lnTo>
                <a:lnTo>
                  <a:pt x="1046726" y="358287"/>
                </a:lnTo>
                <a:lnTo>
                  <a:pt x="1062347" y="339371"/>
                </a:lnTo>
                <a:cubicBezTo>
                  <a:pt x="1062147" y="339161"/>
                  <a:pt x="1061947" y="338971"/>
                  <a:pt x="1061804" y="338723"/>
                </a:cubicBezTo>
                <a:close/>
                <a:moveTo>
                  <a:pt x="1068119" y="338247"/>
                </a:moveTo>
                <a:cubicBezTo>
                  <a:pt x="1067871" y="338885"/>
                  <a:pt x="1067471" y="339418"/>
                  <a:pt x="1066947" y="339799"/>
                </a:cubicBezTo>
                <a:lnTo>
                  <a:pt x="1074301" y="352449"/>
                </a:lnTo>
                <a:lnTo>
                  <a:pt x="1101085" y="346781"/>
                </a:lnTo>
                <a:close/>
                <a:moveTo>
                  <a:pt x="2152254" y="337685"/>
                </a:moveTo>
                <a:lnTo>
                  <a:pt x="2126013" y="384738"/>
                </a:lnTo>
                <a:lnTo>
                  <a:pt x="2204566" y="374137"/>
                </a:lnTo>
                <a:cubicBezTo>
                  <a:pt x="2204547" y="373842"/>
                  <a:pt x="2204508" y="373556"/>
                  <a:pt x="2204585" y="373242"/>
                </a:cubicBezTo>
                <a:cubicBezTo>
                  <a:pt x="2204652" y="372966"/>
                  <a:pt x="2204794" y="372727"/>
                  <a:pt x="2204928" y="372461"/>
                </a:cubicBezTo>
                <a:close/>
                <a:moveTo>
                  <a:pt x="1166007" y="336761"/>
                </a:moveTo>
                <a:lnTo>
                  <a:pt x="1157416" y="360402"/>
                </a:lnTo>
                <a:lnTo>
                  <a:pt x="1175999" y="365212"/>
                </a:lnTo>
                <a:lnTo>
                  <a:pt x="1167531" y="336818"/>
                </a:lnTo>
                <a:cubicBezTo>
                  <a:pt x="1167065" y="336904"/>
                  <a:pt x="1166579" y="336904"/>
                  <a:pt x="1166084" y="336789"/>
                </a:cubicBezTo>
                <a:cubicBezTo>
                  <a:pt x="1166065" y="336789"/>
                  <a:pt x="1166036" y="336761"/>
                  <a:pt x="1166007" y="336761"/>
                </a:cubicBezTo>
                <a:close/>
                <a:moveTo>
                  <a:pt x="1169665" y="335523"/>
                </a:moveTo>
                <a:cubicBezTo>
                  <a:pt x="1169294" y="335989"/>
                  <a:pt x="1168808" y="336304"/>
                  <a:pt x="1168265" y="336542"/>
                </a:cubicBezTo>
                <a:lnTo>
                  <a:pt x="1176885" y="365450"/>
                </a:lnTo>
                <a:lnTo>
                  <a:pt x="1236892" y="380976"/>
                </a:lnTo>
                <a:cubicBezTo>
                  <a:pt x="1236940" y="380852"/>
                  <a:pt x="1236997" y="380719"/>
                  <a:pt x="1237064" y="380604"/>
                </a:cubicBezTo>
                <a:close/>
                <a:moveTo>
                  <a:pt x="1163588" y="334484"/>
                </a:moveTo>
                <a:lnTo>
                  <a:pt x="1105095" y="346876"/>
                </a:lnTo>
                <a:lnTo>
                  <a:pt x="1156749" y="360240"/>
                </a:lnTo>
                <a:lnTo>
                  <a:pt x="1165379" y="336475"/>
                </a:lnTo>
                <a:cubicBezTo>
                  <a:pt x="1164521" y="336056"/>
                  <a:pt x="1163902" y="335361"/>
                  <a:pt x="1163588" y="334484"/>
                </a:cubicBezTo>
                <a:close/>
                <a:moveTo>
                  <a:pt x="1162407" y="333789"/>
                </a:moveTo>
                <a:lnTo>
                  <a:pt x="1068376" y="337123"/>
                </a:lnTo>
                <a:cubicBezTo>
                  <a:pt x="1068367" y="337199"/>
                  <a:pt x="1068376" y="337285"/>
                  <a:pt x="1068367" y="337361"/>
                </a:cubicBezTo>
                <a:lnTo>
                  <a:pt x="1103095" y="346353"/>
                </a:lnTo>
                <a:close/>
                <a:moveTo>
                  <a:pt x="1614313" y="332276"/>
                </a:moveTo>
                <a:lnTo>
                  <a:pt x="1605966" y="332394"/>
                </a:lnTo>
                <a:lnTo>
                  <a:pt x="1554142" y="376623"/>
                </a:lnTo>
                <a:close/>
                <a:moveTo>
                  <a:pt x="1632256" y="332022"/>
                </a:moveTo>
                <a:lnTo>
                  <a:pt x="1615719" y="332256"/>
                </a:lnTo>
                <a:lnTo>
                  <a:pt x="1552656" y="378738"/>
                </a:lnTo>
                <a:close/>
                <a:moveTo>
                  <a:pt x="1679831" y="331348"/>
                </a:moveTo>
                <a:lnTo>
                  <a:pt x="1633864" y="331999"/>
                </a:lnTo>
                <a:lnTo>
                  <a:pt x="1550694" y="380795"/>
                </a:lnTo>
                <a:close/>
                <a:moveTo>
                  <a:pt x="1455939" y="330779"/>
                </a:moveTo>
                <a:lnTo>
                  <a:pt x="1443975" y="338256"/>
                </a:lnTo>
                <a:lnTo>
                  <a:pt x="1394541" y="382890"/>
                </a:lnTo>
                <a:lnTo>
                  <a:pt x="1395169" y="382890"/>
                </a:lnTo>
                <a:close/>
                <a:moveTo>
                  <a:pt x="1945676" y="330636"/>
                </a:moveTo>
                <a:lnTo>
                  <a:pt x="1842120" y="380919"/>
                </a:lnTo>
                <a:cubicBezTo>
                  <a:pt x="1842149" y="381014"/>
                  <a:pt x="1842206" y="381109"/>
                  <a:pt x="1842225" y="381214"/>
                </a:cubicBezTo>
                <a:lnTo>
                  <a:pt x="1967965" y="363269"/>
                </a:lnTo>
                <a:cubicBezTo>
                  <a:pt x="1967965" y="362955"/>
                  <a:pt x="1967917" y="362659"/>
                  <a:pt x="1968003" y="362345"/>
                </a:cubicBezTo>
                <a:cubicBezTo>
                  <a:pt x="1968155" y="361650"/>
                  <a:pt x="1968536" y="361116"/>
                  <a:pt x="1969003" y="360650"/>
                </a:cubicBezTo>
                <a:close/>
                <a:moveTo>
                  <a:pt x="1462521" y="330208"/>
                </a:moveTo>
                <a:cubicBezTo>
                  <a:pt x="1461692" y="331284"/>
                  <a:pt x="1460301" y="331836"/>
                  <a:pt x="1458901" y="331522"/>
                </a:cubicBezTo>
                <a:cubicBezTo>
                  <a:pt x="1458273" y="331370"/>
                  <a:pt x="1457749" y="331017"/>
                  <a:pt x="1457301" y="330598"/>
                </a:cubicBezTo>
                <a:lnTo>
                  <a:pt x="1396322" y="382881"/>
                </a:lnTo>
                <a:lnTo>
                  <a:pt x="1542664" y="382557"/>
                </a:lnTo>
                <a:cubicBezTo>
                  <a:pt x="1542683" y="382424"/>
                  <a:pt x="1542645" y="382309"/>
                  <a:pt x="1542674" y="382186"/>
                </a:cubicBezTo>
                <a:cubicBezTo>
                  <a:pt x="1542740" y="381900"/>
                  <a:pt x="1542902" y="381643"/>
                  <a:pt x="1543035" y="381386"/>
                </a:cubicBezTo>
                <a:close/>
                <a:moveTo>
                  <a:pt x="2138024" y="328303"/>
                </a:moveTo>
                <a:lnTo>
                  <a:pt x="2097533" y="368308"/>
                </a:lnTo>
                <a:lnTo>
                  <a:pt x="2102029" y="387977"/>
                </a:lnTo>
                <a:lnTo>
                  <a:pt x="2125003" y="384872"/>
                </a:lnTo>
                <a:lnTo>
                  <a:pt x="2151578" y="337237"/>
                </a:lnTo>
                <a:close/>
                <a:moveTo>
                  <a:pt x="1951972" y="327579"/>
                </a:moveTo>
                <a:lnTo>
                  <a:pt x="1946438" y="330255"/>
                </a:lnTo>
                <a:lnTo>
                  <a:pt x="1968679" y="358869"/>
                </a:lnTo>
                <a:close/>
                <a:moveTo>
                  <a:pt x="1456263" y="327169"/>
                </a:moveTo>
                <a:lnTo>
                  <a:pt x="1446738" y="335770"/>
                </a:lnTo>
                <a:lnTo>
                  <a:pt x="1456568" y="329627"/>
                </a:lnTo>
                <a:cubicBezTo>
                  <a:pt x="1456206" y="328903"/>
                  <a:pt x="1456034" y="328084"/>
                  <a:pt x="1456234" y="327226"/>
                </a:cubicBezTo>
                <a:cubicBezTo>
                  <a:pt x="1456244" y="327217"/>
                  <a:pt x="1456253" y="327179"/>
                  <a:pt x="1456263" y="327169"/>
                </a:cubicBezTo>
                <a:close/>
                <a:moveTo>
                  <a:pt x="1513222" y="326112"/>
                </a:moveTo>
                <a:lnTo>
                  <a:pt x="1463216" y="328303"/>
                </a:lnTo>
                <a:cubicBezTo>
                  <a:pt x="1463206" y="328493"/>
                  <a:pt x="1463235" y="328665"/>
                  <a:pt x="1463197" y="328846"/>
                </a:cubicBezTo>
                <a:cubicBezTo>
                  <a:pt x="1463130" y="329141"/>
                  <a:pt x="1462978" y="329379"/>
                  <a:pt x="1462845" y="329646"/>
                </a:cubicBezTo>
                <a:lnTo>
                  <a:pt x="1543350" y="380833"/>
                </a:lnTo>
                <a:cubicBezTo>
                  <a:pt x="1543578" y="380547"/>
                  <a:pt x="1543845" y="380309"/>
                  <a:pt x="1544140" y="380100"/>
                </a:cubicBezTo>
                <a:close/>
                <a:moveTo>
                  <a:pt x="1698656" y="325095"/>
                </a:moveTo>
                <a:lnTo>
                  <a:pt x="1684845" y="330384"/>
                </a:lnTo>
                <a:lnTo>
                  <a:pt x="1743670" y="329551"/>
                </a:lnTo>
                <a:lnTo>
                  <a:pt x="1703565" y="325581"/>
                </a:lnTo>
                <a:lnTo>
                  <a:pt x="1702170" y="326455"/>
                </a:lnTo>
                <a:lnTo>
                  <a:pt x="1700696" y="325297"/>
                </a:lnTo>
                <a:close/>
                <a:moveTo>
                  <a:pt x="1565140" y="323822"/>
                </a:moveTo>
                <a:lnTo>
                  <a:pt x="1513946" y="326074"/>
                </a:lnTo>
                <a:lnTo>
                  <a:pt x="1544702" y="379795"/>
                </a:lnTo>
                <a:cubicBezTo>
                  <a:pt x="1545398" y="379490"/>
                  <a:pt x="1546179" y="379319"/>
                  <a:pt x="1546969" y="379519"/>
                </a:cubicBezTo>
                <a:cubicBezTo>
                  <a:pt x="1547636" y="379671"/>
                  <a:pt x="1548169" y="380042"/>
                  <a:pt x="1548627" y="380500"/>
                </a:cubicBezTo>
                <a:lnTo>
                  <a:pt x="1604993" y="332408"/>
                </a:lnTo>
                <a:lnTo>
                  <a:pt x="1576744" y="332808"/>
                </a:lnTo>
                <a:cubicBezTo>
                  <a:pt x="1576735" y="332942"/>
                  <a:pt x="1576763" y="333084"/>
                  <a:pt x="1576744" y="333208"/>
                </a:cubicBezTo>
                <a:cubicBezTo>
                  <a:pt x="1576287" y="335132"/>
                  <a:pt x="1574373" y="336332"/>
                  <a:pt x="1572449" y="335894"/>
                </a:cubicBezTo>
                <a:cubicBezTo>
                  <a:pt x="1570524" y="335437"/>
                  <a:pt x="1569324" y="333522"/>
                  <a:pt x="1569762" y="331598"/>
                </a:cubicBezTo>
                <a:cubicBezTo>
                  <a:pt x="1569925" y="330951"/>
                  <a:pt x="1570286" y="330417"/>
                  <a:pt x="1570725" y="329960"/>
                </a:cubicBezTo>
                <a:close/>
                <a:moveTo>
                  <a:pt x="1573827" y="323440"/>
                </a:moveTo>
                <a:lnTo>
                  <a:pt x="1565700" y="323797"/>
                </a:lnTo>
                <a:lnTo>
                  <a:pt x="1571039" y="329665"/>
                </a:lnTo>
                <a:cubicBezTo>
                  <a:pt x="1571687" y="329141"/>
                  <a:pt x="1572487" y="328874"/>
                  <a:pt x="1573363" y="328912"/>
                </a:cubicBezTo>
                <a:close/>
                <a:moveTo>
                  <a:pt x="628712" y="322950"/>
                </a:moveTo>
                <a:cubicBezTo>
                  <a:pt x="628435" y="323035"/>
                  <a:pt x="628159" y="323083"/>
                  <a:pt x="627873" y="323092"/>
                </a:cubicBezTo>
                <a:lnTo>
                  <a:pt x="617453" y="476893"/>
                </a:lnTo>
                <a:cubicBezTo>
                  <a:pt x="617510" y="476893"/>
                  <a:pt x="617548" y="476874"/>
                  <a:pt x="617605" y="476893"/>
                </a:cubicBezTo>
                <a:cubicBezTo>
                  <a:pt x="618806" y="477169"/>
                  <a:pt x="619663" y="478045"/>
                  <a:pt x="620063" y="479103"/>
                </a:cubicBezTo>
                <a:lnTo>
                  <a:pt x="685300" y="459814"/>
                </a:lnTo>
                <a:cubicBezTo>
                  <a:pt x="685195" y="459310"/>
                  <a:pt x="685166" y="458814"/>
                  <a:pt x="685290" y="458271"/>
                </a:cubicBezTo>
                <a:cubicBezTo>
                  <a:pt x="685528" y="457281"/>
                  <a:pt x="686166" y="456490"/>
                  <a:pt x="686986" y="456023"/>
                </a:cubicBezTo>
                <a:close/>
                <a:moveTo>
                  <a:pt x="1585433" y="322929"/>
                </a:moveTo>
                <a:lnTo>
                  <a:pt x="1574201" y="323423"/>
                </a:lnTo>
                <a:lnTo>
                  <a:pt x="1573734" y="328931"/>
                </a:lnTo>
                <a:cubicBezTo>
                  <a:pt x="1573839" y="328931"/>
                  <a:pt x="1573953" y="328912"/>
                  <a:pt x="1574068" y="328931"/>
                </a:cubicBezTo>
                <a:cubicBezTo>
                  <a:pt x="1574782" y="329103"/>
                  <a:pt x="1575344" y="329513"/>
                  <a:pt x="1575820" y="330017"/>
                </a:cubicBezTo>
                <a:close/>
                <a:moveTo>
                  <a:pt x="1685321" y="322865"/>
                </a:moveTo>
                <a:lnTo>
                  <a:pt x="1698559" y="324176"/>
                </a:lnTo>
                <a:lnTo>
                  <a:pt x="1699474" y="323826"/>
                </a:lnTo>
                <a:cubicBezTo>
                  <a:pt x="1699426" y="323616"/>
                  <a:pt x="1699417" y="323397"/>
                  <a:pt x="1699398" y="323188"/>
                </a:cubicBezTo>
                <a:close/>
                <a:moveTo>
                  <a:pt x="1589368" y="322756"/>
                </a:moveTo>
                <a:lnTo>
                  <a:pt x="1586904" y="322864"/>
                </a:lnTo>
                <a:lnTo>
                  <a:pt x="1578430" y="329112"/>
                </a:lnTo>
                <a:close/>
                <a:moveTo>
                  <a:pt x="1650782" y="322073"/>
                </a:moveTo>
                <a:lnTo>
                  <a:pt x="1635425" y="331083"/>
                </a:lnTo>
                <a:lnTo>
                  <a:pt x="1682253" y="330420"/>
                </a:lnTo>
                <a:lnTo>
                  <a:pt x="1696673" y="324899"/>
                </a:lnTo>
                <a:lnTo>
                  <a:pt x="1673360" y="322591"/>
                </a:lnTo>
                <a:close/>
                <a:moveTo>
                  <a:pt x="1983309" y="322007"/>
                </a:moveTo>
                <a:lnTo>
                  <a:pt x="1972765" y="359888"/>
                </a:lnTo>
                <a:cubicBezTo>
                  <a:pt x="1973318" y="360097"/>
                  <a:pt x="1973775" y="360431"/>
                  <a:pt x="1974137" y="360859"/>
                </a:cubicBezTo>
                <a:lnTo>
                  <a:pt x="2005226" y="339390"/>
                </a:lnTo>
                <a:close/>
                <a:moveTo>
                  <a:pt x="1213089" y="321692"/>
                </a:moveTo>
                <a:lnTo>
                  <a:pt x="1170408" y="332741"/>
                </a:lnTo>
                <a:cubicBezTo>
                  <a:pt x="1170475" y="333179"/>
                  <a:pt x="1170475" y="333656"/>
                  <a:pt x="1170370" y="334113"/>
                </a:cubicBezTo>
                <a:cubicBezTo>
                  <a:pt x="1170303" y="334456"/>
                  <a:pt x="1170132" y="334732"/>
                  <a:pt x="1169970" y="335018"/>
                </a:cubicBezTo>
                <a:lnTo>
                  <a:pt x="1237359" y="380090"/>
                </a:lnTo>
                <a:cubicBezTo>
                  <a:pt x="1237635" y="379757"/>
                  <a:pt x="1237950" y="379452"/>
                  <a:pt x="1238321" y="379242"/>
                </a:cubicBezTo>
                <a:close/>
                <a:moveTo>
                  <a:pt x="1615273" y="321616"/>
                </a:moveTo>
                <a:lnTo>
                  <a:pt x="1590466" y="322708"/>
                </a:lnTo>
                <a:lnTo>
                  <a:pt x="1576420" y="330865"/>
                </a:lnTo>
                <a:cubicBezTo>
                  <a:pt x="1576582" y="331189"/>
                  <a:pt x="1576725" y="331532"/>
                  <a:pt x="1576773" y="331913"/>
                </a:cubicBezTo>
                <a:lnTo>
                  <a:pt x="1606059" y="331499"/>
                </a:lnTo>
                <a:lnTo>
                  <a:pt x="1615911" y="323092"/>
                </a:lnTo>
                <a:cubicBezTo>
                  <a:pt x="1615587" y="322645"/>
                  <a:pt x="1615359" y="322159"/>
                  <a:pt x="1615273" y="321616"/>
                </a:cubicBezTo>
                <a:close/>
                <a:moveTo>
                  <a:pt x="1630180" y="321597"/>
                </a:moveTo>
                <a:lnTo>
                  <a:pt x="1616956" y="331344"/>
                </a:lnTo>
                <a:lnTo>
                  <a:pt x="1633816" y="331106"/>
                </a:lnTo>
                <a:lnTo>
                  <a:pt x="1649287" y="322026"/>
                </a:lnTo>
                <a:close/>
                <a:moveTo>
                  <a:pt x="3178087" y="321483"/>
                </a:moveTo>
                <a:lnTo>
                  <a:pt x="3075389" y="428611"/>
                </a:lnTo>
                <a:cubicBezTo>
                  <a:pt x="3075684" y="428992"/>
                  <a:pt x="3075903" y="429401"/>
                  <a:pt x="3076036" y="429858"/>
                </a:cubicBezTo>
                <a:lnTo>
                  <a:pt x="3238895" y="403103"/>
                </a:lnTo>
                <a:cubicBezTo>
                  <a:pt x="3238885" y="402807"/>
                  <a:pt x="3238847" y="402493"/>
                  <a:pt x="3238924" y="402160"/>
                </a:cubicBezTo>
                <a:cubicBezTo>
                  <a:pt x="3239095" y="401417"/>
                  <a:pt x="3239524" y="400845"/>
                  <a:pt x="3240067" y="400350"/>
                </a:cubicBezTo>
                <a:lnTo>
                  <a:pt x="3182079" y="321683"/>
                </a:lnTo>
                <a:cubicBezTo>
                  <a:pt x="3181307" y="322150"/>
                  <a:pt x="3180383" y="322331"/>
                  <a:pt x="3179440" y="322112"/>
                </a:cubicBezTo>
                <a:cubicBezTo>
                  <a:pt x="3178925" y="321997"/>
                  <a:pt x="3178469" y="321778"/>
                  <a:pt x="3178087" y="321483"/>
                </a:cubicBezTo>
                <a:close/>
                <a:moveTo>
                  <a:pt x="1455434" y="321483"/>
                </a:moveTo>
                <a:lnTo>
                  <a:pt x="1378863" y="378166"/>
                </a:lnTo>
                <a:lnTo>
                  <a:pt x="1442242" y="338571"/>
                </a:lnTo>
                <a:lnTo>
                  <a:pt x="1457434" y="324855"/>
                </a:lnTo>
                <a:close/>
                <a:moveTo>
                  <a:pt x="1622293" y="321426"/>
                </a:moveTo>
                <a:cubicBezTo>
                  <a:pt x="1622283" y="321559"/>
                  <a:pt x="1622312" y="321702"/>
                  <a:pt x="1622283" y="321854"/>
                </a:cubicBezTo>
                <a:cubicBezTo>
                  <a:pt x="1621836" y="323778"/>
                  <a:pt x="1619921" y="324979"/>
                  <a:pt x="1617997" y="324531"/>
                </a:cubicBezTo>
                <a:cubicBezTo>
                  <a:pt x="1617330" y="324369"/>
                  <a:pt x="1616788" y="323997"/>
                  <a:pt x="1616340" y="323540"/>
                </a:cubicBezTo>
                <a:lnTo>
                  <a:pt x="1607031" y="331485"/>
                </a:lnTo>
                <a:lnTo>
                  <a:pt x="1615549" y="331364"/>
                </a:lnTo>
                <a:lnTo>
                  <a:pt x="1628827" y="321578"/>
                </a:lnTo>
                <a:close/>
                <a:moveTo>
                  <a:pt x="624578" y="321264"/>
                </a:moveTo>
                <a:lnTo>
                  <a:pt x="486703" y="375737"/>
                </a:lnTo>
                <a:cubicBezTo>
                  <a:pt x="486846" y="376280"/>
                  <a:pt x="486913" y="376852"/>
                  <a:pt x="486770" y="377442"/>
                </a:cubicBezTo>
                <a:cubicBezTo>
                  <a:pt x="486694" y="377823"/>
                  <a:pt x="486513" y="378118"/>
                  <a:pt x="486322" y="378433"/>
                </a:cubicBezTo>
                <a:lnTo>
                  <a:pt x="614319" y="477883"/>
                </a:lnTo>
                <a:cubicBezTo>
                  <a:pt x="614938" y="477274"/>
                  <a:pt x="615729" y="476902"/>
                  <a:pt x="616615" y="476855"/>
                </a:cubicBezTo>
                <a:lnTo>
                  <a:pt x="627026" y="323073"/>
                </a:lnTo>
                <a:cubicBezTo>
                  <a:pt x="626978" y="323054"/>
                  <a:pt x="626930" y="323073"/>
                  <a:pt x="626883" y="323064"/>
                </a:cubicBezTo>
                <a:cubicBezTo>
                  <a:pt x="625845" y="322826"/>
                  <a:pt x="625045" y="322140"/>
                  <a:pt x="624578" y="321264"/>
                </a:cubicBezTo>
                <a:close/>
                <a:moveTo>
                  <a:pt x="630931" y="320902"/>
                </a:moveTo>
                <a:cubicBezTo>
                  <a:pt x="630636" y="321654"/>
                  <a:pt x="630140" y="322264"/>
                  <a:pt x="629474" y="322654"/>
                </a:cubicBezTo>
                <a:lnTo>
                  <a:pt x="687748" y="455728"/>
                </a:lnTo>
                <a:cubicBezTo>
                  <a:pt x="688338" y="455557"/>
                  <a:pt x="688948" y="455452"/>
                  <a:pt x="689586" y="455623"/>
                </a:cubicBezTo>
                <a:cubicBezTo>
                  <a:pt x="690119" y="455728"/>
                  <a:pt x="690577" y="455976"/>
                  <a:pt x="690986" y="456290"/>
                </a:cubicBezTo>
                <a:lnTo>
                  <a:pt x="781493" y="363802"/>
                </a:lnTo>
                <a:cubicBezTo>
                  <a:pt x="780874" y="363050"/>
                  <a:pt x="780569" y="362078"/>
                  <a:pt x="780712" y="361069"/>
                </a:cubicBezTo>
                <a:close/>
                <a:moveTo>
                  <a:pt x="1653295" y="320605"/>
                </a:moveTo>
                <a:lnTo>
                  <a:pt x="1651735" y="321521"/>
                </a:lnTo>
                <a:lnTo>
                  <a:pt x="1665785" y="321841"/>
                </a:lnTo>
                <a:close/>
                <a:moveTo>
                  <a:pt x="3176878" y="319664"/>
                </a:moveTo>
                <a:lnTo>
                  <a:pt x="3058749" y="341971"/>
                </a:lnTo>
                <a:cubicBezTo>
                  <a:pt x="3058777" y="342324"/>
                  <a:pt x="3058796" y="342695"/>
                  <a:pt x="3058710" y="343066"/>
                </a:cubicBezTo>
                <a:cubicBezTo>
                  <a:pt x="3058406" y="344381"/>
                  <a:pt x="3057406" y="345295"/>
                  <a:pt x="3056205" y="345657"/>
                </a:cubicBezTo>
                <a:lnTo>
                  <a:pt x="3072284" y="427344"/>
                </a:lnTo>
                <a:cubicBezTo>
                  <a:pt x="3072674" y="427296"/>
                  <a:pt x="3073074" y="427277"/>
                  <a:pt x="3073474" y="427372"/>
                </a:cubicBezTo>
                <a:cubicBezTo>
                  <a:pt x="3073989" y="427496"/>
                  <a:pt x="3074427" y="427725"/>
                  <a:pt x="3074817" y="428020"/>
                </a:cubicBezTo>
                <a:lnTo>
                  <a:pt x="3177526" y="320873"/>
                </a:lnTo>
                <a:cubicBezTo>
                  <a:pt x="3177221" y="320511"/>
                  <a:pt x="3177001" y="320092"/>
                  <a:pt x="3176878" y="319664"/>
                </a:cubicBezTo>
                <a:close/>
                <a:moveTo>
                  <a:pt x="832137" y="319187"/>
                </a:moveTo>
                <a:lnTo>
                  <a:pt x="787122" y="359554"/>
                </a:lnTo>
                <a:cubicBezTo>
                  <a:pt x="787589" y="360221"/>
                  <a:pt x="787770" y="361002"/>
                  <a:pt x="787703" y="361840"/>
                </a:cubicBezTo>
                <a:lnTo>
                  <a:pt x="873390" y="376242"/>
                </a:lnTo>
                <a:cubicBezTo>
                  <a:pt x="873571" y="375575"/>
                  <a:pt x="873942" y="375051"/>
                  <a:pt x="874400" y="374613"/>
                </a:cubicBezTo>
                <a:close/>
                <a:moveTo>
                  <a:pt x="1634093" y="318704"/>
                </a:moveTo>
                <a:lnTo>
                  <a:pt x="1630932" y="321026"/>
                </a:lnTo>
                <a:lnTo>
                  <a:pt x="1650230" y="321464"/>
                </a:lnTo>
                <a:lnTo>
                  <a:pt x="1651925" y="320469"/>
                </a:lnTo>
                <a:close/>
                <a:moveTo>
                  <a:pt x="1631777" y="318475"/>
                </a:moveTo>
                <a:lnTo>
                  <a:pt x="1622312" y="320521"/>
                </a:lnTo>
                <a:cubicBezTo>
                  <a:pt x="1622322" y="320616"/>
                  <a:pt x="1622303" y="320721"/>
                  <a:pt x="1622303" y="320835"/>
                </a:cubicBezTo>
                <a:lnTo>
                  <a:pt x="1629570" y="320997"/>
                </a:lnTo>
                <a:lnTo>
                  <a:pt x="1632852" y="318581"/>
                </a:lnTo>
                <a:close/>
                <a:moveTo>
                  <a:pt x="1698729" y="318036"/>
                </a:moveTo>
                <a:lnTo>
                  <a:pt x="1700722" y="320225"/>
                </a:lnTo>
                <a:cubicBezTo>
                  <a:pt x="1701541" y="319568"/>
                  <a:pt x="1702617" y="319244"/>
                  <a:pt x="1703722" y="319492"/>
                </a:cubicBezTo>
                <a:cubicBezTo>
                  <a:pt x="1705637" y="319940"/>
                  <a:pt x="1706904" y="321845"/>
                  <a:pt x="1706456" y="323769"/>
                </a:cubicBezTo>
                <a:lnTo>
                  <a:pt x="1704817" y="324796"/>
                </a:lnTo>
                <a:lnTo>
                  <a:pt x="1745413" y="328817"/>
                </a:lnTo>
                <a:close/>
                <a:moveTo>
                  <a:pt x="1978252" y="318025"/>
                </a:moveTo>
                <a:cubicBezTo>
                  <a:pt x="1977575" y="318721"/>
                  <a:pt x="1976661" y="319102"/>
                  <a:pt x="1975651" y="319073"/>
                </a:cubicBezTo>
                <a:lnTo>
                  <a:pt x="1972013" y="359669"/>
                </a:lnTo>
                <a:cubicBezTo>
                  <a:pt x="1972032" y="359669"/>
                  <a:pt x="1972051" y="359650"/>
                  <a:pt x="1972060" y="359669"/>
                </a:cubicBezTo>
                <a:lnTo>
                  <a:pt x="1982671" y="321521"/>
                </a:lnTo>
                <a:lnTo>
                  <a:pt x="1978471" y="318187"/>
                </a:lnTo>
                <a:close/>
                <a:moveTo>
                  <a:pt x="2232979" y="317987"/>
                </a:moveTo>
                <a:lnTo>
                  <a:pt x="2209824" y="370994"/>
                </a:lnTo>
                <a:cubicBezTo>
                  <a:pt x="2210852" y="371594"/>
                  <a:pt x="2211500" y="372623"/>
                  <a:pt x="2211566" y="373804"/>
                </a:cubicBezTo>
                <a:lnTo>
                  <a:pt x="2309331" y="377042"/>
                </a:lnTo>
                <a:lnTo>
                  <a:pt x="2302692" y="361269"/>
                </a:lnTo>
                <a:close/>
                <a:moveTo>
                  <a:pt x="1624900" y="317794"/>
                </a:moveTo>
                <a:lnTo>
                  <a:pt x="1621979" y="319492"/>
                </a:lnTo>
                <a:cubicBezTo>
                  <a:pt x="1622055" y="319673"/>
                  <a:pt x="1622141" y="319873"/>
                  <a:pt x="1622188" y="320064"/>
                </a:cubicBezTo>
                <a:lnTo>
                  <a:pt x="1630248" y="318323"/>
                </a:lnTo>
                <a:close/>
                <a:moveTo>
                  <a:pt x="1972737" y="317482"/>
                </a:moveTo>
                <a:lnTo>
                  <a:pt x="1952782" y="327169"/>
                </a:lnTo>
                <a:lnTo>
                  <a:pt x="1970232" y="359869"/>
                </a:lnTo>
                <a:cubicBezTo>
                  <a:pt x="1970651" y="359707"/>
                  <a:pt x="1971089" y="359640"/>
                  <a:pt x="1971556" y="359650"/>
                </a:cubicBezTo>
                <a:lnTo>
                  <a:pt x="1975204" y="319064"/>
                </a:lnTo>
                <a:cubicBezTo>
                  <a:pt x="1975118" y="319054"/>
                  <a:pt x="1975032" y="319073"/>
                  <a:pt x="1974937" y="319054"/>
                </a:cubicBezTo>
                <a:cubicBezTo>
                  <a:pt x="1973994" y="318835"/>
                  <a:pt x="1973222" y="318254"/>
                  <a:pt x="1972737" y="317482"/>
                </a:cubicBezTo>
                <a:close/>
                <a:moveTo>
                  <a:pt x="1600118" y="317102"/>
                </a:moveTo>
                <a:lnTo>
                  <a:pt x="1592041" y="321793"/>
                </a:lnTo>
                <a:lnTo>
                  <a:pt x="1615292" y="320768"/>
                </a:lnTo>
                <a:cubicBezTo>
                  <a:pt x="1615302" y="320702"/>
                  <a:pt x="1615292" y="320654"/>
                  <a:pt x="1615302" y="320607"/>
                </a:cubicBezTo>
                <a:close/>
                <a:moveTo>
                  <a:pt x="2039088" y="316892"/>
                </a:moveTo>
                <a:lnTo>
                  <a:pt x="2007198" y="338923"/>
                </a:lnTo>
                <a:lnTo>
                  <a:pt x="2069492" y="386262"/>
                </a:lnTo>
                <a:close/>
                <a:moveTo>
                  <a:pt x="2231169" y="316863"/>
                </a:moveTo>
                <a:lnTo>
                  <a:pt x="2216700" y="353315"/>
                </a:lnTo>
                <a:lnTo>
                  <a:pt x="2232312" y="317568"/>
                </a:lnTo>
                <a:close/>
                <a:moveTo>
                  <a:pt x="1596007" y="316153"/>
                </a:moveTo>
                <a:lnTo>
                  <a:pt x="1588123" y="321965"/>
                </a:lnTo>
                <a:lnTo>
                  <a:pt x="1590942" y="321841"/>
                </a:lnTo>
                <a:lnTo>
                  <a:pt x="1599388" y="316933"/>
                </a:lnTo>
                <a:close/>
                <a:moveTo>
                  <a:pt x="1602709" y="315597"/>
                </a:moveTo>
                <a:lnTo>
                  <a:pt x="1601058" y="316556"/>
                </a:lnTo>
                <a:lnTo>
                  <a:pt x="1615464" y="319883"/>
                </a:lnTo>
                <a:cubicBezTo>
                  <a:pt x="1616054" y="318187"/>
                  <a:pt x="1617807" y="317139"/>
                  <a:pt x="1619597" y="317549"/>
                </a:cubicBezTo>
                <a:cubicBezTo>
                  <a:pt x="1620521" y="317768"/>
                  <a:pt x="1621255" y="318320"/>
                  <a:pt x="1621731" y="319044"/>
                </a:cubicBezTo>
                <a:lnTo>
                  <a:pt x="1624032" y="317708"/>
                </a:lnTo>
                <a:close/>
                <a:moveTo>
                  <a:pt x="1597471" y="315073"/>
                </a:moveTo>
                <a:lnTo>
                  <a:pt x="1596796" y="315571"/>
                </a:lnTo>
                <a:lnTo>
                  <a:pt x="1600328" y="316387"/>
                </a:lnTo>
                <a:lnTo>
                  <a:pt x="1601852" y="315501"/>
                </a:lnTo>
                <a:close/>
                <a:moveTo>
                  <a:pt x="1592551" y="314591"/>
                </a:moveTo>
                <a:lnTo>
                  <a:pt x="1595741" y="315328"/>
                </a:lnTo>
                <a:lnTo>
                  <a:pt x="1596242" y="314958"/>
                </a:lnTo>
                <a:close/>
                <a:moveTo>
                  <a:pt x="1682382" y="314261"/>
                </a:moveTo>
                <a:lnTo>
                  <a:pt x="1699760" y="321454"/>
                </a:lnTo>
                <a:cubicBezTo>
                  <a:pt x="1699931" y="321111"/>
                  <a:pt x="1700131" y="320807"/>
                  <a:pt x="1700398" y="320530"/>
                </a:cubicBezTo>
                <a:lnTo>
                  <a:pt x="1697969" y="317860"/>
                </a:lnTo>
                <a:close/>
                <a:moveTo>
                  <a:pt x="1984900" y="313549"/>
                </a:moveTo>
                <a:lnTo>
                  <a:pt x="1979261" y="314996"/>
                </a:lnTo>
                <a:cubicBezTo>
                  <a:pt x="1979347" y="315444"/>
                  <a:pt x="1979337" y="315920"/>
                  <a:pt x="1979223" y="316378"/>
                </a:cubicBezTo>
                <a:cubicBezTo>
                  <a:pt x="1979137" y="316739"/>
                  <a:pt x="1978966" y="317035"/>
                  <a:pt x="1978785" y="317340"/>
                </a:cubicBezTo>
                <a:lnTo>
                  <a:pt x="1982957" y="320511"/>
                </a:lnTo>
                <a:close/>
                <a:moveTo>
                  <a:pt x="1578440" y="313187"/>
                </a:moveTo>
                <a:cubicBezTo>
                  <a:pt x="1578440" y="313187"/>
                  <a:pt x="1578440" y="313187"/>
                  <a:pt x="1578440" y="313206"/>
                </a:cubicBezTo>
                <a:cubicBezTo>
                  <a:pt x="1578049" y="314892"/>
                  <a:pt x="1576506" y="315949"/>
                  <a:pt x="1574839" y="315901"/>
                </a:cubicBezTo>
                <a:lnTo>
                  <a:pt x="1574273" y="322576"/>
                </a:lnTo>
                <a:lnTo>
                  <a:pt x="1586651" y="322030"/>
                </a:lnTo>
                <a:lnTo>
                  <a:pt x="1594952" y="315909"/>
                </a:lnTo>
                <a:lnTo>
                  <a:pt x="1586736" y="314012"/>
                </a:lnTo>
                <a:close/>
                <a:moveTo>
                  <a:pt x="1578473" y="312105"/>
                </a:moveTo>
                <a:lnTo>
                  <a:pt x="1578468" y="312291"/>
                </a:lnTo>
                <a:lnTo>
                  <a:pt x="1579884" y="312431"/>
                </a:lnTo>
                <a:close/>
                <a:moveTo>
                  <a:pt x="1668146" y="311882"/>
                </a:moveTo>
                <a:lnTo>
                  <a:pt x="1654623" y="319825"/>
                </a:lnTo>
                <a:lnTo>
                  <a:pt x="1677727" y="322113"/>
                </a:lnTo>
                <a:lnTo>
                  <a:pt x="1699417" y="322607"/>
                </a:lnTo>
                <a:cubicBezTo>
                  <a:pt x="1699436" y="322464"/>
                  <a:pt x="1699398" y="322321"/>
                  <a:pt x="1699426" y="322169"/>
                </a:cubicBezTo>
                <a:cubicBezTo>
                  <a:pt x="1699455" y="322035"/>
                  <a:pt x="1699550" y="321949"/>
                  <a:pt x="1699588" y="321816"/>
                </a:cubicBezTo>
                <a:lnTo>
                  <a:pt x="1679957" y="313701"/>
                </a:lnTo>
                <a:lnTo>
                  <a:pt x="1672664" y="312016"/>
                </a:lnTo>
                <a:lnTo>
                  <a:pt x="1670166" y="313253"/>
                </a:lnTo>
                <a:cubicBezTo>
                  <a:pt x="1669318" y="313053"/>
                  <a:pt x="1668632" y="312539"/>
                  <a:pt x="1668146" y="311882"/>
                </a:cubicBezTo>
                <a:close/>
                <a:moveTo>
                  <a:pt x="1674128" y="311291"/>
                </a:moveTo>
                <a:lnTo>
                  <a:pt x="1673704" y="311501"/>
                </a:lnTo>
                <a:lnTo>
                  <a:pt x="1675816" y="311989"/>
                </a:lnTo>
                <a:close/>
                <a:moveTo>
                  <a:pt x="1667329" y="310784"/>
                </a:moveTo>
                <a:lnTo>
                  <a:pt x="1635495" y="317673"/>
                </a:lnTo>
                <a:lnTo>
                  <a:pt x="1635187" y="317900"/>
                </a:lnTo>
                <a:lnTo>
                  <a:pt x="1653254" y="319689"/>
                </a:lnTo>
                <a:lnTo>
                  <a:pt x="1667756" y="311177"/>
                </a:lnTo>
                <a:lnTo>
                  <a:pt x="1667632" y="310854"/>
                </a:lnTo>
                <a:close/>
                <a:moveTo>
                  <a:pt x="1570192" y="310193"/>
                </a:moveTo>
                <a:lnTo>
                  <a:pt x="1571810" y="310862"/>
                </a:lnTo>
                <a:lnTo>
                  <a:pt x="1572218" y="310661"/>
                </a:lnTo>
                <a:close/>
                <a:moveTo>
                  <a:pt x="1666035" y="309731"/>
                </a:moveTo>
                <a:lnTo>
                  <a:pt x="1667457" y="310059"/>
                </a:lnTo>
                <a:lnTo>
                  <a:pt x="1667461" y="309872"/>
                </a:lnTo>
                <a:close/>
                <a:moveTo>
                  <a:pt x="1272116" y="309577"/>
                </a:moveTo>
                <a:cubicBezTo>
                  <a:pt x="1271335" y="310081"/>
                  <a:pt x="1270363" y="310291"/>
                  <a:pt x="1269382" y="310062"/>
                </a:cubicBezTo>
                <a:cubicBezTo>
                  <a:pt x="1269373" y="310062"/>
                  <a:pt x="1269363" y="310053"/>
                  <a:pt x="1269354" y="310053"/>
                </a:cubicBezTo>
                <a:lnTo>
                  <a:pt x="1242874" y="380090"/>
                </a:lnTo>
                <a:cubicBezTo>
                  <a:pt x="1243312" y="380633"/>
                  <a:pt x="1243589" y="381262"/>
                  <a:pt x="1243665" y="381966"/>
                </a:cubicBezTo>
                <a:lnTo>
                  <a:pt x="1331085" y="382690"/>
                </a:lnTo>
                <a:close/>
                <a:moveTo>
                  <a:pt x="1260000" y="309558"/>
                </a:moveTo>
                <a:lnTo>
                  <a:pt x="1213947" y="321473"/>
                </a:lnTo>
                <a:lnTo>
                  <a:pt x="1239140" y="378938"/>
                </a:lnTo>
                <a:cubicBezTo>
                  <a:pt x="1239645" y="378785"/>
                  <a:pt x="1240179" y="378738"/>
                  <a:pt x="1240731" y="378814"/>
                </a:cubicBezTo>
                <a:close/>
                <a:moveTo>
                  <a:pt x="1272745" y="308995"/>
                </a:moveTo>
                <a:cubicBezTo>
                  <a:pt x="1272725" y="309015"/>
                  <a:pt x="1272697" y="309034"/>
                  <a:pt x="1272678" y="309062"/>
                </a:cubicBezTo>
                <a:lnTo>
                  <a:pt x="1332076" y="382690"/>
                </a:lnTo>
                <a:lnTo>
                  <a:pt x="1340010" y="382767"/>
                </a:lnTo>
                <a:lnTo>
                  <a:pt x="1319703" y="344724"/>
                </a:lnTo>
                <a:close/>
                <a:moveTo>
                  <a:pt x="1648601" y="308005"/>
                </a:moveTo>
                <a:lnTo>
                  <a:pt x="1636409" y="316996"/>
                </a:lnTo>
                <a:lnTo>
                  <a:pt x="1666284" y="310543"/>
                </a:lnTo>
                <a:lnTo>
                  <a:pt x="1660316" y="309165"/>
                </a:lnTo>
                <a:close/>
                <a:moveTo>
                  <a:pt x="1266887" y="307776"/>
                </a:moveTo>
                <a:lnTo>
                  <a:pt x="1260829" y="309348"/>
                </a:lnTo>
                <a:lnTo>
                  <a:pt x="1242141" y="376518"/>
                </a:lnTo>
                <a:lnTo>
                  <a:pt x="1266134" y="316034"/>
                </a:lnTo>
                <a:lnTo>
                  <a:pt x="1268534" y="309681"/>
                </a:lnTo>
                <a:cubicBezTo>
                  <a:pt x="1267744" y="309262"/>
                  <a:pt x="1267182" y="308596"/>
                  <a:pt x="1266887" y="307776"/>
                </a:cubicBezTo>
                <a:close/>
                <a:moveTo>
                  <a:pt x="1642753" y="307414"/>
                </a:moveTo>
                <a:lnTo>
                  <a:pt x="1626242" y="317014"/>
                </a:lnTo>
                <a:lnTo>
                  <a:pt x="1633145" y="317697"/>
                </a:lnTo>
                <a:lnTo>
                  <a:pt x="1634447" y="317416"/>
                </a:lnTo>
                <a:lnTo>
                  <a:pt x="1647372" y="307881"/>
                </a:lnTo>
                <a:close/>
                <a:moveTo>
                  <a:pt x="1650196" y="306828"/>
                </a:moveTo>
                <a:lnTo>
                  <a:pt x="1649697" y="307195"/>
                </a:lnTo>
                <a:lnTo>
                  <a:pt x="1653354" y="307557"/>
                </a:lnTo>
                <a:close/>
                <a:moveTo>
                  <a:pt x="1015065" y="306557"/>
                </a:moveTo>
                <a:lnTo>
                  <a:pt x="990709" y="367879"/>
                </a:lnTo>
                <a:cubicBezTo>
                  <a:pt x="991338" y="368203"/>
                  <a:pt x="991843" y="368670"/>
                  <a:pt x="992176" y="369270"/>
                </a:cubicBezTo>
                <a:lnTo>
                  <a:pt x="1061566" y="338113"/>
                </a:lnTo>
                <a:cubicBezTo>
                  <a:pt x="1061356" y="337485"/>
                  <a:pt x="1061242" y="336808"/>
                  <a:pt x="1061404" y="336132"/>
                </a:cubicBezTo>
                <a:cubicBezTo>
                  <a:pt x="1061451" y="335885"/>
                  <a:pt x="1061594" y="335694"/>
                  <a:pt x="1061690" y="335485"/>
                </a:cubicBezTo>
                <a:close/>
                <a:moveTo>
                  <a:pt x="1206422" y="306452"/>
                </a:moveTo>
                <a:lnTo>
                  <a:pt x="1169998" y="331617"/>
                </a:lnTo>
                <a:cubicBezTo>
                  <a:pt x="1170094" y="331779"/>
                  <a:pt x="1170132" y="331951"/>
                  <a:pt x="1170189" y="332122"/>
                </a:cubicBezTo>
                <a:lnTo>
                  <a:pt x="1212832" y="321083"/>
                </a:lnTo>
                <a:close/>
                <a:moveTo>
                  <a:pt x="1645602" y="305767"/>
                </a:moveTo>
                <a:lnTo>
                  <a:pt x="1644077" y="306652"/>
                </a:lnTo>
                <a:lnTo>
                  <a:pt x="1648458" y="307081"/>
                </a:lnTo>
                <a:lnTo>
                  <a:pt x="1649135" y="306583"/>
                </a:lnTo>
                <a:close/>
                <a:moveTo>
                  <a:pt x="2616379" y="305576"/>
                </a:moveTo>
                <a:lnTo>
                  <a:pt x="2537827" y="406312"/>
                </a:lnTo>
                <a:cubicBezTo>
                  <a:pt x="2538436" y="406903"/>
                  <a:pt x="2538817" y="407656"/>
                  <a:pt x="2538903" y="408503"/>
                </a:cubicBezTo>
                <a:lnTo>
                  <a:pt x="2661594" y="414818"/>
                </a:lnTo>
                <a:cubicBezTo>
                  <a:pt x="2661594" y="414752"/>
                  <a:pt x="2661585" y="414714"/>
                  <a:pt x="2661594" y="414637"/>
                </a:cubicBezTo>
                <a:cubicBezTo>
                  <a:pt x="2661823" y="413599"/>
                  <a:pt x="2662528" y="412799"/>
                  <a:pt x="2663394" y="412342"/>
                </a:cubicBezTo>
                <a:lnTo>
                  <a:pt x="2619256" y="305938"/>
                </a:lnTo>
                <a:cubicBezTo>
                  <a:pt x="2618675" y="306119"/>
                  <a:pt x="2618075" y="306195"/>
                  <a:pt x="2617446" y="306052"/>
                </a:cubicBezTo>
                <a:cubicBezTo>
                  <a:pt x="2617036" y="305967"/>
                  <a:pt x="2616712" y="305776"/>
                  <a:pt x="2616379" y="305576"/>
                </a:cubicBezTo>
                <a:close/>
                <a:moveTo>
                  <a:pt x="1013236" y="305424"/>
                </a:moveTo>
                <a:lnTo>
                  <a:pt x="987137" y="365183"/>
                </a:lnTo>
                <a:lnTo>
                  <a:pt x="988138" y="367574"/>
                </a:lnTo>
                <a:cubicBezTo>
                  <a:pt x="988690" y="367412"/>
                  <a:pt x="989261" y="367346"/>
                  <a:pt x="989862" y="367498"/>
                </a:cubicBezTo>
                <a:cubicBezTo>
                  <a:pt x="989919" y="367517"/>
                  <a:pt x="989966" y="367546"/>
                  <a:pt x="990014" y="367555"/>
                </a:cubicBezTo>
                <a:lnTo>
                  <a:pt x="1014407" y="306138"/>
                </a:lnTo>
                <a:close/>
                <a:moveTo>
                  <a:pt x="1548834" y="305263"/>
                </a:moveTo>
                <a:lnTo>
                  <a:pt x="1564962" y="322986"/>
                </a:lnTo>
                <a:lnTo>
                  <a:pt x="1573899" y="322592"/>
                </a:lnTo>
                <a:lnTo>
                  <a:pt x="1574468" y="315882"/>
                </a:lnTo>
                <a:cubicBezTo>
                  <a:pt x="1574354" y="315873"/>
                  <a:pt x="1574258" y="315901"/>
                  <a:pt x="1574144" y="315882"/>
                </a:cubicBezTo>
                <a:cubicBezTo>
                  <a:pt x="1572220" y="315425"/>
                  <a:pt x="1571029" y="313510"/>
                  <a:pt x="1571467" y="311596"/>
                </a:cubicBezTo>
                <a:cubicBezTo>
                  <a:pt x="1571496" y="311463"/>
                  <a:pt x="1571582" y="311348"/>
                  <a:pt x="1571629" y="311234"/>
                </a:cubicBezTo>
                <a:lnTo>
                  <a:pt x="1567745" y="309628"/>
                </a:lnTo>
                <a:close/>
                <a:moveTo>
                  <a:pt x="1620555" y="305225"/>
                </a:moveTo>
                <a:lnTo>
                  <a:pt x="1604043" y="314815"/>
                </a:lnTo>
                <a:lnTo>
                  <a:pt x="1625375" y="316928"/>
                </a:lnTo>
                <a:lnTo>
                  <a:pt x="1641886" y="307338"/>
                </a:lnTo>
                <a:close/>
                <a:moveTo>
                  <a:pt x="1609510" y="305167"/>
                </a:moveTo>
                <a:lnTo>
                  <a:pt x="1579667" y="311615"/>
                </a:lnTo>
                <a:lnTo>
                  <a:pt x="1585662" y="313000"/>
                </a:lnTo>
                <a:lnTo>
                  <a:pt x="1597328" y="314149"/>
                </a:lnTo>
                <a:close/>
                <a:moveTo>
                  <a:pt x="2615789" y="305062"/>
                </a:moveTo>
                <a:lnTo>
                  <a:pt x="2521253" y="379423"/>
                </a:lnTo>
                <a:lnTo>
                  <a:pt x="2534217" y="405512"/>
                </a:lnTo>
                <a:cubicBezTo>
                  <a:pt x="2534835" y="405284"/>
                  <a:pt x="2535502" y="405170"/>
                  <a:pt x="2536188" y="405341"/>
                </a:cubicBezTo>
                <a:cubicBezTo>
                  <a:pt x="2536579" y="405427"/>
                  <a:pt x="2536922" y="405617"/>
                  <a:pt x="2537255" y="405827"/>
                </a:cubicBezTo>
                <a:lnTo>
                  <a:pt x="2615808" y="305090"/>
                </a:lnTo>
                <a:cubicBezTo>
                  <a:pt x="2615789" y="305090"/>
                  <a:pt x="2615789" y="305081"/>
                  <a:pt x="2615789" y="305062"/>
                </a:cubicBezTo>
                <a:close/>
                <a:moveTo>
                  <a:pt x="1612801" y="304457"/>
                </a:moveTo>
                <a:lnTo>
                  <a:pt x="1611501" y="304738"/>
                </a:lnTo>
                <a:lnTo>
                  <a:pt x="1598557" y="314272"/>
                </a:lnTo>
                <a:lnTo>
                  <a:pt x="1603186" y="314739"/>
                </a:lnTo>
                <a:lnTo>
                  <a:pt x="1619704" y="305141"/>
                </a:lnTo>
                <a:close/>
                <a:moveTo>
                  <a:pt x="2615150" y="304281"/>
                </a:moveTo>
                <a:lnTo>
                  <a:pt x="2505632" y="347972"/>
                </a:lnTo>
                <a:lnTo>
                  <a:pt x="2520853" y="378604"/>
                </a:lnTo>
                <a:lnTo>
                  <a:pt x="2615198" y="304405"/>
                </a:lnTo>
                <a:cubicBezTo>
                  <a:pt x="2615170" y="304367"/>
                  <a:pt x="2615160" y="304319"/>
                  <a:pt x="2615150" y="304281"/>
                </a:cubicBezTo>
                <a:close/>
                <a:moveTo>
                  <a:pt x="2413725" y="304233"/>
                </a:moveTo>
                <a:lnTo>
                  <a:pt x="2343269" y="367412"/>
                </a:lnTo>
                <a:lnTo>
                  <a:pt x="2341278" y="376699"/>
                </a:lnTo>
                <a:lnTo>
                  <a:pt x="2457359" y="365346"/>
                </a:lnTo>
                <a:cubicBezTo>
                  <a:pt x="2457359" y="365088"/>
                  <a:pt x="2457312" y="364831"/>
                  <a:pt x="2457378" y="364564"/>
                </a:cubicBezTo>
                <a:cubicBezTo>
                  <a:pt x="2457531" y="363850"/>
                  <a:pt x="2457931" y="363307"/>
                  <a:pt x="2458417" y="362840"/>
                </a:cubicBezTo>
                <a:close/>
                <a:moveTo>
                  <a:pt x="1592671" y="302463"/>
                </a:moveTo>
                <a:lnTo>
                  <a:pt x="1578173" y="310977"/>
                </a:lnTo>
                <a:lnTo>
                  <a:pt x="1578296" y="311299"/>
                </a:lnTo>
                <a:lnTo>
                  <a:pt x="1578602" y="311369"/>
                </a:lnTo>
                <a:lnTo>
                  <a:pt x="1610434" y="304481"/>
                </a:lnTo>
                <a:lnTo>
                  <a:pt x="1610744" y="304253"/>
                </a:lnTo>
                <a:close/>
                <a:moveTo>
                  <a:pt x="1630465" y="302271"/>
                </a:moveTo>
                <a:cubicBezTo>
                  <a:pt x="1629875" y="303976"/>
                  <a:pt x="1628122" y="305024"/>
                  <a:pt x="1626332" y="304605"/>
                </a:cubicBezTo>
                <a:cubicBezTo>
                  <a:pt x="1625417" y="304386"/>
                  <a:pt x="1624684" y="303833"/>
                  <a:pt x="1624198" y="303109"/>
                </a:cubicBezTo>
                <a:lnTo>
                  <a:pt x="1621896" y="304446"/>
                </a:lnTo>
                <a:lnTo>
                  <a:pt x="1643219" y="306557"/>
                </a:lnTo>
                <a:lnTo>
                  <a:pt x="1644872" y="305598"/>
                </a:lnTo>
                <a:close/>
                <a:moveTo>
                  <a:pt x="1623750" y="302090"/>
                </a:moveTo>
                <a:lnTo>
                  <a:pt x="1615693" y="303832"/>
                </a:lnTo>
                <a:lnTo>
                  <a:pt x="1621044" y="304362"/>
                </a:lnTo>
                <a:lnTo>
                  <a:pt x="1623969" y="302662"/>
                </a:lnTo>
                <a:cubicBezTo>
                  <a:pt x="1623884" y="302481"/>
                  <a:pt x="1623807" y="302290"/>
                  <a:pt x="1623750" y="302090"/>
                </a:cubicBezTo>
                <a:close/>
                <a:moveTo>
                  <a:pt x="1790409" y="301747"/>
                </a:moveTo>
                <a:lnTo>
                  <a:pt x="1754795" y="328112"/>
                </a:lnTo>
                <a:cubicBezTo>
                  <a:pt x="1755224" y="328874"/>
                  <a:pt x="1755395" y="329770"/>
                  <a:pt x="1755186" y="330684"/>
                </a:cubicBezTo>
                <a:cubicBezTo>
                  <a:pt x="1755119" y="330951"/>
                  <a:pt x="1754986" y="331160"/>
                  <a:pt x="1754862" y="331408"/>
                </a:cubicBezTo>
                <a:lnTo>
                  <a:pt x="1835910" y="379966"/>
                </a:lnTo>
                <a:cubicBezTo>
                  <a:pt x="1836120" y="379681"/>
                  <a:pt x="1836424" y="379433"/>
                  <a:pt x="1836710" y="379214"/>
                </a:cubicBezTo>
                <a:close/>
                <a:moveTo>
                  <a:pt x="1262991" y="301661"/>
                </a:moveTo>
                <a:lnTo>
                  <a:pt x="1261048" y="308624"/>
                </a:lnTo>
                <a:lnTo>
                  <a:pt x="1266677" y="307167"/>
                </a:lnTo>
                <a:cubicBezTo>
                  <a:pt x="1266601" y="306719"/>
                  <a:pt x="1266601" y="306252"/>
                  <a:pt x="1266706" y="305786"/>
                </a:cubicBezTo>
                <a:cubicBezTo>
                  <a:pt x="1266791" y="305424"/>
                  <a:pt x="1266963" y="305119"/>
                  <a:pt x="1267144" y="304824"/>
                </a:cubicBezTo>
                <a:close/>
                <a:moveTo>
                  <a:pt x="2032249" y="301290"/>
                </a:moveTo>
                <a:lnTo>
                  <a:pt x="1985719" y="313329"/>
                </a:lnTo>
                <a:lnTo>
                  <a:pt x="1983595" y="320978"/>
                </a:lnTo>
                <a:lnTo>
                  <a:pt x="2006579" y="338447"/>
                </a:lnTo>
                <a:lnTo>
                  <a:pt x="2038783" y="316206"/>
                </a:lnTo>
                <a:close/>
                <a:moveTo>
                  <a:pt x="1616349" y="301157"/>
                </a:moveTo>
                <a:lnTo>
                  <a:pt x="1613078" y="303573"/>
                </a:lnTo>
                <a:lnTo>
                  <a:pt x="1614175" y="303682"/>
                </a:lnTo>
                <a:lnTo>
                  <a:pt x="1623607" y="301642"/>
                </a:lnTo>
                <a:cubicBezTo>
                  <a:pt x="1623607" y="301537"/>
                  <a:pt x="1623626" y="301433"/>
                  <a:pt x="1623626" y="301318"/>
                </a:cubicBezTo>
                <a:close/>
                <a:moveTo>
                  <a:pt x="1546169" y="300709"/>
                </a:moveTo>
                <a:cubicBezTo>
                  <a:pt x="1545998" y="301042"/>
                  <a:pt x="1545798" y="301357"/>
                  <a:pt x="1545531" y="301633"/>
                </a:cubicBezTo>
                <a:lnTo>
                  <a:pt x="1547948" y="304289"/>
                </a:lnTo>
                <a:lnTo>
                  <a:pt x="1563542" y="307891"/>
                </a:lnTo>
                <a:close/>
                <a:moveTo>
                  <a:pt x="1595690" y="300690"/>
                </a:moveTo>
                <a:lnTo>
                  <a:pt x="1593998" y="301684"/>
                </a:lnTo>
                <a:lnTo>
                  <a:pt x="1611834" y="303450"/>
                </a:lnTo>
                <a:lnTo>
                  <a:pt x="1614987" y="301128"/>
                </a:lnTo>
                <a:close/>
                <a:moveTo>
                  <a:pt x="1653894" y="300362"/>
                </a:moveTo>
                <a:lnTo>
                  <a:pt x="1630637" y="301385"/>
                </a:lnTo>
                <a:cubicBezTo>
                  <a:pt x="1630627" y="301452"/>
                  <a:pt x="1630637" y="301499"/>
                  <a:pt x="1630627" y="301557"/>
                </a:cubicBezTo>
                <a:lnTo>
                  <a:pt x="1645800" y="305060"/>
                </a:lnTo>
                <a:close/>
                <a:moveTo>
                  <a:pt x="1580264" y="300325"/>
                </a:moveTo>
                <a:lnTo>
                  <a:pt x="1592655" y="301551"/>
                </a:lnTo>
                <a:lnTo>
                  <a:pt x="1594204" y="300642"/>
                </a:lnTo>
                <a:close/>
                <a:moveTo>
                  <a:pt x="1657813" y="300190"/>
                </a:moveTo>
                <a:lnTo>
                  <a:pt x="1654993" y="300314"/>
                </a:lnTo>
                <a:lnTo>
                  <a:pt x="1646530" y="305228"/>
                </a:lnTo>
                <a:lnTo>
                  <a:pt x="1649913" y="306009"/>
                </a:lnTo>
                <a:close/>
                <a:moveTo>
                  <a:pt x="1671671" y="299581"/>
                </a:moveTo>
                <a:lnTo>
                  <a:pt x="1659289" y="300125"/>
                </a:lnTo>
                <a:lnTo>
                  <a:pt x="1650974" y="306254"/>
                </a:lnTo>
                <a:lnTo>
                  <a:pt x="1659068" y="308123"/>
                </a:lnTo>
                <a:lnTo>
                  <a:pt x="1667499" y="308957"/>
                </a:lnTo>
                <a:cubicBezTo>
                  <a:pt x="1667880" y="307271"/>
                  <a:pt x="1669423" y="306205"/>
                  <a:pt x="1671099" y="306262"/>
                </a:cubicBezTo>
                <a:close/>
                <a:moveTo>
                  <a:pt x="1546522" y="299556"/>
                </a:moveTo>
                <a:cubicBezTo>
                  <a:pt x="1546512" y="299699"/>
                  <a:pt x="1546550" y="299842"/>
                  <a:pt x="1546512" y="299985"/>
                </a:cubicBezTo>
                <a:cubicBezTo>
                  <a:pt x="1546474" y="300118"/>
                  <a:pt x="1546398" y="300214"/>
                  <a:pt x="1546350" y="300337"/>
                </a:cubicBezTo>
                <a:lnTo>
                  <a:pt x="1565991" y="308456"/>
                </a:lnTo>
                <a:lnTo>
                  <a:pt x="1573275" y="310139"/>
                </a:lnTo>
                <a:lnTo>
                  <a:pt x="1575763" y="308910"/>
                </a:lnTo>
                <a:cubicBezTo>
                  <a:pt x="1576611" y="309100"/>
                  <a:pt x="1577297" y="309615"/>
                  <a:pt x="1577783" y="310281"/>
                </a:cubicBezTo>
                <a:lnTo>
                  <a:pt x="1591328" y="302330"/>
                </a:lnTo>
                <a:lnTo>
                  <a:pt x="1568337" y="300053"/>
                </a:lnTo>
                <a:close/>
                <a:moveTo>
                  <a:pt x="1487095" y="299337"/>
                </a:moveTo>
                <a:lnTo>
                  <a:pt x="1459197" y="324531"/>
                </a:lnTo>
                <a:cubicBezTo>
                  <a:pt x="1459625" y="324455"/>
                  <a:pt x="1460073" y="324455"/>
                  <a:pt x="1460520" y="324559"/>
                </a:cubicBezTo>
                <a:cubicBezTo>
                  <a:pt x="1461092" y="324693"/>
                  <a:pt x="1461578" y="324988"/>
                  <a:pt x="1461997" y="325350"/>
                </a:cubicBezTo>
                <a:close/>
                <a:moveTo>
                  <a:pt x="1680963" y="299172"/>
                </a:moveTo>
                <a:lnTo>
                  <a:pt x="1672027" y="299565"/>
                </a:lnTo>
                <a:lnTo>
                  <a:pt x="1671452" y="306281"/>
                </a:lnTo>
                <a:cubicBezTo>
                  <a:pt x="1671566" y="306290"/>
                  <a:pt x="1671671" y="306262"/>
                  <a:pt x="1671785" y="306290"/>
                </a:cubicBezTo>
                <a:cubicBezTo>
                  <a:pt x="1673709" y="306729"/>
                  <a:pt x="1674909" y="308643"/>
                  <a:pt x="1674461" y="310567"/>
                </a:cubicBezTo>
                <a:cubicBezTo>
                  <a:pt x="1674433" y="310700"/>
                  <a:pt x="1674347" y="310805"/>
                  <a:pt x="1674309" y="310919"/>
                </a:cubicBezTo>
                <a:lnTo>
                  <a:pt x="1678252" y="312551"/>
                </a:lnTo>
                <a:lnTo>
                  <a:pt x="1697096" y="316901"/>
                </a:lnTo>
                <a:close/>
                <a:moveTo>
                  <a:pt x="1547384" y="297978"/>
                </a:moveTo>
                <a:lnTo>
                  <a:pt x="1546445" y="298337"/>
                </a:lnTo>
                <a:cubicBezTo>
                  <a:pt x="1546493" y="298537"/>
                  <a:pt x="1546503" y="298756"/>
                  <a:pt x="1546522" y="298966"/>
                </a:cubicBezTo>
                <a:lnTo>
                  <a:pt x="1560666" y="299293"/>
                </a:lnTo>
                <a:close/>
                <a:moveTo>
                  <a:pt x="1487229" y="297956"/>
                </a:moveTo>
                <a:lnTo>
                  <a:pt x="1455939" y="321121"/>
                </a:lnTo>
                <a:lnTo>
                  <a:pt x="1457920" y="324416"/>
                </a:lnTo>
                <a:close/>
                <a:moveTo>
                  <a:pt x="1787999" y="297747"/>
                </a:moveTo>
                <a:lnTo>
                  <a:pt x="1758691" y="324207"/>
                </a:lnTo>
                <a:lnTo>
                  <a:pt x="1789981" y="301052"/>
                </a:lnTo>
                <a:close/>
                <a:moveTo>
                  <a:pt x="1732440" y="296908"/>
                </a:moveTo>
                <a:lnTo>
                  <a:pt x="1681534" y="299147"/>
                </a:lnTo>
                <a:lnTo>
                  <a:pt x="1697856" y="317077"/>
                </a:lnTo>
                <a:lnTo>
                  <a:pt x="1748385" y="328741"/>
                </a:lnTo>
                <a:cubicBezTo>
                  <a:pt x="1748652" y="328008"/>
                  <a:pt x="1749071" y="327407"/>
                  <a:pt x="1749671" y="326988"/>
                </a:cubicBezTo>
                <a:close/>
                <a:moveTo>
                  <a:pt x="1783932" y="296804"/>
                </a:moveTo>
                <a:lnTo>
                  <a:pt x="1758834" y="322816"/>
                </a:lnTo>
                <a:lnTo>
                  <a:pt x="1786742" y="297623"/>
                </a:lnTo>
                <a:cubicBezTo>
                  <a:pt x="1786313" y="297699"/>
                  <a:pt x="1785847" y="297699"/>
                  <a:pt x="1785408" y="297594"/>
                </a:cubicBezTo>
                <a:cubicBezTo>
                  <a:pt x="1784837" y="297461"/>
                  <a:pt x="1784361" y="297166"/>
                  <a:pt x="1783932" y="296804"/>
                </a:cubicBezTo>
                <a:close/>
                <a:moveTo>
                  <a:pt x="1293528" y="295708"/>
                </a:moveTo>
                <a:lnTo>
                  <a:pt x="1273487" y="305433"/>
                </a:lnTo>
                <a:cubicBezTo>
                  <a:pt x="1273707" y="306052"/>
                  <a:pt x="1273830" y="306709"/>
                  <a:pt x="1273659" y="307395"/>
                </a:cubicBezTo>
                <a:cubicBezTo>
                  <a:pt x="1273573" y="307767"/>
                  <a:pt x="1273392" y="308100"/>
                  <a:pt x="1273192" y="308414"/>
                </a:cubicBezTo>
                <a:lnTo>
                  <a:pt x="1318874" y="343190"/>
                </a:lnTo>
                <a:close/>
                <a:moveTo>
                  <a:pt x="1491934" y="294965"/>
                </a:moveTo>
                <a:lnTo>
                  <a:pt x="1462311" y="325683"/>
                </a:lnTo>
                <a:cubicBezTo>
                  <a:pt x="1462768" y="326188"/>
                  <a:pt x="1463130" y="326779"/>
                  <a:pt x="1463225" y="327464"/>
                </a:cubicBezTo>
                <a:lnTo>
                  <a:pt x="1512736" y="325283"/>
                </a:lnTo>
                <a:lnTo>
                  <a:pt x="1495668" y="295470"/>
                </a:lnTo>
                <a:cubicBezTo>
                  <a:pt x="1494982" y="295775"/>
                  <a:pt x="1494210" y="295927"/>
                  <a:pt x="1493410" y="295746"/>
                </a:cubicBezTo>
                <a:cubicBezTo>
                  <a:pt x="1492839" y="295613"/>
                  <a:pt x="1492353" y="295327"/>
                  <a:pt x="1491934" y="294965"/>
                </a:cubicBezTo>
                <a:close/>
                <a:moveTo>
                  <a:pt x="1107991" y="294908"/>
                </a:moveTo>
                <a:lnTo>
                  <a:pt x="1067643" y="334751"/>
                </a:lnTo>
                <a:cubicBezTo>
                  <a:pt x="1068043" y="335265"/>
                  <a:pt x="1068309" y="335846"/>
                  <a:pt x="1068386" y="336485"/>
                </a:cubicBezTo>
                <a:lnTo>
                  <a:pt x="1163398" y="333113"/>
                </a:lnTo>
                <a:cubicBezTo>
                  <a:pt x="1163407" y="332913"/>
                  <a:pt x="1163369" y="332713"/>
                  <a:pt x="1163417" y="332513"/>
                </a:cubicBezTo>
                <a:cubicBezTo>
                  <a:pt x="1163483" y="332217"/>
                  <a:pt x="1163636" y="331989"/>
                  <a:pt x="1163769" y="331732"/>
                </a:cubicBezTo>
                <a:close/>
                <a:moveTo>
                  <a:pt x="1782694" y="294699"/>
                </a:moveTo>
                <a:lnTo>
                  <a:pt x="1733192" y="296880"/>
                </a:lnTo>
                <a:lnTo>
                  <a:pt x="1750252" y="326683"/>
                </a:lnTo>
                <a:cubicBezTo>
                  <a:pt x="1750947" y="326379"/>
                  <a:pt x="1751719" y="326226"/>
                  <a:pt x="1752519" y="326417"/>
                </a:cubicBezTo>
                <a:cubicBezTo>
                  <a:pt x="1753090" y="326541"/>
                  <a:pt x="1753567" y="326836"/>
                  <a:pt x="1753986" y="327198"/>
                </a:cubicBezTo>
                <a:lnTo>
                  <a:pt x="1783618" y="296470"/>
                </a:lnTo>
                <a:cubicBezTo>
                  <a:pt x="1783151" y="295975"/>
                  <a:pt x="1782808" y="295384"/>
                  <a:pt x="1782694" y="294699"/>
                </a:cubicBezTo>
                <a:close/>
                <a:moveTo>
                  <a:pt x="1497544" y="293422"/>
                </a:moveTo>
                <a:cubicBezTo>
                  <a:pt x="1497287" y="294146"/>
                  <a:pt x="1496849" y="294746"/>
                  <a:pt x="1496249" y="295165"/>
                </a:cubicBezTo>
                <a:lnTo>
                  <a:pt x="1513479" y="325255"/>
                </a:lnTo>
                <a:lnTo>
                  <a:pt x="1564402" y="323011"/>
                </a:lnTo>
                <a:lnTo>
                  <a:pt x="1548097" y="305092"/>
                </a:lnTo>
                <a:close/>
                <a:moveTo>
                  <a:pt x="1500525" y="293336"/>
                </a:moveTo>
                <a:lnTo>
                  <a:pt x="1547211" y="304119"/>
                </a:lnTo>
                <a:lnTo>
                  <a:pt x="1545217" y="301928"/>
                </a:lnTo>
                <a:cubicBezTo>
                  <a:pt x="1544388" y="302595"/>
                  <a:pt x="1543321" y="302919"/>
                  <a:pt x="1542216" y="302662"/>
                </a:cubicBezTo>
                <a:cubicBezTo>
                  <a:pt x="1540292" y="302214"/>
                  <a:pt x="1539083" y="300309"/>
                  <a:pt x="1539530" y="298404"/>
                </a:cubicBezTo>
                <a:lnTo>
                  <a:pt x="1541195" y="297365"/>
                </a:lnTo>
                <a:close/>
                <a:moveTo>
                  <a:pt x="1667518" y="293041"/>
                </a:moveTo>
                <a:lnTo>
                  <a:pt x="1656567" y="299400"/>
                </a:lnTo>
                <a:lnTo>
                  <a:pt x="1659033" y="299291"/>
                </a:lnTo>
                <a:close/>
                <a:moveTo>
                  <a:pt x="1299986" y="292555"/>
                </a:moveTo>
                <a:lnTo>
                  <a:pt x="1294328" y="295299"/>
                </a:lnTo>
                <a:lnTo>
                  <a:pt x="1320589" y="344495"/>
                </a:lnTo>
                <a:lnTo>
                  <a:pt x="1367328" y="380061"/>
                </a:lnTo>
                <a:lnTo>
                  <a:pt x="1367509" y="379442"/>
                </a:lnTo>
                <a:close/>
                <a:moveTo>
                  <a:pt x="1674890" y="292498"/>
                </a:moveTo>
                <a:cubicBezTo>
                  <a:pt x="1674242" y="293022"/>
                  <a:pt x="1673442" y="293289"/>
                  <a:pt x="1672566" y="293260"/>
                </a:cubicBezTo>
                <a:lnTo>
                  <a:pt x="1672099" y="298718"/>
                </a:lnTo>
                <a:lnTo>
                  <a:pt x="1680225" y="298361"/>
                </a:lnTo>
                <a:close/>
                <a:moveTo>
                  <a:pt x="2079141" y="292355"/>
                </a:moveTo>
                <a:lnTo>
                  <a:pt x="2073159" y="388853"/>
                </a:lnTo>
                <a:cubicBezTo>
                  <a:pt x="2073254" y="388863"/>
                  <a:pt x="2073340" y="388834"/>
                  <a:pt x="2073426" y="388853"/>
                </a:cubicBezTo>
                <a:cubicBezTo>
                  <a:pt x="2073968" y="388977"/>
                  <a:pt x="2074435" y="389244"/>
                  <a:pt x="2074845" y="389577"/>
                </a:cubicBezTo>
                <a:lnTo>
                  <a:pt x="2096705" y="367974"/>
                </a:lnTo>
                <a:lnTo>
                  <a:pt x="2079455" y="292355"/>
                </a:lnTo>
                <a:cubicBezTo>
                  <a:pt x="2079350" y="292365"/>
                  <a:pt x="2079255" y="292346"/>
                  <a:pt x="2079141" y="292355"/>
                </a:cubicBezTo>
                <a:close/>
                <a:moveTo>
                  <a:pt x="1670128" y="292136"/>
                </a:moveTo>
                <a:lnTo>
                  <a:pt x="1660508" y="299227"/>
                </a:lnTo>
                <a:lnTo>
                  <a:pt x="1671743" y="298734"/>
                </a:lnTo>
                <a:lnTo>
                  <a:pt x="1672214" y="293232"/>
                </a:lnTo>
                <a:cubicBezTo>
                  <a:pt x="1672099" y="293222"/>
                  <a:pt x="1671994" y="293241"/>
                  <a:pt x="1671880" y="293232"/>
                </a:cubicBezTo>
                <a:cubicBezTo>
                  <a:pt x="1671166" y="293051"/>
                  <a:pt x="1670604" y="292641"/>
                  <a:pt x="1670128" y="292136"/>
                </a:cubicBezTo>
                <a:close/>
                <a:moveTo>
                  <a:pt x="1561198" y="291769"/>
                </a:moveTo>
                <a:lnTo>
                  <a:pt x="1502268" y="292603"/>
                </a:lnTo>
                <a:lnTo>
                  <a:pt x="1542449" y="296581"/>
                </a:lnTo>
                <a:lnTo>
                  <a:pt x="1543816" y="295727"/>
                </a:lnTo>
                <a:lnTo>
                  <a:pt x="1545265" y="296860"/>
                </a:lnTo>
                <a:lnTo>
                  <a:pt x="1547359" y="297067"/>
                </a:lnTo>
                <a:close/>
                <a:moveTo>
                  <a:pt x="2081731" y="291136"/>
                </a:moveTo>
                <a:cubicBezTo>
                  <a:pt x="2081322" y="291613"/>
                  <a:pt x="2080779" y="291965"/>
                  <a:pt x="2080179" y="292165"/>
                </a:cubicBezTo>
                <a:lnTo>
                  <a:pt x="2097314" y="367374"/>
                </a:lnTo>
                <a:lnTo>
                  <a:pt x="2137338" y="327846"/>
                </a:lnTo>
                <a:close/>
                <a:moveTo>
                  <a:pt x="2076369" y="291136"/>
                </a:moveTo>
                <a:lnTo>
                  <a:pt x="2039802" y="316397"/>
                </a:lnTo>
                <a:lnTo>
                  <a:pt x="2070911" y="387348"/>
                </a:lnTo>
                <a:lnTo>
                  <a:pt x="2072521" y="388577"/>
                </a:lnTo>
                <a:lnTo>
                  <a:pt x="2078483" y="292327"/>
                </a:lnTo>
                <a:cubicBezTo>
                  <a:pt x="2078398" y="292317"/>
                  <a:pt x="2078312" y="292336"/>
                  <a:pt x="2078217" y="292327"/>
                </a:cubicBezTo>
                <a:cubicBezTo>
                  <a:pt x="2077455" y="292146"/>
                  <a:pt x="2076845" y="291689"/>
                  <a:pt x="2076369" y="291136"/>
                </a:cubicBezTo>
                <a:close/>
                <a:moveTo>
                  <a:pt x="1610509" y="291071"/>
                </a:moveTo>
                <a:lnTo>
                  <a:pt x="1563689" y="291734"/>
                </a:lnTo>
                <a:lnTo>
                  <a:pt x="1549268" y="297256"/>
                </a:lnTo>
                <a:lnTo>
                  <a:pt x="1572642" y="299570"/>
                </a:lnTo>
                <a:lnTo>
                  <a:pt x="1595137" y="300090"/>
                </a:lnTo>
                <a:close/>
                <a:moveTo>
                  <a:pt x="1628975" y="290810"/>
                </a:moveTo>
                <a:lnTo>
                  <a:pt x="1612129" y="291048"/>
                </a:lnTo>
                <a:lnTo>
                  <a:pt x="1596642" y="300137"/>
                </a:lnTo>
                <a:lnTo>
                  <a:pt x="1615749" y="300556"/>
                </a:lnTo>
                <a:close/>
                <a:moveTo>
                  <a:pt x="1638907" y="290669"/>
                </a:moveTo>
                <a:lnTo>
                  <a:pt x="1630397" y="290790"/>
                </a:lnTo>
                <a:lnTo>
                  <a:pt x="1617121" y="300575"/>
                </a:lnTo>
                <a:lnTo>
                  <a:pt x="1623646" y="300728"/>
                </a:lnTo>
                <a:cubicBezTo>
                  <a:pt x="1623655" y="300604"/>
                  <a:pt x="1623626" y="300452"/>
                  <a:pt x="1623655" y="300299"/>
                </a:cubicBezTo>
                <a:cubicBezTo>
                  <a:pt x="1624103" y="298385"/>
                  <a:pt x="1626017" y="297185"/>
                  <a:pt x="1627941" y="297623"/>
                </a:cubicBezTo>
                <a:cubicBezTo>
                  <a:pt x="1628608" y="297785"/>
                  <a:pt x="1629141" y="298156"/>
                  <a:pt x="1629599" y="298613"/>
                </a:cubicBezTo>
                <a:close/>
                <a:moveTo>
                  <a:pt x="1669156" y="290241"/>
                </a:moveTo>
                <a:lnTo>
                  <a:pt x="1639889" y="290655"/>
                </a:lnTo>
                <a:lnTo>
                  <a:pt x="1630027" y="299071"/>
                </a:lnTo>
                <a:cubicBezTo>
                  <a:pt x="1630332" y="299509"/>
                  <a:pt x="1630570" y="300004"/>
                  <a:pt x="1630656" y="300537"/>
                </a:cubicBezTo>
                <a:lnTo>
                  <a:pt x="1655470" y="299448"/>
                </a:lnTo>
                <a:lnTo>
                  <a:pt x="1669528" y="291289"/>
                </a:lnTo>
                <a:cubicBezTo>
                  <a:pt x="1669356" y="290965"/>
                  <a:pt x="1669204" y="290622"/>
                  <a:pt x="1669156" y="290241"/>
                </a:cubicBezTo>
                <a:close/>
                <a:moveTo>
                  <a:pt x="2075740" y="290050"/>
                </a:moveTo>
                <a:lnTo>
                  <a:pt x="2033097" y="301080"/>
                </a:lnTo>
                <a:lnTo>
                  <a:pt x="2039507" y="315701"/>
                </a:lnTo>
                <a:lnTo>
                  <a:pt x="2075921" y="290536"/>
                </a:lnTo>
                <a:cubicBezTo>
                  <a:pt x="2075845" y="290374"/>
                  <a:pt x="2075797" y="290212"/>
                  <a:pt x="2075740" y="290050"/>
                </a:cubicBezTo>
                <a:close/>
                <a:moveTo>
                  <a:pt x="2924313" y="289393"/>
                </a:moveTo>
                <a:lnTo>
                  <a:pt x="2865382" y="420924"/>
                </a:lnTo>
                <a:lnTo>
                  <a:pt x="2942201" y="459719"/>
                </a:lnTo>
                <a:cubicBezTo>
                  <a:pt x="2942686" y="458976"/>
                  <a:pt x="2943449" y="458481"/>
                  <a:pt x="2944306" y="458262"/>
                </a:cubicBezTo>
                <a:lnTo>
                  <a:pt x="2925265" y="289507"/>
                </a:lnTo>
                <a:cubicBezTo>
                  <a:pt x="2925027" y="289507"/>
                  <a:pt x="2924780" y="289555"/>
                  <a:pt x="2924522" y="289488"/>
                </a:cubicBezTo>
                <a:cubicBezTo>
                  <a:pt x="2924446" y="289479"/>
                  <a:pt x="2924389" y="289422"/>
                  <a:pt x="2924313" y="289393"/>
                </a:cubicBezTo>
                <a:close/>
                <a:moveTo>
                  <a:pt x="2922884" y="288555"/>
                </a:moveTo>
                <a:lnTo>
                  <a:pt x="2802679" y="386310"/>
                </a:lnTo>
                <a:cubicBezTo>
                  <a:pt x="2803174" y="387091"/>
                  <a:pt x="2803364" y="388044"/>
                  <a:pt x="2803136" y="389025"/>
                </a:cubicBezTo>
                <a:cubicBezTo>
                  <a:pt x="2803107" y="389177"/>
                  <a:pt x="2803021" y="389263"/>
                  <a:pt x="2802974" y="389406"/>
                </a:cubicBezTo>
                <a:lnTo>
                  <a:pt x="2864572" y="420524"/>
                </a:lnTo>
                <a:lnTo>
                  <a:pt x="2923494" y="289022"/>
                </a:lnTo>
                <a:cubicBezTo>
                  <a:pt x="2923265" y="288888"/>
                  <a:pt x="2923075" y="288717"/>
                  <a:pt x="2922884" y="288555"/>
                </a:cubicBezTo>
                <a:close/>
                <a:moveTo>
                  <a:pt x="2179705" y="288469"/>
                </a:moveTo>
                <a:lnTo>
                  <a:pt x="2152654" y="336970"/>
                </a:lnTo>
                <a:lnTo>
                  <a:pt x="2205375" y="371784"/>
                </a:lnTo>
                <a:cubicBezTo>
                  <a:pt x="2205747" y="371337"/>
                  <a:pt x="2206223" y="371013"/>
                  <a:pt x="2206766" y="370794"/>
                </a:cubicBezTo>
                <a:lnTo>
                  <a:pt x="2181792" y="288698"/>
                </a:lnTo>
                <a:cubicBezTo>
                  <a:pt x="2181287" y="288803"/>
                  <a:pt x="2180782" y="288831"/>
                  <a:pt x="2180248" y="288707"/>
                </a:cubicBezTo>
                <a:cubicBezTo>
                  <a:pt x="2180048" y="288669"/>
                  <a:pt x="2179896" y="288545"/>
                  <a:pt x="2179705" y="288469"/>
                </a:cubicBezTo>
                <a:close/>
                <a:moveTo>
                  <a:pt x="2178839" y="287993"/>
                </a:moveTo>
                <a:lnTo>
                  <a:pt x="2138643" y="327703"/>
                </a:lnTo>
                <a:lnTo>
                  <a:pt x="2151978" y="336513"/>
                </a:lnTo>
                <a:lnTo>
                  <a:pt x="2178972" y="288126"/>
                </a:lnTo>
                <a:cubicBezTo>
                  <a:pt x="2178924" y="288088"/>
                  <a:pt x="2178886" y="288031"/>
                  <a:pt x="2178839" y="287993"/>
                </a:cubicBezTo>
                <a:close/>
                <a:moveTo>
                  <a:pt x="2928380" y="287755"/>
                </a:moveTo>
                <a:cubicBezTo>
                  <a:pt x="2927904" y="288603"/>
                  <a:pt x="2927104" y="289212"/>
                  <a:pt x="2926170" y="289441"/>
                </a:cubicBezTo>
                <a:lnTo>
                  <a:pt x="2945211" y="458186"/>
                </a:lnTo>
                <a:cubicBezTo>
                  <a:pt x="2945458" y="458205"/>
                  <a:pt x="2945706" y="458157"/>
                  <a:pt x="2945954" y="458224"/>
                </a:cubicBezTo>
                <a:cubicBezTo>
                  <a:pt x="2946439" y="458329"/>
                  <a:pt x="2946868" y="458548"/>
                  <a:pt x="2947240" y="458805"/>
                </a:cubicBezTo>
                <a:lnTo>
                  <a:pt x="3052548" y="344533"/>
                </a:lnTo>
                <a:cubicBezTo>
                  <a:pt x="3051853" y="343705"/>
                  <a:pt x="3051491" y="342600"/>
                  <a:pt x="3051738" y="341447"/>
                </a:cubicBezTo>
                <a:cubicBezTo>
                  <a:pt x="3051757" y="341371"/>
                  <a:pt x="3051814" y="341295"/>
                  <a:pt x="3051843" y="341209"/>
                </a:cubicBezTo>
                <a:close/>
                <a:moveTo>
                  <a:pt x="2183801" y="287450"/>
                </a:moveTo>
                <a:cubicBezTo>
                  <a:pt x="2183411" y="287926"/>
                  <a:pt x="2182925" y="288260"/>
                  <a:pt x="2182372" y="288479"/>
                </a:cubicBezTo>
                <a:lnTo>
                  <a:pt x="2207337" y="370584"/>
                </a:lnTo>
                <a:cubicBezTo>
                  <a:pt x="2207833" y="370460"/>
                  <a:pt x="2208338" y="370441"/>
                  <a:pt x="2208881" y="370565"/>
                </a:cubicBezTo>
                <a:cubicBezTo>
                  <a:pt x="2208928" y="370584"/>
                  <a:pt x="2208966" y="370622"/>
                  <a:pt x="2209023" y="370641"/>
                </a:cubicBezTo>
                <a:lnTo>
                  <a:pt x="2230531" y="316463"/>
                </a:lnTo>
                <a:close/>
                <a:moveTo>
                  <a:pt x="1799201" y="286383"/>
                </a:moveTo>
                <a:lnTo>
                  <a:pt x="1789371" y="292536"/>
                </a:lnTo>
                <a:cubicBezTo>
                  <a:pt x="1789723" y="293251"/>
                  <a:pt x="1789895" y="294070"/>
                  <a:pt x="1789695" y="294927"/>
                </a:cubicBezTo>
                <a:cubicBezTo>
                  <a:pt x="1789695" y="294937"/>
                  <a:pt x="1789666" y="294975"/>
                  <a:pt x="1789666" y="294994"/>
                </a:cubicBezTo>
                <a:close/>
                <a:moveTo>
                  <a:pt x="2177534" y="285678"/>
                </a:moveTo>
                <a:lnTo>
                  <a:pt x="2082531" y="289050"/>
                </a:lnTo>
                <a:cubicBezTo>
                  <a:pt x="2082522" y="289241"/>
                  <a:pt x="2082570" y="289441"/>
                  <a:pt x="2082522" y="289650"/>
                </a:cubicBezTo>
                <a:cubicBezTo>
                  <a:pt x="2082446" y="289946"/>
                  <a:pt x="2082293" y="290165"/>
                  <a:pt x="2082169" y="290422"/>
                </a:cubicBezTo>
                <a:lnTo>
                  <a:pt x="2137938" y="327255"/>
                </a:lnTo>
                <a:lnTo>
                  <a:pt x="2178277" y="287402"/>
                </a:lnTo>
                <a:cubicBezTo>
                  <a:pt x="2177886" y="286898"/>
                  <a:pt x="2177629" y="286317"/>
                  <a:pt x="2177534" y="285678"/>
                </a:cubicBezTo>
                <a:close/>
                <a:moveTo>
                  <a:pt x="1093941" y="285640"/>
                </a:moveTo>
                <a:lnTo>
                  <a:pt x="1066957" y="334037"/>
                </a:lnTo>
                <a:cubicBezTo>
                  <a:pt x="1067005" y="334065"/>
                  <a:pt x="1067043" y="334132"/>
                  <a:pt x="1067090" y="334170"/>
                </a:cubicBezTo>
                <a:lnTo>
                  <a:pt x="1107295" y="294460"/>
                </a:lnTo>
                <a:close/>
                <a:moveTo>
                  <a:pt x="1239350" y="283707"/>
                </a:moveTo>
                <a:lnTo>
                  <a:pt x="1207146" y="305957"/>
                </a:lnTo>
                <a:lnTo>
                  <a:pt x="1213680" y="320864"/>
                </a:lnTo>
                <a:lnTo>
                  <a:pt x="1260210" y="308834"/>
                </a:lnTo>
                <a:lnTo>
                  <a:pt x="1262334" y="301175"/>
                </a:lnTo>
                <a:close/>
                <a:moveTo>
                  <a:pt x="193772" y="281649"/>
                </a:moveTo>
                <a:cubicBezTo>
                  <a:pt x="193152" y="282726"/>
                  <a:pt x="192038" y="283373"/>
                  <a:pt x="190800" y="283402"/>
                </a:cubicBezTo>
                <a:lnTo>
                  <a:pt x="183608" y="385453"/>
                </a:lnTo>
                <a:cubicBezTo>
                  <a:pt x="183675" y="385462"/>
                  <a:pt x="183751" y="385443"/>
                  <a:pt x="183827" y="385462"/>
                </a:cubicBezTo>
                <a:cubicBezTo>
                  <a:pt x="184885" y="385691"/>
                  <a:pt x="185685" y="386415"/>
                  <a:pt x="186161" y="387291"/>
                </a:cubicBezTo>
                <a:lnTo>
                  <a:pt x="317187" y="337028"/>
                </a:lnTo>
                <a:cubicBezTo>
                  <a:pt x="317044" y="336485"/>
                  <a:pt x="316987" y="335923"/>
                  <a:pt x="317120" y="335342"/>
                </a:cubicBezTo>
                <a:cubicBezTo>
                  <a:pt x="317139" y="335256"/>
                  <a:pt x="317197" y="335189"/>
                  <a:pt x="317225" y="335103"/>
                </a:cubicBezTo>
                <a:close/>
                <a:moveTo>
                  <a:pt x="187333" y="280906"/>
                </a:moveTo>
                <a:lnTo>
                  <a:pt x="69204" y="303223"/>
                </a:lnTo>
                <a:cubicBezTo>
                  <a:pt x="69232" y="303585"/>
                  <a:pt x="69261" y="303947"/>
                  <a:pt x="69175" y="304309"/>
                </a:cubicBezTo>
                <a:cubicBezTo>
                  <a:pt x="69099" y="304652"/>
                  <a:pt x="68918" y="304947"/>
                  <a:pt x="68746" y="305243"/>
                </a:cubicBezTo>
                <a:lnTo>
                  <a:pt x="180427" y="386558"/>
                </a:lnTo>
                <a:cubicBezTo>
                  <a:pt x="181075" y="385853"/>
                  <a:pt x="181961" y="385453"/>
                  <a:pt x="182942" y="385424"/>
                </a:cubicBezTo>
                <a:lnTo>
                  <a:pt x="190123" y="283383"/>
                </a:lnTo>
                <a:cubicBezTo>
                  <a:pt x="190047" y="283373"/>
                  <a:pt x="189981" y="283392"/>
                  <a:pt x="189904" y="283383"/>
                </a:cubicBezTo>
                <a:cubicBezTo>
                  <a:pt x="188609" y="283087"/>
                  <a:pt x="187695" y="282097"/>
                  <a:pt x="187333" y="280906"/>
                </a:cubicBezTo>
                <a:close/>
                <a:moveTo>
                  <a:pt x="1927055" y="278963"/>
                </a:moveTo>
                <a:lnTo>
                  <a:pt x="1952401" y="326445"/>
                </a:lnTo>
                <a:lnTo>
                  <a:pt x="1972441" y="316720"/>
                </a:lnTo>
                <a:cubicBezTo>
                  <a:pt x="1972222" y="316101"/>
                  <a:pt x="1972108" y="315454"/>
                  <a:pt x="1972270" y="314768"/>
                </a:cubicBezTo>
                <a:cubicBezTo>
                  <a:pt x="1972356" y="314387"/>
                  <a:pt x="1972537" y="314053"/>
                  <a:pt x="1972737" y="313739"/>
                </a:cubicBezTo>
                <a:close/>
                <a:moveTo>
                  <a:pt x="2142834" y="275801"/>
                </a:moveTo>
                <a:lnTo>
                  <a:pt x="2083513" y="288364"/>
                </a:lnTo>
                <a:lnTo>
                  <a:pt x="2177553" y="285031"/>
                </a:lnTo>
                <a:cubicBezTo>
                  <a:pt x="2177562" y="284954"/>
                  <a:pt x="2177543" y="284869"/>
                  <a:pt x="2177562" y="284793"/>
                </a:cubicBezTo>
                <a:close/>
                <a:moveTo>
                  <a:pt x="740697" y="274972"/>
                </a:moveTo>
                <a:lnTo>
                  <a:pt x="631102" y="318701"/>
                </a:lnTo>
                <a:cubicBezTo>
                  <a:pt x="631217" y="319149"/>
                  <a:pt x="631245" y="319616"/>
                  <a:pt x="631179" y="320083"/>
                </a:cubicBezTo>
                <a:lnTo>
                  <a:pt x="780959" y="360249"/>
                </a:lnTo>
                <a:cubicBezTo>
                  <a:pt x="781245" y="359573"/>
                  <a:pt x="781655" y="358983"/>
                  <a:pt x="782255" y="358602"/>
                </a:cubicBezTo>
                <a:close/>
                <a:moveTo>
                  <a:pt x="1399151" y="270210"/>
                </a:moveTo>
                <a:lnTo>
                  <a:pt x="1368490" y="379347"/>
                </a:lnTo>
                <a:lnTo>
                  <a:pt x="1369271" y="380347"/>
                </a:lnTo>
                <a:cubicBezTo>
                  <a:pt x="1369938" y="379947"/>
                  <a:pt x="1370747" y="379795"/>
                  <a:pt x="1371566" y="379909"/>
                </a:cubicBezTo>
                <a:close/>
                <a:moveTo>
                  <a:pt x="2171628" y="269696"/>
                </a:moveTo>
                <a:lnTo>
                  <a:pt x="2144844" y="275372"/>
                </a:lnTo>
                <a:lnTo>
                  <a:pt x="2177801" y="283907"/>
                </a:lnTo>
                <a:cubicBezTo>
                  <a:pt x="2178058" y="283278"/>
                  <a:pt x="2178448" y="282745"/>
                  <a:pt x="2178982" y="282364"/>
                </a:cubicBezTo>
                <a:close/>
                <a:moveTo>
                  <a:pt x="1029228" y="268838"/>
                </a:moveTo>
                <a:lnTo>
                  <a:pt x="1013617" y="304585"/>
                </a:lnTo>
                <a:lnTo>
                  <a:pt x="1014750" y="305300"/>
                </a:lnTo>
                <a:close/>
                <a:moveTo>
                  <a:pt x="2462017" y="264704"/>
                </a:moveTo>
                <a:lnTo>
                  <a:pt x="2461207" y="361869"/>
                </a:lnTo>
                <a:cubicBezTo>
                  <a:pt x="2461360" y="361878"/>
                  <a:pt x="2461503" y="361840"/>
                  <a:pt x="2461655" y="361878"/>
                </a:cubicBezTo>
                <a:cubicBezTo>
                  <a:pt x="2462684" y="362116"/>
                  <a:pt x="2463474" y="362793"/>
                  <a:pt x="2463951" y="363650"/>
                </a:cubicBezTo>
                <a:lnTo>
                  <a:pt x="2477848" y="358107"/>
                </a:lnTo>
                <a:close/>
                <a:moveTo>
                  <a:pt x="767329" y="264352"/>
                </a:moveTo>
                <a:lnTo>
                  <a:pt x="741497" y="274667"/>
                </a:lnTo>
                <a:lnTo>
                  <a:pt x="783036" y="358268"/>
                </a:lnTo>
                <a:cubicBezTo>
                  <a:pt x="783102" y="358240"/>
                  <a:pt x="783169" y="358211"/>
                  <a:pt x="783226" y="358183"/>
                </a:cubicBezTo>
                <a:close/>
                <a:moveTo>
                  <a:pt x="2197946" y="264133"/>
                </a:moveTo>
                <a:lnTo>
                  <a:pt x="2172362" y="269543"/>
                </a:lnTo>
                <a:lnTo>
                  <a:pt x="2179620" y="282021"/>
                </a:lnTo>
                <a:cubicBezTo>
                  <a:pt x="2180296" y="281716"/>
                  <a:pt x="2181067" y="281564"/>
                  <a:pt x="2181858" y="281745"/>
                </a:cubicBezTo>
                <a:cubicBezTo>
                  <a:pt x="2182277" y="281840"/>
                  <a:pt x="2182639" y="282030"/>
                  <a:pt x="2182991" y="282249"/>
                </a:cubicBezTo>
                <a:close/>
                <a:moveTo>
                  <a:pt x="2462903" y="263895"/>
                </a:moveTo>
                <a:cubicBezTo>
                  <a:pt x="2462836" y="263923"/>
                  <a:pt x="2462769" y="263952"/>
                  <a:pt x="2462703" y="263971"/>
                </a:cubicBezTo>
                <a:lnTo>
                  <a:pt x="2478600" y="357811"/>
                </a:lnTo>
                <a:lnTo>
                  <a:pt x="2504432" y="347505"/>
                </a:lnTo>
                <a:close/>
                <a:moveTo>
                  <a:pt x="1277250" y="263294"/>
                </a:moveTo>
                <a:lnTo>
                  <a:pt x="1293957" y="294584"/>
                </a:lnTo>
                <a:lnTo>
                  <a:pt x="1299481" y="291898"/>
                </a:lnTo>
                <a:close/>
                <a:moveTo>
                  <a:pt x="2459426" y="263247"/>
                </a:moveTo>
                <a:lnTo>
                  <a:pt x="2414344" y="303681"/>
                </a:lnTo>
                <a:lnTo>
                  <a:pt x="2459045" y="362307"/>
                </a:lnTo>
                <a:cubicBezTo>
                  <a:pt x="2459502" y="362040"/>
                  <a:pt x="2460017" y="361897"/>
                  <a:pt x="2460569" y="361850"/>
                </a:cubicBezTo>
                <a:lnTo>
                  <a:pt x="2461379" y="264085"/>
                </a:lnTo>
                <a:cubicBezTo>
                  <a:pt x="2461226" y="264066"/>
                  <a:pt x="2461093" y="264095"/>
                  <a:pt x="2460922" y="264066"/>
                </a:cubicBezTo>
                <a:cubicBezTo>
                  <a:pt x="2460341" y="263923"/>
                  <a:pt x="2459845" y="263628"/>
                  <a:pt x="2459426" y="263247"/>
                </a:cubicBezTo>
                <a:close/>
                <a:moveTo>
                  <a:pt x="1273869" y="262504"/>
                </a:moveTo>
                <a:lnTo>
                  <a:pt x="1263258" y="300633"/>
                </a:lnTo>
                <a:lnTo>
                  <a:pt x="1267468" y="303976"/>
                </a:lnTo>
                <a:lnTo>
                  <a:pt x="1267668" y="304138"/>
                </a:lnTo>
                <a:cubicBezTo>
                  <a:pt x="1268354" y="303442"/>
                  <a:pt x="1269268" y="303061"/>
                  <a:pt x="1270278" y="303080"/>
                </a:cubicBezTo>
                <a:lnTo>
                  <a:pt x="1273916" y="262504"/>
                </a:lnTo>
                <a:cubicBezTo>
                  <a:pt x="1273897" y="262504"/>
                  <a:pt x="1273878" y="262504"/>
                  <a:pt x="1273869" y="262504"/>
                </a:cubicBezTo>
                <a:close/>
                <a:moveTo>
                  <a:pt x="943837" y="262332"/>
                </a:moveTo>
                <a:lnTo>
                  <a:pt x="986728" y="364193"/>
                </a:lnTo>
                <a:lnTo>
                  <a:pt x="1012579" y="305005"/>
                </a:lnTo>
                <a:close/>
                <a:moveTo>
                  <a:pt x="1275716" y="262294"/>
                </a:moveTo>
                <a:cubicBezTo>
                  <a:pt x="1275288" y="262456"/>
                  <a:pt x="1274850" y="262523"/>
                  <a:pt x="1274383" y="262513"/>
                </a:cubicBezTo>
                <a:lnTo>
                  <a:pt x="1270735" y="303099"/>
                </a:lnTo>
                <a:cubicBezTo>
                  <a:pt x="1270821" y="303099"/>
                  <a:pt x="1270906" y="303080"/>
                  <a:pt x="1271001" y="303099"/>
                </a:cubicBezTo>
                <a:cubicBezTo>
                  <a:pt x="1271944" y="303319"/>
                  <a:pt x="1272716" y="303909"/>
                  <a:pt x="1273202" y="304671"/>
                </a:cubicBezTo>
                <a:lnTo>
                  <a:pt x="1293147" y="294984"/>
                </a:lnTo>
                <a:close/>
                <a:moveTo>
                  <a:pt x="2089180" y="261923"/>
                </a:moveTo>
                <a:lnTo>
                  <a:pt x="2080550" y="285688"/>
                </a:lnTo>
                <a:cubicBezTo>
                  <a:pt x="2081407" y="286098"/>
                  <a:pt x="2082027" y="286793"/>
                  <a:pt x="2082341" y="287669"/>
                </a:cubicBezTo>
                <a:lnTo>
                  <a:pt x="2140824" y="275277"/>
                </a:lnTo>
                <a:close/>
                <a:moveTo>
                  <a:pt x="2464979" y="261904"/>
                </a:moveTo>
                <a:cubicBezTo>
                  <a:pt x="2464693" y="262580"/>
                  <a:pt x="2464274" y="263161"/>
                  <a:pt x="2463684" y="263561"/>
                </a:cubicBezTo>
                <a:lnTo>
                  <a:pt x="2505232" y="347181"/>
                </a:lnTo>
                <a:lnTo>
                  <a:pt x="2614826" y="303452"/>
                </a:lnTo>
                <a:cubicBezTo>
                  <a:pt x="2614712" y="303014"/>
                  <a:pt x="2614693" y="302547"/>
                  <a:pt x="2614750" y="302071"/>
                </a:cubicBezTo>
                <a:close/>
                <a:moveTo>
                  <a:pt x="1271792" y="261304"/>
                </a:moveTo>
                <a:lnTo>
                  <a:pt x="1240712" y="282773"/>
                </a:lnTo>
                <a:lnTo>
                  <a:pt x="1262629" y="300147"/>
                </a:lnTo>
                <a:lnTo>
                  <a:pt x="1273164" y="262275"/>
                </a:lnTo>
                <a:cubicBezTo>
                  <a:pt x="1272621" y="262056"/>
                  <a:pt x="1272154" y="261732"/>
                  <a:pt x="1271792" y="261304"/>
                </a:cubicBezTo>
                <a:close/>
                <a:moveTo>
                  <a:pt x="786893" y="259856"/>
                </a:moveTo>
                <a:cubicBezTo>
                  <a:pt x="786436" y="260123"/>
                  <a:pt x="785922" y="260266"/>
                  <a:pt x="785369" y="260313"/>
                </a:cubicBezTo>
                <a:lnTo>
                  <a:pt x="784560" y="358078"/>
                </a:lnTo>
                <a:cubicBezTo>
                  <a:pt x="784703" y="358087"/>
                  <a:pt x="784845" y="358059"/>
                  <a:pt x="785007" y="358087"/>
                </a:cubicBezTo>
                <a:cubicBezTo>
                  <a:pt x="785588" y="358230"/>
                  <a:pt x="786084" y="358525"/>
                  <a:pt x="786512" y="358907"/>
                </a:cubicBezTo>
                <a:lnTo>
                  <a:pt x="831594" y="318473"/>
                </a:lnTo>
                <a:close/>
                <a:moveTo>
                  <a:pt x="781969" y="258503"/>
                </a:moveTo>
                <a:lnTo>
                  <a:pt x="768091" y="264037"/>
                </a:lnTo>
                <a:lnTo>
                  <a:pt x="783912" y="357449"/>
                </a:lnTo>
                <a:lnTo>
                  <a:pt x="784722" y="260285"/>
                </a:lnTo>
                <a:cubicBezTo>
                  <a:pt x="784579" y="260285"/>
                  <a:pt x="784426" y="260313"/>
                  <a:pt x="784274" y="260285"/>
                </a:cubicBezTo>
                <a:cubicBezTo>
                  <a:pt x="783245" y="260047"/>
                  <a:pt x="782455" y="259361"/>
                  <a:pt x="781969" y="258503"/>
                </a:cubicBezTo>
                <a:close/>
                <a:moveTo>
                  <a:pt x="2259201" y="257961"/>
                </a:moveTo>
                <a:lnTo>
                  <a:pt x="2233341" y="317158"/>
                </a:lnTo>
                <a:lnTo>
                  <a:pt x="2302102" y="359821"/>
                </a:lnTo>
                <a:close/>
                <a:moveTo>
                  <a:pt x="2259934" y="257265"/>
                </a:moveTo>
                <a:lnTo>
                  <a:pt x="2303492" y="360678"/>
                </a:lnTo>
                <a:lnTo>
                  <a:pt x="2327943" y="375871"/>
                </a:lnTo>
                <a:cubicBezTo>
                  <a:pt x="2328124" y="375642"/>
                  <a:pt x="2328343" y="375452"/>
                  <a:pt x="2328581" y="375271"/>
                </a:cubicBezTo>
                <a:close/>
                <a:moveTo>
                  <a:pt x="2069930" y="256942"/>
                </a:moveTo>
                <a:lnTo>
                  <a:pt x="2078407" y="285336"/>
                </a:lnTo>
                <a:cubicBezTo>
                  <a:pt x="2078855" y="285250"/>
                  <a:pt x="2079350" y="285259"/>
                  <a:pt x="2079836" y="285364"/>
                </a:cubicBezTo>
                <a:cubicBezTo>
                  <a:pt x="2079874" y="285364"/>
                  <a:pt x="2079893" y="285393"/>
                  <a:pt x="2079922" y="285402"/>
                </a:cubicBezTo>
                <a:lnTo>
                  <a:pt x="2088513" y="261752"/>
                </a:lnTo>
                <a:close/>
                <a:moveTo>
                  <a:pt x="2366062" y="256894"/>
                </a:moveTo>
                <a:lnTo>
                  <a:pt x="2332020" y="374861"/>
                </a:lnTo>
                <a:cubicBezTo>
                  <a:pt x="2332391" y="375013"/>
                  <a:pt x="2332706" y="375204"/>
                  <a:pt x="2333001" y="375433"/>
                </a:cubicBezTo>
                <a:lnTo>
                  <a:pt x="2342421" y="366974"/>
                </a:lnTo>
                <a:close/>
                <a:moveTo>
                  <a:pt x="902336" y="256236"/>
                </a:moveTo>
                <a:lnTo>
                  <a:pt x="832747" y="318644"/>
                </a:lnTo>
                <a:lnTo>
                  <a:pt x="875019" y="374080"/>
                </a:lnTo>
                <a:cubicBezTo>
                  <a:pt x="875638" y="373708"/>
                  <a:pt x="876362" y="373575"/>
                  <a:pt x="877114" y="373632"/>
                </a:cubicBezTo>
                <a:close/>
                <a:moveTo>
                  <a:pt x="921720" y="255970"/>
                </a:moveTo>
                <a:lnTo>
                  <a:pt x="979889" y="371137"/>
                </a:lnTo>
                <a:lnTo>
                  <a:pt x="983785" y="370927"/>
                </a:lnTo>
                <a:lnTo>
                  <a:pt x="985842" y="366231"/>
                </a:lnTo>
                <a:close/>
                <a:moveTo>
                  <a:pt x="1148605" y="254779"/>
                </a:moveTo>
                <a:lnTo>
                  <a:pt x="1108591" y="294308"/>
                </a:lnTo>
                <a:lnTo>
                  <a:pt x="1164198" y="331027"/>
                </a:lnTo>
                <a:cubicBezTo>
                  <a:pt x="1164617" y="330541"/>
                  <a:pt x="1165160" y="330189"/>
                  <a:pt x="1165760" y="329989"/>
                </a:cubicBezTo>
                <a:close/>
                <a:moveTo>
                  <a:pt x="2255925" y="254598"/>
                </a:moveTo>
                <a:lnTo>
                  <a:pt x="2231521" y="316025"/>
                </a:lnTo>
                <a:lnTo>
                  <a:pt x="2232693" y="316739"/>
                </a:lnTo>
                <a:lnTo>
                  <a:pt x="2258801" y="256989"/>
                </a:lnTo>
                <a:lnTo>
                  <a:pt x="2257801" y="254598"/>
                </a:lnTo>
                <a:cubicBezTo>
                  <a:pt x="2257239" y="254741"/>
                  <a:pt x="2256668" y="254808"/>
                  <a:pt x="2256067" y="254665"/>
                </a:cubicBezTo>
                <a:cubicBezTo>
                  <a:pt x="2256010" y="254655"/>
                  <a:pt x="2255972" y="254608"/>
                  <a:pt x="2255925" y="254598"/>
                </a:cubicBezTo>
                <a:close/>
                <a:moveTo>
                  <a:pt x="2246999" y="253741"/>
                </a:moveTo>
                <a:lnTo>
                  <a:pt x="2199203" y="263857"/>
                </a:lnTo>
                <a:lnTo>
                  <a:pt x="2183573" y="282783"/>
                </a:lnTo>
                <a:cubicBezTo>
                  <a:pt x="2183782" y="282992"/>
                  <a:pt x="2183982" y="283192"/>
                  <a:pt x="2184134" y="283431"/>
                </a:cubicBezTo>
                <a:close/>
                <a:moveTo>
                  <a:pt x="2253753" y="252893"/>
                </a:moveTo>
                <a:lnTo>
                  <a:pt x="2184354" y="284050"/>
                </a:lnTo>
                <a:cubicBezTo>
                  <a:pt x="2184592" y="284669"/>
                  <a:pt x="2184697" y="285336"/>
                  <a:pt x="2184535" y="286031"/>
                </a:cubicBezTo>
                <a:cubicBezTo>
                  <a:pt x="2184477" y="286279"/>
                  <a:pt x="2184344" y="286469"/>
                  <a:pt x="2184249" y="286679"/>
                </a:cubicBezTo>
                <a:lnTo>
                  <a:pt x="2230864" y="315616"/>
                </a:lnTo>
                <a:lnTo>
                  <a:pt x="2255220" y="254294"/>
                </a:lnTo>
                <a:cubicBezTo>
                  <a:pt x="2254591" y="253970"/>
                  <a:pt x="2254077" y="253493"/>
                  <a:pt x="2253753" y="252893"/>
                </a:cubicBezTo>
                <a:close/>
                <a:moveTo>
                  <a:pt x="2253543" y="252351"/>
                </a:moveTo>
                <a:lnTo>
                  <a:pt x="2249562" y="253189"/>
                </a:lnTo>
                <a:lnTo>
                  <a:pt x="2208947" y="272372"/>
                </a:lnTo>
                <a:close/>
                <a:moveTo>
                  <a:pt x="1036915" y="251512"/>
                </a:moveTo>
                <a:lnTo>
                  <a:pt x="1015408" y="305681"/>
                </a:lnTo>
                <a:lnTo>
                  <a:pt x="1062137" y="334694"/>
                </a:lnTo>
                <a:cubicBezTo>
                  <a:pt x="1062518" y="334227"/>
                  <a:pt x="1063014" y="333894"/>
                  <a:pt x="1063576" y="333675"/>
                </a:cubicBezTo>
                <a:lnTo>
                  <a:pt x="1038601" y="251579"/>
                </a:lnTo>
                <a:cubicBezTo>
                  <a:pt x="1038096" y="251693"/>
                  <a:pt x="1037582" y="251703"/>
                  <a:pt x="1037048" y="251588"/>
                </a:cubicBezTo>
                <a:cubicBezTo>
                  <a:pt x="1036991" y="251569"/>
                  <a:pt x="1036963" y="251541"/>
                  <a:pt x="1036915" y="251512"/>
                </a:cubicBezTo>
                <a:close/>
                <a:moveTo>
                  <a:pt x="2253362" y="251398"/>
                </a:moveTo>
                <a:lnTo>
                  <a:pt x="2253172" y="251484"/>
                </a:lnTo>
                <a:lnTo>
                  <a:pt x="2253362" y="251455"/>
                </a:lnTo>
                <a:cubicBezTo>
                  <a:pt x="2253353" y="251436"/>
                  <a:pt x="2253362" y="251427"/>
                  <a:pt x="2253362" y="251398"/>
                </a:cubicBezTo>
                <a:close/>
                <a:moveTo>
                  <a:pt x="2261278" y="251274"/>
                </a:moveTo>
                <a:lnTo>
                  <a:pt x="2260354" y="251331"/>
                </a:lnTo>
                <a:cubicBezTo>
                  <a:pt x="2260354" y="251550"/>
                  <a:pt x="2260401" y="251760"/>
                  <a:pt x="2260344" y="251979"/>
                </a:cubicBezTo>
                <a:cubicBezTo>
                  <a:pt x="2260144" y="252846"/>
                  <a:pt x="2259620" y="253522"/>
                  <a:pt x="2258963" y="254017"/>
                </a:cubicBezTo>
                <a:lnTo>
                  <a:pt x="2259611" y="255103"/>
                </a:lnTo>
                <a:close/>
                <a:moveTo>
                  <a:pt x="2266031" y="251017"/>
                </a:moveTo>
                <a:lnTo>
                  <a:pt x="2262144" y="251236"/>
                </a:lnTo>
                <a:lnTo>
                  <a:pt x="2260096" y="255932"/>
                </a:lnTo>
                <a:lnTo>
                  <a:pt x="2324219" y="366184"/>
                </a:lnTo>
                <a:close/>
                <a:moveTo>
                  <a:pt x="1040544" y="250379"/>
                </a:moveTo>
                <a:cubicBezTo>
                  <a:pt x="1040173" y="250817"/>
                  <a:pt x="1039687" y="251141"/>
                  <a:pt x="1039153" y="251360"/>
                </a:cubicBezTo>
                <a:lnTo>
                  <a:pt x="1064128" y="333465"/>
                </a:lnTo>
                <a:cubicBezTo>
                  <a:pt x="1064623" y="333360"/>
                  <a:pt x="1065147" y="333322"/>
                  <a:pt x="1065671" y="333456"/>
                </a:cubicBezTo>
                <a:cubicBezTo>
                  <a:pt x="1065871" y="333494"/>
                  <a:pt x="1066024" y="333618"/>
                  <a:pt x="1066214" y="333694"/>
                </a:cubicBezTo>
                <a:lnTo>
                  <a:pt x="1093255" y="285193"/>
                </a:lnTo>
                <a:close/>
                <a:moveTo>
                  <a:pt x="2763426" y="250169"/>
                </a:moveTo>
                <a:lnTo>
                  <a:pt x="2773503" y="393111"/>
                </a:lnTo>
                <a:lnTo>
                  <a:pt x="2796154" y="388539"/>
                </a:lnTo>
                <a:cubicBezTo>
                  <a:pt x="2796116" y="388158"/>
                  <a:pt x="2796097" y="387796"/>
                  <a:pt x="2796183" y="387405"/>
                </a:cubicBezTo>
                <a:cubicBezTo>
                  <a:pt x="2796459" y="386215"/>
                  <a:pt x="2797335" y="385358"/>
                  <a:pt x="2798402" y="384939"/>
                </a:cubicBezTo>
                <a:close/>
                <a:moveTo>
                  <a:pt x="2265192" y="249350"/>
                </a:moveTo>
                <a:cubicBezTo>
                  <a:pt x="2264564" y="249579"/>
                  <a:pt x="2263878" y="249703"/>
                  <a:pt x="2263173" y="249541"/>
                </a:cubicBezTo>
                <a:cubicBezTo>
                  <a:pt x="2263087" y="249512"/>
                  <a:pt x="2263011" y="249445"/>
                  <a:pt x="2262925" y="249417"/>
                </a:cubicBezTo>
                <a:lnTo>
                  <a:pt x="2262440" y="250531"/>
                </a:lnTo>
                <a:lnTo>
                  <a:pt x="2265707" y="250360"/>
                </a:lnTo>
                <a:close/>
                <a:moveTo>
                  <a:pt x="2261220" y="248236"/>
                </a:moveTo>
                <a:lnTo>
                  <a:pt x="2259839" y="249226"/>
                </a:lnTo>
                <a:cubicBezTo>
                  <a:pt x="2260116" y="249645"/>
                  <a:pt x="2260296" y="250122"/>
                  <a:pt x="2260382" y="250636"/>
                </a:cubicBezTo>
                <a:lnTo>
                  <a:pt x="2261582" y="250579"/>
                </a:lnTo>
                <a:lnTo>
                  <a:pt x="2262221" y="249102"/>
                </a:lnTo>
                <a:cubicBezTo>
                  <a:pt x="2261820" y="248864"/>
                  <a:pt x="2261487" y="248579"/>
                  <a:pt x="2261220" y="248236"/>
                </a:cubicBezTo>
                <a:close/>
                <a:moveTo>
                  <a:pt x="2370910" y="248093"/>
                </a:moveTo>
                <a:cubicBezTo>
                  <a:pt x="2370291" y="248455"/>
                  <a:pt x="2369548" y="248588"/>
                  <a:pt x="2368805" y="248531"/>
                </a:cubicBezTo>
                <a:lnTo>
                  <a:pt x="2343583" y="365927"/>
                </a:lnTo>
                <a:lnTo>
                  <a:pt x="2413182" y="303509"/>
                </a:lnTo>
                <a:close/>
                <a:moveTo>
                  <a:pt x="2260916" y="247836"/>
                </a:moveTo>
                <a:lnTo>
                  <a:pt x="2259268" y="248617"/>
                </a:lnTo>
                <a:cubicBezTo>
                  <a:pt x="2259391" y="248740"/>
                  <a:pt x="2259515" y="248874"/>
                  <a:pt x="2259630" y="248998"/>
                </a:cubicBezTo>
                <a:lnTo>
                  <a:pt x="2261001" y="248007"/>
                </a:lnTo>
                <a:cubicBezTo>
                  <a:pt x="2260973" y="247950"/>
                  <a:pt x="2260935" y="247893"/>
                  <a:pt x="2260916" y="247836"/>
                </a:cubicBezTo>
                <a:close/>
                <a:moveTo>
                  <a:pt x="916462" y="247350"/>
                </a:moveTo>
                <a:cubicBezTo>
                  <a:pt x="915890" y="247559"/>
                  <a:pt x="915281" y="247654"/>
                  <a:pt x="914643" y="247540"/>
                </a:cubicBezTo>
                <a:lnTo>
                  <a:pt x="878171" y="373889"/>
                </a:lnTo>
                <a:cubicBezTo>
                  <a:pt x="879343" y="374385"/>
                  <a:pt x="880181" y="375385"/>
                  <a:pt x="880362" y="376594"/>
                </a:cubicBezTo>
                <a:lnTo>
                  <a:pt x="979022" y="371184"/>
                </a:lnTo>
                <a:close/>
                <a:moveTo>
                  <a:pt x="2759511" y="247188"/>
                </a:moveTo>
                <a:lnTo>
                  <a:pt x="2621646" y="301652"/>
                </a:lnTo>
                <a:cubicBezTo>
                  <a:pt x="2621780" y="302195"/>
                  <a:pt x="2621846" y="302776"/>
                  <a:pt x="2621713" y="303366"/>
                </a:cubicBezTo>
                <a:cubicBezTo>
                  <a:pt x="2621475" y="304405"/>
                  <a:pt x="2620789" y="305205"/>
                  <a:pt x="2619913" y="305681"/>
                </a:cubicBezTo>
                <a:lnTo>
                  <a:pt x="2664052" y="412066"/>
                </a:lnTo>
                <a:cubicBezTo>
                  <a:pt x="2664623" y="411894"/>
                  <a:pt x="2665242" y="411809"/>
                  <a:pt x="2665871" y="411951"/>
                </a:cubicBezTo>
                <a:cubicBezTo>
                  <a:pt x="2667147" y="412247"/>
                  <a:pt x="2668043" y="413218"/>
                  <a:pt x="2668414" y="414371"/>
                </a:cubicBezTo>
                <a:lnTo>
                  <a:pt x="2772580" y="393292"/>
                </a:lnTo>
                <a:lnTo>
                  <a:pt x="2762426" y="249017"/>
                </a:lnTo>
                <a:cubicBezTo>
                  <a:pt x="2762216" y="248998"/>
                  <a:pt x="2762036" y="249036"/>
                  <a:pt x="2761835" y="248998"/>
                </a:cubicBezTo>
                <a:cubicBezTo>
                  <a:pt x="2760788" y="248759"/>
                  <a:pt x="2759987" y="248074"/>
                  <a:pt x="2759511" y="247188"/>
                </a:cubicBezTo>
                <a:close/>
                <a:moveTo>
                  <a:pt x="2765912" y="246778"/>
                </a:moveTo>
                <a:cubicBezTo>
                  <a:pt x="2765541" y="247731"/>
                  <a:pt x="2764817" y="248436"/>
                  <a:pt x="2763893" y="248788"/>
                </a:cubicBezTo>
                <a:lnTo>
                  <a:pt x="2799164" y="384681"/>
                </a:lnTo>
                <a:cubicBezTo>
                  <a:pt x="2799593" y="384624"/>
                  <a:pt x="2800021" y="384624"/>
                  <a:pt x="2800469" y="384729"/>
                </a:cubicBezTo>
                <a:cubicBezTo>
                  <a:pt x="2801117" y="384872"/>
                  <a:pt x="2801650" y="385234"/>
                  <a:pt x="2802098" y="385672"/>
                </a:cubicBezTo>
                <a:lnTo>
                  <a:pt x="2922313" y="287917"/>
                </a:lnTo>
                <a:cubicBezTo>
                  <a:pt x="2921884" y="287250"/>
                  <a:pt x="2921741" y="286421"/>
                  <a:pt x="2921836" y="285593"/>
                </a:cubicBezTo>
                <a:close/>
                <a:moveTo>
                  <a:pt x="912938" y="246721"/>
                </a:moveTo>
                <a:lnTo>
                  <a:pt x="903508" y="255179"/>
                </a:lnTo>
                <a:lnTo>
                  <a:pt x="879867" y="365260"/>
                </a:lnTo>
                <a:lnTo>
                  <a:pt x="913909" y="247302"/>
                </a:lnTo>
                <a:cubicBezTo>
                  <a:pt x="913547" y="247140"/>
                  <a:pt x="913223" y="246959"/>
                  <a:pt x="912938" y="246721"/>
                </a:cubicBezTo>
                <a:close/>
                <a:moveTo>
                  <a:pt x="917986" y="246273"/>
                </a:moveTo>
                <a:cubicBezTo>
                  <a:pt x="917805" y="246511"/>
                  <a:pt x="917586" y="246692"/>
                  <a:pt x="917348" y="246873"/>
                </a:cubicBezTo>
                <a:lnTo>
                  <a:pt x="985994" y="364888"/>
                </a:lnTo>
                <a:lnTo>
                  <a:pt x="942446" y="261456"/>
                </a:lnTo>
                <a:close/>
                <a:moveTo>
                  <a:pt x="2372520" y="245921"/>
                </a:moveTo>
                <a:cubicBezTo>
                  <a:pt x="2372358" y="246578"/>
                  <a:pt x="2371987" y="247112"/>
                  <a:pt x="2371520" y="247550"/>
                </a:cubicBezTo>
                <a:lnTo>
                  <a:pt x="2413782" y="302966"/>
                </a:lnTo>
                <a:lnTo>
                  <a:pt x="2458807" y="262599"/>
                </a:lnTo>
                <a:cubicBezTo>
                  <a:pt x="2458350" y="261942"/>
                  <a:pt x="2458159" y="261152"/>
                  <a:pt x="2458217" y="260313"/>
                </a:cubicBezTo>
                <a:close/>
                <a:moveTo>
                  <a:pt x="2003798" y="245645"/>
                </a:moveTo>
                <a:lnTo>
                  <a:pt x="1979804" y="306129"/>
                </a:lnTo>
                <a:lnTo>
                  <a:pt x="1977394" y="312482"/>
                </a:lnTo>
                <a:cubicBezTo>
                  <a:pt x="1978185" y="312901"/>
                  <a:pt x="1978747" y="313568"/>
                  <a:pt x="1979042" y="314387"/>
                </a:cubicBezTo>
                <a:lnTo>
                  <a:pt x="1985110" y="312806"/>
                </a:lnTo>
                <a:close/>
                <a:moveTo>
                  <a:pt x="2365576" y="245559"/>
                </a:moveTo>
                <a:lnTo>
                  <a:pt x="2266916" y="250969"/>
                </a:lnTo>
                <a:lnTo>
                  <a:pt x="2329476" y="374813"/>
                </a:lnTo>
                <a:cubicBezTo>
                  <a:pt x="2330048" y="374604"/>
                  <a:pt x="2330658" y="374509"/>
                  <a:pt x="2331296" y="374613"/>
                </a:cubicBezTo>
                <a:lnTo>
                  <a:pt x="2367748" y="248264"/>
                </a:lnTo>
                <a:cubicBezTo>
                  <a:pt x="2366595" y="247778"/>
                  <a:pt x="2365748" y="246769"/>
                  <a:pt x="2365576" y="245559"/>
                </a:cubicBezTo>
                <a:close/>
                <a:moveTo>
                  <a:pt x="1691797" y="245531"/>
                </a:moveTo>
                <a:lnTo>
                  <a:pt x="1631637" y="289875"/>
                </a:lnTo>
                <a:lnTo>
                  <a:pt x="1639975" y="289758"/>
                </a:lnTo>
                <a:close/>
                <a:moveTo>
                  <a:pt x="2354318" y="245493"/>
                </a:moveTo>
                <a:lnTo>
                  <a:pt x="2267478" y="246340"/>
                </a:lnTo>
                <a:cubicBezTo>
                  <a:pt x="2267459" y="246521"/>
                  <a:pt x="2267497" y="246674"/>
                  <a:pt x="2267459" y="246864"/>
                </a:cubicBezTo>
                <a:cubicBezTo>
                  <a:pt x="2267250" y="247797"/>
                  <a:pt x="2266678" y="248550"/>
                  <a:pt x="2265926" y="249026"/>
                </a:cubicBezTo>
                <a:lnTo>
                  <a:pt x="2266583" y="250303"/>
                </a:lnTo>
                <a:close/>
                <a:moveTo>
                  <a:pt x="904651" y="245464"/>
                </a:moveTo>
                <a:lnTo>
                  <a:pt x="788579" y="256818"/>
                </a:lnTo>
                <a:cubicBezTo>
                  <a:pt x="788579" y="257075"/>
                  <a:pt x="788617" y="257332"/>
                  <a:pt x="788560" y="257589"/>
                </a:cubicBezTo>
                <a:cubicBezTo>
                  <a:pt x="788398" y="258304"/>
                  <a:pt x="787989" y="258856"/>
                  <a:pt x="787512" y="259313"/>
                </a:cubicBezTo>
                <a:lnTo>
                  <a:pt x="832213" y="317920"/>
                </a:lnTo>
                <a:lnTo>
                  <a:pt x="902670" y="254741"/>
                </a:lnTo>
                <a:close/>
                <a:moveTo>
                  <a:pt x="764938" y="245388"/>
                </a:moveTo>
                <a:lnTo>
                  <a:pt x="767939" y="263152"/>
                </a:lnTo>
                <a:lnTo>
                  <a:pt x="781655" y="257684"/>
                </a:lnTo>
                <a:cubicBezTo>
                  <a:pt x="781512" y="257141"/>
                  <a:pt x="781455" y="256570"/>
                  <a:pt x="781597" y="255989"/>
                </a:cubicBezTo>
                <a:cubicBezTo>
                  <a:pt x="781664" y="255732"/>
                  <a:pt x="781807" y="255522"/>
                  <a:pt x="781921" y="255294"/>
                </a:cubicBezTo>
                <a:close/>
                <a:moveTo>
                  <a:pt x="936598" y="245111"/>
                </a:moveTo>
                <a:lnTo>
                  <a:pt x="943237" y="260894"/>
                </a:lnTo>
                <a:lnTo>
                  <a:pt x="1012950" y="304166"/>
                </a:lnTo>
                <a:lnTo>
                  <a:pt x="1036105" y="251150"/>
                </a:lnTo>
                <a:cubicBezTo>
                  <a:pt x="1035077" y="250560"/>
                  <a:pt x="1034429" y="249531"/>
                  <a:pt x="1034353" y="248340"/>
                </a:cubicBezTo>
                <a:close/>
                <a:moveTo>
                  <a:pt x="911757" y="244768"/>
                </a:moveTo>
                <a:lnTo>
                  <a:pt x="905613" y="245369"/>
                </a:lnTo>
                <a:lnTo>
                  <a:pt x="903822" y="253684"/>
                </a:lnTo>
                <a:lnTo>
                  <a:pt x="912319" y="246073"/>
                </a:lnTo>
                <a:cubicBezTo>
                  <a:pt x="912052" y="245673"/>
                  <a:pt x="911852" y="245245"/>
                  <a:pt x="911757" y="244768"/>
                </a:cubicBezTo>
                <a:close/>
                <a:moveTo>
                  <a:pt x="918729" y="244530"/>
                </a:moveTo>
                <a:cubicBezTo>
                  <a:pt x="918719" y="244645"/>
                  <a:pt x="918748" y="244759"/>
                  <a:pt x="918719" y="244864"/>
                </a:cubicBezTo>
                <a:cubicBezTo>
                  <a:pt x="918662" y="245102"/>
                  <a:pt x="918529" y="245292"/>
                  <a:pt x="918434" y="245511"/>
                </a:cubicBezTo>
                <a:lnTo>
                  <a:pt x="941846" y="260037"/>
                </a:lnTo>
                <a:lnTo>
                  <a:pt x="935540" y="245083"/>
                </a:lnTo>
                <a:close/>
                <a:moveTo>
                  <a:pt x="2258792" y="244092"/>
                </a:moveTo>
                <a:lnTo>
                  <a:pt x="2257934" y="247816"/>
                </a:lnTo>
                <a:cubicBezTo>
                  <a:pt x="2258220" y="247912"/>
                  <a:pt x="2258496" y="248036"/>
                  <a:pt x="2258734" y="248188"/>
                </a:cubicBezTo>
                <a:lnTo>
                  <a:pt x="2260687" y="247274"/>
                </a:lnTo>
                <a:cubicBezTo>
                  <a:pt x="2260449" y="246635"/>
                  <a:pt x="2260334" y="245950"/>
                  <a:pt x="2260497" y="245235"/>
                </a:cubicBezTo>
                <a:cubicBezTo>
                  <a:pt x="2260516" y="245140"/>
                  <a:pt x="2260592" y="245064"/>
                  <a:pt x="2260620" y="244950"/>
                </a:cubicBezTo>
                <a:close/>
                <a:moveTo>
                  <a:pt x="1867076" y="243988"/>
                </a:moveTo>
                <a:lnTo>
                  <a:pt x="1803697" y="283583"/>
                </a:lnTo>
                <a:lnTo>
                  <a:pt x="1788495" y="297308"/>
                </a:lnTo>
                <a:lnTo>
                  <a:pt x="1790504" y="300661"/>
                </a:lnTo>
                <a:close/>
                <a:moveTo>
                  <a:pt x="1878144" y="243711"/>
                </a:moveTo>
                <a:lnTo>
                  <a:pt x="1840187" y="378862"/>
                </a:lnTo>
                <a:cubicBezTo>
                  <a:pt x="1840844" y="379157"/>
                  <a:pt x="1841444" y="379566"/>
                  <a:pt x="1841816" y="380166"/>
                </a:cubicBezTo>
                <a:lnTo>
                  <a:pt x="1945162" y="329960"/>
                </a:lnTo>
                <a:close/>
                <a:moveTo>
                  <a:pt x="725086" y="243549"/>
                </a:moveTo>
                <a:lnTo>
                  <a:pt x="630740" y="317749"/>
                </a:lnTo>
                <a:cubicBezTo>
                  <a:pt x="630769" y="317787"/>
                  <a:pt x="630769" y="317835"/>
                  <a:pt x="630788" y="317873"/>
                </a:cubicBezTo>
                <a:lnTo>
                  <a:pt x="740307" y="274182"/>
                </a:lnTo>
                <a:close/>
                <a:moveTo>
                  <a:pt x="1693273" y="243425"/>
                </a:moveTo>
                <a:lnTo>
                  <a:pt x="1613696" y="290129"/>
                </a:lnTo>
                <a:lnTo>
                  <a:pt x="1630215" y="289895"/>
                </a:lnTo>
                <a:close/>
                <a:moveTo>
                  <a:pt x="1408657" y="243254"/>
                </a:moveTo>
                <a:cubicBezTo>
                  <a:pt x="1408057" y="243559"/>
                  <a:pt x="1407380" y="243664"/>
                  <a:pt x="1406676" y="243578"/>
                </a:cubicBezTo>
                <a:lnTo>
                  <a:pt x="1372357" y="380109"/>
                </a:lnTo>
                <a:cubicBezTo>
                  <a:pt x="1372871" y="380319"/>
                  <a:pt x="1373309" y="380614"/>
                  <a:pt x="1373671" y="380985"/>
                </a:cubicBezTo>
                <a:lnTo>
                  <a:pt x="1455015" y="320797"/>
                </a:lnTo>
                <a:close/>
                <a:moveTo>
                  <a:pt x="2006789" y="243216"/>
                </a:moveTo>
                <a:cubicBezTo>
                  <a:pt x="2006274" y="243368"/>
                  <a:pt x="2005750" y="243425"/>
                  <a:pt x="2005198" y="243340"/>
                </a:cubicBezTo>
                <a:lnTo>
                  <a:pt x="1985929" y="312596"/>
                </a:lnTo>
                <a:lnTo>
                  <a:pt x="2031982" y="300680"/>
                </a:lnTo>
                <a:close/>
                <a:moveTo>
                  <a:pt x="906175" y="242835"/>
                </a:moveTo>
                <a:lnTo>
                  <a:pt x="905794" y="244607"/>
                </a:lnTo>
                <a:lnTo>
                  <a:pt x="911747" y="244025"/>
                </a:lnTo>
                <a:cubicBezTo>
                  <a:pt x="911747" y="243959"/>
                  <a:pt x="911747" y="243902"/>
                  <a:pt x="911747" y="243845"/>
                </a:cubicBezTo>
                <a:close/>
                <a:moveTo>
                  <a:pt x="2003750" y="242768"/>
                </a:moveTo>
                <a:lnTo>
                  <a:pt x="1992263" y="273153"/>
                </a:lnTo>
                <a:lnTo>
                  <a:pt x="2004236" y="242987"/>
                </a:lnTo>
                <a:cubicBezTo>
                  <a:pt x="2004074" y="242921"/>
                  <a:pt x="2003893" y="242873"/>
                  <a:pt x="2003750" y="242768"/>
                </a:cubicBezTo>
                <a:close/>
                <a:moveTo>
                  <a:pt x="1410009" y="242178"/>
                </a:moveTo>
                <a:cubicBezTo>
                  <a:pt x="1409800" y="242482"/>
                  <a:pt x="1409504" y="242721"/>
                  <a:pt x="1409209" y="242930"/>
                </a:cubicBezTo>
                <a:lnTo>
                  <a:pt x="1455520" y="320406"/>
                </a:lnTo>
                <a:lnTo>
                  <a:pt x="1491143" y="294041"/>
                </a:lnTo>
                <a:cubicBezTo>
                  <a:pt x="1490705" y="293279"/>
                  <a:pt x="1490534" y="292384"/>
                  <a:pt x="1490734" y="291460"/>
                </a:cubicBezTo>
                <a:cubicBezTo>
                  <a:pt x="1490800" y="291193"/>
                  <a:pt x="1490953" y="290984"/>
                  <a:pt x="1491067" y="290746"/>
                </a:cubicBezTo>
                <a:close/>
                <a:moveTo>
                  <a:pt x="1878601" y="242092"/>
                </a:moveTo>
                <a:lnTo>
                  <a:pt x="1878420" y="242711"/>
                </a:lnTo>
                <a:lnTo>
                  <a:pt x="1945933" y="329608"/>
                </a:lnTo>
                <a:lnTo>
                  <a:pt x="1951591" y="326855"/>
                </a:lnTo>
                <a:lnTo>
                  <a:pt x="1925331" y="277658"/>
                </a:lnTo>
                <a:close/>
                <a:moveTo>
                  <a:pt x="2008570" y="242073"/>
                </a:moveTo>
                <a:cubicBezTo>
                  <a:pt x="2008294" y="242406"/>
                  <a:pt x="2007979" y="242711"/>
                  <a:pt x="2007608" y="242921"/>
                </a:cubicBezTo>
                <a:lnTo>
                  <a:pt x="2032830" y="300471"/>
                </a:lnTo>
                <a:lnTo>
                  <a:pt x="2075511" y="289422"/>
                </a:lnTo>
                <a:cubicBezTo>
                  <a:pt x="2075445" y="288974"/>
                  <a:pt x="2075454" y="288507"/>
                  <a:pt x="2075550" y="288041"/>
                </a:cubicBezTo>
                <a:cubicBezTo>
                  <a:pt x="2075635" y="287707"/>
                  <a:pt x="2075807" y="287431"/>
                  <a:pt x="2075969" y="287145"/>
                </a:cubicBezTo>
                <a:close/>
                <a:moveTo>
                  <a:pt x="1404113" y="242006"/>
                </a:moveTo>
                <a:lnTo>
                  <a:pt x="1300758" y="292203"/>
                </a:lnTo>
                <a:lnTo>
                  <a:pt x="1367785" y="378442"/>
                </a:lnTo>
                <a:lnTo>
                  <a:pt x="1405742" y="243302"/>
                </a:lnTo>
                <a:cubicBezTo>
                  <a:pt x="1405075" y="243016"/>
                  <a:pt x="1404494" y="242587"/>
                  <a:pt x="1404113" y="242006"/>
                </a:cubicBezTo>
                <a:close/>
                <a:moveTo>
                  <a:pt x="1876658" y="241816"/>
                </a:moveTo>
                <a:cubicBezTo>
                  <a:pt x="1875982" y="242225"/>
                  <a:pt x="1875182" y="242359"/>
                  <a:pt x="1874353" y="242254"/>
                </a:cubicBezTo>
                <a:lnTo>
                  <a:pt x="1846778" y="351963"/>
                </a:lnTo>
                <a:lnTo>
                  <a:pt x="1877439" y="242816"/>
                </a:lnTo>
                <a:close/>
                <a:moveTo>
                  <a:pt x="1697302" y="241663"/>
                </a:moveTo>
                <a:lnTo>
                  <a:pt x="1640958" y="289744"/>
                </a:lnTo>
                <a:lnTo>
                  <a:pt x="1669204" y="289345"/>
                </a:lnTo>
                <a:cubicBezTo>
                  <a:pt x="1669223" y="289212"/>
                  <a:pt x="1669175" y="289079"/>
                  <a:pt x="1669204" y="288945"/>
                </a:cubicBezTo>
                <a:cubicBezTo>
                  <a:pt x="1669661" y="287021"/>
                  <a:pt x="1671566" y="285821"/>
                  <a:pt x="1673490" y="286269"/>
                </a:cubicBezTo>
                <a:cubicBezTo>
                  <a:pt x="1675414" y="286716"/>
                  <a:pt x="1676614" y="288631"/>
                  <a:pt x="1676176" y="290555"/>
                </a:cubicBezTo>
                <a:cubicBezTo>
                  <a:pt x="1676014" y="291203"/>
                  <a:pt x="1675652" y="291736"/>
                  <a:pt x="1675204" y="292193"/>
                </a:cubicBezTo>
                <a:lnTo>
                  <a:pt x="1680796" y="298336"/>
                </a:lnTo>
                <a:lnTo>
                  <a:pt x="1731983" y="296089"/>
                </a:lnTo>
                <a:lnTo>
                  <a:pt x="1701227" y="242359"/>
                </a:lnTo>
                <a:cubicBezTo>
                  <a:pt x="1700541" y="242673"/>
                  <a:pt x="1699760" y="242835"/>
                  <a:pt x="1698969" y="242644"/>
                </a:cubicBezTo>
                <a:cubicBezTo>
                  <a:pt x="1698293" y="242502"/>
                  <a:pt x="1697759" y="242121"/>
                  <a:pt x="1697302" y="241663"/>
                </a:cubicBezTo>
                <a:close/>
                <a:moveTo>
                  <a:pt x="1695235" y="241359"/>
                </a:moveTo>
                <a:lnTo>
                  <a:pt x="1566127" y="290800"/>
                </a:lnTo>
                <a:lnTo>
                  <a:pt x="1612076" y="290151"/>
                </a:lnTo>
                <a:close/>
                <a:moveTo>
                  <a:pt x="1702579" y="241340"/>
                </a:moveTo>
                <a:cubicBezTo>
                  <a:pt x="1702360" y="241625"/>
                  <a:pt x="1702084" y="241854"/>
                  <a:pt x="1701798" y="242064"/>
                </a:cubicBezTo>
                <a:lnTo>
                  <a:pt x="1732716" y="296051"/>
                </a:lnTo>
                <a:lnTo>
                  <a:pt x="1782713" y="293851"/>
                </a:lnTo>
                <a:cubicBezTo>
                  <a:pt x="1782722" y="293660"/>
                  <a:pt x="1782694" y="293498"/>
                  <a:pt x="1782722" y="293327"/>
                </a:cubicBezTo>
                <a:cubicBezTo>
                  <a:pt x="1782799" y="293022"/>
                  <a:pt x="1782951" y="292784"/>
                  <a:pt x="1783094" y="292527"/>
                </a:cubicBezTo>
                <a:close/>
                <a:moveTo>
                  <a:pt x="1877382" y="241168"/>
                </a:moveTo>
                <a:cubicBezTo>
                  <a:pt x="1877353" y="241197"/>
                  <a:pt x="1877306" y="241235"/>
                  <a:pt x="1877277" y="241263"/>
                </a:cubicBezTo>
                <a:lnTo>
                  <a:pt x="1877715" y="241816"/>
                </a:lnTo>
                <a:lnTo>
                  <a:pt x="1877811" y="241501"/>
                </a:lnTo>
                <a:close/>
                <a:moveTo>
                  <a:pt x="1872258" y="241168"/>
                </a:moveTo>
                <a:lnTo>
                  <a:pt x="1790924" y="301366"/>
                </a:lnTo>
                <a:lnTo>
                  <a:pt x="1837282" y="378900"/>
                </a:lnTo>
                <a:cubicBezTo>
                  <a:pt x="1837882" y="378614"/>
                  <a:pt x="1838558" y="378490"/>
                  <a:pt x="1839263" y="378585"/>
                </a:cubicBezTo>
                <a:lnTo>
                  <a:pt x="1873591" y="242054"/>
                </a:lnTo>
                <a:cubicBezTo>
                  <a:pt x="1873067" y="241844"/>
                  <a:pt x="1872619" y="241549"/>
                  <a:pt x="1872258" y="241168"/>
                </a:cubicBezTo>
                <a:close/>
                <a:moveTo>
                  <a:pt x="2009037" y="241159"/>
                </a:moveTo>
                <a:cubicBezTo>
                  <a:pt x="2008989" y="241292"/>
                  <a:pt x="2008932" y="241425"/>
                  <a:pt x="2008865" y="241540"/>
                </a:cubicBezTo>
                <a:lnTo>
                  <a:pt x="2076264" y="286631"/>
                </a:lnTo>
                <a:cubicBezTo>
                  <a:pt x="2076635" y="286164"/>
                  <a:pt x="2077112" y="285840"/>
                  <a:pt x="2077655" y="285612"/>
                </a:cubicBezTo>
                <a:lnTo>
                  <a:pt x="2069054" y="256684"/>
                </a:lnTo>
                <a:close/>
                <a:moveTo>
                  <a:pt x="1403704" y="240958"/>
                </a:moveTo>
                <a:lnTo>
                  <a:pt x="1277955" y="258894"/>
                </a:lnTo>
                <a:cubicBezTo>
                  <a:pt x="1277964" y="259199"/>
                  <a:pt x="1278002" y="259504"/>
                  <a:pt x="1277936" y="259818"/>
                </a:cubicBezTo>
                <a:cubicBezTo>
                  <a:pt x="1277783" y="260504"/>
                  <a:pt x="1277393" y="261056"/>
                  <a:pt x="1276916" y="261513"/>
                </a:cubicBezTo>
                <a:lnTo>
                  <a:pt x="1300253" y="291527"/>
                </a:lnTo>
                <a:lnTo>
                  <a:pt x="1403818" y="241235"/>
                </a:lnTo>
                <a:cubicBezTo>
                  <a:pt x="1403780" y="241139"/>
                  <a:pt x="1403723" y="241044"/>
                  <a:pt x="1403704" y="240958"/>
                </a:cubicBezTo>
                <a:close/>
                <a:moveTo>
                  <a:pt x="906851" y="239663"/>
                </a:moveTo>
                <a:lnTo>
                  <a:pt x="906337" y="242025"/>
                </a:lnTo>
                <a:lnTo>
                  <a:pt x="911871" y="243025"/>
                </a:lnTo>
                <a:cubicBezTo>
                  <a:pt x="911909" y="242902"/>
                  <a:pt x="911976" y="242806"/>
                  <a:pt x="912014" y="242692"/>
                </a:cubicBezTo>
                <a:close/>
                <a:moveTo>
                  <a:pt x="1914853" y="239473"/>
                </a:moveTo>
                <a:lnTo>
                  <a:pt x="1973823" y="312577"/>
                </a:lnTo>
                <a:cubicBezTo>
                  <a:pt x="1974604" y="312072"/>
                  <a:pt x="1975566" y="311872"/>
                  <a:pt x="1976547" y="312101"/>
                </a:cubicBezTo>
                <a:cubicBezTo>
                  <a:pt x="1976556" y="312101"/>
                  <a:pt x="1976566" y="312110"/>
                  <a:pt x="1976575" y="312110"/>
                </a:cubicBezTo>
                <a:lnTo>
                  <a:pt x="2003064" y="242073"/>
                </a:lnTo>
                <a:cubicBezTo>
                  <a:pt x="2002617" y="241530"/>
                  <a:pt x="2002340" y="240901"/>
                  <a:pt x="2002274" y="240197"/>
                </a:cubicBezTo>
                <a:close/>
                <a:moveTo>
                  <a:pt x="1905919" y="239387"/>
                </a:moveTo>
                <a:lnTo>
                  <a:pt x="1926217" y="277439"/>
                </a:lnTo>
                <a:lnTo>
                  <a:pt x="1973184" y="313168"/>
                </a:lnTo>
                <a:cubicBezTo>
                  <a:pt x="1973203" y="313139"/>
                  <a:pt x="1973232" y="313120"/>
                  <a:pt x="1973261" y="313091"/>
                </a:cubicBezTo>
                <a:lnTo>
                  <a:pt x="1913844" y="239463"/>
                </a:lnTo>
                <a:close/>
                <a:moveTo>
                  <a:pt x="1850760" y="239263"/>
                </a:moveTo>
                <a:lnTo>
                  <a:pt x="1789990" y="291374"/>
                </a:lnTo>
                <a:lnTo>
                  <a:pt x="1801954" y="283907"/>
                </a:lnTo>
                <a:lnTo>
                  <a:pt x="1851388" y="239263"/>
                </a:lnTo>
                <a:close/>
                <a:moveTo>
                  <a:pt x="1849607" y="239263"/>
                </a:moveTo>
                <a:lnTo>
                  <a:pt x="1703255" y="239596"/>
                </a:lnTo>
                <a:cubicBezTo>
                  <a:pt x="1703236" y="239720"/>
                  <a:pt x="1703284" y="239835"/>
                  <a:pt x="1703255" y="239958"/>
                </a:cubicBezTo>
                <a:cubicBezTo>
                  <a:pt x="1703179" y="240254"/>
                  <a:pt x="1703027" y="240501"/>
                  <a:pt x="1702884" y="240749"/>
                </a:cubicBezTo>
                <a:lnTo>
                  <a:pt x="1783399" y="291946"/>
                </a:lnTo>
                <a:cubicBezTo>
                  <a:pt x="1784237" y="290870"/>
                  <a:pt x="1785628" y="290317"/>
                  <a:pt x="1787018" y="290631"/>
                </a:cubicBezTo>
                <a:cubicBezTo>
                  <a:pt x="1787666" y="290784"/>
                  <a:pt x="1788180" y="291136"/>
                  <a:pt x="1788628" y="291565"/>
                </a:cubicBezTo>
                <a:close/>
                <a:moveTo>
                  <a:pt x="1871296" y="239206"/>
                </a:moveTo>
                <a:lnTo>
                  <a:pt x="1852769" y="239254"/>
                </a:lnTo>
                <a:lnTo>
                  <a:pt x="1806440" y="281097"/>
                </a:lnTo>
                <a:lnTo>
                  <a:pt x="1871667" y="240349"/>
                </a:lnTo>
                <a:cubicBezTo>
                  <a:pt x="1871486" y="239987"/>
                  <a:pt x="1871353" y="239616"/>
                  <a:pt x="1871296" y="239206"/>
                </a:cubicBezTo>
                <a:close/>
                <a:moveTo>
                  <a:pt x="1879411" y="239168"/>
                </a:moveTo>
                <a:lnTo>
                  <a:pt x="1878811" y="241330"/>
                </a:lnTo>
                <a:lnTo>
                  <a:pt x="1924521" y="276106"/>
                </a:lnTo>
                <a:lnTo>
                  <a:pt x="1904900" y="239377"/>
                </a:lnTo>
                <a:close/>
                <a:moveTo>
                  <a:pt x="1878315" y="239158"/>
                </a:moveTo>
                <a:cubicBezTo>
                  <a:pt x="1878306" y="239301"/>
                  <a:pt x="1878334" y="239425"/>
                  <a:pt x="1878306" y="239568"/>
                </a:cubicBezTo>
                <a:cubicBezTo>
                  <a:pt x="1878220" y="239949"/>
                  <a:pt x="1878030" y="240282"/>
                  <a:pt x="1877830" y="240597"/>
                </a:cubicBezTo>
                <a:lnTo>
                  <a:pt x="1878030" y="240739"/>
                </a:lnTo>
                <a:lnTo>
                  <a:pt x="1878468" y="239158"/>
                </a:lnTo>
                <a:close/>
                <a:moveTo>
                  <a:pt x="1119925" y="237415"/>
                </a:moveTo>
                <a:lnTo>
                  <a:pt x="1041373" y="248026"/>
                </a:lnTo>
                <a:cubicBezTo>
                  <a:pt x="1041373" y="248321"/>
                  <a:pt x="1041420" y="248607"/>
                  <a:pt x="1041344" y="248921"/>
                </a:cubicBezTo>
                <a:cubicBezTo>
                  <a:pt x="1041278" y="249198"/>
                  <a:pt x="1041116" y="249436"/>
                  <a:pt x="1040992" y="249693"/>
                </a:cubicBezTo>
                <a:lnTo>
                  <a:pt x="1093675" y="284469"/>
                </a:lnTo>
                <a:close/>
                <a:moveTo>
                  <a:pt x="1879077" y="236996"/>
                </a:moveTo>
                <a:lnTo>
                  <a:pt x="1878096" y="237530"/>
                </a:lnTo>
                <a:cubicBezTo>
                  <a:pt x="1878220" y="237825"/>
                  <a:pt x="1878306" y="238111"/>
                  <a:pt x="1878334" y="238425"/>
                </a:cubicBezTo>
                <a:lnTo>
                  <a:pt x="1878668" y="238425"/>
                </a:lnTo>
                <a:close/>
                <a:moveTo>
                  <a:pt x="443822" y="236472"/>
                </a:moveTo>
                <a:lnTo>
                  <a:pt x="323616" y="334237"/>
                </a:lnTo>
                <a:cubicBezTo>
                  <a:pt x="324045" y="334913"/>
                  <a:pt x="324188" y="335732"/>
                  <a:pt x="324083" y="336561"/>
                </a:cubicBezTo>
                <a:lnTo>
                  <a:pt x="480007" y="375366"/>
                </a:lnTo>
                <a:cubicBezTo>
                  <a:pt x="480379" y="374423"/>
                  <a:pt x="481103" y="373718"/>
                  <a:pt x="482017" y="373365"/>
                </a:cubicBezTo>
                <a:lnTo>
                  <a:pt x="446756" y="237472"/>
                </a:lnTo>
                <a:cubicBezTo>
                  <a:pt x="446336" y="237520"/>
                  <a:pt x="445889" y="237539"/>
                  <a:pt x="445451" y="237425"/>
                </a:cubicBezTo>
                <a:cubicBezTo>
                  <a:pt x="444803" y="237272"/>
                  <a:pt x="444279" y="236910"/>
                  <a:pt x="443822" y="236472"/>
                </a:cubicBezTo>
                <a:close/>
                <a:moveTo>
                  <a:pt x="1176437" y="235901"/>
                </a:moveTo>
                <a:lnTo>
                  <a:pt x="1206841" y="305262"/>
                </a:lnTo>
                <a:lnTo>
                  <a:pt x="1238740" y="283240"/>
                </a:lnTo>
                <a:close/>
                <a:moveTo>
                  <a:pt x="3065511" y="235605"/>
                </a:moveTo>
                <a:cubicBezTo>
                  <a:pt x="3064864" y="236310"/>
                  <a:pt x="3063987" y="236710"/>
                  <a:pt x="3063006" y="236739"/>
                </a:cubicBezTo>
                <a:lnTo>
                  <a:pt x="3055805" y="338771"/>
                </a:lnTo>
                <a:cubicBezTo>
                  <a:pt x="3055872" y="338780"/>
                  <a:pt x="3055948" y="338771"/>
                  <a:pt x="3056025" y="338780"/>
                </a:cubicBezTo>
                <a:cubicBezTo>
                  <a:pt x="3057329" y="339066"/>
                  <a:pt x="3058244" y="340066"/>
                  <a:pt x="3058596" y="341247"/>
                </a:cubicBezTo>
                <a:lnTo>
                  <a:pt x="3176725" y="318930"/>
                </a:lnTo>
                <a:cubicBezTo>
                  <a:pt x="3176697" y="318568"/>
                  <a:pt x="3176668" y="318206"/>
                  <a:pt x="3176754" y="317844"/>
                </a:cubicBezTo>
                <a:cubicBezTo>
                  <a:pt x="3176849" y="317501"/>
                  <a:pt x="3177011" y="317197"/>
                  <a:pt x="3177192" y="316911"/>
                </a:cubicBezTo>
                <a:close/>
                <a:moveTo>
                  <a:pt x="3059777" y="234863"/>
                </a:moveTo>
                <a:lnTo>
                  <a:pt x="2928742" y="285135"/>
                </a:lnTo>
                <a:cubicBezTo>
                  <a:pt x="2928885" y="285678"/>
                  <a:pt x="2928952" y="286240"/>
                  <a:pt x="2928799" y="286821"/>
                </a:cubicBezTo>
                <a:cubicBezTo>
                  <a:pt x="2928790" y="286907"/>
                  <a:pt x="2928723" y="286964"/>
                  <a:pt x="2928694" y="287050"/>
                </a:cubicBezTo>
                <a:lnTo>
                  <a:pt x="3052167" y="340514"/>
                </a:lnTo>
                <a:cubicBezTo>
                  <a:pt x="3052786" y="339428"/>
                  <a:pt x="3053881" y="338780"/>
                  <a:pt x="3055139" y="338752"/>
                </a:cubicBezTo>
                <a:lnTo>
                  <a:pt x="3062330" y="236701"/>
                </a:lnTo>
                <a:cubicBezTo>
                  <a:pt x="3062263" y="236701"/>
                  <a:pt x="3062178" y="236710"/>
                  <a:pt x="3062120" y="236701"/>
                </a:cubicBezTo>
                <a:cubicBezTo>
                  <a:pt x="3061044" y="236463"/>
                  <a:pt x="3060244" y="235748"/>
                  <a:pt x="3059777" y="234863"/>
                </a:cubicBezTo>
                <a:close/>
                <a:moveTo>
                  <a:pt x="2223720" y="234177"/>
                </a:moveTo>
                <a:lnTo>
                  <a:pt x="2200146" y="262733"/>
                </a:lnTo>
                <a:lnTo>
                  <a:pt x="2250609" y="252036"/>
                </a:lnTo>
                <a:lnTo>
                  <a:pt x="2253381" y="250731"/>
                </a:lnTo>
                <a:cubicBezTo>
                  <a:pt x="2253381" y="250598"/>
                  <a:pt x="2253362" y="250493"/>
                  <a:pt x="2253391" y="250369"/>
                </a:cubicBezTo>
                <a:cubicBezTo>
                  <a:pt x="2253429" y="250207"/>
                  <a:pt x="2253534" y="250084"/>
                  <a:pt x="2253591" y="249922"/>
                </a:cubicBezTo>
                <a:close/>
                <a:moveTo>
                  <a:pt x="1143909" y="234177"/>
                </a:moveTo>
                <a:lnTo>
                  <a:pt x="1120916" y="237282"/>
                </a:lnTo>
                <a:lnTo>
                  <a:pt x="1094351" y="284916"/>
                </a:lnTo>
                <a:lnTo>
                  <a:pt x="1107895" y="293860"/>
                </a:lnTo>
                <a:lnTo>
                  <a:pt x="1148396" y="253846"/>
                </a:lnTo>
                <a:close/>
                <a:moveTo>
                  <a:pt x="1173399" y="233577"/>
                </a:moveTo>
                <a:lnTo>
                  <a:pt x="1167436" y="329817"/>
                </a:lnTo>
                <a:cubicBezTo>
                  <a:pt x="1167531" y="329827"/>
                  <a:pt x="1167617" y="329808"/>
                  <a:pt x="1167703" y="329827"/>
                </a:cubicBezTo>
                <a:cubicBezTo>
                  <a:pt x="1168474" y="330008"/>
                  <a:pt x="1169084" y="330465"/>
                  <a:pt x="1169560" y="331017"/>
                </a:cubicBezTo>
                <a:lnTo>
                  <a:pt x="1206127" y="305766"/>
                </a:lnTo>
                <a:lnTo>
                  <a:pt x="1175018" y="234815"/>
                </a:lnTo>
                <a:close/>
                <a:moveTo>
                  <a:pt x="1171084" y="232576"/>
                </a:moveTo>
                <a:lnTo>
                  <a:pt x="1149224" y="254170"/>
                </a:lnTo>
                <a:lnTo>
                  <a:pt x="1166474" y="329789"/>
                </a:lnTo>
                <a:cubicBezTo>
                  <a:pt x="1166579" y="329779"/>
                  <a:pt x="1166684" y="329798"/>
                  <a:pt x="1166788" y="329798"/>
                </a:cubicBezTo>
                <a:lnTo>
                  <a:pt x="1172761" y="233300"/>
                </a:lnTo>
                <a:cubicBezTo>
                  <a:pt x="1172665" y="233291"/>
                  <a:pt x="1172589" y="233310"/>
                  <a:pt x="1172494" y="233300"/>
                </a:cubicBezTo>
                <a:cubicBezTo>
                  <a:pt x="1171951" y="233176"/>
                  <a:pt x="1171494" y="232910"/>
                  <a:pt x="1171084" y="232576"/>
                </a:cubicBezTo>
                <a:close/>
                <a:moveTo>
                  <a:pt x="1175818" y="232262"/>
                </a:moveTo>
                <a:cubicBezTo>
                  <a:pt x="1175590" y="232491"/>
                  <a:pt x="1175380" y="232719"/>
                  <a:pt x="1175123" y="232881"/>
                </a:cubicBezTo>
                <a:lnTo>
                  <a:pt x="1175723" y="234262"/>
                </a:lnTo>
                <a:lnTo>
                  <a:pt x="1239321" y="282602"/>
                </a:lnTo>
                <a:close/>
                <a:moveTo>
                  <a:pt x="740707" y="231272"/>
                </a:moveTo>
                <a:lnTo>
                  <a:pt x="725781" y="243006"/>
                </a:lnTo>
                <a:lnTo>
                  <a:pt x="741107" y="273877"/>
                </a:lnTo>
                <a:lnTo>
                  <a:pt x="767177" y="263476"/>
                </a:lnTo>
                <a:lnTo>
                  <a:pt x="764024" y="244864"/>
                </a:lnTo>
                <a:close/>
                <a:moveTo>
                  <a:pt x="841567" y="231157"/>
                </a:moveTo>
                <a:lnTo>
                  <a:pt x="788408" y="255684"/>
                </a:lnTo>
                <a:cubicBezTo>
                  <a:pt x="788455" y="255837"/>
                  <a:pt x="788532" y="255941"/>
                  <a:pt x="788560" y="256084"/>
                </a:cubicBezTo>
                <a:lnTo>
                  <a:pt x="904813" y="244702"/>
                </a:lnTo>
                <a:lnTo>
                  <a:pt x="905241" y="242673"/>
                </a:lnTo>
                <a:close/>
                <a:moveTo>
                  <a:pt x="1176571" y="231110"/>
                </a:moveTo>
                <a:cubicBezTo>
                  <a:pt x="1176485" y="231319"/>
                  <a:pt x="1176399" y="231538"/>
                  <a:pt x="1176285" y="231729"/>
                </a:cubicBezTo>
                <a:lnTo>
                  <a:pt x="1240102" y="282297"/>
                </a:lnTo>
                <a:lnTo>
                  <a:pt x="1271344" y="260704"/>
                </a:lnTo>
                <a:cubicBezTo>
                  <a:pt x="1270963" y="259999"/>
                  <a:pt x="1270801" y="259180"/>
                  <a:pt x="1270963" y="258342"/>
                </a:cubicBezTo>
                <a:close/>
                <a:moveTo>
                  <a:pt x="1169608" y="230700"/>
                </a:moveTo>
                <a:lnTo>
                  <a:pt x="1144643" y="234081"/>
                </a:lnTo>
                <a:lnTo>
                  <a:pt x="1149015" y="253246"/>
                </a:lnTo>
                <a:lnTo>
                  <a:pt x="1170522" y="231986"/>
                </a:lnTo>
                <a:cubicBezTo>
                  <a:pt x="1170294" y="231681"/>
                  <a:pt x="1170132" y="231357"/>
                  <a:pt x="1169989" y="231005"/>
                </a:cubicBezTo>
                <a:close/>
                <a:moveTo>
                  <a:pt x="2227530" y="229529"/>
                </a:moveTo>
                <a:lnTo>
                  <a:pt x="2224244" y="233501"/>
                </a:lnTo>
                <a:lnTo>
                  <a:pt x="2253934" y="249160"/>
                </a:lnTo>
                <a:cubicBezTo>
                  <a:pt x="2254677" y="248064"/>
                  <a:pt x="2256001" y="247493"/>
                  <a:pt x="2257372" y="247693"/>
                </a:cubicBezTo>
                <a:lnTo>
                  <a:pt x="2258258" y="243845"/>
                </a:lnTo>
                <a:close/>
                <a:moveTo>
                  <a:pt x="472416" y="229043"/>
                </a:moveTo>
                <a:lnTo>
                  <a:pt x="449775" y="233615"/>
                </a:lnTo>
                <a:cubicBezTo>
                  <a:pt x="449813" y="233996"/>
                  <a:pt x="449832" y="234367"/>
                  <a:pt x="449746" y="234748"/>
                </a:cubicBezTo>
                <a:cubicBezTo>
                  <a:pt x="449470" y="235958"/>
                  <a:pt x="448594" y="236806"/>
                  <a:pt x="447527" y="237215"/>
                </a:cubicBezTo>
                <a:lnTo>
                  <a:pt x="482493" y="371994"/>
                </a:lnTo>
                <a:close/>
                <a:moveTo>
                  <a:pt x="1863275" y="228538"/>
                </a:moveTo>
                <a:lnTo>
                  <a:pt x="1851817" y="238368"/>
                </a:lnTo>
                <a:lnTo>
                  <a:pt x="1852398" y="238368"/>
                </a:lnTo>
                <a:close/>
                <a:moveTo>
                  <a:pt x="1898156" y="226747"/>
                </a:moveTo>
                <a:lnTo>
                  <a:pt x="1880201" y="236406"/>
                </a:lnTo>
                <a:lnTo>
                  <a:pt x="1879630" y="238434"/>
                </a:lnTo>
                <a:lnTo>
                  <a:pt x="1904490" y="238644"/>
                </a:lnTo>
                <a:close/>
                <a:moveTo>
                  <a:pt x="1901956" y="224709"/>
                </a:moveTo>
                <a:lnTo>
                  <a:pt x="1898947" y="226319"/>
                </a:lnTo>
                <a:lnTo>
                  <a:pt x="1905528" y="238644"/>
                </a:lnTo>
                <a:lnTo>
                  <a:pt x="1913253" y="238720"/>
                </a:lnTo>
                <a:close/>
                <a:moveTo>
                  <a:pt x="775435" y="219194"/>
                </a:moveTo>
                <a:lnTo>
                  <a:pt x="784493" y="253265"/>
                </a:lnTo>
                <a:cubicBezTo>
                  <a:pt x="784941" y="253198"/>
                  <a:pt x="785417" y="253198"/>
                  <a:pt x="785884" y="253303"/>
                </a:cubicBezTo>
                <a:cubicBezTo>
                  <a:pt x="786865" y="253541"/>
                  <a:pt x="787646" y="254151"/>
                  <a:pt x="788132" y="254951"/>
                </a:cubicBezTo>
                <a:lnTo>
                  <a:pt x="840224" y="230900"/>
                </a:lnTo>
                <a:close/>
                <a:moveTo>
                  <a:pt x="761204" y="219013"/>
                </a:moveTo>
                <a:cubicBezTo>
                  <a:pt x="760995" y="219127"/>
                  <a:pt x="760747" y="219213"/>
                  <a:pt x="760509" y="219280"/>
                </a:cubicBezTo>
                <a:lnTo>
                  <a:pt x="764805" y="244635"/>
                </a:lnTo>
                <a:lnTo>
                  <a:pt x="782159" y="254751"/>
                </a:lnTo>
                <a:cubicBezTo>
                  <a:pt x="782388" y="254427"/>
                  <a:pt x="782693" y="254151"/>
                  <a:pt x="783017" y="253922"/>
                </a:cubicBezTo>
                <a:close/>
                <a:moveTo>
                  <a:pt x="757061" y="218403"/>
                </a:moveTo>
                <a:lnTo>
                  <a:pt x="741202" y="230871"/>
                </a:lnTo>
                <a:lnTo>
                  <a:pt x="763900" y="244111"/>
                </a:lnTo>
                <a:lnTo>
                  <a:pt x="759719" y="219422"/>
                </a:lnTo>
                <a:cubicBezTo>
                  <a:pt x="759385" y="219441"/>
                  <a:pt x="759061" y="219470"/>
                  <a:pt x="758728" y="219394"/>
                </a:cubicBezTo>
                <a:cubicBezTo>
                  <a:pt x="758052" y="219232"/>
                  <a:pt x="757518" y="218851"/>
                  <a:pt x="757061" y="218403"/>
                </a:cubicBezTo>
                <a:close/>
                <a:moveTo>
                  <a:pt x="870008" y="218032"/>
                </a:moveTo>
                <a:lnTo>
                  <a:pt x="842900" y="230538"/>
                </a:lnTo>
                <a:lnTo>
                  <a:pt x="905422" y="241854"/>
                </a:lnTo>
                <a:lnTo>
                  <a:pt x="906003" y="239158"/>
                </a:lnTo>
                <a:close/>
                <a:moveTo>
                  <a:pt x="762900" y="216946"/>
                </a:moveTo>
                <a:cubicBezTo>
                  <a:pt x="762662" y="217717"/>
                  <a:pt x="762195" y="218337"/>
                  <a:pt x="761585" y="218775"/>
                </a:cubicBezTo>
                <a:lnTo>
                  <a:pt x="783398" y="253684"/>
                </a:lnTo>
                <a:cubicBezTo>
                  <a:pt x="783541" y="253608"/>
                  <a:pt x="783693" y="253569"/>
                  <a:pt x="783855" y="253512"/>
                </a:cubicBezTo>
                <a:lnTo>
                  <a:pt x="774692" y="219080"/>
                </a:lnTo>
                <a:close/>
                <a:moveTo>
                  <a:pt x="708693" y="216355"/>
                </a:moveTo>
                <a:lnTo>
                  <a:pt x="630140" y="317082"/>
                </a:lnTo>
                <a:cubicBezTo>
                  <a:pt x="630159" y="317092"/>
                  <a:pt x="630159" y="317092"/>
                  <a:pt x="630159" y="317111"/>
                </a:cubicBezTo>
                <a:lnTo>
                  <a:pt x="724686" y="242759"/>
                </a:lnTo>
                <a:lnTo>
                  <a:pt x="711722" y="216651"/>
                </a:lnTo>
                <a:cubicBezTo>
                  <a:pt x="711093" y="216870"/>
                  <a:pt x="710427" y="216984"/>
                  <a:pt x="709750" y="216822"/>
                </a:cubicBezTo>
                <a:cubicBezTo>
                  <a:pt x="709350" y="216736"/>
                  <a:pt x="709017" y="216546"/>
                  <a:pt x="708693" y="216355"/>
                </a:cubicBezTo>
                <a:close/>
                <a:moveTo>
                  <a:pt x="1918578" y="215765"/>
                </a:moveTo>
                <a:lnTo>
                  <a:pt x="1902642" y="224328"/>
                </a:lnTo>
                <a:lnTo>
                  <a:pt x="1914253" y="238720"/>
                </a:lnTo>
                <a:lnTo>
                  <a:pt x="2002293" y="239444"/>
                </a:lnTo>
                <a:cubicBezTo>
                  <a:pt x="2002302" y="239387"/>
                  <a:pt x="2002283" y="239311"/>
                  <a:pt x="2002293" y="239244"/>
                </a:cubicBezTo>
                <a:close/>
                <a:moveTo>
                  <a:pt x="713465" y="215374"/>
                </a:moveTo>
                <a:cubicBezTo>
                  <a:pt x="713208" y="215755"/>
                  <a:pt x="712884" y="216060"/>
                  <a:pt x="712503" y="216308"/>
                </a:cubicBezTo>
                <a:lnTo>
                  <a:pt x="725371" y="242206"/>
                </a:lnTo>
                <a:lnTo>
                  <a:pt x="739887" y="230786"/>
                </a:lnTo>
                <a:close/>
                <a:moveTo>
                  <a:pt x="773501" y="214593"/>
                </a:moveTo>
                <a:lnTo>
                  <a:pt x="763024" y="215889"/>
                </a:lnTo>
                <a:cubicBezTo>
                  <a:pt x="763024" y="215955"/>
                  <a:pt x="763024" y="216032"/>
                  <a:pt x="763024" y="216108"/>
                </a:cubicBezTo>
                <a:lnTo>
                  <a:pt x="774454" y="218175"/>
                </a:lnTo>
                <a:close/>
                <a:moveTo>
                  <a:pt x="714037" y="214022"/>
                </a:moveTo>
                <a:cubicBezTo>
                  <a:pt x="714027" y="214069"/>
                  <a:pt x="714037" y="214098"/>
                  <a:pt x="714037" y="214146"/>
                </a:cubicBezTo>
                <a:cubicBezTo>
                  <a:pt x="713970" y="214403"/>
                  <a:pt x="713818" y="214612"/>
                  <a:pt x="713713" y="214841"/>
                </a:cubicBezTo>
                <a:lnTo>
                  <a:pt x="740402" y="230405"/>
                </a:lnTo>
                <a:lnTo>
                  <a:pt x="756490" y="217746"/>
                </a:lnTo>
                <a:cubicBezTo>
                  <a:pt x="756204" y="217270"/>
                  <a:pt x="756061" y="216746"/>
                  <a:pt x="756023" y="216184"/>
                </a:cubicBezTo>
                <a:close/>
                <a:moveTo>
                  <a:pt x="2056042" y="213069"/>
                </a:moveTo>
                <a:lnTo>
                  <a:pt x="2009037" y="238511"/>
                </a:lnTo>
                <a:cubicBezTo>
                  <a:pt x="2009256" y="239073"/>
                  <a:pt x="2009351" y="239654"/>
                  <a:pt x="2009284" y="240282"/>
                </a:cubicBezTo>
                <a:lnTo>
                  <a:pt x="2068739" y="255675"/>
                </a:lnTo>
                <a:close/>
                <a:moveTo>
                  <a:pt x="1146948" y="212393"/>
                </a:moveTo>
                <a:lnTo>
                  <a:pt x="1169798" y="229757"/>
                </a:lnTo>
                <a:cubicBezTo>
                  <a:pt x="1169798" y="229509"/>
                  <a:pt x="1169760" y="229262"/>
                  <a:pt x="1169827" y="229024"/>
                </a:cubicBezTo>
                <a:cubicBezTo>
                  <a:pt x="1169903" y="228652"/>
                  <a:pt x="1170084" y="228347"/>
                  <a:pt x="1170265" y="228042"/>
                </a:cubicBezTo>
                <a:close/>
                <a:moveTo>
                  <a:pt x="1886059" y="212069"/>
                </a:moveTo>
                <a:lnTo>
                  <a:pt x="1876334" y="235605"/>
                </a:lnTo>
                <a:cubicBezTo>
                  <a:pt x="1876877" y="235863"/>
                  <a:pt x="1877353" y="236225"/>
                  <a:pt x="1877677" y="236691"/>
                </a:cubicBezTo>
                <a:lnTo>
                  <a:pt x="1879420" y="235758"/>
                </a:lnTo>
                <a:close/>
                <a:moveTo>
                  <a:pt x="1890507" y="210517"/>
                </a:moveTo>
                <a:lnTo>
                  <a:pt x="1898499" y="225490"/>
                </a:lnTo>
                <a:lnTo>
                  <a:pt x="1901366" y="223966"/>
                </a:lnTo>
                <a:close/>
                <a:moveTo>
                  <a:pt x="1889260" y="210098"/>
                </a:moveTo>
                <a:cubicBezTo>
                  <a:pt x="1888707" y="210307"/>
                  <a:pt x="1888136" y="210402"/>
                  <a:pt x="1887516" y="210307"/>
                </a:cubicBezTo>
                <a:lnTo>
                  <a:pt x="1880544" y="235148"/>
                </a:lnTo>
                <a:lnTo>
                  <a:pt x="1897718" y="225928"/>
                </a:lnTo>
                <a:close/>
                <a:moveTo>
                  <a:pt x="1885735" y="209507"/>
                </a:moveTo>
                <a:lnTo>
                  <a:pt x="1853788" y="238349"/>
                </a:lnTo>
                <a:lnTo>
                  <a:pt x="1871334" y="238320"/>
                </a:lnTo>
                <a:cubicBezTo>
                  <a:pt x="1871343" y="238196"/>
                  <a:pt x="1871315" y="238082"/>
                  <a:pt x="1871343" y="237949"/>
                </a:cubicBezTo>
                <a:cubicBezTo>
                  <a:pt x="1871781" y="236034"/>
                  <a:pt x="1873715" y="234834"/>
                  <a:pt x="1875620" y="235272"/>
                </a:cubicBezTo>
                <a:cubicBezTo>
                  <a:pt x="1875753" y="235310"/>
                  <a:pt x="1875858" y="235396"/>
                  <a:pt x="1875972" y="235434"/>
                </a:cubicBezTo>
                <a:lnTo>
                  <a:pt x="1886497" y="209983"/>
                </a:lnTo>
                <a:cubicBezTo>
                  <a:pt x="1886221" y="209840"/>
                  <a:pt x="1885954" y="209698"/>
                  <a:pt x="1885735" y="209507"/>
                </a:cubicBezTo>
                <a:close/>
                <a:moveTo>
                  <a:pt x="1136518" y="209269"/>
                </a:moveTo>
                <a:lnTo>
                  <a:pt x="1121373" y="236434"/>
                </a:lnTo>
                <a:lnTo>
                  <a:pt x="1143728" y="233415"/>
                </a:lnTo>
                <a:lnTo>
                  <a:pt x="1138290" y="209545"/>
                </a:lnTo>
                <a:cubicBezTo>
                  <a:pt x="1137890" y="209593"/>
                  <a:pt x="1137480" y="209621"/>
                  <a:pt x="1137071" y="209526"/>
                </a:cubicBezTo>
                <a:cubicBezTo>
                  <a:pt x="1136870" y="209478"/>
                  <a:pt x="1136718" y="209354"/>
                  <a:pt x="1136518" y="209269"/>
                </a:cubicBezTo>
                <a:close/>
                <a:moveTo>
                  <a:pt x="1140395" y="208497"/>
                </a:moveTo>
                <a:cubicBezTo>
                  <a:pt x="1140004" y="208888"/>
                  <a:pt x="1139537" y="209183"/>
                  <a:pt x="1139014" y="209364"/>
                </a:cubicBezTo>
                <a:lnTo>
                  <a:pt x="1144481" y="233319"/>
                </a:lnTo>
                <a:lnTo>
                  <a:pt x="1168751" y="230052"/>
                </a:lnTo>
                <a:close/>
                <a:moveTo>
                  <a:pt x="1891288" y="208097"/>
                </a:moveTo>
                <a:cubicBezTo>
                  <a:pt x="1891117" y="208554"/>
                  <a:pt x="1890850" y="208955"/>
                  <a:pt x="1890517" y="209297"/>
                </a:cubicBezTo>
                <a:lnTo>
                  <a:pt x="1902052" y="223594"/>
                </a:lnTo>
                <a:lnTo>
                  <a:pt x="1917282" y="215393"/>
                </a:lnTo>
                <a:close/>
                <a:moveTo>
                  <a:pt x="577505" y="207792"/>
                </a:moveTo>
                <a:lnTo>
                  <a:pt x="473330" y="228862"/>
                </a:lnTo>
                <a:lnTo>
                  <a:pt x="483503" y="373146"/>
                </a:lnTo>
                <a:cubicBezTo>
                  <a:pt x="483703" y="373156"/>
                  <a:pt x="483894" y="373118"/>
                  <a:pt x="484094" y="373156"/>
                </a:cubicBezTo>
                <a:cubicBezTo>
                  <a:pt x="485141" y="373394"/>
                  <a:pt x="485932" y="374080"/>
                  <a:pt x="486408" y="374956"/>
                </a:cubicBezTo>
                <a:lnTo>
                  <a:pt x="624273" y="320492"/>
                </a:lnTo>
                <a:cubicBezTo>
                  <a:pt x="624130" y="319949"/>
                  <a:pt x="624063" y="319368"/>
                  <a:pt x="624206" y="318787"/>
                </a:cubicBezTo>
                <a:cubicBezTo>
                  <a:pt x="624444" y="317739"/>
                  <a:pt x="625140" y="316949"/>
                  <a:pt x="626007" y="316473"/>
                </a:cubicBezTo>
                <a:lnTo>
                  <a:pt x="581868" y="210088"/>
                </a:lnTo>
                <a:cubicBezTo>
                  <a:pt x="581287" y="210259"/>
                  <a:pt x="580677" y="210345"/>
                  <a:pt x="580048" y="210202"/>
                </a:cubicBezTo>
                <a:cubicBezTo>
                  <a:pt x="578772" y="209907"/>
                  <a:pt x="577877" y="208945"/>
                  <a:pt x="577505" y="207792"/>
                </a:cubicBezTo>
                <a:close/>
                <a:moveTo>
                  <a:pt x="1134746" y="207716"/>
                </a:moveTo>
                <a:lnTo>
                  <a:pt x="1041201" y="247054"/>
                </a:lnTo>
                <a:cubicBezTo>
                  <a:pt x="1041230" y="247131"/>
                  <a:pt x="1041258" y="247188"/>
                  <a:pt x="1041287" y="247254"/>
                </a:cubicBezTo>
                <a:lnTo>
                  <a:pt x="1120373" y="236577"/>
                </a:lnTo>
                <a:lnTo>
                  <a:pt x="1135794" y="208945"/>
                </a:lnTo>
                <a:cubicBezTo>
                  <a:pt x="1135356" y="208621"/>
                  <a:pt x="1135013" y="208183"/>
                  <a:pt x="1134746" y="207716"/>
                </a:cubicBezTo>
                <a:close/>
                <a:moveTo>
                  <a:pt x="1140976" y="207669"/>
                </a:moveTo>
                <a:cubicBezTo>
                  <a:pt x="1140947" y="207716"/>
                  <a:pt x="1140938" y="207764"/>
                  <a:pt x="1140919" y="207811"/>
                </a:cubicBezTo>
                <a:lnTo>
                  <a:pt x="1141071" y="207926"/>
                </a:lnTo>
                <a:lnTo>
                  <a:pt x="1170475" y="227652"/>
                </a:lnTo>
                <a:cubicBezTo>
                  <a:pt x="1171294" y="226585"/>
                  <a:pt x="1172704" y="226014"/>
                  <a:pt x="1174104" y="226338"/>
                </a:cubicBezTo>
                <a:cubicBezTo>
                  <a:pt x="1175980" y="226766"/>
                  <a:pt x="1177142" y="228614"/>
                  <a:pt x="1176790" y="230481"/>
                </a:cubicBezTo>
                <a:lnTo>
                  <a:pt x="1266725" y="256436"/>
                </a:lnTo>
                <a:close/>
                <a:moveTo>
                  <a:pt x="584344" y="207345"/>
                </a:moveTo>
                <a:cubicBezTo>
                  <a:pt x="584335" y="207402"/>
                  <a:pt x="584344" y="207459"/>
                  <a:pt x="584335" y="207516"/>
                </a:cubicBezTo>
                <a:cubicBezTo>
                  <a:pt x="584097" y="208554"/>
                  <a:pt x="583401" y="209364"/>
                  <a:pt x="582525" y="209812"/>
                </a:cubicBezTo>
                <a:lnTo>
                  <a:pt x="626664" y="316206"/>
                </a:lnTo>
                <a:cubicBezTo>
                  <a:pt x="627245" y="316025"/>
                  <a:pt x="627854" y="315949"/>
                  <a:pt x="628483" y="316092"/>
                </a:cubicBezTo>
                <a:cubicBezTo>
                  <a:pt x="628874" y="316187"/>
                  <a:pt x="629216" y="316377"/>
                  <a:pt x="629540" y="316577"/>
                </a:cubicBezTo>
                <a:lnTo>
                  <a:pt x="708103" y="215851"/>
                </a:lnTo>
                <a:cubicBezTo>
                  <a:pt x="707502" y="215270"/>
                  <a:pt x="707112" y="214498"/>
                  <a:pt x="707036" y="213650"/>
                </a:cubicBezTo>
                <a:close/>
                <a:moveTo>
                  <a:pt x="848339" y="205325"/>
                </a:moveTo>
                <a:lnTo>
                  <a:pt x="774177" y="214517"/>
                </a:lnTo>
                <a:lnTo>
                  <a:pt x="775187" y="218318"/>
                </a:lnTo>
                <a:lnTo>
                  <a:pt x="841548" y="230309"/>
                </a:lnTo>
                <a:lnTo>
                  <a:pt x="869180" y="217555"/>
                </a:lnTo>
                <a:close/>
                <a:moveTo>
                  <a:pt x="470692" y="204459"/>
                </a:moveTo>
                <a:lnTo>
                  <a:pt x="448775" y="231491"/>
                </a:lnTo>
                <a:cubicBezTo>
                  <a:pt x="449156" y="231900"/>
                  <a:pt x="449442" y="232348"/>
                  <a:pt x="449623" y="232881"/>
                </a:cubicBezTo>
                <a:lnTo>
                  <a:pt x="472378" y="228281"/>
                </a:lnTo>
                <a:close/>
                <a:moveTo>
                  <a:pt x="2019114" y="202144"/>
                </a:moveTo>
                <a:lnTo>
                  <a:pt x="2006179" y="236348"/>
                </a:lnTo>
                <a:cubicBezTo>
                  <a:pt x="2006322" y="236367"/>
                  <a:pt x="2006446" y="236339"/>
                  <a:pt x="2006579" y="236367"/>
                </a:cubicBezTo>
                <a:cubicBezTo>
                  <a:pt x="2006627" y="236387"/>
                  <a:pt x="2006655" y="236406"/>
                  <a:pt x="2006693" y="236415"/>
                </a:cubicBezTo>
                <a:close/>
                <a:moveTo>
                  <a:pt x="381357" y="201639"/>
                </a:moveTo>
                <a:lnTo>
                  <a:pt x="322445" y="333132"/>
                </a:lnTo>
                <a:cubicBezTo>
                  <a:pt x="322664" y="333265"/>
                  <a:pt x="322845" y="333437"/>
                  <a:pt x="323035" y="333618"/>
                </a:cubicBezTo>
                <a:lnTo>
                  <a:pt x="443250" y="235853"/>
                </a:lnTo>
                <a:cubicBezTo>
                  <a:pt x="442755" y="235072"/>
                  <a:pt x="442565" y="234110"/>
                  <a:pt x="442784" y="233148"/>
                </a:cubicBezTo>
                <a:cubicBezTo>
                  <a:pt x="442822" y="232996"/>
                  <a:pt x="442917" y="232891"/>
                  <a:pt x="442965" y="232748"/>
                </a:cubicBezTo>
                <a:close/>
                <a:moveTo>
                  <a:pt x="915357" y="200039"/>
                </a:moveTo>
                <a:lnTo>
                  <a:pt x="907051" y="238701"/>
                </a:lnTo>
                <a:lnTo>
                  <a:pt x="912442" y="241863"/>
                </a:lnTo>
                <a:cubicBezTo>
                  <a:pt x="913071" y="241063"/>
                  <a:pt x="914014" y="240596"/>
                  <a:pt x="915043" y="240539"/>
                </a:cubicBezTo>
                <a:lnTo>
                  <a:pt x="915376" y="200049"/>
                </a:lnTo>
                <a:cubicBezTo>
                  <a:pt x="915367" y="200049"/>
                  <a:pt x="915367" y="200049"/>
                  <a:pt x="915357" y="200039"/>
                </a:cubicBezTo>
                <a:close/>
                <a:moveTo>
                  <a:pt x="916557" y="199953"/>
                </a:moveTo>
                <a:cubicBezTo>
                  <a:pt x="916319" y="200020"/>
                  <a:pt x="916081" y="200058"/>
                  <a:pt x="915833" y="200058"/>
                </a:cubicBezTo>
                <a:lnTo>
                  <a:pt x="915500" y="240558"/>
                </a:lnTo>
                <a:cubicBezTo>
                  <a:pt x="915690" y="240568"/>
                  <a:pt x="915862" y="240530"/>
                  <a:pt x="916052" y="240568"/>
                </a:cubicBezTo>
                <a:cubicBezTo>
                  <a:pt x="917624" y="240930"/>
                  <a:pt x="918643" y="242282"/>
                  <a:pt x="918757" y="243816"/>
                </a:cubicBezTo>
                <a:lnTo>
                  <a:pt x="935255" y="244359"/>
                </a:lnTo>
                <a:close/>
                <a:moveTo>
                  <a:pt x="912576" y="198382"/>
                </a:moveTo>
                <a:lnTo>
                  <a:pt x="871028" y="217565"/>
                </a:lnTo>
                <a:lnTo>
                  <a:pt x="906203" y="238206"/>
                </a:lnTo>
                <a:lnTo>
                  <a:pt x="914443" y="199858"/>
                </a:lnTo>
                <a:cubicBezTo>
                  <a:pt x="913652" y="199572"/>
                  <a:pt x="912985" y="199067"/>
                  <a:pt x="912576" y="198382"/>
                </a:cubicBezTo>
                <a:close/>
                <a:moveTo>
                  <a:pt x="918700" y="198248"/>
                </a:moveTo>
                <a:cubicBezTo>
                  <a:pt x="918395" y="198820"/>
                  <a:pt x="917976" y="199296"/>
                  <a:pt x="917433" y="199620"/>
                </a:cubicBezTo>
                <a:lnTo>
                  <a:pt x="936283" y="244397"/>
                </a:lnTo>
                <a:lnTo>
                  <a:pt x="1034362" y="247635"/>
                </a:lnTo>
                <a:cubicBezTo>
                  <a:pt x="1034391" y="247531"/>
                  <a:pt x="1034353" y="247416"/>
                  <a:pt x="1034372" y="247302"/>
                </a:cubicBezTo>
                <a:cubicBezTo>
                  <a:pt x="1034391" y="247226"/>
                  <a:pt x="1034448" y="247159"/>
                  <a:pt x="1034467" y="247083"/>
                </a:cubicBezTo>
                <a:close/>
                <a:moveTo>
                  <a:pt x="912204" y="197401"/>
                </a:moveTo>
                <a:lnTo>
                  <a:pt x="849844" y="205135"/>
                </a:lnTo>
                <a:lnTo>
                  <a:pt x="870209" y="217079"/>
                </a:lnTo>
                <a:lnTo>
                  <a:pt x="912299" y="197648"/>
                </a:lnTo>
                <a:cubicBezTo>
                  <a:pt x="912271" y="197572"/>
                  <a:pt x="912214" y="197486"/>
                  <a:pt x="912204" y="197401"/>
                </a:cubicBezTo>
                <a:close/>
                <a:moveTo>
                  <a:pt x="468758" y="195981"/>
                </a:moveTo>
                <a:lnTo>
                  <a:pt x="448556" y="230471"/>
                </a:lnTo>
                <a:lnTo>
                  <a:pt x="470597" y="203278"/>
                </a:lnTo>
                <a:lnTo>
                  <a:pt x="470111" y="196343"/>
                </a:lnTo>
                <a:cubicBezTo>
                  <a:pt x="469911" y="196334"/>
                  <a:pt x="469730" y="196372"/>
                  <a:pt x="469530" y="196334"/>
                </a:cubicBezTo>
                <a:cubicBezTo>
                  <a:pt x="469244" y="196258"/>
                  <a:pt x="469006" y="196096"/>
                  <a:pt x="468758" y="195981"/>
                </a:cubicBezTo>
                <a:close/>
                <a:moveTo>
                  <a:pt x="478950" y="194267"/>
                </a:moveTo>
                <a:lnTo>
                  <a:pt x="471549" y="203392"/>
                </a:lnTo>
                <a:lnTo>
                  <a:pt x="473292" y="228081"/>
                </a:lnTo>
                <a:lnTo>
                  <a:pt x="577353" y="207021"/>
                </a:lnTo>
                <a:cubicBezTo>
                  <a:pt x="577343" y="206887"/>
                  <a:pt x="577362" y="206745"/>
                  <a:pt x="577362" y="206602"/>
                </a:cubicBezTo>
                <a:close/>
                <a:moveTo>
                  <a:pt x="171112" y="194153"/>
                </a:moveTo>
                <a:lnTo>
                  <a:pt x="68413" y="301290"/>
                </a:lnTo>
                <a:cubicBezTo>
                  <a:pt x="68708" y="301652"/>
                  <a:pt x="68927" y="302061"/>
                  <a:pt x="69061" y="302509"/>
                </a:cubicBezTo>
                <a:lnTo>
                  <a:pt x="187190" y="280201"/>
                </a:lnTo>
                <a:cubicBezTo>
                  <a:pt x="187161" y="279839"/>
                  <a:pt x="187133" y="279478"/>
                  <a:pt x="187218" y="279097"/>
                </a:cubicBezTo>
                <a:cubicBezTo>
                  <a:pt x="187523" y="277782"/>
                  <a:pt x="188533" y="276877"/>
                  <a:pt x="189733" y="276515"/>
                </a:cubicBezTo>
                <a:lnTo>
                  <a:pt x="173645" y="194829"/>
                </a:lnTo>
                <a:cubicBezTo>
                  <a:pt x="173255" y="194876"/>
                  <a:pt x="172855" y="194896"/>
                  <a:pt x="172455" y="194800"/>
                </a:cubicBezTo>
                <a:cubicBezTo>
                  <a:pt x="171950" y="194676"/>
                  <a:pt x="171502" y="194448"/>
                  <a:pt x="171112" y="194153"/>
                </a:cubicBezTo>
                <a:close/>
                <a:moveTo>
                  <a:pt x="473816" y="193629"/>
                </a:moveTo>
                <a:cubicBezTo>
                  <a:pt x="473816" y="193629"/>
                  <a:pt x="473816" y="193638"/>
                  <a:pt x="473816" y="193648"/>
                </a:cubicBezTo>
                <a:cubicBezTo>
                  <a:pt x="473483" y="195057"/>
                  <a:pt x="472378" y="196058"/>
                  <a:pt x="471044" y="196334"/>
                </a:cubicBezTo>
                <a:lnTo>
                  <a:pt x="471454" y="202230"/>
                </a:lnTo>
                <a:lnTo>
                  <a:pt x="478007" y="194153"/>
                </a:lnTo>
                <a:close/>
                <a:moveTo>
                  <a:pt x="725667" y="193543"/>
                </a:moveTo>
                <a:lnTo>
                  <a:pt x="712865" y="210688"/>
                </a:lnTo>
                <a:cubicBezTo>
                  <a:pt x="713570" y="211298"/>
                  <a:pt x="713989" y="212155"/>
                  <a:pt x="714056" y="213098"/>
                </a:cubicBezTo>
                <a:lnTo>
                  <a:pt x="756042" y="215260"/>
                </a:lnTo>
                <a:cubicBezTo>
                  <a:pt x="756042" y="215203"/>
                  <a:pt x="756032" y="215146"/>
                  <a:pt x="756042" y="215088"/>
                </a:cubicBezTo>
                <a:cubicBezTo>
                  <a:pt x="756109" y="214793"/>
                  <a:pt x="756270" y="214555"/>
                  <a:pt x="756404" y="214298"/>
                </a:cubicBezTo>
                <a:close/>
                <a:moveTo>
                  <a:pt x="169892" y="192305"/>
                </a:moveTo>
                <a:lnTo>
                  <a:pt x="7034" y="219051"/>
                </a:lnTo>
                <a:cubicBezTo>
                  <a:pt x="7043" y="219356"/>
                  <a:pt x="7082" y="219670"/>
                  <a:pt x="7015" y="219975"/>
                </a:cubicBezTo>
                <a:cubicBezTo>
                  <a:pt x="6834" y="220727"/>
                  <a:pt x="6396" y="221318"/>
                  <a:pt x="5862" y="221794"/>
                </a:cubicBezTo>
                <a:lnTo>
                  <a:pt x="63851" y="300461"/>
                </a:lnTo>
                <a:cubicBezTo>
                  <a:pt x="64613" y="300004"/>
                  <a:pt x="65556" y="299813"/>
                  <a:pt x="66498" y="300033"/>
                </a:cubicBezTo>
                <a:cubicBezTo>
                  <a:pt x="67013" y="300147"/>
                  <a:pt x="67441" y="300375"/>
                  <a:pt x="67842" y="300671"/>
                </a:cubicBezTo>
                <a:lnTo>
                  <a:pt x="170550" y="193533"/>
                </a:lnTo>
                <a:cubicBezTo>
                  <a:pt x="170245" y="193162"/>
                  <a:pt x="170035" y="192762"/>
                  <a:pt x="169892" y="192305"/>
                </a:cubicBezTo>
                <a:close/>
                <a:moveTo>
                  <a:pt x="482893" y="188123"/>
                </a:moveTo>
                <a:lnTo>
                  <a:pt x="473730" y="191924"/>
                </a:lnTo>
                <a:cubicBezTo>
                  <a:pt x="473826" y="192257"/>
                  <a:pt x="473845" y="192590"/>
                  <a:pt x="473835" y="192952"/>
                </a:cubicBezTo>
                <a:lnTo>
                  <a:pt x="478502" y="193533"/>
                </a:lnTo>
                <a:close/>
                <a:moveTo>
                  <a:pt x="2134319" y="186095"/>
                </a:moveTo>
                <a:lnTo>
                  <a:pt x="2223520" y="233129"/>
                </a:lnTo>
                <a:lnTo>
                  <a:pt x="2226778" y="229186"/>
                </a:lnTo>
                <a:close/>
                <a:moveTo>
                  <a:pt x="2120536" y="181742"/>
                </a:moveTo>
                <a:cubicBezTo>
                  <a:pt x="2119850" y="182046"/>
                  <a:pt x="2119079" y="182208"/>
                  <a:pt x="2118298" y="182027"/>
                </a:cubicBezTo>
                <a:cubicBezTo>
                  <a:pt x="2118250" y="182008"/>
                  <a:pt x="2118241" y="181989"/>
                  <a:pt x="2118212" y="181989"/>
                </a:cubicBezTo>
                <a:lnTo>
                  <a:pt x="2089494" y="261047"/>
                </a:lnTo>
                <a:lnTo>
                  <a:pt x="2142844" y="274858"/>
                </a:lnTo>
                <a:lnTo>
                  <a:pt x="2171143" y="268867"/>
                </a:lnTo>
                <a:close/>
                <a:moveTo>
                  <a:pt x="2122032" y="180570"/>
                </a:moveTo>
                <a:cubicBezTo>
                  <a:pt x="2121784" y="180894"/>
                  <a:pt x="2121489" y="181170"/>
                  <a:pt x="2121165" y="181408"/>
                </a:cubicBezTo>
                <a:lnTo>
                  <a:pt x="2171876" y="268714"/>
                </a:lnTo>
                <a:lnTo>
                  <a:pt x="2198879" y="262990"/>
                </a:lnTo>
                <a:lnTo>
                  <a:pt x="2222997" y="233796"/>
                </a:lnTo>
                <a:close/>
                <a:moveTo>
                  <a:pt x="2116155" y="180541"/>
                </a:moveTo>
                <a:lnTo>
                  <a:pt x="2056728" y="212698"/>
                </a:lnTo>
                <a:lnTo>
                  <a:pt x="2069606" y="255913"/>
                </a:lnTo>
                <a:lnTo>
                  <a:pt x="2088818" y="260875"/>
                </a:lnTo>
                <a:lnTo>
                  <a:pt x="2117564" y="181694"/>
                </a:lnTo>
                <a:cubicBezTo>
                  <a:pt x="2117002" y="181418"/>
                  <a:pt x="2116507" y="181046"/>
                  <a:pt x="2116155" y="180541"/>
                </a:cubicBezTo>
                <a:close/>
                <a:moveTo>
                  <a:pt x="2274012" y="178141"/>
                </a:moveTo>
                <a:lnTo>
                  <a:pt x="2258973" y="243254"/>
                </a:lnTo>
                <a:lnTo>
                  <a:pt x="2260973" y="244187"/>
                </a:lnTo>
                <a:cubicBezTo>
                  <a:pt x="2261658" y="243083"/>
                  <a:pt x="2262906" y="242463"/>
                  <a:pt x="2264230" y="242559"/>
                </a:cubicBezTo>
                <a:close/>
                <a:moveTo>
                  <a:pt x="394959" y="177741"/>
                </a:moveTo>
                <a:cubicBezTo>
                  <a:pt x="394149" y="178360"/>
                  <a:pt x="393092" y="178674"/>
                  <a:pt x="392006" y="178427"/>
                </a:cubicBezTo>
                <a:cubicBezTo>
                  <a:pt x="391939" y="178408"/>
                  <a:pt x="391873" y="178351"/>
                  <a:pt x="391796" y="178332"/>
                </a:cubicBezTo>
                <a:lnTo>
                  <a:pt x="381690" y="200858"/>
                </a:lnTo>
                <a:lnTo>
                  <a:pt x="443298" y="231976"/>
                </a:lnTo>
                <a:cubicBezTo>
                  <a:pt x="443412" y="231805"/>
                  <a:pt x="443555" y="231681"/>
                  <a:pt x="443698" y="231538"/>
                </a:cubicBezTo>
                <a:close/>
                <a:moveTo>
                  <a:pt x="675641" y="177312"/>
                </a:moveTo>
                <a:lnTo>
                  <a:pt x="584363" y="206087"/>
                </a:lnTo>
                <a:cubicBezTo>
                  <a:pt x="584392" y="206202"/>
                  <a:pt x="584363" y="206326"/>
                  <a:pt x="584363" y="206440"/>
                </a:cubicBezTo>
                <a:lnTo>
                  <a:pt x="707055" y="212745"/>
                </a:lnTo>
                <a:cubicBezTo>
                  <a:pt x="707074" y="212679"/>
                  <a:pt x="707045" y="212603"/>
                  <a:pt x="707055" y="212536"/>
                </a:cubicBezTo>
                <a:cubicBezTo>
                  <a:pt x="707188" y="211955"/>
                  <a:pt x="707493" y="211459"/>
                  <a:pt x="707864" y="211040"/>
                </a:cubicBezTo>
                <a:close/>
                <a:moveTo>
                  <a:pt x="396178" y="176007"/>
                </a:moveTo>
                <a:cubicBezTo>
                  <a:pt x="396016" y="176531"/>
                  <a:pt x="395740" y="176969"/>
                  <a:pt x="395387" y="177350"/>
                </a:cubicBezTo>
                <a:lnTo>
                  <a:pt x="444117" y="231148"/>
                </a:lnTo>
                <a:cubicBezTo>
                  <a:pt x="444927" y="230519"/>
                  <a:pt x="445984" y="230205"/>
                  <a:pt x="447070" y="230452"/>
                </a:cubicBezTo>
                <a:cubicBezTo>
                  <a:pt x="447346" y="230519"/>
                  <a:pt x="447584" y="230681"/>
                  <a:pt x="447841" y="230805"/>
                </a:cubicBezTo>
                <a:lnTo>
                  <a:pt x="468349" y="195781"/>
                </a:lnTo>
                <a:cubicBezTo>
                  <a:pt x="467911" y="195496"/>
                  <a:pt x="467539" y="195115"/>
                  <a:pt x="467272" y="194667"/>
                </a:cubicBezTo>
                <a:cubicBezTo>
                  <a:pt x="467187" y="194543"/>
                  <a:pt x="467063" y="194457"/>
                  <a:pt x="466977" y="194324"/>
                </a:cubicBezTo>
                <a:cubicBezTo>
                  <a:pt x="466158" y="194981"/>
                  <a:pt x="465091" y="195296"/>
                  <a:pt x="463996" y="195048"/>
                </a:cubicBezTo>
                <a:cubicBezTo>
                  <a:pt x="462167" y="194629"/>
                  <a:pt x="461043" y="192867"/>
                  <a:pt x="461310" y="191047"/>
                </a:cubicBezTo>
                <a:close/>
                <a:moveTo>
                  <a:pt x="2273479" y="173874"/>
                </a:moveTo>
                <a:lnTo>
                  <a:pt x="2228093" y="228871"/>
                </a:lnTo>
                <a:lnTo>
                  <a:pt x="2258458" y="243016"/>
                </a:lnTo>
                <a:lnTo>
                  <a:pt x="2274336" y="174265"/>
                </a:lnTo>
                <a:cubicBezTo>
                  <a:pt x="2274032" y="174160"/>
                  <a:pt x="2273727" y="174026"/>
                  <a:pt x="2273479" y="173874"/>
                </a:cubicBezTo>
                <a:close/>
                <a:moveTo>
                  <a:pt x="2277927" y="173341"/>
                </a:moveTo>
                <a:cubicBezTo>
                  <a:pt x="2277213" y="174064"/>
                  <a:pt x="2276222" y="174474"/>
                  <a:pt x="2275146" y="174388"/>
                </a:cubicBezTo>
                <a:lnTo>
                  <a:pt x="2264783" y="242568"/>
                </a:lnTo>
                <a:cubicBezTo>
                  <a:pt x="2266316" y="242930"/>
                  <a:pt x="2267335" y="244207"/>
                  <a:pt x="2267497" y="245692"/>
                </a:cubicBezTo>
                <a:lnTo>
                  <a:pt x="2365605" y="244730"/>
                </a:lnTo>
                <a:cubicBezTo>
                  <a:pt x="2365614" y="244559"/>
                  <a:pt x="2365576" y="244407"/>
                  <a:pt x="2365614" y="244226"/>
                </a:cubicBezTo>
                <a:cubicBezTo>
                  <a:pt x="2365710" y="243807"/>
                  <a:pt x="2365900" y="243454"/>
                  <a:pt x="2366119" y="243121"/>
                </a:cubicBezTo>
                <a:close/>
                <a:moveTo>
                  <a:pt x="693367" y="171712"/>
                </a:moveTo>
                <a:lnTo>
                  <a:pt x="676384" y="177074"/>
                </a:lnTo>
                <a:lnTo>
                  <a:pt x="708379" y="210564"/>
                </a:lnTo>
                <a:cubicBezTo>
                  <a:pt x="709198" y="209926"/>
                  <a:pt x="710265" y="209602"/>
                  <a:pt x="711351" y="209850"/>
                </a:cubicBezTo>
                <a:cubicBezTo>
                  <a:pt x="711760" y="209945"/>
                  <a:pt x="712103" y="210136"/>
                  <a:pt x="712436" y="210345"/>
                </a:cubicBezTo>
                <a:lnTo>
                  <a:pt x="725219" y="193229"/>
                </a:lnTo>
                <a:close/>
                <a:moveTo>
                  <a:pt x="2271879" y="171474"/>
                </a:moveTo>
                <a:lnTo>
                  <a:pt x="2122594" y="178779"/>
                </a:lnTo>
                <a:cubicBezTo>
                  <a:pt x="2122575" y="178970"/>
                  <a:pt x="2122613" y="179151"/>
                  <a:pt x="2122565" y="179341"/>
                </a:cubicBezTo>
                <a:cubicBezTo>
                  <a:pt x="2122546" y="179446"/>
                  <a:pt x="2122470" y="179532"/>
                  <a:pt x="2122432" y="179627"/>
                </a:cubicBezTo>
                <a:lnTo>
                  <a:pt x="2227330" y="228509"/>
                </a:lnTo>
                <a:lnTo>
                  <a:pt x="2272879" y="173331"/>
                </a:lnTo>
                <a:cubicBezTo>
                  <a:pt x="2272374" y="172817"/>
                  <a:pt x="2272012" y="172198"/>
                  <a:pt x="2271879" y="171474"/>
                </a:cubicBezTo>
                <a:close/>
                <a:moveTo>
                  <a:pt x="2554933" y="165863"/>
                </a:moveTo>
                <a:lnTo>
                  <a:pt x="2464436" y="258351"/>
                </a:lnTo>
                <a:cubicBezTo>
                  <a:pt x="2465046" y="259113"/>
                  <a:pt x="2465351" y="260066"/>
                  <a:pt x="2465208" y="261085"/>
                </a:cubicBezTo>
                <a:lnTo>
                  <a:pt x="2614988" y="301252"/>
                </a:lnTo>
                <a:cubicBezTo>
                  <a:pt x="2615284" y="300509"/>
                  <a:pt x="2615779" y="299890"/>
                  <a:pt x="2616446" y="299499"/>
                </a:cubicBezTo>
                <a:lnTo>
                  <a:pt x="2558172" y="166425"/>
                </a:lnTo>
                <a:cubicBezTo>
                  <a:pt x="2557591" y="166616"/>
                  <a:pt x="2556972" y="166702"/>
                  <a:pt x="2556334" y="166549"/>
                </a:cubicBezTo>
                <a:cubicBezTo>
                  <a:pt x="2555819" y="166425"/>
                  <a:pt x="2555352" y="166178"/>
                  <a:pt x="2554933" y="165863"/>
                </a:cubicBezTo>
                <a:close/>
                <a:moveTo>
                  <a:pt x="298680" y="163349"/>
                </a:moveTo>
                <a:lnTo>
                  <a:pt x="193381" y="277620"/>
                </a:lnTo>
                <a:cubicBezTo>
                  <a:pt x="194086" y="278458"/>
                  <a:pt x="194448" y="279554"/>
                  <a:pt x="194200" y="280687"/>
                </a:cubicBezTo>
                <a:cubicBezTo>
                  <a:pt x="194181" y="280773"/>
                  <a:pt x="194124" y="280840"/>
                  <a:pt x="194095" y="280925"/>
                </a:cubicBezTo>
                <a:lnTo>
                  <a:pt x="317558" y="334380"/>
                </a:lnTo>
                <a:cubicBezTo>
                  <a:pt x="318035" y="333532"/>
                  <a:pt x="318825" y="332932"/>
                  <a:pt x="319768" y="332694"/>
                </a:cubicBezTo>
                <a:lnTo>
                  <a:pt x="300718" y="163949"/>
                </a:lnTo>
                <a:cubicBezTo>
                  <a:pt x="300461" y="163949"/>
                  <a:pt x="300223" y="163996"/>
                  <a:pt x="299966" y="163930"/>
                </a:cubicBezTo>
                <a:cubicBezTo>
                  <a:pt x="299480" y="163815"/>
                  <a:pt x="299061" y="163615"/>
                  <a:pt x="298680" y="163349"/>
                </a:cubicBezTo>
                <a:close/>
                <a:moveTo>
                  <a:pt x="303728" y="162434"/>
                </a:moveTo>
                <a:cubicBezTo>
                  <a:pt x="303233" y="163177"/>
                  <a:pt x="302480" y="163682"/>
                  <a:pt x="301623" y="163892"/>
                </a:cubicBezTo>
                <a:lnTo>
                  <a:pt x="320664" y="332646"/>
                </a:lnTo>
                <a:cubicBezTo>
                  <a:pt x="320911" y="332646"/>
                  <a:pt x="321149" y="332608"/>
                  <a:pt x="321407" y="332665"/>
                </a:cubicBezTo>
                <a:cubicBezTo>
                  <a:pt x="321483" y="332684"/>
                  <a:pt x="321540" y="332741"/>
                  <a:pt x="321616" y="332770"/>
                </a:cubicBezTo>
                <a:lnTo>
                  <a:pt x="380547" y="201239"/>
                </a:lnTo>
                <a:close/>
                <a:moveTo>
                  <a:pt x="297470" y="161644"/>
                </a:moveTo>
                <a:lnTo>
                  <a:pt x="176779" y="190847"/>
                </a:lnTo>
                <a:cubicBezTo>
                  <a:pt x="176836" y="191257"/>
                  <a:pt x="176846" y="191686"/>
                  <a:pt x="176750" y="192114"/>
                </a:cubicBezTo>
                <a:cubicBezTo>
                  <a:pt x="176436" y="193429"/>
                  <a:pt x="175436" y="194343"/>
                  <a:pt x="174236" y="194695"/>
                </a:cubicBezTo>
                <a:lnTo>
                  <a:pt x="190323" y="276382"/>
                </a:lnTo>
                <a:cubicBezTo>
                  <a:pt x="190714" y="276353"/>
                  <a:pt x="191105" y="276334"/>
                  <a:pt x="191514" y="276420"/>
                </a:cubicBezTo>
                <a:cubicBezTo>
                  <a:pt x="191990" y="276525"/>
                  <a:pt x="192419" y="276734"/>
                  <a:pt x="192800" y="277011"/>
                </a:cubicBezTo>
                <a:lnTo>
                  <a:pt x="298099" y="162730"/>
                </a:lnTo>
                <a:cubicBezTo>
                  <a:pt x="297823" y="162406"/>
                  <a:pt x="297613" y="162044"/>
                  <a:pt x="297470" y="161644"/>
                </a:cubicBezTo>
                <a:close/>
                <a:moveTo>
                  <a:pt x="304233" y="161310"/>
                </a:moveTo>
                <a:cubicBezTo>
                  <a:pt x="304204" y="161444"/>
                  <a:pt x="304128" y="161539"/>
                  <a:pt x="304081" y="161653"/>
                </a:cubicBezTo>
                <a:lnTo>
                  <a:pt x="380900" y="200449"/>
                </a:lnTo>
                <a:lnTo>
                  <a:pt x="390987" y="177951"/>
                </a:lnTo>
                <a:cubicBezTo>
                  <a:pt x="389863" y="177274"/>
                  <a:pt x="389234" y="176046"/>
                  <a:pt x="389329" y="174703"/>
                </a:cubicBezTo>
                <a:close/>
                <a:moveTo>
                  <a:pt x="557493" y="157158"/>
                </a:moveTo>
                <a:lnTo>
                  <a:pt x="484465" y="187466"/>
                </a:lnTo>
                <a:lnTo>
                  <a:pt x="479445" y="193648"/>
                </a:lnTo>
                <a:lnTo>
                  <a:pt x="577372" y="205925"/>
                </a:lnTo>
                <a:cubicBezTo>
                  <a:pt x="577372" y="205916"/>
                  <a:pt x="577372" y="205906"/>
                  <a:pt x="577372" y="205897"/>
                </a:cubicBezTo>
                <a:cubicBezTo>
                  <a:pt x="577601" y="204887"/>
                  <a:pt x="578248" y="204106"/>
                  <a:pt x="579077" y="203620"/>
                </a:cubicBezTo>
                <a:close/>
                <a:moveTo>
                  <a:pt x="757375" y="154671"/>
                </a:moveTo>
                <a:lnTo>
                  <a:pt x="759642" y="212402"/>
                </a:lnTo>
                <a:cubicBezTo>
                  <a:pt x="759871" y="212412"/>
                  <a:pt x="760100" y="212374"/>
                  <a:pt x="760328" y="212431"/>
                </a:cubicBezTo>
                <a:cubicBezTo>
                  <a:pt x="761681" y="212736"/>
                  <a:pt x="762643" y="213803"/>
                  <a:pt x="762957" y="215060"/>
                </a:cubicBezTo>
                <a:lnTo>
                  <a:pt x="773292" y="213774"/>
                </a:lnTo>
                <a:lnTo>
                  <a:pt x="757575" y="154681"/>
                </a:lnTo>
                <a:cubicBezTo>
                  <a:pt x="757509" y="154691"/>
                  <a:pt x="757442" y="154671"/>
                  <a:pt x="757375" y="154671"/>
                </a:cubicBezTo>
                <a:close/>
                <a:moveTo>
                  <a:pt x="2037135" y="154519"/>
                </a:moveTo>
                <a:lnTo>
                  <a:pt x="2034773" y="160768"/>
                </a:lnTo>
                <a:lnTo>
                  <a:pt x="2007265" y="236682"/>
                </a:lnTo>
                <a:cubicBezTo>
                  <a:pt x="2007846" y="236958"/>
                  <a:pt x="2008351" y="237330"/>
                  <a:pt x="2008713" y="237853"/>
                </a:cubicBezTo>
                <a:lnTo>
                  <a:pt x="2055833" y="212355"/>
                </a:lnTo>
                <a:lnTo>
                  <a:pt x="2038593" y="154567"/>
                </a:lnTo>
                <a:cubicBezTo>
                  <a:pt x="2038135" y="154653"/>
                  <a:pt x="2037659" y="154653"/>
                  <a:pt x="2037154" y="154538"/>
                </a:cubicBezTo>
                <a:cubicBezTo>
                  <a:pt x="2037145" y="154538"/>
                  <a:pt x="2037135" y="154529"/>
                  <a:pt x="2037135" y="154519"/>
                </a:cubicBezTo>
                <a:close/>
                <a:moveTo>
                  <a:pt x="755089" y="154157"/>
                </a:moveTo>
                <a:lnTo>
                  <a:pt x="726171" y="192876"/>
                </a:lnTo>
                <a:lnTo>
                  <a:pt x="756851" y="213593"/>
                </a:lnTo>
                <a:cubicBezTo>
                  <a:pt x="757442" y="212936"/>
                  <a:pt x="758233" y="212488"/>
                  <a:pt x="759128" y="212393"/>
                </a:cubicBezTo>
                <a:lnTo>
                  <a:pt x="756861" y="154662"/>
                </a:lnTo>
                <a:cubicBezTo>
                  <a:pt x="756632" y="154643"/>
                  <a:pt x="756404" y="154691"/>
                  <a:pt x="756175" y="154643"/>
                </a:cubicBezTo>
                <a:cubicBezTo>
                  <a:pt x="755775" y="154548"/>
                  <a:pt x="755423" y="154357"/>
                  <a:pt x="755089" y="154157"/>
                </a:cubicBezTo>
                <a:close/>
                <a:moveTo>
                  <a:pt x="2032049" y="153690"/>
                </a:moveTo>
                <a:lnTo>
                  <a:pt x="1891460" y="205983"/>
                </a:lnTo>
                <a:cubicBezTo>
                  <a:pt x="1891574" y="206449"/>
                  <a:pt x="1891593" y="206935"/>
                  <a:pt x="1891508" y="207421"/>
                </a:cubicBezTo>
                <a:lnTo>
                  <a:pt x="1918197" y="214908"/>
                </a:lnTo>
                <a:close/>
                <a:moveTo>
                  <a:pt x="759785" y="153347"/>
                </a:moveTo>
                <a:cubicBezTo>
                  <a:pt x="759376" y="153862"/>
                  <a:pt x="758823" y="154214"/>
                  <a:pt x="758204" y="154452"/>
                </a:cubicBezTo>
                <a:lnTo>
                  <a:pt x="773958" y="213688"/>
                </a:lnTo>
                <a:lnTo>
                  <a:pt x="847149" y="204621"/>
                </a:lnTo>
                <a:close/>
                <a:moveTo>
                  <a:pt x="2035097" y="153119"/>
                </a:moveTo>
                <a:lnTo>
                  <a:pt x="1919501" y="215260"/>
                </a:lnTo>
                <a:lnTo>
                  <a:pt x="2002512" y="238549"/>
                </a:lnTo>
                <a:cubicBezTo>
                  <a:pt x="2002998" y="237368"/>
                  <a:pt x="2004007" y="236520"/>
                  <a:pt x="2005226" y="236320"/>
                </a:cubicBezTo>
                <a:lnTo>
                  <a:pt x="2036307" y="154138"/>
                </a:lnTo>
                <a:cubicBezTo>
                  <a:pt x="2035830" y="153881"/>
                  <a:pt x="2035411" y="153548"/>
                  <a:pt x="2035097" y="153119"/>
                </a:cubicBezTo>
                <a:close/>
                <a:moveTo>
                  <a:pt x="753794" y="152652"/>
                </a:moveTo>
                <a:lnTo>
                  <a:pt x="694387" y="171388"/>
                </a:lnTo>
                <a:lnTo>
                  <a:pt x="725724" y="192562"/>
                </a:lnTo>
                <a:lnTo>
                  <a:pt x="754661" y="153814"/>
                </a:lnTo>
                <a:cubicBezTo>
                  <a:pt x="754289" y="153490"/>
                  <a:pt x="754004" y="153100"/>
                  <a:pt x="753794" y="152652"/>
                </a:cubicBezTo>
                <a:close/>
                <a:moveTo>
                  <a:pt x="760252" y="152547"/>
                </a:moveTo>
                <a:lnTo>
                  <a:pt x="848653" y="204440"/>
                </a:lnTo>
                <a:lnTo>
                  <a:pt x="912128" y="196562"/>
                </a:lnTo>
                <a:cubicBezTo>
                  <a:pt x="912128" y="196372"/>
                  <a:pt x="912109" y="196191"/>
                  <a:pt x="912138" y="196010"/>
                </a:cubicBezTo>
                <a:close/>
                <a:moveTo>
                  <a:pt x="2041155" y="152452"/>
                </a:moveTo>
                <a:cubicBezTo>
                  <a:pt x="2040783" y="153300"/>
                  <a:pt x="2040145" y="153938"/>
                  <a:pt x="2039326" y="154281"/>
                </a:cubicBezTo>
                <a:lnTo>
                  <a:pt x="2056528" y="211984"/>
                </a:lnTo>
                <a:lnTo>
                  <a:pt x="2115840" y="179875"/>
                </a:lnTo>
                <a:cubicBezTo>
                  <a:pt x="2115574" y="179217"/>
                  <a:pt x="2115431" y="178484"/>
                  <a:pt x="2115593" y="177732"/>
                </a:cubicBezTo>
                <a:cubicBezTo>
                  <a:pt x="2115602" y="177713"/>
                  <a:pt x="2115621" y="177694"/>
                  <a:pt x="2115621" y="177674"/>
                </a:cubicBezTo>
                <a:close/>
                <a:moveTo>
                  <a:pt x="467406" y="146737"/>
                </a:moveTo>
                <a:lnTo>
                  <a:pt x="396235" y="174074"/>
                </a:lnTo>
                <a:cubicBezTo>
                  <a:pt x="396349" y="174522"/>
                  <a:pt x="396368" y="174988"/>
                  <a:pt x="396302" y="175465"/>
                </a:cubicBezTo>
                <a:lnTo>
                  <a:pt x="461424" y="190514"/>
                </a:lnTo>
                <a:cubicBezTo>
                  <a:pt x="461996" y="188752"/>
                  <a:pt x="463777" y="187666"/>
                  <a:pt x="465596" y="188095"/>
                </a:cubicBezTo>
                <a:cubicBezTo>
                  <a:pt x="466568" y="188323"/>
                  <a:pt x="467349" y="188923"/>
                  <a:pt x="467834" y="189714"/>
                </a:cubicBezTo>
                <a:cubicBezTo>
                  <a:pt x="468301" y="189342"/>
                  <a:pt x="468815" y="189057"/>
                  <a:pt x="469406" y="188952"/>
                </a:cubicBezTo>
                <a:close/>
                <a:moveTo>
                  <a:pt x="2631609" y="144270"/>
                </a:moveTo>
                <a:cubicBezTo>
                  <a:pt x="2630990" y="144880"/>
                  <a:pt x="2630209" y="145242"/>
                  <a:pt x="2629314" y="145289"/>
                </a:cubicBezTo>
                <a:lnTo>
                  <a:pt x="2618903" y="299080"/>
                </a:lnTo>
                <a:cubicBezTo>
                  <a:pt x="2618951" y="299090"/>
                  <a:pt x="2618999" y="299071"/>
                  <a:pt x="2619046" y="299080"/>
                </a:cubicBezTo>
                <a:cubicBezTo>
                  <a:pt x="2620084" y="299318"/>
                  <a:pt x="2620885" y="300004"/>
                  <a:pt x="2621351" y="300890"/>
                </a:cubicBezTo>
                <a:lnTo>
                  <a:pt x="2759226" y="246426"/>
                </a:lnTo>
                <a:cubicBezTo>
                  <a:pt x="2759073" y="245873"/>
                  <a:pt x="2759016" y="245302"/>
                  <a:pt x="2759149" y="244711"/>
                </a:cubicBezTo>
                <a:cubicBezTo>
                  <a:pt x="2759245" y="244340"/>
                  <a:pt x="2759416" y="244035"/>
                  <a:pt x="2759607" y="243721"/>
                </a:cubicBezTo>
                <a:close/>
                <a:moveTo>
                  <a:pt x="2625866" y="143032"/>
                </a:moveTo>
                <a:lnTo>
                  <a:pt x="2560620" y="162320"/>
                </a:lnTo>
                <a:cubicBezTo>
                  <a:pt x="2560734" y="162825"/>
                  <a:pt x="2560763" y="163339"/>
                  <a:pt x="2560639" y="163873"/>
                </a:cubicBezTo>
                <a:cubicBezTo>
                  <a:pt x="2560410" y="164873"/>
                  <a:pt x="2559762" y="165654"/>
                  <a:pt x="2558943" y="166130"/>
                </a:cubicBezTo>
                <a:lnTo>
                  <a:pt x="2617217" y="299204"/>
                </a:lnTo>
                <a:cubicBezTo>
                  <a:pt x="2617493" y="299118"/>
                  <a:pt x="2617770" y="299071"/>
                  <a:pt x="2618055" y="299061"/>
                </a:cubicBezTo>
                <a:lnTo>
                  <a:pt x="2628485" y="145270"/>
                </a:lnTo>
                <a:cubicBezTo>
                  <a:pt x="2628428" y="145270"/>
                  <a:pt x="2628390" y="145280"/>
                  <a:pt x="2628333" y="145270"/>
                </a:cubicBezTo>
                <a:cubicBezTo>
                  <a:pt x="2627133" y="144985"/>
                  <a:pt x="2626257" y="144108"/>
                  <a:pt x="2625866" y="143032"/>
                </a:cubicBezTo>
                <a:close/>
                <a:moveTo>
                  <a:pt x="630531" y="130078"/>
                </a:moveTo>
                <a:cubicBezTo>
                  <a:pt x="629712" y="130707"/>
                  <a:pt x="628655" y="131030"/>
                  <a:pt x="627559" y="130783"/>
                </a:cubicBezTo>
                <a:cubicBezTo>
                  <a:pt x="627292" y="130707"/>
                  <a:pt x="627073" y="130564"/>
                  <a:pt x="626835" y="130440"/>
                </a:cubicBezTo>
                <a:lnTo>
                  <a:pt x="582944" y="203820"/>
                </a:lnTo>
                <a:cubicBezTo>
                  <a:pt x="583439" y="204173"/>
                  <a:pt x="583792" y="204678"/>
                  <a:pt x="584039" y="205221"/>
                </a:cubicBezTo>
                <a:lnTo>
                  <a:pt x="674927" y="176550"/>
                </a:lnTo>
                <a:close/>
                <a:moveTo>
                  <a:pt x="631093" y="129640"/>
                </a:moveTo>
                <a:lnTo>
                  <a:pt x="675679" y="176312"/>
                </a:lnTo>
                <a:lnTo>
                  <a:pt x="692396" y="171045"/>
                </a:lnTo>
                <a:close/>
                <a:moveTo>
                  <a:pt x="625273" y="129040"/>
                </a:moveTo>
                <a:lnTo>
                  <a:pt x="558074" y="156919"/>
                </a:lnTo>
                <a:lnTo>
                  <a:pt x="579667" y="203411"/>
                </a:lnTo>
                <a:cubicBezTo>
                  <a:pt x="580296" y="203182"/>
                  <a:pt x="580963" y="203058"/>
                  <a:pt x="581658" y="203220"/>
                </a:cubicBezTo>
                <a:cubicBezTo>
                  <a:pt x="581934" y="203297"/>
                  <a:pt x="582153" y="203439"/>
                  <a:pt x="582392" y="203573"/>
                </a:cubicBezTo>
                <a:lnTo>
                  <a:pt x="626273" y="130183"/>
                </a:lnTo>
                <a:cubicBezTo>
                  <a:pt x="625854" y="129878"/>
                  <a:pt x="625530" y="129487"/>
                  <a:pt x="625273" y="129040"/>
                </a:cubicBezTo>
                <a:close/>
                <a:moveTo>
                  <a:pt x="631769" y="128297"/>
                </a:moveTo>
                <a:cubicBezTo>
                  <a:pt x="631693" y="128506"/>
                  <a:pt x="631588" y="128697"/>
                  <a:pt x="631493" y="128897"/>
                </a:cubicBezTo>
                <a:lnTo>
                  <a:pt x="693415" y="170731"/>
                </a:lnTo>
                <a:lnTo>
                  <a:pt x="753470" y="151785"/>
                </a:lnTo>
                <a:cubicBezTo>
                  <a:pt x="753413" y="151490"/>
                  <a:pt x="753470" y="151195"/>
                  <a:pt x="753489" y="150890"/>
                </a:cubicBezTo>
                <a:close/>
                <a:moveTo>
                  <a:pt x="533119" y="126173"/>
                </a:moveTo>
                <a:lnTo>
                  <a:pt x="472978" y="190495"/>
                </a:lnTo>
                <a:cubicBezTo>
                  <a:pt x="473016" y="190552"/>
                  <a:pt x="473045" y="190600"/>
                  <a:pt x="473083" y="190666"/>
                </a:cubicBezTo>
                <a:cubicBezTo>
                  <a:pt x="473197" y="190800"/>
                  <a:pt x="473321" y="190924"/>
                  <a:pt x="473416" y="191095"/>
                </a:cubicBezTo>
                <a:lnTo>
                  <a:pt x="484075" y="186675"/>
                </a:lnTo>
                <a:close/>
                <a:moveTo>
                  <a:pt x="537986" y="121458"/>
                </a:moveTo>
                <a:lnTo>
                  <a:pt x="485637" y="186018"/>
                </a:lnTo>
                <a:lnTo>
                  <a:pt x="557131" y="156357"/>
                </a:lnTo>
                <a:lnTo>
                  <a:pt x="541063" y="121782"/>
                </a:lnTo>
                <a:cubicBezTo>
                  <a:pt x="540434" y="122001"/>
                  <a:pt x="539767" y="122115"/>
                  <a:pt x="539072" y="121953"/>
                </a:cubicBezTo>
                <a:cubicBezTo>
                  <a:pt x="538662" y="121858"/>
                  <a:pt x="538310" y="121667"/>
                  <a:pt x="537986" y="121458"/>
                </a:cubicBezTo>
                <a:close/>
                <a:moveTo>
                  <a:pt x="536757" y="120124"/>
                </a:moveTo>
                <a:lnTo>
                  <a:pt x="468292" y="146423"/>
                </a:lnTo>
                <a:lnTo>
                  <a:pt x="470301" y="188971"/>
                </a:lnTo>
                <a:cubicBezTo>
                  <a:pt x="470473" y="188990"/>
                  <a:pt x="470644" y="188952"/>
                  <a:pt x="470825" y="188990"/>
                </a:cubicBezTo>
                <a:cubicBezTo>
                  <a:pt x="471521" y="189142"/>
                  <a:pt x="472083" y="189542"/>
                  <a:pt x="472540" y="190028"/>
                </a:cubicBezTo>
                <a:lnTo>
                  <a:pt x="537253" y="120801"/>
                </a:lnTo>
                <a:cubicBezTo>
                  <a:pt x="537062" y="120601"/>
                  <a:pt x="536881" y="120381"/>
                  <a:pt x="536757" y="120124"/>
                </a:cubicBezTo>
                <a:close/>
                <a:moveTo>
                  <a:pt x="543349" y="119124"/>
                </a:moveTo>
                <a:cubicBezTo>
                  <a:pt x="543349" y="119181"/>
                  <a:pt x="543358" y="119229"/>
                  <a:pt x="543349" y="119286"/>
                </a:cubicBezTo>
                <a:cubicBezTo>
                  <a:pt x="543110" y="120286"/>
                  <a:pt x="542463" y="121077"/>
                  <a:pt x="541634" y="121563"/>
                </a:cubicBezTo>
                <a:lnTo>
                  <a:pt x="557703" y="156129"/>
                </a:lnTo>
                <a:lnTo>
                  <a:pt x="624959" y="128221"/>
                </a:lnTo>
                <a:cubicBezTo>
                  <a:pt x="624873" y="127906"/>
                  <a:pt x="624844" y="127573"/>
                  <a:pt x="624844" y="127239"/>
                </a:cubicBezTo>
                <a:close/>
                <a:moveTo>
                  <a:pt x="2425517" y="101322"/>
                </a:moveTo>
                <a:lnTo>
                  <a:pt x="2370758" y="241921"/>
                </a:lnTo>
                <a:cubicBezTo>
                  <a:pt x="2371987" y="242587"/>
                  <a:pt x="2372710" y="243883"/>
                  <a:pt x="2372596" y="245292"/>
                </a:cubicBezTo>
                <a:lnTo>
                  <a:pt x="2458283" y="259685"/>
                </a:lnTo>
                <a:cubicBezTo>
                  <a:pt x="2458588" y="258494"/>
                  <a:pt x="2459483" y="257656"/>
                  <a:pt x="2460569" y="257275"/>
                </a:cubicBezTo>
                <a:lnTo>
                  <a:pt x="2426727" y="101389"/>
                </a:lnTo>
                <a:cubicBezTo>
                  <a:pt x="2426355" y="101427"/>
                  <a:pt x="2425984" y="101446"/>
                  <a:pt x="2425603" y="101360"/>
                </a:cubicBezTo>
                <a:cubicBezTo>
                  <a:pt x="2425574" y="101351"/>
                  <a:pt x="2425546" y="101332"/>
                  <a:pt x="2425517" y="101322"/>
                </a:cubicBezTo>
                <a:close/>
                <a:moveTo>
                  <a:pt x="2423403" y="99817"/>
                </a:moveTo>
                <a:lnTo>
                  <a:pt x="2278718" y="169788"/>
                </a:lnTo>
                <a:cubicBezTo>
                  <a:pt x="2278937" y="170388"/>
                  <a:pt x="2279032" y="171035"/>
                  <a:pt x="2278880" y="171712"/>
                </a:cubicBezTo>
                <a:cubicBezTo>
                  <a:pt x="2278784" y="172121"/>
                  <a:pt x="2278584" y="172474"/>
                  <a:pt x="2278375" y="172817"/>
                </a:cubicBezTo>
                <a:lnTo>
                  <a:pt x="2366567" y="242587"/>
                </a:lnTo>
                <a:cubicBezTo>
                  <a:pt x="2367415" y="241730"/>
                  <a:pt x="2368624" y="241263"/>
                  <a:pt x="2369891" y="241549"/>
                </a:cubicBezTo>
                <a:cubicBezTo>
                  <a:pt x="2369929" y="241549"/>
                  <a:pt x="2369948" y="241587"/>
                  <a:pt x="2369986" y="241587"/>
                </a:cubicBezTo>
                <a:lnTo>
                  <a:pt x="2424746" y="100979"/>
                </a:lnTo>
                <a:cubicBezTo>
                  <a:pt x="2424212" y="100684"/>
                  <a:pt x="2423727" y="100312"/>
                  <a:pt x="2423403" y="99817"/>
                </a:cubicBezTo>
                <a:close/>
                <a:moveTo>
                  <a:pt x="2429365" y="99808"/>
                </a:moveTo>
                <a:cubicBezTo>
                  <a:pt x="2428937" y="100474"/>
                  <a:pt x="2428289" y="100931"/>
                  <a:pt x="2427555" y="101198"/>
                </a:cubicBezTo>
                <a:lnTo>
                  <a:pt x="2461398" y="257075"/>
                </a:lnTo>
                <a:cubicBezTo>
                  <a:pt x="2461769" y="257037"/>
                  <a:pt x="2462141" y="257018"/>
                  <a:pt x="2462531" y="257103"/>
                </a:cubicBezTo>
                <a:cubicBezTo>
                  <a:pt x="2463055" y="257218"/>
                  <a:pt x="2463522" y="257475"/>
                  <a:pt x="2463922" y="257799"/>
                </a:cubicBezTo>
                <a:lnTo>
                  <a:pt x="2554428" y="165292"/>
                </a:lnTo>
                <a:cubicBezTo>
                  <a:pt x="2553762" y="164463"/>
                  <a:pt x="2553419" y="163387"/>
                  <a:pt x="2553647" y="162263"/>
                </a:cubicBezTo>
                <a:cubicBezTo>
                  <a:pt x="2553685" y="162120"/>
                  <a:pt x="2553781" y="162006"/>
                  <a:pt x="2553828" y="161872"/>
                </a:cubicBezTo>
                <a:close/>
                <a:moveTo>
                  <a:pt x="2145130" y="92769"/>
                </a:moveTo>
                <a:cubicBezTo>
                  <a:pt x="2144330" y="93788"/>
                  <a:pt x="2143044" y="94312"/>
                  <a:pt x="2141710" y="94083"/>
                </a:cubicBezTo>
                <a:lnTo>
                  <a:pt x="2120269" y="175236"/>
                </a:lnTo>
                <a:cubicBezTo>
                  <a:pt x="2121517" y="175684"/>
                  <a:pt x="2122413" y="176712"/>
                  <a:pt x="2122613" y="177951"/>
                </a:cubicBezTo>
                <a:lnTo>
                  <a:pt x="2271908" y="170655"/>
                </a:lnTo>
                <a:cubicBezTo>
                  <a:pt x="2271917" y="170464"/>
                  <a:pt x="2271869" y="170283"/>
                  <a:pt x="2271917" y="170093"/>
                </a:cubicBezTo>
                <a:cubicBezTo>
                  <a:pt x="2271974" y="169854"/>
                  <a:pt x="2272108" y="169664"/>
                  <a:pt x="2272212" y="169454"/>
                </a:cubicBezTo>
                <a:close/>
                <a:moveTo>
                  <a:pt x="2139453" y="92664"/>
                </a:moveTo>
                <a:lnTo>
                  <a:pt x="2041174" y="149595"/>
                </a:lnTo>
                <a:cubicBezTo>
                  <a:pt x="2041479" y="150290"/>
                  <a:pt x="2041641" y="151062"/>
                  <a:pt x="2041450" y="151852"/>
                </a:cubicBezTo>
                <a:cubicBezTo>
                  <a:pt x="2041450" y="151871"/>
                  <a:pt x="2041431" y="151900"/>
                  <a:pt x="2041431" y="151909"/>
                </a:cubicBezTo>
                <a:lnTo>
                  <a:pt x="2115888" y="177141"/>
                </a:lnTo>
                <a:cubicBezTo>
                  <a:pt x="2116536" y="175655"/>
                  <a:pt x="2118069" y="174760"/>
                  <a:pt x="2119698" y="175046"/>
                </a:cubicBezTo>
                <a:lnTo>
                  <a:pt x="2141139" y="93893"/>
                </a:lnTo>
                <a:cubicBezTo>
                  <a:pt x="2140443" y="93654"/>
                  <a:pt x="2139862" y="93235"/>
                  <a:pt x="2139453" y="92664"/>
                </a:cubicBezTo>
                <a:close/>
                <a:moveTo>
                  <a:pt x="308500" y="84901"/>
                </a:moveTo>
                <a:cubicBezTo>
                  <a:pt x="307900" y="85349"/>
                  <a:pt x="307176" y="85587"/>
                  <a:pt x="306424" y="85587"/>
                </a:cubicBezTo>
                <a:lnTo>
                  <a:pt x="301318" y="156967"/>
                </a:lnTo>
                <a:cubicBezTo>
                  <a:pt x="301404" y="156976"/>
                  <a:pt x="301499" y="156948"/>
                  <a:pt x="301585" y="156976"/>
                </a:cubicBezTo>
                <a:cubicBezTo>
                  <a:pt x="303319" y="157367"/>
                  <a:pt x="304395" y="158986"/>
                  <a:pt x="304281" y="160701"/>
                </a:cubicBezTo>
                <a:lnTo>
                  <a:pt x="389367" y="174093"/>
                </a:lnTo>
                <a:cubicBezTo>
                  <a:pt x="389510" y="173521"/>
                  <a:pt x="389806" y="173045"/>
                  <a:pt x="390168" y="172626"/>
                </a:cubicBezTo>
                <a:close/>
                <a:moveTo>
                  <a:pt x="303966" y="84644"/>
                </a:moveTo>
                <a:lnTo>
                  <a:pt x="176284" y="189409"/>
                </a:lnTo>
                <a:cubicBezTo>
                  <a:pt x="176417" y="189619"/>
                  <a:pt x="176474" y="189885"/>
                  <a:pt x="176560" y="190124"/>
                </a:cubicBezTo>
                <a:lnTo>
                  <a:pt x="297261" y="160929"/>
                </a:lnTo>
                <a:cubicBezTo>
                  <a:pt x="297204" y="160520"/>
                  <a:pt x="297184" y="160091"/>
                  <a:pt x="297289" y="159663"/>
                </a:cubicBezTo>
                <a:cubicBezTo>
                  <a:pt x="297661" y="158024"/>
                  <a:pt x="299128" y="156976"/>
                  <a:pt x="300737" y="156957"/>
                </a:cubicBezTo>
                <a:lnTo>
                  <a:pt x="305843" y="85577"/>
                </a:lnTo>
                <a:cubicBezTo>
                  <a:pt x="305747" y="85568"/>
                  <a:pt x="305662" y="85587"/>
                  <a:pt x="305567" y="85568"/>
                </a:cubicBezTo>
                <a:cubicBezTo>
                  <a:pt x="304928" y="85415"/>
                  <a:pt x="304404" y="85063"/>
                  <a:pt x="303966" y="84644"/>
                </a:cubicBezTo>
                <a:close/>
                <a:moveTo>
                  <a:pt x="460776" y="22169"/>
                </a:moveTo>
                <a:lnTo>
                  <a:pt x="394625" y="171921"/>
                </a:lnTo>
                <a:cubicBezTo>
                  <a:pt x="395197" y="172255"/>
                  <a:pt x="395635" y="172721"/>
                  <a:pt x="395940" y="173293"/>
                </a:cubicBezTo>
                <a:lnTo>
                  <a:pt x="467368" y="145861"/>
                </a:lnTo>
                <a:lnTo>
                  <a:pt x="461519" y="22283"/>
                </a:lnTo>
                <a:cubicBezTo>
                  <a:pt x="461348" y="22274"/>
                  <a:pt x="461176" y="22312"/>
                  <a:pt x="460995" y="22274"/>
                </a:cubicBezTo>
                <a:cubicBezTo>
                  <a:pt x="460919" y="22264"/>
                  <a:pt x="460862" y="22198"/>
                  <a:pt x="460776" y="22169"/>
                </a:cubicBezTo>
                <a:close/>
                <a:moveTo>
                  <a:pt x="463710" y="21817"/>
                </a:moveTo>
                <a:cubicBezTo>
                  <a:pt x="463310" y="22064"/>
                  <a:pt x="462881" y="22236"/>
                  <a:pt x="462415" y="22322"/>
                </a:cubicBezTo>
                <a:lnTo>
                  <a:pt x="468244" y="145537"/>
                </a:lnTo>
                <a:lnTo>
                  <a:pt x="536453" y="119343"/>
                </a:lnTo>
                <a:cubicBezTo>
                  <a:pt x="536319" y="118800"/>
                  <a:pt x="536262" y="118248"/>
                  <a:pt x="536395" y="117667"/>
                </a:cubicBezTo>
                <a:cubicBezTo>
                  <a:pt x="536548" y="116972"/>
                  <a:pt x="536948" y="116419"/>
                  <a:pt x="537434" y="115952"/>
                </a:cubicBezTo>
                <a:close/>
                <a:moveTo>
                  <a:pt x="458709" y="20531"/>
                </a:moveTo>
                <a:lnTo>
                  <a:pt x="309777" y="81167"/>
                </a:lnTo>
                <a:cubicBezTo>
                  <a:pt x="309919" y="81719"/>
                  <a:pt x="309996" y="82301"/>
                  <a:pt x="309853" y="82891"/>
                </a:cubicBezTo>
                <a:cubicBezTo>
                  <a:pt x="309710" y="83482"/>
                  <a:pt x="309405" y="83986"/>
                  <a:pt x="309024" y="84406"/>
                </a:cubicBezTo>
                <a:lnTo>
                  <a:pt x="390691" y="172131"/>
                </a:lnTo>
                <a:cubicBezTo>
                  <a:pt x="391511" y="171512"/>
                  <a:pt x="392549" y="171216"/>
                  <a:pt x="393625" y="171464"/>
                </a:cubicBezTo>
                <a:cubicBezTo>
                  <a:pt x="393701" y="171483"/>
                  <a:pt x="393758" y="171540"/>
                  <a:pt x="393835" y="171559"/>
                </a:cubicBezTo>
                <a:lnTo>
                  <a:pt x="459986" y="21817"/>
                </a:lnTo>
                <a:cubicBezTo>
                  <a:pt x="459452" y="21493"/>
                  <a:pt x="459005" y="21064"/>
                  <a:pt x="458709" y="20531"/>
                </a:cubicBezTo>
                <a:close/>
                <a:moveTo>
                  <a:pt x="649895" y="6653"/>
                </a:moveTo>
                <a:cubicBezTo>
                  <a:pt x="649324" y="6967"/>
                  <a:pt x="648667" y="7082"/>
                  <a:pt x="647990" y="7053"/>
                </a:cubicBezTo>
                <a:lnTo>
                  <a:pt x="629274" y="123849"/>
                </a:lnTo>
                <a:cubicBezTo>
                  <a:pt x="630950" y="124296"/>
                  <a:pt x="631979" y="125868"/>
                  <a:pt x="631855" y="127554"/>
                </a:cubicBezTo>
                <a:lnTo>
                  <a:pt x="753594" y="150157"/>
                </a:lnTo>
                <a:cubicBezTo>
                  <a:pt x="753775" y="149547"/>
                  <a:pt x="754118" y="149042"/>
                  <a:pt x="754546" y="148614"/>
                </a:cubicBezTo>
                <a:close/>
                <a:moveTo>
                  <a:pt x="646066" y="6434"/>
                </a:moveTo>
                <a:lnTo>
                  <a:pt x="542577" y="116229"/>
                </a:lnTo>
                <a:cubicBezTo>
                  <a:pt x="543110" y="116876"/>
                  <a:pt x="543387" y="117657"/>
                  <a:pt x="543377" y="118524"/>
                </a:cubicBezTo>
                <a:lnTo>
                  <a:pt x="624873" y="126639"/>
                </a:lnTo>
                <a:cubicBezTo>
                  <a:pt x="624883" y="126592"/>
                  <a:pt x="624864" y="126535"/>
                  <a:pt x="624873" y="126487"/>
                </a:cubicBezTo>
                <a:cubicBezTo>
                  <a:pt x="625273" y="124772"/>
                  <a:pt x="626845" y="123706"/>
                  <a:pt x="628550" y="123791"/>
                </a:cubicBezTo>
                <a:lnTo>
                  <a:pt x="647266" y="6996"/>
                </a:lnTo>
                <a:cubicBezTo>
                  <a:pt x="646828" y="6872"/>
                  <a:pt x="646419" y="6691"/>
                  <a:pt x="646066" y="6434"/>
                </a:cubicBezTo>
                <a:close/>
                <a:moveTo>
                  <a:pt x="644704" y="4310"/>
                </a:moveTo>
                <a:lnTo>
                  <a:pt x="465291" y="18978"/>
                </a:lnTo>
                <a:cubicBezTo>
                  <a:pt x="465282" y="19188"/>
                  <a:pt x="465320" y="19397"/>
                  <a:pt x="465272" y="19597"/>
                </a:cubicBezTo>
                <a:cubicBezTo>
                  <a:pt x="465120" y="20302"/>
                  <a:pt x="464720" y="20855"/>
                  <a:pt x="464234" y="21321"/>
                </a:cubicBezTo>
                <a:lnTo>
                  <a:pt x="537967" y="115457"/>
                </a:lnTo>
                <a:cubicBezTo>
                  <a:pt x="538738" y="114971"/>
                  <a:pt x="539710" y="114771"/>
                  <a:pt x="540672" y="115000"/>
                </a:cubicBezTo>
                <a:cubicBezTo>
                  <a:pt x="541177" y="115105"/>
                  <a:pt x="541615" y="115324"/>
                  <a:pt x="541996" y="115609"/>
                </a:cubicBezTo>
                <a:lnTo>
                  <a:pt x="645485" y="5805"/>
                </a:lnTo>
                <a:cubicBezTo>
                  <a:pt x="645123" y="5367"/>
                  <a:pt x="644847" y="4881"/>
                  <a:pt x="644704" y="4310"/>
                </a:cubicBezTo>
                <a:close/>
                <a:moveTo>
                  <a:pt x="649028" y="90"/>
                </a:moveTo>
                <a:cubicBezTo>
                  <a:pt x="650953" y="538"/>
                  <a:pt x="652153" y="2452"/>
                  <a:pt x="651705" y="4376"/>
                </a:cubicBezTo>
                <a:cubicBezTo>
                  <a:pt x="651543" y="5081"/>
                  <a:pt x="651134" y="5643"/>
                  <a:pt x="650657" y="6101"/>
                </a:cubicBezTo>
                <a:lnTo>
                  <a:pt x="755299" y="148071"/>
                </a:lnTo>
                <a:cubicBezTo>
                  <a:pt x="756042" y="147661"/>
                  <a:pt x="756918" y="147490"/>
                  <a:pt x="757813" y="147690"/>
                </a:cubicBezTo>
                <a:cubicBezTo>
                  <a:pt x="759652" y="148109"/>
                  <a:pt x="760785" y="149880"/>
                  <a:pt x="760500" y="151709"/>
                </a:cubicBezTo>
                <a:lnTo>
                  <a:pt x="912433" y="195181"/>
                </a:lnTo>
                <a:cubicBezTo>
                  <a:pt x="913100" y="193619"/>
                  <a:pt x="914747" y="192667"/>
                  <a:pt x="916462" y="193067"/>
                </a:cubicBezTo>
                <a:cubicBezTo>
                  <a:pt x="918386" y="193524"/>
                  <a:pt x="919577" y="195438"/>
                  <a:pt x="919138" y="197353"/>
                </a:cubicBezTo>
                <a:cubicBezTo>
                  <a:pt x="919119" y="197429"/>
                  <a:pt x="919053" y="197496"/>
                  <a:pt x="919034" y="197572"/>
                </a:cubicBezTo>
                <a:lnTo>
                  <a:pt x="1034801" y="246407"/>
                </a:lnTo>
                <a:cubicBezTo>
                  <a:pt x="1035553" y="245045"/>
                  <a:pt x="1037086" y="244254"/>
                  <a:pt x="1038677" y="244616"/>
                </a:cubicBezTo>
                <a:cubicBezTo>
                  <a:pt x="1039715" y="244864"/>
                  <a:pt x="1040515" y="245559"/>
                  <a:pt x="1040992" y="246435"/>
                </a:cubicBezTo>
                <a:lnTo>
                  <a:pt x="1134537" y="207088"/>
                </a:lnTo>
                <a:cubicBezTo>
                  <a:pt x="1134346" y="206507"/>
                  <a:pt x="1134251" y="205887"/>
                  <a:pt x="1134403" y="205240"/>
                </a:cubicBezTo>
                <a:cubicBezTo>
                  <a:pt x="1134842" y="203325"/>
                  <a:pt x="1136766" y="202125"/>
                  <a:pt x="1138690" y="202563"/>
                </a:cubicBezTo>
                <a:cubicBezTo>
                  <a:pt x="1140614" y="203011"/>
                  <a:pt x="1141814" y="204935"/>
                  <a:pt x="1141366" y="206849"/>
                </a:cubicBezTo>
                <a:cubicBezTo>
                  <a:pt x="1141357" y="206887"/>
                  <a:pt x="1141328" y="206916"/>
                  <a:pt x="1141319" y="206954"/>
                </a:cubicBezTo>
                <a:lnTo>
                  <a:pt x="1271354" y="257380"/>
                </a:lnTo>
                <a:cubicBezTo>
                  <a:pt x="1272097" y="255979"/>
                  <a:pt x="1273659" y="255160"/>
                  <a:pt x="1275269" y="255532"/>
                </a:cubicBezTo>
                <a:cubicBezTo>
                  <a:pt x="1276612" y="255846"/>
                  <a:pt x="1277564" y="256884"/>
                  <a:pt x="1277888" y="258141"/>
                </a:cubicBezTo>
                <a:lnTo>
                  <a:pt x="1403637" y="240206"/>
                </a:lnTo>
                <a:cubicBezTo>
                  <a:pt x="1403618" y="239892"/>
                  <a:pt x="1403580" y="239587"/>
                  <a:pt x="1403656" y="239273"/>
                </a:cubicBezTo>
                <a:cubicBezTo>
                  <a:pt x="1404094" y="237358"/>
                  <a:pt x="1406018" y="236158"/>
                  <a:pt x="1407942" y="236605"/>
                </a:cubicBezTo>
                <a:cubicBezTo>
                  <a:pt x="1409857" y="237053"/>
                  <a:pt x="1411067" y="238968"/>
                  <a:pt x="1410619" y="240882"/>
                </a:cubicBezTo>
                <a:cubicBezTo>
                  <a:pt x="1410552" y="241149"/>
                  <a:pt x="1410409" y="241368"/>
                  <a:pt x="1410295" y="241606"/>
                </a:cubicBezTo>
                <a:lnTo>
                  <a:pt x="1491343" y="290165"/>
                </a:lnTo>
                <a:cubicBezTo>
                  <a:pt x="1492163" y="289050"/>
                  <a:pt x="1493601" y="288450"/>
                  <a:pt x="1495039" y="288783"/>
                </a:cubicBezTo>
                <a:cubicBezTo>
                  <a:pt x="1496525" y="289126"/>
                  <a:pt x="1497554" y="290346"/>
                  <a:pt x="1497754" y="291765"/>
                </a:cubicBezTo>
                <a:lnTo>
                  <a:pt x="1563637" y="290835"/>
                </a:lnTo>
                <a:lnTo>
                  <a:pt x="1696331" y="240035"/>
                </a:lnTo>
                <a:cubicBezTo>
                  <a:pt x="1696188" y="239492"/>
                  <a:pt x="1696150" y="238939"/>
                  <a:pt x="1696283" y="238368"/>
                </a:cubicBezTo>
                <a:cubicBezTo>
                  <a:pt x="1696721" y="236453"/>
                  <a:pt x="1698645" y="235253"/>
                  <a:pt x="1700560" y="235691"/>
                </a:cubicBezTo>
                <a:cubicBezTo>
                  <a:pt x="1702055" y="236034"/>
                  <a:pt x="1703093" y="237272"/>
                  <a:pt x="1703275" y="238720"/>
                </a:cubicBezTo>
                <a:lnTo>
                  <a:pt x="1850655" y="238387"/>
                </a:lnTo>
                <a:lnTo>
                  <a:pt x="1885088" y="208840"/>
                </a:lnTo>
                <a:cubicBezTo>
                  <a:pt x="1884535" y="208050"/>
                  <a:pt x="1884297" y="207040"/>
                  <a:pt x="1884535" y="206030"/>
                </a:cubicBezTo>
                <a:cubicBezTo>
                  <a:pt x="1884973" y="204106"/>
                  <a:pt x="1886897" y="202906"/>
                  <a:pt x="1888812" y="203344"/>
                </a:cubicBezTo>
                <a:cubicBezTo>
                  <a:pt x="1889879" y="203592"/>
                  <a:pt x="1890688" y="204316"/>
                  <a:pt x="1891155" y="205211"/>
                </a:cubicBezTo>
                <a:lnTo>
                  <a:pt x="2034516" y="151890"/>
                </a:lnTo>
                <a:cubicBezTo>
                  <a:pt x="2034383" y="151366"/>
                  <a:pt x="2034335" y="150814"/>
                  <a:pt x="2034468" y="150261"/>
                </a:cubicBezTo>
                <a:cubicBezTo>
                  <a:pt x="2034916" y="148328"/>
                  <a:pt x="2036830" y="147128"/>
                  <a:pt x="2038754" y="147575"/>
                </a:cubicBezTo>
                <a:cubicBezTo>
                  <a:pt x="2039621" y="147775"/>
                  <a:pt x="2040317" y="148309"/>
                  <a:pt x="2040812" y="148976"/>
                </a:cubicBezTo>
                <a:lnTo>
                  <a:pt x="2139100" y="92035"/>
                </a:lnTo>
                <a:cubicBezTo>
                  <a:pt x="2138786" y="91349"/>
                  <a:pt x="2138634" y="90568"/>
                  <a:pt x="2138824" y="89778"/>
                </a:cubicBezTo>
                <a:cubicBezTo>
                  <a:pt x="2139272" y="87863"/>
                  <a:pt x="2141186" y="86663"/>
                  <a:pt x="2143101" y="87101"/>
                </a:cubicBezTo>
                <a:cubicBezTo>
                  <a:pt x="2145035" y="87558"/>
                  <a:pt x="2146225" y="89473"/>
                  <a:pt x="2145777" y="91397"/>
                </a:cubicBezTo>
                <a:cubicBezTo>
                  <a:pt x="2145730" y="91626"/>
                  <a:pt x="2145596" y="91816"/>
                  <a:pt x="2145501" y="92026"/>
                </a:cubicBezTo>
                <a:lnTo>
                  <a:pt x="2272574" y="168711"/>
                </a:lnTo>
                <a:cubicBezTo>
                  <a:pt x="2273403" y="167654"/>
                  <a:pt x="2274803" y="167092"/>
                  <a:pt x="2276203" y="167406"/>
                </a:cubicBezTo>
                <a:cubicBezTo>
                  <a:pt x="2277137" y="167626"/>
                  <a:pt x="2277899" y="168197"/>
                  <a:pt x="2278385" y="168969"/>
                </a:cubicBezTo>
                <a:lnTo>
                  <a:pt x="2423060" y="98998"/>
                </a:lnTo>
                <a:cubicBezTo>
                  <a:pt x="2422850" y="98398"/>
                  <a:pt x="2422736" y="97750"/>
                  <a:pt x="2422898" y="97074"/>
                </a:cubicBezTo>
                <a:cubicBezTo>
                  <a:pt x="2423345" y="95159"/>
                  <a:pt x="2425260" y="93959"/>
                  <a:pt x="2427175" y="94397"/>
                </a:cubicBezTo>
                <a:cubicBezTo>
                  <a:pt x="2429099" y="94845"/>
                  <a:pt x="2430308" y="96760"/>
                  <a:pt x="2429851" y="98684"/>
                </a:cubicBezTo>
                <a:cubicBezTo>
                  <a:pt x="2429822" y="98836"/>
                  <a:pt x="2429727" y="98950"/>
                  <a:pt x="2429670" y="99084"/>
                </a:cubicBezTo>
                <a:lnTo>
                  <a:pt x="2554143" y="161149"/>
                </a:lnTo>
                <a:cubicBezTo>
                  <a:pt x="2554933" y="159910"/>
                  <a:pt x="2556410" y="159244"/>
                  <a:pt x="2557915" y="159586"/>
                </a:cubicBezTo>
                <a:cubicBezTo>
                  <a:pt x="2559115" y="159863"/>
                  <a:pt x="2559972" y="160749"/>
                  <a:pt x="2560391" y="161815"/>
                </a:cubicBezTo>
                <a:lnTo>
                  <a:pt x="2625628" y="142527"/>
                </a:lnTo>
                <a:cubicBezTo>
                  <a:pt x="2625523" y="142022"/>
                  <a:pt x="2625485" y="141508"/>
                  <a:pt x="2625618" y="140975"/>
                </a:cubicBezTo>
                <a:cubicBezTo>
                  <a:pt x="2626066" y="139060"/>
                  <a:pt x="2627981" y="137860"/>
                  <a:pt x="2629905" y="138298"/>
                </a:cubicBezTo>
                <a:cubicBezTo>
                  <a:pt x="2631829" y="138736"/>
                  <a:pt x="2633029" y="140660"/>
                  <a:pt x="2632572" y="142575"/>
                </a:cubicBezTo>
                <a:cubicBezTo>
                  <a:pt x="2632486" y="142956"/>
                  <a:pt x="2632314" y="143270"/>
                  <a:pt x="2632124" y="143584"/>
                </a:cubicBezTo>
                <a:lnTo>
                  <a:pt x="2760121" y="243035"/>
                </a:lnTo>
                <a:cubicBezTo>
                  <a:pt x="2760969" y="242197"/>
                  <a:pt x="2762169" y="241740"/>
                  <a:pt x="2763407" y="242025"/>
                </a:cubicBezTo>
                <a:cubicBezTo>
                  <a:pt x="2765198" y="242444"/>
                  <a:pt x="2766303" y="244149"/>
                  <a:pt x="2766093" y="245940"/>
                </a:cubicBezTo>
                <a:lnTo>
                  <a:pt x="2922027" y="284735"/>
                </a:lnTo>
                <a:cubicBezTo>
                  <a:pt x="2922665" y="283107"/>
                  <a:pt x="2924351" y="282116"/>
                  <a:pt x="2926103" y="282526"/>
                </a:cubicBezTo>
                <a:cubicBezTo>
                  <a:pt x="2927161" y="282773"/>
                  <a:pt x="2927961" y="283478"/>
                  <a:pt x="2928428" y="284374"/>
                </a:cubicBezTo>
                <a:lnTo>
                  <a:pt x="3059463" y="234101"/>
                </a:lnTo>
                <a:cubicBezTo>
                  <a:pt x="3059320" y="233558"/>
                  <a:pt x="3059253" y="233005"/>
                  <a:pt x="3059396" y="232415"/>
                </a:cubicBezTo>
                <a:cubicBezTo>
                  <a:pt x="3059844" y="230491"/>
                  <a:pt x="3061759" y="229290"/>
                  <a:pt x="3063683" y="229729"/>
                </a:cubicBezTo>
                <a:cubicBezTo>
                  <a:pt x="3065597" y="230186"/>
                  <a:pt x="3066797" y="232100"/>
                  <a:pt x="3066350" y="234024"/>
                </a:cubicBezTo>
                <a:cubicBezTo>
                  <a:pt x="3066273" y="234367"/>
                  <a:pt x="3066102" y="234662"/>
                  <a:pt x="3065940" y="234958"/>
                </a:cubicBezTo>
                <a:lnTo>
                  <a:pt x="3177611" y="316254"/>
                </a:lnTo>
                <a:cubicBezTo>
                  <a:pt x="3178440" y="315339"/>
                  <a:pt x="3179707" y="314854"/>
                  <a:pt x="3181002" y="315149"/>
                </a:cubicBezTo>
                <a:cubicBezTo>
                  <a:pt x="3182917" y="315597"/>
                  <a:pt x="3184126" y="317511"/>
                  <a:pt x="3183679" y="319435"/>
                </a:cubicBezTo>
                <a:cubicBezTo>
                  <a:pt x="3183517" y="320178"/>
                  <a:pt x="3183069" y="320769"/>
                  <a:pt x="3182535" y="321245"/>
                </a:cubicBezTo>
                <a:lnTo>
                  <a:pt x="3240524" y="399921"/>
                </a:lnTo>
                <a:cubicBezTo>
                  <a:pt x="3241295" y="399464"/>
                  <a:pt x="3242219" y="399283"/>
                  <a:pt x="3243172" y="399502"/>
                </a:cubicBezTo>
                <a:cubicBezTo>
                  <a:pt x="3245096" y="399940"/>
                  <a:pt x="3246296" y="401845"/>
                  <a:pt x="3245839" y="403769"/>
                </a:cubicBezTo>
                <a:cubicBezTo>
                  <a:pt x="3245401" y="405693"/>
                  <a:pt x="3243486" y="406894"/>
                  <a:pt x="3241562" y="406455"/>
                </a:cubicBezTo>
                <a:cubicBezTo>
                  <a:pt x="3240267" y="406151"/>
                  <a:pt x="3239343" y="405151"/>
                  <a:pt x="3238990" y="403969"/>
                </a:cubicBezTo>
                <a:lnTo>
                  <a:pt x="3076132" y="430716"/>
                </a:lnTo>
                <a:cubicBezTo>
                  <a:pt x="3076141" y="431039"/>
                  <a:pt x="3076179" y="431335"/>
                  <a:pt x="3076113" y="431649"/>
                </a:cubicBezTo>
                <a:cubicBezTo>
                  <a:pt x="3075656" y="433573"/>
                  <a:pt x="3073741" y="434773"/>
                  <a:pt x="3071817" y="434326"/>
                </a:cubicBezTo>
                <a:cubicBezTo>
                  <a:pt x="3071179" y="434164"/>
                  <a:pt x="3070655" y="433821"/>
                  <a:pt x="3070217" y="433392"/>
                </a:cubicBezTo>
                <a:lnTo>
                  <a:pt x="2942525" y="538148"/>
                </a:lnTo>
                <a:cubicBezTo>
                  <a:pt x="2943020" y="538929"/>
                  <a:pt x="2943220" y="539891"/>
                  <a:pt x="2942991" y="540863"/>
                </a:cubicBezTo>
                <a:cubicBezTo>
                  <a:pt x="2942544" y="542777"/>
                  <a:pt x="2940629" y="543987"/>
                  <a:pt x="2938705" y="543539"/>
                </a:cubicBezTo>
                <a:cubicBezTo>
                  <a:pt x="2937686" y="543292"/>
                  <a:pt x="2936896" y="542634"/>
                  <a:pt x="2936419" y="541787"/>
                </a:cubicBezTo>
                <a:lnTo>
                  <a:pt x="2787477" y="602423"/>
                </a:lnTo>
                <a:cubicBezTo>
                  <a:pt x="2787639" y="602975"/>
                  <a:pt x="2787705" y="603547"/>
                  <a:pt x="2787562" y="604147"/>
                </a:cubicBezTo>
                <a:cubicBezTo>
                  <a:pt x="2787115" y="606071"/>
                  <a:pt x="2785200" y="607271"/>
                  <a:pt x="2783276" y="606823"/>
                </a:cubicBezTo>
                <a:cubicBezTo>
                  <a:pt x="2781895" y="606509"/>
                  <a:pt x="2780904" y="605395"/>
                  <a:pt x="2780619" y="604099"/>
                </a:cubicBezTo>
                <a:lnTo>
                  <a:pt x="2601206" y="618758"/>
                </a:lnTo>
                <a:cubicBezTo>
                  <a:pt x="2601187" y="618958"/>
                  <a:pt x="2601234" y="619168"/>
                  <a:pt x="2601187" y="619368"/>
                </a:cubicBezTo>
                <a:cubicBezTo>
                  <a:pt x="2600739" y="621292"/>
                  <a:pt x="2598825" y="622492"/>
                  <a:pt x="2596901" y="622054"/>
                </a:cubicBezTo>
                <a:cubicBezTo>
                  <a:pt x="2594977" y="621606"/>
                  <a:pt x="2593786" y="619682"/>
                  <a:pt x="2594214" y="617758"/>
                </a:cubicBezTo>
                <a:cubicBezTo>
                  <a:pt x="2594376" y="617063"/>
                  <a:pt x="2594786" y="616491"/>
                  <a:pt x="2595272" y="616034"/>
                </a:cubicBezTo>
                <a:lnTo>
                  <a:pt x="2490620" y="474064"/>
                </a:lnTo>
                <a:cubicBezTo>
                  <a:pt x="2489887" y="474473"/>
                  <a:pt x="2488992" y="474645"/>
                  <a:pt x="2488106" y="474445"/>
                </a:cubicBezTo>
                <a:cubicBezTo>
                  <a:pt x="2486267" y="474016"/>
                  <a:pt x="2485144" y="472245"/>
                  <a:pt x="2485420" y="470416"/>
                </a:cubicBezTo>
                <a:lnTo>
                  <a:pt x="2333496" y="426944"/>
                </a:lnTo>
                <a:cubicBezTo>
                  <a:pt x="2332829" y="428506"/>
                  <a:pt x="2331172" y="429468"/>
                  <a:pt x="2329458" y="429058"/>
                </a:cubicBezTo>
                <a:cubicBezTo>
                  <a:pt x="2327534" y="428620"/>
                  <a:pt x="2326333" y="426687"/>
                  <a:pt x="2326791" y="424782"/>
                </a:cubicBezTo>
                <a:cubicBezTo>
                  <a:pt x="2326800" y="424696"/>
                  <a:pt x="2326857" y="424648"/>
                  <a:pt x="2326886" y="424572"/>
                </a:cubicBezTo>
                <a:lnTo>
                  <a:pt x="2211119" y="375728"/>
                </a:lnTo>
                <a:cubicBezTo>
                  <a:pt x="2210367" y="377090"/>
                  <a:pt x="2208823" y="377880"/>
                  <a:pt x="2207242" y="377518"/>
                </a:cubicBezTo>
                <a:cubicBezTo>
                  <a:pt x="2206204" y="377290"/>
                  <a:pt x="2205404" y="376595"/>
                  <a:pt x="2204937" y="375709"/>
                </a:cubicBezTo>
                <a:lnTo>
                  <a:pt x="2111392" y="415056"/>
                </a:lnTo>
                <a:cubicBezTo>
                  <a:pt x="2111573" y="415638"/>
                  <a:pt x="2111668" y="416266"/>
                  <a:pt x="2111516" y="416904"/>
                </a:cubicBezTo>
                <a:cubicBezTo>
                  <a:pt x="2111078" y="418828"/>
                  <a:pt x="2109154" y="420029"/>
                  <a:pt x="2107230" y="419590"/>
                </a:cubicBezTo>
                <a:cubicBezTo>
                  <a:pt x="2105315" y="419143"/>
                  <a:pt x="2104106" y="417219"/>
                  <a:pt x="2104553" y="415295"/>
                </a:cubicBezTo>
                <a:cubicBezTo>
                  <a:pt x="2104572" y="415257"/>
                  <a:pt x="2104591" y="415247"/>
                  <a:pt x="2104601" y="415199"/>
                </a:cubicBezTo>
                <a:lnTo>
                  <a:pt x="1974575" y="364764"/>
                </a:lnTo>
                <a:cubicBezTo>
                  <a:pt x="1973832" y="366165"/>
                  <a:pt x="1972279" y="366984"/>
                  <a:pt x="1970670" y="366603"/>
                </a:cubicBezTo>
                <a:cubicBezTo>
                  <a:pt x="1969327" y="366308"/>
                  <a:pt x="1968365" y="365250"/>
                  <a:pt x="1968050" y="364003"/>
                </a:cubicBezTo>
                <a:lnTo>
                  <a:pt x="1842301" y="381938"/>
                </a:lnTo>
                <a:cubicBezTo>
                  <a:pt x="1842311" y="382252"/>
                  <a:pt x="1842349" y="382557"/>
                  <a:pt x="1842273" y="382871"/>
                </a:cubicBezTo>
                <a:cubicBezTo>
                  <a:pt x="1841835" y="384786"/>
                  <a:pt x="1839920" y="385986"/>
                  <a:pt x="1837996" y="385548"/>
                </a:cubicBezTo>
                <a:cubicBezTo>
                  <a:pt x="1836082" y="385100"/>
                  <a:pt x="1834872" y="383176"/>
                  <a:pt x="1835320" y="381262"/>
                </a:cubicBezTo>
                <a:cubicBezTo>
                  <a:pt x="1835377" y="380995"/>
                  <a:pt x="1835529" y="380786"/>
                  <a:pt x="1835643" y="380547"/>
                </a:cubicBezTo>
                <a:lnTo>
                  <a:pt x="1754595" y="331979"/>
                </a:lnTo>
                <a:cubicBezTo>
                  <a:pt x="1753776" y="333103"/>
                  <a:pt x="1752338" y="333694"/>
                  <a:pt x="1750900" y="333361"/>
                </a:cubicBezTo>
                <a:cubicBezTo>
                  <a:pt x="1749423" y="333018"/>
                  <a:pt x="1748394" y="331798"/>
                  <a:pt x="1748194" y="330379"/>
                </a:cubicBezTo>
                <a:lnTo>
                  <a:pt x="1682423" y="331311"/>
                </a:lnTo>
                <a:lnTo>
                  <a:pt x="1549655" y="382148"/>
                </a:lnTo>
                <a:cubicBezTo>
                  <a:pt x="1549789" y="382681"/>
                  <a:pt x="1549836" y="383233"/>
                  <a:pt x="1549703" y="383814"/>
                </a:cubicBezTo>
                <a:cubicBezTo>
                  <a:pt x="1549255" y="385729"/>
                  <a:pt x="1547341" y="386920"/>
                  <a:pt x="1545417" y="386481"/>
                </a:cubicBezTo>
                <a:cubicBezTo>
                  <a:pt x="1543921" y="386138"/>
                  <a:pt x="1542893" y="384891"/>
                  <a:pt x="1542702" y="383452"/>
                </a:cubicBezTo>
                <a:lnTo>
                  <a:pt x="1395331" y="383795"/>
                </a:lnTo>
                <a:lnTo>
                  <a:pt x="1360889" y="413342"/>
                </a:lnTo>
                <a:cubicBezTo>
                  <a:pt x="1361441" y="414123"/>
                  <a:pt x="1361689" y="415142"/>
                  <a:pt x="1361451" y="416152"/>
                </a:cubicBezTo>
                <a:cubicBezTo>
                  <a:pt x="1361003" y="418076"/>
                  <a:pt x="1359079" y="419276"/>
                  <a:pt x="1357165" y="418828"/>
                </a:cubicBezTo>
                <a:cubicBezTo>
                  <a:pt x="1356098" y="418581"/>
                  <a:pt x="1355298" y="417876"/>
                  <a:pt x="1354831" y="416971"/>
                </a:cubicBezTo>
                <a:lnTo>
                  <a:pt x="1211470" y="470292"/>
                </a:lnTo>
                <a:cubicBezTo>
                  <a:pt x="1211594" y="470816"/>
                  <a:pt x="1211651" y="471359"/>
                  <a:pt x="1211518" y="471911"/>
                </a:cubicBezTo>
                <a:cubicBezTo>
                  <a:pt x="1211070" y="473845"/>
                  <a:pt x="1209146" y="475035"/>
                  <a:pt x="1207222" y="474597"/>
                </a:cubicBezTo>
                <a:cubicBezTo>
                  <a:pt x="1206346" y="474397"/>
                  <a:pt x="1205650" y="473873"/>
                  <a:pt x="1205165" y="473197"/>
                </a:cubicBezTo>
                <a:lnTo>
                  <a:pt x="1106876" y="530128"/>
                </a:lnTo>
                <a:cubicBezTo>
                  <a:pt x="1107181" y="530823"/>
                  <a:pt x="1107333" y="531595"/>
                  <a:pt x="1107152" y="532385"/>
                </a:cubicBezTo>
                <a:cubicBezTo>
                  <a:pt x="1106705" y="534309"/>
                  <a:pt x="1104790" y="535510"/>
                  <a:pt x="1102866" y="535071"/>
                </a:cubicBezTo>
                <a:cubicBezTo>
                  <a:pt x="1100952" y="534624"/>
                  <a:pt x="1099752" y="532700"/>
                  <a:pt x="1100190" y="530776"/>
                </a:cubicBezTo>
                <a:cubicBezTo>
                  <a:pt x="1100247" y="530538"/>
                  <a:pt x="1100380" y="530347"/>
                  <a:pt x="1100485" y="530147"/>
                </a:cubicBezTo>
                <a:lnTo>
                  <a:pt x="973393" y="453452"/>
                </a:lnTo>
                <a:cubicBezTo>
                  <a:pt x="972564" y="454518"/>
                  <a:pt x="971183" y="455080"/>
                  <a:pt x="969783" y="454766"/>
                </a:cubicBezTo>
                <a:cubicBezTo>
                  <a:pt x="968849" y="454547"/>
                  <a:pt x="968078" y="453966"/>
                  <a:pt x="967602" y="453204"/>
                </a:cubicBezTo>
                <a:lnTo>
                  <a:pt x="822917" y="523175"/>
                </a:lnTo>
                <a:cubicBezTo>
                  <a:pt x="823126" y="523784"/>
                  <a:pt x="823241" y="524422"/>
                  <a:pt x="823079" y="525099"/>
                </a:cubicBezTo>
                <a:cubicBezTo>
                  <a:pt x="822641" y="527023"/>
                  <a:pt x="820717" y="528223"/>
                  <a:pt x="818793" y="527785"/>
                </a:cubicBezTo>
                <a:cubicBezTo>
                  <a:pt x="816869" y="527337"/>
                  <a:pt x="815668" y="525413"/>
                  <a:pt x="816116" y="523489"/>
                </a:cubicBezTo>
                <a:cubicBezTo>
                  <a:pt x="816145" y="523346"/>
                  <a:pt x="816240" y="523241"/>
                  <a:pt x="816297" y="523098"/>
                </a:cubicBezTo>
                <a:lnTo>
                  <a:pt x="691824" y="461034"/>
                </a:lnTo>
                <a:cubicBezTo>
                  <a:pt x="691034" y="462262"/>
                  <a:pt x="689557" y="462939"/>
                  <a:pt x="688052" y="462596"/>
                </a:cubicBezTo>
                <a:cubicBezTo>
                  <a:pt x="686843" y="462310"/>
                  <a:pt x="685985" y="461424"/>
                  <a:pt x="685576" y="460357"/>
                </a:cubicBezTo>
                <a:lnTo>
                  <a:pt x="620339" y="479636"/>
                </a:lnTo>
                <a:cubicBezTo>
                  <a:pt x="620444" y="480141"/>
                  <a:pt x="620463" y="480655"/>
                  <a:pt x="620349" y="481198"/>
                </a:cubicBezTo>
                <a:cubicBezTo>
                  <a:pt x="619901" y="483112"/>
                  <a:pt x="617986" y="484303"/>
                  <a:pt x="616062" y="483865"/>
                </a:cubicBezTo>
                <a:cubicBezTo>
                  <a:pt x="614138" y="483427"/>
                  <a:pt x="612938" y="481493"/>
                  <a:pt x="613386" y="479588"/>
                </a:cubicBezTo>
                <a:cubicBezTo>
                  <a:pt x="613472" y="479207"/>
                  <a:pt x="613653" y="478893"/>
                  <a:pt x="613843" y="478579"/>
                </a:cubicBezTo>
                <a:lnTo>
                  <a:pt x="485846" y="379147"/>
                </a:lnTo>
                <a:cubicBezTo>
                  <a:pt x="484998" y="379976"/>
                  <a:pt x="483798" y="380424"/>
                  <a:pt x="482560" y="380138"/>
                </a:cubicBezTo>
                <a:cubicBezTo>
                  <a:pt x="480769" y="379728"/>
                  <a:pt x="479664" y="378023"/>
                  <a:pt x="479874" y="376233"/>
                </a:cubicBezTo>
                <a:lnTo>
                  <a:pt x="323940" y="337428"/>
                </a:lnTo>
                <a:cubicBezTo>
                  <a:pt x="323312" y="339056"/>
                  <a:pt x="321616" y="340047"/>
                  <a:pt x="319864" y="339637"/>
                </a:cubicBezTo>
                <a:cubicBezTo>
                  <a:pt x="318797" y="339399"/>
                  <a:pt x="317997" y="338694"/>
                  <a:pt x="317530" y="337799"/>
                </a:cubicBezTo>
                <a:lnTo>
                  <a:pt x="186504" y="388072"/>
                </a:lnTo>
                <a:cubicBezTo>
                  <a:pt x="186647" y="388615"/>
                  <a:pt x="186694" y="389167"/>
                  <a:pt x="186561" y="389748"/>
                </a:cubicBezTo>
                <a:cubicBezTo>
                  <a:pt x="186123" y="391682"/>
                  <a:pt x="184199" y="392873"/>
                  <a:pt x="182275" y="392434"/>
                </a:cubicBezTo>
                <a:cubicBezTo>
                  <a:pt x="180351" y="391996"/>
                  <a:pt x="179151" y="390063"/>
                  <a:pt x="179598" y="388148"/>
                </a:cubicBezTo>
                <a:cubicBezTo>
                  <a:pt x="179675" y="387805"/>
                  <a:pt x="179856" y="387510"/>
                  <a:pt x="180017" y="387215"/>
                </a:cubicBezTo>
                <a:lnTo>
                  <a:pt x="68337" y="305909"/>
                </a:lnTo>
                <a:cubicBezTo>
                  <a:pt x="67508" y="306824"/>
                  <a:pt x="66241" y="307310"/>
                  <a:pt x="64946" y="307014"/>
                </a:cubicBezTo>
                <a:cubicBezTo>
                  <a:pt x="63022" y="306576"/>
                  <a:pt x="61822" y="304652"/>
                  <a:pt x="62269" y="302728"/>
                </a:cubicBezTo>
                <a:cubicBezTo>
                  <a:pt x="62431" y="301985"/>
                  <a:pt x="62879" y="301394"/>
                  <a:pt x="63412" y="300918"/>
                </a:cubicBezTo>
                <a:lnTo>
                  <a:pt x="5434" y="222251"/>
                </a:lnTo>
                <a:cubicBezTo>
                  <a:pt x="4653" y="222699"/>
                  <a:pt x="3719" y="222889"/>
                  <a:pt x="2776" y="222670"/>
                </a:cubicBezTo>
                <a:cubicBezTo>
                  <a:pt x="852" y="222232"/>
                  <a:pt x="-348" y="220308"/>
                  <a:pt x="90" y="218394"/>
                </a:cubicBezTo>
                <a:cubicBezTo>
                  <a:pt x="538" y="216470"/>
                  <a:pt x="2462" y="215270"/>
                  <a:pt x="4386" y="215708"/>
                </a:cubicBezTo>
                <a:cubicBezTo>
                  <a:pt x="5681" y="216003"/>
                  <a:pt x="6586" y="216994"/>
                  <a:pt x="6948" y="218184"/>
                </a:cubicBezTo>
                <a:lnTo>
                  <a:pt x="169797" y="191447"/>
                </a:lnTo>
                <a:cubicBezTo>
                  <a:pt x="169788" y="191133"/>
                  <a:pt x="169750" y="190828"/>
                  <a:pt x="169826" y="190514"/>
                </a:cubicBezTo>
                <a:cubicBezTo>
                  <a:pt x="170273" y="188590"/>
                  <a:pt x="172188" y="187390"/>
                  <a:pt x="174112" y="187837"/>
                </a:cubicBezTo>
                <a:cubicBezTo>
                  <a:pt x="174750" y="187990"/>
                  <a:pt x="175274" y="188333"/>
                  <a:pt x="175722" y="188761"/>
                </a:cubicBezTo>
                <a:lnTo>
                  <a:pt x="303404" y="83996"/>
                </a:lnTo>
                <a:cubicBezTo>
                  <a:pt x="302909" y="83224"/>
                  <a:pt x="302718" y="82262"/>
                  <a:pt x="302938" y="81291"/>
                </a:cubicBezTo>
                <a:cubicBezTo>
                  <a:pt x="303385" y="79367"/>
                  <a:pt x="305300" y="78167"/>
                  <a:pt x="307224" y="78614"/>
                </a:cubicBezTo>
                <a:cubicBezTo>
                  <a:pt x="308243" y="78852"/>
                  <a:pt x="309034" y="79510"/>
                  <a:pt x="309510" y="80367"/>
                </a:cubicBezTo>
                <a:lnTo>
                  <a:pt x="458443" y="19731"/>
                </a:lnTo>
                <a:cubicBezTo>
                  <a:pt x="458300" y="19188"/>
                  <a:pt x="458233" y="18607"/>
                  <a:pt x="458367" y="18007"/>
                </a:cubicBezTo>
                <a:cubicBezTo>
                  <a:pt x="458805" y="16083"/>
                  <a:pt x="460729" y="14883"/>
                  <a:pt x="462653" y="15330"/>
                </a:cubicBezTo>
                <a:cubicBezTo>
                  <a:pt x="464043" y="15645"/>
                  <a:pt x="465025" y="16749"/>
                  <a:pt x="465320" y="18054"/>
                </a:cubicBezTo>
                <a:lnTo>
                  <a:pt x="644733" y="3386"/>
                </a:lnTo>
                <a:cubicBezTo>
                  <a:pt x="644742" y="3186"/>
                  <a:pt x="644695" y="2976"/>
                  <a:pt x="644742" y="2776"/>
                </a:cubicBezTo>
                <a:cubicBezTo>
                  <a:pt x="645190" y="852"/>
                  <a:pt x="647104" y="-348"/>
                  <a:pt x="649028" y="90"/>
                </a:cubicBezTo>
                <a:close/>
              </a:path>
            </a:pathLst>
          </a:custGeom>
          <a:solidFill>
            <a:schemeClr val="bg1">
              <a:lumMod val="85000"/>
              <a:alpha val="80000"/>
            </a:schemeClr>
          </a:solidFill>
          <a:ln w="9525" cap="flat">
            <a:noFill/>
            <a:prstDash val="solid"/>
            <a:miter/>
          </a:ln>
        </p:spPr>
        <p:txBody>
          <a:bodyPr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</a:endParaRPr>
          </a:p>
        </p:txBody>
      </p:sp>
      <p:grpSp>
        <p:nvGrpSpPr>
          <p:cNvPr id="3" name="Group 7">
            <a:extLst>
              <a:ext uri="{FF2B5EF4-FFF2-40B4-BE49-F238E27FC236}">
                <a16:creationId xmlns:a16="http://schemas.microsoft.com/office/drawing/2014/main" id="{BC22B790-80CB-A07F-9C13-9917A0B7A9E6}"/>
              </a:ext>
            </a:extLst>
          </p:cNvPr>
          <p:cNvGrpSpPr>
            <a:grpSpLocks/>
          </p:cNvGrpSpPr>
          <p:nvPr userDrawn="1"/>
        </p:nvGrpSpPr>
        <p:grpSpPr bwMode="auto">
          <a:xfrm flipH="1">
            <a:off x="10599738" y="669925"/>
            <a:ext cx="1055687" cy="1046163"/>
            <a:chOff x="461616" y="645681"/>
            <a:chExt cx="1238235" cy="1227500"/>
          </a:xfrm>
        </p:grpSpPr>
        <p:grpSp>
          <p:nvGrpSpPr>
            <p:cNvPr id="4" name="Group 8">
              <a:extLst>
                <a:ext uri="{FF2B5EF4-FFF2-40B4-BE49-F238E27FC236}">
                  <a16:creationId xmlns:a16="http://schemas.microsoft.com/office/drawing/2014/main" id="{FBCBF721-6B62-B2CF-E552-A1F46BA106BB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240" name="Freeform 888">
                <a:extLst>
                  <a:ext uri="{FF2B5EF4-FFF2-40B4-BE49-F238E27FC236}">
                    <a16:creationId xmlns:a16="http://schemas.microsoft.com/office/drawing/2014/main" id="{1365F9DA-80E1-9829-C1A8-2B0ED1E8A10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1" name="Freeform 889">
                <a:extLst>
                  <a:ext uri="{FF2B5EF4-FFF2-40B4-BE49-F238E27FC236}">
                    <a16:creationId xmlns:a16="http://schemas.microsoft.com/office/drawing/2014/main" id="{A05BC8AF-66E0-C964-B6A5-AF41BB242C9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2" name="Freeform 890">
                <a:extLst>
                  <a:ext uri="{FF2B5EF4-FFF2-40B4-BE49-F238E27FC236}">
                    <a16:creationId xmlns:a16="http://schemas.microsoft.com/office/drawing/2014/main" id="{99DF5621-3136-1FF2-960B-A58CBC7483D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3" name="Freeform 891">
                <a:extLst>
                  <a:ext uri="{FF2B5EF4-FFF2-40B4-BE49-F238E27FC236}">
                    <a16:creationId xmlns:a16="http://schemas.microsoft.com/office/drawing/2014/main" id="{6D98019B-EEAA-249F-54A1-0D1BB5714C3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4" name="Freeform 892">
                <a:extLst>
                  <a:ext uri="{FF2B5EF4-FFF2-40B4-BE49-F238E27FC236}">
                    <a16:creationId xmlns:a16="http://schemas.microsoft.com/office/drawing/2014/main" id="{8B237427-B52E-64BD-86C7-4F6A5E9B5C4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5" name="Freeform 893">
                <a:extLst>
                  <a:ext uri="{FF2B5EF4-FFF2-40B4-BE49-F238E27FC236}">
                    <a16:creationId xmlns:a16="http://schemas.microsoft.com/office/drawing/2014/main" id="{1AC9FABB-6B58-3CF0-EEE0-62091EE853E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6" name="Freeform 894">
                <a:extLst>
                  <a:ext uri="{FF2B5EF4-FFF2-40B4-BE49-F238E27FC236}">
                    <a16:creationId xmlns:a16="http://schemas.microsoft.com/office/drawing/2014/main" id="{A710379E-1EA4-B62D-0833-968B8305BE9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7" name="Freeform 895">
                <a:extLst>
                  <a:ext uri="{FF2B5EF4-FFF2-40B4-BE49-F238E27FC236}">
                    <a16:creationId xmlns:a16="http://schemas.microsoft.com/office/drawing/2014/main" id="{DAE2FBD9-F7BD-D717-7E71-E50E71C1697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8" name="Freeform 896">
                <a:extLst>
                  <a:ext uri="{FF2B5EF4-FFF2-40B4-BE49-F238E27FC236}">
                    <a16:creationId xmlns:a16="http://schemas.microsoft.com/office/drawing/2014/main" id="{2D3625CA-040D-DE3B-677D-73891DF16CF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9" name="Freeform 897">
                <a:extLst>
                  <a:ext uri="{FF2B5EF4-FFF2-40B4-BE49-F238E27FC236}">
                    <a16:creationId xmlns:a16="http://schemas.microsoft.com/office/drawing/2014/main" id="{C95F8534-16A8-D355-6D56-B24E914DD20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0" name="Freeform 898">
                <a:extLst>
                  <a:ext uri="{FF2B5EF4-FFF2-40B4-BE49-F238E27FC236}">
                    <a16:creationId xmlns:a16="http://schemas.microsoft.com/office/drawing/2014/main" id="{4FD71146-3358-E614-538C-45D836CDB78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1" name="Freeform 899">
                <a:extLst>
                  <a:ext uri="{FF2B5EF4-FFF2-40B4-BE49-F238E27FC236}">
                    <a16:creationId xmlns:a16="http://schemas.microsoft.com/office/drawing/2014/main" id="{7D290131-DCFF-BC7C-6564-EBD55DE1B4D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2" name="Freeform 900">
                <a:extLst>
                  <a:ext uri="{FF2B5EF4-FFF2-40B4-BE49-F238E27FC236}">
                    <a16:creationId xmlns:a16="http://schemas.microsoft.com/office/drawing/2014/main" id="{45639DF5-0E14-0271-096F-9FB53262581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3" name="Freeform 901">
                <a:extLst>
                  <a:ext uri="{FF2B5EF4-FFF2-40B4-BE49-F238E27FC236}">
                    <a16:creationId xmlns:a16="http://schemas.microsoft.com/office/drawing/2014/main" id="{45E2206D-082D-3C56-3D60-F5245A2B83F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4" name="Freeform 902">
                <a:extLst>
                  <a:ext uri="{FF2B5EF4-FFF2-40B4-BE49-F238E27FC236}">
                    <a16:creationId xmlns:a16="http://schemas.microsoft.com/office/drawing/2014/main" id="{6CF61257-4C40-EF85-862B-95B6C8C55FA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5" name="Freeform 903">
                <a:extLst>
                  <a:ext uri="{FF2B5EF4-FFF2-40B4-BE49-F238E27FC236}">
                    <a16:creationId xmlns:a16="http://schemas.microsoft.com/office/drawing/2014/main" id="{EB9CF4CF-A005-5C30-5901-7541D4E50A6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4" name="Freeform 904">
                <a:extLst>
                  <a:ext uri="{FF2B5EF4-FFF2-40B4-BE49-F238E27FC236}">
                    <a16:creationId xmlns:a16="http://schemas.microsoft.com/office/drawing/2014/main" id="{FA30E37D-0578-DE19-E292-9BF71CBCEBA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5" name="Freeform 905">
                <a:extLst>
                  <a:ext uri="{FF2B5EF4-FFF2-40B4-BE49-F238E27FC236}">
                    <a16:creationId xmlns:a16="http://schemas.microsoft.com/office/drawing/2014/main" id="{103380AA-B0EC-35D9-D954-8DA953DF68D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6" name="Freeform 906">
                <a:extLst>
                  <a:ext uri="{FF2B5EF4-FFF2-40B4-BE49-F238E27FC236}">
                    <a16:creationId xmlns:a16="http://schemas.microsoft.com/office/drawing/2014/main" id="{41760B25-E6BC-4132-52D2-CC9D44F2422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7" name="Freeform 907">
                <a:extLst>
                  <a:ext uri="{FF2B5EF4-FFF2-40B4-BE49-F238E27FC236}">
                    <a16:creationId xmlns:a16="http://schemas.microsoft.com/office/drawing/2014/main" id="{19DDB240-EB3F-7B5A-C9D4-C583B920F34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8" name="Freeform 908">
                <a:extLst>
                  <a:ext uri="{FF2B5EF4-FFF2-40B4-BE49-F238E27FC236}">
                    <a16:creationId xmlns:a16="http://schemas.microsoft.com/office/drawing/2014/main" id="{49B2F8A1-6C00-68C4-93DF-36861336DCA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" name="Freeform 909">
                <a:extLst>
                  <a:ext uri="{FF2B5EF4-FFF2-40B4-BE49-F238E27FC236}">
                    <a16:creationId xmlns:a16="http://schemas.microsoft.com/office/drawing/2014/main" id="{20C45CFC-C86E-AF82-D8EE-88352D3DE92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0" name="Freeform 910">
                <a:extLst>
                  <a:ext uri="{FF2B5EF4-FFF2-40B4-BE49-F238E27FC236}">
                    <a16:creationId xmlns:a16="http://schemas.microsoft.com/office/drawing/2014/main" id="{A89BB209-A2EE-CF10-D031-A04E031B95E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1" name="Freeform 911">
                <a:extLst>
                  <a:ext uri="{FF2B5EF4-FFF2-40B4-BE49-F238E27FC236}">
                    <a16:creationId xmlns:a16="http://schemas.microsoft.com/office/drawing/2014/main" id="{6D91E6CF-A7BE-E020-EAA9-F874E1078E2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2" name="Freeform 912">
                <a:extLst>
                  <a:ext uri="{FF2B5EF4-FFF2-40B4-BE49-F238E27FC236}">
                    <a16:creationId xmlns:a16="http://schemas.microsoft.com/office/drawing/2014/main" id="{4B765A43-F270-35AD-36AB-182EA8F52D9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3" name="Freeform 913">
                <a:extLst>
                  <a:ext uri="{FF2B5EF4-FFF2-40B4-BE49-F238E27FC236}">
                    <a16:creationId xmlns:a16="http://schemas.microsoft.com/office/drawing/2014/main" id="{40A93350-3CF1-6FBA-12ED-969845941D6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4" name="Freeform 914">
                <a:extLst>
                  <a:ext uri="{FF2B5EF4-FFF2-40B4-BE49-F238E27FC236}">
                    <a16:creationId xmlns:a16="http://schemas.microsoft.com/office/drawing/2014/main" id="{4F1B14B6-BD7C-DB03-6101-433F8C337B1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5" name="Freeform 915">
                <a:extLst>
                  <a:ext uri="{FF2B5EF4-FFF2-40B4-BE49-F238E27FC236}">
                    <a16:creationId xmlns:a16="http://schemas.microsoft.com/office/drawing/2014/main" id="{EACBA1FD-827B-5EA4-608D-F534D77FEEB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6" name="Freeform 916">
                <a:extLst>
                  <a:ext uri="{FF2B5EF4-FFF2-40B4-BE49-F238E27FC236}">
                    <a16:creationId xmlns:a16="http://schemas.microsoft.com/office/drawing/2014/main" id="{20FFA3DA-38FA-1559-6E00-EB0C1697212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7" name="Freeform 917">
                <a:extLst>
                  <a:ext uri="{FF2B5EF4-FFF2-40B4-BE49-F238E27FC236}">
                    <a16:creationId xmlns:a16="http://schemas.microsoft.com/office/drawing/2014/main" id="{6A83AD1D-C1CE-DEA2-DA11-A491462D2DE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8" name="Freeform 918">
                <a:extLst>
                  <a:ext uri="{FF2B5EF4-FFF2-40B4-BE49-F238E27FC236}">
                    <a16:creationId xmlns:a16="http://schemas.microsoft.com/office/drawing/2014/main" id="{08D4AC42-1025-8E15-A981-7CEBA822641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9" name="Freeform 919">
                <a:extLst>
                  <a:ext uri="{FF2B5EF4-FFF2-40B4-BE49-F238E27FC236}">
                    <a16:creationId xmlns:a16="http://schemas.microsoft.com/office/drawing/2014/main" id="{5A0069BD-1EF4-FA01-5418-0992D516EC6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" name="Freeform 920">
                <a:extLst>
                  <a:ext uri="{FF2B5EF4-FFF2-40B4-BE49-F238E27FC236}">
                    <a16:creationId xmlns:a16="http://schemas.microsoft.com/office/drawing/2014/main" id="{3523FAA5-2043-A748-5F70-DAC69E30F7C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" name="Freeform 921">
                <a:extLst>
                  <a:ext uri="{FF2B5EF4-FFF2-40B4-BE49-F238E27FC236}">
                    <a16:creationId xmlns:a16="http://schemas.microsoft.com/office/drawing/2014/main" id="{232EAB5D-CB8E-5184-D355-B6E6B934841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2" name="Freeform 922">
                <a:extLst>
                  <a:ext uri="{FF2B5EF4-FFF2-40B4-BE49-F238E27FC236}">
                    <a16:creationId xmlns:a16="http://schemas.microsoft.com/office/drawing/2014/main" id="{23BF74A1-2132-1176-290E-961BCFF4DC9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3" name="Freeform 923">
                <a:extLst>
                  <a:ext uri="{FF2B5EF4-FFF2-40B4-BE49-F238E27FC236}">
                    <a16:creationId xmlns:a16="http://schemas.microsoft.com/office/drawing/2014/main" id="{A1DF4D43-F549-0A40-00C8-F9403E74EBE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4" name="Freeform 924">
                <a:extLst>
                  <a:ext uri="{FF2B5EF4-FFF2-40B4-BE49-F238E27FC236}">
                    <a16:creationId xmlns:a16="http://schemas.microsoft.com/office/drawing/2014/main" id="{B00E5151-6148-2F4C-582F-1BFAC06B47F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5" name="Freeform 925">
                <a:extLst>
                  <a:ext uri="{FF2B5EF4-FFF2-40B4-BE49-F238E27FC236}">
                    <a16:creationId xmlns:a16="http://schemas.microsoft.com/office/drawing/2014/main" id="{312F64F7-5660-4EBE-4426-986C30FFF40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6" name="Freeform 926">
                <a:extLst>
                  <a:ext uri="{FF2B5EF4-FFF2-40B4-BE49-F238E27FC236}">
                    <a16:creationId xmlns:a16="http://schemas.microsoft.com/office/drawing/2014/main" id="{9CB7E15D-1D60-E113-3848-2CAF5066B69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7" name="Freeform 927">
                <a:extLst>
                  <a:ext uri="{FF2B5EF4-FFF2-40B4-BE49-F238E27FC236}">
                    <a16:creationId xmlns:a16="http://schemas.microsoft.com/office/drawing/2014/main" id="{F5D977DB-9EDA-9A04-24A2-35875F07C9A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8" name="Freeform 928">
                <a:extLst>
                  <a:ext uri="{FF2B5EF4-FFF2-40B4-BE49-F238E27FC236}">
                    <a16:creationId xmlns:a16="http://schemas.microsoft.com/office/drawing/2014/main" id="{6287569E-A713-CB33-0C1F-290315E786C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9" name="Freeform 929">
                <a:extLst>
                  <a:ext uri="{FF2B5EF4-FFF2-40B4-BE49-F238E27FC236}">
                    <a16:creationId xmlns:a16="http://schemas.microsoft.com/office/drawing/2014/main" id="{67E11E40-69D7-C0D7-77D1-B5EB177E11D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0" name="Freeform 930">
                <a:extLst>
                  <a:ext uri="{FF2B5EF4-FFF2-40B4-BE49-F238E27FC236}">
                    <a16:creationId xmlns:a16="http://schemas.microsoft.com/office/drawing/2014/main" id="{C57D3D05-2055-9475-D73F-30AB601D4C6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1" name="Freeform 931">
                <a:extLst>
                  <a:ext uri="{FF2B5EF4-FFF2-40B4-BE49-F238E27FC236}">
                    <a16:creationId xmlns:a16="http://schemas.microsoft.com/office/drawing/2014/main" id="{07A67DB1-62E0-4DBB-33E3-8649732D802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2" name="Freeform 932">
                <a:extLst>
                  <a:ext uri="{FF2B5EF4-FFF2-40B4-BE49-F238E27FC236}">
                    <a16:creationId xmlns:a16="http://schemas.microsoft.com/office/drawing/2014/main" id="{79232832-8C4F-462B-0083-7ADA1749E02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3" name="Freeform 933">
                <a:extLst>
                  <a:ext uri="{FF2B5EF4-FFF2-40B4-BE49-F238E27FC236}">
                    <a16:creationId xmlns:a16="http://schemas.microsoft.com/office/drawing/2014/main" id="{A98C1DC5-79A6-B1CA-BBAF-3837E2476FA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4" name="Freeform 934">
                <a:extLst>
                  <a:ext uri="{FF2B5EF4-FFF2-40B4-BE49-F238E27FC236}">
                    <a16:creationId xmlns:a16="http://schemas.microsoft.com/office/drawing/2014/main" id="{71F09F49-FE82-B573-2BD9-56DA7C59EA2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5" name="Freeform 935">
                <a:extLst>
                  <a:ext uri="{FF2B5EF4-FFF2-40B4-BE49-F238E27FC236}">
                    <a16:creationId xmlns:a16="http://schemas.microsoft.com/office/drawing/2014/main" id="{C4A9CFA1-AD58-3F5D-5A17-6E8133EB633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6" name="Freeform 936">
                <a:extLst>
                  <a:ext uri="{FF2B5EF4-FFF2-40B4-BE49-F238E27FC236}">
                    <a16:creationId xmlns:a16="http://schemas.microsoft.com/office/drawing/2014/main" id="{6ED89C9C-BADA-0219-0926-8A51BB52A27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7" name="Freeform 937">
                <a:extLst>
                  <a:ext uri="{FF2B5EF4-FFF2-40B4-BE49-F238E27FC236}">
                    <a16:creationId xmlns:a16="http://schemas.microsoft.com/office/drawing/2014/main" id="{68AD92FD-9334-3499-967E-C8138A7347E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8" name="Freeform 938">
                <a:extLst>
                  <a:ext uri="{FF2B5EF4-FFF2-40B4-BE49-F238E27FC236}">
                    <a16:creationId xmlns:a16="http://schemas.microsoft.com/office/drawing/2014/main" id="{97BD9EFF-7EC5-EA7F-1B6B-7F3600C4360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9" name="Freeform 939">
                <a:extLst>
                  <a:ext uri="{FF2B5EF4-FFF2-40B4-BE49-F238E27FC236}">
                    <a16:creationId xmlns:a16="http://schemas.microsoft.com/office/drawing/2014/main" id="{E1F44A6E-6C5D-30BF-71F1-E05E7F43EAB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0" name="Freeform 940">
                <a:extLst>
                  <a:ext uri="{FF2B5EF4-FFF2-40B4-BE49-F238E27FC236}">
                    <a16:creationId xmlns:a16="http://schemas.microsoft.com/office/drawing/2014/main" id="{9FADFA6E-3BC7-12E2-8ABA-93581F1D67A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1" name="Freeform 941">
                <a:extLst>
                  <a:ext uri="{FF2B5EF4-FFF2-40B4-BE49-F238E27FC236}">
                    <a16:creationId xmlns:a16="http://schemas.microsoft.com/office/drawing/2014/main" id="{CB6033A8-ED76-6964-7DBF-22FC567F6CA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2" name="Freeform 942">
                <a:extLst>
                  <a:ext uri="{FF2B5EF4-FFF2-40B4-BE49-F238E27FC236}">
                    <a16:creationId xmlns:a16="http://schemas.microsoft.com/office/drawing/2014/main" id="{C3B3BFD3-2B9C-B5CF-6D8A-4117827A8B1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3" name="Freeform 943">
                <a:extLst>
                  <a:ext uri="{FF2B5EF4-FFF2-40B4-BE49-F238E27FC236}">
                    <a16:creationId xmlns:a16="http://schemas.microsoft.com/office/drawing/2014/main" id="{5BAF3AE2-D62E-D1D4-0A31-B9820DD7C36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4" name="Freeform 944">
                <a:extLst>
                  <a:ext uri="{FF2B5EF4-FFF2-40B4-BE49-F238E27FC236}">
                    <a16:creationId xmlns:a16="http://schemas.microsoft.com/office/drawing/2014/main" id="{E0669F79-3D55-6BE3-3319-E4FEEDB354C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5" name="Freeform 945">
                <a:extLst>
                  <a:ext uri="{FF2B5EF4-FFF2-40B4-BE49-F238E27FC236}">
                    <a16:creationId xmlns:a16="http://schemas.microsoft.com/office/drawing/2014/main" id="{819D995C-3B0D-D54D-CC7B-AB460F34E80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6" name="Freeform 946">
                <a:extLst>
                  <a:ext uri="{FF2B5EF4-FFF2-40B4-BE49-F238E27FC236}">
                    <a16:creationId xmlns:a16="http://schemas.microsoft.com/office/drawing/2014/main" id="{E3F556E9-5426-A248-2EAE-F66BF674A96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7" name="Freeform 947">
                <a:extLst>
                  <a:ext uri="{FF2B5EF4-FFF2-40B4-BE49-F238E27FC236}">
                    <a16:creationId xmlns:a16="http://schemas.microsoft.com/office/drawing/2014/main" id="{34F7FD13-2B42-A2B6-CF24-5911E6DFC50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8" name="Freeform 948">
                <a:extLst>
                  <a:ext uri="{FF2B5EF4-FFF2-40B4-BE49-F238E27FC236}">
                    <a16:creationId xmlns:a16="http://schemas.microsoft.com/office/drawing/2014/main" id="{3F3AD041-B952-53ED-109C-9207FAD7573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9" name="Freeform 949">
                <a:extLst>
                  <a:ext uri="{FF2B5EF4-FFF2-40B4-BE49-F238E27FC236}">
                    <a16:creationId xmlns:a16="http://schemas.microsoft.com/office/drawing/2014/main" id="{36226F92-A387-5F29-9CF0-7D05B6322C1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0" name="Freeform 950">
                <a:extLst>
                  <a:ext uri="{FF2B5EF4-FFF2-40B4-BE49-F238E27FC236}">
                    <a16:creationId xmlns:a16="http://schemas.microsoft.com/office/drawing/2014/main" id="{3A40DF83-C3B1-107B-67CC-4DE9F8FA7CA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1" name="Freeform 951">
                <a:extLst>
                  <a:ext uri="{FF2B5EF4-FFF2-40B4-BE49-F238E27FC236}">
                    <a16:creationId xmlns:a16="http://schemas.microsoft.com/office/drawing/2014/main" id="{0B463339-1AFC-A883-F132-EFDA9DCBCAB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2" name="Freeform 952">
                <a:extLst>
                  <a:ext uri="{FF2B5EF4-FFF2-40B4-BE49-F238E27FC236}">
                    <a16:creationId xmlns:a16="http://schemas.microsoft.com/office/drawing/2014/main" id="{D06BA197-AEDB-C267-F8C0-13BDDBFFB11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3" name="Freeform 953">
                <a:extLst>
                  <a:ext uri="{FF2B5EF4-FFF2-40B4-BE49-F238E27FC236}">
                    <a16:creationId xmlns:a16="http://schemas.microsoft.com/office/drawing/2014/main" id="{261F918A-99DB-713C-35D8-93E1718B60D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4" name="Freeform 954">
                <a:extLst>
                  <a:ext uri="{FF2B5EF4-FFF2-40B4-BE49-F238E27FC236}">
                    <a16:creationId xmlns:a16="http://schemas.microsoft.com/office/drawing/2014/main" id="{676A467D-7707-81D1-D369-0167E9CB466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5" name="Freeform 955">
                <a:extLst>
                  <a:ext uri="{FF2B5EF4-FFF2-40B4-BE49-F238E27FC236}">
                    <a16:creationId xmlns:a16="http://schemas.microsoft.com/office/drawing/2014/main" id="{6498E7D5-EBB2-3D5C-4A06-DF6ED917A79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6" name="Freeform 956">
                <a:extLst>
                  <a:ext uri="{FF2B5EF4-FFF2-40B4-BE49-F238E27FC236}">
                    <a16:creationId xmlns:a16="http://schemas.microsoft.com/office/drawing/2014/main" id="{95F6E158-703B-6104-6495-2274F669A4E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7" name="Freeform 957">
                <a:extLst>
                  <a:ext uri="{FF2B5EF4-FFF2-40B4-BE49-F238E27FC236}">
                    <a16:creationId xmlns:a16="http://schemas.microsoft.com/office/drawing/2014/main" id="{DAB78B12-D715-695B-5DFF-CBFDEF76C26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8" name="Freeform 958">
                <a:extLst>
                  <a:ext uri="{FF2B5EF4-FFF2-40B4-BE49-F238E27FC236}">
                    <a16:creationId xmlns:a16="http://schemas.microsoft.com/office/drawing/2014/main" id="{3CA7EDA8-5CD4-7ABE-E4C1-6B8B642794F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9" name="Freeform 959">
                <a:extLst>
                  <a:ext uri="{FF2B5EF4-FFF2-40B4-BE49-F238E27FC236}">
                    <a16:creationId xmlns:a16="http://schemas.microsoft.com/office/drawing/2014/main" id="{93912283-1D6D-F085-0E24-CE96FC3DACC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1" name="Freeform 960">
                <a:extLst>
                  <a:ext uri="{FF2B5EF4-FFF2-40B4-BE49-F238E27FC236}">
                    <a16:creationId xmlns:a16="http://schemas.microsoft.com/office/drawing/2014/main" id="{01379FE0-78B7-5057-DC10-A25DBF236EB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2" name="Freeform 961">
                <a:extLst>
                  <a:ext uri="{FF2B5EF4-FFF2-40B4-BE49-F238E27FC236}">
                    <a16:creationId xmlns:a16="http://schemas.microsoft.com/office/drawing/2014/main" id="{23A6E0C9-51AB-219A-51EF-91B406874CE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3" name="Freeform 962">
                <a:extLst>
                  <a:ext uri="{FF2B5EF4-FFF2-40B4-BE49-F238E27FC236}">
                    <a16:creationId xmlns:a16="http://schemas.microsoft.com/office/drawing/2014/main" id="{8B3AAA03-81AA-D7C8-A509-73547193799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4" name="Freeform 963">
                <a:extLst>
                  <a:ext uri="{FF2B5EF4-FFF2-40B4-BE49-F238E27FC236}">
                    <a16:creationId xmlns:a16="http://schemas.microsoft.com/office/drawing/2014/main" id="{3AE19C4E-3ABB-0907-1301-3F88B9E004C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5" name="Freeform 964">
                <a:extLst>
                  <a:ext uri="{FF2B5EF4-FFF2-40B4-BE49-F238E27FC236}">
                    <a16:creationId xmlns:a16="http://schemas.microsoft.com/office/drawing/2014/main" id="{6AF0BE41-A2E7-94FB-BAD8-A4540E116B4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6" name="Freeform 965">
                <a:extLst>
                  <a:ext uri="{FF2B5EF4-FFF2-40B4-BE49-F238E27FC236}">
                    <a16:creationId xmlns:a16="http://schemas.microsoft.com/office/drawing/2014/main" id="{37F7B710-B1EC-3CDB-38F6-F40EB9F4A72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7" name="Freeform 966">
                <a:extLst>
                  <a:ext uri="{FF2B5EF4-FFF2-40B4-BE49-F238E27FC236}">
                    <a16:creationId xmlns:a16="http://schemas.microsoft.com/office/drawing/2014/main" id="{C6059A6F-9A0C-F5FE-745C-D05BFA77355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8" name="Freeform 967">
                <a:extLst>
                  <a:ext uri="{FF2B5EF4-FFF2-40B4-BE49-F238E27FC236}">
                    <a16:creationId xmlns:a16="http://schemas.microsoft.com/office/drawing/2014/main" id="{DB90F56E-8F80-8BEE-AF8E-F4FFA559C1D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9" name="Freeform 968">
                <a:extLst>
                  <a:ext uri="{FF2B5EF4-FFF2-40B4-BE49-F238E27FC236}">
                    <a16:creationId xmlns:a16="http://schemas.microsoft.com/office/drawing/2014/main" id="{DC660FE2-BC7D-AED0-A1D2-B2FE1457A28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0" name="Freeform 969">
                <a:extLst>
                  <a:ext uri="{FF2B5EF4-FFF2-40B4-BE49-F238E27FC236}">
                    <a16:creationId xmlns:a16="http://schemas.microsoft.com/office/drawing/2014/main" id="{D5C1D6CF-6B55-AB36-3EF7-13379614DF2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1" name="Freeform 970">
                <a:extLst>
                  <a:ext uri="{FF2B5EF4-FFF2-40B4-BE49-F238E27FC236}">
                    <a16:creationId xmlns:a16="http://schemas.microsoft.com/office/drawing/2014/main" id="{476C3389-0C17-649C-E765-190E30C9F6F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2" name="Freeform 971">
                <a:extLst>
                  <a:ext uri="{FF2B5EF4-FFF2-40B4-BE49-F238E27FC236}">
                    <a16:creationId xmlns:a16="http://schemas.microsoft.com/office/drawing/2014/main" id="{6384912F-051D-91CE-B8C2-DC6C4D87BD8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3" name="Freeform 972">
                <a:extLst>
                  <a:ext uri="{FF2B5EF4-FFF2-40B4-BE49-F238E27FC236}">
                    <a16:creationId xmlns:a16="http://schemas.microsoft.com/office/drawing/2014/main" id="{BBE56C65-8646-D58D-F089-0006580EAC6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4" name="Freeform 973">
                <a:extLst>
                  <a:ext uri="{FF2B5EF4-FFF2-40B4-BE49-F238E27FC236}">
                    <a16:creationId xmlns:a16="http://schemas.microsoft.com/office/drawing/2014/main" id="{282D6015-25FC-365E-4D3E-A0B482DF811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5" name="Freeform 974">
                <a:extLst>
                  <a:ext uri="{FF2B5EF4-FFF2-40B4-BE49-F238E27FC236}">
                    <a16:creationId xmlns:a16="http://schemas.microsoft.com/office/drawing/2014/main" id="{1F74D2B7-E0C2-F762-AED2-FAA3041DFC4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6" name="Freeform 975">
                <a:extLst>
                  <a:ext uri="{FF2B5EF4-FFF2-40B4-BE49-F238E27FC236}">
                    <a16:creationId xmlns:a16="http://schemas.microsoft.com/office/drawing/2014/main" id="{B9B674F9-7447-5ED6-CB8A-D27F144AFE7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7" name="Freeform 976">
                <a:extLst>
                  <a:ext uri="{FF2B5EF4-FFF2-40B4-BE49-F238E27FC236}">
                    <a16:creationId xmlns:a16="http://schemas.microsoft.com/office/drawing/2014/main" id="{CA61FF4E-76A0-6280-386B-6C7C3F836FA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8" name="Freeform 977">
                <a:extLst>
                  <a:ext uri="{FF2B5EF4-FFF2-40B4-BE49-F238E27FC236}">
                    <a16:creationId xmlns:a16="http://schemas.microsoft.com/office/drawing/2014/main" id="{08E11FE4-2B7B-883B-960D-C7294F98B06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9" name="Freeform 978">
                <a:extLst>
                  <a:ext uri="{FF2B5EF4-FFF2-40B4-BE49-F238E27FC236}">
                    <a16:creationId xmlns:a16="http://schemas.microsoft.com/office/drawing/2014/main" id="{758D8C7A-1AF6-1F5C-F07D-718AA766DA3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0" name="Freeform 979">
                <a:extLst>
                  <a:ext uri="{FF2B5EF4-FFF2-40B4-BE49-F238E27FC236}">
                    <a16:creationId xmlns:a16="http://schemas.microsoft.com/office/drawing/2014/main" id="{7175FD52-3457-2AA7-7931-0F71E7BB0A1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1" name="Freeform 980">
                <a:extLst>
                  <a:ext uri="{FF2B5EF4-FFF2-40B4-BE49-F238E27FC236}">
                    <a16:creationId xmlns:a16="http://schemas.microsoft.com/office/drawing/2014/main" id="{B40B0614-D09C-47AB-8866-45EB514B137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2" name="Freeform 981">
                <a:extLst>
                  <a:ext uri="{FF2B5EF4-FFF2-40B4-BE49-F238E27FC236}">
                    <a16:creationId xmlns:a16="http://schemas.microsoft.com/office/drawing/2014/main" id="{975EA4AC-D914-4ADE-85DC-BBECF22323E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3" name="Freeform 982">
                <a:extLst>
                  <a:ext uri="{FF2B5EF4-FFF2-40B4-BE49-F238E27FC236}">
                    <a16:creationId xmlns:a16="http://schemas.microsoft.com/office/drawing/2014/main" id="{D76FC832-D3D3-B4B8-28AB-7C358E31C20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4" name="Freeform 983">
                <a:extLst>
                  <a:ext uri="{FF2B5EF4-FFF2-40B4-BE49-F238E27FC236}">
                    <a16:creationId xmlns:a16="http://schemas.microsoft.com/office/drawing/2014/main" id="{6AFC51CE-7012-3C6E-6B87-F355C4F38AC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5" name="Freeform 984">
                <a:extLst>
                  <a:ext uri="{FF2B5EF4-FFF2-40B4-BE49-F238E27FC236}">
                    <a16:creationId xmlns:a16="http://schemas.microsoft.com/office/drawing/2014/main" id="{949F0EA8-048E-3386-5466-6265D227C8F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6" name="Freeform 985">
                <a:extLst>
                  <a:ext uri="{FF2B5EF4-FFF2-40B4-BE49-F238E27FC236}">
                    <a16:creationId xmlns:a16="http://schemas.microsoft.com/office/drawing/2014/main" id="{CAD985CA-04D8-8E28-5CED-62BBC3AA2EB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7" name="Freeform 986">
                <a:extLst>
                  <a:ext uri="{FF2B5EF4-FFF2-40B4-BE49-F238E27FC236}">
                    <a16:creationId xmlns:a16="http://schemas.microsoft.com/office/drawing/2014/main" id="{F38E9BDB-FDA1-2301-5C04-1CFC436EC49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" name="Freeform 987">
                <a:extLst>
                  <a:ext uri="{FF2B5EF4-FFF2-40B4-BE49-F238E27FC236}">
                    <a16:creationId xmlns:a16="http://schemas.microsoft.com/office/drawing/2014/main" id="{4DB2992A-640C-0871-0E14-117541ABEF6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9" name="Freeform 988">
                <a:extLst>
                  <a:ext uri="{FF2B5EF4-FFF2-40B4-BE49-F238E27FC236}">
                    <a16:creationId xmlns:a16="http://schemas.microsoft.com/office/drawing/2014/main" id="{5D764E5B-1BE9-610B-7375-4A84FEA0BFD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0" name="Freeform 989">
                <a:extLst>
                  <a:ext uri="{FF2B5EF4-FFF2-40B4-BE49-F238E27FC236}">
                    <a16:creationId xmlns:a16="http://schemas.microsoft.com/office/drawing/2014/main" id="{A9832420-BDF0-AFD6-6E1A-860652DD217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1" name="Freeform 990">
                <a:extLst>
                  <a:ext uri="{FF2B5EF4-FFF2-40B4-BE49-F238E27FC236}">
                    <a16:creationId xmlns:a16="http://schemas.microsoft.com/office/drawing/2014/main" id="{A4129774-CAB8-B9E6-F672-31806341A2E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2" name="Freeform 991">
                <a:extLst>
                  <a:ext uri="{FF2B5EF4-FFF2-40B4-BE49-F238E27FC236}">
                    <a16:creationId xmlns:a16="http://schemas.microsoft.com/office/drawing/2014/main" id="{55FD0197-F2F6-54DB-9C5D-C6912D32634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3" name="Freeform 992">
                <a:extLst>
                  <a:ext uri="{FF2B5EF4-FFF2-40B4-BE49-F238E27FC236}">
                    <a16:creationId xmlns:a16="http://schemas.microsoft.com/office/drawing/2014/main" id="{2811695C-0018-3B68-3E32-C62EE6E3AA8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5" name="Group 9">
              <a:extLst>
                <a:ext uri="{FF2B5EF4-FFF2-40B4-BE49-F238E27FC236}">
                  <a16:creationId xmlns:a16="http://schemas.microsoft.com/office/drawing/2014/main" id="{4CCB56A2-61F9-0311-BD8C-FBFB4B3F7594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6" name="Freeform 888">
                <a:extLst>
                  <a:ext uri="{FF2B5EF4-FFF2-40B4-BE49-F238E27FC236}">
                    <a16:creationId xmlns:a16="http://schemas.microsoft.com/office/drawing/2014/main" id="{0CAF6A73-F077-5064-64E5-4189FF906A8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" name="Freeform 889">
                <a:extLst>
                  <a:ext uri="{FF2B5EF4-FFF2-40B4-BE49-F238E27FC236}">
                    <a16:creationId xmlns:a16="http://schemas.microsoft.com/office/drawing/2014/main" id="{31CA0933-DD44-EFE5-470E-A3DFAAD96A1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" name="Freeform 890">
                <a:extLst>
                  <a:ext uri="{FF2B5EF4-FFF2-40B4-BE49-F238E27FC236}">
                    <a16:creationId xmlns:a16="http://schemas.microsoft.com/office/drawing/2014/main" id="{1058DDFC-4E60-7732-8C75-191463D2ABA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" name="Freeform 891">
                <a:extLst>
                  <a:ext uri="{FF2B5EF4-FFF2-40B4-BE49-F238E27FC236}">
                    <a16:creationId xmlns:a16="http://schemas.microsoft.com/office/drawing/2014/main" id="{D00E3FC1-F773-20F7-5958-8F69AF989FA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" name="Freeform 892">
                <a:extLst>
                  <a:ext uri="{FF2B5EF4-FFF2-40B4-BE49-F238E27FC236}">
                    <a16:creationId xmlns:a16="http://schemas.microsoft.com/office/drawing/2014/main" id="{2848E34D-5E5D-9A52-2470-92819D998E2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" name="Freeform 893">
                <a:extLst>
                  <a:ext uri="{FF2B5EF4-FFF2-40B4-BE49-F238E27FC236}">
                    <a16:creationId xmlns:a16="http://schemas.microsoft.com/office/drawing/2014/main" id="{71A081B3-A6C6-90C8-5CBA-03E65300910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" name="Freeform 894">
                <a:extLst>
                  <a:ext uri="{FF2B5EF4-FFF2-40B4-BE49-F238E27FC236}">
                    <a16:creationId xmlns:a16="http://schemas.microsoft.com/office/drawing/2014/main" id="{67484207-373D-379A-22FA-BABA797D35B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" name="Freeform 895">
                <a:extLst>
                  <a:ext uri="{FF2B5EF4-FFF2-40B4-BE49-F238E27FC236}">
                    <a16:creationId xmlns:a16="http://schemas.microsoft.com/office/drawing/2014/main" id="{A20233DD-E094-4CAF-088C-415A665645F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" name="Freeform 896">
                <a:extLst>
                  <a:ext uri="{FF2B5EF4-FFF2-40B4-BE49-F238E27FC236}">
                    <a16:creationId xmlns:a16="http://schemas.microsoft.com/office/drawing/2014/main" id="{8AA013C9-ED6E-C4BD-483C-EA16583177C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" name="Freeform 897">
                <a:extLst>
                  <a:ext uri="{FF2B5EF4-FFF2-40B4-BE49-F238E27FC236}">
                    <a16:creationId xmlns:a16="http://schemas.microsoft.com/office/drawing/2014/main" id="{E78A8416-7718-73F7-78D9-BAAC5128006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" name="Freeform 898">
                <a:extLst>
                  <a:ext uri="{FF2B5EF4-FFF2-40B4-BE49-F238E27FC236}">
                    <a16:creationId xmlns:a16="http://schemas.microsoft.com/office/drawing/2014/main" id="{00DEE0C2-4075-8538-D879-8BCEAE15F82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" name="Freeform 899">
                <a:extLst>
                  <a:ext uri="{FF2B5EF4-FFF2-40B4-BE49-F238E27FC236}">
                    <a16:creationId xmlns:a16="http://schemas.microsoft.com/office/drawing/2014/main" id="{535B5D55-423D-191C-5719-68CE6D95845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" name="Freeform 900">
                <a:extLst>
                  <a:ext uri="{FF2B5EF4-FFF2-40B4-BE49-F238E27FC236}">
                    <a16:creationId xmlns:a16="http://schemas.microsoft.com/office/drawing/2014/main" id="{ED915C3E-CC5F-DC1C-7E32-AD5CAC35DBE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" name="Freeform 901">
                <a:extLst>
                  <a:ext uri="{FF2B5EF4-FFF2-40B4-BE49-F238E27FC236}">
                    <a16:creationId xmlns:a16="http://schemas.microsoft.com/office/drawing/2014/main" id="{81E5C7E3-12CD-4126-EDA5-A69B7D559C0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" name="Freeform 902">
                <a:extLst>
                  <a:ext uri="{FF2B5EF4-FFF2-40B4-BE49-F238E27FC236}">
                    <a16:creationId xmlns:a16="http://schemas.microsoft.com/office/drawing/2014/main" id="{515DB316-3F27-66D9-40FC-AC7570F7D5A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" name="Freeform 903">
                <a:extLst>
                  <a:ext uri="{FF2B5EF4-FFF2-40B4-BE49-F238E27FC236}">
                    <a16:creationId xmlns:a16="http://schemas.microsoft.com/office/drawing/2014/main" id="{66D6C094-166C-211C-E9CD-6FCDB280D71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" name="Freeform 904">
                <a:extLst>
                  <a:ext uri="{FF2B5EF4-FFF2-40B4-BE49-F238E27FC236}">
                    <a16:creationId xmlns:a16="http://schemas.microsoft.com/office/drawing/2014/main" id="{3DBC6573-F7A0-78E1-C0B4-33D191052A2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" name="Freeform 905">
                <a:extLst>
                  <a:ext uri="{FF2B5EF4-FFF2-40B4-BE49-F238E27FC236}">
                    <a16:creationId xmlns:a16="http://schemas.microsoft.com/office/drawing/2014/main" id="{3E03BFC2-75B2-67F0-3DD8-42B9F4FEE64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" name="Freeform 906">
                <a:extLst>
                  <a:ext uri="{FF2B5EF4-FFF2-40B4-BE49-F238E27FC236}">
                    <a16:creationId xmlns:a16="http://schemas.microsoft.com/office/drawing/2014/main" id="{64DDBB05-99C0-13A0-F9A3-58113163238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" name="Freeform 907">
                <a:extLst>
                  <a:ext uri="{FF2B5EF4-FFF2-40B4-BE49-F238E27FC236}">
                    <a16:creationId xmlns:a16="http://schemas.microsoft.com/office/drawing/2014/main" id="{002D8B88-0F0F-22F6-DD11-9849D4E647D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" name="Freeform 908">
                <a:extLst>
                  <a:ext uri="{FF2B5EF4-FFF2-40B4-BE49-F238E27FC236}">
                    <a16:creationId xmlns:a16="http://schemas.microsoft.com/office/drawing/2014/main" id="{8B9F39A3-5BBD-954A-533B-28614BF5C1B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" name="Freeform 909">
                <a:extLst>
                  <a:ext uri="{FF2B5EF4-FFF2-40B4-BE49-F238E27FC236}">
                    <a16:creationId xmlns:a16="http://schemas.microsoft.com/office/drawing/2014/main" id="{3C4856EF-1B01-83B1-47B1-F6EAFFD4669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" name="Freeform 910">
                <a:extLst>
                  <a:ext uri="{FF2B5EF4-FFF2-40B4-BE49-F238E27FC236}">
                    <a16:creationId xmlns:a16="http://schemas.microsoft.com/office/drawing/2014/main" id="{91355BE7-B3C9-09BE-BA27-0E452908490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" name="Freeform 911">
                <a:extLst>
                  <a:ext uri="{FF2B5EF4-FFF2-40B4-BE49-F238E27FC236}">
                    <a16:creationId xmlns:a16="http://schemas.microsoft.com/office/drawing/2014/main" id="{20E8DC08-B865-A04C-6681-AF215D86140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" name="Freeform 912">
                <a:extLst>
                  <a:ext uri="{FF2B5EF4-FFF2-40B4-BE49-F238E27FC236}">
                    <a16:creationId xmlns:a16="http://schemas.microsoft.com/office/drawing/2014/main" id="{2049CBED-C4BB-83E9-64F3-A4BFF2E3ED6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" name="Freeform 913">
                <a:extLst>
                  <a:ext uri="{FF2B5EF4-FFF2-40B4-BE49-F238E27FC236}">
                    <a16:creationId xmlns:a16="http://schemas.microsoft.com/office/drawing/2014/main" id="{DCB76492-1212-E594-0DFD-191E1597924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" name="Freeform 914">
                <a:extLst>
                  <a:ext uri="{FF2B5EF4-FFF2-40B4-BE49-F238E27FC236}">
                    <a16:creationId xmlns:a16="http://schemas.microsoft.com/office/drawing/2014/main" id="{78F26B3A-D3DA-2850-EE95-31EC37B15F9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" name="Freeform 915">
                <a:extLst>
                  <a:ext uri="{FF2B5EF4-FFF2-40B4-BE49-F238E27FC236}">
                    <a16:creationId xmlns:a16="http://schemas.microsoft.com/office/drawing/2014/main" id="{982A19F9-1503-77BE-1ED4-43D1EDDA724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" name="Freeform 916">
                <a:extLst>
                  <a:ext uri="{FF2B5EF4-FFF2-40B4-BE49-F238E27FC236}">
                    <a16:creationId xmlns:a16="http://schemas.microsoft.com/office/drawing/2014/main" id="{8863503B-243F-D68E-5940-FC516D7DF00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" name="Freeform 917">
                <a:extLst>
                  <a:ext uri="{FF2B5EF4-FFF2-40B4-BE49-F238E27FC236}">
                    <a16:creationId xmlns:a16="http://schemas.microsoft.com/office/drawing/2014/main" id="{87E3DBA0-1D3B-7218-13AF-A099508F340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" name="Freeform 918">
                <a:extLst>
                  <a:ext uri="{FF2B5EF4-FFF2-40B4-BE49-F238E27FC236}">
                    <a16:creationId xmlns:a16="http://schemas.microsoft.com/office/drawing/2014/main" id="{EEE43377-2F79-D3B2-D7E4-5969A524AC5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" name="Freeform 919">
                <a:extLst>
                  <a:ext uri="{FF2B5EF4-FFF2-40B4-BE49-F238E27FC236}">
                    <a16:creationId xmlns:a16="http://schemas.microsoft.com/office/drawing/2014/main" id="{0129EF87-D3BD-FEC1-27D7-E49969189BB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" name="Freeform 920">
                <a:extLst>
                  <a:ext uri="{FF2B5EF4-FFF2-40B4-BE49-F238E27FC236}">
                    <a16:creationId xmlns:a16="http://schemas.microsoft.com/office/drawing/2014/main" id="{A09E323D-0108-45E5-E055-662D90EBF82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" name="Freeform 921">
                <a:extLst>
                  <a:ext uri="{FF2B5EF4-FFF2-40B4-BE49-F238E27FC236}">
                    <a16:creationId xmlns:a16="http://schemas.microsoft.com/office/drawing/2014/main" id="{275EF270-8DC1-9E8C-24FA-BD43D3ACA59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" name="Freeform 922">
                <a:extLst>
                  <a:ext uri="{FF2B5EF4-FFF2-40B4-BE49-F238E27FC236}">
                    <a16:creationId xmlns:a16="http://schemas.microsoft.com/office/drawing/2014/main" id="{800F772E-CD92-F042-7BF6-CF2EDCE2B6C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" name="Freeform 923">
                <a:extLst>
                  <a:ext uri="{FF2B5EF4-FFF2-40B4-BE49-F238E27FC236}">
                    <a16:creationId xmlns:a16="http://schemas.microsoft.com/office/drawing/2014/main" id="{2DE790BE-969B-22F5-5795-B383CB8124F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" name="Freeform 924">
                <a:extLst>
                  <a:ext uri="{FF2B5EF4-FFF2-40B4-BE49-F238E27FC236}">
                    <a16:creationId xmlns:a16="http://schemas.microsoft.com/office/drawing/2014/main" id="{523D49F7-875F-D2FC-4D58-B78EA056131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" name="Freeform 925">
                <a:extLst>
                  <a:ext uri="{FF2B5EF4-FFF2-40B4-BE49-F238E27FC236}">
                    <a16:creationId xmlns:a16="http://schemas.microsoft.com/office/drawing/2014/main" id="{630E7C8C-ED28-368B-BD24-C024492ABB3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" name="Freeform 926">
                <a:extLst>
                  <a:ext uri="{FF2B5EF4-FFF2-40B4-BE49-F238E27FC236}">
                    <a16:creationId xmlns:a16="http://schemas.microsoft.com/office/drawing/2014/main" id="{8A7F9546-615E-72B6-428C-DAA7AD68850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" name="Freeform 927">
                <a:extLst>
                  <a:ext uri="{FF2B5EF4-FFF2-40B4-BE49-F238E27FC236}">
                    <a16:creationId xmlns:a16="http://schemas.microsoft.com/office/drawing/2014/main" id="{544C0EA0-52CF-1081-2289-4F9EA6A61A9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" name="Freeform 928">
                <a:extLst>
                  <a:ext uri="{FF2B5EF4-FFF2-40B4-BE49-F238E27FC236}">
                    <a16:creationId xmlns:a16="http://schemas.microsoft.com/office/drawing/2014/main" id="{594EEABA-D69D-5A91-3648-AB73AE9C916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" name="Freeform 929">
                <a:extLst>
                  <a:ext uri="{FF2B5EF4-FFF2-40B4-BE49-F238E27FC236}">
                    <a16:creationId xmlns:a16="http://schemas.microsoft.com/office/drawing/2014/main" id="{DBBCAB9C-8442-BB12-FAA2-DF0A590A6B2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" name="Freeform 930">
                <a:extLst>
                  <a:ext uri="{FF2B5EF4-FFF2-40B4-BE49-F238E27FC236}">
                    <a16:creationId xmlns:a16="http://schemas.microsoft.com/office/drawing/2014/main" id="{EE949FD7-F9C9-AE9D-C91B-CEE54E98769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" name="Freeform 931">
                <a:extLst>
                  <a:ext uri="{FF2B5EF4-FFF2-40B4-BE49-F238E27FC236}">
                    <a16:creationId xmlns:a16="http://schemas.microsoft.com/office/drawing/2014/main" id="{BDD2DB9B-D3D9-8051-A586-94646C34041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" name="Freeform 932">
                <a:extLst>
                  <a:ext uri="{FF2B5EF4-FFF2-40B4-BE49-F238E27FC236}">
                    <a16:creationId xmlns:a16="http://schemas.microsoft.com/office/drawing/2014/main" id="{04CAB337-F109-82C4-48B2-1A21DC60BF0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" name="Freeform 933">
                <a:extLst>
                  <a:ext uri="{FF2B5EF4-FFF2-40B4-BE49-F238E27FC236}">
                    <a16:creationId xmlns:a16="http://schemas.microsoft.com/office/drawing/2014/main" id="{0B566B90-8B2D-B452-E7A7-B681D10E5FF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" name="Freeform 934">
                <a:extLst>
                  <a:ext uri="{FF2B5EF4-FFF2-40B4-BE49-F238E27FC236}">
                    <a16:creationId xmlns:a16="http://schemas.microsoft.com/office/drawing/2014/main" id="{F9084348-560D-B3B0-A282-FBECF6A9F8D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" name="Freeform 935">
                <a:extLst>
                  <a:ext uri="{FF2B5EF4-FFF2-40B4-BE49-F238E27FC236}">
                    <a16:creationId xmlns:a16="http://schemas.microsoft.com/office/drawing/2014/main" id="{E175A79B-35BB-CC91-E802-08E712F3C53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" name="Freeform 936">
                <a:extLst>
                  <a:ext uri="{FF2B5EF4-FFF2-40B4-BE49-F238E27FC236}">
                    <a16:creationId xmlns:a16="http://schemas.microsoft.com/office/drawing/2014/main" id="{D071EE69-5944-A0A1-74C1-A23C1425A49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" name="Freeform 937">
                <a:extLst>
                  <a:ext uri="{FF2B5EF4-FFF2-40B4-BE49-F238E27FC236}">
                    <a16:creationId xmlns:a16="http://schemas.microsoft.com/office/drawing/2014/main" id="{62578A2F-CD99-078D-34D0-77DCE47F143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" name="Freeform 938">
                <a:extLst>
                  <a:ext uri="{FF2B5EF4-FFF2-40B4-BE49-F238E27FC236}">
                    <a16:creationId xmlns:a16="http://schemas.microsoft.com/office/drawing/2014/main" id="{62D816E4-FDDD-EC5E-0F85-D17A34BC93E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" name="Freeform 939">
                <a:extLst>
                  <a:ext uri="{FF2B5EF4-FFF2-40B4-BE49-F238E27FC236}">
                    <a16:creationId xmlns:a16="http://schemas.microsoft.com/office/drawing/2014/main" id="{7D0D8D86-1309-F417-F843-357500F1942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" name="Freeform 940">
                <a:extLst>
                  <a:ext uri="{FF2B5EF4-FFF2-40B4-BE49-F238E27FC236}">
                    <a16:creationId xmlns:a16="http://schemas.microsoft.com/office/drawing/2014/main" id="{A92DF827-EAD1-BDBB-E30E-6BCA224A626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" name="Freeform 941">
                <a:extLst>
                  <a:ext uri="{FF2B5EF4-FFF2-40B4-BE49-F238E27FC236}">
                    <a16:creationId xmlns:a16="http://schemas.microsoft.com/office/drawing/2014/main" id="{C67654AA-5C98-10CE-E245-C2AF66899E3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" name="Freeform 942">
                <a:extLst>
                  <a:ext uri="{FF2B5EF4-FFF2-40B4-BE49-F238E27FC236}">
                    <a16:creationId xmlns:a16="http://schemas.microsoft.com/office/drawing/2014/main" id="{533238BF-91DB-CCB9-F597-25BFA0FC88F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" name="Freeform 943">
                <a:extLst>
                  <a:ext uri="{FF2B5EF4-FFF2-40B4-BE49-F238E27FC236}">
                    <a16:creationId xmlns:a16="http://schemas.microsoft.com/office/drawing/2014/main" id="{05354F82-2001-B0A3-C79D-ACA27C13D62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" name="Freeform 944">
                <a:extLst>
                  <a:ext uri="{FF2B5EF4-FFF2-40B4-BE49-F238E27FC236}">
                    <a16:creationId xmlns:a16="http://schemas.microsoft.com/office/drawing/2014/main" id="{298E489B-505A-B60C-A220-62BE8DAE2AF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" name="Freeform 945">
                <a:extLst>
                  <a:ext uri="{FF2B5EF4-FFF2-40B4-BE49-F238E27FC236}">
                    <a16:creationId xmlns:a16="http://schemas.microsoft.com/office/drawing/2014/main" id="{12D3F923-2275-D736-FBA4-DC128F8911F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2" name="Freeform 946">
                <a:extLst>
                  <a:ext uri="{FF2B5EF4-FFF2-40B4-BE49-F238E27FC236}">
                    <a16:creationId xmlns:a16="http://schemas.microsoft.com/office/drawing/2014/main" id="{F942373C-0650-B6EE-3AD4-D4DA997AC56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3" name="Freeform 947">
                <a:extLst>
                  <a:ext uri="{FF2B5EF4-FFF2-40B4-BE49-F238E27FC236}">
                    <a16:creationId xmlns:a16="http://schemas.microsoft.com/office/drawing/2014/main" id="{40292361-D145-9146-2A91-3221995757C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" name="Freeform 948">
                <a:extLst>
                  <a:ext uri="{FF2B5EF4-FFF2-40B4-BE49-F238E27FC236}">
                    <a16:creationId xmlns:a16="http://schemas.microsoft.com/office/drawing/2014/main" id="{4D1FE282-D56D-34A2-7A08-63104D26263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" name="Freeform 949">
                <a:extLst>
                  <a:ext uri="{FF2B5EF4-FFF2-40B4-BE49-F238E27FC236}">
                    <a16:creationId xmlns:a16="http://schemas.microsoft.com/office/drawing/2014/main" id="{250958F9-CAC1-F02A-A1DD-7F67A51EB1D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" name="Freeform 950">
                <a:extLst>
                  <a:ext uri="{FF2B5EF4-FFF2-40B4-BE49-F238E27FC236}">
                    <a16:creationId xmlns:a16="http://schemas.microsoft.com/office/drawing/2014/main" id="{57007C02-AE74-5796-C40D-3B5F99D76FF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" name="Freeform 951">
                <a:extLst>
                  <a:ext uri="{FF2B5EF4-FFF2-40B4-BE49-F238E27FC236}">
                    <a16:creationId xmlns:a16="http://schemas.microsoft.com/office/drawing/2014/main" id="{BED6BB4F-CAE9-2535-5187-45E784DECE9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" name="Freeform 952">
                <a:extLst>
                  <a:ext uri="{FF2B5EF4-FFF2-40B4-BE49-F238E27FC236}">
                    <a16:creationId xmlns:a16="http://schemas.microsoft.com/office/drawing/2014/main" id="{CD5BE961-9C09-D883-2646-12858FF0160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" name="Freeform 953">
                <a:extLst>
                  <a:ext uri="{FF2B5EF4-FFF2-40B4-BE49-F238E27FC236}">
                    <a16:creationId xmlns:a16="http://schemas.microsoft.com/office/drawing/2014/main" id="{DE0B489E-13F6-0787-3BE6-E866DF56E13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" name="Freeform 954">
                <a:extLst>
                  <a:ext uri="{FF2B5EF4-FFF2-40B4-BE49-F238E27FC236}">
                    <a16:creationId xmlns:a16="http://schemas.microsoft.com/office/drawing/2014/main" id="{BF1DBE58-26E4-10E7-BFA7-6A3F0B0BAC5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" name="Freeform 955">
                <a:extLst>
                  <a:ext uri="{FF2B5EF4-FFF2-40B4-BE49-F238E27FC236}">
                    <a16:creationId xmlns:a16="http://schemas.microsoft.com/office/drawing/2014/main" id="{6923A847-FDA5-9496-487E-4F556BB6D92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" name="Freeform 956">
                <a:extLst>
                  <a:ext uri="{FF2B5EF4-FFF2-40B4-BE49-F238E27FC236}">
                    <a16:creationId xmlns:a16="http://schemas.microsoft.com/office/drawing/2014/main" id="{017A821F-7CA0-A2ED-22F7-45AC3F1EFB8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" name="Freeform 957">
                <a:extLst>
                  <a:ext uri="{FF2B5EF4-FFF2-40B4-BE49-F238E27FC236}">
                    <a16:creationId xmlns:a16="http://schemas.microsoft.com/office/drawing/2014/main" id="{EBFA7A2D-BB8B-4E75-7607-2C169A145E3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" name="Freeform 958">
                <a:extLst>
                  <a:ext uri="{FF2B5EF4-FFF2-40B4-BE49-F238E27FC236}">
                    <a16:creationId xmlns:a16="http://schemas.microsoft.com/office/drawing/2014/main" id="{A42FD024-165A-CCA5-9B2B-6037A565A17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" name="Freeform 959">
                <a:extLst>
                  <a:ext uri="{FF2B5EF4-FFF2-40B4-BE49-F238E27FC236}">
                    <a16:creationId xmlns:a16="http://schemas.microsoft.com/office/drawing/2014/main" id="{8DD5757E-7B88-D0EC-C4C8-122E7DC1F95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" name="Freeform 960">
                <a:extLst>
                  <a:ext uri="{FF2B5EF4-FFF2-40B4-BE49-F238E27FC236}">
                    <a16:creationId xmlns:a16="http://schemas.microsoft.com/office/drawing/2014/main" id="{7AB8CD39-02F5-9D16-0FD7-65156EC34AA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" name="Freeform 961">
                <a:extLst>
                  <a:ext uri="{FF2B5EF4-FFF2-40B4-BE49-F238E27FC236}">
                    <a16:creationId xmlns:a16="http://schemas.microsoft.com/office/drawing/2014/main" id="{B76D692B-C9BC-339B-8385-1CDC2ACCEFC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" name="Freeform 962">
                <a:extLst>
                  <a:ext uri="{FF2B5EF4-FFF2-40B4-BE49-F238E27FC236}">
                    <a16:creationId xmlns:a16="http://schemas.microsoft.com/office/drawing/2014/main" id="{5D4998D3-732B-9113-2C6B-59F24EA7172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" name="Freeform 963">
                <a:extLst>
                  <a:ext uri="{FF2B5EF4-FFF2-40B4-BE49-F238E27FC236}">
                    <a16:creationId xmlns:a16="http://schemas.microsoft.com/office/drawing/2014/main" id="{F2F6A316-D218-87FB-3916-7AAB91C0527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" name="Freeform 964">
                <a:extLst>
                  <a:ext uri="{FF2B5EF4-FFF2-40B4-BE49-F238E27FC236}">
                    <a16:creationId xmlns:a16="http://schemas.microsoft.com/office/drawing/2014/main" id="{E9BA8C0E-26E9-8C38-E2EF-2DA1B4774F8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" name="Freeform 965">
                <a:extLst>
                  <a:ext uri="{FF2B5EF4-FFF2-40B4-BE49-F238E27FC236}">
                    <a16:creationId xmlns:a16="http://schemas.microsoft.com/office/drawing/2014/main" id="{7B8E4AF0-C69C-544F-23E8-53C962218C7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" name="Freeform 966">
                <a:extLst>
                  <a:ext uri="{FF2B5EF4-FFF2-40B4-BE49-F238E27FC236}">
                    <a16:creationId xmlns:a16="http://schemas.microsoft.com/office/drawing/2014/main" id="{745D5E20-8643-BEF7-33C7-BE7A319C3B9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" name="Freeform 967">
                <a:extLst>
                  <a:ext uri="{FF2B5EF4-FFF2-40B4-BE49-F238E27FC236}">
                    <a16:creationId xmlns:a16="http://schemas.microsoft.com/office/drawing/2014/main" id="{F5AA0D2D-5536-AB03-D107-9C1AA6CD4B6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4" name="Freeform 968">
                <a:extLst>
                  <a:ext uri="{FF2B5EF4-FFF2-40B4-BE49-F238E27FC236}">
                    <a16:creationId xmlns:a16="http://schemas.microsoft.com/office/drawing/2014/main" id="{026DD57A-9529-680C-4625-2C52F445F80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5" name="Freeform 969">
                <a:extLst>
                  <a:ext uri="{FF2B5EF4-FFF2-40B4-BE49-F238E27FC236}">
                    <a16:creationId xmlns:a16="http://schemas.microsoft.com/office/drawing/2014/main" id="{CE41AE7A-7564-BAC6-2142-699D3FA5787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6" name="Freeform 970">
                <a:extLst>
                  <a:ext uri="{FF2B5EF4-FFF2-40B4-BE49-F238E27FC236}">
                    <a16:creationId xmlns:a16="http://schemas.microsoft.com/office/drawing/2014/main" id="{D4047D7E-9E86-6137-3E02-8F7FC106F1C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7" name="Freeform 971">
                <a:extLst>
                  <a:ext uri="{FF2B5EF4-FFF2-40B4-BE49-F238E27FC236}">
                    <a16:creationId xmlns:a16="http://schemas.microsoft.com/office/drawing/2014/main" id="{7C967FC3-F516-B56F-30A2-3D33111D87B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8" name="Freeform 972">
                <a:extLst>
                  <a:ext uri="{FF2B5EF4-FFF2-40B4-BE49-F238E27FC236}">
                    <a16:creationId xmlns:a16="http://schemas.microsoft.com/office/drawing/2014/main" id="{B289BC3F-0592-4659-9564-D165ACD93DC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9" name="Freeform 973">
                <a:extLst>
                  <a:ext uri="{FF2B5EF4-FFF2-40B4-BE49-F238E27FC236}">
                    <a16:creationId xmlns:a16="http://schemas.microsoft.com/office/drawing/2014/main" id="{C01E948B-42AA-9B6F-34A1-50D6337DB4F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0" name="Freeform 974">
                <a:extLst>
                  <a:ext uri="{FF2B5EF4-FFF2-40B4-BE49-F238E27FC236}">
                    <a16:creationId xmlns:a16="http://schemas.microsoft.com/office/drawing/2014/main" id="{1FC282B5-7B9F-16C8-DF19-926C71064FD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1" name="Freeform 975">
                <a:extLst>
                  <a:ext uri="{FF2B5EF4-FFF2-40B4-BE49-F238E27FC236}">
                    <a16:creationId xmlns:a16="http://schemas.microsoft.com/office/drawing/2014/main" id="{FFCB82F2-F30F-2716-2E65-54D2A7C45C2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3" name="Freeform 976">
                <a:extLst>
                  <a:ext uri="{FF2B5EF4-FFF2-40B4-BE49-F238E27FC236}">
                    <a16:creationId xmlns:a16="http://schemas.microsoft.com/office/drawing/2014/main" id="{2B128248-422A-4CEF-CB6A-0A33E4596AF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4" name="Freeform 977">
                <a:extLst>
                  <a:ext uri="{FF2B5EF4-FFF2-40B4-BE49-F238E27FC236}">
                    <a16:creationId xmlns:a16="http://schemas.microsoft.com/office/drawing/2014/main" id="{72B0D064-CAA2-1627-A08F-31931490BC4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5" name="Freeform 978">
                <a:extLst>
                  <a:ext uri="{FF2B5EF4-FFF2-40B4-BE49-F238E27FC236}">
                    <a16:creationId xmlns:a16="http://schemas.microsoft.com/office/drawing/2014/main" id="{CC6D3AD5-19BE-711D-8FE5-571CC0F6849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6" name="Freeform 979">
                <a:extLst>
                  <a:ext uri="{FF2B5EF4-FFF2-40B4-BE49-F238E27FC236}">
                    <a16:creationId xmlns:a16="http://schemas.microsoft.com/office/drawing/2014/main" id="{15EB3F96-1EEB-17CC-6947-27970D97006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7" name="Freeform 980">
                <a:extLst>
                  <a:ext uri="{FF2B5EF4-FFF2-40B4-BE49-F238E27FC236}">
                    <a16:creationId xmlns:a16="http://schemas.microsoft.com/office/drawing/2014/main" id="{A8BDA31A-977C-CD87-C281-4B5CBEBA87F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8" name="Freeform 981">
                <a:extLst>
                  <a:ext uri="{FF2B5EF4-FFF2-40B4-BE49-F238E27FC236}">
                    <a16:creationId xmlns:a16="http://schemas.microsoft.com/office/drawing/2014/main" id="{E7293D7A-D83B-85A7-FECF-9BB6227258B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9" name="Freeform 982">
                <a:extLst>
                  <a:ext uri="{FF2B5EF4-FFF2-40B4-BE49-F238E27FC236}">
                    <a16:creationId xmlns:a16="http://schemas.microsoft.com/office/drawing/2014/main" id="{54DB2CD6-9C54-0F05-3C88-734410EFC77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0" name="Freeform 983">
                <a:extLst>
                  <a:ext uri="{FF2B5EF4-FFF2-40B4-BE49-F238E27FC236}">
                    <a16:creationId xmlns:a16="http://schemas.microsoft.com/office/drawing/2014/main" id="{14C6AC43-0E8C-69DE-96DE-5C07195678D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1" name="Freeform 984">
                <a:extLst>
                  <a:ext uri="{FF2B5EF4-FFF2-40B4-BE49-F238E27FC236}">
                    <a16:creationId xmlns:a16="http://schemas.microsoft.com/office/drawing/2014/main" id="{75B9A117-1127-AB7D-D2EC-C94AC27CB11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2" name="Freeform 985">
                <a:extLst>
                  <a:ext uri="{FF2B5EF4-FFF2-40B4-BE49-F238E27FC236}">
                    <a16:creationId xmlns:a16="http://schemas.microsoft.com/office/drawing/2014/main" id="{59965625-272D-D3DA-469A-149C353855D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3" name="Freeform 986">
                <a:extLst>
                  <a:ext uri="{FF2B5EF4-FFF2-40B4-BE49-F238E27FC236}">
                    <a16:creationId xmlns:a16="http://schemas.microsoft.com/office/drawing/2014/main" id="{2174FEDA-5600-2DDE-A400-677DF27134C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4" name="Freeform 987">
                <a:extLst>
                  <a:ext uri="{FF2B5EF4-FFF2-40B4-BE49-F238E27FC236}">
                    <a16:creationId xmlns:a16="http://schemas.microsoft.com/office/drawing/2014/main" id="{8C51CA36-8CF4-10A8-AF4F-134CCB454BF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5" name="Freeform 988">
                <a:extLst>
                  <a:ext uri="{FF2B5EF4-FFF2-40B4-BE49-F238E27FC236}">
                    <a16:creationId xmlns:a16="http://schemas.microsoft.com/office/drawing/2014/main" id="{625A1363-8D0C-EF9C-FBB8-AEA2791034E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" name="Freeform 989">
                <a:extLst>
                  <a:ext uri="{FF2B5EF4-FFF2-40B4-BE49-F238E27FC236}">
                    <a16:creationId xmlns:a16="http://schemas.microsoft.com/office/drawing/2014/main" id="{A83C5105-B72E-EAF0-5EDC-FAD5708608F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" name="Freeform 990">
                <a:extLst>
                  <a:ext uri="{FF2B5EF4-FFF2-40B4-BE49-F238E27FC236}">
                    <a16:creationId xmlns:a16="http://schemas.microsoft.com/office/drawing/2014/main" id="{15C0CE95-1E89-3FFC-5DE9-071042DF584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8" name="Freeform 991">
                <a:extLst>
                  <a:ext uri="{FF2B5EF4-FFF2-40B4-BE49-F238E27FC236}">
                    <a16:creationId xmlns:a16="http://schemas.microsoft.com/office/drawing/2014/main" id="{C615EAB8-D09D-ED80-CCE9-B6FB643153D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" name="Freeform 992">
                <a:extLst>
                  <a:ext uri="{FF2B5EF4-FFF2-40B4-BE49-F238E27FC236}">
                    <a16:creationId xmlns:a16="http://schemas.microsoft.com/office/drawing/2014/main" id="{5FC89785-4BBC-8BF2-2412-CCE97E0AFB5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sp>
        <p:nvSpPr>
          <p:cNvPr id="474" name="Freeform 748">
            <a:extLst>
              <a:ext uri="{FF2B5EF4-FFF2-40B4-BE49-F238E27FC236}">
                <a16:creationId xmlns:a16="http://schemas.microsoft.com/office/drawing/2014/main" id="{BF19DC21-E291-CDCD-2907-763A48AFAFFD}"/>
              </a:ext>
            </a:extLst>
          </p:cNvPr>
          <p:cNvSpPr>
            <a:spLocks/>
          </p:cNvSpPr>
          <p:nvPr userDrawn="1"/>
        </p:nvSpPr>
        <p:spPr bwMode="auto">
          <a:xfrm>
            <a:off x="2806700" y="8782050"/>
            <a:ext cx="19050" cy="19050"/>
          </a:xfrm>
          <a:custGeom>
            <a:avLst/>
            <a:gdLst>
              <a:gd name="T0" fmla="*/ 12601575 w 12"/>
              <a:gd name="T1" fmla="*/ 0 h 12"/>
              <a:gd name="T2" fmla="*/ 20161250 w 12"/>
              <a:gd name="T3" fmla="*/ 2520950 h 12"/>
              <a:gd name="T4" fmla="*/ 27722513 w 12"/>
              <a:gd name="T5" fmla="*/ 7561263 h 12"/>
              <a:gd name="T6" fmla="*/ 30241875 w 12"/>
              <a:gd name="T7" fmla="*/ 17641888 h 12"/>
              <a:gd name="T8" fmla="*/ 27722513 w 12"/>
              <a:gd name="T9" fmla="*/ 25201563 h 12"/>
              <a:gd name="T10" fmla="*/ 20161250 w 12"/>
              <a:gd name="T11" fmla="*/ 30241875 h 12"/>
              <a:gd name="T12" fmla="*/ 12601575 w 12"/>
              <a:gd name="T13" fmla="*/ 30241875 h 12"/>
              <a:gd name="T14" fmla="*/ 7561263 w 12"/>
              <a:gd name="T15" fmla="*/ 30241875 h 12"/>
              <a:gd name="T16" fmla="*/ 0 w 12"/>
              <a:gd name="T17" fmla="*/ 25201563 h 12"/>
              <a:gd name="T18" fmla="*/ 0 w 12"/>
              <a:gd name="T19" fmla="*/ 17641888 h 12"/>
              <a:gd name="T20" fmla="*/ 0 w 12"/>
              <a:gd name="T21" fmla="*/ 7561263 h 12"/>
              <a:gd name="T22" fmla="*/ 7561263 w 12"/>
              <a:gd name="T23" fmla="*/ 2520950 h 12"/>
              <a:gd name="T24" fmla="*/ 12601575 w 12"/>
              <a:gd name="T25" fmla="*/ 0 h 1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" h="12">
                <a:moveTo>
                  <a:pt x="5" y="0"/>
                </a:moveTo>
                <a:lnTo>
                  <a:pt x="8" y="1"/>
                </a:lnTo>
                <a:lnTo>
                  <a:pt x="11" y="3"/>
                </a:lnTo>
                <a:lnTo>
                  <a:pt x="12" y="7"/>
                </a:lnTo>
                <a:lnTo>
                  <a:pt x="11" y="10"/>
                </a:lnTo>
                <a:lnTo>
                  <a:pt x="8" y="12"/>
                </a:lnTo>
                <a:lnTo>
                  <a:pt x="5" y="12"/>
                </a:lnTo>
                <a:lnTo>
                  <a:pt x="3" y="12"/>
                </a:lnTo>
                <a:lnTo>
                  <a:pt x="0" y="10"/>
                </a:lnTo>
                <a:lnTo>
                  <a:pt x="0" y="7"/>
                </a:lnTo>
                <a:lnTo>
                  <a:pt x="0" y="3"/>
                </a:lnTo>
                <a:lnTo>
                  <a:pt x="3" y="1"/>
                </a:lnTo>
                <a:lnTo>
                  <a:pt x="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440" name="Picture Placeholder 439"/>
          <p:cNvSpPr>
            <a:spLocks noGrp="1"/>
          </p:cNvSpPr>
          <p:nvPr>
            <p:ph type="pic" sz="quarter" idx="10"/>
          </p:nvPr>
        </p:nvSpPr>
        <p:spPr>
          <a:xfrm>
            <a:off x="1" y="1"/>
            <a:ext cx="8527312" cy="6858000"/>
          </a:xfrm>
          <a:custGeom>
            <a:avLst/>
            <a:gdLst>
              <a:gd name="connsiteX0" fmla="*/ 0 w 8527312"/>
              <a:gd name="connsiteY0" fmla="*/ 0 h 6861681"/>
              <a:gd name="connsiteX1" fmla="*/ 6011963 w 8527312"/>
              <a:gd name="connsiteY1" fmla="*/ 0 h 6861681"/>
              <a:gd name="connsiteX2" fmla="*/ 5701676 w 8527312"/>
              <a:gd name="connsiteY2" fmla="*/ 2390589 h 6861681"/>
              <a:gd name="connsiteX3" fmla="*/ 4863408 w 8527312"/>
              <a:gd name="connsiteY3" fmla="*/ 3478307 h 6861681"/>
              <a:gd name="connsiteX4" fmla="*/ 5383713 w 8527312"/>
              <a:gd name="connsiteY4" fmla="*/ 5731436 h 6861681"/>
              <a:gd name="connsiteX5" fmla="*/ 8527312 w 8527312"/>
              <a:gd name="connsiteY5" fmla="*/ 6861681 h 6861681"/>
              <a:gd name="connsiteX6" fmla="*/ 0 w 8527312"/>
              <a:gd name="connsiteY6" fmla="*/ 6856228 h 6861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527312" h="6861681">
                <a:moveTo>
                  <a:pt x="0" y="0"/>
                </a:moveTo>
                <a:lnTo>
                  <a:pt x="6011963" y="0"/>
                </a:lnTo>
                <a:cubicBezTo>
                  <a:pt x="5902361" y="812801"/>
                  <a:pt x="5799158" y="1786965"/>
                  <a:pt x="5701676" y="2390589"/>
                </a:cubicBezTo>
                <a:cubicBezTo>
                  <a:pt x="5293457" y="2916519"/>
                  <a:pt x="5294586" y="2941422"/>
                  <a:pt x="4863408" y="3478307"/>
                </a:cubicBezTo>
                <a:cubicBezTo>
                  <a:pt x="5076663" y="4463429"/>
                  <a:pt x="5231941" y="5011156"/>
                  <a:pt x="5383713" y="5731436"/>
                </a:cubicBezTo>
                <a:lnTo>
                  <a:pt x="8527312" y="6861681"/>
                </a:lnTo>
                <a:lnTo>
                  <a:pt x="0" y="6856228"/>
                </a:lnTo>
                <a:close/>
              </a:path>
            </a:pathLst>
          </a:custGeom>
          <a:solidFill>
            <a:schemeClr val="bg2">
              <a:lumMod val="85000"/>
            </a:schemeClr>
          </a:solidFill>
        </p:spPr>
        <p:txBody>
          <a:bodyPr rtlCol="0">
            <a:noAutofit/>
          </a:bodyPr>
          <a:lstStyle/>
          <a:p>
            <a:pPr lvl="0"/>
            <a:endParaRPr lang="en-US" noProof="0"/>
          </a:p>
        </p:txBody>
      </p:sp>
      <p:sp>
        <p:nvSpPr>
          <p:cNvPr id="222" name="Title 1"/>
          <p:cNvSpPr>
            <a:spLocks noGrp="1"/>
          </p:cNvSpPr>
          <p:nvPr>
            <p:ph type="title"/>
          </p:nvPr>
        </p:nvSpPr>
        <p:spPr>
          <a:xfrm>
            <a:off x="5931770" y="769465"/>
            <a:ext cx="5414319" cy="866274"/>
          </a:xfrm>
        </p:spPr>
        <p:txBody>
          <a:bodyPr>
            <a:normAutofit/>
          </a:bodyPr>
          <a:lstStyle>
            <a:lvl1pPr algn="r"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173106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748">
            <a:extLst>
              <a:ext uri="{FF2B5EF4-FFF2-40B4-BE49-F238E27FC236}">
                <a16:creationId xmlns:a16="http://schemas.microsoft.com/office/drawing/2014/main" id="{F04FCE43-4245-BE06-2BDB-FEFB73678338}"/>
              </a:ext>
            </a:extLst>
          </p:cNvPr>
          <p:cNvSpPr>
            <a:spLocks/>
          </p:cNvSpPr>
          <p:nvPr userDrawn="1"/>
        </p:nvSpPr>
        <p:spPr bwMode="auto">
          <a:xfrm>
            <a:off x="2806700" y="8782050"/>
            <a:ext cx="19050" cy="19050"/>
          </a:xfrm>
          <a:custGeom>
            <a:avLst/>
            <a:gdLst>
              <a:gd name="T0" fmla="*/ 12601575 w 12"/>
              <a:gd name="T1" fmla="*/ 0 h 12"/>
              <a:gd name="T2" fmla="*/ 20161250 w 12"/>
              <a:gd name="T3" fmla="*/ 2520950 h 12"/>
              <a:gd name="T4" fmla="*/ 27722513 w 12"/>
              <a:gd name="T5" fmla="*/ 7561263 h 12"/>
              <a:gd name="T6" fmla="*/ 30241875 w 12"/>
              <a:gd name="T7" fmla="*/ 17641888 h 12"/>
              <a:gd name="T8" fmla="*/ 27722513 w 12"/>
              <a:gd name="T9" fmla="*/ 25201563 h 12"/>
              <a:gd name="T10" fmla="*/ 20161250 w 12"/>
              <a:gd name="T11" fmla="*/ 30241875 h 12"/>
              <a:gd name="T12" fmla="*/ 12601575 w 12"/>
              <a:gd name="T13" fmla="*/ 30241875 h 12"/>
              <a:gd name="T14" fmla="*/ 7561263 w 12"/>
              <a:gd name="T15" fmla="*/ 30241875 h 12"/>
              <a:gd name="T16" fmla="*/ 0 w 12"/>
              <a:gd name="T17" fmla="*/ 25201563 h 12"/>
              <a:gd name="T18" fmla="*/ 0 w 12"/>
              <a:gd name="T19" fmla="*/ 17641888 h 12"/>
              <a:gd name="T20" fmla="*/ 0 w 12"/>
              <a:gd name="T21" fmla="*/ 7561263 h 12"/>
              <a:gd name="T22" fmla="*/ 7561263 w 12"/>
              <a:gd name="T23" fmla="*/ 2520950 h 12"/>
              <a:gd name="T24" fmla="*/ 12601575 w 12"/>
              <a:gd name="T25" fmla="*/ 0 h 1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" h="12">
                <a:moveTo>
                  <a:pt x="5" y="0"/>
                </a:moveTo>
                <a:lnTo>
                  <a:pt x="8" y="1"/>
                </a:lnTo>
                <a:lnTo>
                  <a:pt x="11" y="3"/>
                </a:lnTo>
                <a:lnTo>
                  <a:pt x="12" y="7"/>
                </a:lnTo>
                <a:lnTo>
                  <a:pt x="11" y="10"/>
                </a:lnTo>
                <a:lnTo>
                  <a:pt x="8" y="12"/>
                </a:lnTo>
                <a:lnTo>
                  <a:pt x="5" y="12"/>
                </a:lnTo>
                <a:lnTo>
                  <a:pt x="3" y="12"/>
                </a:lnTo>
                <a:lnTo>
                  <a:pt x="0" y="10"/>
                </a:lnTo>
                <a:lnTo>
                  <a:pt x="0" y="7"/>
                </a:lnTo>
                <a:lnTo>
                  <a:pt x="0" y="3"/>
                </a:lnTo>
                <a:lnTo>
                  <a:pt x="3" y="1"/>
                </a:lnTo>
                <a:lnTo>
                  <a:pt x="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solidFill>
            <a:schemeClr val="bg2">
              <a:lumMod val="85000"/>
            </a:schemeClr>
          </a:solidFill>
        </p:spPr>
        <p:txBody>
          <a:bodyPr rtlCol="0">
            <a:normAutofit/>
          </a:bodyPr>
          <a:lstStyle/>
          <a:p>
            <a:pPr lvl="0"/>
            <a:endParaRPr lang="en-US" noProof="0"/>
          </a:p>
        </p:txBody>
      </p:sp>
      <p:sp>
        <p:nvSpPr>
          <p:cNvPr id="220" name="Title 1"/>
          <p:cNvSpPr>
            <a:spLocks noGrp="1"/>
          </p:cNvSpPr>
          <p:nvPr>
            <p:ph type="title"/>
          </p:nvPr>
        </p:nvSpPr>
        <p:spPr>
          <a:xfrm>
            <a:off x="5931770" y="769465"/>
            <a:ext cx="5414319" cy="866274"/>
          </a:xfrm>
        </p:spPr>
        <p:txBody>
          <a:bodyPr>
            <a:normAutofit/>
          </a:bodyPr>
          <a:lstStyle>
            <a:lvl1pPr algn="r"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94380604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6">
            <a:extLst>
              <a:ext uri="{FF2B5EF4-FFF2-40B4-BE49-F238E27FC236}">
                <a16:creationId xmlns:a16="http://schemas.microsoft.com/office/drawing/2014/main" id="{D60FDF13-40AC-62D8-BC75-3F0BCFF72ECF}"/>
              </a:ext>
            </a:extLst>
          </p:cNvPr>
          <p:cNvSpPr/>
          <p:nvPr userDrawn="1"/>
        </p:nvSpPr>
        <p:spPr>
          <a:xfrm rot="19925363">
            <a:off x="-1397000" y="1992313"/>
            <a:ext cx="14986000" cy="2873375"/>
          </a:xfrm>
          <a:custGeom>
            <a:avLst/>
            <a:gdLst>
              <a:gd name="connsiteX0" fmla="*/ 2703923 w 3245936"/>
              <a:gd name="connsiteY0" fmla="*/ 506554 h 622144"/>
              <a:gd name="connsiteX1" fmla="*/ 2600434 w 3245936"/>
              <a:gd name="connsiteY1" fmla="*/ 616358 h 622144"/>
              <a:gd name="connsiteX2" fmla="*/ 2601206 w 3245936"/>
              <a:gd name="connsiteY2" fmla="*/ 617853 h 622144"/>
              <a:gd name="connsiteX3" fmla="*/ 2780628 w 3245936"/>
              <a:gd name="connsiteY3" fmla="*/ 603185 h 622144"/>
              <a:gd name="connsiteX4" fmla="*/ 2780647 w 3245936"/>
              <a:gd name="connsiteY4" fmla="*/ 602566 h 622144"/>
              <a:gd name="connsiteX5" fmla="*/ 2781685 w 3245936"/>
              <a:gd name="connsiteY5" fmla="*/ 600842 h 622144"/>
              <a:gd name="connsiteX6" fmla="*/ 2707962 w 3245936"/>
              <a:gd name="connsiteY6" fmla="*/ 506706 h 622144"/>
              <a:gd name="connsiteX7" fmla="*/ 2705247 w 3245936"/>
              <a:gd name="connsiteY7" fmla="*/ 507163 h 622144"/>
              <a:gd name="connsiteX8" fmla="*/ 2703923 w 3245936"/>
              <a:gd name="connsiteY8" fmla="*/ 506554 h 622144"/>
              <a:gd name="connsiteX9" fmla="*/ 2621056 w 3245936"/>
              <a:gd name="connsiteY9" fmla="*/ 495514 h 622144"/>
              <a:gd name="connsiteX10" fmla="*/ 2621056 w 3245936"/>
              <a:gd name="connsiteY10" fmla="*/ 495676 h 622144"/>
              <a:gd name="connsiteX11" fmla="*/ 2617379 w 3245936"/>
              <a:gd name="connsiteY11" fmla="*/ 498372 h 622144"/>
              <a:gd name="connsiteX12" fmla="*/ 2598663 w 3245936"/>
              <a:gd name="connsiteY12" fmla="*/ 615167 h 622144"/>
              <a:gd name="connsiteX13" fmla="*/ 2599882 w 3245936"/>
              <a:gd name="connsiteY13" fmla="*/ 615720 h 622144"/>
              <a:gd name="connsiteX14" fmla="*/ 2703371 w 3245936"/>
              <a:gd name="connsiteY14" fmla="*/ 505934 h 622144"/>
              <a:gd name="connsiteX15" fmla="*/ 2702571 w 3245936"/>
              <a:gd name="connsiteY15" fmla="*/ 503649 h 622144"/>
              <a:gd name="connsiteX16" fmla="*/ 2777676 w 3245936"/>
              <a:gd name="connsiteY16" fmla="*/ 476626 h 622144"/>
              <a:gd name="connsiteX17" fmla="*/ 2709486 w 3245936"/>
              <a:gd name="connsiteY17" fmla="*/ 502820 h 622144"/>
              <a:gd name="connsiteX18" fmla="*/ 2709524 w 3245936"/>
              <a:gd name="connsiteY18" fmla="*/ 504487 h 622144"/>
              <a:gd name="connsiteX19" fmla="*/ 2708486 w 3245936"/>
              <a:gd name="connsiteY19" fmla="*/ 506211 h 622144"/>
              <a:gd name="connsiteX20" fmla="*/ 2782209 w 3245936"/>
              <a:gd name="connsiteY20" fmla="*/ 600356 h 622144"/>
              <a:gd name="connsiteX21" fmla="*/ 2783505 w 3245936"/>
              <a:gd name="connsiteY21" fmla="*/ 599851 h 622144"/>
              <a:gd name="connsiteX22" fmla="*/ 2492335 w 3245936"/>
              <a:gd name="connsiteY22" fmla="*/ 472006 h 622144"/>
              <a:gd name="connsiteX23" fmla="*/ 2491373 w 3245936"/>
              <a:gd name="connsiteY23" fmla="*/ 473530 h 622144"/>
              <a:gd name="connsiteX24" fmla="*/ 2596024 w 3245936"/>
              <a:gd name="connsiteY24" fmla="*/ 615510 h 622144"/>
              <a:gd name="connsiteX25" fmla="*/ 2597920 w 3245936"/>
              <a:gd name="connsiteY25" fmla="*/ 615120 h 622144"/>
              <a:gd name="connsiteX26" fmla="*/ 2616646 w 3245936"/>
              <a:gd name="connsiteY26" fmla="*/ 498305 h 622144"/>
              <a:gd name="connsiteX27" fmla="*/ 2614065 w 3245936"/>
              <a:gd name="connsiteY27" fmla="*/ 494600 h 622144"/>
              <a:gd name="connsiteX28" fmla="*/ 2688226 w 3245936"/>
              <a:gd name="connsiteY28" fmla="*/ 466025 h 622144"/>
              <a:gd name="connsiteX29" fmla="*/ 2620961 w 3245936"/>
              <a:gd name="connsiteY29" fmla="*/ 493933 h 622144"/>
              <a:gd name="connsiteX30" fmla="*/ 2621065 w 3245936"/>
              <a:gd name="connsiteY30" fmla="*/ 494905 h 622144"/>
              <a:gd name="connsiteX31" fmla="*/ 2702571 w 3245936"/>
              <a:gd name="connsiteY31" fmla="*/ 503029 h 622144"/>
              <a:gd name="connsiteX32" fmla="*/ 2702571 w 3245936"/>
              <a:gd name="connsiteY32" fmla="*/ 502868 h 622144"/>
              <a:gd name="connsiteX33" fmla="*/ 2704295 w 3245936"/>
              <a:gd name="connsiteY33" fmla="*/ 500591 h 622144"/>
              <a:gd name="connsiteX34" fmla="*/ 2552524 w 3245936"/>
              <a:gd name="connsiteY34" fmla="*/ 451432 h 622144"/>
              <a:gd name="connsiteX35" fmla="*/ 2492468 w 3245936"/>
              <a:gd name="connsiteY35" fmla="*/ 470368 h 622144"/>
              <a:gd name="connsiteX36" fmla="*/ 2492440 w 3245936"/>
              <a:gd name="connsiteY36" fmla="*/ 471273 h 622144"/>
              <a:gd name="connsiteX37" fmla="*/ 2614179 w 3245936"/>
              <a:gd name="connsiteY37" fmla="*/ 493866 h 622144"/>
              <a:gd name="connsiteX38" fmla="*/ 2614445 w 3245936"/>
              <a:gd name="connsiteY38" fmla="*/ 493276 h 622144"/>
              <a:gd name="connsiteX39" fmla="*/ 2855228 w 3245936"/>
              <a:gd name="connsiteY39" fmla="*/ 450032 h 622144"/>
              <a:gd name="connsiteX40" fmla="*/ 2852294 w 3245936"/>
              <a:gd name="connsiteY40" fmla="*/ 450690 h 622144"/>
              <a:gd name="connsiteX41" fmla="*/ 2852094 w 3245936"/>
              <a:gd name="connsiteY41" fmla="*/ 450594 h 622144"/>
              <a:gd name="connsiteX42" fmla="*/ 2785953 w 3245936"/>
              <a:gd name="connsiteY42" fmla="*/ 600346 h 622144"/>
              <a:gd name="connsiteX43" fmla="*/ 2787210 w 3245936"/>
              <a:gd name="connsiteY43" fmla="*/ 601642 h 622144"/>
              <a:gd name="connsiteX44" fmla="*/ 2936153 w 3245936"/>
              <a:gd name="connsiteY44" fmla="*/ 540996 h 622144"/>
              <a:gd name="connsiteX45" fmla="*/ 2936076 w 3245936"/>
              <a:gd name="connsiteY45" fmla="*/ 539263 h 622144"/>
              <a:gd name="connsiteX46" fmla="*/ 2936896 w 3245936"/>
              <a:gd name="connsiteY46" fmla="*/ 537758 h 622144"/>
              <a:gd name="connsiteX47" fmla="*/ 2849989 w 3245936"/>
              <a:gd name="connsiteY47" fmla="*/ 448851 h 622144"/>
              <a:gd name="connsiteX48" fmla="*/ 2778561 w 3245936"/>
              <a:gd name="connsiteY48" fmla="*/ 476283 h 622144"/>
              <a:gd name="connsiteX49" fmla="*/ 2784400 w 3245936"/>
              <a:gd name="connsiteY49" fmla="*/ 599870 h 622144"/>
              <a:gd name="connsiteX50" fmla="*/ 2784924 w 3245936"/>
              <a:gd name="connsiteY50" fmla="*/ 599889 h 622144"/>
              <a:gd name="connsiteX51" fmla="*/ 2785143 w 3245936"/>
              <a:gd name="connsiteY51" fmla="*/ 599984 h 622144"/>
              <a:gd name="connsiteX52" fmla="*/ 2851294 w 3245936"/>
              <a:gd name="connsiteY52" fmla="*/ 450232 h 622144"/>
              <a:gd name="connsiteX53" fmla="*/ 2849989 w 3245936"/>
              <a:gd name="connsiteY53" fmla="*/ 448851 h 622144"/>
              <a:gd name="connsiteX54" fmla="*/ 2856571 w 3245936"/>
              <a:gd name="connsiteY54" fmla="*/ 448061 h 622144"/>
              <a:gd name="connsiteX55" fmla="*/ 2855771 w 3245936"/>
              <a:gd name="connsiteY55" fmla="*/ 449518 h 622144"/>
              <a:gd name="connsiteX56" fmla="*/ 2937438 w 3245936"/>
              <a:gd name="connsiteY56" fmla="*/ 537262 h 622144"/>
              <a:gd name="connsiteX57" fmla="*/ 2939534 w 3245936"/>
              <a:gd name="connsiteY57" fmla="*/ 536567 h 622144"/>
              <a:gd name="connsiteX58" fmla="*/ 2944630 w 3245936"/>
              <a:gd name="connsiteY58" fmla="*/ 465187 h 622144"/>
              <a:gd name="connsiteX59" fmla="*/ 2944363 w 3245936"/>
              <a:gd name="connsiteY59" fmla="*/ 465187 h 622144"/>
              <a:gd name="connsiteX60" fmla="*/ 2941667 w 3245936"/>
              <a:gd name="connsiteY60" fmla="*/ 461453 h 622144"/>
              <a:gd name="connsiteX61" fmla="*/ 2570259 w 3245936"/>
              <a:gd name="connsiteY61" fmla="*/ 445841 h 622144"/>
              <a:gd name="connsiteX62" fmla="*/ 2553533 w 3245936"/>
              <a:gd name="connsiteY62" fmla="*/ 451109 h 622144"/>
              <a:gd name="connsiteX63" fmla="*/ 2614846 w 3245936"/>
              <a:gd name="connsiteY63" fmla="*/ 492504 h 622144"/>
              <a:gd name="connsiteX64" fmla="*/ 1130051 w 3245936"/>
              <a:gd name="connsiteY64" fmla="*/ 445003 h 622144"/>
              <a:gd name="connsiteX65" fmla="*/ 1126231 w 3245936"/>
              <a:gd name="connsiteY65" fmla="*/ 447108 h 622144"/>
              <a:gd name="connsiteX66" fmla="*/ 1104800 w 3245936"/>
              <a:gd name="connsiteY66" fmla="*/ 528270 h 622144"/>
              <a:gd name="connsiteX67" fmla="*/ 1106476 w 3245936"/>
              <a:gd name="connsiteY67" fmla="*/ 529499 h 622144"/>
              <a:gd name="connsiteX68" fmla="*/ 1204774 w 3245936"/>
              <a:gd name="connsiteY68" fmla="*/ 472540 h 622144"/>
              <a:gd name="connsiteX69" fmla="*/ 1204488 w 3245936"/>
              <a:gd name="connsiteY69" fmla="*/ 470301 h 622144"/>
              <a:gd name="connsiteX70" fmla="*/ 1204507 w 3245936"/>
              <a:gd name="connsiteY70" fmla="*/ 470235 h 622144"/>
              <a:gd name="connsiteX71" fmla="*/ 1123316 w 3245936"/>
              <a:gd name="connsiteY71" fmla="*/ 444203 h 622144"/>
              <a:gd name="connsiteX72" fmla="*/ 974031 w 3245936"/>
              <a:gd name="connsiteY72" fmla="*/ 451509 h 622144"/>
              <a:gd name="connsiteX73" fmla="*/ 974002 w 3245936"/>
              <a:gd name="connsiteY73" fmla="*/ 452061 h 622144"/>
              <a:gd name="connsiteX74" fmla="*/ 973717 w 3245936"/>
              <a:gd name="connsiteY74" fmla="*/ 452690 h 622144"/>
              <a:gd name="connsiteX75" fmla="*/ 1100799 w 3245936"/>
              <a:gd name="connsiteY75" fmla="*/ 529376 h 622144"/>
              <a:gd name="connsiteX76" fmla="*/ 1104228 w 3245936"/>
              <a:gd name="connsiteY76" fmla="*/ 528070 h 622144"/>
              <a:gd name="connsiteX77" fmla="*/ 1125650 w 3245936"/>
              <a:gd name="connsiteY77" fmla="*/ 446908 h 622144"/>
              <a:gd name="connsiteX78" fmla="*/ 1123316 w 3245936"/>
              <a:gd name="connsiteY78" fmla="*/ 444203 h 622144"/>
              <a:gd name="connsiteX79" fmla="*/ 2760302 w 3245936"/>
              <a:gd name="connsiteY79" fmla="*/ 436145 h 622144"/>
              <a:gd name="connsiteX80" fmla="*/ 2688798 w 3245936"/>
              <a:gd name="connsiteY80" fmla="*/ 465796 h 622144"/>
              <a:gd name="connsiteX81" fmla="*/ 2704866 w 3245936"/>
              <a:gd name="connsiteY81" fmla="*/ 500381 h 622144"/>
              <a:gd name="connsiteX82" fmla="*/ 2706857 w 3245936"/>
              <a:gd name="connsiteY82" fmla="*/ 500201 h 622144"/>
              <a:gd name="connsiteX83" fmla="*/ 2707952 w 3245936"/>
              <a:gd name="connsiteY83" fmla="*/ 500696 h 622144"/>
              <a:gd name="connsiteX84" fmla="*/ 2773389 w 3245936"/>
              <a:gd name="connsiteY84" fmla="*/ 432125 h 622144"/>
              <a:gd name="connsiteX85" fmla="*/ 2708676 w 3245936"/>
              <a:gd name="connsiteY85" fmla="*/ 501363 h 622144"/>
              <a:gd name="connsiteX86" fmla="*/ 2709181 w 3245936"/>
              <a:gd name="connsiteY86" fmla="*/ 502039 h 622144"/>
              <a:gd name="connsiteX87" fmla="*/ 2777647 w 3245936"/>
              <a:gd name="connsiteY87" fmla="*/ 475740 h 622144"/>
              <a:gd name="connsiteX88" fmla="*/ 2775637 w 3245936"/>
              <a:gd name="connsiteY88" fmla="*/ 433183 h 622144"/>
              <a:gd name="connsiteX89" fmla="*/ 2775104 w 3245936"/>
              <a:gd name="connsiteY89" fmla="*/ 433163 h 622144"/>
              <a:gd name="connsiteX90" fmla="*/ 2773389 w 3245936"/>
              <a:gd name="connsiteY90" fmla="*/ 432125 h 622144"/>
              <a:gd name="connsiteX91" fmla="*/ 3069379 w 3245936"/>
              <a:gd name="connsiteY91" fmla="*/ 432040 h 622144"/>
              <a:gd name="connsiteX92" fmla="*/ 2948678 w 3245936"/>
              <a:gd name="connsiteY92" fmla="*/ 461243 h 622144"/>
              <a:gd name="connsiteX93" fmla="*/ 2948630 w 3245936"/>
              <a:gd name="connsiteY93" fmla="*/ 462520 h 622144"/>
              <a:gd name="connsiteX94" fmla="*/ 2945201 w 3245936"/>
              <a:gd name="connsiteY94" fmla="*/ 465206 h 622144"/>
              <a:gd name="connsiteX95" fmla="*/ 2940096 w 3245936"/>
              <a:gd name="connsiteY95" fmla="*/ 536586 h 622144"/>
              <a:gd name="connsiteX96" fmla="*/ 2940362 w 3245936"/>
              <a:gd name="connsiteY96" fmla="*/ 536605 h 622144"/>
              <a:gd name="connsiteX97" fmla="*/ 2941972 w 3245936"/>
              <a:gd name="connsiteY97" fmla="*/ 537519 h 622144"/>
              <a:gd name="connsiteX98" fmla="*/ 3069655 w 3245936"/>
              <a:gd name="connsiteY98" fmla="*/ 432763 h 622144"/>
              <a:gd name="connsiteX99" fmla="*/ 3069379 w 3245936"/>
              <a:gd name="connsiteY99" fmla="*/ 432040 h 622144"/>
              <a:gd name="connsiteX100" fmla="*/ 2784496 w 3245936"/>
              <a:gd name="connsiteY100" fmla="*/ 431640 h 622144"/>
              <a:gd name="connsiteX101" fmla="*/ 2780323 w 3245936"/>
              <a:gd name="connsiteY101" fmla="*/ 434068 h 622144"/>
              <a:gd name="connsiteX102" fmla="*/ 2778094 w 3245936"/>
              <a:gd name="connsiteY102" fmla="*/ 432440 h 622144"/>
              <a:gd name="connsiteX103" fmla="*/ 2776523 w 3245936"/>
              <a:gd name="connsiteY103" fmla="*/ 433221 h 622144"/>
              <a:gd name="connsiteX104" fmla="*/ 2778514 w 3245936"/>
              <a:gd name="connsiteY104" fmla="*/ 475397 h 622144"/>
              <a:gd name="connsiteX105" fmla="*/ 2849685 w 3245936"/>
              <a:gd name="connsiteY105" fmla="*/ 448080 h 622144"/>
              <a:gd name="connsiteX106" fmla="*/ 2849618 w 3245936"/>
              <a:gd name="connsiteY106" fmla="*/ 446680 h 622144"/>
              <a:gd name="connsiteX107" fmla="*/ 2772513 w 3245936"/>
              <a:gd name="connsiteY107" fmla="*/ 431059 h 622144"/>
              <a:gd name="connsiteX108" fmla="*/ 2761854 w 3245936"/>
              <a:gd name="connsiteY108" fmla="*/ 435478 h 622144"/>
              <a:gd name="connsiteX109" fmla="*/ 2712810 w 3245936"/>
              <a:gd name="connsiteY109" fmla="*/ 496000 h 622144"/>
              <a:gd name="connsiteX110" fmla="*/ 2772951 w 3245936"/>
              <a:gd name="connsiteY110" fmla="*/ 431687 h 622144"/>
              <a:gd name="connsiteX111" fmla="*/ 2772837 w 3245936"/>
              <a:gd name="connsiteY111" fmla="*/ 431506 h 622144"/>
              <a:gd name="connsiteX112" fmla="*/ 2772513 w 3245936"/>
              <a:gd name="connsiteY112" fmla="*/ 431059 h 622144"/>
              <a:gd name="connsiteX113" fmla="*/ 2520205 w 3245936"/>
              <a:gd name="connsiteY113" fmla="*/ 429611 h 622144"/>
              <a:gd name="connsiteX114" fmla="*/ 2491278 w 3245936"/>
              <a:gd name="connsiteY114" fmla="*/ 468358 h 622144"/>
              <a:gd name="connsiteX115" fmla="*/ 2492135 w 3245936"/>
              <a:gd name="connsiteY115" fmla="*/ 469520 h 622144"/>
              <a:gd name="connsiteX116" fmla="*/ 2551533 w 3245936"/>
              <a:gd name="connsiteY116" fmla="*/ 450775 h 622144"/>
              <a:gd name="connsiteX117" fmla="*/ 2767436 w 3245936"/>
              <a:gd name="connsiteY117" fmla="*/ 428620 h 622144"/>
              <a:gd name="connsiteX118" fmla="*/ 2763035 w 3245936"/>
              <a:gd name="connsiteY118" fmla="*/ 434030 h 622144"/>
              <a:gd name="connsiteX119" fmla="*/ 2772199 w 3245936"/>
              <a:gd name="connsiteY119" fmla="*/ 430230 h 622144"/>
              <a:gd name="connsiteX120" fmla="*/ 2772103 w 3245936"/>
              <a:gd name="connsiteY120" fmla="*/ 429211 h 622144"/>
              <a:gd name="connsiteX121" fmla="*/ 2865039 w 3245936"/>
              <a:gd name="connsiteY121" fmla="*/ 421695 h 622144"/>
              <a:gd name="connsiteX122" fmla="*/ 2854952 w 3245936"/>
              <a:gd name="connsiteY122" fmla="*/ 444203 h 622144"/>
              <a:gd name="connsiteX123" fmla="*/ 2856590 w 3245936"/>
              <a:gd name="connsiteY123" fmla="*/ 447451 h 622144"/>
              <a:gd name="connsiteX124" fmla="*/ 2941705 w 3245936"/>
              <a:gd name="connsiteY124" fmla="*/ 460853 h 622144"/>
              <a:gd name="connsiteX125" fmla="*/ 2941858 w 3245936"/>
              <a:gd name="connsiteY125" fmla="*/ 460510 h 622144"/>
              <a:gd name="connsiteX126" fmla="*/ 2774475 w 3245936"/>
              <a:gd name="connsiteY126" fmla="*/ 419924 h 622144"/>
              <a:gd name="connsiteX127" fmla="*/ 2767941 w 3245936"/>
              <a:gd name="connsiteY127" fmla="*/ 427991 h 622144"/>
              <a:gd name="connsiteX128" fmla="*/ 2772122 w 3245936"/>
              <a:gd name="connsiteY128" fmla="*/ 428534 h 622144"/>
              <a:gd name="connsiteX129" fmla="*/ 2772122 w 3245936"/>
              <a:gd name="connsiteY129" fmla="*/ 428496 h 622144"/>
              <a:gd name="connsiteX130" fmla="*/ 2774894 w 3245936"/>
              <a:gd name="connsiteY130" fmla="*/ 425839 h 622144"/>
              <a:gd name="connsiteX131" fmla="*/ 2663537 w 3245936"/>
              <a:gd name="connsiteY131" fmla="*/ 418590 h 622144"/>
              <a:gd name="connsiteX132" fmla="*/ 2619656 w 3245936"/>
              <a:gd name="connsiteY132" fmla="*/ 491980 h 622144"/>
              <a:gd name="connsiteX133" fmla="*/ 2620656 w 3245936"/>
              <a:gd name="connsiteY133" fmla="*/ 493114 h 622144"/>
              <a:gd name="connsiteX134" fmla="*/ 2687845 w 3245936"/>
              <a:gd name="connsiteY134" fmla="*/ 465234 h 622144"/>
              <a:gd name="connsiteX135" fmla="*/ 2666261 w 3245936"/>
              <a:gd name="connsiteY135" fmla="*/ 418743 h 622144"/>
              <a:gd name="connsiteX136" fmla="*/ 2664261 w 3245936"/>
              <a:gd name="connsiteY136" fmla="*/ 418933 h 622144"/>
              <a:gd name="connsiteX137" fmla="*/ 2663537 w 3245936"/>
              <a:gd name="connsiteY137" fmla="*/ 418590 h 622144"/>
              <a:gd name="connsiteX138" fmla="*/ 2397266 w 3245936"/>
              <a:gd name="connsiteY138" fmla="*/ 417724 h 622144"/>
              <a:gd name="connsiteX139" fmla="*/ 2333801 w 3245936"/>
              <a:gd name="connsiteY139" fmla="*/ 425591 h 622144"/>
              <a:gd name="connsiteX140" fmla="*/ 2333791 w 3245936"/>
              <a:gd name="connsiteY140" fmla="*/ 426144 h 622144"/>
              <a:gd name="connsiteX141" fmla="*/ 2485667 w 3245936"/>
              <a:gd name="connsiteY141" fmla="*/ 469606 h 622144"/>
              <a:gd name="connsiteX142" fmla="*/ 2661890 w 3245936"/>
              <a:gd name="connsiteY142" fmla="*/ 416923 h 622144"/>
              <a:gd name="connsiteX143" fmla="*/ 2571002 w 3245936"/>
              <a:gd name="connsiteY143" fmla="*/ 445613 h 622144"/>
              <a:gd name="connsiteX144" fmla="*/ 2615398 w 3245936"/>
              <a:gd name="connsiteY144" fmla="*/ 492085 h 622144"/>
              <a:gd name="connsiteX145" fmla="*/ 2618379 w 3245936"/>
              <a:gd name="connsiteY145" fmla="*/ 491371 h 622144"/>
              <a:gd name="connsiteX146" fmla="*/ 2619103 w 3245936"/>
              <a:gd name="connsiteY146" fmla="*/ 491704 h 622144"/>
              <a:gd name="connsiteX147" fmla="*/ 2662985 w 3245936"/>
              <a:gd name="connsiteY147" fmla="*/ 418352 h 622144"/>
              <a:gd name="connsiteX148" fmla="*/ 2661890 w 3245936"/>
              <a:gd name="connsiteY148" fmla="*/ 416923 h 622144"/>
              <a:gd name="connsiteX149" fmla="*/ 2668567 w 3245936"/>
              <a:gd name="connsiteY149" fmla="*/ 416219 h 622144"/>
              <a:gd name="connsiteX150" fmla="*/ 2668567 w 3245936"/>
              <a:gd name="connsiteY150" fmla="*/ 416257 h 622144"/>
              <a:gd name="connsiteX151" fmla="*/ 2666852 w 3245936"/>
              <a:gd name="connsiteY151" fmla="*/ 418524 h 622144"/>
              <a:gd name="connsiteX152" fmla="*/ 2688436 w 3245936"/>
              <a:gd name="connsiteY152" fmla="*/ 464987 h 622144"/>
              <a:gd name="connsiteX153" fmla="*/ 2761464 w 3245936"/>
              <a:gd name="connsiteY153" fmla="*/ 434688 h 622144"/>
              <a:gd name="connsiteX154" fmla="*/ 2766484 w 3245936"/>
              <a:gd name="connsiteY154" fmla="*/ 428496 h 622144"/>
              <a:gd name="connsiteX155" fmla="*/ 2537550 w 3245936"/>
              <a:gd name="connsiteY155" fmla="*/ 411599 h 622144"/>
              <a:gd name="connsiteX156" fmla="*/ 2534578 w 3245936"/>
              <a:gd name="connsiteY156" fmla="*/ 412313 h 622144"/>
              <a:gd name="connsiteX157" fmla="*/ 2533492 w 3245936"/>
              <a:gd name="connsiteY157" fmla="*/ 411818 h 622144"/>
              <a:gd name="connsiteX158" fmla="*/ 2520710 w 3245936"/>
              <a:gd name="connsiteY158" fmla="*/ 428925 h 622144"/>
              <a:gd name="connsiteX159" fmla="*/ 2552562 w 3245936"/>
              <a:gd name="connsiteY159" fmla="*/ 450461 h 622144"/>
              <a:gd name="connsiteX160" fmla="*/ 2569535 w 3245936"/>
              <a:gd name="connsiteY160" fmla="*/ 445098 h 622144"/>
              <a:gd name="connsiteX161" fmla="*/ 1189401 w 3245936"/>
              <a:gd name="connsiteY161" fmla="*/ 410189 h 622144"/>
              <a:gd name="connsiteX162" fmla="*/ 1130079 w 3245936"/>
              <a:gd name="connsiteY162" fmla="*/ 442279 h 622144"/>
              <a:gd name="connsiteX163" fmla="*/ 1130317 w 3245936"/>
              <a:gd name="connsiteY163" fmla="*/ 444422 h 622144"/>
              <a:gd name="connsiteX164" fmla="*/ 1130289 w 3245936"/>
              <a:gd name="connsiteY164" fmla="*/ 444489 h 622144"/>
              <a:gd name="connsiteX165" fmla="*/ 1204755 w 3245936"/>
              <a:gd name="connsiteY165" fmla="*/ 469711 h 622144"/>
              <a:gd name="connsiteX166" fmla="*/ 1206593 w 3245936"/>
              <a:gd name="connsiteY166" fmla="*/ 467882 h 622144"/>
              <a:gd name="connsiteX167" fmla="*/ 2538874 w 3245936"/>
              <a:gd name="connsiteY167" fmla="*/ 409418 h 622144"/>
              <a:gd name="connsiteX168" fmla="*/ 2538855 w 3245936"/>
              <a:gd name="connsiteY168" fmla="*/ 409627 h 622144"/>
              <a:gd name="connsiteX169" fmla="*/ 2538055 w 3245936"/>
              <a:gd name="connsiteY169" fmla="*/ 411123 h 622144"/>
              <a:gd name="connsiteX170" fmla="*/ 2570288 w 3245936"/>
              <a:gd name="connsiteY170" fmla="*/ 444851 h 622144"/>
              <a:gd name="connsiteX171" fmla="*/ 2661547 w 3245936"/>
              <a:gd name="connsiteY171" fmla="*/ 416076 h 622144"/>
              <a:gd name="connsiteX172" fmla="*/ 2661556 w 3245936"/>
              <a:gd name="connsiteY172" fmla="*/ 415714 h 622144"/>
              <a:gd name="connsiteX173" fmla="*/ 2489077 w 3245936"/>
              <a:gd name="connsiteY173" fmla="*/ 408560 h 622144"/>
              <a:gd name="connsiteX174" fmla="*/ 2486801 w 3245936"/>
              <a:gd name="connsiteY174" fmla="*/ 409761 h 622144"/>
              <a:gd name="connsiteX175" fmla="*/ 2489068 w 3245936"/>
              <a:gd name="connsiteY175" fmla="*/ 467492 h 622144"/>
              <a:gd name="connsiteX176" fmla="*/ 2489754 w 3245936"/>
              <a:gd name="connsiteY176" fmla="*/ 467520 h 622144"/>
              <a:gd name="connsiteX177" fmla="*/ 2490840 w 3245936"/>
              <a:gd name="connsiteY177" fmla="*/ 468006 h 622144"/>
              <a:gd name="connsiteX178" fmla="*/ 2519748 w 3245936"/>
              <a:gd name="connsiteY178" fmla="*/ 429287 h 622144"/>
              <a:gd name="connsiteX179" fmla="*/ 2471971 w 3245936"/>
              <a:gd name="connsiteY179" fmla="*/ 408475 h 622144"/>
              <a:gd name="connsiteX180" fmla="*/ 2398780 w 3245936"/>
              <a:gd name="connsiteY180" fmla="*/ 417552 h 622144"/>
              <a:gd name="connsiteX181" fmla="*/ 2486144 w 3245936"/>
              <a:gd name="connsiteY181" fmla="*/ 468816 h 622144"/>
              <a:gd name="connsiteX182" fmla="*/ 2487725 w 3245936"/>
              <a:gd name="connsiteY182" fmla="*/ 467711 h 622144"/>
              <a:gd name="connsiteX183" fmla="*/ 1327732 w 3245936"/>
              <a:gd name="connsiteY183" fmla="*/ 407246 h 622144"/>
              <a:gd name="connsiteX184" fmla="*/ 1213880 w 3245936"/>
              <a:gd name="connsiteY184" fmla="*/ 468463 h 622144"/>
              <a:gd name="connsiteX185" fmla="*/ 1354469 w 3245936"/>
              <a:gd name="connsiteY185" fmla="*/ 416171 h 622144"/>
              <a:gd name="connsiteX186" fmla="*/ 1354422 w 3245936"/>
              <a:gd name="connsiteY186" fmla="*/ 414723 h 622144"/>
              <a:gd name="connsiteX187" fmla="*/ 2482972 w 3245936"/>
              <a:gd name="connsiteY187" fmla="*/ 407103 h 622144"/>
              <a:gd name="connsiteX188" fmla="*/ 2472628 w 3245936"/>
              <a:gd name="connsiteY188" fmla="*/ 408380 h 622144"/>
              <a:gd name="connsiteX189" fmla="*/ 2488344 w 3245936"/>
              <a:gd name="connsiteY189" fmla="*/ 467473 h 622144"/>
              <a:gd name="connsiteX190" fmla="*/ 2488544 w 3245936"/>
              <a:gd name="connsiteY190" fmla="*/ 467492 h 622144"/>
              <a:gd name="connsiteX191" fmla="*/ 2486277 w 3245936"/>
              <a:gd name="connsiteY191" fmla="*/ 409741 h 622144"/>
              <a:gd name="connsiteX192" fmla="*/ 2485601 w 3245936"/>
              <a:gd name="connsiteY192" fmla="*/ 409732 h 622144"/>
              <a:gd name="connsiteX193" fmla="*/ 2482972 w 3245936"/>
              <a:gd name="connsiteY193" fmla="*/ 407103 h 622144"/>
              <a:gd name="connsiteX194" fmla="*/ 2489887 w 3245936"/>
              <a:gd name="connsiteY194" fmla="*/ 406894 h 622144"/>
              <a:gd name="connsiteX195" fmla="*/ 2489887 w 3245936"/>
              <a:gd name="connsiteY195" fmla="*/ 407065 h 622144"/>
              <a:gd name="connsiteX196" fmla="*/ 2489525 w 3245936"/>
              <a:gd name="connsiteY196" fmla="*/ 407856 h 622144"/>
              <a:gd name="connsiteX197" fmla="*/ 2520253 w 3245936"/>
              <a:gd name="connsiteY197" fmla="*/ 428611 h 622144"/>
              <a:gd name="connsiteX198" fmla="*/ 2533054 w 3245936"/>
              <a:gd name="connsiteY198" fmla="*/ 411475 h 622144"/>
              <a:gd name="connsiteX199" fmla="*/ 2531873 w 3245936"/>
              <a:gd name="connsiteY199" fmla="*/ 409056 h 622144"/>
              <a:gd name="connsiteX200" fmla="*/ 2375720 w 3245936"/>
              <a:gd name="connsiteY200" fmla="*/ 405074 h 622144"/>
              <a:gd name="connsiteX201" fmla="*/ 2333629 w 3245936"/>
              <a:gd name="connsiteY201" fmla="*/ 424505 h 622144"/>
              <a:gd name="connsiteX202" fmla="*/ 2333725 w 3245936"/>
              <a:gd name="connsiteY202" fmla="*/ 424763 h 622144"/>
              <a:gd name="connsiteX203" fmla="*/ 2396085 w 3245936"/>
              <a:gd name="connsiteY203" fmla="*/ 417028 h 622144"/>
              <a:gd name="connsiteX204" fmla="*/ 2471456 w 3245936"/>
              <a:gd name="connsiteY204" fmla="*/ 403979 h 622144"/>
              <a:gd name="connsiteX205" fmla="*/ 2472418 w 3245936"/>
              <a:gd name="connsiteY205" fmla="*/ 407560 h 622144"/>
              <a:gd name="connsiteX206" fmla="*/ 2482896 w 3245936"/>
              <a:gd name="connsiteY206" fmla="*/ 406265 h 622144"/>
              <a:gd name="connsiteX207" fmla="*/ 2482896 w 3245936"/>
              <a:gd name="connsiteY207" fmla="*/ 406065 h 622144"/>
              <a:gd name="connsiteX208" fmla="*/ 1343877 w 3245936"/>
              <a:gd name="connsiteY208" fmla="*/ 398569 h 622144"/>
              <a:gd name="connsiteX209" fmla="*/ 1328637 w 3245936"/>
              <a:gd name="connsiteY209" fmla="*/ 406770 h 622144"/>
              <a:gd name="connsiteX210" fmla="*/ 1354641 w 3245936"/>
              <a:gd name="connsiteY210" fmla="*/ 414066 h 622144"/>
              <a:gd name="connsiteX211" fmla="*/ 1355412 w 3245936"/>
              <a:gd name="connsiteY211" fmla="*/ 412866 h 622144"/>
              <a:gd name="connsiteX212" fmla="*/ 1347421 w 3245936"/>
              <a:gd name="connsiteY212" fmla="*/ 396664 h 622144"/>
              <a:gd name="connsiteX213" fmla="*/ 1344573 w 3245936"/>
              <a:gd name="connsiteY213" fmla="*/ 398188 h 622144"/>
              <a:gd name="connsiteX214" fmla="*/ 1355422 w 3245936"/>
              <a:gd name="connsiteY214" fmla="*/ 411637 h 622144"/>
              <a:gd name="connsiteX215" fmla="*/ 2772646 w 3245936"/>
              <a:gd name="connsiteY215" fmla="*/ 394063 h 622144"/>
              <a:gd name="connsiteX216" fmla="*/ 2668586 w 3245936"/>
              <a:gd name="connsiteY216" fmla="*/ 415123 h 622144"/>
              <a:gd name="connsiteX217" fmla="*/ 2668576 w 3245936"/>
              <a:gd name="connsiteY217" fmla="*/ 415542 h 622144"/>
              <a:gd name="connsiteX218" fmla="*/ 2766988 w 3245936"/>
              <a:gd name="connsiteY218" fmla="*/ 427887 h 622144"/>
              <a:gd name="connsiteX219" fmla="*/ 2774389 w 3245936"/>
              <a:gd name="connsiteY219" fmla="*/ 418771 h 622144"/>
              <a:gd name="connsiteX220" fmla="*/ 1018599 w 3245936"/>
              <a:gd name="connsiteY220" fmla="*/ 393654 h 622144"/>
              <a:gd name="connsiteX221" fmla="*/ 973059 w 3245936"/>
              <a:gd name="connsiteY221" fmla="*/ 448832 h 622144"/>
              <a:gd name="connsiteX222" fmla="*/ 974060 w 3245936"/>
              <a:gd name="connsiteY222" fmla="*/ 450680 h 622144"/>
              <a:gd name="connsiteX223" fmla="*/ 1123345 w 3245936"/>
              <a:gd name="connsiteY223" fmla="*/ 443374 h 622144"/>
              <a:gd name="connsiteX224" fmla="*/ 1123364 w 3245936"/>
              <a:gd name="connsiteY224" fmla="*/ 442812 h 622144"/>
              <a:gd name="connsiteX225" fmla="*/ 1123497 w 3245936"/>
              <a:gd name="connsiteY225" fmla="*/ 442536 h 622144"/>
              <a:gd name="connsiteX226" fmla="*/ 2076121 w 3245936"/>
              <a:gd name="connsiteY226" fmla="*/ 392406 h 622144"/>
              <a:gd name="connsiteX227" fmla="*/ 2076102 w 3245936"/>
              <a:gd name="connsiteY227" fmla="*/ 393130 h 622144"/>
              <a:gd name="connsiteX228" fmla="*/ 2075664 w 3245936"/>
              <a:gd name="connsiteY228" fmla="*/ 394111 h 622144"/>
              <a:gd name="connsiteX229" fmla="*/ 2098972 w 3245936"/>
              <a:gd name="connsiteY229" fmla="*/ 409761 h 622144"/>
              <a:gd name="connsiteX230" fmla="*/ 2404381 w 3245936"/>
              <a:gd name="connsiteY230" fmla="*/ 391854 h 622144"/>
              <a:gd name="connsiteX231" fmla="*/ 2376759 w 3245936"/>
              <a:gd name="connsiteY231" fmla="*/ 404608 h 622144"/>
              <a:gd name="connsiteX232" fmla="*/ 2397599 w 3245936"/>
              <a:gd name="connsiteY232" fmla="*/ 416828 h 622144"/>
              <a:gd name="connsiteX233" fmla="*/ 2471742 w 3245936"/>
              <a:gd name="connsiteY233" fmla="*/ 407646 h 622144"/>
              <a:gd name="connsiteX234" fmla="*/ 2470742 w 3245936"/>
              <a:gd name="connsiteY234" fmla="*/ 403846 h 622144"/>
              <a:gd name="connsiteX235" fmla="*/ 2505537 w 3245936"/>
              <a:gd name="connsiteY235" fmla="*/ 391758 h 622144"/>
              <a:gd name="connsiteX236" fmla="*/ 2489449 w 3245936"/>
              <a:gd name="connsiteY236" fmla="*/ 404417 h 622144"/>
              <a:gd name="connsiteX237" fmla="*/ 2489925 w 3245936"/>
              <a:gd name="connsiteY237" fmla="*/ 405979 h 622144"/>
              <a:gd name="connsiteX238" fmla="*/ 2531902 w 3245936"/>
              <a:gd name="connsiteY238" fmla="*/ 408151 h 622144"/>
              <a:gd name="connsiteX239" fmla="*/ 2531902 w 3245936"/>
              <a:gd name="connsiteY239" fmla="*/ 408017 h 622144"/>
              <a:gd name="connsiteX240" fmla="*/ 2532216 w 3245936"/>
              <a:gd name="connsiteY240" fmla="*/ 407322 h 622144"/>
              <a:gd name="connsiteX241" fmla="*/ 2797364 w 3245936"/>
              <a:gd name="connsiteY241" fmla="*/ 391673 h 622144"/>
              <a:gd name="connsiteX242" fmla="*/ 2775332 w 3245936"/>
              <a:gd name="connsiteY242" fmla="*/ 418867 h 622144"/>
              <a:gd name="connsiteX243" fmla="*/ 2775809 w 3245936"/>
              <a:gd name="connsiteY243" fmla="*/ 425801 h 622144"/>
              <a:gd name="connsiteX244" fmla="*/ 2776399 w 3245936"/>
              <a:gd name="connsiteY244" fmla="*/ 425839 h 622144"/>
              <a:gd name="connsiteX245" fmla="*/ 2777171 w 3245936"/>
              <a:gd name="connsiteY245" fmla="*/ 426163 h 622144"/>
              <a:gd name="connsiteX246" fmla="*/ 2801831 w 3245936"/>
              <a:gd name="connsiteY246" fmla="*/ 390996 h 622144"/>
              <a:gd name="connsiteX247" fmla="*/ 2798878 w 3245936"/>
              <a:gd name="connsiteY247" fmla="*/ 391692 h 622144"/>
              <a:gd name="connsiteX248" fmla="*/ 2798097 w 3245936"/>
              <a:gd name="connsiteY248" fmla="*/ 391349 h 622144"/>
              <a:gd name="connsiteX249" fmla="*/ 2777599 w 3245936"/>
              <a:gd name="connsiteY249" fmla="*/ 426363 h 622144"/>
              <a:gd name="connsiteX250" fmla="*/ 2778666 w 3245936"/>
              <a:gd name="connsiteY250" fmla="*/ 427496 h 622144"/>
              <a:gd name="connsiteX251" fmla="*/ 2778952 w 3245936"/>
              <a:gd name="connsiteY251" fmla="*/ 427839 h 622144"/>
              <a:gd name="connsiteX252" fmla="*/ 2781943 w 3245936"/>
              <a:gd name="connsiteY252" fmla="*/ 427115 h 622144"/>
              <a:gd name="connsiteX253" fmla="*/ 2784629 w 3245936"/>
              <a:gd name="connsiteY253" fmla="*/ 431106 h 622144"/>
              <a:gd name="connsiteX254" fmla="*/ 2849742 w 3245936"/>
              <a:gd name="connsiteY254" fmla="*/ 446156 h 622144"/>
              <a:gd name="connsiteX255" fmla="*/ 2850551 w 3245936"/>
              <a:gd name="connsiteY255" fmla="*/ 444803 h 622144"/>
              <a:gd name="connsiteX256" fmla="*/ 2802621 w 3245936"/>
              <a:gd name="connsiteY256" fmla="*/ 390177 h 622144"/>
              <a:gd name="connsiteX257" fmla="*/ 2802231 w 3245936"/>
              <a:gd name="connsiteY257" fmla="*/ 390625 h 622144"/>
              <a:gd name="connsiteX258" fmla="*/ 2850970 w 3245936"/>
              <a:gd name="connsiteY258" fmla="*/ 444412 h 622144"/>
              <a:gd name="connsiteX259" fmla="*/ 2853923 w 3245936"/>
              <a:gd name="connsiteY259" fmla="*/ 443736 h 622144"/>
              <a:gd name="connsiteX260" fmla="*/ 2854142 w 3245936"/>
              <a:gd name="connsiteY260" fmla="*/ 443832 h 622144"/>
              <a:gd name="connsiteX261" fmla="*/ 2864229 w 3245936"/>
              <a:gd name="connsiteY261" fmla="*/ 421305 h 622144"/>
              <a:gd name="connsiteX262" fmla="*/ 2796316 w 3245936"/>
              <a:gd name="connsiteY262" fmla="*/ 389282 h 622144"/>
              <a:gd name="connsiteX263" fmla="*/ 2773561 w 3245936"/>
              <a:gd name="connsiteY263" fmla="*/ 393873 h 622144"/>
              <a:gd name="connsiteX264" fmla="*/ 2775237 w 3245936"/>
              <a:gd name="connsiteY264" fmla="*/ 417685 h 622144"/>
              <a:gd name="connsiteX265" fmla="*/ 2797154 w 3245936"/>
              <a:gd name="connsiteY265" fmla="*/ 390663 h 622144"/>
              <a:gd name="connsiteX266" fmla="*/ 2796316 w 3245936"/>
              <a:gd name="connsiteY266" fmla="*/ 389282 h 622144"/>
              <a:gd name="connsiteX267" fmla="*/ 1022408 w 3245936"/>
              <a:gd name="connsiteY267" fmla="*/ 389025 h 622144"/>
              <a:gd name="connsiteX268" fmla="*/ 1019141 w 3245936"/>
              <a:gd name="connsiteY268" fmla="*/ 392968 h 622144"/>
              <a:gd name="connsiteX269" fmla="*/ 1111610 w 3245936"/>
              <a:gd name="connsiteY269" fmla="*/ 436059 h 622144"/>
              <a:gd name="connsiteX270" fmla="*/ 2101448 w 3245936"/>
              <a:gd name="connsiteY270" fmla="*/ 388834 h 622144"/>
              <a:gd name="connsiteX271" fmla="*/ 2077159 w 3245936"/>
              <a:gd name="connsiteY271" fmla="*/ 392111 h 622144"/>
              <a:gd name="connsiteX272" fmla="*/ 2105525 w 3245936"/>
              <a:gd name="connsiteY272" fmla="*/ 413675 h 622144"/>
              <a:gd name="connsiteX273" fmla="*/ 2106915 w 3245936"/>
              <a:gd name="connsiteY273" fmla="*/ 412799 h 622144"/>
              <a:gd name="connsiteX274" fmla="*/ 1365385 w 3245936"/>
              <a:gd name="connsiteY274" fmla="*/ 387005 h 622144"/>
              <a:gd name="connsiteX275" fmla="*/ 1348221 w 3245936"/>
              <a:gd name="connsiteY275" fmla="*/ 396245 h 622144"/>
              <a:gd name="connsiteX276" fmla="*/ 1356669 w 3245936"/>
              <a:gd name="connsiteY276" fmla="*/ 412056 h 622144"/>
              <a:gd name="connsiteX277" fmla="*/ 1358412 w 3245936"/>
              <a:gd name="connsiteY277" fmla="*/ 411846 h 622144"/>
              <a:gd name="connsiteX278" fmla="*/ 1239226 w 3245936"/>
              <a:gd name="connsiteY278" fmla="*/ 385738 h 622144"/>
              <a:gd name="connsiteX279" fmla="*/ 1226815 w 3245936"/>
              <a:gd name="connsiteY279" fmla="*/ 420019 h 622144"/>
              <a:gd name="connsiteX280" fmla="*/ 1239750 w 3245936"/>
              <a:gd name="connsiteY280" fmla="*/ 385805 h 622144"/>
              <a:gd name="connsiteX281" fmla="*/ 1239340 w 3245936"/>
              <a:gd name="connsiteY281" fmla="*/ 385786 h 622144"/>
              <a:gd name="connsiteX282" fmla="*/ 1239226 w 3245936"/>
              <a:gd name="connsiteY282" fmla="*/ 385738 h 622144"/>
              <a:gd name="connsiteX283" fmla="*/ 2124546 w 3245936"/>
              <a:gd name="connsiteY283" fmla="*/ 385720 h 622144"/>
              <a:gd name="connsiteX284" fmla="*/ 2102200 w 3245936"/>
              <a:gd name="connsiteY284" fmla="*/ 388729 h 622144"/>
              <a:gd name="connsiteX285" fmla="*/ 2107630 w 3245936"/>
              <a:gd name="connsiteY285" fmla="*/ 412609 h 622144"/>
              <a:gd name="connsiteX286" fmla="*/ 2108859 w 3245936"/>
              <a:gd name="connsiteY286" fmla="*/ 412637 h 622144"/>
              <a:gd name="connsiteX287" fmla="*/ 2109402 w 3245936"/>
              <a:gd name="connsiteY287" fmla="*/ 412875 h 622144"/>
              <a:gd name="connsiteX288" fmla="*/ 1368252 w 3245936"/>
              <a:gd name="connsiteY288" fmla="*/ 385462 h 622144"/>
              <a:gd name="connsiteX289" fmla="*/ 1366509 w 3245936"/>
              <a:gd name="connsiteY289" fmla="*/ 386396 h 622144"/>
              <a:gd name="connsiteX290" fmla="*/ 1359870 w 3245936"/>
              <a:gd name="connsiteY290" fmla="*/ 410075 h 622144"/>
              <a:gd name="connsiteX291" fmla="*/ 1369595 w 3245936"/>
              <a:gd name="connsiteY291" fmla="*/ 386539 h 622144"/>
              <a:gd name="connsiteX292" fmla="*/ 1368252 w 3245936"/>
              <a:gd name="connsiteY292" fmla="*/ 385462 h 622144"/>
              <a:gd name="connsiteX293" fmla="*/ 1237216 w 3245936"/>
              <a:gd name="connsiteY293" fmla="*/ 384310 h 622144"/>
              <a:gd name="connsiteX294" fmla="*/ 1190106 w 3245936"/>
              <a:gd name="connsiteY294" fmla="*/ 409799 h 622144"/>
              <a:gd name="connsiteX295" fmla="*/ 1207336 w 3245936"/>
              <a:gd name="connsiteY295" fmla="*/ 467587 h 622144"/>
              <a:gd name="connsiteX296" fmla="*/ 1208775 w 3245936"/>
              <a:gd name="connsiteY296" fmla="*/ 467625 h 622144"/>
              <a:gd name="connsiteX297" fmla="*/ 1208803 w 3245936"/>
              <a:gd name="connsiteY297" fmla="*/ 467634 h 622144"/>
              <a:gd name="connsiteX298" fmla="*/ 1211165 w 3245936"/>
              <a:gd name="connsiteY298" fmla="*/ 461386 h 622144"/>
              <a:gd name="connsiteX299" fmla="*/ 1238664 w 3245936"/>
              <a:gd name="connsiteY299" fmla="*/ 385481 h 622144"/>
              <a:gd name="connsiteX300" fmla="*/ 1237216 w 3245936"/>
              <a:gd name="connsiteY300" fmla="*/ 384310 h 622144"/>
              <a:gd name="connsiteX301" fmla="*/ 2339726 w 3245936"/>
              <a:gd name="connsiteY301" fmla="*/ 383967 h 622144"/>
              <a:gd name="connsiteX302" fmla="*/ 2331486 w 3245936"/>
              <a:gd name="connsiteY302" fmla="*/ 422305 h 622144"/>
              <a:gd name="connsiteX303" fmla="*/ 2333344 w 3245936"/>
              <a:gd name="connsiteY303" fmla="*/ 423781 h 622144"/>
              <a:gd name="connsiteX304" fmla="*/ 2374892 w 3245936"/>
              <a:gd name="connsiteY304" fmla="*/ 404598 h 622144"/>
              <a:gd name="connsiteX305" fmla="*/ 1393541 w 3245936"/>
              <a:gd name="connsiteY305" fmla="*/ 383795 h 622144"/>
              <a:gd name="connsiteX306" fmla="*/ 1382644 w 3245936"/>
              <a:gd name="connsiteY306" fmla="*/ 393625 h 622144"/>
              <a:gd name="connsiteX307" fmla="*/ 1394112 w 3245936"/>
              <a:gd name="connsiteY307" fmla="*/ 383795 h 622144"/>
              <a:gd name="connsiteX308" fmla="*/ 1392150 w 3245936"/>
              <a:gd name="connsiteY308" fmla="*/ 383795 h 622144"/>
              <a:gd name="connsiteX309" fmla="*/ 1374605 w 3245936"/>
              <a:gd name="connsiteY309" fmla="*/ 383833 h 622144"/>
              <a:gd name="connsiteX310" fmla="*/ 1374595 w 3245936"/>
              <a:gd name="connsiteY310" fmla="*/ 384205 h 622144"/>
              <a:gd name="connsiteX311" fmla="*/ 1370309 w 3245936"/>
              <a:gd name="connsiteY311" fmla="*/ 386881 h 622144"/>
              <a:gd name="connsiteX312" fmla="*/ 1369957 w 3245936"/>
              <a:gd name="connsiteY312" fmla="*/ 386710 h 622144"/>
              <a:gd name="connsiteX313" fmla="*/ 1359432 w 3245936"/>
              <a:gd name="connsiteY313" fmla="*/ 412180 h 622144"/>
              <a:gd name="connsiteX314" fmla="*/ 1360194 w 3245936"/>
              <a:gd name="connsiteY314" fmla="*/ 412656 h 622144"/>
              <a:gd name="connsiteX315" fmla="*/ 1367261 w 3245936"/>
              <a:gd name="connsiteY315" fmla="*/ 383738 h 622144"/>
              <a:gd name="connsiteX316" fmla="*/ 1366861 w 3245936"/>
              <a:gd name="connsiteY316" fmla="*/ 385157 h 622144"/>
              <a:gd name="connsiteX317" fmla="*/ 1367833 w 3245936"/>
              <a:gd name="connsiteY317" fmla="*/ 384634 h 622144"/>
              <a:gd name="connsiteX318" fmla="*/ 1367604 w 3245936"/>
              <a:gd name="connsiteY318" fmla="*/ 383738 h 622144"/>
              <a:gd name="connsiteX319" fmla="*/ 1243417 w 3245936"/>
              <a:gd name="connsiteY319" fmla="*/ 383595 h 622144"/>
              <a:gd name="connsiteX320" fmla="*/ 1240702 w 3245936"/>
              <a:gd name="connsiteY320" fmla="*/ 385824 h 622144"/>
              <a:gd name="connsiteX321" fmla="*/ 1209622 w 3245936"/>
              <a:gd name="connsiteY321" fmla="*/ 468015 h 622144"/>
              <a:gd name="connsiteX322" fmla="*/ 1210832 w 3245936"/>
              <a:gd name="connsiteY322" fmla="*/ 469035 h 622144"/>
              <a:gd name="connsiteX323" fmla="*/ 1326446 w 3245936"/>
              <a:gd name="connsiteY323" fmla="*/ 406884 h 622144"/>
              <a:gd name="connsiteX324" fmla="*/ 1341429 w 3245936"/>
              <a:gd name="connsiteY324" fmla="*/ 383519 h 622144"/>
              <a:gd name="connsiteX325" fmla="*/ 1347773 w 3245936"/>
              <a:gd name="connsiteY325" fmla="*/ 395416 h 622144"/>
              <a:gd name="connsiteX326" fmla="*/ 1365728 w 3245936"/>
              <a:gd name="connsiteY326" fmla="*/ 385748 h 622144"/>
              <a:gd name="connsiteX327" fmla="*/ 1366299 w 3245936"/>
              <a:gd name="connsiteY327" fmla="*/ 383719 h 622144"/>
              <a:gd name="connsiteX328" fmla="*/ 1332676 w 3245936"/>
              <a:gd name="connsiteY328" fmla="*/ 383443 h 622144"/>
              <a:gd name="connsiteX329" fmla="*/ 1343982 w 3245936"/>
              <a:gd name="connsiteY329" fmla="*/ 397454 h 622144"/>
              <a:gd name="connsiteX330" fmla="*/ 1346982 w 3245936"/>
              <a:gd name="connsiteY330" fmla="*/ 395835 h 622144"/>
              <a:gd name="connsiteX331" fmla="*/ 1340401 w 3245936"/>
              <a:gd name="connsiteY331" fmla="*/ 383510 h 622144"/>
              <a:gd name="connsiteX332" fmla="*/ 1243636 w 3245936"/>
              <a:gd name="connsiteY332" fmla="*/ 382719 h 622144"/>
              <a:gd name="connsiteX333" fmla="*/ 1243636 w 3245936"/>
              <a:gd name="connsiteY333" fmla="*/ 382919 h 622144"/>
              <a:gd name="connsiteX334" fmla="*/ 1327342 w 3245936"/>
              <a:gd name="connsiteY334" fmla="*/ 406408 h 622144"/>
              <a:gd name="connsiteX335" fmla="*/ 1343287 w 3245936"/>
              <a:gd name="connsiteY335" fmla="*/ 397845 h 622144"/>
              <a:gd name="connsiteX336" fmla="*/ 1331676 w 3245936"/>
              <a:gd name="connsiteY336" fmla="*/ 383443 h 622144"/>
              <a:gd name="connsiteX337" fmla="*/ 1367909 w 3245936"/>
              <a:gd name="connsiteY337" fmla="*/ 381405 h 622144"/>
              <a:gd name="connsiteX338" fmla="*/ 1367471 w 3245936"/>
              <a:gd name="connsiteY338" fmla="*/ 382986 h 622144"/>
              <a:gd name="connsiteX339" fmla="*/ 1367623 w 3245936"/>
              <a:gd name="connsiteY339" fmla="*/ 382986 h 622144"/>
              <a:gd name="connsiteX340" fmla="*/ 1367623 w 3245936"/>
              <a:gd name="connsiteY340" fmla="*/ 382586 h 622144"/>
              <a:gd name="connsiteX341" fmla="*/ 1368099 w 3245936"/>
              <a:gd name="connsiteY341" fmla="*/ 381557 h 622144"/>
              <a:gd name="connsiteX342" fmla="*/ 1368214 w 3245936"/>
              <a:gd name="connsiteY342" fmla="*/ 380347 h 622144"/>
              <a:gd name="connsiteX343" fmla="*/ 1368118 w 3245936"/>
              <a:gd name="connsiteY343" fmla="*/ 380662 h 622144"/>
              <a:gd name="connsiteX344" fmla="*/ 1368547 w 3245936"/>
              <a:gd name="connsiteY344" fmla="*/ 380985 h 622144"/>
              <a:gd name="connsiteX345" fmla="*/ 1368642 w 3245936"/>
              <a:gd name="connsiteY345" fmla="*/ 380890 h 622144"/>
              <a:gd name="connsiteX346" fmla="*/ 2340507 w 3245936"/>
              <a:gd name="connsiteY346" fmla="*/ 380319 h 622144"/>
              <a:gd name="connsiteX347" fmla="*/ 2339926 w 3245936"/>
              <a:gd name="connsiteY347" fmla="*/ 382995 h 622144"/>
              <a:gd name="connsiteX348" fmla="*/ 2375911 w 3245936"/>
              <a:gd name="connsiteY348" fmla="*/ 404131 h 622144"/>
              <a:gd name="connsiteX349" fmla="*/ 2403029 w 3245936"/>
              <a:gd name="connsiteY349" fmla="*/ 391615 h 622144"/>
              <a:gd name="connsiteX350" fmla="*/ 2333487 w 3245936"/>
              <a:gd name="connsiteY350" fmla="*/ 380290 h 622144"/>
              <a:gd name="connsiteX351" fmla="*/ 2330877 w 3245936"/>
              <a:gd name="connsiteY351" fmla="*/ 381624 h 622144"/>
              <a:gd name="connsiteX352" fmla="*/ 2330553 w 3245936"/>
              <a:gd name="connsiteY352" fmla="*/ 422115 h 622144"/>
              <a:gd name="connsiteX353" fmla="*/ 2330581 w 3245936"/>
              <a:gd name="connsiteY353" fmla="*/ 422115 h 622144"/>
              <a:gd name="connsiteX354" fmla="*/ 2338878 w 3245936"/>
              <a:gd name="connsiteY354" fmla="*/ 383453 h 622144"/>
              <a:gd name="connsiteX355" fmla="*/ 2520548 w 3245936"/>
              <a:gd name="connsiteY355" fmla="*/ 379947 h 622144"/>
              <a:gd name="connsiteX356" fmla="*/ 2506032 w 3245936"/>
              <a:gd name="connsiteY356" fmla="*/ 391377 h 622144"/>
              <a:gd name="connsiteX357" fmla="*/ 2532454 w 3245936"/>
              <a:gd name="connsiteY357" fmla="*/ 406789 h 622144"/>
              <a:gd name="connsiteX358" fmla="*/ 2533416 w 3245936"/>
              <a:gd name="connsiteY358" fmla="*/ 405865 h 622144"/>
              <a:gd name="connsiteX359" fmla="*/ 879362 w 3245936"/>
              <a:gd name="connsiteY359" fmla="*/ 379585 h 622144"/>
              <a:gd name="connsiteX360" fmla="*/ 876038 w 3245936"/>
              <a:gd name="connsiteY360" fmla="*/ 380614 h 622144"/>
              <a:gd name="connsiteX361" fmla="*/ 875952 w 3245936"/>
              <a:gd name="connsiteY361" fmla="*/ 380576 h 622144"/>
              <a:gd name="connsiteX362" fmla="*/ 821183 w 3245936"/>
              <a:gd name="connsiteY362" fmla="*/ 521184 h 622144"/>
              <a:gd name="connsiteX363" fmla="*/ 822517 w 3245936"/>
              <a:gd name="connsiteY363" fmla="*/ 522356 h 622144"/>
              <a:gd name="connsiteX364" fmla="*/ 967202 w 3245936"/>
              <a:gd name="connsiteY364" fmla="*/ 452385 h 622144"/>
              <a:gd name="connsiteX365" fmla="*/ 967040 w 3245936"/>
              <a:gd name="connsiteY365" fmla="*/ 450451 h 622144"/>
              <a:gd name="connsiteX366" fmla="*/ 967545 w 3245936"/>
              <a:gd name="connsiteY366" fmla="*/ 449356 h 622144"/>
              <a:gd name="connsiteX367" fmla="*/ 2334068 w 3245936"/>
              <a:gd name="connsiteY367" fmla="*/ 379147 h 622144"/>
              <a:gd name="connsiteX368" fmla="*/ 2333915 w 3245936"/>
              <a:gd name="connsiteY368" fmla="*/ 379471 h 622144"/>
              <a:gd name="connsiteX369" fmla="*/ 2339087 w 3245936"/>
              <a:gd name="connsiteY369" fmla="*/ 382510 h 622144"/>
              <a:gd name="connsiteX370" fmla="*/ 2339602 w 3245936"/>
              <a:gd name="connsiteY370" fmla="*/ 380138 h 622144"/>
              <a:gd name="connsiteX371" fmla="*/ 987471 w 3245936"/>
              <a:gd name="connsiteY371" fmla="*/ 379138 h 622144"/>
              <a:gd name="connsiteX372" fmla="*/ 971593 w 3245936"/>
              <a:gd name="connsiteY372" fmla="*/ 447899 h 622144"/>
              <a:gd name="connsiteX373" fmla="*/ 972450 w 3245936"/>
              <a:gd name="connsiteY373" fmla="*/ 448280 h 622144"/>
              <a:gd name="connsiteX374" fmla="*/ 1017836 w 3245936"/>
              <a:gd name="connsiteY374" fmla="*/ 393282 h 622144"/>
              <a:gd name="connsiteX375" fmla="*/ 2482029 w 3245936"/>
              <a:gd name="connsiteY375" fmla="*/ 378052 h 622144"/>
              <a:gd name="connsiteX376" fmla="*/ 2486210 w 3245936"/>
              <a:gd name="connsiteY376" fmla="*/ 402741 h 622144"/>
              <a:gd name="connsiteX377" fmla="*/ 2487201 w 3245936"/>
              <a:gd name="connsiteY377" fmla="*/ 402769 h 622144"/>
              <a:gd name="connsiteX378" fmla="*/ 2488868 w 3245936"/>
              <a:gd name="connsiteY378" fmla="*/ 403769 h 622144"/>
              <a:gd name="connsiteX379" fmla="*/ 2504737 w 3245936"/>
              <a:gd name="connsiteY379" fmla="*/ 391292 h 622144"/>
              <a:gd name="connsiteX380" fmla="*/ 984956 w 3245936"/>
              <a:gd name="connsiteY380" fmla="*/ 377966 h 622144"/>
              <a:gd name="connsiteX381" fmla="*/ 981699 w 3245936"/>
              <a:gd name="connsiteY381" fmla="*/ 379595 h 622144"/>
              <a:gd name="connsiteX382" fmla="*/ 971907 w 3245936"/>
              <a:gd name="connsiteY382" fmla="*/ 444012 h 622144"/>
              <a:gd name="connsiteX383" fmla="*/ 986947 w 3245936"/>
              <a:gd name="connsiteY383" fmla="*/ 378900 h 622144"/>
              <a:gd name="connsiteX384" fmla="*/ 2310693 w 3245936"/>
              <a:gd name="connsiteY384" fmla="*/ 377814 h 622144"/>
              <a:gd name="connsiteX385" fmla="*/ 2329381 w 3245936"/>
              <a:gd name="connsiteY385" fmla="*/ 422219 h 622144"/>
              <a:gd name="connsiteX386" fmla="*/ 2330105 w 3245936"/>
              <a:gd name="connsiteY386" fmla="*/ 422115 h 622144"/>
              <a:gd name="connsiteX387" fmla="*/ 2330429 w 3245936"/>
              <a:gd name="connsiteY387" fmla="*/ 381614 h 622144"/>
              <a:gd name="connsiteX388" fmla="*/ 2329886 w 3245936"/>
              <a:gd name="connsiteY388" fmla="*/ 381595 h 622144"/>
              <a:gd name="connsiteX389" fmla="*/ 2327181 w 3245936"/>
              <a:gd name="connsiteY389" fmla="*/ 378347 h 622144"/>
              <a:gd name="connsiteX390" fmla="*/ 2340145 w 3245936"/>
              <a:gd name="connsiteY390" fmla="*/ 377538 h 622144"/>
              <a:gd name="connsiteX391" fmla="*/ 2334182 w 3245936"/>
              <a:gd name="connsiteY391" fmla="*/ 378138 h 622144"/>
              <a:gd name="connsiteX392" fmla="*/ 2334182 w 3245936"/>
              <a:gd name="connsiteY392" fmla="*/ 378309 h 622144"/>
              <a:gd name="connsiteX393" fmla="*/ 2339773 w 3245936"/>
              <a:gd name="connsiteY393" fmla="*/ 379319 h 622144"/>
              <a:gd name="connsiteX394" fmla="*/ 978431 w 3245936"/>
              <a:gd name="connsiteY394" fmla="*/ 376461 h 622144"/>
              <a:gd name="connsiteX395" fmla="*/ 880334 w 3245936"/>
              <a:gd name="connsiteY395" fmla="*/ 377423 h 622144"/>
              <a:gd name="connsiteX396" fmla="*/ 880315 w 3245936"/>
              <a:gd name="connsiteY396" fmla="*/ 377928 h 622144"/>
              <a:gd name="connsiteX397" fmla="*/ 879810 w 3245936"/>
              <a:gd name="connsiteY397" fmla="*/ 379033 h 622144"/>
              <a:gd name="connsiteX398" fmla="*/ 968002 w 3245936"/>
              <a:gd name="connsiteY398" fmla="*/ 448804 h 622144"/>
              <a:gd name="connsiteX399" fmla="*/ 970774 w 3245936"/>
              <a:gd name="connsiteY399" fmla="*/ 447765 h 622144"/>
              <a:gd name="connsiteX400" fmla="*/ 981146 w 3245936"/>
              <a:gd name="connsiteY400" fmla="*/ 379585 h 622144"/>
              <a:gd name="connsiteX401" fmla="*/ 978431 w 3245936"/>
              <a:gd name="connsiteY401" fmla="*/ 376461 h 622144"/>
              <a:gd name="connsiteX402" fmla="*/ 2204632 w 3245936"/>
              <a:gd name="connsiteY402" fmla="*/ 374909 h 622144"/>
              <a:gd name="connsiteX403" fmla="*/ 2125537 w 3245936"/>
              <a:gd name="connsiteY403" fmla="*/ 385586 h 622144"/>
              <a:gd name="connsiteX404" fmla="*/ 2110125 w 3245936"/>
              <a:gd name="connsiteY404" fmla="*/ 413209 h 622144"/>
              <a:gd name="connsiteX405" fmla="*/ 2111164 w 3245936"/>
              <a:gd name="connsiteY405" fmla="*/ 414466 h 622144"/>
              <a:gd name="connsiteX406" fmla="*/ 2204718 w 3245936"/>
              <a:gd name="connsiteY406" fmla="*/ 375109 h 622144"/>
              <a:gd name="connsiteX407" fmla="*/ 2204632 w 3245936"/>
              <a:gd name="connsiteY407" fmla="*/ 374909 h 622144"/>
              <a:gd name="connsiteX408" fmla="*/ 2211566 w 3245936"/>
              <a:gd name="connsiteY408" fmla="*/ 374528 h 622144"/>
              <a:gd name="connsiteX409" fmla="*/ 2211548 w 3245936"/>
              <a:gd name="connsiteY409" fmla="*/ 374851 h 622144"/>
              <a:gd name="connsiteX410" fmla="*/ 2211452 w 3245936"/>
              <a:gd name="connsiteY410" fmla="*/ 375071 h 622144"/>
              <a:gd name="connsiteX411" fmla="*/ 2327219 w 3245936"/>
              <a:gd name="connsiteY411" fmla="*/ 423896 h 622144"/>
              <a:gd name="connsiteX412" fmla="*/ 2328495 w 3245936"/>
              <a:gd name="connsiteY412" fmla="*/ 422543 h 622144"/>
              <a:gd name="connsiteX413" fmla="*/ 2309645 w 3245936"/>
              <a:gd name="connsiteY413" fmla="*/ 377766 h 622144"/>
              <a:gd name="connsiteX414" fmla="*/ 987185 w 3245936"/>
              <a:gd name="connsiteY414" fmla="*/ 373966 h 622144"/>
              <a:gd name="connsiteX415" fmla="*/ 985242 w 3245936"/>
              <a:gd name="connsiteY415" fmla="*/ 374880 h 622144"/>
              <a:gd name="connsiteX416" fmla="*/ 985442 w 3245936"/>
              <a:gd name="connsiteY416" fmla="*/ 376909 h 622144"/>
              <a:gd name="connsiteX417" fmla="*/ 985299 w 3245936"/>
              <a:gd name="connsiteY417" fmla="*/ 377204 h 622144"/>
              <a:gd name="connsiteX418" fmla="*/ 987147 w 3245936"/>
              <a:gd name="connsiteY418" fmla="*/ 378052 h 622144"/>
              <a:gd name="connsiteX419" fmla="*/ 988004 w 3245936"/>
              <a:gd name="connsiteY419" fmla="*/ 374337 h 622144"/>
              <a:gd name="connsiteX420" fmla="*/ 987185 w 3245936"/>
              <a:gd name="connsiteY420" fmla="*/ 373966 h 622144"/>
              <a:gd name="connsiteX421" fmla="*/ 986309 w 3245936"/>
              <a:gd name="connsiteY421" fmla="*/ 373165 h 622144"/>
              <a:gd name="connsiteX422" fmla="*/ 984928 w 3245936"/>
              <a:gd name="connsiteY422" fmla="*/ 374156 h 622144"/>
              <a:gd name="connsiteX423" fmla="*/ 985023 w 3245936"/>
              <a:gd name="connsiteY423" fmla="*/ 374328 h 622144"/>
              <a:gd name="connsiteX424" fmla="*/ 986661 w 3245936"/>
              <a:gd name="connsiteY424" fmla="*/ 373546 h 622144"/>
              <a:gd name="connsiteX425" fmla="*/ 986309 w 3245936"/>
              <a:gd name="connsiteY425" fmla="*/ 373165 h 622144"/>
              <a:gd name="connsiteX426" fmla="*/ 991995 w 3245936"/>
              <a:gd name="connsiteY426" fmla="*/ 373003 h 622144"/>
              <a:gd name="connsiteX427" fmla="*/ 988557 w 3245936"/>
              <a:gd name="connsiteY427" fmla="*/ 374470 h 622144"/>
              <a:gd name="connsiteX428" fmla="*/ 987671 w 3245936"/>
              <a:gd name="connsiteY428" fmla="*/ 378309 h 622144"/>
              <a:gd name="connsiteX429" fmla="*/ 1018389 w 3245936"/>
              <a:gd name="connsiteY429" fmla="*/ 392635 h 622144"/>
              <a:gd name="connsiteX430" fmla="*/ 1021675 w 3245936"/>
              <a:gd name="connsiteY430" fmla="*/ 388663 h 622144"/>
              <a:gd name="connsiteX431" fmla="*/ 979355 w 3245936"/>
              <a:gd name="connsiteY431" fmla="*/ 371851 h 622144"/>
              <a:gd name="connsiteX432" fmla="*/ 891602 w 3245936"/>
              <a:gd name="connsiteY432" fmla="*/ 376680 h 622144"/>
              <a:gd name="connsiteX433" fmla="*/ 978460 w 3245936"/>
              <a:gd name="connsiteY433" fmla="*/ 375823 h 622144"/>
              <a:gd name="connsiteX434" fmla="*/ 978470 w 3245936"/>
              <a:gd name="connsiteY434" fmla="*/ 375309 h 622144"/>
              <a:gd name="connsiteX435" fmla="*/ 980003 w 3245936"/>
              <a:gd name="connsiteY435" fmla="*/ 373137 h 622144"/>
              <a:gd name="connsiteX436" fmla="*/ 983489 w 3245936"/>
              <a:gd name="connsiteY436" fmla="*/ 371622 h 622144"/>
              <a:gd name="connsiteX437" fmla="*/ 980222 w 3245936"/>
              <a:gd name="connsiteY437" fmla="*/ 371803 h 622144"/>
              <a:gd name="connsiteX438" fmla="*/ 980737 w 3245936"/>
              <a:gd name="connsiteY438" fmla="*/ 372813 h 622144"/>
              <a:gd name="connsiteX439" fmla="*/ 982756 w 3245936"/>
              <a:gd name="connsiteY439" fmla="*/ 372613 h 622144"/>
              <a:gd name="connsiteX440" fmla="*/ 983004 w 3245936"/>
              <a:gd name="connsiteY440" fmla="*/ 372727 h 622144"/>
              <a:gd name="connsiteX441" fmla="*/ 985556 w 3245936"/>
              <a:gd name="connsiteY441" fmla="*/ 371518 h 622144"/>
              <a:gd name="connsiteX442" fmla="*/ 984356 w 3245936"/>
              <a:gd name="connsiteY442" fmla="*/ 371575 h 622144"/>
              <a:gd name="connsiteX443" fmla="*/ 983708 w 3245936"/>
              <a:gd name="connsiteY443" fmla="*/ 373051 h 622144"/>
              <a:gd name="connsiteX444" fmla="*/ 984718 w 3245936"/>
              <a:gd name="connsiteY444" fmla="*/ 373918 h 622144"/>
              <a:gd name="connsiteX445" fmla="*/ 986099 w 3245936"/>
              <a:gd name="connsiteY445" fmla="*/ 372927 h 622144"/>
              <a:gd name="connsiteX446" fmla="*/ 985556 w 3245936"/>
              <a:gd name="connsiteY446" fmla="*/ 371518 h 622144"/>
              <a:gd name="connsiteX447" fmla="*/ 992757 w 3245936"/>
              <a:gd name="connsiteY447" fmla="*/ 370670 h 622144"/>
              <a:gd name="connsiteX448" fmla="*/ 992576 w 3245936"/>
              <a:gd name="connsiteY448" fmla="*/ 370698 h 622144"/>
              <a:gd name="connsiteX449" fmla="*/ 992576 w 3245936"/>
              <a:gd name="connsiteY449" fmla="*/ 370756 h 622144"/>
              <a:gd name="connsiteX450" fmla="*/ 2096914 w 3245936"/>
              <a:gd name="connsiteY450" fmla="*/ 368908 h 622144"/>
              <a:gd name="connsiteX451" fmla="*/ 2075397 w 3245936"/>
              <a:gd name="connsiteY451" fmla="*/ 390168 h 622144"/>
              <a:gd name="connsiteX452" fmla="*/ 2075940 w 3245936"/>
              <a:gd name="connsiteY452" fmla="*/ 391149 h 622144"/>
              <a:gd name="connsiteX453" fmla="*/ 2076321 w 3245936"/>
              <a:gd name="connsiteY453" fmla="*/ 391454 h 622144"/>
              <a:gd name="connsiteX454" fmla="*/ 2101277 w 3245936"/>
              <a:gd name="connsiteY454" fmla="*/ 388091 h 622144"/>
              <a:gd name="connsiteX455" fmla="*/ 2462541 w 3245936"/>
              <a:gd name="connsiteY455" fmla="*/ 368479 h 622144"/>
              <a:gd name="connsiteX456" fmla="*/ 2462074 w 3245936"/>
              <a:gd name="connsiteY456" fmla="*/ 368651 h 622144"/>
              <a:gd name="connsiteX457" fmla="*/ 2471237 w 3245936"/>
              <a:gd name="connsiteY457" fmla="*/ 403074 h 622144"/>
              <a:gd name="connsiteX458" fmla="*/ 2483029 w 3245936"/>
              <a:gd name="connsiteY458" fmla="*/ 405217 h 622144"/>
              <a:gd name="connsiteX459" fmla="*/ 2484343 w 3245936"/>
              <a:gd name="connsiteY459" fmla="*/ 403388 h 622144"/>
              <a:gd name="connsiteX460" fmla="*/ 2342097 w 3245936"/>
              <a:gd name="connsiteY460" fmla="*/ 368479 h 622144"/>
              <a:gd name="connsiteX461" fmla="*/ 2333591 w 3245936"/>
              <a:gd name="connsiteY461" fmla="*/ 376090 h 622144"/>
              <a:gd name="connsiteX462" fmla="*/ 2334172 w 3245936"/>
              <a:gd name="connsiteY462" fmla="*/ 377395 h 622144"/>
              <a:gd name="connsiteX463" fmla="*/ 2340307 w 3245936"/>
              <a:gd name="connsiteY463" fmla="*/ 376785 h 622144"/>
              <a:gd name="connsiteX464" fmla="*/ 2463769 w 3245936"/>
              <a:gd name="connsiteY464" fmla="*/ 367403 h 622144"/>
              <a:gd name="connsiteX465" fmla="*/ 2462912 w 3245936"/>
              <a:gd name="connsiteY465" fmla="*/ 368241 h 622144"/>
              <a:gd name="connsiteX466" fmla="*/ 2484715 w 3245936"/>
              <a:gd name="connsiteY466" fmla="*/ 403141 h 622144"/>
              <a:gd name="connsiteX467" fmla="*/ 2485410 w 3245936"/>
              <a:gd name="connsiteY467" fmla="*/ 402874 h 622144"/>
              <a:gd name="connsiteX468" fmla="*/ 2481115 w 3245936"/>
              <a:gd name="connsiteY468" fmla="*/ 377528 h 622144"/>
              <a:gd name="connsiteX469" fmla="*/ 2457797 w 3245936"/>
              <a:gd name="connsiteY469" fmla="*/ 367203 h 622144"/>
              <a:gd name="connsiteX470" fmla="*/ 2405696 w 3245936"/>
              <a:gd name="connsiteY470" fmla="*/ 391244 h 622144"/>
              <a:gd name="connsiteX471" fmla="*/ 2470485 w 3245936"/>
              <a:gd name="connsiteY471" fmla="*/ 402969 h 622144"/>
              <a:gd name="connsiteX472" fmla="*/ 2461427 w 3245936"/>
              <a:gd name="connsiteY472" fmla="*/ 368889 h 622144"/>
              <a:gd name="connsiteX473" fmla="*/ 2460036 w 3245936"/>
              <a:gd name="connsiteY473" fmla="*/ 368851 h 622144"/>
              <a:gd name="connsiteX474" fmla="*/ 2457797 w 3245936"/>
              <a:gd name="connsiteY474" fmla="*/ 367203 h 622144"/>
              <a:gd name="connsiteX475" fmla="*/ 986328 w 3245936"/>
              <a:gd name="connsiteY475" fmla="*/ 367050 h 622144"/>
              <a:gd name="connsiteX476" fmla="*/ 984661 w 3245936"/>
              <a:gd name="connsiteY476" fmla="*/ 370879 h 622144"/>
              <a:gd name="connsiteX477" fmla="*/ 985566 w 3245936"/>
              <a:gd name="connsiteY477" fmla="*/ 370822 h 622144"/>
              <a:gd name="connsiteX478" fmla="*/ 985585 w 3245936"/>
              <a:gd name="connsiteY478" fmla="*/ 370175 h 622144"/>
              <a:gd name="connsiteX479" fmla="*/ 986966 w 3245936"/>
              <a:gd name="connsiteY479" fmla="*/ 368146 h 622144"/>
              <a:gd name="connsiteX480" fmla="*/ 1177199 w 3245936"/>
              <a:gd name="connsiteY480" fmla="*/ 366479 h 622144"/>
              <a:gd name="connsiteX481" fmla="*/ 1189896 w 3245936"/>
              <a:gd name="connsiteY481" fmla="*/ 409084 h 622144"/>
              <a:gd name="connsiteX482" fmla="*/ 1236902 w 3245936"/>
              <a:gd name="connsiteY482" fmla="*/ 383643 h 622144"/>
              <a:gd name="connsiteX483" fmla="*/ 1236654 w 3245936"/>
              <a:gd name="connsiteY483" fmla="*/ 381871 h 622144"/>
              <a:gd name="connsiteX484" fmla="*/ 2457378 w 3245936"/>
              <a:gd name="connsiteY484" fmla="*/ 366079 h 622144"/>
              <a:gd name="connsiteX485" fmla="*/ 2341126 w 3245936"/>
              <a:gd name="connsiteY485" fmla="*/ 377452 h 622144"/>
              <a:gd name="connsiteX486" fmla="*/ 2340687 w 3245936"/>
              <a:gd name="connsiteY486" fmla="*/ 379500 h 622144"/>
              <a:gd name="connsiteX487" fmla="*/ 2404372 w 3245936"/>
              <a:gd name="connsiteY487" fmla="*/ 390996 h 622144"/>
              <a:gd name="connsiteX488" fmla="*/ 2457521 w 3245936"/>
              <a:gd name="connsiteY488" fmla="*/ 366479 h 622144"/>
              <a:gd name="connsiteX489" fmla="*/ 2457378 w 3245936"/>
              <a:gd name="connsiteY489" fmla="*/ 366079 h 622144"/>
              <a:gd name="connsiteX490" fmla="*/ 1979204 w 3245936"/>
              <a:gd name="connsiteY490" fmla="*/ 365717 h 622144"/>
              <a:gd name="connsiteX491" fmla="*/ 2104953 w 3245936"/>
              <a:gd name="connsiteY491" fmla="*/ 414495 h 622144"/>
              <a:gd name="connsiteX492" fmla="*/ 2105020 w 3245936"/>
              <a:gd name="connsiteY492" fmla="*/ 414342 h 622144"/>
              <a:gd name="connsiteX493" fmla="*/ 2104858 w 3245936"/>
              <a:gd name="connsiteY493" fmla="*/ 414228 h 622144"/>
              <a:gd name="connsiteX494" fmla="*/ 2075454 w 3245936"/>
              <a:gd name="connsiteY494" fmla="*/ 394502 h 622144"/>
              <a:gd name="connsiteX495" fmla="*/ 2071816 w 3245936"/>
              <a:gd name="connsiteY495" fmla="*/ 395835 h 622144"/>
              <a:gd name="connsiteX496" fmla="*/ 2069139 w 3245936"/>
              <a:gd name="connsiteY496" fmla="*/ 391673 h 622144"/>
              <a:gd name="connsiteX497" fmla="*/ 782007 w 3245936"/>
              <a:gd name="connsiteY497" fmla="*/ 364355 h 622144"/>
              <a:gd name="connsiteX498" fmla="*/ 691500 w 3245936"/>
              <a:gd name="connsiteY498" fmla="*/ 456871 h 622144"/>
              <a:gd name="connsiteX499" fmla="*/ 692253 w 3245936"/>
              <a:gd name="connsiteY499" fmla="*/ 459881 h 622144"/>
              <a:gd name="connsiteX500" fmla="*/ 692081 w 3245936"/>
              <a:gd name="connsiteY500" fmla="*/ 460281 h 622144"/>
              <a:gd name="connsiteX501" fmla="*/ 816554 w 3245936"/>
              <a:gd name="connsiteY501" fmla="*/ 522346 h 622144"/>
              <a:gd name="connsiteX502" fmla="*/ 818364 w 3245936"/>
              <a:gd name="connsiteY502" fmla="*/ 520955 h 622144"/>
              <a:gd name="connsiteX503" fmla="*/ 784512 w 3245936"/>
              <a:gd name="connsiteY503" fmla="*/ 365079 h 622144"/>
              <a:gd name="connsiteX504" fmla="*/ 783398 w 3245936"/>
              <a:gd name="connsiteY504" fmla="*/ 365050 h 622144"/>
              <a:gd name="connsiteX505" fmla="*/ 782007 w 3245936"/>
              <a:gd name="connsiteY505" fmla="*/ 364355 h 622144"/>
              <a:gd name="connsiteX506" fmla="*/ 787646 w 3245936"/>
              <a:gd name="connsiteY506" fmla="*/ 362459 h 622144"/>
              <a:gd name="connsiteX507" fmla="*/ 785360 w 3245936"/>
              <a:gd name="connsiteY507" fmla="*/ 364888 h 622144"/>
              <a:gd name="connsiteX508" fmla="*/ 819202 w 3245936"/>
              <a:gd name="connsiteY508" fmla="*/ 520755 h 622144"/>
              <a:gd name="connsiteX509" fmla="*/ 820326 w 3245936"/>
              <a:gd name="connsiteY509" fmla="*/ 520803 h 622144"/>
              <a:gd name="connsiteX510" fmla="*/ 820421 w 3245936"/>
              <a:gd name="connsiteY510" fmla="*/ 520841 h 622144"/>
              <a:gd name="connsiteX511" fmla="*/ 875181 w 3245936"/>
              <a:gd name="connsiteY511" fmla="*/ 380233 h 622144"/>
              <a:gd name="connsiteX512" fmla="*/ 873342 w 3245936"/>
              <a:gd name="connsiteY512" fmla="*/ 376861 h 622144"/>
              <a:gd name="connsiteX513" fmla="*/ 2304083 w 3245936"/>
              <a:gd name="connsiteY513" fmla="*/ 362116 h 622144"/>
              <a:gd name="connsiteX514" fmla="*/ 2310379 w 3245936"/>
              <a:gd name="connsiteY514" fmla="*/ 377061 h 622144"/>
              <a:gd name="connsiteX515" fmla="*/ 2327200 w 3245936"/>
              <a:gd name="connsiteY515" fmla="*/ 377623 h 622144"/>
              <a:gd name="connsiteX516" fmla="*/ 2327210 w 3245936"/>
              <a:gd name="connsiteY516" fmla="*/ 377290 h 622144"/>
              <a:gd name="connsiteX517" fmla="*/ 2327495 w 3245936"/>
              <a:gd name="connsiteY517" fmla="*/ 376642 h 622144"/>
              <a:gd name="connsiteX518" fmla="*/ 1157121 w 3245936"/>
              <a:gd name="connsiteY518" fmla="*/ 361278 h 622144"/>
              <a:gd name="connsiteX519" fmla="*/ 1128365 w 3245936"/>
              <a:gd name="connsiteY519" fmla="*/ 440460 h 622144"/>
              <a:gd name="connsiteX520" fmla="*/ 1129774 w 3245936"/>
              <a:gd name="connsiteY520" fmla="*/ 441612 h 622144"/>
              <a:gd name="connsiteX521" fmla="*/ 1189191 w 3245936"/>
              <a:gd name="connsiteY521" fmla="*/ 409456 h 622144"/>
              <a:gd name="connsiteX522" fmla="*/ 1176313 w 3245936"/>
              <a:gd name="connsiteY522" fmla="*/ 366241 h 622144"/>
              <a:gd name="connsiteX523" fmla="*/ 1045783 w 3245936"/>
              <a:gd name="connsiteY523" fmla="*/ 359430 h 622144"/>
              <a:gd name="connsiteX524" fmla="*/ 995329 w 3245936"/>
              <a:gd name="connsiteY524" fmla="*/ 370117 h 622144"/>
              <a:gd name="connsiteX525" fmla="*/ 992557 w 3245936"/>
              <a:gd name="connsiteY525" fmla="*/ 371422 h 622144"/>
              <a:gd name="connsiteX526" fmla="*/ 992548 w 3245936"/>
              <a:gd name="connsiteY526" fmla="*/ 371775 h 622144"/>
              <a:gd name="connsiteX527" fmla="*/ 992348 w 3245936"/>
              <a:gd name="connsiteY527" fmla="*/ 372232 h 622144"/>
              <a:gd name="connsiteX528" fmla="*/ 1022218 w 3245936"/>
              <a:gd name="connsiteY528" fmla="*/ 387977 h 622144"/>
              <a:gd name="connsiteX529" fmla="*/ 2477990 w 3245936"/>
              <a:gd name="connsiteY529" fmla="*/ 359002 h 622144"/>
              <a:gd name="connsiteX530" fmla="*/ 2464265 w 3245936"/>
              <a:gd name="connsiteY530" fmla="*/ 364469 h 622144"/>
              <a:gd name="connsiteX531" fmla="*/ 2464332 w 3245936"/>
              <a:gd name="connsiteY531" fmla="*/ 366165 h 622144"/>
              <a:gd name="connsiteX532" fmla="*/ 2464008 w 3245936"/>
              <a:gd name="connsiteY532" fmla="*/ 366870 h 622144"/>
              <a:gd name="connsiteX533" fmla="*/ 2480991 w 3245936"/>
              <a:gd name="connsiteY533" fmla="*/ 376775 h 622144"/>
              <a:gd name="connsiteX534" fmla="*/ 1074044 w 3245936"/>
              <a:gd name="connsiteY534" fmla="*/ 353449 h 622144"/>
              <a:gd name="connsiteX535" fmla="*/ 1047040 w 3245936"/>
              <a:gd name="connsiteY535" fmla="*/ 359173 h 622144"/>
              <a:gd name="connsiteX536" fmla="*/ 1022932 w 3245936"/>
              <a:gd name="connsiteY536" fmla="*/ 388367 h 622144"/>
              <a:gd name="connsiteX537" fmla="*/ 1123897 w 3245936"/>
              <a:gd name="connsiteY537" fmla="*/ 441603 h 622144"/>
              <a:gd name="connsiteX538" fmla="*/ 1124755 w 3245936"/>
              <a:gd name="connsiteY538" fmla="*/ 440764 h 622144"/>
              <a:gd name="connsiteX539" fmla="*/ 1036982 w 3245936"/>
              <a:gd name="connsiteY539" fmla="*/ 349772 h 622144"/>
              <a:gd name="connsiteX540" fmla="*/ 992376 w 3245936"/>
              <a:gd name="connsiteY540" fmla="*/ 369803 h 622144"/>
              <a:gd name="connsiteX541" fmla="*/ 996367 w 3245936"/>
              <a:gd name="connsiteY541" fmla="*/ 368965 h 622144"/>
              <a:gd name="connsiteX542" fmla="*/ 1253666 w 3245936"/>
              <a:gd name="connsiteY542" fmla="*/ 349000 h 622144"/>
              <a:gd name="connsiteX543" fmla="*/ 1241703 w 3245936"/>
              <a:gd name="connsiteY543" fmla="*/ 379157 h 622144"/>
              <a:gd name="connsiteX544" fmla="*/ 1242179 w 3245936"/>
              <a:gd name="connsiteY544" fmla="*/ 379376 h 622144"/>
              <a:gd name="connsiteX545" fmla="*/ 2504822 w 3245936"/>
              <a:gd name="connsiteY545" fmla="*/ 348277 h 622144"/>
              <a:gd name="connsiteX546" fmla="*/ 2478752 w 3245936"/>
              <a:gd name="connsiteY546" fmla="*/ 358678 h 622144"/>
              <a:gd name="connsiteX547" fmla="*/ 2481905 w 3245936"/>
              <a:gd name="connsiteY547" fmla="*/ 377290 h 622144"/>
              <a:gd name="connsiteX548" fmla="*/ 2505222 w 3245936"/>
              <a:gd name="connsiteY548" fmla="*/ 390892 h 622144"/>
              <a:gd name="connsiteX549" fmla="*/ 2520158 w 3245936"/>
              <a:gd name="connsiteY549" fmla="*/ 379157 h 622144"/>
              <a:gd name="connsiteX550" fmla="*/ 1103085 w 3245936"/>
              <a:gd name="connsiteY550" fmla="*/ 347305 h 622144"/>
              <a:gd name="connsiteX551" fmla="*/ 1074787 w 3245936"/>
              <a:gd name="connsiteY551" fmla="*/ 353287 h 622144"/>
              <a:gd name="connsiteX552" fmla="*/ 1125393 w 3245936"/>
              <a:gd name="connsiteY552" fmla="*/ 440421 h 622144"/>
              <a:gd name="connsiteX553" fmla="*/ 1127641 w 3245936"/>
              <a:gd name="connsiteY553" fmla="*/ 440136 h 622144"/>
              <a:gd name="connsiteX554" fmla="*/ 1127726 w 3245936"/>
              <a:gd name="connsiteY554" fmla="*/ 440164 h 622144"/>
              <a:gd name="connsiteX555" fmla="*/ 1156435 w 3245936"/>
              <a:gd name="connsiteY555" fmla="*/ 361116 h 622144"/>
              <a:gd name="connsiteX556" fmla="*/ 1321427 w 3245936"/>
              <a:gd name="connsiteY556" fmla="*/ 346048 h 622144"/>
              <a:gd name="connsiteX557" fmla="*/ 1341029 w 3245936"/>
              <a:gd name="connsiteY557" fmla="*/ 382776 h 622144"/>
              <a:gd name="connsiteX558" fmla="*/ 1366518 w 3245936"/>
              <a:gd name="connsiteY558" fmla="*/ 382986 h 622144"/>
              <a:gd name="connsiteX559" fmla="*/ 1367128 w 3245936"/>
              <a:gd name="connsiteY559" fmla="*/ 380824 h 622144"/>
              <a:gd name="connsiteX560" fmla="*/ 3053138 w 3245936"/>
              <a:gd name="connsiteY560" fmla="*/ 345153 h 622144"/>
              <a:gd name="connsiteX561" fmla="*/ 2947840 w 3245936"/>
              <a:gd name="connsiteY561" fmla="*/ 459414 h 622144"/>
              <a:gd name="connsiteX562" fmla="*/ 2948468 w 3245936"/>
              <a:gd name="connsiteY562" fmla="*/ 460519 h 622144"/>
              <a:gd name="connsiteX563" fmla="*/ 3069169 w 3245936"/>
              <a:gd name="connsiteY563" fmla="*/ 431325 h 622144"/>
              <a:gd name="connsiteX564" fmla="*/ 3069207 w 3245936"/>
              <a:gd name="connsiteY564" fmla="*/ 430039 h 622144"/>
              <a:gd name="connsiteX565" fmla="*/ 3071703 w 3245936"/>
              <a:gd name="connsiteY565" fmla="*/ 427468 h 622144"/>
              <a:gd name="connsiteX566" fmla="*/ 3055625 w 3245936"/>
              <a:gd name="connsiteY566" fmla="*/ 345772 h 622144"/>
              <a:gd name="connsiteX567" fmla="*/ 3054424 w 3245936"/>
              <a:gd name="connsiteY567" fmla="*/ 345743 h 622144"/>
              <a:gd name="connsiteX568" fmla="*/ 3053138 w 3245936"/>
              <a:gd name="connsiteY568" fmla="*/ 345153 h 622144"/>
              <a:gd name="connsiteX569" fmla="*/ 1439489 w 3245936"/>
              <a:gd name="connsiteY569" fmla="*/ 341066 h 622144"/>
              <a:gd name="connsiteX570" fmla="*/ 1374262 w 3245936"/>
              <a:gd name="connsiteY570" fmla="*/ 381814 h 622144"/>
              <a:gd name="connsiteX571" fmla="*/ 1374633 w 3245936"/>
              <a:gd name="connsiteY571" fmla="*/ 382938 h 622144"/>
              <a:gd name="connsiteX572" fmla="*/ 1393150 w 3245936"/>
              <a:gd name="connsiteY572" fmla="*/ 382900 h 622144"/>
              <a:gd name="connsiteX573" fmla="*/ 1062947 w 3245936"/>
              <a:gd name="connsiteY573" fmla="*/ 339904 h 622144"/>
              <a:gd name="connsiteX574" fmla="*/ 1047983 w 3245936"/>
              <a:gd name="connsiteY574" fmla="*/ 358021 h 622144"/>
              <a:gd name="connsiteX575" fmla="*/ 1073567 w 3245936"/>
              <a:gd name="connsiteY575" fmla="*/ 352610 h 622144"/>
              <a:gd name="connsiteX576" fmla="*/ 1066319 w 3245936"/>
              <a:gd name="connsiteY576" fmla="*/ 340133 h 622144"/>
              <a:gd name="connsiteX577" fmla="*/ 1064071 w 3245936"/>
              <a:gd name="connsiteY577" fmla="*/ 340409 h 622144"/>
              <a:gd name="connsiteX578" fmla="*/ 1062947 w 3245936"/>
              <a:gd name="connsiteY578" fmla="*/ 339904 h 622144"/>
              <a:gd name="connsiteX579" fmla="*/ 2005827 w 3245936"/>
              <a:gd name="connsiteY579" fmla="*/ 339866 h 622144"/>
              <a:gd name="connsiteX580" fmla="*/ 1974575 w 3245936"/>
              <a:gd name="connsiteY580" fmla="*/ 361450 h 622144"/>
              <a:gd name="connsiteX581" fmla="*/ 1974956 w 3245936"/>
              <a:gd name="connsiteY581" fmla="*/ 363812 h 622144"/>
              <a:gd name="connsiteX582" fmla="*/ 2069349 w 3245936"/>
              <a:gd name="connsiteY582" fmla="*/ 391044 h 622144"/>
              <a:gd name="connsiteX583" fmla="*/ 2069635 w 3245936"/>
              <a:gd name="connsiteY583" fmla="*/ 390425 h 622144"/>
              <a:gd name="connsiteX584" fmla="*/ 2006598 w 3245936"/>
              <a:gd name="connsiteY584" fmla="*/ 339561 h 622144"/>
              <a:gd name="connsiteX585" fmla="*/ 2070111 w 3245936"/>
              <a:gd name="connsiteY585" fmla="*/ 389891 h 622144"/>
              <a:gd name="connsiteX586" fmla="*/ 2070806 w 3245936"/>
              <a:gd name="connsiteY586" fmla="*/ 389282 h 622144"/>
              <a:gd name="connsiteX587" fmla="*/ 2070206 w 3245936"/>
              <a:gd name="connsiteY587" fmla="*/ 387901 h 622144"/>
              <a:gd name="connsiteX588" fmla="*/ 1061804 w 3245936"/>
              <a:gd name="connsiteY588" fmla="*/ 338723 h 622144"/>
              <a:gd name="connsiteX589" fmla="*/ 998939 w 3245936"/>
              <a:gd name="connsiteY589" fmla="*/ 368412 h 622144"/>
              <a:gd name="connsiteX590" fmla="*/ 1046726 w 3245936"/>
              <a:gd name="connsiteY590" fmla="*/ 358287 h 622144"/>
              <a:gd name="connsiteX591" fmla="*/ 1062347 w 3245936"/>
              <a:gd name="connsiteY591" fmla="*/ 339371 h 622144"/>
              <a:gd name="connsiteX592" fmla="*/ 1061804 w 3245936"/>
              <a:gd name="connsiteY592" fmla="*/ 338723 h 622144"/>
              <a:gd name="connsiteX593" fmla="*/ 1068119 w 3245936"/>
              <a:gd name="connsiteY593" fmla="*/ 338247 h 622144"/>
              <a:gd name="connsiteX594" fmla="*/ 1066947 w 3245936"/>
              <a:gd name="connsiteY594" fmla="*/ 339799 h 622144"/>
              <a:gd name="connsiteX595" fmla="*/ 1074301 w 3245936"/>
              <a:gd name="connsiteY595" fmla="*/ 352449 h 622144"/>
              <a:gd name="connsiteX596" fmla="*/ 1101085 w 3245936"/>
              <a:gd name="connsiteY596" fmla="*/ 346781 h 622144"/>
              <a:gd name="connsiteX597" fmla="*/ 2152254 w 3245936"/>
              <a:gd name="connsiteY597" fmla="*/ 337685 h 622144"/>
              <a:gd name="connsiteX598" fmla="*/ 2126013 w 3245936"/>
              <a:gd name="connsiteY598" fmla="*/ 384738 h 622144"/>
              <a:gd name="connsiteX599" fmla="*/ 2204566 w 3245936"/>
              <a:gd name="connsiteY599" fmla="*/ 374137 h 622144"/>
              <a:gd name="connsiteX600" fmla="*/ 2204585 w 3245936"/>
              <a:gd name="connsiteY600" fmla="*/ 373242 h 622144"/>
              <a:gd name="connsiteX601" fmla="*/ 2204928 w 3245936"/>
              <a:gd name="connsiteY601" fmla="*/ 372461 h 622144"/>
              <a:gd name="connsiteX602" fmla="*/ 1166007 w 3245936"/>
              <a:gd name="connsiteY602" fmla="*/ 336761 h 622144"/>
              <a:gd name="connsiteX603" fmla="*/ 1157416 w 3245936"/>
              <a:gd name="connsiteY603" fmla="*/ 360402 h 622144"/>
              <a:gd name="connsiteX604" fmla="*/ 1175999 w 3245936"/>
              <a:gd name="connsiteY604" fmla="*/ 365212 h 622144"/>
              <a:gd name="connsiteX605" fmla="*/ 1167531 w 3245936"/>
              <a:gd name="connsiteY605" fmla="*/ 336818 h 622144"/>
              <a:gd name="connsiteX606" fmla="*/ 1166084 w 3245936"/>
              <a:gd name="connsiteY606" fmla="*/ 336789 h 622144"/>
              <a:gd name="connsiteX607" fmla="*/ 1166007 w 3245936"/>
              <a:gd name="connsiteY607" fmla="*/ 336761 h 622144"/>
              <a:gd name="connsiteX608" fmla="*/ 1169665 w 3245936"/>
              <a:gd name="connsiteY608" fmla="*/ 335523 h 622144"/>
              <a:gd name="connsiteX609" fmla="*/ 1168265 w 3245936"/>
              <a:gd name="connsiteY609" fmla="*/ 336542 h 622144"/>
              <a:gd name="connsiteX610" fmla="*/ 1176885 w 3245936"/>
              <a:gd name="connsiteY610" fmla="*/ 365450 h 622144"/>
              <a:gd name="connsiteX611" fmla="*/ 1236892 w 3245936"/>
              <a:gd name="connsiteY611" fmla="*/ 380976 h 622144"/>
              <a:gd name="connsiteX612" fmla="*/ 1237064 w 3245936"/>
              <a:gd name="connsiteY612" fmla="*/ 380604 h 622144"/>
              <a:gd name="connsiteX613" fmla="*/ 1163588 w 3245936"/>
              <a:gd name="connsiteY613" fmla="*/ 334484 h 622144"/>
              <a:gd name="connsiteX614" fmla="*/ 1105095 w 3245936"/>
              <a:gd name="connsiteY614" fmla="*/ 346876 h 622144"/>
              <a:gd name="connsiteX615" fmla="*/ 1156749 w 3245936"/>
              <a:gd name="connsiteY615" fmla="*/ 360240 h 622144"/>
              <a:gd name="connsiteX616" fmla="*/ 1165379 w 3245936"/>
              <a:gd name="connsiteY616" fmla="*/ 336475 h 622144"/>
              <a:gd name="connsiteX617" fmla="*/ 1163588 w 3245936"/>
              <a:gd name="connsiteY617" fmla="*/ 334484 h 622144"/>
              <a:gd name="connsiteX618" fmla="*/ 1162407 w 3245936"/>
              <a:gd name="connsiteY618" fmla="*/ 333789 h 622144"/>
              <a:gd name="connsiteX619" fmla="*/ 1068376 w 3245936"/>
              <a:gd name="connsiteY619" fmla="*/ 337123 h 622144"/>
              <a:gd name="connsiteX620" fmla="*/ 1068367 w 3245936"/>
              <a:gd name="connsiteY620" fmla="*/ 337361 h 622144"/>
              <a:gd name="connsiteX621" fmla="*/ 1103095 w 3245936"/>
              <a:gd name="connsiteY621" fmla="*/ 346353 h 622144"/>
              <a:gd name="connsiteX622" fmla="*/ 1614313 w 3245936"/>
              <a:gd name="connsiteY622" fmla="*/ 332276 h 622144"/>
              <a:gd name="connsiteX623" fmla="*/ 1605966 w 3245936"/>
              <a:gd name="connsiteY623" fmla="*/ 332394 h 622144"/>
              <a:gd name="connsiteX624" fmla="*/ 1554142 w 3245936"/>
              <a:gd name="connsiteY624" fmla="*/ 376623 h 622144"/>
              <a:gd name="connsiteX625" fmla="*/ 1632256 w 3245936"/>
              <a:gd name="connsiteY625" fmla="*/ 332022 h 622144"/>
              <a:gd name="connsiteX626" fmla="*/ 1615719 w 3245936"/>
              <a:gd name="connsiteY626" fmla="*/ 332256 h 622144"/>
              <a:gd name="connsiteX627" fmla="*/ 1552656 w 3245936"/>
              <a:gd name="connsiteY627" fmla="*/ 378738 h 622144"/>
              <a:gd name="connsiteX628" fmla="*/ 1679831 w 3245936"/>
              <a:gd name="connsiteY628" fmla="*/ 331348 h 622144"/>
              <a:gd name="connsiteX629" fmla="*/ 1633864 w 3245936"/>
              <a:gd name="connsiteY629" fmla="*/ 331999 h 622144"/>
              <a:gd name="connsiteX630" fmla="*/ 1550694 w 3245936"/>
              <a:gd name="connsiteY630" fmla="*/ 380795 h 622144"/>
              <a:gd name="connsiteX631" fmla="*/ 1455939 w 3245936"/>
              <a:gd name="connsiteY631" fmla="*/ 330779 h 622144"/>
              <a:gd name="connsiteX632" fmla="*/ 1443975 w 3245936"/>
              <a:gd name="connsiteY632" fmla="*/ 338256 h 622144"/>
              <a:gd name="connsiteX633" fmla="*/ 1394541 w 3245936"/>
              <a:gd name="connsiteY633" fmla="*/ 382890 h 622144"/>
              <a:gd name="connsiteX634" fmla="*/ 1395169 w 3245936"/>
              <a:gd name="connsiteY634" fmla="*/ 382890 h 622144"/>
              <a:gd name="connsiteX635" fmla="*/ 1945676 w 3245936"/>
              <a:gd name="connsiteY635" fmla="*/ 330636 h 622144"/>
              <a:gd name="connsiteX636" fmla="*/ 1842120 w 3245936"/>
              <a:gd name="connsiteY636" fmla="*/ 380919 h 622144"/>
              <a:gd name="connsiteX637" fmla="*/ 1842225 w 3245936"/>
              <a:gd name="connsiteY637" fmla="*/ 381214 h 622144"/>
              <a:gd name="connsiteX638" fmla="*/ 1967965 w 3245936"/>
              <a:gd name="connsiteY638" fmla="*/ 363269 h 622144"/>
              <a:gd name="connsiteX639" fmla="*/ 1968003 w 3245936"/>
              <a:gd name="connsiteY639" fmla="*/ 362345 h 622144"/>
              <a:gd name="connsiteX640" fmla="*/ 1969003 w 3245936"/>
              <a:gd name="connsiteY640" fmla="*/ 360650 h 622144"/>
              <a:gd name="connsiteX641" fmla="*/ 1462521 w 3245936"/>
              <a:gd name="connsiteY641" fmla="*/ 330208 h 622144"/>
              <a:gd name="connsiteX642" fmla="*/ 1458901 w 3245936"/>
              <a:gd name="connsiteY642" fmla="*/ 331522 h 622144"/>
              <a:gd name="connsiteX643" fmla="*/ 1457301 w 3245936"/>
              <a:gd name="connsiteY643" fmla="*/ 330598 h 622144"/>
              <a:gd name="connsiteX644" fmla="*/ 1396322 w 3245936"/>
              <a:gd name="connsiteY644" fmla="*/ 382881 h 622144"/>
              <a:gd name="connsiteX645" fmla="*/ 1542664 w 3245936"/>
              <a:gd name="connsiteY645" fmla="*/ 382557 h 622144"/>
              <a:gd name="connsiteX646" fmla="*/ 1542674 w 3245936"/>
              <a:gd name="connsiteY646" fmla="*/ 382186 h 622144"/>
              <a:gd name="connsiteX647" fmla="*/ 1543035 w 3245936"/>
              <a:gd name="connsiteY647" fmla="*/ 381386 h 622144"/>
              <a:gd name="connsiteX648" fmla="*/ 2138024 w 3245936"/>
              <a:gd name="connsiteY648" fmla="*/ 328303 h 622144"/>
              <a:gd name="connsiteX649" fmla="*/ 2097533 w 3245936"/>
              <a:gd name="connsiteY649" fmla="*/ 368308 h 622144"/>
              <a:gd name="connsiteX650" fmla="*/ 2102029 w 3245936"/>
              <a:gd name="connsiteY650" fmla="*/ 387977 h 622144"/>
              <a:gd name="connsiteX651" fmla="*/ 2125003 w 3245936"/>
              <a:gd name="connsiteY651" fmla="*/ 384872 h 622144"/>
              <a:gd name="connsiteX652" fmla="*/ 2151578 w 3245936"/>
              <a:gd name="connsiteY652" fmla="*/ 337237 h 622144"/>
              <a:gd name="connsiteX653" fmla="*/ 1951972 w 3245936"/>
              <a:gd name="connsiteY653" fmla="*/ 327579 h 622144"/>
              <a:gd name="connsiteX654" fmla="*/ 1946438 w 3245936"/>
              <a:gd name="connsiteY654" fmla="*/ 330255 h 622144"/>
              <a:gd name="connsiteX655" fmla="*/ 1968679 w 3245936"/>
              <a:gd name="connsiteY655" fmla="*/ 358869 h 622144"/>
              <a:gd name="connsiteX656" fmla="*/ 1456263 w 3245936"/>
              <a:gd name="connsiteY656" fmla="*/ 327169 h 622144"/>
              <a:gd name="connsiteX657" fmla="*/ 1446738 w 3245936"/>
              <a:gd name="connsiteY657" fmla="*/ 335770 h 622144"/>
              <a:gd name="connsiteX658" fmla="*/ 1456568 w 3245936"/>
              <a:gd name="connsiteY658" fmla="*/ 329627 h 622144"/>
              <a:gd name="connsiteX659" fmla="*/ 1456234 w 3245936"/>
              <a:gd name="connsiteY659" fmla="*/ 327226 h 622144"/>
              <a:gd name="connsiteX660" fmla="*/ 1456263 w 3245936"/>
              <a:gd name="connsiteY660" fmla="*/ 327169 h 622144"/>
              <a:gd name="connsiteX661" fmla="*/ 1513222 w 3245936"/>
              <a:gd name="connsiteY661" fmla="*/ 326112 h 622144"/>
              <a:gd name="connsiteX662" fmla="*/ 1463216 w 3245936"/>
              <a:gd name="connsiteY662" fmla="*/ 328303 h 622144"/>
              <a:gd name="connsiteX663" fmla="*/ 1463197 w 3245936"/>
              <a:gd name="connsiteY663" fmla="*/ 328846 h 622144"/>
              <a:gd name="connsiteX664" fmla="*/ 1462845 w 3245936"/>
              <a:gd name="connsiteY664" fmla="*/ 329646 h 622144"/>
              <a:gd name="connsiteX665" fmla="*/ 1543350 w 3245936"/>
              <a:gd name="connsiteY665" fmla="*/ 380833 h 622144"/>
              <a:gd name="connsiteX666" fmla="*/ 1544140 w 3245936"/>
              <a:gd name="connsiteY666" fmla="*/ 380100 h 622144"/>
              <a:gd name="connsiteX667" fmla="*/ 1698656 w 3245936"/>
              <a:gd name="connsiteY667" fmla="*/ 325095 h 622144"/>
              <a:gd name="connsiteX668" fmla="*/ 1684845 w 3245936"/>
              <a:gd name="connsiteY668" fmla="*/ 330384 h 622144"/>
              <a:gd name="connsiteX669" fmla="*/ 1743670 w 3245936"/>
              <a:gd name="connsiteY669" fmla="*/ 329551 h 622144"/>
              <a:gd name="connsiteX670" fmla="*/ 1703565 w 3245936"/>
              <a:gd name="connsiteY670" fmla="*/ 325581 h 622144"/>
              <a:gd name="connsiteX671" fmla="*/ 1702170 w 3245936"/>
              <a:gd name="connsiteY671" fmla="*/ 326455 h 622144"/>
              <a:gd name="connsiteX672" fmla="*/ 1700696 w 3245936"/>
              <a:gd name="connsiteY672" fmla="*/ 325297 h 622144"/>
              <a:gd name="connsiteX673" fmla="*/ 1565140 w 3245936"/>
              <a:gd name="connsiteY673" fmla="*/ 323822 h 622144"/>
              <a:gd name="connsiteX674" fmla="*/ 1513946 w 3245936"/>
              <a:gd name="connsiteY674" fmla="*/ 326074 h 622144"/>
              <a:gd name="connsiteX675" fmla="*/ 1544702 w 3245936"/>
              <a:gd name="connsiteY675" fmla="*/ 379795 h 622144"/>
              <a:gd name="connsiteX676" fmla="*/ 1546969 w 3245936"/>
              <a:gd name="connsiteY676" fmla="*/ 379519 h 622144"/>
              <a:gd name="connsiteX677" fmla="*/ 1548627 w 3245936"/>
              <a:gd name="connsiteY677" fmla="*/ 380500 h 622144"/>
              <a:gd name="connsiteX678" fmla="*/ 1604993 w 3245936"/>
              <a:gd name="connsiteY678" fmla="*/ 332408 h 622144"/>
              <a:gd name="connsiteX679" fmla="*/ 1576744 w 3245936"/>
              <a:gd name="connsiteY679" fmla="*/ 332808 h 622144"/>
              <a:gd name="connsiteX680" fmla="*/ 1576744 w 3245936"/>
              <a:gd name="connsiteY680" fmla="*/ 333208 h 622144"/>
              <a:gd name="connsiteX681" fmla="*/ 1572449 w 3245936"/>
              <a:gd name="connsiteY681" fmla="*/ 335894 h 622144"/>
              <a:gd name="connsiteX682" fmla="*/ 1569762 w 3245936"/>
              <a:gd name="connsiteY682" fmla="*/ 331598 h 622144"/>
              <a:gd name="connsiteX683" fmla="*/ 1570725 w 3245936"/>
              <a:gd name="connsiteY683" fmla="*/ 329960 h 622144"/>
              <a:gd name="connsiteX684" fmla="*/ 1573827 w 3245936"/>
              <a:gd name="connsiteY684" fmla="*/ 323440 h 622144"/>
              <a:gd name="connsiteX685" fmla="*/ 1565700 w 3245936"/>
              <a:gd name="connsiteY685" fmla="*/ 323797 h 622144"/>
              <a:gd name="connsiteX686" fmla="*/ 1571039 w 3245936"/>
              <a:gd name="connsiteY686" fmla="*/ 329665 h 622144"/>
              <a:gd name="connsiteX687" fmla="*/ 1573363 w 3245936"/>
              <a:gd name="connsiteY687" fmla="*/ 328912 h 622144"/>
              <a:gd name="connsiteX688" fmla="*/ 628712 w 3245936"/>
              <a:gd name="connsiteY688" fmla="*/ 322950 h 622144"/>
              <a:gd name="connsiteX689" fmla="*/ 627873 w 3245936"/>
              <a:gd name="connsiteY689" fmla="*/ 323092 h 622144"/>
              <a:gd name="connsiteX690" fmla="*/ 617453 w 3245936"/>
              <a:gd name="connsiteY690" fmla="*/ 476893 h 622144"/>
              <a:gd name="connsiteX691" fmla="*/ 617605 w 3245936"/>
              <a:gd name="connsiteY691" fmla="*/ 476893 h 622144"/>
              <a:gd name="connsiteX692" fmla="*/ 620063 w 3245936"/>
              <a:gd name="connsiteY692" fmla="*/ 479103 h 622144"/>
              <a:gd name="connsiteX693" fmla="*/ 685300 w 3245936"/>
              <a:gd name="connsiteY693" fmla="*/ 459814 h 622144"/>
              <a:gd name="connsiteX694" fmla="*/ 685290 w 3245936"/>
              <a:gd name="connsiteY694" fmla="*/ 458271 h 622144"/>
              <a:gd name="connsiteX695" fmla="*/ 686986 w 3245936"/>
              <a:gd name="connsiteY695" fmla="*/ 456023 h 622144"/>
              <a:gd name="connsiteX696" fmla="*/ 1585433 w 3245936"/>
              <a:gd name="connsiteY696" fmla="*/ 322929 h 622144"/>
              <a:gd name="connsiteX697" fmla="*/ 1574201 w 3245936"/>
              <a:gd name="connsiteY697" fmla="*/ 323423 h 622144"/>
              <a:gd name="connsiteX698" fmla="*/ 1573734 w 3245936"/>
              <a:gd name="connsiteY698" fmla="*/ 328931 h 622144"/>
              <a:gd name="connsiteX699" fmla="*/ 1574068 w 3245936"/>
              <a:gd name="connsiteY699" fmla="*/ 328931 h 622144"/>
              <a:gd name="connsiteX700" fmla="*/ 1575820 w 3245936"/>
              <a:gd name="connsiteY700" fmla="*/ 330017 h 622144"/>
              <a:gd name="connsiteX701" fmla="*/ 1685321 w 3245936"/>
              <a:gd name="connsiteY701" fmla="*/ 322865 h 622144"/>
              <a:gd name="connsiteX702" fmla="*/ 1698559 w 3245936"/>
              <a:gd name="connsiteY702" fmla="*/ 324176 h 622144"/>
              <a:gd name="connsiteX703" fmla="*/ 1699474 w 3245936"/>
              <a:gd name="connsiteY703" fmla="*/ 323826 h 622144"/>
              <a:gd name="connsiteX704" fmla="*/ 1699398 w 3245936"/>
              <a:gd name="connsiteY704" fmla="*/ 323188 h 622144"/>
              <a:gd name="connsiteX705" fmla="*/ 1589368 w 3245936"/>
              <a:gd name="connsiteY705" fmla="*/ 322756 h 622144"/>
              <a:gd name="connsiteX706" fmla="*/ 1586904 w 3245936"/>
              <a:gd name="connsiteY706" fmla="*/ 322864 h 622144"/>
              <a:gd name="connsiteX707" fmla="*/ 1578430 w 3245936"/>
              <a:gd name="connsiteY707" fmla="*/ 329112 h 622144"/>
              <a:gd name="connsiteX708" fmla="*/ 1650782 w 3245936"/>
              <a:gd name="connsiteY708" fmla="*/ 322073 h 622144"/>
              <a:gd name="connsiteX709" fmla="*/ 1635425 w 3245936"/>
              <a:gd name="connsiteY709" fmla="*/ 331083 h 622144"/>
              <a:gd name="connsiteX710" fmla="*/ 1682253 w 3245936"/>
              <a:gd name="connsiteY710" fmla="*/ 330420 h 622144"/>
              <a:gd name="connsiteX711" fmla="*/ 1696673 w 3245936"/>
              <a:gd name="connsiteY711" fmla="*/ 324899 h 622144"/>
              <a:gd name="connsiteX712" fmla="*/ 1673360 w 3245936"/>
              <a:gd name="connsiteY712" fmla="*/ 322591 h 622144"/>
              <a:gd name="connsiteX713" fmla="*/ 1983309 w 3245936"/>
              <a:gd name="connsiteY713" fmla="*/ 322007 h 622144"/>
              <a:gd name="connsiteX714" fmla="*/ 1972765 w 3245936"/>
              <a:gd name="connsiteY714" fmla="*/ 359888 h 622144"/>
              <a:gd name="connsiteX715" fmla="*/ 1974137 w 3245936"/>
              <a:gd name="connsiteY715" fmla="*/ 360859 h 622144"/>
              <a:gd name="connsiteX716" fmla="*/ 2005226 w 3245936"/>
              <a:gd name="connsiteY716" fmla="*/ 339390 h 622144"/>
              <a:gd name="connsiteX717" fmla="*/ 1213089 w 3245936"/>
              <a:gd name="connsiteY717" fmla="*/ 321692 h 622144"/>
              <a:gd name="connsiteX718" fmla="*/ 1170408 w 3245936"/>
              <a:gd name="connsiteY718" fmla="*/ 332741 h 622144"/>
              <a:gd name="connsiteX719" fmla="*/ 1170370 w 3245936"/>
              <a:gd name="connsiteY719" fmla="*/ 334113 h 622144"/>
              <a:gd name="connsiteX720" fmla="*/ 1169970 w 3245936"/>
              <a:gd name="connsiteY720" fmla="*/ 335018 h 622144"/>
              <a:gd name="connsiteX721" fmla="*/ 1237359 w 3245936"/>
              <a:gd name="connsiteY721" fmla="*/ 380090 h 622144"/>
              <a:gd name="connsiteX722" fmla="*/ 1238321 w 3245936"/>
              <a:gd name="connsiteY722" fmla="*/ 379242 h 622144"/>
              <a:gd name="connsiteX723" fmla="*/ 1615273 w 3245936"/>
              <a:gd name="connsiteY723" fmla="*/ 321616 h 622144"/>
              <a:gd name="connsiteX724" fmla="*/ 1590466 w 3245936"/>
              <a:gd name="connsiteY724" fmla="*/ 322708 h 622144"/>
              <a:gd name="connsiteX725" fmla="*/ 1576420 w 3245936"/>
              <a:gd name="connsiteY725" fmla="*/ 330865 h 622144"/>
              <a:gd name="connsiteX726" fmla="*/ 1576773 w 3245936"/>
              <a:gd name="connsiteY726" fmla="*/ 331913 h 622144"/>
              <a:gd name="connsiteX727" fmla="*/ 1606059 w 3245936"/>
              <a:gd name="connsiteY727" fmla="*/ 331499 h 622144"/>
              <a:gd name="connsiteX728" fmla="*/ 1615911 w 3245936"/>
              <a:gd name="connsiteY728" fmla="*/ 323092 h 622144"/>
              <a:gd name="connsiteX729" fmla="*/ 1615273 w 3245936"/>
              <a:gd name="connsiteY729" fmla="*/ 321616 h 622144"/>
              <a:gd name="connsiteX730" fmla="*/ 1630180 w 3245936"/>
              <a:gd name="connsiteY730" fmla="*/ 321597 h 622144"/>
              <a:gd name="connsiteX731" fmla="*/ 1616956 w 3245936"/>
              <a:gd name="connsiteY731" fmla="*/ 331344 h 622144"/>
              <a:gd name="connsiteX732" fmla="*/ 1633816 w 3245936"/>
              <a:gd name="connsiteY732" fmla="*/ 331106 h 622144"/>
              <a:gd name="connsiteX733" fmla="*/ 1649287 w 3245936"/>
              <a:gd name="connsiteY733" fmla="*/ 322026 h 622144"/>
              <a:gd name="connsiteX734" fmla="*/ 3178087 w 3245936"/>
              <a:gd name="connsiteY734" fmla="*/ 321483 h 622144"/>
              <a:gd name="connsiteX735" fmla="*/ 3075389 w 3245936"/>
              <a:gd name="connsiteY735" fmla="*/ 428611 h 622144"/>
              <a:gd name="connsiteX736" fmla="*/ 3076036 w 3245936"/>
              <a:gd name="connsiteY736" fmla="*/ 429858 h 622144"/>
              <a:gd name="connsiteX737" fmla="*/ 3238895 w 3245936"/>
              <a:gd name="connsiteY737" fmla="*/ 403103 h 622144"/>
              <a:gd name="connsiteX738" fmla="*/ 3238924 w 3245936"/>
              <a:gd name="connsiteY738" fmla="*/ 402160 h 622144"/>
              <a:gd name="connsiteX739" fmla="*/ 3240067 w 3245936"/>
              <a:gd name="connsiteY739" fmla="*/ 400350 h 622144"/>
              <a:gd name="connsiteX740" fmla="*/ 3182079 w 3245936"/>
              <a:gd name="connsiteY740" fmla="*/ 321683 h 622144"/>
              <a:gd name="connsiteX741" fmla="*/ 3179440 w 3245936"/>
              <a:gd name="connsiteY741" fmla="*/ 322112 h 622144"/>
              <a:gd name="connsiteX742" fmla="*/ 3178087 w 3245936"/>
              <a:gd name="connsiteY742" fmla="*/ 321483 h 622144"/>
              <a:gd name="connsiteX743" fmla="*/ 1455434 w 3245936"/>
              <a:gd name="connsiteY743" fmla="*/ 321483 h 622144"/>
              <a:gd name="connsiteX744" fmla="*/ 1378863 w 3245936"/>
              <a:gd name="connsiteY744" fmla="*/ 378166 h 622144"/>
              <a:gd name="connsiteX745" fmla="*/ 1442242 w 3245936"/>
              <a:gd name="connsiteY745" fmla="*/ 338571 h 622144"/>
              <a:gd name="connsiteX746" fmla="*/ 1457434 w 3245936"/>
              <a:gd name="connsiteY746" fmla="*/ 324855 h 622144"/>
              <a:gd name="connsiteX747" fmla="*/ 1622293 w 3245936"/>
              <a:gd name="connsiteY747" fmla="*/ 321426 h 622144"/>
              <a:gd name="connsiteX748" fmla="*/ 1622283 w 3245936"/>
              <a:gd name="connsiteY748" fmla="*/ 321854 h 622144"/>
              <a:gd name="connsiteX749" fmla="*/ 1617997 w 3245936"/>
              <a:gd name="connsiteY749" fmla="*/ 324531 h 622144"/>
              <a:gd name="connsiteX750" fmla="*/ 1616340 w 3245936"/>
              <a:gd name="connsiteY750" fmla="*/ 323540 h 622144"/>
              <a:gd name="connsiteX751" fmla="*/ 1607031 w 3245936"/>
              <a:gd name="connsiteY751" fmla="*/ 331485 h 622144"/>
              <a:gd name="connsiteX752" fmla="*/ 1615549 w 3245936"/>
              <a:gd name="connsiteY752" fmla="*/ 331364 h 622144"/>
              <a:gd name="connsiteX753" fmla="*/ 1628827 w 3245936"/>
              <a:gd name="connsiteY753" fmla="*/ 321578 h 622144"/>
              <a:gd name="connsiteX754" fmla="*/ 624578 w 3245936"/>
              <a:gd name="connsiteY754" fmla="*/ 321264 h 622144"/>
              <a:gd name="connsiteX755" fmla="*/ 486703 w 3245936"/>
              <a:gd name="connsiteY755" fmla="*/ 375737 h 622144"/>
              <a:gd name="connsiteX756" fmla="*/ 486770 w 3245936"/>
              <a:gd name="connsiteY756" fmla="*/ 377442 h 622144"/>
              <a:gd name="connsiteX757" fmla="*/ 486322 w 3245936"/>
              <a:gd name="connsiteY757" fmla="*/ 378433 h 622144"/>
              <a:gd name="connsiteX758" fmla="*/ 614319 w 3245936"/>
              <a:gd name="connsiteY758" fmla="*/ 477883 h 622144"/>
              <a:gd name="connsiteX759" fmla="*/ 616615 w 3245936"/>
              <a:gd name="connsiteY759" fmla="*/ 476855 h 622144"/>
              <a:gd name="connsiteX760" fmla="*/ 627026 w 3245936"/>
              <a:gd name="connsiteY760" fmla="*/ 323073 h 622144"/>
              <a:gd name="connsiteX761" fmla="*/ 626883 w 3245936"/>
              <a:gd name="connsiteY761" fmla="*/ 323064 h 622144"/>
              <a:gd name="connsiteX762" fmla="*/ 624578 w 3245936"/>
              <a:gd name="connsiteY762" fmla="*/ 321264 h 622144"/>
              <a:gd name="connsiteX763" fmla="*/ 630931 w 3245936"/>
              <a:gd name="connsiteY763" fmla="*/ 320902 h 622144"/>
              <a:gd name="connsiteX764" fmla="*/ 629474 w 3245936"/>
              <a:gd name="connsiteY764" fmla="*/ 322654 h 622144"/>
              <a:gd name="connsiteX765" fmla="*/ 687748 w 3245936"/>
              <a:gd name="connsiteY765" fmla="*/ 455728 h 622144"/>
              <a:gd name="connsiteX766" fmla="*/ 689586 w 3245936"/>
              <a:gd name="connsiteY766" fmla="*/ 455623 h 622144"/>
              <a:gd name="connsiteX767" fmla="*/ 690986 w 3245936"/>
              <a:gd name="connsiteY767" fmla="*/ 456290 h 622144"/>
              <a:gd name="connsiteX768" fmla="*/ 781493 w 3245936"/>
              <a:gd name="connsiteY768" fmla="*/ 363802 h 622144"/>
              <a:gd name="connsiteX769" fmla="*/ 780712 w 3245936"/>
              <a:gd name="connsiteY769" fmla="*/ 361069 h 622144"/>
              <a:gd name="connsiteX770" fmla="*/ 1653295 w 3245936"/>
              <a:gd name="connsiteY770" fmla="*/ 320605 h 622144"/>
              <a:gd name="connsiteX771" fmla="*/ 1651735 w 3245936"/>
              <a:gd name="connsiteY771" fmla="*/ 321521 h 622144"/>
              <a:gd name="connsiteX772" fmla="*/ 1665785 w 3245936"/>
              <a:gd name="connsiteY772" fmla="*/ 321841 h 622144"/>
              <a:gd name="connsiteX773" fmla="*/ 3176878 w 3245936"/>
              <a:gd name="connsiteY773" fmla="*/ 319664 h 622144"/>
              <a:gd name="connsiteX774" fmla="*/ 3058749 w 3245936"/>
              <a:gd name="connsiteY774" fmla="*/ 341971 h 622144"/>
              <a:gd name="connsiteX775" fmla="*/ 3058710 w 3245936"/>
              <a:gd name="connsiteY775" fmla="*/ 343066 h 622144"/>
              <a:gd name="connsiteX776" fmla="*/ 3056205 w 3245936"/>
              <a:gd name="connsiteY776" fmla="*/ 345657 h 622144"/>
              <a:gd name="connsiteX777" fmla="*/ 3072284 w 3245936"/>
              <a:gd name="connsiteY777" fmla="*/ 427344 h 622144"/>
              <a:gd name="connsiteX778" fmla="*/ 3073474 w 3245936"/>
              <a:gd name="connsiteY778" fmla="*/ 427372 h 622144"/>
              <a:gd name="connsiteX779" fmla="*/ 3074817 w 3245936"/>
              <a:gd name="connsiteY779" fmla="*/ 428020 h 622144"/>
              <a:gd name="connsiteX780" fmla="*/ 3177526 w 3245936"/>
              <a:gd name="connsiteY780" fmla="*/ 320873 h 622144"/>
              <a:gd name="connsiteX781" fmla="*/ 3176878 w 3245936"/>
              <a:gd name="connsiteY781" fmla="*/ 319664 h 622144"/>
              <a:gd name="connsiteX782" fmla="*/ 832137 w 3245936"/>
              <a:gd name="connsiteY782" fmla="*/ 319187 h 622144"/>
              <a:gd name="connsiteX783" fmla="*/ 787122 w 3245936"/>
              <a:gd name="connsiteY783" fmla="*/ 359554 h 622144"/>
              <a:gd name="connsiteX784" fmla="*/ 787703 w 3245936"/>
              <a:gd name="connsiteY784" fmla="*/ 361840 h 622144"/>
              <a:gd name="connsiteX785" fmla="*/ 873390 w 3245936"/>
              <a:gd name="connsiteY785" fmla="*/ 376242 h 622144"/>
              <a:gd name="connsiteX786" fmla="*/ 874400 w 3245936"/>
              <a:gd name="connsiteY786" fmla="*/ 374613 h 622144"/>
              <a:gd name="connsiteX787" fmla="*/ 1634093 w 3245936"/>
              <a:gd name="connsiteY787" fmla="*/ 318704 h 622144"/>
              <a:gd name="connsiteX788" fmla="*/ 1630932 w 3245936"/>
              <a:gd name="connsiteY788" fmla="*/ 321026 h 622144"/>
              <a:gd name="connsiteX789" fmla="*/ 1650230 w 3245936"/>
              <a:gd name="connsiteY789" fmla="*/ 321464 h 622144"/>
              <a:gd name="connsiteX790" fmla="*/ 1651925 w 3245936"/>
              <a:gd name="connsiteY790" fmla="*/ 320469 h 622144"/>
              <a:gd name="connsiteX791" fmla="*/ 1631777 w 3245936"/>
              <a:gd name="connsiteY791" fmla="*/ 318475 h 622144"/>
              <a:gd name="connsiteX792" fmla="*/ 1622312 w 3245936"/>
              <a:gd name="connsiteY792" fmla="*/ 320521 h 622144"/>
              <a:gd name="connsiteX793" fmla="*/ 1622303 w 3245936"/>
              <a:gd name="connsiteY793" fmla="*/ 320835 h 622144"/>
              <a:gd name="connsiteX794" fmla="*/ 1629570 w 3245936"/>
              <a:gd name="connsiteY794" fmla="*/ 320997 h 622144"/>
              <a:gd name="connsiteX795" fmla="*/ 1632852 w 3245936"/>
              <a:gd name="connsiteY795" fmla="*/ 318581 h 622144"/>
              <a:gd name="connsiteX796" fmla="*/ 1698729 w 3245936"/>
              <a:gd name="connsiteY796" fmla="*/ 318036 h 622144"/>
              <a:gd name="connsiteX797" fmla="*/ 1700722 w 3245936"/>
              <a:gd name="connsiteY797" fmla="*/ 320225 h 622144"/>
              <a:gd name="connsiteX798" fmla="*/ 1703722 w 3245936"/>
              <a:gd name="connsiteY798" fmla="*/ 319492 h 622144"/>
              <a:gd name="connsiteX799" fmla="*/ 1706456 w 3245936"/>
              <a:gd name="connsiteY799" fmla="*/ 323769 h 622144"/>
              <a:gd name="connsiteX800" fmla="*/ 1704817 w 3245936"/>
              <a:gd name="connsiteY800" fmla="*/ 324796 h 622144"/>
              <a:gd name="connsiteX801" fmla="*/ 1745413 w 3245936"/>
              <a:gd name="connsiteY801" fmla="*/ 328817 h 622144"/>
              <a:gd name="connsiteX802" fmla="*/ 1978252 w 3245936"/>
              <a:gd name="connsiteY802" fmla="*/ 318025 h 622144"/>
              <a:gd name="connsiteX803" fmla="*/ 1975651 w 3245936"/>
              <a:gd name="connsiteY803" fmla="*/ 319073 h 622144"/>
              <a:gd name="connsiteX804" fmla="*/ 1972013 w 3245936"/>
              <a:gd name="connsiteY804" fmla="*/ 359669 h 622144"/>
              <a:gd name="connsiteX805" fmla="*/ 1972060 w 3245936"/>
              <a:gd name="connsiteY805" fmla="*/ 359669 h 622144"/>
              <a:gd name="connsiteX806" fmla="*/ 1982671 w 3245936"/>
              <a:gd name="connsiteY806" fmla="*/ 321521 h 622144"/>
              <a:gd name="connsiteX807" fmla="*/ 1978471 w 3245936"/>
              <a:gd name="connsiteY807" fmla="*/ 318187 h 622144"/>
              <a:gd name="connsiteX808" fmla="*/ 2232979 w 3245936"/>
              <a:gd name="connsiteY808" fmla="*/ 317987 h 622144"/>
              <a:gd name="connsiteX809" fmla="*/ 2209824 w 3245936"/>
              <a:gd name="connsiteY809" fmla="*/ 370994 h 622144"/>
              <a:gd name="connsiteX810" fmla="*/ 2211566 w 3245936"/>
              <a:gd name="connsiteY810" fmla="*/ 373804 h 622144"/>
              <a:gd name="connsiteX811" fmla="*/ 2309331 w 3245936"/>
              <a:gd name="connsiteY811" fmla="*/ 377042 h 622144"/>
              <a:gd name="connsiteX812" fmla="*/ 2302692 w 3245936"/>
              <a:gd name="connsiteY812" fmla="*/ 361269 h 622144"/>
              <a:gd name="connsiteX813" fmla="*/ 1624900 w 3245936"/>
              <a:gd name="connsiteY813" fmla="*/ 317794 h 622144"/>
              <a:gd name="connsiteX814" fmla="*/ 1621979 w 3245936"/>
              <a:gd name="connsiteY814" fmla="*/ 319492 h 622144"/>
              <a:gd name="connsiteX815" fmla="*/ 1622188 w 3245936"/>
              <a:gd name="connsiteY815" fmla="*/ 320064 h 622144"/>
              <a:gd name="connsiteX816" fmla="*/ 1630248 w 3245936"/>
              <a:gd name="connsiteY816" fmla="*/ 318323 h 622144"/>
              <a:gd name="connsiteX817" fmla="*/ 1972737 w 3245936"/>
              <a:gd name="connsiteY817" fmla="*/ 317482 h 622144"/>
              <a:gd name="connsiteX818" fmla="*/ 1952782 w 3245936"/>
              <a:gd name="connsiteY818" fmla="*/ 327169 h 622144"/>
              <a:gd name="connsiteX819" fmla="*/ 1970232 w 3245936"/>
              <a:gd name="connsiteY819" fmla="*/ 359869 h 622144"/>
              <a:gd name="connsiteX820" fmla="*/ 1971556 w 3245936"/>
              <a:gd name="connsiteY820" fmla="*/ 359650 h 622144"/>
              <a:gd name="connsiteX821" fmla="*/ 1975204 w 3245936"/>
              <a:gd name="connsiteY821" fmla="*/ 319064 h 622144"/>
              <a:gd name="connsiteX822" fmla="*/ 1974937 w 3245936"/>
              <a:gd name="connsiteY822" fmla="*/ 319054 h 622144"/>
              <a:gd name="connsiteX823" fmla="*/ 1972737 w 3245936"/>
              <a:gd name="connsiteY823" fmla="*/ 317482 h 622144"/>
              <a:gd name="connsiteX824" fmla="*/ 1600118 w 3245936"/>
              <a:gd name="connsiteY824" fmla="*/ 317102 h 622144"/>
              <a:gd name="connsiteX825" fmla="*/ 1592041 w 3245936"/>
              <a:gd name="connsiteY825" fmla="*/ 321793 h 622144"/>
              <a:gd name="connsiteX826" fmla="*/ 1615292 w 3245936"/>
              <a:gd name="connsiteY826" fmla="*/ 320768 h 622144"/>
              <a:gd name="connsiteX827" fmla="*/ 1615302 w 3245936"/>
              <a:gd name="connsiteY827" fmla="*/ 320607 h 622144"/>
              <a:gd name="connsiteX828" fmla="*/ 2039088 w 3245936"/>
              <a:gd name="connsiteY828" fmla="*/ 316892 h 622144"/>
              <a:gd name="connsiteX829" fmla="*/ 2007198 w 3245936"/>
              <a:gd name="connsiteY829" fmla="*/ 338923 h 622144"/>
              <a:gd name="connsiteX830" fmla="*/ 2069492 w 3245936"/>
              <a:gd name="connsiteY830" fmla="*/ 386262 h 622144"/>
              <a:gd name="connsiteX831" fmla="*/ 2231169 w 3245936"/>
              <a:gd name="connsiteY831" fmla="*/ 316863 h 622144"/>
              <a:gd name="connsiteX832" fmla="*/ 2216700 w 3245936"/>
              <a:gd name="connsiteY832" fmla="*/ 353315 h 622144"/>
              <a:gd name="connsiteX833" fmla="*/ 2232312 w 3245936"/>
              <a:gd name="connsiteY833" fmla="*/ 317568 h 622144"/>
              <a:gd name="connsiteX834" fmla="*/ 1596007 w 3245936"/>
              <a:gd name="connsiteY834" fmla="*/ 316153 h 622144"/>
              <a:gd name="connsiteX835" fmla="*/ 1588123 w 3245936"/>
              <a:gd name="connsiteY835" fmla="*/ 321965 h 622144"/>
              <a:gd name="connsiteX836" fmla="*/ 1590942 w 3245936"/>
              <a:gd name="connsiteY836" fmla="*/ 321841 h 622144"/>
              <a:gd name="connsiteX837" fmla="*/ 1599388 w 3245936"/>
              <a:gd name="connsiteY837" fmla="*/ 316933 h 622144"/>
              <a:gd name="connsiteX838" fmla="*/ 1602709 w 3245936"/>
              <a:gd name="connsiteY838" fmla="*/ 315597 h 622144"/>
              <a:gd name="connsiteX839" fmla="*/ 1601058 w 3245936"/>
              <a:gd name="connsiteY839" fmla="*/ 316556 h 622144"/>
              <a:gd name="connsiteX840" fmla="*/ 1615464 w 3245936"/>
              <a:gd name="connsiteY840" fmla="*/ 319883 h 622144"/>
              <a:gd name="connsiteX841" fmla="*/ 1619597 w 3245936"/>
              <a:gd name="connsiteY841" fmla="*/ 317549 h 622144"/>
              <a:gd name="connsiteX842" fmla="*/ 1621731 w 3245936"/>
              <a:gd name="connsiteY842" fmla="*/ 319044 h 622144"/>
              <a:gd name="connsiteX843" fmla="*/ 1624032 w 3245936"/>
              <a:gd name="connsiteY843" fmla="*/ 317708 h 622144"/>
              <a:gd name="connsiteX844" fmla="*/ 1597471 w 3245936"/>
              <a:gd name="connsiteY844" fmla="*/ 315073 h 622144"/>
              <a:gd name="connsiteX845" fmla="*/ 1596796 w 3245936"/>
              <a:gd name="connsiteY845" fmla="*/ 315571 h 622144"/>
              <a:gd name="connsiteX846" fmla="*/ 1600328 w 3245936"/>
              <a:gd name="connsiteY846" fmla="*/ 316387 h 622144"/>
              <a:gd name="connsiteX847" fmla="*/ 1601852 w 3245936"/>
              <a:gd name="connsiteY847" fmla="*/ 315501 h 622144"/>
              <a:gd name="connsiteX848" fmla="*/ 1592551 w 3245936"/>
              <a:gd name="connsiteY848" fmla="*/ 314591 h 622144"/>
              <a:gd name="connsiteX849" fmla="*/ 1595741 w 3245936"/>
              <a:gd name="connsiteY849" fmla="*/ 315328 h 622144"/>
              <a:gd name="connsiteX850" fmla="*/ 1596242 w 3245936"/>
              <a:gd name="connsiteY850" fmla="*/ 314958 h 622144"/>
              <a:gd name="connsiteX851" fmla="*/ 1682382 w 3245936"/>
              <a:gd name="connsiteY851" fmla="*/ 314261 h 622144"/>
              <a:gd name="connsiteX852" fmla="*/ 1699760 w 3245936"/>
              <a:gd name="connsiteY852" fmla="*/ 321454 h 622144"/>
              <a:gd name="connsiteX853" fmla="*/ 1700398 w 3245936"/>
              <a:gd name="connsiteY853" fmla="*/ 320530 h 622144"/>
              <a:gd name="connsiteX854" fmla="*/ 1697969 w 3245936"/>
              <a:gd name="connsiteY854" fmla="*/ 317860 h 622144"/>
              <a:gd name="connsiteX855" fmla="*/ 1984900 w 3245936"/>
              <a:gd name="connsiteY855" fmla="*/ 313549 h 622144"/>
              <a:gd name="connsiteX856" fmla="*/ 1979261 w 3245936"/>
              <a:gd name="connsiteY856" fmla="*/ 314996 h 622144"/>
              <a:gd name="connsiteX857" fmla="*/ 1979223 w 3245936"/>
              <a:gd name="connsiteY857" fmla="*/ 316378 h 622144"/>
              <a:gd name="connsiteX858" fmla="*/ 1978785 w 3245936"/>
              <a:gd name="connsiteY858" fmla="*/ 317340 h 622144"/>
              <a:gd name="connsiteX859" fmla="*/ 1982957 w 3245936"/>
              <a:gd name="connsiteY859" fmla="*/ 320511 h 622144"/>
              <a:gd name="connsiteX860" fmla="*/ 1578440 w 3245936"/>
              <a:gd name="connsiteY860" fmla="*/ 313187 h 622144"/>
              <a:gd name="connsiteX861" fmla="*/ 1578440 w 3245936"/>
              <a:gd name="connsiteY861" fmla="*/ 313206 h 622144"/>
              <a:gd name="connsiteX862" fmla="*/ 1574839 w 3245936"/>
              <a:gd name="connsiteY862" fmla="*/ 315901 h 622144"/>
              <a:gd name="connsiteX863" fmla="*/ 1574273 w 3245936"/>
              <a:gd name="connsiteY863" fmla="*/ 322576 h 622144"/>
              <a:gd name="connsiteX864" fmla="*/ 1586651 w 3245936"/>
              <a:gd name="connsiteY864" fmla="*/ 322030 h 622144"/>
              <a:gd name="connsiteX865" fmla="*/ 1594952 w 3245936"/>
              <a:gd name="connsiteY865" fmla="*/ 315909 h 622144"/>
              <a:gd name="connsiteX866" fmla="*/ 1586736 w 3245936"/>
              <a:gd name="connsiteY866" fmla="*/ 314012 h 622144"/>
              <a:gd name="connsiteX867" fmla="*/ 1578473 w 3245936"/>
              <a:gd name="connsiteY867" fmla="*/ 312105 h 622144"/>
              <a:gd name="connsiteX868" fmla="*/ 1578468 w 3245936"/>
              <a:gd name="connsiteY868" fmla="*/ 312291 h 622144"/>
              <a:gd name="connsiteX869" fmla="*/ 1579884 w 3245936"/>
              <a:gd name="connsiteY869" fmla="*/ 312431 h 622144"/>
              <a:gd name="connsiteX870" fmla="*/ 1668146 w 3245936"/>
              <a:gd name="connsiteY870" fmla="*/ 311882 h 622144"/>
              <a:gd name="connsiteX871" fmla="*/ 1654623 w 3245936"/>
              <a:gd name="connsiteY871" fmla="*/ 319825 h 622144"/>
              <a:gd name="connsiteX872" fmla="*/ 1677727 w 3245936"/>
              <a:gd name="connsiteY872" fmla="*/ 322113 h 622144"/>
              <a:gd name="connsiteX873" fmla="*/ 1699417 w 3245936"/>
              <a:gd name="connsiteY873" fmla="*/ 322607 h 622144"/>
              <a:gd name="connsiteX874" fmla="*/ 1699426 w 3245936"/>
              <a:gd name="connsiteY874" fmla="*/ 322169 h 622144"/>
              <a:gd name="connsiteX875" fmla="*/ 1699588 w 3245936"/>
              <a:gd name="connsiteY875" fmla="*/ 321816 h 622144"/>
              <a:gd name="connsiteX876" fmla="*/ 1679957 w 3245936"/>
              <a:gd name="connsiteY876" fmla="*/ 313701 h 622144"/>
              <a:gd name="connsiteX877" fmla="*/ 1672664 w 3245936"/>
              <a:gd name="connsiteY877" fmla="*/ 312016 h 622144"/>
              <a:gd name="connsiteX878" fmla="*/ 1670166 w 3245936"/>
              <a:gd name="connsiteY878" fmla="*/ 313253 h 622144"/>
              <a:gd name="connsiteX879" fmla="*/ 1668146 w 3245936"/>
              <a:gd name="connsiteY879" fmla="*/ 311882 h 622144"/>
              <a:gd name="connsiteX880" fmla="*/ 1674128 w 3245936"/>
              <a:gd name="connsiteY880" fmla="*/ 311291 h 622144"/>
              <a:gd name="connsiteX881" fmla="*/ 1673704 w 3245936"/>
              <a:gd name="connsiteY881" fmla="*/ 311501 h 622144"/>
              <a:gd name="connsiteX882" fmla="*/ 1675816 w 3245936"/>
              <a:gd name="connsiteY882" fmla="*/ 311989 h 622144"/>
              <a:gd name="connsiteX883" fmla="*/ 1667329 w 3245936"/>
              <a:gd name="connsiteY883" fmla="*/ 310784 h 622144"/>
              <a:gd name="connsiteX884" fmla="*/ 1635495 w 3245936"/>
              <a:gd name="connsiteY884" fmla="*/ 317673 h 622144"/>
              <a:gd name="connsiteX885" fmla="*/ 1635187 w 3245936"/>
              <a:gd name="connsiteY885" fmla="*/ 317900 h 622144"/>
              <a:gd name="connsiteX886" fmla="*/ 1653254 w 3245936"/>
              <a:gd name="connsiteY886" fmla="*/ 319689 h 622144"/>
              <a:gd name="connsiteX887" fmla="*/ 1667756 w 3245936"/>
              <a:gd name="connsiteY887" fmla="*/ 311177 h 622144"/>
              <a:gd name="connsiteX888" fmla="*/ 1667632 w 3245936"/>
              <a:gd name="connsiteY888" fmla="*/ 310854 h 622144"/>
              <a:gd name="connsiteX889" fmla="*/ 1570192 w 3245936"/>
              <a:gd name="connsiteY889" fmla="*/ 310193 h 622144"/>
              <a:gd name="connsiteX890" fmla="*/ 1571810 w 3245936"/>
              <a:gd name="connsiteY890" fmla="*/ 310862 h 622144"/>
              <a:gd name="connsiteX891" fmla="*/ 1572218 w 3245936"/>
              <a:gd name="connsiteY891" fmla="*/ 310661 h 622144"/>
              <a:gd name="connsiteX892" fmla="*/ 1666035 w 3245936"/>
              <a:gd name="connsiteY892" fmla="*/ 309731 h 622144"/>
              <a:gd name="connsiteX893" fmla="*/ 1667457 w 3245936"/>
              <a:gd name="connsiteY893" fmla="*/ 310059 h 622144"/>
              <a:gd name="connsiteX894" fmla="*/ 1667461 w 3245936"/>
              <a:gd name="connsiteY894" fmla="*/ 309872 h 622144"/>
              <a:gd name="connsiteX895" fmla="*/ 1272116 w 3245936"/>
              <a:gd name="connsiteY895" fmla="*/ 309577 h 622144"/>
              <a:gd name="connsiteX896" fmla="*/ 1269382 w 3245936"/>
              <a:gd name="connsiteY896" fmla="*/ 310062 h 622144"/>
              <a:gd name="connsiteX897" fmla="*/ 1269354 w 3245936"/>
              <a:gd name="connsiteY897" fmla="*/ 310053 h 622144"/>
              <a:gd name="connsiteX898" fmla="*/ 1242874 w 3245936"/>
              <a:gd name="connsiteY898" fmla="*/ 380090 h 622144"/>
              <a:gd name="connsiteX899" fmla="*/ 1243665 w 3245936"/>
              <a:gd name="connsiteY899" fmla="*/ 381966 h 622144"/>
              <a:gd name="connsiteX900" fmla="*/ 1331085 w 3245936"/>
              <a:gd name="connsiteY900" fmla="*/ 382690 h 622144"/>
              <a:gd name="connsiteX901" fmla="*/ 1260000 w 3245936"/>
              <a:gd name="connsiteY901" fmla="*/ 309558 h 622144"/>
              <a:gd name="connsiteX902" fmla="*/ 1213947 w 3245936"/>
              <a:gd name="connsiteY902" fmla="*/ 321473 h 622144"/>
              <a:gd name="connsiteX903" fmla="*/ 1239140 w 3245936"/>
              <a:gd name="connsiteY903" fmla="*/ 378938 h 622144"/>
              <a:gd name="connsiteX904" fmla="*/ 1240731 w 3245936"/>
              <a:gd name="connsiteY904" fmla="*/ 378814 h 622144"/>
              <a:gd name="connsiteX905" fmla="*/ 1272745 w 3245936"/>
              <a:gd name="connsiteY905" fmla="*/ 308995 h 622144"/>
              <a:gd name="connsiteX906" fmla="*/ 1272678 w 3245936"/>
              <a:gd name="connsiteY906" fmla="*/ 309062 h 622144"/>
              <a:gd name="connsiteX907" fmla="*/ 1332076 w 3245936"/>
              <a:gd name="connsiteY907" fmla="*/ 382690 h 622144"/>
              <a:gd name="connsiteX908" fmla="*/ 1340010 w 3245936"/>
              <a:gd name="connsiteY908" fmla="*/ 382767 h 622144"/>
              <a:gd name="connsiteX909" fmla="*/ 1319703 w 3245936"/>
              <a:gd name="connsiteY909" fmla="*/ 344724 h 622144"/>
              <a:gd name="connsiteX910" fmla="*/ 1648601 w 3245936"/>
              <a:gd name="connsiteY910" fmla="*/ 308005 h 622144"/>
              <a:gd name="connsiteX911" fmla="*/ 1636409 w 3245936"/>
              <a:gd name="connsiteY911" fmla="*/ 316996 h 622144"/>
              <a:gd name="connsiteX912" fmla="*/ 1666284 w 3245936"/>
              <a:gd name="connsiteY912" fmla="*/ 310543 h 622144"/>
              <a:gd name="connsiteX913" fmla="*/ 1660316 w 3245936"/>
              <a:gd name="connsiteY913" fmla="*/ 309165 h 622144"/>
              <a:gd name="connsiteX914" fmla="*/ 1266887 w 3245936"/>
              <a:gd name="connsiteY914" fmla="*/ 307776 h 622144"/>
              <a:gd name="connsiteX915" fmla="*/ 1260829 w 3245936"/>
              <a:gd name="connsiteY915" fmla="*/ 309348 h 622144"/>
              <a:gd name="connsiteX916" fmla="*/ 1242141 w 3245936"/>
              <a:gd name="connsiteY916" fmla="*/ 376518 h 622144"/>
              <a:gd name="connsiteX917" fmla="*/ 1266134 w 3245936"/>
              <a:gd name="connsiteY917" fmla="*/ 316034 h 622144"/>
              <a:gd name="connsiteX918" fmla="*/ 1268534 w 3245936"/>
              <a:gd name="connsiteY918" fmla="*/ 309681 h 622144"/>
              <a:gd name="connsiteX919" fmla="*/ 1266887 w 3245936"/>
              <a:gd name="connsiteY919" fmla="*/ 307776 h 622144"/>
              <a:gd name="connsiteX920" fmla="*/ 1642753 w 3245936"/>
              <a:gd name="connsiteY920" fmla="*/ 307414 h 622144"/>
              <a:gd name="connsiteX921" fmla="*/ 1626242 w 3245936"/>
              <a:gd name="connsiteY921" fmla="*/ 317014 h 622144"/>
              <a:gd name="connsiteX922" fmla="*/ 1633145 w 3245936"/>
              <a:gd name="connsiteY922" fmla="*/ 317697 h 622144"/>
              <a:gd name="connsiteX923" fmla="*/ 1634447 w 3245936"/>
              <a:gd name="connsiteY923" fmla="*/ 317416 h 622144"/>
              <a:gd name="connsiteX924" fmla="*/ 1647372 w 3245936"/>
              <a:gd name="connsiteY924" fmla="*/ 307881 h 622144"/>
              <a:gd name="connsiteX925" fmla="*/ 1650196 w 3245936"/>
              <a:gd name="connsiteY925" fmla="*/ 306828 h 622144"/>
              <a:gd name="connsiteX926" fmla="*/ 1649697 w 3245936"/>
              <a:gd name="connsiteY926" fmla="*/ 307195 h 622144"/>
              <a:gd name="connsiteX927" fmla="*/ 1653354 w 3245936"/>
              <a:gd name="connsiteY927" fmla="*/ 307557 h 622144"/>
              <a:gd name="connsiteX928" fmla="*/ 1015065 w 3245936"/>
              <a:gd name="connsiteY928" fmla="*/ 306557 h 622144"/>
              <a:gd name="connsiteX929" fmla="*/ 990709 w 3245936"/>
              <a:gd name="connsiteY929" fmla="*/ 367879 h 622144"/>
              <a:gd name="connsiteX930" fmla="*/ 992176 w 3245936"/>
              <a:gd name="connsiteY930" fmla="*/ 369270 h 622144"/>
              <a:gd name="connsiteX931" fmla="*/ 1061566 w 3245936"/>
              <a:gd name="connsiteY931" fmla="*/ 338113 h 622144"/>
              <a:gd name="connsiteX932" fmla="*/ 1061404 w 3245936"/>
              <a:gd name="connsiteY932" fmla="*/ 336132 h 622144"/>
              <a:gd name="connsiteX933" fmla="*/ 1061690 w 3245936"/>
              <a:gd name="connsiteY933" fmla="*/ 335485 h 622144"/>
              <a:gd name="connsiteX934" fmla="*/ 1206422 w 3245936"/>
              <a:gd name="connsiteY934" fmla="*/ 306452 h 622144"/>
              <a:gd name="connsiteX935" fmla="*/ 1169998 w 3245936"/>
              <a:gd name="connsiteY935" fmla="*/ 331617 h 622144"/>
              <a:gd name="connsiteX936" fmla="*/ 1170189 w 3245936"/>
              <a:gd name="connsiteY936" fmla="*/ 332122 h 622144"/>
              <a:gd name="connsiteX937" fmla="*/ 1212832 w 3245936"/>
              <a:gd name="connsiteY937" fmla="*/ 321083 h 622144"/>
              <a:gd name="connsiteX938" fmla="*/ 1645602 w 3245936"/>
              <a:gd name="connsiteY938" fmla="*/ 305767 h 622144"/>
              <a:gd name="connsiteX939" fmla="*/ 1644077 w 3245936"/>
              <a:gd name="connsiteY939" fmla="*/ 306652 h 622144"/>
              <a:gd name="connsiteX940" fmla="*/ 1648458 w 3245936"/>
              <a:gd name="connsiteY940" fmla="*/ 307081 h 622144"/>
              <a:gd name="connsiteX941" fmla="*/ 1649135 w 3245936"/>
              <a:gd name="connsiteY941" fmla="*/ 306583 h 622144"/>
              <a:gd name="connsiteX942" fmla="*/ 2616379 w 3245936"/>
              <a:gd name="connsiteY942" fmla="*/ 305576 h 622144"/>
              <a:gd name="connsiteX943" fmla="*/ 2537827 w 3245936"/>
              <a:gd name="connsiteY943" fmla="*/ 406312 h 622144"/>
              <a:gd name="connsiteX944" fmla="*/ 2538903 w 3245936"/>
              <a:gd name="connsiteY944" fmla="*/ 408503 h 622144"/>
              <a:gd name="connsiteX945" fmla="*/ 2661594 w 3245936"/>
              <a:gd name="connsiteY945" fmla="*/ 414818 h 622144"/>
              <a:gd name="connsiteX946" fmla="*/ 2661594 w 3245936"/>
              <a:gd name="connsiteY946" fmla="*/ 414637 h 622144"/>
              <a:gd name="connsiteX947" fmla="*/ 2663394 w 3245936"/>
              <a:gd name="connsiteY947" fmla="*/ 412342 h 622144"/>
              <a:gd name="connsiteX948" fmla="*/ 2619256 w 3245936"/>
              <a:gd name="connsiteY948" fmla="*/ 305938 h 622144"/>
              <a:gd name="connsiteX949" fmla="*/ 2617446 w 3245936"/>
              <a:gd name="connsiteY949" fmla="*/ 306052 h 622144"/>
              <a:gd name="connsiteX950" fmla="*/ 2616379 w 3245936"/>
              <a:gd name="connsiteY950" fmla="*/ 305576 h 622144"/>
              <a:gd name="connsiteX951" fmla="*/ 1013236 w 3245936"/>
              <a:gd name="connsiteY951" fmla="*/ 305424 h 622144"/>
              <a:gd name="connsiteX952" fmla="*/ 987137 w 3245936"/>
              <a:gd name="connsiteY952" fmla="*/ 365183 h 622144"/>
              <a:gd name="connsiteX953" fmla="*/ 988138 w 3245936"/>
              <a:gd name="connsiteY953" fmla="*/ 367574 h 622144"/>
              <a:gd name="connsiteX954" fmla="*/ 989862 w 3245936"/>
              <a:gd name="connsiteY954" fmla="*/ 367498 h 622144"/>
              <a:gd name="connsiteX955" fmla="*/ 990014 w 3245936"/>
              <a:gd name="connsiteY955" fmla="*/ 367555 h 622144"/>
              <a:gd name="connsiteX956" fmla="*/ 1014407 w 3245936"/>
              <a:gd name="connsiteY956" fmla="*/ 306138 h 622144"/>
              <a:gd name="connsiteX957" fmla="*/ 1548834 w 3245936"/>
              <a:gd name="connsiteY957" fmla="*/ 305263 h 622144"/>
              <a:gd name="connsiteX958" fmla="*/ 1564962 w 3245936"/>
              <a:gd name="connsiteY958" fmla="*/ 322986 h 622144"/>
              <a:gd name="connsiteX959" fmla="*/ 1573899 w 3245936"/>
              <a:gd name="connsiteY959" fmla="*/ 322592 h 622144"/>
              <a:gd name="connsiteX960" fmla="*/ 1574468 w 3245936"/>
              <a:gd name="connsiteY960" fmla="*/ 315882 h 622144"/>
              <a:gd name="connsiteX961" fmla="*/ 1574144 w 3245936"/>
              <a:gd name="connsiteY961" fmla="*/ 315882 h 622144"/>
              <a:gd name="connsiteX962" fmla="*/ 1571467 w 3245936"/>
              <a:gd name="connsiteY962" fmla="*/ 311596 h 622144"/>
              <a:gd name="connsiteX963" fmla="*/ 1571629 w 3245936"/>
              <a:gd name="connsiteY963" fmla="*/ 311234 h 622144"/>
              <a:gd name="connsiteX964" fmla="*/ 1567745 w 3245936"/>
              <a:gd name="connsiteY964" fmla="*/ 309628 h 622144"/>
              <a:gd name="connsiteX965" fmla="*/ 1620555 w 3245936"/>
              <a:gd name="connsiteY965" fmla="*/ 305225 h 622144"/>
              <a:gd name="connsiteX966" fmla="*/ 1604043 w 3245936"/>
              <a:gd name="connsiteY966" fmla="*/ 314815 h 622144"/>
              <a:gd name="connsiteX967" fmla="*/ 1625375 w 3245936"/>
              <a:gd name="connsiteY967" fmla="*/ 316928 h 622144"/>
              <a:gd name="connsiteX968" fmla="*/ 1641886 w 3245936"/>
              <a:gd name="connsiteY968" fmla="*/ 307338 h 622144"/>
              <a:gd name="connsiteX969" fmla="*/ 1609510 w 3245936"/>
              <a:gd name="connsiteY969" fmla="*/ 305167 h 622144"/>
              <a:gd name="connsiteX970" fmla="*/ 1579667 w 3245936"/>
              <a:gd name="connsiteY970" fmla="*/ 311615 h 622144"/>
              <a:gd name="connsiteX971" fmla="*/ 1585662 w 3245936"/>
              <a:gd name="connsiteY971" fmla="*/ 313000 h 622144"/>
              <a:gd name="connsiteX972" fmla="*/ 1597328 w 3245936"/>
              <a:gd name="connsiteY972" fmla="*/ 314149 h 622144"/>
              <a:gd name="connsiteX973" fmla="*/ 2615789 w 3245936"/>
              <a:gd name="connsiteY973" fmla="*/ 305062 h 622144"/>
              <a:gd name="connsiteX974" fmla="*/ 2521253 w 3245936"/>
              <a:gd name="connsiteY974" fmla="*/ 379423 h 622144"/>
              <a:gd name="connsiteX975" fmla="*/ 2534217 w 3245936"/>
              <a:gd name="connsiteY975" fmla="*/ 405512 h 622144"/>
              <a:gd name="connsiteX976" fmla="*/ 2536188 w 3245936"/>
              <a:gd name="connsiteY976" fmla="*/ 405341 h 622144"/>
              <a:gd name="connsiteX977" fmla="*/ 2537255 w 3245936"/>
              <a:gd name="connsiteY977" fmla="*/ 405827 h 622144"/>
              <a:gd name="connsiteX978" fmla="*/ 2615808 w 3245936"/>
              <a:gd name="connsiteY978" fmla="*/ 305090 h 622144"/>
              <a:gd name="connsiteX979" fmla="*/ 2615789 w 3245936"/>
              <a:gd name="connsiteY979" fmla="*/ 305062 h 622144"/>
              <a:gd name="connsiteX980" fmla="*/ 1612801 w 3245936"/>
              <a:gd name="connsiteY980" fmla="*/ 304457 h 622144"/>
              <a:gd name="connsiteX981" fmla="*/ 1611501 w 3245936"/>
              <a:gd name="connsiteY981" fmla="*/ 304738 h 622144"/>
              <a:gd name="connsiteX982" fmla="*/ 1598557 w 3245936"/>
              <a:gd name="connsiteY982" fmla="*/ 314272 h 622144"/>
              <a:gd name="connsiteX983" fmla="*/ 1603186 w 3245936"/>
              <a:gd name="connsiteY983" fmla="*/ 314739 h 622144"/>
              <a:gd name="connsiteX984" fmla="*/ 1619704 w 3245936"/>
              <a:gd name="connsiteY984" fmla="*/ 305141 h 622144"/>
              <a:gd name="connsiteX985" fmla="*/ 2615150 w 3245936"/>
              <a:gd name="connsiteY985" fmla="*/ 304281 h 622144"/>
              <a:gd name="connsiteX986" fmla="*/ 2505632 w 3245936"/>
              <a:gd name="connsiteY986" fmla="*/ 347972 h 622144"/>
              <a:gd name="connsiteX987" fmla="*/ 2520853 w 3245936"/>
              <a:gd name="connsiteY987" fmla="*/ 378604 h 622144"/>
              <a:gd name="connsiteX988" fmla="*/ 2615198 w 3245936"/>
              <a:gd name="connsiteY988" fmla="*/ 304405 h 622144"/>
              <a:gd name="connsiteX989" fmla="*/ 2615150 w 3245936"/>
              <a:gd name="connsiteY989" fmla="*/ 304281 h 622144"/>
              <a:gd name="connsiteX990" fmla="*/ 2413725 w 3245936"/>
              <a:gd name="connsiteY990" fmla="*/ 304233 h 622144"/>
              <a:gd name="connsiteX991" fmla="*/ 2343269 w 3245936"/>
              <a:gd name="connsiteY991" fmla="*/ 367412 h 622144"/>
              <a:gd name="connsiteX992" fmla="*/ 2341278 w 3245936"/>
              <a:gd name="connsiteY992" fmla="*/ 376699 h 622144"/>
              <a:gd name="connsiteX993" fmla="*/ 2457359 w 3245936"/>
              <a:gd name="connsiteY993" fmla="*/ 365346 h 622144"/>
              <a:gd name="connsiteX994" fmla="*/ 2457378 w 3245936"/>
              <a:gd name="connsiteY994" fmla="*/ 364564 h 622144"/>
              <a:gd name="connsiteX995" fmla="*/ 2458417 w 3245936"/>
              <a:gd name="connsiteY995" fmla="*/ 362840 h 622144"/>
              <a:gd name="connsiteX996" fmla="*/ 1592671 w 3245936"/>
              <a:gd name="connsiteY996" fmla="*/ 302463 h 622144"/>
              <a:gd name="connsiteX997" fmla="*/ 1578173 w 3245936"/>
              <a:gd name="connsiteY997" fmla="*/ 310977 h 622144"/>
              <a:gd name="connsiteX998" fmla="*/ 1578296 w 3245936"/>
              <a:gd name="connsiteY998" fmla="*/ 311299 h 622144"/>
              <a:gd name="connsiteX999" fmla="*/ 1578602 w 3245936"/>
              <a:gd name="connsiteY999" fmla="*/ 311369 h 622144"/>
              <a:gd name="connsiteX1000" fmla="*/ 1610434 w 3245936"/>
              <a:gd name="connsiteY1000" fmla="*/ 304481 h 622144"/>
              <a:gd name="connsiteX1001" fmla="*/ 1610744 w 3245936"/>
              <a:gd name="connsiteY1001" fmla="*/ 304253 h 622144"/>
              <a:gd name="connsiteX1002" fmla="*/ 1630465 w 3245936"/>
              <a:gd name="connsiteY1002" fmla="*/ 302271 h 622144"/>
              <a:gd name="connsiteX1003" fmla="*/ 1626332 w 3245936"/>
              <a:gd name="connsiteY1003" fmla="*/ 304605 h 622144"/>
              <a:gd name="connsiteX1004" fmla="*/ 1624198 w 3245936"/>
              <a:gd name="connsiteY1004" fmla="*/ 303109 h 622144"/>
              <a:gd name="connsiteX1005" fmla="*/ 1621896 w 3245936"/>
              <a:gd name="connsiteY1005" fmla="*/ 304446 h 622144"/>
              <a:gd name="connsiteX1006" fmla="*/ 1643219 w 3245936"/>
              <a:gd name="connsiteY1006" fmla="*/ 306557 h 622144"/>
              <a:gd name="connsiteX1007" fmla="*/ 1644872 w 3245936"/>
              <a:gd name="connsiteY1007" fmla="*/ 305598 h 622144"/>
              <a:gd name="connsiteX1008" fmla="*/ 1623750 w 3245936"/>
              <a:gd name="connsiteY1008" fmla="*/ 302090 h 622144"/>
              <a:gd name="connsiteX1009" fmla="*/ 1615693 w 3245936"/>
              <a:gd name="connsiteY1009" fmla="*/ 303832 h 622144"/>
              <a:gd name="connsiteX1010" fmla="*/ 1621044 w 3245936"/>
              <a:gd name="connsiteY1010" fmla="*/ 304362 h 622144"/>
              <a:gd name="connsiteX1011" fmla="*/ 1623969 w 3245936"/>
              <a:gd name="connsiteY1011" fmla="*/ 302662 h 622144"/>
              <a:gd name="connsiteX1012" fmla="*/ 1623750 w 3245936"/>
              <a:gd name="connsiteY1012" fmla="*/ 302090 h 622144"/>
              <a:gd name="connsiteX1013" fmla="*/ 1790409 w 3245936"/>
              <a:gd name="connsiteY1013" fmla="*/ 301747 h 622144"/>
              <a:gd name="connsiteX1014" fmla="*/ 1754795 w 3245936"/>
              <a:gd name="connsiteY1014" fmla="*/ 328112 h 622144"/>
              <a:gd name="connsiteX1015" fmla="*/ 1755186 w 3245936"/>
              <a:gd name="connsiteY1015" fmla="*/ 330684 h 622144"/>
              <a:gd name="connsiteX1016" fmla="*/ 1754862 w 3245936"/>
              <a:gd name="connsiteY1016" fmla="*/ 331408 h 622144"/>
              <a:gd name="connsiteX1017" fmla="*/ 1835910 w 3245936"/>
              <a:gd name="connsiteY1017" fmla="*/ 379966 h 622144"/>
              <a:gd name="connsiteX1018" fmla="*/ 1836710 w 3245936"/>
              <a:gd name="connsiteY1018" fmla="*/ 379214 h 622144"/>
              <a:gd name="connsiteX1019" fmla="*/ 1262991 w 3245936"/>
              <a:gd name="connsiteY1019" fmla="*/ 301661 h 622144"/>
              <a:gd name="connsiteX1020" fmla="*/ 1261048 w 3245936"/>
              <a:gd name="connsiteY1020" fmla="*/ 308624 h 622144"/>
              <a:gd name="connsiteX1021" fmla="*/ 1266677 w 3245936"/>
              <a:gd name="connsiteY1021" fmla="*/ 307167 h 622144"/>
              <a:gd name="connsiteX1022" fmla="*/ 1266706 w 3245936"/>
              <a:gd name="connsiteY1022" fmla="*/ 305786 h 622144"/>
              <a:gd name="connsiteX1023" fmla="*/ 1267144 w 3245936"/>
              <a:gd name="connsiteY1023" fmla="*/ 304824 h 622144"/>
              <a:gd name="connsiteX1024" fmla="*/ 2032249 w 3245936"/>
              <a:gd name="connsiteY1024" fmla="*/ 301290 h 622144"/>
              <a:gd name="connsiteX1025" fmla="*/ 1985719 w 3245936"/>
              <a:gd name="connsiteY1025" fmla="*/ 313329 h 622144"/>
              <a:gd name="connsiteX1026" fmla="*/ 1983595 w 3245936"/>
              <a:gd name="connsiteY1026" fmla="*/ 320978 h 622144"/>
              <a:gd name="connsiteX1027" fmla="*/ 2006579 w 3245936"/>
              <a:gd name="connsiteY1027" fmla="*/ 338447 h 622144"/>
              <a:gd name="connsiteX1028" fmla="*/ 2038783 w 3245936"/>
              <a:gd name="connsiteY1028" fmla="*/ 316206 h 622144"/>
              <a:gd name="connsiteX1029" fmla="*/ 1616349 w 3245936"/>
              <a:gd name="connsiteY1029" fmla="*/ 301157 h 622144"/>
              <a:gd name="connsiteX1030" fmla="*/ 1613078 w 3245936"/>
              <a:gd name="connsiteY1030" fmla="*/ 303573 h 622144"/>
              <a:gd name="connsiteX1031" fmla="*/ 1614175 w 3245936"/>
              <a:gd name="connsiteY1031" fmla="*/ 303682 h 622144"/>
              <a:gd name="connsiteX1032" fmla="*/ 1623607 w 3245936"/>
              <a:gd name="connsiteY1032" fmla="*/ 301642 h 622144"/>
              <a:gd name="connsiteX1033" fmla="*/ 1623626 w 3245936"/>
              <a:gd name="connsiteY1033" fmla="*/ 301318 h 622144"/>
              <a:gd name="connsiteX1034" fmla="*/ 1546169 w 3245936"/>
              <a:gd name="connsiteY1034" fmla="*/ 300709 h 622144"/>
              <a:gd name="connsiteX1035" fmla="*/ 1545531 w 3245936"/>
              <a:gd name="connsiteY1035" fmla="*/ 301633 h 622144"/>
              <a:gd name="connsiteX1036" fmla="*/ 1547948 w 3245936"/>
              <a:gd name="connsiteY1036" fmla="*/ 304289 h 622144"/>
              <a:gd name="connsiteX1037" fmla="*/ 1563542 w 3245936"/>
              <a:gd name="connsiteY1037" fmla="*/ 307891 h 622144"/>
              <a:gd name="connsiteX1038" fmla="*/ 1595690 w 3245936"/>
              <a:gd name="connsiteY1038" fmla="*/ 300690 h 622144"/>
              <a:gd name="connsiteX1039" fmla="*/ 1593998 w 3245936"/>
              <a:gd name="connsiteY1039" fmla="*/ 301684 h 622144"/>
              <a:gd name="connsiteX1040" fmla="*/ 1611834 w 3245936"/>
              <a:gd name="connsiteY1040" fmla="*/ 303450 h 622144"/>
              <a:gd name="connsiteX1041" fmla="*/ 1614987 w 3245936"/>
              <a:gd name="connsiteY1041" fmla="*/ 301128 h 622144"/>
              <a:gd name="connsiteX1042" fmla="*/ 1653894 w 3245936"/>
              <a:gd name="connsiteY1042" fmla="*/ 300362 h 622144"/>
              <a:gd name="connsiteX1043" fmla="*/ 1630637 w 3245936"/>
              <a:gd name="connsiteY1043" fmla="*/ 301385 h 622144"/>
              <a:gd name="connsiteX1044" fmla="*/ 1630627 w 3245936"/>
              <a:gd name="connsiteY1044" fmla="*/ 301557 h 622144"/>
              <a:gd name="connsiteX1045" fmla="*/ 1645800 w 3245936"/>
              <a:gd name="connsiteY1045" fmla="*/ 305060 h 622144"/>
              <a:gd name="connsiteX1046" fmla="*/ 1580264 w 3245936"/>
              <a:gd name="connsiteY1046" fmla="*/ 300325 h 622144"/>
              <a:gd name="connsiteX1047" fmla="*/ 1592655 w 3245936"/>
              <a:gd name="connsiteY1047" fmla="*/ 301551 h 622144"/>
              <a:gd name="connsiteX1048" fmla="*/ 1594204 w 3245936"/>
              <a:gd name="connsiteY1048" fmla="*/ 300642 h 622144"/>
              <a:gd name="connsiteX1049" fmla="*/ 1657813 w 3245936"/>
              <a:gd name="connsiteY1049" fmla="*/ 300190 h 622144"/>
              <a:gd name="connsiteX1050" fmla="*/ 1654993 w 3245936"/>
              <a:gd name="connsiteY1050" fmla="*/ 300314 h 622144"/>
              <a:gd name="connsiteX1051" fmla="*/ 1646530 w 3245936"/>
              <a:gd name="connsiteY1051" fmla="*/ 305228 h 622144"/>
              <a:gd name="connsiteX1052" fmla="*/ 1649913 w 3245936"/>
              <a:gd name="connsiteY1052" fmla="*/ 306009 h 622144"/>
              <a:gd name="connsiteX1053" fmla="*/ 1671671 w 3245936"/>
              <a:gd name="connsiteY1053" fmla="*/ 299581 h 622144"/>
              <a:gd name="connsiteX1054" fmla="*/ 1659289 w 3245936"/>
              <a:gd name="connsiteY1054" fmla="*/ 300125 h 622144"/>
              <a:gd name="connsiteX1055" fmla="*/ 1650974 w 3245936"/>
              <a:gd name="connsiteY1055" fmla="*/ 306254 h 622144"/>
              <a:gd name="connsiteX1056" fmla="*/ 1659068 w 3245936"/>
              <a:gd name="connsiteY1056" fmla="*/ 308123 h 622144"/>
              <a:gd name="connsiteX1057" fmla="*/ 1667499 w 3245936"/>
              <a:gd name="connsiteY1057" fmla="*/ 308957 h 622144"/>
              <a:gd name="connsiteX1058" fmla="*/ 1671099 w 3245936"/>
              <a:gd name="connsiteY1058" fmla="*/ 306262 h 622144"/>
              <a:gd name="connsiteX1059" fmla="*/ 1546522 w 3245936"/>
              <a:gd name="connsiteY1059" fmla="*/ 299556 h 622144"/>
              <a:gd name="connsiteX1060" fmla="*/ 1546512 w 3245936"/>
              <a:gd name="connsiteY1060" fmla="*/ 299985 h 622144"/>
              <a:gd name="connsiteX1061" fmla="*/ 1546350 w 3245936"/>
              <a:gd name="connsiteY1061" fmla="*/ 300337 h 622144"/>
              <a:gd name="connsiteX1062" fmla="*/ 1565991 w 3245936"/>
              <a:gd name="connsiteY1062" fmla="*/ 308456 h 622144"/>
              <a:gd name="connsiteX1063" fmla="*/ 1573275 w 3245936"/>
              <a:gd name="connsiteY1063" fmla="*/ 310139 h 622144"/>
              <a:gd name="connsiteX1064" fmla="*/ 1575763 w 3245936"/>
              <a:gd name="connsiteY1064" fmla="*/ 308910 h 622144"/>
              <a:gd name="connsiteX1065" fmla="*/ 1577783 w 3245936"/>
              <a:gd name="connsiteY1065" fmla="*/ 310281 h 622144"/>
              <a:gd name="connsiteX1066" fmla="*/ 1591328 w 3245936"/>
              <a:gd name="connsiteY1066" fmla="*/ 302330 h 622144"/>
              <a:gd name="connsiteX1067" fmla="*/ 1568337 w 3245936"/>
              <a:gd name="connsiteY1067" fmla="*/ 300053 h 622144"/>
              <a:gd name="connsiteX1068" fmla="*/ 1487095 w 3245936"/>
              <a:gd name="connsiteY1068" fmla="*/ 299337 h 622144"/>
              <a:gd name="connsiteX1069" fmla="*/ 1459197 w 3245936"/>
              <a:gd name="connsiteY1069" fmla="*/ 324531 h 622144"/>
              <a:gd name="connsiteX1070" fmla="*/ 1460520 w 3245936"/>
              <a:gd name="connsiteY1070" fmla="*/ 324559 h 622144"/>
              <a:gd name="connsiteX1071" fmla="*/ 1461997 w 3245936"/>
              <a:gd name="connsiteY1071" fmla="*/ 325350 h 622144"/>
              <a:gd name="connsiteX1072" fmla="*/ 1680963 w 3245936"/>
              <a:gd name="connsiteY1072" fmla="*/ 299172 h 622144"/>
              <a:gd name="connsiteX1073" fmla="*/ 1672027 w 3245936"/>
              <a:gd name="connsiteY1073" fmla="*/ 299565 h 622144"/>
              <a:gd name="connsiteX1074" fmla="*/ 1671452 w 3245936"/>
              <a:gd name="connsiteY1074" fmla="*/ 306281 h 622144"/>
              <a:gd name="connsiteX1075" fmla="*/ 1671785 w 3245936"/>
              <a:gd name="connsiteY1075" fmla="*/ 306290 h 622144"/>
              <a:gd name="connsiteX1076" fmla="*/ 1674461 w 3245936"/>
              <a:gd name="connsiteY1076" fmla="*/ 310567 h 622144"/>
              <a:gd name="connsiteX1077" fmla="*/ 1674309 w 3245936"/>
              <a:gd name="connsiteY1077" fmla="*/ 310919 h 622144"/>
              <a:gd name="connsiteX1078" fmla="*/ 1678252 w 3245936"/>
              <a:gd name="connsiteY1078" fmla="*/ 312551 h 622144"/>
              <a:gd name="connsiteX1079" fmla="*/ 1697096 w 3245936"/>
              <a:gd name="connsiteY1079" fmla="*/ 316901 h 622144"/>
              <a:gd name="connsiteX1080" fmla="*/ 1547384 w 3245936"/>
              <a:gd name="connsiteY1080" fmla="*/ 297978 h 622144"/>
              <a:gd name="connsiteX1081" fmla="*/ 1546445 w 3245936"/>
              <a:gd name="connsiteY1081" fmla="*/ 298337 h 622144"/>
              <a:gd name="connsiteX1082" fmla="*/ 1546522 w 3245936"/>
              <a:gd name="connsiteY1082" fmla="*/ 298966 h 622144"/>
              <a:gd name="connsiteX1083" fmla="*/ 1560666 w 3245936"/>
              <a:gd name="connsiteY1083" fmla="*/ 299293 h 622144"/>
              <a:gd name="connsiteX1084" fmla="*/ 1487229 w 3245936"/>
              <a:gd name="connsiteY1084" fmla="*/ 297956 h 622144"/>
              <a:gd name="connsiteX1085" fmla="*/ 1455939 w 3245936"/>
              <a:gd name="connsiteY1085" fmla="*/ 321121 h 622144"/>
              <a:gd name="connsiteX1086" fmla="*/ 1457920 w 3245936"/>
              <a:gd name="connsiteY1086" fmla="*/ 324416 h 622144"/>
              <a:gd name="connsiteX1087" fmla="*/ 1787999 w 3245936"/>
              <a:gd name="connsiteY1087" fmla="*/ 297747 h 622144"/>
              <a:gd name="connsiteX1088" fmla="*/ 1758691 w 3245936"/>
              <a:gd name="connsiteY1088" fmla="*/ 324207 h 622144"/>
              <a:gd name="connsiteX1089" fmla="*/ 1789981 w 3245936"/>
              <a:gd name="connsiteY1089" fmla="*/ 301052 h 622144"/>
              <a:gd name="connsiteX1090" fmla="*/ 1732440 w 3245936"/>
              <a:gd name="connsiteY1090" fmla="*/ 296908 h 622144"/>
              <a:gd name="connsiteX1091" fmla="*/ 1681534 w 3245936"/>
              <a:gd name="connsiteY1091" fmla="*/ 299147 h 622144"/>
              <a:gd name="connsiteX1092" fmla="*/ 1697856 w 3245936"/>
              <a:gd name="connsiteY1092" fmla="*/ 317077 h 622144"/>
              <a:gd name="connsiteX1093" fmla="*/ 1748385 w 3245936"/>
              <a:gd name="connsiteY1093" fmla="*/ 328741 h 622144"/>
              <a:gd name="connsiteX1094" fmla="*/ 1749671 w 3245936"/>
              <a:gd name="connsiteY1094" fmla="*/ 326988 h 622144"/>
              <a:gd name="connsiteX1095" fmla="*/ 1783932 w 3245936"/>
              <a:gd name="connsiteY1095" fmla="*/ 296804 h 622144"/>
              <a:gd name="connsiteX1096" fmla="*/ 1758834 w 3245936"/>
              <a:gd name="connsiteY1096" fmla="*/ 322816 h 622144"/>
              <a:gd name="connsiteX1097" fmla="*/ 1786742 w 3245936"/>
              <a:gd name="connsiteY1097" fmla="*/ 297623 h 622144"/>
              <a:gd name="connsiteX1098" fmla="*/ 1785408 w 3245936"/>
              <a:gd name="connsiteY1098" fmla="*/ 297594 h 622144"/>
              <a:gd name="connsiteX1099" fmla="*/ 1783932 w 3245936"/>
              <a:gd name="connsiteY1099" fmla="*/ 296804 h 622144"/>
              <a:gd name="connsiteX1100" fmla="*/ 1293528 w 3245936"/>
              <a:gd name="connsiteY1100" fmla="*/ 295708 h 622144"/>
              <a:gd name="connsiteX1101" fmla="*/ 1273487 w 3245936"/>
              <a:gd name="connsiteY1101" fmla="*/ 305433 h 622144"/>
              <a:gd name="connsiteX1102" fmla="*/ 1273659 w 3245936"/>
              <a:gd name="connsiteY1102" fmla="*/ 307395 h 622144"/>
              <a:gd name="connsiteX1103" fmla="*/ 1273192 w 3245936"/>
              <a:gd name="connsiteY1103" fmla="*/ 308414 h 622144"/>
              <a:gd name="connsiteX1104" fmla="*/ 1318874 w 3245936"/>
              <a:gd name="connsiteY1104" fmla="*/ 343190 h 622144"/>
              <a:gd name="connsiteX1105" fmla="*/ 1491934 w 3245936"/>
              <a:gd name="connsiteY1105" fmla="*/ 294965 h 622144"/>
              <a:gd name="connsiteX1106" fmla="*/ 1462311 w 3245936"/>
              <a:gd name="connsiteY1106" fmla="*/ 325683 h 622144"/>
              <a:gd name="connsiteX1107" fmla="*/ 1463225 w 3245936"/>
              <a:gd name="connsiteY1107" fmla="*/ 327464 h 622144"/>
              <a:gd name="connsiteX1108" fmla="*/ 1512736 w 3245936"/>
              <a:gd name="connsiteY1108" fmla="*/ 325283 h 622144"/>
              <a:gd name="connsiteX1109" fmla="*/ 1495668 w 3245936"/>
              <a:gd name="connsiteY1109" fmla="*/ 295470 h 622144"/>
              <a:gd name="connsiteX1110" fmla="*/ 1493410 w 3245936"/>
              <a:gd name="connsiteY1110" fmla="*/ 295746 h 622144"/>
              <a:gd name="connsiteX1111" fmla="*/ 1491934 w 3245936"/>
              <a:gd name="connsiteY1111" fmla="*/ 294965 h 622144"/>
              <a:gd name="connsiteX1112" fmla="*/ 1107991 w 3245936"/>
              <a:gd name="connsiteY1112" fmla="*/ 294908 h 622144"/>
              <a:gd name="connsiteX1113" fmla="*/ 1067643 w 3245936"/>
              <a:gd name="connsiteY1113" fmla="*/ 334751 h 622144"/>
              <a:gd name="connsiteX1114" fmla="*/ 1068386 w 3245936"/>
              <a:gd name="connsiteY1114" fmla="*/ 336485 h 622144"/>
              <a:gd name="connsiteX1115" fmla="*/ 1163398 w 3245936"/>
              <a:gd name="connsiteY1115" fmla="*/ 333113 h 622144"/>
              <a:gd name="connsiteX1116" fmla="*/ 1163417 w 3245936"/>
              <a:gd name="connsiteY1116" fmla="*/ 332513 h 622144"/>
              <a:gd name="connsiteX1117" fmla="*/ 1163769 w 3245936"/>
              <a:gd name="connsiteY1117" fmla="*/ 331732 h 622144"/>
              <a:gd name="connsiteX1118" fmla="*/ 1782694 w 3245936"/>
              <a:gd name="connsiteY1118" fmla="*/ 294699 h 622144"/>
              <a:gd name="connsiteX1119" fmla="*/ 1733192 w 3245936"/>
              <a:gd name="connsiteY1119" fmla="*/ 296880 h 622144"/>
              <a:gd name="connsiteX1120" fmla="*/ 1750252 w 3245936"/>
              <a:gd name="connsiteY1120" fmla="*/ 326683 h 622144"/>
              <a:gd name="connsiteX1121" fmla="*/ 1752519 w 3245936"/>
              <a:gd name="connsiteY1121" fmla="*/ 326417 h 622144"/>
              <a:gd name="connsiteX1122" fmla="*/ 1753986 w 3245936"/>
              <a:gd name="connsiteY1122" fmla="*/ 327198 h 622144"/>
              <a:gd name="connsiteX1123" fmla="*/ 1783618 w 3245936"/>
              <a:gd name="connsiteY1123" fmla="*/ 296470 h 622144"/>
              <a:gd name="connsiteX1124" fmla="*/ 1782694 w 3245936"/>
              <a:gd name="connsiteY1124" fmla="*/ 294699 h 622144"/>
              <a:gd name="connsiteX1125" fmla="*/ 1497544 w 3245936"/>
              <a:gd name="connsiteY1125" fmla="*/ 293422 h 622144"/>
              <a:gd name="connsiteX1126" fmla="*/ 1496249 w 3245936"/>
              <a:gd name="connsiteY1126" fmla="*/ 295165 h 622144"/>
              <a:gd name="connsiteX1127" fmla="*/ 1513479 w 3245936"/>
              <a:gd name="connsiteY1127" fmla="*/ 325255 h 622144"/>
              <a:gd name="connsiteX1128" fmla="*/ 1564402 w 3245936"/>
              <a:gd name="connsiteY1128" fmla="*/ 323011 h 622144"/>
              <a:gd name="connsiteX1129" fmla="*/ 1548097 w 3245936"/>
              <a:gd name="connsiteY1129" fmla="*/ 305092 h 622144"/>
              <a:gd name="connsiteX1130" fmla="*/ 1500525 w 3245936"/>
              <a:gd name="connsiteY1130" fmla="*/ 293336 h 622144"/>
              <a:gd name="connsiteX1131" fmla="*/ 1547211 w 3245936"/>
              <a:gd name="connsiteY1131" fmla="*/ 304119 h 622144"/>
              <a:gd name="connsiteX1132" fmla="*/ 1545217 w 3245936"/>
              <a:gd name="connsiteY1132" fmla="*/ 301928 h 622144"/>
              <a:gd name="connsiteX1133" fmla="*/ 1542216 w 3245936"/>
              <a:gd name="connsiteY1133" fmla="*/ 302662 h 622144"/>
              <a:gd name="connsiteX1134" fmla="*/ 1539530 w 3245936"/>
              <a:gd name="connsiteY1134" fmla="*/ 298404 h 622144"/>
              <a:gd name="connsiteX1135" fmla="*/ 1541195 w 3245936"/>
              <a:gd name="connsiteY1135" fmla="*/ 297365 h 622144"/>
              <a:gd name="connsiteX1136" fmla="*/ 1667518 w 3245936"/>
              <a:gd name="connsiteY1136" fmla="*/ 293041 h 622144"/>
              <a:gd name="connsiteX1137" fmla="*/ 1656567 w 3245936"/>
              <a:gd name="connsiteY1137" fmla="*/ 299400 h 622144"/>
              <a:gd name="connsiteX1138" fmla="*/ 1659033 w 3245936"/>
              <a:gd name="connsiteY1138" fmla="*/ 299291 h 622144"/>
              <a:gd name="connsiteX1139" fmla="*/ 1299986 w 3245936"/>
              <a:gd name="connsiteY1139" fmla="*/ 292555 h 622144"/>
              <a:gd name="connsiteX1140" fmla="*/ 1294328 w 3245936"/>
              <a:gd name="connsiteY1140" fmla="*/ 295299 h 622144"/>
              <a:gd name="connsiteX1141" fmla="*/ 1320589 w 3245936"/>
              <a:gd name="connsiteY1141" fmla="*/ 344495 h 622144"/>
              <a:gd name="connsiteX1142" fmla="*/ 1367328 w 3245936"/>
              <a:gd name="connsiteY1142" fmla="*/ 380061 h 622144"/>
              <a:gd name="connsiteX1143" fmla="*/ 1367509 w 3245936"/>
              <a:gd name="connsiteY1143" fmla="*/ 379442 h 622144"/>
              <a:gd name="connsiteX1144" fmla="*/ 1674890 w 3245936"/>
              <a:gd name="connsiteY1144" fmla="*/ 292498 h 622144"/>
              <a:gd name="connsiteX1145" fmla="*/ 1672566 w 3245936"/>
              <a:gd name="connsiteY1145" fmla="*/ 293260 h 622144"/>
              <a:gd name="connsiteX1146" fmla="*/ 1672099 w 3245936"/>
              <a:gd name="connsiteY1146" fmla="*/ 298718 h 622144"/>
              <a:gd name="connsiteX1147" fmla="*/ 1680225 w 3245936"/>
              <a:gd name="connsiteY1147" fmla="*/ 298361 h 622144"/>
              <a:gd name="connsiteX1148" fmla="*/ 2079141 w 3245936"/>
              <a:gd name="connsiteY1148" fmla="*/ 292355 h 622144"/>
              <a:gd name="connsiteX1149" fmla="*/ 2073159 w 3245936"/>
              <a:gd name="connsiteY1149" fmla="*/ 388853 h 622144"/>
              <a:gd name="connsiteX1150" fmla="*/ 2073426 w 3245936"/>
              <a:gd name="connsiteY1150" fmla="*/ 388853 h 622144"/>
              <a:gd name="connsiteX1151" fmla="*/ 2074845 w 3245936"/>
              <a:gd name="connsiteY1151" fmla="*/ 389577 h 622144"/>
              <a:gd name="connsiteX1152" fmla="*/ 2096705 w 3245936"/>
              <a:gd name="connsiteY1152" fmla="*/ 367974 h 622144"/>
              <a:gd name="connsiteX1153" fmla="*/ 2079455 w 3245936"/>
              <a:gd name="connsiteY1153" fmla="*/ 292355 h 622144"/>
              <a:gd name="connsiteX1154" fmla="*/ 2079141 w 3245936"/>
              <a:gd name="connsiteY1154" fmla="*/ 292355 h 622144"/>
              <a:gd name="connsiteX1155" fmla="*/ 1670128 w 3245936"/>
              <a:gd name="connsiteY1155" fmla="*/ 292136 h 622144"/>
              <a:gd name="connsiteX1156" fmla="*/ 1660508 w 3245936"/>
              <a:gd name="connsiteY1156" fmla="*/ 299227 h 622144"/>
              <a:gd name="connsiteX1157" fmla="*/ 1671743 w 3245936"/>
              <a:gd name="connsiteY1157" fmla="*/ 298734 h 622144"/>
              <a:gd name="connsiteX1158" fmla="*/ 1672214 w 3245936"/>
              <a:gd name="connsiteY1158" fmla="*/ 293232 h 622144"/>
              <a:gd name="connsiteX1159" fmla="*/ 1671880 w 3245936"/>
              <a:gd name="connsiteY1159" fmla="*/ 293232 h 622144"/>
              <a:gd name="connsiteX1160" fmla="*/ 1670128 w 3245936"/>
              <a:gd name="connsiteY1160" fmla="*/ 292136 h 622144"/>
              <a:gd name="connsiteX1161" fmla="*/ 1561198 w 3245936"/>
              <a:gd name="connsiteY1161" fmla="*/ 291769 h 622144"/>
              <a:gd name="connsiteX1162" fmla="*/ 1502268 w 3245936"/>
              <a:gd name="connsiteY1162" fmla="*/ 292603 h 622144"/>
              <a:gd name="connsiteX1163" fmla="*/ 1542449 w 3245936"/>
              <a:gd name="connsiteY1163" fmla="*/ 296581 h 622144"/>
              <a:gd name="connsiteX1164" fmla="*/ 1543816 w 3245936"/>
              <a:gd name="connsiteY1164" fmla="*/ 295727 h 622144"/>
              <a:gd name="connsiteX1165" fmla="*/ 1545265 w 3245936"/>
              <a:gd name="connsiteY1165" fmla="*/ 296860 h 622144"/>
              <a:gd name="connsiteX1166" fmla="*/ 1547359 w 3245936"/>
              <a:gd name="connsiteY1166" fmla="*/ 297067 h 622144"/>
              <a:gd name="connsiteX1167" fmla="*/ 2081731 w 3245936"/>
              <a:gd name="connsiteY1167" fmla="*/ 291136 h 622144"/>
              <a:gd name="connsiteX1168" fmla="*/ 2080179 w 3245936"/>
              <a:gd name="connsiteY1168" fmla="*/ 292165 h 622144"/>
              <a:gd name="connsiteX1169" fmla="*/ 2097314 w 3245936"/>
              <a:gd name="connsiteY1169" fmla="*/ 367374 h 622144"/>
              <a:gd name="connsiteX1170" fmla="*/ 2137338 w 3245936"/>
              <a:gd name="connsiteY1170" fmla="*/ 327846 h 622144"/>
              <a:gd name="connsiteX1171" fmla="*/ 2076369 w 3245936"/>
              <a:gd name="connsiteY1171" fmla="*/ 291136 h 622144"/>
              <a:gd name="connsiteX1172" fmla="*/ 2039802 w 3245936"/>
              <a:gd name="connsiteY1172" fmla="*/ 316397 h 622144"/>
              <a:gd name="connsiteX1173" fmla="*/ 2070911 w 3245936"/>
              <a:gd name="connsiteY1173" fmla="*/ 387348 h 622144"/>
              <a:gd name="connsiteX1174" fmla="*/ 2072521 w 3245936"/>
              <a:gd name="connsiteY1174" fmla="*/ 388577 h 622144"/>
              <a:gd name="connsiteX1175" fmla="*/ 2078483 w 3245936"/>
              <a:gd name="connsiteY1175" fmla="*/ 292327 h 622144"/>
              <a:gd name="connsiteX1176" fmla="*/ 2078217 w 3245936"/>
              <a:gd name="connsiteY1176" fmla="*/ 292327 h 622144"/>
              <a:gd name="connsiteX1177" fmla="*/ 2076369 w 3245936"/>
              <a:gd name="connsiteY1177" fmla="*/ 291136 h 622144"/>
              <a:gd name="connsiteX1178" fmla="*/ 1610509 w 3245936"/>
              <a:gd name="connsiteY1178" fmla="*/ 291071 h 622144"/>
              <a:gd name="connsiteX1179" fmla="*/ 1563689 w 3245936"/>
              <a:gd name="connsiteY1179" fmla="*/ 291734 h 622144"/>
              <a:gd name="connsiteX1180" fmla="*/ 1549268 w 3245936"/>
              <a:gd name="connsiteY1180" fmla="*/ 297256 h 622144"/>
              <a:gd name="connsiteX1181" fmla="*/ 1572642 w 3245936"/>
              <a:gd name="connsiteY1181" fmla="*/ 299570 h 622144"/>
              <a:gd name="connsiteX1182" fmla="*/ 1595137 w 3245936"/>
              <a:gd name="connsiteY1182" fmla="*/ 300090 h 622144"/>
              <a:gd name="connsiteX1183" fmla="*/ 1628975 w 3245936"/>
              <a:gd name="connsiteY1183" fmla="*/ 290810 h 622144"/>
              <a:gd name="connsiteX1184" fmla="*/ 1612129 w 3245936"/>
              <a:gd name="connsiteY1184" fmla="*/ 291048 h 622144"/>
              <a:gd name="connsiteX1185" fmla="*/ 1596642 w 3245936"/>
              <a:gd name="connsiteY1185" fmla="*/ 300137 h 622144"/>
              <a:gd name="connsiteX1186" fmla="*/ 1615749 w 3245936"/>
              <a:gd name="connsiteY1186" fmla="*/ 300556 h 622144"/>
              <a:gd name="connsiteX1187" fmla="*/ 1638907 w 3245936"/>
              <a:gd name="connsiteY1187" fmla="*/ 290669 h 622144"/>
              <a:gd name="connsiteX1188" fmla="*/ 1630397 w 3245936"/>
              <a:gd name="connsiteY1188" fmla="*/ 290790 h 622144"/>
              <a:gd name="connsiteX1189" fmla="*/ 1617121 w 3245936"/>
              <a:gd name="connsiteY1189" fmla="*/ 300575 h 622144"/>
              <a:gd name="connsiteX1190" fmla="*/ 1623646 w 3245936"/>
              <a:gd name="connsiteY1190" fmla="*/ 300728 h 622144"/>
              <a:gd name="connsiteX1191" fmla="*/ 1623655 w 3245936"/>
              <a:gd name="connsiteY1191" fmla="*/ 300299 h 622144"/>
              <a:gd name="connsiteX1192" fmla="*/ 1627941 w 3245936"/>
              <a:gd name="connsiteY1192" fmla="*/ 297623 h 622144"/>
              <a:gd name="connsiteX1193" fmla="*/ 1629599 w 3245936"/>
              <a:gd name="connsiteY1193" fmla="*/ 298613 h 622144"/>
              <a:gd name="connsiteX1194" fmla="*/ 1669156 w 3245936"/>
              <a:gd name="connsiteY1194" fmla="*/ 290241 h 622144"/>
              <a:gd name="connsiteX1195" fmla="*/ 1639889 w 3245936"/>
              <a:gd name="connsiteY1195" fmla="*/ 290655 h 622144"/>
              <a:gd name="connsiteX1196" fmla="*/ 1630027 w 3245936"/>
              <a:gd name="connsiteY1196" fmla="*/ 299071 h 622144"/>
              <a:gd name="connsiteX1197" fmla="*/ 1630656 w 3245936"/>
              <a:gd name="connsiteY1197" fmla="*/ 300537 h 622144"/>
              <a:gd name="connsiteX1198" fmla="*/ 1655470 w 3245936"/>
              <a:gd name="connsiteY1198" fmla="*/ 299448 h 622144"/>
              <a:gd name="connsiteX1199" fmla="*/ 1669528 w 3245936"/>
              <a:gd name="connsiteY1199" fmla="*/ 291289 h 622144"/>
              <a:gd name="connsiteX1200" fmla="*/ 1669156 w 3245936"/>
              <a:gd name="connsiteY1200" fmla="*/ 290241 h 622144"/>
              <a:gd name="connsiteX1201" fmla="*/ 2075740 w 3245936"/>
              <a:gd name="connsiteY1201" fmla="*/ 290050 h 622144"/>
              <a:gd name="connsiteX1202" fmla="*/ 2033097 w 3245936"/>
              <a:gd name="connsiteY1202" fmla="*/ 301080 h 622144"/>
              <a:gd name="connsiteX1203" fmla="*/ 2039507 w 3245936"/>
              <a:gd name="connsiteY1203" fmla="*/ 315701 h 622144"/>
              <a:gd name="connsiteX1204" fmla="*/ 2075921 w 3245936"/>
              <a:gd name="connsiteY1204" fmla="*/ 290536 h 622144"/>
              <a:gd name="connsiteX1205" fmla="*/ 2075740 w 3245936"/>
              <a:gd name="connsiteY1205" fmla="*/ 290050 h 622144"/>
              <a:gd name="connsiteX1206" fmla="*/ 2924313 w 3245936"/>
              <a:gd name="connsiteY1206" fmla="*/ 289393 h 622144"/>
              <a:gd name="connsiteX1207" fmla="*/ 2865382 w 3245936"/>
              <a:gd name="connsiteY1207" fmla="*/ 420924 h 622144"/>
              <a:gd name="connsiteX1208" fmla="*/ 2942201 w 3245936"/>
              <a:gd name="connsiteY1208" fmla="*/ 459719 h 622144"/>
              <a:gd name="connsiteX1209" fmla="*/ 2944306 w 3245936"/>
              <a:gd name="connsiteY1209" fmla="*/ 458262 h 622144"/>
              <a:gd name="connsiteX1210" fmla="*/ 2925265 w 3245936"/>
              <a:gd name="connsiteY1210" fmla="*/ 289507 h 622144"/>
              <a:gd name="connsiteX1211" fmla="*/ 2924522 w 3245936"/>
              <a:gd name="connsiteY1211" fmla="*/ 289488 h 622144"/>
              <a:gd name="connsiteX1212" fmla="*/ 2924313 w 3245936"/>
              <a:gd name="connsiteY1212" fmla="*/ 289393 h 622144"/>
              <a:gd name="connsiteX1213" fmla="*/ 2922884 w 3245936"/>
              <a:gd name="connsiteY1213" fmla="*/ 288555 h 622144"/>
              <a:gd name="connsiteX1214" fmla="*/ 2802679 w 3245936"/>
              <a:gd name="connsiteY1214" fmla="*/ 386310 h 622144"/>
              <a:gd name="connsiteX1215" fmla="*/ 2803136 w 3245936"/>
              <a:gd name="connsiteY1215" fmla="*/ 389025 h 622144"/>
              <a:gd name="connsiteX1216" fmla="*/ 2802974 w 3245936"/>
              <a:gd name="connsiteY1216" fmla="*/ 389406 h 622144"/>
              <a:gd name="connsiteX1217" fmla="*/ 2864572 w 3245936"/>
              <a:gd name="connsiteY1217" fmla="*/ 420524 h 622144"/>
              <a:gd name="connsiteX1218" fmla="*/ 2923494 w 3245936"/>
              <a:gd name="connsiteY1218" fmla="*/ 289022 h 622144"/>
              <a:gd name="connsiteX1219" fmla="*/ 2922884 w 3245936"/>
              <a:gd name="connsiteY1219" fmla="*/ 288555 h 622144"/>
              <a:gd name="connsiteX1220" fmla="*/ 2179705 w 3245936"/>
              <a:gd name="connsiteY1220" fmla="*/ 288469 h 622144"/>
              <a:gd name="connsiteX1221" fmla="*/ 2152654 w 3245936"/>
              <a:gd name="connsiteY1221" fmla="*/ 336970 h 622144"/>
              <a:gd name="connsiteX1222" fmla="*/ 2205375 w 3245936"/>
              <a:gd name="connsiteY1222" fmla="*/ 371784 h 622144"/>
              <a:gd name="connsiteX1223" fmla="*/ 2206766 w 3245936"/>
              <a:gd name="connsiteY1223" fmla="*/ 370794 h 622144"/>
              <a:gd name="connsiteX1224" fmla="*/ 2181792 w 3245936"/>
              <a:gd name="connsiteY1224" fmla="*/ 288698 h 622144"/>
              <a:gd name="connsiteX1225" fmla="*/ 2180248 w 3245936"/>
              <a:gd name="connsiteY1225" fmla="*/ 288707 h 622144"/>
              <a:gd name="connsiteX1226" fmla="*/ 2179705 w 3245936"/>
              <a:gd name="connsiteY1226" fmla="*/ 288469 h 622144"/>
              <a:gd name="connsiteX1227" fmla="*/ 2178839 w 3245936"/>
              <a:gd name="connsiteY1227" fmla="*/ 287993 h 622144"/>
              <a:gd name="connsiteX1228" fmla="*/ 2138643 w 3245936"/>
              <a:gd name="connsiteY1228" fmla="*/ 327703 h 622144"/>
              <a:gd name="connsiteX1229" fmla="*/ 2151978 w 3245936"/>
              <a:gd name="connsiteY1229" fmla="*/ 336513 h 622144"/>
              <a:gd name="connsiteX1230" fmla="*/ 2178972 w 3245936"/>
              <a:gd name="connsiteY1230" fmla="*/ 288126 h 622144"/>
              <a:gd name="connsiteX1231" fmla="*/ 2178839 w 3245936"/>
              <a:gd name="connsiteY1231" fmla="*/ 287993 h 622144"/>
              <a:gd name="connsiteX1232" fmla="*/ 2928380 w 3245936"/>
              <a:gd name="connsiteY1232" fmla="*/ 287755 h 622144"/>
              <a:gd name="connsiteX1233" fmla="*/ 2926170 w 3245936"/>
              <a:gd name="connsiteY1233" fmla="*/ 289441 h 622144"/>
              <a:gd name="connsiteX1234" fmla="*/ 2945211 w 3245936"/>
              <a:gd name="connsiteY1234" fmla="*/ 458186 h 622144"/>
              <a:gd name="connsiteX1235" fmla="*/ 2945954 w 3245936"/>
              <a:gd name="connsiteY1235" fmla="*/ 458224 h 622144"/>
              <a:gd name="connsiteX1236" fmla="*/ 2947240 w 3245936"/>
              <a:gd name="connsiteY1236" fmla="*/ 458805 h 622144"/>
              <a:gd name="connsiteX1237" fmla="*/ 3052548 w 3245936"/>
              <a:gd name="connsiteY1237" fmla="*/ 344533 h 622144"/>
              <a:gd name="connsiteX1238" fmla="*/ 3051738 w 3245936"/>
              <a:gd name="connsiteY1238" fmla="*/ 341447 h 622144"/>
              <a:gd name="connsiteX1239" fmla="*/ 3051843 w 3245936"/>
              <a:gd name="connsiteY1239" fmla="*/ 341209 h 622144"/>
              <a:gd name="connsiteX1240" fmla="*/ 2183801 w 3245936"/>
              <a:gd name="connsiteY1240" fmla="*/ 287450 h 622144"/>
              <a:gd name="connsiteX1241" fmla="*/ 2182372 w 3245936"/>
              <a:gd name="connsiteY1241" fmla="*/ 288479 h 622144"/>
              <a:gd name="connsiteX1242" fmla="*/ 2207337 w 3245936"/>
              <a:gd name="connsiteY1242" fmla="*/ 370584 h 622144"/>
              <a:gd name="connsiteX1243" fmla="*/ 2208881 w 3245936"/>
              <a:gd name="connsiteY1243" fmla="*/ 370565 h 622144"/>
              <a:gd name="connsiteX1244" fmla="*/ 2209023 w 3245936"/>
              <a:gd name="connsiteY1244" fmla="*/ 370641 h 622144"/>
              <a:gd name="connsiteX1245" fmla="*/ 2230531 w 3245936"/>
              <a:gd name="connsiteY1245" fmla="*/ 316463 h 622144"/>
              <a:gd name="connsiteX1246" fmla="*/ 1799201 w 3245936"/>
              <a:gd name="connsiteY1246" fmla="*/ 286383 h 622144"/>
              <a:gd name="connsiteX1247" fmla="*/ 1789371 w 3245936"/>
              <a:gd name="connsiteY1247" fmla="*/ 292536 h 622144"/>
              <a:gd name="connsiteX1248" fmla="*/ 1789695 w 3245936"/>
              <a:gd name="connsiteY1248" fmla="*/ 294927 h 622144"/>
              <a:gd name="connsiteX1249" fmla="*/ 1789666 w 3245936"/>
              <a:gd name="connsiteY1249" fmla="*/ 294994 h 622144"/>
              <a:gd name="connsiteX1250" fmla="*/ 2177534 w 3245936"/>
              <a:gd name="connsiteY1250" fmla="*/ 285678 h 622144"/>
              <a:gd name="connsiteX1251" fmla="*/ 2082531 w 3245936"/>
              <a:gd name="connsiteY1251" fmla="*/ 289050 h 622144"/>
              <a:gd name="connsiteX1252" fmla="*/ 2082522 w 3245936"/>
              <a:gd name="connsiteY1252" fmla="*/ 289650 h 622144"/>
              <a:gd name="connsiteX1253" fmla="*/ 2082169 w 3245936"/>
              <a:gd name="connsiteY1253" fmla="*/ 290422 h 622144"/>
              <a:gd name="connsiteX1254" fmla="*/ 2137938 w 3245936"/>
              <a:gd name="connsiteY1254" fmla="*/ 327255 h 622144"/>
              <a:gd name="connsiteX1255" fmla="*/ 2178277 w 3245936"/>
              <a:gd name="connsiteY1255" fmla="*/ 287402 h 622144"/>
              <a:gd name="connsiteX1256" fmla="*/ 2177534 w 3245936"/>
              <a:gd name="connsiteY1256" fmla="*/ 285678 h 622144"/>
              <a:gd name="connsiteX1257" fmla="*/ 1093941 w 3245936"/>
              <a:gd name="connsiteY1257" fmla="*/ 285640 h 622144"/>
              <a:gd name="connsiteX1258" fmla="*/ 1066957 w 3245936"/>
              <a:gd name="connsiteY1258" fmla="*/ 334037 h 622144"/>
              <a:gd name="connsiteX1259" fmla="*/ 1067090 w 3245936"/>
              <a:gd name="connsiteY1259" fmla="*/ 334170 h 622144"/>
              <a:gd name="connsiteX1260" fmla="*/ 1107295 w 3245936"/>
              <a:gd name="connsiteY1260" fmla="*/ 294460 h 622144"/>
              <a:gd name="connsiteX1261" fmla="*/ 1239350 w 3245936"/>
              <a:gd name="connsiteY1261" fmla="*/ 283707 h 622144"/>
              <a:gd name="connsiteX1262" fmla="*/ 1207146 w 3245936"/>
              <a:gd name="connsiteY1262" fmla="*/ 305957 h 622144"/>
              <a:gd name="connsiteX1263" fmla="*/ 1213680 w 3245936"/>
              <a:gd name="connsiteY1263" fmla="*/ 320864 h 622144"/>
              <a:gd name="connsiteX1264" fmla="*/ 1260210 w 3245936"/>
              <a:gd name="connsiteY1264" fmla="*/ 308834 h 622144"/>
              <a:gd name="connsiteX1265" fmla="*/ 1262334 w 3245936"/>
              <a:gd name="connsiteY1265" fmla="*/ 301175 h 622144"/>
              <a:gd name="connsiteX1266" fmla="*/ 193772 w 3245936"/>
              <a:gd name="connsiteY1266" fmla="*/ 281649 h 622144"/>
              <a:gd name="connsiteX1267" fmla="*/ 190800 w 3245936"/>
              <a:gd name="connsiteY1267" fmla="*/ 283402 h 622144"/>
              <a:gd name="connsiteX1268" fmla="*/ 183608 w 3245936"/>
              <a:gd name="connsiteY1268" fmla="*/ 385453 h 622144"/>
              <a:gd name="connsiteX1269" fmla="*/ 183827 w 3245936"/>
              <a:gd name="connsiteY1269" fmla="*/ 385462 h 622144"/>
              <a:gd name="connsiteX1270" fmla="*/ 186161 w 3245936"/>
              <a:gd name="connsiteY1270" fmla="*/ 387291 h 622144"/>
              <a:gd name="connsiteX1271" fmla="*/ 317187 w 3245936"/>
              <a:gd name="connsiteY1271" fmla="*/ 337028 h 622144"/>
              <a:gd name="connsiteX1272" fmla="*/ 317120 w 3245936"/>
              <a:gd name="connsiteY1272" fmla="*/ 335342 h 622144"/>
              <a:gd name="connsiteX1273" fmla="*/ 317225 w 3245936"/>
              <a:gd name="connsiteY1273" fmla="*/ 335103 h 622144"/>
              <a:gd name="connsiteX1274" fmla="*/ 187333 w 3245936"/>
              <a:gd name="connsiteY1274" fmla="*/ 280906 h 622144"/>
              <a:gd name="connsiteX1275" fmla="*/ 69204 w 3245936"/>
              <a:gd name="connsiteY1275" fmla="*/ 303223 h 622144"/>
              <a:gd name="connsiteX1276" fmla="*/ 69175 w 3245936"/>
              <a:gd name="connsiteY1276" fmla="*/ 304309 h 622144"/>
              <a:gd name="connsiteX1277" fmla="*/ 68746 w 3245936"/>
              <a:gd name="connsiteY1277" fmla="*/ 305243 h 622144"/>
              <a:gd name="connsiteX1278" fmla="*/ 180427 w 3245936"/>
              <a:gd name="connsiteY1278" fmla="*/ 386558 h 622144"/>
              <a:gd name="connsiteX1279" fmla="*/ 182942 w 3245936"/>
              <a:gd name="connsiteY1279" fmla="*/ 385424 h 622144"/>
              <a:gd name="connsiteX1280" fmla="*/ 190123 w 3245936"/>
              <a:gd name="connsiteY1280" fmla="*/ 283383 h 622144"/>
              <a:gd name="connsiteX1281" fmla="*/ 189904 w 3245936"/>
              <a:gd name="connsiteY1281" fmla="*/ 283383 h 622144"/>
              <a:gd name="connsiteX1282" fmla="*/ 187333 w 3245936"/>
              <a:gd name="connsiteY1282" fmla="*/ 280906 h 622144"/>
              <a:gd name="connsiteX1283" fmla="*/ 1927055 w 3245936"/>
              <a:gd name="connsiteY1283" fmla="*/ 278963 h 622144"/>
              <a:gd name="connsiteX1284" fmla="*/ 1952401 w 3245936"/>
              <a:gd name="connsiteY1284" fmla="*/ 326445 h 622144"/>
              <a:gd name="connsiteX1285" fmla="*/ 1972441 w 3245936"/>
              <a:gd name="connsiteY1285" fmla="*/ 316720 h 622144"/>
              <a:gd name="connsiteX1286" fmla="*/ 1972270 w 3245936"/>
              <a:gd name="connsiteY1286" fmla="*/ 314768 h 622144"/>
              <a:gd name="connsiteX1287" fmla="*/ 1972737 w 3245936"/>
              <a:gd name="connsiteY1287" fmla="*/ 313739 h 622144"/>
              <a:gd name="connsiteX1288" fmla="*/ 2142834 w 3245936"/>
              <a:gd name="connsiteY1288" fmla="*/ 275801 h 622144"/>
              <a:gd name="connsiteX1289" fmla="*/ 2083513 w 3245936"/>
              <a:gd name="connsiteY1289" fmla="*/ 288364 h 622144"/>
              <a:gd name="connsiteX1290" fmla="*/ 2177553 w 3245936"/>
              <a:gd name="connsiteY1290" fmla="*/ 285031 h 622144"/>
              <a:gd name="connsiteX1291" fmla="*/ 2177562 w 3245936"/>
              <a:gd name="connsiteY1291" fmla="*/ 284793 h 622144"/>
              <a:gd name="connsiteX1292" fmla="*/ 740697 w 3245936"/>
              <a:gd name="connsiteY1292" fmla="*/ 274972 h 622144"/>
              <a:gd name="connsiteX1293" fmla="*/ 631102 w 3245936"/>
              <a:gd name="connsiteY1293" fmla="*/ 318701 h 622144"/>
              <a:gd name="connsiteX1294" fmla="*/ 631179 w 3245936"/>
              <a:gd name="connsiteY1294" fmla="*/ 320083 h 622144"/>
              <a:gd name="connsiteX1295" fmla="*/ 780959 w 3245936"/>
              <a:gd name="connsiteY1295" fmla="*/ 360249 h 622144"/>
              <a:gd name="connsiteX1296" fmla="*/ 782255 w 3245936"/>
              <a:gd name="connsiteY1296" fmla="*/ 358602 h 622144"/>
              <a:gd name="connsiteX1297" fmla="*/ 1399151 w 3245936"/>
              <a:gd name="connsiteY1297" fmla="*/ 270210 h 622144"/>
              <a:gd name="connsiteX1298" fmla="*/ 1368490 w 3245936"/>
              <a:gd name="connsiteY1298" fmla="*/ 379347 h 622144"/>
              <a:gd name="connsiteX1299" fmla="*/ 1369271 w 3245936"/>
              <a:gd name="connsiteY1299" fmla="*/ 380347 h 622144"/>
              <a:gd name="connsiteX1300" fmla="*/ 1371566 w 3245936"/>
              <a:gd name="connsiteY1300" fmla="*/ 379909 h 622144"/>
              <a:gd name="connsiteX1301" fmla="*/ 2171628 w 3245936"/>
              <a:gd name="connsiteY1301" fmla="*/ 269696 h 622144"/>
              <a:gd name="connsiteX1302" fmla="*/ 2144844 w 3245936"/>
              <a:gd name="connsiteY1302" fmla="*/ 275372 h 622144"/>
              <a:gd name="connsiteX1303" fmla="*/ 2177801 w 3245936"/>
              <a:gd name="connsiteY1303" fmla="*/ 283907 h 622144"/>
              <a:gd name="connsiteX1304" fmla="*/ 2178982 w 3245936"/>
              <a:gd name="connsiteY1304" fmla="*/ 282364 h 622144"/>
              <a:gd name="connsiteX1305" fmla="*/ 1029228 w 3245936"/>
              <a:gd name="connsiteY1305" fmla="*/ 268838 h 622144"/>
              <a:gd name="connsiteX1306" fmla="*/ 1013617 w 3245936"/>
              <a:gd name="connsiteY1306" fmla="*/ 304585 h 622144"/>
              <a:gd name="connsiteX1307" fmla="*/ 1014750 w 3245936"/>
              <a:gd name="connsiteY1307" fmla="*/ 305300 h 622144"/>
              <a:gd name="connsiteX1308" fmla="*/ 2462017 w 3245936"/>
              <a:gd name="connsiteY1308" fmla="*/ 264704 h 622144"/>
              <a:gd name="connsiteX1309" fmla="*/ 2461207 w 3245936"/>
              <a:gd name="connsiteY1309" fmla="*/ 361869 h 622144"/>
              <a:gd name="connsiteX1310" fmla="*/ 2461655 w 3245936"/>
              <a:gd name="connsiteY1310" fmla="*/ 361878 h 622144"/>
              <a:gd name="connsiteX1311" fmla="*/ 2463951 w 3245936"/>
              <a:gd name="connsiteY1311" fmla="*/ 363650 h 622144"/>
              <a:gd name="connsiteX1312" fmla="*/ 2477848 w 3245936"/>
              <a:gd name="connsiteY1312" fmla="*/ 358107 h 622144"/>
              <a:gd name="connsiteX1313" fmla="*/ 767329 w 3245936"/>
              <a:gd name="connsiteY1313" fmla="*/ 264352 h 622144"/>
              <a:gd name="connsiteX1314" fmla="*/ 741497 w 3245936"/>
              <a:gd name="connsiteY1314" fmla="*/ 274667 h 622144"/>
              <a:gd name="connsiteX1315" fmla="*/ 783036 w 3245936"/>
              <a:gd name="connsiteY1315" fmla="*/ 358268 h 622144"/>
              <a:gd name="connsiteX1316" fmla="*/ 783226 w 3245936"/>
              <a:gd name="connsiteY1316" fmla="*/ 358183 h 622144"/>
              <a:gd name="connsiteX1317" fmla="*/ 2197946 w 3245936"/>
              <a:gd name="connsiteY1317" fmla="*/ 264133 h 622144"/>
              <a:gd name="connsiteX1318" fmla="*/ 2172362 w 3245936"/>
              <a:gd name="connsiteY1318" fmla="*/ 269543 h 622144"/>
              <a:gd name="connsiteX1319" fmla="*/ 2179620 w 3245936"/>
              <a:gd name="connsiteY1319" fmla="*/ 282021 h 622144"/>
              <a:gd name="connsiteX1320" fmla="*/ 2181858 w 3245936"/>
              <a:gd name="connsiteY1320" fmla="*/ 281745 h 622144"/>
              <a:gd name="connsiteX1321" fmla="*/ 2182991 w 3245936"/>
              <a:gd name="connsiteY1321" fmla="*/ 282249 h 622144"/>
              <a:gd name="connsiteX1322" fmla="*/ 2462903 w 3245936"/>
              <a:gd name="connsiteY1322" fmla="*/ 263895 h 622144"/>
              <a:gd name="connsiteX1323" fmla="*/ 2462703 w 3245936"/>
              <a:gd name="connsiteY1323" fmla="*/ 263971 h 622144"/>
              <a:gd name="connsiteX1324" fmla="*/ 2478600 w 3245936"/>
              <a:gd name="connsiteY1324" fmla="*/ 357811 h 622144"/>
              <a:gd name="connsiteX1325" fmla="*/ 2504432 w 3245936"/>
              <a:gd name="connsiteY1325" fmla="*/ 347505 h 622144"/>
              <a:gd name="connsiteX1326" fmla="*/ 1277250 w 3245936"/>
              <a:gd name="connsiteY1326" fmla="*/ 263294 h 622144"/>
              <a:gd name="connsiteX1327" fmla="*/ 1293957 w 3245936"/>
              <a:gd name="connsiteY1327" fmla="*/ 294584 h 622144"/>
              <a:gd name="connsiteX1328" fmla="*/ 1299481 w 3245936"/>
              <a:gd name="connsiteY1328" fmla="*/ 291898 h 622144"/>
              <a:gd name="connsiteX1329" fmla="*/ 2459426 w 3245936"/>
              <a:gd name="connsiteY1329" fmla="*/ 263247 h 622144"/>
              <a:gd name="connsiteX1330" fmla="*/ 2414344 w 3245936"/>
              <a:gd name="connsiteY1330" fmla="*/ 303681 h 622144"/>
              <a:gd name="connsiteX1331" fmla="*/ 2459045 w 3245936"/>
              <a:gd name="connsiteY1331" fmla="*/ 362307 h 622144"/>
              <a:gd name="connsiteX1332" fmla="*/ 2460569 w 3245936"/>
              <a:gd name="connsiteY1332" fmla="*/ 361850 h 622144"/>
              <a:gd name="connsiteX1333" fmla="*/ 2461379 w 3245936"/>
              <a:gd name="connsiteY1333" fmla="*/ 264085 h 622144"/>
              <a:gd name="connsiteX1334" fmla="*/ 2460922 w 3245936"/>
              <a:gd name="connsiteY1334" fmla="*/ 264066 h 622144"/>
              <a:gd name="connsiteX1335" fmla="*/ 2459426 w 3245936"/>
              <a:gd name="connsiteY1335" fmla="*/ 263247 h 622144"/>
              <a:gd name="connsiteX1336" fmla="*/ 1273869 w 3245936"/>
              <a:gd name="connsiteY1336" fmla="*/ 262504 h 622144"/>
              <a:gd name="connsiteX1337" fmla="*/ 1263258 w 3245936"/>
              <a:gd name="connsiteY1337" fmla="*/ 300633 h 622144"/>
              <a:gd name="connsiteX1338" fmla="*/ 1267468 w 3245936"/>
              <a:gd name="connsiteY1338" fmla="*/ 303976 h 622144"/>
              <a:gd name="connsiteX1339" fmla="*/ 1267668 w 3245936"/>
              <a:gd name="connsiteY1339" fmla="*/ 304138 h 622144"/>
              <a:gd name="connsiteX1340" fmla="*/ 1270278 w 3245936"/>
              <a:gd name="connsiteY1340" fmla="*/ 303080 h 622144"/>
              <a:gd name="connsiteX1341" fmla="*/ 1273916 w 3245936"/>
              <a:gd name="connsiteY1341" fmla="*/ 262504 h 622144"/>
              <a:gd name="connsiteX1342" fmla="*/ 1273869 w 3245936"/>
              <a:gd name="connsiteY1342" fmla="*/ 262504 h 622144"/>
              <a:gd name="connsiteX1343" fmla="*/ 943837 w 3245936"/>
              <a:gd name="connsiteY1343" fmla="*/ 262332 h 622144"/>
              <a:gd name="connsiteX1344" fmla="*/ 986728 w 3245936"/>
              <a:gd name="connsiteY1344" fmla="*/ 364193 h 622144"/>
              <a:gd name="connsiteX1345" fmla="*/ 1012579 w 3245936"/>
              <a:gd name="connsiteY1345" fmla="*/ 305005 h 622144"/>
              <a:gd name="connsiteX1346" fmla="*/ 1275716 w 3245936"/>
              <a:gd name="connsiteY1346" fmla="*/ 262294 h 622144"/>
              <a:gd name="connsiteX1347" fmla="*/ 1274383 w 3245936"/>
              <a:gd name="connsiteY1347" fmla="*/ 262513 h 622144"/>
              <a:gd name="connsiteX1348" fmla="*/ 1270735 w 3245936"/>
              <a:gd name="connsiteY1348" fmla="*/ 303099 h 622144"/>
              <a:gd name="connsiteX1349" fmla="*/ 1271001 w 3245936"/>
              <a:gd name="connsiteY1349" fmla="*/ 303099 h 622144"/>
              <a:gd name="connsiteX1350" fmla="*/ 1273202 w 3245936"/>
              <a:gd name="connsiteY1350" fmla="*/ 304671 h 622144"/>
              <a:gd name="connsiteX1351" fmla="*/ 1293147 w 3245936"/>
              <a:gd name="connsiteY1351" fmla="*/ 294984 h 622144"/>
              <a:gd name="connsiteX1352" fmla="*/ 2089180 w 3245936"/>
              <a:gd name="connsiteY1352" fmla="*/ 261923 h 622144"/>
              <a:gd name="connsiteX1353" fmla="*/ 2080550 w 3245936"/>
              <a:gd name="connsiteY1353" fmla="*/ 285688 h 622144"/>
              <a:gd name="connsiteX1354" fmla="*/ 2082341 w 3245936"/>
              <a:gd name="connsiteY1354" fmla="*/ 287669 h 622144"/>
              <a:gd name="connsiteX1355" fmla="*/ 2140824 w 3245936"/>
              <a:gd name="connsiteY1355" fmla="*/ 275277 h 622144"/>
              <a:gd name="connsiteX1356" fmla="*/ 2464979 w 3245936"/>
              <a:gd name="connsiteY1356" fmla="*/ 261904 h 622144"/>
              <a:gd name="connsiteX1357" fmla="*/ 2463684 w 3245936"/>
              <a:gd name="connsiteY1357" fmla="*/ 263561 h 622144"/>
              <a:gd name="connsiteX1358" fmla="*/ 2505232 w 3245936"/>
              <a:gd name="connsiteY1358" fmla="*/ 347181 h 622144"/>
              <a:gd name="connsiteX1359" fmla="*/ 2614826 w 3245936"/>
              <a:gd name="connsiteY1359" fmla="*/ 303452 h 622144"/>
              <a:gd name="connsiteX1360" fmla="*/ 2614750 w 3245936"/>
              <a:gd name="connsiteY1360" fmla="*/ 302071 h 622144"/>
              <a:gd name="connsiteX1361" fmla="*/ 1271792 w 3245936"/>
              <a:gd name="connsiteY1361" fmla="*/ 261304 h 622144"/>
              <a:gd name="connsiteX1362" fmla="*/ 1240712 w 3245936"/>
              <a:gd name="connsiteY1362" fmla="*/ 282773 h 622144"/>
              <a:gd name="connsiteX1363" fmla="*/ 1262629 w 3245936"/>
              <a:gd name="connsiteY1363" fmla="*/ 300147 h 622144"/>
              <a:gd name="connsiteX1364" fmla="*/ 1273164 w 3245936"/>
              <a:gd name="connsiteY1364" fmla="*/ 262275 h 622144"/>
              <a:gd name="connsiteX1365" fmla="*/ 1271792 w 3245936"/>
              <a:gd name="connsiteY1365" fmla="*/ 261304 h 622144"/>
              <a:gd name="connsiteX1366" fmla="*/ 786893 w 3245936"/>
              <a:gd name="connsiteY1366" fmla="*/ 259856 h 622144"/>
              <a:gd name="connsiteX1367" fmla="*/ 785369 w 3245936"/>
              <a:gd name="connsiteY1367" fmla="*/ 260313 h 622144"/>
              <a:gd name="connsiteX1368" fmla="*/ 784560 w 3245936"/>
              <a:gd name="connsiteY1368" fmla="*/ 358078 h 622144"/>
              <a:gd name="connsiteX1369" fmla="*/ 785007 w 3245936"/>
              <a:gd name="connsiteY1369" fmla="*/ 358087 h 622144"/>
              <a:gd name="connsiteX1370" fmla="*/ 786512 w 3245936"/>
              <a:gd name="connsiteY1370" fmla="*/ 358907 h 622144"/>
              <a:gd name="connsiteX1371" fmla="*/ 831594 w 3245936"/>
              <a:gd name="connsiteY1371" fmla="*/ 318473 h 622144"/>
              <a:gd name="connsiteX1372" fmla="*/ 781969 w 3245936"/>
              <a:gd name="connsiteY1372" fmla="*/ 258503 h 622144"/>
              <a:gd name="connsiteX1373" fmla="*/ 768091 w 3245936"/>
              <a:gd name="connsiteY1373" fmla="*/ 264037 h 622144"/>
              <a:gd name="connsiteX1374" fmla="*/ 783912 w 3245936"/>
              <a:gd name="connsiteY1374" fmla="*/ 357449 h 622144"/>
              <a:gd name="connsiteX1375" fmla="*/ 784722 w 3245936"/>
              <a:gd name="connsiteY1375" fmla="*/ 260285 h 622144"/>
              <a:gd name="connsiteX1376" fmla="*/ 784274 w 3245936"/>
              <a:gd name="connsiteY1376" fmla="*/ 260285 h 622144"/>
              <a:gd name="connsiteX1377" fmla="*/ 781969 w 3245936"/>
              <a:gd name="connsiteY1377" fmla="*/ 258503 h 622144"/>
              <a:gd name="connsiteX1378" fmla="*/ 2259201 w 3245936"/>
              <a:gd name="connsiteY1378" fmla="*/ 257961 h 622144"/>
              <a:gd name="connsiteX1379" fmla="*/ 2233341 w 3245936"/>
              <a:gd name="connsiteY1379" fmla="*/ 317158 h 622144"/>
              <a:gd name="connsiteX1380" fmla="*/ 2302102 w 3245936"/>
              <a:gd name="connsiteY1380" fmla="*/ 359821 h 622144"/>
              <a:gd name="connsiteX1381" fmla="*/ 2259934 w 3245936"/>
              <a:gd name="connsiteY1381" fmla="*/ 257265 h 622144"/>
              <a:gd name="connsiteX1382" fmla="*/ 2303492 w 3245936"/>
              <a:gd name="connsiteY1382" fmla="*/ 360678 h 622144"/>
              <a:gd name="connsiteX1383" fmla="*/ 2327943 w 3245936"/>
              <a:gd name="connsiteY1383" fmla="*/ 375871 h 622144"/>
              <a:gd name="connsiteX1384" fmla="*/ 2328581 w 3245936"/>
              <a:gd name="connsiteY1384" fmla="*/ 375271 h 622144"/>
              <a:gd name="connsiteX1385" fmla="*/ 2069930 w 3245936"/>
              <a:gd name="connsiteY1385" fmla="*/ 256942 h 622144"/>
              <a:gd name="connsiteX1386" fmla="*/ 2078407 w 3245936"/>
              <a:gd name="connsiteY1386" fmla="*/ 285336 h 622144"/>
              <a:gd name="connsiteX1387" fmla="*/ 2079836 w 3245936"/>
              <a:gd name="connsiteY1387" fmla="*/ 285364 h 622144"/>
              <a:gd name="connsiteX1388" fmla="*/ 2079922 w 3245936"/>
              <a:gd name="connsiteY1388" fmla="*/ 285402 h 622144"/>
              <a:gd name="connsiteX1389" fmla="*/ 2088513 w 3245936"/>
              <a:gd name="connsiteY1389" fmla="*/ 261752 h 622144"/>
              <a:gd name="connsiteX1390" fmla="*/ 2366062 w 3245936"/>
              <a:gd name="connsiteY1390" fmla="*/ 256894 h 622144"/>
              <a:gd name="connsiteX1391" fmla="*/ 2332020 w 3245936"/>
              <a:gd name="connsiteY1391" fmla="*/ 374861 h 622144"/>
              <a:gd name="connsiteX1392" fmla="*/ 2333001 w 3245936"/>
              <a:gd name="connsiteY1392" fmla="*/ 375433 h 622144"/>
              <a:gd name="connsiteX1393" fmla="*/ 2342421 w 3245936"/>
              <a:gd name="connsiteY1393" fmla="*/ 366974 h 622144"/>
              <a:gd name="connsiteX1394" fmla="*/ 902336 w 3245936"/>
              <a:gd name="connsiteY1394" fmla="*/ 256236 h 622144"/>
              <a:gd name="connsiteX1395" fmla="*/ 832747 w 3245936"/>
              <a:gd name="connsiteY1395" fmla="*/ 318644 h 622144"/>
              <a:gd name="connsiteX1396" fmla="*/ 875019 w 3245936"/>
              <a:gd name="connsiteY1396" fmla="*/ 374080 h 622144"/>
              <a:gd name="connsiteX1397" fmla="*/ 877114 w 3245936"/>
              <a:gd name="connsiteY1397" fmla="*/ 373632 h 622144"/>
              <a:gd name="connsiteX1398" fmla="*/ 921720 w 3245936"/>
              <a:gd name="connsiteY1398" fmla="*/ 255970 h 622144"/>
              <a:gd name="connsiteX1399" fmla="*/ 979889 w 3245936"/>
              <a:gd name="connsiteY1399" fmla="*/ 371137 h 622144"/>
              <a:gd name="connsiteX1400" fmla="*/ 983785 w 3245936"/>
              <a:gd name="connsiteY1400" fmla="*/ 370927 h 622144"/>
              <a:gd name="connsiteX1401" fmla="*/ 985842 w 3245936"/>
              <a:gd name="connsiteY1401" fmla="*/ 366231 h 622144"/>
              <a:gd name="connsiteX1402" fmla="*/ 1148605 w 3245936"/>
              <a:gd name="connsiteY1402" fmla="*/ 254779 h 622144"/>
              <a:gd name="connsiteX1403" fmla="*/ 1108591 w 3245936"/>
              <a:gd name="connsiteY1403" fmla="*/ 294308 h 622144"/>
              <a:gd name="connsiteX1404" fmla="*/ 1164198 w 3245936"/>
              <a:gd name="connsiteY1404" fmla="*/ 331027 h 622144"/>
              <a:gd name="connsiteX1405" fmla="*/ 1165760 w 3245936"/>
              <a:gd name="connsiteY1405" fmla="*/ 329989 h 622144"/>
              <a:gd name="connsiteX1406" fmla="*/ 2255925 w 3245936"/>
              <a:gd name="connsiteY1406" fmla="*/ 254598 h 622144"/>
              <a:gd name="connsiteX1407" fmla="*/ 2231521 w 3245936"/>
              <a:gd name="connsiteY1407" fmla="*/ 316025 h 622144"/>
              <a:gd name="connsiteX1408" fmla="*/ 2232693 w 3245936"/>
              <a:gd name="connsiteY1408" fmla="*/ 316739 h 622144"/>
              <a:gd name="connsiteX1409" fmla="*/ 2258801 w 3245936"/>
              <a:gd name="connsiteY1409" fmla="*/ 256989 h 622144"/>
              <a:gd name="connsiteX1410" fmla="*/ 2257801 w 3245936"/>
              <a:gd name="connsiteY1410" fmla="*/ 254598 h 622144"/>
              <a:gd name="connsiteX1411" fmla="*/ 2256067 w 3245936"/>
              <a:gd name="connsiteY1411" fmla="*/ 254665 h 622144"/>
              <a:gd name="connsiteX1412" fmla="*/ 2255925 w 3245936"/>
              <a:gd name="connsiteY1412" fmla="*/ 254598 h 622144"/>
              <a:gd name="connsiteX1413" fmla="*/ 2246999 w 3245936"/>
              <a:gd name="connsiteY1413" fmla="*/ 253741 h 622144"/>
              <a:gd name="connsiteX1414" fmla="*/ 2199203 w 3245936"/>
              <a:gd name="connsiteY1414" fmla="*/ 263857 h 622144"/>
              <a:gd name="connsiteX1415" fmla="*/ 2183573 w 3245936"/>
              <a:gd name="connsiteY1415" fmla="*/ 282783 h 622144"/>
              <a:gd name="connsiteX1416" fmla="*/ 2184134 w 3245936"/>
              <a:gd name="connsiteY1416" fmla="*/ 283431 h 622144"/>
              <a:gd name="connsiteX1417" fmla="*/ 2253753 w 3245936"/>
              <a:gd name="connsiteY1417" fmla="*/ 252893 h 622144"/>
              <a:gd name="connsiteX1418" fmla="*/ 2184354 w 3245936"/>
              <a:gd name="connsiteY1418" fmla="*/ 284050 h 622144"/>
              <a:gd name="connsiteX1419" fmla="*/ 2184535 w 3245936"/>
              <a:gd name="connsiteY1419" fmla="*/ 286031 h 622144"/>
              <a:gd name="connsiteX1420" fmla="*/ 2184249 w 3245936"/>
              <a:gd name="connsiteY1420" fmla="*/ 286679 h 622144"/>
              <a:gd name="connsiteX1421" fmla="*/ 2230864 w 3245936"/>
              <a:gd name="connsiteY1421" fmla="*/ 315616 h 622144"/>
              <a:gd name="connsiteX1422" fmla="*/ 2255220 w 3245936"/>
              <a:gd name="connsiteY1422" fmla="*/ 254294 h 622144"/>
              <a:gd name="connsiteX1423" fmla="*/ 2253753 w 3245936"/>
              <a:gd name="connsiteY1423" fmla="*/ 252893 h 622144"/>
              <a:gd name="connsiteX1424" fmla="*/ 2253543 w 3245936"/>
              <a:gd name="connsiteY1424" fmla="*/ 252351 h 622144"/>
              <a:gd name="connsiteX1425" fmla="*/ 2249562 w 3245936"/>
              <a:gd name="connsiteY1425" fmla="*/ 253189 h 622144"/>
              <a:gd name="connsiteX1426" fmla="*/ 2208947 w 3245936"/>
              <a:gd name="connsiteY1426" fmla="*/ 272372 h 622144"/>
              <a:gd name="connsiteX1427" fmla="*/ 1036915 w 3245936"/>
              <a:gd name="connsiteY1427" fmla="*/ 251512 h 622144"/>
              <a:gd name="connsiteX1428" fmla="*/ 1015408 w 3245936"/>
              <a:gd name="connsiteY1428" fmla="*/ 305681 h 622144"/>
              <a:gd name="connsiteX1429" fmla="*/ 1062137 w 3245936"/>
              <a:gd name="connsiteY1429" fmla="*/ 334694 h 622144"/>
              <a:gd name="connsiteX1430" fmla="*/ 1063576 w 3245936"/>
              <a:gd name="connsiteY1430" fmla="*/ 333675 h 622144"/>
              <a:gd name="connsiteX1431" fmla="*/ 1038601 w 3245936"/>
              <a:gd name="connsiteY1431" fmla="*/ 251579 h 622144"/>
              <a:gd name="connsiteX1432" fmla="*/ 1037048 w 3245936"/>
              <a:gd name="connsiteY1432" fmla="*/ 251588 h 622144"/>
              <a:gd name="connsiteX1433" fmla="*/ 1036915 w 3245936"/>
              <a:gd name="connsiteY1433" fmla="*/ 251512 h 622144"/>
              <a:gd name="connsiteX1434" fmla="*/ 2253362 w 3245936"/>
              <a:gd name="connsiteY1434" fmla="*/ 251398 h 622144"/>
              <a:gd name="connsiteX1435" fmla="*/ 2253172 w 3245936"/>
              <a:gd name="connsiteY1435" fmla="*/ 251484 h 622144"/>
              <a:gd name="connsiteX1436" fmla="*/ 2253362 w 3245936"/>
              <a:gd name="connsiteY1436" fmla="*/ 251455 h 622144"/>
              <a:gd name="connsiteX1437" fmla="*/ 2253362 w 3245936"/>
              <a:gd name="connsiteY1437" fmla="*/ 251398 h 622144"/>
              <a:gd name="connsiteX1438" fmla="*/ 2261278 w 3245936"/>
              <a:gd name="connsiteY1438" fmla="*/ 251274 h 622144"/>
              <a:gd name="connsiteX1439" fmla="*/ 2260354 w 3245936"/>
              <a:gd name="connsiteY1439" fmla="*/ 251331 h 622144"/>
              <a:gd name="connsiteX1440" fmla="*/ 2260344 w 3245936"/>
              <a:gd name="connsiteY1440" fmla="*/ 251979 h 622144"/>
              <a:gd name="connsiteX1441" fmla="*/ 2258963 w 3245936"/>
              <a:gd name="connsiteY1441" fmla="*/ 254017 h 622144"/>
              <a:gd name="connsiteX1442" fmla="*/ 2259611 w 3245936"/>
              <a:gd name="connsiteY1442" fmla="*/ 255103 h 622144"/>
              <a:gd name="connsiteX1443" fmla="*/ 2266031 w 3245936"/>
              <a:gd name="connsiteY1443" fmla="*/ 251017 h 622144"/>
              <a:gd name="connsiteX1444" fmla="*/ 2262144 w 3245936"/>
              <a:gd name="connsiteY1444" fmla="*/ 251236 h 622144"/>
              <a:gd name="connsiteX1445" fmla="*/ 2260096 w 3245936"/>
              <a:gd name="connsiteY1445" fmla="*/ 255932 h 622144"/>
              <a:gd name="connsiteX1446" fmla="*/ 2324219 w 3245936"/>
              <a:gd name="connsiteY1446" fmla="*/ 366184 h 622144"/>
              <a:gd name="connsiteX1447" fmla="*/ 1040544 w 3245936"/>
              <a:gd name="connsiteY1447" fmla="*/ 250379 h 622144"/>
              <a:gd name="connsiteX1448" fmla="*/ 1039153 w 3245936"/>
              <a:gd name="connsiteY1448" fmla="*/ 251360 h 622144"/>
              <a:gd name="connsiteX1449" fmla="*/ 1064128 w 3245936"/>
              <a:gd name="connsiteY1449" fmla="*/ 333465 h 622144"/>
              <a:gd name="connsiteX1450" fmla="*/ 1065671 w 3245936"/>
              <a:gd name="connsiteY1450" fmla="*/ 333456 h 622144"/>
              <a:gd name="connsiteX1451" fmla="*/ 1066214 w 3245936"/>
              <a:gd name="connsiteY1451" fmla="*/ 333694 h 622144"/>
              <a:gd name="connsiteX1452" fmla="*/ 1093255 w 3245936"/>
              <a:gd name="connsiteY1452" fmla="*/ 285193 h 622144"/>
              <a:gd name="connsiteX1453" fmla="*/ 2763426 w 3245936"/>
              <a:gd name="connsiteY1453" fmla="*/ 250169 h 622144"/>
              <a:gd name="connsiteX1454" fmla="*/ 2773503 w 3245936"/>
              <a:gd name="connsiteY1454" fmla="*/ 393111 h 622144"/>
              <a:gd name="connsiteX1455" fmla="*/ 2796154 w 3245936"/>
              <a:gd name="connsiteY1455" fmla="*/ 388539 h 622144"/>
              <a:gd name="connsiteX1456" fmla="*/ 2796183 w 3245936"/>
              <a:gd name="connsiteY1456" fmla="*/ 387405 h 622144"/>
              <a:gd name="connsiteX1457" fmla="*/ 2798402 w 3245936"/>
              <a:gd name="connsiteY1457" fmla="*/ 384939 h 622144"/>
              <a:gd name="connsiteX1458" fmla="*/ 2265192 w 3245936"/>
              <a:gd name="connsiteY1458" fmla="*/ 249350 h 622144"/>
              <a:gd name="connsiteX1459" fmla="*/ 2263173 w 3245936"/>
              <a:gd name="connsiteY1459" fmla="*/ 249541 h 622144"/>
              <a:gd name="connsiteX1460" fmla="*/ 2262925 w 3245936"/>
              <a:gd name="connsiteY1460" fmla="*/ 249417 h 622144"/>
              <a:gd name="connsiteX1461" fmla="*/ 2262440 w 3245936"/>
              <a:gd name="connsiteY1461" fmla="*/ 250531 h 622144"/>
              <a:gd name="connsiteX1462" fmla="*/ 2265707 w 3245936"/>
              <a:gd name="connsiteY1462" fmla="*/ 250360 h 622144"/>
              <a:gd name="connsiteX1463" fmla="*/ 2261220 w 3245936"/>
              <a:gd name="connsiteY1463" fmla="*/ 248236 h 622144"/>
              <a:gd name="connsiteX1464" fmla="*/ 2259839 w 3245936"/>
              <a:gd name="connsiteY1464" fmla="*/ 249226 h 622144"/>
              <a:gd name="connsiteX1465" fmla="*/ 2260382 w 3245936"/>
              <a:gd name="connsiteY1465" fmla="*/ 250636 h 622144"/>
              <a:gd name="connsiteX1466" fmla="*/ 2261582 w 3245936"/>
              <a:gd name="connsiteY1466" fmla="*/ 250579 h 622144"/>
              <a:gd name="connsiteX1467" fmla="*/ 2262221 w 3245936"/>
              <a:gd name="connsiteY1467" fmla="*/ 249102 h 622144"/>
              <a:gd name="connsiteX1468" fmla="*/ 2261220 w 3245936"/>
              <a:gd name="connsiteY1468" fmla="*/ 248236 h 622144"/>
              <a:gd name="connsiteX1469" fmla="*/ 2370910 w 3245936"/>
              <a:gd name="connsiteY1469" fmla="*/ 248093 h 622144"/>
              <a:gd name="connsiteX1470" fmla="*/ 2368805 w 3245936"/>
              <a:gd name="connsiteY1470" fmla="*/ 248531 h 622144"/>
              <a:gd name="connsiteX1471" fmla="*/ 2343583 w 3245936"/>
              <a:gd name="connsiteY1471" fmla="*/ 365927 h 622144"/>
              <a:gd name="connsiteX1472" fmla="*/ 2413182 w 3245936"/>
              <a:gd name="connsiteY1472" fmla="*/ 303509 h 622144"/>
              <a:gd name="connsiteX1473" fmla="*/ 2260916 w 3245936"/>
              <a:gd name="connsiteY1473" fmla="*/ 247836 h 622144"/>
              <a:gd name="connsiteX1474" fmla="*/ 2259268 w 3245936"/>
              <a:gd name="connsiteY1474" fmla="*/ 248617 h 622144"/>
              <a:gd name="connsiteX1475" fmla="*/ 2259630 w 3245936"/>
              <a:gd name="connsiteY1475" fmla="*/ 248998 h 622144"/>
              <a:gd name="connsiteX1476" fmla="*/ 2261001 w 3245936"/>
              <a:gd name="connsiteY1476" fmla="*/ 248007 h 622144"/>
              <a:gd name="connsiteX1477" fmla="*/ 2260916 w 3245936"/>
              <a:gd name="connsiteY1477" fmla="*/ 247836 h 622144"/>
              <a:gd name="connsiteX1478" fmla="*/ 916462 w 3245936"/>
              <a:gd name="connsiteY1478" fmla="*/ 247350 h 622144"/>
              <a:gd name="connsiteX1479" fmla="*/ 914643 w 3245936"/>
              <a:gd name="connsiteY1479" fmla="*/ 247540 h 622144"/>
              <a:gd name="connsiteX1480" fmla="*/ 878171 w 3245936"/>
              <a:gd name="connsiteY1480" fmla="*/ 373889 h 622144"/>
              <a:gd name="connsiteX1481" fmla="*/ 880362 w 3245936"/>
              <a:gd name="connsiteY1481" fmla="*/ 376594 h 622144"/>
              <a:gd name="connsiteX1482" fmla="*/ 979022 w 3245936"/>
              <a:gd name="connsiteY1482" fmla="*/ 371184 h 622144"/>
              <a:gd name="connsiteX1483" fmla="*/ 2759511 w 3245936"/>
              <a:gd name="connsiteY1483" fmla="*/ 247188 h 622144"/>
              <a:gd name="connsiteX1484" fmla="*/ 2621646 w 3245936"/>
              <a:gd name="connsiteY1484" fmla="*/ 301652 h 622144"/>
              <a:gd name="connsiteX1485" fmla="*/ 2621713 w 3245936"/>
              <a:gd name="connsiteY1485" fmla="*/ 303366 h 622144"/>
              <a:gd name="connsiteX1486" fmla="*/ 2619913 w 3245936"/>
              <a:gd name="connsiteY1486" fmla="*/ 305681 h 622144"/>
              <a:gd name="connsiteX1487" fmla="*/ 2664052 w 3245936"/>
              <a:gd name="connsiteY1487" fmla="*/ 412066 h 622144"/>
              <a:gd name="connsiteX1488" fmla="*/ 2665871 w 3245936"/>
              <a:gd name="connsiteY1488" fmla="*/ 411951 h 622144"/>
              <a:gd name="connsiteX1489" fmla="*/ 2668414 w 3245936"/>
              <a:gd name="connsiteY1489" fmla="*/ 414371 h 622144"/>
              <a:gd name="connsiteX1490" fmla="*/ 2772580 w 3245936"/>
              <a:gd name="connsiteY1490" fmla="*/ 393292 h 622144"/>
              <a:gd name="connsiteX1491" fmla="*/ 2762426 w 3245936"/>
              <a:gd name="connsiteY1491" fmla="*/ 249017 h 622144"/>
              <a:gd name="connsiteX1492" fmla="*/ 2761835 w 3245936"/>
              <a:gd name="connsiteY1492" fmla="*/ 248998 h 622144"/>
              <a:gd name="connsiteX1493" fmla="*/ 2759511 w 3245936"/>
              <a:gd name="connsiteY1493" fmla="*/ 247188 h 622144"/>
              <a:gd name="connsiteX1494" fmla="*/ 2765912 w 3245936"/>
              <a:gd name="connsiteY1494" fmla="*/ 246778 h 622144"/>
              <a:gd name="connsiteX1495" fmla="*/ 2763893 w 3245936"/>
              <a:gd name="connsiteY1495" fmla="*/ 248788 h 622144"/>
              <a:gd name="connsiteX1496" fmla="*/ 2799164 w 3245936"/>
              <a:gd name="connsiteY1496" fmla="*/ 384681 h 622144"/>
              <a:gd name="connsiteX1497" fmla="*/ 2800469 w 3245936"/>
              <a:gd name="connsiteY1497" fmla="*/ 384729 h 622144"/>
              <a:gd name="connsiteX1498" fmla="*/ 2802098 w 3245936"/>
              <a:gd name="connsiteY1498" fmla="*/ 385672 h 622144"/>
              <a:gd name="connsiteX1499" fmla="*/ 2922313 w 3245936"/>
              <a:gd name="connsiteY1499" fmla="*/ 287917 h 622144"/>
              <a:gd name="connsiteX1500" fmla="*/ 2921836 w 3245936"/>
              <a:gd name="connsiteY1500" fmla="*/ 285593 h 622144"/>
              <a:gd name="connsiteX1501" fmla="*/ 912938 w 3245936"/>
              <a:gd name="connsiteY1501" fmla="*/ 246721 h 622144"/>
              <a:gd name="connsiteX1502" fmla="*/ 903508 w 3245936"/>
              <a:gd name="connsiteY1502" fmla="*/ 255179 h 622144"/>
              <a:gd name="connsiteX1503" fmla="*/ 879867 w 3245936"/>
              <a:gd name="connsiteY1503" fmla="*/ 365260 h 622144"/>
              <a:gd name="connsiteX1504" fmla="*/ 913909 w 3245936"/>
              <a:gd name="connsiteY1504" fmla="*/ 247302 h 622144"/>
              <a:gd name="connsiteX1505" fmla="*/ 912938 w 3245936"/>
              <a:gd name="connsiteY1505" fmla="*/ 246721 h 622144"/>
              <a:gd name="connsiteX1506" fmla="*/ 917986 w 3245936"/>
              <a:gd name="connsiteY1506" fmla="*/ 246273 h 622144"/>
              <a:gd name="connsiteX1507" fmla="*/ 917348 w 3245936"/>
              <a:gd name="connsiteY1507" fmla="*/ 246873 h 622144"/>
              <a:gd name="connsiteX1508" fmla="*/ 985994 w 3245936"/>
              <a:gd name="connsiteY1508" fmla="*/ 364888 h 622144"/>
              <a:gd name="connsiteX1509" fmla="*/ 942446 w 3245936"/>
              <a:gd name="connsiteY1509" fmla="*/ 261456 h 622144"/>
              <a:gd name="connsiteX1510" fmla="*/ 2372520 w 3245936"/>
              <a:gd name="connsiteY1510" fmla="*/ 245921 h 622144"/>
              <a:gd name="connsiteX1511" fmla="*/ 2371520 w 3245936"/>
              <a:gd name="connsiteY1511" fmla="*/ 247550 h 622144"/>
              <a:gd name="connsiteX1512" fmla="*/ 2413782 w 3245936"/>
              <a:gd name="connsiteY1512" fmla="*/ 302966 h 622144"/>
              <a:gd name="connsiteX1513" fmla="*/ 2458807 w 3245936"/>
              <a:gd name="connsiteY1513" fmla="*/ 262599 h 622144"/>
              <a:gd name="connsiteX1514" fmla="*/ 2458217 w 3245936"/>
              <a:gd name="connsiteY1514" fmla="*/ 260313 h 622144"/>
              <a:gd name="connsiteX1515" fmla="*/ 2003798 w 3245936"/>
              <a:gd name="connsiteY1515" fmla="*/ 245645 h 622144"/>
              <a:gd name="connsiteX1516" fmla="*/ 1979804 w 3245936"/>
              <a:gd name="connsiteY1516" fmla="*/ 306129 h 622144"/>
              <a:gd name="connsiteX1517" fmla="*/ 1977394 w 3245936"/>
              <a:gd name="connsiteY1517" fmla="*/ 312482 h 622144"/>
              <a:gd name="connsiteX1518" fmla="*/ 1979042 w 3245936"/>
              <a:gd name="connsiteY1518" fmla="*/ 314387 h 622144"/>
              <a:gd name="connsiteX1519" fmla="*/ 1985110 w 3245936"/>
              <a:gd name="connsiteY1519" fmla="*/ 312806 h 622144"/>
              <a:gd name="connsiteX1520" fmla="*/ 2365576 w 3245936"/>
              <a:gd name="connsiteY1520" fmla="*/ 245559 h 622144"/>
              <a:gd name="connsiteX1521" fmla="*/ 2266916 w 3245936"/>
              <a:gd name="connsiteY1521" fmla="*/ 250969 h 622144"/>
              <a:gd name="connsiteX1522" fmla="*/ 2329476 w 3245936"/>
              <a:gd name="connsiteY1522" fmla="*/ 374813 h 622144"/>
              <a:gd name="connsiteX1523" fmla="*/ 2331296 w 3245936"/>
              <a:gd name="connsiteY1523" fmla="*/ 374613 h 622144"/>
              <a:gd name="connsiteX1524" fmla="*/ 2367748 w 3245936"/>
              <a:gd name="connsiteY1524" fmla="*/ 248264 h 622144"/>
              <a:gd name="connsiteX1525" fmla="*/ 2365576 w 3245936"/>
              <a:gd name="connsiteY1525" fmla="*/ 245559 h 622144"/>
              <a:gd name="connsiteX1526" fmla="*/ 1691797 w 3245936"/>
              <a:gd name="connsiteY1526" fmla="*/ 245531 h 622144"/>
              <a:gd name="connsiteX1527" fmla="*/ 1631637 w 3245936"/>
              <a:gd name="connsiteY1527" fmla="*/ 289875 h 622144"/>
              <a:gd name="connsiteX1528" fmla="*/ 1639975 w 3245936"/>
              <a:gd name="connsiteY1528" fmla="*/ 289758 h 622144"/>
              <a:gd name="connsiteX1529" fmla="*/ 2354318 w 3245936"/>
              <a:gd name="connsiteY1529" fmla="*/ 245493 h 622144"/>
              <a:gd name="connsiteX1530" fmla="*/ 2267478 w 3245936"/>
              <a:gd name="connsiteY1530" fmla="*/ 246340 h 622144"/>
              <a:gd name="connsiteX1531" fmla="*/ 2267459 w 3245936"/>
              <a:gd name="connsiteY1531" fmla="*/ 246864 h 622144"/>
              <a:gd name="connsiteX1532" fmla="*/ 2265926 w 3245936"/>
              <a:gd name="connsiteY1532" fmla="*/ 249026 h 622144"/>
              <a:gd name="connsiteX1533" fmla="*/ 2266583 w 3245936"/>
              <a:gd name="connsiteY1533" fmla="*/ 250303 h 622144"/>
              <a:gd name="connsiteX1534" fmla="*/ 904651 w 3245936"/>
              <a:gd name="connsiteY1534" fmla="*/ 245464 h 622144"/>
              <a:gd name="connsiteX1535" fmla="*/ 788579 w 3245936"/>
              <a:gd name="connsiteY1535" fmla="*/ 256818 h 622144"/>
              <a:gd name="connsiteX1536" fmla="*/ 788560 w 3245936"/>
              <a:gd name="connsiteY1536" fmla="*/ 257589 h 622144"/>
              <a:gd name="connsiteX1537" fmla="*/ 787512 w 3245936"/>
              <a:gd name="connsiteY1537" fmla="*/ 259313 h 622144"/>
              <a:gd name="connsiteX1538" fmla="*/ 832213 w 3245936"/>
              <a:gd name="connsiteY1538" fmla="*/ 317920 h 622144"/>
              <a:gd name="connsiteX1539" fmla="*/ 902670 w 3245936"/>
              <a:gd name="connsiteY1539" fmla="*/ 254741 h 622144"/>
              <a:gd name="connsiteX1540" fmla="*/ 764938 w 3245936"/>
              <a:gd name="connsiteY1540" fmla="*/ 245388 h 622144"/>
              <a:gd name="connsiteX1541" fmla="*/ 767939 w 3245936"/>
              <a:gd name="connsiteY1541" fmla="*/ 263152 h 622144"/>
              <a:gd name="connsiteX1542" fmla="*/ 781655 w 3245936"/>
              <a:gd name="connsiteY1542" fmla="*/ 257684 h 622144"/>
              <a:gd name="connsiteX1543" fmla="*/ 781597 w 3245936"/>
              <a:gd name="connsiteY1543" fmla="*/ 255989 h 622144"/>
              <a:gd name="connsiteX1544" fmla="*/ 781921 w 3245936"/>
              <a:gd name="connsiteY1544" fmla="*/ 255294 h 622144"/>
              <a:gd name="connsiteX1545" fmla="*/ 936598 w 3245936"/>
              <a:gd name="connsiteY1545" fmla="*/ 245111 h 622144"/>
              <a:gd name="connsiteX1546" fmla="*/ 943237 w 3245936"/>
              <a:gd name="connsiteY1546" fmla="*/ 260894 h 622144"/>
              <a:gd name="connsiteX1547" fmla="*/ 1012950 w 3245936"/>
              <a:gd name="connsiteY1547" fmla="*/ 304166 h 622144"/>
              <a:gd name="connsiteX1548" fmla="*/ 1036105 w 3245936"/>
              <a:gd name="connsiteY1548" fmla="*/ 251150 h 622144"/>
              <a:gd name="connsiteX1549" fmla="*/ 1034353 w 3245936"/>
              <a:gd name="connsiteY1549" fmla="*/ 248340 h 622144"/>
              <a:gd name="connsiteX1550" fmla="*/ 911757 w 3245936"/>
              <a:gd name="connsiteY1550" fmla="*/ 244768 h 622144"/>
              <a:gd name="connsiteX1551" fmla="*/ 905613 w 3245936"/>
              <a:gd name="connsiteY1551" fmla="*/ 245369 h 622144"/>
              <a:gd name="connsiteX1552" fmla="*/ 903822 w 3245936"/>
              <a:gd name="connsiteY1552" fmla="*/ 253684 h 622144"/>
              <a:gd name="connsiteX1553" fmla="*/ 912319 w 3245936"/>
              <a:gd name="connsiteY1553" fmla="*/ 246073 h 622144"/>
              <a:gd name="connsiteX1554" fmla="*/ 911757 w 3245936"/>
              <a:gd name="connsiteY1554" fmla="*/ 244768 h 622144"/>
              <a:gd name="connsiteX1555" fmla="*/ 918729 w 3245936"/>
              <a:gd name="connsiteY1555" fmla="*/ 244530 h 622144"/>
              <a:gd name="connsiteX1556" fmla="*/ 918719 w 3245936"/>
              <a:gd name="connsiteY1556" fmla="*/ 244864 h 622144"/>
              <a:gd name="connsiteX1557" fmla="*/ 918434 w 3245936"/>
              <a:gd name="connsiteY1557" fmla="*/ 245511 h 622144"/>
              <a:gd name="connsiteX1558" fmla="*/ 941846 w 3245936"/>
              <a:gd name="connsiteY1558" fmla="*/ 260037 h 622144"/>
              <a:gd name="connsiteX1559" fmla="*/ 935540 w 3245936"/>
              <a:gd name="connsiteY1559" fmla="*/ 245083 h 622144"/>
              <a:gd name="connsiteX1560" fmla="*/ 2258792 w 3245936"/>
              <a:gd name="connsiteY1560" fmla="*/ 244092 h 622144"/>
              <a:gd name="connsiteX1561" fmla="*/ 2257934 w 3245936"/>
              <a:gd name="connsiteY1561" fmla="*/ 247816 h 622144"/>
              <a:gd name="connsiteX1562" fmla="*/ 2258734 w 3245936"/>
              <a:gd name="connsiteY1562" fmla="*/ 248188 h 622144"/>
              <a:gd name="connsiteX1563" fmla="*/ 2260687 w 3245936"/>
              <a:gd name="connsiteY1563" fmla="*/ 247274 h 622144"/>
              <a:gd name="connsiteX1564" fmla="*/ 2260497 w 3245936"/>
              <a:gd name="connsiteY1564" fmla="*/ 245235 h 622144"/>
              <a:gd name="connsiteX1565" fmla="*/ 2260620 w 3245936"/>
              <a:gd name="connsiteY1565" fmla="*/ 244950 h 622144"/>
              <a:gd name="connsiteX1566" fmla="*/ 1867076 w 3245936"/>
              <a:gd name="connsiteY1566" fmla="*/ 243988 h 622144"/>
              <a:gd name="connsiteX1567" fmla="*/ 1803697 w 3245936"/>
              <a:gd name="connsiteY1567" fmla="*/ 283583 h 622144"/>
              <a:gd name="connsiteX1568" fmla="*/ 1788495 w 3245936"/>
              <a:gd name="connsiteY1568" fmla="*/ 297308 h 622144"/>
              <a:gd name="connsiteX1569" fmla="*/ 1790504 w 3245936"/>
              <a:gd name="connsiteY1569" fmla="*/ 300661 h 622144"/>
              <a:gd name="connsiteX1570" fmla="*/ 1878144 w 3245936"/>
              <a:gd name="connsiteY1570" fmla="*/ 243711 h 622144"/>
              <a:gd name="connsiteX1571" fmla="*/ 1840187 w 3245936"/>
              <a:gd name="connsiteY1571" fmla="*/ 378862 h 622144"/>
              <a:gd name="connsiteX1572" fmla="*/ 1841816 w 3245936"/>
              <a:gd name="connsiteY1572" fmla="*/ 380166 h 622144"/>
              <a:gd name="connsiteX1573" fmla="*/ 1945162 w 3245936"/>
              <a:gd name="connsiteY1573" fmla="*/ 329960 h 622144"/>
              <a:gd name="connsiteX1574" fmla="*/ 725086 w 3245936"/>
              <a:gd name="connsiteY1574" fmla="*/ 243549 h 622144"/>
              <a:gd name="connsiteX1575" fmla="*/ 630740 w 3245936"/>
              <a:gd name="connsiteY1575" fmla="*/ 317749 h 622144"/>
              <a:gd name="connsiteX1576" fmla="*/ 630788 w 3245936"/>
              <a:gd name="connsiteY1576" fmla="*/ 317873 h 622144"/>
              <a:gd name="connsiteX1577" fmla="*/ 740307 w 3245936"/>
              <a:gd name="connsiteY1577" fmla="*/ 274182 h 622144"/>
              <a:gd name="connsiteX1578" fmla="*/ 1693273 w 3245936"/>
              <a:gd name="connsiteY1578" fmla="*/ 243425 h 622144"/>
              <a:gd name="connsiteX1579" fmla="*/ 1613696 w 3245936"/>
              <a:gd name="connsiteY1579" fmla="*/ 290129 h 622144"/>
              <a:gd name="connsiteX1580" fmla="*/ 1630215 w 3245936"/>
              <a:gd name="connsiteY1580" fmla="*/ 289895 h 622144"/>
              <a:gd name="connsiteX1581" fmla="*/ 1408657 w 3245936"/>
              <a:gd name="connsiteY1581" fmla="*/ 243254 h 622144"/>
              <a:gd name="connsiteX1582" fmla="*/ 1406676 w 3245936"/>
              <a:gd name="connsiteY1582" fmla="*/ 243578 h 622144"/>
              <a:gd name="connsiteX1583" fmla="*/ 1372357 w 3245936"/>
              <a:gd name="connsiteY1583" fmla="*/ 380109 h 622144"/>
              <a:gd name="connsiteX1584" fmla="*/ 1373671 w 3245936"/>
              <a:gd name="connsiteY1584" fmla="*/ 380985 h 622144"/>
              <a:gd name="connsiteX1585" fmla="*/ 1455015 w 3245936"/>
              <a:gd name="connsiteY1585" fmla="*/ 320797 h 622144"/>
              <a:gd name="connsiteX1586" fmla="*/ 2006789 w 3245936"/>
              <a:gd name="connsiteY1586" fmla="*/ 243216 h 622144"/>
              <a:gd name="connsiteX1587" fmla="*/ 2005198 w 3245936"/>
              <a:gd name="connsiteY1587" fmla="*/ 243340 h 622144"/>
              <a:gd name="connsiteX1588" fmla="*/ 1985929 w 3245936"/>
              <a:gd name="connsiteY1588" fmla="*/ 312596 h 622144"/>
              <a:gd name="connsiteX1589" fmla="*/ 2031982 w 3245936"/>
              <a:gd name="connsiteY1589" fmla="*/ 300680 h 622144"/>
              <a:gd name="connsiteX1590" fmla="*/ 906175 w 3245936"/>
              <a:gd name="connsiteY1590" fmla="*/ 242835 h 622144"/>
              <a:gd name="connsiteX1591" fmla="*/ 905794 w 3245936"/>
              <a:gd name="connsiteY1591" fmla="*/ 244607 h 622144"/>
              <a:gd name="connsiteX1592" fmla="*/ 911747 w 3245936"/>
              <a:gd name="connsiteY1592" fmla="*/ 244025 h 622144"/>
              <a:gd name="connsiteX1593" fmla="*/ 911747 w 3245936"/>
              <a:gd name="connsiteY1593" fmla="*/ 243845 h 622144"/>
              <a:gd name="connsiteX1594" fmla="*/ 2003750 w 3245936"/>
              <a:gd name="connsiteY1594" fmla="*/ 242768 h 622144"/>
              <a:gd name="connsiteX1595" fmla="*/ 1992263 w 3245936"/>
              <a:gd name="connsiteY1595" fmla="*/ 273153 h 622144"/>
              <a:gd name="connsiteX1596" fmla="*/ 2004236 w 3245936"/>
              <a:gd name="connsiteY1596" fmla="*/ 242987 h 622144"/>
              <a:gd name="connsiteX1597" fmla="*/ 2003750 w 3245936"/>
              <a:gd name="connsiteY1597" fmla="*/ 242768 h 622144"/>
              <a:gd name="connsiteX1598" fmla="*/ 1410009 w 3245936"/>
              <a:gd name="connsiteY1598" fmla="*/ 242178 h 622144"/>
              <a:gd name="connsiteX1599" fmla="*/ 1409209 w 3245936"/>
              <a:gd name="connsiteY1599" fmla="*/ 242930 h 622144"/>
              <a:gd name="connsiteX1600" fmla="*/ 1455520 w 3245936"/>
              <a:gd name="connsiteY1600" fmla="*/ 320406 h 622144"/>
              <a:gd name="connsiteX1601" fmla="*/ 1491143 w 3245936"/>
              <a:gd name="connsiteY1601" fmla="*/ 294041 h 622144"/>
              <a:gd name="connsiteX1602" fmla="*/ 1490734 w 3245936"/>
              <a:gd name="connsiteY1602" fmla="*/ 291460 h 622144"/>
              <a:gd name="connsiteX1603" fmla="*/ 1491067 w 3245936"/>
              <a:gd name="connsiteY1603" fmla="*/ 290746 h 622144"/>
              <a:gd name="connsiteX1604" fmla="*/ 1878601 w 3245936"/>
              <a:gd name="connsiteY1604" fmla="*/ 242092 h 622144"/>
              <a:gd name="connsiteX1605" fmla="*/ 1878420 w 3245936"/>
              <a:gd name="connsiteY1605" fmla="*/ 242711 h 622144"/>
              <a:gd name="connsiteX1606" fmla="*/ 1945933 w 3245936"/>
              <a:gd name="connsiteY1606" fmla="*/ 329608 h 622144"/>
              <a:gd name="connsiteX1607" fmla="*/ 1951591 w 3245936"/>
              <a:gd name="connsiteY1607" fmla="*/ 326855 h 622144"/>
              <a:gd name="connsiteX1608" fmla="*/ 1925331 w 3245936"/>
              <a:gd name="connsiteY1608" fmla="*/ 277658 h 622144"/>
              <a:gd name="connsiteX1609" fmla="*/ 2008570 w 3245936"/>
              <a:gd name="connsiteY1609" fmla="*/ 242073 h 622144"/>
              <a:gd name="connsiteX1610" fmla="*/ 2007608 w 3245936"/>
              <a:gd name="connsiteY1610" fmla="*/ 242921 h 622144"/>
              <a:gd name="connsiteX1611" fmla="*/ 2032830 w 3245936"/>
              <a:gd name="connsiteY1611" fmla="*/ 300471 h 622144"/>
              <a:gd name="connsiteX1612" fmla="*/ 2075511 w 3245936"/>
              <a:gd name="connsiteY1612" fmla="*/ 289422 h 622144"/>
              <a:gd name="connsiteX1613" fmla="*/ 2075550 w 3245936"/>
              <a:gd name="connsiteY1613" fmla="*/ 288041 h 622144"/>
              <a:gd name="connsiteX1614" fmla="*/ 2075969 w 3245936"/>
              <a:gd name="connsiteY1614" fmla="*/ 287145 h 622144"/>
              <a:gd name="connsiteX1615" fmla="*/ 1404113 w 3245936"/>
              <a:gd name="connsiteY1615" fmla="*/ 242006 h 622144"/>
              <a:gd name="connsiteX1616" fmla="*/ 1300758 w 3245936"/>
              <a:gd name="connsiteY1616" fmla="*/ 292203 h 622144"/>
              <a:gd name="connsiteX1617" fmla="*/ 1367785 w 3245936"/>
              <a:gd name="connsiteY1617" fmla="*/ 378442 h 622144"/>
              <a:gd name="connsiteX1618" fmla="*/ 1405742 w 3245936"/>
              <a:gd name="connsiteY1618" fmla="*/ 243302 h 622144"/>
              <a:gd name="connsiteX1619" fmla="*/ 1404113 w 3245936"/>
              <a:gd name="connsiteY1619" fmla="*/ 242006 h 622144"/>
              <a:gd name="connsiteX1620" fmla="*/ 1876658 w 3245936"/>
              <a:gd name="connsiteY1620" fmla="*/ 241816 h 622144"/>
              <a:gd name="connsiteX1621" fmla="*/ 1874353 w 3245936"/>
              <a:gd name="connsiteY1621" fmla="*/ 242254 h 622144"/>
              <a:gd name="connsiteX1622" fmla="*/ 1846778 w 3245936"/>
              <a:gd name="connsiteY1622" fmla="*/ 351963 h 622144"/>
              <a:gd name="connsiteX1623" fmla="*/ 1877439 w 3245936"/>
              <a:gd name="connsiteY1623" fmla="*/ 242816 h 622144"/>
              <a:gd name="connsiteX1624" fmla="*/ 1697302 w 3245936"/>
              <a:gd name="connsiteY1624" fmla="*/ 241663 h 622144"/>
              <a:gd name="connsiteX1625" fmla="*/ 1640958 w 3245936"/>
              <a:gd name="connsiteY1625" fmla="*/ 289744 h 622144"/>
              <a:gd name="connsiteX1626" fmla="*/ 1669204 w 3245936"/>
              <a:gd name="connsiteY1626" fmla="*/ 289345 h 622144"/>
              <a:gd name="connsiteX1627" fmla="*/ 1669204 w 3245936"/>
              <a:gd name="connsiteY1627" fmla="*/ 288945 h 622144"/>
              <a:gd name="connsiteX1628" fmla="*/ 1673490 w 3245936"/>
              <a:gd name="connsiteY1628" fmla="*/ 286269 h 622144"/>
              <a:gd name="connsiteX1629" fmla="*/ 1676176 w 3245936"/>
              <a:gd name="connsiteY1629" fmla="*/ 290555 h 622144"/>
              <a:gd name="connsiteX1630" fmla="*/ 1675204 w 3245936"/>
              <a:gd name="connsiteY1630" fmla="*/ 292193 h 622144"/>
              <a:gd name="connsiteX1631" fmla="*/ 1680796 w 3245936"/>
              <a:gd name="connsiteY1631" fmla="*/ 298336 h 622144"/>
              <a:gd name="connsiteX1632" fmla="*/ 1731983 w 3245936"/>
              <a:gd name="connsiteY1632" fmla="*/ 296089 h 622144"/>
              <a:gd name="connsiteX1633" fmla="*/ 1701227 w 3245936"/>
              <a:gd name="connsiteY1633" fmla="*/ 242359 h 622144"/>
              <a:gd name="connsiteX1634" fmla="*/ 1698969 w 3245936"/>
              <a:gd name="connsiteY1634" fmla="*/ 242644 h 622144"/>
              <a:gd name="connsiteX1635" fmla="*/ 1697302 w 3245936"/>
              <a:gd name="connsiteY1635" fmla="*/ 241663 h 622144"/>
              <a:gd name="connsiteX1636" fmla="*/ 1695235 w 3245936"/>
              <a:gd name="connsiteY1636" fmla="*/ 241359 h 622144"/>
              <a:gd name="connsiteX1637" fmla="*/ 1566127 w 3245936"/>
              <a:gd name="connsiteY1637" fmla="*/ 290800 h 622144"/>
              <a:gd name="connsiteX1638" fmla="*/ 1612076 w 3245936"/>
              <a:gd name="connsiteY1638" fmla="*/ 290151 h 622144"/>
              <a:gd name="connsiteX1639" fmla="*/ 1702579 w 3245936"/>
              <a:gd name="connsiteY1639" fmla="*/ 241340 h 622144"/>
              <a:gd name="connsiteX1640" fmla="*/ 1701798 w 3245936"/>
              <a:gd name="connsiteY1640" fmla="*/ 242064 h 622144"/>
              <a:gd name="connsiteX1641" fmla="*/ 1732716 w 3245936"/>
              <a:gd name="connsiteY1641" fmla="*/ 296051 h 622144"/>
              <a:gd name="connsiteX1642" fmla="*/ 1782713 w 3245936"/>
              <a:gd name="connsiteY1642" fmla="*/ 293851 h 622144"/>
              <a:gd name="connsiteX1643" fmla="*/ 1782722 w 3245936"/>
              <a:gd name="connsiteY1643" fmla="*/ 293327 h 622144"/>
              <a:gd name="connsiteX1644" fmla="*/ 1783094 w 3245936"/>
              <a:gd name="connsiteY1644" fmla="*/ 292527 h 622144"/>
              <a:gd name="connsiteX1645" fmla="*/ 1877382 w 3245936"/>
              <a:gd name="connsiteY1645" fmla="*/ 241168 h 622144"/>
              <a:gd name="connsiteX1646" fmla="*/ 1877277 w 3245936"/>
              <a:gd name="connsiteY1646" fmla="*/ 241263 h 622144"/>
              <a:gd name="connsiteX1647" fmla="*/ 1877715 w 3245936"/>
              <a:gd name="connsiteY1647" fmla="*/ 241816 h 622144"/>
              <a:gd name="connsiteX1648" fmla="*/ 1877811 w 3245936"/>
              <a:gd name="connsiteY1648" fmla="*/ 241501 h 622144"/>
              <a:gd name="connsiteX1649" fmla="*/ 1872258 w 3245936"/>
              <a:gd name="connsiteY1649" fmla="*/ 241168 h 622144"/>
              <a:gd name="connsiteX1650" fmla="*/ 1790924 w 3245936"/>
              <a:gd name="connsiteY1650" fmla="*/ 301366 h 622144"/>
              <a:gd name="connsiteX1651" fmla="*/ 1837282 w 3245936"/>
              <a:gd name="connsiteY1651" fmla="*/ 378900 h 622144"/>
              <a:gd name="connsiteX1652" fmla="*/ 1839263 w 3245936"/>
              <a:gd name="connsiteY1652" fmla="*/ 378585 h 622144"/>
              <a:gd name="connsiteX1653" fmla="*/ 1873591 w 3245936"/>
              <a:gd name="connsiteY1653" fmla="*/ 242054 h 622144"/>
              <a:gd name="connsiteX1654" fmla="*/ 1872258 w 3245936"/>
              <a:gd name="connsiteY1654" fmla="*/ 241168 h 622144"/>
              <a:gd name="connsiteX1655" fmla="*/ 2009037 w 3245936"/>
              <a:gd name="connsiteY1655" fmla="*/ 241159 h 622144"/>
              <a:gd name="connsiteX1656" fmla="*/ 2008865 w 3245936"/>
              <a:gd name="connsiteY1656" fmla="*/ 241540 h 622144"/>
              <a:gd name="connsiteX1657" fmla="*/ 2076264 w 3245936"/>
              <a:gd name="connsiteY1657" fmla="*/ 286631 h 622144"/>
              <a:gd name="connsiteX1658" fmla="*/ 2077655 w 3245936"/>
              <a:gd name="connsiteY1658" fmla="*/ 285612 h 622144"/>
              <a:gd name="connsiteX1659" fmla="*/ 2069054 w 3245936"/>
              <a:gd name="connsiteY1659" fmla="*/ 256684 h 622144"/>
              <a:gd name="connsiteX1660" fmla="*/ 1403704 w 3245936"/>
              <a:gd name="connsiteY1660" fmla="*/ 240958 h 622144"/>
              <a:gd name="connsiteX1661" fmla="*/ 1277955 w 3245936"/>
              <a:gd name="connsiteY1661" fmla="*/ 258894 h 622144"/>
              <a:gd name="connsiteX1662" fmla="*/ 1277936 w 3245936"/>
              <a:gd name="connsiteY1662" fmla="*/ 259818 h 622144"/>
              <a:gd name="connsiteX1663" fmla="*/ 1276916 w 3245936"/>
              <a:gd name="connsiteY1663" fmla="*/ 261513 h 622144"/>
              <a:gd name="connsiteX1664" fmla="*/ 1300253 w 3245936"/>
              <a:gd name="connsiteY1664" fmla="*/ 291527 h 622144"/>
              <a:gd name="connsiteX1665" fmla="*/ 1403818 w 3245936"/>
              <a:gd name="connsiteY1665" fmla="*/ 241235 h 622144"/>
              <a:gd name="connsiteX1666" fmla="*/ 1403704 w 3245936"/>
              <a:gd name="connsiteY1666" fmla="*/ 240958 h 622144"/>
              <a:gd name="connsiteX1667" fmla="*/ 906851 w 3245936"/>
              <a:gd name="connsiteY1667" fmla="*/ 239663 h 622144"/>
              <a:gd name="connsiteX1668" fmla="*/ 906337 w 3245936"/>
              <a:gd name="connsiteY1668" fmla="*/ 242025 h 622144"/>
              <a:gd name="connsiteX1669" fmla="*/ 911871 w 3245936"/>
              <a:gd name="connsiteY1669" fmla="*/ 243025 h 622144"/>
              <a:gd name="connsiteX1670" fmla="*/ 912014 w 3245936"/>
              <a:gd name="connsiteY1670" fmla="*/ 242692 h 622144"/>
              <a:gd name="connsiteX1671" fmla="*/ 1914853 w 3245936"/>
              <a:gd name="connsiteY1671" fmla="*/ 239473 h 622144"/>
              <a:gd name="connsiteX1672" fmla="*/ 1973823 w 3245936"/>
              <a:gd name="connsiteY1672" fmla="*/ 312577 h 622144"/>
              <a:gd name="connsiteX1673" fmla="*/ 1976547 w 3245936"/>
              <a:gd name="connsiteY1673" fmla="*/ 312101 h 622144"/>
              <a:gd name="connsiteX1674" fmla="*/ 1976575 w 3245936"/>
              <a:gd name="connsiteY1674" fmla="*/ 312110 h 622144"/>
              <a:gd name="connsiteX1675" fmla="*/ 2003064 w 3245936"/>
              <a:gd name="connsiteY1675" fmla="*/ 242073 h 622144"/>
              <a:gd name="connsiteX1676" fmla="*/ 2002274 w 3245936"/>
              <a:gd name="connsiteY1676" fmla="*/ 240197 h 622144"/>
              <a:gd name="connsiteX1677" fmla="*/ 1905919 w 3245936"/>
              <a:gd name="connsiteY1677" fmla="*/ 239387 h 622144"/>
              <a:gd name="connsiteX1678" fmla="*/ 1926217 w 3245936"/>
              <a:gd name="connsiteY1678" fmla="*/ 277439 h 622144"/>
              <a:gd name="connsiteX1679" fmla="*/ 1973184 w 3245936"/>
              <a:gd name="connsiteY1679" fmla="*/ 313168 h 622144"/>
              <a:gd name="connsiteX1680" fmla="*/ 1973261 w 3245936"/>
              <a:gd name="connsiteY1680" fmla="*/ 313091 h 622144"/>
              <a:gd name="connsiteX1681" fmla="*/ 1913844 w 3245936"/>
              <a:gd name="connsiteY1681" fmla="*/ 239463 h 622144"/>
              <a:gd name="connsiteX1682" fmla="*/ 1850760 w 3245936"/>
              <a:gd name="connsiteY1682" fmla="*/ 239263 h 622144"/>
              <a:gd name="connsiteX1683" fmla="*/ 1789990 w 3245936"/>
              <a:gd name="connsiteY1683" fmla="*/ 291374 h 622144"/>
              <a:gd name="connsiteX1684" fmla="*/ 1801954 w 3245936"/>
              <a:gd name="connsiteY1684" fmla="*/ 283907 h 622144"/>
              <a:gd name="connsiteX1685" fmla="*/ 1851388 w 3245936"/>
              <a:gd name="connsiteY1685" fmla="*/ 239263 h 622144"/>
              <a:gd name="connsiteX1686" fmla="*/ 1849607 w 3245936"/>
              <a:gd name="connsiteY1686" fmla="*/ 239263 h 622144"/>
              <a:gd name="connsiteX1687" fmla="*/ 1703255 w 3245936"/>
              <a:gd name="connsiteY1687" fmla="*/ 239596 h 622144"/>
              <a:gd name="connsiteX1688" fmla="*/ 1703255 w 3245936"/>
              <a:gd name="connsiteY1688" fmla="*/ 239958 h 622144"/>
              <a:gd name="connsiteX1689" fmla="*/ 1702884 w 3245936"/>
              <a:gd name="connsiteY1689" fmla="*/ 240749 h 622144"/>
              <a:gd name="connsiteX1690" fmla="*/ 1783399 w 3245936"/>
              <a:gd name="connsiteY1690" fmla="*/ 291946 h 622144"/>
              <a:gd name="connsiteX1691" fmla="*/ 1787018 w 3245936"/>
              <a:gd name="connsiteY1691" fmla="*/ 290631 h 622144"/>
              <a:gd name="connsiteX1692" fmla="*/ 1788628 w 3245936"/>
              <a:gd name="connsiteY1692" fmla="*/ 291565 h 622144"/>
              <a:gd name="connsiteX1693" fmla="*/ 1871296 w 3245936"/>
              <a:gd name="connsiteY1693" fmla="*/ 239206 h 622144"/>
              <a:gd name="connsiteX1694" fmla="*/ 1852769 w 3245936"/>
              <a:gd name="connsiteY1694" fmla="*/ 239254 h 622144"/>
              <a:gd name="connsiteX1695" fmla="*/ 1806440 w 3245936"/>
              <a:gd name="connsiteY1695" fmla="*/ 281097 h 622144"/>
              <a:gd name="connsiteX1696" fmla="*/ 1871667 w 3245936"/>
              <a:gd name="connsiteY1696" fmla="*/ 240349 h 622144"/>
              <a:gd name="connsiteX1697" fmla="*/ 1871296 w 3245936"/>
              <a:gd name="connsiteY1697" fmla="*/ 239206 h 622144"/>
              <a:gd name="connsiteX1698" fmla="*/ 1879411 w 3245936"/>
              <a:gd name="connsiteY1698" fmla="*/ 239168 h 622144"/>
              <a:gd name="connsiteX1699" fmla="*/ 1878811 w 3245936"/>
              <a:gd name="connsiteY1699" fmla="*/ 241330 h 622144"/>
              <a:gd name="connsiteX1700" fmla="*/ 1924521 w 3245936"/>
              <a:gd name="connsiteY1700" fmla="*/ 276106 h 622144"/>
              <a:gd name="connsiteX1701" fmla="*/ 1904900 w 3245936"/>
              <a:gd name="connsiteY1701" fmla="*/ 239377 h 622144"/>
              <a:gd name="connsiteX1702" fmla="*/ 1878315 w 3245936"/>
              <a:gd name="connsiteY1702" fmla="*/ 239158 h 622144"/>
              <a:gd name="connsiteX1703" fmla="*/ 1878306 w 3245936"/>
              <a:gd name="connsiteY1703" fmla="*/ 239568 h 622144"/>
              <a:gd name="connsiteX1704" fmla="*/ 1877830 w 3245936"/>
              <a:gd name="connsiteY1704" fmla="*/ 240597 h 622144"/>
              <a:gd name="connsiteX1705" fmla="*/ 1878030 w 3245936"/>
              <a:gd name="connsiteY1705" fmla="*/ 240739 h 622144"/>
              <a:gd name="connsiteX1706" fmla="*/ 1878468 w 3245936"/>
              <a:gd name="connsiteY1706" fmla="*/ 239158 h 622144"/>
              <a:gd name="connsiteX1707" fmla="*/ 1119925 w 3245936"/>
              <a:gd name="connsiteY1707" fmla="*/ 237415 h 622144"/>
              <a:gd name="connsiteX1708" fmla="*/ 1041373 w 3245936"/>
              <a:gd name="connsiteY1708" fmla="*/ 248026 h 622144"/>
              <a:gd name="connsiteX1709" fmla="*/ 1041344 w 3245936"/>
              <a:gd name="connsiteY1709" fmla="*/ 248921 h 622144"/>
              <a:gd name="connsiteX1710" fmla="*/ 1040992 w 3245936"/>
              <a:gd name="connsiteY1710" fmla="*/ 249693 h 622144"/>
              <a:gd name="connsiteX1711" fmla="*/ 1093675 w 3245936"/>
              <a:gd name="connsiteY1711" fmla="*/ 284469 h 622144"/>
              <a:gd name="connsiteX1712" fmla="*/ 1879077 w 3245936"/>
              <a:gd name="connsiteY1712" fmla="*/ 236996 h 622144"/>
              <a:gd name="connsiteX1713" fmla="*/ 1878096 w 3245936"/>
              <a:gd name="connsiteY1713" fmla="*/ 237530 h 622144"/>
              <a:gd name="connsiteX1714" fmla="*/ 1878334 w 3245936"/>
              <a:gd name="connsiteY1714" fmla="*/ 238425 h 622144"/>
              <a:gd name="connsiteX1715" fmla="*/ 1878668 w 3245936"/>
              <a:gd name="connsiteY1715" fmla="*/ 238425 h 622144"/>
              <a:gd name="connsiteX1716" fmla="*/ 443822 w 3245936"/>
              <a:gd name="connsiteY1716" fmla="*/ 236472 h 622144"/>
              <a:gd name="connsiteX1717" fmla="*/ 323616 w 3245936"/>
              <a:gd name="connsiteY1717" fmla="*/ 334237 h 622144"/>
              <a:gd name="connsiteX1718" fmla="*/ 324083 w 3245936"/>
              <a:gd name="connsiteY1718" fmla="*/ 336561 h 622144"/>
              <a:gd name="connsiteX1719" fmla="*/ 480007 w 3245936"/>
              <a:gd name="connsiteY1719" fmla="*/ 375366 h 622144"/>
              <a:gd name="connsiteX1720" fmla="*/ 482017 w 3245936"/>
              <a:gd name="connsiteY1720" fmla="*/ 373365 h 622144"/>
              <a:gd name="connsiteX1721" fmla="*/ 446756 w 3245936"/>
              <a:gd name="connsiteY1721" fmla="*/ 237472 h 622144"/>
              <a:gd name="connsiteX1722" fmla="*/ 445451 w 3245936"/>
              <a:gd name="connsiteY1722" fmla="*/ 237425 h 622144"/>
              <a:gd name="connsiteX1723" fmla="*/ 443822 w 3245936"/>
              <a:gd name="connsiteY1723" fmla="*/ 236472 h 622144"/>
              <a:gd name="connsiteX1724" fmla="*/ 1176437 w 3245936"/>
              <a:gd name="connsiteY1724" fmla="*/ 235901 h 622144"/>
              <a:gd name="connsiteX1725" fmla="*/ 1206841 w 3245936"/>
              <a:gd name="connsiteY1725" fmla="*/ 305262 h 622144"/>
              <a:gd name="connsiteX1726" fmla="*/ 1238740 w 3245936"/>
              <a:gd name="connsiteY1726" fmla="*/ 283240 h 622144"/>
              <a:gd name="connsiteX1727" fmla="*/ 3065511 w 3245936"/>
              <a:gd name="connsiteY1727" fmla="*/ 235605 h 622144"/>
              <a:gd name="connsiteX1728" fmla="*/ 3063006 w 3245936"/>
              <a:gd name="connsiteY1728" fmla="*/ 236739 h 622144"/>
              <a:gd name="connsiteX1729" fmla="*/ 3055805 w 3245936"/>
              <a:gd name="connsiteY1729" fmla="*/ 338771 h 622144"/>
              <a:gd name="connsiteX1730" fmla="*/ 3056025 w 3245936"/>
              <a:gd name="connsiteY1730" fmla="*/ 338780 h 622144"/>
              <a:gd name="connsiteX1731" fmla="*/ 3058596 w 3245936"/>
              <a:gd name="connsiteY1731" fmla="*/ 341247 h 622144"/>
              <a:gd name="connsiteX1732" fmla="*/ 3176725 w 3245936"/>
              <a:gd name="connsiteY1732" fmla="*/ 318930 h 622144"/>
              <a:gd name="connsiteX1733" fmla="*/ 3176754 w 3245936"/>
              <a:gd name="connsiteY1733" fmla="*/ 317844 h 622144"/>
              <a:gd name="connsiteX1734" fmla="*/ 3177192 w 3245936"/>
              <a:gd name="connsiteY1734" fmla="*/ 316911 h 622144"/>
              <a:gd name="connsiteX1735" fmla="*/ 3059777 w 3245936"/>
              <a:gd name="connsiteY1735" fmla="*/ 234863 h 622144"/>
              <a:gd name="connsiteX1736" fmla="*/ 2928742 w 3245936"/>
              <a:gd name="connsiteY1736" fmla="*/ 285135 h 622144"/>
              <a:gd name="connsiteX1737" fmla="*/ 2928799 w 3245936"/>
              <a:gd name="connsiteY1737" fmla="*/ 286821 h 622144"/>
              <a:gd name="connsiteX1738" fmla="*/ 2928694 w 3245936"/>
              <a:gd name="connsiteY1738" fmla="*/ 287050 h 622144"/>
              <a:gd name="connsiteX1739" fmla="*/ 3052167 w 3245936"/>
              <a:gd name="connsiteY1739" fmla="*/ 340514 h 622144"/>
              <a:gd name="connsiteX1740" fmla="*/ 3055139 w 3245936"/>
              <a:gd name="connsiteY1740" fmla="*/ 338752 h 622144"/>
              <a:gd name="connsiteX1741" fmla="*/ 3062330 w 3245936"/>
              <a:gd name="connsiteY1741" fmla="*/ 236701 h 622144"/>
              <a:gd name="connsiteX1742" fmla="*/ 3062120 w 3245936"/>
              <a:gd name="connsiteY1742" fmla="*/ 236701 h 622144"/>
              <a:gd name="connsiteX1743" fmla="*/ 3059777 w 3245936"/>
              <a:gd name="connsiteY1743" fmla="*/ 234863 h 622144"/>
              <a:gd name="connsiteX1744" fmla="*/ 2223720 w 3245936"/>
              <a:gd name="connsiteY1744" fmla="*/ 234177 h 622144"/>
              <a:gd name="connsiteX1745" fmla="*/ 2200146 w 3245936"/>
              <a:gd name="connsiteY1745" fmla="*/ 262733 h 622144"/>
              <a:gd name="connsiteX1746" fmla="*/ 2250609 w 3245936"/>
              <a:gd name="connsiteY1746" fmla="*/ 252036 h 622144"/>
              <a:gd name="connsiteX1747" fmla="*/ 2253381 w 3245936"/>
              <a:gd name="connsiteY1747" fmla="*/ 250731 h 622144"/>
              <a:gd name="connsiteX1748" fmla="*/ 2253391 w 3245936"/>
              <a:gd name="connsiteY1748" fmla="*/ 250369 h 622144"/>
              <a:gd name="connsiteX1749" fmla="*/ 2253591 w 3245936"/>
              <a:gd name="connsiteY1749" fmla="*/ 249922 h 622144"/>
              <a:gd name="connsiteX1750" fmla="*/ 1143909 w 3245936"/>
              <a:gd name="connsiteY1750" fmla="*/ 234177 h 622144"/>
              <a:gd name="connsiteX1751" fmla="*/ 1120916 w 3245936"/>
              <a:gd name="connsiteY1751" fmla="*/ 237282 h 622144"/>
              <a:gd name="connsiteX1752" fmla="*/ 1094351 w 3245936"/>
              <a:gd name="connsiteY1752" fmla="*/ 284916 h 622144"/>
              <a:gd name="connsiteX1753" fmla="*/ 1107895 w 3245936"/>
              <a:gd name="connsiteY1753" fmla="*/ 293860 h 622144"/>
              <a:gd name="connsiteX1754" fmla="*/ 1148396 w 3245936"/>
              <a:gd name="connsiteY1754" fmla="*/ 253846 h 622144"/>
              <a:gd name="connsiteX1755" fmla="*/ 1173399 w 3245936"/>
              <a:gd name="connsiteY1755" fmla="*/ 233577 h 622144"/>
              <a:gd name="connsiteX1756" fmla="*/ 1167436 w 3245936"/>
              <a:gd name="connsiteY1756" fmla="*/ 329817 h 622144"/>
              <a:gd name="connsiteX1757" fmla="*/ 1167703 w 3245936"/>
              <a:gd name="connsiteY1757" fmla="*/ 329827 h 622144"/>
              <a:gd name="connsiteX1758" fmla="*/ 1169560 w 3245936"/>
              <a:gd name="connsiteY1758" fmla="*/ 331017 h 622144"/>
              <a:gd name="connsiteX1759" fmla="*/ 1206127 w 3245936"/>
              <a:gd name="connsiteY1759" fmla="*/ 305766 h 622144"/>
              <a:gd name="connsiteX1760" fmla="*/ 1175018 w 3245936"/>
              <a:gd name="connsiteY1760" fmla="*/ 234815 h 622144"/>
              <a:gd name="connsiteX1761" fmla="*/ 1171084 w 3245936"/>
              <a:gd name="connsiteY1761" fmla="*/ 232576 h 622144"/>
              <a:gd name="connsiteX1762" fmla="*/ 1149224 w 3245936"/>
              <a:gd name="connsiteY1762" fmla="*/ 254170 h 622144"/>
              <a:gd name="connsiteX1763" fmla="*/ 1166474 w 3245936"/>
              <a:gd name="connsiteY1763" fmla="*/ 329789 h 622144"/>
              <a:gd name="connsiteX1764" fmla="*/ 1166788 w 3245936"/>
              <a:gd name="connsiteY1764" fmla="*/ 329798 h 622144"/>
              <a:gd name="connsiteX1765" fmla="*/ 1172761 w 3245936"/>
              <a:gd name="connsiteY1765" fmla="*/ 233300 h 622144"/>
              <a:gd name="connsiteX1766" fmla="*/ 1172494 w 3245936"/>
              <a:gd name="connsiteY1766" fmla="*/ 233300 h 622144"/>
              <a:gd name="connsiteX1767" fmla="*/ 1171084 w 3245936"/>
              <a:gd name="connsiteY1767" fmla="*/ 232576 h 622144"/>
              <a:gd name="connsiteX1768" fmla="*/ 1175818 w 3245936"/>
              <a:gd name="connsiteY1768" fmla="*/ 232262 h 622144"/>
              <a:gd name="connsiteX1769" fmla="*/ 1175123 w 3245936"/>
              <a:gd name="connsiteY1769" fmla="*/ 232881 h 622144"/>
              <a:gd name="connsiteX1770" fmla="*/ 1175723 w 3245936"/>
              <a:gd name="connsiteY1770" fmla="*/ 234262 h 622144"/>
              <a:gd name="connsiteX1771" fmla="*/ 1239321 w 3245936"/>
              <a:gd name="connsiteY1771" fmla="*/ 282602 h 622144"/>
              <a:gd name="connsiteX1772" fmla="*/ 740707 w 3245936"/>
              <a:gd name="connsiteY1772" fmla="*/ 231272 h 622144"/>
              <a:gd name="connsiteX1773" fmla="*/ 725781 w 3245936"/>
              <a:gd name="connsiteY1773" fmla="*/ 243006 h 622144"/>
              <a:gd name="connsiteX1774" fmla="*/ 741107 w 3245936"/>
              <a:gd name="connsiteY1774" fmla="*/ 273877 h 622144"/>
              <a:gd name="connsiteX1775" fmla="*/ 767177 w 3245936"/>
              <a:gd name="connsiteY1775" fmla="*/ 263476 h 622144"/>
              <a:gd name="connsiteX1776" fmla="*/ 764024 w 3245936"/>
              <a:gd name="connsiteY1776" fmla="*/ 244864 h 622144"/>
              <a:gd name="connsiteX1777" fmla="*/ 841567 w 3245936"/>
              <a:gd name="connsiteY1777" fmla="*/ 231157 h 622144"/>
              <a:gd name="connsiteX1778" fmla="*/ 788408 w 3245936"/>
              <a:gd name="connsiteY1778" fmla="*/ 255684 h 622144"/>
              <a:gd name="connsiteX1779" fmla="*/ 788560 w 3245936"/>
              <a:gd name="connsiteY1779" fmla="*/ 256084 h 622144"/>
              <a:gd name="connsiteX1780" fmla="*/ 904813 w 3245936"/>
              <a:gd name="connsiteY1780" fmla="*/ 244702 h 622144"/>
              <a:gd name="connsiteX1781" fmla="*/ 905241 w 3245936"/>
              <a:gd name="connsiteY1781" fmla="*/ 242673 h 622144"/>
              <a:gd name="connsiteX1782" fmla="*/ 1176571 w 3245936"/>
              <a:gd name="connsiteY1782" fmla="*/ 231110 h 622144"/>
              <a:gd name="connsiteX1783" fmla="*/ 1176285 w 3245936"/>
              <a:gd name="connsiteY1783" fmla="*/ 231729 h 622144"/>
              <a:gd name="connsiteX1784" fmla="*/ 1240102 w 3245936"/>
              <a:gd name="connsiteY1784" fmla="*/ 282297 h 622144"/>
              <a:gd name="connsiteX1785" fmla="*/ 1271344 w 3245936"/>
              <a:gd name="connsiteY1785" fmla="*/ 260704 h 622144"/>
              <a:gd name="connsiteX1786" fmla="*/ 1270963 w 3245936"/>
              <a:gd name="connsiteY1786" fmla="*/ 258342 h 622144"/>
              <a:gd name="connsiteX1787" fmla="*/ 1169608 w 3245936"/>
              <a:gd name="connsiteY1787" fmla="*/ 230700 h 622144"/>
              <a:gd name="connsiteX1788" fmla="*/ 1144643 w 3245936"/>
              <a:gd name="connsiteY1788" fmla="*/ 234081 h 622144"/>
              <a:gd name="connsiteX1789" fmla="*/ 1149015 w 3245936"/>
              <a:gd name="connsiteY1789" fmla="*/ 253246 h 622144"/>
              <a:gd name="connsiteX1790" fmla="*/ 1170522 w 3245936"/>
              <a:gd name="connsiteY1790" fmla="*/ 231986 h 622144"/>
              <a:gd name="connsiteX1791" fmla="*/ 1169989 w 3245936"/>
              <a:gd name="connsiteY1791" fmla="*/ 231005 h 622144"/>
              <a:gd name="connsiteX1792" fmla="*/ 2227530 w 3245936"/>
              <a:gd name="connsiteY1792" fmla="*/ 229529 h 622144"/>
              <a:gd name="connsiteX1793" fmla="*/ 2224244 w 3245936"/>
              <a:gd name="connsiteY1793" fmla="*/ 233501 h 622144"/>
              <a:gd name="connsiteX1794" fmla="*/ 2253934 w 3245936"/>
              <a:gd name="connsiteY1794" fmla="*/ 249160 h 622144"/>
              <a:gd name="connsiteX1795" fmla="*/ 2257372 w 3245936"/>
              <a:gd name="connsiteY1795" fmla="*/ 247693 h 622144"/>
              <a:gd name="connsiteX1796" fmla="*/ 2258258 w 3245936"/>
              <a:gd name="connsiteY1796" fmla="*/ 243845 h 622144"/>
              <a:gd name="connsiteX1797" fmla="*/ 472416 w 3245936"/>
              <a:gd name="connsiteY1797" fmla="*/ 229043 h 622144"/>
              <a:gd name="connsiteX1798" fmla="*/ 449775 w 3245936"/>
              <a:gd name="connsiteY1798" fmla="*/ 233615 h 622144"/>
              <a:gd name="connsiteX1799" fmla="*/ 449746 w 3245936"/>
              <a:gd name="connsiteY1799" fmla="*/ 234748 h 622144"/>
              <a:gd name="connsiteX1800" fmla="*/ 447527 w 3245936"/>
              <a:gd name="connsiteY1800" fmla="*/ 237215 h 622144"/>
              <a:gd name="connsiteX1801" fmla="*/ 482493 w 3245936"/>
              <a:gd name="connsiteY1801" fmla="*/ 371994 h 622144"/>
              <a:gd name="connsiteX1802" fmla="*/ 1863275 w 3245936"/>
              <a:gd name="connsiteY1802" fmla="*/ 228538 h 622144"/>
              <a:gd name="connsiteX1803" fmla="*/ 1851817 w 3245936"/>
              <a:gd name="connsiteY1803" fmla="*/ 238368 h 622144"/>
              <a:gd name="connsiteX1804" fmla="*/ 1852398 w 3245936"/>
              <a:gd name="connsiteY1804" fmla="*/ 238368 h 622144"/>
              <a:gd name="connsiteX1805" fmla="*/ 1898156 w 3245936"/>
              <a:gd name="connsiteY1805" fmla="*/ 226747 h 622144"/>
              <a:gd name="connsiteX1806" fmla="*/ 1880201 w 3245936"/>
              <a:gd name="connsiteY1806" fmla="*/ 236406 h 622144"/>
              <a:gd name="connsiteX1807" fmla="*/ 1879630 w 3245936"/>
              <a:gd name="connsiteY1807" fmla="*/ 238434 h 622144"/>
              <a:gd name="connsiteX1808" fmla="*/ 1904490 w 3245936"/>
              <a:gd name="connsiteY1808" fmla="*/ 238644 h 622144"/>
              <a:gd name="connsiteX1809" fmla="*/ 1901956 w 3245936"/>
              <a:gd name="connsiteY1809" fmla="*/ 224709 h 622144"/>
              <a:gd name="connsiteX1810" fmla="*/ 1898947 w 3245936"/>
              <a:gd name="connsiteY1810" fmla="*/ 226319 h 622144"/>
              <a:gd name="connsiteX1811" fmla="*/ 1905528 w 3245936"/>
              <a:gd name="connsiteY1811" fmla="*/ 238644 h 622144"/>
              <a:gd name="connsiteX1812" fmla="*/ 1913253 w 3245936"/>
              <a:gd name="connsiteY1812" fmla="*/ 238720 h 622144"/>
              <a:gd name="connsiteX1813" fmla="*/ 775435 w 3245936"/>
              <a:gd name="connsiteY1813" fmla="*/ 219194 h 622144"/>
              <a:gd name="connsiteX1814" fmla="*/ 784493 w 3245936"/>
              <a:gd name="connsiteY1814" fmla="*/ 253265 h 622144"/>
              <a:gd name="connsiteX1815" fmla="*/ 785884 w 3245936"/>
              <a:gd name="connsiteY1815" fmla="*/ 253303 h 622144"/>
              <a:gd name="connsiteX1816" fmla="*/ 788132 w 3245936"/>
              <a:gd name="connsiteY1816" fmla="*/ 254951 h 622144"/>
              <a:gd name="connsiteX1817" fmla="*/ 840224 w 3245936"/>
              <a:gd name="connsiteY1817" fmla="*/ 230900 h 622144"/>
              <a:gd name="connsiteX1818" fmla="*/ 761204 w 3245936"/>
              <a:gd name="connsiteY1818" fmla="*/ 219013 h 622144"/>
              <a:gd name="connsiteX1819" fmla="*/ 760509 w 3245936"/>
              <a:gd name="connsiteY1819" fmla="*/ 219280 h 622144"/>
              <a:gd name="connsiteX1820" fmla="*/ 764805 w 3245936"/>
              <a:gd name="connsiteY1820" fmla="*/ 244635 h 622144"/>
              <a:gd name="connsiteX1821" fmla="*/ 782159 w 3245936"/>
              <a:gd name="connsiteY1821" fmla="*/ 254751 h 622144"/>
              <a:gd name="connsiteX1822" fmla="*/ 783017 w 3245936"/>
              <a:gd name="connsiteY1822" fmla="*/ 253922 h 622144"/>
              <a:gd name="connsiteX1823" fmla="*/ 757061 w 3245936"/>
              <a:gd name="connsiteY1823" fmla="*/ 218403 h 622144"/>
              <a:gd name="connsiteX1824" fmla="*/ 741202 w 3245936"/>
              <a:gd name="connsiteY1824" fmla="*/ 230871 h 622144"/>
              <a:gd name="connsiteX1825" fmla="*/ 763900 w 3245936"/>
              <a:gd name="connsiteY1825" fmla="*/ 244111 h 622144"/>
              <a:gd name="connsiteX1826" fmla="*/ 759719 w 3245936"/>
              <a:gd name="connsiteY1826" fmla="*/ 219422 h 622144"/>
              <a:gd name="connsiteX1827" fmla="*/ 758728 w 3245936"/>
              <a:gd name="connsiteY1827" fmla="*/ 219394 h 622144"/>
              <a:gd name="connsiteX1828" fmla="*/ 757061 w 3245936"/>
              <a:gd name="connsiteY1828" fmla="*/ 218403 h 622144"/>
              <a:gd name="connsiteX1829" fmla="*/ 870008 w 3245936"/>
              <a:gd name="connsiteY1829" fmla="*/ 218032 h 622144"/>
              <a:gd name="connsiteX1830" fmla="*/ 842900 w 3245936"/>
              <a:gd name="connsiteY1830" fmla="*/ 230538 h 622144"/>
              <a:gd name="connsiteX1831" fmla="*/ 905422 w 3245936"/>
              <a:gd name="connsiteY1831" fmla="*/ 241854 h 622144"/>
              <a:gd name="connsiteX1832" fmla="*/ 906003 w 3245936"/>
              <a:gd name="connsiteY1832" fmla="*/ 239158 h 622144"/>
              <a:gd name="connsiteX1833" fmla="*/ 762900 w 3245936"/>
              <a:gd name="connsiteY1833" fmla="*/ 216946 h 622144"/>
              <a:gd name="connsiteX1834" fmla="*/ 761585 w 3245936"/>
              <a:gd name="connsiteY1834" fmla="*/ 218775 h 622144"/>
              <a:gd name="connsiteX1835" fmla="*/ 783398 w 3245936"/>
              <a:gd name="connsiteY1835" fmla="*/ 253684 h 622144"/>
              <a:gd name="connsiteX1836" fmla="*/ 783855 w 3245936"/>
              <a:gd name="connsiteY1836" fmla="*/ 253512 h 622144"/>
              <a:gd name="connsiteX1837" fmla="*/ 774692 w 3245936"/>
              <a:gd name="connsiteY1837" fmla="*/ 219080 h 622144"/>
              <a:gd name="connsiteX1838" fmla="*/ 708693 w 3245936"/>
              <a:gd name="connsiteY1838" fmla="*/ 216355 h 622144"/>
              <a:gd name="connsiteX1839" fmla="*/ 630140 w 3245936"/>
              <a:gd name="connsiteY1839" fmla="*/ 317082 h 622144"/>
              <a:gd name="connsiteX1840" fmla="*/ 630159 w 3245936"/>
              <a:gd name="connsiteY1840" fmla="*/ 317111 h 622144"/>
              <a:gd name="connsiteX1841" fmla="*/ 724686 w 3245936"/>
              <a:gd name="connsiteY1841" fmla="*/ 242759 h 622144"/>
              <a:gd name="connsiteX1842" fmla="*/ 711722 w 3245936"/>
              <a:gd name="connsiteY1842" fmla="*/ 216651 h 622144"/>
              <a:gd name="connsiteX1843" fmla="*/ 709750 w 3245936"/>
              <a:gd name="connsiteY1843" fmla="*/ 216822 h 622144"/>
              <a:gd name="connsiteX1844" fmla="*/ 708693 w 3245936"/>
              <a:gd name="connsiteY1844" fmla="*/ 216355 h 622144"/>
              <a:gd name="connsiteX1845" fmla="*/ 1918578 w 3245936"/>
              <a:gd name="connsiteY1845" fmla="*/ 215765 h 622144"/>
              <a:gd name="connsiteX1846" fmla="*/ 1902642 w 3245936"/>
              <a:gd name="connsiteY1846" fmla="*/ 224328 h 622144"/>
              <a:gd name="connsiteX1847" fmla="*/ 1914253 w 3245936"/>
              <a:gd name="connsiteY1847" fmla="*/ 238720 h 622144"/>
              <a:gd name="connsiteX1848" fmla="*/ 2002293 w 3245936"/>
              <a:gd name="connsiteY1848" fmla="*/ 239444 h 622144"/>
              <a:gd name="connsiteX1849" fmla="*/ 2002293 w 3245936"/>
              <a:gd name="connsiteY1849" fmla="*/ 239244 h 622144"/>
              <a:gd name="connsiteX1850" fmla="*/ 713465 w 3245936"/>
              <a:gd name="connsiteY1850" fmla="*/ 215374 h 622144"/>
              <a:gd name="connsiteX1851" fmla="*/ 712503 w 3245936"/>
              <a:gd name="connsiteY1851" fmla="*/ 216308 h 622144"/>
              <a:gd name="connsiteX1852" fmla="*/ 725371 w 3245936"/>
              <a:gd name="connsiteY1852" fmla="*/ 242206 h 622144"/>
              <a:gd name="connsiteX1853" fmla="*/ 739887 w 3245936"/>
              <a:gd name="connsiteY1853" fmla="*/ 230786 h 622144"/>
              <a:gd name="connsiteX1854" fmla="*/ 773501 w 3245936"/>
              <a:gd name="connsiteY1854" fmla="*/ 214593 h 622144"/>
              <a:gd name="connsiteX1855" fmla="*/ 763024 w 3245936"/>
              <a:gd name="connsiteY1855" fmla="*/ 215889 h 622144"/>
              <a:gd name="connsiteX1856" fmla="*/ 763024 w 3245936"/>
              <a:gd name="connsiteY1856" fmla="*/ 216108 h 622144"/>
              <a:gd name="connsiteX1857" fmla="*/ 774454 w 3245936"/>
              <a:gd name="connsiteY1857" fmla="*/ 218175 h 622144"/>
              <a:gd name="connsiteX1858" fmla="*/ 714037 w 3245936"/>
              <a:gd name="connsiteY1858" fmla="*/ 214022 h 622144"/>
              <a:gd name="connsiteX1859" fmla="*/ 714037 w 3245936"/>
              <a:gd name="connsiteY1859" fmla="*/ 214146 h 622144"/>
              <a:gd name="connsiteX1860" fmla="*/ 713713 w 3245936"/>
              <a:gd name="connsiteY1860" fmla="*/ 214841 h 622144"/>
              <a:gd name="connsiteX1861" fmla="*/ 740402 w 3245936"/>
              <a:gd name="connsiteY1861" fmla="*/ 230405 h 622144"/>
              <a:gd name="connsiteX1862" fmla="*/ 756490 w 3245936"/>
              <a:gd name="connsiteY1862" fmla="*/ 217746 h 622144"/>
              <a:gd name="connsiteX1863" fmla="*/ 756023 w 3245936"/>
              <a:gd name="connsiteY1863" fmla="*/ 216184 h 622144"/>
              <a:gd name="connsiteX1864" fmla="*/ 2056042 w 3245936"/>
              <a:gd name="connsiteY1864" fmla="*/ 213069 h 622144"/>
              <a:gd name="connsiteX1865" fmla="*/ 2009037 w 3245936"/>
              <a:gd name="connsiteY1865" fmla="*/ 238511 h 622144"/>
              <a:gd name="connsiteX1866" fmla="*/ 2009284 w 3245936"/>
              <a:gd name="connsiteY1866" fmla="*/ 240282 h 622144"/>
              <a:gd name="connsiteX1867" fmla="*/ 2068739 w 3245936"/>
              <a:gd name="connsiteY1867" fmla="*/ 255675 h 622144"/>
              <a:gd name="connsiteX1868" fmla="*/ 1146948 w 3245936"/>
              <a:gd name="connsiteY1868" fmla="*/ 212393 h 622144"/>
              <a:gd name="connsiteX1869" fmla="*/ 1169798 w 3245936"/>
              <a:gd name="connsiteY1869" fmla="*/ 229757 h 622144"/>
              <a:gd name="connsiteX1870" fmla="*/ 1169827 w 3245936"/>
              <a:gd name="connsiteY1870" fmla="*/ 229024 h 622144"/>
              <a:gd name="connsiteX1871" fmla="*/ 1170265 w 3245936"/>
              <a:gd name="connsiteY1871" fmla="*/ 228042 h 622144"/>
              <a:gd name="connsiteX1872" fmla="*/ 1886059 w 3245936"/>
              <a:gd name="connsiteY1872" fmla="*/ 212069 h 622144"/>
              <a:gd name="connsiteX1873" fmla="*/ 1876334 w 3245936"/>
              <a:gd name="connsiteY1873" fmla="*/ 235605 h 622144"/>
              <a:gd name="connsiteX1874" fmla="*/ 1877677 w 3245936"/>
              <a:gd name="connsiteY1874" fmla="*/ 236691 h 622144"/>
              <a:gd name="connsiteX1875" fmla="*/ 1879420 w 3245936"/>
              <a:gd name="connsiteY1875" fmla="*/ 235758 h 622144"/>
              <a:gd name="connsiteX1876" fmla="*/ 1890507 w 3245936"/>
              <a:gd name="connsiteY1876" fmla="*/ 210517 h 622144"/>
              <a:gd name="connsiteX1877" fmla="*/ 1898499 w 3245936"/>
              <a:gd name="connsiteY1877" fmla="*/ 225490 h 622144"/>
              <a:gd name="connsiteX1878" fmla="*/ 1901366 w 3245936"/>
              <a:gd name="connsiteY1878" fmla="*/ 223966 h 622144"/>
              <a:gd name="connsiteX1879" fmla="*/ 1889260 w 3245936"/>
              <a:gd name="connsiteY1879" fmla="*/ 210098 h 622144"/>
              <a:gd name="connsiteX1880" fmla="*/ 1887516 w 3245936"/>
              <a:gd name="connsiteY1880" fmla="*/ 210307 h 622144"/>
              <a:gd name="connsiteX1881" fmla="*/ 1880544 w 3245936"/>
              <a:gd name="connsiteY1881" fmla="*/ 235148 h 622144"/>
              <a:gd name="connsiteX1882" fmla="*/ 1897718 w 3245936"/>
              <a:gd name="connsiteY1882" fmla="*/ 225928 h 622144"/>
              <a:gd name="connsiteX1883" fmla="*/ 1885735 w 3245936"/>
              <a:gd name="connsiteY1883" fmla="*/ 209507 h 622144"/>
              <a:gd name="connsiteX1884" fmla="*/ 1853788 w 3245936"/>
              <a:gd name="connsiteY1884" fmla="*/ 238349 h 622144"/>
              <a:gd name="connsiteX1885" fmla="*/ 1871334 w 3245936"/>
              <a:gd name="connsiteY1885" fmla="*/ 238320 h 622144"/>
              <a:gd name="connsiteX1886" fmla="*/ 1871343 w 3245936"/>
              <a:gd name="connsiteY1886" fmla="*/ 237949 h 622144"/>
              <a:gd name="connsiteX1887" fmla="*/ 1875620 w 3245936"/>
              <a:gd name="connsiteY1887" fmla="*/ 235272 h 622144"/>
              <a:gd name="connsiteX1888" fmla="*/ 1875972 w 3245936"/>
              <a:gd name="connsiteY1888" fmla="*/ 235434 h 622144"/>
              <a:gd name="connsiteX1889" fmla="*/ 1886497 w 3245936"/>
              <a:gd name="connsiteY1889" fmla="*/ 209983 h 622144"/>
              <a:gd name="connsiteX1890" fmla="*/ 1885735 w 3245936"/>
              <a:gd name="connsiteY1890" fmla="*/ 209507 h 622144"/>
              <a:gd name="connsiteX1891" fmla="*/ 1136518 w 3245936"/>
              <a:gd name="connsiteY1891" fmla="*/ 209269 h 622144"/>
              <a:gd name="connsiteX1892" fmla="*/ 1121373 w 3245936"/>
              <a:gd name="connsiteY1892" fmla="*/ 236434 h 622144"/>
              <a:gd name="connsiteX1893" fmla="*/ 1143728 w 3245936"/>
              <a:gd name="connsiteY1893" fmla="*/ 233415 h 622144"/>
              <a:gd name="connsiteX1894" fmla="*/ 1138290 w 3245936"/>
              <a:gd name="connsiteY1894" fmla="*/ 209545 h 622144"/>
              <a:gd name="connsiteX1895" fmla="*/ 1137071 w 3245936"/>
              <a:gd name="connsiteY1895" fmla="*/ 209526 h 622144"/>
              <a:gd name="connsiteX1896" fmla="*/ 1136518 w 3245936"/>
              <a:gd name="connsiteY1896" fmla="*/ 209269 h 622144"/>
              <a:gd name="connsiteX1897" fmla="*/ 1140395 w 3245936"/>
              <a:gd name="connsiteY1897" fmla="*/ 208497 h 622144"/>
              <a:gd name="connsiteX1898" fmla="*/ 1139014 w 3245936"/>
              <a:gd name="connsiteY1898" fmla="*/ 209364 h 622144"/>
              <a:gd name="connsiteX1899" fmla="*/ 1144481 w 3245936"/>
              <a:gd name="connsiteY1899" fmla="*/ 233319 h 622144"/>
              <a:gd name="connsiteX1900" fmla="*/ 1168751 w 3245936"/>
              <a:gd name="connsiteY1900" fmla="*/ 230052 h 622144"/>
              <a:gd name="connsiteX1901" fmla="*/ 1891288 w 3245936"/>
              <a:gd name="connsiteY1901" fmla="*/ 208097 h 622144"/>
              <a:gd name="connsiteX1902" fmla="*/ 1890517 w 3245936"/>
              <a:gd name="connsiteY1902" fmla="*/ 209297 h 622144"/>
              <a:gd name="connsiteX1903" fmla="*/ 1902052 w 3245936"/>
              <a:gd name="connsiteY1903" fmla="*/ 223594 h 622144"/>
              <a:gd name="connsiteX1904" fmla="*/ 1917282 w 3245936"/>
              <a:gd name="connsiteY1904" fmla="*/ 215393 h 622144"/>
              <a:gd name="connsiteX1905" fmla="*/ 577505 w 3245936"/>
              <a:gd name="connsiteY1905" fmla="*/ 207792 h 622144"/>
              <a:gd name="connsiteX1906" fmla="*/ 473330 w 3245936"/>
              <a:gd name="connsiteY1906" fmla="*/ 228862 h 622144"/>
              <a:gd name="connsiteX1907" fmla="*/ 483503 w 3245936"/>
              <a:gd name="connsiteY1907" fmla="*/ 373146 h 622144"/>
              <a:gd name="connsiteX1908" fmla="*/ 484094 w 3245936"/>
              <a:gd name="connsiteY1908" fmla="*/ 373156 h 622144"/>
              <a:gd name="connsiteX1909" fmla="*/ 486408 w 3245936"/>
              <a:gd name="connsiteY1909" fmla="*/ 374956 h 622144"/>
              <a:gd name="connsiteX1910" fmla="*/ 624273 w 3245936"/>
              <a:gd name="connsiteY1910" fmla="*/ 320492 h 622144"/>
              <a:gd name="connsiteX1911" fmla="*/ 624206 w 3245936"/>
              <a:gd name="connsiteY1911" fmla="*/ 318787 h 622144"/>
              <a:gd name="connsiteX1912" fmla="*/ 626007 w 3245936"/>
              <a:gd name="connsiteY1912" fmla="*/ 316473 h 622144"/>
              <a:gd name="connsiteX1913" fmla="*/ 581868 w 3245936"/>
              <a:gd name="connsiteY1913" fmla="*/ 210088 h 622144"/>
              <a:gd name="connsiteX1914" fmla="*/ 580048 w 3245936"/>
              <a:gd name="connsiteY1914" fmla="*/ 210202 h 622144"/>
              <a:gd name="connsiteX1915" fmla="*/ 577505 w 3245936"/>
              <a:gd name="connsiteY1915" fmla="*/ 207792 h 622144"/>
              <a:gd name="connsiteX1916" fmla="*/ 1134746 w 3245936"/>
              <a:gd name="connsiteY1916" fmla="*/ 207716 h 622144"/>
              <a:gd name="connsiteX1917" fmla="*/ 1041201 w 3245936"/>
              <a:gd name="connsiteY1917" fmla="*/ 247054 h 622144"/>
              <a:gd name="connsiteX1918" fmla="*/ 1041287 w 3245936"/>
              <a:gd name="connsiteY1918" fmla="*/ 247254 h 622144"/>
              <a:gd name="connsiteX1919" fmla="*/ 1120373 w 3245936"/>
              <a:gd name="connsiteY1919" fmla="*/ 236577 h 622144"/>
              <a:gd name="connsiteX1920" fmla="*/ 1135794 w 3245936"/>
              <a:gd name="connsiteY1920" fmla="*/ 208945 h 622144"/>
              <a:gd name="connsiteX1921" fmla="*/ 1134746 w 3245936"/>
              <a:gd name="connsiteY1921" fmla="*/ 207716 h 622144"/>
              <a:gd name="connsiteX1922" fmla="*/ 1140976 w 3245936"/>
              <a:gd name="connsiteY1922" fmla="*/ 207669 h 622144"/>
              <a:gd name="connsiteX1923" fmla="*/ 1140919 w 3245936"/>
              <a:gd name="connsiteY1923" fmla="*/ 207811 h 622144"/>
              <a:gd name="connsiteX1924" fmla="*/ 1141071 w 3245936"/>
              <a:gd name="connsiteY1924" fmla="*/ 207926 h 622144"/>
              <a:gd name="connsiteX1925" fmla="*/ 1170475 w 3245936"/>
              <a:gd name="connsiteY1925" fmla="*/ 227652 h 622144"/>
              <a:gd name="connsiteX1926" fmla="*/ 1174104 w 3245936"/>
              <a:gd name="connsiteY1926" fmla="*/ 226338 h 622144"/>
              <a:gd name="connsiteX1927" fmla="*/ 1176790 w 3245936"/>
              <a:gd name="connsiteY1927" fmla="*/ 230481 h 622144"/>
              <a:gd name="connsiteX1928" fmla="*/ 1266725 w 3245936"/>
              <a:gd name="connsiteY1928" fmla="*/ 256436 h 622144"/>
              <a:gd name="connsiteX1929" fmla="*/ 584344 w 3245936"/>
              <a:gd name="connsiteY1929" fmla="*/ 207345 h 622144"/>
              <a:gd name="connsiteX1930" fmla="*/ 584335 w 3245936"/>
              <a:gd name="connsiteY1930" fmla="*/ 207516 h 622144"/>
              <a:gd name="connsiteX1931" fmla="*/ 582525 w 3245936"/>
              <a:gd name="connsiteY1931" fmla="*/ 209812 h 622144"/>
              <a:gd name="connsiteX1932" fmla="*/ 626664 w 3245936"/>
              <a:gd name="connsiteY1932" fmla="*/ 316206 h 622144"/>
              <a:gd name="connsiteX1933" fmla="*/ 628483 w 3245936"/>
              <a:gd name="connsiteY1933" fmla="*/ 316092 h 622144"/>
              <a:gd name="connsiteX1934" fmla="*/ 629540 w 3245936"/>
              <a:gd name="connsiteY1934" fmla="*/ 316577 h 622144"/>
              <a:gd name="connsiteX1935" fmla="*/ 708103 w 3245936"/>
              <a:gd name="connsiteY1935" fmla="*/ 215851 h 622144"/>
              <a:gd name="connsiteX1936" fmla="*/ 707036 w 3245936"/>
              <a:gd name="connsiteY1936" fmla="*/ 213650 h 622144"/>
              <a:gd name="connsiteX1937" fmla="*/ 848339 w 3245936"/>
              <a:gd name="connsiteY1937" fmla="*/ 205325 h 622144"/>
              <a:gd name="connsiteX1938" fmla="*/ 774177 w 3245936"/>
              <a:gd name="connsiteY1938" fmla="*/ 214517 h 622144"/>
              <a:gd name="connsiteX1939" fmla="*/ 775187 w 3245936"/>
              <a:gd name="connsiteY1939" fmla="*/ 218318 h 622144"/>
              <a:gd name="connsiteX1940" fmla="*/ 841548 w 3245936"/>
              <a:gd name="connsiteY1940" fmla="*/ 230309 h 622144"/>
              <a:gd name="connsiteX1941" fmla="*/ 869180 w 3245936"/>
              <a:gd name="connsiteY1941" fmla="*/ 217555 h 622144"/>
              <a:gd name="connsiteX1942" fmla="*/ 470692 w 3245936"/>
              <a:gd name="connsiteY1942" fmla="*/ 204459 h 622144"/>
              <a:gd name="connsiteX1943" fmla="*/ 448775 w 3245936"/>
              <a:gd name="connsiteY1943" fmla="*/ 231491 h 622144"/>
              <a:gd name="connsiteX1944" fmla="*/ 449623 w 3245936"/>
              <a:gd name="connsiteY1944" fmla="*/ 232881 h 622144"/>
              <a:gd name="connsiteX1945" fmla="*/ 472378 w 3245936"/>
              <a:gd name="connsiteY1945" fmla="*/ 228281 h 622144"/>
              <a:gd name="connsiteX1946" fmla="*/ 2019114 w 3245936"/>
              <a:gd name="connsiteY1946" fmla="*/ 202144 h 622144"/>
              <a:gd name="connsiteX1947" fmla="*/ 2006179 w 3245936"/>
              <a:gd name="connsiteY1947" fmla="*/ 236348 h 622144"/>
              <a:gd name="connsiteX1948" fmla="*/ 2006579 w 3245936"/>
              <a:gd name="connsiteY1948" fmla="*/ 236367 h 622144"/>
              <a:gd name="connsiteX1949" fmla="*/ 2006693 w 3245936"/>
              <a:gd name="connsiteY1949" fmla="*/ 236415 h 622144"/>
              <a:gd name="connsiteX1950" fmla="*/ 381357 w 3245936"/>
              <a:gd name="connsiteY1950" fmla="*/ 201639 h 622144"/>
              <a:gd name="connsiteX1951" fmla="*/ 322445 w 3245936"/>
              <a:gd name="connsiteY1951" fmla="*/ 333132 h 622144"/>
              <a:gd name="connsiteX1952" fmla="*/ 323035 w 3245936"/>
              <a:gd name="connsiteY1952" fmla="*/ 333618 h 622144"/>
              <a:gd name="connsiteX1953" fmla="*/ 443250 w 3245936"/>
              <a:gd name="connsiteY1953" fmla="*/ 235853 h 622144"/>
              <a:gd name="connsiteX1954" fmla="*/ 442784 w 3245936"/>
              <a:gd name="connsiteY1954" fmla="*/ 233148 h 622144"/>
              <a:gd name="connsiteX1955" fmla="*/ 442965 w 3245936"/>
              <a:gd name="connsiteY1955" fmla="*/ 232748 h 622144"/>
              <a:gd name="connsiteX1956" fmla="*/ 915357 w 3245936"/>
              <a:gd name="connsiteY1956" fmla="*/ 200039 h 622144"/>
              <a:gd name="connsiteX1957" fmla="*/ 907051 w 3245936"/>
              <a:gd name="connsiteY1957" fmla="*/ 238701 h 622144"/>
              <a:gd name="connsiteX1958" fmla="*/ 912442 w 3245936"/>
              <a:gd name="connsiteY1958" fmla="*/ 241863 h 622144"/>
              <a:gd name="connsiteX1959" fmla="*/ 915043 w 3245936"/>
              <a:gd name="connsiteY1959" fmla="*/ 240539 h 622144"/>
              <a:gd name="connsiteX1960" fmla="*/ 915376 w 3245936"/>
              <a:gd name="connsiteY1960" fmla="*/ 200049 h 622144"/>
              <a:gd name="connsiteX1961" fmla="*/ 915357 w 3245936"/>
              <a:gd name="connsiteY1961" fmla="*/ 200039 h 622144"/>
              <a:gd name="connsiteX1962" fmla="*/ 916557 w 3245936"/>
              <a:gd name="connsiteY1962" fmla="*/ 199953 h 622144"/>
              <a:gd name="connsiteX1963" fmla="*/ 915833 w 3245936"/>
              <a:gd name="connsiteY1963" fmla="*/ 200058 h 622144"/>
              <a:gd name="connsiteX1964" fmla="*/ 915500 w 3245936"/>
              <a:gd name="connsiteY1964" fmla="*/ 240558 h 622144"/>
              <a:gd name="connsiteX1965" fmla="*/ 916052 w 3245936"/>
              <a:gd name="connsiteY1965" fmla="*/ 240568 h 622144"/>
              <a:gd name="connsiteX1966" fmla="*/ 918757 w 3245936"/>
              <a:gd name="connsiteY1966" fmla="*/ 243816 h 622144"/>
              <a:gd name="connsiteX1967" fmla="*/ 935255 w 3245936"/>
              <a:gd name="connsiteY1967" fmla="*/ 244359 h 622144"/>
              <a:gd name="connsiteX1968" fmla="*/ 912576 w 3245936"/>
              <a:gd name="connsiteY1968" fmla="*/ 198382 h 622144"/>
              <a:gd name="connsiteX1969" fmla="*/ 871028 w 3245936"/>
              <a:gd name="connsiteY1969" fmla="*/ 217565 h 622144"/>
              <a:gd name="connsiteX1970" fmla="*/ 906203 w 3245936"/>
              <a:gd name="connsiteY1970" fmla="*/ 238206 h 622144"/>
              <a:gd name="connsiteX1971" fmla="*/ 914443 w 3245936"/>
              <a:gd name="connsiteY1971" fmla="*/ 199858 h 622144"/>
              <a:gd name="connsiteX1972" fmla="*/ 912576 w 3245936"/>
              <a:gd name="connsiteY1972" fmla="*/ 198382 h 622144"/>
              <a:gd name="connsiteX1973" fmla="*/ 918700 w 3245936"/>
              <a:gd name="connsiteY1973" fmla="*/ 198248 h 622144"/>
              <a:gd name="connsiteX1974" fmla="*/ 917433 w 3245936"/>
              <a:gd name="connsiteY1974" fmla="*/ 199620 h 622144"/>
              <a:gd name="connsiteX1975" fmla="*/ 936283 w 3245936"/>
              <a:gd name="connsiteY1975" fmla="*/ 244397 h 622144"/>
              <a:gd name="connsiteX1976" fmla="*/ 1034362 w 3245936"/>
              <a:gd name="connsiteY1976" fmla="*/ 247635 h 622144"/>
              <a:gd name="connsiteX1977" fmla="*/ 1034372 w 3245936"/>
              <a:gd name="connsiteY1977" fmla="*/ 247302 h 622144"/>
              <a:gd name="connsiteX1978" fmla="*/ 1034467 w 3245936"/>
              <a:gd name="connsiteY1978" fmla="*/ 247083 h 622144"/>
              <a:gd name="connsiteX1979" fmla="*/ 912204 w 3245936"/>
              <a:gd name="connsiteY1979" fmla="*/ 197401 h 622144"/>
              <a:gd name="connsiteX1980" fmla="*/ 849844 w 3245936"/>
              <a:gd name="connsiteY1980" fmla="*/ 205135 h 622144"/>
              <a:gd name="connsiteX1981" fmla="*/ 870209 w 3245936"/>
              <a:gd name="connsiteY1981" fmla="*/ 217079 h 622144"/>
              <a:gd name="connsiteX1982" fmla="*/ 912299 w 3245936"/>
              <a:gd name="connsiteY1982" fmla="*/ 197648 h 622144"/>
              <a:gd name="connsiteX1983" fmla="*/ 912204 w 3245936"/>
              <a:gd name="connsiteY1983" fmla="*/ 197401 h 622144"/>
              <a:gd name="connsiteX1984" fmla="*/ 468758 w 3245936"/>
              <a:gd name="connsiteY1984" fmla="*/ 195981 h 622144"/>
              <a:gd name="connsiteX1985" fmla="*/ 448556 w 3245936"/>
              <a:gd name="connsiteY1985" fmla="*/ 230471 h 622144"/>
              <a:gd name="connsiteX1986" fmla="*/ 470597 w 3245936"/>
              <a:gd name="connsiteY1986" fmla="*/ 203278 h 622144"/>
              <a:gd name="connsiteX1987" fmla="*/ 470111 w 3245936"/>
              <a:gd name="connsiteY1987" fmla="*/ 196343 h 622144"/>
              <a:gd name="connsiteX1988" fmla="*/ 469530 w 3245936"/>
              <a:gd name="connsiteY1988" fmla="*/ 196334 h 622144"/>
              <a:gd name="connsiteX1989" fmla="*/ 468758 w 3245936"/>
              <a:gd name="connsiteY1989" fmla="*/ 195981 h 622144"/>
              <a:gd name="connsiteX1990" fmla="*/ 478950 w 3245936"/>
              <a:gd name="connsiteY1990" fmla="*/ 194267 h 622144"/>
              <a:gd name="connsiteX1991" fmla="*/ 471549 w 3245936"/>
              <a:gd name="connsiteY1991" fmla="*/ 203392 h 622144"/>
              <a:gd name="connsiteX1992" fmla="*/ 473292 w 3245936"/>
              <a:gd name="connsiteY1992" fmla="*/ 228081 h 622144"/>
              <a:gd name="connsiteX1993" fmla="*/ 577353 w 3245936"/>
              <a:gd name="connsiteY1993" fmla="*/ 207021 h 622144"/>
              <a:gd name="connsiteX1994" fmla="*/ 577362 w 3245936"/>
              <a:gd name="connsiteY1994" fmla="*/ 206602 h 622144"/>
              <a:gd name="connsiteX1995" fmla="*/ 171112 w 3245936"/>
              <a:gd name="connsiteY1995" fmla="*/ 194153 h 622144"/>
              <a:gd name="connsiteX1996" fmla="*/ 68413 w 3245936"/>
              <a:gd name="connsiteY1996" fmla="*/ 301290 h 622144"/>
              <a:gd name="connsiteX1997" fmla="*/ 69061 w 3245936"/>
              <a:gd name="connsiteY1997" fmla="*/ 302509 h 622144"/>
              <a:gd name="connsiteX1998" fmla="*/ 187190 w 3245936"/>
              <a:gd name="connsiteY1998" fmla="*/ 280201 h 622144"/>
              <a:gd name="connsiteX1999" fmla="*/ 187218 w 3245936"/>
              <a:gd name="connsiteY1999" fmla="*/ 279097 h 622144"/>
              <a:gd name="connsiteX2000" fmla="*/ 189733 w 3245936"/>
              <a:gd name="connsiteY2000" fmla="*/ 276515 h 622144"/>
              <a:gd name="connsiteX2001" fmla="*/ 173645 w 3245936"/>
              <a:gd name="connsiteY2001" fmla="*/ 194829 h 622144"/>
              <a:gd name="connsiteX2002" fmla="*/ 172455 w 3245936"/>
              <a:gd name="connsiteY2002" fmla="*/ 194800 h 622144"/>
              <a:gd name="connsiteX2003" fmla="*/ 171112 w 3245936"/>
              <a:gd name="connsiteY2003" fmla="*/ 194153 h 622144"/>
              <a:gd name="connsiteX2004" fmla="*/ 473816 w 3245936"/>
              <a:gd name="connsiteY2004" fmla="*/ 193629 h 622144"/>
              <a:gd name="connsiteX2005" fmla="*/ 473816 w 3245936"/>
              <a:gd name="connsiteY2005" fmla="*/ 193648 h 622144"/>
              <a:gd name="connsiteX2006" fmla="*/ 471044 w 3245936"/>
              <a:gd name="connsiteY2006" fmla="*/ 196334 h 622144"/>
              <a:gd name="connsiteX2007" fmla="*/ 471454 w 3245936"/>
              <a:gd name="connsiteY2007" fmla="*/ 202230 h 622144"/>
              <a:gd name="connsiteX2008" fmla="*/ 478007 w 3245936"/>
              <a:gd name="connsiteY2008" fmla="*/ 194153 h 622144"/>
              <a:gd name="connsiteX2009" fmla="*/ 725667 w 3245936"/>
              <a:gd name="connsiteY2009" fmla="*/ 193543 h 622144"/>
              <a:gd name="connsiteX2010" fmla="*/ 712865 w 3245936"/>
              <a:gd name="connsiteY2010" fmla="*/ 210688 h 622144"/>
              <a:gd name="connsiteX2011" fmla="*/ 714056 w 3245936"/>
              <a:gd name="connsiteY2011" fmla="*/ 213098 h 622144"/>
              <a:gd name="connsiteX2012" fmla="*/ 756042 w 3245936"/>
              <a:gd name="connsiteY2012" fmla="*/ 215260 h 622144"/>
              <a:gd name="connsiteX2013" fmla="*/ 756042 w 3245936"/>
              <a:gd name="connsiteY2013" fmla="*/ 215088 h 622144"/>
              <a:gd name="connsiteX2014" fmla="*/ 756404 w 3245936"/>
              <a:gd name="connsiteY2014" fmla="*/ 214298 h 622144"/>
              <a:gd name="connsiteX2015" fmla="*/ 169892 w 3245936"/>
              <a:gd name="connsiteY2015" fmla="*/ 192305 h 622144"/>
              <a:gd name="connsiteX2016" fmla="*/ 7034 w 3245936"/>
              <a:gd name="connsiteY2016" fmla="*/ 219051 h 622144"/>
              <a:gd name="connsiteX2017" fmla="*/ 7015 w 3245936"/>
              <a:gd name="connsiteY2017" fmla="*/ 219975 h 622144"/>
              <a:gd name="connsiteX2018" fmla="*/ 5862 w 3245936"/>
              <a:gd name="connsiteY2018" fmla="*/ 221794 h 622144"/>
              <a:gd name="connsiteX2019" fmla="*/ 63851 w 3245936"/>
              <a:gd name="connsiteY2019" fmla="*/ 300461 h 622144"/>
              <a:gd name="connsiteX2020" fmla="*/ 66498 w 3245936"/>
              <a:gd name="connsiteY2020" fmla="*/ 300033 h 622144"/>
              <a:gd name="connsiteX2021" fmla="*/ 67842 w 3245936"/>
              <a:gd name="connsiteY2021" fmla="*/ 300671 h 622144"/>
              <a:gd name="connsiteX2022" fmla="*/ 170550 w 3245936"/>
              <a:gd name="connsiteY2022" fmla="*/ 193533 h 622144"/>
              <a:gd name="connsiteX2023" fmla="*/ 169892 w 3245936"/>
              <a:gd name="connsiteY2023" fmla="*/ 192305 h 622144"/>
              <a:gd name="connsiteX2024" fmla="*/ 482893 w 3245936"/>
              <a:gd name="connsiteY2024" fmla="*/ 188123 h 622144"/>
              <a:gd name="connsiteX2025" fmla="*/ 473730 w 3245936"/>
              <a:gd name="connsiteY2025" fmla="*/ 191924 h 622144"/>
              <a:gd name="connsiteX2026" fmla="*/ 473835 w 3245936"/>
              <a:gd name="connsiteY2026" fmla="*/ 192952 h 622144"/>
              <a:gd name="connsiteX2027" fmla="*/ 478502 w 3245936"/>
              <a:gd name="connsiteY2027" fmla="*/ 193533 h 622144"/>
              <a:gd name="connsiteX2028" fmla="*/ 2134319 w 3245936"/>
              <a:gd name="connsiteY2028" fmla="*/ 186095 h 622144"/>
              <a:gd name="connsiteX2029" fmla="*/ 2223520 w 3245936"/>
              <a:gd name="connsiteY2029" fmla="*/ 233129 h 622144"/>
              <a:gd name="connsiteX2030" fmla="*/ 2226778 w 3245936"/>
              <a:gd name="connsiteY2030" fmla="*/ 229186 h 622144"/>
              <a:gd name="connsiteX2031" fmla="*/ 2120536 w 3245936"/>
              <a:gd name="connsiteY2031" fmla="*/ 181742 h 622144"/>
              <a:gd name="connsiteX2032" fmla="*/ 2118298 w 3245936"/>
              <a:gd name="connsiteY2032" fmla="*/ 182027 h 622144"/>
              <a:gd name="connsiteX2033" fmla="*/ 2118212 w 3245936"/>
              <a:gd name="connsiteY2033" fmla="*/ 181989 h 622144"/>
              <a:gd name="connsiteX2034" fmla="*/ 2089494 w 3245936"/>
              <a:gd name="connsiteY2034" fmla="*/ 261047 h 622144"/>
              <a:gd name="connsiteX2035" fmla="*/ 2142844 w 3245936"/>
              <a:gd name="connsiteY2035" fmla="*/ 274858 h 622144"/>
              <a:gd name="connsiteX2036" fmla="*/ 2171143 w 3245936"/>
              <a:gd name="connsiteY2036" fmla="*/ 268867 h 622144"/>
              <a:gd name="connsiteX2037" fmla="*/ 2122032 w 3245936"/>
              <a:gd name="connsiteY2037" fmla="*/ 180570 h 622144"/>
              <a:gd name="connsiteX2038" fmla="*/ 2121165 w 3245936"/>
              <a:gd name="connsiteY2038" fmla="*/ 181408 h 622144"/>
              <a:gd name="connsiteX2039" fmla="*/ 2171876 w 3245936"/>
              <a:gd name="connsiteY2039" fmla="*/ 268714 h 622144"/>
              <a:gd name="connsiteX2040" fmla="*/ 2198879 w 3245936"/>
              <a:gd name="connsiteY2040" fmla="*/ 262990 h 622144"/>
              <a:gd name="connsiteX2041" fmla="*/ 2222997 w 3245936"/>
              <a:gd name="connsiteY2041" fmla="*/ 233796 h 622144"/>
              <a:gd name="connsiteX2042" fmla="*/ 2116155 w 3245936"/>
              <a:gd name="connsiteY2042" fmla="*/ 180541 h 622144"/>
              <a:gd name="connsiteX2043" fmla="*/ 2056728 w 3245936"/>
              <a:gd name="connsiteY2043" fmla="*/ 212698 h 622144"/>
              <a:gd name="connsiteX2044" fmla="*/ 2069606 w 3245936"/>
              <a:gd name="connsiteY2044" fmla="*/ 255913 h 622144"/>
              <a:gd name="connsiteX2045" fmla="*/ 2088818 w 3245936"/>
              <a:gd name="connsiteY2045" fmla="*/ 260875 h 622144"/>
              <a:gd name="connsiteX2046" fmla="*/ 2117564 w 3245936"/>
              <a:gd name="connsiteY2046" fmla="*/ 181694 h 622144"/>
              <a:gd name="connsiteX2047" fmla="*/ 2116155 w 3245936"/>
              <a:gd name="connsiteY2047" fmla="*/ 180541 h 622144"/>
              <a:gd name="connsiteX2048" fmla="*/ 2274012 w 3245936"/>
              <a:gd name="connsiteY2048" fmla="*/ 178141 h 622144"/>
              <a:gd name="connsiteX2049" fmla="*/ 2258973 w 3245936"/>
              <a:gd name="connsiteY2049" fmla="*/ 243254 h 622144"/>
              <a:gd name="connsiteX2050" fmla="*/ 2260973 w 3245936"/>
              <a:gd name="connsiteY2050" fmla="*/ 244187 h 622144"/>
              <a:gd name="connsiteX2051" fmla="*/ 2264230 w 3245936"/>
              <a:gd name="connsiteY2051" fmla="*/ 242559 h 622144"/>
              <a:gd name="connsiteX2052" fmla="*/ 394959 w 3245936"/>
              <a:gd name="connsiteY2052" fmla="*/ 177741 h 622144"/>
              <a:gd name="connsiteX2053" fmla="*/ 392006 w 3245936"/>
              <a:gd name="connsiteY2053" fmla="*/ 178427 h 622144"/>
              <a:gd name="connsiteX2054" fmla="*/ 391796 w 3245936"/>
              <a:gd name="connsiteY2054" fmla="*/ 178332 h 622144"/>
              <a:gd name="connsiteX2055" fmla="*/ 381690 w 3245936"/>
              <a:gd name="connsiteY2055" fmla="*/ 200858 h 622144"/>
              <a:gd name="connsiteX2056" fmla="*/ 443298 w 3245936"/>
              <a:gd name="connsiteY2056" fmla="*/ 231976 h 622144"/>
              <a:gd name="connsiteX2057" fmla="*/ 443698 w 3245936"/>
              <a:gd name="connsiteY2057" fmla="*/ 231538 h 622144"/>
              <a:gd name="connsiteX2058" fmla="*/ 675641 w 3245936"/>
              <a:gd name="connsiteY2058" fmla="*/ 177312 h 622144"/>
              <a:gd name="connsiteX2059" fmla="*/ 584363 w 3245936"/>
              <a:gd name="connsiteY2059" fmla="*/ 206087 h 622144"/>
              <a:gd name="connsiteX2060" fmla="*/ 584363 w 3245936"/>
              <a:gd name="connsiteY2060" fmla="*/ 206440 h 622144"/>
              <a:gd name="connsiteX2061" fmla="*/ 707055 w 3245936"/>
              <a:gd name="connsiteY2061" fmla="*/ 212745 h 622144"/>
              <a:gd name="connsiteX2062" fmla="*/ 707055 w 3245936"/>
              <a:gd name="connsiteY2062" fmla="*/ 212536 h 622144"/>
              <a:gd name="connsiteX2063" fmla="*/ 707864 w 3245936"/>
              <a:gd name="connsiteY2063" fmla="*/ 211040 h 622144"/>
              <a:gd name="connsiteX2064" fmla="*/ 396178 w 3245936"/>
              <a:gd name="connsiteY2064" fmla="*/ 176007 h 622144"/>
              <a:gd name="connsiteX2065" fmla="*/ 395387 w 3245936"/>
              <a:gd name="connsiteY2065" fmla="*/ 177350 h 622144"/>
              <a:gd name="connsiteX2066" fmla="*/ 444117 w 3245936"/>
              <a:gd name="connsiteY2066" fmla="*/ 231148 h 622144"/>
              <a:gd name="connsiteX2067" fmla="*/ 447070 w 3245936"/>
              <a:gd name="connsiteY2067" fmla="*/ 230452 h 622144"/>
              <a:gd name="connsiteX2068" fmla="*/ 447841 w 3245936"/>
              <a:gd name="connsiteY2068" fmla="*/ 230805 h 622144"/>
              <a:gd name="connsiteX2069" fmla="*/ 468349 w 3245936"/>
              <a:gd name="connsiteY2069" fmla="*/ 195781 h 622144"/>
              <a:gd name="connsiteX2070" fmla="*/ 467272 w 3245936"/>
              <a:gd name="connsiteY2070" fmla="*/ 194667 h 622144"/>
              <a:gd name="connsiteX2071" fmla="*/ 466977 w 3245936"/>
              <a:gd name="connsiteY2071" fmla="*/ 194324 h 622144"/>
              <a:gd name="connsiteX2072" fmla="*/ 463996 w 3245936"/>
              <a:gd name="connsiteY2072" fmla="*/ 195048 h 622144"/>
              <a:gd name="connsiteX2073" fmla="*/ 461310 w 3245936"/>
              <a:gd name="connsiteY2073" fmla="*/ 191047 h 622144"/>
              <a:gd name="connsiteX2074" fmla="*/ 2273479 w 3245936"/>
              <a:gd name="connsiteY2074" fmla="*/ 173874 h 622144"/>
              <a:gd name="connsiteX2075" fmla="*/ 2228093 w 3245936"/>
              <a:gd name="connsiteY2075" fmla="*/ 228871 h 622144"/>
              <a:gd name="connsiteX2076" fmla="*/ 2258458 w 3245936"/>
              <a:gd name="connsiteY2076" fmla="*/ 243016 h 622144"/>
              <a:gd name="connsiteX2077" fmla="*/ 2274336 w 3245936"/>
              <a:gd name="connsiteY2077" fmla="*/ 174265 h 622144"/>
              <a:gd name="connsiteX2078" fmla="*/ 2273479 w 3245936"/>
              <a:gd name="connsiteY2078" fmla="*/ 173874 h 622144"/>
              <a:gd name="connsiteX2079" fmla="*/ 2277927 w 3245936"/>
              <a:gd name="connsiteY2079" fmla="*/ 173341 h 622144"/>
              <a:gd name="connsiteX2080" fmla="*/ 2275146 w 3245936"/>
              <a:gd name="connsiteY2080" fmla="*/ 174388 h 622144"/>
              <a:gd name="connsiteX2081" fmla="*/ 2264783 w 3245936"/>
              <a:gd name="connsiteY2081" fmla="*/ 242568 h 622144"/>
              <a:gd name="connsiteX2082" fmla="*/ 2267497 w 3245936"/>
              <a:gd name="connsiteY2082" fmla="*/ 245692 h 622144"/>
              <a:gd name="connsiteX2083" fmla="*/ 2365605 w 3245936"/>
              <a:gd name="connsiteY2083" fmla="*/ 244730 h 622144"/>
              <a:gd name="connsiteX2084" fmla="*/ 2365614 w 3245936"/>
              <a:gd name="connsiteY2084" fmla="*/ 244226 h 622144"/>
              <a:gd name="connsiteX2085" fmla="*/ 2366119 w 3245936"/>
              <a:gd name="connsiteY2085" fmla="*/ 243121 h 622144"/>
              <a:gd name="connsiteX2086" fmla="*/ 693367 w 3245936"/>
              <a:gd name="connsiteY2086" fmla="*/ 171712 h 622144"/>
              <a:gd name="connsiteX2087" fmla="*/ 676384 w 3245936"/>
              <a:gd name="connsiteY2087" fmla="*/ 177074 h 622144"/>
              <a:gd name="connsiteX2088" fmla="*/ 708379 w 3245936"/>
              <a:gd name="connsiteY2088" fmla="*/ 210564 h 622144"/>
              <a:gd name="connsiteX2089" fmla="*/ 711351 w 3245936"/>
              <a:gd name="connsiteY2089" fmla="*/ 209850 h 622144"/>
              <a:gd name="connsiteX2090" fmla="*/ 712436 w 3245936"/>
              <a:gd name="connsiteY2090" fmla="*/ 210345 h 622144"/>
              <a:gd name="connsiteX2091" fmla="*/ 725219 w 3245936"/>
              <a:gd name="connsiteY2091" fmla="*/ 193229 h 622144"/>
              <a:gd name="connsiteX2092" fmla="*/ 2271879 w 3245936"/>
              <a:gd name="connsiteY2092" fmla="*/ 171474 h 622144"/>
              <a:gd name="connsiteX2093" fmla="*/ 2122594 w 3245936"/>
              <a:gd name="connsiteY2093" fmla="*/ 178779 h 622144"/>
              <a:gd name="connsiteX2094" fmla="*/ 2122565 w 3245936"/>
              <a:gd name="connsiteY2094" fmla="*/ 179341 h 622144"/>
              <a:gd name="connsiteX2095" fmla="*/ 2122432 w 3245936"/>
              <a:gd name="connsiteY2095" fmla="*/ 179627 h 622144"/>
              <a:gd name="connsiteX2096" fmla="*/ 2227330 w 3245936"/>
              <a:gd name="connsiteY2096" fmla="*/ 228509 h 622144"/>
              <a:gd name="connsiteX2097" fmla="*/ 2272879 w 3245936"/>
              <a:gd name="connsiteY2097" fmla="*/ 173331 h 622144"/>
              <a:gd name="connsiteX2098" fmla="*/ 2271879 w 3245936"/>
              <a:gd name="connsiteY2098" fmla="*/ 171474 h 622144"/>
              <a:gd name="connsiteX2099" fmla="*/ 2554933 w 3245936"/>
              <a:gd name="connsiteY2099" fmla="*/ 165863 h 622144"/>
              <a:gd name="connsiteX2100" fmla="*/ 2464436 w 3245936"/>
              <a:gd name="connsiteY2100" fmla="*/ 258351 h 622144"/>
              <a:gd name="connsiteX2101" fmla="*/ 2465208 w 3245936"/>
              <a:gd name="connsiteY2101" fmla="*/ 261085 h 622144"/>
              <a:gd name="connsiteX2102" fmla="*/ 2614988 w 3245936"/>
              <a:gd name="connsiteY2102" fmla="*/ 301252 h 622144"/>
              <a:gd name="connsiteX2103" fmla="*/ 2616446 w 3245936"/>
              <a:gd name="connsiteY2103" fmla="*/ 299499 h 622144"/>
              <a:gd name="connsiteX2104" fmla="*/ 2558172 w 3245936"/>
              <a:gd name="connsiteY2104" fmla="*/ 166425 h 622144"/>
              <a:gd name="connsiteX2105" fmla="*/ 2556334 w 3245936"/>
              <a:gd name="connsiteY2105" fmla="*/ 166549 h 622144"/>
              <a:gd name="connsiteX2106" fmla="*/ 2554933 w 3245936"/>
              <a:gd name="connsiteY2106" fmla="*/ 165863 h 622144"/>
              <a:gd name="connsiteX2107" fmla="*/ 298680 w 3245936"/>
              <a:gd name="connsiteY2107" fmla="*/ 163349 h 622144"/>
              <a:gd name="connsiteX2108" fmla="*/ 193381 w 3245936"/>
              <a:gd name="connsiteY2108" fmla="*/ 277620 h 622144"/>
              <a:gd name="connsiteX2109" fmla="*/ 194200 w 3245936"/>
              <a:gd name="connsiteY2109" fmla="*/ 280687 h 622144"/>
              <a:gd name="connsiteX2110" fmla="*/ 194095 w 3245936"/>
              <a:gd name="connsiteY2110" fmla="*/ 280925 h 622144"/>
              <a:gd name="connsiteX2111" fmla="*/ 317558 w 3245936"/>
              <a:gd name="connsiteY2111" fmla="*/ 334380 h 622144"/>
              <a:gd name="connsiteX2112" fmla="*/ 319768 w 3245936"/>
              <a:gd name="connsiteY2112" fmla="*/ 332694 h 622144"/>
              <a:gd name="connsiteX2113" fmla="*/ 300718 w 3245936"/>
              <a:gd name="connsiteY2113" fmla="*/ 163949 h 622144"/>
              <a:gd name="connsiteX2114" fmla="*/ 299966 w 3245936"/>
              <a:gd name="connsiteY2114" fmla="*/ 163930 h 622144"/>
              <a:gd name="connsiteX2115" fmla="*/ 298680 w 3245936"/>
              <a:gd name="connsiteY2115" fmla="*/ 163349 h 622144"/>
              <a:gd name="connsiteX2116" fmla="*/ 303728 w 3245936"/>
              <a:gd name="connsiteY2116" fmla="*/ 162434 h 622144"/>
              <a:gd name="connsiteX2117" fmla="*/ 301623 w 3245936"/>
              <a:gd name="connsiteY2117" fmla="*/ 163892 h 622144"/>
              <a:gd name="connsiteX2118" fmla="*/ 320664 w 3245936"/>
              <a:gd name="connsiteY2118" fmla="*/ 332646 h 622144"/>
              <a:gd name="connsiteX2119" fmla="*/ 321407 w 3245936"/>
              <a:gd name="connsiteY2119" fmla="*/ 332665 h 622144"/>
              <a:gd name="connsiteX2120" fmla="*/ 321616 w 3245936"/>
              <a:gd name="connsiteY2120" fmla="*/ 332770 h 622144"/>
              <a:gd name="connsiteX2121" fmla="*/ 380547 w 3245936"/>
              <a:gd name="connsiteY2121" fmla="*/ 201239 h 622144"/>
              <a:gd name="connsiteX2122" fmla="*/ 297470 w 3245936"/>
              <a:gd name="connsiteY2122" fmla="*/ 161644 h 622144"/>
              <a:gd name="connsiteX2123" fmla="*/ 176779 w 3245936"/>
              <a:gd name="connsiteY2123" fmla="*/ 190847 h 622144"/>
              <a:gd name="connsiteX2124" fmla="*/ 176750 w 3245936"/>
              <a:gd name="connsiteY2124" fmla="*/ 192114 h 622144"/>
              <a:gd name="connsiteX2125" fmla="*/ 174236 w 3245936"/>
              <a:gd name="connsiteY2125" fmla="*/ 194695 h 622144"/>
              <a:gd name="connsiteX2126" fmla="*/ 190323 w 3245936"/>
              <a:gd name="connsiteY2126" fmla="*/ 276382 h 622144"/>
              <a:gd name="connsiteX2127" fmla="*/ 191514 w 3245936"/>
              <a:gd name="connsiteY2127" fmla="*/ 276420 h 622144"/>
              <a:gd name="connsiteX2128" fmla="*/ 192800 w 3245936"/>
              <a:gd name="connsiteY2128" fmla="*/ 277011 h 622144"/>
              <a:gd name="connsiteX2129" fmla="*/ 298099 w 3245936"/>
              <a:gd name="connsiteY2129" fmla="*/ 162730 h 622144"/>
              <a:gd name="connsiteX2130" fmla="*/ 297470 w 3245936"/>
              <a:gd name="connsiteY2130" fmla="*/ 161644 h 622144"/>
              <a:gd name="connsiteX2131" fmla="*/ 304233 w 3245936"/>
              <a:gd name="connsiteY2131" fmla="*/ 161310 h 622144"/>
              <a:gd name="connsiteX2132" fmla="*/ 304081 w 3245936"/>
              <a:gd name="connsiteY2132" fmla="*/ 161653 h 622144"/>
              <a:gd name="connsiteX2133" fmla="*/ 380900 w 3245936"/>
              <a:gd name="connsiteY2133" fmla="*/ 200449 h 622144"/>
              <a:gd name="connsiteX2134" fmla="*/ 390987 w 3245936"/>
              <a:gd name="connsiteY2134" fmla="*/ 177951 h 622144"/>
              <a:gd name="connsiteX2135" fmla="*/ 389329 w 3245936"/>
              <a:gd name="connsiteY2135" fmla="*/ 174703 h 622144"/>
              <a:gd name="connsiteX2136" fmla="*/ 557493 w 3245936"/>
              <a:gd name="connsiteY2136" fmla="*/ 157158 h 622144"/>
              <a:gd name="connsiteX2137" fmla="*/ 484465 w 3245936"/>
              <a:gd name="connsiteY2137" fmla="*/ 187466 h 622144"/>
              <a:gd name="connsiteX2138" fmla="*/ 479445 w 3245936"/>
              <a:gd name="connsiteY2138" fmla="*/ 193648 h 622144"/>
              <a:gd name="connsiteX2139" fmla="*/ 577372 w 3245936"/>
              <a:gd name="connsiteY2139" fmla="*/ 205925 h 622144"/>
              <a:gd name="connsiteX2140" fmla="*/ 577372 w 3245936"/>
              <a:gd name="connsiteY2140" fmla="*/ 205897 h 622144"/>
              <a:gd name="connsiteX2141" fmla="*/ 579077 w 3245936"/>
              <a:gd name="connsiteY2141" fmla="*/ 203620 h 622144"/>
              <a:gd name="connsiteX2142" fmla="*/ 757375 w 3245936"/>
              <a:gd name="connsiteY2142" fmla="*/ 154671 h 622144"/>
              <a:gd name="connsiteX2143" fmla="*/ 759642 w 3245936"/>
              <a:gd name="connsiteY2143" fmla="*/ 212402 h 622144"/>
              <a:gd name="connsiteX2144" fmla="*/ 760328 w 3245936"/>
              <a:gd name="connsiteY2144" fmla="*/ 212431 h 622144"/>
              <a:gd name="connsiteX2145" fmla="*/ 762957 w 3245936"/>
              <a:gd name="connsiteY2145" fmla="*/ 215060 h 622144"/>
              <a:gd name="connsiteX2146" fmla="*/ 773292 w 3245936"/>
              <a:gd name="connsiteY2146" fmla="*/ 213774 h 622144"/>
              <a:gd name="connsiteX2147" fmla="*/ 757575 w 3245936"/>
              <a:gd name="connsiteY2147" fmla="*/ 154681 h 622144"/>
              <a:gd name="connsiteX2148" fmla="*/ 757375 w 3245936"/>
              <a:gd name="connsiteY2148" fmla="*/ 154671 h 622144"/>
              <a:gd name="connsiteX2149" fmla="*/ 2037135 w 3245936"/>
              <a:gd name="connsiteY2149" fmla="*/ 154519 h 622144"/>
              <a:gd name="connsiteX2150" fmla="*/ 2034773 w 3245936"/>
              <a:gd name="connsiteY2150" fmla="*/ 160768 h 622144"/>
              <a:gd name="connsiteX2151" fmla="*/ 2007265 w 3245936"/>
              <a:gd name="connsiteY2151" fmla="*/ 236682 h 622144"/>
              <a:gd name="connsiteX2152" fmla="*/ 2008713 w 3245936"/>
              <a:gd name="connsiteY2152" fmla="*/ 237853 h 622144"/>
              <a:gd name="connsiteX2153" fmla="*/ 2055833 w 3245936"/>
              <a:gd name="connsiteY2153" fmla="*/ 212355 h 622144"/>
              <a:gd name="connsiteX2154" fmla="*/ 2038593 w 3245936"/>
              <a:gd name="connsiteY2154" fmla="*/ 154567 h 622144"/>
              <a:gd name="connsiteX2155" fmla="*/ 2037154 w 3245936"/>
              <a:gd name="connsiteY2155" fmla="*/ 154538 h 622144"/>
              <a:gd name="connsiteX2156" fmla="*/ 2037135 w 3245936"/>
              <a:gd name="connsiteY2156" fmla="*/ 154519 h 622144"/>
              <a:gd name="connsiteX2157" fmla="*/ 755089 w 3245936"/>
              <a:gd name="connsiteY2157" fmla="*/ 154157 h 622144"/>
              <a:gd name="connsiteX2158" fmla="*/ 726171 w 3245936"/>
              <a:gd name="connsiteY2158" fmla="*/ 192876 h 622144"/>
              <a:gd name="connsiteX2159" fmla="*/ 756851 w 3245936"/>
              <a:gd name="connsiteY2159" fmla="*/ 213593 h 622144"/>
              <a:gd name="connsiteX2160" fmla="*/ 759128 w 3245936"/>
              <a:gd name="connsiteY2160" fmla="*/ 212393 h 622144"/>
              <a:gd name="connsiteX2161" fmla="*/ 756861 w 3245936"/>
              <a:gd name="connsiteY2161" fmla="*/ 154662 h 622144"/>
              <a:gd name="connsiteX2162" fmla="*/ 756175 w 3245936"/>
              <a:gd name="connsiteY2162" fmla="*/ 154643 h 622144"/>
              <a:gd name="connsiteX2163" fmla="*/ 755089 w 3245936"/>
              <a:gd name="connsiteY2163" fmla="*/ 154157 h 622144"/>
              <a:gd name="connsiteX2164" fmla="*/ 2032049 w 3245936"/>
              <a:gd name="connsiteY2164" fmla="*/ 153690 h 622144"/>
              <a:gd name="connsiteX2165" fmla="*/ 1891460 w 3245936"/>
              <a:gd name="connsiteY2165" fmla="*/ 205983 h 622144"/>
              <a:gd name="connsiteX2166" fmla="*/ 1891508 w 3245936"/>
              <a:gd name="connsiteY2166" fmla="*/ 207421 h 622144"/>
              <a:gd name="connsiteX2167" fmla="*/ 1918197 w 3245936"/>
              <a:gd name="connsiteY2167" fmla="*/ 214908 h 622144"/>
              <a:gd name="connsiteX2168" fmla="*/ 759785 w 3245936"/>
              <a:gd name="connsiteY2168" fmla="*/ 153347 h 622144"/>
              <a:gd name="connsiteX2169" fmla="*/ 758204 w 3245936"/>
              <a:gd name="connsiteY2169" fmla="*/ 154452 h 622144"/>
              <a:gd name="connsiteX2170" fmla="*/ 773958 w 3245936"/>
              <a:gd name="connsiteY2170" fmla="*/ 213688 h 622144"/>
              <a:gd name="connsiteX2171" fmla="*/ 847149 w 3245936"/>
              <a:gd name="connsiteY2171" fmla="*/ 204621 h 622144"/>
              <a:gd name="connsiteX2172" fmla="*/ 2035097 w 3245936"/>
              <a:gd name="connsiteY2172" fmla="*/ 153119 h 622144"/>
              <a:gd name="connsiteX2173" fmla="*/ 1919501 w 3245936"/>
              <a:gd name="connsiteY2173" fmla="*/ 215260 h 622144"/>
              <a:gd name="connsiteX2174" fmla="*/ 2002512 w 3245936"/>
              <a:gd name="connsiteY2174" fmla="*/ 238549 h 622144"/>
              <a:gd name="connsiteX2175" fmla="*/ 2005226 w 3245936"/>
              <a:gd name="connsiteY2175" fmla="*/ 236320 h 622144"/>
              <a:gd name="connsiteX2176" fmla="*/ 2036307 w 3245936"/>
              <a:gd name="connsiteY2176" fmla="*/ 154138 h 622144"/>
              <a:gd name="connsiteX2177" fmla="*/ 2035097 w 3245936"/>
              <a:gd name="connsiteY2177" fmla="*/ 153119 h 622144"/>
              <a:gd name="connsiteX2178" fmla="*/ 753794 w 3245936"/>
              <a:gd name="connsiteY2178" fmla="*/ 152652 h 622144"/>
              <a:gd name="connsiteX2179" fmla="*/ 694387 w 3245936"/>
              <a:gd name="connsiteY2179" fmla="*/ 171388 h 622144"/>
              <a:gd name="connsiteX2180" fmla="*/ 725724 w 3245936"/>
              <a:gd name="connsiteY2180" fmla="*/ 192562 h 622144"/>
              <a:gd name="connsiteX2181" fmla="*/ 754661 w 3245936"/>
              <a:gd name="connsiteY2181" fmla="*/ 153814 h 622144"/>
              <a:gd name="connsiteX2182" fmla="*/ 753794 w 3245936"/>
              <a:gd name="connsiteY2182" fmla="*/ 152652 h 622144"/>
              <a:gd name="connsiteX2183" fmla="*/ 760252 w 3245936"/>
              <a:gd name="connsiteY2183" fmla="*/ 152547 h 622144"/>
              <a:gd name="connsiteX2184" fmla="*/ 848653 w 3245936"/>
              <a:gd name="connsiteY2184" fmla="*/ 204440 h 622144"/>
              <a:gd name="connsiteX2185" fmla="*/ 912128 w 3245936"/>
              <a:gd name="connsiteY2185" fmla="*/ 196562 h 622144"/>
              <a:gd name="connsiteX2186" fmla="*/ 912138 w 3245936"/>
              <a:gd name="connsiteY2186" fmla="*/ 196010 h 622144"/>
              <a:gd name="connsiteX2187" fmla="*/ 2041155 w 3245936"/>
              <a:gd name="connsiteY2187" fmla="*/ 152452 h 622144"/>
              <a:gd name="connsiteX2188" fmla="*/ 2039326 w 3245936"/>
              <a:gd name="connsiteY2188" fmla="*/ 154281 h 622144"/>
              <a:gd name="connsiteX2189" fmla="*/ 2056528 w 3245936"/>
              <a:gd name="connsiteY2189" fmla="*/ 211984 h 622144"/>
              <a:gd name="connsiteX2190" fmla="*/ 2115840 w 3245936"/>
              <a:gd name="connsiteY2190" fmla="*/ 179875 h 622144"/>
              <a:gd name="connsiteX2191" fmla="*/ 2115593 w 3245936"/>
              <a:gd name="connsiteY2191" fmla="*/ 177732 h 622144"/>
              <a:gd name="connsiteX2192" fmla="*/ 2115621 w 3245936"/>
              <a:gd name="connsiteY2192" fmla="*/ 177674 h 622144"/>
              <a:gd name="connsiteX2193" fmla="*/ 467406 w 3245936"/>
              <a:gd name="connsiteY2193" fmla="*/ 146737 h 622144"/>
              <a:gd name="connsiteX2194" fmla="*/ 396235 w 3245936"/>
              <a:gd name="connsiteY2194" fmla="*/ 174074 h 622144"/>
              <a:gd name="connsiteX2195" fmla="*/ 396302 w 3245936"/>
              <a:gd name="connsiteY2195" fmla="*/ 175465 h 622144"/>
              <a:gd name="connsiteX2196" fmla="*/ 461424 w 3245936"/>
              <a:gd name="connsiteY2196" fmla="*/ 190514 h 622144"/>
              <a:gd name="connsiteX2197" fmla="*/ 465596 w 3245936"/>
              <a:gd name="connsiteY2197" fmla="*/ 188095 h 622144"/>
              <a:gd name="connsiteX2198" fmla="*/ 467834 w 3245936"/>
              <a:gd name="connsiteY2198" fmla="*/ 189714 h 622144"/>
              <a:gd name="connsiteX2199" fmla="*/ 469406 w 3245936"/>
              <a:gd name="connsiteY2199" fmla="*/ 188952 h 622144"/>
              <a:gd name="connsiteX2200" fmla="*/ 2631609 w 3245936"/>
              <a:gd name="connsiteY2200" fmla="*/ 144270 h 622144"/>
              <a:gd name="connsiteX2201" fmla="*/ 2629314 w 3245936"/>
              <a:gd name="connsiteY2201" fmla="*/ 145289 h 622144"/>
              <a:gd name="connsiteX2202" fmla="*/ 2618903 w 3245936"/>
              <a:gd name="connsiteY2202" fmla="*/ 299080 h 622144"/>
              <a:gd name="connsiteX2203" fmla="*/ 2619046 w 3245936"/>
              <a:gd name="connsiteY2203" fmla="*/ 299080 h 622144"/>
              <a:gd name="connsiteX2204" fmla="*/ 2621351 w 3245936"/>
              <a:gd name="connsiteY2204" fmla="*/ 300890 h 622144"/>
              <a:gd name="connsiteX2205" fmla="*/ 2759226 w 3245936"/>
              <a:gd name="connsiteY2205" fmla="*/ 246426 h 622144"/>
              <a:gd name="connsiteX2206" fmla="*/ 2759149 w 3245936"/>
              <a:gd name="connsiteY2206" fmla="*/ 244711 h 622144"/>
              <a:gd name="connsiteX2207" fmla="*/ 2759607 w 3245936"/>
              <a:gd name="connsiteY2207" fmla="*/ 243721 h 622144"/>
              <a:gd name="connsiteX2208" fmla="*/ 2625866 w 3245936"/>
              <a:gd name="connsiteY2208" fmla="*/ 143032 h 622144"/>
              <a:gd name="connsiteX2209" fmla="*/ 2560620 w 3245936"/>
              <a:gd name="connsiteY2209" fmla="*/ 162320 h 622144"/>
              <a:gd name="connsiteX2210" fmla="*/ 2560639 w 3245936"/>
              <a:gd name="connsiteY2210" fmla="*/ 163873 h 622144"/>
              <a:gd name="connsiteX2211" fmla="*/ 2558943 w 3245936"/>
              <a:gd name="connsiteY2211" fmla="*/ 166130 h 622144"/>
              <a:gd name="connsiteX2212" fmla="*/ 2617217 w 3245936"/>
              <a:gd name="connsiteY2212" fmla="*/ 299204 h 622144"/>
              <a:gd name="connsiteX2213" fmla="*/ 2618055 w 3245936"/>
              <a:gd name="connsiteY2213" fmla="*/ 299061 h 622144"/>
              <a:gd name="connsiteX2214" fmla="*/ 2628485 w 3245936"/>
              <a:gd name="connsiteY2214" fmla="*/ 145270 h 622144"/>
              <a:gd name="connsiteX2215" fmla="*/ 2628333 w 3245936"/>
              <a:gd name="connsiteY2215" fmla="*/ 145270 h 622144"/>
              <a:gd name="connsiteX2216" fmla="*/ 2625866 w 3245936"/>
              <a:gd name="connsiteY2216" fmla="*/ 143032 h 622144"/>
              <a:gd name="connsiteX2217" fmla="*/ 630531 w 3245936"/>
              <a:gd name="connsiteY2217" fmla="*/ 130078 h 622144"/>
              <a:gd name="connsiteX2218" fmla="*/ 627559 w 3245936"/>
              <a:gd name="connsiteY2218" fmla="*/ 130783 h 622144"/>
              <a:gd name="connsiteX2219" fmla="*/ 626835 w 3245936"/>
              <a:gd name="connsiteY2219" fmla="*/ 130440 h 622144"/>
              <a:gd name="connsiteX2220" fmla="*/ 582944 w 3245936"/>
              <a:gd name="connsiteY2220" fmla="*/ 203820 h 622144"/>
              <a:gd name="connsiteX2221" fmla="*/ 584039 w 3245936"/>
              <a:gd name="connsiteY2221" fmla="*/ 205221 h 622144"/>
              <a:gd name="connsiteX2222" fmla="*/ 674927 w 3245936"/>
              <a:gd name="connsiteY2222" fmla="*/ 176550 h 622144"/>
              <a:gd name="connsiteX2223" fmla="*/ 631093 w 3245936"/>
              <a:gd name="connsiteY2223" fmla="*/ 129640 h 622144"/>
              <a:gd name="connsiteX2224" fmla="*/ 675679 w 3245936"/>
              <a:gd name="connsiteY2224" fmla="*/ 176312 h 622144"/>
              <a:gd name="connsiteX2225" fmla="*/ 692396 w 3245936"/>
              <a:gd name="connsiteY2225" fmla="*/ 171045 h 622144"/>
              <a:gd name="connsiteX2226" fmla="*/ 625273 w 3245936"/>
              <a:gd name="connsiteY2226" fmla="*/ 129040 h 622144"/>
              <a:gd name="connsiteX2227" fmla="*/ 558074 w 3245936"/>
              <a:gd name="connsiteY2227" fmla="*/ 156919 h 622144"/>
              <a:gd name="connsiteX2228" fmla="*/ 579667 w 3245936"/>
              <a:gd name="connsiteY2228" fmla="*/ 203411 h 622144"/>
              <a:gd name="connsiteX2229" fmla="*/ 581658 w 3245936"/>
              <a:gd name="connsiteY2229" fmla="*/ 203220 h 622144"/>
              <a:gd name="connsiteX2230" fmla="*/ 582392 w 3245936"/>
              <a:gd name="connsiteY2230" fmla="*/ 203573 h 622144"/>
              <a:gd name="connsiteX2231" fmla="*/ 626273 w 3245936"/>
              <a:gd name="connsiteY2231" fmla="*/ 130183 h 622144"/>
              <a:gd name="connsiteX2232" fmla="*/ 625273 w 3245936"/>
              <a:gd name="connsiteY2232" fmla="*/ 129040 h 622144"/>
              <a:gd name="connsiteX2233" fmla="*/ 631769 w 3245936"/>
              <a:gd name="connsiteY2233" fmla="*/ 128297 h 622144"/>
              <a:gd name="connsiteX2234" fmla="*/ 631493 w 3245936"/>
              <a:gd name="connsiteY2234" fmla="*/ 128897 h 622144"/>
              <a:gd name="connsiteX2235" fmla="*/ 693415 w 3245936"/>
              <a:gd name="connsiteY2235" fmla="*/ 170731 h 622144"/>
              <a:gd name="connsiteX2236" fmla="*/ 753470 w 3245936"/>
              <a:gd name="connsiteY2236" fmla="*/ 151785 h 622144"/>
              <a:gd name="connsiteX2237" fmla="*/ 753489 w 3245936"/>
              <a:gd name="connsiteY2237" fmla="*/ 150890 h 622144"/>
              <a:gd name="connsiteX2238" fmla="*/ 533119 w 3245936"/>
              <a:gd name="connsiteY2238" fmla="*/ 126173 h 622144"/>
              <a:gd name="connsiteX2239" fmla="*/ 472978 w 3245936"/>
              <a:gd name="connsiteY2239" fmla="*/ 190495 h 622144"/>
              <a:gd name="connsiteX2240" fmla="*/ 473083 w 3245936"/>
              <a:gd name="connsiteY2240" fmla="*/ 190666 h 622144"/>
              <a:gd name="connsiteX2241" fmla="*/ 473416 w 3245936"/>
              <a:gd name="connsiteY2241" fmla="*/ 191095 h 622144"/>
              <a:gd name="connsiteX2242" fmla="*/ 484075 w 3245936"/>
              <a:gd name="connsiteY2242" fmla="*/ 186675 h 622144"/>
              <a:gd name="connsiteX2243" fmla="*/ 537986 w 3245936"/>
              <a:gd name="connsiteY2243" fmla="*/ 121458 h 622144"/>
              <a:gd name="connsiteX2244" fmla="*/ 485637 w 3245936"/>
              <a:gd name="connsiteY2244" fmla="*/ 186018 h 622144"/>
              <a:gd name="connsiteX2245" fmla="*/ 557131 w 3245936"/>
              <a:gd name="connsiteY2245" fmla="*/ 156357 h 622144"/>
              <a:gd name="connsiteX2246" fmla="*/ 541063 w 3245936"/>
              <a:gd name="connsiteY2246" fmla="*/ 121782 h 622144"/>
              <a:gd name="connsiteX2247" fmla="*/ 539072 w 3245936"/>
              <a:gd name="connsiteY2247" fmla="*/ 121953 h 622144"/>
              <a:gd name="connsiteX2248" fmla="*/ 537986 w 3245936"/>
              <a:gd name="connsiteY2248" fmla="*/ 121458 h 622144"/>
              <a:gd name="connsiteX2249" fmla="*/ 536757 w 3245936"/>
              <a:gd name="connsiteY2249" fmla="*/ 120124 h 622144"/>
              <a:gd name="connsiteX2250" fmla="*/ 468292 w 3245936"/>
              <a:gd name="connsiteY2250" fmla="*/ 146423 h 622144"/>
              <a:gd name="connsiteX2251" fmla="*/ 470301 w 3245936"/>
              <a:gd name="connsiteY2251" fmla="*/ 188971 h 622144"/>
              <a:gd name="connsiteX2252" fmla="*/ 470825 w 3245936"/>
              <a:gd name="connsiteY2252" fmla="*/ 188990 h 622144"/>
              <a:gd name="connsiteX2253" fmla="*/ 472540 w 3245936"/>
              <a:gd name="connsiteY2253" fmla="*/ 190028 h 622144"/>
              <a:gd name="connsiteX2254" fmla="*/ 537253 w 3245936"/>
              <a:gd name="connsiteY2254" fmla="*/ 120801 h 622144"/>
              <a:gd name="connsiteX2255" fmla="*/ 536757 w 3245936"/>
              <a:gd name="connsiteY2255" fmla="*/ 120124 h 622144"/>
              <a:gd name="connsiteX2256" fmla="*/ 543349 w 3245936"/>
              <a:gd name="connsiteY2256" fmla="*/ 119124 h 622144"/>
              <a:gd name="connsiteX2257" fmla="*/ 543349 w 3245936"/>
              <a:gd name="connsiteY2257" fmla="*/ 119286 h 622144"/>
              <a:gd name="connsiteX2258" fmla="*/ 541634 w 3245936"/>
              <a:gd name="connsiteY2258" fmla="*/ 121563 h 622144"/>
              <a:gd name="connsiteX2259" fmla="*/ 557703 w 3245936"/>
              <a:gd name="connsiteY2259" fmla="*/ 156129 h 622144"/>
              <a:gd name="connsiteX2260" fmla="*/ 624959 w 3245936"/>
              <a:gd name="connsiteY2260" fmla="*/ 128221 h 622144"/>
              <a:gd name="connsiteX2261" fmla="*/ 624844 w 3245936"/>
              <a:gd name="connsiteY2261" fmla="*/ 127239 h 622144"/>
              <a:gd name="connsiteX2262" fmla="*/ 2425517 w 3245936"/>
              <a:gd name="connsiteY2262" fmla="*/ 101322 h 622144"/>
              <a:gd name="connsiteX2263" fmla="*/ 2370758 w 3245936"/>
              <a:gd name="connsiteY2263" fmla="*/ 241921 h 622144"/>
              <a:gd name="connsiteX2264" fmla="*/ 2372596 w 3245936"/>
              <a:gd name="connsiteY2264" fmla="*/ 245292 h 622144"/>
              <a:gd name="connsiteX2265" fmla="*/ 2458283 w 3245936"/>
              <a:gd name="connsiteY2265" fmla="*/ 259685 h 622144"/>
              <a:gd name="connsiteX2266" fmla="*/ 2460569 w 3245936"/>
              <a:gd name="connsiteY2266" fmla="*/ 257275 h 622144"/>
              <a:gd name="connsiteX2267" fmla="*/ 2426727 w 3245936"/>
              <a:gd name="connsiteY2267" fmla="*/ 101389 h 622144"/>
              <a:gd name="connsiteX2268" fmla="*/ 2425603 w 3245936"/>
              <a:gd name="connsiteY2268" fmla="*/ 101360 h 622144"/>
              <a:gd name="connsiteX2269" fmla="*/ 2425517 w 3245936"/>
              <a:gd name="connsiteY2269" fmla="*/ 101322 h 622144"/>
              <a:gd name="connsiteX2270" fmla="*/ 2423403 w 3245936"/>
              <a:gd name="connsiteY2270" fmla="*/ 99817 h 622144"/>
              <a:gd name="connsiteX2271" fmla="*/ 2278718 w 3245936"/>
              <a:gd name="connsiteY2271" fmla="*/ 169788 h 622144"/>
              <a:gd name="connsiteX2272" fmla="*/ 2278880 w 3245936"/>
              <a:gd name="connsiteY2272" fmla="*/ 171712 h 622144"/>
              <a:gd name="connsiteX2273" fmla="*/ 2278375 w 3245936"/>
              <a:gd name="connsiteY2273" fmla="*/ 172817 h 622144"/>
              <a:gd name="connsiteX2274" fmla="*/ 2366567 w 3245936"/>
              <a:gd name="connsiteY2274" fmla="*/ 242587 h 622144"/>
              <a:gd name="connsiteX2275" fmla="*/ 2369891 w 3245936"/>
              <a:gd name="connsiteY2275" fmla="*/ 241549 h 622144"/>
              <a:gd name="connsiteX2276" fmla="*/ 2369986 w 3245936"/>
              <a:gd name="connsiteY2276" fmla="*/ 241587 h 622144"/>
              <a:gd name="connsiteX2277" fmla="*/ 2424746 w 3245936"/>
              <a:gd name="connsiteY2277" fmla="*/ 100979 h 622144"/>
              <a:gd name="connsiteX2278" fmla="*/ 2423403 w 3245936"/>
              <a:gd name="connsiteY2278" fmla="*/ 99817 h 622144"/>
              <a:gd name="connsiteX2279" fmla="*/ 2429365 w 3245936"/>
              <a:gd name="connsiteY2279" fmla="*/ 99808 h 622144"/>
              <a:gd name="connsiteX2280" fmla="*/ 2427555 w 3245936"/>
              <a:gd name="connsiteY2280" fmla="*/ 101198 h 622144"/>
              <a:gd name="connsiteX2281" fmla="*/ 2461398 w 3245936"/>
              <a:gd name="connsiteY2281" fmla="*/ 257075 h 622144"/>
              <a:gd name="connsiteX2282" fmla="*/ 2462531 w 3245936"/>
              <a:gd name="connsiteY2282" fmla="*/ 257103 h 622144"/>
              <a:gd name="connsiteX2283" fmla="*/ 2463922 w 3245936"/>
              <a:gd name="connsiteY2283" fmla="*/ 257799 h 622144"/>
              <a:gd name="connsiteX2284" fmla="*/ 2554428 w 3245936"/>
              <a:gd name="connsiteY2284" fmla="*/ 165292 h 622144"/>
              <a:gd name="connsiteX2285" fmla="*/ 2553647 w 3245936"/>
              <a:gd name="connsiteY2285" fmla="*/ 162263 h 622144"/>
              <a:gd name="connsiteX2286" fmla="*/ 2553828 w 3245936"/>
              <a:gd name="connsiteY2286" fmla="*/ 161872 h 622144"/>
              <a:gd name="connsiteX2287" fmla="*/ 2145130 w 3245936"/>
              <a:gd name="connsiteY2287" fmla="*/ 92769 h 622144"/>
              <a:gd name="connsiteX2288" fmla="*/ 2141710 w 3245936"/>
              <a:gd name="connsiteY2288" fmla="*/ 94083 h 622144"/>
              <a:gd name="connsiteX2289" fmla="*/ 2120269 w 3245936"/>
              <a:gd name="connsiteY2289" fmla="*/ 175236 h 622144"/>
              <a:gd name="connsiteX2290" fmla="*/ 2122613 w 3245936"/>
              <a:gd name="connsiteY2290" fmla="*/ 177951 h 622144"/>
              <a:gd name="connsiteX2291" fmla="*/ 2271908 w 3245936"/>
              <a:gd name="connsiteY2291" fmla="*/ 170655 h 622144"/>
              <a:gd name="connsiteX2292" fmla="*/ 2271917 w 3245936"/>
              <a:gd name="connsiteY2292" fmla="*/ 170093 h 622144"/>
              <a:gd name="connsiteX2293" fmla="*/ 2272212 w 3245936"/>
              <a:gd name="connsiteY2293" fmla="*/ 169454 h 622144"/>
              <a:gd name="connsiteX2294" fmla="*/ 2139453 w 3245936"/>
              <a:gd name="connsiteY2294" fmla="*/ 92664 h 622144"/>
              <a:gd name="connsiteX2295" fmla="*/ 2041174 w 3245936"/>
              <a:gd name="connsiteY2295" fmla="*/ 149595 h 622144"/>
              <a:gd name="connsiteX2296" fmla="*/ 2041450 w 3245936"/>
              <a:gd name="connsiteY2296" fmla="*/ 151852 h 622144"/>
              <a:gd name="connsiteX2297" fmla="*/ 2041431 w 3245936"/>
              <a:gd name="connsiteY2297" fmla="*/ 151909 h 622144"/>
              <a:gd name="connsiteX2298" fmla="*/ 2115888 w 3245936"/>
              <a:gd name="connsiteY2298" fmla="*/ 177141 h 622144"/>
              <a:gd name="connsiteX2299" fmla="*/ 2119698 w 3245936"/>
              <a:gd name="connsiteY2299" fmla="*/ 175046 h 622144"/>
              <a:gd name="connsiteX2300" fmla="*/ 2141139 w 3245936"/>
              <a:gd name="connsiteY2300" fmla="*/ 93893 h 622144"/>
              <a:gd name="connsiteX2301" fmla="*/ 2139453 w 3245936"/>
              <a:gd name="connsiteY2301" fmla="*/ 92664 h 622144"/>
              <a:gd name="connsiteX2302" fmla="*/ 308500 w 3245936"/>
              <a:gd name="connsiteY2302" fmla="*/ 84901 h 622144"/>
              <a:gd name="connsiteX2303" fmla="*/ 306424 w 3245936"/>
              <a:gd name="connsiteY2303" fmla="*/ 85587 h 622144"/>
              <a:gd name="connsiteX2304" fmla="*/ 301318 w 3245936"/>
              <a:gd name="connsiteY2304" fmla="*/ 156967 h 622144"/>
              <a:gd name="connsiteX2305" fmla="*/ 301585 w 3245936"/>
              <a:gd name="connsiteY2305" fmla="*/ 156976 h 622144"/>
              <a:gd name="connsiteX2306" fmla="*/ 304281 w 3245936"/>
              <a:gd name="connsiteY2306" fmla="*/ 160701 h 622144"/>
              <a:gd name="connsiteX2307" fmla="*/ 389367 w 3245936"/>
              <a:gd name="connsiteY2307" fmla="*/ 174093 h 622144"/>
              <a:gd name="connsiteX2308" fmla="*/ 390168 w 3245936"/>
              <a:gd name="connsiteY2308" fmla="*/ 172626 h 622144"/>
              <a:gd name="connsiteX2309" fmla="*/ 303966 w 3245936"/>
              <a:gd name="connsiteY2309" fmla="*/ 84644 h 622144"/>
              <a:gd name="connsiteX2310" fmla="*/ 176284 w 3245936"/>
              <a:gd name="connsiteY2310" fmla="*/ 189409 h 622144"/>
              <a:gd name="connsiteX2311" fmla="*/ 176560 w 3245936"/>
              <a:gd name="connsiteY2311" fmla="*/ 190124 h 622144"/>
              <a:gd name="connsiteX2312" fmla="*/ 297261 w 3245936"/>
              <a:gd name="connsiteY2312" fmla="*/ 160929 h 622144"/>
              <a:gd name="connsiteX2313" fmla="*/ 297289 w 3245936"/>
              <a:gd name="connsiteY2313" fmla="*/ 159663 h 622144"/>
              <a:gd name="connsiteX2314" fmla="*/ 300737 w 3245936"/>
              <a:gd name="connsiteY2314" fmla="*/ 156957 h 622144"/>
              <a:gd name="connsiteX2315" fmla="*/ 305843 w 3245936"/>
              <a:gd name="connsiteY2315" fmla="*/ 85577 h 622144"/>
              <a:gd name="connsiteX2316" fmla="*/ 305567 w 3245936"/>
              <a:gd name="connsiteY2316" fmla="*/ 85568 h 622144"/>
              <a:gd name="connsiteX2317" fmla="*/ 303966 w 3245936"/>
              <a:gd name="connsiteY2317" fmla="*/ 84644 h 622144"/>
              <a:gd name="connsiteX2318" fmla="*/ 460776 w 3245936"/>
              <a:gd name="connsiteY2318" fmla="*/ 22169 h 622144"/>
              <a:gd name="connsiteX2319" fmla="*/ 394625 w 3245936"/>
              <a:gd name="connsiteY2319" fmla="*/ 171921 h 622144"/>
              <a:gd name="connsiteX2320" fmla="*/ 395940 w 3245936"/>
              <a:gd name="connsiteY2320" fmla="*/ 173293 h 622144"/>
              <a:gd name="connsiteX2321" fmla="*/ 467368 w 3245936"/>
              <a:gd name="connsiteY2321" fmla="*/ 145861 h 622144"/>
              <a:gd name="connsiteX2322" fmla="*/ 461519 w 3245936"/>
              <a:gd name="connsiteY2322" fmla="*/ 22283 h 622144"/>
              <a:gd name="connsiteX2323" fmla="*/ 460995 w 3245936"/>
              <a:gd name="connsiteY2323" fmla="*/ 22274 h 622144"/>
              <a:gd name="connsiteX2324" fmla="*/ 460776 w 3245936"/>
              <a:gd name="connsiteY2324" fmla="*/ 22169 h 622144"/>
              <a:gd name="connsiteX2325" fmla="*/ 463710 w 3245936"/>
              <a:gd name="connsiteY2325" fmla="*/ 21817 h 622144"/>
              <a:gd name="connsiteX2326" fmla="*/ 462415 w 3245936"/>
              <a:gd name="connsiteY2326" fmla="*/ 22322 h 622144"/>
              <a:gd name="connsiteX2327" fmla="*/ 468244 w 3245936"/>
              <a:gd name="connsiteY2327" fmla="*/ 145537 h 622144"/>
              <a:gd name="connsiteX2328" fmla="*/ 536453 w 3245936"/>
              <a:gd name="connsiteY2328" fmla="*/ 119343 h 622144"/>
              <a:gd name="connsiteX2329" fmla="*/ 536395 w 3245936"/>
              <a:gd name="connsiteY2329" fmla="*/ 117667 h 622144"/>
              <a:gd name="connsiteX2330" fmla="*/ 537434 w 3245936"/>
              <a:gd name="connsiteY2330" fmla="*/ 115952 h 622144"/>
              <a:gd name="connsiteX2331" fmla="*/ 458709 w 3245936"/>
              <a:gd name="connsiteY2331" fmla="*/ 20531 h 622144"/>
              <a:gd name="connsiteX2332" fmla="*/ 309777 w 3245936"/>
              <a:gd name="connsiteY2332" fmla="*/ 81167 h 622144"/>
              <a:gd name="connsiteX2333" fmla="*/ 309853 w 3245936"/>
              <a:gd name="connsiteY2333" fmla="*/ 82891 h 622144"/>
              <a:gd name="connsiteX2334" fmla="*/ 309024 w 3245936"/>
              <a:gd name="connsiteY2334" fmla="*/ 84406 h 622144"/>
              <a:gd name="connsiteX2335" fmla="*/ 390691 w 3245936"/>
              <a:gd name="connsiteY2335" fmla="*/ 172131 h 622144"/>
              <a:gd name="connsiteX2336" fmla="*/ 393625 w 3245936"/>
              <a:gd name="connsiteY2336" fmla="*/ 171464 h 622144"/>
              <a:gd name="connsiteX2337" fmla="*/ 393835 w 3245936"/>
              <a:gd name="connsiteY2337" fmla="*/ 171559 h 622144"/>
              <a:gd name="connsiteX2338" fmla="*/ 459986 w 3245936"/>
              <a:gd name="connsiteY2338" fmla="*/ 21817 h 622144"/>
              <a:gd name="connsiteX2339" fmla="*/ 458709 w 3245936"/>
              <a:gd name="connsiteY2339" fmla="*/ 20531 h 622144"/>
              <a:gd name="connsiteX2340" fmla="*/ 649895 w 3245936"/>
              <a:gd name="connsiteY2340" fmla="*/ 6653 h 622144"/>
              <a:gd name="connsiteX2341" fmla="*/ 647990 w 3245936"/>
              <a:gd name="connsiteY2341" fmla="*/ 7053 h 622144"/>
              <a:gd name="connsiteX2342" fmla="*/ 629274 w 3245936"/>
              <a:gd name="connsiteY2342" fmla="*/ 123849 h 622144"/>
              <a:gd name="connsiteX2343" fmla="*/ 631855 w 3245936"/>
              <a:gd name="connsiteY2343" fmla="*/ 127554 h 622144"/>
              <a:gd name="connsiteX2344" fmla="*/ 753594 w 3245936"/>
              <a:gd name="connsiteY2344" fmla="*/ 150157 h 622144"/>
              <a:gd name="connsiteX2345" fmla="*/ 754546 w 3245936"/>
              <a:gd name="connsiteY2345" fmla="*/ 148614 h 622144"/>
              <a:gd name="connsiteX2346" fmla="*/ 646066 w 3245936"/>
              <a:gd name="connsiteY2346" fmla="*/ 6434 h 622144"/>
              <a:gd name="connsiteX2347" fmla="*/ 542577 w 3245936"/>
              <a:gd name="connsiteY2347" fmla="*/ 116229 h 622144"/>
              <a:gd name="connsiteX2348" fmla="*/ 543377 w 3245936"/>
              <a:gd name="connsiteY2348" fmla="*/ 118524 h 622144"/>
              <a:gd name="connsiteX2349" fmla="*/ 624873 w 3245936"/>
              <a:gd name="connsiteY2349" fmla="*/ 126639 h 622144"/>
              <a:gd name="connsiteX2350" fmla="*/ 624873 w 3245936"/>
              <a:gd name="connsiteY2350" fmla="*/ 126487 h 622144"/>
              <a:gd name="connsiteX2351" fmla="*/ 628550 w 3245936"/>
              <a:gd name="connsiteY2351" fmla="*/ 123791 h 622144"/>
              <a:gd name="connsiteX2352" fmla="*/ 647266 w 3245936"/>
              <a:gd name="connsiteY2352" fmla="*/ 6996 h 622144"/>
              <a:gd name="connsiteX2353" fmla="*/ 646066 w 3245936"/>
              <a:gd name="connsiteY2353" fmla="*/ 6434 h 622144"/>
              <a:gd name="connsiteX2354" fmla="*/ 644704 w 3245936"/>
              <a:gd name="connsiteY2354" fmla="*/ 4310 h 622144"/>
              <a:gd name="connsiteX2355" fmla="*/ 465291 w 3245936"/>
              <a:gd name="connsiteY2355" fmla="*/ 18978 h 622144"/>
              <a:gd name="connsiteX2356" fmla="*/ 465272 w 3245936"/>
              <a:gd name="connsiteY2356" fmla="*/ 19597 h 622144"/>
              <a:gd name="connsiteX2357" fmla="*/ 464234 w 3245936"/>
              <a:gd name="connsiteY2357" fmla="*/ 21321 h 622144"/>
              <a:gd name="connsiteX2358" fmla="*/ 537967 w 3245936"/>
              <a:gd name="connsiteY2358" fmla="*/ 115457 h 622144"/>
              <a:gd name="connsiteX2359" fmla="*/ 540672 w 3245936"/>
              <a:gd name="connsiteY2359" fmla="*/ 115000 h 622144"/>
              <a:gd name="connsiteX2360" fmla="*/ 541996 w 3245936"/>
              <a:gd name="connsiteY2360" fmla="*/ 115609 h 622144"/>
              <a:gd name="connsiteX2361" fmla="*/ 645485 w 3245936"/>
              <a:gd name="connsiteY2361" fmla="*/ 5805 h 622144"/>
              <a:gd name="connsiteX2362" fmla="*/ 644704 w 3245936"/>
              <a:gd name="connsiteY2362" fmla="*/ 4310 h 622144"/>
              <a:gd name="connsiteX2363" fmla="*/ 649028 w 3245936"/>
              <a:gd name="connsiteY2363" fmla="*/ 90 h 622144"/>
              <a:gd name="connsiteX2364" fmla="*/ 651705 w 3245936"/>
              <a:gd name="connsiteY2364" fmla="*/ 4376 h 622144"/>
              <a:gd name="connsiteX2365" fmla="*/ 650657 w 3245936"/>
              <a:gd name="connsiteY2365" fmla="*/ 6101 h 622144"/>
              <a:gd name="connsiteX2366" fmla="*/ 755299 w 3245936"/>
              <a:gd name="connsiteY2366" fmla="*/ 148071 h 622144"/>
              <a:gd name="connsiteX2367" fmla="*/ 757813 w 3245936"/>
              <a:gd name="connsiteY2367" fmla="*/ 147690 h 622144"/>
              <a:gd name="connsiteX2368" fmla="*/ 760500 w 3245936"/>
              <a:gd name="connsiteY2368" fmla="*/ 151709 h 622144"/>
              <a:gd name="connsiteX2369" fmla="*/ 912433 w 3245936"/>
              <a:gd name="connsiteY2369" fmla="*/ 195181 h 622144"/>
              <a:gd name="connsiteX2370" fmla="*/ 916462 w 3245936"/>
              <a:gd name="connsiteY2370" fmla="*/ 193067 h 622144"/>
              <a:gd name="connsiteX2371" fmla="*/ 919138 w 3245936"/>
              <a:gd name="connsiteY2371" fmla="*/ 197353 h 622144"/>
              <a:gd name="connsiteX2372" fmla="*/ 919034 w 3245936"/>
              <a:gd name="connsiteY2372" fmla="*/ 197572 h 622144"/>
              <a:gd name="connsiteX2373" fmla="*/ 1034801 w 3245936"/>
              <a:gd name="connsiteY2373" fmla="*/ 246407 h 622144"/>
              <a:gd name="connsiteX2374" fmla="*/ 1038677 w 3245936"/>
              <a:gd name="connsiteY2374" fmla="*/ 244616 h 622144"/>
              <a:gd name="connsiteX2375" fmla="*/ 1040992 w 3245936"/>
              <a:gd name="connsiteY2375" fmla="*/ 246435 h 622144"/>
              <a:gd name="connsiteX2376" fmla="*/ 1134537 w 3245936"/>
              <a:gd name="connsiteY2376" fmla="*/ 207088 h 622144"/>
              <a:gd name="connsiteX2377" fmla="*/ 1134403 w 3245936"/>
              <a:gd name="connsiteY2377" fmla="*/ 205240 h 622144"/>
              <a:gd name="connsiteX2378" fmla="*/ 1138690 w 3245936"/>
              <a:gd name="connsiteY2378" fmla="*/ 202563 h 622144"/>
              <a:gd name="connsiteX2379" fmla="*/ 1141366 w 3245936"/>
              <a:gd name="connsiteY2379" fmla="*/ 206849 h 622144"/>
              <a:gd name="connsiteX2380" fmla="*/ 1141319 w 3245936"/>
              <a:gd name="connsiteY2380" fmla="*/ 206954 h 622144"/>
              <a:gd name="connsiteX2381" fmla="*/ 1271354 w 3245936"/>
              <a:gd name="connsiteY2381" fmla="*/ 257380 h 622144"/>
              <a:gd name="connsiteX2382" fmla="*/ 1275269 w 3245936"/>
              <a:gd name="connsiteY2382" fmla="*/ 255532 h 622144"/>
              <a:gd name="connsiteX2383" fmla="*/ 1277888 w 3245936"/>
              <a:gd name="connsiteY2383" fmla="*/ 258141 h 622144"/>
              <a:gd name="connsiteX2384" fmla="*/ 1403637 w 3245936"/>
              <a:gd name="connsiteY2384" fmla="*/ 240206 h 622144"/>
              <a:gd name="connsiteX2385" fmla="*/ 1403656 w 3245936"/>
              <a:gd name="connsiteY2385" fmla="*/ 239273 h 622144"/>
              <a:gd name="connsiteX2386" fmla="*/ 1407942 w 3245936"/>
              <a:gd name="connsiteY2386" fmla="*/ 236605 h 622144"/>
              <a:gd name="connsiteX2387" fmla="*/ 1410619 w 3245936"/>
              <a:gd name="connsiteY2387" fmla="*/ 240882 h 622144"/>
              <a:gd name="connsiteX2388" fmla="*/ 1410295 w 3245936"/>
              <a:gd name="connsiteY2388" fmla="*/ 241606 h 622144"/>
              <a:gd name="connsiteX2389" fmla="*/ 1491343 w 3245936"/>
              <a:gd name="connsiteY2389" fmla="*/ 290165 h 622144"/>
              <a:gd name="connsiteX2390" fmla="*/ 1495039 w 3245936"/>
              <a:gd name="connsiteY2390" fmla="*/ 288783 h 622144"/>
              <a:gd name="connsiteX2391" fmla="*/ 1497754 w 3245936"/>
              <a:gd name="connsiteY2391" fmla="*/ 291765 h 622144"/>
              <a:gd name="connsiteX2392" fmla="*/ 1563637 w 3245936"/>
              <a:gd name="connsiteY2392" fmla="*/ 290835 h 622144"/>
              <a:gd name="connsiteX2393" fmla="*/ 1696331 w 3245936"/>
              <a:gd name="connsiteY2393" fmla="*/ 240035 h 622144"/>
              <a:gd name="connsiteX2394" fmla="*/ 1696283 w 3245936"/>
              <a:gd name="connsiteY2394" fmla="*/ 238368 h 622144"/>
              <a:gd name="connsiteX2395" fmla="*/ 1700560 w 3245936"/>
              <a:gd name="connsiteY2395" fmla="*/ 235691 h 622144"/>
              <a:gd name="connsiteX2396" fmla="*/ 1703275 w 3245936"/>
              <a:gd name="connsiteY2396" fmla="*/ 238720 h 622144"/>
              <a:gd name="connsiteX2397" fmla="*/ 1850655 w 3245936"/>
              <a:gd name="connsiteY2397" fmla="*/ 238387 h 622144"/>
              <a:gd name="connsiteX2398" fmla="*/ 1885088 w 3245936"/>
              <a:gd name="connsiteY2398" fmla="*/ 208840 h 622144"/>
              <a:gd name="connsiteX2399" fmla="*/ 1884535 w 3245936"/>
              <a:gd name="connsiteY2399" fmla="*/ 206030 h 622144"/>
              <a:gd name="connsiteX2400" fmla="*/ 1888812 w 3245936"/>
              <a:gd name="connsiteY2400" fmla="*/ 203344 h 622144"/>
              <a:gd name="connsiteX2401" fmla="*/ 1891155 w 3245936"/>
              <a:gd name="connsiteY2401" fmla="*/ 205211 h 622144"/>
              <a:gd name="connsiteX2402" fmla="*/ 2034516 w 3245936"/>
              <a:gd name="connsiteY2402" fmla="*/ 151890 h 622144"/>
              <a:gd name="connsiteX2403" fmla="*/ 2034468 w 3245936"/>
              <a:gd name="connsiteY2403" fmla="*/ 150261 h 622144"/>
              <a:gd name="connsiteX2404" fmla="*/ 2038754 w 3245936"/>
              <a:gd name="connsiteY2404" fmla="*/ 147575 h 622144"/>
              <a:gd name="connsiteX2405" fmla="*/ 2040812 w 3245936"/>
              <a:gd name="connsiteY2405" fmla="*/ 148976 h 622144"/>
              <a:gd name="connsiteX2406" fmla="*/ 2139100 w 3245936"/>
              <a:gd name="connsiteY2406" fmla="*/ 92035 h 622144"/>
              <a:gd name="connsiteX2407" fmla="*/ 2138824 w 3245936"/>
              <a:gd name="connsiteY2407" fmla="*/ 89778 h 622144"/>
              <a:gd name="connsiteX2408" fmla="*/ 2143101 w 3245936"/>
              <a:gd name="connsiteY2408" fmla="*/ 87101 h 622144"/>
              <a:gd name="connsiteX2409" fmla="*/ 2145777 w 3245936"/>
              <a:gd name="connsiteY2409" fmla="*/ 91397 h 622144"/>
              <a:gd name="connsiteX2410" fmla="*/ 2145501 w 3245936"/>
              <a:gd name="connsiteY2410" fmla="*/ 92026 h 622144"/>
              <a:gd name="connsiteX2411" fmla="*/ 2272574 w 3245936"/>
              <a:gd name="connsiteY2411" fmla="*/ 168711 h 622144"/>
              <a:gd name="connsiteX2412" fmla="*/ 2276203 w 3245936"/>
              <a:gd name="connsiteY2412" fmla="*/ 167406 h 622144"/>
              <a:gd name="connsiteX2413" fmla="*/ 2278385 w 3245936"/>
              <a:gd name="connsiteY2413" fmla="*/ 168969 h 622144"/>
              <a:gd name="connsiteX2414" fmla="*/ 2423060 w 3245936"/>
              <a:gd name="connsiteY2414" fmla="*/ 98998 h 622144"/>
              <a:gd name="connsiteX2415" fmla="*/ 2422898 w 3245936"/>
              <a:gd name="connsiteY2415" fmla="*/ 97074 h 622144"/>
              <a:gd name="connsiteX2416" fmla="*/ 2427175 w 3245936"/>
              <a:gd name="connsiteY2416" fmla="*/ 94397 h 622144"/>
              <a:gd name="connsiteX2417" fmla="*/ 2429851 w 3245936"/>
              <a:gd name="connsiteY2417" fmla="*/ 98684 h 622144"/>
              <a:gd name="connsiteX2418" fmla="*/ 2429670 w 3245936"/>
              <a:gd name="connsiteY2418" fmla="*/ 99084 h 622144"/>
              <a:gd name="connsiteX2419" fmla="*/ 2554143 w 3245936"/>
              <a:gd name="connsiteY2419" fmla="*/ 161149 h 622144"/>
              <a:gd name="connsiteX2420" fmla="*/ 2557915 w 3245936"/>
              <a:gd name="connsiteY2420" fmla="*/ 159586 h 622144"/>
              <a:gd name="connsiteX2421" fmla="*/ 2560391 w 3245936"/>
              <a:gd name="connsiteY2421" fmla="*/ 161815 h 622144"/>
              <a:gd name="connsiteX2422" fmla="*/ 2625628 w 3245936"/>
              <a:gd name="connsiteY2422" fmla="*/ 142527 h 622144"/>
              <a:gd name="connsiteX2423" fmla="*/ 2625618 w 3245936"/>
              <a:gd name="connsiteY2423" fmla="*/ 140975 h 622144"/>
              <a:gd name="connsiteX2424" fmla="*/ 2629905 w 3245936"/>
              <a:gd name="connsiteY2424" fmla="*/ 138298 h 622144"/>
              <a:gd name="connsiteX2425" fmla="*/ 2632572 w 3245936"/>
              <a:gd name="connsiteY2425" fmla="*/ 142575 h 622144"/>
              <a:gd name="connsiteX2426" fmla="*/ 2632124 w 3245936"/>
              <a:gd name="connsiteY2426" fmla="*/ 143584 h 622144"/>
              <a:gd name="connsiteX2427" fmla="*/ 2760121 w 3245936"/>
              <a:gd name="connsiteY2427" fmla="*/ 243035 h 622144"/>
              <a:gd name="connsiteX2428" fmla="*/ 2763407 w 3245936"/>
              <a:gd name="connsiteY2428" fmla="*/ 242025 h 622144"/>
              <a:gd name="connsiteX2429" fmla="*/ 2766093 w 3245936"/>
              <a:gd name="connsiteY2429" fmla="*/ 245940 h 622144"/>
              <a:gd name="connsiteX2430" fmla="*/ 2922027 w 3245936"/>
              <a:gd name="connsiteY2430" fmla="*/ 284735 h 622144"/>
              <a:gd name="connsiteX2431" fmla="*/ 2926103 w 3245936"/>
              <a:gd name="connsiteY2431" fmla="*/ 282526 h 622144"/>
              <a:gd name="connsiteX2432" fmla="*/ 2928428 w 3245936"/>
              <a:gd name="connsiteY2432" fmla="*/ 284374 h 622144"/>
              <a:gd name="connsiteX2433" fmla="*/ 3059463 w 3245936"/>
              <a:gd name="connsiteY2433" fmla="*/ 234101 h 622144"/>
              <a:gd name="connsiteX2434" fmla="*/ 3059396 w 3245936"/>
              <a:gd name="connsiteY2434" fmla="*/ 232415 h 622144"/>
              <a:gd name="connsiteX2435" fmla="*/ 3063683 w 3245936"/>
              <a:gd name="connsiteY2435" fmla="*/ 229729 h 622144"/>
              <a:gd name="connsiteX2436" fmla="*/ 3066350 w 3245936"/>
              <a:gd name="connsiteY2436" fmla="*/ 234024 h 622144"/>
              <a:gd name="connsiteX2437" fmla="*/ 3065940 w 3245936"/>
              <a:gd name="connsiteY2437" fmla="*/ 234958 h 622144"/>
              <a:gd name="connsiteX2438" fmla="*/ 3177611 w 3245936"/>
              <a:gd name="connsiteY2438" fmla="*/ 316254 h 622144"/>
              <a:gd name="connsiteX2439" fmla="*/ 3181002 w 3245936"/>
              <a:gd name="connsiteY2439" fmla="*/ 315149 h 622144"/>
              <a:gd name="connsiteX2440" fmla="*/ 3183679 w 3245936"/>
              <a:gd name="connsiteY2440" fmla="*/ 319435 h 622144"/>
              <a:gd name="connsiteX2441" fmla="*/ 3182535 w 3245936"/>
              <a:gd name="connsiteY2441" fmla="*/ 321245 h 622144"/>
              <a:gd name="connsiteX2442" fmla="*/ 3240524 w 3245936"/>
              <a:gd name="connsiteY2442" fmla="*/ 399921 h 622144"/>
              <a:gd name="connsiteX2443" fmla="*/ 3243172 w 3245936"/>
              <a:gd name="connsiteY2443" fmla="*/ 399502 h 622144"/>
              <a:gd name="connsiteX2444" fmla="*/ 3245839 w 3245936"/>
              <a:gd name="connsiteY2444" fmla="*/ 403769 h 622144"/>
              <a:gd name="connsiteX2445" fmla="*/ 3241562 w 3245936"/>
              <a:gd name="connsiteY2445" fmla="*/ 406455 h 622144"/>
              <a:gd name="connsiteX2446" fmla="*/ 3238990 w 3245936"/>
              <a:gd name="connsiteY2446" fmla="*/ 403969 h 622144"/>
              <a:gd name="connsiteX2447" fmla="*/ 3076132 w 3245936"/>
              <a:gd name="connsiteY2447" fmla="*/ 430716 h 622144"/>
              <a:gd name="connsiteX2448" fmla="*/ 3076113 w 3245936"/>
              <a:gd name="connsiteY2448" fmla="*/ 431649 h 622144"/>
              <a:gd name="connsiteX2449" fmla="*/ 3071817 w 3245936"/>
              <a:gd name="connsiteY2449" fmla="*/ 434326 h 622144"/>
              <a:gd name="connsiteX2450" fmla="*/ 3070217 w 3245936"/>
              <a:gd name="connsiteY2450" fmla="*/ 433392 h 622144"/>
              <a:gd name="connsiteX2451" fmla="*/ 2942525 w 3245936"/>
              <a:gd name="connsiteY2451" fmla="*/ 538148 h 622144"/>
              <a:gd name="connsiteX2452" fmla="*/ 2942991 w 3245936"/>
              <a:gd name="connsiteY2452" fmla="*/ 540863 h 622144"/>
              <a:gd name="connsiteX2453" fmla="*/ 2938705 w 3245936"/>
              <a:gd name="connsiteY2453" fmla="*/ 543539 h 622144"/>
              <a:gd name="connsiteX2454" fmla="*/ 2936419 w 3245936"/>
              <a:gd name="connsiteY2454" fmla="*/ 541787 h 622144"/>
              <a:gd name="connsiteX2455" fmla="*/ 2787477 w 3245936"/>
              <a:gd name="connsiteY2455" fmla="*/ 602423 h 622144"/>
              <a:gd name="connsiteX2456" fmla="*/ 2787562 w 3245936"/>
              <a:gd name="connsiteY2456" fmla="*/ 604147 h 622144"/>
              <a:gd name="connsiteX2457" fmla="*/ 2783276 w 3245936"/>
              <a:gd name="connsiteY2457" fmla="*/ 606823 h 622144"/>
              <a:gd name="connsiteX2458" fmla="*/ 2780619 w 3245936"/>
              <a:gd name="connsiteY2458" fmla="*/ 604099 h 622144"/>
              <a:gd name="connsiteX2459" fmla="*/ 2601206 w 3245936"/>
              <a:gd name="connsiteY2459" fmla="*/ 618758 h 622144"/>
              <a:gd name="connsiteX2460" fmla="*/ 2601187 w 3245936"/>
              <a:gd name="connsiteY2460" fmla="*/ 619368 h 622144"/>
              <a:gd name="connsiteX2461" fmla="*/ 2596901 w 3245936"/>
              <a:gd name="connsiteY2461" fmla="*/ 622054 h 622144"/>
              <a:gd name="connsiteX2462" fmla="*/ 2594214 w 3245936"/>
              <a:gd name="connsiteY2462" fmla="*/ 617758 h 622144"/>
              <a:gd name="connsiteX2463" fmla="*/ 2595272 w 3245936"/>
              <a:gd name="connsiteY2463" fmla="*/ 616034 h 622144"/>
              <a:gd name="connsiteX2464" fmla="*/ 2490620 w 3245936"/>
              <a:gd name="connsiteY2464" fmla="*/ 474064 h 622144"/>
              <a:gd name="connsiteX2465" fmla="*/ 2488106 w 3245936"/>
              <a:gd name="connsiteY2465" fmla="*/ 474445 h 622144"/>
              <a:gd name="connsiteX2466" fmla="*/ 2485420 w 3245936"/>
              <a:gd name="connsiteY2466" fmla="*/ 470416 h 622144"/>
              <a:gd name="connsiteX2467" fmla="*/ 2333496 w 3245936"/>
              <a:gd name="connsiteY2467" fmla="*/ 426944 h 622144"/>
              <a:gd name="connsiteX2468" fmla="*/ 2329458 w 3245936"/>
              <a:gd name="connsiteY2468" fmla="*/ 429058 h 622144"/>
              <a:gd name="connsiteX2469" fmla="*/ 2326791 w 3245936"/>
              <a:gd name="connsiteY2469" fmla="*/ 424782 h 622144"/>
              <a:gd name="connsiteX2470" fmla="*/ 2326886 w 3245936"/>
              <a:gd name="connsiteY2470" fmla="*/ 424572 h 622144"/>
              <a:gd name="connsiteX2471" fmla="*/ 2211119 w 3245936"/>
              <a:gd name="connsiteY2471" fmla="*/ 375728 h 622144"/>
              <a:gd name="connsiteX2472" fmla="*/ 2207242 w 3245936"/>
              <a:gd name="connsiteY2472" fmla="*/ 377518 h 622144"/>
              <a:gd name="connsiteX2473" fmla="*/ 2204937 w 3245936"/>
              <a:gd name="connsiteY2473" fmla="*/ 375709 h 622144"/>
              <a:gd name="connsiteX2474" fmla="*/ 2111392 w 3245936"/>
              <a:gd name="connsiteY2474" fmla="*/ 415056 h 622144"/>
              <a:gd name="connsiteX2475" fmla="*/ 2111516 w 3245936"/>
              <a:gd name="connsiteY2475" fmla="*/ 416904 h 622144"/>
              <a:gd name="connsiteX2476" fmla="*/ 2107230 w 3245936"/>
              <a:gd name="connsiteY2476" fmla="*/ 419590 h 622144"/>
              <a:gd name="connsiteX2477" fmla="*/ 2104553 w 3245936"/>
              <a:gd name="connsiteY2477" fmla="*/ 415295 h 622144"/>
              <a:gd name="connsiteX2478" fmla="*/ 2104601 w 3245936"/>
              <a:gd name="connsiteY2478" fmla="*/ 415199 h 622144"/>
              <a:gd name="connsiteX2479" fmla="*/ 1974575 w 3245936"/>
              <a:gd name="connsiteY2479" fmla="*/ 364764 h 622144"/>
              <a:gd name="connsiteX2480" fmla="*/ 1970670 w 3245936"/>
              <a:gd name="connsiteY2480" fmla="*/ 366603 h 622144"/>
              <a:gd name="connsiteX2481" fmla="*/ 1968050 w 3245936"/>
              <a:gd name="connsiteY2481" fmla="*/ 364003 h 622144"/>
              <a:gd name="connsiteX2482" fmla="*/ 1842301 w 3245936"/>
              <a:gd name="connsiteY2482" fmla="*/ 381938 h 622144"/>
              <a:gd name="connsiteX2483" fmla="*/ 1842273 w 3245936"/>
              <a:gd name="connsiteY2483" fmla="*/ 382871 h 622144"/>
              <a:gd name="connsiteX2484" fmla="*/ 1837996 w 3245936"/>
              <a:gd name="connsiteY2484" fmla="*/ 385548 h 622144"/>
              <a:gd name="connsiteX2485" fmla="*/ 1835320 w 3245936"/>
              <a:gd name="connsiteY2485" fmla="*/ 381262 h 622144"/>
              <a:gd name="connsiteX2486" fmla="*/ 1835643 w 3245936"/>
              <a:gd name="connsiteY2486" fmla="*/ 380547 h 622144"/>
              <a:gd name="connsiteX2487" fmla="*/ 1754595 w 3245936"/>
              <a:gd name="connsiteY2487" fmla="*/ 331979 h 622144"/>
              <a:gd name="connsiteX2488" fmla="*/ 1750900 w 3245936"/>
              <a:gd name="connsiteY2488" fmla="*/ 333361 h 622144"/>
              <a:gd name="connsiteX2489" fmla="*/ 1748194 w 3245936"/>
              <a:gd name="connsiteY2489" fmla="*/ 330379 h 622144"/>
              <a:gd name="connsiteX2490" fmla="*/ 1682423 w 3245936"/>
              <a:gd name="connsiteY2490" fmla="*/ 331311 h 622144"/>
              <a:gd name="connsiteX2491" fmla="*/ 1549655 w 3245936"/>
              <a:gd name="connsiteY2491" fmla="*/ 382148 h 622144"/>
              <a:gd name="connsiteX2492" fmla="*/ 1549703 w 3245936"/>
              <a:gd name="connsiteY2492" fmla="*/ 383814 h 622144"/>
              <a:gd name="connsiteX2493" fmla="*/ 1545417 w 3245936"/>
              <a:gd name="connsiteY2493" fmla="*/ 386481 h 622144"/>
              <a:gd name="connsiteX2494" fmla="*/ 1542702 w 3245936"/>
              <a:gd name="connsiteY2494" fmla="*/ 383452 h 622144"/>
              <a:gd name="connsiteX2495" fmla="*/ 1395331 w 3245936"/>
              <a:gd name="connsiteY2495" fmla="*/ 383795 h 622144"/>
              <a:gd name="connsiteX2496" fmla="*/ 1360889 w 3245936"/>
              <a:gd name="connsiteY2496" fmla="*/ 413342 h 622144"/>
              <a:gd name="connsiteX2497" fmla="*/ 1361451 w 3245936"/>
              <a:gd name="connsiteY2497" fmla="*/ 416152 h 622144"/>
              <a:gd name="connsiteX2498" fmla="*/ 1357165 w 3245936"/>
              <a:gd name="connsiteY2498" fmla="*/ 418828 h 622144"/>
              <a:gd name="connsiteX2499" fmla="*/ 1354831 w 3245936"/>
              <a:gd name="connsiteY2499" fmla="*/ 416971 h 622144"/>
              <a:gd name="connsiteX2500" fmla="*/ 1211470 w 3245936"/>
              <a:gd name="connsiteY2500" fmla="*/ 470292 h 622144"/>
              <a:gd name="connsiteX2501" fmla="*/ 1211518 w 3245936"/>
              <a:gd name="connsiteY2501" fmla="*/ 471911 h 622144"/>
              <a:gd name="connsiteX2502" fmla="*/ 1207222 w 3245936"/>
              <a:gd name="connsiteY2502" fmla="*/ 474597 h 622144"/>
              <a:gd name="connsiteX2503" fmla="*/ 1205165 w 3245936"/>
              <a:gd name="connsiteY2503" fmla="*/ 473197 h 622144"/>
              <a:gd name="connsiteX2504" fmla="*/ 1106876 w 3245936"/>
              <a:gd name="connsiteY2504" fmla="*/ 530128 h 622144"/>
              <a:gd name="connsiteX2505" fmla="*/ 1107152 w 3245936"/>
              <a:gd name="connsiteY2505" fmla="*/ 532385 h 622144"/>
              <a:gd name="connsiteX2506" fmla="*/ 1102866 w 3245936"/>
              <a:gd name="connsiteY2506" fmla="*/ 535071 h 622144"/>
              <a:gd name="connsiteX2507" fmla="*/ 1100190 w 3245936"/>
              <a:gd name="connsiteY2507" fmla="*/ 530776 h 622144"/>
              <a:gd name="connsiteX2508" fmla="*/ 1100485 w 3245936"/>
              <a:gd name="connsiteY2508" fmla="*/ 530147 h 622144"/>
              <a:gd name="connsiteX2509" fmla="*/ 973393 w 3245936"/>
              <a:gd name="connsiteY2509" fmla="*/ 453452 h 622144"/>
              <a:gd name="connsiteX2510" fmla="*/ 969783 w 3245936"/>
              <a:gd name="connsiteY2510" fmla="*/ 454766 h 622144"/>
              <a:gd name="connsiteX2511" fmla="*/ 967602 w 3245936"/>
              <a:gd name="connsiteY2511" fmla="*/ 453204 h 622144"/>
              <a:gd name="connsiteX2512" fmla="*/ 822917 w 3245936"/>
              <a:gd name="connsiteY2512" fmla="*/ 523175 h 622144"/>
              <a:gd name="connsiteX2513" fmla="*/ 823079 w 3245936"/>
              <a:gd name="connsiteY2513" fmla="*/ 525099 h 622144"/>
              <a:gd name="connsiteX2514" fmla="*/ 818793 w 3245936"/>
              <a:gd name="connsiteY2514" fmla="*/ 527785 h 622144"/>
              <a:gd name="connsiteX2515" fmla="*/ 816116 w 3245936"/>
              <a:gd name="connsiteY2515" fmla="*/ 523489 h 622144"/>
              <a:gd name="connsiteX2516" fmla="*/ 816297 w 3245936"/>
              <a:gd name="connsiteY2516" fmla="*/ 523098 h 622144"/>
              <a:gd name="connsiteX2517" fmla="*/ 691824 w 3245936"/>
              <a:gd name="connsiteY2517" fmla="*/ 461034 h 622144"/>
              <a:gd name="connsiteX2518" fmla="*/ 688052 w 3245936"/>
              <a:gd name="connsiteY2518" fmla="*/ 462596 h 622144"/>
              <a:gd name="connsiteX2519" fmla="*/ 685576 w 3245936"/>
              <a:gd name="connsiteY2519" fmla="*/ 460357 h 622144"/>
              <a:gd name="connsiteX2520" fmla="*/ 620339 w 3245936"/>
              <a:gd name="connsiteY2520" fmla="*/ 479636 h 622144"/>
              <a:gd name="connsiteX2521" fmla="*/ 620349 w 3245936"/>
              <a:gd name="connsiteY2521" fmla="*/ 481198 h 622144"/>
              <a:gd name="connsiteX2522" fmla="*/ 616062 w 3245936"/>
              <a:gd name="connsiteY2522" fmla="*/ 483865 h 622144"/>
              <a:gd name="connsiteX2523" fmla="*/ 613386 w 3245936"/>
              <a:gd name="connsiteY2523" fmla="*/ 479588 h 622144"/>
              <a:gd name="connsiteX2524" fmla="*/ 613843 w 3245936"/>
              <a:gd name="connsiteY2524" fmla="*/ 478579 h 622144"/>
              <a:gd name="connsiteX2525" fmla="*/ 485846 w 3245936"/>
              <a:gd name="connsiteY2525" fmla="*/ 379147 h 622144"/>
              <a:gd name="connsiteX2526" fmla="*/ 482560 w 3245936"/>
              <a:gd name="connsiteY2526" fmla="*/ 380138 h 622144"/>
              <a:gd name="connsiteX2527" fmla="*/ 479874 w 3245936"/>
              <a:gd name="connsiteY2527" fmla="*/ 376233 h 622144"/>
              <a:gd name="connsiteX2528" fmla="*/ 323940 w 3245936"/>
              <a:gd name="connsiteY2528" fmla="*/ 337428 h 622144"/>
              <a:gd name="connsiteX2529" fmla="*/ 319864 w 3245936"/>
              <a:gd name="connsiteY2529" fmla="*/ 339637 h 622144"/>
              <a:gd name="connsiteX2530" fmla="*/ 317530 w 3245936"/>
              <a:gd name="connsiteY2530" fmla="*/ 337799 h 622144"/>
              <a:gd name="connsiteX2531" fmla="*/ 186504 w 3245936"/>
              <a:gd name="connsiteY2531" fmla="*/ 388072 h 622144"/>
              <a:gd name="connsiteX2532" fmla="*/ 186561 w 3245936"/>
              <a:gd name="connsiteY2532" fmla="*/ 389748 h 622144"/>
              <a:gd name="connsiteX2533" fmla="*/ 182275 w 3245936"/>
              <a:gd name="connsiteY2533" fmla="*/ 392434 h 622144"/>
              <a:gd name="connsiteX2534" fmla="*/ 179598 w 3245936"/>
              <a:gd name="connsiteY2534" fmla="*/ 388148 h 622144"/>
              <a:gd name="connsiteX2535" fmla="*/ 180017 w 3245936"/>
              <a:gd name="connsiteY2535" fmla="*/ 387215 h 622144"/>
              <a:gd name="connsiteX2536" fmla="*/ 68337 w 3245936"/>
              <a:gd name="connsiteY2536" fmla="*/ 305909 h 622144"/>
              <a:gd name="connsiteX2537" fmla="*/ 64946 w 3245936"/>
              <a:gd name="connsiteY2537" fmla="*/ 307014 h 622144"/>
              <a:gd name="connsiteX2538" fmla="*/ 62269 w 3245936"/>
              <a:gd name="connsiteY2538" fmla="*/ 302728 h 622144"/>
              <a:gd name="connsiteX2539" fmla="*/ 63412 w 3245936"/>
              <a:gd name="connsiteY2539" fmla="*/ 300918 h 622144"/>
              <a:gd name="connsiteX2540" fmla="*/ 5434 w 3245936"/>
              <a:gd name="connsiteY2540" fmla="*/ 222251 h 622144"/>
              <a:gd name="connsiteX2541" fmla="*/ 2776 w 3245936"/>
              <a:gd name="connsiteY2541" fmla="*/ 222670 h 622144"/>
              <a:gd name="connsiteX2542" fmla="*/ 90 w 3245936"/>
              <a:gd name="connsiteY2542" fmla="*/ 218394 h 622144"/>
              <a:gd name="connsiteX2543" fmla="*/ 4386 w 3245936"/>
              <a:gd name="connsiteY2543" fmla="*/ 215708 h 622144"/>
              <a:gd name="connsiteX2544" fmla="*/ 6948 w 3245936"/>
              <a:gd name="connsiteY2544" fmla="*/ 218184 h 622144"/>
              <a:gd name="connsiteX2545" fmla="*/ 169797 w 3245936"/>
              <a:gd name="connsiteY2545" fmla="*/ 191447 h 622144"/>
              <a:gd name="connsiteX2546" fmla="*/ 169826 w 3245936"/>
              <a:gd name="connsiteY2546" fmla="*/ 190514 h 622144"/>
              <a:gd name="connsiteX2547" fmla="*/ 174112 w 3245936"/>
              <a:gd name="connsiteY2547" fmla="*/ 187837 h 622144"/>
              <a:gd name="connsiteX2548" fmla="*/ 175722 w 3245936"/>
              <a:gd name="connsiteY2548" fmla="*/ 188761 h 622144"/>
              <a:gd name="connsiteX2549" fmla="*/ 303404 w 3245936"/>
              <a:gd name="connsiteY2549" fmla="*/ 83996 h 622144"/>
              <a:gd name="connsiteX2550" fmla="*/ 302938 w 3245936"/>
              <a:gd name="connsiteY2550" fmla="*/ 81291 h 622144"/>
              <a:gd name="connsiteX2551" fmla="*/ 307224 w 3245936"/>
              <a:gd name="connsiteY2551" fmla="*/ 78614 h 622144"/>
              <a:gd name="connsiteX2552" fmla="*/ 309510 w 3245936"/>
              <a:gd name="connsiteY2552" fmla="*/ 80367 h 622144"/>
              <a:gd name="connsiteX2553" fmla="*/ 458443 w 3245936"/>
              <a:gd name="connsiteY2553" fmla="*/ 19731 h 622144"/>
              <a:gd name="connsiteX2554" fmla="*/ 458367 w 3245936"/>
              <a:gd name="connsiteY2554" fmla="*/ 18007 h 622144"/>
              <a:gd name="connsiteX2555" fmla="*/ 462653 w 3245936"/>
              <a:gd name="connsiteY2555" fmla="*/ 15330 h 622144"/>
              <a:gd name="connsiteX2556" fmla="*/ 465320 w 3245936"/>
              <a:gd name="connsiteY2556" fmla="*/ 18054 h 622144"/>
              <a:gd name="connsiteX2557" fmla="*/ 644733 w 3245936"/>
              <a:gd name="connsiteY2557" fmla="*/ 3386 h 622144"/>
              <a:gd name="connsiteX2558" fmla="*/ 644742 w 3245936"/>
              <a:gd name="connsiteY2558" fmla="*/ 2776 h 622144"/>
              <a:gd name="connsiteX2559" fmla="*/ 649028 w 3245936"/>
              <a:gd name="connsiteY2559" fmla="*/ 90 h 622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</a:cxnLst>
            <a:rect l="l" t="t" r="r" b="b"/>
            <a:pathLst>
              <a:path w="3245936" h="622144">
                <a:moveTo>
                  <a:pt x="2703923" y="506554"/>
                </a:moveTo>
                <a:lnTo>
                  <a:pt x="2600434" y="616358"/>
                </a:lnTo>
                <a:cubicBezTo>
                  <a:pt x="2600796" y="616786"/>
                  <a:pt x="2601082" y="617272"/>
                  <a:pt x="2601206" y="617853"/>
                </a:cubicBezTo>
                <a:lnTo>
                  <a:pt x="2780628" y="603185"/>
                </a:lnTo>
                <a:cubicBezTo>
                  <a:pt x="2780647" y="602985"/>
                  <a:pt x="2780600" y="602766"/>
                  <a:pt x="2780647" y="602566"/>
                </a:cubicBezTo>
                <a:cubicBezTo>
                  <a:pt x="2780800" y="601861"/>
                  <a:pt x="2781200" y="601318"/>
                  <a:pt x="2781685" y="600842"/>
                </a:cubicBezTo>
                <a:lnTo>
                  <a:pt x="2707962" y="506706"/>
                </a:lnTo>
                <a:cubicBezTo>
                  <a:pt x="2707181" y="507192"/>
                  <a:pt x="2706219" y="507382"/>
                  <a:pt x="2705247" y="507163"/>
                </a:cubicBezTo>
                <a:cubicBezTo>
                  <a:pt x="2704752" y="507059"/>
                  <a:pt x="2704314" y="506839"/>
                  <a:pt x="2703923" y="506554"/>
                </a:cubicBezTo>
                <a:close/>
                <a:moveTo>
                  <a:pt x="2621056" y="495514"/>
                </a:moveTo>
                <a:cubicBezTo>
                  <a:pt x="2621046" y="495562"/>
                  <a:pt x="2621075" y="495629"/>
                  <a:pt x="2621056" y="495676"/>
                </a:cubicBezTo>
                <a:cubicBezTo>
                  <a:pt x="2620665" y="497391"/>
                  <a:pt x="2619084" y="498467"/>
                  <a:pt x="2617379" y="498372"/>
                </a:cubicBezTo>
                <a:lnTo>
                  <a:pt x="2598663" y="615167"/>
                </a:lnTo>
                <a:cubicBezTo>
                  <a:pt x="2599101" y="615282"/>
                  <a:pt x="2599510" y="615472"/>
                  <a:pt x="2599882" y="615720"/>
                </a:cubicBezTo>
                <a:lnTo>
                  <a:pt x="2703371" y="505934"/>
                </a:lnTo>
                <a:cubicBezTo>
                  <a:pt x="2702828" y="505287"/>
                  <a:pt x="2702561" y="504496"/>
                  <a:pt x="2702571" y="503649"/>
                </a:cubicBezTo>
                <a:close/>
                <a:moveTo>
                  <a:pt x="2777676" y="476626"/>
                </a:moveTo>
                <a:lnTo>
                  <a:pt x="2709486" y="502820"/>
                </a:lnTo>
                <a:cubicBezTo>
                  <a:pt x="2709619" y="503344"/>
                  <a:pt x="2709677" y="503915"/>
                  <a:pt x="2709524" y="504487"/>
                </a:cubicBezTo>
                <a:cubicBezTo>
                  <a:pt x="2709372" y="505201"/>
                  <a:pt x="2708972" y="505744"/>
                  <a:pt x="2708486" y="506211"/>
                </a:cubicBezTo>
                <a:lnTo>
                  <a:pt x="2782209" y="600356"/>
                </a:lnTo>
                <a:cubicBezTo>
                  <a:pt x="2782619" y="600099"/>
                  <a:pt x="2783038" y="599927"/>
                  <a:pt x="2783505" y="599851"/>
                </a:cubicBezTo>
                <a:close/>
                <a:moveTo>
                  <a:pt x="2492335" y="472006"/>
                </a:moveTo>
                <a:cubicBezTo>
                  <a:pt x="2492154" y="472597"/>
                  <a:pt x="2491811" y="473111"/>
                  <a:pt x="2491373" y="473530"/>
                </a:cubicBezTo>
                <a:lnTo>
                  <a:pt x="2596024" y="615510"/>
                </a:lnTo>
                <a:cubicBezTo>
                  <a:pt x="2596586" y="615196"/>
                  <a:pt x="2597243" y="615062"/>
                  <a:pt x="2597920" y="615120"/>
                </a:cubicBezTo>
                <a:lnTo>
                  <a:pt x="2616646" y="498305"/>
                </a:lnTo>
                <a:cubicBezTo>
                  <a:pt x="2614979" y="497857"/>
                  <a:pt x="2613931" y="496295"/>
                  <a:pt x="2614065" y="494600"/>
                </a:cubicBezTo>
                <a:close/>
                <a:moveTo>
                  <a:pt x="2688226" y="466025"/>
                </a:moveTo>
                <a:lnTo>
                  <a:pt x="2620961" y="493933"/>
                </a:lnTo>
                <a:cubicBezTo>
                  <a:pt x="2621046" y="494247"/>
                  <a:pt x="2621085" y="494590"/>
                  <a:pt x="2621065" y="494905"/>
                </a:cubicBezTo>
                <a:lnTo>
                  <a:pt x="2702571" y="503029"/>
                </a:lnTo>
                <a:cubicBezTo>
                  <a:pt x="2702580" y="502982"/>
                  <a:pt x="2702561" y="502925"/>
                  <a:pt x="2702571" y="502868"/>
                </a:cubicBezTo>
                <a:cubicBezTo>
                  <a:pt x="2702819" y="501877"/>
                  <a:pt x="2703457" y="501086"/>
                  <a:pt x="2704295" y="500591"/>
                </a:cubicBezTo>
                <a:close/>
                <a:moveTo>
                  <a:pt x="2552524" y="451432"/>
                </a:moveTo>
                <a:lnTo>
                  <a:pt x="2492468" y="470368"/>
                </a:lnTo>
                <a:cubicBezTo>
                  <a:pt x="2492516" y="470654"/>
                  <a:pt x="2492468" y="470959"/>
                  <a:pt x="2492440" y="471273"/>
                </a:cubicBezTo>
                <a:lnTo>
                  <a:pt x="2614179" y="493866"/>
                </a:lnTo>
                <a:cubicBezTo>
                  <a:pt x="2614245" y="493657"/>
                  <a:pt x="2614350" y="493466"/>
                  <a:pt x="2614445" y="493276"/>
                </a:cubicBezTo>
                <a:close/>
                <a:moveTo>
                  <a:pt x="2855228" y="450032"/>
                </a:moveTo>
                <a:cubicBezTo>
                  <a:pt x="2854418" y="450642"/>
                  <a:pt x="2853371" y="450937"/>
                  <a:pt x="2852294" y="450690"/>
                </a:cubicBezTo>
                <a:cubicBezTo>
                  <a:pt x="2852228" y="450671"/>
                  <a:pt x="2852170" y="450613"/>
                  <a:pt x="2852094" y="450594"/>
                </a:cubicBezTo>
                <a:lnTo>
                  <a:pt x="2785953" y="600346"/>
                </a:lnTo>
                <a:cubicBezTo>
                  <a:pt x="2786476" y="600661"/>
                  <a:pt x="2786924" y="601089"/>
                  <a:pt x="2787210" y="601642"/>
                </a:cubicBezTo>
                <a:lnTo>
                  <a:pt x="2936153" y="540996"/>
                </a:lnTo>
                <a:cubicBezTo>
                  <a:pt x="2935991" y="540434"/>
                  <a:pt x="2935933" y="539863"/>
                  <a:pt x="2936076" y="539263"/>
                </a:cubicBezTo>
                <a:cubicBezTo>
                  <a:pt x="2936200" y="538691"/>
                  <a:pt x="2936524" y="538186"/>
                  <a:pt x="2936896" y="537758"/>
                </a:cubicBezTo>
                <a:close/>
                <a:moveTo>
                  <a:pt x="2849989" y="448851"/>
                </a:moveTo>
                <a:lnTo>
                  <a:pt x="2778561" y="476283"/>
                </a:lnTo>
                <a:lnTo>
                  <a:pt x="2784400" y="599870"/>
                </a:lnTo>
                <a:cubicBezTo>
                  <a:pt x="2784581" y="599889"/>
                  <a:pt x="2784752" y="599842"/>
                  <a:pt x="2784924" y="599889"/>
                </a:cubicBezTo>
                <a:cubicBezTo>
                  <a:pt x="2785019" y="599908"/>
                  <a:pt x="2785067" y="599956"/>
                  <a:pt x="2785143" y="599984"/>
                </a:cubicBezTo>
                <a:lnTo>
                  <a:pt x="2851294" y="450232"/>
                </a:lnTo>
                <a:cubicBezTo>
                  <a:pt x="2850723" y="449880"/>
                  <a:pt x="2850275" y="449423"/>
                  <a:pt x="2849989" y="448851"/>
                </a:cubicBezTo>
                <a:close/>
                <a:moveTo>
                  <a:pt x="2856571" y="448061"/>
                </a:moveTo>
                <a:cubicBezTo>
                  <a:pt x="2856438" y="448642"/>
                  <a:pt x="2856133" y="449108"/>
                  <a:pt x="2855771" y="449518"/>
                </a:cubicBezTo>
                <a:lnTo>
                  <a:pt x="2937438" y="537262"/>
                </a:lnTo>
                <a:cubicBezTo>
                  <a:pt x="2938019" y="536805"/>
                  <a:pt x="2938753" y="536586"/>
                  <a:pt x="2939534" y="536567"/>
                </a:cubicBezTo>
                <a:lnTo>
                  <a:pt x="2944630" y="465187"/>
                </a:lnTo>
                <a:cubicBezTo>
                  <a:pt x="2944534" y="465187"/>
                  <a:pt x="2944458" y="465206"/>
                  <a:pt x="2944363" y="465187"/>
                </a:cubicBezTo>
                <a:cubicBezTo>
                  <a:pt x="2942629" y="464787"/>
                  <a:pt x="2941553" y="463177"/>
                  <a:pt x="2941667" y="461453"/>
                </a:cubicBezTo>
                <a:close/>
                <a:moveTo>
                  <a:pt x="2570259" y="445841"/>
                </a:moveTo>
                <a:lnTo>
                  <a:pt x="2553533" y="451109"/>
                </a:lnTo>
                <a:lnTo>
                  <a:pt x="2614846" y="492504"/>
                </a:lnTo>
                <a:close/>
                <a:moveTo>
                  <a:pt x="1130051" y="445003"/>
                </a:moveTo>
                <a:cubicBezTo>
                  <a:pt x="1129403" y="446498"/>
                  <a:pt x="1127869" y="447394"/>
                  <a:pt x="1126231" y="447108"/>
                </a:cubicBezTo>
                <a:lnTo>
                  <a:pt x="1104800" y="528270"/>
                </a:lnTo>
                <a:cubicBezTo>
                  <a:pt x="1105486" y="528509"/>
                  <a:pt x="1106067" y="528928"/>
                  <a:pt x="1106476" y="529499"/>
                </a:cubicBezTo>
                <a:lnTo>
                  <a:pt x="1204774" y="472540"/>
                </a:lnTo>
                <a:cubicBezTo>
                  <a:pt x="1204460" y="471854"/>
                  <a:pt x="1204307" y="471092"/>
                  <a:pt x="1204488" y="470301"/>
                </a:cubicBezTo>
                <a:cubicBezTo>
                  <a:pt x="1204498" y="470273"/>
                  <a:pt x="1204507" y="470254"/>
                  <a:pt x="1204507" y="470235"/>
                </a:cubicBezTo>
                <a:close/>
                <a:moveTo>
                  <a:pt x="1123316" y="444203"/>
                </a:moveTo>
                <a:lnTo>
                  <a:pt x="974031" y="451509"/>
                </a:lnTo>
                <a:cubicBezTo>
                  <a:pt x="974012" y="451709"/>
                  <a:pt x="974050" y="451870"/>
                  <a:pt x="974002" y="452061"/>
                </a:cubicBezTo>
                <a:cubicBezTo>
                  <a:pt x="973955" y="452290"/>
                  <a:pt x="973812" y="452490"/>
                  <a:pt x="973717" y="452690"/>
                </a:cubicBezTo>
                <a:lnTo>
                  <a:pt x="1100799" y="529376"/>
                </a:lnTo>
                <a:cubicBezTo>
                  <a:pt x="1101599" y="528366"/>
                  <a:pt x="1102885" y="527851"/>
                  <a:pt x="1104228" y="528070"/>
                </a:cubicBezTo>
                <a:lnTo>
                  <a:pt x="1125650" y="446908"/>
                </a:lnTo>
                <a:cubicBezTo>
                  <a:pt x="1124421" y="446470"/>
                  <a:pt x="1123526" y="445451"/>
                  <a:pt x="1123316" y="444203"/>
                </a:cubicBezTo>
                <a:close/>
                <a:moveTo>
                  <a:pt x="2760302" y="436145"/>
                </a:moveTo>
                <a:lnTo>
                  <a:pt x="2688798" y="465796"/>
                </a:lnTo>
                <a:lnTo>
                  <a:pt x="2704866" y="500381"/>
                </a:lnTo>
                <a:cubicBezTo>
                  <a:pt x="2705485" y="500153"/>
                  <a:pt x="2706162" y="500039"/>
                  <a:pt x="2706857" y="500201"/>
                </a:cubicBezTo>
                <a:cubicBezTo>
                  <a:pt x="2707276" y="500296"/>
                  <a:pt x="2707619" y="500496"/>
                  <a:pt x="2707952" y="500696"/>
                </a:cubicBezTo>
                <a:close/>
                <a:moveTo>
                  <a:pt x="2773389" y="432125"/>
                </a:moveTo>
                <a:lnTo>
                  <a:pt x="2708676" y="501363"/>
                </a:lnTo>
                <a:cubicBezTo>
                  <a:pt x="2708867" y="501562"/>
                  <a:pt x="2709048" y="501782"/>
                  <a:pt x="2709181" y="502039"/>
                </a:cubicBezTo>
                <a:lnTo>
                  <a:pt x="2777647" y="475740"/>
                </a:lnTo>
                <a:lnTo>
                  <a:pt x="2775637" y="433183"/>
                </a:lnTo>
                <a:cubicBezTo>
                  <a:pt x="2775447" y="433163"/>
                  <a:pt x="2775294" y="433221"/>
                  <a:pt x="2775104" y="433163"/>
                </a:cubicBezTo>
                <a:cubicBezTo>
                  <a:pt x="2774408" y="433021"/>
                  <a:pt x="2773865" y="432621"/>
                  <a:pt x="2773389" y="432125"/>
                </a:cubicBezTo>
                <a:close/>
                <a:moveTo>
                  <a:pt x="3069379" y="432040"/>
                </a:moveTo>
                <a:lnTo>
                  <a:pt x="2948678" y="461243"/>
                </a:lnTo>
                <a:cubicBezTo>
                  <a:pt x="2948735" y="461653"/>
                  <a:pt x="2948744" y="462081"/>
                  <a:pt x="2948630" y="462520"/>
                </a:cubicBezTo>
                <a:cubicBezTo>
                  <a:pt x="2948268" y="464148"/>
                  <a:pt x="2946801" y="465187"/>
                  <a:pt x="2945201" y="465206"/>
                </a:cubicBezTo>
                <a:lnTo>
                  <a:pt x="2940096" y="536586"/>
                </a:lnTo>
                <a:cubicBezTo>
                  <a:pt x="2940181" y="536605"/>
                  <a:pt x="2940267" y="536567"/>
                  <a:pt x="2940362" y="536605"/>
                </a:cubicBezTo>
                <a:cubicBezTo>
                  <a:pt x="2941001" y="536738"/>
                  <a:pt x="2941515" y="537091"/>
                  <a:pt x="2941972" y="537519"/>
                </a:cubicBezTo>
                <a:lnTo>
                  <a:pt x="3069655" y="432763"/>
                </a:lnTo>
                <a:cubicBezTo>
                  <a:pt x="3069521" y="432554"/>
                  <a:pt x="3069464" y="432278"/>
                  <a:pt x="3069379" y="432040"/>
                </a:cubicBezTo>
                <a:close/>
                <a:moveTo>
                  <a:pt x="2784496" y="431640"/>
                </a:moveTo>
                <a:cubicBezTo>
                  <a:pt x="2783924" y="433411"/>
                  <a:pt x="2782143" y="434497"/>
                  <a:pt x="2780323" y="434068"/>
                </a:cubicBezTo>
                <a:cubicBezTo>
                  <a:pt x="2779352" y="433830"/>
                  <a:pt x="2778571" y="433240"/>
                  <a:pt x="2778094" y="432440"/>
                </a:cubicBezTo>
                <a:cubicBezTo>
                  <a:pt x="2777618" y="432811"/>
                  <a:pt x="2777104" y="433106"/>
                  <a:pt x="2776523" y="433221"/>
                </a:cubicBezTo>
                <a:lnTo>
                  <a:pt x="2778514" y="475397"/>
                </a:lnTo>
                <a:lnTo>
                  <a:pt x="2849685" y="448080"/>
                </a:lnTo>
                <a:cubicBezTo>
                  <a:pt x="2849570" y="447642"/>
                  <a:pt x="2849542" y="447175"/>
                  <a:pt x="2849618" y="446680"/>
                </a:cubicBezTo>
                <a:close/>
                <a:moveTo>
                  <a:pt x="2772513" y="431059"/>
                </a:moveTo>
                <a:lnTo>
                  <a:pt x="2761854" y="435478"/>
                </a:lnTo>
                <a:lnTo>
                  <a:pt x="2712810" y="496000"/>
                </a:lnTo>
                <a:lnTo>
                  <a:pt x="2772951" y="431687"/>
                </a:lnTo>
                <a:cubicBezTo>
                  <a:pt x="2772913" y="431611"/>
                  <a:pt x="2772884" y="431573"/>
                  <a:pt x="2772837" y="431506"/>
                </a:cubicBezTo>
                <a:cubicBezTo>
                  <a:pt x="2772722" y="431363"/>
                  <a:pt x="2772608" y="431239"/>
                  <a:pt x="2772513" y="431059"/>
                </a:cubicBezTo>
                <a:close/>
                <a:moveTo>
                  <a:pt x="2520205" y="429611"/>
                </a:moveTo>
                <a:lnTo>
                  <a:pt x="2491278" y="468358"/>
                </a:lnTo>
                <a:cubicBezTo>
                  <a:pt x="2491630" y="468673"/>
                  <a:pt x="2491916" y="469063"/>
                  <a:pt x="2492135" y="469520"/>
                </a:cubicBezTo>
                <a:lnTo>
                  <a:pt x="2551533" y="450775"/>
                </a:lnTo>
                <a:close/>
                <a:moveTo>
                  <a:pt x="2767436" y="428620"/>
                </a:moveTo>
                <a:lnTo>
                  <a:pt x="2763035" y="434030"/>
                </a:lnTo>
                <a:lnTo>
                  <a:pt x="2772199" y="430230"/>
                </a:lnTo>
                <a:cubicBezTo>
                  <a:pt x="2772113" y="429906"/>
                  <a:pt x="2772084" y="429573"/>
                  <a:pt x="2772103" y="429211"/>
                </a:cubicBezTo>
                <a:close/>
                <a:moveTo>
                  <a:pt x="2865039" y="421695"/>
                </a:moveTo>
                <a:lnTo>
                  <a:pt x="2854952" y="444203"/>
                </a:lnTo>
                <a:cubicBezTo>
                  <a:pt x="2856066" y="444879"/>
                  <a:pt x="2856704" y="446108"/>
                  <a:pt x="2856590" y="447451"/>
                </a:cubicBezTo>
                <a:lnTo>
                  <a:pt x="2941705" y="460853"/>
                </a:lnTo>
                <a:cubicBezTo>
                  <a:pt x="2941725" y="460710"/>
                  <a:pt x="2941801" y="460615"/>
                  <a:pt x="2941858" y="460510"/>
                </a:cubicBezTo>
                <a:close/>
                <a:moveTo>
                  <a:pt x="2774475" y="419924"/>
                </a:moveTo>
                <a:lnTo>
                  <a:pt x="2767941" y="427991"/>
                </a:lnTo>
                <a:lnTo>
                  <a:pt x="2772122" y="428534"/>
                </a:lnTo>
                <a:cubicBezTo>
                  <a:pt x="2772122" y="428515"/>
                  <a:pt x="2772122" y="428515"/>
                  <a:pt x="2772122" y="428496"/>
                </a:cubicBezTo>
                <a:cubicBezTo>
                  <a:pt x="2772446" y="427106"/>
                  <a:pt x="2773561" y="426096"/>
                  <a:pt x="2774894" y="425839"/>
                </a:cubicBezTo>
                <a:close/>
                <a:moveTo>
                  <a:pt x="2663537" y="418590"/>
                </a:moveTo>
                <a:lnTo>
                  <a:pt x="2619656" y="491980"/>
                </a:lnTo>
                <a:cubicBezTo>
                  <a:pt x="2620084" y="492276"/>
                  <a:pt x="2620399" y="492676"/>
                  <a:pt x="2620656" y="493114"/>
                </a:cubicBezTo>
                <a:lnTo>
                  <a:pt x="2687845" y="465234"/>
                </a:lnTo>
                <a:lnTo>
                  <a:pt x="2666261" y="418743"/>
                </a:lnTo>
                <a:cubicBezTo>
                  <a:pt x="2665642" y="418971"/>
                  <a:pt x="2664966" y="419095"/>
                  <a:pt x="2664261" y="418933"/>
                </a:cubicBezTo>
                <a:cubicBezTo>
                  <a:pt x="2663995" y="418857"/>
                  <a:pt x="2663785" y="418714"/>
                  <a:pt x="2663537" y="418590"/>
                </a:cubicBezTo>
                <a:close/>
                <a:moveTo>
                  <a:pt x="2397266" y="417724"/>
                </a:moveTo>
                <a:lnTo>
                  <a:pt x="2333801" y="425591"/>
                </a:lnTo>
                <a:cubicBezTo>
                  <a:pt x="2333801" y="425782"/>
                  <a:pt x="2333820" y="425963"/>
                  <a:pt x="2333791" y="426144"/>
                </a:cubicBezTo>
                <a:lnTo>
                  <a:pt x="2485667" y="469606"/>
                </a:lnTo>
                <a:close/>
                <a:moveTo>
                  <a:pt x="2661890" y="416923"/>
                </a:moveTo>
                <a:lnTo>
                  <a:pt x="2571002" y="445613"/>
                </a:lnTo>
                <a:lnTo>
                  <a:pt x="2615398" y="492085"/>
                </a:lnTo>
                <a:cubicBezTo>
                  <a:pt x="2616217" y="491457"/>
                  <a:pt x="2617284" y="491142"/>
                  <a:pt x="2618379" y="491371"/>
                </a:cubicBezTo>
                <a:cubicBezTo>
                  <a:pt x="2618646" y="491438"/>
                  <a:pt x="2618865" y="491590"/>
                  <a:pt x="2619103" y="491704"/>
                </a:cubicBezTo>
                <a:lnTo>
                  <a:pt x="2662985" y="418352"/>
                </a:lnTo>
                <a:cubicBezTo>
                  <a:pt x="2662490" y="417981"/>
                  <a:pt x="2662147" y="417485"/>
                  <a:pt x="2661890" y="416923"/>
                </a:cubicBezTo>
                <a:close/>
                <a:moveTo>
                  <a:pt x="2668567" y="416219"/>
                </a:moveTo>
                <a:cubicBezTo>
                  <a:pt x="2668557" y="416219"/>
                  <a:pt x="2668567" y="416238"/>
                  <a:pt x="2668567" y="416257"/>
                </a:cubicBezTo>
                <a:cubicBezTo>
                  <a:pt x="2668319" y="417257"/>
                  <a:pt x="2667681" y="418038"/>
                  <a:pt x="2666852" y="418524"/>
                </a:cubicBezTo>
                <a:lnTo>
                  <a:pt x="2688436" y="464987"/>
                </a:lnTo>
                <a:lnTo>
                  <a:pt x="2761464" y="434688"/>
                </a:lnTo>
                <a:lnTo>
                  <a:pt x="2766484" y="428496"/>
                </a:lnTo>
                <a:close/>
                <a:moveTo>
                  <a:pt x="2537550" y="411599"/>
                </a:moveTo>
                <a:cubicBezTo>
                  <a:pt x="2536731" y="412237"/>
                  <a:pt x="2535664" y="412552"/>
                  <a:pt x="2534578" y="412313"/>
                </a:cubicBezTo>
                <a:cubicBezTo>
                  <a:pt x="2534169" y="412209"/>
                  <a:pt x="2533826" y="412018"/>
                  <a:pt x="2533492" y="411818"/>
                </a:cubicBezTo>
                <a:lnTo>
                  <a:pt x="2520710" y="428925"/>
                </a:lnTo>
                <a:lnTo>
                  <a:pt x="2552562" y="450461"/>
                </a:lnTo>
                <a:lnTo>
                  <a:pt x="2569535" y="445098"/>
                </a:lnTo>
                <a:close/>
                <a:moveTo>
                  <a:pt x="1189401" y="410189"/>
                </a:moveTo>
                <a:lnTo>
                  <a:pt x="1130079" y="442279"/>
                </a:lnTo>
                <a:cubicBezTo>
                  <a:pt x="1130355" y="442946"/>
                  <a:pt x="1130498" y="443670"/>
                  <a:pt x="1130317" y="444422"/>
                </a:cubicBezTo>
                <a:cubicBezTo>
                  <a:pt x="1130308" y="444441"/>
                  <a:pt x="1130298" y="444460"/>
                  <a:pt x="1130289" y="444489"/>
                </a:cubicBezTo>
                <a:lnTo>
                  <a:pt x="1204755" y="469711"/>
                </a:lnTo>
                <a:cubicBezTo>
                  <a:pt x="1205127" y="468863"/>
                  <a:pt x="1205774" y="468225"/>
                  <a:pt x="1206593" y="467882"/>
                </a:cubicBezTo>
                <a:close/>
                <a:moveTo>
                  <a:pt x="2538874" y="409418"/>
                </a:moveTo>
                <a:cubicBezTo>
                  <a:pt x="2538855" y="409484"/>
                  <a:pt x="2538874" y="409542"/>
                  <a:pt x="2538855" y="409627"/>
                </a:cubicBezTo>
                <a:cubicBezTo>
                  <a:pt x="2538731" y="410208"/>
                  <a:pt x="2538436" y="410694"/>
                  <a:pt x="2538055" y="411123"/>
                </a:cubicBezTo>
                <a:lnTo>
                  <a:pt x="2570288" y="444851"/>
                </a:lnTo>
                <a:lnTo>
                  <a:pt x="2661547" y="416076"/>
                </a:lnTo>
                <a:cubicBezTo>
                  <a:pt x="2661537" y="415952"/>
                  <a:pt x="2661566" y="415828"/>
                  <a:pt x="2661556" y="415714"/>
                </a:cubicBezTo>
                <a:close/>
                <a:moveTo>
                  <a:pt x="2489077" y="408560"/>
                </a:moveTo>
                <a:cubicBezTo>
                  <a:pt x="2488496" y="409218"/>
                  <a:pt x="2487696" y="409665"/>
                  <a:pt x="2486801" y="409761"/>
                </a:cubicBezTo>
                <a:lnTo>
                  <a:pt x="2489068" y="467492"/>
                </a:lnTo>
                <a:cubicBezTo>
                  <a:pt x="2489287" y="467520"/>
                  <a:pt x="2489516" y="467454"/>
                  <a:pt x="2489754" y="467520"/>
                </a:cubicBezTo>
                <a:cubicBezTo>
                  <a:pt x="2490154" y="467615"/>
                  <a:pt x="2490497" y="467806"/>
                  <a:pt x="2490840" y="468006"/>
                </a:cubicBezTo>
                <a:lnTo>
                  <a:pt x="2519748" y="429287"/>
                </a:lnTo>
                <a:close/>
                <a:moveTo>
                  <a:pt x="2471971" y="408475"/>
                </a:moveTo>
                <a:lnTo>
                  <a:pt x="2398780" y="417552"/>
                </a:lnTo>
                <a:lnTo>
                  <a:pt x="2486144" y="468816"/>
                </a:lnTo>
                <a:cubicBezTo>
                  <a:pt x="2486553" y="468301"/>
                  <a:pt x="2487115" y="467949"/>
                  <a:pt x="2487725" y="467711"/>
                </a:cubicBezTo>
                <a:close/>
                <a:moveTo>
                  <a:pt x="1327732" y="407246"/>
                </a:moveTo>
                <a:lnTo>
                  <a:pt x="1213880" y="468463"/>
                </a:lnTo>
                <a:lnTo>
                  <a:pt x="1354469" y="416171"/>
                </a:lnTo>
                <a:cubicBezTo>
                  <a:pt x="1354355" y="415704"/>
                  <a:pt x="1354336" y="415237"/>
                  <a:pt x="1354422" y="414723"/>
                </a:cubicBezTo>
                <a:close/>
                <a:moveTo>
                  <a:pt x="2482972" y="407103"/>
                </a:moveTo>
                <a:lnTo>
                  <a:pt x="2472628" y="408380"/>
                </a:lnTo>
                <a:lnTo>
                  <a:pt x="2488344" y="467473"/>
                </a:lnTo>
                <a:cubicBezTo>
                  <a:pt x="2488401" y="467473"/>
                  <a:pt x="2488477" y="467492"/>
                  <a:pt x="2488544" y="467492"/>
                </a:cubicBezTo>
                <a:lnTo>
                  <a:pt x="2486277" y="409741"/>
                </a:lnTo>
                <a:cubicBezTo>
                  <a:pt x="2486058" y="409741"/>
                  <a:pt x="2485820" y="409799"/>
                  <a:pt x="2485601" y="409732"/>
                </a:cubicBezTo>
                <a:cubicBezTo>
                  <a:pt x="2484248" y="409418"/>
                  <a:pt x="2483286" y="408360"/>
                  <a:pt x="2482972" y="407103"/>
                </a:cubicBezTo>
                <a:close/>
                <a:moveTo>
                  <a:pt x="2489887" y="406894"/>
                </a:moveTo>
                <a:cubicBezTo>
                  <a:pt x="2489878" y="406951"/>
                  <a:pt x="2489906" y="407008"/>
                  <a:pt x="2489887" y="407065"/>
                </a:cubicBezTo>
                <a:cubicBezTo>
                  <a:pt x="2489820" y="407341"/>
                  <a:pt x="2489668" y="407608"/>
                  <a:pt x="2489525" y="407856"/>
                </a:cubicBezTo>
                <a:lnTo>
                  <a:pt x="2520253" y="428611"/>
                </a:lnTo>
                <a:lnTo>
                  <a:pt x="2533054" y="411475"/>
                </a:lnTo>
                <a:cubicBezTo>
                  <a:pt x="2532359" y="410856"/>
                  <a:pt x="2531930" y="410008"/>
                  <a:pt x="2531873" y="409056"/>
                </a:cubicBezTo>
                <a:close/>
                <a:moveTo>
                  <a:pt x="2375720" y="405074"/>
                </a:moveTo>
                <a:lnTo>
                  <a:pt x="2333629" y="424505"/>
                </a:lnTo>
                <a:cubicBezTo>
                  <a:pt x="2333658" y="424591"/>
                  <a:pt x="2333706" y="424667"/>
                  <a:pt x="2333725" y="424763"/>
                </a:cubicBezTo>
                <a:lnTo>
                  <a:pt x="2396085" y="417028"/>
                </a:lnTo>
                <a:close/>
                <a:moveTo>
                  <a:pt x="2471456" y="403979"/>
                </a:moveTo>
                <a:lnTo>
                  <a:pt x="2472418" y="407560"/>
                </a:lnTo>
                <a:lnTo>
                  <a:pt x="2482896" y="406265"/>
                </a:lnTo>
                <a:cubicBezTo>
                  <a:pt x="2482886" y="406208"/>
                  <a:pt x="2482896" y="406122"/>
                  <a:pt x="2482896" y="406065"/>
                </a:cubicBezTo>
                <a:close/>
                <a:moveTo>
                  <a:pt x="1343877" y="398569"/>
                </a:moveTo>
                <a:lnTo>
                  <a:pt x="1328637" y="406770"/>
                </a:lnTo>
                <a:lnTo>
                  <a:pt x="1354641" y="414066"/>
                </a:lnTo>
                <a:cubicBezTo>
                  <a:pt x="1354821" y="413599"/>
                  <a:pt x="1355079" y="413209"/>
                  <a:pt x="1355412" y="412866"/>
                </a:cubicBezTo>
                <a:close/>
                <a:moveTo>
                  <a:pt x="1347421" y="396664"/>
                </a:moveTo>
                <a:lnTo>
                  <a:pt x="1344573" y="398188"/>
                </a:lnTo>
                <a:lnTo>
                  <a:pt x="1355422" y="411637"/>
                </a:lnTo>
                <a:close/>
                <a:moveTo>
                  <a:pt x="2772646" y="394063"/>
                </a:moveTo>
                <a:lnTo>
                  <a:pt x="2668586" y="415123"/>
                </a:lnTo>
                <a:cubicBezTo>
                  <a:pt x="2668614" y="415266"/>
                  <a:pt x="2668576" y="415399"/>
                  <a:pt x="2668576" y="415542"/>
                </a:cubicBezTo>
                <a:lnTo>
                  <a:pt x="2766988" y="427887"/>
                </a:lnTo>
                <a:lnTo>
                  <a:pt x="2774389" y="418771"/>
                </a:lnTo>
                <a:close/>
                <a:moveTo>
                  <a:pt x="1018599" y="393654"/>
                </a:moveTo>
                <a:lnTo>
                  <a:pt x="973059" y="448832"/>
                </a:lnTo>
                <a:cubicBezTo>
                  <a:pt x="973555" y="449337"/>
                  <a:pt x="973926" y="449966"/>
                  <a:pt x="974060" y="450680"/>
                </a:cubicBezTo>
                <a:lnTo>
                  <a:pt x="1123345" y="443374"/>
                </a:lnTo>
                <a:cubicBezTo>
                  <a:pt x="1123364" y="443174"/>
                  <a:pt x="1123326" y="443012"/>
                  <a:pt x="1123364" y="442812"/>
                </a:cubicBezTo>
                <a:cubicBezTo>
                  <a:pt x="1123393" y="442717"/>
                  <a:pt x="1123469" y="442631"/>
                  <a:pt x="1123497" y="442536"/>
                </a:cubicBezTo>
                <a:close/>
                <a:moveTo>
                  <a:pt x="2076121" y="392406"/>
                </a:moveTo>
                <a:cubicBezTo>
                  <a:pt x="2076121" y="392644"/>
                  <a:pt x="2076169" y="392892"/>
                  <a:pt x="2076102" y="393130"/>
                </a:cubicBezTo>
                <a:cubicBezTo>
                  <a:pt x="2076026" y="393502"/>
                  <a:pt x="2075845" y="393816"/>
                  <a:pt x="2075664" y="394111"/>
                </a:cubicBezTo>
                <a:lnTo>
                  <a:pt x="2098972" y="409761"/>
                </a:lnTo>
                <a:close/>
                <a:moveTo>
                  <a:pt x="2404381" y="391854"/>
                </a:moveTo>
                <a:lnTo>
                  <a:pt x="2376759" y="404608"/>
                </a:lnTo>
                <a:lnTo>
                  <a:pt x="2397599" y="416828"/>
                </a:lnTo>
                <a:lnTo>
                  <a:pt x="2471742" y="407646"/>
                </a:lnTo>
                <a:lnTo>
                  <a:pt x="2470742" y="403846"/>
                </a:lnTo>
                <a:close/>
                <a:moveTo>
                  <a:pt x="2505537" y="391758"/>
                </a:moveTo>
                <a:lnTo>
                  <a:pt x="2489449" y="404417"/>
                </a:lnTo>
                <a:cubicBezTo>
                  <a:pt x="2489735" y="404893"/>
                  <a:pt x="2489868" y="405427"/>
                  <a:pt x="2489925" y="405979"/>
                </a:cubicBezTo>
                <a:lnTo>
                  <a:pt x="2531902" y="408151"/>
                </a:lnTo>
                <a:cubicBezTo>
                  <a:pt x="2531911" y="408094"/>
                  <a:pt x="2531892" y="408065"/>
                  <a:pt x="2531902" y="408017"/>
                </a:cubicBezTo>
                <a:cubicBezTo>
                  <a:pt x="2531968" y="407751"/>
                  <a:pt x="2532102" y="407541"/>
                  <a:pt x="2532216" y="407322"/>
                </a:cubicBezTo>
                <a:close/>
                <a:moveTo>
                  <a:pt x="2797364" y="391673"/>
                </a:moveTo>
                <a:lnTo>
                  <a:pt x="2775332" y="418867"/>
                </a:lnTo>
                <a:lnTo>
                  <a:pt x="2775809" y="425801"/>
                </a:lnTo>
                <a:cubicBezTo>
                  <a:pt x="2776018" y="425820"/>
                  <a:pt x="2776199" y="425782"/>
                  <a:pt x="2776399" y="425839"/>
                </a:cubicBezTo>
                <a:cubicBezTo>
                  <a:pt x="2776695" y="425896"/>
                  <a:pt x="2776923" y="426058"/>
                  <a:pt x="2777171" y="426163"/>
                </a:cubicBezTo>
                <a:close/>
                <a:moveTo>
                  <a:pt x="2801831" y="390996"/>
                </a:moveTo>
                <a:cubicBezTo>
                  <a:pt x="2801012" y="391625"/>
                  <a:pt x="2799964" y="391939"/>
                  <a:pt x="2798878" y="391692"/>
                </a:cubicBezTo>
                <a:cubicBezTo>
                  <a:pt x="2798592" y="391625"/>
                  <a:pt x="2798354" y="391473"/>
                  <a:pt x="2798097" y="391349"/>
                </a:cubicBezTo>
                <a:lnTo>
                  <a:pt x="2777599" y="426363"/>
                </a:lnTo>
                <a:cubicBezTo>
                  <a:pt x="2778037" y="426677"/>
                  <a:pt x="2778399" y="427048"/>
                  <a:pt x="2778666" y="427496"/>
                </a:cubicBezTo>
                <a:cubicBezTo>
                  <a:pt x="2778752" y="427610"/>
                  <a:pt x="2778875" y="427696"/>
                  <a:pt x="2778952" y="427839"/>
                </a:cubicBezTo>
                <a:cubicBezTo>
                  <a:pt x="2779771" y="427182"/>
                  <a:pt x="2780847" y="426867"/>
                  <a:pt x="2781943" y="427115"/>
                </a:cubicBezTo>
                <a:cubicBezTo>
                  <a:pt x="2783762" y="427525"/>
                  <a:pt x="2784895" y="429287"/>
                  <a:pt x="2784629" y="431106"/>
                </a:cubicBezTo>
                <a:lnTo>
                  <a:pt x="2849742" y="446156"/>
                </a:lnTo>
                <a:cubicBezTo>
                  <a:pt x="2849923" y="445632"/>
                  <a:pt x="2850199" y="445184"/>
                  <a:pt x="2850551" y="444803"/>
                </a:cubicBezTo>
                <a:close/>
                <a:moveTo>
                  <a:pt x="2802621" y="390177"/>
                </a:moveTo>
                <a:cubicBezTo>
                  <a:pt x="2802517" y="390358"/>
                  <a:pt x="2802364" y="390472"/>
                  <a:pt x="2802231" y="390625"/>
                </a:cubicBezTo>
                <a:lnTo>
                  <a:pt x="2850970" y="444412"/>
                </a:lnTo>
                <a:cubicBezTo>
                  <a:pt x="2851780" y="443784"/>
                  <a:pt x="2852837" y="443489"/>
                  <a:pt x="2853923" y="443736"/>
                </a:cubicBezTo>
                <a:cubicBezTo>
                  <a:pt x="2853990" y="443755"/>
                  <a:pt x="2854056" y="443813"/>
                  <a:pt x="2854142" y="443832"/>
                </a:cubicBezTo>
                <a:lnTo>
                  <a:pt x="2864229" y="421305"/>
                </a:lnTo>
                <a:close/>
                <a:moveTo>
                  <a:pt x="2796316" y="389282"/>
                </a:moveTo>
                <a:lnTo>
                  <a:pt x="2773561" y="393873"/>
                </a:lnTo>
                <a:lnTo>
                  <a:pt x="2775237" y="417685"/>
                </a:lnTo>
                <a:lnTo>
                  <a:pt x="2797154" y="390663"/>
                </a:lnTo>
                <a:cubicBezTo>
                  <a:pt x="2796773" y="390263"/>
                  <a:pt x="2796478" y="389815"/>
                  <a:pt x="2796316" y="389282"/>
                </a:cubicBezTo>
                <a:close/>
                <a:moveTo>
                  <a:pt x="1022408" y="389025"/>
                </a:moveTo>
                <a:lnTo>
                  <a:pt x="1019141" y="392968"/>
                </a:lnTo>
                <a:lnTo>
                  <a:pt x="1111610" y="436059"/>
                </a:lnTo>
                <a:close/>
                <a:moveTo>
                  <a:pt x="2101448" y="388834"/>
                </a:moveTo>
                <a:lnTo>
                  <a:pt x="2077159" y="392111"/>
                </a:lnTo>
                <a:lnTo>
                  <a:pt x="2105525" y="413675"/>
                </a:lnTo>
                <a:cubicBezTo>
                  <a:pt x="2105925" y="413275"/>
                  <a:pt x="2106382" y="412990"/>
                  <a:pt x="2106915" y="412799"/>
                </a:cubicBezTo>
                <a:close/>
                <a:moveTo>
                  <a:pt x="1365385" y="387005"/>
                </a:moveTo>
                <a:lnTo>
                  <a:pt x="1348221" y="396245"/>
                </a:lnTo>
                <a:lnTo>
                  <a:pt x="1356669" y="412056"/>
                </a:lnTo>
                <a:cubicBezTo>
                  <a:pt x="1357212" y="411846"/>
                  <a:pt x="1357803" y="411751"/>
                  <a:pt x="1358412" y="411846"/>
                </a:cubicBezTo>
                <a:close/>
                <a:moveTo>
                  <a:pt x="1239226" y="385738"/>
                </a:moveTo>
                <a:lnTo>
                  <a:pt x="1226815" y="420019"/>
                </a:lnTo>
                <a:lnTo>
                  <a:pt x="1239750" y="385805"/>
                </a:lnTo>
                <a:cubicBezTo>
                  <a:pt x="1239617" y="385786"/>
                  <a:pt x="1239483" y="385824"/>
                  <a:pt x="1239340" y="385786"/>
                </a:cubicBezTo>
                <a:cubicBezTo>
                  <a:pt x="1239302" y="385786"/>
                  <a:pt x="1239274" y="385758"/>
                  <a:pt x="1239226" y="385738"/>
                </a:cubicBezTo>
                <a:close/>
                <a:moveTo>
                  <a:pt x="2124546" y="385720"/>
                </a:moveTo>
                <a:lnTo>
                  <a:pt x="2102200" y="388729"/>
                </a:lnTo>
                <a:lnTo>
                  <a:pt x="2107630" y="412609"/>
                </a:lnTo>
                <a:cubicBezTo>
                  <a:pt x="2108030" y="412552"/>
                  <a:pt x="2108449" y="412542"/>
                  <a:pt x="2108859" y="412637"/>
                </a:cubicBezTo>
                <a:cubicBezTo>
                  <a:pt x="2109059" y="412666"/>
                  <a:pt x="2109211" y="412818"/>
                  <a:pt x="2109402" y="412875"/>
                </a:cubicBezTo>
                <a:close/>
                <a:moveTo>
                  <a:pt x="1368252" y="385462"/>
                </a:moveTo>
                <a:lnTo>
                  <a:pt x="1366509" y="386396"/>
                </a:lnTo>
                <a:lnTo>
                  <a:pt x="1359870" y="410075"/>
                </a:lnTo>
                <a:lnTo>
                  <a:pt x="1369595" y="386539"/>
                </a:lnTo>
                <a:cubicBezTo>
                  <a:pt x="1369052" y="386281"/>
                  <a:pt x="1368585" y="385929"/>
                  <a:pt x="1368252" y="385462"/>
                </a:cubicBezTo>
                <a:close/>
                <a:moveTo>
                  <a:pt x="1237216" y="384310"/>
                </a:moveTo>
                <a:lnTo>
                  <a:pt x="1190106" y="409799"/>
                </a:lnTo>
                <a:lnTo>
                  <a:pt x="1207336" y="467587"/>
                </a:lnTo>
                <a:cubicBezTo>
                  <a:pt x="1207794" y="467511"/>
                  <a:pt x="1208289" y="467511"/>
                  <a:pt x="1208775" y="467625"/>
                </a:cubicBezTo>
                <a:cubicBezTo>
                  <a:pt x="1208784" y="467625"/>
                  <a:pt x="1208784" y="467625"/>
                  <a:pt x="1208803" y="467634"/>
                </a:cubicBezTo>
                <a:lnTo>
                  <a:pt x="1211165" y="461386"/>
                </a:lnTo>
                <a:lnTo>
                  <a:pt x="1238664" y="385481"/>
                </a:lnTo>
                <a:cubicBezTo>
                  <a:pt x="1238083" y="385205"/>
                  <a:pt x="1237569" y="384824"/>
                  <a:pt x="1237216" y="384310"/>
                </a:cubicBezTo>
                <a:close/>
                <a:moveTo>
                  <a:pt x="2339726" y="383967"/>
                </a:moveTo>
                <a:lnTo>
                  <a:pt x="2331486" y="422305"/>
                </a:lnTo>
                <a:cubicBezTo>
                  <a:pt x="2332277" y="422581"/>
                  <a:pt x="2332934" y="423086"/>
                  <a:pt x="2333344" y="423781"/>
                </a:cubicBezTo>
                <a:lnTo>
                  <a:pt x="2374892" y="404598"/>
                </a:lnTo>
                <a:close/>
                <a:moveTo>
                  <a:pt x="1393541" y="383795"/>
                </a:moveTo>
                <a:lnTo>
                  <a:pt x="1382644" y="393625"/>
                </a:lnTo>
                <a:lnTo>
                  <a:pt x="1394112" y="383795"/>
                </a:lnTo>
                <a:close/>
                <a:moveTo>
                  <a:pt x="1392150" y="383795"/>
                </a:moveTo>
                <a:lnTo>
                  <a:pt x="1374605" y="383833"/>
                </a:lnTo>
                <a:cubicBezTo>
                  <a:pt x="1374595" y="383967"/>
                  <a:pt x="1374624" y="384072"/>
                  <a:pt x="1374595" y="384205"/>
                </a:cubicBezTo>
                <a:cubicBezTo>
                  <a:pt x="1374157" y="386119"/>
                  <a:pt x="1372233" y="387320"/>
                  <a:pt x="1370309" y="386881"/>
                </a:cubicBezTo>
                <a:cubicBezTo>
                  <a:pt x="1370176" y="386843"/>
                  <a:pt x="1370081" y="386767"/>
                  <a:pt x="1369957" y="386710"/>
                </a:cubicBezTo>
                <a:lnTo>
                  <a:pt x="1359432" y="412180"/>
                </a:lnTo>
                <a:cubicBezTo>
                  <a:pt x="1359708" y="412313"/>
                  <a:pt x="1359965" y="412456"/>
                  <a:pt x="1360194" y="412656"/>
                </a:cubicBezTo>
                <a:close/>
                <a:moveTo>
                  <a:pt x="1367261" y="383738"/>
                </a:moveTo>
                <a:lnTo>
                  <a:pt x="1366861" y="385157"/>
                </a:lnTo>
                <a:lnTo>
                  <a:pt x="1367833" y="384634"/>
                </a:lnTo>
                <a:cubicBezTo>
                  <a:pt x="1367728" y="384338"/>
                  <a:pt x="1367633" y="384053"/>
                  <a:pt x="1367604" y="383738"/>
                </a:cubicBezTo>
                <a:close/>
                <a:moveTo>
                  <a:pt x="1243417" y="383595"/>
                </a:moveTo>
                <a:cubicBezTo>
                  <a:pt x="1242941" y="384786"/>
                  <a:pt x="1241922" y="385634"/>
                  <a:pt x="1240702" y="385824"/>
                </a:cubicBezTo>
                <a:lnTo>
                  <a:pt x="1209622" y="468015"/>
                </a:lnTo>
                <a:cubicBezTo>
                  <a:pt x="1210108" y="468273"/>
                  <a:pt x="1210518" y="468606"/>
                  <a:pt x="1210832" y="469035"/>
                </a:cubicBezTo>
                <a:lnTo>
                  <a:pt x="1326446" y="406884"/>
                </a:lnTo>
                <a:close/>
                <a:moveTo>
                  <a:pt x="1341429" y="383519"/>
                </a:moveTo>
                <a:lnTo>
                  <a:pt x="1347773" y="395416"/>
                </a:lnTo>
                <a:lnTo>
                  <a:pt x="1365728" y="385748"/>
                </a:lnTo>
                <a:lnTo>
                  <a:pt x="1366299" y="383719"/>
                </a:lnTo>
                <a:close/>
                <a:moveTo>
                  <a:pt x="1332676" y="383443"/>
                </a:moveTo>
                <a:lnTo>
                  <a:pt x="1343982" y="397454"/>
                </a:lnTo>
                <a:lnTo>
                  <a:pt x="1346982" y="395835"/>
                </a:lnTo>
                <a:lnTo>
                  <a:pt x="1340401" y="383510"/>
                </a:lnTo>
                <a:close/>
                <a:moveTo>
                  <a:pt x="1243636" y="382719"/>
                </a:moveTo>
                <a:cubicBezTo>
                  <a:pt x="1243636" y="382767"/>
                  <a:pt x="1243646" y="382843"/>
                  <a:pt x="1243636" y="382919"/>
                </a:cubicBezTo>
                <a:lnTo>
                  <a:pt x="1327342" y="406408"/>
                </a:lnTo>
                <a:lnTo>
                  <a:pt x="1343287" y="397845"/>
                </a:lnTo>
                <a:lnTo>
                  <a:pt x="1331676" y="383443"/>
                </a:lnTo>
                <a:close/>
                <a:moveTo>
                  <a:pt x="1367909" y="381405"/>
                </a:moveTo>
                <a:lnTo>
                  <a:pt x="1367471" y="382986"/>
                </a:lnTo>
                <a:lnTo>
                  <a:pt x="1367623" y="382986"/>
                </a:lnTo>
                <a:cubicBezTo>
                  <a:pt x="1367623" y="382852"/>
                  <a:pt x="1367595" y="382719"/>
                  <a:pt x="1367623" y="382586"/>
                </a:cubicBezTo>
                <a:cubicBezTo>
                  <a:pt x="1367718" y="382195"/>
                  <a:pt x="1367899" y="381871"/>
                  <a:pt x="1368099" y="381557"/>
                </a:cubicBezTo>
                <a:close/>
                <a:moveTo>
                  <a:pt x="1368214" y="380347"/>
                </a:moveTo>
                <a:lnTo>
                  <a:pt x="1368118" y="380662"/>
                </a:lnTo>
                <a:lnTo>
                  <a:pt x="1368547" y="380985"/>
                </a:lnTo>
                <a:cubicBezTo>
                  <a:pt x="1368576" y="380957"/>
                  <a:pt x="1368614" y="380928"/>
                  <a:pt x="1368642" y="380890"/>
                </a:cubicBezTo>
                <a:close/>
                <a:moveTo>
                  <a:pt x="2340507" y="380319"/>
                </a:moveTo>
                <a:lnTo>
                  <a:pt x="2339926" y="382995"/>
                </a:lnTo>
                <a:lnTo>
                  <a:pt x="2375911" y="404131"/>
                </a:lnTo>
                <a:lnTo>
                  <a:pt x="2403029" y="391615"/>
                </a:lnTo>
                <a:close/>
                <a:moveTo>
                  <a:pt x="2333487" y="380290"/>
                </a:moveTo>
                <a:cubicBezTo>
                  <a:pt x="2332858" y="381100"/>
                  <a:pt x="2331915" y="381557"/>
                  <a:pt x="2330877" y="381624"/>
                </a:cubicBezTo>
                <a:lnTo>
                  <a:pt x="2330553" y="422115"/>
                </a:lnTo>
                <a:cubicBezTo>
                  <a:pt x="2330562" y="422115"/>
                  <a:pt x="2330572" y="422115"/>
                  <a:pt x="2330581" y="422115"/>
                </a:cubicBezTo>
                <a:lnTo>
                  <a:pt x="2338878" y="383453"/>
                </a:lnTo>
                <a:close/>
                <a:moveTo>
                  <a:pt x="2520548" y="379947"/>
                </a:moveTo>
                <a:lnTo>
                  <a:pt x="2506032" y="391377"/>
                </a:lnTo>
                <a:lnTo>
                  <a:pt x="2532454" y="406789"/>
                </a:lnTo>
                <a:cubicBezTo>
                  <a:pt x="2532721" y="406408"/>
                  <a:pt x="2533054" y="406093"/>
                  <a:pt x="2533416" y="405865"/>
                </a:cubicBezTo>
                <a:close/>
                <a:moveTo>
                  <a:pt x="879362" y="379585"/>
                </a:moveTo>
                <a:cubicBezTo>
                  <a:pt x="878514" y="380433"/>
                  <a:pt x="877295" y="380909"/>
                  <a:pt x="876038" y="380614"/>
                </a:cubicBezTo>
                <a:cubicBezTo>
                  <a:pt x="876000" y="380614"/>
                  <a:pt x="875981" y="380576"/>
                  <a:pt x="875952" y="380576"/>
                </a:cubicBezTo>
                <a:lnTo>
                  <a:pt x="821183" y="521184"/>
                </a:lnTo>
                <a:cubicBezTo>
                  <a:pt x="821726" y="521479"/>
                  <a:pt x="822193" y="521841"/>
                  <a:pt x="822517" y="522356"/>
                </a:cubicBezTo>
                <a:lnTo>
                  <a:pt x="967202" y="452385"/>
                </a:lnTo>
                <a:cubicBezTo>
                  <a:pt x="966992" y="451785"/>
                  <a:pt x="966878" y="451137"/>
                  <a:pt x="967040" y="450451"/>
                </a:cubicBezTo>
                <a:cubicBezTo>
                  <a:pt x="967135" y="450042"/>
                  <a:pt x="967325" y="449689"/>
                  <a:pt x="967545" y="449356"/>
                </a:cubicBezTo>
                <a:close/>
                <a:moveTo>
                  <a:pt x="2334068" y="379147"/>
                </a:moveTo>
                <a:cubicBezTo>
                  <a:pt x="2334030" y="379262"/>
                  <a:pt x="2333963" y="379357"/>
                  <a:pt x="2333915" y="379471"/>
                </a:cubicBezTo>
                <a:lnTo>
                  <a:pt x="2339087" y="382510"/>
                </a:lnTo>
                <a:lnTo>
                  <a:pt x="2339602" y="380138"/>
                </a:lnTo>
                <a:close/>
                <a:moveTo>
                  <a:pt x="987471" y="379138"/>
                </a:moveTo>
                <a:lnTo>
                  <a:pt x="971593" y="447899"/>
                </a:lnTo>
                <a:cubicBezTo>
                  <a:pt x="971907" y="447994"/>
                  <a:pt x="972202" y="448127"/>
                  <a:pt x="972450" y="448280"/>
                </a:cubicBezTo>
                <a:lnTo>
                  <a:pt x="1017836" y="393282"/>
                </a:lnTo>
                <a:close/>
                <a:moveTo>
                  <a:pt x="2482029" y="378052"/>
                </a:moveTo>
                <a:lnTo>
                  <a:pt x="2486210" y="402741"/>
                </a:lnTo>
                <a:cubicBezTo>
                  <a:pt x="2486544" y="402731"/>
                  <a:pt x="2486868" y="402693"/>
                  <a:pt x="2487201" y="402769"/>
                </a:cubicBezTo>
                <a:cubicBezTo>
                  <a:pt x="2487877" y="402931"/>
                  <a:pt x="2488411" y="403303"/>
                  <a:pt x="2488868" y="403769"/>
                </a:cubicBezTo>
                <a:lnTo>
                  <a:pt x="2504737" y="391292"/>
                </a:lnTo>
                <a:close/>
                <a:moveTo>
                  <a:pt x="984956" y="377966"/>
                </a:moveTo>
                <a:cubicBezTo>
                  <a:pt x="984261" y="379080"/>
                  <a:pt x="983032" y="379700"/>
                  <a:pt x="981699" y="379595"/>
                </a:cubicBezTo>
                <a:lnTo>
                  <a:pt x="971907" y="444012"/>
                </a:lnTo>
                <a:lnTo>
                  <a:pt x="986947" y="378900"/>
                </a:lnTo>
                <a:close/>
                <a:moveTo>
                  <a:pt x="2310693" y="377814"/>
                </a:moveTo>
                <a:lnTo>
                  <a:pt x="2329381" y="422219"/>
                </a:lnTo>
                <a:cubicBezTo>
                  <a:pt x="2329629" y="422143"/>
                  <a:pt x="2329858" y="422115"/>
                  <a:pt x="2330105" y="422115"/>
                </a:cubicBezTo>
                <a:lnTo>
                  <a:pt x="2330429" y="381614"/>
                </a:lnTo>
                <a:cubicBezTo>
                  <a:pt x="2330248" y="381595"/>
                  <a:pt x="2330067" y="381633"/>
                  <a:pt x="2329886" y="381595"/>
                </a:cubicBezTo>
                <a:cubicBezTo>
                  <a:pt x="2328315" y="381233"/>
                  <a:pt x="2327286" y="379871"/>
                  <a:pt x="2327181" y="378347"/>
                </a:cubicBezTo>
                <a:close/>
                <a:moveTo>
                  <a:pt x="2340145" y="377538"/>
                </a:moveTo>
                <a:lnTo>
                  <a:pt x="2334182" y="378138"/>
                </a:lnTo>
                <a:cubicBezTo>
                  <a:pt x="2334182" y="378195"/>
                  <a:pt x="2334182" y="378252"/>
                  <a:pt x="2334182" y="378309"/>
                </a:cubicBezTo>
                <a:lnTo>
                  <a:pt x="2339773" y="379319"/>
                </a:lnTo>
                <a:close/>
                <a:moveTo>
                  <a:pt x="978431" y="376461"/>
                </a:moveTo>
                <a:lnTo>
                  <a:pt x="880334" y="377423"/>
                </a:lnTo>
                <a:cubicBezTo>
                  <a:pt x="880324" y="377594"/>
                  <a:pt x="880353" y="377766"/>
                  <a:pt x="880315" y="377928"/>
                </a:cubicBezTo>
                <a:cubicBezTo>
                  <a:pt x="880219" y="378347"/>
                  <a:pt x="880029" y="378690"/>
                  <a:pt x="879810" y="379033"/>
                </a:cubicBezTo>
                <a:lnTo>
                  <a:pt x="968002" y="448804"/>
                </a:lnTo>
                <a:cubicBezTo>
                  <a:pt x="968716" y="448080"/>
                  <a:pt x="969707" y="447689"/>
                  <a:pt x="970774" y="447765"/>
                </a:cubicBezTo>
                <a:lnTo>
                  <a:pt x="981146" y="379585"/>
                </a:lnTo>
                <a:cubicBezTo>
                  <a:pt x="979622" y="379233"/>
                  <a:pt x="978584" y="377937"/>
                  <a:pt x="978431" y="376461"/>
                </a:cubicBezTo>
                <a:close/>
                <a:moveTo>
                  <a:pt x="2204632" y="374909"/>
                </a:moveTo>
                <a:lnTo>
                  <a:pt x="2125537" y="385586"/>
                </a:lnTo>
                <a:lnTo>
                  <a:pt x="2110125" y="413209"/>
                </a:lnTo>
                <a:cubicBezTo>
                  <a:pt x="2110573" y="413542"/>
                  <a:pt x="2110916" y="413980"/>
                  <a:pt x="2111164" y="414466"/>
                </a:cubicBezTo>
                <a:lnTo>
                  <a:pt x="2204718" y="375109"/>
                </a:lnTo>
                <a:cubicBezTo>
                  <a:pt x="2204699" y="375032"/>
                  <a:pt x="2204661" y="374975"/>
                  <a:pt x="2204632" y="374909"/>
                </a:cubicBezTo>
                <a:close/>
                <a:moveTo>
                  <a:pt x="2211566" y="374528"/>
                </a:moveTo>
                <a:cubicBezTo>
                  <a:pt x="2211548" y="374632"/>
                  <a:pt x="2211576" y="374737"/>
                  <a:pt x="2211548" y="374851"/>
                </a:cubicBezTo>
                <a:cubicBezTo>
                  <a:pt x="2211528" y="374928"/>
                  <a:pt x="2211471" y="374994"/>
                  <a:pt x="2211452" y="375071"/>
                </a:cubicBezTo>
                <a:lnTo>
                  <a:pt x="2327219" y="423896"/>
                </a:lnTo>
                <a:cubicBezTo>
                  <a:pt x="2327534" y="423343"/>
                  <a:pt x="2327953" y="422857"/>
                  <a:pt x="2328495" y="422543"/>
                </a:cubicBezTo>
                <a:lnTo>
                  <a:pt x="2309645" y="377766"/>
                </a:lnTo>
                <a:close/>
                <a:moveTo>
                  <a:pt x="987185" y="373966"/>
                </a:moveTo>
                <a:lnTo>
                  <a:pt x="985242" y="374880"/>
                </a:lnTo>
                <a:cubicBezTo>
                  <a:pt x="985480" y="375518"/>
                  <a:pt x="985594" y="376204"/>
                  <a:pt x="985442" y="376909"/>
                </a:cubicBezTo>
                <a:cubicBezTo>
                  <a:pt x="985413" y="377014"/>
                  <a:pt x="985337" y="377090"/>
                  <a:pt x="985299" y="377204"/>
                </a:cubicBezTo>
                <a:lnTo>
                  <a:pt x="987147" y="378052"/>
                </a:lnTo>
                <a:lnTo>
                  <a:pt x="988004" y="374337"/>
                </a:lnTo>
                <a:cubicBezTo>
                  <a:pt x="987709" y="374242"/>
                  <a:pt x="987433" y="374118"/>
                  <a:pt x="987185" y="373966"/>
                </a:cubicBezTo>
                <a:close/>
                <a:moveTo>
                  <a:pt x="986309" y="373165"/>
                </a:moveTo>
                <a:lnTo>
                  <a:pt x="984928" y="374156"/>
                </a:lnTo>
                <a:cubicBezTo>
                  <a:pt x="984966" y="374204"/>
                  <a:pt x="984994" y="374270"/>
                  <a:pt x="985023" y="374328"/>
                </a:cubicBezTo>
                <a:lnTo>
                  <a:pt x="986661" y="373546"/>
                </a:lnTo>
                <a:cubicBezTo>
                  <a:pt x="986537" y="373423"/>
                  <a:pt x="986414" y="373308"/>
                  <a:pt x="986309" y="373165"/>
                </a:cubicBezTo>
                <a:close/>
                <a:moveTo>
                  <a:pt x="991995" y="373003"/>
                </a:moveTo>
                <a:cubicBezTo>
                  <a:pt x="991252" y="374089"/>
                  <a:pt x="989928" y="374670"/>
                  <a:pt x="988557" y="374470"/>
                </a:cubicBezTo>
                <a:lnTo>
                  <a:pt x="987671" y="378309"/>
                </a:lnTo>
                <a:lnTo>
                  <a:pt x="1018389" y="392635"/>
                </a:lnTo>
                <a:lnTo>
                  <a:pt x="1021675" y="388663"/>
                </a:lnTo>
                <a:close/>
                <a:moveTo>
                  <a:pt x="979355" y="371851"/>
                </a:moveTo>
                <a:lnTo>
                  <a:pt x="891602" y="376680"/>
                </a:lnTo>
                <a:lnTo>
                  <a:pt x="978460" y="375823"/>
                </a:lnTo>
                <a:cubicBezTo>
                  <a:pt x="978470" y="375651"/>
                  <a:pt x="978431" y="375490"/>
                  <a:pt x="978470" y="375309"/>
                </a:cubicBezTo>
                <a:cubicBezTo>
                  <a:pt x="978689" y="374375"/>
                  <a:pt x="979251" y="373623"/>
                  <a:pt x="980003" y="373137"/>
                </a:cubicBezTo>
                <a:close/>
                <a:moveTo>
                  <a:pt x="983489" y="371622"/>
                </a:moveTo>
                <a:lnTo>
                  <a:pt x="980222" y="371803"/>
                </a:lnTo>
                <a:lnTo>
                  <a:pt x="980737" y="372813"/>
                </a:lnTo>
                <a:cubicBezTo>
                  <a:pt x="981365" y="372565"/>
                  <a:pt x="982051" y="372451"/>
                  <a:pt x="982756" y="372613"/>
                </a:cubicBezTo>
                <a:cubicBezTo>
                  <a:pt x="982842" y="372632"/>
                  <a:pt x="982918" y="372699"/>
                  <a:pt x="983004" y="372727"/>
                </a:cubicBezTo>
                <a:close/>
                <a:moveTo>
                  <a:pt x="985556" y="371518"/>
                </a:moveTo>
                <a:lnTo>
                  <a:pt x="984356" y="371575"/>
                </a:lnTo>
                <a:lnTo>
                  <a:pt x="983708" y="373051"/>
                </a:lnTo>
                <a:cubicBezTo>
                  <a:pt x="984108" y="373289"/>
                  <a:pt x="984442" y="373575"/>
                  <a:pt x="984718" y="373918"/>
                </a:cubicBezTo>
                <a:lnTo>
                  <a:pt x="986099" y="372927"/>
                </a:lnTo>
                <a:cubicBezTo>
                  <a:pt x="985813" y="372508"/>
                  <a:pt x="985632" y="372032"/>
                  <a:pt x="985556" y="371518"/>
                </a:cubicBezTo>
                <a:close/>
                <a:moveTo>
                  <a:pt x="992757" y="370670"/>
                </a:moveTo>
                <a:lnTo>
                  <a:pt x="992576" y="370698"/>
                </a:lnTo>
                <a:cubicBezTo>
                  <a:pt x="992586" y="370717"/>
                  <a:pt x="992576" y="370736"/>
                  <a:pt x="992576" y="370756"/>
                </a:cubicBezTo>
                <a:close/>
                <a:moveTo>
                  <a:pt x="2096914" y="368908"/>
                </a:moveTo>
                <a:lnTo>
                  <a:pt x="2075397" y="390168"/>
                </a:lnTo>
                <a:cubicBezTo>
                  <a:pt x="2075645" y="390472"/>
                  <a:pt x="2075807" y="390806"/>
                  <a:pt x="2075940" y="391149"/>
                </a:cubicBezTo>
                <a:lnTo>
                  <a:pt x="2076321" y="391454"/>
                </a:lnTo>
                <a:lnTo>
                  <a:pt x="2101277" y="388091"/>
                </a:lnTo>
                <a:close/>
                <a:moveTo>
                  <a:pt x="2462541" y="368479"/>
                </a:moveTo>
                <a:cubicBezTo>
                  <a:pt x="2462388" y="368555"/>
                  <a:pt x="2462226" y="368594"/>
                  <a:pt x="2462074" y="368651"/>
                </a:cubicBezTo>
                <a:lnTo>
                  <a:pt x="2471237" y="403074"/>
                </a:lnTo>
                <a:lnTo>
                  <a:pt x="2483029" y="405217"/>
                </a:lnTo>
                <a:cubicBezTo>
                  <a:pt x="2483267" y="404436"/>
                  <a:pt x="2483734" y="403807"/>
                  <a:pt x="2484343" y="403388"/>
                </a:cubicBezTo>
                <a:close/>
                <a:moveTo>
                  <a:pt x="2342097" y="368479"/>
                </a:moveTo>
                <a:lnTo>
                  <a:pt x="2333591" y="376090"/>
                </a:lnTo>
                <a:cubicBezTo>
                  <a:pt x="2333877" y="376490"/>
                  <a:pt x="2334068" y="376918"/>
                  <a:pt x="2334172" y="377395"/>
                </a:cubicBezTo>
                <a:lnTo>
                  <a:pt x="2340307" y="376785"/>
                </a:lnTo>
                <a:close/>
                <a:moveTo>
                  <a:pt x="2463769" y="367403"/>
                </a:moveTo>
                <a:cubicBezTo>
                  <a:pt x="2463541" y="367727"/>
                  <a:pt x="2463246" y="368003"/>
                  <a:pt x="2462912" y="368241"/>
                </a:cubicBezTo>
                <a:lnTo>
                  <a:pt x="2484715" y="403141"/>
                </a:lnTo>
                <a:cubicBezTo>
                  <a:pt x="2484934" y="403036"/>
                  <a:pt x="2485172" y="402950"/>
                  <a:pt x="2485410" y="402874"/>
                </a:cubicBezTo>
                <a:lnTo>
                  <a:pt x="2481115" y="377528"/>
                </a:lnTo>
                <a:close/>
                <a:moveTo>
                  <a:pt x="2457797" y="367203"/>
                </a:moveTo>
                <a:lnTo>
                  <a:pt x="2405696" y="391244"/>
                </a:lnTo>
                <a:lnTo>
                  <a:pt x="2470485" y="402969"/>
                </a:lnTo>
                <a:lnTo>
                  <a:pt x="2461427" y="368889"/>
                </a:lnTo>
                <a:cubicBezTo>
                  <a:pt x="2460988" y="368965"/>
                  <a:pt x="2460522" y="368965"/>
                  <a:pt x="2460036" y="368851"/>
                </a:cubicBezTo>
                <a:cubicBezTo>
                  <a:pt x="2459074" y="368613"/>
                  <a:pt x="2458283" y="368003"/>
                  <a:pt x="2457797" y="367203"/>
                </a:cubicBezTo>
                <a:close/>
                <a:moveTo>
                  <a:pt x="986328" y="367050"/>
                </a:moveTo>
                <a:lnTo>
                  <a:pt x="984661" y="370879"/>
                </a:lnTo>
                <a:lnTo>
                  <a:pt x="985566" y="370822"/>
                </a:lnTo>
                <a:cubicBezTo>
                  <a:pt x="985575" y="370603"/>
                  <a:pt x="985537" y="370394"/>
                  <a:pt x="985585" y="370175"/>
                </a:cubicBezTo>
                <a:cubicBezTo>
                  <a:pt x="985785" y="369308"/>
                  <a:pt x="986309" y="368632"/>
                  <a:pt x="986966" y="368146"/>
                </a:cubicBezTo>
                <a:close/>
                <a:moveTo>
                  <a:pt x="1177199" y="366479"/>
                </a:moveTo>
                <a:lnTo>
                  <a:pt x="1189896" y="409084"/>
                </a:lnTo>
                <a:lnTo>
                  <a:pt x="1236902" y="383643"/>
                </a:lnTo>
                <a:cubicBezTo>
                  <a:pt x="1236673" y="383081"/>
                  <a:pt x="1236578" y="382500"/>
                  <a:pt x="1236654" y="381871"/>
                </a:cubicBezTo>
                <a:close/>
                <a:moveTo>
                  <a:pt x="2457378" y="366079"/>
                </a:moveTo>
                <a:lnTo>
                  <a:pt x="2341126" y="377452"/>
                </a:lnTo>
                <a:lnTo>
                  <a:pt x="2340687" y="379500"/>
                </a:lnTo>
                <a:lnTo>
                  <a:pt x="2404372" y="390996"/>
                </a:lnTo>
                <a:lnTo>
                  <a:pt x="2457521" y="366479"/>
                </a:lnTo>
                <a:cubicBezTo>
                  <a:pt x="2457483" y="366327"/>
                  <a:pt x="2457397" y="366222"/>
                  <a:pt x="2457378" y="366079"/>
                </a:cubicBezTo>
                <a:close/>
                <a:moveTo>
                  <a:pt x="1979204" y="365717"/>
                </a:moveTo>
                <a:lnTo>
                  <a:pt x="2104953" y="414495"/>
                </a:lnTo>
                <a:cubicBezTo>
                  <a:pt x="2104972" y="414437"/>
                  <a:pt x="2104991" y="414399"/>
                  <a:pt x="2105020" y="414342"/>
                </a:cubicBezTo>
                <a:lnTo>
                  <a:pt x="2104858" y="414228"/>
                </a:lnTo>
                <a:lnTo>
                  <a:pt x="2075454" y="394502"/>
                </a:lnTo>
                <a:cubicBezTo>
                  <a:pt x="2074626" y="395587"/>
                  <a:pt x="2073226" y="396149"/>
                  <a:pt x="2071816" y="395835"/>
                </a:cubicBezTo>
                <a:cubicBezTo>
                  <a:pt x="2069949" y="395397"/>
                  <a:pt x="2068787" y="393549"/>
                  <a:pt x="2069139" y="391673"/>
                </a:cubicBezTo>
                <a:close/>
                <a:moveTo>
                  <a:pt x="782007" y="364355"/>
                </a:moveTo>
                <a:lnTo>
                  <a:pt x="691500" y="456871"/>
                </a:lnTo>
                <a:cubicBezTo>
                  <a:pt x="692177" y="457690"/>
                  <a:pt x="692520" y="458776"/>
                  <a:pt x="692253" y="459881"/>
                </a:cubicBezTo>
                <a:cubicBezTo>
                  <a:pt x="692224" y="460024"/>
                  <a:pt x="692129" y="460129"/>
                  <a:pt x="692081" y="460281"/>
                </a:cubicBezTo>
                <a:lnTo>
                  <a:pt x="816554" y="522346"/>
                </a:lnTo>
                <a:cubicBezTo>
                  <a:pt x="816983" y="521679"/>
                  <a:pt x="817621" y="521222"/>
                  <a:pt x="818364" y="520955"/>
                </a:cubicBezTo>
                <a:lnTo>
                  <a:pt x="784512" y="365079"/>
                </a:lnTo>
                <a:cubicBezTo>
                  <a:pt x="784150" y="365117"/>
                  <a:pt x="783779" y="365145"/>
                  <a:pt x="783398" y="365050"/>
                </a:cubicBezTo>
                <a:cubicBezTo>
                  <a:pt x="782864" y="364936"/>
                  <a:pt x="782407" y="364679"/>
                  <a:pt x="782007" y="364355"/>
                </a:cubicBezTo>
                <a:close/>
                <a:moveTo>
                  <a:pt x="787646" y="362459"/>
                </a:moveTo>
                <a:cubicBezTo>
                  <a:pt x="787331" y="363650"/>
                  <a:pt x="786446" y="364507"/>
                  <a:pt x="785360" y="364888"/>
                </a:cubicBezTo>
                <a:lnTo>
                  <a:pt x="819202" y="520755"/>
                </a:lnTo>
                <a:cubicBezTo>
                  <a:pt x="819574" y="520727"/>
                  <a:pt x="819945" y="520708"/>
                  <a:pt x="820326" y="520803"/>
                </a:cubicBezTo>
                <a:cubicBezTo>
                  <a:pt x="820355" y="520803"/>
                  <a:pt x="820383" y="520832"/>
                  <a:pt x="820421" y="520841"/>
                </a:cubicBezTo>
                <a:lnTo>
                  <a:pt x="875181" y="380233"/>
                </a:lnTo>
                <a:cubicBezTo>
                  <a:pt x="873952" y="379576"/>
                  <a:pt x="873228" y="378280"/>
                  <a:pt x="873342" y="376861"/>
                </a:cubicBezTo>
                <a:close/>
                <a:moveTo>
                  <a:pt x="2304083" y="362116"/>
                </a:moveTo>
                <a:lnTo>
                  <a:pt x="2310379" y="377061"/>
                </a:lnTo>
                <a:lnTo>
                  <a:pt x="2327200" y="377623"/>
                </a:lnTo>
                <a:cubicBezTo>
                  <a:pt x="2327210" y="377499"/>
                  <a:pt x="2327181" y="377404"/>
                  <a:pt x="2327210" y="377290"/>
                </a:cubicBezTo>
                <a:cubicBezTo>
                  <a:pt x="2327257" y="377052"/>
                  <a:pt x="2327400" y="376861"/>
                  <a:pt x="2327495" y="376642"/>
                </a:cubicBezTo>
                <a:close/>
                <a:moveTo>
                  <a:pt x="1157121" y="361278"/>
                </a:moveTo>
                <a:lnTo>
                  <a:pt x="1128365" y="440460"/>
                </a:lnTo>
                <a:cubicBezTo>
                  <a:pt x="1128927" y="440736"/>
                  <a:pt x="1129422" y="441107"/>
                  <a:pt x="1129774" y="441612"/>
                </a:cubicBezTo>
                <a:lnTo>
                  <a:pt x="1189191" y="409456"/>
                </a:lnTo>
                <a:lnTo>
                  <a:pt x="1176313" y="366241"/>
                </a:lnTo>
                <a:close/>
                <a:moveTo>
                  <a:pt x="1045783" y="359430"/>
                </a:moveTo>
                <a:lnTo>
                  <a:pt x="995329" y="370117"/>
                </a:lnTo>
                <a:lnTo>
                  <a:pt x="992557" y="371422"/>
                </a:lnTo>
                <a:cubicBezTo>
                  <a:pt x="992548" y="371556"/>
                  <a:pt x="992576" y="371660"/>
                  <a:pt x="992548" y="371775"/>
                </a:cubicBezTo>
                <a:cubicBezTo>
                  <a:pt x="992519" y="371946"/>
                  <a:pt x="992414" y="372080"/>
                  <a:pt x="992348" y="372232"/>
                </a:cubicBezTo>
                <a:lnTo>
                  <a:pt x="1022218" y="387977"/>
                </a:lnTo>
                <a:close/>
                <a:moveTo>
                  <a:pt x="2477990" y="359002"/>
                </a:moveTo>
                <a:lnTo>
                  <a:pt x="2464265" y="364469"/>
                </a:lnTo>
                <a:cubicBezTo>
                  <a:pt x="2464417" y="365022"/>
                  <a:pt x="2464474" y="365584"/>
                  <a:pt x="2464332" y="366165"/>
                </a:cubicBezTo>
                <a:cubicBezTo>
                  <a:pt x="2464265" y="366422"/>
                  <a:pt x="2464122" y="366641"/>
                  <a:pt x="2464008" y="366870"/>
                </a:cubicBezTo>
                <a:lnTo>
                  <a:pt x="2480991" y="376775"/>
                </a:lnTo>
                <a:close/>
                <a:moveTo>
                  <a:pt x="1074044" y="353449"/>
                </a:moveTo>
                <a:lnTo>
                  <a:pt x="1047040" y="359173"/>
                </a:lnTo>
                <a:lnTo>
                  <a:pt x="1022932" y="388367"/>
                </a:lnTo>
                <a:lnTo>
                  <a:pt x="1123897" y="441603"/>
                </a:lnTo>
                <a:cubicBezTo>
                  <a:pt x="1124126" y="441269"/>
                  <a:pt x="1124431" y="440993"/>
                  <a:pt x="1124755" y="440764"/>
                </a:cubicBezTo>
                <a:close/>
                <a:moveTo>
                  <a:pt x="1036982" y="349772"/>
                </a:moveTo>
                <a:lnTo>
                  <a:pt x="992376" y="369803"/>
                </a:lnTo>
                <a:lnTo>
                  <a:pt x="996367" y="368965"/>
                </a:lnTo>
                <a:close/>
                <a:moveTo>
                  <a:pt x="1253666" y="349000"/>
                </a:moveTo>
                <a:lnTo>
                  <a:pt x="1241703" y="379157"/>
                </a:lnTo>
                <a:cubicBezTo>
                  <a:pt x="1241855" y="379233"/>
                  <a:pt x="1242036" y="379280"/>
                  <a:pt x="1242179" y="379376"/>
                </a:cubicBezTo>
                <a:close/>
                <a:moveTo>
                  <a:pt x="2504822" y="348277"/>
                </a:moveTo>
                <a:lnTo>
                  <a:pt x="2478752" y="358678"/>
                </a:lnTo>
                <a:lnTo>
                  <a:pt x="2481905" y="377290"/>
                </a:lnTo>
                <a:lnTo>
                  <a:pt x="2505222" y="390892"/>
                </a:lnTo>
                <a:lnTo>
                  <a:pt x="2520158" y="379157"/>
                </a:lnTo>
                <a:close/>
                <a:moveTo>
                  <a:pt x="1103085" y="347305"/>
                </a:moveTo>
                <a:lnTo>
                  <a:pt x="1074787" y="353287"/>
                </a:lnTo>
                <a:lnTo>
                  <a:pt x="1125393" y="440421"/>
                </a:lnTo>
                <a:cubicBezTo>
                  <a:pt x="1126079" y="440107"/>
                  <a:pt x="1126850" y="439955"/>
                  <a:pt x="1127641" y="440136"/>
                </a:cubicBezTo>
                <a:cubicBezTo>
                  <a:pt x="1127669" y="440145"/>
                  <a:pt x="1127698" y="440164"/>
                  <a:pt x="1127726" y="440164"/>
                </a:cubicBezTo>
                <a:lnTo>
                  <a:pt x="1156435" y="361116"/>
                </a:lnTo>
                <a:close/>
                <a:moveTo>
                  <a:pt x="1321427" y="346048"/>
                </a:moveTo>
                <a:lnTo>
                  <a:pt x="1341029" y="382776"/>
                </a:lnTo>
                <a:lnTo>
                  <a:pt x="1366518" y="382986"/>
                </a:lnTo>
                <a:lnTo>
                  <a:pt x="1367128" y="380824"/>
                </a:lnTo>
                <a:close/>
                <a:moveTo>
                  <a:pt x="3053138" y="345153"/>
                </a:moveTo>
                <a:lnTo>
                  <a:pt x="2947840" y="459414"/>
                </a:lnTo>
                <a:cubicBezTo>
                  <a:pt x="2948106" y="459748"/>
                  <a:pt x="2948325" y="460110"/>
                  <a:pt x="2948468" y="460519"/>
                </a:cubicBezTo>
                <a:lnTo>
                  <a:pt x="3069169" y="431325"/>
                </a:lnTo>
                <a:cubicBezTo>
                  <a:pt x="3069102" y="430897"/>
                  <a:pt x="3069093" y="430468"/>
                  <a:pt x="3069207" y="430039"/>
                </a:cubicBezTo>
                <a:cubicBezTo>
                  <a:pt x="3069512" y="428734"/>
                  <a:pt x="3070512" y="427801"/>
                  <a:pt x="3071703" y="427468"/>
                </a:cubicBezTo>
                <a:lnTo>
                  <a:pt x="3055625" y="345772"/>
                </a:lnTo>
                <a:cubicBezTo>
                  <a:pt x="3055234" y="345810"/>
                  <a:pt x="3054834" y="345819"/>
                  <a:pt x="3054424" y="345743"/>
                </a:cubicBezTo>
                <a:cubicBezTo>
                  <a:pt x="3053948" y="345629"/>
                  <a:pt x="3053519" y="345419"/>
                  <a:pt x="3053138" y="345153"/>
                </a:cubicBezTo>
                <a:close/>
                <a:moveTo>
                  <a:pt x="1439489" y="341066"/>
                </a:moveTo>
                <a:lnTo>
                  <a:pt x="1374262" y="381814"/>
                </a:lnTo>
                <a:cubicBezTo>
                  <a:pt x="1374443" y="382176"/>
                  <a:pt x="1374576" y="382538"/>
                  <a:pt x="1374633" y="382938"/>
                </a:cubicBezTo>
                <a:lnTo>
                  <a:pt x="1393150" y="382900"/>
                </a:lnTo>
                <a:close/>
                <a:moveTo>
                  <a:pt x="1062947" y="339904"/>
                </a:moveTo>
                <a:lnTo>
                  <a:pt x="1047983" y="358021"/>
                </a:lnTo>
                <a:lnTo>
                  <a:pt x="1073567" y="352610"/>
                </a:lnTo>
                <a:lnTo>
                  <a:pt x="1066319" y="340133"/>
                </a:lnTo>
                <a:cubicBezTo>
                  <a:pt x="1065633" y="340437"/>
                  <a:pt x="1064861" y="340600"/>
                  <a:pt x="1064071" y="340409"/>
                </a:cubicBezTo>
                <a:cubicBezTo>
                  <a:pt x="1063642" y="340314"/>
                  <a:pt x="1063280" y="340123"/>
                  <a:pt x="1062947" y="339904"/>
                </a:cubicBezTo>
                <a:close/>
                <a:moveTo>
                  <a:pt x="2005827" y="339866"/>
                </a:moveTo>
                <a:lnTo>
                  <a:pt x="1974575" y="361450"/>
                </a:lnTo>
                <a:cubicBezTo>
                  <a:pt x="1974975" y="362155"/>
                  <a:pt x="1975128" y="362974"/>
                  <a:pt x="1974956" y="363812"/>
                </a:cubicBezTo>
                <a:lnTo>
                  <a:pt x="2069349" y="391044"/>
                </a:lnTo>
                <a:cubicBezTo>
                  <a:pt x="2069434" y="390844"/>
                  <a:pt x="2069511" y="390625"/>
                  <a:pt x="2069635" y="390425"/>
                </a:cubicBezTo>
                <a:close/>
                <a:moveTo>
                  <a:pt x="2006598" y="339561"/>
                </a:moveTo>
                <a:lnTo>
                  <a:pt x="2070111" y="389891"/>
                </a:lnTo>
                <a:cubicBezTo>
                  <a:pt x="2070330" y="389663"/>
                  <a:pt x="2070539" y="389434"/>
                  <a:pt x="2070806" y="389282"/>
                </a:cubicBezTo>
                <a:lnTo>
                  <a:pt x="2070206" y="387901"/>
                </a:lnTo>
                <a:close/>
                <a:moveTo>
                  <a:pt x="1061804" y="338723"/>
                </a:moveTo>
                <a:lnTo>
                  <a:pt x="998939" y="368412"/>
                </a:lnTo>
                <a:lnTo>
                  <a:pt x="1046726" y="358287"/>
                </a:lnTo>
                <a:lnTo>
                  <a:pt x="1062347" y="339371"/>
                </a:lnTo>
                <a:cubicBezTo>
                  <a:pt x="1062147" y="339161"/>
                  <a:pt x="1061947" y="338971"/>
                  <a:pt x="1061804" y="338723"/>
                </a:cubicBezTo>
                <a:close/>
                <a:moveTo>
                  <a:pt x="1068119" y="338247"/>
                </a:moveTo>
                <a:cubicBezTo>
                  <a:pt x="1067871" y="338885"/>
                  <a:pt x="1067471" y="339418"/>
                  <a:pt x="1066947" y="339799"/>
                </a:cubicBezTo>
                <a:lnTo>
                  <a:pt x="1074301" y="352449"/>
                </a:lnTo>
                <a:lnTo>
                  <a:pt x="1101085" y="346781"/>
                </a:lnTo>
                <a:close/>
                <a:moveTo>
                  <a:pt x="2152254" y="337685"/>
                </a:moveTo>
                <a:lnTo>
                  <a:pt x="2126013" y="384738"/>
                </a:lnTo>
                <a:lnTo>
                  <a:pt x="2204566" y="374137"/>
                </a:lnTo>
                <a:cubicBezTo>
                  <a:pt x="2204547" y="373842"/>
                  <a:pt x="2204508" y="373556"/>
                  <a:pt x="2204585" y="373242"/>
                </a:cubicBezTo>
                <a:cubicBezTo>
                  <a:pt x="2204652" y="372966"/>
                  <a:pt x="2204794" y="372727"/>
                  <a:pt x="2204928" y="372461"/>
                </a:cubicBezTo>
                <a:close/>
                <a:moveTo>
                  <a:pt x="1166007" y="336761"/>
                </a:moveTo>
                <a:lnTo>
                  <a:pt x="1157416" y="360402"/>
                </a:lnTo>
                <a:lnTo>
                  <a:pt x="1175999" y="365212"/>
                </a:lnTo>
                <a:lnTo>
                  <a:pt x="1167531" y="336818"/>
                </a:lnTo>
                <a:cubicBezTo>
                  <a:pt x="1167065" y="336904"/>
                  <a:pt x="1166579" y="336904"/>
                  <a:pt x="1166084" y="336789"/>
                </a:cubicBezTo>
                <a:cubicBezTo>
                  <a:pt x="1166065" y="336789"/>
                  <a:pt x="1166036" y="336761"/>
                  <a:pt x="1166007" y="336761"/>
                </a:cubicBezTo>
                <a:close/>
                <a:moveTo>
                  <a:pt x="1169665" y="335523"/>
                </a:moveTo>
                <a:cubicBezTo>
                  <a:pt x="1169294" y="335989"/>
                  <a:pt x="1168808" y="336304"/>
                  <a:pt x="1168265" y="336542"/>
                </a:cubicBezTo>
                <a:lnTo>
                  <a:pt x="1176885" y="365450"/>
                </a:lnTo>
                <a:lnTo>
                  <a:pt x="1236892" y="380976"/>
                </a:lnTo>
                <a:cubicBezTo>
                  <a:pt x="1236940" y="380852"/>
                  <a:pt x="1236997" y="380719"/>
                  <a:pt x="1237064" y="380604"/>
                </a:cubicBezTo>
                <a:close/>
                <a:moveTo>
                  <a:pt x="1163588" y="334484"/>
                </a:moveTo>
                <a:lnTo>
                  <a:pt x="1105095" y="346876"/>
                </a:lnTo>
                <a:lnTo>
                  <a:pt x="1156749" y="360240"/>
                </a:lnTo>
                <a:lnTo>
                  <a:pt x="1165379" y="336475"/>
                </a:lnTo>
                <a:cubicBezTo>
                  <a:pt x="1164521" y="336056"/>
                  <a:pt x="1163902" y="335361"/>
                  <a:pt x="1163588" y="334484"/>
                </a:cubicBezTo>
                <a:close/>
                <a:moveTo>
                  <a:pt x="1162407" y="333789"/>
                </a:moveTo>
                <a:lnTo>
                  <a:pt x="1068376" y="337123"/>
                </a:lnTo>
                <a:cubicBezTo>
                  <a:pt x="1068367" y="337199"/>
                  <a:pt x="1068376" y="337285"/>
                  <a:pt x="1068367" y="337361"/>
                </a:cubicBezTo>
                <a:lnTo>
                  <a:pt x="1103095" y="346353"/>
                </a:lnTo>
                <a:close/>
                <a:moveTo>
                  <a:pt x="1614313" y="332276"/>
                </a:moveTo>
                <a:lnTo>
                  <a:pt x="1605966" y="332394"/>
                </a:lnTo>
                <a:lnTo>
                  <a:pt x="1554142" y="376623"/>
                </a:lnTo>
                <a:close/>
                <a:moveTo>
                  <a:pt x="1632256" y="332022"/>
                </a:moveTo>
                <a:lnTo>
                  <a:pt x="1615719" y="332256"/>
                </a:lnTo>
                <a:lnTo>
                  <a:pt x="1552656" y="378738"/>
                </a:lnTo>
                <a:close/>
                <a:moveTo>
                  <a:pt x="1679831" y="331348"/>
                </a:moveTo>
                <a:lnTo>
                  <a:pt x="1633864" y="331999"/>
                </a:lnTo>
                <a:lnTo>
                  <a:pt x="1550694" y="380795"/>
                </a:lnTo>
                <a:close/>
                <a:moveTo>
                  <a:pt x="1455939" y="330779"/>
                </a:moveTo>
                <a:lnTo>
                  <a:pt x="1443975" y="338256"/>
                </a:lnTo>
                <a:lnTo>
                  <a:pt x="1394541" y="382890"/>
                </a:lnTo>
                <a:lnTo>
                  <a:pt x="1395169" y="382890"/>
                </a:lnTo>
                <a:close/>
                <a:moveTo>
                  <a:pt x="1945676" y="330636"/>
                </a:moveTo>
                <a:lnTo>
                  <a:pt x="1842120" y="380919"/>
                </a:lnTo>
                <a:cubicBezTo>
                  <a:pt x="1842149" y="381014"/>
                  <a:pt x="1842206" y="381109"/>
                  <a:pt x="1842225" y="381214"/>
                </a:cubicBezTo>
                <a:lnTo>
                  <a:pt x="1967965" y="363269"/>
                </a:lnTo>
                <a:cubicBezTo>
                  <a:pt x="1967965" y="362955"/>
                  <a:pt x="1967917" y="362659"/>
                  <a:pt x="1968003" y="362345"/>
                </a:cubicBezTo>
                <a:cubicBezTo>
                  <a:pt x="1968155" y="361650"/>
                  <a:pt x="1968536" y="361116"/>
                  <a:pt x="1969003" y="360650"/>
                </a:cubicBezTo>
                <a:close/>
                <a:moveTo>
                  <a:pt x="1462521" y="330208"/>
                </a:moveTo>
                <a:cubicBezTo>
                  <a:pt x="1461692" y="331284"/>
                  <a:pt x="1460301" y="331836"/>
                  <a:pt x="1458901" y="331522"/>
                </a:cubicBezTo>
                <a:cubicBezTo>
                  <a:pt x="1458273" y="331370"/>
                  <a:pt x="1457749" y="331017"/>
                  <a:pt x="1457301" y="330598"/>
                </a:cubicBezTo>
                <a:lnTo>
                  <a:pt x="1396322" y="382881"/>
                </a:lnTo>
                <a:lnTo>
                  <a:pt x="1542664" y="382557"/>
                </a:lnTo>
                <a:cubicBezTo>
                  <a:pt x="1542683" y="382424"/>
                  <a:pt x="1542645" y="382309"/>
                  <a:pt x="1542674" y="382186"/>
                </a:cubicBezTo>
                <a:cubicBezTo>
                  <a:pt x="1542740" y="381900"/>
                  <a:pt x="1542902" y="381643"/>
                  <a:pt x="1543035" y="381386"/>
                </a:cubicBezTo>
                <a:close/>
                <a:moveTo>
                  <a:pt x="2138024" y="328303"/>
                </a:moveTo>
                <a:lnTo>
                  <a:pt x="2097533" y="368308"/>
                </a:lnTo>
                <a:lnTo>
                  <a:pt x="2102029" y="387977"/>
                </a:lnTo>
                <a:lnTo>
                  <a:pt x="2125003" y="384872"/>
                </a:lnTo>
                <a:lnTo>
                  <a:pt x="2151578" y="337237"/>
                </a:lnTo>
                <a:close/>
                <a:moveTo>
                  <a:pt x="1951972" y="327579"/>
                </a:moveTo>
                <a:lnTo>
                  <a:pt x="1946438" y="330255"/>
                </a:lnTo>
                <a:lnTo>
                  <a:pt x="1968679" y="358869"/>
                </a:lnTo>
                <a:close/>
                <a:moveTo>
                  <a:pt x="1456263" y="327169"/>
                </a:moveTo>
                <a:lnTo>
                  <a:pt x="1446738" y="335770"/>
                </a:lnTo>
                <a:lnTo>
                  <a:pt x="1456568" y="329627"/>
                </a:lnTo>
                <a:cubicBezTo>
                  <a:pt x="1456206" y="328903"/>
                  <a:pt x="1456034" y="328084"/>
                  <a:pt x="1456234" y="327226"/>
                </a:cubicBezTo>
                <a:cubicBezTo>
                  <a:pt x="1456244" y="327217"/>
                  <a:pt x="1456253" y="327179"/>
                  <a:pt x="1456263" y="327169"/>
                </a:cubicBezTo>
                <a:close/>
                <a:moveTo>
                  <a:pt x="1513222" y="326112"/>
                </a:moveTo>
                <a:lnTo>
                  <a:pt x="1463216" y="328303"/>
                </a:lnTo>
                <a:cubicBezTo>
                  <a:pt x="1463206" y="328493"/>
                  <a:pt x="1463235" y="328665"/>
                  <a:pt x="1463197" y="328846"/>
                </a:cubicBezTo>
                <a:cubicBezTo>
                  <a:pt x="1463130" y="329141"/>
                  <a:pt x="1462978" y="329379"/>
                  <a:pt x="1462845" y="329646"/>
                </a:cubicBezTo>
                <a:lnTo>
                  <a:pt x="1543350" y="380833"/>
                </a:lnTo>
                <a:cubicBezTo>
                  <a:pt x="1543578" y="380547"/>
                  <a:pt x="1543845" y="380309"/>
                  <a:pt x="1544140" y="380100"/>
                </a:cubicBezTo>
                <a:close/>
                <a:moveTo>
                  <a:pt x="1698656" y="325095"/>
                </a:moveTo>
                <a:lnTo>
                  <a:pt x="1684845" y="330384"/>
                </a:lnTo>
                <a:lnTo>
                  <a:pt x="1743670" y="329551"/>
                </a:lnTo>
                <a:lnTo>
                  <a:pt x="1703565" y="325581"/>
                </a:lnTo>
                <a:lnTo>
                  <a:pt x="1702170" y="326455"/>
                </a:lnTo>
                <a:lnTo>
                  <a:pt x="1700696" y="325297"/>
                </a:lnTo>
                <a:close/>
                <a:moveTo>
                  <a:pt x="1565140" y="323822"/>
                </a:moveTo>
                <a:lnTo>
                  <a:pt x="1513946" y="326074"/>
                </a:lnTo>
                <a:lnTo>
                  <a:pt x="1544702" y="379795"/>
                </a:lnTo>
                <a:cubicBezTo>
                  <a:pt x="1545398" y="379490"/>
                  <a:pt x="1546179" y="379319"/>
                  <a:pt x="1546969" y="379519"/>
                </a:cubicBezTo>
                <a:cubicBezTo>
                  <a:pt x="1547636" y="379671"/>
                  <a:pt x="1548169" y="380042"/>
                  <a:pt x="1548627" y="380500"/>
                </a:cubicBezTo>
                <a:lnTo>
                  <a:pt x="1604993" y="332408"/>
                </a:lnTo>
                <a:lnTo>
                  <a:pt x="1576744" y="332808"/>
                </a:lnTo>
                <a:cubicBezTo>
                  <a:pt x="1576735" y="332942"/>
                  <a:pt x="1576763" y="333084"/>
                  <a:pt x="1576744" y="333208"/>
                </a:cubicBezTo>
                <a:cubicBezTo>
                  <a:pt x="1576287" y="335132"/>
                  <a:pt x="1574373" y="336332"/>
                  <a:pt x="1572449" y="335894"/>
                </a:cubicBezTo>
                <a:cubicBezTo>
                  <a:pt x="1570524" y="335437"/>
                  <a:pt x="1569324" y="333522"/>
                  <a:pt x="1569762" y="331598"/>
                </a:cubicBezTo>
                <a:cubicBezTo>
                  <a:pt x="1569925" y="330951"/>
                  <a:pt x="1570286" y="330417"/>
                  <a:pt x="1570725" y="329960"/>
                </a:cubicBezTo>
                <a:close/>
                <a:moveTo>
                  <a:pt x="1573827" y="323440"/>
                </a:moveTo>
                <a:lnTo>
                  <a:pt x="1565700" y="323797"/>
                </a:lnTo>
                <a:lnTo>
                  <a:pt x="1571039" y="329665"/>
                </a:lnTo>
                <a:cubicBezTo>
                  <a:pt x="1571687" y="329141"/>
                  <a:pt x="1572487" y="328874"/>
                  <a:pt x="1573363" y="328912"/>
                </a:cubicBezTo>
                <a:close/>
                <a:moveTo>
                  <a:pt x="628712" y="322950"/>
                </a:moveTo>
                <a:cubicBezTo>
                  <a:pt x="628435" y="323035"/>
                  <a:pt x="628159" y="323083"/>
                  <a:pt x="627873" y="323092"/>
                </a:cubicBezTo>
                <a:lnTo>
                  <a:pt x="617453" y="476893"/>
                </a:lnTo>
                <a:cubicBezTo>
                  <a:pt x="617510" y="476893"/>
                  <a:pt x="617548" y="476874"/>
                  <a:pt x="617605" y="476893"/>
                </a:cubicBezTo>
                <a:cubicBezTo>
                  <a:pt x="618806" y="477169"/>
                  <a:pt x="619663" y="478045"/>
                  <a:pt x="620063" y="479103"/>
                </a:cubicBezTo>
                <a:lnTo>
                  <a:pt x="685300" y="459814"/>
                </a:lnTo>
                <a:cubicBezTo>
                  <a:pt x="685195" y="459310"/>
                  <a:pt x="685166" y="458814"/>
                  <a:pt x="685290" y="458271"/>
                </a:cubicBezTo>
                <a:cubicBezTo>
                  <a:pt x="685528" y="457281"/>
                  <a:pt x="686166" y="456490"/>
                  <a:pt x="686986" y="456023"/>
                </a:cubicBezTo>
                <a:close/>
                <a:moveTo>
                  <a:pt x="1585433" y="322929"/>
                </a:moveTo>
                <a:lnTo>
                  <a:pt x="1574201" y="323423"/>
                </a:lnTo>
                <a:lnTo>
                  <a:pt x="1573734" y="328931"/>
                </a:lnTo>
                <a:cubicBezTo>
                  <a:pt x="1573839" y="328931"/>
                  <a:pt x="1573953" y="328912"/>
                  <a:pt x="1574068" y="328931"/>
                </a:cubicBezTo>
                <a:cubicBezTo>
                  <a:pt x="1574782" y="329103"/>
                  <a:pt x="1575344" y="329513"/>
                  <a:pt x="1575820" y="330017"/>
                </a:cubicBezTo>
                <a:close/>
                <a:moveTo>
                  <a:pt x="1685321" y="322865"/>
                </a:moveTo>
                <a:lnTo>
                  <a:pt x="1698559" y="324176"/>
                </a:lnTo>
                <a:lnTo>
                  <a:pt x="1699474" y="323826"/>
                </a:lnTo>
                <a:cubicBezTo>
                  <a:pt x="1699426" y="323616"/>
                  <a:pt x="1699417" y="323397"/>
                  <a:pt x="1699398" y="323188"/>
                </a:cubicBezTo>
                <a:close/>
                <a:moveTo>
                  <a:pt x="1589368" y="322756"/>
                </a:moveTo>
                <a:lnTo>
                  <a:pt x="1586904" y="322864"/>
                </a:lnTo>
                <a:lnTo>
                  <a:pt x="1578430" y="329112"/>
                </a:lnTo>
                <a:close/>
                <a:moveTo>
                  <a:pt x="1650782" y="322073"/>
                </a:moveTo>
                <a:lnTo>
                  <a:pt x="1635425" y="331083"/>
                </a:lnTo>
                <a:lnTo>
                  <a:pt x="1682253" y="330420"/>
                </a:lnTo>
                <a:lnTo>
                  <a:pt x="1696673" y="324899"/>
                </a:lnTo>
                <a:lnTo>
                  <a:pt x="1673360" y="322591"/>
                </a:lnTo>
                <a:close/>
                <a:moveTo>
                  <a:pt x="1983309" y="322007"/>
                </a:moveTo>
                <a:lnTo>
                  <a:pt x="1972765" y="359888"/>
                </a:lnTo>
                <a:cubicBezTo>
                  <a:pt x="1973318" y="360097"/>
                  <a:pt x="1973775" y="360431"/>
                  <a:pt x="1974137" y="360859"/>
                </a:cubicBezTo>
                <a:lnTo>
                  <a:pt x="2005226" y="339390"/>
                </a:lnTo>
                <a:close/>
                <a:moveTo>
                  <a:pt x="1213089" y="321692"/>
                </a:moveTo>
                <a:lnTo>
                  <a:pt x="1170408" y="332741"/>
                </a:lnTo>
                <a:cubicBezTo>
                  <a:pt x="1170475" y="333179"/>
                  <a:pt x="1170475" y="333656"/>
                  <a:pt x="1170370" y="334113"/>
                </a:cubicBezTo>
                <a:cubicBezTo>
                  <a:pt x="1170303" y="334456"/>
                  <a:pt x="1170132" y="334732"/>
                  <a:pt x="1169970" y="335018"/>
                </a:cubicBezTo>
                <a:lnTo>
                  <a:pt x="1237359" y="380090"/>
                </a:lnTo>
                <a:cubicBezTo>
                  <a:pt x="1237635" y="379757"/>
                  <a:pt x="1237950" y="379452"/>
                  <a:pt x="1238321" y="379242"/>
                </a:cubicBezTo>
                <a:close/>
                <a:moveTo>
                  <a:pt x="1615273" y="321616"/>
                </a:moveTo>
                <a:lnTo>
                  <a:pt x="1590466" y="322708"/>
                </a:lnTo>
                <a:lnTo>
                  <a:pt x="1576420" y="330865"/>
                </a:lnTo>
                <a:cubicBezTo>
                  <a:pt x="1576582" y="331189"/>
                  <a:pt x="1576725" y="331532"/>
                  <a:pt x="1576773" y="331913"/>
                </a:cubicBezTo>
                <a:lnTo>
                  <a:pt x="1606059" y="331499"/>
                </a:lnTo>
                <a:lnTo>
                  <a:pt x="1615911" y="323092"/>
                </a:lnTo>
                <a:cubicBezTo>
                  <a:pt x="1615587" y="322645"/>
                  <a:pt x="1615359" y="322159"/>
                  <a:pt x="1615273" y="321616"/>
                </a:cubicBezTo>
                <a:close/>
                <a:moveTo>
                  <a:pt x="1630180" y="321597"/>
                </a:moveTo>
                <a:lnTo>
                  <a:pt x="1616956" y="331344"/>
                </a:lnTo>
                <a:lnTo>
                  <a:pt x="1633816" y="331106"/>
                </a:lnTo>
                <a:lnTo>
                  <a:pt x="1649287" y="322026"/>
                </a:lnTo>
                <a:close/>
                <a:moveTo>
                  <a:pt x="3178087" y="321483"/>
                </a:moveTo>
                <a:lnTo>
                  <a:pt x="3075389" y="428611"/>
                </a:lnTo>
                <a:cubicBezTo>
                  <a:pt x="3075684" y="428992"/>
                  <a:pt x="3075903" y="429401"/>
                  <a:pt x="3076036" y="429858"/>
                </a:cubicBezTo>
                <a:lnTo>
                  <a:pt x="3238895" y="403103"/>
                </a:lnTo>
                <a:cubicBezTo>
                  <a:pt x="3238885" y="402807"/>
                  <a:pt x="3238847" y="402493"/>
                  <a:pt x="3238924" y="402160"/>
                </a:cubicBezTo>
                <a:cubicBezTo>
                  <a:pt x="3239095" y="401417"/>
                  <a:pt x="3239524" y="400845"/>
                  <a:pt x="3240067" y="400350"/>
                </a:cubicBezTo>
                <a:lnTo>
                  <a:pt x="3182079" y="321683"/>
                </a:lnTo>
                <a:cubicBezTo>
                  <a:pt x="3181307" y="322150"/>
                  <a:pt x="3180383" y="322331"/>
                  <a:pt x="3179440" y="322112"/>
                </a:cubicBezTo>
                <a:cubicBezTo>
                  <a:pt x="3178925" y="321997"/>
                  <a:pt x="3178469" y="321778"/>
                  <a:pt x="3178087" y="321483"/>
                </a:cubicBezTo>
                <a:close/>
                <a:moveTo>
                  <a:pt x="1455434" y="321483"/>
                </a:moveTo>
                <a:lnTo>
                  <a:pt x="1378863" y="378166"/>
                </a:lnTo>
                <a:lnTo>
                  <a:pt x="1442242" y="338571"/>
                </a:lnTo>
                <a:lnTo>
                  <a:pt x="1457434" y="324855"/>
                </a:lnTo>
                <a:close/>
                <a:moveTo>
                  <a:pt x="1622293" y="321426"/>
                </a:moveTo>
                <a:cubicBezTo>
                  <a:pt x="1622283" y="321559"/>
                  <a:pt x="1622312" y="321702"/>
                  <a:pt x="1622283" y="321854"/>
                </a:cubicBezTo>
                <a:cubicBezTo>
                  <a:pt x="1621836" y="323778"/>
                  <a:pt x="1619921" y="324979"/>
                  <a:pt x="1617997" y="324531"/>
                </a:cubicBezTo>
                <a:cubicBezTo>
                  <a:pt x="1617330" y="324369"/>
                  <a:pt x="1616788" y="323997"/>
                  <a:pt x="1616340" y="323540"/>
                </a:cubicBezTo>
                <a:lnTo>
                  <a:pt x="1607031" y="331485"/>
                </a:lnTo>
                <a:lnTo>
                  <a:pt x="1615549" y="331364"/>
                </a:lnTo>
                <a:lnTo>
                  <a:pt x="1628827" y="321578"/>
                </a:lnTo>
                <a:close/>
                <a:moveTo>
                  <a:pt x="624578" y="321264"/>
                </a:moveTo>
                <a:lnTo>
                  <a:pt x="486703" y="375737"/>
                </a:lnTo>
                <a:cubicBezTo>
                  <a:pt x="486846" y="376280"/>
                  <a:pt x="486913" y="376852"/>
                  <a:pt x="486770" y="377442"/>
                </a:cubicBezTo>
                <a:cubicBezTo>
                  <a:pt x="486694" y="377823"/>
                  <a:pt x="486513" y="378118"/>
                  <a:pt x="486322" y="378433"/>
                </a:cubicBezTo>
                <a:lnTo>
                  <a:pt x="614319" y="477883"/>
                </a:lnTo>
                <a:cubicBezTo>
                  <a:pt x="614938" y="477274"/>
                  <a:pt x="615729" y="476902"/>
                  <a:pt x="616615" y="476855"/>
                </a:cubicBezTo>
                <a:lnTo>
                  <a:pt x="627026" y="323073"/>
                </a:lnTo>
                <a:cubicBezTo>
                  <a:pt x="626978" y="323054"/>
                  <a:pt x="626930" y="323073"/>
                  <a:pt x="626883" y="323064"/>
                </a:cubicBezTo>
                <a:cubicBezTo>
                  <a:pt x="625845" y="322826"/>
                  <a:pt x="625045" y="322140"/>
                  <a:pt x="624578" y="321264"/>
                </a:cubicBezTo>
                <a:close/>
                <a:moveTo>
                  <a:pt x="630931" y="320902"/>
                </a:moveTo>
                <a:cubicBezTo>
                  <a:pt x="630636" y="321654"/>
                  <a:pt x="630140" y="322264"/>
                  <a:pt x="629474" y="322654"/>
                </a:cubicBezTo>
                <a:lnTo>
                  <a:pt x="687748" y="455728"/>
                </a:lnTo>
                <a:cubicBezTo>
                  <a:pt x="688338" y="455557"/>
                  <a:pt x="688948" y="455452"/>
                  <a:pt x="689586" y="455623"/>
                </a:cubicBezTo>
                <a:cubicBezTo>
                  <a:pt x="690119" y="455728"/>
                  <a:pt x="690577" y="455976"/>
                  <a:pt x="690986" y="456290"/>
                </a:cubicBezTo>
                <a:lnTo>
                  <a:pt x="781493" y="363802"/>
                </a:lnTo>
                <a:cubicBezTo>
                  <a:pt x="780874" y="363050"/>
                  <a:pt x="780569" y="362078"/>
                  <a:pt x="780712" y="361069"/>
                </a:cubicBezTo>
                <a:close/>
                <a:moveTo>
                  <a:pt x="1653295" y="320605"/>
                </a:moveTo>
                <a:lnTo>
                  <a:pt x="1651735" y="321521"/>
                </a:lnTo>
                <a:lnTo>
                  <a:pt x="1665785" y="321841"/>
                </a:lnTo>
                <a:close/>
                <a:moveTo>
                  <a:pt x="3176878" y="319664"/>
                </a:moveTo>
                <a:lnTo>
                  <a:pt x="3058749" y="341971"/>
                </a:lnTo>
                <a:cubicBezTo>
                  <a:pt x="3058777" y="342324"/>
                  <a:pt x="3058796" y="342695"/>
                  <a:pt x="3058710" y="343066"/>
                </a:cubicBezTo>
                <a:cubicBezTo>
                  <a:pt x="3058406" y="344381"/>
                  <a:pt x="3057406" y="345295"/>
                  <a:pt x="3056205" y="345657"/>
                </a:cubicBezTo>
                <a:lnTo>
                  <a:pt x="3072284" y="427344"/>
                </a:lnTo>
                <a:cubicBezTo>
                  <a:pt x="3072674" y="427296"/>
                  <a:pt x="3073074" y="427277"/>
                  <a:pt x="3073474" y="427372"/>
                </a:cubicBezTo>
                <a:cubicBezTo>
                  <a:pt x="3073989" y="427496"/>
                  <a:pt x="3074427" y="427725"/>
                  <a:pt x="3074817" y="428020"/>
                </a:cubicBezTo>
                <a:lnTo>
                  <a:pt x="3177526" y="320873"/>
                </a:lnTo>
                <a:cubicBezTo>
                  <a:pt x="3177221" y="320511"/>
                  <a:pt x="3177001" y="320092"/>
                  <a:pt x="3176878" y="319664"/>
                </a:cubicBezTo>
                <a:close/>
                <a:moveTo>
                  <a:pt x="832137" y="319187"/>
                </a:moveTo>
                <a:lnTo>
                  <a:pt x="787122" y="359554"/>
                </a:lnTo>
                <a:cubicBezTo>
                  <a:pt x="787589" y="360221"/>
                  <a:pt x="787770" y="361002"/>
                  <a:pt x="787703" y="361840"/>
                </a:cubicBezTo>
                <a:lnTo>
                  <a:pt x="873390" y="376242"/>
                </a:lnTo>
                <a:cubicBezTo>
                  <a:pt x="873571" y="375575"/>
                  <a:pt x="873942" y="375051"/>
                  <a:pt x="874400" y="374613"/>
                </a:cubicBezTo>
                <a:close/>
                <a:moveTo>
                  <a:pt x="1634093" y="318704"/>
                </a:moveTo>
                <a:lnTo>
                  <a:pt x="1630932" y="321026"/>
                </a:lnTo>
                <a:lnTo>
                  <a:pt x="1650230" y="321464"/>
                </a:lnTo>
                <a:lnTo>
                  <a:pt x="1651925" y="320469"/>
                </a:lnTo>
                <a:close/>
                <a:moveTo>
                  <a:pt x="1631777" y="318475"/>
                </a:moveTo>
                <a:lnTo>
                  <a:pt x="1622312" y="320521"/>
                </a:lnTo>
                <a:cubicBezTo>
                  <a:pt x="1622322" y="320616"/>
                  <a:pt x="1622303" y="320721"/>
                  <a:pt x="1622303" y="320835"/>
                </a:cubicBezTo>
                <a:lnTo>
                  <a:pt x="1629570" y="320997"/>
                </a:lnTo>
                <a:lnTo>
                  <a:pt x="1632852" y="318581"/>
                </a:lnTo>
                <a:close/>
                <a:moveTo>
                  <a:pt x="1698729" y="318036"/>
                </a:moveTo>
                <a:lnTo>
                  <a:pt x="1700722" y="320225"/>
                </a:lnTo>
                <a:cubicBezTo>
                  <a:pt x="1701541" y="319568"/>
                  <a:pt x="1702617" y="319244"/>
                  <a:pt x="1703722" y="319492"/>
                </a:cubicBezTo>
                <a:cubicBezTo>
                  <a:pt x="1705637" y="319940"/>
                  <a:pt x="1706904" y="321845"/>
                  <a:pt x="1706456" y="323769"/>
                </a:cubicBezTo>
                <a:lnTo>
                  <a:pt x="1704817" y="324796"/>
                </a:lnTo>
                <a:lnTo>
                  <a:pt x="1745413" y="328817"/>
                </a:lnTo>
                <a:close/>
                <a:moveTo>
                  <a:pt x="1978252" y="318025"/>
                </a:moveTo>
                <a:cubicBezTo>
                  <a:pt x="1977575" y="318721"/>
                  <a:pt x="1976661" y="319102"/>
                  <a:pt x="1975651" y="319073"/>
                </a:cubicBezTo>
                <a:lnTo>
                  <a:pt x="1972013" y="359669"/>
                </a:lnTo>
                <a:cubicBezTo>
                  <a:pt x="1972032" y="359669"/>
                  <a:pt x="1972051" y="359650"/>
                  <a:pt x="1972060" y="359669"/>
                </a:cubicBezTo>
                <a:lnTo>
                  <a:pt x="1982671" y="321521"/>
                </a:lnTo>
                <a:lnTo>
                  <a:pt x="1978471" y="318187"/>
                </a:lnTo>
                <a:close/>
                <a:moveTo>
                  <a:pt x="2232979" y="317987"/>
                </a:moveTo>
                <a:lnTo>
                  <a:pt x="2209824" y="370994"/>
                </a:lnTo>
                <a:cubicBezTo>
                  <a:pt x="2210852" y="371594"/>
                  <a:pt x="2211500" y="372623"/>
                  <a:pt x="2211566" y="373804"/>
                </a:cubicBezTo>
                <a:lnTo>
                  <a:pt x="2309331" y="377042"/>
                </a:lnTo>
                <a:lnTo>
                  <a:pt x="2302692" y="361269"/>
                </a:lnTo>
                <a:close/>
                <a:moveTo>
                  <a:pt x="1624900" y="317794"/>
                </a:moveTo>
                <a:lnTo>
                  <a:pt x="1621979" y="319492"/>
                </a:lnTo>
                <a:cubicBezTo>
                  <a:pt x="1622055" y="319673"/>
                  <a:pt x="1622141" y="319873"/>
                  <a:pt x="1622188" y="320064"/>
                </a:cubicBezTo>
                <a:lnTo>
                  <a:pt x="1630248" y="318323"/>
                </a:lnTo>
                <a:close/>
                <a:moveTo>
                  <a:pt x="1972737" y="317482"/>
                </a:moveTo>
                <a:lnTo>
                  <a:pt x="1952782" y="327169"/>
                </a:lnTo>
                <a:lnTo>
                  <a:pt x="1970232" y="359869"/>
                </a:lnTo>
                <a:cubicBezTo>
                  <a:pt x="1970651" y="359707"/>
                  <a:pt x="1971089" y="359640"/>
                  <a:pt x="1971556" y="359650"/>
                </a:cubicBezTo>
                <a:lnTo>
                  <a:pt x="1975204" y="319064"/>
                </a:lnTo>
                <a:cubicBezTo>
                  <a:pt x="1975118" y="319054"/>
                  <a:pt x="1975032" y="319073"/>
                  <a:pt x="1974937" y="319054"/>
                </a:cubicBezTo>
                <a:cubicBezTo>
                  <a:pt x="1973994" y="318835"/>
                  <a:pt x="1973222" y="318254"/>
                  <a:pt x="1972737" y="317482"/>
                </a:cubicBezTo>
                <a:close/>
                <a:moveTo>
                  <a:pt x="1600118" y="317102"/>
                </a:moveTo>
                <a:lnTo>
                  <a:pt x="1592041" y="321793"/>
                </a:lnTo>
                <a:lnTo>
                  <a:pt x="1615292" y="320768"/>
                </a:lnTo>
                <a:cubicBezTo>
                  <a:pt x="1615302" y="320702"/>
                  <a:pt x="1615292" y="320654"/>
                  <a:pt x="1615302" y="320607"/>
                </a:cubicBezTo>
                <a:close/>
                <a:moveTo>
                  <a:pt x="2039088" y="316892"/>
                </a:moveTo>
                <a:lnTo>
                  <a:pt x="2007198" y="338923"/>
                </a:lnTo>
                <a:lnTo>
                  <a:pt x="2069492" y="386262"/>
                </a:lnTo>
                <a:close/>
                <a:moveTo>
                  <a:pt x="2231169" y="316863"/>
                </a:moveTo>
                <a:lnTo>
                  <a:pt x="2216700" y="353315"/>
                </a:lnTo>
                <a:lnTo>
                  <a:pt x="2232312" y="317568"/>
                </a:lnTo>
                <a:close/>
                <a:moveTo>
                  <a:pt x="1596007" y="316153"/>
                </a:moveTo>
                <a:lnTo>
                  <a:pt x="1588123" y="321965"/>
                </a:lnTo>
                <a:lnTo>
                  <a:pt x="1590942" y="321841"/>
                </a:lnTo>
                <a:lnTo>
                  <a:pt x="1599388" y="316933"/>
                </a:lnTo>
                <a:close/>
                <a:moveTo>
                  <a:pt x="1602709" y="315597"/>
                </a:moveTo>
                <a:lnTo>
                  <a:pt x="1601058" y="316556"/>
                </a:lnTo>
                <a:lnTo>
                  <a:pt x="1615464" y="319883"/>
                </a:lnTo>
                <a:cubicBezTo>
                  <a:pt x="1616054" y="318187"/>
                  <a:pt x="1617807" y="317139"/>
                  <a:pt x="1619597" y="317549"/>
                </a:cubicBezTo>
                <a:cubicBezTo>
                  <a:pt x="1620521" y="317768"/>
                  <a:pt x="1621255" y="318320"/>
                  <a:pt x="1621731" y="319044"/>
                </a:cubicBezTo>
                <a:lnTo>
                  <a:pt x="1624032" y="317708"/>
                </a:lnTo>
                <a:close/>
                <a:moveTo>
                  <a:pt x="1597471" y="315073"/>
                </a:moveTo>
                <a:lnTo>
                  <a:pt x="1596796" y="315571"/>
                </a:lnTo>
                <a:lnTo>
                  <a:pt x="1600328" y="316387"/>
                </a:lnTo>
                <a:lnTo>
                  <a:pt x="1601852" y="315501"/>
                </a:lnTo>
                <a:close/>
                <a:moveTo>
                  <a:pt x="1592551" y="314591"/>
                </a:moveTo>
                <a:lnTo>
                  <a:pt x="1595741" y="315328"/>
                </a:lnTo>
                <a:lnTo>
                  <a:pt x="1596242" y="314958"/>
                </a:lnTo>
                <a:close/>
                <a:moveTo>
                  <a:pt x="1682382" y="314261"/>
                </a:moveTo>
                <a:lnTo>
                  <a:pt x="1699760" y="321454"/>
                </a:lnTo>
                <a:cubicBezTo>
                  <a:pt x="1699931" y="321111"/>
                  <a:pt x="1700131" y="320807"/>
                  <a:pt x="1700398" y="320530"/>
                </a:cubicBezTo>
                <a:lnTo>
                  <a:pt x="1697969" y="317860"/>
                </a:lnTo>
                <a:close/>
                <a:moveTo>
                  <a:pt x="1984900" y="313549"/>
                </a:moveTo>
                <a:lnTo>
                  <a:pt x="1979261" y="314996"/>
                </a:lnTo>
                <a:cubicBezTo>
                  <a:pt x="1979347" y="315444"/>
                  <a:pt x="1979337" y="315920"/>
                  <a:pt x="1979223" y="316378"/>
                </a:cubicBezTo>
                <a:cubicBezTo>
                  <a:pt x="1979137" y="316739"/>
                  <a:pt x="1978966" y="317035"/>
                  <a:pt x="1978785" y="317340"/>
                </a:cubicBezTo>
                <a:lnTo>
                  <a:pt x="1982957" y="320511"/>
                </a:lnTo>
                <a:close/>
                <a:moveTo>
                  <a:pt x="1578440" y="313187"/>
                </a:moveTo>
                <a:cubicBezTo>
                  <a:pt x="1578440" y="313187"/>
                  <a:pt x="1578440" y="313187"/>
                  <a:pt x="1578440" y="313206"/>
                </a:cubicBezTo>
                <a:cubicBezTo>
                  <a:pt x="1578049" y="314892"/>
                  <a:pt x="1576506" y="315949"/>
                  <a:pt x="1574839" y="315901"/>
                </a:cubicBezTo>
                <a:lnTo>
                  <a:pt x="1574273" y="322576"/>
                </a:lnTo>
                <a:lnTo>
                  <a:pt x="1586651" y="322030"/>
                </a:lnTo>
                <a:lnTo>
                  <a:pt x="1594952" y="315909"/>
                </a:lnTo>
                <a:lnTo>
                  <a:pt x="1586736" y="314012"/>
                </a:lnTo>
                <a:close/>
                <a:moveTo>
                  <a:pt x="1578473" y="312105"/>
                </a:moveTo>
                <a:lnTo>
                  <a:pt x="1578468" y="312291"/>
                </a:lnTo>
                <a:lnTo>
                  <a:pt x="1579884" y="312431"/>
                </a:lnTo>
                <a:close/>
                <a:moveTo>
                  <a:pt x="1668146" y="311882"/>
                </a:moveTo>
                <a:lnTo>
                  <a:pt x="1654623" y="319825"/>
                </a:lnTo>
                <a:lnTo>
                  <a:pt x="1677727" y="322113"/>
                </a:lnTo>
                <a:lnTo>
                  <a:pt x="1699417" y="322607"/>
                </a:lnTo>
                <a:cubicBezTo>
                  <a:pt x="1699436" y="322464"/>
                  <a:pt x="1699398" y="322321"/>
                  <a:pt x="1699426" y="322169"/>
                </a:cubicBezTo>
                <a:cubicBezTo>
                  <a:pt x="1699455" y="322035"/>
                  <a:pt x="1699550" y="321949"/>
                  <a:pt x="1699588" y="321816"/>
                </a:cubicBezTo>
                <a:lnTo>
                  <a:pt x="1679957" y="313701"/>
                </a:lnTo>
                <a:lnTo>
                  <a:pt x="1672664" y="312016"/>
                </a:lnTo>
                <a:lnTo>
                  <a:pt x="1670166" y="313253"/>
                </a:lnTo>
                <a:cubicBezTo>
                  <a:pt x="1669318" y="313053"/>
                  <a:pt x="1668632" y="312539"/>
                  <a:pt x="1668146" y="311882"/>
                </a:cubicBezTo>
                <a:close/>
                <a:moveTo>
                  <a:pt x="1674128" y="311291"/>
                </a:moveTo>
                <a:lnTo>
                  <a:pt x="1673704" y="311501"/>
                </a:lnTo>
                <a:lnTo>
                  <a:pt x="1675816" y="311989"/>
                </a:lnTo>
                <a:close/>
                <a:moveTo>
                  <a:pt x="1667329" y="310784"/>
                </a:moveTo>
                <a:lnTo>
                  <a:pt x="1635495" y="317673"/>
                </a:lnTo>
                <a:lnTo>
                  <a:pt x="1635187" y="317900"/>
                </a:lnTo>
                <a:lnTo>
                  <a:pt x="1653254" y="319689"/>
                </a:lnTo>
                <a:lnTo>
                  <a:pt x="1667756" y="311177"/>
                </a:lnTo>
                <a:lnTo>
                  <a:pt x="1667632" y="310854"/>
                </a:lnTo>
                <a:close/>
                <a:moveTo>
                  <a:pt x="1570192" y="310193"/>
                </a:moveTo>
                <a:lnTo>
                  <a:pt x="1571810" y="310862"/>
                </a:lnTo>
                <a:lnTo>
                  <a:pt x="1572218" y="310661"/>
                </a:lnTo>
                <a:close/>
                <a:moveTo>
                  <a:pt x="1666035" y="309731"/>
                </a:moveTo>
                <a:lnTo>
                  <a:pt x="1667457" y="310059"/>
                </a:lnTo>
                <a:lnTo>
                  <a:pt x="1667461" y="309872"/>
                </a:lnTo>
                <a:close/>
                <a:moveTo>
                  <a:pt x="1272116" y="309577"/>
                </a:moveTo>
                <a:cubicBezTo>
                  <a:pt x="1271335" y="310081"/>
                  <a:pt x="1270363" y="310291"/>
                  <a:pt x="1269382" y="310062"/>
                </a:cubicBezTo>
                <a:cubicBezTo>
                  <a:pt x="1269373" y="310062"/>
                  <a:pt x="1269363" y="310053"/>
                  <a:pt x="1269354" y="310053"/>
                </a:cubicBezTo>
                <a:lnTo>
                  <a:pt x="1242874" y="380090"/>
                </a:lnTo>
                <a:cubicBezTo>
                  <a:pt x="1243312" y="380633"/>
                  <a:pt x="1243589" y="381262"/>
                  <a:pt x="1243665" y="381966"/>
                </a:cubicBezTo>
                <a:lnTo>
                  <a:pt x="1331085" y="382690"/>
                </a:lnTo>
                <a:close/>
                <a:moveTo>
                  <a:pt x="1260000" y="309558"/>
                </a:moveTo>
                <a:lnTo>
                  <a:pt x="1213947" y="321473"/>
                </a:lnTo>
                <a:lnTo>
                  <a:pt x="1239140" y="378938"/>
                </a:lnTo>
                <a:cubicBezTo>
                  <a:pt x="1239645" y="378785"/>
                  <a:pt x="1240179" y="378738"/>
                  <a:pt x="1240731" y="378814"/>
                </a:cubicBezTo>
                <a:close/>
                <a:moveTo>
                  <a:pt x="1272745" y="308995"/>
                </a:moveTo>
                <a:cubicBezTo>
                  <a:pt x="1272725" y="309015"/>
                  <a:pt x="1272697" y="309034"/>
                  <a:pt x="1272678" y="309062"/>
                </a:cubicBezTo>
                <a:lnTo>
                  <a:pt x="1332076" y="382690"/>
                </a:lnTo>
                <a:lnTo>
                  <a:pt x="1340010" y="382767"/>
                </a:lnTo>
                <a:lnTo>
                  <a:pt x="1319703" y="344724"/>
                </a:lnTo>
                <a:close/>
                <a:moveTo>
                  <a:pt x="1648601" y="308005"/>
                </a:moveTo>
                <a:lnTo>
                  <a:pt x="1636409" y="316996"/>
                </a:lnTo>
                <a:lnTo>
                  <a:pt x="1666284" y="310543"/>
                </a:lnTo>
                <a:lnTo>
                  <a:pt x="1660316" y="309165"/>
                </a:lnTo>
                <a:close/>
                <a:moveTo>
                  <a:pt x="1266887" y="307776"/>
                </a:moveTo>
                <a:lnTo>
                  <a:pt x="1260829" y="309348"/>
                </a:lnTo>
                <a:lnTo>
                  <a:pt x="1242141" y="376518"/>
                </a:lnTo>
                <a:lnTo>
                  <a:pt x="1266134" y="316034"/>
                </a:lnTo>
                <a:lnTo>
                  <a:pt x="1268534" y="309681"/>
                </a:lnTo>
                <a:cubicBezTo>
                  <a:pt x="1267744" y="309262"/>
                  <a:pt x="1267182" y="308596"/>
                  <a:pt x="1266887" y="307776"/>
                </a:cubicBezTo>
                <a:close/>
                <a:moveTo>
                  <a:pt x="1642753" y="307414"/>
                </a:moveTo>
                <a:lnTo>
                  <a:pt x="1626242" y="317014"/>
                </a:lnTo>
                <a:lnTo>
                  <a:pt x="1633145" y="317697"/>
                </a:lnTo>
                <a:lnTo>
                  <a:pt x="1634447" y="317416"/>
                </a:lnTo>
                <a:lnTo>
                  <a:pt x="1647372" y="307881"/>
                </a:lnTo>
                <a:close/>
                <a:moveTo>
                  <a:pt x="1650196" y="306828"/>
                </a:moveTo>
                <a:lnTo>
                  <a:pt x="1649697" y="307195"/>
                </a:lnTo>
                <a:lnTo>
                  <a:pt x="1653354" y="307557"/>
                </a:lnTo>
                <a:close/>
                <a:moveTo>
                  <a:pt x="1015065" y="306557"/>
                </a:moveTo>
                <a:lnTo>
                  <a:pt x="990709" y="367879"/>
                </a:lnTo>
                <a:cubicBezTo>
                  <a:pt x="991338" y="368203"/>
                  <a:pt x="991843" y="368670"/>
                  <a:pt x="992176" y="369270"/>
                </a:cubicBezTo>
                <a:lnTo>
                  <a:pt x="1061566" y="338113"/>
                </a:lnTo>
                <a:cubicBezTo>
                  <a:pt x="1061356" y="337485"/>
                  <a:pt x="1061242" y="336808"/>
                  <a:pt x="1061404" y="336132"/>
                </a:cubicBezTo>
                <a:cubicBezTo>
                  <a:pt x="1061451" y="335885"/>
                  <a:pt x="1061594" y="335694"/>
                  <a:pt x="1061690" y="335485"/>
                </a:cubicBezTo>
                <a:close/>
                <a:moveTo>
                  <a:pt x="1206422" y="306452"/>
                </a:moveTo>
                <a:lnTo>
                  <a:pt x="1169998" y="331617"/>
                </a:lnTo>
                <a:cubicBezTo>
                  <a:pt x="1170094" y="331779"/>
                  <a:pt x="1170132" y="331951"/>
                  <a:pt x="1170189" y="332122"/>
                </a:cubicBezTo>
                <a:lnTo>
                  <a:pt x="1212832" y="321083"/>
                </a:lnTo>
                <a:close/>
                <a:moveTo>
                  <a:pt x="1645602" y="305767"/>
                </a:moveTo>
                <a:lnTo>
                  <a:pt x="1644077" y="306652"/>
                </a:lnTo>
                <a:lnTo>
                  <a:pt x="1648458" y="307081"/>
                </a:lnTo>
                <a:lnTo>
                  <a:pt x="1649135" y="306583"/>
                </a:lnTo>
                <a:close/>
                <a:moveTo>
                  <a:pt x="2616379" y="305576"/>
                </a:moveTo>
                <a:lnTo>
                  <a:pt x="2537827" y="406312"/>
                </a:lnTo>
                <a:cubicBezTo>
                  <a:pt x="2538436" y="406903"/>
                  <a:pt x="2538817" y="407656"/>
                  <a:pt x="2538903" y="408503"/>
                </a:cubicBezTo>
                <a:lnTo>
                  <a:pt x="2661594" y="414818"/>
                </a:lnTo>
                <a:cubicBezTo>
                  <a:pt x="2661594" y="414752"/>
                  <a:pt x="2661585" y="414714"/>
                  <a:pt x="2661594" y="414637"/>
                </a:cubicBezTo>
                <a:cubicBezTo>
                  <a:pt x="2661823" y="413599"/>
                  <a:pt x="2662528" y="412799"/>
                  <a:pt x="2663394" y="412342"/>
                </a:cubicBezTo>
                <a:lnTo>
                  <a:pt x="2619256" y="305938"/>
                </a:lnTo>
                <a:cubicBezTo>
                  <a:pt x="2618675" y="306119"/>
                  <a:pt x="2618075" y="306195"/>
                  <a:pt x="2617446" y="306052"/>
                </a:cubicBezTo>
                <a:cubicBezTo>
                  <a:pt x="2617036" y="305967"/>
                  <a:pt x="2616712" y="305776"/>
                  <a:pt x="2616379" y="305576"/>
                </a:cubicBezTo>
                <a:close/>
                <a:moveTo>
                  <a:pt x="1013236" y="305424"/>
                </a:moveTo>
                <a:lnTo>
                  <a:pt x="987137" y="365183"/>
                </a:lnTo>
                <a:lnTo>
                  <a:pt x="988138" y="367574"/>
                </a:lnTo>
                <a:cubicBezTo>
                  <a:pt x="988690" y="367412"/>
                  <a:pt x="989261" y="367346"/>
                  <a:pt x="989862" y="367498"/>
                </a:cubicBezTo>
                <a:cubicBezTo>
                  <a:pt x="989919" y="367517"/>
                  <a:pt x="989966" y="367546"/>
                  <a:pt x="990014" y="367555"/>
                </a:cubicBezTo>
                <a:lnTo>
                  <a:pt x="1014407" y="306138"/>
                </a:lnTo>
                <a:close/>
                <a:moveTo>
                  <a:pt x="1548834" y="305263"/>
                </a:moveTo>
                <a:lnTo>
                  <a:pt x="1564962" y="322986"/>
                </a:lnTo>
                <a:lnTo>
                  <a:pt x="1573899" y="322592"/>
                </a:lnTo>
                <a:lnTo>
                  <a:pt x="1574468" y="315882"/>
                </a:lnTo>
                <a:cubicBezTo>
                  <a:pt x="1574354" y="315873"/>
                  <a:pt x="1574258" y="315901"/>
                  <a:pt x="1574144" y="315882"/>
                </a:cubicBezTo>
                <a:cubicBezTo>
                  <a:pt x="1572220" y="315425"/>
                  <a:pt x="1571029" y="313510"/>
                  <a:pt x="1571467" y="311596"/>
                </a:cubicBezTo>
                <a:cubicBezTo>
                  <a:pt x="1571496" y="311463"/>
                  <a:pt x="1571582" y="311348"/>
                  <a:pt x="1571629" y="311234"/>
                </a:cubicBezTo>
                <a:lnTo>
                  <a:pt x="1567745" y="309628"/>
                </a:lnTo>
                <a:close/>
                <a:moveTo>
                  <a:pt x="1620555" y="305225"/>
                </a:moveTo>
                <a:lnTo>
                  <a:pt x="1604043" y="314815"/>
                </a:lnTo>
                <a:lnTo>
                  <a:pt x="1625375" y="316928"/>
                </a:lnTo>
                <a:lnTo>
                  <a:pt x="1641886" y="307338"/>
                </a:lnTo>
                <a:close/>
                <a:moveTo>
                  <a:pt x="1609510" y="305167"/>
                </a:moveTo>
                <a:lnTo>
                  <a:pt x="1579667" y="311615"/>
                </a:lnTo>
                <a:lnTo>
                  <a:pt x="1585662" y="313000"/>
                </a:lnTo>
                <a:lnTo>
                  <a:pt x="1597328" y="314149"/>
                </a:lnTo>
                <a:close/>
                <a:moveTo>
                  <a:pt x="2615789" y="305062"/>
                </a:moveTo>
                <a:lnTo>
                  <a:pt x="2521253" y="379423"/>
                </a:lnTo>
                <a:lnTo>
                  <a:pt x="2534217" y="405512"/>
                </a:lnTo>
                <a:cubicBezTo>
                  <a:pt x="2534835" y="405284"/>
                  <a:pt x="2535502" y="405170"/>
                  <a:pt x="2536188" y="405341"/>
                </a:cubicBezTo>
                <a:cubicBezTo>
                  <a:pt x="2536579" y="405427"/>
                  <a:pt x="2536922" y="405617"/>
                  <a:pt x="2537255" y="405827"/>
                </a:cubicBezTo>
                <a:lnTo>
                  <a:pt x="2615808" y="305090"/>
                </a:lnTo>
                <a:cubicBezTo>
                  <a:pt x="2615789" y="305090"/>
                  <a:pt x="2615789" y="305081"/>
                  <a:pt x="2615789" y="305062"/>
                </a:cubicBezTo>
                <a:close/>
                <a:moveTo>
                  <a:pt x="1612801" y="304457"/>
                </a:moveTo>
                <a:lnTo>
                  <a:pt x="1611501" y="304738"/>
                </a:lnTo>
                <a:lnTo>
                  <a:pt x="1598557" y="314272"/>
                </a:lnTo>
                <a:lnTo>
                  <a:pt x="1603186" y="314739"/>
                </a:lnTo>
                <a:lnTo>
                  <a:pt x="1619704" y="305141"/>
                </a:lnTo>
                <a:close/>
                <a:moveTo>
                  <a:pt x="2615150" y="304281"/>
                </a:moveTo>
                <a:lnTo>
                  <a:pt x="2505632" y="347972"/>
                </a:lnTo>
                <a:lnTo>
                  <a:pt x="2520853" y="378604"/>
                </a:lnTo>
                <a:lnTo>
                  <a:pt x="2615198" y="304405"/>
                </a:lnTo>
                <a:cubicBezTo>
                  <a:pt x="2615170" y="304367"/>
                  <a:pt x="2615160" y="304319"/>
                  <a:pt x="2615150" y="304281"/>
                </a:cubicBezTo>
                <a:close/>
                <a:moveTo>
                  <a:pt x="2413725" y="304233"/>
                </a:moveTo>
                <a:lnTo>
                  <a:pt x="2343269" y="367412"/>
                </a:lnTo>
                <a:lnTo>
                  <a:pt x="2341278" y="376699"/>
                </a:lnTo>
                <a:lnTo>
                  <a:pt x="2457359" y="365346"/>
                </a:lnTo>
                <a:cubicBezTo>
                  <a:pt x="2457359" y="365088"/>
                  <a:pt x="2457312" y="364831"/>
                  <a:pt x="2457378" y="364564"/>
                </a:cubicBezTo>
                <a:cubicBezTo>
                  <a:pt x="2457531" y="363850"/>
                  <a:pt x="2457931" y="363307"/>
                  <a:pt x="2458417" y="362840"/>
                </a:cubicBezTo>
                <a:close/>
                <a:moveTo>
                  <a:pt x="1592671" y="302463"/>
                </a:moveTo>
                <a:lnTo>
                  <a:pt x="1578173" y="310977"/>
                </a:lnTo>
                <a:lnTo>
                  <a:pt x="1578296" y="311299"/>
                </a:lnTo>
                <a:lnTo>
                  <a:pt x="1578602" y="311369"/>
                </a:lnTo>
                <a:lnTo>
                  <a:pt x="1610434" y="304481"/>
                </a:lnTo>
                <a:lnTo>
                  <a:pt x="1610744" y="304253"/>
                </a:lnTo>
                <a:close/>
                <a:moveTo>
                  <a:pt x="1630465" y="302271"/>
                </a:moveTo>
                <a:cubicBezTo>
                  <a:pt x="1629875" y="303976"/>
                  <a:pt x="1628122" y="305024"/>
                  <a:pt x="1626332" y="304605"/>
                </a:cubicBezTo>
                <a:cubicBezTo>
                  <a:pt x="1625417" y="304386"/>
                  <a:pt x="1624684" y="303833"/>
                  <a:pt x="1624198" y="303109"/>
                </a:cubicBezTo>
                <a:lnTo>
                  <a:pt x="1621896" y="304446"/>
                </a:lnTo>
                <a:lnTo>
                  <a:pt x="1643219" y="306557"/>
                </a:lnTo>
                <a:lnTo>
                  <a:pt x="1644872" y="305598"/>
                </a:lnTo>
                <a:close/>
                <a:moveTo>
                  <a:pt x="1623750" y="302090"/>
                </a:moveTo>
                <a:lnTo>
                  <a:pt x="1615693" y="303832"/>
                </a:lnTo>
                <a:lnTo>
                  <a:pt x="1621044" y="304362"/>
                </a:lnTo>
                <a:lnTo>
                  <a:pt x="1623969" y="302662"/>
                </a:lnTo>
                <a:cubicBezTo>
                  <a:pt x="1623884" y="302481"/>
                  <a:pt x="1623807" y="302290"/>
                  <a:pt x="1623750" y="302090"/>
                </a:cubicBezTo>
                <a:close/>
                <a:moveTo>
                  <a:pt x="1790409" y="301747"/>
                </a:moveTo>
                <a:lnTo>
                  <a:pt x="1754795" y="328112"/>
                </a:lnTo>
                <a:cubicBezTo>
                  <a:pt x="1755224" y="328874"/>
                  <a:pt x="1755395" y="329770"/>
                  <a:pt x="1755186" y="330684"/>
                </a:cubicBezTo>
                <a:cubicBezTo>
                  <a:pt x="1755119" y="330951"/>
                  <a:pt x="1754986" y="331160"/>
                  <a:pt x="1754862" y="331408"/>
                </a:cubicBezTo>
                <a:lnTo>
                  <a:pt x="1835910" y="379966"/>
                </a:lnTo>
                <a:cubicBezTo>
                  <a:pt x="1836120" y="379681"/>
                  <a:pt x="1836424" y="379433"/>
                  <a:pt x="1836710" y="379214"/>
                </a:cubicBezTo>
                <a:close/>
                <a:moveTo>
                  <a:pt x="1262991" y="301661"/>
                </a:moveTo>
                <a:lnTo>
                  <a:pt x="1261048" y="308624"/>
                </a:lnTo>
                <a:lnTo>
                  <a:pt x="1266677" y="307167"/>
                </a:lnTo>
                <a:cubicBezTo>
                  <a:pt x="1266601" y="306719"/>
                  <a:pt x="1266601" y="306252"/>
                  <a:pt x="1266706" y="305786"/>
                </a:cubicBezTo>
                <a:cubicBezTo>
                  <a:pt x="1266791" y="305424"/>
                  <a:pt x="1266963" y="305119"/>
                  <a:pt x="1267144" y="304824"/>
                </a:cubicBezTo>
                <a:close/>
                <a:moveTo>
                  <a:pt x="2032249" y="301290"/>
                </a:moveTo>
                <a:lnTo>
                  <a:pt x="1985719" y="313329"/>
                </a:lnTo>
                <a:lnTo>
                  <a:pt x="1983595" y="320978"/>
                </a:lnTo>
                <a:lnTo>
                  <a:pt x="2006579" y="338447"/>
                </a:lnTo>
                <a:lnTo>
                  <a:pt x="2038783" y="316206"/>
                </a:lnTo>
                <a:close/>
                <a:moveTo>
                  <a:pt x="1616349" y="301157"/>
                </a:moveTo>
                <a:lnTo>
                  <a:pt x="1613078" y="303573"/>
                </a:lnTo>
                <a:lnTo>
                  <a:pt x="1614175" y="303682"/>
                </a:lnTo>
                <a:lnTo>
                  <a:pt x="1623607" y="301642"/>
                </a:lnTo>
                <a:cubicBezTo>
                  <a:pt x="1623607" y="301537"/>
                  <a:pt x="1623626" y="301433"/>
                  <a:pt x="1623626" y="301318"/>
                </a:cubicBezTo>
                <a:close/>
                <a:moveTo>
                  <a:pt x="1546169" y="300709"/>
                </a:moveTo>
                <a:cubicBezTo>
                  <a:pt x="1545998" y="301042"/>
                  <a:pt x="1545798" y="301357"/>
                  <a:pt x="1545531" y="301633"/>
                </a:cubicBezTo>
                <a:lnTo>
                  <a:pt x="1547948" y="304289"/>
                </a:lnTo>
                <a:lnTo>
                  <a:pt x="1563542" y="307891"/>
                </a:lnTo>
                <a:close/>
                <a:moveTo>
                  <a:pt x="1595690" y="300690"/>
                </a:moveTo>
                <a:lnTo>
                  <a:pt x="1593998" y="301684"/>
                </a:lnTo>
                <a:lnTo>
                  <a:pt x="1611834" y="303450"/>
                </a:lnTo>
                <a:lnTo>
                  <a:pt x="1614987" y="301128"/>
                </a:lnTo>
                <a:close/>
                <a:moveTo>
                  <a:pt x="1653894" y="300362"/>
                </a:moveTo>
                <a:lnTo>
                  <a:pt x="1630637" y="301385"/>
                </a:lnTo>
                <a:cubicBezTo>
                  <a:pt x="1630627" y="301452"/>
                  <a:pt x="1630637" y="301499"/>
                  <a:pt x="1630627" y="301557"/>
                </a:cubicBezTo>
                <a:lnTo>
                  <a:pt x="1645800" y="305060"/>
                </a:lnTo>
                <a:close/>
                <a:moveTo>
                  <a:pt x="1580264" y="300325"/>
                </a:moveTo>
                <a:lnTo>
                  <a:pt x="1592655" y="301551"/>
                </a:lnTo>
                <a:lnTo>
                  <a:pt x="1594204" y="300642"/>
                </a:lnTo>
                <a:close/>
                <a:moveTo>
                  <a:pt x="1657813" y="300190"/>
                </a:moveTo>
                <a:lnTo>
                  <a:pt x="1654993" y="300314"/>
                </a:lnTo>
                <a:lnTo>
                  <a:pt x="1646530" y="305228"/>
                </a:lnTo>
                <a:lnTo>
                  <a:pt x="1649913" y="306009"/>
                </a:lnTo>
                <a:close/>
                <a:moveTo>
                  <a:pt x="1671671" y="299581"/>
                </a:moveTo>
                <a:lnTo>
                  <a:pt x="1659289" y="300125"/>
                </a:lnTo>
                <a:lnTo>
                  <a:pt x="1650974" y="306254"/>
                </a:lnTo>
                <a:lnTo>
                  <a:pt x="1659068" y="308123"/>
                </a:lnTo>
                <a:lnTo>
                  <a:pt x="1667499" y="308957"/>
                </a:lnTo>
                <a:cubicBezTo>
                  <a:pt x="1667880" y="307271"/>
                  <a:pt x="1669423" y="306205"/>
                  <a:pt x="1671099" y="306262"/>
                </a:cubicBezTo>
                <a:close/>
                <a:moveTo>
                  <a:pt x="1546522" y="299556"/>
                </a:moveTo>
                <a:cubicBezTo>
                  <a:pt x="1546512" y="299699"/>
                  <a:pt x="1546550" y="299842"/>
                  <a:pt x="1546512" y="299985"/>
                </a:cubicBezTo>
                <a:cubicBezTo>
                  <a:pt x="1546474" y="300118"/>
                  <a:pt x="1546398" y="300214"/>
                  <a:pt x="1546350" y="300337"/>
                </a:cubicBezTo>
                <a:lnTo>
                  <a:pt x="1565991" y="308456"/>
                </a:lnTo>
                <a:lnTo>
                  <a:pt x="1573275" y="310139"/>
                </a:lnTo>
                <a:lnTo>
                  <a:pt x="1575763" y="308910"/>
                </a:lnTo>
                <a:cubicBezTo>
                  <a:pt x="1576611" y="309100"/>
                  <a:pt x="1577297" y="309615"/>
                  <a:pt x="1577783" y="310281"/>
                </a:cubicBezTo>
                <a:lnTo>
                  <a:pt x="1591328" y="302330"/>
                </a:lnTo>
                <a:lnTo>
                  <a:pt x="1568337" y="300053"/>
                </a:lnTo>
                <a:close/>
                <a:moveTo>
                  <a:pt x="1487095" y="299337"/>
                </a:moveTo>
                <a:lnTo>
                  <a:pt x="1459197" y="324531"/>
                </a:lnTo>
                <a:cubicBezTo>
                  <a:pt x="1459625" y="324455"/>
                  <a:pt x="1460073" y="324455"/>
                  <a:pt x="1460520" y="324559"/>
                </a:cubicBezTo>
                <a:cubicBezTo>
                  <a:pt x="1461092" y="324693"/>
                  <a:pt x="1461578" y="324988"/>
                  <a:pt x="1461997" y="325350"/>
                </a:cubicBezTo>
                <a:close/>
                <a:moveTo>
                  <a:pt x="1680963" y="299172"/>
                </a:moveTo>
                <a:lnTo>
                  <a:pt x="1672027" y="299565"/>
                </a:lnTo>
                <a:lnTo>
                  <a:pt x="1671452" y="306281"/>
                </a:lnTo>
                <a:cubicBezTo>
                  <a:pt x="1671566" y="306290"/>
                  <a:pt x="1671671" y="306262"/>
                  <a:pt x="1671785" y="306290"/>
                </a:cubicBezTo>
                <a:cubicBezTo>
                  <a:pt x="1673709" y="306729"/>
                  <a:pt x="1674909" y="308643"/>
                  <a:pt x="1674461" y="310567"/>
                </a:cubicBezTo>
                <a:cubicBezTo>
                  <a:pt x="1674433" y="310700"/>
                  <a:pt x="1674347" y="310805"/>
                  <a:pt x="1674309" y="310919"/>
                </a:cubicBezTo>
                <a:lnTo>
                  <a:pt x="1678252" y="312551"/>
                </a:lnTo>
                <a:lnTo>
                  <a:pt x="1697096" y="316901"/>
                </a:lnTo>
                <a:close/>
                <a:moveTo>
                  <a:pt x="1547384" y="297978"/>
                </a:moveTo>
                <a:lnTo>
                  <a:pt x="1546445" y="298337"/>
                </a:lnTo>
                <a:cubicBezTo>
                  <a:pt x="1546493" y="298537"/>
                  <a:pt x="1546503" y="298756"/>
                  <a:pt x="1546522" y="298966"/>
                </a:cubicBezTo>
                <a:lnTo>
                  <a:pt x="1560666" y="299293"/>
                </a:lnTo>
                <a:close/>
                <a:moveTo>
                  <a:pt x="1487229" y="297956"/>
                </a:moveTo>
                <a:lnTo>
                  <a:pt x="1455939" y="321121"/>
                </a:lnTo>
                <a:lnTo>
                  <a:pt x="1457920" y="324416"/>
                </a:lnTo>
                <a:close/>
                <a:moveTo>
                  <a:pt x="1787999" y="297747"/>
                </a:moveTo>
                <a:lnTo>
                  <a:pt x="1758691" y="324207"/>
                </a:lnTo>
                <a:lnTo>
                  <a:pt x="1789981" y="301052"/>
                </a:lnTo>
                <a:close/>
                <a:moveTo>
                  <a:pt x="1732440" y="296908"/>
                </a:moveTo>
                <a:lnTo>
                  <a:pt x="1681534" y="299147"/>
                </a:lnTo>
                <a:lnTo>
                  <a:pt x="1697856" y="317077"/>
                </a:lnTo>
                <a:lnTo>
                  <a:pt x="1748385" y="328741"/>
                </a:lnTo>
                <a:cubicBezTo>
                  <a:pt x="1748652" y="328008"/>
                  <a:pt x="1749071" y="327407"/>
                  <a:pt x="1749671" y="326988"/>
                </a:cubicBezTo>
                <a:close/>
                <a:moveTo>
                  <a:pt x="1783932" y="296804"/>
                </a:moveTo>
                <a:lnTo>
                  <a:pt x="1758834" y="322816"/>
                </a:lnTo>
                <a:lnTo>
                  <a:pt x="1786742" y="297623"/>
                </a:lnTo>
                <a:cubicBezTo>
                  <a:pt x="1786313" y="297699"/>
                  <a:pt x="1785847" y="297699"/>
                  <a:pt x="1785408" y="297594"/>
                </a:cubicBezTo>
                <a:cubicBezTo>
                  <a:pt x="1784837" y="297461"/>
                  <a:pt x="1784361" y="297166"/>
                  <a:pt x="1783932" y="296804"/>
                </a:cubicBezTo>
                <a:close/>
                <a:moveTo>
                  <a:pt x="1293528" y="295708"/>
                </a:moveTo>
                <a:lnTo>
                  <a:pt x="1273487" y="305433"/>
                </a:lnTo>
                <a:cubicBezTo>
                  <a:pt x="1273707" y="306052"/>
                  <a:pt x="1273830" y="306709"/>
                  <a:pt x="1273659" y="307395"/>
                </a:cubicBezTo>
                <a:cubicBezTo>
                  <a:pt x="1273573" y="307767"/>
                  <a:pt x="1273392" y="308100"/>
                  <a:pt x="1273192" y="308414"/>
                </a:cubicBezTo>
                <a:lnTo>
                  <a:pt x="1318874" y="343190"/>
                </a:lnTo>
                <a:close/>
                <a:moveTo>
                  <a:pt x="1491934" y="294965"/>
                </a:moveTo>
                <a:lnTo>
                  <a:pt x="1462311" y="325683"/>
                </a:lnTo>
                <a:cubicBezTo>
                  <a:pt x="1462768" y="326188"/>
                  <a:pt x="1463130" y="326779"/>
                  <a:pt x="1463225" y="327464"/>
                </a:cubicBezTo>
                <a:lnTo>
                  <a:pt x="1512736" y="325283"/>
                </a:lnTo>
                <a:lnTo>
                  <a:pt x="1495668" y="295470"/>
                </a:lnTo>
                <a:cubicBezTo>
                  <a:pt x="1494982" y="295775"/>
                  <a:pt x="1494210" y="295927"/>
                  <a:pt x="1493410" y="295746"/>
                </a:cubicBezTo>
                <a:cubicBezTo>
                  <a:pt x="1492839" y="295613"/>
                  <a:pt x="1492353" y="295327"/>
                  <a:pt x="1491934" y="294965"/>
                </a:cubicBezTo>
                <a:close/>
                <a:moveTo>
                  <a:pt x="1107991" y="294908"/>
                </a:moveTo>
                <a:lnTo>
                  <a:pt x="1067643" y="334751"/>
                </a:lnTo>
                <a:cubicBezTo>
                  <a:pt x="1068043" y="335265"/>
                  <a:pt x="1068309" y="335846"/>
                  <a:pt x="1068386" y="336485"/>
                </a:cubicBezTo>
                <a:lnTo>
                  <a:pt x="1163398" y="333113"/>
                </a:lnTo>
                <a:cubicBezTo>
                  <a:pt x="1163407" y="332913"/>
                  <a:pt x="1163369" y="332713"/>
                  <a:pt x="1163417" y="332513"/>
                </a:cubicBezTo>
                <a:cubicBezTo>
                  <a:pt x="1163483" y="332217"/>
                  <a:pt x="1163636" y="331989"/>
                  <a:pt x="1163769" y="331732"/>
                </a:cubicBezTo>
                <a:close/>
                <a:moveTo>
                  <a:pt x="1782694" y="294699"/>
                </a:moveTo>
                <a:lnTo>
                  <a:pt x="1733192" y="296880"/>
                </a:lnTo>
                <a:lnTo>
                  <a:pt x="1750252" y="326683"/>
                </a:lnTo>
                <a:cubicBezTo>
                  <a:pt x="1750947" y="326379"/>
                  <a:pt x="1751719" y="326226"/>
                  <a:pt x="1752519" y="326417"/>
                </a:cubicBezTo>
                <a:cubicBezTo>
                  <a:pt x="1753090" y="326541"/>
                  <a:pt x="1753567" y="326836"/>
                  <a:pt x="1753986" y="327198"/>
                </a:cubicBezTo>
                <a:lnTo>
                  <a:pt x="1783618" y="296470"/>
                </a:lnTo>
                <a:cubicBezTo>
                  <a:pt x="1783151" y="295975"/>
                  <a:pt x="1782808" y="295384"/>
                  <a:pt x="1782694" y="294699"/>
                </a:cubicBezTo>
                <a:close/>
                <a:moveTo>
                  <a:pt x="1497544" y="293422"/>
                </a:moveTo>
                <a:cubicBezTo>
                  <a:pt x="1497287" y="294146"/>
                  <a:pt x="1496849" y="294746"/>
                  <a:pt x="1496249" y="295165"/>
                </a:cubicBezTo>
                <a:lnTo>
                  <a:pt x="1513479" y="325255"/>
                </a:lnTo>
                <a:lnTo>
                  <a:pt x="1564402" y="323011"/>
                </a:lnTo>
                <a:lnTo>
                  <a:pt x="1548097" y="305092"/>
                </a:lnTo>
                <a:close/>
                <a:moveTo>
                  <a:pt x="1500525" y="293336"/>
                </a:moveTo>
                <a:lnTo>
                  <a:pt x="1547211" y="304119"/>
                </a:lnTo>
                <a:lnTo>
                  <a:pt x="1545217" y="301928"/>
                </a:lnTo>
                <a:cubicBezTo>
                  <a:pt x="1544388" y="302595"/>
                  <a:pt x="1543321" y="302919"/>
                  <a:pt x="1542216" y="302662"/>
                </a:cubicBezTo>
                <a:cubicBezTo>
                  <a:pt x="1540292" y="302214"/>
                  <a:pt x="1539083" y="300309"/>
                  <a:pt x="1539530" y="298404"/>
                </a:cubicBezTo>
                <a:lnTo>
                  <a:pt x="1541195" y="297365"/>
                </a:lnTo>
                <a:close/>
                <a:moveTo>
                  <a:pt x="1667518" y="293041"/>
                </a:moveTo>
                <a:lnTo>
                  <a:pt x="1656567" y="299400"/>
                </a:lnTo>
                <a:lnTo>
                  <a:pt x="1659033" y="299291"/>
                </a:lnTo>
                <a:close/>
                <a:moveTo>
                  <a:pt x="1299986" y="292555"/>
                </a:moveTo>
                <a:lnTo>
                  <a:pt x="1294328" y="295299"/>
                </a:lnTo>
                <a:lnTo>
                  <a:pt x="1320589" y="344495"/>
                </a:lnTo>
                <a:lnTo>
                  <a:pt x="1367328" y="380061"/>
                </a:lnTo>
                <a:lnTo>
                  <a:pt x="1367509" y="379442"/>
                </a:lnTo>
                <a:close/>
                <a:moveTo>
                  <a:pt x="1674890" y="292498"/>
                </a:moveTo>
                <a:cubicBezTo>
                  <a:pt x="1674242" y="293022"/>
                  <a:pt x="1673442" y="293289"/>
                  <a:pt x="1672566" y="293260"/>
                </a:cubicBezTo>
                <a:lnTo>
                  <a:pt x="1672099" y="298718"/>
                </a:lnTo>
                <a:lnTo>
                  <a:pt x="1680225" y="298361"/>
                </a:lnTo>
                <a:close/>
                <a:moveTo>
                  <a:pt x="2079141" y="292355"/>
                </a:moveTo>
                <a:lnTo>
                  <a:pt x="2073159" y="388853"/>
                </a:lnTo>
                <a:cubicBezTo>
                  <a:pt x="2073254" y="388863"/>
                  <a:pt x="2073340" y="388834"/>
                  <a:pt x="2073426" y="388853"/>
                </a:cubicBezTo>
                <a:cubicBezTo>
                  <a:pt x="2073968" y="388977"/>
                  <a:pt x="2074435" y="389244"/>
                  <a:pt x="2074845" y="389577"/>
                </a:cubicBezTo>
                <a:lnTo>
                  <a:pt x="2096705" y="367974"/>
                </a:lnTo>
                <a:lnTo>
                  <a:pt x="2079455" y="292355"/>
                </a:lnTo>
                <a:cubicBezTo>
                  <a:pt x="2079350" y="292365"/>
                  <a:pt x="2079255" y="292346"/>
                  <a:pt x="2079141" y="292355"/>
                </a:cubicBezTo>
                <a:close/>
                <a:moveTo>
                  <a:pt x="1670128" y="292136"/>
                </a:moveTo>
                <a:lnTo>
                  <a:pt x="1660508" y="299227"/>
                </a:lnTo>
                <a:lnTo>
                  <a:pt x="1671743" y="298734"/>
                </a:lnTo>
                <a:lnTo>
                  <a:pt x="1672214" y="293232"/>
                </a:lnTo>
                <a:cubicBezTo>
                  <a:pt x="1672099" y="293222"/>
                  <a:pt x="1671994" y="293241"/>
                  <a:pt x="1671880" y="293232"/>
                </a:cubicBezTo>
                <a:cubicBezTo>
                  <a:pt x="1671166" y="293051"/>
                  <a:pt x="1670604" y="292641"/>
                  <a:pt x="1670128" y="292136"/>
                </a:cubicBezTo>
                <a:close/>
                <a:moveTo>
                  <a:pt x="1561198" y="291769"/>
                </a:moveTo>
                <a:lnTo>
                  <a:pt x="1502268" y="292603"/>
                </a:lnTo>
                <a:lnTo>
                  <a:pt x="1542449" y="296581"/>
                </a:lnTo>
                <a:lnTo>
                  <a:pt x="1543816" y="295727"/>
                </a:lnTo>
                <a:lnTo>
                  <a:pt x="1545265" y="296860"/>
                </a:lnTo>
                <a:lnTo>
                  <a:pt x="1547359" y="297067"/>
                </a:lnTo>
                <a:close/>
                <a:moveTo>
                  <a:pt x="2081731" y="291136"/>
                </a:moveTo>
                <a:cubicBezTo>
                  <a:pt x="2081322" y="291613"/>
                  <a:pt x="2080779" y="291965"/>
                  <a:pt x="2080179" y="292165"/>
                </a:cubicBezTo>
                <a:lnTo>
                  <a:pt x="2097314" y="367374"/>
                </a:lnTo>
                <a:lnTo>
                  <a:pt x="2137338" y="327846"/>
                </a:lnTo>
                <a:close/>
                <a:moveTo>
                  <a:pt x="2076369" y="291136"/>
                </a:moveTo>
                <a:lnTo>
                  <a:pt x="2039802" y="316397"/>
                </a:lnTo>
                <a:lnTo>
                  <a:pt x="2070911" y="387348"/>
                </a:lnTo>
                <a:lnTo>
                  <a:pt x="2072521" y="388577"/>
                </a:lnTo>
                <a:lnTo>
                  <a:pt x="2078483" y="292327"/>
                </a:lnTo>
                <a:cubicBezTo>
                  <a:pt x="2078398" y="292317"/>
                  <a:pt x="2078312" y="292336"/>
                  <a:pt x="2078217" y="292327"/>
                </a:cubicBezTo>
                <a:cubicBezTo>
                  <a:pt x="2077455" y="292146"/>
                  <a:pt x="2076845" y="291689"/>
                  <a:pt x="2076369" y="291136"/>
                </a:cubicBezTo>
                <a:close/>
                <a:moveTo>
                  <a:pt x="1610509" y="291071"/>
                </a:moveTo>
                <a:lnTo>
                  <a:pt x="1563689" y="291734"/>
                </a:lnTo>
                <a:lnTo>
                  <a:pt x="1549268" y="297256"/>
                </a:lnTo>
                <a:lnTo>
                  <a:pt x="1572642" y="299570"/>
                </a:lnTo>
                <a:lnTo>
                  <a:pt x="1595137" y="300090"/>
                </a:lnTo>
                <a:close/>
                <a:moveTo>
                  <a:pt x="1628975" y="290810"/>
                </a:moveTo>
                <a:lnTo>
                  <a:pt x="1612129" y="291048"/>
                </a:lnTo>
                <a:lnTo>
                  <a:pt x="1596642" y="300137"/>
                </a:lnTo>
                <a:lnTo>
                  <a:pt x="1615749" y="300556"/>
                </a:lnTo>
                <a:close/>
                <a:moveTo>
                  <a:pt x="1638907" y="290669"/>
                </a:moveTo>
                <a:lnTo>
                  <a:pt x="1630397" y="290790"/>
                </a:lnTo>
                <a:lnTo>
                  <a:pt x="1617121" y="300575"/>
                </a:lnTo>
                <a:lnTo>
                  <a:pt x="1623646" y="300728"/>
                </a:lnTo>
                <a:cubicBezTo>
                  <a:pt x="1623655" y="300604"/>
                  <a:pt x="1623626" y="300452"/>
                  <a:pt x="1623655" y="300299"/>
                </a:cubicBezTo>
                <a:cubicBezTo>
                  <a:pt x="1624103" y="298385"/>
                  <a:pt x="1626017" y="297185"/>
                  <a:pt x="1627941" y="297623"/>
                </a:cubicBezTo>
                <a:cubicBezTo>
                  <a:pt x="1628608" y="297785"/>
                  <a:pt x="1629141" y="298156"/>
                  <a:pt x="1629599" y="298613"/>
                </a:cubicBezTo>
                <a:close/>
                <a:moveTo>
                  <a:pt x="1669156" y="290241"/>
                </a:moveTo>
                <a:lnTo>
                  <a:pt x="1639889" y="290655"/>
                </a:lnTo>
                <a:lnTo>
                  <a:pt x="1630027" y="299071"/>
                </a:lnTo>
                <a:cubicBezTo>
                  <a:pt x="1630332" y="299509"/>
                  <a:pt x="1630570" y="300004"/>
                  <a:pt x="1630656" y="300537"/>
                </a:cubicBezTo>
                <a:lnTo>
                  <a:pt x="1655470" y="299448"/>
                </a:lnTo>
                <a:lnTo>
                  <a:pt x="1669528" y="291289"/>
                </a:lnTo>
                <a:cubicBezTo>
                  <a:pt x="1669356" y="290965"/>
                  <a:pt x="1669204" y="290622"/>
                  <a:pt x="1669156" y="290241"/>
                </a:cubicBezTo>
                <a:close/>
                <a:moveTo>
                  <a:pt x="2075740" y="290050"/>
                </a:moveTo>
                <a:lnTo>
                  <a:pt x="2033097" y="301080"/>
                </a:lnTo>
                <a:lnTo>
                  <a:pt x="2039507" y="315701"/>
                </a:lnTo>
                <a:lnTo>
                  <a:pt x="2075921" y="290536"/>
                </a:lnTo>
                <a:cubicBezTo>
                  <a:pt x="2075845" y="290374"/>
                  <a:pt x="2075797" y="290212"/>
                  <a:pt x="2075740" y="290050"/>
                </a:cubicBezTo>
                <a:close/>
                <a:moveTo>
                  <a:pt x="2924313" y="289393"/>
                </a:moveTo>
                <a:lnTo>
                  <a:pt x="2865382" y="420924"/>
                </a:lnTo>
                <a:lnTo>
                  <a:pt x="2942201" y="459719"/>
                </a:lnTo>
                <a:cubicBezTo>
                  <a:pt x="2942686" y="458976"/>
                  <a:pt x="2943449" y="458481"/>
                  <a:pt x="2944306" y="458262"/>
                </a:cubicBezTo>
                <a:lnTo>
                  <a:pt x="2925265" y="289507"/>
                </a:lnTo>
                <a:cubicBezTo>
                  <a:pt x="2925027" y="289507"/>
                  <a:pt x="2924780" y="289555"/>
                  <a:pt x="2924522" y="289488"/>
                </a:cubicBezTo>
                <a:cubicBezTo>
                  <a:pt x="2924446" y="289479"/>
                  <a:pt x="2924389" y="289422"/>
                  <a:pt x="2924313" y="289393"/>
                </a:cubicBezTo>
                <a:close/>
                <a:moveTo>
                  <a:pt x="2922884" y="288555"/>
                </a:moveTo>
                <a:lnTo>
                  <a:pt x="2802679" y="386310"/>
                </a:lnTo>
                <a:cubicBezTo>
                  <a:pt x="2803174" y="387091"/>
                  <a:pt x="2803364" y="388044"/>
                  <a:pt x="2803136" y="389025"/>
                </a:cubicBezTo>
                <a:cubicBezTo>
                  <a:pt x="2803107" y="389177"/>
                  <a:pt x="2803021" y="389263"/>
                  <a:pt x="2802974" y="389406"/>
                </a:cubicBezTo>
                <a:lnTo>
                  <a:pt x="2864572" y="420524"/>
                </a:lnTo>
                <a:lnTo>
                  <a:pt x="2923494" y="289022"/>
                </a:lnTo>
                <a:cubicBezTo>
                  <a:pt x="2923265" y="288888"/>
                  <a:pt x="2923075" y="288717"/>
                  <a:pt x="2922884" y="288555"/>
                </a:cubicBezTo>
                <a:close/>
                <a:moveTo>
                  <a:pt x="2179705" y="288469"/>
                </a:moveTo>
                <a:lnTo>
                  <a:pt x="2152654" y="336970"/>
                </a:lnTo>
                <a:lnTo>
                  <a:pt x="2205375" y="371784"/>
                </a:lnTo>
                <a:cubicBezTo>
                  <a:pt x="2205747" y="371337"/>
                  <a:pt x="2206223" y="371013"/>
                  <a:pt x="2206766" y="370794"/>
                </a:cubicBezTo>
                <a:lnTo>
                  <a:pt x="2181792" y="288698"/>
                </a:lnTo>
                <a:cubicBezTo>
                  <a:pt x="2181287" y="288803"/>
                  <a:pt x="2180782" y="288831"/>
                  <a:pt x="2180248" y="288707"/>
                </a:cubicBezTo>
                <a:cubicBezTo>
                  <a:pt x="2180048" y="288669"/>
                  <a:pt x="2179896" y="288545"/>
                  <a:pt x="2179705" y="288469"/>
                </a:cubicBezTo>
                <a:close/>
                <a:moveTo>
                  <a:pt x="2178839" y="287993"/>
                </a:moveTo>
                <a:lnTo>
                  <a:pt x="2138643" y="327703"/>
                </a:lnTo>
                <a:lnTo>
                  <a:pt x="2151978" y="336513"/>
                </a:lnTo>
                <a:lnTo>
                  <a:pt x="2178972" y="288126"/>
                </a:lnTo>
                <a:cubicBezTo>
                  <a:pt x="2178924" y="288088"/>
                  <a:pt x="2178886" y="288031"/>
                  <a:pt x="2178839" y="287993"/>
                </a:cubicBezTo>
                <a:close/>
                <a:moveTo>
                  <a:pt x="2928380" y="287755"/>
                </a:moveTo>
                <a:cubicBezTo>
                  <a:pt x="2927904" y="288603"/>
                  <a:pt x="2927104" y="289212"/>
                  <a:pt x="2926170" y="289441"/>
                </a:cubicBezTo>
                <a:lnTo>
                  <a:pt x="2945211" y="458186"/>
                </a:lnTo>
                <a:cubicBezTo>
                  <a:pt x="2945458" y="458205"/>
                  <a:pt x="2945706" y="458157"/>
                  <a:pt x="2945954" y="458224"/>
                </a:cubicBezTo>
                <a:cubicBezTo>
                  <a:pt x="2946439" y="458329"/>
                  <a:pt x="2946868" y="458548"/>
                  <a:pt x="2947240" y="458805"/>
                </a:cubicBezTo>
                <a:lnTo>
                  <a:pt x="3052548" y="344533"/>
                </a:lnTo>
                <a:cubicBezTo>
                  <a:pt x="3051853" y="343705"/>
                  <a:pt x="3051491" y="342600"/>
                  <a:pt x="3051738" y="341447"/>
                </a:cubicBezTo>
                <a:cubicBezTo>
                  <a:pt x="3051757" y="341371"/>
                  <a:pt x="3051814" y="341295"/>
                  <a:pt x="3051843" y="341209"/>
                </a:cubicBezTo>
                <a:close/>
                <a:moveTo>
                  <a:pt x="2183801" y="287450"/>
                </a:moveTo>
                <a:cubicBezTo>
                  <a:pt x="2183411" y="287926"/>
                  <a:pt x="2182925" y="288260"/>
                  <a:pt x="2182372" y="288479"/>
                </a:cubicBezTo>
                <a:lnTo>
                  <a:pt x="2207337" y="370584"/>
                </a:lnTo>
                <a:cubicBezTo>
                  <a:pt x="2207833" y="370460"/>
                  <a:pt x="2208338" y="370441"/>
                  <a:pt x="2208881" y="370565"/>
                </a:cubicBezTo>
                <a:cubicBezTo>
                  <a:pt x="2208928" y="370584"/>
                  <a:pt x="2208966" y="370622"/>
                  <a:pt x="2209023" y="370641"/>
                </a:cubicBezTo>
                <a:lnTo>
                  <a:pt x="2230531" y="316463"/>
                </a:lnTo>
                <a:close/>
                <a:moveTo>
                  <a:pt x="1799201" y="286383"/>
                </a:moveTo>
                <a:lnTo>
                  <a:pt x="1789371" y="292536"/>
                </a:lnTo>
                <a:cubicBezTo>
                  <a:pt x="1789723" y="293251"/>
                  <a:pt x="1789895" y="294070"/>
                  <a:pt x="1789695" y="294927"/>
                </a:cubicBezTo>
                <a:cubicBezTo>
                  <a:pt x="1789695" y="294937"/>
                  <a:pt x="1789666" y="294975"/>
                  <a:pt x="1789666" y="294994"/>
                </a:cubicBezTo>
                <a:close/>
                <a:moveTo>
                  <a:pt x="2177534" y="285678"/>
                </a:moveTo>
                <a:lnTo>
                  <a:pt x="2082531" y="289050"/>
                </a:lnTo>
                <a:cubicBezTo>
                  <a:pt x="2082522" y="289241"/>
                  <a:pt x="2082570" y="289441"/>
                  <a:pt x="2082522" y="289650"/>
                </a:cubicBezTo>
                <a:cubicBezTo>
                  <a:pt x="2082446" y="289946"/>
                  <a:pt x="2082293" y="290165"/>
                  <a:pt x="2082169" y="290422"/>
                </a:cubicBezTo>
                <a:lnTo>
                  <a:pt x="2137938" y="327255"/>
                </a:lnTo>
                <a:lnTo>
                  <a:pt x="2178277" y="287402"/>
                </a:lnTo>
                <a:cubicBezTo>
                  <a:pt x="2177886" y="286898"/>
                  <a:pt x="2177629" y="286317"/>
                  <a:pt x="2177534" y="285678"/>
                </a:cubicBezTo>
                <a:close/>
                <a:moveTo>
                  <a:pt x="1093941" y="285640"/>
                </a:moveTo>
                <a:lnTo>
                  <a:pt x="1066957" y="334037"/>
                </a:lnTo>
                <a:cubicBezTo>
                  <a:pt x="1067005" y="334065"/>
                  <a:pt x="1067043" y="334132"/>
                  <a:pt x="1067090" y="334170"/>
                </a:cubicBezTo>
                <a:lnTo>
                  <a:pt x="1107295" y="294460"/>
                </a:lnTo>
                <a:close/>
                <a:moveTo>
                  <a:pt x="1239350" y="283707"/>
                </a:moveTo>
                <a:lnTo>
                  <a:pt x="1207146" y="305957"/>
                </a:lnTo>
                <a:lnTo>
                  <a:pt x="1213680" y="320864"/>
                </a:lnTo>
                <a:lnTo>
                  <a:pt x="1260210" y="308834"/>
                </a:lnTo>
                <a:lnTo>
                  <a:pt x="1262334" y="301175"/>
                </a:lnTo>
                <a:close/>
                <a:moveTo>
                  <a:pt x="193772" y="281649"/>
                </a:moveTo>
                <a:cubicBezTo>
                  <a:pt x="193152" y="282726"/>
                  <a:pt x="192038" y="283373"/>
                  <a:pt x="190800" y="283402"/>
                </a:cubicBezTo>
                <a:lnTo>
                  <a:pt x="183608" y="385453"/>
                </a:lnTo>
                <a:cubicBezTo>
                  <a:pt x="183675" y="385462"/>
                  <a:pt x="183751" y="385443"/>
                  <a:pt x="183827" y="385462"/>
                </a:cubicBezTo>
                <a:cubicBezTo>
                  <a:pt x="184885" y="385691"/>
                  <a:pt x="185685" y="386415"/>
                  <a:pt x="186161" y="387291"/>
                </a:cubicBezTo>
                <a:lnTo>
                  <a:pt x="317187" y="337028"/>
                </a:lnTo>
                <a:cubicBezTo>
                  <a:pt x="317044" y="336485"/>
                  <a:pt x="316987" y="335923"/>
                  <a:pt x="317120" y="335342"/>
                </a:cubicBezTo>
                <a:cubicBezTo>
                  <a:pt x="317139" y="335256"/>
                  <a:pt x="317197" y="335189"/>
                  <a:pt x="317225" y="335103"/>
                </a:cubicBezTo>
                <a:close/>
                <a:moveTo>
                  <a:pt x="187333" y="280906"/>
                </a:moveTo>
                <a:lnTo>
                  <a:pt x="69204" y="303223"/>
                </a:lnTo>
                <a:cubicBezTo>
                  <a:pt x="69232" y="303585"/>
                  <a:pt x="69261" y="303947"/>
                  <a:pt x="69175" y="304309"/>
                </a:cubicBezTo>
                <a:cubicBezTo>
                  <a:pt x="69099" y="304652"/>
                  <a:pt x="68918" y="304947"/>
                  <a:pt x="68746" y="305243"/>
                </a:cubicBezTo>
                <a:lnTo>
                  <a:pt x="180427" y="386558"/>
                </a:lnTo>
                <a:cubicBezTo>
                  <a:pt x="181075" y="385853"/>
                  <a:pt x="181961" y="385453"/>
                  <a:pt x="182942" y="385424"/>
                </a:cubicBezTo>
                <a:lnTo>
                  <a:pt x="190123" y="283383"/>
                </a:lnTo>
                <a:cubicBezTo>
                  <a:pt x="190047" y="283373"/>
                  <a:pt x="189981" y="283392"/>
                  <a:pt x="189904" y="283383"/>
                </a:cubicBezTo>
                <a:cubicBezTo>
                  <a:pt x="188609" y="283087"/>
                  <a:pt x="187695" y="282097"/>
                  <a:pt x="187333" y="280906"/>
                </a:cubicBezTo>
                <a:close/>
                <a:moveTo>
                  <a:pt x="1927055" y="278963"/>
                </a:moveTo>
                <a:lnTo>
                  <a:pt x="1952401" y="326445"/>
                </a:lnTo>
                <a:lnTo>
                  <a:pt x="1972441" y="316720"/>
                </a:lnTo>
                <a:cubicBezTo>
                  <a:pt x="1972222" y="316101"/>
                  <a:pt x="1972108" y="315454"/>
                  <a:pt x="1972270" y="314768"/>
                </a:cubicBezTo>
                <a:cubicBezTo>
                  <a:pt x="1972356" y="314387"/>
                  <a:pt x="1972537" y="314053"/>
                  <a:pt x="1972737" y="313739"/>
                </a:cubicBezTo>
                <a:close/>
                <a:moveTo>
                  <a:pt x="2142834" y="275801"/>
                </a:moveTo>
                <a:lnTo>
                  <a:pt x="2083513" y="288364"/>
                </a:lnTo>
                <a:lnTo>
                  <a:pt x="2177553" y="285031"/>
                </a:lnTo>
                <a:cubicBezTo>
                  <a:pt x="2177562" y="284954"/>
                  <a:pt x="2177543" y="284869"/>
                  <a:pt x="2177562" y="284793"/>
                </a:cubicBezTo>
                <a:close/>
                <a:moveTo>
                  <a:pt x="740697" y="274972"/>
                </a:moveTo>
                <a:lnTo>
                  <a:pt x="631102" y="318701"/>
                </a:lnTo>
                <a:cubicBezTo>
                  <a:pt x="631217" y="319149"/>
                  <a:pt x="631245" y="319616"/>
                  <a:pt x="631179" y="320083"/>
                </a:cubicBezTo>
                <a:lnTo>
                  <a:pt x="780959" y="360249"/>
                </a:lnTo>
                <a:cubicBezTo>
                  <a:pt x="781245" y="359573"/>
                  <a:pt x="781655" y="358983"/>
                  <a:pt x="782255" y="358602"/>
                </a:cubicBezTo>
                <a:close/>
                <a:moveTo>
                  <a:pt x="1399151" y="270210"/>
                </a:moveTo>
                <a:lnTo>
                  <a:pt x="1368490" y="379347"/>
                </a:lnTo>
                <a:lnTo>
                  <a:pt x="1369271" y="380347"/>
                </a:lnTo>
                <a:cubicBezTo>
                  <a:pt x="1369938" y="379947"/>
                  <a:pt x="1370747" y="379795"/>
                  <a:pt x="1371566" y="379909"/>
                </a:cubicBezTo>
                <a:close/>
                <a:moveTo>
                  <a:pt x="2171628" y="269696"/>
                </a:moveTo>
                <a:lnTo>
                  <a:pt x="2144844" y="275372"/>
                </a:lnTo>
                <a:lnTo>
                  <a:pt x="2177801" y="283907"/>
                </a:lnTo>
                <a:cubicBezTo>
                  <a:pt x="2178058" y="283278"/>
                  <a:pt x="2178448" y="282745"/>
                  <a:pt x="2178982" y="282364"/>
                </a:cubicBezTo>
                <a:close/>
                <a:moveTo>
                  <a:pt x="1029228" y="268838"/>
                </a:moveTo>
                <a:lnTo>
                  <a:pt x="1013617" y="304585"/>
                </a:lnTo>
                <a:lnTo>
                  <a:pt x="1014750" y="305300"/>
                </a:lnTo>
                <a:close/>
                <a:moveTo>
                  <a:pt x="2462017" y="264704"/>
                </a:moveTo>
                <a:lnTo>
                  <a:pt x="2461207" y="361869"/>
                </a:lnTo>
                <a:cubicBezTo>
                  <a:pt x="2461360" y="361878"/>
                  <a:pt x="2461503" y="361840"/>
                  <a:pt x="2461655" y="361878"/>
                </a:cubicBezTo>
                <a:cubicBezTo>
                  <a:pt x="2462684" y="362116"/>
                  <a:pt x="2463474" y="362793"/>
                  <a:pt x="2463951" y="363650"/>
                </a:cubicBezTo>
                <a:lnTo>
                  <a:pt x="2477848" y="358107"/>
                </a:lnTo>
                <a:close/>
                <a:moveTo>
                  <a:pt x="767329" y="264352"/>
                </a:moveTo>
                <a:lnTo>
                  <a:pt x="741497" y="274667"/>
                </a:lnTo>
                <a:lnTo>
                  <a:pt x="783036" y="358268"/>
                </a:lnTo>
                <a:cubicBezTo>
                  <a:pt x="783102" y="358240"/>
                  <a:pt x="783169" y="358211"/>
                  <a:pt x="783226" y="358183"/>
                </a:cubicBezTo>
                <a:close/>
                <a:moveTo>
                  <a:pt x="2197946" y="264133"/>
                </a:moveTo>
                <a:lnTo>
                  <a:pt x="2172362" y="269543"/>
                </a:lnTo>
                <a:lnTo>
                  <a:pt x="2179620" y="282021"/>
                </a:lnTo>
                <a:cubicBezTo>
                  <a:pt x="2180296" y="281716"/>
                  <a:pt x="2181067" y="281564"/>
                  <a:pt x="2181858" y="281745"/>
                </a:cubicBezTo>
                <a:cubicBezTo>
                  <a:pt x="2182277" y="281840"/>
                  <a:pt x="2182639" y="282030"/>
                  <a:pt x="2182991" y="282249"/>
                </a:cubicBezTo>
                <a:close/>
                <a:moveTo>
                  <a:pt x="2462903" y="263895"/>
                </a:moveTo>
                <a:cubicBezTo>
                  <a:pt x="2462836" y="263923"/>
                  <a:pt x="2462769" y="263952"/>
                  <a:pt x="2462703" y="263971"/>
                </a:cubicBezTo>
                <a:lnTo>
                  <a:pt x="2478600" y="357811"/>
                </a:lnTo>
                <a:lnTo>
                  <a:pt x="2504432" y="347505"/>
                </a:lnTo>
                <a:close/>
                <a:moveTo>
                  <a:pt x="1277250" y="263294"/>
                </a:moveTo>
                <a:lnTo>
                  <a:pt x="1293957" y="294584"/>
                </a:lnTo>
                <a:lnTo>
                  <a:pt x="1299481" y="291898"/>
                </a:lnTo>
                <a:close/>
                <a:moveTo>
                  <a:pt x="2459426" y="263247"/>
                </a:moveTo>
                <a:lnTo>
                  <a:pt x="2414344" y="303681"/>
                </a:lnTo>
                <a:lnTo>
                  <a:pt x="2459045" y="362307"/>
                </a:lnTo>
                <a:cubicBezTo>
                  <a:pt x="2459502" y="362040"/>
                  <a:pt x="2460017" y="361897"/>
                  <a:pt x="2460569" y="361850"/>
                </a:cubicBezTo>
                <a:lnTo>
                  <a:pt x="2461379" y="264085"/>
                </a:lnTo>
                <a:cubicBezTo>
                  <a:pt x="2461226" y="264066"/>
                  <a:pt x="2461093" y="264095"/>
                  <a:pt x="2460922" y="264066"/>
                </a:cubicBezTo>
                <a:cubicBezTo>
                  <a:pt x="2460341" y="263923"/>
                  <a:pt x="2459845" y="263628"/>
                  <a:pt x="2459426" y="263247"/>
                </a:cubicBezTo>
                <a:close/>
                <a:moveTo>
                  <a:pt x="1273869" y="262504"/>
                </a:moveTo>
                <a:lnTo>
                  <a:pt x="1263258" y="300633"/>
                </a:lnTo>
                <a:lnTo>
                  <a:pt x="1267468" y="303976"/>
                </a:lnTo>
                <a:lnTo>
                  <a:pt x="1267668" y="304138"/>
                </a:lnTo>
                <a:cubicBezTo>
                  <a:pt x="1268354" y="303442"/>
                  <a:pt x="1269268" y="303061"/>
                  <a:pt x="1270278" y="303080"/>
                </a:cubicBezTo>
                <a:lnTo>
                  <a:pt x="1273916" y="262504"/>
                </a:lnTo>
                <a:cubicBezTo>
                  <a:pt x="1273897" y="262504"/>
                  <a:pt x="1273878" y="262504"/>
                  <a:pt x="1273869" y="262504"/>
                </a:cubicBezTo>
                <a:close/>
                <a:moveTo>
                  <a:pt x="943837" y="262332"/>
                </a:moveTo>
                <a:lnTo>
                  <a:pt x="986728" y="364193"/>
                </a:lnTo>
                <a:lnTo>
                  <a:pt x="1012579" y="305005"/>
                </a:lnTo>
                <a:close/>
                <a:moveTo>
                  <a:pt x="1275716" y="262294"/>
                </a:moveTo>
                <a:cubicBezTo>
                  <a:pt x="1275288" y="262456"/>
                  <a:pt x="1274850" y="262523"/>
                  <a:pt x="1274383" y="262513"/>
                </a:cubicBezTo>
                <a:lnTo>
                  <a:pt x="1270735" y="303099"/>
                </a:lnTo>
                <a:cubicBezTo>
                  <a:pt x="1270821" y="303099"/>
                  <a:pt x="1270906" y="303080"/>
                  <a:pt x="1271001" y="303099"/>
                </a:cubicBezTo>
                <a:cubicBezTo>
                  <a:pt x="1271944" y="303319"/>
                  <a:pt x="1272716" y="303909"/>
                  <a:pt x="1273202" y="304671"/>
                </a:cubicBezTo>
                <a:lnTo>
                  <a:pt x="1293147" y="294984"/>
                </a:lnTo>
                <a:close/>
                <a:moveTo>
                  <a:pt x="2089180" y="261923"/>
                </a:moveTo>
                <a:lnTo>
                  <a:pt x="2080550" y="285688"/>
                </a:lnTo>
                <a:cubicBezTo>
                  <a:pt x="2081407" y="286098"/>
                  <a:pt x="2082027" y="286793"/>
                  <a:pt x="2082341" y="287669"/>
                </a:cubicBezTo>
                <a:lnTo>
                  <a:pt x="2140824" y="275277"/>
                </a:lnTo>
                <a:close/>
                <a:moveTo>
                  <a:pt x="2464979" y="261904"/>
                </a:moveTo>
                <a:cubicBezTo>
                  <a:pt x="2464693" y="262580"/>
                  <a:pt x="2464274" y="263161"/>
                  <a:pt x="2463684" y="263561"/>
                </a:cubicBezTo>
                <a:lnTo>
                  <a:pt x="2505232" y="347181"/>
                </a:lnTo>
                <a:lnTo>
                  <a:pt x="2614826" y="303452"/>
                </a:lnTo>
                <a:cubicBezTo>
                  <a:pt x="2614712" y="303014"/>
                  <a:pt x="2614693" y="302547"/>
                  <a:pt x="2614750" y="302071"/>
                </a:cubicBezTo>
                <a:close/>
                <a:moveTo>
                  <a:pt x="1271792" y="261304"/>
                </a:moveTo>
                <a:lnTo>
                  <a:pt x="1240712" y="282773"/>
                </a:lnTo>
                <a:lnTo>
                  <a:pt x="1262629" y="300147"/>
                </a:lnTo>
                <a:lnTo>
                  <a:pt x="1273164" y="262275"/>
                </a:lnTo>
                <a:cubicBezTo>
                  <a:pt x="1272621" y="262056"/>
                  <a:pt x="1272154" y="261732"/>
                  <a:pt x="1271792" y="261304"/>
                </a:cubicBezTo>
                <a:close/>
                <a:moveTo>
                  <a:pt x="786893" y="259856"/>
                </a:moveTo>
                <a:cubicBezTo>
                  <a:pt x="786436" y="260123"/>
                  <a:pt x="785922" y="260266"/>
                  <a:pt x="785369" y="260313"/>
                </a:cubicBezTo>
                <a:lnTo>
                  <a:pt x="784560" y="358078"/>
                </a:lnTo>
                <a:cubicBezTo>
                  <a:pt x="784703" y="358087"/>
                  <a:pt x="784845" y="358059"/>
                  <a:pt x="785007" y="358087"/>
                </a:cubicBezTo>
                <a:cubicBezTo>
                  <a:pt x="785588" y="358230"/>
                  <a:pt x="786084" y="358525"/>
                  <a:pt x="786512" y="358907"/>
                </a:cubicBezTo>
                <a:lnTo>
                  <a:pt x="831594" y="318473"/>
                </a:lnTo>
                <a:close/>
                <a:moveTo>
                  <a:pt x="781969" y="258503"/>
                </a:moveTo>
                <a:lnTo>
                  <a:pt x="768091" y="264037"/>
                </a:lnTo>
                <a:lnTo>
                  <a:pt x="783912" y="357449"/>
                </a:lnTo>
                <a:lnTo>
                  <a:pt x="784722" y="260285"/>
                </a:lnTo>
                <a:cubicBezTo>
                  <a:pt x="784579" y="260285"/>
                  <a:pt x="784426" y="260313"/>
                  <a:pt x="784274" y="260285"/>
                </a:cubicBezTo>
                <a:cubicBezTo>
                  <a:pt x="783245" y="260047"/>
                  <a:pt x="782455" y="259361"/>
                  <a:pt x="781969" y="258503"/>
                </a:cubicBezTo>
                <a:close/>
                <a:moveTo>
                  <a:pt x="2259201" y="257961"/>
                </a:moveTo>
                <a:lnTo>
                  <a:pt x="2233341" y="317158"/>
                </a:lnTo>
                <a:lnTo>
                  <a:pt x="2302102" y="359821"/>
                </a:lnTo>
                <a:close/>
                <a:moveTo>
                  <a:pt x="2259934" y="257265"/>
                </a:moveTo>
                <a:lnTo>
                  <a:pt x="2303492" y="360678"/>
                </a:lnTo>
                <a:lnTo>
                  <a:pt x="2327943" y="375871"/>
                </a:lnTo>
                <a:cubicBezTo>
                  <a:pt x="2328124" y="375642"/>
                  <a:pt x="2328343" y="375452"/>
                  <a:pt x="2328581" y="375271"/>
                </a:cubicBezTo>
                <a:close/>
                <a:moveTo>
                  <a:pt x="2069930" y="256942"/>
                </a:moveTo>
                <a:lnTo>
                  <a:pt x="2078407" y="285336"/>
                </a:lnTo>
                <a:cubicBezTo>
                  <a:pt x="2078855" y="285250"/>
                  <a:pt x="2079350" y="285259"/>
                  <a:pt x="2079836" y="285364"/>
                </a:cubicBezTo>
                <a:cubicBezTo>
                  <a:pt x="2079874" y="285364"/>
                  <a:pt x="2079893" y="285393"/>
                  <a:pt x="2079922" y="285402"/>
                </a:cubicBezTo>
                <a:lnTo>
                  <a:pt x="2088513" y="261752"/>
                </a:lnTo>
                <a:close/>
                <a:moveTo>
                  <a:pt x="2366062" y="256894"/>
                </a:moveTo>
                <a:lnTo>
                  <a:pt x="2332020" y="374861"/>
                </a:lnTo>
                <a:cubicBezTo>
                  <a:pt x="2332391" y="375013"/>
                  <a:pt x="2332706" y="375204"/>
                  <a:pt x="2333001" y="375433"/>
                </a:cubicBezTo>
                <a:lnTo>
                  <a:pt x="2342421" y="366974"/>
                </a:lnTo>
                <a:close/>
                <a:moveTo>
                  <a:pt x="902336" y="256236"/>
                </a:moveTo>
                <a:lnTo>
                  <a:pt x="832747" y="318644"/>
                </a:lnTo>
                <a:lnTo>
                  <a:pt x="875019" y="374080"/>
                </a:lnTo>
                <a:cubicBezTo>
                  <a:pt x="875638" y="373708"/>
                  <a:pt x="876362" y="373575"/>
                  <a:pt x="877114" y="373632"/>
                </a:cubicBezTo>
                <a:close/>
                <a:moveTo>
                  <a:pt x="921720" y="255970"/>
                </a:moveTo>
                <a:lnTo>
                  <a:pt x="979889" y="371137"/>
                </a:lnTo>
                <a:lnTo>
                  <a:pt x="983785" y="370927"/>
                </a:lnTo>
                <a:lnTo>
                  <a:pt x="985842" y="366231"/>
                </a:lnTo>
                <a:close/>
                <a:moveTo>
                  <a:pt x="1148605" y="254779"/>
                </a:moveTo>
                <a:lnTo>
                  <a:pt x="1108591" y="294308"/>
                </a:lnTo>
                <a:lnTo>
                  <a:pt x="1164198" y="331027"/>
                </a:lnTo>
                <a:cubicBezTo>
                  <a:pt x="1164617" y="330541"/>
                  <a:pt x="1165160" y="330189"/>
                  <a:pt x="1165760" y="329989"/>
                </a:cubicBezTo>
                <a:close/>
                <a:moveTo>
                  <a:pt x="2255925" y="254598"/>
                </a:moveTo>
                <a:lnTo>
                  <a:pt x="2231521" y="316025"/>
                </a:lnTo>
                <a:lnTo>
                  <a:pt x="2232693" y="316739"/>
                </a:lnTo>
                <a:lnTo>
                  <a:pt x="2258801" y="256989"/>
                </a:lnTo>
                <a:lnTo>
                  <a:pt x="2257801" y="254598"/>
                </a:lnTo>
                <a:cubicBezTo>
                  <a:pt x="2257239" y="254741"/>
                  <a:pt x="2256668" y="254808"/>
                  <a:pt x="2256067" y="254665"/>
                </a:cubicBezTo>
                <a:cubicBezTo>
                  <a:pt x="2256010" y="254655"/>
                  <a:pt x="2255972" y="254608"/>
                  <a:pt x="2255925" y="254598"/>
                </a:cubicBezTo>
                <a:close/>
                <a:moveTo>
                  <a:pt x="2246999" y="253741"/>
                </a:moveTo>
                <a:lnTo>
                  <a:pt x="2199203" y="263857"/>
                </a:lnTo>
                <a:lnTo>
                  <a:pt x="2183573" y="282783"/>
                </a:lnTo>
                <a:cubicBezTo>
                  <a:pt x="2183782" y="282992"/>
                  <a:pt x="2183982" y="283192"/>
                  <a:pt x="2184134" y="283431"/>
                </a:cubicBezTo>
                <a:close/>
                <a:moveTo>
                  <a:pt x="2253753" y="252893"/>
                </a:moveTo>
                <a:lnTo>
                  <a:pt x="2184354" y="284050"/>
                </a:lnTo>
                <a:cubicBezTo>
                  <a:pt x="2184592" y="284669"/>
                  <a:pt x="2184697" y="285336"/>
                  <a:pt x="2184535" y="286031"/>
                </a:cubicBezTo>
                <a:cubicBezTo>
                  <a:pt x="2184477" y="286279"/>
                  <a:pt x="2184344" y="286469"/>
                  <a:pt x="2184249" y="286679"/>
                </a:cubicBezTo>
                <a:lnTo>
                  <a:pt x="2230864" y="315616"/>
                </a:lnTo>
                <a:lnTo>
                  <a:pt x="2255220" y="254294"/>
                </a:lnTo>
                <a:cubicBezTo>
                  <a:pt x="2254591" y="253970"/>
                  <a:pt x="2254077" y="253493"/>
                  <a:pt x="2253753" y="252893"/>
                </a:cubicBezTo>
                <a:close/>
                <a:moveTo>
                  <a:pt x="2253543" y="252351"/>
                </a:moveTo>
                <a:lnTo>
                  <a:pt x="2249562" y="253189"/>
                </a:lnTo>
                <a:lnTo>
                  <a:pt x="2208947" y="272372"/>
                </a:lnTo>
                <a:close/>
                <a:moveTo>
                  <a:pt x="1036915" y="251512"/>
                </a:moveTo>
                <a:lnTo>
                  <a:pt x="1015408" y="305681"/>
                </a:lnTo>
                <a:lnTo>
                  <a:pt x="1062137" y="334694"/>
                </a:lnTo>
                <a:cubicBezTo>
                  <a:pt x="1062518" y="334227"/>
                  <a:pt x="1063014" y="333894"/>
                  <a:pt x="1063576" y="333675"/>
                </a:cubicBezTo>
                <a:lnTo>
                  <a:pt x="1038601" y="251579"/>
                </a:lnTo>
                <a:cubicBezTo>
                  <a:pt x="1038096" y="251693"/>
                  <a:pt x="1037582" y="251703"/>
                  <a:pt x="1037048" y="251588"/>
                </a:cubicBezTo>
                <a:cubicBezTo>
                  <a:pt x="1036991" y="251569"/>
                  <a:pt x="1036963" y="251541"/>
                  <a:pt x="1036915" y="251512"/>
                </a:cubicBezTo>
                <a:close/>
                <a:moveTo>
                  <a:pt x="2253362" y="251398"/>
                </a:moveTo>
                <a:lnTo>
                  <a:pt x="2253172" y="251484"/>
                </a:lnTo>
                <a:lnTo>
                  <a:pt x="2253362" y="251455"/>
                </a:lnTo>
                <a:cubicBezTo>
                  <a:pt x="2253353" y="251436"/>
                  <a:pt x="2253362" y="251427"/>
                  <a:pt x="2253362" y="251398"/>
                </a:cubicBezTo>
                <a:close/>
                <a:moveTo>
                  <a:pt x="2261278" y="251274"/>
                </a:moveTo>
                <a:lnTo>
                  <a:pt x="2260354" y="251331"/>
                </a:lnTo>
                <a:cubicBezTo>
                  <a:pt x="2260354" y="251550"/>
                  <a:pt x="2260401" y="251760"/>
                  <a:pt x="2260344" y="251979"/>
                </a:cubicBezTo>
                <a:cubicBezTo>
                  <a:pt x="2260144" y="252846"/>
                  <a:pt x="2259620" y="253522"/>
                  <a:pt x="2258963" y="254017"/>
                </a:cubicBezTo>
                <a:lnTo>
                  <a:pt x="2259611" y="255103"/>
                </a:lnTo>
                <a:close/>
                <a:moveTo>
                  <a:pt x="2266031" y="251017"/>
                </a:moveTo>
                <a:lnTo>
                  <a:pt x="2262144" y="251236"/>
                </a:lnTo>
                <a:lnTo>
                  <a:pt x="2260096" y="255932"/>
                </a:lnTo>
                <a:lnTo>
                  <a:pt x="2324219" y="366184"/>
                </a:lnTo>
                <a:close/>
                <a:moveTo>
                  <a:pt x="1040544" y="250379"/>
                </a:moveTo>
                <a:cubicBezTo>
                  <a:pt x="1040173" y="250817"/>
                  <a:pt x="1039687" y="251141"/>
                  <a:pt x="1039153" y="251360"/>
                </a:cubicBezTo>
                <a:lnTo>
                  <a:pt x="1064128" y="333465"/>
                </a:lnTo>
                <a:cubicBezTo>
                  <a:pt x="1064623" y="333360"/>
                  <a:pt x="1065147" y="333322"/>
                  <a:pt x="1065671" y="333456"/>
                </a:cubicBezTo>
                <a:cubicBezTo>
                  <a:pt x="1065871" y="333494"/>
                  <a:pt x="1066024" y="333618"/>
                  <a:pt x="1066214" y="333694"/>
                </a:cubicBezTo>
                <a:lnTo>
                  <a:pt x="1093255" y="285193"/>
                </a:lnTo>
                <a:close/>
                <a:moveTo>
                  <a:pt x="2763426" y="250169"/>
                </a:moveTo>
                <a:lnTo>
                  <a:pt x="2773503" y="393111"/>
                </a:lnTo>
                <a:lnTo>
                  <a:pt x="2796154" y="388539"/>
                </a:lnTo>
                <a:cubicBezTo>
                  <a:pt x="2796116" y="388158"/>
                  <a:pt x="2796097" y="387796"/>
                  <a:pt x="2796183" y="387405"/>
                </a:cubicBezTo>
                <a:cubicBezTo>
                  <a:pt x="2796459" y="386215"/>
                  <a:pt x="2797335" y="385358"/>
                  <a:pt x="2798402" y="384939"/>
                </a:cubicBezTo>
                <a:close/>
                <a:moveTo>
                  <a:pt x="2265192" y="249350"/>
                </a:moveTo>
                <a:cubicBezTo>
                  <a:pt x="2264564" y="249579"/>
                  <a:pt x="2263878" y="249703"/>
                  <a:pt x="2263173" y="249541"/>
                </a:cubicBezTo>
                <a:cubicBezTo>
                  <a:pt x="2263087" y="249512"/>
                  <a:pt x="2263011" y="249445"/>
                  <a:pt x="2262925" y="249417"/>
                </a:cubicBezTo>
                <a:lnTo>
                  <a:pt x="2262440" y="250531"/>
                </a:lnTo>
                <a:lnTo>
                  <a:pt x="2265707" y="250360"/>
                </a:lnTo>
                <a:close/>
                <a:moveTo>
                  <a:pt x="2261220" y="248236"/>
                </a:moveTo>
                <a:lnTo>
                  <a:pt x="2259839" y="249226"/>
                </a:lnTo>
                <a:cubicBezTo>
                  <a:pt x="2260116" y="249645"/>
                  <a:pt x="2260296" y="250122"/>
                  <a:pt x="2260382" y="250636"/>
                </a:cubicBezTo>
                <a:lnTo>
                  <a:pt x="2261582" y="250579"/>
                </a:lnTo>
                <a:lnTo>
                  <a:pt x="2262221" y="249102"/>
                </a:lnTo>
                <a:cubicBezTo>
                  <a:pt x="2261820" y="248864"/>
                  <a:pt x="2261487" y="248579"/>
                  <a:pt x="2261220" y="248236"/>
                </a:cubicBezTo>
                <a:close/>
                <a:moveTo>
                  <a:pt x="2370910" y="248093"/>
                </a:moveTo>
                <a:cubicBezTo>
                  <a:pt x="2370291" y="248455"/>
                  <a:pt x="2369548" y="248588"/>
                  <a:pt x="2368805" y="248531"/>
                </a:cubicBezTo>
                <a:lnTo>
                  <a:pt x="2343583" y="365927"/>
                </a:lnTo>
                <a:lnTo>
                  <a:pt x="2413182" y="303509"/>
                </a:lnTo>
                <a:close/>
                <a:moveTo>
                  <a:pt x="2260916" y="247836"/>
                </a:moveTo>
                <a:lnTo>
                  <a:pt x="2259268" y="248617"/>
                </a:lnTo>
                <a:cubicBezTo>
                  <a:pt x="2259391" y="248740"/>
                  <a:pt x="2259515" y="248874"/>
                  <a:pt x="2259630" y="248998"/>
                </a:cubicBezTo>
                <a:lnTo>
                  <a:pt x="2261001" y="248007"/>
                </a:lnTo>
                <a:cubicBezTo>
                  <a:pt x="2260973" y="247950"/>
                  <a:pt x="2260935" y="247893"/>
                  <a:pt x="2260916" y="247836"/>
                </a:cubicBezTo>
                <a:close/>
                <a:moveTo>
                  <a:pt x="916462" y="247350"/>
                </a:moveTo>
                <a:cubicBezTo>
                  <a:pt x="915890" y="247559"/>
                  <a:pt x="915281" y="247654"/>
                  <a:pt x="914643" y="247540"/>
                </a:cubicBezTo>
                <a:lnTo>
                  <a:pt x="878171" y="373889"/>
                </a:lnTo>
                <a:cubicBezTo>
                  <a:pt x="879343" y="374385"/>
                  <a:pt x="880181" y="375385"/>
                  <a:pt x="880362" y="376594"/>
                </a:cubicBezTo>
                <a:lnTo>
                  <a:pt x="979022" y="371184"/>
                </a:lnTo>
                <a:close/>
                <a:moveTo>
                  <a:pt x="2759511" y="247188"/>
                </a:moveTo>
                <a:lnTo>
                  <a:pt x="2621646" y="301652"/>
                </a:lnTo>
                <a:cubicBezTo>
                  <a:pt x="2621780" y="302195"/>
                  <a:pt x="2621846" y="302776"/>
                  <a:pt x="2621713" y="303366"/>
                </a:cubicBezTo>
                <a:cubicBezTo>
                  <a:pt x="2621475" y="304405"/>
                  <a:pt x="2620789" y="305205"/>
                  <a:pt x="2619913" y="305681"/>
                </a:cubicBezTo>
                <a:lnTo>
                  <a:pt x="2664052" y="412066"/>
                </a:lnTo>
                <a:cubicBezTo>
                  <a:pt x="2664623" y="411894"/>
                  <a:pt x="2665242" y="411809"/>
                  <a:pt x="2665871" y="411951"/>
                </a:cubicBezTo>
                <a:cubicBezTo>
                  <a:pt x="2667147" y="412247"/>
                  <a:pt x="2668043" y="413218"/>
                  <a:pt x="2668414" y="414371"/>
                </a:cubicBezTo>
                <a:lnTo>
                  <a:pt x="2772580" y="393292"/>
                </a:lnTo>
                <a:lnTo>
                  <a:pt x="2762426" y="249017"/>
                </a:lnTo>
                <a:cubicBezTo>
                  <a:pt x="2762216" y="248998"/>
                  <a:pt x="2762036" y="249036"/>
                  <a:pt x="2761835" y="248998"/>
                </a:cubicBezTo>
                <a:cubicBezTo>
                  <a:pt x="2760788" y="248759"/>
                  <a:pt x="2759987" y="248074"/>
                  <a:pt x="2759511" y="247188"/>
                </a:cubicBezTo>
                <a:close/>
                <a:moveTo>
                  <a:pt x="2765912" y="246778"/>
                </a:moveTo>
                <a:cubicBezTo>
                  <a:pt x="2765541" y="247731"/>
                  <a:pt x="2764817" y="248436"/>
                  <a:pt x="2763893" y="248788"/>
                </a:cubicBezTo>
                <a:lnTo>
                  <a:pt x="2799164" y="384681"/>
                </a:lnTo>
                <a:cubicBezTo>
                  <a:pt x="2799593" y="384624"/>
                  <a:pt x="2800021" y="384624"/>
                  <a:pt x="2800469" y="384729"/>
                </a:cubicBezTo>
                <a:cubicBezTo>
                  <a:pt x="2801117" y="384872"/>
                  <a:pt x="2801650" y="385234"/>
                  <a:pt x="2802098" y="385672"/>
                </a:cubicBezTo>
                <a:lnTo>
                  <a:pt x="2922313" y="287917"/>
                </a:lnTo>
                <a:cubicBezTo>
                  <a:pt x="2921884" y="287250"/>
                  <a:pt x="2921741" y="286421"/>
                  <a:pt x="2921836" y="285593"/>
                </a:cubicBezTo>
                <a:close/>
                <a:moveTo>
                  <a:pt x="912938" y="246721"/>
                </a:moveTo>
                <a:lnTo>
                  <a:pt x="903508" y="255179"/>
                </a:lnTo>
                <a:lnTo>
                  <a:pt x="879867" y="365260"/>
                </a:lnTo>
                <a:lnTo>
                  <a:pt x="913909" y="247302"/>
                </a:lnTo>
                <a:cubicBezTo>
                  <a:pt x="913547" y="247140"/>
                  <a:pt x="913223" y="246959"/>
                  <a:pt x="912938" y="246721"/>
                </a:cubicBezTo>
                <a:close/>
                <a:moveTo>
                  <a:pt x="917986" y="246273"/>
                </a:moveTo>
                <a:cubicBezTo>
                  <a:pt x="917805" y="246511"/>
                  <a:pt x="917586" y="246692"/>
                  <a:pt x="917348" y="246873"/>
                </a:cubicBezTo>
                <a:lnTo>
                  <a:pt x="985994" y="364888"/>
                </a:lnTo>
                <a:lnTo>
                  <a:pt x="942446" y="261456"/>
                </a:lnTo>
                <a:close/>
                <a:moveTo>
                  <a:pt x="2372520" y="245921"/>
                </a:moveTo>
                <a:cubicBezTo>
                  <a:pt x="2372358" y="246578"/>
                  <a:pt x="2371987" y="247112"/>
                  <a:pt x="2371520" y="247550"/>
                </a:cubicBezTo>
                <a:lnTo>
                  <a:pt x="2413782" y="302966"/>
                </a:lnTo>
                <a:lnTo>
                  <a:pt x="2458807" y="262599"/>
                </a:lnTo>
                <a:cubicBezTo>
                  <a:pt x="2458350" y="261942"/>
                  <a:pt x="2458159" y="261152"/>
                  <a:pt x="2458217" y="260313"/>
                </a:cubicBezTo>
                <a:close/>
                <a:moveTo>
                  <a:pt x="2003798" y="245645"/>
                </a:moveTo>
                <a:lnTo>
                  <a:pt x="1979804" y="306129"/>
                </a:lnTo>
                <a:lnTo>
                  <a:pt x="1977394" y="312482"/>
                </a:lnTo>
                <a:cubicBezTo>
                  <a:pt x="1978185" y="312901"/>
                  <a:pt x="1978747" y="313568"/>
                  <a:pt x="1979042" y="314387"/>
                </a:cubicBezTo>
                <a:lnTo>
                  <a:pt x="1985110" y="312806"/>
                </a:lnTo>
                <a:close/>
                <a:moveTo>
                  <a:pt x="2365576" y="245559"/>
                </a:moveTo>
                <a:lnTo>
                  <a:pt x="2266916" y="250969"/>
                </a:lnTo>
                <a:lnTo>
                  <a:pt x="2329476" y="374813"/>
                </a:lnTo>
                <a:cubicBezTo>
                  <a:pt x="2330048" y="374604"/>
                  <a:pt x="2330658" y="374509"/>
                  <a:pt x="2331296" y="374613"/>
                </a:cubicBezTo>
                <a:lnTo>
                  <a:pt x="2367748" y="248264"/>
                </a:lnTo>
                <a:cubicBezTo>
                  <a:pt x="2366595" y="247778"/>
                  <a:pt x="2365748" y="246769"/>
                  <a:pt x="2365576" y="245559"/>
                </a:cubicBezTo>
                <a:close/>
                <a:moveTo>
                  <a:pt x="1691797" y="245531"/>
                </a:moveTo>
                <a:lnTo>
                  <a:pt x="1631637" y="289875"/>
                </a:lnTo>
                <a:lnTo>
                  <a:pt x="1639975" y="289758"/>
                </a:lnTo>
                <a:close/>
                <a:moveTo>
                  <a:pt x="2354318" y="245493"/>
                </a:moveTo>
                <a:lnTo>
                  <a:pt x="2267478" y="246340"/>
                </a:lnTo>
                <a:cubicBezTo>
                  <a:pt x="2267459" y="246521"/>
                  <a:pt x="2267497" y="246674"/>
                  <a:pt x="2267459" y="246864"/>
                </a:cubicBezTo>
                <a:cubicBezTo>
                  <a:pt x="2267250" y="247797"/>
                  <a:pt x="2266678" y="248550"/>
                  <a:pt x="2265926" y="249026"/>
                </a:cubicBezTo>
                <a:lnTo>
                  <a:pt x="2266583" y="250303"/>
                </a:lnTo>
                <a:close/>
                <a:moveTo>
                  <a:pt x="904651" y="245464"/>
                </a:moveTo>
                <a:lnTo>
                  <a:pt x="788579" y="256818"/>
                </a:lnTo>
                <a:cubicBezTo>
                  <a:pt x="788579" y="257075"/>
                  <a:pt x="788617" y="257332"/>
                  <a:pt x="788560" y="257589"/>
                </a:cubicBezTo>
                <a:cubicBezTo>
                  <a:pt x="788398" y="258304"/>
                  <a:pt x="787989" y="258856"/>
                  <a:pt x="787512" y="259313"/>
                </a:cubicBezTo>
                <a:lnTo>
                  <a:pt x="832213" y="317920"/>
                </a:lnTo>
                <a:lnTo>
                  <a:pt x="902670" y="254741"/>
                </a:lnTo>
                <a:close/>
                <a:moveTo>
                  <a:pt x="764938" y="245388"/>
                </a:moveTo>
                <a:lnTo>
                  <a:pt x="767939" y="263152"/>
                </a:lnTo>
                <a:lnTo>
                  <a:pt x="781655" y="257684"/>
                </a:lnTo>
                <a:cubicBezTo>
                  <a:pt x="781512" y="257141"/>
                  <a:pt x="781455" y="256570"/>
                  <a:pt x="781597" y="255989"/>
                </a:cubicBezTo>
                <a:cubicBezTo>
                  <a:pt x="781664" y="255732"/>
                  <a:pt x="781807" y="255522"/>
                  <a:pt x="781921" y="255294"/>
                </a:cubicBezTo>
                <a:close/>
                <a:moveTo>
                  <a:pt x="936598" y="245111"/>
                </a:moveTo>
                <a:lnTo>
                  <a:pt x="943237" y="260894"/>
                </a:lnTo>
                <a:lnTo>
                  <a:pt x="1012950" y="304166"/>
                </a:lnTo>
                <a:lnTo>
                  <a:pt x="1036105" y="251150"/>
                </a:lnTo>
                <a:cubicBezTo>
                  <a:pt x="1035077" y="250560"/>
                  <a:pt x="1034429" y="249531"/>
                  <a:pt x="1034353" y="248340"/>
                </a:cubicBezTo>
                <a:close/>
                <a:moveTo>
                  <a:pt x="911757" y="244768"/>
                </a:moveTo>
                <a:lnTo>
                  <a:pt x="905613" y="245369"/>
                </a:lnTo>
                <a:lnTo>
                  <a:pt x="903822" y="253684"/>
                </a:lnTo>
                <a:lnTo>
                  <a:pt x="912319" y="246073"/>
                </a:lnTo>
                <a:cubicBezTo>
                  <a:pt x="912052" y="245673"/>
                  <a:pt x="911852" y="245245"/>
                  <a:pt x="911757" y="244768"/>
                </a:cubicBezTo>
                <a:close/>
                <a:moveTo>
                  <a:pt x="918729" y="244530"/>
                </a:moveTo>
                <a:cubicBezTo>
                  <a:pt x="918719" y="244645"/>
                  <a:pt x="918748" y="244759"/>
                  <a:pt x="918719" y="244864"/>
                </a:cubicBezTo>
                <a:cubicBezTo>
                  <a:pt x="918662" y="245102"/>
                  <a:pt x="918529" y="245292"/>
                  <a:pt x="918434" y="245511"/>
                </a:cubicBezTo>
                <a:lnTo>
                  <a:pt x="941846" y="260037"/>
                </a:lnTo>
                <a:lnTo>
                  <a:pt x="935540" y="245083"/>
                </a:lnTo>
                <a:close/>
                <a:moveTo>
                  <a:pt x="2258792" y="244092"/>
                </a:moveTo>
                <a:lnTo>
                  <a:pt x="2257934" y="247816"/>
                </a:lnTo>
                <a:cubicBezTo>
                  <a:pt x="2258220" y="247912"/>
                  <a:pt x="2258496" y="248036"/>
                  <a:pt x="2258734" y="248188"/>
                </a:cubicBezTo>
                <a:lnTo>
                  <a:pt x="2260687" y="247274"/>
                </a:lnTo>
                <a:cubicBezTo>
                  <a:pt x="2260449" y="246635"/>
                  <a:pt x="2260334" y="245950"/>
                  <a:pt x="2260497" y="245235"/>
                </a:cubicBezTo>
                <a:cubicBezTo>
                  <a:pt x="2260516" y="245140"/>
                  <a:pt x="2260592" y="245064"/>
                  <a:pt x="2260620" y="244950"/>
                </a:cubicBezTo>
                <a:close/>
                <a:moveTo>
                  <a:pt x="1867076" y="243988"/>
                </a:moveTo>
                <a:lnTo>
                  <a:pt x="1803697" y="283583"/>
                </a:lnTo>
                <a:lnTo>
                  <a:pt x="1788495" y="297308"/>
                </a:lnTo>
                <a:lnTo>
                  <a:pt x="1790504" y="300661"/>
                </a:lnTo>
                <a:close/>
                <a:moveTo>
                  <a:pt x="1878144" y="243711"/>
                </a:moveTo>
                <a:lnTo>
                  <a:pt x="1840187" y="378862"/>
                </a:lnTo>
                <a:cubicBezTo>
                  <a:pt x="1840844" y="379157"/>
                  <a:pt x="1841444" y="379566"/>
                  <a:pt x="1841816" y="380166"/>
                </a:cubicBezTo>
                <a:lnTo>
                  <a:pt x="1945162" y="329960"/>
                </a:lnTo>
                <a:close/>
                <a:moveTo>
                  <a:pt x="725086" y="243549"/>
                </a:moveTo>
                <a:lnTo>
                  <a:pt x="630740" y="317749"/>
                </a:lnTo>
                <a:cubicBezTo>
                  <a:pt x="630769" y="317787"/>
                  <a:pt x="630769" y="317835"/>
                  <a:pt x="630788" y="317873"/>
                </a:cubicBezTo>
                <a:lnTo>
                  <a:pt x="740307" y="274182"/>
                </a:lnTo>
                <a:close/>
                <a:moveTo>
                  <a:pt x="1693273" y="243425"/>
                </a:moveTo>
                <a:lnTo>
                  <a:pt x="1613696" y="290129"/>
                </a:lnTo>
                <a:lnTo>
                  <a:pt x="1630215" y="289895"/>
                </a:lnTo>
                <a:close/>
                <a:moveTo>
                  <a:pt x="1408657" y="243254"/>
                </a:moveTo>
                <a:cubicBezTo>
                  <a:pt x="1408057" y="243559"/>
                  <a:pt x="1407380" y="243664"/>
                  <a:pt x="1406676" y="243578"/>
                </a:cubicBezTo>
                <a:lnTo>
                  <a:pt x="1372357" y="380109"/>
                </a:lnTo>
                <a:cubicBezTo>
                  <a:pt x="1372871" y="380319"/>
                  <a:pt x="1373309" y="380614"/>
                  <a:pt x="1373671" y="380985"/>
                </a:cubicBezTo>
                <a:lnTo>
                  <a:pt x="1455015" y="320797"/>
                </a:lnTo>
                <a:close/>
                <a:moveTo>
                  <a:pt x="2006789" y="243216"/>
                </a:moveTo>
                <a:cubicBezTo>
                  <a:pt x="2006274" y="243368"/>
                  <a:pt x="2005750" y="243425"/>
                  <a:pt x="2005198" y="243340"/>
                </a:cubicBezTo>
                <a:lnTo>
                  <a:pt x="1985929" y="312596"/>
                </a:lnTo>
                <a:lnTo>
                  <a:pt x="2031982" y="300680"/>
                </a:lnTo>
                <a:close/>
                <a:moveTo>
                  <a:pt x="906175" y="242835"/>
                </a:moveTo>
                <a:lnTo>
                  <a:pt x="905794" y="244607"/>
                </a:lnTo>
                <a:lnTo>
                  <a:pt x="911747" y="244025"/>
                </a:lnTo>
                <a:cubicBezTo>
                  <a:pt x="911747" y="243959"/>
                  <a:pt x="911747" y="243902"/>
                  <a:pt x="911747" y="243845"/>
                </a:cubicBezTo>
                <a:close/>
                <a:moveTo>
                  <a:pt x="2003750" y="242768"/>
                </a:moveTo>
                <a:lnTo>
                  <a:pt x="1992263" y="273153"/>
                </a:lnTo>
                <a:lnTo>
                  <a:pt x="2004236" y="242987"/>
                </a:lnTo>
                <a:cubicBezTo>
                  <a:pt x="2004074" y="242921"/>
                  <a:pt x="2003893" y="242873"/>
                  <a:pt x="2003750" y="242768"/>
                </a:cubicBezTo>
                <a:close/>
                <a:moveTo>
                  <a:pt x="1410009" y="242178"/>
                </a:moveTo>
                <a:cubicBezTo>
                  <a:pt x="1409800" y="242482"/>
                  <a:pt x="1409504" y="242721"/>
                  <a:pt x="1409209" y="242930"/>
                </a:cubicBezTo>
                <a:lnTo>
                  <a:pt x="1455520" y="320406"/>
                </a:lnTo>
                <a:lnTo>
                  <a:pt x="1491143" y="294041"/>
                </a:lnTo>
                <a:cubicBezTo>
                  <a:pt x="1490705" y="293279"/>
                  <a:pt x="1490534" y="292384"/>
                  <a:pt x="1490734" y="291460"/>
                </a:cubicBezTo>
                <a:cubicBezTo>
                  <a:pt x="1490800" y="291193"/>
                  <a:pt x="1490953" y="290984"/>
                  <a:pt x="1491067" y="290746"/>
                </a:cubicBezTo>
                <a:close/>
                <a:moveTo>
                  <a:pt x="1878601" y="242092"/>
                </a:moveTo>
                <a:lnTo>
                  <a:pt x="1878420" y="242711"/>
                </a:lnTo>
                <a:lnTo>
                  <a:pt x="1945933" y="329608"/>
                </a:lnTo>
                <a:lnTo>
                  <a:pt x="1951591" y="326855"/>
                </a:lnTo>
                <a:lnTo>
                  <a:pt x="1925331" y="277658"/>
                </a:lnTo>
                <a:close/>
                <a:moveTo>
                  <a:pt x="2008570" y="242073"/>
                </a:moveTo>
                <a:cubicBezTo>
                  <a:pt x="2008294" y="242406"/>
                  <a:pt x="2007979" y="242711"/>
                  <a:pt x="2007608" y="242921"/>
                </a:cubicBezTo>
                <a:lnTo>
                  <a:pt x="2032830" y="300471"/>
                </a:lnTo>
                <a:lnTo>
                  <a:pt x="2075511" y="289422"/>
                </a:lnTo>
                <a:cubicBezTo>
                  <a:pt x="2075445" y="288974"/>
                  <a:pt x="2075454" y="288507"/>
                  <a:pt x="2075550" y="288041"/>
                </a:cubicBezTo>
                <a:cubicBezTo>
                  <a:pt x="2075635" y="287707"/>
                  <a:pt x="2075807" y="287431"/>
                  <a:pt x="2075969" y="287145"/>
                </a:cubicBezTo>
                <a:close/>
                <a:moveTo>
                  <a:pt x="1404113" y="242006"/>
                </a:moveTo>
                <a:lnTo>
                  <a:pt x="1300758" y="292203"/>
                </a:lnTo>
                <a:lnTo>
                  <a:pt x="1367785" y="378442"/>
                </a:lnTo>
                <a:lnTo>
                  <a:pt x="1405742" y="243302"/>
                </a:lnTo>
                <a:cubicBezTo>
                  <a:pt x="1405075" y="243016"/>
                  <a:pt x="1404494" y="242587"/>
                  <a:pt x="1404113" y="242006"/>
                </a:cubicBezTo>
                <a:close/>
                <a:moveTo>
                  <a:pt x="1876658" y="241816"/>
                </a:moveTo>
                <a:cubicBezTo>
                  <a:pt x="1875982" y="242225"/>
                  <a:pt x="1875182" y="242359"/>
                  <a:pt x="1874353" y="242254"/>
                </a:cubicBezTo>
                <a:lnTo>
                  <a:pt x="1846778" y="351963"/>
                </a:lnTo>
                <a:lnTo>
                  <a:pt x="1877439" y="242816"/>
                </a:lnTo>
                <a:close/>
                <a:moveTo>
                  <a:pt x="1697302" y="241663"/>
                </a:moveTo>
                <a:lnTo>
                  <a:pt x="1640958" y="289744"/>
                </a:lnTo>
                <a:lnTo>
                  <a:pt x="1669204" y="289345"/>
                </a:lnTo>
                <a:cubicBezTo>
                  <a:pt x="1669223" y="289212"/>
                  <a:pt x="1669175" y="289079"/>
                  <a:pt x="1669204" y="288945"/>
                </a:cubicBezTo>
                <a:cubicBezTo>
                  <a:pt x="1669661" y="287021"/>
                  <a:pt x="1671566" y="285821"/>
                  <a:pt x="1673490" y="286269"/>
                </a:cubicBezTo>
                <a:cubicBezTo>
                  <a:pt x="1675414" y="286716"/>
                  <a:pt x="1676614" y="288631"/>
                  <a:pt x="1676176" y="290555"/>
                </a:cubicBezTo>
                <a:cubicBezTo>
                  <a:pt x="1676014" y="291203"/>
                  <a:pt x="1675652" y="291736"/>
                  <a:pt x="1675204" y="292193"/>
                </a:cubicBezTo>
                <a:lnTo>
                  <a:pt x="1680796" y="298336"/>
                </a:lnTo>
                <a:lnTo>
                  <a:pt x="1731983" y="296089"/>
                </a:lnTo>
                <a:lnTo>
                  <a:pt x="1701227" y="242359"/>
                </a:lnTo>
                <a:cubicBezTo>
                  <a:pt x="1700541" y="242673"/>
                  <a:pt x="1699760" y="242835"/>
                  <a:pt x="1698969" y="242644"/>
                </a:cubicBezTo>
                <a:cubicBezTo>
                  <a:pt x="1698293" y="242502"/>
                  <a:pt x="1697759" y="242121"/>
                  <a:pt x="1697302" y="241663"/>
                </a:cubicBezTo>
                <a:close/>
                <a:moveTo>
                  <a:pt x="1695235" y="241359"/>
                </a:moveTo>
                <a:lnTo>
                  <a:pt x="1566127" y="290800"/>
                </a:lnTo>
                <a:lnTo>
                  <a:pt x="1612076" y="290151"/>
                </a:lnTo>
                <a:close/>
                <a:moveTo>
                  <a:pt x="1702579" y="241340"/>
                </a:moveTo>
                <a:cubicBezTo>
                  <a:pt x="1702360" y="241625"/>
                  <a:pt x="1702084" y="241854"/>
                  <a:pt x="1701798" y="242064"/>
                </a:cubicBezTo>
                <a:lnTo>
                  <a:pt x="1732716" y="296051"/>
                </a:lnTo>
                <a:lnTo>
                  <a:pt x="1782713" y="293851"/>
                </a:lnTo>
                <a:cubicBezTo>
                  <a:pt x="1782722" y="293660"/>
                  <a:pt x="1782694" y="293498"/>
                  <a:pt x="1782722" y="293327"/>
                </a:cubicBezTo>
                <a:cubicBezTo>
                  <a:pt x="1782799" y="293022"/>
                  <a:pt x="1782951" y="292784"/>
                  <a:pt x="1783094" y="292527"/>
                </a:cubicBezTo>
                <a:close/>
                <a:moveTo>
                  <a:pt x="1877382" y="241168"/>
                </a:moveTo>
                <a:cubicBezTo>
                  <a:pt x="1877353" y="241197"/>
                  <a:pt x="1877306" y="241235"/>
                  <a:pt x="1877277" y="241263"/>
                </a:cubicBezTo>
                <a:lnTo>
                  <a:pt x="1877715" y="241816"/>
                </a:lnTo>
                <a:lnTo>
                  <a:pt x="1877811" y="241501"/>
                </a:lnTo>
                <a:close/>
                <a:moveTo>
                  <a:pt x="1872258" y="241168"/>
                </a:moveTo>
                <a:lnTo>
                  <a:pt x="1790924" y="301366"/>
                </a:lnTo>
                <a:lnTo>
                  <a:pt x="1837282" y="378900"/>
                </a:lnTo>
                <a:cubicBezTo>
                  <a:pt x="1837882" y="378614"/>
                  <a:pt x="1838558" y="378490"/>
                  <a:pt x="1839263" y="378585"/>
                </a:cubicBezTo>
                <a:lnTo>
                  <a:pt x="1873591" y="242054"/>
                </a:lnTo>
                <a:cubicBezTo>
                  <a:pt x="1873067" y="241844"/>
                  <a:pt x="1872619" y="241549"/>
                  <a:pt x="1872258" y="241168"/>
                </a:cubicBezTo>
                <a:close/>
                <a:moveTo>
                  <a:pt x="2009037" y="241159"/>
                </a:moveTo>
                <a:cubicBezTo>
                  <a:pt x="2008989" y="241292"/>
                  <a:pt x="2008932" y="241425"/>
                  <a:pt x="2008865" y="241540"/>
                </a:cubicBezTo>
                <a:lnTo>
                  <a:pt x="2076264" y="286631"/>
                </a:lnTo>
                <a:cubicBezTo>
                  <a:pt x="2076635" y="286164"/>
                  <a:pt x="2077112" y="285840"/>
                  <a:pt x="2077655" y="285612"/>
                </a:cubicBezTo>
                <a:lnTo>
                  <a:pt x="2069054" y="256684"/>
                </a:lnTo>
                <a:close/>
                <a:moveTo>
                  <a:pt x="1403704" y="240958"/>
                </a:moveTo>
                <a:lnTo>
                  <a:pt x="1277955" y="258894"/>
                </a:lnTo>
                <a:cubicBezTo>
                  <a:pt x="1277964" y="259199"/>
                  <a:pt x="1278002" y="259504"/>
                  <a:pt x="1277936" y="259818"/>
                </a:cubicBezTo>
                <a:cubicBezTo>
                  <a:pt x="1277783" y="260504"/>
                  <a:pt x="1277393" y="261056"/>
                  <a:pt x="1276916" y="261513"/>
                </a:cubicBezTo>
                <a:lnTo>
                  <a:pt x="1300253" y="291527"/>
                </a:lnTo>
                <a:lnTo>
                  <a:pt x="1403818" y="241235"/>
                </a:lnTo>
                <a:cubicBezTo>
                  <a:pt x="1403780" y="241139"/>
                  <a:pt x="1403723" y="241044"/>
                  <a:pt x="1403704" y="240958"/>
                </a:cubicBezTo>
                <a:close/>
                <a:moveTo>
                  <a:pt x="906851" y="239663"/>
                </a:moveTo>
                <a:lnTo>
                  <a:pt x="906337" y="242025"/>
                </a:lnTo>
                <a:lnTo>
                  <a:pt x="911871" y="243025"/>
                </a:lnTo>
                <a:cubicBezTo>
                  <a:pt x="911909" y="242902"/>
                  <a:pt x="911976" y="242806"/>
                  <a:pt x="912014" y="242692"/>
                </a:cubicBezTo>
                <a:close/>
                <a:moveTo>
                  <a:pt x="1914853" y="239473"/>
                </a:moveTo>
                <a:lnTo>
                  <a:pt x="1973823" y="312577"/>
                </a:lnTo>
                <a:cubicBezTo>
                  <a:pt x="1974604" y="312072"/>
                  <a:pt x="1975566" y="311872"/>
                  <a:pt x="1976547" y="312101"/>
                </a:cubicBezTo>
                <a:cubicBezTo>
                  <a:pt x="1976556" y="312101"/>
                  <a:pt x="1976566" y="312110"/>
                  <a:pt x="1976575" y="312110"/>
                </a:cubicBezTo>
                <a:lnTo>
                  <a:pt x="2003064" y="242073"/>
                </a:lnTo>
                <a:cubicBezTo>
                  <a:pt x="2002617" y="241530"/>
                  <a:pt x="2002340" y="240901"/>
                  <a:pt x="2002274" y="240197"/>
                </a:cubicBezTo>
                <a:close/>
                <a:moveTo>
                  <a:pt x="1905919" y="239387"/>
                </a:moveTo>
                <a:lnTo>
                  <a:pt x="1926217" y="277439"/>
                </a:lnTo>
                <a:lnTo>
                  <a:pt x="1973184" y="313168"/>
                </a:lnTo>
                <a:cubicBezTo>
                  <a:pt x="1973203" y="313139"/>
                  <a:pt x="1973232" y="313120"/>
                  <a:pt x="1973261" y="313091"/>
                </a:cubicBezTo>
                <a:lnTo>
                  <a:pt x="1913844" y="239463"/>
                </a:lnTo>
                <a:close/>
                <a:moveTo>
                  <a:pt x="1850760" y="239263"/>
                </a:moveTo>
                <a:lnTo>
                  <a:pt x="1789990" y="291374"/>
                </a:lnTo>
                <a:lnTo>
                  <a:pt x="1801954" y="283907"/>
                </a:lnTo>
                <a:lnTo>
                  <a:pt x="1851388" y="239263"/>
                </a:lnTo>
                <a:close/>
                <a:moveTo>
                  <a:pt x="1849607" y="239263"/>
                </a:moveTo>
                <a:lnTo>
                  <a:pt x="1703255" y="239596"/>
                </a:lnTo>
                <a:cubicBezTo>
                  <a:pt x="1703236" y="239720"/>
                  <a:pt x="1703284" y="239835"/>
                  <a:pt x="1703255" y="239958"/>
                </a:cubicBezTo>
                <a:cubicBezTo>
                  <a:pt x="1703179" y="240254"/>
                  <a:pt x="1703027" y="240501"/>
                  <a:pt x="1702884" y="240749"/>
                </a:cubicBezTo>
                <a:lnTo>
                  <a:pt x="1783399" y="291946"/>
                </a:lnTo>
                <a:cubicBezTo>
                  <a:pt x="1784237" y="290870"/>
                  <a:pt x="1785628" y="290317"/>
                  <a:pt x="1787018" y="290631"/>
                </a:cubicBezTo>
                <a:cubicBezTo>
                  <a:pt x="1787666" y="290784"/>
                  <a:pt x="1788180" y="291136"/>
                  <a:pt x="1788628" y="291565"/>
                </a:cubicBezTo>
                <a:close/>
                <a:moveTo>
                  <a:pt x="1871296" y="239206"/>
                </a:moveTo>
                <a:lnTo>
                  <a:pt x="1852769" y="239254"/>
                </a:lnTo>
                <a:lnTo>
                  <a:pt x="1806440" y="281097"/>
                </a:lnTo>
                <a:lnTo>
                  <a:pt x="1871667" y="240349"/>
                </a:lnTo>
                <a:cubicBezTo>
                  <a:pt x="1871486" y="239987"/>
                  <a:pt x="1871353" y="239616"/>
                  <a:pt x="1871296" y="239206"/>
                </a:cubicBezTo>
                <a:close/>
                <a:moveTo>
                  <a:pt x="1879411" y="239168"/>
                </a:moveTo>
                <a:lnTo>
                  <a:pt x="1878811" y="241330"/>
                </a:lnTo>
                <a:lnTo>
                  <a:pt x="1924521" y="276106"/>
                </a:lnTo>
                <a:lnTo>
                  <a:pt x="1904900" y="239377"/>
                </a:lnTo>
                <a:close/>
                <a:moveTo>
                  <a:pt x="1878315" y="239158"/>
                </a:moveTo>
                <a:cubicBezTo>
                  <a:pt x="1878306" y="239301"/>
                  <a:pt x="1878334" y="239425"/>
                  <a:pt x="1878306" y="239568"/>
                </a:cubicBezTo>
                <a:cubicBezTo>
                  <a:pt x="1878220" y="239949"/>
                  <a:pt x="1878030" y="240282"/>
                  <a:pt x="1877830" y="240597"/>
                </a:cubicBezTo>
                <a:lnTo>
                  <a:pt x="1878030" y="240739"/>
                </a:lnTo>
                <a:lnTo>
                  <a:pt x="1878468" y="239158"/>
                </a:lnTo>
                <a:close/>
                <a:moveTo>
                  <a:pt x="1119925" y="237415"/>
                </a:moveTo>
                <a:lnTo>
                  <a:pt x="1041373" y="248026"/>
                </a:lnTo>
                <a:cubicBezTo>
                  <a:pt x="1041373" y="248321"/>
                  <a:pt x="1041420" y="248607"/>
                  <a:pt x="1041344" y="248921"/>
                </a:cubicBezTo>
                <a:cubicBezTo>
                  <a:pt x="1041278" y="249198"/>
                  <a:pt x="1041116" y="249436"/>
                  <a:pt x="1040992" y="249693"/>
                </a:cubicBezTo>
                <a:lnTo>
                  <a:pt x="1093675" y="284469"/>
                </a:lnTo>
                <a:close/>
                <a:moveTo>
                  <a:pt x="1879077" y="236996"/>
                </a:moveTo>
                <a:lnTo>
                  <a:pt x="1878096" y="237530"/>
                </a:lnTo>
                <a:cubicBezTo>
                  <a:pt x="1878220" y="237825"/>
                  <a:pt x="1878306" y="238111"/>
                  <a:pt x="1878334" y="238425"/>
                </a:cubicBezTo>
                <a:lnTo>
                  <a:pt x="1878668" y="238425"/>
                </a:lnTo>
                <a:close/>
                <a:moveTo>
                  <a:pt x="443822" y="236472"/>
                </a:moveTo>
                <a:lnTo>
                  <a:pt x="323616" y="334237"/>
                </a:lnTo>
                <a:cubicBezTo>
                  <a:pt x="324045" y="334913"/>
                  <a:pt x="324188" y="335732"/>
                  <a:pt x="324083" y="336561"/>
                </a:cubicBezTo>
                <a:lnTo>
                  <a:pt x="480007" y="375366"/>
                </a:lnTo>
                <a:cubicBezTo>
                  <a:pt x="480379" y="374423"/>
                  <a:pt x="481103" y="373718"/>
                  <a:pt x="482017" y="373365"/>
                </a:cubicBezTo>
                <a:lnTo>
                  <a:pt x="446756" y="237472"/>
                </a:lnTo>
                <a:cubicBezTo>
                  <a:pt x="446336" y="237520"/>
                  <a:pt x="445889" y="237539"/>
                  <a:pt x="445451" y="237425"/>
                </a:cubicBezTo>
                <a:cubicBezTo>
                  <a:pt x="444803" y="237272"/>
                  <a:pt x="444279" y="236910"/>
                  <a:pt x="443822" y="236472"/>
                </a:cubicBezTo>
                <a:close/>
                <a:moveTo>
                  <a:pt x="1176437" y="235901"/>
                </a:moveTo>
                <a:lnTo>
                  <a:pt x="1206841" y="305262"/>
                </a:lnTo>
                <a:lnTo>
                  <a:pt x="1238740" y="283240"/>
                </a:lnTo>
                <a:close/>
                <a:moveTo>
                  <a:pt x="3065511" y="235605"/>
                </a:moveTo>
                <a:cubicBezTo>
                  <a:pt x="3064864" y="236310"/>
                  <a:pt x="3063987" y="236710"/>
                  <a:pt x="3063006" y="236739"/>
                </a:cubicBezTo>
                <a:lnTo>
                  <a:pt x="3055805" y="338771"/>
                </a:lnTo>
                <a:cubicBezTo>
                  <a:pt x="3055872" y="338780"/>
                  <a:pt x="3055948" y="338771"/>
                  <a:pt x="3056025" y="338780"/>
                </a:cubicBezTo>
                <a:cubicBezTo>
                  <a:pt x="3057329" y="339066"/>
                  <a:pt x="3058244" y="340066"/>
                  <a:pt x="3058596" y="341247"/>
                </a:cubicBezTo>
                <a:lnTo>
                  <a:pt x="3176725" y="318930"/>
                </a:lnTo>
                <a:cubicBezTo>
                  <a:pt x="3176697" y="318568"/>
                  <a:pt x="3176668" y="318206"/>
                  <a:pt x="3176754" y="317844"/>
                </a:cubicBezTo>
                <a:cubicBezTo>
                  <a:pt x="3176849" y="317501"/>
                  <a:pt x="3177011" y="317197"/>
                  <a:pt x="3177192" y="316911"/>
                </a:cubicBezTo>
                <a:close/>
                <a:moveTo>
                  <a:pt x="3059777" y="234863"/>
                </a:moveTo>
                <a:lnTo>
                  <a:pt x="2928742" y="285135"/>
                </a:lnTo>
                <a:cubicBezTo>
                  <a:pt x="2928885" y="285678"/>
                  <a:pt x="2928952" y="286240"/>
                  <a:pt x="2928799" y="286821"/>
                </a:cubicBezTo>
                <a:cubicBezTo>
                  <a:pt x="2928790" y="286907"/>
                  <a:pt x="2928723" y="286964"/>
                  <a:pt x="2928694" y="287050"/>
                </a:cubicBezTo>
                <a:lnTo>
                  <a:pt x="3052167" y="340514"/>
                </a:lnTo>
                <a:cubicBezTo>
                  <a:pt x="3052786" y="339428"/>
                  <a:pt x="3053881" y="338780"/>
                  <a:pt x="3055139" y="338752"/>
                </a:cubicBezTo>
                <a:lnTo>
                  <a:pt x="3062330" y="236701"/>
                </a:lnTo>
                <a:cubicBezTo>
                  <a:pt x="3062263" y="236701"/>
                  <a:pt x="3062178" y="236710"/>
                  <a:pt x="3062120" y="236701"/>
                </a:cubicBezTo>
                <a:cubicBezTo>
                  <a:pt x="3061044" y="236463"/>
                  <a:pt x="3060244" y="235748"/>
                  <a:pt x="3059777" y="234863"/>
                </a:cubicBezTo>
                <a:close/>
                <a:moveTo>
                  <a:pt x="2223720" y="234177"/>
                </a:moveTo>
                <a:lnTo>
                  <a:pt x="2200146" y="262733"/>
                </a:lnTo>
                <a:lnTo>
                  <a:pt x="2250609" y="252036"/>
                </a:lnTo>
                <a:lnTo>
                  <a:pt x="2253381" y="250731"/>
                </a:lnTo>
                <a:cubicBezTo>
                  <a:pt x="2253381" y="250598"/>
                  <a:pt x="2253362" y="250493"/>
                  <a:pt x="2253391" y="250369"/>
                </a:cubicBezTo>
                <a:cubicBezTo>
                  <a:pt x="2253429" y="250207"/>
                  <a:pt x="2253534" y="250084"/>
                  <a:pt x="2253591" y="249922"/>
                </a:cubicBezTo>
                <a:close/>
                <a:moveTo>
                  <a:pt x="1143909" y="234177"/>
                </a:moveTo>
                <a:lnTo>
                  <a:pt x="1120916" y="237282"/>
                </a:lnTo>
                <a:lnTo>
                  <a:pt x="1094351" y="284916"/>
                </a:lnTo>
                <a:lnTo>
                  <a:pt x="1107895" y="293860"/>
                </a:lnTo>
                <a:lnTo>
                  <a:pt x="1148396" y="253846"/>
                </a:lnTo>
                <a:close/>
                <a:moveTo>
                  <a:pt x="1173399" y="233577"/>
                </a:moveTo>
                <a:lnTo>
                  <a:pt x="1167436" y="329817"/>
                </a:lnTo>
                <a:cubicBezTo>
                  <a:pt x="1167531" y="329827"/>
                  <a:pt x="1167617" y="329808"/>
                  <a:pt x="1167703" y="329827"/>
                </a:cubicBezTo>
                <a:cubicBezTo>
                  <a:pt x="1168474" y="330008"/>
                  <a:pt x="1169084" y="330465"/>
                  <a:pt x="1169560" y="331017"/>
                </a:cubicBezTo>
                <a:lnTo>
                  <a:pt x="1206127" y="305766"/>
                </a:lnTo>
                <a:lnTo>
                  <a:pt x="1175018" y="234815"/>
                </a:lnTo>
                <a:close/>
                <a:moveTo>
                  <a:pt x="1171084" y="232576"/>
                </a:moveTo>
                <a:lnTo>
                  <a:pt x="1149224" y="254170"/>
                </a:lnTo>
                <a:lnTo>
                  <a:pt x="1166474" y="329789"/>
                </a:lnTo>
                <a:cubicBezTo>
                  <a:pt x="1166579" y="329779"/>
                  <a:pt x="1166684" y="329798"/>
                  <a:pt x="1166788" y="329798"/>
                </a:cubicBezTo>
                <a:lnTo>
                  <a:pt x="1172761" y="233300"/>
                </a:lnTo>
                <a:cubicBezTo>
                  <a:pt x="1172665" y="233291"/>
                  <a:pt x="1172589" y="233310"/>
                  <a:pt x="1172494" y="233300"/>
                </a:cubicBezTo>
                <a:cubicBezTo>
                  <a:pt x="1171951" y="233176"/>
                  <a:pt x="1171494" y="232910"/>
                  <a:pt x="1171084" y="232576"/>
                </a:cubicBezTo>
                <a:close/>
                <a:moveTo>
                  <a:pt x="1175818" y="232262"/>
                </a:moveTo>
                <a:cubicBezTo>
                  <a:pt x="1175590" y="232491"/>
                  <a:pt x="1175380" y="232719"/>
                  <a:pt x="1175123" y="232881"/>
                </a:cubicBezTo>
                <a:lnTo>
                  <a:pt x="1175723" y="234262"/>
                </a:lnTo>
                <a:lnTo>
                  <a:pt x="1239321" y="282602"/>
                </a:lnTo>
                <a:close/>
                <a:moveTo>
                  <a:pt x="740707" y="231272"/>
                </a:moveTo>
                <a:lnTo>
                  <a:pt x="725781" y="243006"/>
                </a:lnTo>
                <a:lnTo>
                  <a:pt x="741107" y="273877"/>
                </a:lnTo>
                <a:lnTo>
                  <a:pt x="767177" y="263476"/>
                </a:lnTo>
                <a:lnTo>
                  <a:pt x="764024" y="244864"/>
                </a:lnTo>
                <a:close/>
                <a:moveTo>
                  <a:pt x="841567" y="231157"/>
                </a:moveTo>
                <a:lnTo>
                  <a:pt x="788408" y="255684"/>
                </a:lnTo>
                <a:cubicBezTo>
                  <a:pt x="788455" y="255837"/>
                  <a:pt x="788532" y="255941"/>
                  <a:pt x="788560" y="256084"/>
                </a:cubicBezTo>
                <a:lnTo>
                  <a:pt x="904813" y="244702"/>
                </a:lnTo>
                <a:lnTo>
                  <a:pt x="905241" y="242673"/>
                </a:lnTo>
                <a:close/>
                <a:moveTo>
                  <a:pt x="1176571" y="231110"/>
                </a:moveTo>
                <a:cubicBezTo>
                  <a:pt x="1176485" y="231319"/>
                  <a:pt x="1176399" y="231538"/>
                  <a:pt x="1176285" y="231729"/>
                </a:cubicBezTo>
                <a:lnTo>
                  <a:pt x="1240102" y="282297"/>
                </a:lnTo>
                <a:lnTo>
                  <a:pt x="1271344" y="260704"/>
                </a:lnTo>
                <a:cubicBezTo>
                  <a:pt x="1270963" y="259999"/>
                  <a:pt x="1270801" y="259180"/>
                  <a:pt x="1270963" y="258342"/>
                </a:cubicBezTo>
                <a:close/>
                <a:moveTo>
                  <a:pt x="1169608" y="230700"/>
                </a:moveTo>
                <a:lnTo>
                  <a:pt x="1144643" y="234081"/>
                </a:lnTo>
                <a:lnTo>
                  <a:pt x="1149015" y="253246"/>
                </a:lnTo>
                <a:lnTo>
                  <a:pt x="1170522" y="231986"/>
                </a:lnTo>
                <a:cubicBezTo>
                  <a:pt x="1170294" y="231681"/>
                  <a:pt x="1170132" y="231357"/>
                  <a:pt x="1169989" y="231005"/>
                </a:cubicBezTo>
                <a:close/>
                <a:moveTo>
                  <a:pt x="2227530" y="229529"/>
                </a:moveTo>
                <a:lnTo>
                  <a:pt x="2224244" y="233501"/>
                </a:lnTo>
                <a:lnTo>
                  <a:pt x="2253934" y="249160"/>
                </a:lnTo>
                <a:cubicBezTo>
                  <a:pt x="2254677" y="248064"/>
                  <a:pt x="2256001" y="247493"/>
                  <a:pt x="2257372" y="247693"/>
                </a:cubicBezTo>
                <a:lnTo>
                  <a:pt x="2258258" y="243845"/>
                </a:lnTo>
                <a:close/>
                <a:moveTo>
                  <a:pt x="472416" y="229043"/>
                </a:moveTo>
                <a:lnTo>
                  <a:pt x="449775" y="233615"/>
                </a:lnTo>
                <a:cubicBezTo>
                  <a:pt x="449813" y="233996"/>
                  <a:pt x="449832" y="234367"/>
                  <a:pt x="449746" y="234748"/>
                </a:cubicBezTo>
                <a:cubicBezTo>
                  <a:pt x="449470" y="235958"/>
                  <a:pt x="448594" y="236806"/>
                  <a:pt x="447527" y="237215"/>
                </a:cubicBezTo>
                <a:lnTo>
                  <a:pt x="482493" y="371994"/>
                </a:lnTo>
                <a:close/>
                <a:moveTo>
                  <a:pt x="1863275" y="228538"/>
                </a:moveTo>
                <a:lnTo>
                  <a:pt x="1851817" y="238368"/>
                </a:lnTo>
                <a:lnTo>
                  <a:pt x="1852398" y="238368"/>
                </a:lnTo>
                <a:close/>
                <a:moveTo>
                  <a:pt x="1898156" y="226747"/>
                </a:moveTo>
                <a:lnTo>
                  <a:pt x="1880201" y="236406"/>
                </a:lnTo>
                <a:lnTo>
                  <a:pt x="1879630" y="238434"/>
                </a:lnTo>
                <a:lnTo>
                  <a:pt x="1904490" y="238644"/>
                </a:lnTo>
                <a:close/>
                <a:moveTo>
                  <a:pt x="1901956" y="224709"/>
                </a:moveTo>
                <a:lnTo>
                  <a:pt x="1898947" y="226319"/>
                </a:lnTo>
                <a:lnTo>
                  <a:pt x="1905528" y="238644"/>
                </a:lnTo>
                <a:lnTo>
                  <a:pt x="1913253" y="238720"/>
                </a:lnTo>
                <a:close/>
                <a:moveTo>
                  <a:pt x="775435" y="219194"/>
                </a:moveTo>
                <a:lnTo>
                  <a:pt x="784493" y="253265"/>
                </a:lnTo>
                <a:cubicBezTo>
                  <a:pt x="784941" y="253198"/>
                  <a:pt x="785417" y="253198"/>
                  <a:pt x="785884" y="253303"/>
                </a:cubicBezTo>
                <a:cubicBezTo>
                  <a:pt x="786865" y="253541"/>
                  <a:pt x="787646" y="254151"/>
                  <a:pt x="788132" y="254951"/>
                </a:cubicBezTo>
                <a:lnTo>
                  <a:pt x="840224" y="230900"/>
                </a:lnTo>
                <a:close/>
                <a:moveTo>
                  <a:pt x="761204" y="219013"/>
                </a:moveTo>
                <a:cubicBezTo>
                  <a:pt x="760995" y="219127"/>
                  <a:pt x="760747" y="219213"/>
                  <a:pt x="760509" y="219280"/>
                </a:cubicBezTo>
                <a:lnTo>
                  <a:pt x="764805" y="244635"/>
                </a:lnTo>
                <a:lnTo>
                  <a:pt x="782159" y="254751"/>
                </a:lnTo>
                <a:cubicBezTo>
                  <a:pt x="782388" y="254427"/>
                  <a:pt x="782693" y="254151"/>
                  <a:pt x="783017" y="253922"/>
                </a:cubicBezTo>
                <a:close/>
                <a:moveTo>
                  <a:pt x="757061" y="218403"/>
                </a:moveTo>
                <a:lnTo>
                  <a:pt x="741202" y="230871"/>
                </a:lnTo>
                <a:lnTo>
                  <a:pt x="763900" y="244111"/>
                </a:lnTo>
                <a:lnTo>
                  <a:pt x="759719" y="219422"/>
                </a:lnTo>
                <a:cubicBezTo>
                  <a:pt x="759385" y="219441"/>
                  <a:pt x="759061" y="219470"/>
                  <a:pt x="758728" y="219394"/>
                </a:cubicBezTo>
                <a:cubicBezTo>
                  <a:pt x="758052" y="219232"/>
                  <a:pt x="757518" y="218851"/>
                  <a:pt x="757061" y="218403"/>
                </a:cubicBezTo>
                <a:close/>
                <a:moveTo>
                  <a:pt x="870008" y="218032"/>
                </a:moveTo>
                <a:lnTo>
                  <a:pt x="842900" y="230538"/>
                </a:lnTo>
                <a:lnTo>
                  <a:pt x="905422" y="241854"/>
                </a:lnTo>
                <a:lnTo>
                  <a:pt x="906003" y="239158"/>
                </a:lnTo>
                <a:close/>
                <a:moveTo>
                  <a:pt x="762900" y="216946"/>
                </a:moveTo>
                <a:cubicBezTo>
                  <a:pt x="762662" y="217717"/>
                  <a:pt x="762195" y="218337"/>
                  <a:pt x="761585" y="218775"/>
                </a:cubicBezTo>
                <a:lnTo>
                  <a:pt x="783398" y="253684"/>
                </a:lnTo>
                <a:cubicBezTo>
                  <a:pt x="783541" y="253608"/>
                  <a:pt x="783693" y="253569"/>
                  <a:pt x="783855" y="253512"/>
                </a:cubicBezTo>
                <a:lnTo>
                  <a:pt x="774692" y="219080"/>
                </a:lnTo>
                <a:close/>
                <a:moveTo>
                  <a:pt x="708693" y="216355"/>
                </a:moveTo>
                <a:lnTo>
                  <a:pt x="630140" y="317082"/>
                </a:lnTo>
                <a:cubicBezTo>
                  <a:pt x="630159" y="317092"/>
                  <a:pt x="630159" y="317092"/>
                  <a:pt x="630159" y="317111"/>
                </a:cubicBezTo>
                <a:lnTo>
                  <a:pt x="724686" y="242759"/>
                </a:lnTo>
                <a:lnTo>
                  <a:pt x="711722" y="216651"/>
                </a:lnTo>
                <a:cubicBezTo>
                  <a:pt x="711093" y="216870"/>
                  <a:pt x="710427" y="216984"/>
                  <a:pt x="709750" y="216822"/>
                </a:cubicBezTo>
                <a:cubicBezTo>
                  <a:pt x="709350" y="216736"/>
                  <a:pt x="709017" y="216546"/>
                  <a:pt x="708693" y="216355"/>
                </a:cubicBezTo>
                <a:close/>
                <a:moveTo>
                  <a:pt x="1918578" y="215765"/>
                </a:moveTo>
                <a:lnTo>
                  <a:pt x="1902642" y="224328"/>
                </a:lnTo>
                <a:lnTo>
                  <a:pt x="1914253" y="238720"/>
                </a:lnTo>
                <a:lnTo>
                  <a:pt x="2002293" y="239444"/>
                </a:lnTo>
                <a:cubicBezTo>
                  <a:pt x="2002302" y="239387"/>
                  <a:pt x="2002283" y="239311"/>
                  <a:pt x="2002293" y="239244"/>
                </a:cubicBezTo>
                <a:close/>
                <a:moveTo>
                  <a:pt x="713465" y="215374"/>
                </a:moveTo>
                <a:cubicBezTo>
                  <a:pt x="713208" y="215755"/>
                  <a:pt x="712884" y="216060"/>
                  <a:pt x="712503" y="216308"/>
                </a:cubicBezTo>
                <a:lnTo>
                  <a:pt x="725371" y="242206"/>
                </a:lnTo>
                <a:lnTo>
                  <a:pt x="739887" y="230786"/>
                </a:lnTo>
                <a:close/>
                <a:moveTo>
                  <a:pt x="773501" y="214593"/>
                </a:moveTo>
                <a:lnTo>
                  <a:pt x="763024" y="215889"/>
                </a:lnTo>
                <a:cubicBezTo>
                  <a:pt x="763024" y="215955"/>
                  <a:pt x="763024" y="216032"/>
                  <a:pt x="763024" y="216108"/>
                </a:cubicBezTo>
                <a:lnTo>
                  <a:pt x="774454" y="218175"/>
                </a:lnTo>
                <a:close/>
                <a:moveTo>
                  <a:pt x="714037" y="214022"/>
                </a:moveTo>
                <a:cubicBezTo>
                  <a:pt x="714027" y="214069"/>
                  <a:pt x="714037" y="214098"/>
                  <a:pt x="714037" y="214146"/>
                </a:cubicBezTo>
                <a:cubicBezTo>
                  <a:pt x="713970" y="214403"/>
                  <a:pt x="713818" y="214612"/>
                  <a:pt x="713713" y="214841"/>
                </a:cubicBezTo>
                <a:lnTo>
                  <a:pt x="740402" y="230405"/>
                </a:lnTo>
                <a:lnTo>
                  <a:pt x="756490" y="217746"/>
                </a:lnTo>
                <a:cubicBezTo>
                  <a:pt x="756204" y="217270"/>
                  <a:pt x="756061" y="216746"/>
                  <a:pt x="756023" y="216184"/>
                </a:cubicBezTo>
                <a:close/>
                <a:moveTo>
                  <a:pt x="2056042" y="213069"/>
                </a:moveTo>
                <a:lnTo>
                  <a:pt x="2009037" y="238511"/>
                </a:lnTo>
                <a:cubicBezTo>
                  <a:pt x="2009256" y="239073"/>
                  <a:pt x="2009351" y="239654"/>
                  <a:pt x="2009284" y="240282"/>
                </a:cubicBezTo>
                <a:lnTo>
                  <a:pt x="2068739" y="255675"/>
                </a:lnTo>
                <a:close/>
                <a:moveTo>
                  <a:pt x="1146948" y="212393"/>
                </a:moveTo>
                <a:lnTo>
                  <a:pt x="1169798" y="229757"/>
                </a:lnTo>
                <a:cubicBezTo>
                  <a:pt x="1169798" y="229509"/>
                  <a:pt x="1169760" y="229262"/>
                  <a:pt x="1169827" y="229024"/>
                </a:cubicBezTo>
                <a:cubicBezTo>
                  <a:pt x="1169903" y="228652"/>
                  <a:pt x="1170084" y="228347"/>
                  <a:pt x="1170265" y="228042"/>
                </a:cubicBezTo>
                <a:close/>
                <a:moveTo>
                  <a:pt x="1886059" y="212069"/>
                </a:moveTo>
                <a:lnTo>
                  <a:pt x="1876334" y="235605"/>
                </a:lnTo>
                <a:cubicBezTo>
                  <a:pt x="1876877" y="235863"/>
                  <a:pt x="1877353" y="236225"/>
                  <a:pt x="1877677" y="236691"/>
                </a:cubicBezTo>
                <a:lnTo>
                  <a:pt x="1879420" y="235758"/>
                </a:lnTo>
                <a:close/>
                <a:moveTo>
                  <a:pt x="1890507" y="210517"/>
                </a:moveTo>
                <a:lnTo>
                  <a:pt x="1898499" y="225490"/>
                </a:lnTo>
                <a:lnTo>
                  <a:pt x="1901366" y="223966"/>
                </a:lnTo>
                <a:close/>
                <a:moveTo>
                  <a:pt x="1889260" y="210098"/>
                </a:moveTo>
                <a:cubicBezTo>
                  <a:pt x="1888707" y="210307"/>
                  <a:pt x="1888136" y="210402"/>
                  <a:pt x="1887516" y="210307"/>
                </a:cubicBezTo>
                <a:lnTo>
                  <a:pt x="1880544" y="235148"/>
                </a:lnTo>
                <a:lnTo>
                  <a:pt x="1897718" y="225928"/>
                </a:lnTo>
                <a:close/>
                <a:moveTo>
                  <a:pt x="1885735" y="209507"/>
                </a:moveTo>
                <a:lnTo>
                  <a:pt x="1853788" y="238349"/>
                </a:lnTo>
                <a:lnTo>
                  <a:pt x="1871334" y="238320"/>
                </a:lnTo>
                <a:cubicBezTo>
                  <a:pt x="1871343" y="238196"/>
                  <a:pt x="1871315" y="238082"/>
                  <a:pt x="1871343" y="237949"/>
                </a:cubicBezTo>
                <a:cubicBezTo>
                  <a:pt x="1871781" y="236034"/>
                  <a:pt x="1873715" y="234834"/>
                  <a:pt x="1875620" y="235272"/>
                </a:cubicBezTo>
                <a:cubicBezTo>
                  <a:pt x="1875753" y="235310"/>
                  <a:pt x="1875858" y="235396"/>
                  <a:pt x="1875972" y="235434"/>
                </a:cubicBezTo>
                <a:lnTo>
                  <a:pt x="1886497" y="209983"/>
                </a:lnTo>
                <a:cubicBezTo>
                  <a:pt x="1886221" y="209840"/>
                  <a:pt x="1885954" y="209698"/>
                  <a:pt x="1885735" y="209507"/>
                </a:cubicBezTo>
                <a:close/>
                <a:moveTo>
                  <a:pt x="1136518" y="209269"/>
                </a:moveTo>
                <a:lnTo>
                  <a:pt x="1121373" y="236434"/>
                </a:lnTo>
                <a:lnTo>
                  <a:pt x="1143728" y="233415"/>
                </a:lnTo>
                <a:lnTo>
                  <a:pt x="1138290" y="209545"/>
                </a:lnTo>
                <a:cubicBezTo>
                  <a:pt x="1137890" y="209593"/>
                  <a:pt x="1137480" y="209621"/>
                  <a:pt x="1137071" y="209526"/>
                </a:cubicBezTo>
                <a:cubicBezTo>
                  <a:pt x="1136870" y="209478"/>
                  <a:pt x="1136718" y="209354"/>
                  <a:pt x="1136518" y="209269"/>
                </a:cubicBezTo>
                <a:close/>
                <a:moveTo>
                  <a:pt x="1140395" y="208497"/>
                </a:moveTo>
                <a:cubicBezTo>
                  <a:pt x="1140004" y="208888"/>
                  <a:pt x="1139537" y="209183"/>
                  <a:pt x="1139014" y="209364"/>
                </a:cubicBezTo>
                <a:lnTo>
                  <a:pt x="1144481" y="233319"/>
                </a:lnTo>
                <a:lnTo>
                  <a:pt x="1168751" y="230052"/>
                </a:lnTo>
                <a:close/>
                <a:moveTo>
                  <a:pt x="1891288" y="208097"/>
                </a:moveTo>
                <a:cubicBezTo>
                  <a:pt x="1891117" y="208554"/>
                  <a:pt x="1890850" y="208955"/>
                  <a:pt x="1890517" y="209297"/>
                </a:cubicBezTo>
                <a:lnTo>
                  <a:pt x="1902052" y="223594"/>
                </a:lnTo>
                <a:lnTo>
                  <a:pt x="1917282" y="215393"/>
                </a:lnTo>
                <a:close/>
                <a:moveTo>
                  <a:pt x="577505" y="207792"/>
                </a:moveTo>
                <a:lnTo>
                  <a:pt x="473330" y="228862"/>
                </a:lnTo>
                <a:lnTo>
                  <a:pt x="483503" y="373146"/>
                </a:lnTo>
                <a:cubicBezTo>
                  <a:pt x="483703" y="373156"/>
                  <a:pt x="483894" y="373118"/>
                  <a:pt x="484094" y="373156"/>
                </a:cubicBezTo>
                <a:cubicBezTo>
                  <a:pt x="485141" y="373394"/>
                  <a:pt x="485932" y="374080"/>
                  <a:pt x="486408" y="374956"/>
                </a:cubicBezTo>
                <a:lnTo>
                  <a:pt x="624273" y="320492"/>
                </a:lnTo>
                <a:cubicBezTo>
                  <a:pt x="624130" y="319949"/>
                  <a:pt x="624063" y="319368"/>
                  <a:pt x="624206" y="318787"/>
                </a:cubicBezTo>
                <a:cubicBezTo>
                  <a:pt x="624444" y="317739"/>
                  <a:pt x="625140" y="316949"/>
                  <a:pt x="626007" y="316473"/>
                </a:cubicBezTo>
                <a:lnTo>
                  <a:pt x="581868" y="210088"/>
                </a:lnTo>
                <a:cubicBezTo>
                  <a:pt x="581287" y="210259"/>
                  <a:pt x="580677" y="210345"/>
                  <a:pt x="580048" y="210202"/>
                </a:cubicBezTo>
                <a:cubicBezTo>
                  <a:pt x="578772" y="209907"/>
                  <a:pt x="577877" y="208945"/>
                  <a:pt x="577505" y="207792"/>
                </a:cubicBezTo>
                <a:close/>
                <a:moveTo>
                  <a:pt x="1134746" y="207716"/>
                </a:moveTo>
                <a:lnTo>
                  <a:pt x="1041201" y="247054"/>
                </a:lnTo>
                <a:cubicBezTo>
                  <a:pt x="1041230" y="247131"/>
                  <a:pt x="1041258" y="247188"/>
                  <a:pt x="1041287" y="247254"/>
                </a:cubicBezTo>
                <a:lnTo>
                  <a:pt x="1120373" y="236577"/>
                </a:lnTo>
                <a:lnTo>
                  <a:pt x="1135794" y="208945"/>
                </a:lnTo>
                <a:cubicBezTo>
                  <a:pt x="1135356" y="208621"/>
                  <a:pt x="1135013" y="208183"/>
                  <a:pt x="1134746" y="207716"/>
                </a:cubicBezTo>
                <a:close/>
                <a:moveTo>
                  <a:pt x="1140976" y="207669"/>
                </a:moveTo>
                <a:cubicBezTo>
                  <a:pt x="1140947" y="207716"/>
                  <a:pt x="1140938" y="207764"/>
                  <a:pt x="1140919" y="207811"/>
                </a:cubicBezTo>
                <a:lnTo>
                  <a:pt x="1141071" y="207926"/>
                </a:lnTo>
                <a:lnTo>
                  <a:pt x="1170475" y="227652"/>
                </a:lnTo>
                <a:cubicBezTo>
                  <a:pt x="1171294" y="226585"/>
                  <a:pt x="1172704" y="226014"/>
                  <a:pt x="1174104" y="226338"/>
                </a:cubicBezTo>
                <a:cubicBezTo>
                  <a:pt x="1175980" y="226766"/>
                  <a:pt x="1177142" y="228614"/>
                  <a:pt x="1176790" y="230481"/>
                </a:cubicBezTo>
                <a:lnTo>
                  <a:pt x="1266725" y="256436"/>
                </a:lnTo>
                <a:close/>
                <a:moveTo>
                  <a:pt x="584344" y="207345"/>
                </a:moveTo>
                <a:cubicBezTo>
                  <a:pt x="584335" y="207402"/>
                  <a:pt x="584344" y="207459"/>
                  <a:pt x="584335" y="207516"/>
                </a:cubicBezTo>
                <a:cubicBezTo>
                  <a:pt x="584097" y="208554"/>
                  <a:pt x="583401" y="209364"/>
                  <a:pt x="582525" y="209812"/>
                </a:cubicBezTo>
                <a:lnTo>
                  <a:pt x="626664" y="316206"/>
                </a:lnTo>
                <a:cubicBezTo>
                  <a:pt x="627245" y="316025"/>
                  <a:pt x="627854" y="315949"/>
                  <a:pt x="628483" y="316092"/>
                </a:cubicBezTo>
                <a:cubicBezTo>
                  <a:pt x="628874" y="316187"/>
                  <a:pt x="629216" y="316377"/>
                  <a:pt x="629540" y="316577"/>
                </a:cubicBezTo>
                <a:lnTo>
                  <a:pt x="708103" y="215851"/>
                </a:lnTo>
                <a:cubicBezTo>
                  <a:pt x="707502" y="215270"/>
                  <a:pt x="707112" y="214498"/>
                  <a:pt x="707036" y="213650"/>
                </a:cubicBezTo>
                <a:close/>
                <a:moveTo>
                  <a:pt x="848339" y="205325"/>
                </a:moveTo>
                <a:lnTo>
                  <a:pt x="774177" y="214517"/>
                </a:lnTo>
                <a:lnTo>
                  <a:pt x="775187" y="218318"/>
                </a:lnTo>
                <a:lnTo>
                  <a:pt x="841548" y="230309"/>
                </a:lnTo>
                <a:lnTo>
                  <a:pt x="869180" y="217555"/>
                </a:lnTo>
                <a:close/>
                <a:moveTo>
                  <a:pt x="470692" y="204459"/>
                </a:moveTo>
                <a:lnTo>
                  <a:pt x="448775" y="231491"/>
                </a:lnTo>
                <a:cubicBezTo>
                  <a:pt x="449156" y="231900"/>
                  <a:pt x="449442" y="232348"/>
                  <a:pt x="449623" y="232881"/>
                </a:cubicBezTo>
                <a:lnTo>
                  <a:pt x="472378" y="228281"/>
                </a:lnTo>
                <a:close/>
                <a:moveTo>
                  <a:pt x="2019114" y="202144"/>
                </a:moveTo>
                <a:lnTo>
                  <a:pt x="2006179" y="236348"/>
                </a:lnTo>
                <a:cubicBezTo>
                  <a:pt x="2006322" y="236367"/>
                  <a:pt x="2006446" y="236339"/>
                  <a:pt x="2006579" y="236367"/>
                </a:cubicBezTo>
                <a:cubicBezTo>
                  <a:pt x="2006627" y="236387"/>
                  <a:pt x="2006655" y="236406"/>
                  <a:pt x="2006693" y="236415"/>
                </a:cubicBezTo>
                <a:close/>
                <a:moveTo>
                  <a:pt x="381357" y="201639"/>
                </a:moveTo>
                <a:lnTo>
                  <a:pt x="322445" y="333132"/>
                </a:lnTo>
                <a:cubicBezTo>
                  <a:pt x="322664" y="333265"/>
                  <a:pt x="322845" y="333437"/>
                  <a:pt x="323035" y="333618"/>
                </a:cubicBezTo>
                <a:lnTo>
                  <a:pt x="443250" y="235853"/>
                </a:lnTo>
                <a:cubicBezTo>
                  <a:pt x="442755" y="235072"/>
                  <a:pt x="442565" y="234110"/>
                  <a:pt x="442784" y="233148"/>
                </a:cubicBezTo>
                <a:cubicBezTo>
                  <a:pt x="442822" y="232996"/>
                  <a:pt x="442917" y="232891"/>
                  <a:pt x="442965" y="232748"/>
                </a:cubicBezTo>
                <a:close/>
                <a:moveTo>
                  <a:pt x="915357" y="200039"/>
                </a:moveTo>
                <a:lnTo>
                  <a:pt x="907051" y="238701"/>
                </a:lnTo>
                <a:lnTo>
                  <a:pt x="912442" y="241863"/>
                </a:lnTo>
                <a:cubicBezTo>
                  <a:pt x="913071" y="241063"/>
                  <a:pt x="914014" y="240596"/>
                  <a:pt x="915043" y="240539"/>
                </a:cubicBezTo>
                <a:lnTo>
                  <a:pt x="915376" y="200049"/>
                </a:lnTo>
                <a:cubicBezTo>
                  <a:pt x="915367" y="200049"/>
                  <a:pt x="915367" y="200049"/>
                  <a:pt x="915357" y="200039"/>
                </a:cubicBezTo>
                <a:close/>
                <a:moveTo>
                  <a:pt x="916557" y="199953"/>
                </a:moveTo>
                <a:cubicBezTo>
                  <a:pt x="916319" y="200020"/>
                  <a:pt x="916081" y="200058"/>
                  <a:pt x="915833" y="200058"/>
                </a:cubicBezTo>
                <a:lnTo>
                  <a:pt x="915500" y="240558"/>
                </a:lnTo>
                <a:cubicBezTo>
                  <a:pt x="915690" y="240568"/>
                  <a:pt x="915862" y="240530"/>
                  <a:pt x="916052" y="240568"/>
                </a:cubicBezTo>
                <a:cubicBezTo>
                  <a:pt x="917624" y="240930"/>
                  <a:pt x="918643" y="242282"/>
                  <a:pt x="918757" y="243816"/>
                </a:cubicBezTo>
                <a:lnTo>
                  <a:pt x="935255" y="244359"/>
                </a:lnTo>
                <a:close/>
                <a:moveTo>
                  <a:pt x="912576" y="198382"/>
                </a:moveTo>
                <a:lnTo>
                  <a:pt x="871028" y="217565"/>
                </a:lnTo>
                <a:lnTo>
                  <a:pt x="906203" y="238206"/>
                </a:lnTo>
                <a:lnTo>
                  <a:pt x="914443" y="199858"/>
                </a:lnTo>
                <a:cubicBezTo>
                  <a:pt x="913652" y="199572"/>
                  <a:pt x="912985" y="199067"/>
                  <a:pt x="912576" y="198382"/>
                </a:cubicBezTo>
                <a:close/>
                <a:moveTo>
                  <a:pt x="918700" y="198248"/>
                </a:moveTo>
                <a:cubicBezTo>
                  <a:pt x="918395" y="198820"/>
                  <a:pt x="917976" y="199296"/>
                  <a:pt x="917433" y="199620"/>
                </a:cubicBezTo>
                <a:lnTo>
                  <a:pt x="936283" y="244397"/>
                </a:lnTo>
                <a:lnTo>
                  <a:pt x="1034362" y="247635"/>
                </a:lnTo>
                <a:cubicBezTo>
                  <a:pt x="1034391" y="247531"/>
                  <a:pt x="1034353" y="247416"/>
                  <a:pt x="1034372" y="247302"/>
                </a:cubicBezTo>
                <a:cubicBezTo>
                  <a:pt x="1034391" y="247226"/>
                  <a:pt x="1034448" y="247159"/>
                  <a:pt x="1034467" y="247083"/>
                </a:cubicBezTo>
                <a:close/>
                <a:moveTo>
                  <a:pt x="912204" y="197401"/>
                </a:moveTo>
                <a:lnTo>
                  <a:pt x="849844" y="205135"/>
                </a:lnTo>
                <a:lnTo>
                  <a:pt x="870209" y="217079"/>
                </a:lnTo>
                <a:lnTo>
                  <a:pt x="912299" y="197648"/>
                </a:lnTo>
                <a:cubicBezTo>
                  <a:pt x="912271" y="197572"/>
                  <a:pt x="912214" y="197486"/>
                  <a:pt x="912204" y="197401"/>
                </a:cubicBezTo>
                <a:close/>
                <a:moveTo>
                  <a:pt x="468758" y="195981"/>
                </a:moveTo>
                <a:lnTo>
                  <a:pt x="448556" y="230471"/>
                </a:lnTo>
                <a:lnTo>
                  <a:pt x="470597" y="203278"/>
                </a:lnTo>
                <a:lnTo>
                  <a:pt x="470111" y="196343"/>
                </a:lnTo>
                <a:cubicBezTo>
                  <a:pt x="469911" y="196334"/>
                  <a:pt x="469730" y="196372"/>
                  <a:pt x="469530" y="196334"/>
                </a:cubicBezTo>
                <a:cubicBezTo>
                  <a:pt x="469244" y="196258"/>
                  <a:pt x="469006" y="196096"/>
                  <a:pt x="468758" y="195981"/>
                </a:cubicBezTo>
                <a:close/>
                <a:moveTo>
                  <a:pt x="478950" y="194267"/>
                </a:moveTo>
                <a:lnTo>
                  <a:pt x="471549" y="203392"/>
                </a:lnTo>
                <a:lnTo>
                  <a:pt x="473292" y="228081"/>
                </a:lnTo>
                <a:lnTo>
                  <a:pt x="577353" y="207021"/>
                </a:lnTo>
                <a:cubicBezTo>
                  <a:pt x="577343" y="206887"/>
                  <a:pt x="577362" y="206745"/>
                  <a:pt x="577362" y="206602"/>
                </a:cubicBezTo>
                <a:close/>
                <a:moveTo>
                  <a:pt x="171112" y="194153"/>
                </a:moveTo>
                <a:lnTo>
                  <a:pt x="68413" y="301290"/>
                </a:lnTo>
                <a:cubicBezTo>
                  <a:pt x="68708" y="301652"/>
                  <a:pt x="68927" y="302061"/>
                  <a:pt x="69061" y="302509"/>
                </a:cubicBezTo>
                <a:lnTo>
                  <a:pt x="187190" y="280201"/>
                </a:lnTo>
                <a:cubicBezTo>
                  <a:pt x="187161" y="279839"/>
                  <a:pt x="187133" y="279478"/>
                  <a:pt x="187218" y="279097"/>
                </a:cubicBezTo>
                <a:cubicBezTo>
                  <a:pt x="187523" y="277782"/>
                  <a:pt x="188533" y="276877"/>
                  <a:pt x="189733" y="276515"/>
                </a:cubicBezTo>
                <a:lnTo>
                  <a:pt x="173645" y="194829"/>
                </a:lnTo>
                <a:cubicBezTo>
                  <a:pt x="173255" y="194876"/>
                  <a:pt x="172855" y="194896"/>
                  <a:pt x="172455" y="194800"/>
                </a:cubicBezTo>
                <a:cubicBezTo>
                  <a:pt x="171950" y="194676"/>
                  <a:pt x="171502" y="194448"/>
                  <a:pt x="171112" y="194153"/>
                </a:cubicBezTo>
                <a:close/>
                <a:moveTo>
                  <a:pt x="473816" y="193629"/>
                </a:moveTo>
                <a:cubicBezTo>
                  <a:pt x="473816" y="193629"/>
                  <a:pt x="473816" y="193638"/>
                  <a:pt x="473816" y="193648"/>
                </a:cubicBezTo>
                <a:cubicBezTo>
                  <a:pt x="473483" y="195057"/>
                  <a:pt x="472378" y="196058"/>
                  <a:pt x="471044" y="196334"/>
                </a:cubicBezTo>
                <a:lnTo>
                  <a:pt x="471454" y="202230"/>
                </a:lnTo>
                <a:lnTo>
                  <a:pt x="478007" y="194153"/>
                </a:lnTo>
                <a:close/>
                <a:moveTo>
                  <a:pt x="725667" y="193543"/>
                </a:moveTo>
                <a:lnTo>
                  <a:pt x="712865" y="210688"/>
                </a:lnTo>
                <a:cubicBezTo>
                  <a:pt x="713570" y="211298"/>
                  <a:pt x="713989" y="212155"/>
                  <a:pt x="714056" y="213098"/>
                </a:cubicBezTo>
                <a:lnTo>
                  <a:pt x="756042" y="215260"/>
                </a:lnTo>
                <a:cubicBezTo>
                  <a:pt x="756042" y="215203"/>
                  <a:pt x="756032" y="215146"/>
                  <a:pt x="756042" y="215088"/>
                </a:cubicBezTo>
                <a:cubicBezTo>
                  <a:pt x="756109" y="214793"/>
                  <a:pt x="756270" y="214555"/>
                  <a:pt x="756404" y="214298"/>
                </a:cubicBezTo>
                <a:close/>
                <a:moveTo>
                  <a:pt x="169892" y="192305"/>
                </a:moveTo>
                <a:lnTo>
                  <a:pt x="7034" y="219051"/>
                </a:lnTo>
                <a:cubicBezTo>
                  <a:pt x="7043" y="219356"/>
                  <a:pt x="7082" y="219670"/>
                  <a:pt x="7015" y="219975"/>
                </a:cubicBezTo>
                <a:cubicBezTo>
                  <a:pt x="6834" y="220727"/>
                  <a:pt x="6396" y="221318"/>
                  <a:pt x="5862" y="221794"/>
                </a:cubicBezTo>
                <a:lnTo>
                  <a:pt x="63851" y="300461"/>
                </a:lnTo>
                <a:cubicBezTo>
                  <a:pt x="64613" y="300004"/>
                  <a:pt x="65556" y="299813"/>
                  <a:pt x="66498" y="300033"/>
                </a:cubicBezTo>
                <a:cubicBezTo>
                  <a:pt x="67013" y="300147"/>
                  <a:pt x="67441" y="300375"/>
                  <a:pt x="67842" y="300671"/>
                </a:cubicBezTo>
                <a:lnTo>
                  <a:pt x="170550" y="193533"/>
                </a:lnTo>
                <a:cubicBezTo>
                  <a:pt x="170245" y="193162"/>
                  <a:pt x="170035" y="192762"/>
                  <a:pt x="169892" y="192305"/>
                </a:cubicBezTo>
                <a:close/>
                <a:moveTo>
                  <a:pt x="482893" y="188123"/>
                </a:moveTo>
                <a:lnTo>
                  <a:pt x="473730" y="191924"/>
                </a:lnTo>
                <a:cubicBezTo>
                  <a:pt x="473826" y="192257"/>
                  <a:pt x="473845" y="192590"/>
                  <a:pt x="473835" y="192952"/>
                </a:cubicBezTo>
                <a:lnTo>
                  <a:pt x="478502" y="193533"/>
                </a:lnTo>
                <a:close/>
                <a:moveTo>
                  <a:pt x="2134319" y="186095"/>
                </a:moveTo>
                <a:lnTo>
                  <a:pt x="2223520" y="233129"/>
                </a:lnTo>
                <a:lnTo>
                  <a:pt x="2226778" y="229186"/>
                </a:lnTo>
                <a:close/>
                <a:moveTo>
                  <a:pt x="2120536" y="181742"/>
                </a:moveTo>
                <a:cubicBezTo>
                  <a:pt x="2119850" y="182046"/>
                  <a:pt x="2119079" y="182208"/>
                  <a:pt x="2118298" y="182027"/>
                </a:cubicBezTo>
                <a:cubicBezTo>
                  <a:pt x="2118250" y="182008"/>
                  <a:pt x="2118241" y="181989"/>
                  <a:pt x="2118212" y="181989"/>
                </a:cubicBezTo>
                <a:lnTo>
                  <a:pt x="2089494" y="261047"/>
                </a:lnTo>
                <a:lnTo>
                  <a:pt x="2142844" y="274858"/>
                </a:lnTo>
                <a:lnTo>
                  <a:pt x="2171143" y="268867"/>
                </a:lnTo>
                <a:close/>
                <a:moveTo>
                  <a:pt x="2122032" y="180570"/>
                </a:moveTo>
                <a:cubicBezTo>
                  <a:pt x="2121784" y="180894"/>
                  <a:pt x="2121489" y="181170"/>
                  <a:pt x="2121165" y="181408"/>
                </a:cubicBezTo>
                <a:lnTo>
                  <a:pt x="2171876" y="268714"/>
                </a:lnTo>
                <a:lnTo>
                  <a:pt x="2198879" y="262990"/>
                </a:lnTo>
                <a:lnTo>
                  <a:pt x="2222997" y="233796"/>
                </a:lnTo>
                <a:close/>
                <a:moveTo>
                  <a:pt x="2116155" y="180541"/>
                </a:moveTo>
                <a:lnTo>
                  <a:pt x="2056728" y="212698"/>
                </a:lnTo>
                <a:lnTo>
                  <a:pt x="2069606" y="255913"/>
                </a:lnTo>
                <a:lnTo>
                  <a:pt x="2088818" y="260875"/>
                </a:lnTo>
                <a:lnTo>
                  <a:pt x="2117564" y="181694"/>
                </a:lnTo>
                <a:cubicBezTo>
                  <a:pt x="2117002" y="181418"/>
                  <a:pt x="2116507" y="181046"/>
                  <a:pt x="2116155" y="180541"/>
                </a:cubicBezTo>
                <a:close/>
                <a:moveTo>
                  <a:pt x="2274012" y="178141"/>
                </a:moveTo>
                <a:lnTo>
                  <a:pt x="2258973" y="243254"/>
                </a:lnTo>
                <a:lnTo>
                  <a:pt x="2260973" y="244187"/>
                </a:lnTo>
                <a:cubicBezTo>
                  <a:pt x="2261658" y="243083"/>
                  <a:pt x="2262906" y="242463"/>
                  <a:pt x="2264230" y="242559"/>
                </a:cubicBezTo>
                <a:close/>
                <a:moveTo>
                  <a:pt x="394959" y="177741"/>
                </a:moveTo>
                <a:cubicBezTo>
                  <a:pt x="394149" y="178360"/>
                  <a:pt x="393092" y="178674"/>
                  <a:pt x="392006" y="178427"/>
                </a:cubicBezTo>
                <a:cubicBezTo>
                  <a:pt x="391939" y="178408"/>
                  <a:pt x="391873" y="178351"/>
                  <a:pt x="391796" y="178332"/>
                </a:cubicBezTo>
                <a:lnTo>
                  <a:pt x="381690" y="200858"/>
                </a:lnTo>
                <a:lnTo>
                  <a:pt x="443298" y="231976"/>
                </a:lnTo>
                <a:cubicBezTo>
                  <a:pt x="443412" y="231805"/>
                  <a:pt x="443555" y="231681"/>
                  <a:pt x="443698" y="231538"/>
                </a:cubicBezTo>
                <a:close/>
                <a:moveTo>
                  <a:pt x="675641" y="177312"/>
                </a:moveTo>
                <a:lnTo>
                  <a:pt x="584363" y="206087"/>
                </a:lnTo>
                <a:cubicBezTo>
                  <a:pt x="584392" y="206202"/>
                  <a:pt x="584363" y="206326"/>
                  <a:pt x="584363" y="206440"/>
                </a:cubicBezTo>
                <a:lnTo>
                  <a:pt x="707055" y="212745"/>
                </a:lnTo>
                <a:cubicBezTo>
                  <a:pt x="707074" y="212679"/>
                  <a:pt x="707045" y="212603"/>
                  <a:pt x="707055" y="212536"/>
                </a:cubicBezTo>
                <a:cubicBezTo>
                  <a:pt x="707188" y="211955"/>
                  <a:pt x="707493" y="211459"/>
                  <a:pt x="707864" y="211040"/>
                </a:cubicBezTo>
                <a:close/>
                <a:moveTo>
                  <a:pt x="396178" y="176007"/>
                </a:moveTo>
                <a:cubicBezTo>
                  <a:pt x="396016" y="176531"/>
                  <a:pt x="395740" y="176969"/>
                  <a:pt x="395387" y="177350"/>
                </a:cubicBezTo>
                <a:lnTo>
                  <a:pt x="444117" y="231148"/>
                </a:lnTo>
                <a:cubicBezTo>
                  <a:pt x="444927" y="230519"/>
                  <a:pt x="445984" y="230205"/>
                  <a:pt x="447070" y="230452"/>
                </a:cubicBezTo>
                <a:cubicBezTo>
                  <a:pt x="447346" y="230519"/>
                  <a:pt x="447584" y="230681"/>
                  <a:pt x="447841" y="230805"/>
                </a:cubicBezTo>
                <a:lnTo>
                  <a:pt x="468349" y="195781"/>
                </a:lnTo>
                <a:cubicBezTo>
                  <a:pt x="467911" y="195496"/>
                  <a:pt x="467539" y="195115"/>
                  <a:pt x="467272" y="194667"/>
                </a:cubicBezTo>
                <a:cubicBezTo>
                  <a:pt x="467187" y="194543"/>
                  <a:pt x="467063" y="194457"/>
                  <a:pt x="466977" y="194324"/>
                </a:cubicBezTo>
                <a:cubicBezTo>
                  <a:pt x="466158" y="194981"/>
                  <a:pt x="465091" y="195296"/>
                  <a:pt x="463996" y="195048"/>
                </a:cubicBezTo>
                <a:cubicBezTo>
                  <a:pt x="462167" y="194629"/>
                  <a:pt x="461043" y="192867"/>
                  <a:pt x="461310" y="191047"/>
                </a:cubicBezTo>
                <a:close/>
                <a:moveTo>
                  <a:pt x="2273479" y="173874"/>
                </a:moveTo>
                <a:lnTo>
                  <a:pt x="2228093" y="228871"/>
                </a:lnTo>
                <a:lnTo>
                  <a:pt x="2258458" y="243016"/>
                </a:lnTo>
                <a:lnTo>
                  <a:pt x="2274336" y="174265"/>
                </a:lnTo>
                <a:cubicBezTo>
                  <a:pt x="2274032" y="174160"/>
                  <a:pt x="2273727" y="174026"/>
                  <a:pt x="2273479" y="173874"/>
                </a:cubicBezTo>
                <a:close/>
                <a:moveTo>
                  <a:pt x="2277927" y="173341"/>
                </a:moveTo>
                <a:cubicBezTo>
                  <a:pt x="2277213" y="174064"/>
                  <a:pt x="2276222" y="174474"/>
                  <a:pt x="2275146" y="174388"/>
                </a:cubicBezTo>
                <a:lnTo>
                  <a:pt x="2264783" y="242568"/>
                </a:lnTo>
                <a:cubicBezTo>
                  <a:pt x="2266316" y="242930"/>
                  <a:pt x="2267335" y="244207"/>
                  <a:pt x="2267497" y="245692"/>
                </a:cubicBezTo>
                <a:lnTo>
                  <a:pt x="2365605" y="244730"/>
                </a:lnTo>
                <a:cubicBezTo>
                  <a:pt x="2365614" y="244559"/>
                  <a:pt x="2365576" y="244407"/>
                  <a:pt x="2365614" y="244226"/>
                </a:cubicBezTo>
                <a:cubicBezTo>
                  <a:pt x="2365710" y="243807"/>
                  <a:pt x="2365900" y="243454"/>
                  <a:pt x="2366119" y="243121"/>
                </a:cubicBezTo>
                <a:close/>
                <a:moveTo>
                  <a:pt x="693367" y="171712"/>
                </a:moveTo>
                <a:lnTo>
                  <a:pt x="676384" y="177074"/>
                </a:lnTo>
                <a:lnTo>
                  <a:pt x="708379" y="210564"/>
                </a:lnTo>
                <a:cubicBezTo>
                  <a:pt x="709198" y="209926"/>
                  <a:pt x="710265" y="209602"/>
                  <a:pt x="711351" y="209850"/>
                </a:cubicBezTo>
                <a:cubicBezTo>
                  <a:pt x="711760" y="209945"/>
                  <a:pt x="712103" y="210136"/>
                  <a:pt x="712436" y="210345"/>
                </a:cubicBezTo>
                <a:lnTo>
                  <a:pt x="725219" y="193229"/>
                </a:lnTo>
                <a:close/>
                <a:moveTo>
                  <a:pt x="2271879" y="171474"/>
                </a:moveTo>
                <a:lnTo>
                  <a:pt x="2122594" y="178779"/>
                </a:lnTo>
                <a:cubicBezTo>
                  <a:pt x="2122575" y="178970"/>
                  <a:pt x="2122613" y="179151"/>
                  <a:pt x="2122565" y="179341"/>
                </a:cubicBezTo>
                <a:cubicBezTo>
                  <a:pt x="2122546" y="179446"/>
                  <a:pt x="2122470" y="179532"/>
                  <a:pt x="2122432" y="179627"/>
                </a:cubicBezTo>
                <a:lnTo>
                  <a:pt x="2227330" y="228509"/>
                </a:lnTo>
                <a:lnTo>
                  <a:pt x="2272879" y="173331"/>
                </a:lnTo>
                <a:cubicBezTo>
                  <a:pt x="2272374" y="172817"/>
                  <a:pt x="2272012" y="172198"/>
                  <a:pt x="2271879" y="171474"/>
                </a:cubicBezTo>
                <a:close/>
                <a:moveTo>
                  <a:pt x="2554933" y="165863"/>
                </a:moveTo>
                <a:lnTo>
                  <a:pt x="2464436" y="258351"/>
                </a:lnTo>
                <a:cubicBezTo>
                  <a:pt x="2465046" y="259113"/>
                  <a:pt x="2465351" y="260066"/>
                  <a:pt x="2465208" y="261085"/>
                </a:cubicBezTo>
                <a:lnTo>
                  <a:pt x="2614988" y="301252"/>
                </a:lnTo>
                <a:cubicBezTo>
                  <a:pt x="2615284" y="300509"/>
                  <a:pt x="2615779" y="299890"/>
                  <a:pt x="2616446" y="299499"/>
                </a:cubicBezTo>
                <a:lnTo>
                  <a:pt x="2558172" y="166425"/>
                </a:lnTo>
                <a:cubicBezTo>
                  <a:pt x="2557591" y="166616"/>
                  <a:pt x="2556972" y="166702"/>
                  <a:pt x="2556334" y="166549"/>
                </a:cubicBezTo>
                <a:cubicBezTo>
                  <a:pt x="2555819" y="166425"/>
                  <a:pt x="2555352" y="166178"/>
                  <a:pt x="2554933" y="165863"/>
                </a:cubicBezTo>
                <a:close/>
                <a:moveTo>
                  <a:pt x="298680" y="163349"/>
                </a:moveTo>
                <a:lnTo>
                  <a:pt x="193381" y="277620"/>
                </a:lnTo>
                <a:cubicBezTo>
                  <a:pt x="194086" y="278458"/>
                  <a:pt x="194448" y="279554"/>
                  <a:pt x="194200" y="280687"/>
                </a:cubicBezTo>
                <a:cubicBezTo>
                  <a:pt x="194181" y="280773"/>
                  <a:pt x="194124" y="280840"/>
                  <a:pt x="194095" y="280925"/>
                </a:cubicBezTo>
                <a:lnTo>
                  <a:pt x="317558" y="334380"/>
                </a:lnTo>
                <a:cubicBezTo>
                  <a:pt x="318035" y="333532"/>
                  <a:pt x="318825" y="332932"/>
                  <a:pt x="319768" y="332694"/>
                </a:cubicBezTo>
                <a:lnTo>
                  <a:pt x="300718" y="163949"/>
                </a:lnTo>
                <a:cubicBezTo>
                  <a:pt x="300461" y="163949"/>
                  <a:pt x="300223" y="163996"/>
                  <a:pt x="299966" y="163930"/>
                </a:cubicBezTo>
                <a:cubicBezTo>
                  <a:pt x="299480" y="163815"/>
                  <a:pt x="299061" y="163615"/>
                  <a:pt x="298680" y="163349"/>
                </a:cubicBezTo>
                <a:close/>
                <a:moveTo>
                  <a:pt x="303728" y="162434"/>
                </a:moveTo>
                <a:cubicBezTo>
                  <a:pt x="303233" y="163177"/>
                  <a:pt x="302480" y="163682"/>
                  <a:pt x="301623" y="163892"/>
                </a:cubicBezTo>
                <a:lnTo>
                  <a:pt x="320664" y="332646"/>
                </a:lnTo>
                <a:cubicBezTo>
                  <a:pt x="320911" y="332646"/>
                  <a:pt x="321149" y="332608"/>
                  <a:pt x="321407" y="332665"/>
                </a:cubicBezTo>
                <a:cubicBezTo>
                  <a:pt x="321483" y="332684"/>
                  <a:pt x="321540" y="332741"/>
                  <a:pt x="321616" y="332770"/>
                </a:cubicBezTo>
                <a:lnTo>
                  <a:pt x="380547" y="201239"/>
                </a:lnTo>
                <a:close/>
                <a:moveTo>
                  <a:pt x="297470" y="161644"/>
                </a:moveTo>
                <a:lnTo>
                  <a:pt x="176779" y="190847"/>
                </a:lnTo>
                <a:cubicBezTo>
                  <a:pt x="176836" y="191257"/>
                  <a:pt x="176846" y="191686"/>
                  <a:pt x="176750" y="192114"/>
                </a:cubicBezTo>
                <a:cubicBezTo>
                  <a:pt x="176436" y="193429"/>
                  <a:pt x="175436" y="194343"/>
                  <a:pt x="174236" y="194695"/>
                </a:cubicBezTo>
                <a:lnTo>
                  <a:pt x="190323" y="276382"/>
                </a:lnTo>
                <a:cubicBezTo>
                  <a:pt x="190714" y="276353"/>
                  <a:pt x="191105" y="276334"/>
                  <a:pt x="191514" y="276420"/>
                </a:cubicBezTo>
                <a:cubicBezTo>
                  <a:pt x="191990" y="276525"/>
                  <a:pt x="192419" y="276734"/>
                  <a:pt x="192800" y="277011"/>
                </a:cubicBezTo>
                <a:lnTo>
                  <a:pt x="298099" y="162730"/>
                </a:lnTo>
                <a:cubicBezTo>
                  <a:pt x="297823" y="162406"/>
                  <a:pt x="297613" y="162044"/>
                  <a:pt x="297470" y="161644"/>
                </a:cubicBezTo>
                <a:close/>
                <a:moveTo>
                  <a:pt x="304233" y="161310"/>
                </a:moveTo>
                <a:cubicBezTo>
                  <a:pt x="304204" y="161444"/>
                  <a:pt x="304128" y="161539"/>
                  <a:pt x="304081" y="161653"/>
                </a:cubicBezTo>
                <a:lnTo>
                  <a:pt x="380900" y="200449"/>
                </a:lnTo>
                <a:lnTo>
                  <a:pt x="390987" y="177951"/>
                </a:lnTo>
                <a:cubicBezTo>
                  <a:pt x="389863" y="177274"/>
                  <a:pt x="389234" y="176046"/>
                  <a:pt x="389329" y="174703"/>
                </a:cubicBezTo>
                <a:close/>
                <a:moveTo>
                  <a:pt x="557493" y="157158"/>
                </a:moveTo>
                <a:lnTo>
                  <a:pt x="484465" y="187466"/>
                </a:lnTo>
                <a:lnTo>
                  <a:pt x="479445" y="193648"/>
                </a:lnTo>
                <a:lnTo>
                  <a:pt x="577372" y="205925"/>
                </a:lnTo>
                <a:cubicBezTo>
                  <a:pt x="577372" y="205916"/>
                  <a:pt x="577372" y="205906"/>
                  <a:pt x="577372" y="205897"/>
                </a:cubicBezTo>
                <a:cubicBezTo>
                  <a:pt x="577601" y="204887"/>
                  <a:pt x="578248" y="204106"/>
                  <a:pt x="579077" y="203620"/>
                </a:cubicBezTo>
                <a:close/>
                <a:moveTo>
                  <a:pt x="757375" y="154671"/>
                </a:moveTo>
                <a:lnTo>
                  <a:pt x="759642" y="212402"/>
                </a:lnTo>
                <a:cubicBezTo>
                  <a:pt x="759871" y="212412"/>
                  <a:pt x="760100" y="212374"/>
                  <a:pt x="760328" y="212431"/>
                </a:cubicBezTo>
                <a:cubicBezTo>
                  <a:pt x="761681" y="212736"/>
                  <a:pt x="762643" y="213803"/>
                  <a:pt x="762957" y="215060"/>
                </a:cubicBezTo>
                <a:lnTo>
                  <a:pt x="773292" y="213774"/>
                </a:lnTo>
                <a:lnTo>
                  <a:pt x="757575" y="154681"/>
                </a:lnTo>
                <a:cubicBezTo>
                  <a:pt x="757509" y="154691"/>
                  <a:pt x="757442" y="154671"/>
                  <a:pt x="757375" y="154671"/>
                </a:cubicBezTo>
                <a:close/>
                <a:moveTo>
                  <a:pt x="2037135" y="154519"/>
                </a:moveTo>
                <a:lnTo>
                  <a:pt x="2034773" y="160768"/>
                </a:lnTo>
                <a:lnTo>
                  <a:pt x="2007265" y="236682"/>
                </a:lnTo>
                <a:cubicBezTo>
                  <a:pt x="2007846" y="236958"/>
                  <a:pt x="2008351" y="237330"/>
                  <a:pt x="2008713" y="237853"/>
                </a:cubicBezTo>
                <a:lnTo>
                  <a:pt x="2055833" y="212355"/>
                </a:lnTo>
                <a:lnTo>
                  <a:pt x="2038593" y="154567"/>
                </a:lnTo>
                <a:cubicBezTo>
                  <a:pt x="2038135" y="154653"/>
                  <a:pt x="2037659" y="154653"/>
                  <a:pt x="2037154" y="154538"/>
                </a:cubicBezTo>
                <a:cubicBezTo>
                  <a:pt x="2037145" y="154538"/>
                  <a:pt x="2037135" y="154529"/>
                  <a:pt x="2037135" y="154519"/>
                </a:cubicBezTo>
                <a:close/>
                <a:moveTo>
                  <a:pt x="755089" y="154157"/>
                </a:moveTo>
                <a:lnTo>
                  <a:pt x="726171" y="192876"/>
                </a:lnTo>
                <a:lnTo>
                  <a:pt x="756851" y="213593"/>
                </a:lnTo>
                <a:cubicBezTo>
                  <a:pt x="757442" y="212936"/>
                  <a:pt x="758233" y="212488"/>
                  <a:pt x="759128" y="212393"/>
                </a:cubicBezTo>
                <a:lnTo>
                  <a:pt x="756861" y="154662"/>
                </a:lnTo>
                <a:cubicBezTo>
                  <a:pt x="756632" y="154643"/>
                  <a:pt x="756404" y="154691"/>
                  <a:pt x="756175" y="154643"/>
                </a:cubicBezTo>
                <a:cubicBezTo>
                  <a:pt x="755775" y="154548"/>
                  <a:pt x="755423" y="154357"/>
                  <a:pt x="755089" y="154157"/>
                </a:cubicBezTo>
                <a:close/>
                <a:moveTo>
                  <a:pt x="2032049" y="153690"/>
                </a:moveTo>
                <a:lnTo>
                  <a:pt x="1891460" y="205983"/>
                </a:lnTo>
                <a:cubicBezTo>
                  <a:pt x="1891574" y="206449"/>
                  <a:pt x="1891593" y="206935"/>
                  <a:pt x="1891508" y="207421"/>
                </a:cubicBezTo>
                <a:lnTo>
                  <a:pt x="1918197" y="214908"/>
                </a:lnTo>
                <a:close/>
                <a:moveTo>
                  <a:pt x="759785" y="153347"/>
                </a:moveTo>
                <a:cubicBezTo>
                  <a:pt x="759376" y="153862"/>
                  <a:pt x="758823" y="154214"/>
                  <a:pt x="758204" y="154452"/>
                </a:cubicBezTo>
                <a:lnTo>
                  <a:pt x="773958" y="213688"/>
                </a:lnTo>
                <a:lnTo>
                  <a:pt x="847149" y="204621"/>
                </a:lnTo>
                <a:close/>
                <a:moveTo>
                  <a:pt x="2035097" y="153119"/>
                </a:moveTo>
                <a:lnTo>
                  <a:pt x="1919501" y="215260"/>
                </a:lnTo>
                <a:lnTo>
                  <a:pt x="2002512" y="238549"/>
                </a:lnTo>
                <a:cubicBezTo>
                  <a:pt x="2002998" y="237368"/>
                  <a:pt x="2004007" y="236520"/>
                  <a:pt x="2005226" y="236320"/>
                </a:cubicBezTo>
                <a:lnTo>
                  <a:pt x="2036307" y="154138"/>
                </a:lnTo>
                <a:cubicBezTo>
                  <a:pt x="2035830" y="153881"/>
                  <a:pt x="2035411" y="153548"/>
                  <a:pt x="2035097" y="153119"/>
                </a:cubicBezTo>
                <a:close/>
                <a:moveTo>
                  <a:pt x="753794" y="152652"/>
                </a:moveTo>
                <a:lnTo>
                  <a:pt x="694387" y="171388"/>
                </a:lnTo>
                <a:lnTo>
                  <a:pt x="725724" y="192562"/>
                </a:lnTo>
                <a:lnTo>
                  <a:pt x="754661" y="153814"/>
                </a:lnTo>
                <a:cubicBezTo>
                  <a:pt x="754289" y="153490"/>
                  <a:pt x="754004" y="153100"/>
                  <a:pt x="753794" y="152652"/>
                </a:cubicBezTo>
                <a:close/>
                <a:moveTo>
                  <a:pt x="760252" y="152547"/>
                </a:moveTo>
                <a:lnTo>
                  <a:pt x="848653" y="204440"/>
                </a:lnTo>
                <a:lnTo>
                  <a:pt x="912128" y="196562"/>
                </a:lnTo>
                <a:cubicBezTo>
                  <a:pt x="912128" y="196372"/>
                  <a:pt x="912109" y="196191"/>
                  <a:pt x="912138" y="196010"/>
                </a:cubicBezTo>
                <a:close/>
                <a:moveTo>
                  <a:pt x="2041155" y="152452"/>
                </a:moveTo>
                <a:cubicBezTo>
                  <a:pt x="2040783" y="153300"/>
                  <a:pt x="2040145" y="153938"/>
                  <a:pt x="2039326" y="154281"/>
                </a:cubicBezTo>
                <a:lnTo>
                  <a:pt x="2056528" y="211984"/>
                </a:lnTo>
                <a:lnTo>
                  <a:pt x="2115840" y="179875"/>
                </a:lnTo>
                <a:cubicBezTo>
                  <a:pt x="2115574" y="179217"/>
                  <a:pt x="2115431" y="178484"/>
                  <a:pt x="2115593" y="177732"/>
                </a:cubicBezTo>
                <a:cubicBezTo>
                  <a:pt x="2115602" y="177713"/>
                  <a:pt x="2115621" y="177694"/>
                  <a:pt x="2115621" y="177674"/>
                </a:cubicBezTo>
                <a:close/>
                <a:moveTo>
                  <a:pt x="467406" y="146737"/>
                </a:moveTo>
                <a:lnTo>
                  <a:pt x="396235" y="174074"/>
                </a:lnTo>
                <a:cubicBezTo>
                  <a:pt x="396349" y="174522"/>
                  <a:pt x="396368" y="174988"/>
                  <a:pt x="396302" y="175465"/>
                </a:cubicBezTo>
                <a:lnTo>
                  <a:pt x="461424" y="190514"/>
                </a:lnTo>
                <a:cubicBezTo>
                  <a:pt x="461996" y="188752"/>
                  <a:pt x="463777" y="187666"/>
                  <a:pt x="465596" y="188095"/>
                </a:cubicBezTo>
                <a:cubicBezTo>
                  <a:pt x="466568" y="188323"/>
                  <a:pt x="467349" y="188923"/>
                  <a:pt x="467834" y="189714"/>
                </a:cubicBezTo>
                <a:cubicBezTo>
                  <a:pt x="468301" y="189342"/>
                  <a:pt x="468815" y="189057"/>
                  <a:pt x="469406" y="188952"/>
                </a:cubicBezTo>
                <a:close/>
                <a:moveTo>
                  <a:pt x="2631609" y="144270"/>
                </a:moveTo>
                <a:cubicBezTo>
                  <a:pt x="2630990" y="144880"/>
                  <a:pt x="2630209" y="145242"/>
                  <a:pt x="2629314" y="145289"/>
                </a:cubicBezTo>
                <a:lnTo>
                  <a:pt x="2618903" y="299080"/>
                </a:lnTo>
                <a:cubicBezTo>
                  <a:pt x="2618951" y="299090"/>
                  <a:pt x="2618999" y="299071"/>
                  <a:pt x="2619046" y="299080"/>
                </a:cubicBezTo>
                <a:cubicBezTo>
                  <a:pt x="2620084" y="299318"/>
                  <a:pt x="2620885" y="300004"/>
                  <a:pt x="2621351" y="300890"/>
                </a:cubicBezTo>
                <a:lnTo>
                  <a:pt x="2759226" y="246426"/>
                </a:lnTo>
                <a:cubicBezTo>
                  <a:pt x="2759073" y="245873"/>
                  <a:pt x="2759016" y="245302"/>
                  <a:pt x="2759149" y="244711"/>
                </a:cubicBezTo>
                <a:cubicBezTo>
                  <a:pt x="2759245" y="244340"/>
                  <a:pt x="2759416" y="244035"/>
                  <a:pt x="2759607" y="243721"/>
                </a:cubicBezTo>
                <a:close/>
                <a:moveTo>
                  <a:pt x="2625866" y="143032"/>
                </a:moveTo>
                <a:lnTo>
                  <a:pt x="2560620" y="162320"/>
                </a:lnTo>
                <a:cubicBezTo>
                  <a:pt x="2560734" y="162825"/>
                  <a:pt x="2560763" y="163339"/>
                  <a:pt x="2560639" y="163873"/>
                </a:cubicBezTo>
                <a:cubicBezTo>
                  <a:pt x="2560410" y="164873"/>
                  <a:pt x="2559762" y="165654"/>
                  <a:pt x="2558943" y="166130"/>
                </a:cubicBezTo>
                <a:lnTo>
                  <a:pt x="2617217" y="299204"/>
                </a:lnTo>
                <a:cubicBezTo>
                  <a:pt x="2617493" y="299118"/>
                  <a:pt x="2617770" y="299071"/>
                  <a:pt x="2618055" y="299061"/>
                </a:cubicBezTo>
                <a:lnTo>
                  <a:pt x="2628485" y="145270"/>
                </a:lnTo>
                <a:cubicBezTo>
                  <a:pt x="2628428" y="145270"/>
                  <a:pt x="2628390" y="145280"/>
                  <a:pt x="2628333" y="145270"/>
                </a:cubicBezTo>
                <a:cubicBezTo>
                  <a:pt x="2627133" y="144985"/>
                  <a:pt x="2626257" y="144108"/>
                  <a:pt x="2625866" y="143032"/>
                </a:cubicBezTo>
                <a:close/>
                <a:moveTo>
                  <a:pt x="630531" y="130078"/>
                </a:moveTo>
                <a:cubicBezTo>
                  <a:pt x="629712" y="130707"/>
                  <a:pt x="628655" y="131030"/>
                  <a:pt x="627559" y="130783"/>
                </a:cubicBezTo>
                <a:cubicBezTo>
                  <a:pt x="627292" y="130707"/>
                  <a:pt x="627073" y="130564"/>
                  <a:pt x="626835" y="130440"/>
                </a:cubicBezTo>
                <a:lnTo>
                  <a:pt x="582944" y="203820"/>
                </a:lnTo>
                <a:cubicBezTo>
                  <a:pt x="583439" y="204173"/>
                  <a:pt x="583792" y="204678"/>
                  <a:pt x="584039" y="205221"/>
                </a:cubicBezTo>
                <a:lnTo>
                  <a:pt x="674927" y="176550"/>
                </a:lnTo>
                <a:close/>
                <a:moveTo>
                  <a:pt x="631093" y="129640"/>
                </a:moveTo>
                <a:lnTo>
                  <a:pt x="675679" y="176312"/>
                </a:lnTo>
                <a:lnTo>
                  <a:pt x="692396" y="171045"/>
                </a:lnTo>
                <a:close/>
                <a:moveTo>
                  <a:pt x="625273" y="129040"/>
                </a:moveTo>
                <a:lnTo>
                  <a:pt x="558074" y="156919"/>
                </a:lnTo>
                <a:lnTo>
                  <a:pt x="579667" y="203411"/>
                </a:lnTo>
                <a:cubicBezTo>
                  <a:pt x="580296" y="203182"/>
                  <a:pt x="580963" y="203058"/>
                  <a:pt x="581658" y="203220"/>
                </a:cubicBezTo>
                <a:cubicBezTo>
                  <a:pt x="581934" y="203297"/>
                  <a:pt x="582153" y="203439"/>
                  <a:pt x="582392" y="203573"/>
                </a:cubicBezTo>
                <a:lnTo>
                  <a:pt x="626273" y="130183"/>
                </a:lnTo>
                <a:cubicBezTo>
                  <a:pt x="625854" y="129878"/>
                  <a:pt x="625530" y="129487"/>
                  <a:pt x="625273" y="129040"/>
                </a:cubicBezTo>
                <a:close/>
                <a:moveTo>
                  <a:pt x="631769" y="128297"/>
                </a:moveTo>
                <a:cubicBezTo>
                  <a:pt x="631693" y="128506"/>
                  <a:pt x="631588" y="128697"/>
                  <a:pt x="631493" y="128897"/>
                </a:cubicBezTo>
                <a:lnTo>
                  <a:pt x="693415" y="170731"/>
                </a:lnTo>
                <a:lnTo>
                  <a:pt x="753470" y="151785"/>
                </a:lnTo>
                <a:cubicBezTo>
                  <a:pt x="753413" y="151490"/>
                  <a:pt x="753470" y="151195"/>
                  <a:pt x="753489" y="150890"/>
                </a:cubicBezTo>
                <a:close/>
                <a:moveTo>
                  <a:pt x="533119" y="126173"/>
                </a:moveTo>
                <a:lnTo>
                  <a:pt x="472978" y="190495"/>
                </a:lnTo>
                <a:cubicBezTo>
                  <a:pt x="473016" y="190552"/>
                  <a:pt x="473045" y="190600"/>
                  <a:pt x="473083" y="190666"/>
                </a:cubicBezTo>
                <a:cubicBezTo>
                  <a:pt x="473197" y="190800"/>
                  <a:pt x="473321" y="190924"/>
                  <a:pt x="473416" y="191095"/>
                </a:cubicBezTo>
                <a:lnTo>
                  <a:pt x="484075" y="186675"/>
                </a:lnTo>
                <a:close/>
                <a:moveTo>
                  <a:pt x="537986" y="121458"/>
                </a:moveTo>
                <a:lnTo>
                  <a:pt x="485637" y="186018"/>
                </a:lnTo>
                <a:lnTo>
                  <a:pt x="557131" y="156357"/>
                </a:lnTo>
                <a:lnTo>
                  <a:pt x="541063" y="121782"/>
                </a:lnTo>
                <a:cubicBezTo>
                  <a:pt x="540434" y="122001"/>
                  <a:pt x="539767" y="122115"/>
                  <a:pt x="539072" y="121953"/>
                </a:cubicBezTo>
                <a:cubicBezTo>
                  <a:pt x="538662" y="121858"/>
                  <a:pt x="538310" y="121667"/>
                  <a:pt x="537986" y="121458"/>
                </a:cubicBezTo>
                <a:close/>
                <a:moveTo>
                  <a:pt x="536757" y="120124"/>
                </a:moveTo>
                <a:lnTo>
                  <a:pt x="468292" y="146423"/>
                </a:lnTo>
                <a:lnTo>
                  <a:pt x="470301" y="188971"/>
                </a:lnTo>
                <a:cubicBezTo>
                  <a:pt x="470473" y="188990"/>
                  <a:pt x="470644" y="188952"/>
                  <a:pt x="470825" y="188990"/>
                </a:cubicBezTo>
                <a:cubicBezTo>
                  <a:pt x="471521" y="189142"/>
                  <a:pt x="472083" y="189542"/>
                  <a:pt x="472540" y="190028"/>
                </a:cubicBezTo>
                <a:lnTo>
                  <a:pt x="537253" y="120801"/>
                </a:lnTo>
                <a:cubicBezTo>
                  <a:pt x="537062" y="120601"/>
                  <a:pt x="536881" y="120381"/>
                  <a:pt x="536757" y="120124"/>
                </a:cubicBezTo>
                <a:close/>
                <a:moveTo>
                  <a:pt x="543349" y="119124"/>
                </a:moveTo>
                <a:cubicBezTo>
                  <a:pt x="543349" y="119181"/>
                  <a:pt x="543358" y="119229"/>
                  <a:pt x="543349" y="119286"/>
                </a:cubicBezTo>
                <a:cubicBezTo>
                  <a:pt x="543110" y="120286"/>
                  <a:pt x="542463" y="121077"/>
                  <a:pt x="541634" y="121563"/>
                </a:cubicBezTo>
                <a:lnTo>
                  <a:pt x="557703" y="156129"/>
                </a:lnTo>
                <a:lnTo>
                  <a:pt x="624959" y="128221"/>
                </a:lnTo>
                <a:cubicBezTo>
                  <a:pt x="624873" y="127906"/>
                  <a:pt x="624844" y="127573"/>
                  <a:pt x="624844" y="127239"/>
                </a:cubicBezTo>
                <a:close/>
                <a:moveTo>
                  <a:pt x="2425517" y="101322"/>
                </a:moveTo>
                <a:lnTo>
                  <a:pt x="2370758" y="241921"/>
                </a:lnTo>
                <a:cubicBezTo>
                  <a:pt x="2371987" y="242587"/>
                  <a:pt x="2372710" y="243883"/>
                  <a:pt x="2372596" y="245292"/>
                </a:cubicBezTo>
                <a:lnTo>
                  <a:pt x="2458283" y="259685"/>
                </a:lnTo>
                <a:cubicBezTo>
                  <a:pt x="2458588" y="258494"/>
                  <a:pt x="2459483" y="257656"/>
                  <a:pt x="2460569" y="257275"/>
                </a:cubicBezTo>
                <a:lnTo>
                  <a:pt x="2426727" y="101389"/>
                </a:lnTo>
                <a:cubicBezTo>
                  <a:pt x="2426355" y="101427"/>
                  <a:pt x="2425984" y="101446"/>
                  <a:pt x="2425603" y="101360"/>
                </a:cubicBezTo>
                <a:cubicBezTo>
                  <a:pt x="2425574" y="101351"/>
                  <a:pt x="2425546" y="101332"/>
                  <a:pt x="2425517" y="101322"/>
                </a:cubicBezTo>
                <a:close/>
                <a:moveTo>
                  <a:pt x="2423403" y="99817"/>
                </a:moveTo>
                <a:lnTo>
                  <a:pt x="2278718" y="169788"/>
                </a:lnTo>
                <a:cubicBezTo>
                  <a:pt x="2278937" y="170388"/>
                  <a:pt x="2279032" y="171035"/>
                  <a:pt x="2278880" y="171712"/>
                </a:cubicBezTo>
                <a:cubicBezTo>
                  <a:pt x="2278784" y="172121"/>
                  <a:pt x="2278584" y="172474"/>
                  <a:pt x="2278375" y="172817"/>
                </a:cubicBezTo>
                <a:lnTo>
                  <a:pt x="2366567" y="242587"/>
                </a:lnTo>
                <a:cubicBezTo>
                  <a:pt x="2367415" y="241730"/>
                  <a:pt x="2368624" y="241263"/>
                  <a:pt x="2369891" y="241549"/>
                </a:cubicBezTo>
                <a:cubicBezTo>
                  <a:pt x="2369929" y="241549"/>
                  <a:pt x="2369948" y="241587"/>
                  <a:pt x="2369986" y="241587"/>
                </a:cubicBezTo>
                <a:lnTo>
                  <a:pt x="2424746" y="100979"/>
                </a:lnTo>
                <a:cubicBezTo>
                  <a:pt x="2424212" y="100684"/>
                  <a:pt x="2423727" y="100312"/>
                  <a:pt x="2423403" y="99817"/>
                </a:cubicBezTo>
                <a:close/>
                <a:moveTo>
                  <a:pt x="2429365" y="99808"/>
                </a:moveTo>
                <a:cubicBezTo>
                  <a:pt x="2428937" y="100474"/>
                  <a:pt x="2428289" y="100931"/>
                  <a:pt x="2427555" y="101198"/>
                </a:cubicBezTo>
                <a:lnTo>
                  <a:pt x="2461398" y="257075"/>
                </a:lnTo>
                <a:cubicBezTo>
                  <a:pt x="2461769" y="257037"/>
                  <a:pt x="2462141" y="257018"/>
                  <a:pt x="2462531" y="257103"/>
                </a:cubicBezTo>
                <a:cubicBezTo>
                  <a:pt x="2463055" y="257218"/>
                  <a:pt x="2463522" y="257475"/>
                  <a:pt x="2463922" y="257799"/>
                </a:cubicBezTo>
                <a:lnTo>
                  <a:pt x="2554428" y="165292"/>
                </a:lnTo>
                <a:cubicBezTo>
                  <a:pt x="2553762" y="164463"/>
                  <a:pt x="2553419" y="163387"/>
                  <a:pt x="2553647" y="162263"/>
                </a:cubicBezTo>
                <a:cubicBezTo>
                  <a:pt x="2553685" y="162120"/>
                  <a:pt x="2553781" y="162006"/>
                  <a:pt x="2553828" y="161872"/>
                </a:cubicBezTo>
                <a:close/>
                <a:moveTo>
                  <a:pt x="2145130" y="92769"/>
                </a:moveTo>
                <a:cubicBezTo>
                  <a:pt x="2144330" y="93788"/>
                  <a:pt x="2143044" y="94312"/>
                  <a:pt x="2141710" y="94083"/>
                </a:cubicBezTo>
                <a:lnTo>
                  <a:pt x="2120269" y="175236"/>
                </a:lnTo>
                <a:cubicBezTo>
                  <a:pt x="2121517" y="175684"/>
                  <a:pt x="2122413" y="176712"/>
                  <a:pt x="2122613" y="177951"/>
                </a:cubicBezTo>
                <a:lnTo>
                  <a:pt x="2271908" y="170655"/>
                </a:lnTo>
                <a:cubicBezTo>
                  <a:pt x="2271917" y="170464"/>
                  <a:pt x="2271869" y="170283"/>
                  <a:pt x="2271917" y="170093"/>
                </a:cubicBezTo>
                <a:cubicBezTo>
                  <a:pt x="2271974" y="169854"/>
                  <a:pt x="2272108" y="169664"/>
                  <a:pt x="2272212" y="169454"/>
                </a:cubicBezTo>
                <a:close/>
                <a:moveTo>
                  <a:pt x="2139453" y="92664"/>
                </a:moveTo>
                <a:lnTo>
                  <a:pt x="2041174" y="149595"/>
                </a:lnTo>
                <a:cubicBezTo>
                  <a:pt x="2041479" y="150290"/>
                  <a:pt x="2041641" y="151062"/>
                  <a:pt x="2041450" y="151852"/>
                </a:cubicBezTo>
                <a:cubicBezTo>
                  <a:pt x="2041450" y="151871"/>
                  <a:pt x="2041431" y="151900"/>
                  <a:pt x="2041431" y="151909"/>
                </a:cubicBezTo>
                <a:lnTo>
                  <a:pt x="2115888" y="177141"/>
                </a:lnTo>
                <a:cubicBezTo>
                  <a:pt x="2116536" y="175655"/>
                  <a:pt x="2118069" y="174760"/>
                  <a:pt x="2119698" y="175046"/>
                </a:cubicBezTo>
                <a:lnTo>
                  <a:pt x="2141139" y="93893"/>
                </a:lnTo>
                <a:cubicBezTo>
                  <a:pt x="2140443" y="93654"/>
                  <a:pt x="2139862" y="93235"/>
                  <a:pt x="2139453" y="92664"/>
                </a:cubicBezTo>
                <a:close/>
                <a:moveTo>
                  <a:pt x="308500" y="84901"/>
                </a:moveTo>
                <a:cubicBezTo>
                  <a:pt x="307900" y="85349"/>
                  <a:pt x="307176" y="85587"/>
                  <a:pt x="306424" y="85587"/>
                </a:cubicBezTo>
                <a:lnTo>
                  <a:pt x="301318" y="156967"/>
                </a:lnTo>
                <a:cubicBezTo>
                  <a:pt x="301404" y="156976"/>
                  <a:pt x="301499" y="156948"/>
                  <a:pt x="301585" y="156976"/>
                </a:cubicBezTo>
                <a:cubicBezTo>
                  <a:pt x="303319" y="157367"/>
                  <a:pt x="304395" y="158986"/>
                  <a:pt x="304281" y="160701"/>
                </a:cubicBezTo>
                <a:lnTo>
                  <a:pt x="389367" y="174093"/>
                </a:lnTo>
                <a:cubicBezTo>
                  <a:pt x="389510" y="173521"/>
                  <a:pt x="389806" y="173045"/>
                  <a:pt x="390168" y="172626"/>
                </a:cubicBezTo>
                <a:close/>
                <a:moveTo>
                  <a:pt x="303966" y="84644"/>
                </a:moveTo>
                <a:lnTo>
                  <a:pt x="176284" y="189409"/>
                </a:lnTo>
                <a:cubicBezTo>
                  <a:pt x="176417" y="189619"/>
                  <a:pt x="176474" y="189885"/>
                  <a:pt x="176560" y="190124"/>
                </a:cubicBezTo>
                <a:lnTo>
                  <a:pt x="297261" y="160929"/>
                </a:lnTo>
                <a:cubicBezTo>
                  <a:pt x="297204" y="160520"/>
                  <a:pt x="297184" y="160091"/>
                  <a:pt x="297289" y="159663"/>
                </a:cubicBezTo>
                <a:cubicBezTo>
                  <a:pt x="297661" y="158024"/>
                  <a:pt x="299128" y="156976"/>
                  <a:pt x="300737" y="156957"/>
                </a:cubicBezTo>
                <a:lnTo>
                  <a:pt x="305843" y="85577"/>
                </a:lnTo>
                <a:cubicBezTo>
                  <a:pt x="305747" y="85568"/>
                  <a:pt x="305662" y="85587"/>
                  <a:pt x="305567" y="85568"/>
                </a:cubicBezTo>
                <a:cubicBezTo>
                  <a:pt x="304928" y="85415"/>
                  <a:pt x="304404" y="85063"/>
                  <a:pt x="303966" y="84644"/>
                </a:cubicBezTo>
                <a:close/>
                <a:moveTo>
                  <a:pt x="460776" y="22169"/>
                </a:moveTo>
                <a:lnTo>
                  <a:pt x="394625" y="171921"/>
                </a:lnTo>
                <a:cubicBezTo>
                  <a:pt x="395197" y="172255"/>
                  <a:pt x="395635" y="172721"/>
                  <a:pt x="395940" y="173293"/>
                </a:cubicBezTo>
                <a:lnTo>
                  <a:pt x="467368" y="145861"/>
                </a:lnTo>
                <a:lnTo>
                  <a:pt x="461519" y="22283"/>
                </a:lnTo>
                <a:cubicBezTo>
                  <a:pt x="461348" y="22274"/>
                  <a:pt x="461176" y="22312"/>
                  <a:pt x="460995" y="22274"/>
                </a:cubicBezTo>
                <a:cubicBezTo>
                  <a:pt x="460919" y="22264"/>
                  <a:pt x="460862" y="22198"/>
                  <a:pt x="460776" y="22169"/>
                </a:cubicBezTo>
                <a:close/>
                <a:moveTo>
                  <a:pt x="463710" y="21817"/>
                </a:moveTo>
                <a:cubicBezTo>
                  <a:pt x="463310" y="22064"/>
                  <a:pt x="462881" y="22236"/>
                  <a:pt x="462415" y="22322"/>
                </a:cubicBezTo>
                <a:lnTo>
                  <a:pt x="468244" y="145537"/>
                </a:lnTo>
                <a:lnTo>
                  <a:pt x="536453" y="119343"/>
                </a:lnTo>
                <a:cubicBezTo>
                  <a:pt x="536319" y="118800"/>
                  <a:pt x="536262" y="118248"/>
                  <a:pt x="536395" y="117667"/>
                </a:cubicBezTo>
                <a:cubicBezTo>
                  <a:pt x="536548" y="116972"/>
                  <a:pt x="536948" y="116419"/>
                  <a:pt x="537434" y="115952"/>
                </a:cubicBezTo>
                <a:close/>
                <a:moveTo>
                  <a:pt x="458709" y="20531"/>
                </a:moveTo>
                <a:lnTo>
                  <a:pt x="309777" y="81167"/>
                </a:lnTo>
                <a:cubicBezTo>
                  <a:pt x="309919" y="81719"/>
                  <a:pt x="309996" y="82301"/>
                  <a:pt x="309853" y="82891"/>
                </a:cubicBezTo>
                <a:cubicBezTo>
                  <a:pt x="309710" y="83482"/>
                  <a:pt x="309405" y="83986"/>
                  <a:pt x="309024" y="84406"/>
                </a:cubicBezTo>
                <a:lnTo>
                  <a:pt x="390691" y="172131"/>
                </a:lnTo>
                <a:cubicBezTo>
                  <a:pt x="391511" y="171512"/>
                  <a:pt x="392549" y="171216"/>
                  <a:pt x="393625" y="171464"/>
                </a:cubicBezTo>
                <a:cubicBezTo>
                  <a:pt x="393701" y="171483"/>
                  <a:pt x="393758" y="171540"/>
                  <a:pt x="393835" y="171559"/>
                </a:cubicBezTo>
                <a:lnTo>
                  <a:pt x="459986" y="21817"/>
                </a:lnTo>
                <a:cubicBezTo>
                  <a:pt x="459452" y="21493"/>
                  <a:pt x="459005" y="21064"/>
                  <a:pt x="458709" y="20531"/>
                </a:cubicBezTo>
                <a:close/>
                <a:moveTo>
                  <a:pt x="649895" y="6653"/>
                </a:moveTo>
                <a:cubicBezTo>
                  <a:pt x="649324" y="6967"/>
                  <a:pt x="648667" y="7082"/>
                  <a:pt x="647990" y="7053"/>
                </a:cubicBezTo>
                <a:lnTo>
                  <a:pt x="629274" y="123849"/>
                </a:lnTo>
                <a:cubicBezTo>
                  <a:pt x="630950" y="124296"/>
                  <a:pt x="631979" y="125868"/>
                  <a:pt x="631855" y="127554"/>
                </a:cubicBezTo>
                <a:lnTo>
                  <a:pt x="753594" y="150157"/>
                </a:lnTo>
                <a:cubicBezTo>
                  <a:pt x="753775" y="149547"/>
                  <a:pt x="754118" y="149042"/>
                  <a:pt x="754546" y="148614"/>
                </a:cubicBezTo>
                <a:close/>
                <a:moveTo>
                  <a:pt x="646066" y="6434"/>
                </a:moveTo>
                <a:lnTo>
                  <a:pt x="542577" y="116229"/>
                </a:lnTo>
                <a:cubicBezTo>
                  <a:pt x="543110" y="116876"/>
                  <a:pt x="543387" y="117657"/>
                  <a:pt x="543377" y="118524"/>
                </a:cubicBezTo>
                <a:lnTo>
                  <a:pt x="624873" y="126639"/>
                </a:lnTo>
                <a:cubicBezTo>
                  <a:pt x="624883" y="126592"/>
                  <a:pt x="624864" y="126535"/>
                  <a:pt x="624873" y="126487"/>
                </a:cubicBezTo>
                <a:cubicBezTo>
                  <a:pt x="625273" y="124772"/>
                  <a:pt x="626845" y="123706"/>
                  <a:pt x="628550" y="123791"/>
                </a:cubicBezTo>
                <a:lnTo>
                  <a:pt x="647266" y="6996"/>
                </a:lnTo>
                <a:cubicBezTo>
                  <a:pt x="646828" y="6872"/>
                  <a:pt x="646419" y="6691"/>
                  <a:pt x="646066" y="6434"/>
                </a:cubicBezTo>
                <a:close/>
                <a:moveTo>
                  <a:pt x="644704" y="4310"/>
                </a:moveTo>
                <a:lnTo>
                  <a:pt x="465291" y="18978"/>
                </a:lnTo>
                <a:cubicBezTo>
                  <a:pt x="465282" y="19188"/>
                  <a:pt x="465320" y="19397"/>
                  <a:pt x="465272" y="19597"/>
                </a:cubicBezTo>
                <a:cubicBezTo>
                  <a:pt x="465120" y="20302"/>
                  <a:pt x="464720" y="20855"/>
                  <a:pt x="464234" y="21321"/>
                </a:cubicBezTo>
                <a:lnTo>
                  <a:pt x="537967" y="115457"/>
                </a:lnTo>
                <a:cubicBezTo>
                  <a:pt x="538738" y="114971"/>
                  <a:pt x="539710" y="114771"/>
                  <a:pt x="540672" y="115000"/>
                </a:cubicBezTo>
                <a:cubicBezTo>
                  <a:pt x="541177" y="115105"/>
                  <a:pt x="541615" y="115324"/>
                  <a:pt x="541996" y="115609"/>
                </a:cubicBezTo>
                <a:lnTo>
                  <a:pt x="645485" y="5805"/>
                </a:lnTo>
                <a:cubicBezTo>
                  <a:pt x="645123" y="5367"/>
                  <a:pt x="644847" y="4881"/>
                  <a:pt x="644704" y="4310"/>
                </a:cubicBezTo>
                <a:close/>
                <a:moveTo>
                  <a:pt x="649028" y="90"/>
                </a:moveTo>
                <a:cubicBezTo>
                  <a:pt x="650953" y="538"/>
                  <a:pt x="652153" y="2452"/>
                  <a:pt x="651705" y="4376"/>
                </a:cubicBezTo>
                <a:cubicBezTo>
                  <a:pt x="651543" y="5081"/>
                  <a:pt x="651134" y="5643"/>
                  <a:pt x="650657" y="6101"/>
                </a:cubicBezTo>
                <a:lnTo>
                  <a:pt x="755299" y="148071"/>
                </a:lnTo>
                <a:cubicBezTo>
                  <a:pt x="756042" y="147661"/>
                  <a:pt x="756918" y="147490"/>
                  <a:pt x="757813" y="147690"/>
                </a:cubicBezTo>
                <a:cubicBezTo>
                  <a:pt x="759652" y="148109"/>
                  <a:pt x="760785" y="149880"/>
                  <a:pt x="760500" y="151709"/>
                </a:cubicBezTo>
                <a:lnTo>
                  <a:pt x="912433" y="195181"/>
                </a:lnTo>
                <a:cubicBezTo>
                  <a:pt x="913100" y="193619"/>
                  <a:pt x="914747" y="192667"/>
                  <a:pt x="916462" y="193067"/>
                </a:cubicBezTo>
                <a:cubicBezTo>
                  <a:pt x="918386" y="193524"/>
                  <a:pt x="919577" y="195438"/>
                  <a:pt x="919138" y="197353"/>
                </a:cubicBezTo>
                <a:cubicBezTo>
                  <a:pt x="919119" y="197429"/>
                  <a:pt x="919053" y="197496"/>
                  <a:pt x="919034" y="197572"/>
                </a:cubicBezTo>
                <a:lnTo>
                  <a:pt x="1034801" y="246407"/>
                </a:lnTo>
                <a:cubicBezTo>
                  <a:pt x="1035553" y="245045"/>
                  <a:pt x="1037086" y="244254"/>
                  <a:pt x="1038677" y="244616"/>
                </a:cubicBezTo>
                <a:cubicBezTo>
                  <a:pt x="1039715" y="244864"/>
                  <a:pt x="1040515" y="245559"/>
                  <a:pt x="1040992" y="246435"/>
                </a:cubicBezTo>
                <a:lnTo>
                  <a:pt x="1134537" y="207088"/>
                </a:lnTo>
                <a:cubicBezTo>
                  <a:pt x="1134346" y="206507"/>
                  <a:pt x="1134251" y="205887"/>
                  <a:pt x="1134403" y="205240"/>
                </a:cubicBezTo>
                <a:cubicBezTo>
                  <a:pt x="1134842" y="203325"/>
                  <a:pt x="1136766" y="202125"/>
                  <a:pt x="1138690" y="202563"/>
                </a:cubicBezTo>
                <a:cubicBezTo>
                  <a:pt x="1140614" y="203011"/>
                  <a:pt x="1141814" y="204935"/>
                  <a:pt x="1141366" y="206849"/>
                </a:cubicBezTo>
                <a:cubicBezTo>
                  <a:pt x="1141357" y="206887"/>
                  <a:pt x="1141328" y="206916"/>
                  <a:pt x="1141319" y="206954"/>
                </a:cubicBezTo>
                <a:lnTo>
                  <a:pt x="1271354" y="257380"/>
                </a:lnTo>
                <a:cubicBezTo>
                  <a:pt x="1272097" y="255979"/>
                  <a:pt x="1273659" y="255160"/>
                  <a:pt x="1275269" y="255532"/>
                </a:cubicBezTo>
                <a:cubicBezTo>
                  <a:pt x="1276612" y="255846"/>
                  <a:pt x="1277564" y="256884"/>
                  <a:pt x="1277888" y="258141"/>
                </a:cubicBezTo>
                <a:lnTo>
                  <a:pt x="1403637" y="240206"/>
                </a:lnTo>
                <a:cubicBezTo>
                  <a:pt x="1403618" y="239892"/>
                  <a:pt x="1403580" y="239587"/>
                  <a:pt x="1403656" y="239273"/>
                </a:cubicBezTo>
                <a:cubicBezTo>
                  <a:pt x="1404094" y="237358"/>
                  <a:pt x="1406018" y="236158"/>
                  <a:pt x="1407942" y="236605"/>
                </a:cubicBezTo>
                <a:cubicBezTo>
                  <a:pt x="1409857" y="237053"/>
                  <a:pt x="1411067" y="238968"/>
                  <a:pt x="1410619" y="240882"/>
                </a:cubicBezTo>
                <a:cubicBezTo>
                  <a:pt x="1410552" y="241149"/>
                  <a:pt x="1410409" y="241368"/>
                  <a:pt x="1410295" y="241606"/>
                </a:cubicBezTo>
                <a:lnTo>
                  <a:pt x="1491343" y="290165"/>
                </a:lnTo>
                <a:cubicBezTo>
                  <a:pt x="1492163" y="289050"/>
                  <a:pt x="1493601" y="288450"/>
                  <a:pt x="1495039" y="288783"/>
                </a:cubicBezTo>
                <a:cubicBezTo>
                  <a:pt x="1496525" y="289126"/>
                  <a:pt x="1497554" y="290346"/>
                  <a:pt x="1497754" y="291765"/>
                </a:cubicBezTo>
                <a:lnTo>
                  <a:pt x="1563637" y="290835"/>
                </a:lnTo>
                <a:lnTo>
                  <a:pt x="1696331" y="240035"/>
                </a:lnTo>
                <a:cubicBezTo>
                  <a:pt x="1696188" y="239492"/>
                  <a:pt x="1696150" y="238939"/>
                  <a:pt x="1696283" y="238368"/>
                </a:cubicBezTo>
                <a:cubicBezTo>
                  <a:pt x="1696721" y="236453"/>
                  <a:pt x="1698645" y="235253"/>
                  <a:pt x="1700560" y="235691"/>
                </a:cubicBezTo>
                <a:cubicBezTo>
                  <a:pt x="1702055" y="236034"/>
                  <a:pt x="1703093" y="237272"/>
                  <a:pt x="1703275" y="238720"/>
                </a:cubicBezTo>
                <a:lnTo>
                  <a:pt x="1850655" y="238387"/>
                </a:lnTo>
                <a:lnTo>
                  <a:pt x="1885088" y="208840"/>
                </a:lnTo>
                <a:cubicBezTo>
                  <a:pt x="1884535" y="208050"/>
                  <a:pt x="1884297" y="207040"/>
                  <a:pt x="1884535" y="206030"/>
                </a:cubicBezTo>
                <a:cubicBezTo>
                  <a:pt x="1884973" y="204106"/>
                  <a:pt x="1886897" y="202906"/>
                  <a:pt x="1888812" y="203344"/>
                </a:cubicBezTo>
                <a:cubicBezTo>
                  <a:pt x="1889879" y="203592"/>
                  <a:pt x="1890688" y="204316"/>
                  <a:pt x="1891155" y="205211"/>
                </a:cubicBezTo>
                <a:lnTo>
                  <a:pt x="2034516" y="151890"/>
                </a:lnTo>
                <a:cubicBezTo>
                  <a:pt x="2034383" y="151366"/>
                  <a:pt x="2034335" y="150814"/>
                  <a:pt x="2034468" y="150261"/>
                </a:cubicBezTo>
                <a:cubicBezTo>
                  <a:pt x="2034916" y="148328"/>
                  <a:pt x="2036830" y="147128"/>
                  <a:pt x="2038754" y="147575"/>
                </a:cubicBezTo>
                <a:cubicBezTo>
                  <a:pt x="2039621" y="147775"/>
                  <a:pt x="2040317" y="148309"/>
                  <a:pt x="2040812" y="148976"/>
                </a:cubicBezTo>
                <a:lnTo>
                  <a:pt x="2139100" y="92035"/>
                </a:lnTo>
                <a:cubicBezTo>
                  <a:pt x="2138786" y="91349"/>
                  <a:pt x="2138634" y="90568"/>
                  <a:pt x="2138824" y="89778"/>
                </a:cubicBezTo>
                <a:cubicBezTo>
                  <a:pt x="2139272" y="87863"/>
                  <a:pt x="2141186" y="86663"/>
                  <a:pt x="2143101" y="87101"/>
                </a:cubicBezTo>
                <a:cubicBezTo>
                  <a:pt x="2145035" y="87558"/>
                  <a:pt x="2146225" y="89473"/>
                  <a:pt x="2145777" y="91397"/>
                </a:cubicBezTo>
                <a:cubicBezTo>
                  <a:pt x="2145730" y="91626"/>
                  <a:pt x="2145596" y="91816"/>
                  <a:pt x="2145501" y="92026"/>
                </a:cubicBezTo>
                <a:lnTo>
                  <a:pt x="2272574" y="168711"/>
                </a:lnTo>
                <a:cubicBezTo>
                  <a:pt x="2273403" y="167654"/>
                  <a:pt x="2274803" y="167092"/>
                  <a:pt x="2276203" y="167406"/>
                </a:cubicBezTo>
                <a:cubicBezTo>
                  <a:pt x="2277137" y="167626"/>
                  <a:pt x="2277899" y="168197"/>
                  <a:pt x="2278385" y="168969"/>
                </a:cubicBezTo>
                <a:lnTo>
                  <a:pt x="2423060" y="98998"/>
                </a:lnTo>
                <a:cubicBezTo>
                  <a:pt x="2422850" y="98398"/>
                  <a:pt x="2422736" y="97750"/>
                  <a:pt x="2422898" y="97074"/>
                </a:cubicBezTo>
                <a:cubicBezTo>
                  <a:pt x="2423345" y="95159"/>
                  <a:pt x="2425260" y="93959"/>
                  <a:pt x="2427175" y="94397"/>
                </a:cubicBezTo>
                <a:cubicBezTo>
                  <a:pt x="2429099" y="94845"/>
                  <a:pt x="2430308" y="96760"/>
                  <a:pt x="2429851" y="98684"/>
                </a:cubicBezTo>
                <a:cubicBezTo>
                  <a:pt x="2429822" y="98836"/>
                  <a:pt x="2429727" y="98950"/>
                  <a:pt x="2429670" y="99084"/>
                </a:cubicBezTo>
                <a:lnTo>
                  <a:pt x="2554143" y="161149"/>
                </a:lnTo>
                <a:cubicBezTo>
                  <a:pt x="2554933" y="159910"/>
                  <a:pt x="2556410" y="159244"/>
                  <a:pt x="2557915" y="159586"/>
                </a:cubicBezTo>
                <a:cubicBezTo>
                  <a:pt x="2559115" y="159863"/>
                  <a:pt x="2559972" y="160749"/>
                  <a:pt x="2560391" y="161815"/>
                </a:cubicBezTo>
                <a:lnTo>
                  <a:pt x="2625628" y="142527"/>
                </a:lnTo>
                <a:cubicBezTo>
                  <a:pt x="2625523" y="142022"/>
                  <a:pt x="2625485" y="141508"/>
                  <a:pt x="2625618" y="140975"/>
                </a:cubicBezTo>
                <a:cubicBezTo>
                  <a:pt x="2626066" y="139060"/>
                  <a:pt x="2627981" y="137860"/>
                  <a:pt x="2629905" y="138298"/>
                </a:cubicBezTo>
                <a:cubicBezTo>
                  <a:pt x="2631829" y="138736"/>
                  <a:pt x="2633029" y="140660"/>
                  <a:pt x="2632572" y="142575"/>
                </a:cubicBezTo>
                <a:cubicBezTo>
                  <a:pt x="2632486" y="142956"/>
                  <a:pt x="2632314" y="143270"/>
                  <a:pt x="2632124" y="143584"/>
                </a:cubicBezTo>
                <a:lnTo>
                  <a:pt x="2760121" y="243035"/>
                </a:lnTo>
                <a:cubicBezTo>
                  <a:pt x="2760969" y="242197"/>
                  <a:pt x="2762169" y="241740"/>
                  <a:pt x="2763407" y="242025"/>
                </a:cubicBezTo>
                <a:cubicBezTo>
                  <a:pt x="2765198" y="242444"/>
                  <a:pt x="2766303" y="244149"/>
                  <a:pt x="2766093" y="245940"/>
                </a:cubicBezTo>
                <a:lnTo>
                  <a:pt x="2922027" y="284735"/>
                </a:lnTo>
                <a:cubicBezTo>
                  <a:pt x="2922665" y="283107"/>
                  <a:pt x="2924351" y="282116"/>
                  <a:pt x="2926103" y="282526"/>
                </a:cubicBezTo>
                <a:cubicBezTo>
                  <a:pt x="2927161" y="282773"/>
                  <a:pt x="2927961" y="283478"/>
                  <a:pt x="2928428" y="284374"/>
                </a:cubicBezTo>
                <a:lnTo>
                  <a:pt x="3059463" y="234101"/>
                </a:lnTo>
                <a:cubicBezTo>
                  <a:pt x="3059320" y="233558"/>
                  <a:pt x="3059253" y="233005"/>
                  <a:pt x="3059396" y="232415"/>
                </a:cubicBezTo>
                <a:cubicBezTo>
                  <a:pt x="3059844" y="230491"/>
                  <a:pt x="3061759" y="229290"/>
                  <a:pt x="3063683" y="229729"/>
                </a:cubicBezTo>
                <a:cubicBezTo>
                  <a:pt x="3065597" y="230186"/>
                  <a:pt x="3066797" y="232100"/>
                  <a:pt x="3066350" y="234024"/>
                </a:cubicBezTo>
                <a:cubicBezTo>
                  <a:pt x="3066273" y="234367"/>
                  <a:pt x="3066102" y="234662"/>
                  <a:pt x="3065940" y="234958"/>
                </a:cubicBezTo>
                <a:lnTo>
                  <a:pt x="3177611" y="316254"/>
                </a:lnTo>
                <a:cubicBezTo>
                  <a:pt x="3178440" y="315339"/>
                  <a:pt x="3179707" y="314854"/>
                  <a:pt x="3181002" y="315149"/>
                </a:cubicBezTo>
                <a:cubicBezTo>
                  <a:pt x="3182917" y="315597"/>
                  <a:pt x="3184126" y="317511"/>
                  <a:pt x="3183679" y="319435"/>
                </a:cubicBezTo>
                <a:cubicBezTo>
                  <a:pt x="3183517" y="320178"/>
                  <a:pt x="3183069" y="320769"/>
                  <a:pt x="3182535" y="321245"/>
                </a:cubicBezTo>
                <a:lnTo>
                  <a:pt x="3240524" y="399921"/>
                </a:lnTo>
                <a:cubicBezTo>
                  <a:pt x="3241295" y="399464"/>
                  <a:pt x="3242219" y="399283"/>
                  <a:pt x="3243172" y="399502"/>
                </a:cubicBezTo>
                <a:cubicBezTo>
                  <a:pt x="3245096" y="399940"/>
                  <a:pt x="3246296" y="401845"/>
                  <a:pt x="3245839" y="403769"/>
                </a:cubicBezTo>
                <a:cubicBezTo>
                  <a:pt x="3245401" y="405693"/>
                  <a:pt x="3243486" y="406894"/>
                  <a:pt x="3241562" y="406455"/>
                </a:cubicBezTo>
                <a:cubicBezTo>
                  <a:pt x="3240267" y="406151"/>
                  <a:pt x="3239343" y="405151"/>
                  <a:pt x="3238990" y="403969"/>
                </a:cubicBezTo>
                <a:lnTo>
                  <a:pt x="3076132" y="430716"/>
                </a:lnTo>
                <a:cubicBezTo>
                  <a:pt x="3076141" y="431039"/>
                  <a:pt x="3076179" y="431335"/>
                  <a:pt x="3076113" y="431649"/>
                </a:cubicBezTo>
                <a:cubicBezTo>
                  <a:pt x="3075656" y="433573"/>
                  <a:pt x="3073741" y="434773"/>
                  <a:pt x="3071817" y="434326"/>
                </a:cubicBezTo>
                <a:cubicBezTo>
                  <a:pt x="3071179" y="434164"/>
                  <a:pt x="3070655" y="433821"/>
                  <a:pt x="3070217" y="433392"/>
                </a:cubicBezTo>
                <a:lnTo>
                  <a:pt x="2942525" y="538148"/>
                </a:lnTo>
                <a:cubicBezTo>
                  <a:pt x="2943020" y="538929"/>
                  <a:pt x="2943220" y="539891"/>
                  <a:pt x="2942991" y="540863"/>
                </a:cubicBezTo>
                <a:cubicBezTo>
                  <a:pt x="2942544" y="542777"/>
                  <a:pt x="2940629" y="543987"/>
                  <a:pt x="2938705" y="543539"/>
                </a:cubicBezTo>
                <a:cubicBezTo>
                  <a:pt x="2937686" y="543292"/>
                  <a:pt x="2936896" y="542634"/>
                  <a:pt x="2936419" y="541787"/>
                </a:cubicBezTo>
                <a:lnTo>
                  <a:pt x="2787477" y="602423"/>
                </a:lnTo>
                <a:cubicBezTo>
                  <a:pt x="2787639" y="602975"/>
                  <a:pt x="2787705" y="603547"/>
                  <a:pt x="2787562" y="604147"/>
                </a:cubicBezTo>
                <a:cubicBezTo>
                  <a:pt x="2787115" y="606071"/>
                  <a:pt x="2785200" y="607271"/>
                  <a:pt x="2783276" y="606823"/>
                </a:cubicBezTo>
                <a:cubicBezTo>
                  <a:pt x="2781895" y="606509"/>
                  <a:pt x="2780904" y="605395"/>
                  <a:pt x="2780619" y="604099"/>
                </a:cubicBezTo>
                <a:lnTo>
                  <a:pt x="2601206" y="618758"/>
                </a:lnTo>
                <a:cubicBezTo>
                  <a:pt x="2601187" y="618958"/>
                  <a:pt x="2601234" y="619168"/>
                  <a:pt x="2601187" y="619368"/>
                </a:cubicBezTo>
                <a:cubicBezTo>
                  <a:pt x="2600739" y="621292"/>
                  <a:pt x="2598825" y="622492"/>
                  <a:pt x="2596901" y="622054"/>
                </a:cubicBezTo>
                <a:cubicBezTo>
                  <a:pt x="2594977" y="621606"/>
                  <a:pt x="2593786" y="619682"/>
                  <a:pt x="2594214" y="617758"/>
                </a:cubicBezTo>
                <a:cubicBezTo>
                  <a:pt x="2594376" y="617063"/>
                  <a:pt x="2594786" y="616491"/>
                  <a:pt x="2595272" y="616034"/>
                </a:cubicBezTo>
                <a:lnTo>
                  <a:pt x="2490620" y="474064"/>
                </a:lnTo>
                <a:cubicBezTo>
                  <a:pt x="2489887" y="474473"/>
                  <a:pt x="2488992" y="474645"/>
                  <a:pt x="2488106" y="474445"/>
                </a:cubicBezTo>
                <a:cubicBezTo>
                  <a:pt x="2486267" y="474016"/>
                  <a:pt x="2485144" y="472245"/>
                  <a:pt x="2485420" y="470416"/>
                </a:cubicBezTo>
                <a:lnTo>
                  <a:pt x="2333496" y="426944"/>
                </a:lnTo>
                <a:cubicBezTo>
                  <a:pt x="2332829" y="428506"/>
                  <a:pt x="2331172" y="429468"/>
                  <a:pt x="2329458" y="429058"/>
                </a:cubicBezTo>
                <a:cubicBezTo>
                  <a:pt x="2327534" y="428620"/>
                  <a:pt x="2326333" y="426687"/>
                  <a:pt x="2326791" y="424782"/>
                </a:cubicBezTo>
                <a:cubicBezTo>
                  <a:pt x="2326800" y="424696"/>
                  <a:pt x="2326857" y="424648"/>
                  <a:pt x="2326886" y="424572"/>
                </a:cubicBezTo>
                <a:lnTo>
                  <a:pt x="2211119" y="375728"/>
                </a:lnTo>
                <a:cubicBezTo>
                  <a:pt x="2210367" y="377090"/>
                  <a:pt x="2208823" y="377880"/>
                  <a:pt x="2207242" y="377518"/>
                </a:cubicBezTo>
                <a:cubicBezTo>
                  <a:pt x="2206204" y="377290"/>
                  <a:pt x="2205404" y="376595"/>
                  <a:pt x="2204937" y="375709"/>
                </a:cubicBezTo>
                <a:lnTo>
                  <a:pt x="2111392" y="415056"/>
                </a:lnTo>
                <a:cubicBezTo>
                  <a:pt x="2111573" y="415638"/>
                  <a:pt x="2111668" y="416266"/>
                  <a:pt x="2111516" y="416904"/>
                </a:cubicBezTo>
                <a:cubicBezTo>
                  <a:pt x="2111078" y="418828"/>
                  <a:pt x="2109154" y="420029"/>
                  <a:pt x="2107230" y="419590"/>
                </a:cubicBezTo>
                <a:cubicBezTo>
                  <a:pt x="2105315" y="419143"/>
                  <a:pt x="2104106" y="417219"/>
                  <a:pt x="2104553" y="415295"/>
                </a:cubicBezTo>
                <a:cubicBezTo>
                  <a:pt x="2104572" y="415257"/>
                  <a:pt x="2104591" y="415247"/>
                  <a:pt x="2104601" y="415199"/>
                </a:cubicBezTo>
                <a:lnTo>
                  <a:pt x="1974575" y="364764"/>
                </a:lnTo>
                <a:cubicBezTo>
                  <a:pt x="1973832" y="366165"/>
                  <a:pt x="1972279" y="366984"/>
                  <a:pt x="1970670" y="366603"/>
                </a:cubicBezTo>
                <a:cubicBezTo>
                  <a:pt x="1969327" y="366308"/>
                  <a:pt x="1968365" y="365250"/>
                  <a:pt x="1968050" y="364003"/>
                </a:cubicBezTo>
                <a:lnTo>
                  <a:pt x="1842301" y="381938"/>
                </a:lnTo>
                <a:cubicBezTo>
                  <a:pt x="1842311" y="382252"/>
                  <a:pt x="1842349" y="382557"/>
                  <a:pt x="1842273" y="382871"/>
                </a:cubicBezTo>
                <a:cubicBezTo>
                  <a:pt x="1841835" y="384786"/>
                  <a:pt x="1839920" y="385986"/>
                  <a:pt x="1837996" y="385548"/>
                </a:cubicBezTo>
                <a:cubicBezTo>
                  <a:pt x="1836082" y="385100"/>
                  <a:pt x="1834872" y="383176"/>
                  <a:pt x="1835320" y="381262"/>
                </a:cubicBezTo>
                <a:cubicBezTo>
                  <a:pt x="1835377" y="380995"/>
                  <a:pt x="1835529" y="380786"/>
                  <a:pt x="1835643" y="380547"/>
                </a:cubicBezTo>
                <a:lnTo>
                  <a:pt x="1754595" y="331979"/>
                </a:lnTo>
                <a:cubicBezTo>
                  <a:pt x="1753776" y="333103"/>
                  <a:pt x="1752338" y="333694"/>
                  <a:pt x="1750900" y="333361"/>
                </a:cubicBezTo>
                <a:cubicBezTo>
                  <a:pt x="1749423" y="333018"/>
                  <a:pt x="1748394" y="331798"/>
                  <a:pt x="1748194" y="330379"/>
                </a:cubicBezTo>
                <a:lnTo>
                  <a:pt x="1682423" y="331311"/>
                </a:lnTo>
                <a:lnTo>
                  <a:pt x="1549655" y="382148"/>
                </a:lnTo>
                <a:cubicBezTo>
                  <a:pt x="1549789" y="382681"/>
                  <a:pt x="1549836" y="383233"/>
                  <a:pt x="1549703" y="383814"/>
                </a:cubicBezTo>
                <a:cubicBezTo>
                  <a:pt x="1549255" y="385729"/>
                  <a:pt x="1547341" y="386920"/>
                  <a:pt x="1545417" y="386481"/>
                </a:cubicBezTo>
                <a:cubicBezTo>
                  <a:pt x="1543921" y="386138"/>
                  <a:pt x="1542893" y="384891"/>
                  <a:pt x="1542702" y="383452"/>
                </a:cubicBezTo>
                <a:lnTo>
                  <a:pt x="1395331" y="383795"/>
                </a:lnTo>
                <a:lnTo>
                  <a:pt x="1360889" y="413342"/>
                </a:lnTo>
                <a:cubicBezTo>
                  <a:pt x="1361441" y="414123"/>
                  <a:pt x="1361689" y="415142"/>
                  <a:pt x="1361451" y="416152"/>
                </a:cubicBezTo>
                <a:cubicBezTo>
                  <a:pt x="1361003" y="418076"/>
                  <a:pt x="1359079" y="419276"/>
                  <a:pt x="1357165" y="418828"/>
                </a:cubicBezTo>
                <a:cubicBezTo>
                  <a:pt x="1356098" y="418581"/>
                  <a:pt x="1355298" y="417876"/>
                  <a:pt x="1354831" y="416971"/>
                </a:cubicBezTo>
                <a:lnTo>
                  <a:pt x="1211470" y="470292"/>
                </a:lnTo>
                <a:cubicBezTo>
                  <a:pt x="1211594" y="470816"/>
                  <a:pt x="1211651" y="471359"/>
                  <a:pt x="1211518" y="471911"/>
                </a:cubicBezTo>
                <a:cubicBezTo>
                  <a:pt x="1211070" y="473845"/>
                  <a:pt x="1209146" y="475035"/>
                  <a:pt x="1207222" y="474597"/>
                </a:cubicBezTo>
                <a:cubicBezTo>
                  <a:pt x="1206346" y="474397"/>
                  <a:pt x="1205650" y="473873"/>
                  <a:pt x="1205165" y="473197"/>
                </a:cubicBezTo>
                <a:lnTo>
                  <a:pt x="1106876" y="530128"/>
                </a:lnTo>
                <a:cubicBezTo>
                  <a:pt x="1107181" y="530823"/>
                  <a:pt x="1107333" y="531595"/>
                  <a:pt x="1107152" y="532385"/>
                </a:cubicBezTo>
                <a:cubicBezTo>
                  <a:pt x="1106705" y="534309"/>
                  <a:pt x="1104790" y="535510"/>
                  <a:pt x="1102866" y="535071"/>
                </a:cubicBezTo>
                <a:cubicBezTo>
                  <a:pt x="1100952" y="534624"/>
                  <a:pt x="1099752" y="532700"/>
                  <a:pt x="1100190" y="530776"/>
                </a:cubicBezTo>
                <a:cubicBezTo>
                  <a:pt x="1100247" y="530538"/>
                  <a:pt x="1100380" y="530347"/>
                  <a:pt x="1100485" y="530147"/>
                </a:cubicBezTo>
                <a:lnTo>
                  <a:pt x="973393" y="453452"/>
                </a:lnTo>
                <a:cubicBezTo>
                  <a:pt x="972564" y="454518"/>
                  <a:pt x="971183" y="455080"/>
                  <a:pt x="969783" y="454766"/>
                </a:cubicBezTo>
                <a:cubicBezTo>
                  <a:pt x="968849" y="454547"/>
                  <a:pt x="968078" y="453966"/>
                  <a:pt x="967602" y="453204"/>
                </a:cubicBezTo>
                <a:lnTo>
                  <a:pt x="822917" y="523175"/>
                </a:lnTo>
                <a:cubicBezTo>
                  <a:pt x="823126" y="523784"/>
                  <a:pt x="823241" y="524422"/>
                  <a:pt x="823079" y="525099"/>
                </a:cubicBezTo>
                <a:cubicBezTo>
                  <a:pt x="822641" y="527023"/>
                  <a:pt x="820717" y="528223"/>
                  <a:pt x="818793" y="527785"/>
                </a:cubicBezTo>
                <a:cubicBezTo>
                  <a:pt x="816869" y="527337"/>
                  <a:pt x="815668" y="525413"/>
                  <a:pt x="816116" y="523489"/>
                </a:cubicBezTo>
                <a:cubicBezTo>
                  <a:pt x="816145" y="523346"/>
                  <a:pt x="816240" y="523241"/>
                  <a:pt x="816297" y="523098"/>
                </a:cubicBezTo>
                <a:lnTo>
                  <a:pt x="691824" y="461034"/>
                </a:lnTo>
                <a:cubicBezTo>
                  <a:pt x="691034" y="462262"/>
                  <a:pt x="689557" y="462939"/>
                  <a:pt x="688052" y="462596"/>
                </a:cubicBezTo>
                <a:cubicBezTo>
                  <a:pt x="686843" y="462310"/>
                  <a:pt x="685985" y="461424"/>
                  <a:pt x="685576" y="460357"/>
                </a:cubicBezTo>
                <a:lnTo>
                  <a:pt x="620339" y="479636"/>
                </a:lnTo>
                <a:cubicBezTo>
                  <a:pt x="620444" y="480141"/>
                  <a:pt x="620463" y="480655"/>
                  <a:pt x="620349" y="481198"/>
                </a:cubicBezTo>
                <a:cubicBezTo>
                  <a:pt x="619901" y="483112"/>
                  <a:pt x="617986" y="484303"/>
                  <a:pt x="616062" y="483865"/>
                </a:cubicBezTo>
                <a:cubicBezTo>
                  <a:pt x="614138" y="483427"/>
                  <a:pt x="612938" y="481493"/>
                  <a:pt x="613386" y="479588"/>
                </a:cubicBezTo>
                <a:cubicBezTo>
                  <a:pt x="613472" y="479207"/>
                  <a:pt x="613653" y="478893"/>
                  <a:pt x="613843" y="478579"/>
                </a:cubicBezTo>
                <a:lnTo>
                  <a:pt x="485846" y="379147"/>
                </a:lnTo>
                <a:cubicBezTo>
                  <a:pt x="484998" y="379976"/>
                  <a:pt x="483798" y="380424"/>
                  <a:pt x="482560" y="380138"/>
                </a:cubicBezTo>
                <a:cubicBezTo>
                  <a:pt x="480769" y="379728"/>
                  <a:pt x="479664" y="378023"/>
                  <a:pt x="479874" y="376233"/>
                </a:cubicBezTo>
                <a:lnTo>
                  <a:pt x="323940" y="337428"/>
                </a:lnTo>
                <a:cubicBezTo>
                  <a:pt x="323312" y="339056"/>
                  <a:pt x="321616" y="340047"/>
                  <a:pt x="319864" y="339637"/>
                </a:cubicBezTo>
                <a:cubicBezTo>
                  <a:pt x="318797" y="339399"/>
                  <a:pt x="317997" y="338694"/>
                  <a:pt x="317530" y="337799"/>
                </a:cubicBezTo>
                <a:lnTo>
                  <a:pt x="186504" y="388072"/>
                </a:lnTo>
                <a:cubicBezTo>
                  <a:pt x="186647" y="388615"/>
                  <a:pt x="186694" y="389167"/>
                  <a:pt x="186561" y="389748"/>
                </a:cubicBezTo>
                <a:cubicBezTo>
                  <a:pt x="186123" y="391682"/>
                  <a:pt x="184199" y="392873"/>
                  <a:pt x="182275" y="392434"/>
                </a:cubicBezTo>
                <a:cubicBezTo>
                  <a:pt x="180351" y="391996"/>
                  <a:pt x="179151" y="390063"/>
                  <a:pt x="179598" y="388148"/>
                </a:cubicBezTo>
                <a:cubicBezTo>
                  <a:pt x="179675" y="387805"/>
                  <a:pt x="179856" y="387510"/>
                  <a:pt x="180017" y="387215"/>
                </a:cubicBezTo>
                <a:lnTo>
                  <a:pt x="68337" y="305909"/>
                </a:lnTo>
                <a:cubicBezTo>
                  <a:pt x="67508" y="306824"/>
                  <a:pt x="66241" y="307310"/>
                  <a:pt x="64946" y="307014"/>
                </a:cubicBezTo>
                <a:cubicBezTo>
                  <a:pt x="63022" y="306576"/>
                  <a:pt x="61822" y="304652"/>
                  <a:pt x="62269" y="302728"/>
                </a:cubicBezTo>
                <a:cubicBezTo>
                  <a:pt x="62431" y="301985"/>
                  <a:pt x="62879" y="301394"/>
                  <a:pt x="63412" y="300918"/>
                </a:cubicBezTo>
                <a:lnTo>
                  <a:pt x="5434" y="222251"/>
                </a:lnTo>
                <a:cubicBezTo>
                  <a:pt x="4653" y="222699"/>
                  <a:pt x="3719" y="222889"/>
                  <a:pt x="2776" y="222670"/>
                </a:cubicBezTo>
                <a:cubicBezTo>
                  <a:pt x="852" y="222232"/>
                  <a:pt x="-348" y="220308"/>
                  <a:pt x="90" y="218394"/>
                </a:cubicBezTo>
                <a:cubicBezTo>
                  <a:pt x="538" y="216470"/>
                  <a:pt x="2462" y="215270"/>
                  <a:pt x="4386" y="215708"/>
                </a:cubicBezTo>
                <a:cubicBezTo>
                  <a:pt x="5681" y="216003"/>
                  <a:pt x="6586" y="216994"/>
                  <a:pt x="6948" y="218184"/>
                </a:cubicBezTo>
                <a:lnTo>
                  <a:pt x="169797" y="191447"/>
                </a:lnTo>
                <a:cubicBezTo>
                  <a:pt x="169788" y="191133"/>
                  <a:pt x="169750" y="190828"/>
                  <a:pt x="169826" y="190514"/>
                </a:cubicBezTo>
                <a:cubicBezTo>
                  <a:pt x="170273" y="188590"/>
                  <a:pt x="172188" y="187390"/>
                  <a:pt x="174112" y="187837"/>
                </a:cubicBezTo>
                <a:cubicBezTo>
                  <a:pt x="174750" y="187990"/>
                  <a:pt x="175274" y="188333"/>
                  <a:pt x="175722" y="188761"/>
                </a:cubicBezTo>
                <a:lnTo>
                  <a:pt x="303404" y="83996"/>
                </a:lnTo>
                <a:cubicBezTo>
                  <a:pt x="302909" y="83224"/>
                  <a:pt x="302718" y="82262"/>
                  <a:pt x="302938" y="81291"/>
                </a:cubicBezTo>
                <a:cubicBezTo>
                  <a:pt x="303385" y="79367"/>
                  <a:pt x="305300" y="78167"/>
                  <a:pt x="307224" y="78614"/>
                </a:cubicBezTo>
                <a:cubicBezTo>
                  <a:pt x="308243" y="78852"/>
                  <a:pt x="309034" y="79510"/>
                  <a:pt x="309510" y="80367"/>
                </a:cubicBezTo>
                <a:lnTo>
                  <a:pt x="458443" y="19731"/>
                </a:lnTo>
                <a:cubicBezTo>
                  <a:pt x="458300" y="19188"/>
                  <a:pt x="458233" y="18607"/>
                  <a:pt x="458367" y="18007"/>
                </a:cubicBezTo>
                <a:cubicBezTo>
                  <a:pt x="458805" y="16083"/>
                  <a:pt x="460729" y="14883"/>
                  <a:pt x="462653" y="15330"/>
                </a:cubicBezTo>
                <a:cubicBezTo>
                  <a:pt x="464043" y="15645"/>
                  <a:pt x="465025" y="16749"/>
                  <a:pt x="465320" y="18054"/>
                </a:cubicBezTo>
                <a:lnTo>
                  <a:pt x="644733" y="3386"/>
                </a:lnTo>
                <a:cubicBezTo>
                  <a:pt x="644742" y="3186"/>
                  <a:pt x="644695" y="2976"/>
                  <a:pt x="644742" y="2776"/>
                </a:cubicBezTo>
                <a:cubicBezTo>
                  <a:pt x="645190" y="852"/>
                  <a:pt x="647104" y="-348"/>
                  <a:pt x="649028" y="90"/>
                </a:cubicBezTo>
                <a:close/>
              </a:path>
            </a:pathLst>
          </a:custGeom>
          <a:solidFill>
            <a:schemeClr val="bg1">
              <a:lumMod val="85000"/>
              <a:alpha val="80000"/>
            </a:schemeClr>
          </a:solidFill>
          <a:ln w="9525" cap="flat">
            <a:noFill/>
            <a:prstDash val="solid"/>
            <a:miter/>
          </a:ln>
        </p:spPr>
        <p:txBody>
          <a:bodyPr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</a:endParaRPr>
          </a:p>
        </p:txBody>
      </p:sp>
      <p:grpSp>
        <p:nvGrpSpPr>
          <p:cNvPr id="4" name="Group 7">
            <a:extLst>
              <a:ext uri="{FF2B5EF4-FFF2-40B4-BE49-F238E27FC236}">
                <a16:creationId xmlns:a16="http://schemas.microsoft.com/office/drawing/2014/main" id="{64B2DBF1-E535-F22C-A135-4A341B1DFD9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549275" y="679450"/>
            <a:ext cx="1054100" cy="1046163"/>
            <a:chOff x="461616" y="645681"/>
            <a:chExt cx="1238235" cy="1227500"/>
          </a:xfrm>
        </p:grpSpPr>
        <p:grpSp>
          <p:nvGrpSpPr>
            <p:cNvPr id="5" name="Group 8">
              <a:extLst>
                <a:ext uri="{FF2B5EF4-FFF2-40B4-BE49-F238E27FC236}">
                  <a16:creationId xmlns:a16="http://schemas.microsoft.com/office/drawing/2014/main" id="{2A64EC91-CF22-3FA1-CC07-2EF74158774B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241" name="Freeform 888">
                <a:extLst>
                  <a:ext uri="{FF2B5EF4-FFF2-40B4-BE49-F238E27FC236}">
                    <a16:creationId xmlns:a16="http://schemas.microsoft.com/office/drawing/2014/main" id="{937FA232-CD3B-EAF4-B0BA-D86629AE94F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2" name="Freeform 889">
                <a:extLst>
                  <a:ext uri="{FF2B5EF4-FFF2-40B4-BE49-F238E27FC236}">
                    <a16:creationId xmlns:a16="http://schemas.microsoft.com/office/drawing/2014/main" id="{CB551D3E-6A2C-F691-90FB-80E59E65219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3" name="Freeform 890">
                <a:extLst>
                  <a:ext uri="{FF2B5EF4-FFF2-40B4-BE49-F238E27FC236}">
                    <a16:creationId xmlns:a16="http://schemas.microsoft.com/office/drawing/2014/main" id="{6A20C599-2000-E2E3-3342-125414909ED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4" name="Freeform 891">
                <a:extLst>
                  <a:ext uri="{FF2B5EF4-FFF2-40B4-BE49-F238E27FC236}">
                    <a16:creationId xmlns:a16="http://schemas.microsoft.com/office/drawing/2014/main" id="{2ED272D9-E708-784B-5F0A-52BB4469B2F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5" name="Freeform 892">
                <a:extLst>
                  <a:ext uri="{FF2B5EF4-FFF2-40B4-BE49-F238E27FC236}">
                    <a16:creationId xmlns:a16="http://schemas.microsoft.com/office/drawing/2014/main" id="{0195C89E-98C9-9E68-E745-80D990A93C5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6" name="Freeform 893">
                <a:extLst>
                  <a:ext uri="{FF2B5EF4-FFF2-40B4-BE49-F238E27FC236}">
                    <a16:creationId xmlns:a16="http://schemas.microsoft.com/office/drawing/2014/main" id="{56953A89-FC58-6B86-8300-748B223D5E6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7" name="Freeform 894">
                <a:extLst>
                  <a:ext uri="{FF2B5EF4-FFF2-40B4-BE49-F238E27FC236}">
                    <a16:creationId xmlns:a16="http://schemas.microsoft.com/office/drawing/2014/main" id="{04D995AD-A6E3-CD30-DD36-97F1E8390B4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8" name="Freeform 895">
                <a:extLst>
                  <a:ext uri="{FF2B5EF4-FFF2-40B4-BE49-F238E27FC236}">
                    <a16:creationId xmlns:a16="http://schemas.microsoft.com/office/drawing/2014/main" id="{51D6875F-CC38-C327-1527-34D0A8C50F5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9" name="Freeform 896">
                <a:extLst>
                  <a:ext uri="{FF2B5EF4-FFF2-40B4-BE49-F238E27FC236}">
                    <a16:creationId xmlns:a16="http://schemas.microsoft.com/office/drawing/2014/main" id="{D6D5F593-7F1A-E7B2-9C18-045B61AB8E6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0" name="Freeform 897">
                <a:extLst>
                  <a:ext uri="{FF2B5EF4-FFF2-40B4-BE49-F238E27FC236}">
                    <a16:creationId xmlns:a16="http://schemas.microsoft.com/office/drawing/2014/main" id="{2018AD0A-EF0C-8BD3-3748-41BC2BE8468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1" name="Freeform 898">
                <a:extLst>
                  <a:ext uri="{FF2B5EF4-FFF2-40B4-BE49-F238E27FC236}">
                    <a16:creationId xmlns:a16="http://schemas.microsoft.com/office/drawing/2014/main" id="{D948B3B5-F119-29C8-EA24-A43DE854EF9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2" name="Freeform 899">
                <a:extLst>
                  <a:ext uri="{FF2B5EF4-FFF2-40B4-BE49-F238E27FC236}">
                    <a16:creationId xmlns:a16="http://schemas.microsoft.com/office/drawing/2014/main" id="{014F2FE2-8E7C-BCE6-6CA0-737EFDE0847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3" name="Freeform 900">
                <a:extLst>
                  <a:ext uri="{FF2B5EF4-FFF2-40B4-BE49-F238E27FC236}">
                    <a16:creationId xmlns:a16="http://schemas.microsoft.com/office/drawing/2014/main" id="{BA39FA79-6515-DAA7-C5A7-A1C12CBDE75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4" name="Freeform 901">
                <a:extLst>
                  <a:ext uri="{FF2B5EF4-FFF2-40B4-BE49-F238E27FC236}">
                    <a16:creationId xmlns:a16="http://schemas.microsoft.com/office/drawing/2014/main" id="{4DDA9F1C-8BFD-CDB8-D47B-6F2E07D6773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5" name="Freeform 902">
                <a:extLst>
                  <a:ext uri="{FF2B5EF4-FFF2-40B4-BE49-F238E27FC236}">
                    <a16:creationId xmlns:a16="http://schemas.microsoft.com/office/drawing/2014/main" id="{E20CBCA1-1A70-7210-CA75-BAA74B1AF23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4" name="Freeform 903">
                <a:extLst>
                  <a:ext uri="{FF2B5EF4-FFF2-40B4-BE49-F238E27FC236}">
                    <a16:creationId xmlns:a16="http://schemas.microsoft.com/office/drawing/2014/main" id="{69DB0B10-5F3C-D099-A9F7-5A1B193F96C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5" name="Freeform 904">
                <a:extLst>
                  <a:ext uri="{FF2B5EF4-FFF2-40B4-BE49-F238E27FC236}">
                    <a16:creationId xmlns:a16="http://schemas.microsoft.com/office/drawing/2014/main" id="{B3734F3F-65EF-E1E9-3A0B-DB8DD55584F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6" name="Freeform 905">
                <a:extLst>
                  <a:ext uri="{FF2B5EF4-FFF2-40B4-BE49-F238E27FC236}">
                    <a16:creationId xmlns:a16="http://schemas.microsoft.com/office/drawing/2014/main" id="{FD92CC8E-381A-2621-CA66-F068E28866E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7" name="Freeform 906">
                <a:extLst>
                  <a:ext uri="{FF2B5EF4-FFF2-40B4-BE49-F238E27FC236}">
                    <a16:creationId xmlns:a16="http://schemas.microsoft.com/office/drawing/2014/main" id="{6752B62C-2827-BFE2-12BF-5608334C749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8" name="Freeform 907">
                <a:extLst>
                  <a:ext uri="{FF2B5EF4-FFF2-40B4-BE49-F238E27FC236}">
                    <a16:creationId xmlns:a16="http://schemas.microsoft.com/office/drawing/2014/main" id="{D862CADE-2037-AB12-90F0-0CA6053DF2B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" name="Freeform 908">
                <a:extLst>
                  <a:ext uri="{FF2B5EF4-FFF2-40B4-BE49-F238E27FC236}">
                    <a16:creationId xmlns:a16="http://schemas.microsoft.com/office/drawing/2014/main" id="{193A2FCB-18D5-33E9-A6F7-237E6CCCC13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0" name="Freeform 909">
                <a:extLst>
                  <a:ext uri="{FF2B5EF4-FFF2-40B4-BE49-F238E27FC236}">
                    <a16:creationId xmlns:a16="http://schemas.microsoft.com/office/drawing/2014/main" id="{26B10916-5551-0557-C84C-A600A84582B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1" name="Freeform 910">
                <a:extLst>
                  <a:ext uri="{FF2B5EF4-FFF2-40B4-BE49-F238E27FC236}">
                    <a16:creationId xmlns:a16="http://schemas.microsoft.com/office/drawing/2014/main" id="{1EDEF423-1F52-38A0-7A5C-357EF61A78F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2" name="Freeform 911">
                <a:extLst>
                  <a:ext uri="{FF2B5EF4-FFF2-40B4-BE49-F238E27FC236}">
                    <a16:creationId xmlns:a16="http://schemas.microsoft.com/office/drawing/2014/main" id="{335D29EA-D33D-32C2-53DE-CA51D2EDB28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3" name="Freeform 912">
                <a:extLst>
                  <a:ext uri="{FF2B5EF4-FFF2-40B4-BE49-F238E27FC236}">
                    <a16:creationId xmlns:a16="http://schemas.microsoft.com/office/drawing/2014/main" id="{84A0FDF3-5D7B-73A8-434C-5EB6BF841D2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4" name="Freeform 913">
                <a:extLst>
                  <a:ext uri="{FF2B5EF4-FFF2-40B4-BE49-F238E27FC236}">
                    <a16:creationId xmlns:a16="http://schemas.microsoft.com/office/drawing/2014/main" id="{9171A802-DAD5-C5E5-C821-4A1B8C0EAE6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5" name="Freeform 914">
                <a:extLst>
                  <a:ext uri="{FF2B5EF4-FFF2-40B4-BE49-F238E27FC236}">
                    <a16:creationId xmlns:a16="http://schemas.microsoft.com/office/drawing/2014/main" id="{D188F5F1-E27C-B315-C523-9FC577F6C10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6" name="Freeform 915">
                <a:extLst>
                  <a:ext uri="{FF2B5EF4-FFF2-40B4-BE49-F238E27FC236}">
                    <a16:creationId xmlns:a16="http://schemas.microsoft.com/office/drawing/2014/main" id="{54C86433-CCFF-5888-A543-00ABFA71EC1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7" name="Freeform 916">
                <a:extLst>
                  <a:ext uri="{FF2B5EF4-FFF2-40B4-BE49-F238E27FC236}">
                    <a16:creationId xmlns:a16="http://schemas.microsoft.com/office/drawing/2014/main" id="{073FC97E-1446-65DB-1AC7-472908660CC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8" name="Freeform 917">
                <a:extLst>
                  <a:ext uri="{FF2B5EF4-FFF2-40B4-BE49-F238E27FC236}">
                    <a16:creationId xmlns:a16="http://schemas.microsoft.com/office/drawing/2014/main" id="{AA9ABFB9-C677-84AD-D1E7-4D281C3EFBE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9" name="Freeform 918">
                <a:extLst>
                  <a:ext uri="{FF2B5EF4-FFF2-40B4-BE49-F238E27FC236}">
                    <a16:creationId xmlns:a16="http://schemas.microsoft.com/office/drawing/2014/main" id="{ACD07E7B-0C92-898A-41E4-5D10FF5ACEC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" name="Freeform 919">
                <a:extLst>
                  <a:ext uri="{FF2B5EF4-FFF2-40B4-BE49-F238E27FC236}">
                    <a16:creationId xmlns:a16="http://schemas.microsoft.com/office/drawing/2014/main" id="{8C7E0AFA-4BA2-764E-563E-47B1DA216F5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" name="Freeform 920">
                <a:extLst>
                  <a:ext uri="{FF2B5EF4-FFF2-40B4-BE49-F238E27FC236}">
                    <a16:creationId xmlns:a16="http://schemas.microsoft.com/office/drawing/2014/main" id="{0FF4E456-7436-1191-C77D-BAD8B371BE4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2" name="Freeform 921">
                <a:extLst>
                  <a:ext uri="{FF2B5EF4-FFF2-40B4-BE49-F238E27FC236}">
                    <a16:creationId xmlns:a16="http://schemas.microsoft.com/office/drawing/2014/main" id="{262431FB-6B2A-BD96-0A04-5FDEB35F44A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3" name="Freeform 922">
                <a:extLst>
                  <a:ext uri="{FF2B5EF4-FFF2-40B4-BE49-F238E27FC236}">
                    <a16:creationId xmlns:a16="http://schemas.microsoft.com/office/drawing/2014/main" id="{620F6701-C8E4-2196-F5CF-AEDAC1B6362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4" name="Freeform 923">
                <a:extLst>
                  <a:ext uri="{FF2B5EF4-FFF2-40B4-BE49-F238E27FC236}">
                    <a16:creationId xmlns:a16="http://schemas.microsoft.com/office/drawing/2014/main" id="{B9E0F0E1-60DE-8E59-4E22-DB0716033C7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5" name="Freeform 924">
                <a:extLst>
                  <a:ext uri="{FF2B5EF4-FFF2-40B4-BE49-F238E27FC236}">
                    <a16:creationId xmlns:a16="http://schemas.microsoft.com/office/drawing/2014/main" id="{A487AC63-AD82-18B6-69B0-E3492474DAD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6" name="Freeform 925">
                <a:extLst>
                  <a:ext uri="{FF2B5EF4-FFF2-40B4-BE49-F238E27FC236}">
                    <a16:creationId xmlns:a16="http://schemas.microsoft.com/office/drawing/2014/main" id="{B7632956-6A7F-EA48-8A2B-F9E0C827CC2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7" name="Freeform 926">
                <a:extLst>
                  <a:ext uri="{FF2B5EF4-FFF2-40B4-BE49-F238E27FC236}">
                    <a16:creationId xmlns:a16="http://schemas.microsoft.com/office/drawing/2014/main" id="{151F2D8E-42C2-4507-839D-5C68DC855D7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8" name="Freeform 927">
                <a:extLst>
                  <a:ext uri="{FF2B5EF4-FFF2-40B4-BE49-F238E27FC236}">
                    <a16:creationId xmlns:a16="http://schemas.microsoft.com/office/drawing/2014/main" id="{BB6E83A0-8469-11E0-A19D-5213D7BD42D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9" name="Freeform 928">
                <a:extLst>
                  <a:ext uri="{FF2B5EF4-FFF2-40B4-BE49-F238E27FC236}">
                    <a16:creationId xmlns:a16="http://schemas.microsoft.com/office/drawing/2014/main" id="{FA2B9AA4-AA7E-D6FD-65B4-FF8F8ED6B41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0" name="Freeform 929">
                <a:extLst>
                  <a:ext uri="{FF2B5EF4-FFF2-40B4-BE49-F238E27FC236}">
                    <a16:creationId xmlns:a16="http://schemas.microsoft.com/office/drawing/2014/main" id="{661926BE-797F-EB11-DE42-61E39022D69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1" name="Freeform 930">
                <a:extLst>
                  <a:ext uri="{FF2B5EF4-FFF2-40B4-BE49-F238E27FC236}">
                    <a16:creationId xmlns:a16="http://schemas.microsoft.com/office/drawing/2014/main" id="{2A28BBD2-5782-E14D-BBE3-6E12BD121F5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2" name="Freeform 931">
                <a:extLst>
                  <a:ext uri="{FF2B5EF4-FFF2-40B4-BE49-F238E27FC236}">
                    <a16:creationId xmlns:a16="http://schemas.microsoft.com/office/drawing/2014/main" id="{9E69385B-D821-0B55-2C13-CE207CEBAD3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3" name="Freeform 932">
                <a:extLst>
                  <a:ext uri="{FF2B5EF4-FFF2-40B4-BE49-F238E27FC236}">
                    <a16:creationId xmlns:a16="http://schemas.microsoft.com/office/drawing/2014/main" id="{FA1C9DCC-CEEE-5526-6BEB-6505C03843E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4" name="Freeform 933">
                <a:extLst>
                  <a:ext uri="{FF2B5EF4-FFF2-40B4-BE49-F238E27FC236}">
                    <a16:creationId xmlns:a16="http://schemas.microsoft.com/office/drawing/2014/main" id="{AB9E65FF-6932-F4FE-C99D-FE6C05CCB82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5" name="Freeform 934">
                <a:extLst>
                  <a:ext uri="{FF2B5EF4-FFF2-40B4-BE49-F238E27FC236}">
                    <a16:creationId xmlns:a16="http://schemas.microsoft.com/office/drawing/2014/main" id="{C0B734A4-B42E-938A-D792-32F81082B55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6" name="Freeform 935">
                <a:extLst>
                  <a:ext uri="{FF2B5EF4-FFF2-40B4-BE49-F238E27FC236}">
                    <a16:creationId xmlns:a16="http://schemas.microsoft.com/office/drawing/2014/main" id="{523FF00D-FAD1-4379-1AF5-F2795B5B29A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7" name="Freeform 936">
                <a:extLst>
                  <a:ext uri="{FF2B5EF4-FFF2-40B4-BE49-F238E27FC236}">
                    <a16:creationId xmlns:a16="http://schemas.microsoft.com/office/drawing/2014/main" id="{18EECF8A-D5DC-D991-2BAD-F313170AF24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8" name="Freeform 937">
                <a:extLst>
                  <a:ext uri="{FF2B5EF4-FFF2-40B4-BE49-F238E27FC236}">
                    <a16:creationId xmlns:a16="http://schemas.microsoft.com/office/drawing/2014/main" id="{0374E462-30E3-7F17-A1A8-CAD80B2672C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9" name="Freeform 938">
                <a:extLst>
                  <a:ext uri="{FF2B5EF4-FFF2-40B4-BE49-F238E27FC236}">
                    <a16:creationId xmlns:a16="http://schemas.microsoft.com/office/drawing/2014/main" id="{307725D3-BDC3-9BEA-A510-B8CBB15A120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0" name="Freeform 939">
                <a:extLst>
                  <a:ext uri="{FF2B5EF4-FFF2-40B4-BE49-F238E27FC236}">
                    <a16:creationId xmlns:a16="http://schemas.microsoft.com/office/drawing/2014/main" id="{5770C3F6-E0C1-BC8C-29B3-5728E6D3AF2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1" name="Freeform 940">
                <a:extLst>
                  <a:ext uri="{FF2B5EF4-FFF2-40B4-BE49-F238E27FC236}">
                    <a16:creationId xmlns:a16="http://schemas.microsoft.com/office/drawing/2014/main" id="{74EED675-434B-F5CC-6081-C245F6C2953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2" name="Freeform 941">
                <a:extLst>
                  <a:ext uri="{FF2B5EF4-FFF2-40B4-BE49-F238E27FC236}">
                    <a16:creationId xmlns:a16="http://schemas.microsoft.com/office/drawing/2014/main" id="{06E5E5A5-17F0-2AA4-A346-CBDB12BF824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3" name="Freeform 942">
                <a:extLst>
                  <a:ext uri="{FF2B5EF4-FFF2-40B4-BE49-F238E27FC236}">
                    <a16:creationId xmlns:a16="http://schemas.microsoft.com/office/drawing/2014/main" id="{C1C035BA-A14D-687E-C72F-F79D4EFD650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4" name="Freeform 943">
                <a:extLst>
                  <a:ext uri="{FF2B5EF4-FFF2-40B4-BE49-F238E27FC236}">
                    <a16:creationId xmlns:a16="http://schemas.microsoft.com/office/drawing/2014/main" id="{582F73DE-6BCB-7113-C827-20DD91AA97E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5" name="Freeform 944">
                <a:extLst>
                  <a:ext uri="{FF2B5EF4-FFF2-40B4-BE49-F238E27FC236}">
                    <a16:creationId xmlns:a16="http://schemas.microsoft.com/office/drawing/2014/main" id="{8ACCFCA6-C2D2-161C-EC20-376AEF42BC0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6" name="Freeform 945">
                <a:extLst>
                  <a:ext uri="{FF2B5EF4-FFF2-40B4-BE49-F238E27FC236}">
                    <a16:creationId xmlns:a16="http://schemas.microsoft.com/office/drawing/2014/main" id="{82A4C40C-48ED-3544-9203-D218E9F8F4B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7" name="Freeform 946">
                <a:extLst>
                  <a:ext uri="{FF2B5EF4-FFF2-40B4-BE49-F238E27FC236}">
                    <a16:creationId xmlns:a16="http://schemas.microsoft.com/office/drawing/2014/main" id="{228CB3B5-8F24-CD75-BCE1-5DEBC126275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8" name="Freeform 947">
                <a:extLst>
                  <a:ext uri="{FF2B5EF4-FFF2-40B4-BE49-F238E27FC236}">
                    <a16:creationId xmlns:a16="http://schemas.microsoft.com/office/drawing/2014/main" id="{7B2BC92F-3E45-A0F4-87D7-9465358EF86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9" name="Freeform 948">
                <a:extLst>
                  <a:ext uri="{FF2B5EF4-FFF2-40B4-BE49-F238E27FC236}">
                    <a16:creationId xmlns:a16="http://schemas.microsoft.com/office/drawing/2014/main" id="{2024EDC2-80CE-9D92-72D9-CC9E0CEE22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0" name="Freeform 949">
                <a:extLst>
                  <a:ext uri="{FF2B5EF4-FFF2-40B4-BE49-F238E27FC236}">
                    <a16:creationId xmlns:a16="http://schemas.microsoft.com/office/drawing/2014/main" id="{7F07B95B-30E5-4039-E220-A8C0C487C2C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1" name="Freeform 950">
                <a:extLst>
                  <a:ext uri="{FF2B5EF4-FFF2-40B4-BE49-F238E27FC236}">
                    <a16:creationId xmlns:a16="http://schemas.microsoft.com/office/drawing/2014/main" id="{3945557B-1FB4-F8C1-1CA8-E6817AE48BE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2" name="Freeform 951">
                <a:extLst>
                  <a:ext uri="{FF2B5EF4-FFF2-40B4-BE49-F238E27FC236}">
                    <a16:creationId xmlns:a16="http://schemas.microsoft.com/office/drawing/2014/main" id="{B32A4481-89C7-A52A-1E24-B0E2EA85DC8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3" name="Freeform 952">
                <a:extLst>
                  <a:ext uri="{FF2B5EF4-FFF2-40B4-BE49-F238E27FC236}">
                    <a16:creationId xmlns:a16="http://schemas.microsoft.com/office/drawing/2014/main" id="{443EA2FC-96C0-8C94-BC8A-9A74BD3D865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4" name="Freeform 953">
                <a:extLst>
                  <a:ext uri="{FF2B5EF4-FFF2-40B4-BE49-F238E27FC236}">
                    <a16:creationId xmlns:a16="http://schemas.microsoft.com/office/drawing/2014/main" id="{FBF6BD53-D61F-7C96-234B-1720B3E10EB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5" name="Freeform 954">
                <a:extLst>
                  <a:ext uri="{FF2B5EF4-FFF2-40B4-BE49-F238E27FC236}">
                    <a16:creationId xmlns:a16="http://schemas.microsoft.com/office/drawing/2014/main" id="{95F28556-545F-3CF6-1583-4D21796DDF2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6" name="Freeform 955">
                <a:extLst>
                  <a:ext uri="{FF2B5EF4-FFF2-40B4-BE49-F238E27FC236}">
                    <a16:creationId xmlns:a16="http://schemas.microsoft.com/office/drawing/2014/main" id="{C9D12052-0428-C843-48D8-1D458CBECF2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7" name="Freeform 956">
                <a:extLst>
                  <a:ext uri="{FF2B5EF4-FFF2-40B4-BE49-F238E27FC236}">
                    <a16:creationId xmlns:a16="http://schemas.microsoft.com/office/drawing/2014/main" id="{6363817E-6A83-9870-31CF-7B57BF062BB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8" name="Freeform 957">
                <a:extLst>
                  <a:ext uri="{FF2B5EF4-FFF2-40B4-BE49-F238E27FC236}">
                    <a16:creationId xmlns:a16="http://schemas.microsoft.com/office/drawing/2014/main" id="{ED547202-5C5A-8E6D-0354-438344BB5AD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9" name="Freeform 958">
                <a:extLst>
                  <a:ext uri="{FF2B5EF4-FFF2-40B4-BE49-F238E27FC236}">
                    <a16:creationId xmlns:a16="http://schemas.microsoft.com/office/drawing/2014/main" id="{2E1456F9-BBD0-239D-FEB6-D14BAD9BEBC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0" name="Freeform 959">
                <a:extLst>
                  <a:ext uri="{FF2B5EF4-FFF2-40B4-BE49-F238E27FC236}">
                    <a16:creationId xmlns:a16="http://schemas.microsoft.com/office/drawing/2014/main" id="{37F00DE1-7406-7C1A-E6A9-7F2937EEA19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3" name="Freeform 960">
                <a:extLst>
                  <a:ext uri="{FF2B5EF4-FFF2-40B4-BE49-F238E27FC236}">
                    <a16:creationId xmlns:a16="http://schemas.microsoft.com/office/drawing/2014/main" id="{9D09AC4B-2D0B-1A4D-C284-3F4F87201F4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4" name="Freeform 961">
                <a:extLst>
                  <a:ext uri="{FF2B5EF4-FFF2-40B4-BE49-F238E27FC236}">
                    <a16:creationId xmlns:a16="http://schemas.microsoft.com/office/drawing/2014/main" id="{348B52EB-EAE8-1027-4119-58219290D0A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5" name="Freeform 962">
                <a:extLst>
                  <a:ext uri="{FF2B5EF4-FFF2-40B4-BE49-F238E27FC236}">
                    <a16:creationId xmlns:a16="http://schemas.microsoft.com/office/drawing/2014/main" id="{A93A120F-27F9-A53F-0F9E-79E1520945C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6" name="Freeform 963">
                <a:extLst>
                  <a:ext uri="{FF2B5EF4-FFF2-40B4-BE49-F238E27FC236}">
                    <a16:creationId xmlns:a16="http://schemas.microsoft.com/office/drawing/2014/main" id="{755F817F-E0D6-37AF-09F8-E596C08553A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7" name="Freeform 964">
                <a:extLst>
                  <a:ext uri="{FF2B5EF4-FFF2-40B4-BE49-F238E27FC236}">
                    <a16:creationId xmlns:a16="http://schemas.microsoft.com/office/drawing/2014/main" id="{3CBA19E4-D18E-6AF6-E3DF-1B6B70E6626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8" name="Freeform 965">
                <a:extLst>
                  <a:ext uri="{FF2B5EF4-FFF2-40B4-BE49-F238E27FC236}">
                    <a16:creationId xmlns:a16="http://schemas.microsoft.com/office/drawing/2014/main" id="{5A997EC5-E460-D7A1-DEE7-D3B2CADC146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9" name="Freeform 966">
                <a:extLst>
                  <a:ext uri="{FF2B5EF4-FFF2-40B4-BE49-F238E27FC236}">
                    <a16:creationId xmlns:a16="http://schemas.microsoft.com/office/drawing/2014/main" id="{951D70E5-4978-FF50-816F-577BF62D264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0" name="Freeform 967">
                <a:extLst>
                  <a:ext uri="{FF2B5EF4-FFF2-40B4-BE49-F238E27FC236}">
                    <a16:creationId xmlns:a16="http://schemas.microsoft.com/office/drawing/2014/main" id="{50FB7A4B-CD12-D800-1FDA-D64FD8A1D26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1" name="Freeform 968">
                <a:extLst>
                  <a:ext uri="{FF2B5EF4-FFF2-40B4-BE49-F238E27FC236}">
                    <a16:creationId xmlns:a16="http://schemas.microsoft.com/office/drawing/2014/main" id="{DA451E21-1F4C-AE5C-1304-E6E87A6AFC6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2" name="Freeform 969">
                <a:extLst>
                  <a:ext uri="{FF2B5EF4-FFF2-40B4-BE49-F238E27FC236}">
                    <a16:creationId xmlns:a16="http://schemas.microsoft.com/office/drawing/2014/main" id="{4CEDB206-865A-F039-46E2-1A0E7023719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3" name="Freeform 970">
                <a:extLst>
                  <a:ext uri="{FF2B5EF4-FFF2-40B4-BE49-F238E27FC236}">
                    <a16:creationId xmlns:a16="http://schemas.microsoft.com/office/drawing/2014/main" id="{D7B03EB1-DD54-B5A4-7910-0F9224E87BF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4" name="Freeform 971">
                <a:extLst>
                  <a:ext uri="{FF2B5EF4-FFF2-40B4-BE49-F238E27FC236}">
                    <a16:creationId xmlns:a16="http://schemas.microsoft.com/office/drawing/2014/main" id="{B8236BF9-73FA-A869-417D-8D09F707175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5" name="Freeform 972">
                <a:extLst>
                  <a:ext uri="{FF2B5EF4-FFF2-40B4-BE49-F238E27FC236}">
                    <a16:creationId xmlns:a16="http://schemas.microsoft.com/office/drawing/2014/main" id="{2039B31E-B8BA-329C-4FB9-2BB949AE128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6" name="Freeform 973">
                <a:extLst>
                  <a:ext uri="{FF2B5EF4-FFF2-40B4-BE49-F238E27FC236}">
                    <a16:creationId xmlns:a16="http://schemas.microsoft.com/office/drawing/2014/main" id="{C7957F84-207A-294B-A07A-D42AEF2592E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7" name="Freeform 974">
                <a:extLst>
                  <a:ext uri="{FF2B5EF4-FFF2-40B4-BE49-F238E27FC236}">
                    <a16:creationId xmlns:a16="http://schemas.microsoft.com/office/drawing/2014/main" id="{C69B0412-A9DA-DED2-87B1-FE0A686C16D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8" name="Freeform 975">
                <a:extLst>
                  <a:ext uri="{FF2B5EF4-FFF2-40B4-BE49-F238E27FC236}">
                    <a16:creationId xmlns:a16="http://schemas.microsoft.com/office/drawing/2014/main" id="{887F1513-F66A-793B-E708-8F387E34089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9" name="Freeform 976">
                <a:extLst>
                  <a:ext uri="{FF2B5EF4-FFF2-40B4-BE49-F238E27FC236}">
                    <a16:creationId xmlns:a16="http://schemas.microsoft.com/office/drawing/2014/main" id="{29FF9060-7054-098A-7D44-FB210C3A785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0" name="Freeform 977">
                <a:extLst>
                  <a:ext uri="{FF2B5EF4-FFF2-40B4-BE49-F238E27FC236}">
                    <a16:creationId xmlns:a16="http://schemas.microsoft.com/office/drawing/2014/main" id="{42D10B8D-1ED2-8A9A-7E2D-CDA63C5D763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1" name="Freeform 978">
                <a:extLst>
                  <a:ext uri="{FF2B5EF4-FFF2-40B4-BE49-F238E27FC236}">
                    <a16:creationId xmlns:a16="http://schemas.microsoft.com/office/drawing/2014/main" id="{42C9D0E5-1D44-D90E-D6F8-801FAB90C5C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2" name="Freeform 979">
                <a:extLst>
                  <a:ext uri="{FF2B5EF4-FFF2-40B4-BE49-F238E27FC236}">
                    <a16:creationId xmlns:a16="http://schemas.microsoft.com/office/drawing/2014/main" id="{94351269-EB5F-878B-800C-545192A08FC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3" name="Freeform 980">
                <a:extLst>
                  <a:ext uri="{FF2B5EF4-FFF2-40B4-BE49-F238E27FC236}">
                    <a16:creationId xmlns:a16="http://schemas.microsoft.com/office/drawing/2014/main" id="{B8B03F2A-4BD7-1037-0C60-94FAB274E8C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4" name="Freeform 981">
                <a:extLst>
                  <a:ext uri="{FF2B5EF4-FFF2-40B4-BE49-F238E27FC236}">
                    <a16:creationId xmlns:a16="http://schemas.microsoft.com/office/drawing/2014/main" id="{A7BE248C-6592-9092-2AB2-AB902FF40D3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5" name="Freeform 982">
                <a:extLst>
                  <a:ext uri="{FF2B5EF4-FFF2-40B4-BE49-F238E27FC236}">
                    <a16:creationId xmlns:a16="http://schemas.microsoft.com/office/drawing/2014/main" id="{3E3CA904-22C2-033D-CC8E-C322B72B952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6" name="Freeform 983">
                <a:extLst>
                  <a:ext uri="{FF2B5EF4-FFF2-40B4-BE49-F238E27FC236}">
                    <a16:creationId xmlns:a16="http://schemas.microsoft.com/office/drawing/2014/main" id="{F20349AD-9E6A-93CD-4FA2-0677ED9E7B7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7" name="Freeform 984">
                <a:extLst>
                  <a:ext uri="{FF2B5EF4-FFF2-40B4-BE49-F238E27FC236}">
                    <a16:creationId xmlns:a16="http://schemas.microsoft.com/office/drawing/2014/main" id="{390C15BD-6CE8-3CC0-C1F7-9C9BD963A48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" name="Freeform 985">
                <a:extLst>
                  <a:ext uri="{FF2B5EF4-FFF2-40B4-BE49-F238E27FC236}">
                    <a16:creationId xmlns:a16="http://schemas.microsoft.com/office/drawing/2014/main" id="{F8C9C873-2E40-C2FF-C9A6-7663021CDF1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9" name="Freeform 986">
                <a:extLst>
                  <a:ext uri="{FF2B5EF4-FFF2-40B4-BE49-F238E27FC236}">
                    <a16:creationId xmlns:a16="http://schemas.microsoft.com/office/drawing/2014/main" id="{B08771BA-70C4-67E7-A838-4944DFC8F69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0" name="Freeform 987">
                <a:extLst>
                  <a:ext uri="{FF2B5EF4-FFF2-40B4-BE49-F238E27FC236}">
                    <a16:creationId xmlns:a16="http://schemas.microsoft.com/office/drawing/2014/main" id="{806BA75D-4FB7-3934-B6AA-DEBE42F19BD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1" name="Freeform 988">
                <a:extLst>
                  <a:ext uri="{FF2B5EF4-FFF2-40B4-BE49-F238E27FC236}">
                    <a16:creationId xmlns:a16="http://schemas.microsoft.com/office/drawing/2014/main" id="{B1870475-DCFF-3003-C227-3E2B16A99FA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2" name="Freeform 989">
                <a:extLst>
                  <a:ext uri="{FF2B5EF4-FFF2-40B4-BE49-F238E27FC236}">
                    <a16:creationId xmlns:a16="http://schemas.microsoft.com/office/drawing/2014/main" id="{1BB5ACC2-1DD3-D180-4B42-F50A551B938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3" name="Freeform 990">
                <a:extLst>
                  <a:ext uri="{FF2B5EF4-FFF2-40B4-BE49-F238E27FC236}">
                    <a16:creationId xmlns:a16="http://schemas.microsoft.com/office/drawing/2014/main" id="{DBDE9013-CD77-2B6C-5CA3-50866AB1455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4" name="Freeform 991">
                <a:extLst>
                  <a:ext uri="{FF2B5EF4-FFF2-40B4-BE49-F238E27FC236}">
                    <a16:creationId xmlns:a16="http://schemas.microsoft.com/office/drawing/2014/main" id="{95D1D56D-E02B-F4B9-B24E-7760F17C49F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5" name="Freeform 992">
                <a:extLst>
                  <a:ext uri="{FF2B5EF4-FFF2-40B4-BE49-F238E27FC236}">
                    <a16:creationId xmlns:a16="http://schemas.microsoft.com/office/drawing/2014/main" id="{663BC7B2-3A20-CE76-ED3F-1B74ED9EC19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6" name="Group 9">
              <a:extLst>
                <a:ext uri="{FF2B5EF4-FFF2-40B4-BE49-F238E27FC236}">
                  <a16:creationId xmlns:a16="http://schemas.microsoft.com/office/drawing/2014/main" id="{553DF517-1D6F-5901-B352-04A3D46F82DB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7" name="Freeform 888">
                <a:extLst>
                  <a:ext uri="{FF2B5EF4-FFF2-40B4-BE49-F238E27FC236}">
                    <a16:creationId xmlns:a16="http://schemas.microsoft.com/office/drawing/2014/main" id="{05BAD1DF-DDAD-DE52-60A0-772AE5952ED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" name="Freeform 889">
                <a:extLst>
                  <a:ext uri="{FF2B5EF4-FFF2-40B4-BE49-F238E27FC236}">
                    <a16:creationId xmlns:a16="http://schemas.microsoft.com/office/drawing/2014/main" id="{6BC84576-CEFE-567C-8080-460E0686CAD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" name="Freeform 890">
                <a:extLst>
                  <a:ext uri="{FF2B5EF4-FFF2-40B4-BE49-F238E27FC236}">
                    <a16:creationId xmlns:a16="http://schemas.microsoft.com/office/drawing/2014/main" id="{092F953F-DA34-AEE3-B2AB-BEBFB8058D8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" name="Freeform 891">
                <a:extLst>
                  <a:ext uri="{FF2B5EF4-FFF2-40B4-BE49-F238E27FC236}">
                    <a16:creationId xmlns:a16="http://schemas.microsoft.com/office/drawing/2014/main" id="{9FA0E4EA-68FF-E703-9181-0B79FE2DA72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" name="Freeform 892">
                <a:extLst>
                  <a:ext uri="{FF2B5EF4-FFF2-40B4-BE49-F238E27FC236}">
                    <a16:creationId xmlns:a16="http://schemas.microsoft.com/office/drawing/2014/main" id="{CFE6BE2F-7748-A567-FDBB-FC958D28C99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" name="Freeform 893">
                <a:extLst>
                  <a:ext uri="{FF2B5EF4-FFF2-40B4-BE49-F238E27FC236}">
                    <a16:creationId xmlns:a16="http://schemas.microsoft.com/office/drawing/2014/main" id="{1546F611-2409-D42B-4D6A-91EEEBBA3CA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" name="Freeform 894">
                <a:extLst>
                  <a:ext uri="{FF2B5EF4-FFF2-40B4-BE49-F238E27FC236}">
                    <a16:creationId xmlns:a16="http://schemas.microsoft.com/office/drawing/2014/main" id="{06059680-45E2-B5BF-16FA-DFF48087C8A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" name="Freeform 895">
                <a:extLst>
                  <a:ext uri="{FF2B5EF4-FFF2-40B4-BE49-F238E27FC236}">
                    <a16:creationId xmlns:a16="http://schemas.microsoft.com/office/drawing/2014/main" id="{A46280B6-500E-9BAD-C167-8DFC60E630A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" name="Freeform 896">
                <a:extLst>
                  <a:ext uri="{FF2B5EF4-FFF2-40B4-BE49-F238E27FC236}">
                    <a16:creationId xmlns:a16="http://schemas.microsoft.com/office/drawing/2014/main" id="{93AD8398-87AF-D3D5-DBD7-6D44B10DA3E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" name="Freeform 897">
                <a:extLst>
                  <a:ext uri="{FF2B5EF4-FFF2-40B4-BE49-F238E27FC236}">
                    <a16:creationId xmlns:a16="http://schemas.microsoft.com/office/drawing/2014/main" id="{F102A2F7-40CB-3604-8306-C5DB8F87503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" name="Freeform 898">
                <a:extLst>
                  <a:ext uri="{FF2B5EF4-FFF2-40B4-BE49-F238E27FC236}">
                    <a16:creationId xmlns:a16="http://schemas.microsoft.com/office/drawing/2014/main" id="{79FDE531-5E19-EDAF-40CB-53F249C16A1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" name="Freeform 899">
                <a:extLst>
                  <a:ext uri="{FF2B5EF4-FFF2-40B4-BE49-F238E27FC236}">
                    <a16:creationId xmlns:a16="http://schemas.microsoft.com/office/drawing/2014/main" id="{1E6443A7-D662-4EF2-5654-01D86917CB9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" name="Freeform 900">
                <a:extLst>
                  <a:ext uri="{FF2B5EF4-FFF2-40B4-BE49-F238E27FC236}">
                    <a16:creationId xmlns:a16="http://schemas.microsoft.com/office/drawing/2014/main" id="{E8D0F60B-4A76-C3F2-26F6-B97DEC69335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" name="Freeform 901">
                <a:extLst>
                  <a:ext uri="{FF2B5EF4-FFF2-40B4-BE49-F238E27FC236}">
                    <a16:creationId xmlns:a16="http://schemas.microsoft.com/office/drawing/2014/main" id="{4A30CF55-AD03-07D8-8430-31001554C82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" name="Freeform 902">
                <a:extLst>
                  <a:ext uri="{FF2B5EF4-FFF2-40B4-BE49-F238E27FC236}">
                    <a16:creationId xmlns:a16="http://schemas.microsoft.com/office/drawing/2014/main" id="{79197B16-31B6-83C8-6877-1535279F926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" name="Freeform 903">
                <a:extLst>
                  <a:ext uri="{FF2B5EF4-FFF2-40B4-BE49-F238E27FC236}">
                    <a16:creationId xmlns:a16="http://schemas.microsoft.com/office/drawing/2014/main" id="{62369FFD-077B-2FB8-8B73-1FEFBCB079B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" name="Freeform 904">
                <a:extLst>
                  <a:ext uri="{FF2B5EF4-FFF2-40B4-BE49-F238E27FC236}">
                    <a16:creationId xmlns:a16="http://schemas.microsoft.com/office/drawing/2014/main" id="{7D02F39F-838C-BE05-838B-B2D43B208A6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" name="Freeform 905">
                <a:extLst>
                  <a:ext uri="{FF2B5EF4-FFF2-40B4-BE49-F238E27FC236}">
                    <a16:creationId xmlns:a16="http://schemas.microsoft.com/office/drawing/2014/main" id="{D0FF601D-8453-6EFE-39BD-C470F45BE1D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" name="Freeform 906">
                <a:extLst>
                  <a:ext uri="{FF2B5EF4-FFF2-40B4-BE49-F238E27FC236}">
                    <a16:creationId xmlns:a16="http://schemas.microsoft.com/office/drawing/2014/main" id="{91DB1072-6DC2-A7CA-A676-C6B818A1F9A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" name="Freeform 907">
                <a:extLst>
                  <a:ext uri="{FF2B5EF4-FFF2-40B4-BE49-F238E27FC236}">
                    <a16:creationId xmlns:a16="http://schemas.microsoft.com/office/drawing/2014/main" id="{3A37E0EA-B96D-0876-CBE3-1DB5D631A74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" name="Freeform 908">
                <a:extLst>
                  <a:ext uri="{FF2B5EF4-FFF2-40B4-BE49-F238E27FC236}">
                    <a16:creationId xmlns:a16="http://schemas.microsoft.com/office/drawing/2014/main" id="{3B265AB1-C11B-8EC8-82AD-4AB82C647CC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" name="Freeform 909">
                <a:extLst>
                  <a:ext uri="{FF2B5EF4-FFF2-40B4-BE49-F238E27FC236}">
                    <a16:creationId xmlns:a16="http://schemas.microsoft.com/office/drawing/2014/main" id="{08201247-4602-7530-994B-80C48957DE1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" name="Freeform 910">
                <a:extLst>
                  <a:ext uri="{FF2B5EF4-FFF2-40B4-BE49-F238E27FC236}">
                    <a16:creationId xmlns:a16="http://schemas.microsoft.com/office/drawing/2014/main" id="{A4E8622A-EDB1-9368-AA51-6E62B107D91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" name="Freeform 911">
                <a:extLst>
                  <a:ext uri="{FF2B5EF4-FFF2-40B4-BE49-F238E27FC236}">
                    <a16:creationId xmlns:a16="http://schemas.microsoft.com/office/drawing/2014/main" id="{914C0326-EEBF-272A-C85E-16BC34A7D0C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" name="Freeform 912">
                <a:extLst>
                  <a:ext uri="{FF2B5EF4-FFF2-40B4-BE49-F238E27FC236}">
                    <a16:creationId xmlns:a16="http://schemas.microsoft.com/office/drawing/2014/main" id="{4ABC48AD-AB87-D31C-19FB-BDF8AEE57F2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" name="Freeform 913">
                <a:extLst>
                  <a:ext uri="{FF2B5EF4-FFF2-40B4-BE49-F238E27FC236}">
                    <a16:creationId xmlns:a16="http://schemas.microsoft.com/office/drawing/2014/main" id="{B577E499-101F-4471-AF8F-73E764039E9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" name="Freeform 914">
                <a:extLst>
                  <a:ext uri="{FF2B5EF4-FFF2-40B4-BE49-F238E27FC236}">
                    <a16:creationId xmlns:a16="http://schemas.microsoft.com/office/drawing/2014/main" id="{24CBFE16-2203-49A1-4F36-9528D8953B7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" name="Freeform 915">
                <a:extLst>
                  <a:ext uri="{FF2B5EF4-FFF2-40B4-BE49-F238E27FC236}">
                    <a16:creationId xmlns:a16="http://schemas.microsoft.com/office/drawing/2014/main" id="{02AA8442-39FE-8DF4-D096-420F862084C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" name="Freeform 916">
                <a:extLst>
                  <a:ext uri="{FF2B5EF4-FFF2-40B4-BE49-F238E27FC236}">
                    <a16:creationId xmlns:a16="http://schemas.microsoft.com/office/drawing/2014/main" id="{B5FC0068-EADE-6E6C-70BB-2BF5C5F7541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" name="Freeform 917">
                <a:extLst>
                  <a:ext uri="{FF2B5EF4-FFF2-40B4-BE49-F238E27FC236}">
                    <a16:creationId xmlns:a16="http://schemas.microsoft.com/office/drawing/2014/main" id="{0B545F4C-94B4-5A01-CDFD-60735DBE790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" name="Freeform 918">
                <a:extLst>
                  <a:ext uri="{FF2B5EF4-FFF2-40B4-BE49-F238E27FC236}">
                    <a16:creationId xmlns:a16="http://schemas.microsoft.com/office/drawing/2014/main" id="{D626C6D6-2A22-3807-5D5B-BE88023266F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" name="Freeform 919">
                <a:extLst>
                  <a:ext uri="{FF2B5EF4-FFF2-40B4-BE49-F238E27FC236}">
                    <a16:creationId xmlns:a16="http://schemas.microsoft.com/office/drawing/2014/main" id="{5415E6E9-C0A8-DC8A-B33D-3A531FA06D3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" name="Freeform 920">
                <a:extLst>
                  <a:ext uri="{FF2B5EF4-FFF2-40B4-BE49-F238E27FC236}">
                    <a16:creationId xmlns:a16="http://schemas.microsoft.com/office/drawing/2014/main" id="{E52E5787-6BB2-7F90-CFF2-C8D38DBEDBA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" name="Freeform 921">
                <a:extLst>
                  <a:ext uri="{FF2B5EF4-FFF2-40B4-BE49-F238E27FC236}">
                    <a16:creationId xmlns:a16="http://schemas.microsoft.com/office/drawing/2014/main" id="{96AF5AC2-C934-2E6F-DF68-04EE6DD241F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" name="Freeform 922">
                <a:extLst>
                  <a:ext uri="{FF2B5EF4-FFF2-40B4-BE49-F238E27FC236}">
                    <a16:creationId xmlns:a16="http://schemas.microsoft.com/office/drawing/2014/main" id="{216C59A7-01E1-2D88-6360-2C11A27B841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" name="Freeform 923">
                <a:extLst>
                  <a:ext uri="{FF2B5EF4-FFF2-40B4-BE49-F238E27FC236}">
                    <a16:creationId xmlns:a16="http://schemas.microsoft.com/office/drawing/2014/main" id="{590DAE26-7DDA-4F30-9156-E727BA5B910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" name="Freeform 924">
                <a:extLst>
                  <a:ext uri="{FF2B5EF4-FFF2-40B4-BE49-F238E27FC236}">
                    <a16:creationId xmlns:a16="http://schemas.microsoft.com/office/drawing/2014/main" id="{09C74AF1-9AB7-882D-B613-F3D1ACB8731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" name="Freeform 925">
                <a:extLst>
                  <a:ext uri="{FF2B5EF4-FFF2-40B4-BE49-F238E27FC236}">
                    <a16:creationId xmlns:a16="http://schemas.microsoft.com/office/drawing/2014/main" id="{A24530C2-7D06-06E8-FCBE-7687E0141DF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" name="Freeform 926">
                <a:extLst>
                  <a:ext uri="{FF2B5EF4-FFF2-40B4-BE49-F238E27FC236}">
                    <a16:creationId xmlns:a16="http://schemas.microsoft.com/office/drawing/2014/main" id="{94A3A1EA-0D73-4968-F2CE-66CD0DF5CD1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" name="Freeform 927">
                <a:extLst>
                  <a:ext uri="{FF2B5EF4-FFF2-40B4-BE49-F238E27FC236}">
                    <a16:creationId xmlns:a16="http://schemas.microsoft.com/office/drawing/2014/main" id="{E8A0AE6A-68BE-3787-16D8-C74BB85AB5B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" name="Freeform 928">
                <a:extLst>
                  <a:ext uri="{FF2B5EF4-FFF2-40B4-BE49-F238E27FC236}">
                    <a16:creationId xmlns:a16="http://schemas.microsoft.com/office/drawing/2014/main" id="{3D474F19-968D-6DA7-A562-57691FF92C2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" name="Freeform 929">
                <a:extLst>
                  <a:ext uri="{FF2B5EF4-FFF2-40B4-BE49-F238E27FC236}">
                    <a16:creationId xmlns:a16="http://schemas.microsoft.com/office/drawing/2014/main" id="{E6E58AC9-4807-F608-8D88-70066BCF881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" name="Freeform 930">
                <a:extLst>
                  <a:ext uri="{FF2B5EF4-FFF2-40B4-BE49-F238E27FC236}">
                    <a16:creationId xmlns:a16="http://schemas.microsoft.com/office/drawing/2014/main" id="{4B447692-05FE-903D-DDD2-2E6512A0A31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" name="Freeform 931">
                <a:extLst>
                  <a:ext uri="{FF2B5EF4-FFF2-40B4-BE49-F238E27FC236}">
                    <a16:creationId xmlns:a16="http://schemas.microsoft.com/office/drawing/2014/main" id="{C256E282-7E80-029F-396D-615907EF6AF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" name="Freeform 932">
                <a:extLst>
                  <a:ext uri="{FF2B5EF4-FFF2-40B4-BE49-F238E27FC236}">
                    <a16:creationId xmlns:a16="http://schemas.microsoft.com/office/drawing/2014/main" id="{D6C08471-771E-5782-E311-2FDCB4AB4DE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" name="Freeform 933">
                <a:extLst>
                  <a:ext uri="{FF2B5EF4-FFF2-40B4-BE49-F238E27FC236}">
                    <a16:creationId xmlns:a16="http://schemas.microsoft.com/office/drawing/2014/main" id="{5FB755EC-604C-B62E-5995-F00D2D1788B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" name="Freeform 934">
                <a:extLst>
                  <a:ext uri="{FF2B5EF4-FFF2-40B4-BE49-F238E27FC236}">
                    <a16:creationId xmlns:a16="http://schemas.microsoft.com/office/drawing/2014/main" id="{BD31D58B-626B-14B8-44A9-92943766C90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" name="Freeform 935">
                <a:extLst>
                  <a:ext uri="{FF2B5EF4-FFF2-40B4-BE49-F238E27FC236}">
                    <a16:creationId xmlns:a16="http://schemas.microsoft.com/office/drawing/2014/main" id="{34982786-B202-089B-E339-A0F2ED9F81A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" name="Freeform 936">
                <a:extLst>
                  <a:ext uri="{FF2B5EF4-FFF2-40B4-BE49-F238E27FC236}">
                    <a16:creationId xmlns:a16="http://schemas.microsoft.com/office/drawing/2014/main" id="{ACB4F76E-F38C-FCF2-5F64-AEDCB188DAF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" name="Freeform 937">
                <a:extLst>
                  <a:ext uri="{FF2B5EF4-FFF2-40B4-BE49-F238E27FC236}">
                    <a16:creationId xmlns:a16="http://schemas.microsoft.com/office/drawing/2014/main" id="{C3F7BA16-53C2-ABAE-3374-1179FA85FD7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" name="Freeform 938">
                <a:extLst>
                  <a:ext uri="{FF2B5EF4-FFF2-40B4-BE49-F238E27FC236}">
                    <a16:creationId xmlns:a16="http://schemas.microsoft.com/office/drawing/2014/main" id="{4DCDE7C0-018D-4BFD-8BC7-9F11A37141C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" name="Freeform 939">
                <a:extLst>
                  <a:ext uri="{FF2B5EF4-FFF2-40B4-BE49-F238E27FC236}">
                    <a16:creationId xmlns:a16="http://schemas.microsoft.com/office/drawing/2014/main" id="{92C95239-9D4D-28BA-ECA0-CEF817F91E2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" name="Freeform 940">
                <a:extLst>
                  <a:ext uri="{FF2B5EF4-FFF2-40B4-BE49-F238E27FC236}">
                    <a16:creationId xmlns:a16="http://schemas.microsoft.com/office/drawing/2014/main" id="{5F7ABBED-7935-C344-4FCA-DFF2283290D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" name="Freeform 941">
                <a:extLst>
                  <a:ext uri="{FF2B5EF4-FFF2-40B4-BE49-F238E27FC236}">
                    <a16:creationId xmlns:a16="http://schemas.microsoft.com/office/drawing/2014/main" id="{A45B88B8-E52B-DE32-26E6-791FBEEAF2E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" name="Freeform 942">
                <a:extLst>
                  <a:ext uri="{FF2B5EF4-FFF2-40B4-BE49-F238E27FC236}">
                    <a16:creationId xmlns:a16="http://schemas.microsoft.com/office/drawing/2014/main" id="{AF41EA27-7919-67FC-75C0-DBF6B7EAAF6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" name="Freeform 943">
                <a:extLst>
                  <a:ext uri="{FF2B5EF4-FFF2-40B4-BE49-F238E27FC236}">
                    <a16:creationId xmlns:a16="http://schemas.microsoft.com/office/drawing/2014/main" id="{9E2A1D01-E58E-A682-82C0-EC9566D8C21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" name="Freeform 944">
                <a:extLst>
                  <a:ext uri="{FF2B5EF4-FFF2-40B4-BE49-F238E27FC236}">
                    <a16:creationId xmlns:a16="http://schemas.microsoft.com/office/drawing/2014/main" id="{2639068E-443D-E85A-AFAF-D0CBAA91512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2" name="Freeform 945">
                <a:extLst>
                  <a:ext uri="{FF2B5EF4-FFF2-40B4-BE49-F238E27FC236}">
                    <a16:creationId xmlns:a16="http://schemas.microsoft.com/office/drawing/2014/main" id="{EF66E25D-9025-862C-8AD2-4EA6D10E1EE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3" name="Freeform 946">
                <a:extLst>
                  <a:ext uri="{FF2B5EF4-FFF2-40B4-BE49-F238E27FC236}">
                    <a16:creationId xmlns:a16="http://schemas.microsoft.com/office/drawing/2014/main" id="{B6697552-9F7E-1090-499E-0FA6FF942C6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" name="Freeform 947">
                <a:extLst>
                  <a:ext uri="{FF2B5EF4-FFF2-40B4-BE49-F238E27FC236}">
                    <a16:creationId xmlns:a16="http://schemas.microsoft.com/office/drawing/2014/main" id="{5A8B66A4-B9CF-DC15-3D3B-1D648C1039B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" name="Freeform 948">
                <a:extLst>
                  <a:ext uri="{FF2B5EF4-FFF2-40B4-BE49-F238E27FC236}">
                    <a16:creationId xmlns:a16="http://schemas.microsoft.com/office/drawing/2014/main" id="{3CB89F55-EA2F-7F16-2877-B3D48D6A798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" name="Freeform 949">
                <a:extLst>
                  <a:ext uri="{FF2B5EF4-FFF2-40B4-BE49-F238E27FC236}">
                    <a16:creationId xmlns:a16="http://schemas.microsoft.com/office/drawing/2014/main" id="{CDB13C75-377A-ADE7-BF0C-805154989F9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" name="Freeform 950">
                <a:extLst>
                  <a:ext uri="{FF2B5EF4-FFF2-40B4-BE49-F238E27FC236}">
                    <a16:creationId xmlns:a16="http://schemas.microsoft.com/office/drawing/2014/main" id="{BAE14FD2-E573-E9AE-1A44-139F65D222C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" name="Freeform 951">
                <a:extLst>
                  <a:ext uri="{FF2B5EF4-FFF2-40B4-BE49-F238E27FC236}">
                    <a16:creationId xmlns:a16="http://schemas.microsoft.com/office/drawing/2014/main" id="{D1F085BD-A6B9-2BB7-6135-DD445A41B54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" name="Freeform 952">
                <a:extLst>
                  <a:ext uri="{FF2B5EF4-FFF2-40B4-BE49-F238E27FC236}">
                    <a16:creationId xmlns:a16="http://schemas.microsoft.com/office/drawing/2014/main" id="{E0E4AEDB-2797-2187-1792-419BFE48568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" name="Freeform 953">
                <a:extLst>
                  <a:ext uri="{FF2B5EF4-FFF2-40B4-BE49-F238E27FC236}">
                    <a16:creationId xmlns:a16="http://schemas.microsoft.com/office/drawing/2014/main" id="{5C582232-5E5E-8A3D-4D9D-998483B2FFB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" name="Freeform 954">
                <a:extLst>
                  <a:ext uri="{FF2B5EF4-FFF2-40B4-BE49-F238E27FC236}">
                    <a16:creationId xmlns:a16="http://schemas.microsoft.com/office/drawing/2014/main" id="{8CCDE181-E183-CFF8-23C7-33307C8FDE7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" name="Freeform 955">
                <a:extLst>
                  <a:ext uri="{FF2B5EF4-FFF2-40B4-BE49-F238E27FC236}">
                    <a16:creationId xmlns:a16="http://schemas.microsoft.com/office/drawing/2014/main" id="{906EA7B4-A58B-71B5-BC6F-941831655D8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" name="Freeform 956">
                <a:extLst>
                  <a:ext uri="{FF2B5EF4-FFF2-40B4-BE49-F238E27FC236}">
                    <a16:creationId xmlns:a16="http://schemas.microsoft.com/office/drawing/2014/main" id="{A44F2E14-697B-0A75-18B3-96C86FDDEC5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" name="Freeform 957">
                <a:extLst>
                  <a:ext uri="{FF2B5EF4-FFF2-40B4-BE49-F238E27FC236}">
                    <a16:creationId xmlns:a16="http://schemas.microsoft.com/office/drawing/2014/main" id="{A79F35FC-CC85-45F7-46B8-CEF7FA90E56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" name="Freeform 958">
                <a:extLst>
                  <a:ext uri="{FF2B5EF4-FFF2-40B4-BE49-F238E27FC236}">
                    <a16:creationId xmlns:a16="http://schemas.microsoft.com/office/drawing/2014/main" id="{0D797AA2-5C2B-1F5C-E3D1-A3B4922546F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" name="Freeform 959">
                <a:extLst>
                  <a:ext uri="{FF2B5EF4-FFF2-40B4-BE49-F238E27FC236}">
                    <a16:creationId xmlns:a16="http://schemas.microsoft.com/office/drawing/2014/main" id="{0C33B89D-20EC-871D-7176-8A0F88BEECD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" name="Freeform 960">
                <a:extLst>
                  <a:ext uri="{FF2B5EF4-FFF2-40B4-BE49-F238E27FC236}">
                    <a16:creationId xmlns:a16="http://schemas.microsoft.com/office/drawing/2014/main" id="{3A5010CF-5ACD-AD82-30E3-94777E2B467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" name="Freeform 961">
                <a:extLst>
                  <a:ext uri="{FF2B5EF4-FFF2-40B4-BE49-F238E27FC236}">
                    <a16:creationId xmlns:a16="http://schemas.microsoft.com/office/drawing/2014/main" id="{1E04CAB3-037B-5DED-56F9-8336AF91A6C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" name="Freeform 962">
                <a:extLst>
                  <a:ext uri="{FF2B5EF4-FFF2-40B4-BE49-F238E27FC236}">
                    <a16:creationId xmlns:a16="http://schemas.microsoft.com/office/drawing/2014/main" id="{B96644B8-3A14-B80F-0BC4-C465055A77E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" name="Freeform 963">
                <a:extLst>
                  <a:ext uri="{FF2B5EF4-FFF2-40B4-BE49-F238E27FC236}">
                    <a16:creationId xmlns:a16="http://schemas.microsoft.com/office/drawing/2014/main" id="{38964838-C6CE-8C91-5D97-48EC0126FED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" name="Freeform 964">
                <a:extLst>
                  <a:ext uri="{FF2B5EF4-FFF2-40B4-BE49-F238E27FC236}">
                    <a16:creationId xmlns:a16="http://schemas.microsoft.com/office/drawing/2014/main" id="{19BCDE7A-5226-9232-E1A8-5F263A1DBD2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" name="Freeform 965">
                <a:extLst>
                  <a:ext uri="{FF2B5EF4-FFF2-40B4-BE49-F238E27FC236}">
                    <a16:creationId xmlns:a16="http://schemas.microsoft.com/office/drawing/2014/main" id="{E734DC00-A3B6-5E59-BAC4-E3144065218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" name="Freeform 966">
                <a:extLst>
                  <a:ext uri="{FF2B5EF4-FFF2-40B4-BE49-F238E27FC236}">
                    <a16:creationId xmlns:a16="http://schemas.microsoft.com/office/drawing/2014/main" id="{0725462F-B8DC-11FE-2374-D39401CDAB3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4" name="Freeform 967">
                <a:extLst>
                  <a:ext uri="{FF2B5EF4-FFF2-40B4-BE49-F238E27FC236}">
                    <a16:creationId xmlns:a16="http://schemas.microsoft.com/office/drawing/2014/main" id="{D98C239F-FDDE-A4DD-3E4C-0F6724492B5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5" name="Freeform 968">
                <a:extLst>
                  <a:ext uri="{FF2B5EF4-FFF2-40B4-BE49-F238E27FC236}">
                    <a16:creationId xmlns:a16="http://schemas.microsoft.com/office/drawing/2014/main" id="{2EE9E551-4806-35D2-FDCC-5CF49A8EC95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6" name="Freeform 969">
                <a:extLst>
                  <a:ext uri="{FF2B5EF4-FFF2-40B4-BE49-F238E27FC236}">
                    <a16:creationId xmlns:a16="http://schemas.microsoft.com/office/drawing/2014/main" id="{C5A8BF75-D80D-137C-AF48-31238432EC0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7" name="Freeform 970">
                <a:extLst>
                  <a:ext uri="{FF2B5EF4-FFF2-40B4-BE49-F238E27FC236}">
                    <a16:creationId xmlns:a16="http://schemas.microsoft.com/office/drawing/2014/main" id="{44A83E1D-F05B-E898-CCC2-90619DEB098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8" name="Freeform 971">
                <a:extLst>
                  <a:ext uri="{FF2B5EF4-FFF2-40B4-BE49-F238E27FC236}">
                    <a16:creationId xmlns:a16="http://schemas.microsoft.com/office/drawing/2014/main" id="{C3049735-343E-F093-EF65-9A0B9CBAD66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9" name="Freeform 972">
                <a:extLst>
                  <a:ext uri="{FF2B5EF4-FFF2-40B4-BE49-F238E27FC236}">
                    <a16:creationId xmlns:a16="http://schemas.microsoft.com/office/drawing/2014/main" id="{A522B350-EF5B-8536-A2DD-A4F39BE4121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0" name="Freeform 973">
                <a:extLst>
                  <a:ext uri="{FF2B5EF4-FFF2-40B4-BE49-F238E27FC236}">
                    <a16:creationId xmlns:a16="http://schemas.microsoft.com/office/drawing/2014/main" id="{124EF9FC-7B5A-57A8-513E-1E6DDFCFCA4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2" name="Freeform 974">
                <a:extLst>
                  <a:ext uri="{FF2B5EF4-FFF2-40B4-BE49-F238E27FC236}">
                    <a16:creationId xmlns:a16="http://schemas.microsoft.com/office/drawing/2014/main" id="{CEE066E2-CFD1-B53D-46D3-891E826FBD6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3" name="Freeform 975">
                <a:extLst>
                  <a:ext uri="{FF2B5EF4-FFF2-40B4-BE49-F238E27FC236}">
                    <a16:creationId xmlns:a16="http://schemas.microsoft.com/office/drawing/2014/main" id="{4FB106C0-5E82-1B95-BB77-0793DED5326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4" name="Freeform 976">
                <a:extLst>
                  <a:ext uri="{FF2B5EF4-FFF2-40B4-BE49-F238E27FC236}">
                    <a16:creationId xmlns:a16="http://schemas.microsoft.com/office/drawing/2014/main" id="{89CF906A-20FB-0142-0B2F-4B167D1195B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5" name="Freeform 977">
                <a:extLst>
                  <a:ext uri="{FF2B5EF4-FFF2-40B4-BE49-F238E27FC236}">
                    <a16:creationId xmlns:a16="http://schemas.microsoft.com/office/drawing/2014/main" id="{3FE47FC9-5F84-6B5E-FBFC-CCC81437F8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6" name="Freeform 978">
                <a:extLst>
                  <a:ext uri="{FF2B5EF4-FFF2-40B4-BE49-F238E27FC236}">
                    <a16:creationId xmlns:a16="http://schemas.microsoft.com/office/drawing/2014/main" id="{E727777D-75C6-0BC0-1D5D-C7513CD9ADF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7" name="Freeform 979">
                <a:extLst>
                  <a:ext uri="{FF2B5EF4-FFF2-40B4-BE49-F238E27FC236}">
                    <a16:creationId xmlns:a16="http://schemas.microsoft.com/office/drawing/2014/main" id="{437DEFF2-FDAF-E2C0-41BE-630707CCF3E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8" name="Freeform 980">
                <a:extLst>
                  <a:ext uri="{FF2B5EF4-FFF2-40B4-BE49-F238E27FC236}">
                    <a16:creationId xmlns:a16="http://schemas.microsoft.com/office/drawing/2014/main" id="{9DA28060-F190-908E-626E-16E27A029C9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9" name="Freeform 981">
                <a:extLst>
                  <a:ext uri="{FF2B5EF4-FFF2-40B4-BE49-F238E27FC236}">
                    <a16:creationId xmlns:a16="http://schemas.microsoft.com/office/drawing/2014/main" id="{BE75D553-8A19-058E-35E5-4DE6742704C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0" name="Freeform 982">
                <a:extLst>
                  <a:ext uri="{FF2B5EF4-FFF2-40B4-BE49-F238E27FC236}">
                    <a16:creationId xmlns:a16="http://schemas.microsoft.com/office/drawing/2014/main" id="{B77C647B-7694-3B10-B4F7-0281A028978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1" name="Freeform 983">
                <a:extLst>
                  <a:ext uri="{FF2B5EF4-FFF2-40B4-BE49-F238E27FC236}">
                    <a16:creationId xmlns:a16="http://schemas.microsoft.com/office/drawing/2014/main" id="{6F2B488A-624A-2597-94B4-36907DC308E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2" name="Freeform 984">
                <a:extLst>
                  <a:ext uri="{FF2B5EF4-FFF2-40B4-BE49-F238E27FC236}">
                    <a16:creationId xmlns:a16="http://schemas.microsoft.com/office/drawing/2014/main" id="{CFCD04D6-047A-4647-346D-440728E69F1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3" name="Freeform 985">
                <a:extLst>
                  <a:ext uri="{FF2B5EF4-FFF2-40B4-BE49-F238E27FC236}">
                    <a16:creationId xmlns:a16="http://schemas.microsoft.com/office/drawing/2014/main" id="{C5117405-8F64-1E7F-C719-339ABF4DFE3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4" name="Freeform 986">
                <a:extLst>
                  <a:ext uri="{FF2B5EF4-FFF2-40B4-BE49-F238E27FC236}">
                    <a16:creationId xmlns:a16="http://schemas.microsoft.com/office/drawing/2014/main" id="{2E63AF76-DD83-667E-4BBA-F12B29A96D7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5" name="Freeform 987">
                <a:extLst>
                  <a:ext uri="{FF2B5EF4-FFF2-40B4-BE49-F238E27FC236}">
                    <a16:creationId xmlns:a16="http://schemas.microsoft.com/office/drawing/2014/main" id="{42F0769A-9E0E-72AD-7820-7C994516EF6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" name="Freeform 988">
                <a:extLst>
                  <a:ext uri="{FF2B5EF4-FFF2-40B4-BE49-F238E27FC236}">
                    <a16:creationId xmlns:a16="http://schemas.microsoft.com/office/drawing/2014/main" id="{764A544A-A05D-84E6-B1C8-90657FA6639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" name="Freeform 989">
                <a:extLst>
                  <a:ext uri="{FF2B5EF4-FFF2-40B4-BE49-F238E27FC236}">
                    <a16:creationId xmlns:a16="http://schemas.microsoft.com/office/drawing/2014/main" id="{0E3488A6-8E8E-F0C0-1D79-F433DD989DB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8" name="Freeform 990">
                <a:extLst>
                  <a:ext uri="{FF2B5EF4-FFF2-40B4-BE49-F238E27FC236}">
                    <a16:creationId xmlns:a16="http://schemas.microsoft.com/office/drawing/2014/main" id="{4AC480A5-E88D-5A6E-45D6-C2590386A7D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" name="Freeform 991">
                <a:extLst>
                  <a:ext uri="{FF2B5EF4-FFF2-40B4-BE49-F238E27FC236}">
                    <a16:creationId xmlns:a16="http://schemas.microsoft.com/office/drawing/2014/main" id="{F3A53295-12A8-78B7-EB40-4CDEAE94EF2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0" name="Freeform 992">
                <a:extLst>
                  <a:ext uri="{FF2B5EF4-FFF2-40B4-BE49-F238E27FC236}">
                    <a16:creationId xmlns:a16="http://schemas.microsoft.com/office/drawing/2014/main" id="{CB048C2C-FB4D-8EB3-AB71-B23E527E696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sp>
        <p:nvSpPr>
          <p:cNvPr id="476" name="Freeform 748">
            <a:extLst>
              <a:ext uri="{FF2B5EF4-FFF2-40B4-BE49-F238E27FC236}">
                <a16:creationId xmlns:a16="http://schemas.microsoft.com/office/drawing/2014/main" id="{057BC765-3C93-9405-B3D5-53A58D6B1510}"/>
              </a:ext>
            </a:extLst>
          </p:cNvPr>
          <p:cNvSpPr>
            <a:spLocks/>
          </p:cNvSpPr>
          <p:nvPr userDrawn="1"/>
        </p:nvSpPr>
        <p:spPr bwMode="auto">
          <a:xfrm>
            <a:off x="2806700" y="8782050"/>
            <a:ext cx="19050" cy="19050"/>
          </a:xfrm>
          <a:custGeom>
            <a:avLst/>
            <a:gdLst>
              <a:gd name="T0" fmla="*/ 12601575 w 12"/>
              <a:gd name="T1" fmla="*/ 0 h 12"/>
              <a:gd name="T2" fmla="*/ 20161250 w 12"/>
              <a:gd name="T3" fmla="*/ 2520950 h 12"/>
              <a:gd name="T4" fmla="*/ 27722513 w 12"/>
              <a:gd name="T5" fmla="*/ 7561263 h 12"/>
              <a:gd name="T6" fmla="*/ 30241875 w 12"/>
              <a:gd name="T7" fmla="*/ 17641888 h 12"/>
              <a:gd name="T8" fmla="*/ 27722513 w 12"/>
              <a:gd name="T9" fmla="*/ 25201563 h 12"/>
              <a:gd name="T10" fmla="*/ 20161250 w 12"/>
              <a:gd name="T11" fmla="*/ 30241875 h 12"/>
              <a:gd name="T12" fmla="*/ 12601575 w 12"/>
              <a:gd name="T13" fmla="*/ 30241875 h 12"/>
              <a:gd name="T14" fmla="*/ 7561263 w 12"/>
              <a:gd name="T15" fmla="*/ 30241875 h 12"/>
              <a:gd name="T16" fmla="*/ 0 w 12"/>
              <a:gd name="T17" fmla="*/ 25201563 h 12"/>
              <a:gd name="T18" fmla="*/ 0 w 12"/>
              <a:gd name="T19" fmla="*/ 17641888 h 12"/>
              <a:gd name="T20" fmla="*/ 0 w 12"/>
              <a:gd name="T21" fmla="*/ 7561263 h 12"/>
              <a:gd name="T22" fmla="*/ 7561263 w 12"/>
              <a:gd name="T23" fmla="*/ 2520950 h 12"/>
              <a:gd name="T24" fmla="*/ 12601575 w 12"/>
              <a:gd name="T25" fmla="*/ 0 h 1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" h="12">
                <a:moveTo>
                  <a:pt x="5" y="0"/>
                </a:moveTo>
                <a:lnTo>
                  <a:pt x="8" y="1"/>
                </a:lnTo>
                <a:lnTo>
                  <a:pt x="11" y="3"/>
                </a:lnTo>
                <a:lnTo>
                  <a:pt x="12" y="7"/>
                </a:lnTo>
                <a:lnTo>
                  <a:pt x="11" y="10"/>
                </a:lnTo>
                <a:lnTo>
                  <a:pt x="8" y="12"/>
                </a:lnTo>
                <a:lnTo>
                  <a:pt x="5" y="12"/>
                </a:lnTo>
                <a:lnTo>
                  <a:pt x="3" y="12"/>
                </a:lnTo>
                <a:lnTo>
                  <a:pt x="0" y="10"/>
                </a:lnTo>
                <a:lnTo>
                  <a:pt x="0" y="7"/>
                </a:lnTo>
                <a:lnTo>
                  <a:pt x="0" y="3"/>
                </a:lnTo>
                <a:lnTo>
                  <a:pt x="3" y="1"/>
                </a:lnTo>
                <a:lnTo>
                  <a:pt x="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542328" y="2352438"/>
            <a:ext cx="2153122" cy="2153122"/>
          </a:xfrm>
          <a:prstGeom prst="ellipse">
            <a:avLst/>
          </a:prstGeom>
          <a:solidFill>
            <a:schemeClr val="bg2">
              <a:lumMod val="85000"/>
            </a:schemeClr>
          </a:solidFill>
        </p:spPr>
        <p:txBody>
          <a:bodyPr rtlCol="0">
            <a:normAutofit/>
          </a:bodyPr>
          <a:lstStyle/>
          <a:p>
            <a:pPr lvl="0"/>
            <a:endParaRPr lang="en-US" noProof="0"/>
          </a:p>
        </p:txBody>
      </p:sp>
      <p:sp>
        <p:nvSpPr>
          <p:cNvPr id="441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8107415" y="1606263"/>
            <a:ext cx="2520000" cy="2520000"/>
          </a:xfrm>
          <a:prstGeom prst="ellipse">
            <a:avLst/>
          </a:prstGeom>
          <a:solidFill>
            <a:schemeClr val="bg2">
              <a:lumMod val="85000"/>
            </a:schemeClr>
          </a:solidFill>
        </p:spPr>
        <p:txBody>
          <a:bodyPr rtlCol="0">
            <a:normAutofit/>
          </a:bodyPr>
          <a:lstStyle/>
          <a:p>
            <a:pPr lvl="0"/>
            <a:endParaRPr lang="en-US" noProof="0"/>
          </a:p>
        </p:txBody>
      </p:sp>
      <p:sp>
        <p:nvSpPr>
          <p:cNvPr id="442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5333978" y="4062352"/>
            <a:ext cx="1620000" cy="1620000"/>
          </a:xfrm>
          <a:prstGeom prst="ellipse">
            <a:avLst/>
          </a:prstGeom>
          <a:solidFill>
            <a:schemeClr val="bg2">
              <a:lumMod val="85000"/>
            </a:schemeClr>
          </a:solidFill>
        </p:spPr>
        <p:txBody>
          <a:bodyPr rtlCol="0">
            <a:normAutofit/>
          </a:bodyPr>
          <a:lstStyle/>
          <a:p>
            <a:pPr lvl="0"/>
            <a:endParaRPr lang="en-US" noProof="0"/>
          </a:p>
        </p:txBody>
      </p:sp>
      <p:sp>
        <p:nvSpPr>
          <p:cNvPr id="221" name="Title 1"/>
          <p:cNvSpPr>
            <a:spLocks noGrp="1"/>
          </p:cNvSpPr>
          <p:nvPr>
            <p:ph type="title"/>
          </p:nvPr>
        </p:nvSpPr>
        <p:spPr>
          <a:xfrm>
            <a:off x="857057" y="769465"/>
            <a:ext cx="5414319" cy="866274"/>
          </a:xfrm>
        </p:spPr>
        <p:txBody>
          <a:bodyPr>
            <a:normAutofit/>
          </a:bodyPr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569095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6">
            <a:extLst>
              <a:ext uri="{FF2B5EF4-FFF2-40B4-BE49-F238E27FC236}">
                <a16:creationId xmlns:a16="http://schemas.microsoft.com/office/drawing/2014/main" id="{8FB7907D-BDE5-1474-FFC7-3A8A723862B5}"/>
              </a:ext>
            </a:extLst>
          </p:cNvPr>
          <p:cNvSpPr/>
          <p:nvPr userDrawn="1"/>
        </p:nvSpPr>
        <p:spPr>
          <a:xfrm rot="19925363">
            <a:off x="-1397000" y="1992313"/>
            <a:ext cx="14986000" cy="2873375"/>
          </a:xfrm>
          <a:custGeom>
            <a:avLst/>
            <a:gdLst>
              <a:gd name="connsiteX0" fmla="*/ 2703923 w 3245936"/>
              <a:gd name="connsiteY0" fmla="*/ 506554 h 622144"/>
              <a:gd name="connsiteX1" fmla="*/ 2600434 w 3245936"/>
              <a:gd name="connsiteY1" fmla="*/ 616358 h 622144"/>
              <a:gd name="connsiteX2" fmla="*/ 2601206 w 3245936"/>
              <a:gd name="connsiteY2" fmla="*/ 617853 h 622144"/>
              <a:gd name="connsiteX3" fmla="*/ 2780628 w 3245936"/>
              <a:gd name="connsiteY3" fmla="*/ 603185 h 622144"/>
              <a:gd name="connsiteX4" fmla="*/ 2780647 w 3245936"/>
              <a:gd name="connsiteY4" fmla="*/ 602566 h 622144"/>
              <a:gd name="connsiteX5" fmla="*/ 2781685 w 3245936"/>
              <a:gd name="connsiteY5" fmla="*/ 600842 h 622144"/>
              <a:gd name="connsiteX6" fmla="*/ 2707962 w 3245936"/>
              <a:gd name="connsiteY6" fmla="*/ 506706 h 622144"/>
              <a:gd name="connsiteX7" fmla="*/ 2705247 w 3245936"/>
              <a:gd name="connsiteY7" fmla="*/ 507163 h 622144"/>
              <a:gd name="connsiteX8" fmla="*/ 2703923 w 3245936"/>
              <a:gd name="connsiteY8" fmla="*/ 506554 h 622144"/>
              <a:gd name="connsiteX9" fmla="*/ 2621056 w 3245936"/>
              <a:gd name="connsiteY9" fmla="*/ 495514 h 622144"/>
              <a:gd name="connsiteX10" fmla="*/ 2621056 w 3245936"/>
              <a:gd name="connsiteY10" fmla="*/ 495676 h 622144"/>
              <a:gd name="connsiteX11" fmla="*/ 2617379 w 3245936"/>
              <a:gd name="connsiteY11" fmla="*/ 498372 h 622144"/>
              <a:gd name="connsiteX12" fmla="*/ 2598663 w 3245936"/>
              <a:gd name="connsiteY12" fmla="*/ 615167 h 622144"/>
              <a:gd name="connsiteX13" fmla="*/ 2599882 w 3245936"/>
              <a:gd name="connsiteY13" fmla="*/ 615720 h 622144"/>
              <a:gd name="connsiteX14" fmla="*/ 2703371 w 3245936"/>
              <a:gd name="connsiteY14" fmla="*/ 505934 h 622144"/>
              <a:gd name="connsiteX15" fmla="*/ 2702571 w 3245936"/>
              <a:gd name="connsiteY15" fmla="*/ 503649 h 622144"/>
              <a:gd name="connsiteX16" fmla="*/ 2777676 w 3245936"/>
              <a:gd name="connsiteY16" fmla="*/ 476626 h 622144"/>
              <a:gd name="connsiteX17" fmla="*/ 2709486 w 3245936"/>
              <a:gd name="connsiteY17" fmla="*/ 502820 h 622144"/>
              <a:gd name="connsiteX18" fmla="*/ 2709524 w 3245936"/>
              <a:gd name="connsiteY18" fmla="*/ 504487 h 622144"/>
              <a:gd name="connsiteX19" fmla="*/ 2708486 w 3245936"/>
              <a:gd name="connsiteY19" fmla="*/ 506211 h 622144"/>
              <a:gd name="connsiteX20" fmla="*/ 2782209 w 3245936"/>
              <a:gd name="connsiteY20" fmla="*/ 600356 h 622144"/>
              <a:gd name="connsiteX21" fmla="*/ 2783505 w 3245936"/>
              <a:gd name="connsiteY21" fmla="*/ 599851 h 622144"/>
              <a:gd name="connsiteX22" fmla="*/ 2492335 w 3245936"/>
              <a:gd name="connsiteY22" fmla="*/ 472006 h 622144"/>
              <a:gd name="connsiteX23" fmla="*/ 2491373 w 3245936"/>
              <a:gd name="connsiteY23" fmla="*/ 473530 h 622144"/>
              <a:gd name="connsiteX24" fmla="*/ 2596024 w 3245936"/>
              <a:gd name="connsiteY24" fmla="*/ 615510 h 622144"/>
              <a:gd name="connsiteX25" fmla="*/ 2597920 w 3245936"/>
              <a:gd name="connsiteY25" fmla="*/ 615120 h 622144"/>
              <a:gd name="connsiteX26" fmla="*/ 2616646 w 3245936"/>
              <a:gd name="connsiteY26" fmla="*/ 498305 h 622144"/>
              <a:gd name="connsiteX27" fmla="*/ 2614065 w 3245936"/>
              <a:gd name="connsiteY27" fmla="*/ 494600 h 622144"/>
              <a:gd name="connsiteX28" fmla="*/ 2688226 w 3245936"/>
              <a:gd name="connsiteY28" fmla="*/ 466025 h 622144"/>
              <a:gd name="connsiteX29" fmla="*/ 2620961 w 3245936"/>
              <a:gd name="connsiteY29" fmla="*/ 493933 h 622144"/>
              <a:gd name="connsiteX30" fmla="*/ 2621065 w 3245936"/>
              <a:gd name="connsiteY30" fmla="*/ 494905 h 622144"/>
              <a:gd name="connsiteX31" fmla="*/ 2702571 w 3245936"/>
              <a:gd name="connsiteY31" fmla="*/ 503029 h 622144"/>
              <a:gd name="connsiteX32" fmla="*/ 2702571 w 3245936"/>
              <a:gd name="connsiteY32" fmla="*/ 502868 h 622144"/>
              <a:gd name="connsiteX33" fmla="*/ 2704295 w 3245936"/>
              <a:gd name="connsiteY33" fmla="*/ 500591 h 622144"/>
              <a:gd name="connsiteX34" fmla="*/ 2552524 w 3245936"/>
              <a:gd name="connsiteY34" fmla="*/ 451432 h 622144"/>
              <a:gd name="connsiteX35" fmla="*/ 2492468 w 3245936"/>
              <a:gd name="connsiteY35" fmla="*/ 470368 h 622144"/>
              <a:gd name="connsiteX36" fmla="*/ 2492440 w 3245936"/>
              <a:gd name="connsiteY36" fmla="*/ 471273 h 622144"/>
              <a:gd name="connsiteX37" fmla="*/ 2614179 w 3245936"/>
              <a:gd name="connsiteY37" fmla="*/ 493866 h 622144"/>
              <a:gd name="connsiteX38" fmla="*/ 2614445 w 3245936"/>
              <a:gd name="connsiteY38" fmla="*/ 493276 h 622144"/>
              <a:gd name="connsiteX39" fmla="*/ 2855228 w 3245936"/>
              <a:gd name="connsiteY39" fmla="*/ 450032 h 622144"/>
              <a:gd name="connsiteX40" fmla="*/ 2852294 w 3245936"/>
              <a:gd name="connsiteY40" fmla="*/ 450690 h 622144"/>
              <a:gd name="connsiteX41" fmla="*/ 2852094 w 3245936"/>
              <a:gd name="connsiteY41" fmla="*/ 450594 h 622144"/>
              <a:gd name="connsiteX42" fmla="*/ 2785953 w 3245936"/>
              <a:gd name="connsiteY42" fmla="*/ 600346 h 622144"/>
              <a:gd name="connsiteX43" fmla="*/ 2787210 w 3245936"/>
              <a:gd name="connsiteY43" fmla="*/ 601642 h 622144"/>
              <a:gd name="connsiteX44" fmla="*/ 2936153 w 3245936"/>
              <a:gd name="connsiteY44" fmla="*/ 540996 h 622144"/>
              <a:gd name="connsiteX45" fmla="*/ 2936076 w 3245936"/>
              <a:gd name="connsiteY45" fmla="*/ 539263 h 622144"/>
              <a:gd name="connsiteX46" fmla="*/ 2936896 w 3245936"/>
              <a:gd name="connsiteY46" fmla="*/ 537758 h 622144"/>
              <a:gd name="connsiteX47" fmla="*/ 2849989 w 3245936"/>
              <a:gd name="connsiteY47" fmla="*/ 448851 h 622144"/>
              <a:gd name="connsiteX48" fmla="*/ 2778561 w 3245936"/>
              <a:gd name="connsiteY48" fmla="*/ 476283 h 622144"/>
              <a:gd name="connsiteX49" fmla="*/ 2784400 w 3245936"/>
              <a:gd name="connsiteY49" fmla="*/ 599870 h 622144"/>
              <a:gd name="connsiteX50" fmla="*/ 2784924 w 3245936"/>
              <a:gd name="connsiteY50" fmla="*/ 599889 h 622144"/>
              <a:gd name="connsiteX51" fmla="*/ 2785143 w 3245936"/>
              <a:gd name="connsiteY51" fmla="*/ 599984 h 622144"/>
              <a:gd name="connsiteX52" fmla="*/ 2851294 w 3245936"/>
              <a:gd name="connsiteY52" fmla="*/ 450232 h 622144"/>
              <a:gd name="connsiteX53" fmla="*/ 2849989 w 3245936"/>
              <a:gd name="connsiteY53" fmla="*/ 448851 h 622144"/>
              <a:gd name="connsiteX54" fmla="*/ 2856571 w 3245936"/>
              <a:gd name="connsiteY54" fmla="*/ 448061 h 622144"/>
              <a:gd name="connsiteX55" fmla="*/ 2855771 w 3245936"/>
              <a:gd name="connsiteY55" fmla="*/ 449518 h 622144"/>
              <a:gd name="connsiteX56" fmla="*/ 2937438 w 3245936"/>
              <a:gd name="connsiteY56" fmla="*/ 537262 h 622144"/>
              <a:gd name="connsiteX57" fmla="*/ 2939534 w 3245936"/>
              <a:gd name="connsiteY57" fmla="*/ 536567 h 622144"/>
              <a:gd name="connsiteX58" fmla="*/ 2944630 w 3245936"/>
              <a:gd name="connsiteY58" fmla="*/ 465187 h 622144"/>
              <a:gd name="connsiteX59" fmla="*/ 2944363 w 3245936"/>
              <a:gd name="connsiteY59" fmla="*/ 465187 h 622144"/>
              <a:gd name="connsiteX60" fmla="*/ 2941667 w 3245936"/>
              <a:gd name="connsiteY60" fmla="*/ 461453 h 622144"/>
              <a:gd name="connsiteX61" fmla="*/ 2570259 w 3245936"/>
              <a:gd name="connsiteY61" fmla="*/ 445841 h 622144"/>
              <a:gd name="connsiteX62" fmla="*/ 2553533 w 3245936"/>
              <a:gd name="connsiteY62" fmla="*/ 451109 h 622144"/>
              <a:gd name="connsiteX63" fmla="*/ 2614846 w 3245936"/>
              <a:gd name="connsiteY63" fmla="*/ 492504 h 622144"/>
              <a:gd name="connsiteX64" fmla="*/ 1130051 w 3245936"/>
              <a:gd name="connsiteY64" fmla="*/ 445003 h 622144"/>
              <a:gd name="connsiteX65" fmla="*/ 1126231 w 3245936"/>
              <a:gd name="connsiteY65" fmla="*/ 447108 h 622144"/>
              <a:gd name="connsiteX66" fmla="*/ 1104800 w 3245936"/>
              <a:gd name="connsiteY66" fmla="*/ 528270 h 622144"/>
              <a:gd name="connsiteX67" fmla="*/ 1106476 w 3245936"/>
              <a:gd name="connsiteY67" fmla="*/ 529499 h 622144"/>
              <a:gd name="connsiteX68" fmla="*/ 1204774 w 3245936"/>
              <a:gd name="connsiteY68" fmla="*/ 472540 h 622144"/>
              <a:gd name="connsiteX69" fmla="*/ 1204488 w 3245936"/>
              <a:gd name="connsiteY69" fmla="*/ 470301 h 622144"/>
              <a:gd name="connsiteX70" fmla="*/ 1204507 w 3245936"/>
              <a:gd name="connsiteY70" fmla="*/ 470235 h 622144"/>
              <a:gd name="connsiteX71" fmla="*/ 1123316 w 3245936"/>
              <a:gd name="connsiteY71" fmla="*/ 444203 h 622144"/>
              <a:gd name="connsiteX72" fmla="*/ 974031 w 3245936"/>
              <a:gd name="connsiteY72" fmla="*/ 451509 h 622144"/>
              <a:gd name="connsiteX73" fmla="*/ 974002 w 3245936"/>
              <a:gd name="connsiteY73" fmla="*/ 452061 h 622144"/>
              <a:gd name="connsiteX74" fmla="*/ 973717 w 3245936"/>
              <a:gd name="connsiteY74" fmla="*/ 452690 h 622144"/>
              <a:gd name="connsiteX75" fmla="*/ 1100799 w 3245936"/>
              <a:gd name="connsiteY75" fmla="*/ 529376 h 622144"/>
              <a:gd name="connsiteX76" fmla="*/ 1104228 w 3245936"/>
              <a:gd name="connsiteY76" fmla="*/ 528070 h 622144"/>
              <a:gd name="connsiteX77" fmla="*/ 1125650 w 3245936"/>
              <a:gd name="connsiteY77" fmla="*/ 446908 h 622144"/>
              <a:gd name="connsiteX78" fmla="*/ 1123316 w 3245936"/>
              <a:gd name="connsiteY78" fmla="*/ 444203 h 622144"/>
              <a:gd name="connsiteX79" fmla="*/ 2760302 w 3245936"/>
              <a:gd name="connsiteY79" fmla="*/ 436145 h 622144"/>
              <a:gd name="connsiteX80" fmla="*/ 2688798 w 3245936"/>
              <a:gd name="connsiteY80" fmla="*/ 465796 h 622144"/>
              <a:gd name="connsiteX81" fmla="*/ 2704866 w 3245936"/>
              <a:gd name="connsiteY81" fmla="*/ 500381 h 622144"/>
              <a:gd name="connsiteX82" fmla="*/ 2706857 w 3245936"/>
              <a:gd name="connsiteY82" fmla="*/ 500201 h 622144"/>
              <a:gd name="connsiteX83" fmla="*/ 2707952 w 3245936"/>
              <a:gd name="connsiteY83" fmla="*/ 500696 h 622144"/>
              <a:gd name="connsiteX84" fmla="*/ 2773389 w 3245936"/>
              <a:gd name="connsiteY84" fmla="*/ 432125 h 622144"/>
              <a:gd name="connsiteX85" fmla="*/ 2708676 w 3245936"/>
              <a:gd name="connsiteY85" fmla="*/ 501363 h 622144"/>
              <a:gd name="connsiteX86" fmla="*/ 2709181 w 3245936"/>
              <a:gd name="connsiteY86" fmla="*/ 502039 h 622144"/>
              <a:gd name="connsiteX87" fmla="*/ 2777647 w 3245936"/>
              <a:gd name="connsiteY87" fmla="*/ 475740 h 622144"/>
              <a:gd name="connsiteX88" fmla="*/ 2775637 w 3245936"/>
              <a:gd name="connsiteY88" fmla="*/ 433183 h 622144"/>
              <a:gd name="connsiteX89" fmla="*/ 2775104 w 3245936"/>
              <a:gd name="connsiteY89" fmla="*/ 433163 h 622144"/>
              <a:gd name="connsiteX90" fmla="*/ 2773389 w 3245936"/>
              <a:gd name="connsiteY90" fmla="*/ 432125 h 622144"/>
              <a:gd name="connsiteX91" fmla="*/ 3069379 w 3245936"/>
              <a:gd name="connsiteY91" fmla="*/ 432040 h 622144"/>
              <a:gd name="connsiteX92" fmla="*/ 2948678 w 3245936"/>
              <a:gd name="connsiteY92" fmla="*/ 461243 h 622144"/>
              <a:gd name="connsiteX93" fmla="*/ 2948630 w 3245936"/>
              <a:gd name="connsiteY93" fmla="*/ 462520 h 622144"/>
              <a:gd name="connsiteX94" fmla="*/ 2945201 w 3245936"/>
              <a:gd name="connsiteY94" fmla="*/ 465206 h 622144"/>
              <a:gd name="connsiteX95" fmla="*/ 2940096 w 3245936"/>
              <a:gd name="connsiteY95" fmla="*/ 536586 h 622144"/>
              <a:gd name="connsiteX96" fmla="*/ 2940362 w 3245936"/>
              <a:gd name="connsiteY96" fmla="*/ 536605 h 622144"/>
              <a:gd name="connsiteX97" fmla="*/ 2941972 w 3245936"/>
              <a:gd name="connsiteY97" fmla="*/ 537519 h 622144"/>
              <a:gd name="connsiteX98" fmla="*/ 3069655 w 3245936"/>
              <a:gd name="connsiteY98" fmla="*/ 432763 h 622144"/>
              <a:gd name="connsiteX99" fmla="*/ 3069379 w 3245936"/>
              <a:gd name="connsiteY99" fmla="*/ 432040 h 622144"/>
              <a:gd name="connsiteX100" fmla="*/ 2784496 w 3245936"/>
              <a:gd name="connsiteY100" fmla="*/ 431640 h 622144"/>
              <a:gd name="connsiteX101" fmla="*/ 2780323 w 3245936"/>
              <a:gd name="connsiteY101" fmla="*/ 434068 h 622144"/>
              <a:gd name="connsiteX102" fmla="*/ 2778094 w 3245936"/>
              <a:gd name="connsiteY102" fmla="*/ 432440 h 622144"/>
              <a:gd name="connsiteX103" fmla="*/ 2776523 w 3245936"/>
              <a:gd name="connsiteY103" fmla="*/ 433221 h 622144"/>
              <a:gd name="connsiteX104" fmla="*/ 2778514 w 3245936"/>
              <a:gd name="connsiteY104" fmla="*/ 475397 h 622144"/>
              <a:gd name="connsiteX105" fmla="*/ 2849685 w 3245936"/>
              <a:gd name="connsiteY105" fmla="*/ 448080 h 622144"/>
              <a:gd name="connsiteX106" fmla="*/ 2849618 w 3245936"/>
              <a:gd name="connsiteY106" fmla="*/ 446680 h 622144"/>
              <a:gd name="connsiteX107" fmla="*/ 2772513 w 3245936"/>
              <a:gd name="connsiteY107" fmla="*/ 431059 h 622144"/>
              <a:gd name="connsiteX108" fmla="*/ 2761854 w 3245936"/>
              <a:gd name="connsiteY108" fmla="*/ 435478 h 622144"/>
              <a:gd name="connsiteX109" fmla="*/ 2712810 w 3245936"/>
              <a:gd name="connsiteY109" fmla="*/ 496000 h 622144"/>
              <a:gd name="connsiteX110" fmla="*/ 2772951 w 3245936"/>
              <a:gd name="connsiteY110" fmla="*/ 431687 h 622144"/>
              <a:gd name="connsiteX111" fmla="*/ 2772837 w 3245936"/>
              <a:gd name="connsiteY111" fmla="*/ 431506 h 622144"/>
              <a:gd name="connsiteX112" fmla="*/ 2772513 w 3245936"/>
              <a:gd name="connsiteY112" fmla="*/ 431059 h 622144"/>
              <a:gd name="connsiteX113" fmla="*/ 2520205 w 3245936"/>
              <a:gd name="connsiteY113" fmla="*/ 429611 h 622144"/>
              <a:gd name="connsiteX114" fmla="*/ 2491278 w 3245936"/>
              <a:gd name="connsiteY114" fmla="*/ 468358 h 622144"/>
              <a:gd name="connsiteX115" fmla="*/ 2492135 w 3245936"/>
              <a:gd name="connsiteY115" fmla="*/ 469520 h 622144"/>
              <a:gd name="connsiteX116" fmla="*/ 2551533 w 3245936"/>
              <a:gd name="connsiteY116" fmla="*/ 450775 h 622144"/>
              <a:gd name="connsiteX117" fmla="*/ 2767436 w 3245936"/>
              <a:gd name="connsiteY117" fmla="*/ 428620 h 622144"/>
              <a:gd name="connsiteX118" fmla="*/ 2763035 w 3245936"/>
              <a:gd name="connsiteY118" fmla="*/ 434030 h 622144"/>
              <a:gd name="connsiteX119" fmla="*/ 2772199 w 3245936"/>
              <a:gd name="connsiteY119" fmla="*/ 430230 h 622144"/>
              <a:gd name="connsiteX120" fmla="*/ 2772103 w 3245936"/>
              <a:gd name="connsiteY120" fmla="*/ 429211 h 622144"/>
              <a:gd name="connsiteX121" fmla="*/ 2865039 w 3245936"/>
              <a:gd name="connsiteY121" fmla="*/ 421695 h 622144"/>
              <a:gd name="connsiteX122" fmla="*/ 2854952 w 3245936"/>
              <a:gd name="connsiteY122" fmla="*/ 444203 h 622144"/>
              <a:gd name="connsiteX123" fmla="*/ 2856590 w 3245936"/>
              <a:gd name="connsiteY123" fmla="*/ 447451 h 622144"/>
              <a:gd name="connsiteX124" fmla="*/ 2941705 w 3245936"/>
              <a:gd name="connsiteY124" fmla="*/ 460853 h 622144"/>
              <a:gd name="connsiteX125" fmla="*/ 2941858 w 3245936"/>
              <a:gd name="connsiteY125" fmla="*/ 460510 h 622144"/>
              <a:gd name="connsiteX126" fmla="*/ 2774475 w 3245936"/>
              <a:gd name="connsiteY126" fmla="*/ 419924 h 622144"/>
              <a:gd name="connsiteX127" fmla="*/ 2767941 w 3245936"/>
              <a:gd name="connsiteY127" fmla="*/ 427991 h 622144"/>
              <a:gd name="connsiteX128" fmla="*/ 2772122 w 3245936"/>
              <a:gd name="connsiteY128" fmla="*/ 428534 h 622144"/>
              <a:gd name="connsiteX129" fmla="*/ 2772122 w 3245936"/>
              <a:gd name="connsiteY129" fmla="*/ 428496 h 622144"/>
              <a:gd name="connsiteX130" fmla="*/ 2774894 w 3245936"/>
              <a:gd name="connsiteY130" fmla="*/ 425839 h 622144"/>
              <a:gd name="connsiteX131" fmla="*/ 2663537 w 3245936"/>
              <a:gd name="connsiteY131" fmla="*/ 418590 h 622144"/>
              <a:gd name="connsiteX132" fmla="*/ 2619656 w 3245936"/>
              <a:gd name="connsiteY132" fmla="*/ 491980 h 622144"/>
              <a:gd name="connsiteX133" fmla="*/ 2620656 w 3245936"/>
              <a:gd name="connsiteY133" fmla="*/ 493114 h 622144"/>
              <a:gd name="connsiteX134" fmla="*/ 2687845 w 3245936"/>
              <a:gd name="connsiteY134" fmla="*/ 465234 h 622144"/>
              <a:gd name="connsiteX135" fmla="*/ 2666261 w 3245936"/>
              <a:gd name="connsiteY135" fmla="*/ 418743 h 622144"/>
              <a:gd name="connsiteX136" fmla="*/ 2664261 w 3245936"/>
              <a:gd name="connsiteY136" fmla="*/ 418933 h 622144"/>
              <a:gd name="connsiteX137" fmla="*/ 2663537 w 3245936"/>
              <a:gd name="connsiteY137" fmla="*/ 418590 h 622144"/>
              <a:gd name="connsiteX138" fmla="*/ 2397266 w 3245936"/>
              <a:gd name="connsiteY138" fmla="*/ 417724 h 622144"/>
              <a:gd name="connsiteX139" fmla="*/ 2333801 w 3245936"/>
              <a:gd name="connsiteY139" fmla="*/ 425591 h 622144"/>
              <a:gd name="connsiteX140" fmla="*/ 2333791 w 3245936"/>
              <a:gd name="connsiteY140" fmla="*/ 426144 h 622144"/>
              <a:gd name="connsiteX141" fmla="*/ 2485667 w 3245936"/>
              <a:gd name="connsiteY141" fmla="*/ 469606 h 622144"/>
              <a:gd name="connsiteX142" fmla="*/ 2661890 w 3245936"/>
              <a:gd name="connsiteY142" fmla="*/ 416923 h 622144"/>
              <a:gd name="connsiteX143" fmla="*/ 2571002 w 3245936"/>
              <a:gd name="connsiteY143" fmla="*/ 445613 h 622144"/>
              <a:gd name="connsiteX144" fmla="*/ 2615398 w 3245936"/>
              <a:gd name="connsiteY144" fmla="*/ 492085 h 622144"/>
              <a:gd name="connsiteX145" fmla="*/ 2618379 w 3245936"/>
              <a:gd name="connsiteY145" fmla="*/ 491371 h 622144"/>
              <a:gd name="connsiteX146" fmla="*/ 2619103 w 3245936"/>
              <a:gd name="connsiteY146" fmla="*/ 491704 h 622144"/>
              <a:gd name="connsiteX147" fmla="*/ 2662985 w 3245936"/>
              <a:gd name="connsiteY147" fmla="*/ 418352 h 622144"/>
              <a:gd name="connsiteX148" fmla="*/ 2661890 w 3245936"/>
              <a:gd name="connsiteY148" fmla="*/ 416923 h 622144"/>
              <a:gd name="connsiteX149" fmla="*/ 2668567 w 3245936"/>
              <a:gd name="connsiteY149" fmla="*/ 416219 h 622144"/>
              <a:gd name="connsiteX150" fmla="*/ 2668567 w 3245936"/>
              <a:gd name="connsiteY150" fmla="*/ 416257 h 622144"/>
              <a:gd name="connsiteX151" fmla="*/ 2666852 w 3245936"/>
              <a:gd name="connsiteY151" fmla="*/ 418524 h 622144"/>
              <a:gd name="connsiteX152" fmla="*/ 2688436 w 3245936"/>
              <a:gd name="connsiteY152" fmla="*/ 464987 h 622144"/>
              <a:gd name="connsiteX153" fmla="*/ 2761464 w 3245936"/>
              <a:gd name="connsiteY153" fmla="*/ 434688 h 622144"/>
              <a:gd name="connsiteX154" fmla="*/ 2766484 w 3245936"/>
              <a:gd name="connsiteY154" fmla="*/ 428496 h 622144"/>
              <a:gd name="connsiteX155" fmla="*/ 2537550 w 3245936"/>
              <a:gd name="connsiteY155" fmla="*/ 411599 h 622144"/>
              <a:gd name="connsiteX156" fmla="*/ 2534578 w 3245936"/>
              <a:gd name="connsiteY156" fmla="*/ 412313 h 622144"/>
              <a:gd name="connsiteX157" fmla="*/ 2533492 w 3245936"/>
              <a:gd name="connsiteY157" fmla="*/ 411818 h 622144"/>
              <a:gd name="connsiteX158" fmla="*/ 2520710 w 3245936"/>
              <a:gd name="connsiteY158" fmla="*/ 428925 h 622144"/>
              <a:gd name="connsiteX159" fmla="*/ 2552562 w 3245936"/>
              <a:gd name="connsiteY159" fmla="*/ 450461 h 622144"/>
              <a:gd name="connsiteX160" fmla="*/ 2569535 w 3245936"/>
              <a:gd name="connsiteY160" fmla="*/ 445098 h 622144"/>
              <a:gd name="connsiteX161" fmla="*/ 1189401 w 3245936"/>
              <a:gd name="connsiteY161" fmla="*/ 410189 h 622144"/>
              <a:gd name="connsiteX162" fmla="*/ 1130079 w 3245936"/>
              <a:gd name="connsiteY162" fmla="*/ 442279 h 622144"/>
              <a:gd name="connsiteX163" fmla="*/ 1130317 w 3245936"/>
              <a:gd name="connsiteY163" fmla="*/ 444422 h 622144"/>
              <a:gd name="connsiteX164" fmla="*/ 1130289 w 3245936"/>
              <a:gd name="connsiteY164" fmla="*/ 444489 h 622144"/>
              <a:gd name="connsiteX165" fmla="*/ 1204755 w 3245936"/>
              <a:gd name="connsiteY165" fmla="*/ 469711 h 622144"/>
              <a:gd name="connsiteX166" fmla="*/ 1206593 w 3245936"/>
              <a:gd name="connsiteY166" fmla="*/ 467882 h 622144"/>
              <a:gd name="connsiteX167" fmla="*/ 2538874 w 3245936"/>
              <a:gd name="connsiteY167" fmla="*/ 409418 h 622144"/>
              <a:gd name="connsiteX168" fmla="*/ 2538855 w 3245936"/>
              <a:gd name="connsiteY168" fmla="*/ 409627 h 622144"/>
              <a:gd name="connsiteX169" fmla="*/ 2538055 w 3245936"/>
              <a:gd name="connsiteY169" fmla="*/ 411123 h 622144"/>
              <a:gd name="connsiteX170" fmla="*/ 2570288 w 3245936"/>
              <a:gd name="connsiteY170" fmla="*/ 444851 h 622144"/>
              <a:gd name="connsiteX171" fmla="*/ 2661547 w 3245936"/>
              <a:gd name="connsiteY171" fmla="*/ 416076 h 622144"/>
              <a:gd name="connsiteX172" fmla="*/ 2661556 w 3245936"/>
              <a:gd name="connsiteY172" fmla="*/ 415714 h 622144"/>
              <a:gd name="connsiteX173" fmla="*/ 2489077 w 3245936"/>
              <a:gd name="connsiteY173" fmla="*/ 408560 h 622144"/>
              <a:gd name="connsiteX174" fmla="*/ 2486801 w 3245936"/>
              <a:gd name="connsiteY174" fmla="*/ 409761 h 622144"/>
              <a:gd name="connsiteX175" fmla="*/ 2489068 w 3245936"/>
              <a:gd name="connsiteY175" fmla="*/ 467492 h 622144"/>
              <a:gd name="connsiteX176" fmla="*/ 2489754 w 3245936"/>
              <a:gd name="connsiteY176" fmla="*/ 467520 h 622144"/>
              <a:gd name="connsiteX177" fmla="*/ 2490840 w 3245936"/>
              <a:gd name="connsiteY177" fmla="*/ 468006 h 622144"/>
              <a:gd name="connsiteX178" fmla="*/ 2519748 w 3245936"/>
              <a:gd name="connsiteY178" fmla="*/ 429287 h 622144"/>
              <a:gd name="connsiteX179" fmla="*/ 2471971 w 3245936"/>
              <a:gd name="connsiteY179" fmla="*/ 408475 h 622144"/>
              <a:gd name="connsiteX180" fmla="*/ 2398780 w 3245936"/>
              <a:gd name="connsiteY180" fmla="*/ 417552 h 622144"/>
              <a:gd name="connsiteX181" fmla="*/ 2486144 w 3245936"/>
              <a:gd name="connsiteY181" fmla="*/ 468816 h 622144"/>
              <a:gd name="connsiteX182" fmla="*/ 2487725 w 3245936"/>
              <a:gd name="connsiteY182" fmla="*/ 467711 h 622144"/>
              <a:gd name="connsiteX183" fmla="*/ 1327732 w 3245936"/>
              <a:gd name="connsiteY183" fmla="*/ 407246 h 622144"/>
              <a:gd name="connsiteX184" fmla="*/ 1213880 w 3245936"/>
              <a:gd name="connsiteY184" fmla="*/ 468463 h 622144"/>
              <a:gd name="connsiteX185" fmla="*/ 1354469 w 3245936"/>
              <a:gd name="connsiteY185" fmla="*/ 416171 h 622144"/>
              <a:gd name="connsiteX186" fmla="*/ 1354422 w 3245936"/>
              <a:gd name="connsiteY186" fmla="*/ 414723 h 622144"/>
              <a:gd name="connsiteX187" fmla="*/ 2482972 w 3245936"/>
              <a:gd name="connsiteY187" fmla="*/ 407103 h 622144"/>
              <a:gd name="connsiteX188" fmla="*/ 2472628 w 3245936"/>
              <a:gd name="connsiteY188" fmla="*/ 408380 h 622144"/>
              <a:gd name="connsiteX189" fmla="*/ 2488344 w 3245936"/>
              <a:gd name="connsiteY189" fmla="*/ 467473 h 622144"/>
              <a:gd name="connsiteX190" fmla="*/ 2488544 w 3245936"/>
              <a:gd name="connsiteY190" fmla="*/ 467492 h 622144"/>
              <a:gd name="connsiteX191" fmla="*/ 2486277 w 3245936"/>
              <a:gd name="connsiteY191" fmla="*/ 409741 h 622144"/>
              <a:gd name="connsiteX192" fmla="*/ 2485601 w 3245936"/>
              <a:gd name="connsiteY192" fmla="*/ 409732 h 622144"/>
              <a:gd name="connsiteX193" fmla="*/ 2482972 w 3245936"/>
              <a:gd name="connsiteY193" fmla="*/ 407103 h 622144"/>
              <a:gd name="connsiteX194" fmla="*/ 2489887 w 3245936"/>
              <a:gd name="connsiteY194" fmla="*/ 406894 h 622144"/>
              <a:gd name="connsiteX195" fmla="*/ 2489887 w 3245936"/>
              <a:gd name="connsiteY195" fmla="*/ 407065 h 622144"/>
              <a:gd name="connsiteX196" fmla="*/ 2489525 w 3245936"/>
              <a:gd name="connsiteY196" fmla="*/ 407856 h 622144"/>
              <a:gd name="connsiteX197" fmla="*/ 2520253 w 3245936"/>
              <a:gd name="connsiteY197" fmla="*/ 428611 h 622144"/>
              <a:gd name="connsiteX198" fmla="*/ 2533054 w 3245936"/>
              <a:gd name="connsiteY198" fmla="*/ 411475 h 622144"/>
              <a:gd name="connsiteX199" fmla="*/ 2531873 w 3245936"/>
              <a:gd name="connsiteY199" fmla="*/ 409056 h 622144"/>
              <a:gd name="connsiteX200" fmla="*/ 2375720 w 3245936"/>
              <a:gd name="connsiteY200" fmla="*/ 405074 h 622144"/>
              <a:gd name="connsiteX201" fmla="*/ 2333629 w 3245936"/>
              <a:gd name="connsiteY201" fmla="*/ 424505 h 622144"/>
              <a:gd name="connsiteX202" fmla="*/ 2333725 w 3245936"/>
              <a:gd name="connsiteY202" fmla="*/ 424763 h 622144"/>
              <a:gd name="connsiteX203" fmla="*/ 2396085 w 3245936"/>
              <a:gd name="connsiteY203" fmla="*/ 417028 h 622144"/>
              <a:gd name="connsiteX204" fmla="*/ 2471456 w 3245936"/>
              <a:gd name="connsiteY204" fmla="*/ 403979 h 622144"/>
              <a:gd name="connsiteX205" fmla="*/ 2472418 w 3245936"/>
              <a:gd name="connsiteY205" fmla="*/ 407560 h 622144"/>
              <a:gd name="connsiteX206" fmla="*/ 2482896 w 3245936"/>
              <a:gd name="connsiteY206" fmla="*/ 406265 h 622144"/>
              <a:gd name="connsiteX207" fmla="*/ 2482896 w 3245936"/>
              <a:gd name="connsiteY207" fmla="*/ 406065 h 622144"/>
              <a:gd name="connsiteX208" fmla="*/ 1343877 w 3245936"/>
              <a:gd name="connsiteY208" fmla="*/ 398569 h 622144"/>
              <a:gd name="connsiteX209" fmla="*/ 1328637 w 3245936"/>
              <a:gd name="connsiteY209" fmla="*/ 406770 h 622144"/>
              <a:gd name="connsiteX210" fmla="*/ 1354641 w 3245936"/>
              <a:gd name="connsiteY210" fmla="*/ 414066 h 622144"/>
              <a:gd name="connsiteX211" fmla="*/ 1355412 w 3245936"/>
              <a:gd name="connsiteY211" fmla="*/ 412866 h 622144"/>
              <a:gd name="connsiteX212" fmla="*/ 1347421 w 3245936"/>
              <a:gd name="connsiteY212" fmla="*/ 396664 h 622144"/>
              <a:gd name="connsiteX213" fmla="*/ 1344573 w 3245936"/>
              <a:gd name="connsiteY213" fmla="*/ 398188 h 622144"/>
              <a:gd name="connsiteX214" fmla="*/ 1355422 w 3245936"/>
              <a:gd name="connsiteY214" fmla="*/ 411637 h 622144"/>
              <a:gd name="connsiteX215" fmla="*/ 2772646 w 3245936"/>
              <a:gd name="connsiteY215" fmla="*/ 394063 h 622144"/>
              <a:gd name="connsiteX216" fmla="*/ 2668586 w 3245936"/>
              <a:gd name="connsiteY216" fmla="*/ 415123 h 622144"/>
              <a:gd name="connsiteX217" fmla="*/ 2668576 w 3245936"/>
              <a:gd name="connsiteY217" fmla="*/ 415542 h 622144"/>
              <a:gd name="connsiteX218" fmla="*/ 2766988 w 3245936"/>
              <a:gd name="connsiteY218" fmla="*/ 427887 h 622144"/>
              <a:gd name="connsiteX219" fmla="*/ 2774389 w 3245936"/>
              <a:gd name="connsiteY219" fmla="*/ 418771 h 622144"/>
              <a:gd name="connsiteX220" fmla="*/ 1018599 w 3245936"/>
              <a:gd name="connsiteY220" fmla="*/ 393654 h 622144"/>
              <a:gd name="connsiteX221" fmla="*/ 973059 w 3245936"/>
              <a:gd name="connsiteY221" fmla="*/ 448832 h 622144"/>
              <a:gd name="connsiteX222" fmla="*/ 974060 w 3245936"/>
              <a:gd name="connsiteY222" fmla="*/ 450680 h 622144"/>
              <a:gd name="connsiteX223" fmla="*/ 1123345 w 3245936"/>
              <a:gd name="connsiteY223" fmla="*/ 443374 h 622144"/>
              <a:gd name="connsiteX224" fmla="*/ 1123364 w 3245936"/>
              <a:gd name="connsiteY224" fmla="*/ 442812 h 622144"/>
              <a:gd name="connsiteX225" fmla="*/ 1123497 w 3245936"/>
              <a:gd name="connsiteY225" fmla="*/ 442536 h 622144"/>
              <a:gd name="connsiteX226" fmla="*/ 2076121 w 3245936"/>
              <a:gd name="connsiteY226" fmla="*/ 392406 h 622144"/>
              <a:gd name="connsiteX227" fmla="*/ 2076102 w 3245936"/>
              <a:gd name="connsiteY227" fmla="*/ 393130 h 622144"/>
              <a:gd name="connsiteX228" fmla="*/ 2075664 w 3245936"/>
              <a:gd name="connsiteY228" fmla="*/ 394111 h 622144"/>
              <a:gd name="connsiteX229" fmla="*/ 2098972 w 3245936"/>
              <a:gd name="connsiteY229" fmla="*/ 409761 h 622144"/>
              <a:gd name="connsiteX230" fmla="*/ 2404381 w 3245936"/>
              <a:gd name="connsiteY230" fmla="*/ 391854 h 622144"/>
              <a:gd name="connsiteX231" fmla="*/ 2376759 w 3245936"/>
              <a:gd name="connsiteY231" fmla="*/ 404608 h 622144"/>
              <a:gd name="connsiteX232" fmla="*/ 2397599 w 3245936"/>
              <a:gd name="connsiteY232" fmla="*/ 416828 h 622144"/>
              <a:gd name="connsiteX233" fmla="*/ 2471742 w 3245936"/>
              <a:gd name="connsiteY233" fmla="*/ 407646 h 622144"/>
              <a:gd name="connsiteX234" fmla="*/ 2470742 w 3245936"/>
              <a:gd name="connsiteY234" fmla="*/ 403846 h 622144"/>
              <a:gd name="connsiteX235" fmla="*/ 2505537 w 3245936"/>
              <a:gd name="connsiteY235" fmla="*/ 391758 h 622144"/>
              <a:gd name="connsiteX236" fmla="*/ 2489449 w 3245936"/>
              <a:gd name="connsiteY236" fmla="*/ 404417 h 622144"/>
              <a:gd name="connsiteX237" fmla="*/ 2489925 w 3245936"/>
              <a:gd name="connsiteY237" fmla="*/ 405979 h 622144"/>
              <a:gd name="connsiteX238" fmla="*/ 2531902 w 3245936"/>
              <a:gd name="connsiteY238" fmla="*/ 408151 h 622144"/>
              <a:gd name="connsiteX239" fmla="*/ 2531902 w 3245936"/>
              <a:gd name="connsiteY239" fmla="*/ 408017 h 622144"/>
              <a:gd name="connsiteX240" fmla="*/ 2532216 w 3245936"/>
              <a:gd name="connsiteY240" fmla="*/ 407322 h 622144"/>
              <a:gd name="connsiteX241" fmla="*/ 2797364 w 3245936"/>
              <a:gd name="connsiteY241" fmla="*/ 391673 h 622144"/>
              <a:gd name="connsiteX242" fmla="*/ 2775332 w 3245936"/>
              <a:gd name="connsiteY242" fmla="*/ 418867 h 622144"/>
              <a:gd name="connsiteX243" fmla="*/ 2775809 w 3245936"/>
              <a:gd name="connsiteY243" fmla="*/ 425801 h 622144"/>
              <a:gd name="connsiteX244" fmla="*/ 2776399 w 3245936"/>
              <a:gd name="connsiteY244" fmla="*/ 425839 h 622144"/>
              <a:gd name="connsiteX245" fmla="*/ 2777171 w 3245936"/>
              <a:gd name="connsiteY245" fmla="*/ 426163 h 622144"/>
              <a:gd name="connsiteX246" fmla="*/ 2801831 w 3245936"/>
              <a:gd name="connsiteY246" fmla="*/ 390996 h 622144"/>
              <a:gd name="connsiteX247" fmla="*/ 2798878 w 3245936"/>
              <a:gd name="connsiteY247" fmla="*/ 391692 h 622144"/>
              <a:gd name="connsiteX248" fmla="*/ 2798097 w 3245936"/>
              <a:gd name="connsiteY248" fmla="*/ 391349 h 622144"/>
              <a:gd name="connsiteX249" fmla="*/ 2777599 w 3245936"/>
              <a:gd name="connsiteY249" fmla="*/ 426363 h 622144"/>
              <a:gd name="connsiteX250" fmla="*/ 2778666 w 3245936"/>
              <a:gd name="connsiteY250" fmla="*/ 427496 h 622144"/>
              <a:gd name="connsiteX251" fmla="*/ 2778952 w 3245936"/>
              <a:gd name="connsiteY251" fmla="*/ 427839 h 622144"/>
              <a:gd name="connsiteX252" fmla="*/ 2781943 w 3245936"/>
              <a:gd name="connsiteY252" fmla="*/ 427115 h 622144"/>
              <a:gd name="connsiteX253" fmla="*/ 2784629 w 3245936"/>
              <a:gd name="connsiteY253" fmla="*/ 431106 h 622144"/>
              <a:gd name="connsiteX254" fmla="*/ 2849742 w 3245936"/>
              <a:gd name="connsiteY254" fmla="*/ 446156 h 622144"/>
              <a:gd name="connsiteX255" fmla="*/ 2850551 w 3245936"/>
              <a:gd name="connsiteY255" fmla="*/ 444803 h 622144"/>
              <a:gd name="connsiteX256" fmla="*/ 2802621 w 3245936"/>
              <a:gd name="connsiteY256" fmla="*/ 390177 h 622144"/>
              <a:gd name="connsiteX257" fmla="*/ 2802231 w 3245936"/>
              <a:gd name="connsiteY257" fmla="*/ 390625 h 622144"/>
              <a:gd name="connsiteX258" fmla="*/ 2850970 w 3245936"/>
              <a:gd name="connsiteY258" fmla="*/ 444412 h 622144"/>
              <a:gd name="connsiteX259" fmla="*/ 2853923 w 3245936"/>
              <a:gd name="connsiteY259" fmla="*/ 443736 h 622144"/>
              <a:gd name="connsiteX260" fmla="*/ 2854142 w 3245936"/>
              <a:gd name="connsiteY260" fmla="*/ 443832 h 622144"/>
              <a:gd name="connsiteX261" fmla="*/ 2864229 w 3245936"/>
              <a:gd name="connsiteY261" fmla="*/ 421305 h 622144"/>
              <a:gd name="connsiteX262" fmla="*/ 2796316 w 3245936"/>
              <a:gd name="connsiteY262" fmla="*/ 389282 h 622144"/>
              <a:gd name="connsiteX263" fmla="*/ 2773561 w 3245936"/>
              <a:gd name="connsiteY263" fmla="*/ 393873 h 622144"/>
              <a:gd name="connsiteX264" fmla="*/ 2775237 w 3245936"/>
              <a:gd name="connsiteY264" fmla="*/ 417685 h 622144"/>
              <a:gd name="connsiteX265" fmla="*/ 2797154 w 3245936"/>
              <a:gd name="connsiteY265" fmla="*/ 390663 h 622144"/>
              <a:gd name="connsiteX266" fmla="*/ 2796316 w 3245936"/>
              <a:gd name="connsiteY266" fmla="*/ 389282 h 622144"/>
              <a:gd name="connsiteX267" fmla="*/ 1022408 w 3245936"/>
              <a:gd name="connsiteY267" fmla="*/ 389025 h 622144"/>
              <a:gd name="connsiteX268" fmla="*/ 1019141 w 3245936"/>
              <a:gd name="connsiteY268" fmla="*/ 392968 h 622144"/>
              <a:gd name="connsiteX269" fmla="*/ 1111610 w 3245936"/>
              <a:gd name="connsiteY269" fmla="*/ 436059 h 622144"/>
              <a:gd name="connsiteX270" fmla="*/ 2101448 w 3245936"/>
              <a:gd name="connsiteY270" fmla="*/ 388834 h 622144"/>
              <a:gd name="connsiteX271" fmla="*/ 2077159 w 3245936"/>
              <a:gd name="connsiteY271" fmla="*/ 392111 h 622144"/>
              <a:gd name="connsiteX272" fmla="*/ 2105525 w 3245936"/>
              <a:gd name="connsiteY272" fmla="*/ 413675 h 622144"/>
              <a:gd name="connsiteX273" fmla="*/ 2106915 w 3245936"/>
              <a:gd name="connsiteY273" fmla="*/ 412799 h 622144"/>
              <a:gd name="connsiteX274" fmla="*/ 1365385 w 3245936"/>
              <a:gd name="connsiteY274" fmla="*/ 387005 h 622144"/>
              <a:gd name="connsiteX275" fmla="*/ 1348221 w 3245936"/>
              <a:gd name="connsiteY275" fmla="*/ 396245 h 622144"/>
              <a:gd name="connsiteX276" fmla="*/ 1356669 w 3245936"/>
              <a:gd name="connsiteY276" fmla="*/ 412056 h 622144"/>
              <a:gd name="connsiteX277" fmla="*/ 1358412 w 3245936"/>
              <a:gd name="connsiteY277" fmla="*/ 411846 h 622144"/>
              <a:gd name="connsiteX278" fmla="*/ 1239226 w 3245936"/>
              <a:gd name="connsiteY278" fmla="*/ 385738 h 622144"/>
              <a:gd name="connsiteX279" fmla="*/ 1226815 w 3245936"/>
              <a:gd name="connsiteY279" fmla="*/ 420019 h 622144"/>
              <a:gd name="connsiteX280" fmla="*/ 1239750 w 3245936"/>
              <a:gd name="connsiteY280" fmla="*/ 385805 h 622144"/>
              <a:gd name="connsiteX281" fmla="*/ 1239340 w 3245936"/>
              <a:gd name="connsiteY281" fmla="*/ 385786 h 622144"/>
              <a:gd name="connsiteX282" fmla="*/ 1239226 w 3245936"/>
              <a:gd name="connsiteY282" fmla="*/ 385738 h 622144"/>
              <a:gd name="connsiteX283" fmla="*/ 2124546 w 3245936"/>
              <a:gd name="connsiteY283" fmla="*/ 385720 h 622144"/>
              <a:gd name="connsiteX284" fmla="*/ 2102200 w 3245936"/>
              <a:gd name="connsiteY284" fmla="*/ 388729 h 622144"/>
              <a:gd name="connsiteX285" fmla="*/ 2107630 w 3245936"/>
              <a:gd name="connsiteY285" fmla="*/ 412609 h 622144"/>
              <a:gd name="connsiteX286" fmla="*/ 2108859 w 3245936"/>
              <a:gd name="connsiteY286" fmla="*/ 412637 h 622144"/>
              <a:gd name="connsiteX287" fmla="*/ 2109402 w 3245936"/>
              <a:gd name="connsiteY287" fmla="*/ 412875 h 622144"/>
              <a:gd name="connsiteX288" fmla="*/ 1368252 w 3245936"/>
              <a:gd name="connsiteY288" fmla="*/ 385462 h 622144"/>
              <a:gd name="connsiteX289" fmla="*/ 1366509 w 3245936"/>
              <a:gd name="connsiteY289" fmla="*/ 386396 h 622144"/>
              <a:gd name="connsiteX290" fmla="*/ 1359870 w 3245936"/>
              <a:gd name="connsiteY290" fmla="*/ 410075 h 622144"/>
              <a:gd name="connsiteX291" fmla="*/ 1369595 w 3245936"/>
              <a:gd name="connsiteY291" fmla="*/ 386539 h 622144"/>
              <a:gd name="connsiteX292" fmla="*/ 1368252 w 3245936"/>
              <a:gd name="connsiteY292" fmla="*/ 385462 h 622144"/>
              <a:gd name="connsiteX293" fmla="*/ 1237216 w 3245936"/>
              <a:gd name="connsiteY293" fmla="*/ 384310 h 622144"/>
              <a:gd name="connsiteX294" fmla="*/ 1190106 w 3245936"/>
              <a:gd name="connsiteY294" fmla="*/ 409799 h 622144"/>
              <a:gd name="connsiteX295" fmla="*/ 1207336 w 3245936"/>
              <a:gd name="connsiteY295" fmla="*/ 467587 h 622144"/>
              <a:gd name="connsiteX296" fmla="*/ 1208775 w 3245936"/>
              <a:gd name="connsiteY296" fmla="*/ 467625 h 622144"/>
              <a:gd name="connsiteX297" fmla="*/ 1208803 w 3245936"/>
              <a:gd name="connsiteY297" fmla="*/ 467634 h 622144"/>
              <a:gd name="connsiteX298" fmla="*/ 1211165 w 3245936"/>
              <a:gd name="connsiteY298" fmla="*/ 461386 h 622144"/>
              <a:gd name="connsiteX299" fmla="*/ 1238664 w 3245936"/>
              <a:gd name="connsiteY299" fmla="*/ 385481 h 622144"/>
              <a:gd name="connsiteX300" fmla="*/ 1237216 w 3245936"/>
              <a:gd name="connsiteY300" fmla="*/ 384310 h 622144"/>
              <a:gd name="connsiteX301" fmla="*/ 2339726 w 3245936"/>
              <a:gd name="connsiteY301" fmla="*/ 383967 h 622144"/>
              <a:gd name="connsiteX302" fmla="*/ 2331486 w 3245936"/>
              <a:gd name="connsiteY302" fmla="*/ 422305 h 622144"/>
              <a:gd name="connsiteX303" fmla="*/ 2333344 w 3245936"/>
              <a:gd name="connsiteY303" fmla="*/ 423781 h 622144"/>
              <a:gd name="connsiteX304" fmla="*/ 2374892 w 3245936"/>
              <a:gd name="connsiteY304" fmla="*/ 404598 h 622144"/>
              <a:gd name="connsiteX305" fmla="*/ 1393541 w 3245936"/>
              <a:gd name="connsiteY305" fmla="*/ 383795 h 622144"/>
              <a:gd name="connsiteX306" fmla="*/ 1382644 w 3245936"/>
              <a:gd name="connsiteY306" fmla="*/ 393625 h 622144"/>
              <a:gd name="connsiteX307" fmla="*/ 1394112 w 3245936"/>
              <a:gd name="connsiteY307" fmla="*/ 383795 h 622144"/>
              <a:gd name="connsiteX308" fmla="*/ 1392150 w 3245936"/>
              <a:gd name="connsiteY308" fmla="*/ 383795 h 622144"/>
              <a:gd name="connsiteX309" fmla="*/ 1374605 w 3245936"/>
              <a:gd name="connsiteY309" fmla="*/ 383833 h 622144"/>
              <a:gd name="connsiteX310" fmla="*/ 1374595 w 3245936"/>
              <a:gd name="connsiteY310" fmla="*/ 384205 h 622144"/>
              <a:gd name="connsiteX311" fmla="*/ 1370309 w 3245936"/>
              <a:gd name="connsiteY311" fmla="*/ 386881 h 622144"/>
              <a:gd name="connsiteX312" fmla="*/ 1369957 w 3245936"/>
              <a:gd name="connsiteY312" fmla="*/ 386710 h 622144"/>
              <a:gd name="connsiteX313" fmla="*/ 1359432 w 3245936"/>
              <a:gd name="connsiteY313" fmla="*/ 412180 h 622144"/>
              <a:gd name="connsiteX314" fmla="*/ 1360194 w 3245936"/>
              <a:gd name="connsiteY314" fmla="*/ 412656 h 622144"/>
              <a:gd name="connsiteX315" fmla="*/ 1367261 w 3245936"/>
              <a:gd name="connsiteY315" fmla="*/ 383738 h 622144"/>
              <a:gd name="connsiteX316" fmla="*/ 1366861 w 3245936"/>
              <a:gd name="connsiteY316" fmla="*/ 385157 h 622144"/>
              <a:gd name="connsiteX317" fmla="*/ 1367833 w 3245936"/>
              <a:gd name="connsiteY317" fmla="*/ 384634 h 622144"/>
              <a:gd name="connsiteX318" fmla="*/ 1367604 w 3245936"/>
              <a:gd name="connsiteY318" fmla="*/ 383738 h 622144"/>
              <a:gd name="connsiteX319" fmla="*/ 1243417 w 3245936"/>
              <a:gd name="connsiteY319" fmla="*/ 383595 h 622144"/>
              <a:gd name="connsiteX320" fmla="*/ 1240702 w 3245936"/>
              <a:gd name="connsiteY320" fmla="*/ 385824 h 622144"/>
              <a:gd name="connsiteX321" fmla="*/ 1209622 w 3245936"/>
              <a:gd name="connsiteY321" fmla="*/ 468015 h 622144"/>
              <a:gd name="connsiteX322" fmla="*/ 1210832 w 3245936"/>
              <a:gd name="connsiteY322" fmla="*/ 469035 h 622144"/>
              <a:gd name="connsiteX323" fmla="*/ 1326446 w 3245936"/>
              <a:gd name="connsiteY323" fmla="*/ 406884 h 622144"/>
              <a:gd name="connsiteX324" fmla="*/ 1341429 w 3245936"/>
              <a:gd name="connsiteY324" fmla="*/ 383519 h 622144"/>
              <a:gd name="connsiteX325" fmla="*/ 1347773 w 3245936"/>
              <a:gd name="connsiteY325" fmla="*/ 395416 h 622144"/>
              <a:gd name="connsiteX326" fmla="*/ 1365728 w 3245936"/>
              <a:gd name="connsiteY326" fmla="*/ 385748 h 622144"/>
              <a:gd name="connsiteX327" fmla="*/ 1366299 w 3245936"/>
              <a:gd name="connsiteY327" fmla="*/ 383719 h 622144"/>
              <a:gd name="connsiteX328" fmla="*/ 1332676 w 3245936"/>
              <a:gd name="connsiteY328" fmla="*/ 383443 h 622144"/>
              <a:gd name="connsiteX329" fmla="*/ 1343982 w 3245936"/>
              <a:gd name="connsiteY329" fmla="*/ 397454 h 622144"/>
              <a:gd name="connsiteX330" fmla="*/ 1346982 w 3245936"/>
              <a:gd name="connsiteY330" fmla="*/ 395835 h 622144"/>
              <a:gd name="connsiteX331" fmla="*/ 1340401 w 3245936"/>
              <a:gd name="connsiteY331" fmla="*/ 383510 h 622144"/>
              <a:gd name="connsiteX332" fmla="*/ 1243636 w 3245936"/>
              <a:gd name="connsiteY332" fmla="*/ 382719 h 622144"/>
              <a:gd name="connsiteX333" fmla="*/ 1243636 w 3245936"/>
              <a:gd name="connsiteY333" fmla="*/ 382919 h 622144"/>
              <a:gd name="connsiteX334" fmla="*/ 1327342 w 3245936"/>
              <a:gd name="connsiteY334" fmla="*/ 406408 h 622144"/>
              <a:gd name="connsiteX335" fmla="*/ 1343287 w 3245936"/>
              <a:gd name="connsiteY335" fmla="*/ 397845 h 622144"/>
              <a:gd name="connsiteX336" fmla="*/ 1331676 w 3245936"/>
              <a:gd name="connsiteY336" fmla="*/ 383443 h 622144"/>
              <a:gd name="connsiteX337" fmla="*/ 1367909 w 3245936"/>
              <a:gd name="connsiteY337" fmla="*/ 381405 h 622144"/>
              <a:gd name="connsiteX338" fmla="*/ 1367471 w 3245936"/>
              <a:gd name="connsiteY338" fmla="*/ 382986 h 622144"/>
              <a:gd name="connsiteX339" fmla="*/ 1367623 w 3245936"/>
              <a:gd name="connsiteY339" fmla="*/ 382986 h 622144"/>
              <a:gd name="connsiteX340" fmla="*/ 1367623 w 3245936"/>
              <a:gd name="connsiteY340" fmla="*/ 382586 h 622144"/>
              <a:gd name="connsiteX341" fmla="*/ 1368099 w 3245936"/>
              <a:gd name="connsiteY341" fmla="*/ 381557 h 622144"/>
              <a:gd name="connsiteX342" fmla="*/ 1368214 w 3245936"/>
              <a:gd name="connsiteY342" fmla="*/ 380347 h 622144"/>
              <a:gd name="connsiteX343" fmla="*/ 1368118 w 3245936"/>
              <a:gd name="connsiteY343" fmla="*/ 380662 h 622144"/>
              <a:gd name="connsiteX344" fmla="*/ 1368547 w 3245936"/>
              <a:gd name="connsiteY344" fmla="*/ 380985 h 622144"/>
              <a:gd name="connsiteX345" fmla="*/ 1368642 w 3245936"/>
              <a:gd name="connsiteY345" fmla="*/ 380890 h 622144"/>
              <a:gd name="connsiteX346" fmla="*/ 2340507 w 3245936"/>
              <a:gd name="connsiteY346" fmla="*/ 380319 h 622144"/>
              <a:gd name="connsiteX347" fmla="*/ 2339926 w 3245936"/>
              <a:gd name="connsiteY347" fmla="*/ 382995 h 622144"/>
              <a:gd name="connsiteX348" fmla="*/ 2375911 w 3245936"/>
              <a:gd name="connsiteY348" fmla="*/ 404131 h 622144"/>
              <a:gd name="connsiteX349" fmla="*/ 2403029 w 3245936"/>
              <a:gd name="connsiteY349" fmla="*/ 391615 h 622144"/>
              <a:gd name="connsiteX350" fmla="*/ 2333487 w 3245936"/>
              <a:gd name="connsiteY350" fmla="*/ 380290 h 622144"/>
              <a:gd name="connsiteX351" fmla="*/ 2330877 w 3245936"/>
              <a:gd name="connsiteY351" fmla="*/ 381624 h 622144"/>
              <a:gd name="connsiteX352" fmla="*/ 2330553 w 3245936"/>
              <a:gd name="connsiteY352" fmla="*/ 422115 h 622144"/>
              <a:gd name="connsiteX353" fmla="*/ 2330581 w 3245936"/>
              <a:gd name="connsiteY353" fmla="*/ 422115 h 622144"/>
              <a:gd name="connsiteX354" fmla="*/ 2338878 w 3245936"/>
              <a:gd name="connsiteY354" fmla="*/ 383453 h 622144"/>
              <a:gd name="connsiteX355" fmla="*/ 2520548 w 3245936"/>
              <a:gd name="connsiteY355" fmla="*/ 379947 h 622144"/>
              <a:gd name="connsiteX356" fmla="*/ 2506032 w 3245936"/>
              <a:gd name="connsiteY356" fmla="*/ 391377 h 622144"/>
              <a:gd name="connsiteX357" fmla="*/ 2532454 w 3245936"/>
              <a:gd name="connsiteY357" fmla="*/ 406789 h 622144"/>
              <a:gd name="connsiteX358" fmla="*/ 2533416 w 3245936"/>
              <a:gd name="connsiteY358" fmla="*/ 405865 h 622144"/>
              <a:gd name="connsiteX359" fmla="*/ 879362 w 3245936"/>
              <a:gd name="connsiteY359" fmla="*/ 379585 h 622144"/>
              <a:gd name="connsiteX360" fmla="*/ 876038 w 3245936"/>
              <a:gd name="connsiteY360" fmla="*/ 380614 h 622144"/>
              <a:gd name="connsiteX361" fmla="*/ 875952 w 3245936"/>
              <a:gd name="connsiteY361" fmla="*/ 380576 h 622144"/>
              <a:gd name="connsiteX362" fmla="*/ 821183 w 3245936"/>
              <a:gd name="connsiteY362" fmla="*/ 521184 h 622144"/>
              <a:gd name="connsiteX363" fmla="*/ 822517 w 3245936"/>
              <a:gd name="connsiteY363" fmla="*/ 522356 h 622144"/>
              <a:gd name="connsiteX364" fmla="*/ 967202 w 3245936"/>
              <a:gd name="connsiteY364" fmla="*/ 452385 h 622144"/>
              <a:gd name="connsiteX365" fmla="*/ 967040 w 3245936"/>
              <a:gd name="connsiteY365" fmla="*/ 450451 h 622144"/>
              <a:gd name="connsiteX366" fmla="*/ 967545 w 3245936"/>
              <a:gd name="connsiteY366" fmla="*/ 449356 h 622144"/>
              <a:gd name="connsiteX367" fmla="*/ 2334068 w 3245936"/>
              <a:gd name="connsiteY367" fmla="*/ 379147 h 622144"/>
              <a:gd name="connsiteX368" fmla="*/ 2333915 w 3245936"/>
              <a:gd name="connsiteY368" fmla="*/ 379471 h 622144"/>
              <a:gd name="connsiteX369" fmla="*/ 2339087 w 3245936"/>
              <a:gd name="connsiteY369" fmla="*/ 382510 h 622144"/>
              <a:gd name="connsiteX370" fmla="*/ 2339602 w 3245936"/>
              <a:gd name="connsiteY370" fmla="*/ 380138 h 622144"/>
              <a:gd name="connsiteX371" fmla="*/ 987471 w 3245936"/>
              <a:gd name="connsiteY371" fmla="*/ 379138 h 622144"/>
              <a:gd name="connsiteX372" fmla="*/ 971593 w 3245936"/>
              <a:gd name="connsiteY372" fmla="*/ 447899 h 622144"/>
              <a:gd name="connsiteX373" fmla="*/ 972450 w 3245936"/>
              <a:gd name="connsiteY373" fmla="*/ 448280 h 622144"/>
              <a:gd name="connsiteX374" fmla="*/ 1017836 w 3245936"/>
              <a:gd name="connsiteY374" fmla="*/ 393282 h 622144"/>
              <a:gd name="connsiteX375" fmla="*/ 2482029 w 3245936"/>
              <a:gd name="connsiteY375" fmla="*/ 378052 h 622144"/>
              <a:gd name="connsiteX376" fmla="*/ 2486210 w 3245936"/>
              <a:gd name="connsiteY376" fmla="*/ 402741 h 622144"/>
              <a:gd name="connsiteX377" fmla="*/ 2487201 w 3245936"/>
              <a:gd name="connsiteY377" fmla="*/ 402769 h 622144"/>
              <a:gd name="connsiteX378" fmla="*/ 2488868 w 3245936"/>
              <a:gd name="connsiteY378" fmla="*/ 403769 h 622144"/>
              <a:gd name="connsiteX379" fmla="*/ 2504737 w 3245936"/>
              <a:gd name="connsiteY379" fmla="*/ 391292 h 622144"/>
              <a:gd name="connsiteX380" fmla="*/ 984956 w 3245936"/>
              <a:gd name="connsiteY380" fmla="*/ 377966 h 622144"/>
              <a:gd name="connsiteX381" fmla="*/ 981699 w 3245936"/>
              <a:gd name="connsiteY381" fmla="*/ 379595 h 622144"/>
              <a:gd name="connsiteX382" fmla="*/ 971907 w 3245936"/>
              <a:gd name="connsiteY382" fmla="*/ 444012 h 622144"/>
              <a:gd name="connsiteX383" fmla="*/ 986947 w 3245936"/>
              <a:gd name="connsiteY383" fmla="*/ 378900 h 622144"/>
              <a:gd name="connsiteX384" fmla="*/ 2310693 w 3245936"/>
              <a:gd name="connsiteY384" fmla="*/ 377814 h 622144"/>
              <a:gd name="connsiteX385" fmla="*/ 2329381 w 3245936"/>
              <a:gd name="connsiteY385" fmla="*/ 422219 h 622144"/>
              <a:gd name="connsiteX386" fmla="*/ 2330105 w 3245936"/>
              <a:gd name="connsiteY386" fmla="*/ 422115 h 622144"/>
              <a:gd name="connsiteX387" fmla="*/ 2330429 w 3245936"/>
              <a:gd name="connsiteY387" fmla="*/ 381614 h 622144"/>
              <a:gd name="connsiteX388" fmla="*/ 2329886 w 3245936"/>
              <a:gd name="connsiteY388" fmla="*/ 381595 h 622144"/>
              <a:gd name="connsiteX389" fmla="*/ 2327181 w 3245936"/>
              <a:gd name="connsiteY389" fmla="*/ 378347 h 622144"/>
              <a:gd name="connsiteX390" fmla="*/ 2340145 w 3245936"/>
              <a:gd name="connsiteY390" fmla="*/ 377538 h 622144"/>
              <a:gd name="connsiteX391" fmla="*/ 2334182 w 3245936"/>
              <a:gd name="connsiteY391" fmla="*/ 378138 h 622144"/>
              <a:gd name="connsiteX392" fmla="*/ 2334182 w 3245936"/>
              <a:gd name="connsiteY392" fmla="*/ 378309 h 622144"/>
              <a:gd name="connsiteX393" fmla="*/ 2339773 w 3245936"/>
              <a:gd name="connsiteY393" fmla="*/ 379319 h 622144"/>
              <a:gd name="connsiteX394" fmla="*/ 978431 w 3245936"/>
              <a:gd name="connsiteY394" fmla="*/ 376461 h 622144"/>
              <a:gd name="connsiteX395" fmla="*/ 880334 w 3245936"/>
              <a:gd name="connsiteY395" fmla="*/ 377423 h 622144"/>
              <a:gd name="connsiteX396" fmla="*/ 880315 w 3245936"/>
              <a:gd name="connsiteY396" fmla="*/ 377928 h 622144"/>
              <a:gd name="connsiteX397" fmla="*/ 879810 w 3245936"/>
              <a:gd name="connsiteY397" fmla="*/ 379033 h 622144"/>
              <a:gd name="connsiteX398" fmla="*/ 968002 w 3245936"/>
              <a:gd name="connsiteY398" fmla="*/ 448804 h 622144"/>
              <a:gd name="connsiteX399" fmla="*/ 970774 w 3245936"/>
              <a:gd name="connsiteY399" fmla="*/ 447765 h 622144"/>
              <a:gd name="connsiteX400" fmla="*/ 981146 w 3245936"/>
              <a:gd name="connsiteY400" fmla="*/ 379585 h 622144"/>
              <a:gd name="connsiteX401" fmla="*/ 978431 w 3245936"/>
              <a:gd name="connsiteY401" fmla="*/ 376461 h 622144"/>
              <a:gd name="connsiteX402" fmla="*/ 2204632 w 3245936"/>
              <a:gd name="connsiteY402" fmla="*/ 374909 h 622144"/>
              <a:gd name="connsiteX403" fmla="*/ 2125537 w 3245936"/>
              <a:gd name="connsiteY403" fmla="*/ 385586 h 622144"/>
              <a:gd name="connsiteX404" fmla="*/ 2110125 w 3245936"/>
              <a:gd name="connsiteY404" fmla="*/ 413209 h 622144"/>
              <a:gd name="connsiteX405" fmla="*/ 2111164 w 3245936"/>
              <a:gd name="connsiteY405" fmla="*/ 414466 h 622144"/>
              <a:gd name="connsiteX406" fmla="*/ 2204718 w 3245936"/>
              <a:gd name="connsiteY406" fmla="*/ 375109 h 622144"/>
              <a:gd name="connsiteX407" fmla="*/ 2204632 w 3245936"/>
              <a:gd name="connsiteY407" fmla="*/ 374909 h 622144"/>
              <a:gd name="connsiteX408" fmla="*/ 2211566 w 3245936"/>
              <a:gd name="connsiteY408" fmla="*/ 374528 h 622144"/>
              <a:gd name="connsiteX409" fmla="*/ 2211548 w 3245936"/>
              <a:gd name="connsiteY409" fmla="*/ 374851 h 622144"/>
              <a:gd name="connsiteX410" fmla="*/ 2211452 w 3245936"/>
              <a:gd name="connsiteY410" fmla="*/ 375071 h 622144"/>
              <a:gd name="connsiteX411" fmla="*/ 2327219 w 3245936"/>
              <a:gd name="connsiteY411" fmla="*/ 423896 h 622144"/>
              <a:gd name="connsiteX412" fmla="*/ 2328495 w 3245936"/>
              <a:gd name="connsiteY412" fmla="*/ 422543 h 622144"/>
              <a:gd name="connsiteX413" fmla="*/ 2309645 w 3245936"/>
              <a:gd name="connsiteY413" fmla="*/ 377766 h 622144"/>
              <a:gd name="connsiteX414" fmla="*/ 987185 w 3245936"/>
              <a:gd name="connsiteY414" fmla="*/ 373966 h 622144"/>
              <a:gd name="connsiteX415" fmla="*/ 985242 w 3245936"/>
              <a:gd name="connsiteY415" fmla="*/ 374880 h 622144"/>
              <a:gd name="connsiteX416" fmla="*/ 985442 w 3245936"/>
              <a:gd name="connsiteY416" fmla="*/ 376909 h 622144"/>
              <a:gd name="connsiteX417" fmla="*/ 985299 w 3245936"/>
              <a:gd name="connsiteY417" fmla="*/ 377204 h 622144"/>
              <a:gd name="connsiteX418" fmla="*/ 987147 w 3245936"/>
              <a:gd name="connsiteY418" fmla="*/ 378052 h 622144"/>
              <a:gd name="connsiteX419" fmla="*/ 988004 w 3245936"/>
              <a:gd name="connsiteY419" fmla="*/ 374337 h 622144"/>
              <a:gd name="connsiteX420" fmla="*/ 987185 w 3245936"/>
              <a:gd name="connsiteY420" fmla="*/ 373966 h 622144"/>
              <a:gd name="connsiteX421" fmla="*/ 986309 w 3245936"/>
              <a:gd name="connsiteY421" fmla="*/ 373165 h 622144"/>
              <a:gd name="connsiteX422" fmla="*/ 984928 w 3245936"/>
              <a:gd name="connsiteY422" fmla="*/ 374156 h 622144"/>
              <a:gd name="connsiteX423" fmla="*/ 985023 w 3245936"/>
              <a:gd name="connsiteY423" fmla="*/ 374328 h 622144"/>
              <a:gd name="connsiteX424" fmla="*/ 986661 w 3245936"/>
              <a:gd name="connsiteY424" fmla="*/ 373546 h 622144"/>
              <a:gd name="connsiteX425" fmla="*/ 986309 w 3245936"/>
              <a:gd name="connsiteY425" fmla="*/ 373165 h 622144"/>
              <a:gd name="connsiteX426" fmla="*/ 991995 w 3245936"/>
              <a:gd name="connsiteY426" fmla="*/ 373003 h 622144"/>
              <a:gd name="connsiteX427" fmla="*/ 988557 w 3245936"/>
              <a:gd name="connsiteY427" fmla="*/ 374470 h 622144"/>
              <a:gd name="connsiteX428" fmla="*/ 987671 w 3245936"/>
              <a:gd name="connsiteY428" fmla="*/ 378309 h 622144"/>
              <a:gd name="connsiteX429" fmla="*/ 1018389 w 3245936"/>
              <a:gd name="connsiteY429" fmla="*/ 392635 h 622144"/>
              <a:gd name="connsiteX430" fmla="*/ 1021675 w 3245936"/>
              <a:gd name="connsiteY430" fmla="*/ 388663 h 622144"/>
              <a:gd name="connsiteX431" fmla="*/ 979355 w 3245936"/>
              <a:gd name="connsiteY431" fmla="*/ 371851 h 622144"/>
              <a:gd name="connsiteX432" fmla="*/ 891602 w 3245936"/>
              <a:gd name="connsiteY432" fmla="*/ 376680 h 622144"/>
              <a:gd name="connsiteX433" fmla="*/ 978460 w 3245936"/>
              <a:gd name="connsiteY433" fmla="*/ 375823 h 622144"/>
              <a:gd name="connsiteX434" fmla="*/ 978470 w 3245936"/>
              <a:gd name="connsiteY434" fmla="*/ 375309 h 622144"/>
              <a:gd name="connsiteX435" fmla="*/ 980003 w 3245936"/>
              <a:gd name="connsiteY435" fmla="*/ 373137 h 622144"/>
              <a:gd name="connsiteX436" fmla="*/ 983489 w 3245936"/>
              <a:gd name="connsiteY436" fmla="*/ 371622 h 622144"/>
              <a:gd name="connsiteX437" fmla="*/ 980222 w 3245936"/>
              <a:gd name="connsiteY437" fmla="*/ 371803 h 622144"/>
              <a:gd name="connsiteX438" fmla="*/ 980737 w 3245936"/>
              <a:gd name="connsiteY438" fmla="*/ 372813 h 622144"/>
              <a:gd name="connsiteX439" fmla="*/ 982756 w 3245936"/>
              <a:gd name="connsiteY439" fmla="*/ 372613 h 622144"/>
              <a:gd name="connsiteX440" fmla="*/ 983004 w 3245936"/>
              <a:gd name="connsiteY440" fmla="*/ 372727 h 622144"/>
              <a:gd name="connsiteX441" fmla="*/ 985556 w 3245936"/>
              <a:gd name="connsiteY441" fmla="*/ 371518 h 622144"/>
              <a:gd name="connsiteX442" fmla="*/ 984356 w 3245936"/>
              <a:gd name="connsiteY442" fmla="*/ 371575 h 622144"/>
              <a:gd name="connsiteX443" fmla="*/ 983708 w 3245936"/>
              <a:gd name="connsiteY443" fmla="*/ 373051 h 622144"/>
              <a:gd name="connsiteX444" fmla="*/ 984718 w 3245936"/>
              <a:gd name="connsiteY444" fmla="*/ 373918 h 622144"/>
              <a:gd name="connsiteX445" fmla="*/ 986099 w 3245936"/>
              <a:gd name="connsiteY445" fmla="*/ 372927 h 622144"/>
              <a:gd name="connsiteX446" fmla="*/ 985556 w 3245936"/>
              <a:gd name="connsiteY446" fmla="*/ 371518 h 622144"/>
              <a:gd name="connsiteX447" fmla="*/ 992757 w 3245936"/>
              <a:gd name="connsiteY447" fmla="*/ 370670 h 622144"/>
              <a:gd name="connsiteX448" fmla="*/ 992576 w 3245936"/>
              <a:gd name="connsiteY448" fmla="*/ 370698 h 622144"/>
              <a:gd name="connsiteX449" fmla="*/ 992576 w 3245936"/>
              <a:gd name="connsiteY449" fmla="*/ 370756 h 622144"/>
              <a:gd name="connsiteX450" fmla="*/ 2096914 w 3245936"/>
              <a:gd name="connsiteY450" fmla="*/ 368908 h 622144"/>
              <a:gd name="connsiteX451" fmla="*/ 2075397 w 3245936"/>
              <a:gd name="connsiteY451" fmla="*/ 390168 h 622144"/>
              <a:gd name="connsiteX452" fmla="*/ 2075940 w 3245936"/>
              <a:gd name="connsiteY452" fmla="*/ 391149 h 622144"/>
              <a:gd name="connsiteX453" fmla="*/ 2076321 w 3245936"/>
              <a:gd name="connsiteY453" fmla="*/ 391454 h 622144"/>
              <a:gd name="connsiteX454" fmla="*/ 2101277 w 3245936"/>
              <a:gd name="connsiteY454" fmla="*/ 388091 h 622144"/>
              <a:gd name="connsiteX455" fmla="*/ 2462541 w 3245936"/>
              <a:gd name="connsiteY455" fmla="*/ 368479 h 622144"/>
              <a:gd name="connsiteX456" fmla="*/ 2462074 w 3245936"/>
              <a:gd name="connsiteY456" fmla="*/ 368651 h 622144"/>
              <a:gd name="connsiteX457" fmla="*/ 2471237 w 3245936"/>
              <a:gd name="connsiteY457" fmla="*/ 403074 h 622144"/>
              <a:gd name="connsiteX458" fmla="*/ 2483029 w 3245936"/>
              <a:gd name="connsiteY458" fmla="*/ 405217 h 622144"/>
              <a:gd name="connsiteX459" fmla="*/ 2484343 w 3245936"/>
              <a:gd name="connsiteY459" fmla="*/ 403388 h 622144"/>
              <a:gd name="connsiteX460" fmla="*/ 2342097 w 3245936"/>
              <a:gd name="connsiteY460" fmla="*/ 368479 h 622144"/>
              <a:gd name="connsiteX461" fmla="*/ 2333591 w 3245936"/>
              <a:gd name="connsiteY461" fmla="*/ 376090 h 622144"/>
              <a:gd name="connsiteX462" fmla="*/ 2334172 w 3245936"/>
              <a:gd name="connsiteY462" fmla="*/ 377395 h 622144"/>
              <a:gd name="connsiteX463" fmla="*/ 2340307 w 3245936"/>
              <a:gd name="connsiteY463" fmla="*/ 376785 h 622144"/>
              <a:gd name="connsiteX464" fmla="*/ 2463769 w 3245936"/>
              <a:gd name="connsiteY464" fmla="*/ 367403 h 622144"/>
              <a:gd name="connsiteX465" fmla="*/ 2462912 w 3245936"/>
              <a:gd name="connsiteY465" fmla="*/ 368241 h 622144"/>
              <a:gd name="connsiteX466" fmla="*/ 2484715 w 3245936"/>
              <a:gd name="connsiteY466" fmla="*/ 403141 h 622144"/>
              <a:gd name="connsiteX467" fmla="*/ 2485410 w 3245936"/>
              <a:gd name="connsiteY467" fmla="*/ 402874 h 622144"/>
              <a:gd name="connsiteX468" fmla="*/ 2481115 w 3245936"/>
              <a:gd name="connsiteY468" fmla="*/ 377528 h 622144"/>
              <a:gd name="connsiteX469" fmla="*/ 2457797 w 3245936"/>
              <a:gd name="connsiteY469" fmla="*/ 367203 h 622144"/>
              <a:gd name="connsiteX470" fmla="*/ 2405696 w 3245936"/>
              <a:gd name="connsiteY470" fmla="*/ 391244 h 622144"/>
              <a:gd name="connsiteX471" fmla="*/ 2470485 w 3245936"/>
              <a:gd name="connsiteY471" fmla="*/ 402969 h 622144"/>
              <a:gd name="connsiteX472" fmla="*/ 2461427 w 3245936"/>
              <a:gd name="connsiteY472" fmla="*/ 368889 h 622144"/>
              <a:gd name="connsiteX473" fmla="*/ 2460036 w 3245936"/>
              <a:gd name="connsiteY473" fmla="*/ 368851 h 622144"/>
              <a:gd name="connsiteX474" fmla="*/ 2457797 w 3245936"/>
              <a:gd name="connsiteY474" fmla="*/ 367203 h 622144"/>
              <a:gd name="connsiteX475" fmla="*/ 986328 w 3245936"/>
              <a:gd name="connsiteY475" fmla="*/ 367050 h 622144"/>
              <a:gd name="connsiteX476" fmla="*/ 984661 w 3245936"/>
              <a:gd name="connsiteY476" fmla="*/ 370879 h 622144"/>
              <a:gd name="connsiteX477" fmla="*/ 985566 w 3245936"/>
              <a:gd name="connsiteY477" fmla="*/ 370822 h 622144"/>
              <a:gd name="connsiteX478" fmla="*/ 985585 w 3245936"/>
              <a:gd name="connsiteY478" fmla="*/ 370175 h 622144"/>
              <a:gd name="connsiteX479" fmla="*/ 986966 w 3245936"/>
              <a:gd name="connsiteY479" fmla="*/ 368146 h 622144"/>
              <a:gd name="connsiteX480" fmla="*/ 1177199 w 3245936"/>
              <a:gd name="connsiteY480" fmla="*/ 366479 h 622144"/>
              <a:gd name="connsiteX481" fmla="*/ 1189896 w 3245936"/>
              <a:gd name="connsiteY481" fmla="*/ 409084 h 622144"/>
              <a:gd name="connsiteX482" fmla="*/ 1236902 w 3245936"/>
              <a:gd name="connsiteY482" fmla="*/ 383643 h 622144"/>
              <a:gd name="connsiteX483" fmla="*/ 1236654 w 3245936"/>
              <a:gd name="connsiteY483" fmla="*/ 381871 h 622144"/>
              <a:gd name="connsiteX484" fmla="*/ 2457378 w 3245936"/>
              <a:gd name="connsiteY484" fmla="*/ 366079 h 622144"/>
              <a:gd name="connsiteX485" fmla="*/ 2341126 w 3245936"/>
              <a:gd name="connsiteY485" fmla="*/ 377452 h 622144"/>
              <a:gd name="connsiteX486" fmla="*/ 2340687 w 3245936"/>
              <a:gd name="connsiteY486" fmla="*/ 379500 h 622144"/>
              <a:gd name="connsiteX487" fmla="*/ 2404372 w 3245936"/>
              <a:gd name="connsiteY487" fmla="*/ 390996 h 622144"/>
              <a:gd name="connsiteX488" fmla="*/ 2457521 w 3245936"/>
              <a:gd name="connsiteY488" fmla="*/ 366479 h 622144"/>
              <a:gd name="connsiteX489" fmla="*/ 2457378 w 3245936"/>
              <a:gd name="connsiteY489" fmla="*/ 366079 h 622144"/>
              <a:gd name="connsiteX490" fmla="*/ 1979204 w 3245936"/>
              <a:gd name="connsiteY490" fmla="*/ 365717 h 622144"/>
              <a:gd name="connsiteX491" fmla="*/ 2104953 w 3245936"/>
              <a:gd name="connsiteY491" fmla="*/ 414495 h 622144"/>
              <a:gd name="connsiteX492" fmla="*/ 2105020 w 3245936"/>
              <a:gd name="connsiteY492" fmla="*/ 414342 h 622144"/>
              <a:gd name="connsiteX493" fmla="*/ 2104858 w 3245936"/>
              <a:gd name="connsiteY493" fmla="*/ 414228 h 622144"/>
              <a:gd name="connsiteX494" fmla="*/ 2075454 w 3245936"/>
              <a:gd name="connsiteY494" fmla="*/ 394502 h 622144"/>
              <a:gd name="connsiteX495" fmla="*/ 2071816 w 3245936"/>
              <a:gd name="connsiteY495" fmla="*/ 395835 h 622144"/>
              <a:gd name="connsiteX496" fmla="*/ 2069139 w 3245936"/>
              <a:gd name="connsiteY496" fmla="*/ 391673 h 622144"/>
              <a:gd name="connsiteX497" fmla="*/ 782007 w 3245936"/>
              <a:gd name="connsiteY497" fmla="*/ 364355 h 622144"/>
              <a:gd name="connsiteX498" fmla="*/ 691500 w 3245936"/>
              <a:gd name="connsiteY498" fmla="*/ 456871 h 622144"/>
              <a:gd name="connsiteX499" fmla="*/ 692253 w 3245936"/>
              <a:gd name="connsiteY499" fmla="*/ 459881 h 622144"/>
              <a:gd name="connsiteX500" fmla="*/ 692081 w 3245936"/>
              <a:gd name="connsiteY500" fmla="*/ 460281 h 622144"/>
              <a:gd name="connsiteX501" fmla="*/ 816554 w 3245936"/>
              <a:gd name="connsiteY501" fmla="*/ 522346 h 622144"/>
              <a:gd name="connsiteX502" fmla="*/ 818364 w 3245936"/>
              <a:gd name="connsiteY502" fmla="*/ 520955 h 622144"/>
              <a:gd name="connsiteX503" fmla="*/ 784512 w 3245936"/>
              <a:gd name="connsiteY503" fmla="*/ 365079 h 622144"/>
              <a:gd name="connsiteX504" fmla="*/ 783398 w 3245936"/>
              <a:gd name="connsiteY504" fmla="*/ 365050 h 622144"/>
              <a:gd name="connsiteX505" fmla="*/ 782007 w 3245936"/>
              <a:gd name="connsiteY505" fmla="*/ 364355 h 622144"/>
              <a:gd name="connsiteX506" fmla="*/ 787646 w 3245936"/>
              <a:gd name="connsiteY506" fmla="*/ 362459 h 622144"/>
              <a:gd name="connsiteX507" fmla="*/ 785360 w 3245936"/>
              <a:gd name="connsiteY507" fmla="*/ 364888 h 622144"/>
              <a:gd name="connsiteX508" fmla="*/ 819202 w 3245936"/>
              <a:gd name="connsiteY508" fmla="*/ 520755 h 622144"/>
              <a:gd name="connsiteX509" fmla="*/ 820326 w 3245936"/>
              <a:gd name="connsiteY509" fmla="*/ 520803 h 622144"/>
              <a:gd name="connsiteX510" fmla="*/ 820421 w 3245936"/>
              <a:gd name="connsiteY510" fmla="*/ 520841 h 622144"/>
              <a:gd name="connsiteX511" fmla="*/ 875181 w 3245936"/>
              <a:gd name="connsiteY511" fmla="*/ 380233 h 622144"/>
              <a:gd name="connsiteX512" fmla="*/ 873342 w 3245936"/>
              <a:gd name="connsiteY512" fmla="*/ 376861 h 622144"/>
              <a:gd name="connsiteX513" fmla="*/ 2304083 w 3245936"/>
              <a:gd name="connsiteY513" fmla="*/ 362116 h 622144"/>
              <a:gd name="connsiteX514" fmla="*/ 2310379 w 3245936"/>
              <a:gd name="connsiteY514" fmla="*/ 377061 h 622144"/>
              <a:gd name="connsiteX515" fmla="*/ 2327200 w 3245936"/>
              <a:gd name="connsiteY515" fmla="*/ 377623 h 622144"/>
              <a:gd name="connsiteX516" fmla="*/ 2327210 w 3245936"/>
              <a:gd name="connsiteY516" fmla="*/ 377290 h 622144"/>
              <a:gd name="connsiteX517" fmla="*/ 2327495 w 3245936"/>
              <a:gd name="connsiteY517" fmla="*/ 376642 h 622144"/>
              <a:gd name="connsiteX518" fmla="*/ 1157121 w 3245936"/>
              <a:gd name="connsiteY518" fmla="*/ 361278 h 622144"/>
              <a:gd name="connsiteX519" fmla="*/ 1128365 w 3245936"/>
              <a:gd name="connsiteY519" fmla="*/ 440460 h 622144"/>
              <a:gd name="connsiteX520" fmla="*/ 1129774 w 3245936"/>
              <a:gd name="connsiteY520" fmla="*/ 441612 h 622144"/>
              <a:gd name="connsiteX521" fmla="*/ 1189191 w 3245936"/>
              <a:gd name="connsiteY521" fmla="*/ 409456 h 622144"/>
              <a:gd name="connsiteX522" fmla="*/ 1176313 w 3245936"/>
              <a:gd name="connsiteY522" fmla="*/ 366241 h 622144"/>
              <a:gd name="connsiteX523" fmla="*/ 1045783 w 3245936"/>
              <a:gd name="connsiteY523" fmla="*/ 359430 h 622144"/>
              <a:gd name="connsiteX524" fmla="*/ 995329 w 3245936"/>
              <a:gd name="connsiteY524" fmla="*/ 370117 h 622144"/>
              <a:gd name="connsiteX525" fmla="*/ 992557 w 3245936"/>
              <a:gd name="connsiteY525" fmla="*/ 371422 h 622144"/>
              <a:gd name="connsiteX526" fmla="*/ 992548 w 3245936"/>
              <a:gd name="connsiteY526" fmla="*/ 371775 h 622144"/>
              <a:gd name="connsiteX527" fmla="*/ 992348 w 3245936"/>
              <a:gd name="connsiteY527" fmla="*/ 372232 h 622144"/>
              <a:gd name="connsiteX528" fmla="*/ 1022218 w 3245936"/>
              <a:gd name="connsiteY528" fmla="*/ 387977 h 622144"/>
              <a:gd name="connsiteX529" fmla="*/ 2477990 w 3245936"/>
              <a:gd name="connsiteY529" fmla="*/ 359002 h 622144"/>
              <a:gd name="connsiteX530" fmla="*/ 2464265 w 3245936"/>
              <a:gd name="connsiteY530" fmla="*/ 364469 h 622144"/>
              <a:gd name="connsiteX531" fmla="*/ 2464332 w 3245936"/>
              <a:gd name="connsiteY531" fmla="*/ 366165 h 622144"/>
              <a:gd name="connsiteX532" fmla="*/ 2464008 w 3245936"/>
              <a:gd name="connsiteY532" fmla="*/ 366870 h 622144"/>
              <a:gd name="connsiteX533" fmla="*/ 2480991 w 3245936"/>
              <a:gd name="connsiteY533" fmla="*/ 376775 h 622144"/>
              <a:gd name="connsiteX534" fmla="*/ 1074044 w 3245936"/>
              <a:gd name="connsiteY534" fmla="*/ 353449 h 622144"/>
              <a:gd name="connsiteX535" fmla="*/ 1047040 w 3245936"/>
              <a:gd name="connsiteY535" fmla="*/ 359173 h 622144"/>
              <a:gd name="connsiteX536" fmla="*/ 1022932 w 3245936"/>
              <a:gd name="connsiteY536" fmla="*/ 388367 h 622144"/>
              <a:gd name="connsiteX537" fmla="*/ 1123897 w 3245936"/>
              <a:gd name="connsiteY537" fmla="*/ 441603 h 622144"/>
              <a:gd name="connsiteX538" fmla="*/ 1124755 w 3245936"/>
              <a:gd name="connsiteY538" fmla="*/ 440764 h 622144"/>
              <a:gd name="connsiteX539" fmla="*/ 1036982 w 3245936"/>
              <a:gd name="connsiteY539" fmla="*/ 349772 h 622144"/>
              <a:gd name="connsiteX540" fmla="*/ 992376 w 3245936"/>
              <a:gd name="connsiteY540" fmla="*/ 369803 h 622144"/>
              <a:gd name="connsiteX541" fmla="*/ 996367 w 3245936"/>
              <a:gd name="connsiteY541" fmla="*/ 368965 h 622144"/>
              <a:gd name="connsiteX542" fmla="*/ 1253666 w 3245936"/>
              <a:gd name="connsiteY542" fmla="*/ 349000 h 622144"/>
              <a:gd name="connsiteX543" fmla="*/ 1241703 w 3245936"/>
              <a:gd name="connsiteY543" fmla="*/ 379157 h 622144"/>
              <a:gd name="connsiteX544" fmla="*/ 1242179 w 3245936"/>
              <a:gd name="connsiteY544" fmla="*/ 379376 h 622144"/>
              <a:gd name="connsiteX545" fmla="*/ 2504822 w 3245936"/>
              <a:gd name="connsiteY545" fmla="*/ 348277 h 622144"/>
              <a:gd name="connsiteX546" fmla="*/ 2478752 w 3245936"/>
              <a:gd name="connsiteY546" fmla="*/ 358678 h 622144"/>
              <a:gd name="connsiteX547" fmla="*/ 2481905 w 3245936"/>
              <a:gd name="connsiteY547" fmla="*/ 377290 h 622144"/>
              <a:gd name="connsiteX548" fmla="*/ 2505222 w 3245936"/>
              <a:gd name="connsiteY548" fmla="*/ 390892 h 622144"/>
              <a:gd name="connsiteX549" fmla="*/ 2520158 w 3245936"/>
              <a:gd name="connsiteY549" fmla="*/ 379157 h 622144"/>
              <a:gd name="connsiteX550" fmla="*/ 1103085 w 3245936"/>
              <a:gd name="connsiteY550" fmla="*/ 347305 h 622144"/>
              <a:gd name="connsiteX551" fmla="*/ 1074787 w 3245936"/>
              <a:gd name="connsiteY551" fmla="*/ 353287 h 622144"/>
              <a:gd name="connsiteX552" fmla="*/ 1125393 w 3245936"/>
              <a:gd name="connsiteY552" fmla="*/ 440421 h 622144"/>
              <a:gd name="connsiteX553" fmla="*/ 1127641 w 3245936"/>
              <a:gd name="connsiteY553" fmla="*/ 440136 h 622144"/>
              <a:gd name="connsiteX554" fmla="*/ 1127726 w 3245936"/>
              <a:gd name="connsiteY554" fmla="*/ 440164 h 622144"/>
              <a:gd name="connsiteX555" fmla="*/ 1156435 w 3245936"/>
              <a:gd name="connsiteY555" fmla="*/ 361116 h 622144"/>
              <a:gd name="connsiteX556" fmla="*/ 1321427 w 3245936"/>
              <a:gd name="connsiteY556" fmla="*/ 346048 h 622144"/>
              <a:gd name="connsiteX557" fmla="*/ 1341029 w 3245936"/>
              <a:gd name="connsiteY557" fmla="*/ 382776 h 622144"/>
              <a:gd name="connsiteX558" fmla="*/ 1366518 w 3245936"/>
              <a:gd name="connsiteY558" fmla="*/ 382986 h 622144"/>
              <a:gd name="connsiteX559" fmla="*/ 1367128 w 3245936"/>
              <a:gd name="connsiteY559" fmla="*/ 380824 h 622144"/>
              <a:gd name="connsiteX560" fmla="*/ 3053138 w 3245936"/>
              <a:gd name="connsiteY560" fmla="*/ 345153 h 622144"/>
              <a:gd name="connsiteX561" fmla="*/ 2947840 w 3245936"/>
              <a:gd name="connsiteY561" fmla="*/ 459414 h 622144"/>
              <a:gd name="connsiteX562" fmla="*/ 2948468 w 3245936"/>
              <a:gd name="connsiteY562" fmla="*/ 460519 h 622144"/>
              <a:gd name="connsiteX563" fmla="*/ 3069169 w 3245936"/>
              <a:gd name="connsiteY563" fmla="*/ 431325 h 622144"/>
              <a:gd name="connsiteX564" fmla="*/ 3069207 w 3245936"/>
              <a:gd name="connsiteY564" fmla="*/ 430039 h 622144"/>
              <a:gd name="connsiteX565" fmla="*/ 3071703 w 3245936"/>
              <a:gd name="connsiteY565" fmla="*/ 427468 h 622144"/>
              <a:gd name="connsiteX566" fmla="*/ 3055625 w 3245936"/>
              <a:gd name="connsiteY566" fmla="*/ 345772 h 622144"/>
              <a:gd name="connsiteX567" fmla="*/ 3054424 w 3245936"/>
              <a:gd name="connsiteY567" fmla="*/ 345743 h 622144"/>
              <a:gd name="connsiteX568" fmla="*/ 3053138 w 3245936"/>
              <a:gd name="connsiteY568" fmla="*/ 345153 h 622144"/>
              <a:gd name="connsiteX569" fmla="*/ 1439489 w 3245936"/>
              <a:gd name="connsiteY569" fmla="*/ 341066 h 622144"/>
              <a:gd name="connsiteX570" fmla="*/ 1374262 w 3245936"/>
              <a:gd name="connsiteY570" fmla="*/ 381814 h 622144"/>
              <a:gd name="connsiteX571" fmla="*/ 1374633 w 3245936"/>
              <a:gd name="connsiteY571" fmla="*/ 382938 h 622144"/>
              <a:gd name="connsiteX572" fmla="*/ 1393150 w 3245936"/>
              <a:gd name="connsiteY572" fmla="*/ 382900 h 622144"/>
              <a:gd name="connsiteX573" fmla="*/ 1062947 w 3245936"/>
              <a:gd name="connsiteY573" fmla="*/ 339904 h 622144"/>
              <a:gd name="connsiteX574" fmla="*/ 1047983 w 3245936"/>
              <a:gd name="connsiteY574" fmla="*/ 358021 h 622144"/>
              <a:gd name="connsiteX575" fmla="*/ 1073567 w 3245936"/>
              <a:gd name="connsiteY575" fmla="*/ 352610 h 622144"/>
              <a:gd name="connsiteX576" fmla="*/ 1066319 w 3245936"/>
              <a:gd name="connsiteY576" fmla="*/ 340133 h 622144"/>
              <a:gd name="connsiteX577" fmla="*/ 1064071 w 3245936"/>
              <a:gd name="connsiteY577" fmla="*/ 340409 h 622144"/>
              <a:gd name="connsiteX578" fmla="*/ 1062947 w 3245936"/>
              <a:gd name="connsiteY578" fmla="*/ 339904 h 622144"/>
              <a:gd name="connsiteX579" fmla="*/ 2005827 w 3245936"/>
              <a:gd name="connsiteY579" fmla="*/ 339866 h 622144"/>
              <a:gd name="connsiteX580" fmla="*/ 1974575 w 3245936"/>
              <a:gd name="connsiteY580" fmla="*/ 361450 h 622144"/>
              <a:gd name="connsiteX581" fmla="*/ 1974956 w 3245936"/>
              <a:gd name="connsiteY581" fmla="*/ 363812 h 622144"/>
              <a:gd name="connsiteX582" fmla="*/ 2069349 w 3245936"/>
              <a:gd name="connsiteY582" fmla="*/ 391044 h 622144"/>
              <a:gd name="connsiteX583" fmla="*/ 2069635 w 3245936"/>
              <a:gd name="connsiteY583" fmla="*/ 390425 h 622144"/>
              <a:gd name="connsiteX584" fmla="*/ 2006598 w 3245936"/>
              <a:gd name="connsiteY584" fmla="*/ 339561 h 622144"/>
              <a:gd name="connsiteX585" fmla="*/ 2070111 w 3245936"/>
              <a:gd name="connsiteY585" fmla="*/ 389891 h 622144"/>
              <a:gd name="connsiteX586" fmla="*/ 2070806 w 3245936"/>
              <a:gd name="connsiteY586" fmla="*/ 389282 h 622144"/>
              <a:gd name="connsiteX587" fmla="*/ 2070206 w 3245936"/>
              <a:gd name="connsiteY587" fmla="*/ 387901 h 622144"/>
              <a:gd name="connsiteX588" fmla="*/ 1061804 w 3245936"/>
              <a:gd name="connsiteY588" fmla="*/ 338723 h 622144"/>
              <a:gd name="connsiteX589" fmla="*/ 998939 w 3245936"/>
              <a:gd name="connsiteY589" fmla="*/ 368412 h 622144"/>
              <a:gd name="connsiteX590" fmla="*/ 1046726 w 3245936"/>
              <a:gd name="connsiteY590" fmla="*/ 358287 h 622144"/>
              <a:gd name="connsiteX591" fmla="*/ 1062347 w 3245936"/>
              <a:gd name="connsiteY591" fmla="*/ 339371 h 622144"/>
              <a:gd name="connsiteX592" fmla="*/ 1061804 w 3245936"/>
              <a:gd name="connsiteY592" fmla="*/ 338723 h 622144"/>
              <a:gd name="connsiteX593" fmla="*/ 1068119 w 3245936"/>
              <a:gd name="connsiteY593" fmla="*/ 338247 h 622144"/>
              <a:gd name="connsiteX594" fmla="*/ 1066947 w 3245936"/>
              <a:gd name="connsiteY594" fmla="*/ 339799 h 622144"/>
              <a:gd name="connsiteX595" fmla="*/ 1074301 w 3245936"/>
              <a:gd name="connsiteY595" fmla="*/ 352449 h 622144"/>
              <a:gd name="connsiteX596" fmla="*/ 1101085 w 3245936"/>
              <a:gd name="connsiteY596" fmla="*/ 346781 h 622144"/>
              <a:gd name="connsiteX597" fmla="*/ 2152254 w 3245936"/>
              <a:gd name="connsiteY597" fmla="*/ 337685 h 622144"/>
              <a:gd name="connsiteX598" fmla="*/ 2126013 w 3245936"/>
              <a:gd name="connsiteY598" fmla="*/ 384738 h 622144"/>
              <a:gd name="connsiteX599" fmla="*/ 2204566 w 3245936"/>
              <a:gd name="connsiteY599" fmla="*/ 374137 h 622144"/>
              <a:gd name="connsiteX600" fmla="*/ 2204585 w 3245936"/>
              <a:gd name="connsiteY600" fmla="*/ 373242 h 622144"/>
              <a:gd name="connsiteX601" fmla="*/ 2204928 w 3245936"/>
              <a:gd name="connsiteY601" fmla="*/ 372461 h 622144"/>
              <a:gd name="connsiteX602" fmla="*/ 1166007 w 3245936"/>
              <a:gd name="connsiteY602" fmla="*/ 336761 h 622144"/>
              <a:gd name="connsiteX603" fmla="*/ 1157416 w 3245936"/>
              <a:gd name="connsiteY603" fmla="*/ 360402 h 622144"/>
              <a:gd name="connsiteX604" fmla="*/ 1175999 w 3245936"/>
              <a:gd name="connsiteY604" fmla="*/ 365212 h 622144"/>
              <a:gd name="connsiteX605" fmla="*/ 1167531 w 3245936"/>
              <a:gd name="connsiteY605" fmla="*/ 336818 h 622144"/>
              <a:gd name="connsiteX606" fmla="*/ 1166084 w 3245936"/>
              <a:gd name="connsiteY606" fmla="*/ 336789 h 622144"/>
              <a:gd name="connsiteX607" fmla="*/ 1166007 w 3245936"/>
              <a:gd name="connsiteY607" fmla="*/ 336761 h 622144"/>
              <a:gd name="connsiteX608" fmla="*/ 1169665 w 3245936"/>
              <a:gd name="connsiteY608" fmla="*/ 335523 h 622144"/>
              <a:gd name="connsiteX609" fmla="*/ 1168265 w 3245936"/>
              <a:gd name="connsiteY609" fmla="*/ 336542 h 622144"/>
              <a:gd name="connsiteX610" fmla="*/ 1176885 w 3245936"/>
              <a:gd name="connsiteY610" fmla="*/ 365450 h 622144"/>
              <a:gd name="connsiteX611" fmla="*/ 1236892 w 3245936"/>
              <a:gd name="connsiteY611" fmla="*/ 380976 h 622144"/>
              <a:gd name="connsiteX612" fmla="*/ 1237064 w 3245936"/>
              <a:gd name="connsiteY612" fmla="*/ 380604 h 622144"/>
              <a:gd name="connsiteX613" fmla="*/ 1163588 w 3245936"/>
              <a:gd name="connsiteY613" fmla="*/ 334484 h 622144"/>
              <a:gd name="connsiteX614" fmla="*/ 1105095 w 3245936"/>
              <a:gd name="connsiteY614" fmla="*/ 346876 h 622144"/>
              <a:gd name="connsiteX615" fmla="*/ 1156749 w 3245936"/>
              <a:gd name="connsiteY615" fmla="*/ 360240 h 622144"/>
              <a:gd name="connsiteX616" fmla="*/ 1165379 w 3245936"/>
              <a:gd name="connsiteY616" fmla="*/ 336475 h 622144"/>
              <a:gd name="connsiteX617" fmla="*/ 1163588 w 3245936"/>
              <a:gd name="connsiteY617" fmla="*/ 334484 h 622144"/>
              <a:gd name="connsiteX618" fmla="*/ 1162407 w 3245936"/>
              <a:gd name="connsiteY618" fmla="*/ 333789 h 622144"/>
              <a:gd name="connsiteX619" fmla="*/ 1068376 w 3245936"/>
              <a:gd name="connsiteY619" fmla="*/ 337123 h 622144"/>
              <a:gd name="connsiteX620" fmla="*/ 1068367 w 3245936"/>
              <a:gd name="connsiteY620" fmla="*/ 337361 h 622144"/>
              <a:gd name="connsiteX621" fmla="*/ 1103095 w 3245936"/>
              <a:gd name="connsiteY621" fmla="*/ 346353 h 622144"/>
              <a:gd name="connsiteX622" fmla="*/ 1614313 w 3245936"/>
              <a:gd name="connsiteY622" fmla="*/ 332276 h 622144"/>
              <a:gd name="connsiteX623" fmla="*/ 1605966 w 3245936"/>
              <a:gd name="connsiteY623" fmla="*/ 332394 h 622144"/>
              <a:gd name="connsiteX624" fmla="*/ 1554142 w 3245936"/>
              <a:gd name="connsiteY624" fmla="*/ 376623 h 622144"/>
              <a:gd name="connsiteX625" fmla="*/ 1632256 w 3245936"/>
              <a:gd name="connsiteY625" fmla="*/ 332022 h 622144"/>
              <a:gd name="connsiteX626" fmla="*/ 1615719 w 3245936"/>
              <a:gd name="connsiteY626" fmla="*/ 332256 h 622144"/>
              <a:gd name="connsiteX627" fmla="*/ 1552656 w 3245936"/>
              <a:gd name="connsiteY627" fmla="*/ 378738 h 622144"/>
              <a:gd name="connsiteX628" fmla="*/ 1679831 w 3245936"/>
              <a:gd name="connsiteY628" fmla="*/ 331348 h 622144"/>
              <a:gd name="connsiteX629" fmla="*/ 1633864 w 3245936"/>
              <a:gd name="connsiteY629" fmla="*/ 331999 h 622144"/>
              <a:gd name="connsiteX630" fmla="*/ 1550694 w 3245936"/>
              <a:gd name="connsiteY630" fmla="*/ 380795 h 622144"/>
              <a:gd name="connsiteX631" fmla="*/ 1455939 w 3245936"/>
              <a:gd name="connsiteY631" fmla="*/ 330779 h 622144"/>
              <a:gd name="connsiteX632" fmla="*/ 1443975 w 3245936"/>
              <a:gd name="connsiteY632" fmla="*/ 338256 h 622144"/>
              <a:gd name="connsiteX633" fmla="*/ 1394541 w 3245936"/>
              <a:gd name="connsiteY633" fmla="*/ 382890 h 622144"/>
              <a:gd name="connsiteX634" fmla="*/ 1395169 w 3245936"/>
              <a:gd name="connsiteY634" fmla="*/ 382890 h 622144"/>
              <a:gd name="connsiteX635" fmla="*/ 1945676 w 3245936"/>
              <a:gd name="connsiteY635" fmla="*/ 330636 h 622144"/>
              <a:gd name="connsiteX636" fmla="*/ 1842120 w 3245936"/>
              <a:gd name="connsiteY636" fmla="*/ 380919 h 622144"/>
              <a:gd name="connsiteX637" fmla="*/ 1842225 w 3245936"/>
              <a:gd name="connsiteY637" fmla="*/ 381214 h 622144"/>
              <a:gd name="connsiteX638" fmla="*/ 1967965 w 3245936"/>
              <a:gd name="connsiteY638" fmla="*/ 363269 h 622144"/>
              <a:gd name="connsiteX639" fmla="*/ 1968003 w 3245936"/>
              <a:gd name="connsiteY639" fmla="*/ 362345 h 622144"/>
              <a:gd name="connsiteX640" fmla="*/ 1969003 w 3245936"/>
              <a:gd name="connsiteY640" fmla="*/ 360650 h 622144"/>
              <a:gd name="connsiteX641" fmla="*/ 1462521 w 3245936"/>
              <a:gd name="connsiteY641" fmla="*/ 330208 h 622144"/>
              <a:gd name="connsiteX642" fmla="*/ 1458901 w 3245936"/>
              <a:gd name="connsiteY642" fmla="*/ 331522 h 622144"/>
              <a:gd name="connsiteX643" fmla="*/ 1457301 w 3245936"/>
              <a:gd name="connsiteY643" fmla="*/ 330598 h 622144"/>
              <a:gd name="connsiteX644" fmla="*/ 1396322 w 3245936"/>
              <a:gd name="connsiteY644" fmla="*/ 382881 h 622144"/>
              <a:gd name="connsiteX645" fmla="*/ 1542664 w 3245936"/>
              <a:gd name="connsiteY645" fmla="*/ 382557 h 622144"/>
              <a:gd name="connsiteX646" fmla="*/ 1542674 w 3245936"/>
              <a:gd name="connsiteY646" fmla="*/ 382186 h 622144"/>
              <a:gd name="connsiteX647" fmla="*/ 1543035 w 3245936"/>
              <a:gd name="connsiteY647" fmla="*/ 381386 h 622144"/>
              <a:gd name="connsiteX648" fmla="*/ 2138024 w 3245936"/>
              <a:gd name="connsiteY648" fmla="*/ 328303 h 622144"/>
              <a:gd name="connsiteX649" fmla="*/ 2097533 w 3245936"/>
              <a:gd name="connsiteY649" fmla="*/ 368308 h 622144"/>
              <a:gd name="connsiteX650" fmla="*/ 2102029 w 3245936"/>
              <a:gd name="connsiteY650" fmla="*/ 387977 h 622144"/>
              <a:gd name="connsiteX651" fmla="*/ 2125003 w 3245936"/>
              <a:gd name="connsiteY651" fmla="*/ 384872 h 622144"/>
              <a:gd name="connsiteX652" fmla="*/ 2151578 w 3245936"/>
              <a:gd name="connsiteY652" fmla="*/ 337237 h 622144"/>
              <a:gd name="connsiteX653" fmla="*/ 1951972 w 3245936"/>
              <a:gd name="connsiteY653" fmla="*/ 327579 h 622144"/>
              <a:gd name="connsiteX654" fmla="*/ 1946438 w 3245936"/>
              <a:gd name="connsiteY654" fmla="*/ 330255 h 622144"/>
              <a:gd name="connsiteX655" fmla="*/ 1968679 w 3245936"/>
              <a:gd name="connsiteY655" fmla="*/ 358869 h 622144"/>
              <a:gd name="connsiteX656" fmla="*/ 1456263 w 3245936"/>
              <a:gd name="connsiteY656" fmla="*/ 327169 h 622144"/>
              <a:gd name="connsiteX657" fmla="*/ 1446738 w 3245936"/>
              <a:gd name="connsiteY657" fmla="*/ 335770 h 622144"/>
              <a:gd name="connsiteX658" fmla="*/ 1456568 w 3245936"/>
              <a:gd name="connsiteY658" fmla="*/ 329627 h 622144"/>
              <a:gd name="connsiteX659" fmla="*/ 1456234 w 3245936"/>
              <a:gd name="connsiteY659" fmla="*/ 327226 h 622144"/>
              <a:gd name="connsiteX660" fmla="*/ 1456263 w 3245936"/>
              <a:gd name="connsiteY660" fmla="*/ 327169 h 622144"/>
              <a:gd name="connsiteX661" fmla="*/ 1513222 w 3245936"/>
              <a:gd name="connsiteY661" fmla="*/ 326112 h 622144"/>
              <a:gd name="connsiteX662" fmla="*/ 1463216 w 3245936"/>
              <a:gd name="connsiteY662" fmla="*/ 328303 h 622144"/>
              <a:gd name="connsiteX663" fmla="*/ 1463197 w 3245936"/>
              <a:gd name="connsiteY663" fmla="*/ 328846 h 622144"/>
              <a:gd name="connsiteX664" fmla="*/ 1462845 w 3245936"/>
              <a:gd name="connsiteY664" fmla="*/ 329646 h 622144"/>
              <a:gd name="connsiteX665" fmla="*/ 1543350 w 3245936"/>
              <a:gd name="connsiteY665" fmla="*/ 380833 h 622144"/>
              <a:gd name="connsiteX666" fmla="*/ 1544140 w 3245936"/>
              <a:gd name="connsiteY666" fmla="*/ 380100 h 622144"/>
              <a:gd name="connsiteX667" fmla="*/ 1698656 w 3245936"/>
              <a:gd name="connsiteY667" fmla="*/ 325095 h 622144"/>
              <a:gd name="connsiteX668" fmla="*/ 1684845 w 3245936"/>
              <a:gd name="connsiteY668" fmla="*/ 330384 h 622144"/>
              <a:gd name="connsiteX669" fmla="*/ 1743670 w 3245936"/>
              <a:gd name="connsiteY669" fmla="*/ 329551 h 622144"/>
              <a:gd name="connsiteX670" fmla="*/ 1703565 w 3245936"/>
              <a:gd name="connsiteY670" fmla="*/ 325581 h 622144"/>
              <a:gd name="connsiteX671" fmla="*/ 1702170 w 3245936"/>
              <a:gd name="connsiteY671" fmla="*/ 326455 h 622144"/>
              <a:gd name="connsiteX672" fmla="*/ 1700696 w 3245936"/>
              <a:gd name="connsiteY672" fmla="*/ 325297 h 622144"/>
              <a:gd name="connsiteX673" fmla="*/ 1565140 w 3245936"/>
              <a:gd name="connsiteY673" fmla="*/ 323822 h 622144"/>
              <a:gd name="connsiteX674" fmla="*/ 1513946 w 3245936"/>
              <a:gd name="connsiteY674" fmla="*/ 326074 h 622144"/>
              <a:gd name="connsiteX675" fmla="*/ 1544702 w 3245936"/>
              <a:gd name="connsiteY675" fmla="*/ 379795 h 622144"/>
              <a:gd name="connsiteX676" fmla="*/ 1546969 w 3245936"/>
              <a:gd name="connsiteY676" fmla="*/ 379519 h 622144"/>
              <a:gd name="connsiteX677" fmla="*/ 1548627 w 3245936"/>
              <a:gd name="connsiteY677" fmla="*/ 380500 h 622144"/>
              <a:gd name="connsiteX678" fmla="*/ 1604993 w 3245936"/>
              <a:gd name="connsiteY678" fmla="*/ 332408 h 622144"/>
              <a:gd name="connsiteX679" fmla="*/ 1576744 w 3245936"/>
              <a:gd name="connsiteY679" fmla="*/ 332808 h 622144"/>
              <a:gd name="connsiteX680" fmla="*/ 1576744 w 3245936"/>
              <a:gd name="connsiteY680" fmla="*/ 333208 h 622144"/>
              <a:gd name="connsiteX681" fmla="*/ 1572449 w 3245936"/>
              <a:gd name="connsiteY681" fmla="*/ 335894 h 622144"/>
              <a:gd name="connsiteX682" fmla="*/ 1569762 w 3245936"/>
              <a:gd name="connsiteY682" fmla="*/ 331598 h 622144"/>
              <a:gd name="connsiteX683" fmla="*/ 1570725 w 3245936"/>
              <a:gd name="connsiteY683" fmla="*/ 329960 h 622144"/>
              <a:gd name="connsiteX684" fmla="*/ 1573827 w 3245936"/>
              <a:gd name="connsiteY684" fmla="*/ 323440 h 622144"/>
              <a:gd name="connsiteX685" fmla="*/ 1565700 w 3245936"/>
              <a:gd name="connsiteY685" fmla="*/ 323797 h 622144"/>
              <a:gd name="connsiteX686" fmla="*/ 1571039 w 3245936"/>
              <a:gd name="connsiteY686" fmla="*/ 329665 h 622144"/>
              <a:gd name="connsiteX687" fmla="*/ 1573363 w 3245936"/>
              <a:gd name="connsiteY687" fmla="*/ 328912 h 622144"/>
              <a:gd name="connsiteX688" fmla="*/ 628712 w 3245936"/>
              <a:gd name="connsiteY688" fmla="*/ 322950 h 622144"/>
              <a:gd name="connsiteX689" fmla="*/ 627873 w 3245936"/>
              <a:gd name="connsiteY689" fmla="*/ 323092 h 622144"/>
              <a:gd name="connsiteX690" fmla="*/ 617453 w 3245936"/>
              <a:gd name="connsiteY690" fmla="*/ 476893 h 622144"/>
              <a:gd name="connsiteX691" fmla="*/ 617605 w 3245936"/>
              <a:gd name="connsiteY691" fmla="*/ 476893 h 622144"/>
              <a:gd name="connsiteX692" fmla="*/ 620063 w 3245936"/>
              <a:gd name="connsiteY692" fmla="*/ 479103 h 622144"/>
              <a:gd name="connsiteX693" fmla="*/ 685300 w 3245936"/>
              <a:gd name="connsiteY693" fmla="*/ 459814 h 622144"/>
              <a:gd name="connsiteX694" fmla="*/ 685290 w 3245936"/>
              <a:gd name="connsiteY694" fmla="*/ 458271 h 622144"/>
              <a:gd name="connsiteX695" fmla="*/ 686986 w 3245936"/>
              <a:gd name="connsiteY695" fmla="*/ 456023 h 622144"/>
              <a:gd name="connsiteX696" fmla="*/ 1585433 w 3245936"/>
              <a:gd name="connsiteY696" fmla="*/ 322929 h 622144"/>
              <a:gd name="connsiteX697" fmla="*/ 1574201 w 3245936"/>
              <a:gd name="connsiteY697" fmla="*/ 323423 h 622144"/>
              <a:gd name="connsiteX698" fmla="*/ 1573734 w 3245936"/>
              <a:gd name="connsiteY698" fmla="*/ 328931 h 622144"/>
              <a:gd name="connsiteX699" fmla="*/ 1574068 w 3245936"/>
              <a:gd name="connsiteY699" fmla="*/ 328931 h 622144"/>
              <a:gd name="connsiteX700" fmla="*/ 1575820 w 3245936"/>
              <a:gd name="connsiteY700" fmla="*/ 330017 h 622144"/>
              <a:gd name="connsiteX701" fmla="*/ 1685321 w 3245936"/>
              <a:gd name="connsiteY701" fmla="*/ 322865 h 622144"/>
              <a:gd name="connsiteX702" fmla="*/ 1698559 w 3245936"/>
              <a:gd name="connsiteY702" fmla="*/ 324176 h 622144"/>
              <a:gd name="connsiteX703" fmla="*/ 1699474 w 3245936"/>
              <a:gd name="connsiteY703" fmla="*/ 323826 h 622144"/>
              <a:gd name="connsiteX704" fmla="*/ 1699398 w 3245936"/>
              <a:gd name="connsiteY704" fmla="*/ 323188 h 622144"/>
              <a:gd name="connsiteX705" fmla="*/ 1589368 w 3245936"/>
              <a:gd name="connsiteY705" fmla="*/ 322756 h 622144"/>
              <a:gd name="connsiteX706" fmla="*/ 1586904 w 3245936"/>
              <a:gd name="connsiteY706" fmla="*/ 322864 h 622144"/>
              <a:gd name="connsiteX707" fmla="*/ 1578430 w 3245936"/>
              <a:gd name="connsiteY707" fmla="*/ 329112 h 622144"/>
              <a:gd name="connsiteX708" fmla="*/ 1650782 w 3245936"/>
              <a:gd name="connsiteY708" fmla="*/ 322073 h 622144"/>
              <a:gd name="connsiteX709" fmla="*/ 1635425 w 3245936"/>
              <a:gd name="connsiteY709" fmla="*/ 331083 h 622144"/>
              <a:gd name="connsiteX710" fmla="*/ 1682253 w 3245936"/>
              <a:gd name="connsiteY710" fmla="*/ 330420 h 622144"/>
              <a:gd name="connsiteX711" fmla="*/ 1696673 w 3245936"/>
              <a:gd name="connsiteY711" fmla="*/ 324899 h 622144"/>
              <a:gd name="connsiteX712" fmla="*/ 1673360 w 3245936"/>
              <a:gd name="connsiteY712" fmla="*/ 322591 h 622144"/>
              <a:gd name="connsiteX713" fmla="*/ 1983309 w 3245936"/>
              <a:gd name="connsiteY713" fmla="*/ 322007 h 622144"/>
              <a:gd name="connsiteX714" fmla="*/ 1972765 w 3245936"/>
              <a:gd name="connsiteY714" fmla="*/ 359888 h 622144"/>
              <a:gd name="connsiteX715" fmla="*/ 1974137 w 3245936"/>
              <a:gd name="connsiteY715" fmla="*/ 360859 h 622144"/>
              <a:gd name="connsiteX716" fmla="*/ 2005226 w 3245936"/>
              <a:gd name="connsiteY716" fmla="*/ 339390 h 622144"/>
              <a:gd name="connsiteX717" fmla="*/ 1213089 w 3245936"/>
              <a:gd name="connsiteY717" fmla="*/ 321692 h 622144"/>
              <a:gd name="connsiteX718" fmla="*/ 1170408 w 3245936"/>
              <a:gd name="connsiteY718" fmla="*/ 332741 h 622144"/>
              <a:gd name="connsiteX719" fmla="*/ 1170370 w 3245936"/>
              <a:gd name="connsiteY719" fmla="*/ 334113 h 622144"/>
              <a:gd name="connsiteX720" fmla="*/ 1169970 w 3245936"/>
              <a:gd name="connsiteY720" fmla="*/ 335018 h 622144"/>
              <a:gd name="connsiteX721" fmla="*/ 1237359 w 3245936"/>
              <a:gd name="connsiteY721" fmla="*/ 380090 h 622144"/>
              <a:gd name="connsiteX722" fmla="*/ 1238321 w 3245936"/>
              <a:gd name="connsiteY722" fmla="*/ 379242 h 622144"/>
              <a:gd name="connsiteX723" fmla="*/ 1615273 w 3245936"/>
              <a:gd name="connsiteY723" fmla="*/ 321616 h 622144"/>
              <a:gd name="connsiteX724" fmla="*/ 1590466 w 3245936"/>
              <a:gd name="connsiteY724" fmla="*/ 322708 h 622144"/>
              <a:gd name="connsiteX725" fmla="*/ 1576420 w 3245936"/>
              <a:gd name="connsiteY725" fmla="*/ 330865 h 622144"/>
              <a:gd name="connsiteX726" fmla="*/ 1576773 w 3245936"/>
              <a:gd name="connsiteY726" fmla="*/ 331913 h 622144"/>
              <a:gd name="connsiteX727" fmla="*/ 1606059 w 3245936"/>
              <a:gd name="connsiteY727" fmla="*/ 331499 h 622144"/>
              <a:gd name="connsiteX728" fmla="*/ 1615911 w 3245936"/>
              <a:gd name="connsiteY728" fmla="*/ 323092 h 622144"/>
              <a:gd name="connsiteX729" fmla="*/ 1615273 w 3245936"/>
              <a:gd name="connsiteY729" fmla="*/ 321616 h 622144"/>
              <a:gd name="connsiteX730" fmla="*/ 1630180 w 3245936"/>
              <a:gd name="connsiteY730" fmla="*/ 321597 h 622144"/>
              <a:gd name="connsiteX731" fmla="*/ 1616956 w 3245936"/>
              <a:gd name="connsiteY731" fmla="*/ 331344 h 622144"/>
              <a:gd name="connsiteX732" fmla="*/ 1633816 w 3245936"/>
              <a:gd name="connsiteY732" fmla="*/ 331106 h 622144"/>
              <a:gd name="connsiteX733" fmla="*/ 1649287 w 3245936"/>
              <a:gd name="connsiteY733" fmla="*/ 322026 h 622144"/>
              <a:gd name="connsiteX734" fmla="*/ 3178087 w 3245936"/>
              <a:gd name="connsiteY734" fmla="*/ 321483 h 622144"/>
              <a:gd name="connsiteX735" fmla="*/ 3075389 w 3245936"/>
              <a:gd name="connsiteY735" fmla="*/ 428611 h 622144"/>
              <a:gd name="connsiteX736" fmla="*/ 3076036 w 3245936"/>
              <a:gd name="connsiteY736" fmla="*/ 429858 h 622144"/>
              <a:gd name="connsiteX737" fmla="*/ 3238895 w 3245936"/>
              <a:gd name="connsiteY737" fmla="*/ 403103 h 622144"/>
              <a:gd name="connsiteX738" fmla="*/ 3238924 w 3245936"/>
              <a:gd name="connsiteY738" fmla="*/ 402160 h 622144"/>
              <a:gd name="connsiteX739" fmla="*/ 3240067 w 3245936"/>
              <a:gd name="connsiteY739" fmla="*/ 400350 h 622144"/>
              <a:gd name="connsiteX740" fmla="*/ 3182079 w 3245936"/>
              <a:gd name="connsiteY740" fmla="*/ 321683 h 622144"/>
              <a:gd name="connsiteX741" fmla="*/ 3179440 w 3245936"/>
              <a:gd name="connsiteY741" fmla="*/ 322112 h 622144"/>
              <a:gd name="connsiteX742" fmla="*/ 3178087 w 3245936"/>
              <a:gd name="connsiteY742" fmla="*/ 321483 h 622144"/>
              <a:gd name="connsiteX743" fmla="*/ 1455434 w 3245936"/>
              <a:gd name="connsiteY743" fmla="*/ 321483 h 622144"/>
              <a:gd name="connsiteX744" fmla="*/ 1378863 w 3245936"/>
              <a:gd name="connsiteY744" fmla="*/ 378166 h 622144"/>
              <a:gd name="connsiteX745" fmla="*/ 1442242 w 3245936"/>
              <a:gd name="connsiteY745" fmla="*/ 338571 h 622144"/>
              <a:gd name="connsiteX746" fmla="*/ 1457434 w 3245936"/>
              <a:gd name="connsiteY746" fmla="*/ 324855 h 622144"/>
              <a:gd name="connsiteX747" fmla="*/ 1622293 w 3245936"/>
              <a:gd name="connsiteY747" fmla="*/ 321426 h 622144"/>
              <a:gd name="connsiteX748" fmla="*/ 1622283 w 3245936"/>
              <a:gd name="connsiteY748" fmla="*/ 321854 h 622144"/>
              <a:gd name="connsiteX749" fmla="*/ 1617997 w 3245936"/>
              <a:gd name="connsiteY749" fmla="*/ 324531 h 622144"/>
              <a:gd name="connsiteX750" fmla="*/ 1616340 w 3245936"/>
              <a:gd name="connsiteY750" fmla="*/ 323540 h 622144"/>
              <a:gd name="connsiteX751" fmla="*/ 1607031 w 3245936"/>
              <a:gd name="connsiteY751" fmla="*/ 331485 h 622144"/>
              <a:gd name="connsiteX752" fmla="*/ 1615549 w 3245936"/>
              <a:gd name="connsiteY752" fmla="*/ 331364 h 622144"/>
              <a:gd name="connsiteX753" fmla="*/ 1628827 w 3245936"/>
              <a:gd name="connsiteY753" fmla="*/ 321578 h 622144"/>
              <a:gd name="connsiteX754" fmla="*/ 624578 w 3245936"/>
              <a:gd name="connsiteY754" fmla="*/ 321264 h 622144"/>
              <a:gd name="connsiteX755" fmla="*/ 486703 w 3245936"/>
              <a:gd name="connsiteY755" fmla="*/ 375737 h 622144"/>
              <a:gd name="connsiteX756" fmla="*/ 486770 w 3245936"/>
              <a:gd name="connsiteY756" fmla="*/ 377442 h 622144"/>
              <a:gd name="connsiteX757" fmla="*/ 486322 w 3245936"/>
              <a:gd name="connsiteY757" fmla="*/ 378433 h 622144"/>
              <a:gd name="connsiteX758" fmla="*/ 614319 w 3245936"/>
              <a:gd name="connsiteY758" fmla="*/ 477883 h 622144"/>
              <a:gd name="connsiteX759" fmla="*/ 616615 w 3245936"/>
              <a:gd name="connsiteY759" fmla="*/ 476855 h 622144"/>
              <a:gd name="connsiteX760" fmla="*/ 627026 w 3245936"/>
              <a:gd name="connsiteY760" fmla="*/ 323073 h 622144"/>
              <a:gd name="connsiteX761" fmla="*/ 626883 w 3245936"/>
              <a:gd name="connsiteY761" fmla="*/ 323064 h 622144"/>
              <a:gd name="connsiteX762" fmla="*/ 624578 w 3245936"/>
              <a:gd name="connsiteY762" fmla="*/ 321264 h 622144"/>
              <a:gd name="connsiteX763" fmla="*/ 630931 w 3245936"/>
              <a:gd name="connsiteY763" fmla="*/ 320902 h 622144"/>
              <a:gd name="connsiteX764" fmla="*/ 629474 w 3245936"/>
              <a:gd name="connsiteY764" fmla="*/ 322654 h 622144"/>
              <a:gd name="connsiteX765" fmla="*/ 687748 w 3245936"/>
              <a:gd name="connsiteY765" fmla="*/ 455728 h 622144"/>
              <a:gd name="connsiteX766" fmla="*/ 689586 w 3245936"/>
              <a:gd name="connsiteY766" fmla="*/ 455623 h 622144"/>
              <a:gd name="connsiteX767" fmla="*/ 690986 w 3245936"/>
              <a:gd name="connsiteY767" fmla="*/ 456290 h 622144"/>
              <a:gd name="connsiteX768" fmla="*/ 781493 w 3245936"/>
              <a:gd name="connsiteY768" fmla="*/ 363802 h 622144"/>
              <a:gd name="connsiteX769" fmla="*/ 780712 w 3245936"/>
              <a:gd name="connsiteY769" fmla="*/ 361069 h 622144"/>
              <a:gd name="connsiteX770" fmla="*/ 1653295 w 3245936"/>
              <a:gd name="connsiteY770" fmla="*/ 320605 h 622144"/>
              <a:gd name="connsiteX771" fmla="*/ 1651735 w 3245936"/>
              <a:gd name="connsiteY771" fmla="*/ 321521 h 622144"/>
              <a:gd name="connsiteX772" fmla="*/ 1665785 w 3245936"/>
              <a:gd name="connsiteY772" fmla="*/ 321841 h 622144"/>
              <a:gd name="connsiteX773" fmla="*/ 3176878 w 3245936"/>
              <a:gd name="connsiteY773" fmla="*/ 319664 h 622144"/>
              <a:gd name="connsiteX774" fmla="*/ 3058749 w 3245936"/>
              <a:gd name="connsiteY774" fmla="*/ 341971 h 622144"/>
              <a:gd name="connsiteX775" fmla="*/ 3058710 w 3245936"/>
              <a:gd name="connsiteY775" fmla="*/ 343066 h 622144"/>
              <a:gd name="connsiteX776" fmla="*/ 3056205 w 3245936"/>
              <a:gd name="connsiteY776" fmla="*/ 345657 h 622144"/>
              <a:gd name="connsiteX777" fmla="*/ 3072284 w 3245936"/>
              <a:gd name="connsiteY777" fmla="*/ 427344 h 622144"/>
              <a:gd name="connsiteX778" fmla="*/ 3073474 w 3245936"/>
              <a:gd name="connsiteY778" fmla="*/ 427372 h 622144"/>
              <a:gd name="connsiteX779" fmla="*/ 3074817 w 3245936"/>
              <a:gd name="connsiteY779" fmla="*/ 428020 h 622144"/>
              <a:gd name="connsiteX780" fmla="*/ 3177526 w 3245936"/>
              <a:gd name="connsiteY780" fmla="*/ 320873 h 622144"/>
              <a:gd name="connsiteX781" fmla="*/ 3176878 w 3245936"/>
              <a:gd name="connsiteY781" fmla="*/ 319664 h 622144"/>
              <a:gd name="connsiteX782" fmla="*/ 832137 w 3245936"/>
              <a:gd name="connsiteY782" fmla="*/ 319187 h 622144"/>
              <a:gd name="connsiteX783" fmla="*/ 787122 w 3245936"/>
              <a:gd name="connsiteY783" fmla="*/ 359554 h 622144"/>
              <a:gd name="connsiteX784" fmla="*/ 787703 w 3245936"/>
              <a:gd name="connsiteY784" fmla="*/ 361840 h 622144"/>
              <a:gd name="connsiteX785" fmla="*/ 873390 w 3245936"/>
              <a:gd name="connsiteY785" fmla="*/ 376242 h 622144"/>
              <a:gd name="connsiteX786" fmla="*/ 874400 w 3245936"/>
              <a:gd name="connsiteY786" fmla="*/ 374613 h 622144"/>
              <a:gd name="connsiteX787" fmla="*/ 1634093 w 3245936"/>
              <a:gd name="connsiteY787" fmla="*/ 318704 h 622144"/>
              <a:gd name="connsiteX788" fmla="*/ 1630932 w 3245936"/>
              <a:gd name="connsiteY788" fmla="*/ 321026 h 622144"/>
              <a:gd name="connsiteX789" fmla="*/ 1650230 w 3245936"/>
              <a:gd name="connsiteY789" fmla="*/ 321464 h 622144"/>
              <a:gd name="connsiteX790" fmla="*/ 1651925 w 3245936"/>
              <a:gd name="connsiteY790" fmla="*/ 320469 h 622144"/>
              <a:gd name="connsiteX791" fmla="*/ 1631777 w 3245936"/>
              <a:gd name="connsiteY791" fmla="*/ 318475 h 622144"/>
              <a:gd name="connsiteX792" fmla="*/ 1622312 w 3245936"/>
              <a:gd name="connsiteY792" fmla="*/ 320521 h 622144"/>
              <a:gd name="connsiteX793" fmla="*/ 1622303 w 3245936"/>
              <a:gd name="connsiteY793" fmla="*/ 320835 h 622144"/>
              <a:gd name="connsiteX794" fmla="*/ 1629570 w 3245936"/>
              <a:gd name="connsiteY794" fmla="*/ 320997 h 622144"/>
              <a:gd name="connsiteX795" fmla="*/ 1632852 w 3245936"/>
              <a:gd name="connsiteY795" fmla="*/ 318581 h 622144"/>
              <a:gd name="connsiteX796" fmla="*/ 1698729 w 3245936"/>
              <a:gd name="connsiteY796" fmla="*/ 318036 h 622144"/>
              <a:gd name="connsiteX797" fmla="*/ 1700722 w 3245936"/>
              <a:gd name="connsiteY797" fmla="*/ 320225 h 622144"/>
              <a:gd name="connsiteX798" fmla="*/ 1703722 w 3245936"/>
              <a:gd name="connsiteY798" fmla="*/ 319492 h 622144"/>
              <a:gd name="connsiteX799" fmla="*/ 1706456 w 3245936"/>
              <a:gd name="connsiteY799" fmla="*/ 323769 h 622144"/>
              <a:gd name="connsiteX800" fmla="*/ 1704817 w 3245936"/>
              <a:gd name="connsiteY800" fmla="*/ 324796 h 622144"/>
              <a:gd name="connsiteX801" fmla="*/ 1745413 w 3245936"/>
              <a:gd name="connsiteY801" fmla="*/ 328817 h 622144"/>
              <a:gd name="connsiteX802" fmla="*/ 1978252 w 3245936"/>
              <a:gd name="connsiteY802" fmla="*/ 318025 h 622144"/>
              <a:gd name="connsiteX803" fmla="*/ 1975651 w 3245936"/>
              <a:gd name="connsiteY803" fmla="*/ 319073 h 622144"/>
              <a:gd name="connsiteX804" fmla="*/ 1972013 w 3245936"/>
              <a:gd name="connsiteY804" fmla="*/ 359669 h 622144"/>
              <a:gd name="connsiteX805" fmla="*/ 1972060 w 3245936"/>
              <a:gd name="connsiteY805" fmla="*/ 359669 h 622144"/>
              <a:gd name="connsiteX806" fmla="*/ 1982671 w 3245936"/>
              <a:gd name="connsiteY806" fmla="*/ 321521 h 622144"/>
              <a:gd name="connsiteX807" fmla="*/ 1978471 w 3245936"/>
              <a:gd name="connsiteY807" fmla="*/ 318187 h 622144"/>
              <a:gd name="connsiteX808" fmla="*/ 2232979 w 3245936"/>
              <a:gd name="connsiteY808" fmla="*/ 317987 h 622144"/>
              <a:gd name="connsiteX809" fmla="*/ 2209824 w 3245936"/>
              <a:gd name="connsiteY809" fmla="*/ 370994 h 622144"/>
              <a:gd name="connsiteX810" fmla="*/ 2211566 w 3245936"/>
              <a:gd name="connsiteY810" fmla="*/ 373804 h 622144"/>
              <a:gd name="connsiteX811" fmla="*/ 2309331 w 3245936"/>
              <a:gd name="connsiteY811" fmla="*/ 377042 h 622144"/>
              <a:gd name="connsiteX812" fmla="*/ 2302692 w 3245936"/>
              <a:gd name="connsiteY812" fmla="*/ 361269 h 622144"/>
              <a:gd name="connsiteX813" fmla="*/ 1624900 w 3245936"/>
              <a:gd name="connsiteY813" fmla="*/ 317794 h 622144"/>
              <a:gd name="connsiteX814" fmla="*/ 1621979 w 3245936"/>
              <a:gd name="connsiteY814" fmla="*/ 319492 h 622144"/>
              <a:gd name="connsiteX815" fmla="*/ 1622188 w 3245936"/>
              <a:gd name="connsiteY815" fmla="*/ 320064 h 622144"/>
              <a:gd name="connsiteX816" fmla="*/ 1630248 w 3245936"/>
              <a:gd name="connsiteY816" fmla="*/ 318323 h 622144"/>
              <a:gd name="connsiteX817" fmla="*/ 1972737 w 3245936"/>
              <a:gd name="connsiteY817" fmla="*/ 317482 h 622144"/>
              <a:gd name="connsiteX818" fmla="*/ 1952782 w 3245936"/>
              <a:gd name="connsiteY818" fmla="*/ 327169 h 622144"/>
              <a:gd name="connsiteX819" fmla="*/ 1970232 w 3245936"/>
              <a:gd name="connsiteY819" fmla="*/ 359869 h 622144"/>
              <a:gd name="connsiteX820" fmla="*/ 1971556 w 3245936"/>
              <a:gd name="connsiteY820" fmla="*/ 359650 h 622144"/>
              <a:gd name="connsiteX821" fmla="*/ 1975204 w 3245936"/>
              <a:gd name="connsiteY821" fmla="*/ 319064 h 622144"/>
              <a:gd name="connsiteX822" fmla="*/ 1974937 w 3245936"/>
              <a:gd name="connsiteY822" fmla="*/ 319054 h 622144"/>
              <a:gd name="connsiteX823" fmla="*/ 1972737 w 3245936"/>
              <a:gd name="connsiteY823" fmla="*/ 317482 h 622144"/>
              <a:gd name="connsiteX824" fmla="*/ 1600118 w 3245936"/>
              <a:gd name="connsiteY824" fmla="*/ 317102 h 622144"/>
              <a:gd name="connsiteX825" fmla="*/ 1592041 w 3245936"/>
              <a:gd name="connsiteY825" fmla="*/ 321793 h 622144"/>
              <a:gd name="connsiteX826" fmla="*/ 1615292 w 3245936"/>
              <a:gd name="connsiteY826" fmla="*/ 320768 h 622144"/>
              <a:gd name="connsiteX827" fmla="*/ 1615302 w 3245936"/>
              <a:gd name="connsiteY827" fmla="*/ 320607 h 622144"/>
              <a:gd name="connsiteX828" fmla="*/ 2039088 w 3245936"/>
              <a:gd name="connsiteY828" fmla="*/ 316892 h 622144"/>
              <a:gd name="connsiteX829" fmla="*/ 2007198 w 3245936"/>
              <a:gd name="connsiteY829" fmla="*/ 338923 h 622144"/>
              <a:gd name="connsiteX830" fmla="*/ 2069492 w 3245936"/>
              <a:gd name="connsiteY830" fmla="*/ 386262 h 622144"/>
              <a:gd name="connsiteX831" fmla="*/ 2231169 w 3245936"/>
              <a:gd name="connsiteY831" fmla="*/ 316863 h 622144"/>
              <a:gd name="connsiteX832" fmla="*/ 2216700 w 3245936"/>
              <a:gd name="connsiteY832" fmla="*/ 353315 h 622144"/>
              <a:gd name="connsiteX833" fmla="*/ 2232312 w 3245936"/>
              <a:gd name="connsiteY833" fmla="*/ 317568 h 622144"/>
              <a:gd name="connsiteX834" fmla="*/ 1596007 w 3245936"/>
              <a:gd name="connsiteY834" fmla="*/ 316153 h 622144"/>
              <a:gd name="connsiteX835" fmla="*/ 1588123 w 3245936"/>
              <a:gd name="connsiteY835" fmla="*/ 321965 h 622144"/>
              <a:gd name="connsiteX836" fmla="*/ 1590942 w 3245936"/>
              <a:gd name="connsiteY836" fmla="*/ 321841 h 622144"/>
              <a:gd name="connsiteX837" fmla="*/ 1599388 w 3245936"/>
              <a:gd name="connsiteY837" fmla="*/ 316933 h 622144"/>
              <a:gd name="connsiteX838" fmla="*/ 1602709 w 3245936"/>
              <a:gd name="connsiteY838" fmla="*/ 315597 h 622144"/>
              <a:gd name="connsiteX839" fmla="*/ 1601058 w 3245936"/>
              <a:gd name="connsiteY839" fmla="*/ 316556 h 622144"/>
              <a:gd name="connsiteX840" fmla="*/ 1615464 w 3245936"/>
              <a:gd name="connsiteY840" fmla="*/ 319883 h 622144"/>
              <a:gd name="connsiteX841" fmla="*/ 1619597 w 3245936"/>
              <a:gd name="connsiteY841" fmla="*/ 317549 h 622144"/>
              <a:gd name="connsiteX842" fmla="*/ 1621731 w 3245936"/>
              <a:gd name="connsiteY842" fmla="*/ 319044 h 622144"/>
              <a:gd name="connsiteX843" fmla="*/ 1624032 w 3245936"/>
              <a:gd name="connsiteY843" fmla="*/ 317708 h 622144"/>
              <a:gd name="connsiteX844" fmla="*/ 1597471 w 3245936"/>
              <a:gd name="connsiteY844" fmla="*/ 315073 h 622144"/>
              <a:gd name="connsiteX845" fmla="*/ 1596796 w 3245936"/>
              <a:gd name="connsiteY845" fmla="*/ 315571 h 622144"/>
              <a:gd name="connsiteX846" fmla="*/ 1600328 w 3245936"/>
              <a:gd name="connsiteY846" fmla="*/ 316387 h 622144"/>
              <a:gd name="connsiteX847" fmla="*/ 1601852 w 3245936"/>
              <a:gd name="connsiteY847" fmla="*/ 315501 h 622144"/>
              <a:gd name="connsiteX848" fmla="*/ 1592551 w 3245936"/>
              <a:gd name="connsiteY848" fmla="*/ 314591 h 622144"/>
              <a:gd name="connsiteX849" fmla="*/ 1595741 w 3245936"/>
              <a:gd name="connsiteY849" fmla="*/ 315328 h 622144"/>
              <a:gd name="connsiteX850" fmla="*/ 1596242 w 3245936"/>
              <a:gd name="connsiteY850" fmla="*/ 314958 h 622144"/>
              <a:gd name="connsiteX851" fmla="*/ 1682382 w 3245936"/>
              <a:gd name="connsiteY851" fmla="*/ 314261 h 622144"/>
              <a:gd name="connsiteX852" fmla="*/ 1699760 w 3245936"/>
              <a:gd name="connsiteY852" fmla="*/ 321454 h 622144"/>
              <a:gd name="connsiteX853" fmla="*/ 1700398 w 3245936"/>
              <a:gd name="connsiteY853" fmla="*/ 320530 h 622144"/>
              <a:gd name="connsiteX854" fmla="*/ 1697969 w 3245936"/>
              <a:gd name="connsiteY854" fmla="*/ 317860 h 622144"/>
              <a:gd name="connsiteX855" fmla="*/ 1984900 w 3245936"/>
              <a:gd name="connsiteY855" fmla="*/ 313549 h 622144"/>
              <a:gd name="connsiteX856" fmla="*/ 1979261 w 3245936"/>
              <a:gd name="connsiteY856" fmla="*/ 314996 h 622144"/>
              <a:gd name="connsiteX857" fmla="*/ 1979223 w 3245936"/>
              <a:gd name="connsiteY857" fmla="*/ 316378 h 622144"/>
              <a:gd name="connsiteX858" fmla="*/ 1978785 w 3245936"/>
              <a:gd name="connsiteY858" fmla="*/ 317340 h 622144"/>
              <a:gd name="connsiteX859" fmla="*/ 1982957 w 3245936"/>
              <a:gd name="connsiteY859" fmla="*/ 320511 h 622144"/>
              <a:gd name="connsiteX860" fmla="*/ 1578440 w 3245936"/>
              <a:gd name="connsiteY860" fmla="*/ 313187 h 622144"/>
              <a:gd name="connsiteX861" fmla="*/ 1578440 w 3245936"/>
              <a:gd name="connsiteY861" fmla="*/ 313206 h 622144"/>
              <a:gd name="connsiteX862" fmla="*/ 1574839 w 3245936"/>
              <a:gd name="connsiteY862" fmla="*/ 315901 h 622144"/>
              <a:gd name="connsiteX863" fmla="*/ 1574273 w 3245936"/>
              <a:gd name="connsiteY863" fmla="*/ 322576 h 622144"/>
              <a:gd name="connsiteX864" fmla="*/ 1586651 w 3245936"/>
              <a:gd name="connsiteY864" fmla="*/ 322030 h 622144"/>
              <a:gd name="connsiteX865" fmla="*/ 1594952 w 3245936"/>
              <a:gd name="connsiteY865" fmla="*/ 315909 h 622144"/>
              <a:gd name="connsiteX866" fmla="*/ 1586736 w 3245936"/>
              <a:gd name="connsiteY866" fmla="*/ 314012 h 622144"/>
              <a:gd name="connsiteX867" fmla="*/ 1578473 w 3245936"/>
              <a:gd name="connsiteY867" fmla="*/ 312105 h 622144"/>
              <a:gd name="connsiteX868" fmla="*/ 1578468 w 3245936"/>
              <a:gd name="connsiteY868" fmla="*/ 312291 h 622144"/>
              <a:gd name="connsiteX869" fmla="*/ 1579884 w 3245936"/>
              <a:gd name="connsiteY869" fmla="*/ 312431 h 622144"/>
              <a:gd name="connsiteX870" fmla="*/ 1668146 w 3245936"/>
              <a:gd name="connsiteY870" fmla="*/ 311882 h 622144"/>
              <a:gd name="connsiteX871" fmla="*/ 1654623 w 3245936"/>
              <a:gd name="connsiteY871" fmla="*/ 319825 h 622144"/>
              <a:gd name="connsiteX872" fmla="*/ 1677727 w 3245936"/>
              <a:gd name="connsiteY872" fmla="*/ 322113 h 622144"/>
              <a:gd name="connsiteX873" fmla="*/ 1699417 w 3245936"/>
              <a:gd name="connsiteY873" fmla="*/ 322607 h 622144"/>
              <a:gd name="connsiteX874" fmla="*/ 1699426 w 3245936"/>
              <a:gd name="connsiteY874" fmla="*/ 322169 h 622144"/>
              <a:gd name="connsiteX875" fmla="*/ 1699588 w 3245936"/>
              <a:gd name="connsiteY875" fmla="*/ 321816 h 622144"/>
              <a:gd name="connsiteX876" fmla="*/ 1679957 w 3245936"/>
              <a:gd name="connsiteY876" fmla="*/ 313701 h 622144"/>
              <a:gd name="connsiteX877" fmla="*/ 1672664 w 3245936"/>
              <a:gd name="connsiteY877" fmla="*/ 312016 h 622144"/>
              <a:gd name="connsiteX878" fmla="*/ 1670166 w 3245936"/>
              <a:gd name="connsiteY878" fmla="*/ 313253 h 622144"/>
              <a:gd name="connsiteX879" fmla="*/ 1668146 w 3245936"/>
              <a:gd name="connsiteY879" fmla="*/ 311882 h 622144"/>
              <a:gd name="connsiteX880" fmla="*/ 1674128 w 3245936"/>
              <a:gd name="connsiteY880" fmla="*/ 311291 h 622144"/>
              <a:gd name="connsiteX881" fmla="*/ 1673704 w 3245936"/>
              <a:gd name="connsiteY881" fmla="*/ 311501 h 622144"/>
              <a:gd name="connsiteX882" fmla="*/ 1675816 w 3245936"/>
              <a:gd name="connsiteY882" fmla="*/ 311989 h 622144"/>
              <a:gd name="connsiteX883" fmla="*/ 1667329 w 3245936"/>
              <a:gd name="connsiteY883" fmla="*/ 310784 h 622144"/>
              <a:gd name="connsiteX884" fmla="*/ 1635495 w 3245936"/>
              <a:gd name="connsiteY884" fmla="*/ 317673 h 622144"/>
              <a:gd name="connsiteX885" fmla="*/ 1635187 w 3245936"/>
              <a:gd name="connsiteY885" fmla="*/ 317900 h 622144"/>
              <a:gd name="connsiteX886" fmla="*/ 1653254 w 3245936"/>
              <a:gd name="connsiteY886" fmla="*/ 319689 h 622144"/>
              <a:gd name="connsiteX887" fmla="*/ 1667756 w 3245936"/>
              <a:gd name="connsiteY887" fmla="*/ 311177 h 622144"/>
              <a:gd name="connsiteX888" fmla="*/ 1667632 w 3245936"/>
              <a:gd name="connsiteY888" fmla="*/ 310854 h 622144"/>
              <a:gd name="connsiteX889" fmla="*/ 1570192 w 3245936"/>
              <a:gd name="connsiteY889" fmla="*/ 310193 h 622144"/>
              <a:gd name="connsiteX890" fmla="*/ 1571810 w 3245936"/>
              <a:gd name="connsiteY890" fmla="*/ 310862 h 622144"/>
              <a:gd name="connsiteX891" fmla="*/ 1572218 w 3245936"/>
              <a:gd name="connsiteY891" fmla="*/ 310661 h 622144"/>
              <a:gd name="connsiteX892" fmla="*/ 1666035 w 3245936"/>
              <a:gd name="connsiteY892" fmla="*/ 309731 h 622144"/>
              <a:gd name="connsiteX893" fmla="*/ 1667457 w 3245936"/>
              <a:gd name="connsiteY893" fmla="*/ 310059 h 622144"/>
              <a:gd name="connsiteX894" fmla="*/ 1667461 w 3245936"/>
              <a:gd name="connsiteY894" fmla="*/ 309872 h 622144"/>
              <a:gd name="connsiteX895" fmla="*/ 1272116 w 3245936"/>
              <a:gd name="connsiteY895" fmla="*/ 309577 h 622144"/>
              <a:gd name="connsiteX896" fmla="*/ 1269382 w 3245936"/>
              <a:gd name="connsiteY896" fmla="*/ 310062 h 622144"/>
              <a:gd name="connsiteX897" fmla="*/ 1269354 w 3245936"/>
              <a:gd name="connsiteY897" fmla="*/ 310053 h 622144"/>
              <a:gd name="connsiteX898" fmla="*/ 1242874 w 3245936"/>
              <a:gd name="connsiteY898" fmla="*/ 380090 h 622144"/>
              <a:gd name="connsiteX899" fmla="*/ 1243665 w 3245936"/>
              <a:gd name="connsiteY899" fmla="*/ 381966 h 622144"/>
              <a:gd name="connsiteX900" fmla="*/ 1331085 w 3245936"/>
              <a:gd name="connsiteY900" fmla="*/ 382690 h 622144"/>
              <a:gd name="connsiteX901" fmla="*/ 1260000 w 3245936"/>
              <a:gd name="connsiteY901" fmla="*/ 309558 h 622144"/>
              <a:gd name="connsiteX902" fmla="*/ 1213947 w 3245936"/>
              <a:gd name="connsiteY902" fmla="*/ 321473 h 622144"/>
              <a:gd name="connsiteX903" fmla="*/ 1239140 w 3245936"/>
              <a:gd name="connsiteY903" fmla="*/ 378938 h 622144"/>
              <a:gd name="connsiteX904" fmla="*/ 1240731 w 3245936"/>
              <a:gd name="connsiteY904" fmla="*/ 378814 h 622144"/>
              <a:gd name="connsiteX905" fmla="*/ 1272745 w 3245936"/>
              <a:gd name="connsiteY905" fmla="*/ 308995 h 622144"/>
              <a:gd name="connsiteX906" fmla="*/ 1272678 w 3245936"/>
              <a:gd name="connsiteY906" fmla="*/ 309062 h 622144"/>
              <a:gd name="connsiteX907" fmla="*/ 1332076 w 3245936"/>
              <a:gd name="connsiteY907" fmla="*/ 382690 h 622144"/>
              <a:gd name="connsiteX908" fmla="*/ 1340010 w 3245936"/>
              <a:gd name="connsiteY908" fmla="*/ 382767 h 622144"/>
              <a:gd name="connsiteX909" fmla="*/ 1319703 w 3245936"/>
              <a:gd name="connsiteY909" fmla="*/ 344724 h 622144"/>
              <a:gd name="connsiteX910" fmla="*/ 1648601 w 3245936"/>
              <a:gd name="connsiteY910" fmla="*/ 308005 h 622144"/>
              <a:gd name="connsiteX911" fmla="*/ 1636409 w 3245936"/>
              <a:gd name="connsiteY911" fmla="*/ 316996 h 622144"/>
              <a:gd name="connsiteX912" fmla="*/ 1666284 w 3245936"/>
              <a:gd name="connsiteY912" fmla="*/ 310543 h 622144"/>
              <a:gd name="connsiteX913" fmla="*/ 1660316 w 3245936"/>
              <a:gd name="connsiteY913" fmla="*/ 309165 h 622144"/>
              <a:gd name="connsiteX914" fmla="*/ 1266887 w 3245936"/>
              <a:gd name="connsiteY914" fmla="*/ 307776 h 622144"/>
              <a:gd name="connsiteX915" fmla="*/ 1260829 w 3245936"/>
              <a:gd name="connsiteY915" fmla="*/ 309348 h 622144"/>
              <a:gd name="connsiteX916" fmla="*/ 1242141 w 3245936"/>
              <a:gd name="connsiteY916" fmla="*/ 376518 h 622144"/>
              <a:gd name="connsiteX917" fmla="*/ 1266134 w 3245936"/>
              <a:gd name="connsiteY917" fmla="*/ 316034 h 622144"/>
              <a:gd name="connsiteX918" fmla="*/ 1268534 w 3245936"/>
              <a:gd name="connsiteY918" fmla="*/ 309681 h 622144"/>
              <a:gd name="connsiteX919" fmla="*/ 1266887 w 3245936"/>
              <a:gd name="connsiteY919" fmla="*/ 307776 h 622144"/>
              <a:gd name="connsiteX920" fmla="*/ 1642753 w 3245936"/>
              <a:gd name="connsiteY920" fmla="*/ 307414 h 622144"/>
              <a:gd name="connsiteX921" fmla="*/ 1626242 w 3245936"/>
              <a:gd name="connsiteY921" fmla="*/ 317014 h 622144"/>
              <a:gd name="connsiteX922" fmla="*/ 1633145 w 3245936"/>
              <a:gd name="connsiteY922" fmla="*/ 317697 h 622144"/>
              <a:gd name="connsiteX923" fmla="*/ 1634447 w 3245936"/>
              <a:gd name="connsiteY923" fmla="*/ 317416 h 622144"/>
              <a:gd name="connsiteX924" fmla="*/ 1647372 w 3245936"/>
              <a:gd name="connsiteY924" fmla="*/ 307881 h 622144"/>
              <a:gd name="connsiteX925" fmla="*/ 1650196 w 3245936"/>
              <a:gd name="connsiteY925" fmla="*/ 306828 h 622144"/>
              <a:gd name="connsiteX926" fmla="*/ 1649697 w 3245936"/>
              <a:gd name="connsiteY926" fmla="*/ 307195 h 622144"/>
              <a:gd name="connsiteX927" fmla="*/ 1653354 w 3245936"/>
              <a:gd name="connsiteY927" fmla="*/ 307557 h 622144"/>
              <a:gd name="connsiteX928" fmla="*/ 1015065 w 3245936"/>
              <a:gd name="connsiteY928" fmla="*/ 306557 h 622144"/>
              <a:gd name="connsiteX929" fmla="*/ 990709 w 3245936"/>
              <a:gd name="connsiteY929" fmla="*/ 367879 h 622144"/>
              <a:gd name="connsiteX930" fmla="*/ 992176 w 3245936"/>
              <a:gd name="connsiteY930" fmla="*/ 369270 h 622144"/>
              <a:gd name="connsiteX931" fmla="*/ 1061566 w 3245936"/>
              <a:gd name="connsiteY931" fmla="*/ 338113 h 622144"/>
              <a:gd name="connsiteX932" fmla="*/ 1061404 w 3245936"/>
              <a:gd name="connsiteY932" fmla="*/ 336132 h 622144"/>
              <a:gd name="connsiteX933" fmla="*/ 1061690 w 3245936"/>
              <a:gd name="connsiteY933" fmla="*/ 335485 h 622144"/>
              <a:gd name="connsiteX934" fmla="*/ 1206422 w 3245936"/>
              <a:gd name="connsiteY934" fmla="*/ 306452 h 622144"/>
              <a:gd name="connsiteX935" fmla="*/ 1169998 w 3245936"/>
              <a:gd name="connsiteY935" fmla="*/ 331617 h 622144"/>
              <a:gd name="connsiteX936" fmla="*/ 1170189 w 3245936"/>
              <a:gd name="connsiteY936" fmla="*/ 332122 h 622144"/>
              <a:gd name="connsiteX937" fmla="*/ 1212832 w 3245936"/>
              <a:gd name="connsiteY937" fmla="*/ 321083 h 622144"/>
              <a:gd name="connsiteX938" fmla="*/ 1645602 w 3245936"/>
              <a:gd name="connsiteY938" fmla="*/ 305767 h 622144"/>
              <a:gd name="connsiteX939" fmla="*/ 1644077 w 3245936"/>
              <a:gd name="connsiteY939" fmla="*/ 306652 h 622144"/>
              <a:gd name="connsiteX940" fmla="*/ 1648458 w 3245936"/>
              <a:gd name="connsiteY940" fmla="*/ 307081 h 622144"/>
              <a:gd name="connsiteX941" fmla="*/ 1649135 w 3245936"/>
              <a:gd name="connsiteY941" fmla="*/ 306583 h 622144"/>
              <a:gd name="connsiteX942" fmla="*/ 2616379 w 3245936"/>
              <a:gd name="connsiteY942" fmla="*/ 305576 h 622144"/>
              <a:gd name="connsiteX943" fmla="*/ 2537827 w 3245936"/>
              <a:gd name="connsiteY943" fmla="*/ 406312 h 622144"/>
              <a:gd name="connsiteX944" fmla="*/ 2538903 w 3245936"/>
              <a:gd name="connsiteY944" fmla="*/ 408503 h 622144"/>
              <a:gd name="connsiteX945" fmla="*/ 2661594 w 3245936"/>
              <a:gd name="connsiteY945" fmla="*/ 414818 h 622144"/>
              <a:gd name="connsiteX946" fmla="*/ 2661594 w 3245936"/>
              <a:gd name="connsiteY946" fmla="*/ 414637 h 622144"/>
              <a:gd name="connsiteX947" fmla="*/ 2663394 w 3245936"/>
              <a:gd name="connsiteY947" fmla="*/ 412342 h 622144"/>
              <a:gd name="connsiteX948" fmla="*/ 2619256 w 3245936"/>
              <a:gd name="connsiteY948" fmla="*/ 305938 h 622144"/>
              <a:gd name="connsiteX949" fmla="*/ 2617446 w 3245936"/>
              <a:gd name="connsiteY949" fmla="*/ 306052 h 622144"/>
              <a:gd name="connsiteX950" fmla="*/ 2616379 w 3245936"/>
              <a:gd name="connsiteY950" fmla="*/ 305576 h 622144"/>
              <a:gd name="connsiteX951" fmla="*/ 1013236 w 3245936"/>
              <a:gd name="connsiteY951" fmla="*/ 305424 h 622144"/>
              <a:gd name="connsiteX952" fmla="*/ 987137 w 3245936"/>
              <a:gd name="connsiteY952" fmla="*/ 365183 h 622144"/>
              <a:gd name="connsiteX953" fmla="*/ 988138 w 3245936"/>
              <a:gd name="connsiteY953" fmla="*/ 367574 h 622144"/>
              <a:gd name="connsiteX954" fmla="*/ 989862 w 3245936"/>
              <a:gd name="connsiteY954" fmla="*/ 367498 h 622144"/>
              <a:gd name="connsiteX955" fmla="*/ 990014 w 3245936"/>
              <a:gd name="connsiteY955" fmla="*/ 367555 h 622144"/>
              <a:gd name="connsiteX956" fmla="*/ 1014407 w 3245936"/>
              <a:gd name="connsiteY956" fmla="*/ 306138 h 622144"/>
              <a:gd name="connsiteX957" fmla="*/ 1548834 w 3245936"/>
              <a:gd name="connsiteY957" fmla="*/ 305263 h 622144"/>
              <a:gd name="connsiteX958" fmla="*/ 1564962 w 3245936"/>
              <a:gd name="connsiteY958" fmla="*/ 322986 h 622144"/>
              <a:gd name="connsiteX959" fmla="*/ 1573899 w 3245936"/>
              <a:gd name="connsiteY959" fmla="*/ 322592 h 622144"/>
              <a:gd name="connsiteX960" fmla="*/ 1574468 w 3245936"/>
              <a:gd name="connsiteY960" fmla="*/ 315882 h 622144"/>
              <a:gd name="connsiteX961" fmla="*/ 1574144 w 3245936"/>
              <a:gd name="connsiteY961" fmla="*/ 315882 h 622144"/>
              <a:gd name="connsiteX962" fmla="*/ 1571467 w 3245936"/>
              <a:gd name="connsiteY962" fmla="*/ 311596 h 622144"/>
              <a:gd name="connsiteX963" fmla="*/ 1571629 w 3245936"/>
              <a:gd name="connsiteY963" fmla="*/ 311234 h 622144"/>
              <a:gd name="connsiteX964" fmla="*/ 1567745 w 3245936"/>
              <a:gd name="connsiteY964" fmla="*/ 309628 h 622144"/>
              <a:gd name="connsiteX965" fmla="*/ 1620555 w 3245936"/>
              <a:gd name="connsiteY965" fmla="*/ 305225 h 622144"/>
              <a:gd name="connsiteX966" fmla="*/ 1604043 w 3245936"/>
              <a:gd name="connsiteY966" fmla="*/ 314815 h 622144"/>
              <a:gd name="connsiteX967" fmla="*/ 1625375 w 3245936"/>
              <a:gd name="connsiteY967" fmla="*/ 316928 h 622144"/>
              <a:gd name="connsiteX968" fmla="*/ 1641886 w 3245936"/>
              <a:gd name="connsiteY968" fmla="*/ 307338 h 622144"/>
              <a:gd name="connsiteX969" fmla="*/ 1609510 w 3245936"/>
              <a:gd name="connsiteY969" fmla="*/ 305167 h 622144"/>
              <a:gd name="connsiteX970" fmla="*/ 1579667 w 3245936"/>
              <a:gd name="connsiteY970" fmla="*/ 311615 h 622144"/>
              <a:gd name="connsiteX971" fmla="*/ 1585662 w 3245936"/>
              <a:gd name="connsiteY971" fmla="*/ 313000 h 622144"/>
              <a:gd name="connsiteX972" fmla="*/ 1597328 w 3245936"/>
              <a:gd name="connsiteY972" fmla="*/ 314149 h 622144"/>
              <a:gd name="connsiteX973" fmla="*/ 2615789 w 3245936"/>
              <a:gd name="connsiteY973" fmla="*/ 305062 h 622144"/>
              <a:gd name="connsiteX974" fmla="*/ 2521253 w 3245936"/>
              <a:gd name="connsiteY974" fmla="*/ 379423 h 622144"/>
              <a:gd name="connsiteX975" fmla="*/ 2534217 w 3245936"/>
              <a:gd name="connsiteY975" fmla="*/ 405512 h 622144"/>
              <a:gd name="connsiteX976" fmla="*/ 2536188 w 3245936"/>
              <a:gd name="connsiteY976" fmla="*/ 405341 h 622144"/>
              <a:gd name="connsiteX977" fmla="*/ 2537255 w 3245936"/>
              <a:gd name="connsiteY977" fmla="*/ 405827 h 622144"/>
              <a:gd name="connsiteX978" fmla="*/ 2615808 w 3245936"/>
              <a:gd name="connsiteY978" fmla="*/ 305090 h 622144"/>
              <a:gd name="connsiteX979" fmla="*/ 2615789 w 3245936"/>
              <a:gd name="connsiteY979" fmla="*/ 305062 h 622144"/>
              <a:gd name="connsiteX980" fmla="*/ 1612801 w 3245936"/>
              <a:gd name="connsiteY980" fmla="*/ 304457 h 622144"/>
              <a:gd name="connsiteX981" fmla="*/ 1611501 w 3245936"/>
              <a:gd name="connsiteY981" fmla="*/ 304738 h 622144"/>
              <a:gd name="connsiteX982" fmla="*/ 1598557 w 3245936"/>
              <a:gd name="connsiteY982" fmla="*/ 314272 h 622144"/>
              <a:gd name="connsiteX983" fmla="*/ 1603186 w 3245936"/>
              <a:gd name="connsiteY983" fmla="*/ 314739 h 622144"/>
              <a:gd name="connsiteX984" fmla="*/ 1619704 w 3245936"/>
              <a:gd name="connsiteY984" fmla="*/ 305141 h 622144"/>
              <a:gd name="connsiteX985" fmla="*/ 2615150 w 3245936"/>
              <a:gd name="connsiteY985" fmla="*/ 304281 h 622144"/>
              <a:gd name="connsiteX986" fmla="*/ 2505632 w 3245936"/>
              <a:gd name="connsiteY986" fmla="*/ 347972 h 622144"/>
              <a:gd name="connsiteX987" fmla="*/ 2520853 w 3245936"/>
              <a:gd name="connsiteY987" fmla="*/ 378604 h 622144"/>
              <a:gd name="connsiteX988" fmla="*/ 2615198 w 3245936"/>
              <a:gd name="connsiteY988" fmla="*/ 304405 h 622144"/>
              <a:gd name="connsiteX989" fmla="*/ 2615150 w 3245936"/>
              <a:gd name="connsiteY989" fmla="*/ 304281 h 622144"/>
              <a:gd name="connsiteX990" fmla="*/ 2413725 w 3245936"/>
              <a:gd name="connsiteY990" fmla="*/ 304233 h 622144"/>
              <a:gd name="connsiteX991" fmla="*/ 2343269 w 3245936"/>
              <a:gd name="connsiteY991" fmla="*/ 367412 h 622144"/>
              <a:gd name="connsiteX992" fmla="*/ 2341278 w 3245936"/>
              <a:gd name="connsiteY992" fmla="*/ 376699 h 622144"/>
              <a:gd name="connsiteX993" fmla="*/ 2457359 w 3245936"/>
              <a:gd name="connsiteY993" fmla="*/ 365346 h 622144"/>
              <a:gd name="connsiteX994" fmla="*/ 2457378 w 3245936"/>
              <a:gd name="connsiteY994" fmla="*/ 364564 h 622144"/>
              <a:gd name="connsiteX995" fmla="*/ 2458417 w 3245936"/>
              <a:gd name="connsiteY995" fmla="*/ 362840 h 622144"/>
              <a:gd name="connsiteX996" fmla="*/ 1592671 w 3245936"/>
              <a:gd name="connsiteY996" fmla="*/ 302463 h 622144"/>
              <a:gd name="connsiteX997" fmla="*/ 1578173 w 3245936"/>
              <a:gd name="connsiteY997" fmla="*/ 310977 h 622144"/>
              <a:gd name="connsiteX998" fmla="*/ 1578296 w 3245936"/>
              <a:gd name="connsiteY998" fmla="*/ 311299 h 622144"/>
              <a:gd name="connsiteX999" fmla="*/ 1578602 w 3245936"/>
              <a:gd name="connsiteY999" fmla="*/ 311369 h 622144"/>
              <a:gd name="connsiteX1000" fmla="*/ 1610434 w 3245936"/>
              <a:gd name="connsiteY1000" fmla="*/ 304481 h 622144"/>
              <a:gd name="connsiteX1001" fmla="*/ 1610744 w 3245936"/>
              <a:gd name="connsiteY1001" fmla="*/ 304253 h 622144"/>
              <a:gd name="connsiteX1002" fmla="*/ 1630465 w 3245936"/>
              <a:gd name="connsiteY1002" fmla="*/ 302271 h 622144"/>
              <a:gd name="connsiteX1003" fmla="*/ 1626332 w 3245936"/>
              <a:gd name="connsiteY1003" fmla="*/ 304605 h 622144"/>
              <a:gd name="connsiteX1004" fmla="*/ 1624198 w 3245936"/>
              <a:gd name="connsiteY1004" fmla="*/ 303109 h 622144"/>
              <a:gd name="connsiteX1005" fmla="*/ 1621896 w 3245936"/>
              <a:gd name="connsiteY1005" fmla="*/ 304446 h 622144"/>
              <a:gd name="connsiteX1006" fmla="*/ 1643219 w 3245936"/>
              <a:gd name="connsiteY1006" fmla="*/ 306557 h 622144"/>
              <a:gd name="connsiteX1007" fmla="*/ 1644872 w 3245936"/>
              <a:gd name="connsiteY1007" fmla="*/ 305598 h 622144"/>
              <a:gd name="connsiteX1008" fmla="*/ 1623750 w 3245936"/>
              <a:gd name="connsiteY1008" fmla="*/ 302090 h 622144"/>
              <a:gd name="connsiteX1009" fmla="*/ 1615693 w 3245936"/>
              <a:gd name="connsiteY1009" fmla="*/ 303832 h 622144"/>
              <a:gd name="connsiteX1010" fmla="*/ 1621044 w 3245936"/>
              <a:gd name="connsiteY1010" fmla="*/ 304362 h 622144"/>
              <a:gd name="connsiteX1011" fmla="*/ 1623969 w 3245936"/>
              <a:gd name="connsiteY1011" fmla="*/ 302662 h 622144"/>
              <a:gd name="connsiteX1012" fmla="*/ 1623750 w 3245936"/>
              <a:gd name="connsiteY1012" fmla="*/ 302090 h 622144"/>
              <a:gd name="connsiteX1013" fmla="*/ 1790409 w 3245936"/>
              <a:gd name="connsiteY1013" fmla="*/ 301747 h 622144"/>
              <a:gd name="connsiteX1014" fmla="*/ 1754795 w 3245936"/>
              <a:gd name="connsiteY1014" fmla="*/ 328112 h 622144"/>
              <a:gd name="connsiteX1015" fmla="*/ 1755186 w 3245936"/>
              <a:gd name="connsiteY1015" fmla="*/ 330684 h 622144"/>
              <a:gd name="connsiteX1016" fmla="*/ 1754862 w 3245936"/>
              <a:gd name="connsiteY1016" fmla="*/ 331408 h 622144"/>
              <a:gd name="connsiteX1017" fmla="*/ 1835910 w 3245936"/>
              <a:gd name="connsiteY1017" fmla="*/ 379966 h 622144"/>
              <a:gd name="connsiteX1018" fmla="*/ 1836710 w 3245936"/>
              <a:gd name="connsiteY1018" fmla="*/ 379214 h 622144"/>
              <a:gd name="connsiteX1019" fmla="*/ 1262991 w 3245936"/>
              <a:gd name="connsiteY1019" fmla="*/ 301661 h 622144"/>
              <a:gd name="connsiteX1020" fmla="*/ 1261048 w 3245936"/>
              <a:gd name="connsiteY1020" fmla="*/ 308624 h 622144"/>
              <a:gd name="connsiteX1021" fmla="*/ 1266677 w 3245936"/>
              <a:gd name="connsiteY1021" fmla="*/ 307167 h 622144"/>
              <a:gd name="connsiteX1022" fmla="*/ 1266706 w 3245936"/>
              <a:gd name="connsiteY1022" fmla="*/ 305786 h 622144"/>
              <a:gd name="connsiteX1023" fmla="*/ 1267144 w 3245936"/>
              <a:gd name="connsiteY1023" fmla="*/ 304824 h 622144"/>
              <a:gd name="connsiteX1024" fmla="*/ 2032249 w 3245936"/>
              <a:gd name="connsiteY1024" fmla="*/ 301290 h 622144"/>
              <a:gd name="connsiteX1025" fmla="*/ 1985719 w 3245936"/>
              <a:gd name="connsiteY1025" fmla="*/ 313329 h 622144"/>
              <a:gd name="connsiteX1026" fmla="*/ 1983595 w 3245936"/>
              <a:gd name="connsiteY1026" fmla="*/ 320978 h 622144"/>
              <a:gd name="connsiteX1027" fmla="*/ 2006579 w 3245936"/>
              <a:gd name="connsiteY1027" fmla="*/ 338447 h 622144"/>
              <a:gd name="connsiteX1028" fmla="*/ 2038783 w 3245936"/>
              <a:gd name="connsiteY1028" fmla="*/ 316206 h 622144"/>
              <a:gd name="connsiteX1029" fmla="*/ 1616349 w 3245936"/>
              <a:gd name="connsiteY1029" fmla="*/ 301157 h 622144"/>
              <a:gd name="connsiteX1030" fmla="*/ 1613078 w 3245936"/>
              <a:gd name="connsiteY1030" fmla="*/ 303573 h 622144"/>
              <a:gd name="connsiteX1031" fmla="*/ 1614175 w 3245936"/>
              <a:gd name="connsiteY1031" fmla="*/ 303682 h 622144"/>
              <a:gd name="connsiteX1032" fmla="*/ 1623607 w 3245936"/>
              <a:gd name="connsiteY1032" fmla="*/ 301642 h 622144"/>
              <a:gd name="connsiteX1033" fmla="*/ 1623626 w 3245936"/>
              <a:gd name="connsiteY1033" fmla="*/ 301318 h 622144"/>
              <a:gd name="connsiteX1034" fmla="*/ 1546169 w 3245936"/>
              <a:gd name="connsiteY1034" fmla="*/ 300709 h 622144"/>
              <a:gd name="connsiteX1035" fmla="*/ 1545531 w 3245936"/>
              <a:gd name="connsiteY1035" fmla="*/ 301633 h 622144"/>
              <a:gd name="connsiteX1036" fmla="*/ 1547948 w 3245936"/>
              <a:gd name="connsiteY1036" fmla="*/ 304289 h 622144"/>
              <a:gd name="connsiteX1037" fmla="*/ 1563542 w 3245936"/>
              <a:gd name="connsiteY1037" fmla="*/ 307891 h 622144"/>
              <a:gd name="connsiteX1038" fmla="*/ 1595690 w 3245936"/>
              <a:gd name="connsiteY1038" fmla="*/ 300690 h 622144"/>
              <a:gd name="connsiteX1039" fmla="*/ 1593998 w 3245936"/>
              <a:gd name="connsiteY1039" fmla="*/ 301684 h 622144"/>
              <a:gd name="connsiteX1040" fmla="*/ 1611834 w 3245936"/>
              <a:gd name="connsiteY1040" fmla="*/ 303450 h 622144"/>
              <a:gd name="connsiteX1041" fmla="*/ 1614987 w 3245936"/>
              <a:gd name="connsiteY1041" fmla="*/ 301128 h 622144"/>
              <a:gd name="connsiteX1042" fmla="*/ 1653894 w 3245936"/>
              <a:gd name="connsiteY1042" fmla="*/ 300362 h 622144"/>
              <a:gd name="connsiteX1043" fmla="*/ 1630637 w 3245936"/>
              <a:gd name="connsiteY1043" fmla="*/ 301385 h 622144"/>
              <a:gd name="connsiteX1044" fmla="*/ 1630627 w 3245936"/>
              <a:gd name="connsiteY1044" fmla="*/ 301557 h 622144"/>
              <a:gd name="connsiteX1045" fmla="*/ 1645800 w 3245936"/>
              <a:gd name="connsiteY1045" fmla="*/ 305060 h 622144"/>
              <a:gd name="connsiteX1046" fmla="*/ 1580264 w 3245936"/>
              <a:gd name="connsiteY1046" fmla="*/ 300325 h 622144"/>
              <a:gd name="connsiteX1047" fmla="*/ 1592655 w 3245936"/>
              <a:gd name="connsiteY1047" fmla="*/ 301551 h 622144"/>
              <a:gd name="connsiteX1048" fmla="*/ 1594204 w 3245936"/>
              <a:gd name="connsiteY1048" fmla="*/ 300642 h 622144"/>
              <a:gd name="connsiteX1049" fmla="*/ 1657813 w 3245936"/>
              <a:gd name="connsiteY1049" fmla="*/ 300190 h 622144"/>
              <a:gd name="connsiteX1050" fmla="*/ 1654993 w 3245936"/>
              <a:gd name="connsiteY1050" fmla="*/ 300314 h 622144"/>
              <a:gd name="connsiteX1051" fmla="*/ 1646530 w 3245936"/>
              <a:gd name="connsiteY1051" fmla="*/ 305228 h 622144"/>
              <a:gd name="connsiteX1052" fmla="*/ 1649913 w 3245936"/>
              <a:gd name="connsiteY1052" fmla="*/ 306009 h 622144"/>
              <a:gd name="connsiteX1053" fmla="*/ 1671671 w 3245936"/>
              <a:gd name="connsiteY1053" fmla="*/ 299581 h 622144"/>
              <a:gd name="connsiteX1054" fmla="*/ 1659289 w 3245936"/>
              <a:gd name="connsiteY1054" fmla="*/ 300125 h 622144"/>
              <a:gd name="connsiteX1055" fmla="*/ 1650974 w 3245936"/>
              <a:gd name="connsiteY1055" fmla="*/ 306254 h 622144"/>
              <a:gd name="connsiteX1056" fmla="*/ 1659068 w 3245936"/>
              <a:gd name="connsiteY1056" fmla="*/ 308123 h 622144"/>
              <a:gd name="connsiteX1057" fmla="*/ 1667499 w 3245936"/>
              <a:gd name="connsiteY1057" fmla="*/ 308957 h 622144"/>
              <a:gd name="connsiteX1058" fmla="*/ 1671099 w 3245936"/>
              <a:gd name="connsiteY1058" fmla="*/ 306262 h 622144"/>
              <a:gd name="connsiteX1059" fmla="*/ 1546522 w 3245936"/>
              <a:gd name="connsiteY1059" fmla="*/ 299556 h 622144"/>
              <a:gd name="connsiteX1060" fmla="*/ 1546512 w 3245936"/>
              <a:gd name="connsiteY1060" fmla="*/ 299985 h 622144"/>
              <a:gd name="connsiteX1061" fmla="*/ 1546350 w 3245936"/>
              <a:gd name="connsiteY1061" fmla="*/ 300337 h 622144"/>
              <a:gd name="connsiteX1062" fmla="*/ 1565991 w 3245936"/>
              <a:gd name="connsiteY1062" fmla="*/ 308456 h 622144"/>
              <a:gd name="connsiteX1063" fmla="*/ 1573275 w 3245936"/>
              <a:gd name="connsiteY1063" fmla="*/ 310139 h 622144"/>
              <a:gd name="connsiteX1064" fmla="*/ 1575763 w 3245936"/>
              <a:gd name="connsiteY1064" fmla="*/ 308910 h 622144"/>
              <a:gd name="connsiteX1065" fmla="*/ 1577783 w 3245936"/>
              <a:gd name="connsiteY1065" fmla="*/ 310281 h 622144"/>
              <a:gd name="connsiteX1066" fmla="*/ 1591328 w 3245936"/>
              <a:gd name="connsiteY1066" fmla="*/ 302330 h 622144"/>
              <a:gd name="connsiteX1067" fmla="*/ 1568337 w 3245936"/>
              <a:gd name="connsiteY1067" fmla="*/ 300053 h 622144"/>
              <a:gd name="connsiteX1068" fmla="*/ 1487095 w 3245936"/>
              <a:gd name="connsiteY1068" fmla="*/ 299337 h 622144"/>
              <a:gd name="connsiteX1069" fmla="*/ 1459197 w 3245936"/>
              <a:gd name="connsiteY1069" fmla="*/ 324531 h 622144"/>
              <a:gd name="connsiteX1070" fmla="*/ 1460520 w 3245936"/>
              <a:gd name="connsiteY1070" fmla="*/ 324559 h 622144"/>
              <a:gd name="connsiteX1071" fmla="*/ 1461997 w 3245936"/>
              <a:gd name="connsiteY1071" fmla="*/ 325350 h 622144"/>
              <a:gd name="connsiteX1072" fmla="*/ 1680963 w 3245936"/>
              <a:gd name="connsiteY1072" fmla="*/ 299172 h 622144"/>
              <a:gd name="connsiteX1073" fmla="*/ 1672027 w 3245936"/>
              <a:gd name="connsiteY1073" fmla="*/ 299565 h 622144"/>
              <a:gd name="connsiteX1074" fmla="*/ 1671452 w 3245936"/>
              <a:gd name="connsiteY1074" fmla="*/ 306281 h 622144"/>
              <a:gd name="connsiteX1075" fmla="*/ 1671785 w 3245936"/>
              <a:gd name="connsiteY1075" fmla="*/ 306290 h 622144"/>
              <a:gd name="connsiteX1076" fmla="*/ 1674461 w 3245936"/>
              <a:gd name="connsiteY1076" fmla="*/ 310567 h 622144"/>
              <a:gd name="connsiteX1077" fmla="*/ 1674309 w 3245936"/>
              <a:gd name="connsiteY1077" fmla="*/ 310919 h 622144"/>
              <a:gd name="connsiteX1078" fmla="*/ 1678252 w 3245936"/>
              <a:gd name="connsiteY1078" fmla="*/ 312551 h 622144"/>
              <a:gd name="connsiteX1079" fmla="*/ 1697096 w 3245936"/>
              <a:gd name="connsiteY1079" fmla="*/ 316901 h 622144"/>
              <a:gd name="connsiteX1080" fmla="*/ 1547384 w 3245936"/>
              <a:gd name="connsiteY1080" fmla="*/ 297978 h 622144"/>
              <a:gd name="connsiteX1081" fmla="*/ 1546445 w 3245936"/>
              <a:gd name="connsiteY1081" fmla="*/ 298337 h 622144"/>
              <a:gd name="connsiteX1082" fmla="*/ 1546522 w 3245936"/>
              <a:gd name="connsiteY1082" fmla="*/ 298966 h 622144"/>
              <a:gd name="connsiteX1083" fmla="*/ 1560666 w 3245936"/>
              <a:gd name="connsiteY1083" fmla="*/ 299293 h 622144"/>
              <a:gd name="connsiteX1084" fmla="*/ 1487229 w 3245936"/>
              <a:gd name="connsiteY1084" fmla="*/ 297956 h 622144"/>
              <a:gd name="connsiteX1085" fmla="*/ 1455939 w 3245936"/>
              <a:gd name="connsiteY1085" fmla="*/ 321121 h 622144"/>
              <a:gd name="connsiteX1086" fmla="*/ 1457920 w 3245936"/>
              <a:gd name="connsiteY1086" fmla="*/ 324416 h 622144"/>
              <a:gd name="connsiteX1087" fmla="*/ 1787999 w 3245936"/>
              <a:gd name="connsiteY1087" fmla="*/ 297747 h 622144"/>
              <a:gd name="connsiteX1088" fmla="*/ 1758691 w 3245936"/>
              <a:gd name="connsiteY1088" fmla="*/ 324207 h 622144"/>
              <a:gd name="connsiteX1089" fmla="*/ 1789981 w 3245936"/>
              <a:gd name="connsiteY1089" fmla="*/ 301052 h 622144"/>
              <a:gd name="connsiteX1090" fmla="*/ 1732440 w 3245936"/>
              <a:gd name="connsiteY1090" fmla="*/ 296908 h 622144"/>
              <a:gd name="connsiteX1091" fmla="*/ 1681534 w 3245936"/>
              <a:gd name="connsiteY1091" fmla="*/ 299147 h 622144"/>
              <a:gd name="connsiteX1092" fmla="*/ 1697856 w 3245936"/>
              <a:gd name="connsiteY1092" fmla="*/ 317077 h 622144"/>
              <a:gd name="connsiteX1093" fmla="*/ 1748385 w 3245936"/>
              <a:gd name="connsiteY1093" fmla="*/ 328741 h 622144"/>
              <a:gd name="connsiteX1094" fmla="*/ 1749671 w 3245936"/>
              <a:gd name="connsiteY1094" fmla="*/ 326988 h 622144"/>
              <a:gd name="connsiteX1095" fmla="*/ 1783932 w 3245936"/>
              <a:gd name="connsiteY1095" fmla="*/ 296804 h 622144"/>
              <a:gd name="connsiteX1096" fmla="*/ 1758834 w 3245936"/>
              <a:gd name="connsiteY1096" fmla="*/ 322816 h 622144"/>
              <a:gd name="connsiteX1097" fmla="*/ 1786742 w 3245936"/>
              <a:gd name="connsiteY1097" fmla="*/ 297623 h 622144"/>
              <a:gd name="connsiteX1098" fmla="*/ 1785408 w 3245936"/>
              <a:gd name="connsiteY1098" fmla="*/ 297594 h 622144"/>
              <a:gd name="connsiteX1099" fmla="*/ 1783932 w 3245936"/>
              <a:gd name="connsiteY1099" fmla="*/ 296804 h 622144"/>
              <a:gd name="connsiteX1100" fmla="*/ 1293528 w 3245936"/>
              <a:gd name="connsiteY1100" fmla="*/ 295708 h 622144"/>
              <a:gd name="connsiteX1101" fmla="*/ 1273487 w 3245936"/>
              <a:gd name="connsiteY1101" fmla="*/ 305433 h 622144"/>
              <a:gd name="connsiteX1102" fmla="*/ 1273659 w 3245936"/>
              <a:gd name="connsiteY1102" fmla="*/ 307395 h 622144"/>
              <a:gd name="connsiteX1103" fmla="*/ 1273192 w 3245936"/>
              <a:gd name="connsiteY1103" fmla="*/ 308414 h 622144"/>
              <a:gd name="connsiteX1104" fmla="*/ 1318874 w 3245936"/>
              <a:gd name="connsiteY1104" fmla="*/ 343190 h 622144"/>
              <a:gd name="connsiteX1105" fmla="*/ 1491934 w 3245936"/>
              <a:gd name="connsiteY1105" fmla="*/ 294965 h 622144"/>
              <a:gd name="connsiteX1106" fmla="*/ 1462311 w 3245936"/>
              <a:gd name="connsiteY1106" fmla="*/ 325683 h 622144"/>
              <a:gd name="connsiteX1107" fmla="*/ 1463225 w 3245936"/>
              <a:gd name="connsiteY1107" fmla="*/ 327464 h 622144"/>
              <a:gd name="connsiteX1108" fmla="*/ 1512736 w 3245936"/>
              <a:gd name="connsiteY1108" fmla="*/ 325283 h 622144"/>
              <a:gd name="connsiteX1109" fmla="*/ 1495668 w 3245936"/>
              <a:gd name="connsiteY1109" fmla="*/ 295470 h 622144"/>
              <a:gd name="connsiteX1110" fmla="*/ 1493410 w 3245936"/>
              <a:gd name="connsiteY1110" fmla="*/ 295746 h 622144"/>
              <a:gd name="connsiteX1111" fmla="*/ 1491934 w 3245936"/>
              <a:gd name="connsiteY1111" fmla="*/ 294965 h 622144"/>
              <a:gd name="connsiteX1112" fmla="*/ 1107991 w 3245936"/>
              <a:gd name="connsiteY1112" fmla="*/ 294908 h 622144"/>
              <a:gd name="connsiteX1113" fmla="*/ 1067643 w 3245936"/>
              <a:gd name="connsiteY1113" fmla="*/ 334751 h 622144"/>
              <a:gd name="connsiteX1114" fmla="*/ 1068386 w 3245936"/>
              <a:gd name="connsiteY1114" fmla="*/ 336485 h 622144"/>
              <a:gd name="connsiteX1115" fmla="*/ 1163398 w 3245936"/>
              <a:gd name="connsiteY1115" fmla="*/ 333113 h 622144"/>
              <a:gd name="connsiteX1116" fmla="*/ 1163417 w 3245936"/>
              <a:gd name="connsiteY1116" fmla="*/ 332513 h 622144"/>
              <a:gd name="connsiteX1117" fmla="*/ 1163769 w 3245936"/>
              <a:gd name="connsiteY1117" fmla="*/ 331732 h 622144"/>
              <a:gd name="connsiteX1118" fmla="*/ 1782694 w 3245936"/>
              <a:gd name="connsiteY1118" fmla="*/ 294699 h 622144"/>
              <a:gd name="connsiteX1119" fmla="*/ 1733192 w 3245936"/>
              <a:gd name="connsiteY1119" fmla="*/ 296880 h 622144"/>
              <a:gd name="connsiteX1120" fmla="*/ 1750252 w 3245936"/>
              <a:gd name="connsiteY1120" fmla="*/ 326683 h 622144"/>
              <a:gd name="connsiteX1121" fmla="*/ 1752519 w 3245936"/>
              <a:gd name="connsiteY1121" fmla="*/ 326417 h 622144"/>
              <a:gd name="connsiteX1122" fmla="*/ 1753986 w 3245936"/>
              <a:gd name="connsiteY1122" fmla="*/ 327198 h 622144"/>
              <a:gd name="connsiteX1123" fmla="*/ 1783618 w 3245936"/>
              <a:gd name="connsiteY1123" fmla="*/ 296470 h 622144"/>
              <a:gd name="connsiteX1124" fmla="*/ 1782694 w 3245936"/>
              <a:gd name="connsiteY1124" fmla="*/ 294699 h 622144"/>
              <a:gd name="connsiteX1125" fmla="*/ 1497544 w 3245936"/>
              <a:gd name="connsiteY1125" fmla="*/ 293422 h 622144"/>
              <a:gd name="connsiteX1126" fmla="*/ 1496249 w 3245936"/>
              <a:gd name="connsiteY1126" fmla="*/ 295165 h 622144"/>
              <a:gd name="connsiteX1127" fmla="*/ 1513479 w 3245936"/>
              <a:gd name="connsiteY1127" fmla="*/ 325255 h 622144"/>
              <a:gd name="connsiteX1128" fmla="*/ 1564402 w 3245936"/>
              <a:gd name="connsiteY1128" fmla="*/ 323011 h 622144"/>
              <a:gd name="connsiteX1129" fmla="*/ 1548097 w 3245936"/>
              <a:gd name="connsiteY1129" fmla="*/ 305092 h 622144"/>
              <a:gd name="connsiteX1130" fmla="*/ 1500525 w 3245936"/>
              <a:gd name="connsiteY1130" fmla="*/ 293336 h 622144"/>
              <a:gd name="connsiteX1131" fmla="*/ 1547211 w 3245936"/>
              <a:gd name="connsiteY1131" fmla="*/ 304119 h 622144"/>
              <a:gd name="connsiteX1132" fmla="*/ 1545217 w 3245936"/>
              <a:gd name="connsiteY1132" fmla="*/ 301928 h 622144"/>
              <a:gd name="connsiteX1133" fmla="*/ 1542216 w 3245936"/>
              <a:gd name="connsiteY1133" fmla="*/ 302662 h 622144"/>
              <a:gd name="connsiteX1134" fmla="*/ 1539530 w 3245936"/>
              <a:gd name="connsiteY1134" fmla="*/ 298404 h 622144"/>
              <a:gd name="connsiteX1135" fmla="*/ 1541195 w 3245936"/>
              <a:gd name="connsiteY1135" fmla="*/ 297365 h 622144"/>
              <a:gd name="connsiteX1136" fmla="*/ 1667518 w 3245936"/>
              <a:gd name="connsiteY1136" fmla="*/ 293041 h 622144"/>
              <a:gd name="connsiteX1137" fmla="*/ 1656567 w 3245936"/>
              <a:gd name="connsiteY1137" fmla="*/ 299400 h 622144"/>
              <a:gd name="connsiteX1138" fmla="*/ 1659033 w 3245936"/>
              <a:gd name="connsiteY1138" fmla="*/ 299291 h 622144"/>
              <a:gd name="connsiteX1139" fmla="*/ 1299986 w 3245936"/>
              <a:gd name="connsiteY1139" fmla="*/ 292555 h 622144"/>
              <a:gd name="connsiteX1140" fmla="*/ 1294328 w 3245936"/>
              <a:gd name="connsiteY1140" fmla="*/ 295299 h 622144"/>
              <a:gd name="connsiteX1141" fmla="*/ 1320589 w 3245936"/>
              <a:gd name="connsiteY1141" fmla="*/ 344495 h 622144"/>
              <a:gd name="connsiteX1142" fmla="*/ 1367328 w 3245936"/>
              <a:gd name="connsiteY1142" fmla="*/ 380061 h 622144"/>
              <a:gd name="connsiteX1143" fmla="*/ 1367509 w 3245936"/>
              <a:gd name="connsiteY1143" fmla="*/ 379442 h 622144"/>
              <a:gd name="connsiteX1144" fmla="*/ 1674890 w 3245936"/>
              <a:gd name="connsiteY1144" fmla="*/ 292498 h 622144"/>
              <a:gd name="connsiteX1145" fmla="*/ 1672566 w 3245936"/>
              <a:gd name="connsiteY1145" fmla="*/ 293260 h 622144"/>
              <a:gd name="connsiteX1146" fmla="*/ 1672099 w 3245936"/>
              <a:gd name="connsiteY1146" fmla="*/ 298718 h 622144"/>
              <a:gd name="connsiteX1147" fmla="*/ 1680225 w 3245936"/>
              <a:gd name="connsiteY1147" fmla="*/ 298361 h 622144"/>
              <a:gd name="connsiteX1148" fmla="*/ 2079141 w 3245936"/>
              <a:gd name="connsiteY1148" fmla="*/ 292355 h 622144"/>
              <a:gd name="connsiteX1149" fmla="*/ 2073159 w 3245936"/>
              <a:gd name="connsiteY1149" fmla="*/ 388853 h 622144"/>
              <a:gd name="connsiteX1150" fmla="*/ 2073426 w 3245936"/>
              <a:gd name="connsiteY1150" fmla="*/ 388853 h 622144"/>
              <a:gd name="connsiteX1151" fmla="*/ 2074845 w 3245936"/>
              <a:gd name="connsiteY1151" fmla="*/ 389577 h 622144"/>
              <a:gd name="connsiteX1152" fmla="*/ 2096705 w 3245936"/>
              <a:gd name="connsiteY1152" fmla="*/ 367974 h 622144"/>
              <a:gd name="connsiteX1153" fmla="*/ 2079455 w 3245936"/>
              <a:gd name="connsiteY1153" fmla="*/ 292355 h 622144"/>
              <a:gd name="connsiteX1154" fmla="*/ 2079141 w 3245936"/>
              <a:gd name="connsiteY1154" fmla="*/ 292355 h 622144"/>
              <a:gd name="connsiteX1155" fmla="*/ 1670128 w 3245936"/>
              <a:gd name="connsiteY1155" fmla="*/ 292136 h 622144"/>
              <a:gd name="connsiteX1156" fmla="*/ 1660508 w 3245936"/>
              <a:gd name="connsiteY1156" fmla="*/ 299227 h 622144"/>
              <a:gd name="connsiteX1157" fmla="*/ 1671743 w 3245936"/>
              <a:gd name="connsiteY1157" fmla="*/ 298734 h 622144"/>
              <a:gd name="connsiteX1158" fmla="*/ 1672214 w 3245936"/>
              <a:gd name="connsiteY1158" fmla="*/ 293232 h 622144"/>
              <a:gd name="connsiteX1159" fmla="*/ 1671880 w 3245936"/>
              <a:gd name="connsiteY1159" fmla="*/ 293232 h 622144"/>
              <a:gd name="connsiteX1160" fmla="*/ 1670128 w 3245936"/>
              <a:gd name="connsiteY1160" fmla="*/ 292136 h 622144"/>
              <a:gd name="connsiteX1161" fmla="*/ 1561198 w 3245936"/>
              <a:gd name="connsiteY1161" fmla="*/ 291769 h 622144"/>
              <a:gd name="connsiteX1162" fmla="*/ 1502268 w 3245936"/>
              <a:gd name="connsiteY1162" fmla="*/ 292603 h 622144"/>
              <a:gd name="connsiteX1163" fmla="*/ 1542449 w 3245936"/>
              <a:gd name="connsiteY1163" fmla="*/ 296581 h 622144"/>
              <a:gd name="connsiteX1164" fmla="*/ 1543816 w 3245936"/>
              <a:gd name="connsiteY1164" fmla="*/ 295727 h 622144"/>
              <a:gd name="connsiteX1165" fmla="*/ 1545265 w 3245936"/>
              <a:gd name="connsiteY1165" fmla="*/ 296860 h 622144"/>
              <a:gd name="connsiteX1166" fmla="*/ 1547359 w 3245936"/>
              <a:gd name="connsiteY1166" fmla="*/ 297067 h 622144"/>
              <a:gd name="connsiteX1167" fmla="*/ 2081731 w 3245936"/>
              <a:gd name="connsiteY1167" fmla="*/ 291136 h 622144"/>
              <a:gd name="connsiteX1168" fmla="*/ 2080179 w 3245936"/>
              <a:gd name="connsiteY1168" fmla="*/ 292165 h 622144"/>
              <a:gd name="connsiteX1169" fmla="*/ 2097314 w 3245936"/>
              <a:gd name="connsiteY1169" fmla="*/ 367374 h 622144"/>
              <a:gd name="connsiteX1170" fmla="*/ 2137338 w 3245936"/>
              <a:gd name="connsiteY1170" fmla="*/ 327846 h 622144"/>
              <a:gd name="connsiteX1171" fmla="*/ 2076369 w 3245936"/>
              <a:gd name="connsiteY1171" fmla="*/ 291136 h 622144"/>
              <a:gd name="connsiteX1172" fmla="*/ 2039802 w 3245936"/>
              <a:gd name="connsiteY1172" fmla="*/ 316397 h 622144"/>
              <a:gd name="connsiteX1173" fmla="*/ 2070911 w 3245936"/>
              <a:gd name="connsiteY1173" fmla="*/ 387348 h 622144"/>
              <a:gd name="connsiteX1174" fmla="*/ 2072521 w 3245936"/>
              <a:gd name="connsiteY1174" fmla="*/ 388577 h 622144"/>
              <a:gd name="connsiteX1175" fmla="*/ 2078483 w 3245936"/>
              <a:gd name="connsiteY1175" fmla="*/ 292327 h 622144"/>
              <a:gd name="connsiteX1176" fmla="*/ 2078217 w 3245936"/>
              <a:gd name="connsiteY1176" fmla="*/ 292327 h 622144"/>
              <a:gd name="connsiteX1177" fmla="*/ 2076369 w 3245936"/>
              <a:gd name="connsiteY1177" fmla="*/ 291136 h 622144"/>
              <a:gd name="connsiteX1178" fmla="*/ 1610509 w 3245936"/>
              <a:gd name="connsiteY1178" fmla="*/ 291071 h 622144"/>
              <a:gd name="connsiteX1179" fmla="*/ 1563689 w 3245936"/>
              <a:gd name="connsiteY1179" fmla="*/ 291734 h 622144"/>
              <a:gd name="connsiteX1180" fmla="*/ 1549268 w 3245936"/>
              <a:gd name="connsiteY1180" fmla="*/ 297256 h 622144"/>
              <a:gd name="connsiteX1181" fmla="*/ 1572642 w 3245936"/>
              <a:gd name="connsiteY1181" fmla="*/ 299570 h 622144"/>
              <a:gd name="connsiteX1182" fmla="*/ 1595137 w 3245936"/>
              <a:gd name="connsiteY1182" fmla="*/ 300090 h 622144"/>
              <a:gd name="connsiteX1183" fmla="*/ 1628975 w 3245936"/>
              <a:gd name="connsiteY1183" fmla="*/ 290810 h 622144"/>
              <a:gd name="connsiteX1184" fmla="*/ 1612129 w 3245936"/>
              <a:gd name="connsiteY1184" fmla="*/ 291048 h 622144"/>
              <a:gd name="connsiteX1185" fmla="*/ 1596642 w 3245936"/>
              <a:gd name="connsiteY1185" fmla="*/ 300137 h 622144"/>
              <a:gd name="connsiteX1186" fmla="*/ 1615749 w 3245936"/>
              <a:gd name="connsiteY1186" fmla="*/ 300556 h 622144"/>
              <a:gd name="connsiteX1187" fmla="*/ 1638907 w 3245936"/>
              <a:gd name="connsiteY1187" fmla="*/ 290669 h 622144"/>
              <a:gd name="connsiteX1188" fmla="*/ 1630397 w 3245936"/>
              <a:gd name="connsiteY1188" fmla="*/ 290790 h 622144"/>
              <a:gd name="connsiteX1189" fmla="*/ 1617121 w 3245936"/>
              <a:gd name="connsiteY1189" fmla="*/ 300575 h 622144"/>
              <a:gd name="connsiteX1190" fmla="*/ 1623646 w 3245936"/>
              <a:gd name="connsiteY1190" fmla="*/ 300728 h 622144"/>
              <a:gd name="connsiteX1191" fmla="*/ 1623655 w 3245936"/>
              <a:gd name="connsiteY1191" fmla="*/ 300299 h 622144"/>
              <a:gd name="connsiteX1192" fmla="*/ 1627941 w 3245936"/>
              <a:gd name="connsiteY1192" fmla="*/ 297623 h 622144"/>
              <a:gd name="connsiteX1193" fmla="*/ 1629599 w 3245936"/>
              <a:gd name="connsiteY1193" fmla="*/ 298613 h 622144"/>
              <a:gd name="connsiteX1194" fmla="*/ 1669156 w 3245936"/>
              <a:gd name="connsiteY1194" fmla="*/ 290241 h 622144"/>
              <a:gd name="connsiteX1195" fmla="*/ 1639889 w 3245936"/>
              <a:gd name="connsiteY1195" fmla="*/ 290655 h 622144"/>
              <a:gd name="connsiteX1196" fmla="*/ 1630027 w 3245936"/>
              <a:gd name="connsiteY1196" fmla="*/ 299071 h 622144"/>
              <a:gd name="connsiteX1197" fmla="*/ 1630656 w 3245936"/>
              <a:gd name="connsiteY1197" fmla="*/ 300537 h 622144"/>
              <a:gd name="connsiteX1198" fmla="*/ 1655470 w 3245936"/>
              <a:gd name="connsiteY1198" fmla="*/ 299448 h 622144"/>
              <a:gd name="connsiteX1199" fmla="*/ 1669528 w 3245936"/>
              <a:gd name="connsiteY1199" fmla="*/ 291289 h 622144"/>
              <a:gd name="connsiteX1200" fmla="*/ 1669156 w 3245936"/>
              <a:gd name="connsiteY1200" fmla="*/ 290241 h 622144"/>
              <a:gd name="connsiteX1201" fmla="*/ 2075740 w 3245936"/>
              <a:gd name="connsiteY1201" fmla="*/ 290050 h 622144"/>
              <a:gd name="connsiteX1202" fmla="*/ 2033097 w 3245936"/>
              <a:gd name="connsiteY1202" fmla="*/ 301080 h 622144"/>
              <a:gd name="connsiteX1203" fmla="*/ 2039507 w 3245936"/>
              <a:gd name="connsiteY1203" fmla="*/ 315701 h 622144"/>
              <a:gd name="connsiteX1204" fmla="*/ 2075921 w 3245936"/>
              <a:gd name="connsiteY1204" fmla="*/ 290536 h 622144"/>
              <a:gd name="connsiteX1205" fmla="*/ 2075740 w 3245936"/>
              <a:gd name="connsiteY1205" fmla="*/ 290050 h 622144"/>
              <a:gd name="connsiteX1206" fmla="*/ 2924313 w 3245936"/>
              <a:gd name="connsiteY1206" fmla="*/ 289393 h 622144"/>
              <a:gd name="connsiteX1207" fmla="*/ 2865382 w 3245936"/>
              <a:gd name="connsiteY1207" fmla="*/ 420924 h 622144"/>
              <a:gd name="connsiteX1208" fmla="*/ 2942201 w 3245936"/>
              <a:gd name="connsiteY1208" fmla="*/ 459719 h 622144"/>
              <a:gd name="connsiteX1209" fmla="*/ 2944306 w 3245936"/>
              <a:gd name="connsiteY1209" fmla="*/ 458262 h 622144"/>
              <a:gd name="connsiteX1210" fmla="*/ 2925265 w 3245936"/>
              <a:gd name="connsiteY1210" fmla="*/ 289507 h 622144"/>
              <a:gd name="connsiteX1211" fmla="*/ 2924522 w 3245936"/>
              <a:gd name="connsiteY1211" fmla="*/ 289488 h 622144"/>
              <a:gd name="connsiteX1212" fmla="*/ 2924313 w 3245936"/>
              <a:gd name="connsiteY1212" fmla="*/ 289393 h 622144"/>
              <a:gd name="connsiteX1213" fmla="*/ 2922884 w 3245936"/>
              <a:gd name="connsiteY1213" fmla="*/ 288555 h 622144"/>
              <a:gd name="connsiteX1214" fmla="*/ 2802679 w 3245936"/>
              <a:gd name="connsiteY1214" fmla="*/ 386310 h 622144"/>
              <a:gd name="connsiteX1215" fmla="*/ 2803136 w 3245936"/>
              <a:gd name="connsiteY1215" fmla="*/ 389025 h 622144"/>
              <a:gd name="connsiteX1216" fmla="*/ 2802974 w 3245936"/>
              <a:gd name="connsiteY1216" fmla="*/ 389406 h 622144"/>
              <a:gd name="connsiteX1217" fmla="*/ 2864572 w 3245936"/>
              <a:gd name="connsiteY1217" fmla="*/ 420524 h 622144"/>
              <a:gd name="connsiteX1218" fmla="*/ 2923494 w 3245936"/>
              <a:gd name="connsiteY1218" fmla="*/ 289022 h 622144"/>
              <a:gd name="connsiteX1219" fmla="*/ 2922884 w 3245936"/>
              <a:gd name="connsiteY1219" fmla="*/ 288555 h 622144"/>
              <a:gd name="connsiteX1220" fmla="*/ 2179705 w 3245936"/>
              <a:gd name="connsiteY1220" fmla="*/ 288469 h 622144"/>
              <a:gd name="connsiteX1221" fmla="*/ 2152654 w 3245936"/>
              <a:gd name="connsiteY1221" fmla="*/ 336970 h 622144"/>
              <a:gd name="connsiteX1222" fmla="*/ 2205375 w 3245936"/>
              <a:gd name="connsiteY1222" fmla="*/ 371784 h 622144"/>
              <a:gd name="connsiteX1223" fmla="*/ 2206766 w 3245936"/>
              <a:gd name="connsiteY1223" fmla="*/ 370794 h 622144"/>
              <a:gd name="connsiteX1224" fmla="*/ 2181792 w 3245936"/>
              <a:gd name="connsiteY1224" fmla="*/ 288698 h 622144"/>
              <a:gd name="connsiteX1225" fmla="*/ 2180248 w 3245936"/>
              <a:gd name="connsiteY1225" fmla="*/ 288707 h 622144"/>
              <a:gd name="connsiteX1226" fmla="*/ 2179705 w 3245936"/>
              <a:gd name="connsiteY1226" fmla="*/ 288469 h 622144"/>
              <a:gd name="connsiteX1227" fmla="*/ 2178839 w 3245936"/>
              <a:gd name="connsiteY1227" fmla="*/ 287993 h 622144"/>
              <a:gd name="connsiteX1228" fmla="*/ 2138643 w 3245936"/>
              <a:gd name="connsiteY1228" fmla="*/ 327703 h 622144"/>
              <a:gd name="connsiteX1229" fmla="*/ 2151978 w 3245936"/>
              <a:gd name="connsiteY1229" fmla="*/ 336513 h 622144"/>
              <a:gd name="connsiteX1230" fmla="*/ 2178972 w 3245936"/>
              <a:gd name="connsiteY1230" fmla="*/ 288126 h 622144"/>
              <a:gd name="connsiteX1231" fmla="*/ 2178839 w 3245936"/>
              <a:gd name="connsiteY1231" fmla="*/ 287993 h 622144"/>
              <a:gd name="connsiteX1232" fmla="*/ 2928380 w 3245936"/>
              <a:gd name="connsiteY1232" fmla="*/ 287755 h 622144"/>
              <a:gd name="connsiteX1233" fmla="*/ 2926170 w 3245936"/>
              <a:gd name="connsiteY1233" fmla="*/ 289441 h 622144"/>
              <a:gd name="connsiteX1234" fmla="*/ 2945211 w 3245936"/>
              <a:gd name="connsiteY1234" fmla="*/ 458186 h 622144"/>
              <a:gd name="connsiteX1235" fmla="*/ 2945954 w 3245936"/>
              <a:gd name="connsiteY1235" fmla="*/ 458224 h 622144"/>
              <a:gd name="connsiteX1236" fmla="*/ 2947240 w 3245936"/>
              <a:gd name="connsiteY1236" fmla="*/ 458805 h 622144"/>
              <a:gd name="connsiteX1237" fmla="*/ 3052548 w 3245936"/>
              <a:gd name="connsiteY1237" fmla="*/ 344533 h 622144"/>
              <a:gd name="connsiteX1238" fmla="*/ 3051738 w 3245936"/>
              <a:gd name="connsiteY1238" fmla="*/ 341447 h 622144"/>
              <a:gd name="connsiteX1239" fmla="*/ 3051843 w 3245936"/>
              <a:gd name="connsiteY1239" fmla="*/ 341209 h 622144"/>
              <a:gd name="connsiteX1240" fmla="*/ 2183801 w 3245936"/>
              <a:gd name="connsiteY1240" fmla="*/ 287450 h 622144"/>
              <a:gd name="connsiteX1241" fmla="*/ 2182372 w 3245936"/>
              <a:gd name="connsiteY1241" fmla="*/ 288479 h 622144"/>
              <a:gd name="connsiteX1242" fmla="*/ 2207337 w 3245936"/>
              <a:gd name="connsiteY1242" fmla="*/ 370584 h 622144"/>
              <a:gd name="connsiteX1243" fmla="*/ 2208881 w 3245936"/>
              <a:gd name="connsiteY1243" fmla="*/ 370565 h 622144"/>
              <a:gd name="connsiteX1244" fmla="*/ 2209023 w 3245936"/>
              <a:gd name="connsiteY1244" fmla="*/ 370641 h 622144"/>
              <a:gd name="connsiteX1245" fmla="*/ 2230531 w 3245936"/>
              <a:gd name="connsiteY1245" fmla="*/ 316463 h 622144"/>
              <a:gd name="connsiteX1246" fmla="*/ 1799201 w 3245936"/>
              <a:gd name="connsiteY1246" fmla="*/ 286383 h 622144"/>
              <a:gd name="connsiteX1247" fmla="*/ 1789371 w 3245936"/>
              <a:gd name="connsiteY1247" fmla="*/ 292536 h 622144"/>
              <a:gd name="connsiteX1248" fmla="*/ 1789695 w 3245936"/>
              <a:gd name="connsiteY1248" fmla="*/ 294927 h 622144"/>
              <a:gd name="connsiteX1249" fmla="*/ 1789666 w 3245936"/>
              <a:gd name="connsiteY1249" fmla="*/ 294994 h 622144"/>
              <a:gd name="connsiteX1250" fmla="*/ 2177534 w 3245936"/>
              <a:gd name="connsiteY1250" fmla="*/ 285678 h 622144"/>
              <a:gd name="connsiteX1251" fmla="*/ 2082531 w 3245936"/>
              <a:gd name="connsiteY1251" fmla="*/ 289050 h 622144"/>
              <a:gd name="connsiteX1252" fmla="*/ 2082522 w 3245936"/>
              <a:gd name="connsiteY1252" fmla="*/ 289650 h 622144"/>
              <a:gd name="connsiteX1253" fmla="*/ 2082169 w 3245936"/>
              <a:gd name="connsiteY1253" fmla="*/ 290422 h 622144"/>
              <a:gd name="connsiteX1254" fmla="*/ 2137938 w 3245936"/>
              <a:gd name="connsiteY1254" fmla="*/ 327255 h 622144"/>
              <a:gd name="connsiteX1255" fmla="*/ 2178277 w 3245936"/>
              <a:gd name="connsiteY1255" fmla="*/ 287402 h 622144"/>
              <a:gd name="connsiteX1256" fmla="*/ 2177534 w 3245936"/>
              <a:gd name="connsiteY1256" fmla="*/ 285678 h 622144"/>
              <a:gd name="connsiteX1257" fmla="*/ 1093941 w 3245936"/>
              <a:gd name="connsiteY1257" fmla="*/ 285640 h 622144"/>
              <a:gd name="connsiteX1258" fmla="*/ 1066957 w 3245936"/>
              <a:gd name="connsiteY1258" fmla="*/ 334037 h 622144"/>
              <a:gd name="connsiteX1259" fmla="*/ 1067090 w 3245936"/>
              <a:gd name="connsiteY1259" fmla="*/ 334170 h 622144"/>
              <a:gd name="connsiteX1260" fmla="*/ 1107295 w 3245936"/>
              <a:gd name="connsiteY1260" fmla="*/ 294460 h 622144"/>
              <a:gd name="connsiteX1261" fmla="*/ 1239350 w 3245936"/>
              <a:gd name="connsiteY1261" fmla="*/ 283707 h 622144"/>
              <a:gd name="connsiteX1262" fmla="*/ 1207146 w 3245936"/>
              <a:gd name="connsiteY1262" fmla="*/ 305957 h 622144"/>
              <a:gd name="connsiteX1263" fmla="*/ 1213680 w 3245936"/>
              <a:gd name="connsiteY1263" fmla="*/ 320864 h 622144"/>
              <a:gd name="connsiteX1264" fmla="*/ 1260210 w 3245936"/>
              <a:gd name="connsiteY1264" fmla="*/ 308834 h 622144"/>
              <a:gd name="connsiteX1265" fmla="*/ 1262334 w 3245936"/>
              <a:gd name="connsiteY1265" fmla="*/ 301175 h 622144"/>
              <a:gd name="connsiteX1266" fmla="*/ 193772 w 3245936"/>
              <a:gd name="connsiteY1266" fmla="*/ 281649 h 622144"/>
              <a:gd name="connsiteX1267" fmla="*/ 190800 w 3245936"/>
              <a:gd name="connsiteY1267" fmla="*/ 283402 h 622144"/>
              <a:gd name="connsiteX1268" fmla="*/ 183608 w 3245936"/>
              <a:gd name="connsiteY1268" fmla="*/ 385453 h 622144"/>
              <a:gd name="connsiteX1269" fmla="*/ 183827 w 3245936"/>
              <a:gd name="connsiteY1269" fmla="*/ 385462 h 622144"/>
              <a:gd name="connsiteX1270" fmla="*/ 186161 w 3245936"/>
              <a:gd name="connsiteY1270" fmla="*/ 387291 h 622144"/>
              <a:gd name="connsiteX1271" fmla="*/ 317187 w 3245936"/>
              <a:gd name="connsiteY1271" fmla="*/ 337028 h 622144"/>
              <a:gd name="connsiteX1272" fmla="*/ 317120 w 3245936"/>
              <a:gd name="connsiteY1272" fmla="*/ 335342 h 622144"/>
              <a:gd name="connsiteX1273" fmla="*/ 317225 w 3245936"/>
              <a:gd name="connsiteY1273" fmla="*/ 335103 h 622144"/>
              <a:gd name="connsiteX1274" fmla="*/ 187333 w 3245936"/>
              <a:gd name="connsiteY1274" fmla="*/ 280906 h 622144"/>
              <a:gd name="connsiteX1275" fmla="*/ 69204 w 3245936"/>
              <a:gd name="connsiteY1275" fmla="*/ 303223 h 622144"/>
              <a:gd name="connsiteX1276" fmla="*/ 69175 w 3245936"/>
              <a:gd name="connsiteY1276" fmla="*/ 304309 h 622144"/>
              <a:gd name="connsiteX1277" fmla="*/ 68746 w 3245936"/>
              <a:gd name="connsiteY1277" fmla="*/ 305243 h 622144"/>
              <a:gd name="connsiteX1278" fmla="*/ 180427 w 3245936"/>
              <a:gd name="connsiteY1278" fmla="*/ 386558 h 622144"/>
              <a:gd name="connsiteX1279" fmla="*/ 182942 w 3245936"/>
              <a:gd name="connsiteY1279" fmla="*/ 385424 h 622144"/>
              <a:gd name="connsiteX1280" fmla="*/ 190123 w 3245936"/>
              <a:gd name="connsiteY1280" fmla="*/ 283383 h 622144"/>
              <a:gd name="connsiteX1281" fmla="*/ 189904 w 3245936"/>
              <a:gd name="connsiteY1281" fmla="*/ 283383 h 622144"/>
              <a:gd name="connsiteX1282" fmla="*/ 187333 w 3245936"/>
              <a:gd name="connsiteY1282" fmla="*/ 280906 h 622144"/>
              <a:gd name="connsiteX1283" fmla="*/ 1927055 w 3245936"/>
              <a:gd name="connsiteY1283" fmla="*/ 278963 h 622144"/>
              <a:gd name="connsiteX1284" fmla="*/ 1952401 w 3245936"/>
              <a:gd name="connsiteY1284" fmla="*/ 326445 h 622144"/>
              <a:gd name="connsiteX1285" fmla="*/ 1972441 w 3245936"/>
              <a:gd name="connsiteY1285" fmla="*/ 316720 h 622144"/>
              <a:gd name="connsiteX1286" fmla="*/ 1972270 w 3245936"/>
              <a:gd name="connsiteY1286" fmla="*/ 314768 h 622144"/>
              <a:gd name="connsiteX1287" fmla="*/ 1972737 w 3245936"/>
              <a:gd name="connsiteY1287" fmla="*/ 313739 h 622144"/>
              <a:gd name="connsiteX1288" fmla="*/ 2142834 w 3245936"/>
              <a:gd name="connsiteY1288" fmla="*/ 275801 h 622144"/>
              <a:gd name="connsiteX1289" fmla="*/ 2083513 w 3245936"/>
              <a:gd name="connsiteY1289" fmla="*/ 288364 h 622144"/>
              <a:gd name="connsiteX1290" fmla="*/ 2177553 w 3245936"/>
              <a:gd name="connsiteY1290" fmla="*/ 285031 h 622144"/>
              <a:gd name="connsiteX1291" fmla="*/ 2177562 w 3245936"/>
              <a:gd name="connsiteY1291" fmla="*/ 284793 h 622144"/>
              <a:gd name="connsiteX1292" fmla="*/ 740697 w 3245936"/>
              <a:gd name="connsiteY1292" fmla="*/ 274972 h 622144"/>
              <a:gd name="connsiteX1293" fmla="*/ 631102 w 3245936"/>
              <a:gd name="connsiteY1293" fmla="*/ 318701 h 622144"/>
              <a:gd name="connsiteX1294" fmla="*/ 631179 w 3245936"/>
              <a:gd name="connsiteY1294" fmla="*/ 320083 h 622144"/>
              <a:gd name="connsiteX1295" fmla="*/ 780959 w 3245936"/>
              <a:gd name="connsiteY1295" fmla="*/ 360249 h 622144"/>
              <a:gd name="connsiteX1296" fmla="*/ 782255 w 3245936"/>
              <a:gd name="connsiteY1296" fmla="*/ 358602 h 622144"/>
              <a:gd name="connsiteX1297" fmla="*/ 1399151 w 3245936"/>
              <a:gd name="connsiteY1297" fmla="*/ 270210 h 622144"/>
              <a:gd name="connsiteX1298" fmla="*/ 1368490 w 3245936"/>
              <a:gd name="connsiteY1298" fmla="*/ 379347 h 622144"/>
              <a:gd name="connsiteX1299" fmla="*/ 1369271 w 3245936"/>
              <a:gd name="connsiteY1299" fmla="*/ 380347 h 622144"/>
              <a:gd name="connsiteX1300" fmla="*/ 1371566 w 3245936"/>
              <a:gd name="connsiteY1300" fmla="*/ 379909 h 622144"/>
              <a:gd name="connsiteX1301" fmla="*/ 2171628 w 3245936"/>
              <a:gd name="connsiteY1301" fmla="*/ 269696 h 622144"/>
              <a:gd name="connsiteX1302" fmla="*/ 2144844 w 3245936"/>
              <a:gd name="connsiteY1302" fmla="*/ 275372 h 622144"/>
              <a:gd name="connsiteX1303" fmla="*/ 2177801 w 3245936"/>
              <a:gd name="connsiteY1303" fmla="*/ 283907 h 622144"/>
              <a:gd name="connsiteX1304" fmla="*/ 2178982 w 3245936"/>
              <a:gd name="connsiteY1304" fmla="*/ 282364 h 622144"/>
              <a:gd name="connsiteX1305" fmla="*/ 1029228 w 3245936"/>
              <a:gd name="connsiteY1305" fmla="*/ 268838 h 622144"/>
              <a:gd name="connsiteX1306" fmla="*/ 1013617 w 3245936"/>
              <a:gd name="connsiteY1306" fmla="*/ 304585 h 622144"/>
              <a:gd name="connsiteX1307" fmla="*/ 1014750 w 3245936"/>
              <a:gd name="connsiteY1307" fmla="*/ 305300 h 622144"/>
              <a:gd name="connsiteX1308" fmla="*/ 2462017 w 3245936"/>
              <a:gd name="connsiteY1308" fmla="*/ 264704 h 622144"/>
              <a:gd name="connsiteX1309" fmla="*/ 2461207 w 3245936"/>
              <a:gd name="connsiteY1309" fmla="*/ 361869 h 622144"/>
              <a:gd name="connsiteX1310" fmla="*/ 2461655 w 3245936"/>
              <a:gd name="connsiteY1310" fmla="*/ 361878 h 622144"/>
              <a:gd name="connsiteX1311" fmla="*/ 2463951 w 3245936"/>
              <a:gd name="connsiteY1311" fmla="*/ 363650 h 622144"/>
              <a:gd name="connsiteX1312" fmla="*/ 2477848 w 3245936"/>
              <a:gd name="connsiteY1312" fmla="*/ 358107 h 622144"/>
              <a:gd name="connsiteX1313" fmla="*/ 767329 w 3245936"/>
              <a:gd name="connsiteY1313" fmla="*/ 264352 h 622144"/>
              <a:gd name="connsiteX1314" fmla="*/ 741497 w 3245936"/>
              <a:gd name="connsiteY1314" fmla="*/ 274667 h 622144"/>
              <a:gd name="connsiteX1315" fmla="*/ 783036 w 3245936"/>
              <a:gd name="connsiteY1315" fmla="*/ 358268 h 622144"/>
              <a:gd name="connsiteX1316" fmla="*/ 783226 w 3245936"/>
              <a:gd name="connsiteY1316" fmla="*/ 358183 h 622144"/>
              <a:gd name="connsiteX1317" fmla="*/ 2197946 w 3245936"/>
              <a:gd name="connsiteY1317" fmla="*/ 264133 h 622144"/>
              <a:gd name="connsiteX1318" fmla="*/ 2172362 w 3245936"/>
              <a:gd name="connsiteY1318" fmla="*/ 269543 h 622144"/>
              <a:gd name="connsiteX1319" fmla="*/ 2179620 w 3245936"/>
              <a:gd name="connsiteY1319" fmla="*/ 282021 h 622144"/>
              <a:gd name="connsiteX1320" fmla="*/ 2181858 w 3245936"/>
              <a:gd name="connsiteY1320" fmla="*/ 281745 h 622144"/>
              <a:gd name="connsiteX1321" fmla="*/ 2182991 w 3245936"/>
              <a:gd name="connsiteY1321" fmla="*/ 282249 h 622144"/>
              <a:gd name="connsiteX1322" fmla="*/ 2462903 w 3245936"/>
              <a:gd name="connsiteY1322" fmla="*/ 263895 h 622144"/>
              <a:gd name="connsiteX1323" fmla="*/ 2462703 w 3245936"/>
              <a:gd name="connsiteY1323" fmla="*/ 263971 h 622144"/>
              <a:gd name="connsiteX1324" fmla="*/ 2478600 w 3245936"/>
              <a:gd name="connsiteY1324" fmla="*/ 357811 h 622144"/>
              <a:gd name="connsiteX1325" fmla="*/ 2504432 w 3245936"/>
              <a:gd name="connsiteY1325" fmla="*/ 347505 h 622144"/>
              <a:gd name="connsiteX1326" fmla="*/ 1277250 w 3245936"/>
              <a:gd name="connsiteY1326" fmla="*/ 263294 h 622144"/>
              <a:gd name="connsiteX1327" fmla="*/ 1293957 w 3245936"/>
              <a:gd name="connsiteY1327" fmla="*/ 294584 h 622144"/>
              <a:gd name="connsiteX1328" fmla="*/ 1299481 w 3245936"/>
              <a:gd name="connsiteY1328" fmla="*/ 291898 h 622144"/>
              <a:gd name="connsiteX1329" fmla="*/ 2459426 w 3245936"/>
              <a:gd name="connsiteY1329" fmla="*/ 263247 h 622144"/>
              <a:gd name="connsiteX1330" fmla="*/ 2414344 w 3245936"/>
              <a:gd name="connsiteY1330" fmla="*/ 303681 h 622144"/>
              <a:gd name="connsiteX1331" fmla="*/ 2459045 w 3245936"/>
              <a:gd name="connsiteY1331" fmla="*/ 362307 h 622144"/>
              <a:gd name="connsiteX1332" fmla="*/ 2460569 w 3245936"/>
              <a:gd name="connsiteY1332" fmla="*/ 361850 h 622144"/>
              <a:gd name="connsiteX1333" fmla="*/ 2461379 w 3245936"/>
              <a:gd name="connsiteY1333" fmla="*/ 264085 h 622144"/>
              <a:gd name="connsiteX1334" fmla="*/ 2460922 w 3245936"/>
              <a:gd name="connsiteY1334" fmla="*/ 264066 h 622144"/>
              <a:gd name="connsiteX1335" fmla="*/ 2459426 w 3245936"/>
              <a:gd name="connsiteY1335" fmla="*/ 263247 h 622144"/>
              <a:gd name="connsiteX1336" fmla="*/ 1273869 w 3245936"/>
              <a:gd name="connsiteY1336" fmla="*/ 262504 h 622144"/>
              <a:gd name="connsiteX1337" fmla="*/ 1263258 w 3245936"/>
              <a:gd name="connsiteY1337" fmla="*/ 300633 h 622144"/>
              <a:gd name="connsiteX1338" fmla="*/ 1267468 w 3245936"/>
              <a:gd name="connsiteY1338" fmla="*/ 303976 h 622144"/>
              <a:gd name="connsiteX1339" fmla="*/ 1267668 w 3245936"/>
              <a:gd name="connsiteY1339" fmla="*/ 304138 h 622144"/>
              <a:gd name="connsiteX1340" fmla="*/ 1270278 w 3245936"/>
              <a:gd name="connsiteY1340" fmla="*/ 303080 h 622144"/>
              <a:gd name="connsiteX1341" fmla="*/ 1273916 w 3245936"/>
              <a:gd name="connsiteY1341" fmla="*/ 262504 h 622144"/>
              <a:gd name="connsiteX1342" fmla="*/ 1273869 w 3245936"/>
              <a:gd name="connsiteY1342" fmla="*/ 262504 h 622144"/>
              <a:gd name="connsiteX1343" fmla="*/ 943837 w 3245936"/>
              <a:gd name="connsiteY1343" fmla="*/ 262332 h 622144"/>
              <a:gd name="connsiteX1344" fmla="*/ 986728 w 3245936"/>
              <a:gd name="connsiteY1344" fmla="*/ 364193 h 622144"/>
              <a:gd name="connsiteX1345" fmla="*/ 1012579 w 3245936"/>
              <a:gd name="connsiteY1345" fmla="*/ 305005 h 622144"/>
              <a:gd name="connsiteX1346" fmla="*/ 1275716 w 3245936"/>
              <a:gd name="connsiteY1346" fmla="*/ 262294 h 622144"/>
              <a:gd name="connsiteX1347" fmla="*/ 1274383 w 3245936"/>
              <a:gd name="connsiteY1347" fmla="*/ 262513 h 622144"/>
              <a:gd name="connsiteX1348" fmla="*/ 1270735 w 3245936"/>
              <a:gd name="connsiteY1348" fmla="*/ 303099 h 622144"/>
              <a:gd name="connsiteX1349" fmla="*/ 1271001 w 3245936"/>
              <a:gd name="connsiteY1349" fmla="*/ 303099 h 622144"/>
              <a:gd name="connsiteX1350" fmla="*/ 1273202 w 3245936"/>
              <a:gd name="connsiteY1350" fmla="*/ 304671 h 622144"/>
              <a:gd name="connsiteX1351" fmla="*/ 1293147 w 3245936"/>
              <a:gd name="connsiteY1351" fmla="*/ 294984 h 622144"/>
              <a:gd name="connsiteX1352" fmla="*/ 2089180 w 3245936"/>
              <a:gd name="connsiteY1352" fmla="*/ 261923 h 622144"/>
              <a:gd name="connsiteX1353" fmla="*/ 2080550 w 3245936"/>
              <a:gd name="connsiteY1353" fmla="*/ 285688 h 622144"/>
              <a:gd name="connsiteX1354" fmla="*/ 2082341 w 3245936"/>
              <a:gd name="connsiteY1354" fmla="*/ 287669 h 622144"/>
              <a:gd name="connsiteX1355" fmla="*/ 2140824 w 3245936"/>
              <a:gd name="connsiteY1355" fmla="*/ 275277 h 622144"/>
              <a:gd name="connsiteX1356" fmla="*/ 2464979 w 3245936"/>
              <a:gd name="connsiteY1356" fmla="*/ 261904 h 622144"/>
              <a:gd name="connsiteX1357" fmla="*/ 2463684 w 3245936"/>
              <a:gd name="connsiteY1357" fmla="*/ 263561 h 622144"/>
              <a:gd name="connsiteX1358" fmla="*/ 2505232 w 3245936"/>
              <a:gd name="connsiteY1358" fmla="*/ 347181 h 622144"/>
              <a:gd name="connsiteX1359" fmla="*/ 2614826 w 3245936"/>
              <a:gd name="connsiteY1359" fmla="*/ 303452 h 622144"/>
              <a:gd name="connsiteX1360" fmla="*/ 2614750 w 3245936"/>
              <a:gd name="connsiteY1360" fmla="*/ 302071 h 622144"/>
              <a:gd name="connsiteX1361" fmla="*/ 1271792 w 3245936"/>
              <a:gd name="connsiteY1361" fmla="*/ 261304 h 622144"/>
              <a:gd name="connsiteX1362" fmla="*/ 1240712 w 3245936"/>
              <a:gd name="connsiteY1362" fmla="*/ 282773 h 622144"/>
              <a:gd name="connsiteX1363" fmla="*/ 1262629 w 3245936"/>
              <a:gd name="connsiteY1363" fmla="*/ 300147 h 622144"/>
              <a:gd name="connsiteX1364" fmla="*/ 1273164 w 3245936"/>
              <a:gd name="connsiteY1364" fmla="*/ 262275 h 622144"/>
              <a:gd name="connsiteX1365" fmla="*/ 1271792 w 3245936"/>
              <a:gd name="connsiteY1365" fmla="*/ 261304 h 622144"/>
              <a:gd name="connsiteX1366" fmla="*/ 786893 w 3245936"/>
              <a:gd name="connsiteY1366" fmla="*/ 259856 h 622144"/>
              <a:gd name="connsiteX1367" fmla="*/ 785369 w 3245936"/>
              <a:gd name="connsiteY1367" fmla="*/ 260313 h 622144"/>
              <a:gd name="connsiteX1368" fmla="*/ 784560 w 3245936"/>
              <a:gd name="connsiteY1368" fmla="*/ 358078 h 622144"/>
              <a:gd name="connsiteX1369" fmla="*/ 785007 w 3245936"/>
              <a:gd name="connsiteY1369" fmla="*/ 358087 h 622144"/>
              <a:gd name="connsiteX1370" fmla="*/ 786512 w 3245936"/>
              <a:gd name="connsiteY1370" fmla="*/ 358907 h 622144"/>
              <a:gd name="connsiteX1371" fmla="*/ 831594 w 3245936"/>
              <a:gd name="connsiteY1371" fmla="*/ 318473 h 622144"/>
              <a:gd name="connsiteX1372" fmla="*/ 781969 w 3245936"/>
              <a:gd name="connsiteY1372" fmla="*/ 258503 h 622144"/>
              <a:gd name="connsiteX1373" fmla="*/ 768091 w 3245936"/>
              <a:gd name="connsiteY1373" fmla="*/ 264037 h 622144"/>
              <a:gd name="connsiteX1374" fmla="*/ 783912 w 3245936"/>
              <a:gd name="connsiteY1374" fmla="*/ 357449 h 622144"/>
              <a:gd name="connsiteX1375" fmla="*/ 784722 w 3245936"/>
              <a:gd name="connsiteY1375" fmla="*/ 260285 h 622144"/>
              <a:gd name="connsiteX1376" fmla="*/ 784274 w 3245936"/>
              <a:gd name="connsiteY1376" fmla="*/ 260285 h 622144"/>
              <a:gd name="connsiteX1377" fmla="*/ 781969 w 3245936"/>
              <a:gd name="connsiteY1377" fmla="*/ 258503 h 622144"/>
              <a:gd name="connsiteX1378" fmla="*/ 2259201 w 3245936"/>
              <a:gd name="connsiteY1378" fmla="*/ 257961 h 622144"/>
              <a:gd name="connsiteX1379" fmla="*/ 2233341 w 3245936"/>
              <a:gd name="connsiteY1379" fmla="*/ 317158 h 622144"/>
              <a:gd name="connsiteX1380" fmla="*/ 2302102 w 3245936"/>
              <a:gd name="connsiteY1380" fmla="*/ 359821 h 622144"/>
              <a:gd name="connsiteX1381" fmla="*/ 2259934 w 3245936"/>
              <a:gd name="connsiteY1381" fmla="*/ 257265 h 622144"/>
              <a:gd name="connsiteX1382" fmla="*/ 2303492 w 3245936"/>
              <a:gd name="connsiteY1382" fmla="*/ 360678 h 622144"/>
              <a:gd name="connsiteX1383" fmla="*/ 2327943 w 3245936"/>
              <a:gd name="connsiteY1383" fmla="*/ 375871 h 622144"/>
              <a:gd name="connsiteX1384" fmla="*/ 2328581 w 3245936"/>
              <a:gd name="connsiteY1384" fmla="*/ 375271 h 622144"/>
              <a:gd name="connsiteX1385" fmla="*/ 2069930 w 3245936"/>
              <a:gd name="connsiteY1385" fmla="*/ 256942 h 622144"/>
              <a:gd name="connsiteX1386" fmla="*/ 2078407 w 3245936"/>
              <a:gd name="connsiteY1386" fmla="*/ 285336 h 622144"/>
              <a:gd name="connsiteX1387" fmla="*/ 2079836 w 3245936"/>
              <a:gd name="connsiteY1387" fmla="*/ 285364 h 622144"/>
              <a:gd name="connsiteX1388" fmla="*/ 2079922 w 3245936"/>
              <a:gd name="connsiteY1388" fmla="*/ 285402 h 622144"/>
              <a:gd name="connsiteX1389" fmla="*/ 2088513 w 3245936"/>
              <a:gd name="connsiteY1389" fmla="*/ 261752 h 622144"/>
              <a:gd name="connsiteX1390" fmla="*/ 2366062 w 3245936"/>
              <a:gd name="connsiteY1390" fmla="*/ 256894 h 622144"/>
              <a:gd name="connsiteX1391" fmla="*/ 2332020 w 3245936"/>
              <a:gd name="connsiteY1391" fmla="*/ 374861 h 622144"/>
              <a:gd name="connsiteX1392" fmla="*/ 2333001 w 3245936"/>
              <a:gd name="connsiteY1392" fmla="*/ 375433 h 622144"/>
              <a:gd name="connsiteX1393" fmla="*/ 2342421 w 3245936"/>
              <a:gd name="connsiteY1393" fmla="*/ 366974 h 622144"/>
              <a:gd name="connsiteX1394" fmla="*/ 902336 w 3245936"/>
              <a:gd name="connsiteY1394" fmla="*/ 256236 h 622144"/>
              <a:gd name="connsiteX1395" fmla="*/ 832747 w 3245936"/>
              <a:gd name="connsiteY1395" fmla="*/ 318644 h 622144"/>
              <a:gd name="connsiteX1396" fmla="*/ 875019 w 3245936"/>
              <a:gd name="connsiteY1396" fmla="*/ 374080 h 622144"/>
              <a:gd name="connsiteX1397" fmla="*/ 877114 w 3245936"/>
              <a:gd name="connsiteY1397" fmla="*/ 373632 h 622144"/>
              <a:gd name="connsiteX1398" fmla="*/ 921720 w 3245936"/>
              <a:gd name="connsiteY1398" fmla="*/ 255970 h 622144"/>
              <a:gd name="connsiteX1399" fmla="*/ 979889 w 3245936"/>
              <a:gd name="connsiteY1399" fmla="*/ 371137 h 622144"/>
              <a:gd name="connsiteX1400" fmla="*/ 983785 w 3245936"/>
              <a:gd name="connsiteY1400" fmla="*/ 370927 h 622144"/>
              <a:gd name="connsiteX1401" fmla="*/ 985842 w 3245936"/>
              <a:gd name="connsiteY1401" fmla="*/ 366231 h 622144"/>
              <a:gd name="connsiteX1402" fmla="*/ 1148605 w 3245936"/>
              <a:gd name="connsiteY1402" fmla="*/ 254779 h 622144"/>
              <a:gd name="connsiteX1403" fmla="*/ 1108591 w 3245936"/>
              <a:gd name="connsiteY1403" fmla="*/ 294308 h 622144"/>
              <a:gd name="connsiteX1404" fmla="*/ 1164198 w 3245936"/>
              <a:gd name="connsiteY1404" fmla="*/ 331027 h 622144"/>
              <a:gd name="connsiteX1405" fmla="*/ 1165760 w 3245936"/>
              <a:gd name="connsiteY1405" fmla="*/ 329989 h 622144"/>
              <a:gd name="connsiteX1406" fmla="*/ 2255925 w 3245936"/>
              <a:gd name="connsiteY1406" fmla="*/ 254598 h 622144"/>
              <a:gd name="connsiteX1407" fmla="*/ 2231521 w 3245936"/>
              <a:gd name="connsiteY1407" fmla="*/ 316025 h 622144"/>
              <a:gd name="connsiteX1408" fmla="*/ 2232693 w 3245936"/>
              <a:gd name="connsiteY1408" fmla="*/ 316739 h 622144"/>
              <a:gd name="connsiteX1409" fmla="*/ 2258801 w 3245936"/>
              <a:gd name="connsiteY1409" fmla="*/ 256989 h 622144"/>
              <a:gd name="connsiteX1410" fmla="*/ 2257801 w 3245936"/>
              <a:gd name="connsiteY1410" fmla="*/ 254598 h 622144"/>
              <a:gd name="connsiteX1411" fmla="*/ 2256067 w 3245936"/>
              <a:gd name="connsiteY1411" fmla="*/ 254665 h 622144"/>
              <a:gd name="connsiteX1412" fmla="*/ 2255925 w 3245936"/>
              <a:gd name="connsiteY1412" fmla="*/ 254598 h 622144"/>
              <a:gd name="connsiteX1413" fmla="*/ 2246999 w 3245936"/>
              <a:gd name="connsiteY1413" fmla="*/ 253741 h 622144"/>
              <a:gd name="connsiteX1414" fmla="*/ 2199203 w 3245936"/>
              <a:gd name="connsiteY1414" fmla="*/ 263857 h 622144"/>
              <a:gd name="connsiteX1415" fmla="*/ 2183573 w 3245936"/>
              <a:gd name="connsiteY1415" fmla="*/ 282783 h 622144"/>
              <a:gd name="connsiteX1416" fmla="*/ 2184134 w 3245936"/>
              <a:gd name="connsiteY1416" fmla="*/ 283431 h 622144"/>
              <a:gd name="connsiteX1417" fmla="*/ 2253753 w 3245936"/>
              <a:gd name="connsiteY1417" fmla="*/ 252893 h 622144"/>
              <a:gd name="connsiteX1418" fmla="*/ 2184354 w 3245936"/>
              <a:gd name="connsiteY1418" fmla="*/ 284050 h 622144"/>
              <a:gd name="connsiteX1419" fmla="*/ 2184535 w 3245936"/>
              <a:gd name="connsiteY1419" fmla="*/ 286031 h 622144"/>
              <a:gd name="connsiteX1420" fmla="*/ 2184249 w 3245936"/>
              <a:gd name="connsiteY1420" fmla="*/ 286679 h 622144"/>
              <a:gd name="connsiteX1421" fmla="*/ 2230864 w 3245936"/>
              <a:gd name="connsiteY1421" fmla="*/ 315616 h 622144"/>
              <a:gd name="connsiteX1422" fmla="*/ 2255220 w 3245936"/>
              <a:gd name="connsiteY1422" fmla="*/ 254294 h 622144"/>
              <a:gd name="connsiteX1423" fmla="*/ 2253753 w 3245936"/>
              <a:gd name="connsiteY1423" fmla="*/ 252893 h 622144"/>
              <a:gd name="connsiteX1424" fmla="*/ 2253543 w 3245936"/>
              <a:gd name="connsiteY1424" fmla="*/ 252351 h 622144"/>
              <a:gd name="connsiteX1425" fmla="*/ 2249562 w 3245936"/>
              <a:gd name="connsiteY1425" fmla="*/ 253189 h 622144"/>
              <a:gd name="connsiteX1426" fmla="*/ 2208947 w 3245936"/>
              <a:gd name="connsiteY1426" fmla="*/ 272372 h 622144"/>
              <a:gd name="connsiteX1427" fmla="*/ 1036915 w 3245936"/>
              <a:gd name="connsiteY1427" fmla="*/ 251512 h 622144"/>
              <a:gd name="connsiteX1428" fmla="*/ 1015408 w 3245936"/>
              <a:gd name="connsiteY1428" fmla="*/ 305681 h 622144"/>
              <a:gd name="connsiteX1429" fmla="*/ 1062137 w 3245936"/>
              <a:gd name="connsiteY1429" fmla="*/ 334694 h 622144"/>
              <a:gd name="connsiteX1430" fmla="*/ 1063576 w 3245936"/>
              <a:gd name="connsiteY1430" fmla="*/ 333675 h 622144"/>
              <a:gd name="connsiteX1431" fmla="*/ 1038601 w 3245936"/>
              <a:gd name="connsiteY1431" fmla="*/ 251579 h 622144"/>
              <a:gd name="connsiteX1432" fmla="*/ 1037048 w 3245936"/>
              <a:gd name="connsiteY1432" fmla="*/ 251588 h 622144"/>
              <a:gd name="connsiteX1433" fmla="*/ 1036915 w 3245936"/>
              <a:gd name="connsiteY1433" fmla="*/ 251512 h 622144"/>
              <a:gd name="connsiteX1434" fmla="*/ 2253362 w 3245936"/>
              <a:gd name="connsiteY1434" fmla="*/ 251398 h 622144"/>
              <a:gd name="connsiteX1435" fmla="*/ 2253172 w 3245936"/>
              <a:gd name="connsiteY1435" fmla="*/ 251484 h 622144"/>
              <a:gd name="connsiteX1436" fmla="*/ 2253362 w 3245936"/>
              <a:gd name="connsiteY1436" fmla="*/ 251455 h 622144"/>
              <a:gd name="connsiteX1437" fmla="*/ 2253362 w 3245936"/>
              <a:gd name="connsiteY1437" fmla="*/ 251398 h 622144"/>
              <a:gd name="connsiteX1438" fmla="*/ 2261278 w 3245936"/>
              <a:gd name="connsiteY1438" fmla="*/ 251274 h 622144"/>
              <a:gd name="connsiteX1439" fmla="*/ 2260354 w 3245936"/>
              <a:gd name="connsiteY1439" fmla="*/ 251331 h 622144"/>
              <a:gd name="connsiteX1440" fmla="*/ 2260344 w 3245936"/>
              <a:gd name="connsiteY1440" fmla="*/ 251979 h 622144"/>
              <a:gd name="connsiteX1441" fmla="*/ 2258963 w 3245936"/>
              <a:gd name="connsiteY1441" fmla="*/ 254017 h 622144"/>
              <a:gd name="connsiteX1442" fmla="*/ 2259611 w 3245936"/>
              <a:gd name="connsiteY1442" fmla="*/ 255103 h 622144"/>
              <a:gd name="connsiteX1443" fmla="*/ 2266031 w 3245936"/>
              <a:gd name="connsiteY1443" fmla="*/ 251017 h 622144"/>
              <a:gd name="connsiteX1444" fmla="*/ 2262144 w 3245936"/>
              <a:gd name="connsiteY1444" fmla="*/ 251236 h 622144"/>
              <a:gd name="connsiteX1445" fmla="*/ 2260096 w 3245936"/>
              <a:gd name="connsiteY1445" fmla="*/ 255932 h 622144"/>
              <a:gd name="connsiteX1446" fmla="*/ 2324219 w 3245936"/>
              <a:gd name="connsiteY1446" fmla="*/ 366184 h 622144"/>
              <a:gd name="connsiteX1447" fmla="*/ 1040544 w 3245936"/>
              <a:gd name="connsiteY1447" fmla="*/ 250379 h 622144"/>
              <a:gd name="connsiteX1448" fmla="*/ 1039153 w 3245936"/>
              <a:gd name="connsiteY1448" fmla="*/ 251360 h 622144"/>
              <a:gd name="connsiteX1449" fmla="*/ 1064128 w 3245936"/>
              <a:gd name="connsiteY1449" fmla="*/ 333465 h 622144"/>
              <a:gd name="connsiteX1450" fmla="*/ 1065671 w 3245936"/>
              <a:gd name="connsiteY1450" fmla="*/ 333456 h 622144"/>
              <a:gd name="connsiteX1451" fmla="*/ 1066214 w 3245936"/>
              <a:gd name="connsiteY1451" fmla="*/ 333694 h 622144"/>
              <a:gd name="connsiteX1452" fmla="*/ 1093255 w 3245936"/>
              <a:gd name="connsiteY1452" fmla="*/ 285193 h 622144"/>
              <a:gd name="connsiteX1453" fmla="*/ 2763426 w 3245936"/>
              <a:gd name="connsiteY1453" fmla="*/ 250169 h 622144"/>
              <a:gd name="connsiteX1454" fmla="*/ 2773503 w 3245936"/>
              <a:gd name="connsiteY1454" fmla="*/ 393111 h 622144"/>
              <a:gd name="connsiteX1455" fmla="*/ 2796154 w 3245936"/>
              <a:gd name="connsiteY1455" fmla="*/ 388539 h 622144"/>
              <a:gd name="connsiteX1456" fmla="*/ 2796183 w 3245936"/>
              <a:gd name="connsiteY1456" fmla="*/ 387405 h 622144"/>
              <a:gd name="connsiteX1457" fmla="*/ 2798402 w 3245936"/>
              <a:gd name="connsiteY1457" fmla="*/ 384939 h 622144"/>
              <a:gd name="connsiteX1458" fmla="*/ 2265192 w 3245936"/>
              <a:gd name="connsiteY1458" fmla="*/ 249350 h 622144"/>
              <a:gd name="connsiteX1459" fmla="*/ 2263173 w 3245936"/>
              <a:gd name="connsiteY1459" fmla="*/ 249541 h 622144"/>
              <a:gd name="connsiteX1460" fmla="*/ 2262925 w 3245936"/>
              <a:gd name="connsiteY1460" fmla="*/ 249417 h 622144"/>
              <a:gd name="connsiteX1461" fmla="*/ 2262440 w 3245936"/>
              <a:gd name="connsiteY1461" fmla="*/ 250531 h 622144"/>
              <a:gd name="connsiteX1462" fmla="*/ 2265707 w 3245936"/>
              <a:gd name="connsiteY1462" fmla="*/ 250360 h 622144"/>
              <a:gd name="connsiteX1463" fmla="*/ 2261220 w 3245936"/>
              <a:gd name="connsiteY1463" fmla="*/ 248236 h 622144"/>
              <a:gd name="connsiteX1464" fmla="*/ 2259839 w 3245936"/>
              <a:gd name="connsiteY1464" fmla="*/ 249226 h 622144"/>
              <a:gd name="connsiteX1465" fmla="*/ 2260382 w 3245936"/>
              <a:gd name="connsiteY1465" fmla="*/ 250636 h 622144"/>
              <a:gd name="connsiteX1466" fmla="*/ 2261582 w 3245936"/>
              <a:gd name="connsiteY1466" fmla="*/ 250579 h 622144"/>
              <a:gd name="connsiteX1467" fmla="*/ 2262221 w 3245936"/>
              <a:gd name="connsiteY1467" fmla="*/ 249102 h 622144"/>
              <a:gd name="connsiteX1468" fmla="*/ 2261220 w 3245936"/>
              <a:gd name="connsiteY1468" fmla="*/ 248236 h 622144"/>
              <a:gd name="connsiteX1469" fmla="*/ 2370910 w 3245936"/>
              <a:gd name="connsiteY1469" fmla="*/ 248093 h 622144"/>
              <a:gd name="connsiteX1470" fmla="*/ 2368805 w 3245936"/>
              <a:gd name="connsiteY1470" fmla="*/ 248531 h 622144"/>
              <a:gd name="connsiteX1471" fmla="*/ 2343583 w 3245936"/>
              <a:gd name="connsiteY1471" fmla="*/ 365927 h 622144"/>
              <a:gd name="connsiteX1472" fmla="*/ 2413182 w 3245936"/>
              <a:gd name="connsiteY1472" fmla="*/ 303509 h 622144"/>
              <a:gd name="connsiteX1473" fmla="*/ 2260916 w 3245936"/>
              <a:gd name="connsiteY1473" fmla="*/ 247836 h 622144"/>
              <a:gd name="connsiteX1474" fmla="*/ 2259268 w 3245936"/>
              <a:gd name="connsiteY1474" fmla="*/ 248617 h 622144"/>
              <a:gd name="connsiteX1475" fmla="*/ 2259630 w 3245936"/>
              <a:gd name="connsiteY1475" fmla="*/ 248998 h 622144"/>
              <a:gd name="connsiteX1476" fmla="*/ 2261001 w 3245936"/>
              <a:gd name="connsiteY1476" fmla="*/ 248007 h 622144"/>
              <a:gd name="connsiteX1477" fmla="*/ 2260916 w 3245936"/>
              <a:gd name="connsiteY1477" fmla="*/ 247836 h 622144"/>
              <a:gd name="connsiteX1478" fmla="*/ 916462 w 3245936"/>
              <a:gd name="connsiteY1478" fmla="*/ 247350 h 622144"/>
              <a:gd name="connsiteX1479" fmla="*/ 914643 w 3245936"/>
              <a:gd name="connsiteY1479" fmla="*/ 247540 h 622144"/>
              <a:gd name="connsiteX1480" fmla="*/ 878171 w 3245936"/>
              <a:gd name="connsiteY1480" fmla="*/ 373889 h 622144"/>
              <a:gd name="connsiteX1481" fmla="*/ 880362 w 3245936"/>
              <a:gd name="connsiteY1481" fmla="*/ 376594 h 622144"/>
              <a:gd name="connsiteX1482" fmla="*/ 979022 w 3245936"/>
              <a:gd name="connsiteY1482" fmla="*/ 371184 h 622144"/>
              <a:gd name="connsiteX1483" fmla="*/ 2759511 w 3245936"/>
              <a:gd name="connsiteY1483" fmla="*/ 247188 h 622144"/>
              <a:gd name="connsiteX1484" fmla="*/ 2621646 w 3245936"/>
              <a:gd name="connsiteY1484" fmla="*/ 301652 h 622144"/>
              <a:gd name="connsiteX1485" fmla="*/ 2621713 w 3245936"/>
              <a:gd name="connsiteY1485" fmla="*/ 303366 h 622144"/>
              <a:gd name="connsiteX1486" fmla="*/ 2619913 w 3245936"/>
              <a:gd name="connsiteY1486" fmla="*/ 305681 h 622144"/>
              <a:gd name="connsiteX1487" fmla="*/ 2664052 w 3245936"/>
              <a:gd name="connsiteY1487" fmla="*/ 412066 h 622144"/>
              <a:gd name="connsiteX1488" fmla="*/ 2665871 w 3245936"/>
              <a:gd name="connsiteY1488" fmla="*/ 411951 h 622144"/>
              <a:gd name="connsiteX1489" fmla="*/ 2668414 w 3245936"/>
              <a:gd name="connsiteY1489" fmla="*/ 414371 h 622144"/>
              <a:gd name="connsiteX1490" fmla="*/ 2772580 w 3245936"/>
              <a:gd name="connsiteY1490" fmla="*/ 393292 h 622144"/>
              <a:gd name="connsiteX1491" fmla="*/ 2762426 w 3245936"/>
              <a:gd name="connsiteY1491" fmla="*/ 249017 h 622144"/>
              <a:gd name="connsiteX1492" fmla="*/ 2761835 w 3245936"/>
              <a:gd name="connsiteY1492" fmla="*/ 248998 h 622144"/>
              <a:gd name="connsiteX1493" fmla="*/ 2759511 w 3245936"/>
              <a:gd name="connsiteY1493" fmla="*/ 247188 h 622144"/>
              <a:gd name="connsiteX1494" fmla="*/ 2765912 w 3245936"/>
              <a:gd name="connsiteY1494" fmla="*/ 246778 h 622144"/>
              <a:gd name="connsiteX1495" fmla="*/ 2763893 w 3245936"/>
              <a:gd name="connsiteY1495" fmla="*/ 248788 h 622144"/>
              <a:gd name="connsiteX1496" fmla="*/ 2799164 w 3245936"/>
              <a:gd name="connsiteY1496" fmla="*/ 384681 h 622144"/>
              <a:gd name="connsiteX1497" fmla="*/ 2800469 w 3245936"/>
              <a:gd name="connsiteY1497" fmla="*/ 384729 h 622144"/>
              <a:gd name="connsiteX1498" fmla="*/ 2802098 w 3245936"/>
              <a:gd name="connsiteY1498" fmla="*/ 385672 h 622144"/>
              <a:gd name="connsiteX1499" fmla="*/ 2922313 w 3245936"/>
              <a:gd name="connsiteY1499" fmla="*/ 287917 h 622144"/>
              <a:gd name="connsiteX1500" fmla="*/ 2921836 w 3245936"/>
              <a:gd name="connsiteY1500" fmla="*/ 285593 h 622144"/>
              <a:gd name="connsiteX1501" fmla="*/ 912938 w 3245936"/>
              <a:gd name="connsiteY1501" fmla="*/ 246721 h 622144"/>
              <a:gd name="connsiteX1502" fmla="*/ 903508 w 3245936"/>
              <a:gd name="connsiteY1502" fmla="*/ 255179 h 622144"/>
              <a:gd name="connsiteX1503" fmla="*/ 879867 w 3245936"/>
              <a:gd name="connsiteY1503" fmla="*/ 365260 h 622144"/>
              <a:gd name="connsiteX1504" fmla="*/ 913909 w 3245936"/>
              <a:gd name="connsiteY1504" fmla="*/ 247302 h 622144"/>
              <a:gd name="connsiteX1505" fmla="*/ 912938 w 3245936"/>
              <a:gd name="connsiteY1505" fmla="*/ 246721 h 622144"/>
              <a:gd name="connsiteX1506" fmla="*/ 917986 w 3245936"/>
              <a:gd name="connsiteY1506" fmla="*/ 246273 h 622144"/>
              <a:gd name="connsiteX1507" fmla="*/ 917348 w 3245936"/>
              <a:gd name="connsiteY1507" fmla="*/ 246873 h 622144"/>
              <a:gd name="connsiteX1508" fmla="*/ 985994 w 3245936"/>
              <a:gd name="connsiteY1508" fmla="*/ 364888 h 622144"/>
              <a:gd name="connsiteX1509" fmla="*/ 942446 w 3245936"/>
              <a:gd name="connsiteY1509" fmla="*/ 261456 h 622144"/>
              <a:gd name="connsiteX1510" fmla="*/ 2372520 w 3245936"/>
              <a:gd name="connsiteY1510" fmla="*/ 245921 h 622144"/>
              <a:gd name="connsiteX1511" fmla="*/ 2371520 w 3245936"/>
              <a:gd name="connsiteY1511" fmla="*/ 247550 h 622144"/>
              <a:gd name="connsiteX1512" fmla="*/ 2413782 w 3245936"/>
              <a:gd name="connsiteY1512" fmla="*/ 302966 h 622144"/>
              <a:gd name="connsiteX1513" fmla="*/ 2458807 w 3245936"/>
              <a:gd name="connsiteY1513" fmla="*/ 262599 h 622144"/>
              <a:gd name="connsiteX1514" fmla="*/ 2458217 w 3245936"/>
              <a:gd name="connsiteY1514" fmla="*/ 260313 h 622144"/>
              <a:gd name="connsiteX1515" fmla="*/ 2003798 w 3245936"/>
              <a:gd name="connsiteY1515" fmla="*/ 245645 h 622144"/>
              <a:gd name="connsiteX1516" fmla="*/ 1979804 w 3245936"/>
              <a:gd name="connsiteY1516" fmla="*/ 306129 h 622144"/>
              <a:gd name="connsiteX1517" fmla="*/ 1977394 w 3245936"/>
              <a:gd name="connsiteY1517" fmla="*/ 312482 h 622144"/>
              <a:gd name="connsiteX1518" fmla="*/ 1979042 w 3245936"/>
              <a:gd name="connsiteY1518" fmla="*/ 314387 h 622144"/>
              <a:gd name="connsiteX1519" fmla="*/ 1985110 w 3245936"/>
              <a:gd name="connsiteY1519" fmla="*/ 312806 h 622144"/>
              <a:gd name="connsiteX1520" fmla="*/ 2365576 w 3245936"/>
              <a:gd name="connsiteY1520" fmla="*/ 245559 h 622144"/>
              <a:gd name="connsiteX1521" fmla="*/ 2266916 w 3245936"/>
              <a:gd name="connsiteY1521" fmla="*/ 250969 h 622144"/>
              <a:gd name="connsiteX1522" fmla="*/ 2329476 w 3245936"/>
              <a:gd name="connsiteY1522" fmla="*/ 374813 h 622144"/>
              <a:gd name="connsiteX1523" fmla="*/ 2331296 w 3245936"/>
              <a:gd name="connsiteY1523" fmla="*/ 374613 h 622144"/>
              <a:gd name="connsiteX1524" fmla="*/ 2367748 w 3245936"/>
              <a:gd name="connsiteY1524" fmla="*/ 248264 h 622144"/>
              <a:gd name="connsiteX1525" fmla="*/ 2365576 w 3245936"/>
              <a:gd name="connsiteY1525" fmla="*/ 245559 h 622144"/>
              <a:gd name="connsiteX1526" fmla="*/ 1691797 w 3245936"/>
              <a:gd name="connsiteY1526" fmla="*/ 245531 h 622144"/>
              <a:gd name="connsiteX1527" fmla="*/ 1631637 w 3245936"/>
              <a:gd name="connsiteY1527" fmla="*/ 289875 h 622144"/>
              <a:gd name="connsiteX1528" fmla="*/ 1639975 w 3245936"/>
              <a:gd name="connsiteY1528" fmla="*/ 289758 h 622144"/>
              <a:gd name="connsiteX1529" fmla="*/ 2354318 w 3245936"/>
              <a:gd name="connsiteY1529" fmla="*/ 245493 h 622144"/>
              <a:gd name="connsiteX1530" fmla="*/ 2267478 w 3245936"/>
              <a:gd name="connsiteY1530" fmla="*/ 246340 h 622144"/>
              <a:gd name="connsiteX1531" fmla="*/ 2267459 w 3245936"/>
              <a:gd name="connsiteY1531" fmla="*/ 246864 h 622144"/>
              <a:gd name="connsiteX1532" fmla="*/ 2265926 w 3245936"/>
              <a:gd name="connsiteY1532" fmla="*/ 249026 h 622144"/>
              <a:gd name="connsiteX1533" fmla="*/ 2266583 w 3245936"/>
              <a:gd name="connsiteY1533" fmla="*/ 250303 h 622144"/>
              <a:gd name="connsiteX1534" fmla="*/ 904651 w 3245936"/>
              <a:gd name="connsiteY1534" fmla="*/ 245464 h 622144"/>
              <a:gd name="connsiteX1535" fmla="*/ 788579 w 3245936"/>
              <a:gd name="connsiteY1535" fmla="*/ 256818 h 622144"/>
              <a:gd name="connsiteX1536" fmla="*/ 788560 w 3245936"/>
              <a:gd name="connsiteY1536" fmla="*/ 257589 h 622144"/>
              <a:gd name="connsiteX1537" fmla="*/ 787512 w 3245936"/>
              <a:gd name="connsiteY1537" fmla="*/ 259313 h 622144"/>
              <a:gd name="connsiteX1538" fmla="*/ 832213 w 3245936"/>
              <a:gd name="connsiteY1538" fmla="*/ 317920 h 622144"/>
              <a:gd name="connsiteX1539" fmla="*/ 902670 w 3245936"/>
              <a:gd name="connsiteY1539" fmla="*/ 254741 h 622144"/>
              <a:gd name="connsiteX1540" fmla="*/ 764938 w 3245936"/>
              <a:gd name="connsiteY1540" fmla="*/ 245388 h 622144"/>
              <a:gd name="connsiteX1541" fmla="*/ 767939 w 3245936"/>
              <a:gd name="connsiteY1541" fmla="*/ 263152 h 622144"/>
              <a:gd name="connsiteX1542" fmla="*/ 781655 w 3245936"/>
              <a:gd name="connsiteY1542" fmla="*/ 257684 h 622144"/>
              <a:gd name="connsiteX1543" fmla="*/ 781597 w 3245936"/>
              <a:gd name="connsiteY1543" fmla="*/ 255989 h 622144"/>
              <a:gd name="connsiteX1544" fmla="*/ 781921 w 3245936"/>
              <a:gd name="connsiteY1544" fmla="*/ 255294 h 622144"/>
              <a:gd name="connsiteX1545" fmla="*/ 936598 w 3245936"/>
              <a:gd name="connsiteY1545" fmla="*/ 245111 h 622144"/>
              <a:gd name="connsiteX1546" fmla="*/ 943237 w 3245936"/>
              <a:gd name="connsiteY1546" fmla="*/ 260894 h 622144"/>
              <a:gd name="connsiteX1547" fmla="*/ 1012950 w 3245936"/>
              <a:gd name="connsiteY1547" fmla="*/ 304166 h 622144"/>
              <a:gd name="connsiteX1548" fmla="*/ 1036105 w 3245936"/>
              <a:gd name="connsiteY1548" fmla="*/ 251150 h 622144"/>
              <a:gd name="connsiteX1549" fmla="*/ 1034353 w 3245936"/>
              <a:gd name="connsiteY1549" fmla="*/ 248340 h 622144"/>
              <a:gd name="connsiteX1550" fmla="*/ 911757 w 3245936"/>
              <a:gd name="connsiteY1550" fmla="*/ 244768 h 622144"/>
              <a:gd name="connsiteX1551" fmla="*/ 905613 w 3245936"/>
              <a:gd name="connsiteY1551" fmla="*/ 245369 h 622144"/>
              <a:gd name="connsiteX1552" fmla="*/ 903822 w 3245936"/>
              <a:gd name="connsiteY1552" fmla="*/ 253684 h 622144"/>
              <a:gd name="connsiteX1553" fmla="*/ 912319 w 3245936"/>
              <a:gd name="connsiteY1553" fmla="*/ 246073 h 622144"/>
              <a:gd name="connsiteX1554" fmla="*/ 911757 w 3245936"/>
              <a:gd name="connsiteY1554" fmla="*/ 244768 h 622144"/>
              <a:gd name="connsiteX1555" fmla="*/ 918729 w 3245936"/>
              <a:gd name="connsiteY1555" fmla="*/ 244530 h 622144"/>
              <a:gd name="connsiteX1556" fmla="*/ 918719 w 3245936"/>
              <a:gd name="connsiteY1556" fmla="*/ 244864 h 622144"/>
              <a:gd name="connsiteX1557" fmla="*/ 918434 w 3245936"/>
              <a:gd name="connsiteY1557" fmla="*/ 245511 h 622144"/>
              <a:gd name="connsiteX1558" fmla="*/ 941846 w 3245936"/>
              <a:gd name="connsiteY1558" fmla="*/ 260037 h 622144"/>
              <a:gd name="connsiteX1559" fmla="*/ 935540 w 3245936"/>
              <a:gd name="connsiteY1559" fmla="*/ 245083 h 622144"/>
              <a:gd name="connsiteX1560" fmla="*/ 2258792 w 3245936"/>
              <a:gd name="connsiteY1560" fmla="*/ 244092 h 622144"/>
              <a:gd name="connsiteX1561" fmla="*/ 2257934 w 3245936"/>
              <a:gd name="connsiteY1561" fmla="*/ 247816 h 622144"/>
              <a:gd name="connsiteX1562" fmla="*/ 2258734 w 3245936"/>
              <a:gd name="connsiteY1562" fmla="*/ 248188 h 622144"/>
              <a:gd name="connsiteX1563" fmla="*/ 2260687 w 3245936"/>
              <a:gd name="connsiteY1563" fmla="*/ 247274 h 622144"/>
              <a:gd name="connsiteX1564" fmla="*/ 2260497 w 3245936"/>
              <a:gd name="connsiteY1564" fmla="*/ 245235 h 622144"/>
              <a:gd name="connsiteX1565" fmla="*/ 2260620 w 3245936"/>
              <a:gd name="connsiteY1565" fmla="*/ 244950 h 622144"/>
              <a:gd name="connsiteX1566" fmla="*/ 1867076 w 3245936"/>
              <a:gd name="connsiteY1566" fmla="*/ 243988 h 622144"/>
              <a:gd name="connsiteX1567" fmla="*/ 1803697 w 3245936"/>
              <a:gd name="connsiteY1567" fmla="*/ 283583 h 622144"/>
              <a:gd name="connsiteX1568" fmla="*/ 1788495 w 3245936"/>
              <a:gd name="connsiteY1568" fmla="*/ 297308 h 622144"/>
              <a:gd name="connsiteX1569" fmla="*/ 1790504 w 3245936"/>
              <a:gd name="connsiteY1569" fmla="*/ 300661 h 622144"/>
              <a:gd name="connsiteX1570" fmla="*/ 1878144 w 3245936"/>
              <a:gd name="connsiteY1570" fmla="*/ 243711 h 622144"/>
              <a:gd name="connsiteX1571" fmla="*/ 1840187 w 3245936"/>
              <a:gd name="connsiteY1571" fmla="*/ 378862 h 622144"/>
              <a:gd name="connsiteX1572" fmla="*/ 1841816 w 3245936"/>
              <a:gd name="connsiteY1572" fmla="*/ 380166 h 622144"/>
              <a:gd name="connsiteX1573" fmla="*/ 1945162 w 3245936"/>
              <a:gd name="connsiteY1573" fmla="*/ 329960 h 622144"/>
              <a:gd name="connsiteX1574" fmla="*/ 725086 w 3245936"/>
              <a:gd name="connsiteY1574" fmla="*/ 243549 h 622144"/>
              <a:gd name="connsiteX1575" fmla="*/ 630740 w 3245936"/>
              <a:gd name="connsiteY1575" fmla="*/ 317749 h 622144"/>
              <a:gd name="connsiteX1576" fmla="*/ 630788 w 3245936"/>
              <a:gd name="connsiteY1576" fmla="*/ 317873 h 622144"/>
              <a:gd name="connsiteX1577" fmla="*/ 740307 w 3245936"/>
              <a:gd name="connsiteY1577" fmla="*/ 274182 h 622144"/>
              <a:gd name="connsiteX1578" fmla="*/ 1693273 w 3245936"/>
              <a:gd name="connsiteY1578" fmla="*/ 243425 h 622144"/>
              <a:gd name="connsiteX1579" fmla="*/ 1613696 w 3245936"/>
              <a:gd name="connsiteY1579" fmla="*/ 290129 h 622144"/>
              <a:gd name="connsiteX1580" fmla="*/ 1630215 w 3245936"/>
              <a:gd name="connsiteY1580" fmla="*/ 289895 h 622144"/>
              <a:gd name="connsiteX1581" fmla="*/ 1408657 w 3245936"/>
              <a:gd name="connsiteY1581" fmla="*/ 243254 h 622144"/>
              <a:gd name="connsiteX1582" fmla="*/ 1406676 w 3245936"/>
              <a:gd name="connsiteY1582" fmla="*/ 243578 h 622144"/>
              <a:gd name="connsiteX1583" fmla="*/ 1372357 w 3245936"/>
              <a:gd name="connsiteY1583" fmla="*/ 380109 h 622144"/>
              <a:gd name="connsiteX1584" fmla="*/ 1373671 w 3245936"/>
              <a:gd name="connsiteY1584" fmla="*/ 380985 h 622144"/>
              <a:gd name="connsiteX1585" fmla="*/ 1455015 w 3245936"/>
              <a:gd name="connsiteY1585" fmla="*/ 320797 h 622144"/>
              <a:gd name="connsiteX1586" fmla="*/ 2006789 w 3245936"/>
              <a:gd name="connsiteY1586" fmla="*/ 243216 h 622144"/>
              <a:gd name="connsiteX1587" fmla="*/ 2005198 w 3245936"/>
              <a:gd name="connsiteY1587" fmla="*/ 243340 h 622144"/>
              <a:gd name="connsiteX1588" fmla="*/ 1985929 w 3245936"/>
              <a:gd name="connsiteY1588" fmla="*/ 312596 h 622144"/>
              <a:gd name="connsiteX1589" fmla="*/ 2031982 w 3245936"/>
              <a:gd name="connsiteY1589" fmla="*/ 300680 h 622144"/>
              <a:gd name="connsiteX1590" fmla="*/ 906175 w 3245936"/>
              <a:gd name="connsiteY1590" fmla="*/ 242835 h 622144"/>
              <a:gd name="connsiteX1591" fmla="*/ 905794 w 3245936"/>
              <a:gd name="connsiteY1591" fmla="*/ 244607 h 622144"/>
              <a:gd name="connsiteX1592" fmla="*/ 911747 w 3245936"/>
              <a:gd name="connsiteY1592" fmla="*/ 244025 h 622144"/>
              <a:gd name="connsiteX1593" fmla="*/ 911747 w 3245936"/>
              <a:gd name="connsiteY1593" fmla="*/ 243845 h 622144"/>
              <a:gd name="connsiteX1594" fmla="*/ 2003750 w 3245936"/>
              <a:gd name="connsiteY1594" fmla="*/ 242768 h 622144"/>
              <a:gd name="connsiteX1595" fmla="*/ 1992263 w 3245936"/>
              <a:gd name="connsiteY1595" fmla="*/ 273153 h 622144"/>
              <a:gd name="connsiteX1596" fmla="*/ 2004236 w 3245936"/>
              <a:gd name="connsiteY1596" fmla="*/ 242987 h 622144"/>
              <a:gd name="connsiteX1597" fmla="*/ 2003750 w 3245936"/>
              <a:gd name="connsiteY1597" fmla="*/ 242768 h 622144"/>
              <a:gd name="connsiteX1598" fmla="*/ 1410009 w 3245936"/>
              <a:gd name="connsiteY1598" fmla="*/ 242178 h 622144"/>
              <a:gd name="connsiteX1599" fmla="*/ 1409209 w 3245936"/>
              <a:gd name="connsiteY1599" fmla="*/ 242930 h 622144"/>
              <a:gd name="connsiteX1600" fmla="*/ 1455520 w 3245936"/>
              <a:gd name="connsiteY1600" fmla="*/ 320406 h 622144"/>
              <a:gd name="connsiteX1601" fmla="*/ 1491143 w 3245936"/>
              <a:gd name="connsiteY1601" fmla="*/ 294041 h 622144"/>
              <a:gd name="connsiteX1602" fmla="*/ 1490734 w 3245936"/>
              <a:gd name="connsiteY1602" fmla="*/ 291460 h 622144"/>
              <a:gd name="connsiteX1603" fmla="*/ 1491067 w 3245936"/>
              <a:gd name="connsiteY1603" fmla="*/ 290746 h 622144"/>
              <a:gd name="connsiteX1604" fmla="*/ 1878601 w 3245936"/>
              <a:gd name="connsiteY1604" fmla="*/ 242092 h 622144"/>
              <a:gd name="connsiteX1605" fmla="*/ 1878420 w 3245936"/>
              <a:gd name="connsiteY1605" fmla="*/ 242711 h 622144"/>
              <a:gd name="connsiteX1606" fmla="*/ 1945933 w 3245936"/>
              <a:gd name="connsiteY1606" fmla="*/ 329608 h 622144"/>
              <a:gd name="connsiteX1607" fmla="*/ 1951591 w 3245936"/>
              <a:gd name="connsiteY1607" fmla="*/ 326855 h 622144"/>
              <a:gd name="connsiteX1608" fmla="*/ 1925331 w 3245936"/>
              <a:gd name="connsiteY1608" fmla="*/ 277658 h 622144"/>
              <a:gd name="connsiteX1609" fmla="*/ 2008570 w 3245936"/>
              <a:gd name="connsiteY1609" fmla="*/ 242073 h 622144"/>
              <a:gd name="connsiteX1610" fmla="*/ 2007608 w 3245936"/>
              <a:gd name="connsiteY1610" fmla="*/ 242921 h 622144"/>
              <a:gd name="connsiteX1611" fmla="*/ 2032830 w 3245936"/>
              <a:gd name="connsiteY1611" fmla="*/ 300471 h 622144"/>
              <a:gd name="connsiteX1612" fmla="*/ 2075511 w 3245936"/>
              <a:gd name="connsiteY1612" fmla="*/ 289422 h 622144"/>
              <a:gd name="connsiteX1613" fmla="*/ 2075550 w 3245936"/>
              <a:gd name="connsiteY1613" fmla="*/ 288041 h 622144"/>
              <a:gd name="connsiteX1614" fmla="*/ 2075969 w 3245936"/>
              <a:gd name="connsiteY1614" fmla="*/ 287145 h 622144"/>
              <a:gd name="connsiteX1615" fmla="*/ 1404113 w 3245936"/>
              <a:gd name="connsiteY1615" fmla="*/ 242006 h 622144"/>
              <a:gd name="connsiteX1616" fmla="*/ 1300758 w 3245936"/>
              <a:gd name="connsiteY1616" fmla="*/ 292203 h 622144"/>
              <a:gd name="connsiteX1617" fmla="*/ 1367785 w 3245936"/>
              <a:gd name="connsiteY1617" fmla="*/ 378442 h 622144"/>
              <a:gd name="connsiteX1618" fmla="*/ 1405742 w 3245936"/>
              <a:gd name="connsiteY1618" fmla="*/ 243302 h 622144"/>
              <a:gd name="connsiteX1619" fmla="*/ 1404113 w 3245936"/>
              <a:gd name="connsiteY1619" fmla="*/ 242006 h 622144"/>
              <a:gd name="connsiteX1620" fmla="*/ 1876658 w 3245936"/>
              <a:gd name="connsiteY1620" fmla="*/ 241816 h 622144"/>
              <a:gd name="connsiteX1621" fmla="*/ 1874353 w 3245936"/>
              <a:gd name="connsiteY1621" fmla="*/ 242254 h 622144"/>
              <a:gd name="connsiteX1622" fmla="*/ 1846778 w 3245936"/>
              <a:gd name="connsiteY1622" fmla="*/ 351963 h 622144"/>
              <a:gd name="connsiteX1623" fmla="*/ 1877439 w 3245936"/>
              <a:gd name="connsiteY1623" fmla="*/ 242816 h 622144"/>
              <a:gd name="connsiteX1624" fmla="*/ 1697302 w 3245936"/>
              <a:gd name="connsiteY1624" fmla="*/ 241663 h 622144"/>
              <a:gd name="connsiteX1625" fmla="*/ 1640958 w 3245936"/>
              <a:gd name="connsiteY1625" fmla="*/ 289744 h 622144"/>
              <a:gd name="connsiteX1626" fmla="*/ 1669204 w 3245936"/>
              <a:gd name="connsiteY1626" fmla="*/ 289345 h 622144"/>
              <a:gd name="connsiteX1627" fmla="*/ 1669204 w 3245936"/>
              <a:gd name="connsiteY1627" fmla="*/ 288945 h 622144"/>
              <a:gd name="connsiteX1628" fmla="*/ 1673490 w 3245936"/>
              <a:gd name="connsiteY1628" fmla="*/ 286269 h 622144"/>
              <a:gd name="connsiteX1629" fmla="*/ 1676176 w 3245936"/>
              <a:gd name="connsiteY1629" fmla="*/ 290555 h 622144"/>
              <a:gd name="connsiteX1630" fmla="*/ 1675204 w 3245936"/>
              <a:gd name="connsiteY1630" fmla="*/ 292193 h 622144"/>
              <a:gd name="connsiteX1631" fmla="*/ 1680796 w 3245936"/>
              <a:gd name="connsiteY1631" fmla="*/ 298336 h 622144"/>
              <a:gd name="connsiteX1632" fmla="*/ 1731983 w 3245936"/>
              <a:gd name="connsiteY1632" fmla="*/ 296089 h 622144"/>
              <a:gd name="connsiteX1633" fmla="*/ 1701227 w 3245936"/>
              <a:gd name="connsiteY1633" fmla="*/ 242359 h 622144"/>
              <a:gd name="connsiteX1634" fmla="*/ 1698969 w 3245936"/>
              <a:gd name="connsiteY1634" fmla="*/ 242644 h 622144"/>
              <a:gd name="connsiteX1635" fmla="*/ 1697302 w 3245936"/>
              <a:gd name="connsiteY1635" fmla="*/ 241663 h 622144"/>
              <a:gd name="connsiteX1636" fmla="*/ 1695235 w 3245936"/>
              <a:gd name="connsiteY1636" fmla="*/ 241359 h 622144"/>
              <a:gd name="connsiteX1637" fmla="*/ 1566127 w 3245936"/>
              <a:gd name="connsiteY1637" fmla="*/ 290800 h 622144"/>
              <a:gd name="connsiteX1638" fmla="*/ 1612076 w 3245936"/>
              <a:gd name="connsiteY1638" fmla="*/ 290151 h 622144"/>
              <a:gd name="connsiteX1639" fmla="*/ 1702579 w 3245936"/>
              <a:gd name="connsiteY1639" fmla="*/ 241340 h 622144"/>
              <a:gd name="connsiteX1640" fmla="*/ 1701798 w 3245936"/>
              <a:gd name="connsiteY1640" fmla="*/ 242064 h 622144"/>
              <a:gd name="connsiteX1641" fmla="*/ 1732716 w 3245936"/>
              <a:gd name="connsiteY1641" fmla="*/ 296051 h 622144"/>
              <a:gd name="connsiteX1642" fmla="*/ 1782713 w 3245936"/>
              <a:gd name="connsiteY1642" fmla="*/ 293851 h 622144"/>
              <a:gd name="connsiteX1643" fmla="*/ 1782722 w 3245936"/>
              <a:gd name="connsiteY1643" fmla="*/ 293327 h 622144"/>
              <a:gd name="connsiteX1644" fmla="*/ 1783094 w 3245936"/>
              <a:gd name="connsiteY1644" fmla="*/ 292527 h 622144"/>
              <a:gd name="connsiteX1645" fmla="*/ 1877382 w 3245936"/>
              <a:gd name="connsiteY1645" fmla="*/ 241168 h 622144"/>
              <a:gd name="connsiteX1646" fmla="*/ 1877277 w 3245936"/>
              <a:gd name="connsiteY1646" fmla="*/ 241263 h 622144"/>
              <a:gd name="connsiteX1647" fmla="*/ 1877715 w 3245936"/>
              <a:gd name="connsiteY1647" fmla="*/ 241816 h 622144"/>
              <a:gd name="connsiteX1648" fmla="*/ 1877811 w 3245936"/>
              <a:gd name="connsiteY1648" fmla="*/ 241501 h 622144"/>
              <a:gd name="connsiteX1649" fmla="*/ 1872258 w 3245936"/>
              <a:gd name="connsiteY1649" fmla="*/ 241168 h 622144"/>
              <a:gd name="connsiteX1650" fmla="*/ 1790924 w 3245936"/>
              <a:gd name="connsiteY1650" fmla="*/ 301366 h 622144"/>
              <a:gd name="connsiteX1651" fmla="*/ 1837282 w 3245936"/>
              <a:gd name="connsiteY1651" fmla="*/ 378900 h 622144"/>
              <a:gd name="connsiteX1652" fmla="*/ 1839263 w 3245936"/>
              <a:gd name="connsiteY1652" fmla="*/ 378585 h 622144"/>
              <a:gd name="connsiteX1653" fmla="*/ 1873591 w 3245936"/>
              <a:gd name="connsiteY1653" fmla="*/ 242054 h 622144"/>
              <a:gd name="connsiteX1654" fmla="*/ 1872258 w 3245936"/>
              <a:gd name="connsiteY1654" fmla="*/ 241168 h 622144"/>
              <a:gd name="connsiteX1655" fmla="*/ 2009037 w 3245936"/>
              <a:gd name="connsiteY1655" fmla="*/ 241159 h 622144"/>
              <a:gd name="connsiteX1656" fmla="*/ 2008865 w 3245936"/>
              <a:gd name="connsiteY1656" fmla="*/ 241540 h 622144"/>
              <a:gd name="connsiteX1657" fmla="*/ 2076264 w 3245936"/>
              <a:gd name="connsiteY1657" fmla="*/ 286631 h 622144"/>
              <a:gd name="connsiteX1658" fmla="*/ 2077655 w 3245936"/>
              <a:gd name="connsiteY1658" fmla="*/ 285612 h 622144"/>
              <a:gd name="connsiteX1659" fmla="*/ 2069054 w 3245936"/>
              <a:gd name="connsiteY1659" fmla="*/ 256684 h 622144"/>
              <a:gd name="connsiteX1660" fmla="*/ 1403704 w 3245936"/>
              <a:gd name="connsiteY1660" fmla="*/ 240958 h 622144"/>
              <a:gd name="connsiteX1661" fmla="*/ 1277955 w 3245936"/>
              <a:gd name="connsiteY1661" fmla="*/ 258894 h 622144"/>
              <a:gd name="connsiteX1662" fmla="*/ 1277936 w 3245936"/>
              <a:gd name="connsiteY1662" fmla="*/ 259818 h 622144"/>
              <a:gd name="connsiteX1663" fmla="*/ 1276916 w 3245936"/>
              <a:gd name="connsiteY1663" fmla="*/ 261513 h 622144"/>
              <a:gd name="connsiteX1664" fmla="*/ 1300253 w 3245936"/>
              <a:gd name="connsiteY1664" fmla="*/ 291527 h 622144"/>
              <a:gd name="connsiteX1665" fmla="*/ 1403818 w 3245936"/>
              <a:gd name="connsiteY1665" fmla="*/ 241235 h 622144"/>
              <a:gd name="connsiteX1666" fmla="*/ 1403704 w 3245936"/>
              <a:gd name="connsiteY1666" fmla="*/ 240958 h 622144"/>
              <a:gd name="connsiteX1667" fmla="*/ 906851 w 3245936"/>
              <a:gd name="connsiteY1667" fmla="*/ 239663 h 622144"/>
              <a:gd name="connsiteX1668" fmla="*/ 906337 w 3245936"/>
              <a:gd name="connsiteY1668" fmla="*/ 242025 h 622144"/>
              <a:gd name="connsiteX1669" fmla="*/ 911871 w 3245936"/>
              <a:gd name="connsiteY1669" fmla="*/ 243025 h 622144"/>
              <a:gd name="connsiteX1670" fmla="*/ 912014 w 3245936"/>
              <a:gd name="connsiteY1670" fmla="*/ 242692 h 622144"/>
              <a:gd name="connsiteX1671" fmla="*/ 1914853 w 3245936"/>
              <a:gd name="connsiteY1671" fmla="*/ 239473 h 622144"/>
              <a:gd name="connsiteX1672" fmla="*/ 1973823 w 3245936"/>
              <a:gd name="connsiteY1672" fmla="*/ 312577 h 622144"/>
              <a:gd name="connsiteX1673" fmla="*/ 1976547 w 3245936"/>
              <a:gd name="connsiteY1673" fmla="*/ 312101 h 622144"/>
              <a:gd name="connsiteX1674" fmla="*/ 1976575 w 3245936"/>
              <a:gd name="connsiteY1674" fmla="*/ 312110 h 622144"/>
              <a:gd name="connsiteX1675" fmla="*/ 2003064 w 3245936"/>
              <a:gd name="connsiteY1675" fmla="*/ 242073 h 622144"/>
              <a:gd name="connsiteX1676" fmla="*/ 2002274 w 3245936"/>
              <a:gd name="connsiteY1676" fmla="*/ 240197 h 622144"/>
              <a:gd name="connsiteX1677" fmla="*/ 1905919 w 3245936"/>
              <a:gd name="connsiteY1677" fmla="*/ 239387 h 622144"/>
              <a:gd name="connsiteX1678" fmla="*/ 1926217 w 3245936"/>
              <a:gd name="connsiteY1678" fmla="*/ 277439 h 622144"/>
              <a:gd name="connsiteX1679" fmla="*/ 1973184 w 3245936"/>
              <a:gd name="connsiteY1679" fmla="*/ 313168 h 622144"/>
              <a:gd name="connsiteX1680" fmla="*/ 1973261 w 3245936"/>
              <a:gd name="connsiteY1680" fmla="*/ 313091 h 622144"/>
              <a:gd name="connsiteX1681" fmla="*/ 1913844 w 3245936"/>
              <a:gd name="connsiteY1681" fmla="*/ 239463 h 622144"/>
              <a:gd name="connsiteX1682" fmla="*/ 1850760 w 3245936"/>
              <a:gd name="connsiteY1682" fmla="*/ 239263 h 622144"/>
              <a:gd name="connsiteX1683" fmla="*/ 1789990 w 3245936"/>
              <a:gd name="connsiteY1683" fmla="*/ 291374 h 622144"/>
              <a:gd name="connsiteX1684" fmla="*/ 1801954 w 3245936"/>
              <a:gd name="connsiteY1684" fmla="*/ 283907 h 622144"/>
              <a:gd name="connsiteX1685" fmla="*/ 1851388 w 3245936"/>
              <a:gd name="connsiteY1685" fmla="*/ 239263 h 622144"/>
              <a:gd name="connsiteX1686" fmla="*/ 1849607 w 3245936"/>
              <a:gd name="connsiteY1686" fmla="*/ 239263 h 622144"/>
              <a:gd name="connsiteX1687" fmla="*/ 1703255 w 3245936"/>
              <a:gd name="connsiteY1687" fmla="*/ 239596 h 622144"/>
              <a:gd name="connsiteX1688" fmla="*/ 1703255 w 3245936"/>
              <a:gd name="connsiteY1688" fmla="*/ 239958 h 622144"/>
              <a:gd name="connsiteX1689" fmla="*/ 1702884 w 3245936"/>
              <a:gd name="connsiteY1689" fmla="*/ 240749 h 622144"/>
              <a:gd name="connsiteX1690" fmla="*/ 1783399 w 3245936"/>
              <a:gd name="connsiteY1690" fmla="*/ 291946 h 622144"/>
              <a:gd name="connsiteX1691" fmla="*/ 1787018 w 3245936"/>
              <a:gd name="connsiteY1691" fmla="*/ 290631 h 622144"/>
              <a:gd name="connsiteX1692" fmla="*/ 1788628 w 3245936"/>
              <a:gd name="connsiteY1692" fmla="*/ 291565 h 622144"/>
              <a:gd name="connsiteX1693" fmla="*/ 1871296 w 3245936"/>
              <a:gd name="connsiteY1693" fmla="*/ 239206 h 622144"/>
              <a:gd name="connsiteX1694" fmla="*/ 1852769 w 3245936"/>
              <a:gd name="connsiteY1694" fmla="*/ 239254 h 622144"/>
              <a:gd name="connsiteX1695" fmla="*/ 1806440 w 3245936"/>
              <a:gd name="connsiteY1695" fmla="*/ 281097 h 622144"/>
              <a:gd name="connsiteX1696" fmla="*/ 1871667 w 3245936"/>
              <a:gd name="connsiteY1696" fmla="*/ 240349 h 622144"/>
              <a:gd name="connsiteX1697" fmla="*/ 1871296 w 3245936"/>
              <a:gd name="connsiteY1697" fmla="*/ 239206 h 622144"/>
              <a:gd name="connsiteX1698" fmla="*/ 1879411 w 3245936"/>
              <a:gd name="connsiteY1698" fmla="*/ 239168 h 622144"/>
              <a:gd name="connsiteX1699" fmla="*/ 1878811 w 3245936"/>
              <a:gd name="connsiteY1699" fmla="*/ 241330 h 622144"/>
              <a:gd name="connsiteX1700" fmla="*/ 1924521 w 3245936"/>
              <a:gd name="connsiteY1700" fmla="*/ 276106 h 622144"/>
              <a:gd name="connsiteX1701" fmla="*/ 1904900 w 3245936"/>
              <a:gd name="connsiteY1701" fmla="*/ 239377 h 622144"/>
              <a:gd name="connsiteX1702" fmla="*/ 1878315 w 3245936"/>
              <a:gd name="connsiteY1702" fmla="*/ 239158 h 622144"/>
              <a:gd name="connsiteX1703" fmla="*/ 1878306 w 3245936"/>
              <a:gd name="connsiteY1703" fmla="*/ 239568 h 622144"/>
              <a:gd name="connsiteX1704" fmla="*/ 1877830 w 3245936"/>
              <a:gd name="connsiteY1704" fmla="*/ 240597 h 622144"/>
              <a:gd name="connsiteX1705" fmla="*/ 1878030 w 3245936"/>
              <a:gd name="connsiteY1705" fmla="*/ 240739 h 622144"/>
              <a:gd name="connsiteX1706" fmla="*/ 1878468 w 3245936"/>
              <a:gd name="connsiteY1706" fmla="*/ 239158 h 622144"/>
              <a:gd name="connsiteX1707" fmla="*/ 1119925 w 3245936"/>
              <a:gd name="connsiteY1707" fmla="*/ 237415 h 622144"/>
              <a:gd name="connsiteX1708" fmla="*/ 1041373 w 3245936"/>
              <a:gd name="connsiteY1708" fmla="*/ 248026 h 622144"/>
              <a:gd name="connsiteX1709" fmla="*/ 1041344 w 3245936"/>
              <a:gd name="connsiteY1709" fmla="*/ 248921 h 622144"/>
              <a:gd name="connsiteX1710" fmla="*/ 1040992 w 3245936"/>
              <a:gd name="connsiteY1710" fmla="*/ 249693 h 622144"/>
              <a:gd name="connsiteX1711" fmla="*/ 1093675 w 3245936"/>
              <a:gd name="connsiteY1711" fmla="*/ 284469 h 622144"/>
              <a:gd name="connsiteX1712" fmla="*/ 1879077 w 3245936"/>
              <a:gd name="connsiteY1712" fmla="*/ 236996 h 622144"/>
              <a:gd name="connsiteX1713" fmla="*/ 1878096 w 3245936"/>
              <a:gd name="connsiteY1713" fmla="*/ 237530 h 622144"/>
              <a:gd name="connsiteX1714" fmla="*/ 1878334 w 3245936"/>
              <a:gd name="connsiteY1714" fmla="*/ 238425 h 622144"/>
              <a:gd name="connsiteX1715" fmla="*/ 1878668 w 3245936"/>
              <a:gd name="connsiteY1715" fmla="*/ 238425 h 622144"/>
              <a:gd name="connsiteX1716" fmla="*/ 443822 w 3245936"/>
              <a:gd name="connsiteY1716" fmla="*/ 236472 h 622144"/>
              <a:gd name="connsiteX1717" fmla="*/ 323616 w 3245936"/>
              <a:gd name="connsiteY1717" fmla="*/ 334237 h 622144"/>
              <a:gd name="connsiteX1718" fmla="*/ 324083 w 3245936"/>
              <a:gd name="connsiteY1718" fmla="*/ 336561 h 622144"/>
              <a:gd name="connsiteX1719" fmla="*/ 480007 w 3245936"/>
              <a:gd name="connsiteY1719" fmla="*/ 375366 h 622144"/>
              <a:gd name="connsiteX1720" fmla="*/ 482017 w 3245936"/>
              <a:gd name="connsiteY1720" fmla="*/ 373365 h 622144"/>
              <a:gd name="connsiteX1721" fmla="*/ 446756 w 3245936"/>
              <a:gd name="connsiteY1721" fmla="*/ 237472 h 622144"/>
              <a:gd name="connsiteX1722" fmla="*/ 445451 w 3245936"/>
              <a:gd name="connsiteY1722" fmla="*/ 237425 h 622144"/>
              <a:gd name="connsiteX1723" fmla="*/ 443822 w 3245936"/>
              <a:gd name="connsiteY1723" fmla="*/ 236472 h 622144"/>
              <a:gd name="connsiteX1724" fmla="*/ 1176437 w 3245936"/>
              <a:gd name="connsiteY1724" fmla="*/ 235901 h 622144"/>
              <a:gd name="connsiteX1725" fmla="*/ 1206841 w 3245936"/>
              <a:gd name="connsiteY1725" fmla="*/ 305262 h 622144"/>
              <a:gd name="connsiteX1726" fmla="*/ 1238740 w 3245936"/>
              <a:gd name="connsiteY1726" fmla="*/ 283240 h 622144"/>
              <a:gd name="connsiteX1727" fmla="*/ 3065511 w 3245936"/>
              <a:gd name="connsiteY1727" fmla="*/ 235605 h 622144"/>
              <a:gd name="connsiteX1728" fmla="*/ 3063006 w 3245936"/>
              <a:gd name="connsiteY1728" fmla="*/ 236739 h 622144"/>
              <a:gd name="connsiteX1729" fmla="*/ 3055805 w 3245936"/>
              <a:gd name="connsiteY1729" fmla="*/ 338771 h 622144"/>
              <a:gd name="connsiteX1730" fmla="*/ 3056025 w 3245936"/>
              <a:gd name="connsiteY1730" fmla="*/ 338780 h 622144"/>
              <a:gd name="connsiteX1731" fmla="*/ 3058596 w 3245936"/>
              <a:gd name="connsiteY1731" fmla="*/ 341247 h 622144"/>
              <a:gd name="connsiteX1732" fmla="*/ 3176725 w 3245936"/>
              <a:gd name="connsiteY1732" fmla="*/ 318930 h 622144"/>
              <a:gd name="connsiteX1733" fmla="*/ 3176754 w 3245936"/>
              <a:gd name="connsiteY1733" fmla="*/ 317844 h 622144"/>
              <a:gd name="connsiteX1734" fmla="*/ 3177192 w 3245936"/>
              <a:gd name="connsiteY1734" fmla="*/ 316911 h 622144"/>
              <a:gd name="connsiteX1735" fmla="*/ 3059777 w 3245936"/>
              <a:gd name="connsiteY1735" fmla="*/ 234863 h 622144"/>
              <a:gd name="connsiteX1736" fmla="*/ 2928742 w 3245936"/>
              <a:gd name="connsiteY1736" fmla="*/ 285135 h 622144"/>
              <a:gd name="connsiteX1737" fmla="*/ 2928799 w 3245936"/>
              <a:gd name="connsiteY1737" fmla="*/ 286821 h 622144"/>
              <a:gd name="connsiteX1738" fmla="*/ 2928694 w 3245936"/>
              <a:gd name="connsiteY1738" fmla="*/ 287050 h 622144"/>
              <a:gd name="connsiteX1739" fmla="*/ 3052167 w 3245936"/>
              <a:gd name="connsiteY1739" fmla="*/ 340514 h 622144"/>
              <a:gd name="connsiteX1740" fmla="*/ 3055139 w 3245936"/>
              <a:gd name="connsiteY1740" fmla="*/ 338752 h 622144"/>
              <a:gd name="connsiteX1741" fmla="*/ 3062330 w 3245936"/>
              <a:gd name="connsiteY1741" fmla="*/ 236701 h 622144"/>
              <a:gd name="connsiteX1742" fmla="*/ 3062120 w 3245936"/>
              <a:gd name="connsiteY1742" fmla="*/ 236701 h 622144"/>
              <a:gd name="connsiteX1743" fmla="*/ 3059777 w 3245936"/>
              <a:gd name="connsiteY1743" fmla="*/ 234863 h 622144"/>
              <a:gd name="connsiteX1744" fmla="*/ 2223720 w 3245936"/>
              <a:gd name="connsiteY1744" fmla="*/ 234177 h 622144"/>
              <a:gd name="connsiteX1745" fmla="*/ 2200146 w 3245936"/>
              <a:gd name="connsiteY1745" fmla="*/ 262733 h 622144"/>
              <a:gd name="connsiteX1746" fmla="*/ 2250609 w 3245936"/>
              <a:gd name="connsiteY1746" fmla="*/ 252036 h 622144"/>
              <a:gd name="connsiteX1747" fmla="*/ 2253381 w 3245936"/>
              <a:gd name="connsiteY1747" fmla="*/ 250731 h 622144"/>
              <a:gd name="connsiteX1748" fmla="*/ 2253391 w 3245936"/>
              <a:gd name="connsiteY1748" fmla="*/ 250369 h 622144"/>
              <a:gd name="connsiteX1749" fmla="*/ 2253591 w 3245936"/>
              <a:gd name="connsiteY1749" fmla="*/ 249922 h 622144"/>
              <a:gd name="connsiteX1750" fmla="*/ 1143909 w 3245936"/>
              <a:gd name="connsiteY1750" fmla="*/ 234177 h 622144"/>
              <a:gd name="connsiteX1751" fmla="*/ 1120916 w 3245936"/>
              <a:gd name="connsiteY1751" fmla="*/ 237282 h 622144"/>
              <a:gd name="connsiteX1752" fmla="*/ 1094351 w 3245936"/>
              <a:gd name="connsiteY1752" fmla="*/ 284916 h 622144"/>
              <a:gd name="connsiteX1753" fmla="*/ 1107895 w 3245936"/>
              <a:gd name="connsiteY1753" fmla="*/ 293860 h 622144"/>
              <a:gd name="connsiteX1754" fmla="*/ 1148396 w 3245936"/>
              <a:gd name="connsiteY1754" fmla="*/ 253846 h 622144"/>
              <a:gd name="connsiteX1755" fmla="*/ 1173399 w 3245936"/>
              <a:gd name="connsiteY1755" fmla="*/ 233577 h 622144"/>
              <a:gd name="connsiteX1756" fmla="*/ 1167436 w 3245936"/>
              <a:gd name="connsiteY1756" fmla="*/ 329817 h 622144"/>
              <a:gd name="connsiteX1757" fmla="*/ 1167703 w 3245936"/>
              <a:gd name="connsiteY1757" fmla="*/ 329827 h 622144"/>
              <a:gd name="connsiteX1758" fmla="*/ 1169560 w 3245936"/>
              <a:gd name="connsiteY1758" fmla="*/ 331017 h 622144"/>
              <a:gd name="connsiteX1759" fmla="*/ 1206127 w 3245936"/>
              <a:gd name="connsiteY1759" fmla="*/ 305766 h 622144"/>
              <a:gd name="connsiteX1760" fmla="*/ 1175018 w 3245936"/>
              <a:gd name="connsiteY1760" fmla="*/ 234815 h 622144"/>
              <a:gd name="connsiteX1761" fmla="*/ 1171084 w 3245936"/>
              <a:gd name="connsiteY1761" fmla="*/ 232576 h 622144"/>
              <a:gd name="connsiteX1762" fmla="*/ 1149224 w 3245936"/>
              <a:gd name="connsiteY1762" fmla="*/ 254170 h 622144"/>
              <a:gd name="connsiteX1763" fmla="*/ 1166474 w 3245936"/>
              <a:gd name="connsiteY1763" fmla="*/ 329789 h 622144"/>
              <a:gd name="connsiteX1764" fmla="*/ 1166788 w 3245936"/>
              <a:gd name="connsiteY1764" fmla="*/ 329798 h 622144"/>
              <a:gd name="connsiteX1765" fmla="*/ 1172761 w 3245936"/>
              <a:gd name="connsiteY1765" fmla="*/ 233300 h 622144"/>
              <a:gd name="connsiteX1766" fmla="*/ 1172494 w 3245936"/>
              <a:gd name="connsiteY1766" fmla="*/ 233300 h 622144"/>
              <a:gd name="connsiteX1767" fmla="*/ 1171084 w 3245936"/>
              <a:gd name="connsiteY1767" fmla="*/ 232576 h 622144"/>
              <a:gd name="connsiteX1768" fmla="*/ 1175818 w 3245936"/>
              <a:gd name="connsiteY1768" fmla="*/ 232262 h 622144"/>
              <a:gd name="connsiteX1769" fmla="*/ 1175123 w 3245936"/>
              <a:gd name="connsiteY1769" fmla="*/ 232881 h 622144"/>
              <a:gd name="connsiteX1770" fmla="*/ 1175723 w 3245936"/>
              <a:gd name="connsiteY1770" fmla="*/ 234262 h 622144"/>
              <a:gd name="connsiteX1771" fmla="*/ 1239321 w 3245936"/>
              <a:gd name="connsiteY1771" fmla="*/ 282602 h 622144"/>
              <a:gd name="connsiteX1772" fmla="*/ 740707 w 3245936"/>
              <a:gd name="connsiteY1772" fmla="*/ 231272 h 622144"/>
              <a:gd name="connsiteX1773" fmla="*/ 725781 w 3245936"/>
              <a:gd name="connsiteY1773" fmla="*/ 243006 h 622144"/>
              <a:gd name="connsiteX1774" fmla="*/ 741107 w 3245936"/>
              <a:gd name="connsiteY1774" fmla="*/ 273877 h 622144"/>
              <a:gd name="connsiteX1775" fmla="*/ 767177 w 3245936"/>
              <a:gd name="connsiteY1775" fmla="*/ 263476 h 622144"/>
              <a:gd name="connsiteX1776" fmla="*/ 764024 w 3245936"/>
              <a:gd name="connsiteY1776" fmla="*/ 244864 h 622144"/>
              <a:gd name="connsiteX1777" fmla="*/ 841567 w 3245936"/>
              <a:gd name="connsiteY1777" fmla="*/ 231157 h 622144"/>
              <a:gd name="connsiteX1778" fmla="*/ 788408 w 3245936"/>
              <a:gd name="connsiteY1778" fmla="*/ 255684 h 622144"/>
              <a:gd name="connsiteX1779" fmla="*/ 788560 w 3245936"/>
              <a:gd name="connsiteY1779" fmla="*/ 256084 h 622144"/>
              <a:gd name="connsiteX1780" fmla="*/ 904813 w 3245936"/>
              <a:gd name="connsiteY1780" fmla="*/ 244702 h 622144"/>
              <a:gd name="connsiteX1781" fmla="*/ 905241 w 3245936"/>
              <a:gd name="connsiteY1781" fmla="*/ 242673 h 622144"/>
              <a:gd name="connsiteX1782" fmla="*/ 1176571 w 3245936"/>
              <a:gd name="connsiteY1782" fmla="*/ 231110 h 622144"/>
              <a:gd name="connsiteX1783" fmla="*/ 1176285 w 3245936"/>
              <a:gd name="connsiteY1783" fmla="*/ 231729 h 622144"/>
              <a:gd name="connsiteX1784" fmla="*/ 1240102 w 3245936"/>
              <a:gd name="connsiteY1784" fmla="*/ 282297 h 622144"/>
              <a:gd name="connsiteX1785" fmla="*/ 1271344 w 3245936"/>
              <a:gd name="connsiteY1785" fmla="*/ 260704 h 622144"/>
              <a:gd name="connsiteX1786" fmla="*/ 1270963 w 3245936"/>
              <a:gd name="connsiteY1786" fmla="*/ 258342 h 622144"/>
              <a:gd name="connsiteX1787" fmla="*/ 1169608 w 3245936"/>
              <a:gd name="connsiteY1787" fmla="*/ 230700 h 622144"/>
              <a:gd name="connsiteX1788" fmla="*/ 1144643 w 3245936"/>
              <a:gd name="connsiteY1788" fmla="*/ 234081 h 622144"/>
              <a:gd name="connsiteX1789" fmla="*/ 1149015 w 3245936"/>
              <a:gd name="connsiteY1789" fmla="*/ 253246 h 622144"/>
              <a:gd name="connsiteX1790" fmla="*/ 1170522 w 3245936"/>
              <a:gd name="connsiteY1790" fmla="*/ 231986 h 622144"/>
              <a:gd name="connsiteX1791" fmla="*/ 1169989 w 3245936"/>
              <a:gd name="connsiteY1791" fmla="*/ 231005 h 622144"/>
              <a:gd name="connsiteX1792" fmla="*/ 2227530 w 3245936"/>
              <a:gd name="connsiteY1792" fmla="*/ 229529 h 622144"/>
              <a:gd name="connsiteX1793" fmla="*/ 2224244 w 3245936"/>
              <a:gd name="connsiteY1793" fmla="*/ 233501 h 622144"/>
              <a:gd name="connsiteX1794" fmla="*/ 2253934 w 3245936"/>
              <a:gd name="connsiteY1794" fmla="*/ 249160 h 622144"/>
              <a:gd name="connsiteX1795" fmla="*/ 2257372 w 3245936"/>
              <a:gd name="connsiteY1795" fmla="*/ 247693 h 622144"/>
              <a:gd name="connsiteX1796" fmla="*/ 2258258 w 3245936"/>
              <a:gd name="connsiteY1796" fmla="*/ 243845 h 622144"/>
              <a:gd name="connsiteX1797" fmla="*/ 472416 w 3245936"/>
              <a:gd name="connsiteY1797" fmla="*/ 229043 h 622144"/>
              <a:gd name="connsiteX1798" fmla="*/ 449775 w 3245936"/>
              <a:gd name="connsiteY1798" fmla="*/ 233615 h 622144"/>
              <a:gd name="connsiteX1799" fmla="*/ 449746 w 3245936"/>
              <a:gd name="connsiteY1799" fmla="*/ 234748 h 622144"/>
              <a:gd name="connsiteX1800" fmla="*/ 447527 w 3245936"/>
              <a:gd name="connsiteY1800" fmla="*/ 237215 h 622144"/>
              <a:gd name="connsiteX1801" fmla="*/ 482493 w 3245936"/>
              <a:gd name="connsiteY1801" fmla="*/ 371994 h 622144"/>
              <a:gd name="connsiteX1802" fmla="*/ 1863275 w 3245936"/>
              <a:gd name="connsiteY1802" fmla="*/ 228538 h 622144"/>
              <a:gd name="connsiteX1803" fmla="*/ 1851817 w 3245936"/>
              <a:gd name="connsiteY1803" fmla="*/ 238368 h 622144"/>
              <a:gd name="connsiteX1804" fmla="*/ 1852398 w 3245936"/>
              <a:gd name="connsiteY1804" fmla="*/ 238368 h 622144"/>
              <a:gd name="connsiteX1805" fmla="*/ 1898156 w 3245936"/>
              <a:gd name="connsiteY1805" fmla="*/ 226747 h 622144"/>
              <a:gd name="connsiteX1806" fmla="*/ 1880201 w 3245936"/>
              <a:gd name="connsiteY1806" fmla="*/ 236406 h 622144"/>
              <a:gd name="connsiteX1807" fmla="*/ 1879630 w 3245936"/>
              <a:gd name="connsiteY1807" fmla="*/ 238434 h 622144"/>
              <a:gd name="connsiteX1808" fmla="*/ 1904490 w 3245936"/>
              <a:gd name="connsiteY1808" fmla="*/ 238644 h 622144"/>
              <a:gd name="connsiteX1809" fmla="*/ 1901956 w 3245936"/>
              <a:gd name="connsiteY1809" fmla="*/ 224709 h 622144"/>
              <a:gd name="connsiteX1810" fmla="*/ 1898947 w 3245936"/>
              <a:gd name="connsiteY1810" fmla="*/ 226319 h 622144"/>
              <a:gd name="connsiteX1811" fmla="*/ 1905528 w 3245936"/>
              <a:gd name="connsiteY1811" fmla="*/ 238644 h 622144"/>
              <a:gd name="connsiteX1812" fmla="*/ 1913253 w 3245936"/>
              <a:gd name="connsiteY1812" fmla="*/ 238720 h 622144"/>
              <a:gd name="connsiteX1813" fmla="*/ 775435 w 3245936"/>
              <a:gd name="connsiteY1813" fmla="*/ 219194 h 622144"/>
              <a:gd name="connsiteX1814" fmla="*/ 784493 w 3245936"/>
              <a:gd name="connsiteY1814" fmla="*/ 253265 h 622144"/>
              <a:gd name="connsiteX1815" fmla="*/ 785884 w 3245936"/>
              <a:gd name="connsiteY1815" fmla="*/ 253303 h 622144"/>
              <a:gd name="connsiteX1816" fmla="*/ 788132 w 3245936"/>
              <a:gd name="connsiteY1816" fmla="*/ 254951 h 622144"/>
              <a:gd name="connsiteX1817" fmla="*/ 840224 w 3245936"/>
              <a:gd name="connsiteY1817" fmla="*/ 230900 h 622144"/>
              <a:gd name="connsiteX1818" fmla="*/ 761204 w 3245936"/>
              <a:gd name="connsiteY1818" fmla="*/ 219013 h 622144"/>
              <a:gd name="connsiteX1819" fmla="*/ 760509 w 3245936"/>
              <a:gd name="connsiteY1819" fmla="*/ 219280 h 622144"/>
              <a:gd name="connsiteX1820" fmla="*/ 764805 w 3245936"/>
              <a:gd name="connsiteY1820" fmla="*/ 244635 h 622144"/>
              <a:gd name="connsiteX1821" fmla="*/ 782159 w 3245936"/>
              <a:gd name="connsiteY1821" fmla="*/ 254751 h 622144"/>
              <a:gd name="connsiteX1822" fmla="*/ 783017 w 3245936"/>
              <a:gd name="connsiteY1822" fmla="*/ 253922 h 622144"/>
              <a:gd name="connsiteX1823" fmla="*/ 757061 w 3245936"/>
              <a:gd name="connsiteY1823" fmla="*/ 218403 h 622144"/>
              <a:gd name="connsiteX1824" fmla="*/ 741202 w 3245936"/>
              <a:gd name="connsiteY1824" fmla="*/ 230871 h 622144"/>
              <a:gd name="connsiteX1825" fmla="*/ 763900 w 3245936"/>
              <a:gd name="connsiteY1825" fmla="*/ 244111 h 622144"/>
              <a:gd name="connsiteX1826" fmla="*/ 759719 w 3245936"/>
              <a:gd name="connsiteY1826" fmla="*/ 219422 h 622144"/>
              <a:gd name="connsiteX1827" fmla="*/ 758728 w 3245936"/>
              <a:gd name="connsiteY1827" fmla="*/ 219394 h 622144"/>
              <a:gd name="connsiteX1828" fmla="*/ 757061 w 3245936"/>
              <a:gd name="connsiteY1828" fmla="*/ 218403 h 622144"/>
              <a:gd name="connsiteX1829" fmla="*/ 870008 w 3245936"/>
              <a:gd name="connsiteY1829" fmla="*/ 218032 h 622144"/>
              <a:gd name="connsiteX1830" fmla="*/ 842900 w 3245936"/>
              <a:gd name="connsiteY1830" fmla="*/ 230538 h 622144"/>
              <a:gd name="connsiteX1831" fmla="*/ 905422 w 3245936"/>
              <a:gd name="connsiteY1831" fmla="*/ 241854 h 622144"/>
              <a:gd name="connsiteX1832" fmla="*/ 906003 w 3245936"/>
              <a:gd name="connsiteY1832" fmla="*/ 239158 h 622144"/>
              <a:gd name="connsiteX1833" fmla="*/ 762900 w 3245936"/>
              <a:gd name="connsiteY1833" fmla="*/ 216946 h 622144"/>
              <a:gd name="connsiteX1834" fmla="*/ 761585 w 3245936"/>
              <a:gd name="connsiteY1834" fmla="*/ 218775 h 622144"/>
              <a:gd name="connsiteX1835" fmla="*/ 783398 w 3245936"/>
              <a:gd name="connsiteY1835" fmla="*/ 253684 h 622144"/>
              <a:gd name="connsiteX1836" fmla="*/ 783855 w 3245936"/>
              <a:gd name="connsiteY1836" fmla="*/ 253512 h 622144"/>
              <a:gd name="connsiteX1837" fmla="*/ 774692 w 3245936"/>
              <a:gd name="connsiteY1837" fmla="*/ 219080 h 622144"/>
              <a:gd name="connsiteX1838" fmla="*/ 708693 w 3245936"/>
              <a:gd name="connsiteY1838" fmla="*/ 216355 h 622144"/>
              <a:gd name="connsiteX1839" fmla="*/ 630140 w 3245936"/>
              <a:gd name="connsiteY1839" fmla="*/ 317082 h 622144"/>
              <a:gd name="connsiteX1840" fmla="*/ 630159 w 3245936"/>
              <a:gd name="connsiteY1840" fmla="*/ 317111 h 622144"/>
              <a:gd name="connsiteX1841" fmla="*/ 724686 w 3245936"/>
              <a:gd name="connsiteY1841" fmla="*/ 242759 h 622144"/>
              <a:gd name="connsiteX1842" fmla="*/ 711722 w 3245936"/>
              <a:gd name="connsiteY1842" fmla="*/ 216651 h 622144"/>
              <a:gd name="connsiteX1843" fmla="*/ 709750 w 3245936"/>
              <a:gd name="connsiteY1843" fmla="*/ 216822 h 622144"/>
              <a:gd name="connsiteX1844" fmla="*/ 708693 w 3245936"/>
              <a:gd name="connsiteY1844" fmla="*/ 216355 h 622144"/>
              <a:gd name="connsiteX1845" fmla="*/ 1918578 w 3245936"/>
              <a:gd name="connsiteY1845" fmla="*/ 215765 h 622144"/>
              <a:gd name="connsiteX1846" fmla="*/ 1902642 w 3245936"/>
              <a:gd name="connsiteY1846" fmla="*/ 224328 h 622144"/>
              <a:gd name="connsiteX1847" fmla="*/ 1914253 w 3245936"/>
              <a:gd name="connsiteY1847" fmla="*/ 238720 h 622144"/>
              <a:gd name="connsiteX1848" fmla="*/ 2002293 w 3245936"/>
              <a:gd name="connsiteY1848" fmla="*/ 239444 h 622144"/>
              <a:gd name="connsiteX1849" fmla="*/ 2002293 w 3245936"/>
              <a:gd name="connsiteY1849" fmla="*/ 239244 h 622144"/>
              <a:gd name="connsiteX1850" fmla="*/ 713465 w 3245936"/>
              <a:gd name="connsiteY1850" fmla="*/ 215374 h 622144"/>
              <a:gd name="connsiteX1851" fmla="*/ 712503 w 3245936"/>
              <a:gd name="connsiteY1851" fmla="*/ 216308 h 622144"/>
              <a:gd name="connsiteX1852" fmla="*/ 725371 w 3245936"/>
              <a:gd name="connsiteY1852" fmla="*/ 242206 h 622144"/>
              <a:gd name="connsiteX1853" fmla="*/ 739887 w 3245936"/>
              <a:gd name="connsiteY1853" fmla="*/ 230786 h 622144"/>
              <a:gd name="connsiteX1854" fmla="*/ 773501 w 3245936"/>
              <a:gd name="connsiteY1854" fmla="*/ 214593 h 622144"/>
              <a:gd name="connsiteX1855" fmla="*/ 763024 w 3245936"/>
              <a:gd name="connsiteY1855" fmla="*/ 215889 h 622144"/>
              <a:gd name="connsiteX1856" fmla="*/ 763024 w 3245936"/>
              <a:gd name="connsiteY1856" fmla="*/ 216108 h 622144"/>
              <a:gd name="connsiteX1857" fmla="*/ 774454 w 3245936"/>
              <a:gd name="connsiteY1857" fmla="*/ 218175 h 622144"/>
              <a:gd name="connsiteX1858" fmla="*/ 714037 w 3245936"/>
              <a:gd name="connsiteY1858" fmla="*/ 214022 h 622144"/>
              <a:gd name="connsiteX1859" fmla="*/ 714037 w 3245936"/>
              <a:gd name="connsiteY1859" fmla="*/ 214146 h 622144"/>
              <a:gd name="connsiteX1860" fmla="*/ 713713 w 3245936"/>
              <a:gd name="connsiteY1860" fmla="*/ 214841 h 622144"/>
              <a:gd name="connsiteX1861" fmla="*/ 740402 w 3245936"/>
              <a:gd name="connsiteY1861" fmla="*/ 230405 h 622144"/>
              <a:gd name="connsiteX1862" fmla="*/ 756490 w 3245936"/>
              <a:gd name="connsiteY1862" fmla="*/ 217746 h 622144"/>
              <a:gd name="connsiteX1863" fmla="*/ 756023 w 3245936"/>
              <a:gd name="connsiteY1863" fmla="*/ 216184 h 622144"/>
              <a:gd name="connsiteX1864" fmla="*/ 2056042 w 3245936"/>
              <a:gd name="connsiteY1864" fmla="*/ 213069 h 622144"/>
              <a:gd name="connsiteX1865" fmla="*/ 2009037 w 3245936"/>
              <a:gd name="connsiteY1865" fmla="*/ 238511 h 622144"/>
              <a:gd name="connsiteX1866" fmla="*/ 2009284 w 3245936"/>
              <a:gd name="connsiteY1866" fmla="*/ 240282 h 622144"/>
              <a:gd name="connsiteX1867" fmla="*/ 2068739 w 3245936"/>
              <a:gd name="connsiteY1867" fmla="*/ 255675 h 622144"/>
              <a:gd name="connsiteX1868" fmla="*/ 1146948 w 3245936"/>
              <a:gd name="connsiteY1868" fmla="*/ 212393 h 622144"/>
              <a:gd name="connsiteX1869" fmla="*/ 1169798 w 3245936"/>
              <a:gd name="connsiteY1869" fmla="*/ 229757 h 622144"/>
              <a:gd name="connsiteX1870" fmla="*/ 1169827 w 3245936"/>
              <a:gd name="connsiteY1870" fmla="*/ 229024 h 622144"/>
              <a:gd name="connsiteX1871" fmla="*/ 1170265 w 3245936"/>
              <a:gd name="connsiteY1871" fmla="*/ 228042 h 622144"/>
              <a:gd name="connsiteX1872" fmla="*/ 1886059 w 3245936"/>
              <a:gd name="connsiteY1872" fmla="*/ 212069 h 622144"/>
              <a:gd name="connsiteX1873" fmla="*/ 1876334 w 3245936"/>
              <a:gd name="connsiteY1873" fmla="*/ 235605 h 622144"/>
              <a:gd name="connsiteX1874" fmla="*/ 1877677 w 3245936"/>
              <a:gd name="connsiteY1874" fmla="*/ 236691 h 622144"/>
              <a:gd name="connsiteX1875" fmla="*/ 1879420 w 3245936"/>
              <a:gd name="connsiteY1875" fmla="*/ 235758 h 622144"/>
              <a:gd name="connsiteX1876" fmla="*/ 1890507 w 3245936"/>
              <a:gd name="connsiteY1876" fmla="*/ 210517 h 622144"/>
              <a:gd name="connsiteX1877" fmla="*/ 1898499 w 3245936"/>
              <a:gd name="connsiteY1877" fmla="*/ 225490 h 622144"/>
              <a:gd name="connsiteX1878" fmla="*/ 1901366 w 3245936"/>
              <a:gd name="connsiteY1878" fmla="*/ 223966 h 622144"/>
              <a:gd name="connsiteX1879" fmla="*/ 1889260 w 3245936"/>
              <a:gd name="connsiteY1879" fmla="*/ 210098 h 622144"/>
              <a:gd name="connsiteX1880" fmla="*/ 1887516 w 3245936"/>
              <a:gd name="connsiteY1880" fmla="*/ 210307 h 622144"/>
              <a:gd name="connsiteX1881" fmla="*/ 1880544 w 3245936"/>
              <a:gd name="connsiteY1881" fmla="*/ 235148 h 622144"/>
              <a:gd name="connsiteX1882" fmla="*/ 1897718 w 3245936"/>
              <a:gd name="connsiteY1882" fmla="*/ 225928 h 622144"/>
              <a:gd name="connsiteX1883" fmla="*/ 1885735 w 3245936"/>
              <a:gd name="connsiteY1883" fmla="*/ 209507 h 622144"/>
              <a:gd name="connsiteX1884" fmla="*/ 1853788 w 3245936"/>
              <a:gd name="connsiteY1884" fmla="*/ 238349 h 622144"/>
              <a:gd name="connsiteX1885" fmla="*/ 1871334 w 3245936"/>
              <a:gd name="connsiteY1885" fmla="*/ 238320 h 622144"/>
              <a:gd name="connsiteX1886" fmla="*/ 1871343 w 3245936"/>
              <a:gd name="connsiteY1886" fmla="*/ 237949 h 622144"/>
              <a:gd name="connsiteX1887" fmla="*/ 1875620 w 3245936"/>
              <a:gd name="connsiteY1887" fmla="*/ 235272 h 622144"/>
              <a:gd name="connsiteX1888" fmla="*/ 1875972 w 3245936"/>
              <a:gd name="connsiteY1888" fmla="*/ 235434 h 622144"/>
              <a:gd name="connsiteX1889" fmla="*/ 1886497 w 3245936"/>
              <a:gd name="connsiteY1889" fmla="*/ 209983 h 622144"/>
              <a:gd name="connsiteX1890" fmla="*/ 1885735 w 3245936"/>
              <a:gd name="connsiteY1890" fmla="*/ 209507 h 622144"/>
              <a:gd name="connsiteX1891" fmla="*/ 1136518 w 3245936"/>
              <a:gd name="connsiteY1891" fmla="*/ 209269 h 622144"/>
              <a:gd name="connsiteX1892" fmla="*/ 1121373 w 3245936"/>
              <a:gd name="connsiteY1892" fmla="*/ 236434 h 622144"/>
              <a:gd name="connsiteX1893" fmla="*/ 1143728 w 3245936"/>
              <a:gd name="connsiteY1893" fmla="*/ 233415 h 622144"/>
              <a:gd name="connsiteX1894" fmla="*/ 1138290 w 3245936"/>
              <a:gd name="connsiteY1894" fmla="*/ 209545 h 622144"/>
              <a:gd name="connsiteX1895" fmla="*/ 1137071 w 3245936"/>
              <a:gd name="connsiteY1895" fmla="*/ 209526 h 622144"/>
              <a:gd name="connsiteX1896" fmla="*/ 1136518 w 3245936"/>
              <a:gd name="connsiteY1896" fmla="*/ 209269 h 622144"/>
              <a:gd name="connsiteX1897" fmla="*/ 1140395 w 3245936"/>
              <a:gd name="connsiteY1897" fmla="*/ 208497 h 622144"/>
              <a:gd name="connsiteX1898" fmla="*/ 1139014 w 3245936"/>
              <a:gd name="connsiteY1898" fmla="*/ 209364 h 622144"/>
              <a:gd name="connsiteX1899" fmla="*/ 1144481 w 3245936"/>
              <a:gd name="connsiteY1899" fmla="*/ 233319 h 622144"/>
              <a:gd name="connsiteX1900" fmla="*/ 1168751 w 3245936"/>
              <a:gd name="connsiteY1900" fmla="*/ 230052 h 622144"/>
              <a:gd name="connsiteX1901" fmla="*/ 1891288 w 3245936"/>
              <a:gd name="connsiteY1901" fmla="*/ 208097 h 622144"/>
              <a:gd name="connsiteX1902" fmla="*/ 1890517 w 3245936"/>
              <a:gd name="connsiteY1902" fmla="*/ 209297 h 622144"/>
              <a:gd name="connsiteX1903" fmla="*/ 1902052 w 3245936"/>
              <a:gd name="connsiteY1903" fmla="*/ 223594 h 622144"/>
              <a:gd name="connsiteX1904" fmla="*/ 1917282 w 3245936"/>
              <a:gd name="connsiteY1904" fmla="*/ 215393 h 622144"/>
              <a:gd name="connsiteX1905" fmla="*/ 577505 w 3245936"/>
              <a:gd name="connsiteY1905" fmla="*/ 207792 h 622144"/>
              <a:gd name="connsiteX1906" fmla="*/ 473330 w 3245936"/>
              <a:gd name="connsiteY1906" fmla="*/ 228862 h 622144"/>
              <a:gd name="connsiteX1907" fmla="*/ 483503 w 3245936"/>
              <a:gd name="connsiteY1907" fmla="*/ 373146 h 622144"/>
              <a:gd name="connsiteX1908" fmla="*/ 484094 w 3245936"/>
              <a:gd name="connsiteY1908" fmla="*/ 373156 h 622144"/>
              <a:gd name="connsiteX1909" fmla="*/ 486408 w 3245936"/>
              <a:gd name="connsiteY1909" fmla="*/ 374956 h 622144"/>
              <a:gd name="connsiteX1910" fmla="*/ 624273 w 3245936"/>
              <a:gd name="connsiteY1910" fmla="*/ 320492 h 622144"/>
              <a:gd name="connsiteX1911" fmla="*/ 624206 w 3245936"/>
              <a:gd name="connsiteY1911" fmla="*/ 318787 h 622144"/>
              <a:gd name="connsiteX1912" fmla="*/ 626007 w 3245936"/>
              <a:gd name="connsiteY1912" fmla="*/ 316473 h 622144"/>
              <a:gd name="connsiteX1913" fmla="*/ 581868 w 3245936"/>
              <a:gd name="connsiteY1913" fmla="*/ 210088 h 622144"/>
              <a:gd name="connsiteX1914" fmla="*/ 580048 w 3245936"/>
              <a:gd name="connsiteY1914" fmla="*/ 210202 h 622144"/>
              <a:gd name="connsiteX1915" fmla="*/ 577505 w 3245936"/>
              <a:gd name="connsiteY1915" fmla="*/ 207792 h 622144"/>
              <a:gd name="connsiteX1916" fmla="*/ 1134746 w 3245936"/>
              <a:gd name="connsiteY1916" fmla="*/ 207716 h 622144"/>
              <a:gd name="connsiteX1917" fmla="*/ 1041201 w 3245936"/>
              <a:gd name="connsiteY1917" fmla="*/ 247054 h 622144"/>
              <a:gd name="connsiteX1918" fmla="*/ 1041287 w 3245936"/>
              <a:gd name="connsiteY1918" fmla="*/ 247254 h 622144"/>
              <a:gd name="connsiteX1919" fmla="*/ 1120373 w 3245936"/>
              <a:gd name="connsiteY1919" fmla="*/ 236577 h 622144"/>
              <a:gd name="connsiteX1920" fmla="*/ 1135794 w 3245936"/>
              <a:gd name="connsiteY1920" fmla="*/ 208945 h 622144"/>
              <a:gd name="connsiteX1921" fmla="*/ 1134746 w 3245936"/>
              <a:gd name="connsiteY1921" fmla="*/ 207716 h 622144"/>
              <a:gd name="connsiteX1922" fmla="*/ 1140976 w 3245936"/>
              <a:gd name="connsiteY1922" fmla="*/ 207669 h 622144"/>
              <a:gd name="connsiteX1923" fmla="*/ 1140919 w 3245936"/>
              <a:gd name="connsiteY1923" fmla="*/ 207811 h 622144"/>
              <a:gd name="connsiteX1924" fmla="*/ 1141071 w 3245936"/>
              <a:gd name="connsiteY1924" fmla="*/ 207926 h 622144"/>
              <a:gd name="connsiteX1925" fmla="*/ 1170475 w 3245936"/>
              <a:gd name="connsiteY1925" fmla="*/ 227652 h 622144"/>
              <a:gd name="connsiteX1926" fmla="*/ 1174104 w 3245936"/>
              <a:gd name="connsiteY1926" fmla="*/ 226338 h 622144"/>
              <a:gd name="connsiteX1927" fmla="*/ 1176790 w 3245936"/>
              <a:gd name="connsiteY1927" fmla="*/ 230481 h 622144"/>
              <a:gd name="connsiteX1928" fmla="*/ 1266725 w 3245936"/>
              <a:gd name="connsiteY1928" fmla="*/ 256436 h 622144"/>
              <a:gd name="connsiteX1929" fmla="*/ 584344 w 3245936"/>
              <a:gd name="connsiteY1929" fmla="*/ 207345 h 622144"/>
              <a:gd name="connsiteX1930" fmla="*/ 584335 w 3245936"/>
              <a:gd name="connsiteY1930" fmla="*/ 207516 h 622144"/>
              <a:gd name="connsiteX1931" fmla="*/ 582525 w 3245936"/>
              <a:gd name="connsiteY1931" fmla="*/ 209812 h 622144"/>
              <a:gd name="connsiteX1932" fmla="*/ 626664 w 3245936"/>
              <a:gd name="connsiteY1932" fmla="*/ 316206 h 622144"/>
              <a:gd name="connsiteX1933" fmla="*/ 628483 w 3245936"/>
              <a:gd name="connsiteY1933" fmla="*/ 316092 h 622144"/>
              <a:gd name="connsiteX1934" fmla="*/ 629540 w 3245936"/>
              <a:gd name="connsiteY1934" fmla="*/ 316577 h 622144"/>
              <a:gd name="connsiteX1935" fmla="*/ 708103 w 3245936"/>
              <a:gd name="connsiteY1935" fmla="*/ 215851 h 622144"/>
              <a:gd name="connsiteX1936" fmla="*/ 707036 w 3245936"/>
              <a:gd name="connsiteY1936" fmla="*/ 213650 h 622144"/>
              <a:gd name="connsiteX1937" fmla="*/ 848339 w 3245936"/>
              <a:gd name="connsiteY1937" fmla="*/ 205325 h 622144"/>
              <a:gd name="connsiteX1938" fmla="*/ 774177 w 3245936"/>
              <a:gd name="connsiteY1938" fmla="*/ 214517 h 622144"/>
              <a:gd name="connsiteX1939" fmla="*/ 775187 w 3245936"/>
              <a:gd name="connsiteY1939" fmla="*/ 218318 h 622144"/>
              <a:gd name="connsiteX1940" fmla="*/ 841548 w 3245936"/>
              <a:gd name="connsiteY1940" fmla="*/ 230309 h 622144"/>
              <a:gd name="connsiteX1941" fmla="*/ 869180 w 3245936"/>
              <a:gd name="connsiteY1941" fmla="*/ 217555 h 622144"/>
              <a:gd name="connsiteX1942" fmla="*/ 470692 w 3245936"/>
              <a:gd name="connsiteY1942" fmla="*/ 204459 h 622144"/>
              <a:gd name="connsiteX1943" fmla="*/ 448775 w 3245936"/>
              <a:gd name="connsiteY1943" fmla="*/ 231491 h 622144"/>
              <a:gd name="connsiteX1944" fmla="*/ 449623 w 3245936"/>
              <a:gd name="connsiteY1944" fmla="*/ 232881 h 622144"/>
              <a:gd name="connsiteX1945" fmla="*/ 472378 w 3245936"/>
              <a:gd name="connsiteY1945" fmla="*/ 228281 h 622144"/>
              <a:gd name="connsiteX1946" fmla="*/ 2019114 w 3245936"/>
              <a:gd name="connsiteY1946" fmla="*/ 202144 h 622144"/>
              <a:gd name="connsiteX1947" fmla="*/ 2006179 w 3245936"/>
              <a:gd name="connsiteY1947" fmla="*/ 236348 h 622144"/>
              <a:gd name="connsiteX1948" fmla="*/ 2006579 w 3245936"/>
              <a:gd name="connsiteY1948" fmla="*/ 236367 h 622144"/>
              <a:gd name="connsiteX1949" fmla="*/ 2006693 w 3245936"/>
              <a:gd name="connsiteY1949" fmla="*/ 236415 h 622144"/>
              <a:gd name="connsiteX1950" fmla="*/ 381357 w 3245936"/>
              <a:gd name="connsiteY1950" fmla="*/ 201639 h 622144"/>
              <a:gd name="connsiteX1951" fmla="*/ 322445 w 3245936"/>
              <a:gd name="connsiteY1951" fmla="*/ 333132 h 622144"/>
              <a:gd name="connsiteX1952" fmla="*/ 323035 w 3245936"/>
              <a:gd name="connsiteY1952" fmla="*/ 333618 h 622144"/>
              <a:gd name="connsiteX1953" fmla="*/ 443250 w 3245936"/>
              <a:gd name="connsiteY1953" fmla="*/ 235853 h 622144"/>
              <a:gd name="connsiteX1954" fmla="*/ 442784 w 3245936"/>
              <a:gd name="connsiteY1954" fmla="*/ 233148 h 622144"/>
              <a:gd name="connsiteX1955" fmla="*/ 442965 w 3245936"/>
              <a:gd name="connsiteY1955" fmla="*/ 232748 h 622144"/>
              <a:gd name="connsiteX1956" fmla="*/ 915357 w 3245936"/>
              <a:gd name="connsiteY1956" fmla="*/ 200039 h 622144"/>
              <a:gd name="connsiteX1957" fmla="*/ 907051 w 3245936"/>
              <a:gd name="connsiteY1957" fmla="*/ 238701 h 622144"/>
              <a:gd name="connsiteX1958" fmla="*/ 912442 w 3245936"/>
              <a:gd name="connsiteY1958" fmla="*/ 241863 h 622144"/>
              <a:gd name="connsiteX1959" fmla="*/ 915043 w 3245936"/>
              <a:gd name="connsiteY1959" fmla="*/ 240539 h 622144"/>
              <a:gd name="connsiteX1960" fmla="*/ 915376 w 3245936"/>
              <a:gd name="connsiteY1960" fmla="*/ 200049 h 622144"/>
              <a:gd name="connsiteX1961" fmla="*/ 915357 w 3245936"/>
              <a:gd name="connsiteY1961" fmla="*/ 200039 h 622144"/>
              <a:gd name="connsiteX1962" fmla="*/ 916557 w 3245936"/>
              <a:gd name="connsiteY1962" fmla="*/ 199953 h 622144"/>
              <a:gd name="connsiteX1963" fmla="*/ 915833 w 3245936"/>
              <a:gd name="connsiteY1963" fmla="*/ 200058 h 622144"/>
              <a:gd name="connsiteX1964" fmla="*/ 915500 w 3245936"/>
              <a:gd name="connsiteY1964" fmla="*/ 240558 h 622144"/>
              <a:gd name="connsiteX1965" fmla="*/ 916052 w 3245936"/>
              <a:gd name="connsiteY1965" fmla="*/ 240568 h 622144"/>
              <a:gd name="connsiteX1966" fmla="*/ 918757 w 3245936"/>
              <a:gd name="connsiteY1966" fmla="*/ 243816 h 622144"/>
              <a:gd name="connsiteX1967" fmla="*/ 935255 w 3245936"/>
              <a:gd name="connsiteY1967" fmla="*/ 244359 h 622144"/>
              <a:gd name="connsiteX1968" fmla="*/ 912576 w 3245936"/>
              <a:gd name="connsiteY1968" fmla="*/ 198382 h 622144"/>
              <a:gd name="connsiteX1969" fmla="*/ 871028 w 3245936"/>
              <a:gd name="connsiteY1969" fmla="*/ 217565 h 622144"/>
              <a:gd name="connsiteX1970" fmla="*/ 906203 w 3245936"/>
              <a:gd name="connsiteY1970" fmla="*/ 238206 h 622144"/>
              <a:gd name="connsiteX1971" fmla="*/ 914443 w 3245936"/>
              <a:gd name="connsiteY1971" fmla="*/ 199858 h 622144"/>
              <a:gd name="connsiteX1972" fmla="*/ 912576 w 3245936"/>
              <a:gd name="connsiteY1972" fmla="*/ 198382 h 622144"/>
              <a:gd name="connsiteX1973" fmla="*/ 918700 w 3245936"/>
              <a:gd name="connsiteY1973" fmla="*/ 198248 h 622144"/>
              <a:gd name="connsiteX1974" fmla="*/ 917433 w 3245936"/>
              <a:gd name="connsiteY1974" fmla="*/ 199620 h 622144"/>
              <a:gd name="connsiteX1975" fmla="*/ 936283 w 3245936"/>
              <a:gd name="connsiteY1975" fmla="*/ 244397 h 622144"/>
              <a:gd name="connsiteX1976" fmla="*/ 1034362 w 3245936"/>
              <a:gd name="connsiteY1976" fmla="*/ 247635 h 622144"/>
              <a:gd name="connsiteX1977" fmla="*/ 1034372 w 3245936"/>
              <a:gd name="connsiteY1977" fmla="*/ 247302 h 622144"/>
              <a:gd name="connsiteX1978" fmla="*/ 1034467 w 3245936"/>
              <a:gd name="connsiteY1978" fmla="*/ 247083 h 622144"/>
              <a:gd name="connsiteX1979" fmla="*/ 912204 w 3245936"/>
              <a:gd name="connsiteY1979" fmla="*/ 197401 h 622144"/>
              <a:gd name="connsiteX1980" fmla="*/ 849844 w 3245936"/>
              <a:gd name="connsiteY1980" fmla="*/ 205135 h 622144"/>
              <a:gd name="connsiteX1981" fmla="*/ 870209 w 3245936"/>
              <a:gd name="connsiteY1981" fmla="*/ 217079 h 622144"/>
              <a:gd name="connsiteX1982" fmla="*/ 912299 w 3245936"/>
              <a:gd name="connsiteY1982" fmla="*/ 197648 h 622144"/>
              <a:gd name="connsiteX1983" fmla="*/ 912204 w 3245936"/>
              <a:gd name="connsiteY1983" fmla="*/ 197401 h 622144"/>
              <a:gd name="connsiteX1984" fmla="*/ 468758 w 3245936"/>
              <a:gd name="connsiteY1984" fmla="*/ 195981 h 622144"/>
              <a:gd name="connsiteX1985" fmla="*/ 448556 w 3245936"/>
              <a:gd name="connsiteY1985" fmla="*/ 230471 h 622144"/>
              <a:gd name="connsiteX1986" fmla="*/ 470597 w 3245936"/>
              <a:gd name="connsiteY1986" fmla="*/ 203278 h 622144"/>
              <a:gd name="connsiteX1987" fmla="*/ 470111 w 3245936"/>
              <a:gd name="connsiteY1987" fmla="*/ 196343 h 622144"/>
              <a:gd name="connsiteX1988" fmla="*/ 469530 w 3245936"/>
              <a:gd name="connsiteY1988" fmla="*/ 196334 h 622144"/>
              <a:gd name="connsiteX1989" fmla="*/ 468758 w 3245936"/>
              <a:gd name="connsiteY1989" fmla="*/ 195981 h 622144"/>
              <a:gd name="connsiteX1990" fmla="*/ 478950 w 3245936"/>
              <a:gd name="connsiteY1990" fmla="*/ 194267 h 622144"/>
              <a:gd name="connsiteX1991" fmla="*/ 471549 w 3245936"/>
              <a:gd name="connsiteY1991" fmla="*/ 203392 h 622144"/>
              <a:gd name="connsiteX1992" fmla="*/ 473292 w 3245936"/>
              <a:gd name="connsiteY1992" fmla="*/ 228081 h 622144"/>
              <a:gd name="connsiteX1993" fmla="*/ 577353 w 3245936"/>
              <a:gd name="connsiteY1993" fmla="*/ 207021 h 622144"/>
              <a:gd name="connsiteX1994" fmla="*/ 577362 w 3245936"/>
              <a:gd name="connsiteY1994" fmla="*/ 206602 h 622144"/>
              <a:gd name="connsiteX1995" fmla="*/ 171112 w 3245936"/>
              <a:gd name="connsiteY1995" fmla="*/ 194153 h 622144"/>
              <a:gd name="connsiteX1996" fmla="*/ 68413 w 3245936"/>
              <a:gd name="connsiteY1996" fmla="*/ 301290 h 622144"/>
              <a:gd name="connsiteX1997" fmla="*/ 69061 w 3245936"/>
              <a:gd name="connsiteY1997" fmla="*/ 302509 h 622144"/>
              <a:gd name="connsiteX1998" fmla="*/ 187190 w 3245936"/>
              <a:gd name="connsiteY1998" fmla="*/ 280201 h 622144"/>
              <a:gd name="connsiteX1999" fmla="*/ 187218 w 3245936"/>
              <a:gd name="connsiteY1999" fmla="*/ 279097 h 622144"/>
              <a:gd name="connsiteX2000" fmla="*/ 189733 w 3245936"/>
              <a:gd name="connsiteY2000" fmla="*/ 276515 h 622144"/>
              <a:gd name="connsiteX2001" fmla="*/ 173645 w 3245936"/>
              <a:gd name="connsiteY2001" fmla="*/ 194829 h 622144"/>
              <a:gd name="connsiteX2002" fmla="*/ 172455 w 3245936"/>
              <a:gd name="connsiteY2002" fmla="*/ 194800 h 622144"/>
              <a:gd name="connsiteX2003" fmla="*/ 171112 w 3245936"/>
              <a:gd name="connsiteY2003" fmla="*/ 194153 h 622144"/>
              <a:gd name="connsiteX2004" fmla="*/ 473816 w 3245936"/>
              <a:gd name="connsiteY2004" fmla="*/ 193629 h 622144"/>
              <a:gd name="connsiteX2005" fmla="*/ 473816 w 3245936"/>
              <a:gd name="connsiteY2005" fmla="*/ 193648 h 622144"/>
              <a:gd name="connsiteX2006" fmla="*/ 471044 w 3245936"/>
              <a:gd name="connsiteY2006" fmla="*/ 196334 h 622144"/>
              <a:gd name="connsiteX2007" fmla="*/ 471454 w 3245936"/>
              <a:gd name="connsiteY2007" fmla="*/ 202230 h 622144"/>
              <a:gd name="connsiteX2008" fmla="*/ 478007 w 3245936"/>
              <a:gd name="connsiteY2008" fmla="*/ 194153 h 622144"/>
              <a:gd name="connsiteX2009" fmla="*/ 725667 w 3245936"/>
              <a:gd name="connsiteY2009" fmla="*/ 193543 h 622144"/>
              <a:gd name="connsiteX2010" fmla="*/ 712865 w 3245936"/>
              <a:gd name="connsiteY2010" fmla="*/ 210688 h 622144"/>
              <a:gd name="connsiteX2011" fmla="*/ 714056 w 3245936"/>
              <a:gd name="connsiteY2011" fmla="*/ 213098 h 622144"/>
              <a:gd name="connsiteX2012" fmla="*/ 756042 w 3245936"/>
              <a:gd name="connsiteY2012" fmla="*/ 215260 h 622144"/>
              <a:gd name="connsiteX2013" fmla="*/ 756042 w 3245936"/>
              <a:gd name="connsiteY2013" fmla="*/ 215088 h 622144"/>
              <a:gd name="connsiteX2014" fmla="*/ 756404 w 3245936"/>
              <a:gd name="connsiteY2014" fmla="*/ 214298 h 622144"/>
              <a:gd name="connsiteX2015" fmla="*/ 169892 w 3245936"/>
              <a:gd name="connsiteY2015" fmla="*/ 192305 h 622144"/>
              <a:gd name="connsiteX2016" fmla="*/ 7034 w 3245936"/>
              <a:gd name="connsiteY2016" fmla="*/ 219051 h 622144"/>
              <a:gd name="connsiteX2017" fmla="*/ 7015 w 3245936"/>
              <a:gd name="connsiteY2017" fmla="*/ 219975 h 622144"/>
              <a:gd name="connsiteX2018" fmla="*/ 5862 w 3245936"/>
              <a:gd name="connsiteY2018" fmla="*/ 221794 h 622144"/>
              <a:gd name="connsiteX2019" fmla="*/ 63851 w 3245936"/>
              <a:gd name="connsiteY2019" fmla="*/ 300461 h 622144"/>
              <a:gd name="connsiteX2020" fmla="*/ 66498 w 3245936"/>
              <a:gd name="connsiteY2020" fmla="*/ 300033 h 622144"/>
              <a:gd name="connsiteX2021" fmla="*/ 67842 w 3245936"/>
              <a:gd name="connsiteY2021" fmla="*/ 300671 h 622144"/>
              <a:gd name="connsiteX2022" fmla="*/ 170550 w 3245936"/>
              <a:gd name="connsiteY2022" fmla="*/ 193533 h 622144"/>
              <a:gd name="connsiteX2023" fmla="*/ 169892 w 3245936"/>
              <a:gd name="connsiteY2023" fmla="*/ 192305 h 622144"/>
              <a:gd name="connsiteX2024" fmla="*/ 482893 w 3245936"/>
              <a:gd name="connsiteY2024" fmla="*/ 188123 h 622144"/>
              <a:gd name="connsiteX2025" fmla="*/ 473730 w 3245936"/>
              <a:gd name="connsiteY2025" fmla="*/ 191924 h 622144"/>
              <a:gd name="connsiteX2026" fmla="*/ 473835 w 3245936"/>
              <a:gd name="connsiteY2026" fmla="*/ 192952 h 622144"/>
              <a:gd name="connsiteX2027" fmla="*/ 478502 w 3245936"/>
              <a:gd name="connsiteY2027" fmla="*/ 193533 h 622144"/>
              <a:gd name="connsiteX2028" fmla="*/ 2134319 w 3245936"/>
              <a:gd name="connsiteY2028" fmla="*/ 186095 h 622144"/>
              <a:gd name="connsiteX2029" fmla="*/ 2223520 w 3245936"/>
              <a:gd name="connsiteY2029" fmla="*/ 233129 h 622144"/>
              <a:gd name="connsiteX2030" fmla="*/ 2226778 w 3245936"/>
              <a:gd name="connsiteY2030" fmla="*/ 229186 h 622144"/>
              <a:gd name="connsiteX2031" fmla="*/ 2120536 w 3245936"/>
              <a:gd name="connsiteY2031" fmla="*/ 181742 h 622144"/>
              <a:gd name="connsiteX2032" fmla="*/ 2118298 w 3245936"/>
              <a:gd name="connsiteY2032" fmla="*/ 182027 h 622144"/>
              <a:gd name="connsiteX2033" fmla="*/ 2118212 w 3245936"/>
              <a:gd name="connsiteY2033" fmla="*/ 181989 h 622144"/>
              <a:gd name="connsiteX2034" fmla="*/ 2089494 w 3245936"/>
              <a:gd name="connsiteY2034" fmla="*/ 261047 h 622144"/>
              <a:gd name="connsiteX2035" fmla="*/ 2142844 w 3245936"/>
              <a:gd name="connsiteY2035" fmla="*/ 274858 h 622144"/>
              <a:gd name="connsiteX2036" fmla="*/ 2171143 w 3245936"/>
              <a:gd name="connsiteY2036" fmla="*/ 268867 h 622144"/>
              <a:gd name="connsiteX2037" fmla="*/ 2122032 w 3245936"/>
              <a:gd name="connsiteY2037" fmla="*/ 180570 h 622144"/>
              <a:gd name="connsiteX2038" fmla="*/ 2121165 w 3245936"/>
              <a:gd name="connsiteY2038" fmla="*/ 181408 h 622144"/>
              <a:gd name="connsiteX2039" fmla="*/ 2171876 w 3245936"/>
              <a:gd name="connsiteY2039" fmla="*/ 268714 h 622144"/>
              <a:gd name="connsiteX2040" fmla="*/ 2198879 w 3245936"/>
              <a:gd name="connsiteY2040" fmla="*/ 262990 h 622144"/>
              <a:gd name="connsiteX2041" fmla="*/ 2222997 w 3245936"/>
              <a:gd name="connsiteY2041" fmla="*/ 233796 h 622144"/>
              <a:gd name="connsiteX2042" fmla="*/ 2116155 w 3245936"/>
              <a:gd name="connsiteY2042" fmla="*/ 180541 h 622144"/>
              <a:gd name="connsiteX2043" fmla="*/ 2056728 w 3245936"/>
              <a:gd name="connsiteY2043" fmla="*/ 212698 h 622144"/>
              <a:gd name="connsiteX2044" fmla="*/ 2069606 w 3245936"/>
              <a:gd name="connsiteY2044" fmla="*/ 255913 h 622144"/>
              <a:gd name="connsiteX2045" fmla="*/ 2088818 w 3245936"/>
              <a:gd name="connsiteY2045" fmla="*/ 260875 h 622144"/>
              <a:gd name="connsiteX2046" fmla="*/ 2117564 w 3245936"/>
              <a:gd name="connsiteY2046" fmla="*/ 181694 h 622144"/>
              <a:gd name="connsiteX2047" fmla="*/ 2116155 w 3245936"/>
              <a:gd name="connsiteY2047" fmla="*/ 180541 h 622144"/>
              <a:gd name="connsiteX2048" fmla="*/ 2274012 w 3245936"/>
              <a:gd name="connsiteY2048" fmla="*/ 178141 h 622144"/>
              <a:gd name="connsiteX2049" fmla="*/ 2258973 w 3245936"/>
              <a:gd name="connsiteY2049" fmla="*/ 243254 h 622144"/>
              <a:gd name="connsiteX2050" fmla="*/ 2260973 w 3245936"/>
              <a:gd name="connsiteY2050" fmla="*/ 244187 h 622144"/>
              <a:gd name="connsiteX2051" fmla="*/ 2264230 w 3245936"/>
              <a:gd name="connsiteY2051" fmla="*/ 242559 h 622144"/>
              <a:gd name="connsiteX2052" fmla="*/ 394959 w 3245936"/>
              <a:gd name="connsiteY2052" fmla="*/ 177741 h 622144"/>
              <a:gd name="connsiteX2053" fmla="*/ 392006 w 3245936"/>
              <a:gd name="connsiteY2053" fmla="*/ 178427 h 622144"/>
              <a:gd name="connsiteX2054" fmla="*/ 391796 w 3245936"/>
              <a:gd name="connsiteY2054" fmla="*/ 178332 h 622144"/>
              <a:gd name="connsiteX2055" fmla="*/ 381690 w 3245936"/>
              <a:gd name="connsiteY2055" fmla="*/ 200858 h 622144"/>
              <a:gd name="connsiteX2056" fmla="*/ 443298 w 3245936"/>
              <a:gd name="connsiteY2056" fmla="*/ 231976 h 622144"/>
              <a:gd name="connsiteX2057" fmla="*/ 443698 w 3245936"/>
              <a:gd name="connsiteY2057" fmla="*/ 231538 h 622144"/>
              <a:gd name="connsiteX2058" fmla="*/ 675641 w 3245936"/>
              <a:gd name="connsiteY2058" fmla="*/ 177312 h 622144"/>
              <a:gd name="connsiteX2059" fmla="*/ 584363 w 3245936"/>
              <a:gd name="connsiteY2059" fmla="*/ 206087 h 622144"/>
              <a:gd name="connsiteX2060" fmla="*/ 584363 w 3245936"/>
              <a:gd name="connsiteY2060" fmla="*/ 206440 h 622144"/>
              <a:gd name="connsiteX2061" fmla="*/ 707055 w 3245936"/>
              <a:gd name="connsiteY2061" fmla="*/ 212745 h 622144"/>
              <a:gd name="connsiteX2062" fmla="*/ 707055 w 3245936"/>
              <a:gd name="connsiteY2062" fmla="*/ 212536 h 622144"/>
              <a:gd name="connsiteX2063" fmla="*/ 707864 w 3245936"/>
              <a:gd name="connsiteY2063" fmla="*/ 211040 h 622144"/>
              <a:gd name="connsiteX2064" fmla="*/ 396178 w 3245936"/>
              <a:gd name="connsiteY2064" fmla="*/ 176007 h 622144"/>
              <a:gd name="connsiteX2065" fmla="*/ 395387 w 3245936"/>
              <a:gd name="connsiteY2065" fmla="*/ 177350 h 622144"/>
              <a:gd name="connsiteX2066" fmla="*/ 444117 w 3245936"/>
              <a:gd name="connsiteY2066" fmla="*/ 231148 h 622144"/>
              <a:gd name="connsiteX2067" fmla="*/ 447070 w 3245936"/>
              <a:gd name="connsiteY2067" fmla="*/ 230452 h 622144"/>
              <a:gd name="connsiteX2068" fmla="*/ 447841 w 3245936"/>
              <a:gd name="connsiteY2068" fmla="*/ 230805 h 622144"/>
              <a:gd name="connsiteX2069" fmla="*/ 468349 w 3245936"/>
              <a:gd name="connsiteY2069" fmla="*/ 195781 h 622144"/>
              <a:gd name="connsiteX2070" fmla="*/ 467272 w 3245936"/>
              <a:gd name="connsiteY2070" fmla="*/ 194667 h 622144"/>
              <a:gd name="connsiteX2071" fmla="*/ 466977 w 3245936"/>
              <a:gd name="connsiteY2071" fmla="*/ 194324 h 622144"/>
              <a:gd name="connsiteX2072" fmla="*/ 463996 w 3245936"/>
              <a:gd name="connsiteY2072" fmla="*/ 195048 h 622144"/>
              <a:gd name="connsiteX2073" fmla="*/ 461310 w 3245936"/>
              <a:gd name="connsiteY2073" fmla="*/ 191047 h 622144"/>
              <a:gd name="connsiteX2074" fmla="*/ 2273479 w 3245936"/>
              <a:gd name="connsiteY2074" fmla="*/ 173874 h 622144"/>
              <a:gd name="connsiteX2075" fmla="*/ 2228093 w 3245936"/>
              <a:gd name="connsiteY2075" fmla="*/ 228871 h 622144"/>
              <a:gd name="connsiteX2076" fmla="*/ 2258458 w 3245936"/>
              <a:gd name="connsiteY2076" fmla="*/ 243016 h 622144"/>
              <a:gd name="connsiteX2077" fmla="*/ 2274336 w 3245936"/>
              <a:gd name="connsiteY2077" fmla="*/ 174265 h 622144"/>
              <a:gd name="connsiteX2078" fmla="*/ 2273479 w 3245936"/>
              <a:gd name="connsiteY2078" fmla="*/ 173874 h 622144"/>
              <a:gd name="connsiteX2079" fmla="*/ 2277927 w 3245936"/>
              <a:gd name="connsiteY2079" fmla="*/ 173341 h 622144"/>
              <a:gd name="connsiteX2080" fmla="*/ 2275146 w 3245936"/>
              <a:gd name="connsiteY2080" fmla="*/ 174388 h 622144"/>
              <a:gd name="connsiteX2081" fmla="*/ 2264783 w 3245936"/>
              <a:gd name="connsiteY2081" fmla="*/ 242568 h 622144"/>
              <a:gd name="connsiteX2082" fmla="*/ 2267497 w 3245936"/>
              <a:gd name="connsiteY2082" fmla="*/ 245692 h 622144"/>
              <a:gd name="connsiteX2083" fmla="*/ 2365605 w 3245936"/>
              <a:gd name="connsiteY2083" fmla="*/ 244730 h 622144"/>
              <a:gd name="connsiteX2084" fmla="*/ 2365614 w 3245936"/>
              <a:gd name="connsiteY2084" fmla="*/ 244226 h 622144"/>
              <a:gd name="connsiteX2085" fmla="*/ 2366119 w 3245936"/>
              <a:gd name="connsiteY2085" fmla="*/ 243121 h 622144"/>
              <a:gd name="connsiteX2086" fmla="*/ 693367 w 3245936"/>
              <a:gd name="connsiteY2086" fmla="*/ 171712 h 622144"/>
              <a:gd name="connsiteX2087" fmla="*/ 676384 w 3245936"/>
              <a:gd name="connsiteY2087" fmla="*/ 177074 h 622144"/>
              <a:gd name="connsiteX2088" fmla="*/ 708379 w 3245936"/>
              <a:gd name="connsiteY2088" fmla="*/ 210564 h 622144"/>
              <a:gd name="connsiteX2089" fmla="*/ 711351 w 3245936"/>
              <a:gd name="connsiteY2089" fmla="*/ 209850 h 622144"/>
              <a:gd name="connsiteX2090" fmla="*/ 712436 w 3245936"/>
              <a:gd name="connsiteY2090" fmla="*/ 210345 h 622144"/>
              <a:gd name="connsiteX2091" fmla="*/ 725219 w 3245936"/>
              <a:gd name="connsiteY2091" fmla="*/ 193229 h 622144"/>
              <a:gd name="connsiteX2092" fmla="*/ 2271879 w 3245936"/>
              <a:gd name="connsiteY2092" fmla="*/ 171474 h 622144"/>
              <a:gd name="connsiteX2093" fmla="*/ 2122594 w 3245936"/>
              <a:gd name="connsiteY2093" fmla="*/ 178779 h 622144"/>
              <a:gd name="connsiteX2094" fmla="*/ 2122565 w 3245936"/>
              <a:gd name="connsiteY2094" fmla="*/ 179341 h 622144"/>
              <a:gd name="connsiteX2095" fmla="*/ 2122432 w 3245936"/>
              <a:gd name="connsiteY2095" fmla="*/ 179627 h 622144"/>
              <a:gd name="connsiteX2096" fmla="*/ 2227330 w 3245936"/>
              <a:gd name="connsiteY2096" fmla="*/ 228509 h 622144"/>
              <a:gd name="connsiteX2097" fmla="*/ 2272879 w 3245936"/>
              <a:gd name="connsiteY2097" fmla="*/ 173331 h 622144"/>
              <a:gd name="connsiteX2098" fmla="*/ 2271879 w 3245936"/>
              <a:gd name="connsiteY2098" fmla="*/ 171474 h 622144"/>
              <a:gd name="connsiteX2099" fmla="*/ 2554933 w 3245936"/>
              <a:gd name="connsiteY2099" fmla="*/ 165863 h 622144"/>
              <a:gd name="connsiteX2100" fmla="*/ 2464436 w 3245936"/>
              <a:gd name="connsiteY2100" fmla="*/ 258351 h 622144"/>
              <a:gd name="connsiteX2101" fmla="*/ 2465208 w 3245936"/>
              <a:gd name="connsiteY2101" fmla="*/ 261085 h 622144"/>
              <a:gd name="connsiteX2102" fmla="*/ 2614988 w 3245936"/>
              <a:gd name="connsiteY2102" fmla="*/ 301252 h 622144"/>
              <a:gd name="connsiteX2103" fmla="*/ 2616446 w 3245936"/>
              <a:gd name="connsiteY2103" fmla="*/ 299499 h 622144"/>
              <a:gd name="connsiteX2104" fmla="*/ 2558172 w 3245936"/>
              <a:gd name="connsiteY2104" fmla="*/ 166425 h 622144"/>
              <a:gd name="connsiteX2105" fmla="*/ 2556334 w 3245936"/>
              <a:gd name="connsiteY2105" fmla="*/ 166549 h 622144"/>
              <a:gd name="connsiteX2106" fmla="*/ 2554933 w 3245936"/>
              <a:gd name="connsiteY2106" fmla="*/ 165863 h 622144"/>
              <a:gd name="connsiteX2107" fmla="*/ 298680 w 3245936"/>
              <a:gd name="connsiteY2107" fmla="*/ 163349 h 622144"/>
              <a:gd name="connsiteX2108" fmla="*/ 193381 w 3245936"/>
              <a:gd name="connsiteY2108" fmla="*/ 277620 h 622144"/>
              <a:gd name="connsiteX2109" fmla="*/ 194200 w 3245936"/>
              <a:gd name="connsiteY2109" fmla="*/ 280687 h 622144"/>
              <a:gd name="connsiteX2110" fmla="*/ 194095 w 3245936"/>
              <a:gd name="connsiteY2110" fmla="*/ 280925 h 622144"/>
              <a:gd name="connsiteX2111" fmla="*/ 317558 w 3245936"/>
              <a:gd name="connsiteY2111" fmla="*/ 334380 h 622144"/>
              <a:gd name="connsiteX2112" fmla="*/ 319768 w 3245936"/>
              <a:gd name="connsiteY2112" fmla="*/ 332694 h 622144"/>
              <a:gd name="connsiteX2113" fmla="*/ 300718 w 3245936"/>
              <a:gd name="connsiteY2113" fmla="*/ 163949 h 622144"/>
              <a:gd name="connsiteX2114" fmla="*/ 299966 w 3245936"/>
              <a:gd name="connsiteY2114" fmla="*/ 163930 h 622144"/>
              <a:gd name="connsiteX2115" fmla="*/ 298680 w 3245936"/>
              <a:gd name="connsiteY2115" fmla="*/ 163349 h 622144"/>
              <a:gd name="connsiteX2116" fmla="*/ 303728 w 3245936"/>
              <a:gd name="connsiteY2116" fmla="*/ 162434 h 622144"/>
              <a:gd name="connsiteX2117" fmla="*/ 301623 w 3245936"/>
              <a:gd name="connsiteY2117" fmla="*/ 163892 h 622144"/>
              <a:gd name="connsiteX2118" fmla="*/ 320664 w 3245936"/>
              <a:gd name="connsiteY2118" fmla="*/ 332646 h 622144"/>
              <a:gd name="connsiteX2119" fmla="*/ 321407 w 3245936"/>
              <a:gd name="connsiteY2119" fmla="*/ 332665 h 622144"/>
              <a:gd name="connsiteX2120" fmla="*/ 321616 w 3245936"/>
              <a:gd name="connsiteY2120" fmla="*/ 332770 h 622144"/>
              <a:gd name="connsiteX2121" fmla="*/ 380547 w 3245936"/>
              <a:gd name="connsiteY2121" fmla="*/ 201239 h 622144"/>
              <a:gd name="connsiteX2122" fmla="*/ 297470 w 3245936"/>
              <a:gd name="connsiteY2122" fmla="*/ 161644 h 622144"/>
              <a:gd name="connsiteX2123" fmla="*/ 176779 w 3245936"/>
              <a:gd name="connsiteY2123" fmla="*/ 190847 h 622144"/>
              <a:gd name="connsiteX2124" fmla="*/ 176750 w 3245936"/>
              <a:gd name="connsiteY2124" fmla="*/ 192114 h 622144"/>
              <a:gd name="connsiteX2125" fmla="*/ 174236 w 3245936"/>
              <a:gd name="connsiteY2125" fmla="*/ 194695 h 622144"/>
              <a:gd name="connsiteX2126" fmla="*/ 190323 w 3245936"/>
              <a:gd name="connsiteY2126" fmla="*/ 276382 h 622144"/>
              <a:gd name="connsiteX2127" fmla="*/ 191514 w 3245936"/>
              <a:gd name="connsiteY2127" fmla="*/ 276420 h 622144"/>
              <a:gd name="connsiteX2128" fmla="*/ 192800 w 3245936"/>
              <a:gd name="connsiteY2128" fmla="*/ 277011 h 622144"/>
              <a:gd name="connsiteX2129" fmla="*/ 298099 w 3245936"/>
              <a:gd name="connsiteY2129" fmla="*/ 162730 h 622144"/>
              <a:gd name="connsiteX2130" fmla="*/ 297470 w 3245936"/>
              <a:gd name="connsiteY2130" fmla="*/ 161644 h 622144"/>
              <a:gd name="connsiteX2131" fmla="*/ 304233 w 3245936"/>
              <a:gd name="connsiteY2131" fmla="*/ 161310 h 622144"/>
              <a:gd name="connsiteX2132" fmla="*/ 304081 w 3245936"/>
              <a:gd name="connsiteY2132" fmla="*/ 161653 h 622144"/>
              <a:gd name="connsiteX2133" fmla="*/ 380900 w 3245936"/>
              <a:gd name="connsiteY2133" fmla="*/ 200449 h 622144"/>
              <a:gd name="connsiteX2134" fmla="*/ 390987 w 3245936"/>
              <a:gd name="connsiteY2134" fmla="*/ 177951 h 622144"/>
              <a:gd name="connsiteX2135" fmla="*/ 389329 w 3245936"/>
              <a:gd name="connsiteY2135" fmla="*/ 174703 h 622144"/>
              <a:gd name="connsiteX2136" fmla="*/ 557493 w 3245936"/>
              <a:gd name="connsiteY2136" fmla="*/ 157158 h 622144"/>
              <a:gd name="connsiteX2137" fmla="*/ 484465 w 3245936"/>
              <a:gd name="connsiteY2137" fmla="*/ 187466 h 622144"/>
              <a:gd name="connsiteX2138" fmla="*/ 479445 w 3245936"/>
              <a:gd name="connsiteY2138" fmla="*/ 193648 h 622144"/>
              <a:gd name="connsiteX2139" fmla="*/ 577372 w 3245936"/>
              <a:gd name="connsiteY2139" fmla="*/ 205925 h 622144"/>
              <a:gd name="connsiteX2140" fmla="*/ 577372 w 3245936"/>
              <a:gd name="connsiteY2140" fmla="*/ 205897 h 622144"/>
              <a:gd name="connsiteX2141" fmla="*/ 579077 w 3245936"/>
              <a:gd name="connsiteY2141" fmla="*/ 203620 h 622144"/>
              <a:gd name="connsiteX2142" fmla="*/ 757375 w 3245936"/>
              <a:gd name="connsiteY2142" fmla="*/ 154671 h 622144"/>
              <a:gd name="connsiteX2143" fmla="*/ 759642 w 3245936"/>
              <a:gd name="connsiteY2143" fmla="*/ 212402 h 622144"/>
              <a:gd name="connsiteX2144" fmla="*/ 760328 w 3245936"/>
              <a:gd name="connsiteY2144" fmla="*/ 212431 h 622144"/>
              <a:gd name="connsiteX2145" fmla="*/ 762957 w 3245936"/>
              <a:gd name="connsiteY2145" fmla="*/ 215060 h 622144"/>
              <a:gd name="connsiteX2146" fmla="*/ 773292 w 3245936"/>
              <a:gd name="connsiteY2146" fmla="*/ 213774 h 622144"/>
              <a:gd name="connsiteX2147" fmla="*/ 757575 w 3245936"/>
              <a:gd name="connsiteY2147" fmla="*/ 154681 h 622144"/>
              <a:gd name="connsiteX2148" fmla="*/ 757375 w 3245936"/>
              <a:gd name="connsiteY2148" fmla="*/ 154671 h 622144"/>
              <a:gd name="connsiteX2149" fmla="*/ 2037135 w 3245936"/>
              <a:gd name="connsiteY2149" fmla="*/ 154519 h 622144"/>
              <a:gd name="connsiteX2150" fmla="*/ 2034773 w 3245936"/>
              <a:gd name="connsiteY2150" fmla="*/ 160768 h 622144"/>
              <a:gd name="connsiteX2151" fmla="*/ 2007265 w 3245936"/>
              <a:gd name="connsiteY2151" fmla="*/ 236682 h 622144"/>
              <a:gd name="connsiteX2152" fmla="*/ 2008713 w 3245936"/>
              <a:gd name="connsiteY2152" fmla="*/ 237853 h 622144"/>
              <a:gd name="connsiteX2153" fmla="*/ 2055833 w 3245936"/>
              <a:gd name="connsiteY2153" fmla="*/ 212355 h 622144"/>
              <a:gd name="connsiteX2154" fmla="*/ 2038593 w 3245936"/>
              <a:gd name="connsiteY2154" fmla="*/ 154567 h 622144"/>
              <a:gd name="connsiteX2155" fmla="*/ 2037154 w 3245936"/>
              <a:gd name="connsiteY2155" fmla="*/ 154538 h 622144"/>
              <a:gd name="connsiteX2156" fmla="*/ 2037135 w 3245936"/>
              <a:gd name="connsiteY2156" fmla="*/ 154519 h 622144"/>
              <a:gd name="connsiteX2157" fmla="*/ 755089 w 3245936"/>
              <a:gd name="connsiteY2157" fmla="*/ 154157 h 622144"/>
              <a:gd name="connsiteX2158" fmla="*/ 726171 w 3245936"/>
              <a:gd name="connsiteY2158" fmla="*/ 192876 h 622144"/>
              <a:gd name="connsiteX2159" fmla="*/ 756851 w 3245936"/>
              <a:gd name="connsiteY2159" fmla="*/ 213593 h 622144"/>
              <a:gd name="connsiteX2160" fmla="*/ 759128 w 3245936"/>
              <a:gd name="connsiteY2160" fmla="*/ 212393 h 622144"/>
              <a:gd name="connsiteX2161" fmla="*/ 756861 w 3245936"/>
              <a:gd name="connsiteY2161" fmla="*/ 154662 h 622144"/>
              <a:gd name="connsiteX2162" fmla="*/ 756175 w 3245936"/>
              <a:gd name="connsiteY2162" fmla="*/ 154643 h 622144"/>
              <a:gd name="connsiteX2163" fmla="*/ 755089 w 3245936"/>
              <a:gd name="connsiteY2163" fmla="*/ 154157 h 622144"/>
              <a:gd name="connsiteX2164" fmla="*/ 2032049 w 3245936"/>
              <a:gd name="connsiteY2164" fmla="*/ 153690 h 622144"/>
              <a:gd name="connsiteX2165" fmla="*/ 1891460 w 3245936"/>
              <a:gd name="connsiteY2165" fmla="*/ 205983 h 622144"/>
              <a:gd name="connsiteX2166" fmla="*/ 1891508 w 3245936"/>
              <a:gd name="connsiteY2166" fmla="*/ 207421 h 622144"/>
              <a:gd name="connsiteX2167" fmla="*/ 1918197 w 3245936"/>
              <a:gd name="connsiteY2167" fmla="*/ 214908 h 622144"/>
              <a:gd name="connsiteX2168" fmla="*/ 759785 w 3245936"/>
              <a:gd name="connsiteY2168" fmla="*/ 153347 h 622144"/>
              <a:gd name="connsiteX2169" fmla="*/ 758204 w 3245936"/>
              <a:gd name="connsiteY2169" fmla="*/ 154452 h 622144"/>
              <a:gd name="connsiteX2170" fmla="*/ 773958 w 3245936"/>
              <a:gd name="connsiteY2170" fmla="*/ 213688 h 622144"/>
              <a:gd name="connsiteX2171" fmla="*/ 847149 w 3245936"/>
              <a:gd name="connsiteY2171" fmla="*/ 204621 h 622144"/>
              <a:gd name="connsiteX2172" fmla="*/ 2035097 w 3245936"/>
              <a:gd name="connsiteY2172" fmla="*/ 153119 h 622144"/>
              <a:gd name="connsiteX2173" fmla="*/ 1919501 w 3245936"/>
              <a:gd name="connsiteY2173" fmla="*/ 215260 h 622144"/>
              <a:gd name="connsiteX2174" fmla="*/ 2002512 w 3245936"/>
              <a:gd name="connsiteY2174" fmla="*/ 238549 h 622144"/>
              <a:gd name="connsiteX2175" fmla="*/ 2005226 w 3245936"/>
              <a:gd name="connsiteY2175" fmla="*/ 236320 h 622144"/>
              <a:gd name="connsiteX2176" fmla="*/ 2036307 w 3245936"/>
              <a:gd name="connsiteY2176" fmla="*/ 154138 h 622144"/>
              <a:gd name="connsiteX2177" fmla="*/ 2035097 w 3245936"/>
              <a:gd name="connsiteY2177" fmla="*/ 153119 h 622144"/>
              <a:gd name="connsiteX2178" fmla="*/ 753794 w 3245936"/>
              <a:gd name="connsiteY2178" fmla="*/ 152652 h 622144"/>
              <a:gd name="connsiteX2179" fmla="*/ 694387 w 3245936"/>
              <a:gd name="connsiteY2179" fmla="*/ 171388 h 622144"/>
              <a:gd name="connsiteX2180" fmla="*/ 725724 w 3245936"/>
              <a:gd name="connsiteY2180" fmla="*/ 192562 h 622144"/>
              <a:gd name="connsiteX2181" fmla="*/ 754661 w 3245936"/>
              <a:gd name="connsiteY2181" fmla="*/ 153814 h 622144"/>
              <a:gd name="connsiteX2182" fmla="*/ 753794 w 3245936"/>
              <a:gd name="connsiteY2182" fmla="*/ 152652 h 622144"/>
              <a:gd name="connsiteX2183" fmla="*/ 760252 w 3245936"/>
              <a:gd name="connsiteY2183" fmla="*/ 152547 h 622144"/>
              <a:gd name="connsiteX2184" fmla="*/ 848653 w 3245936"/>
              <a:gd name="connsiteY2184" fmla="*/ 204440 h 622144"/>
              <a:gd name="connsiteX2185" fmla="*/ 912128 w 3245936"/>
              <a:gd name="connsiteY2185" fmla="*/ 196562 h 622144"/>
              <a:gd name="connsiteX2186" fmla="*/ 912138 w 3245936"/>
              <a:gd name="connsiteY2186" fmla="*/ 196010 h 622144"/>
              <a:gd name="connsiteX2187" fmla="*/ 2041155 w 3245936"/>
              <a:gd name="connsiteY2187" fmla="*/ 152452 h 622144"/>
              <a:gd name="connsiteX2188" fmla="*/ 2039326 w 3245936"/>
              <a:gd name="connsiteY2188" fmla="*/ 154281 h 622144"/>
              <a:gd name="connsiteX2189" fmla="*/ 2056528 w 3245936"/>
              <a:gd name="connsiteY2189" fmla="*/ 211984 h 622144"/>
              <a:gd name="connsiteX2190" fmla="*/ 2115840 w 3245936"/>
              <a:gd name="connsiteY2190" fmla="*/ 179875 h 622144"/>
              <a:gd name="connsiteX2191" fmla="*/ 2115593 w 3245936"/>
              <a:gd name="connsiteY2191" fmla="*/ 177732 h 622144"/>
              <a:gd name="connsiteX2192" fmla="*/ 2115621 w 3245936"/>
              <a:gd name="connsiteY2192" fmla="*/ 177674 h 622144"/>
              <a:gd name="connsiteX2193" fmla="*/ 467406 w 3245936"/>
              <a:gd name="connsiteY2193" fmla="*/ 146737 h 622144"/>
              <a:gd name="connsiteX2194" fmla="*/ 396235 w 3245936"/>
              <a:gd name="connsiteY2194" fmla="*/ 174074 h 622144"/>
              <a:gd name="connsiteX2195" fmla="*/ 396302 w 3245936"/>
              <a:gd name="connsiteY2195" fmla="*/ 175465 h 622144"/>
              <a:gd name="connsiteX2196" fmla="*/ 461424 w 3245936"/>
              <a:gd name="connsiteY2196" fmla="*/ 190514 h 622144"/>
              <a:gd name="connsiteX2197" fmla="*/ 465596 w 3245936"/>
              <a:gd name="connsiteY2197" fmla="*/ 188095 h 622144"/>
              <a:gd name="connsiteX2198" fmla="*/ 467834 w 3245936"/>
              <a:gd name="connsiteY2198" fmla="*/ 189714 h 622144"/>
              <a:gd name="connsiteX2199" fmla="*/ 469406 w 3245936"/>
              <a:gd name="connsiteY2199" fmla="*/ 188952 h 622144"/>
              <a:gd name="connsiteX2200" fmla="*/ 2631609 w 3245936"/>
              <a:gd name="connsiteY2200" fmla="*/ 144270 h 622144"/>
              <a:gd name="connsiteX2201" fmla="*/ 2629314 w 3245936"/>
              <a:gd name="connsiteY2201" fmla="*/ 145289 h 622144"/>
              <a:gd name="connsiteX2202" fmla="*/ 2618903 w 3245936"/>
              <a:gd name="connsiteY2202" fmla="*/ 299080 h 622144"/>
              <a:gd name="connsiteX2203" fmla="*/ 2619046 w 3245936"/>
              <a:gd name="connsiteY2203" fmla="*/ 299080 h 622144"/>
              <a:gd name="connsiteX2204" fmla="*/ 2621351 w 3245936"/>
              <a:gd name="connsiteY2204" fmla="*/ 300890 h 622144"/>
              <a:gd name="connsiteX2205" fmla="*/ 2759226 w 3245936"/>
              <a:gd name="connsiteY2205" fmla="*/ 246426 h 622144"/>
              <a:gd name="connsiteX2206" fmla="*/ 2759149 w 3245936"/>
              <a:gd name="connsiteY2206" fmla="*/ 244711 h 622144"/>
              <a:gd name="connsiteX2207" fmla="*/ 2759607 w 3245936"/>
              <a:gd name="connsiteY2207" fmla="*/ 243721 h 622144"/>
              <a:gd name="connsiteX2208" fmla="*/ 2625866 w 3245936"/>
              <a:gd name="connsiteY2208" fmla="*/ 143032 h 622144"/>
              <a:gd name="connsiteX2209" fmla="*/ 2560620 w 3245936"/>
              <a:gd name="connsiteY2209" fmla="*/ 162320 h 622144"/>
              <a:gd name="connsiteX2210" fmla="*/ 2560639 w 3245936"/>
              <a:gd name="connsiteY2210" fmla="*/ 163873 h 622144"/>
              <a:gd name="connsiteX2211" fmla="*/ 2558943 w 3245936"/>
              <a:gd name="connsiteY2211" fmla="*/ 166130 h 622144"/>
              <a:gd name="connsiteX2212" fmla="*/ 2617217 w 3245936"/>
              <a:gd name="connsiteY2212" fmla="*/ 299204 h 622144"/>
              <a:gd name="connsiteX2213" fmla="*/ 2618055 w 3245936"/>
              <a:gd name="connsiteY2213" fmla="*/ 299061 h 622144"/>
              <a:gd name="connsiteX2214" fmla="*/ 2628485 w 3245936"/>
              <a:gd name="connsiteY2214" fmla="*/ 145270 h 622144"/>
              <a:gd name="connsiteX2215" fmla="*/ 2628333 w 3245936"/>
              <a:gd name="connsiteY2215" fmla="*/ 145270 h 622144"/>
              <a:gd name="connsiteX2216" fmla="*/ 2625866 w 3245936"/>
              <a:gd name="connsiteY2216" fmla="*/ 143032 h 622144"/>
              <a:gd name="connsiteX2217" fmla="*/ 630531 w 3245936"/>
              <a:gd name="connsiteY2217" fmla="*/ 130078 h 622144"/>
              <a:gd name="connsiteX2218" fmla="*/ 627559 w 3245936"/>
              <a:gd name="connsiteY2218" fmla="*/ 130783 h 622144"/>
              <a:gd name="connsiteX2219" fmla="*/ 626835 w 3245936"/>
              <a:gd name="connsiteY2219" fmla="*/ 130440 h 622144"/>
              <a:gd name="connsiteX2220" fmla="*/ 582944 w 3245936"/>
              <a:gd name="connsiteY2220" fmla="*/ 203820 h 622144"/>
              <a:gd name="connsiteX2221" fmla="*/ 584039 w 3245936"/>
              <a:gd name="connsiteY2221" fmla="*/ 205221 h 622144"/>
              <a:gd name="connsiteX2222" fmla="*/ 674927 w 3245936"/>
              <a:gd name="connsiteY2222" fmla="*/ 176550 h 622144"/>
              <a:gd name="connsiteX2223" fmla="*/ 631093 w 3245936"/>
              <a:gd name="connsiteY2223" fmla="*/ 129640 h 622144"/>
              <a:gd name="connsiteX2224" fmla="*/ 675679 w 3245936"/>
              <a:gd name="connsiteY2224" fmla="*/ 176312 h 622144"/>
              <a:gd name="connsiteX2225" fmla="*/ 692396 w 3245936"/>
              <a:gd name="connsiteY2225" fmla="*/ 171045 h 622144"/>
              <a:gd name="connsiteX2226" fmla="*/ 625273 w 3245936"/>
              <a:gd name="connsiteY2226" fmla="*/ 129040 h 622144"/>
              <a:gd name="connsiteX2227" fmla="*/ 558074 w 3245936"/>
              <a:gd name="connsiteY2227" fmla="*/ 156919 h 622144"/>
              <a:gd name="connsiteX2228" fmla="*/ 579667 w 3245936"/>
              <a:gd name="connsiteY2228" fmla="*/ 203411 h 622144"/>
              <a:gd name="connsiteX2229" fmla="*/ 581658 w 3245936"/>
              <a:gd name="connsiteY2229" fmla="*/ 203220 h 622144"/>
              <a:gd name="connsiteX2230" fmla="*/ 582392 w 3245936"/>
              <a:gd name="connsiteY2230" fmla="*/ 203573 h 622144"/>
              <a:gd name="connsiteX2231" fmla="*/ 626273 w 3245936"/>
              <a:gd name="connsiteY2231" fmla="*/ 130183 h 622144"/>
              <a:gd name="connsiteX2232" fmla="*/ 625273 w 3245936"/>
              <a:gd name="connsiteY2232" fmla="*/ 129040 h 622144"/>
              <a:gd name="connsiteX2233" fmla="*/ 631769 w 3245936"/>
              <a:gd name="connsiteY2233" fmla="*/ 128297 h 622144"/>
              <a:gd name="connsiteX2234" fmla="*/ 631493 w 3245936"/>
              <a:gd name="connsiteY2234" fmla="*/ 128897 h 622144"/>
              <a:gd name="connsiteX2235" fmla="*/ 693415 w 3245936"/>
              <a:gd name="connsiteY2235" fmla="*/ 170731 h 622144"/>
              <a:gd name="connsiteX2236" fmla="*/ 753470 w 3245936"/>
              <a:gd name="connsiteY2236" fmla="*/ 151785 h 622144"/>
              <a:gd name="connsiteX2237" fmla="*/ 753489 w 3245936"/>
              <a:gd name="connsiteY2237" fmla="*/ 150890 h 622144"/>
              <a:gd name="connsiteX2238" fmla="*/ 533119 w 3245936"/>
              <a:gd name="connsiteY2238" fmla="*/ 126173 h 622144"/>
              <a:gd name="connsiteX2239" fmla="*/ 472978 w 3245936"/>
              <a:gd name="connsiteY2239" fmla="*/ 190495 h 622144"/>
              <a:gd name="connsiteX2240" fmla="*/ 473083 w 3245936"/>
              <a:gd name="connsiteY2240" fmla="*/ 190666 h 622144"/>
              <a:gd name="connsiteX2241" fmla="*/ 473416 w 3245936"/>
              <a:gd name="connsiteY2241" fmla="*/ 191095 h 622144"/>
              <a:gd name="connsiteX2242" fmla="*/ 484075 w 3245936"/>
              <a:gd name="connsiteY2242" fmla="*/ 186675 h 622144"/>
              <a:gd name="connsiteX2243" fmla="*/ 537986 w 3245936"/>
              <a:gd name="connsiteY2243" fmla="*/ 121458 h 622144"/>
              <a:gd name="connsiteX2244" fmla="*/ 485637 w 3245936"/>
              <a:gd name="connsiteY2244" fmla="*/ 186018 h 622144"/>
              <a:gd name="connsiteX2245" fmla="*/ 557131 w 3245936"/>
              <a:gd name="connsiteY2245" fmla="*/ 156357 h 622144"/>
              <a:gd name="connsiteX2246" fmla="*/ 541063 w 3245936"/>
              <a:gd name="connsiteY2246" fmla="*/ 121782 h 622144"/>
              <a:gd name="connsiteX2247" fmla="*/ 539072 w 3245936"/>
              <a:gd name="connsiteY2247" fmla="*/ 121953 h 622144"/>
              <a:gd name="connsiteX2248" fmla="*/ 537986 w 3245936"/>
              <a:gd name="connsiteY2248" fmla="*/ 121458 h 622144"/>
              <a:gd name="connsiteX2249" fmla="*/ 536757 w 3245936"/>
              <a:gd name="connsiteY2249" fmla="*/ 120124 h 622144"/>
              <a:gd name="connsiteX2250" fmla="*/ 468292 w 3245936"/>
              <a:gd name="connsiteY2250" fmla="*/ 146423 h 622144"/>
              <a:gd name="connsiteX2251" fmla="*/ 470301 w 3245936"/>
              <a:gd name="connsiteY2251" fmla="*/ 188971 h 622144"/>
              <a:gd name="connsiteX2252" fmla="*/ 470825 w 3245936"/>
              <a:gd name="connsiteY2252" fmla="*/ 188990 h 622144"/>
              <a:gd name="connsiteX2253" fmla="*/ 472540 w 3245936"/>
              <a:gd name="connsiteY2253" fmla="*/ 190028 h 622144"/>
              <a:gd name="connsiteX2254" fmla="*/ 537253 w 3245936"/>
              <a:gd name="connsiteY2254" fmla="*/ 120801 h 622144"/>
              <a:gd name="connsiteX2255" fmla="*/ 536757 w 3245936"/>
              <a:gd name="connsiteY2255" fmla="*/ 120124 h 622144"/>
              <a:gd name="connsiteX2256" fmla="*/ 543349 w 3245936"/>
              <a:gd name="connsiteY2256" fmla="*/ 119124 h 622144"/>
              <a:gd name="connsiteX2257" fmla="*/ 543349 w 3245936"/>
              <a:gd name="connsiteY2257" fmla="*/ 119286 h 622144"/>
              <a:gd name="connsiteX2258" fmla="*/ 541634 w 3245936"/>
              <a:gd name="connsiteY2258" fmla="*/ 121563 h 622144"/>
              <a:gd name="connsiteX2259" fmla="*/ 557703 w 3245936"/>
              <a:gd name="connsiteY2259" fmla="*/ 156129 h 622144"/>
              <a:gd name="connsiteX2260" fmla="*/ 624959 w 3245936"/>
              <a:gd name="connsiteY2260" fmla="*/ 128221 h 622144"/>
              <a:gd name="connsiteX2261" fmla="*/ 624844 w 3245936"/>
              <a:gd name="connsiteY2261" fmla="*/ 127239 h 622144"/>
              <a:gd name="connsiteX2262" fmla="*/ 2425517 w 3245936"/>
              <a:gd name="connsiteY2262" fmla="*/ 101322 h 622144"/>
              <a:gd name="connsiteX2263" fmla="*/ 2370758 w 3245936"/>
              <a:gd name="connsiteY2263" fmla="*/ 241921 h 622144"/>
              <a:gd name="connsiteX2264" fmla="*/ 2372596 w 3245936"/>
              <a:gd name="connsiteY2264" fmla="*/ 245292 h 622144"/>
              <a:gd name="connsiteX2265" fmla="*/ 2458283 w 3245936"/>
              <a:gd name="connsiteY2265" fmla="*/ 259685 h 622144"/>
              <a:gd name="connsiteX2266" fmla="*/ 2460569 w 3245936"/>
              <a:gd name="connsiteY2266" fmla="*/ 257275 h 622144"/>
              <a:gd name="connsiteX2267" fmla="*/ 2426727 w 3245936"/>
              <a:gd name="connsiteY2267" fmla="*/ 101389 h 622144"/>
              <a:gd name="connsiteX2268" fmla="*/ 2425603 w 3245936"/>
              <a:gd name="connsiteY2268" fmla="*/ 101360 h 622144"/>
              <a:gd name="connsiteX2269" fmla="*/ 2425517 w 3245936"/>
              <a:gd name="connsiteY2269" fmla="*/ 101322 h 622144"/>
              <a:gd name="connsiteX2270" fmla="*/ 2423403 w 3245936"/>
              <a:gd name="connsiteY2270" fmla="*/ 99817 h 622144"/>
              <a:gd name="connsiteX2271" fmla="*/ 2278718 w 3245936"/>
              <a:gd name="connsiteY2271" fmla="*/ 169788 h 622144"/>
              <a:gd name="connsiteX2272" fmla="*/ 2278880 w 3245936"/>
              <a:gd name="connsiteY2272" fmla="*/ 171712 h 622144"/>
              <a:gd name="connsiteX2273" fmla="*/ 2278375 w 3245936"/>
              <a:gd name="connsiteY2273" fmla="*/ 172817 h 622144"/>
              <a:gd name="connsiteX2274" fmla="*/ 2366567 w 3245936"/>
              <a:gd name="connsiteY2274" fmla="*/ 242587 h 622144"/>
              <a:gd name="connsiteX2275" fmla="*/ 2369891 w 3245936"/>
              <a:gd name="connsiteY2275" fmla="*/ 241549 h 622144"/>
              <a:gd name="connsiteX2276" fmla="*/ 2369986 w 3245936"/>
              <a:gd name="connsiteY2276" fmla="*/ 241587 h 622144"/>
              <a:gd name="connsiteX2277" fmla="*/ 2424746 w 3245936"/>
              <a:gd name="connsiteY2277" fmla="*/ 100979 h 622144"/>
              <a:gd name="connsiteX2278" fmla="*/ 2423403 w 3245936"/>
              <a:gd name="connsiteY2278" fmla="*/ 99817 h 622144"/>
              <a:gd name="connsiteX2279" fmla="*/ 2429365 w 3245936"/>
              <a:gd name="connsiteY2279" fmla="*/ 99808 h 622144"/>
              <a:gd name="connsiteX2280" fmla="*/ 2427555 w 3245936"/>
              <a:gd name="connsiteY2280" fmla="*/ 101198 h 622144"/>
              <a:gd name="connsiteX2281" fmla="*/ 2461398 w 3245936"/>
              <a:gd name="connsiteY2281" fmla="*/ 257075 h 622144"/>
              <a:gd name="connsiteX2282" fmla="*/ 2462531 w 3245936"/>
              <a:gd name="connsiteY2282" fmla="*/ 257103 h 622144"/>
              <a:gd name="connsiteX2283" fmla="*/ 2463922 w 3245936"/>
              <a:gd name="connsiteY2283" fmla="*/ 257799 h 622144"/>
              <a:gd name="connsiteX2284" fmla="*/ 2554428 w 3245936"/>
              <a:gd name="connsiteY2284" fmla="*/ 165292 h 622144"/>
              <a:gd name="connsiteX2285" fmla="*/ 2553647 w 3245936"/>
              <a:gd name="connsiteY2285" fmla="*/ 162263 h 622144"/>
              <a:gd name="connsiteX2286" fmla="*/ 2553828 w 3245936"/>
              <a:gd name="connsiteY2286" fmla="*/ 161872 h 622144"/>
              <a:gd name="connsiteX2287" fmla="*/ 2145130 w 3245936"/>
              <a:gd name="connsiteY2287" fmla="*/ 92769 h 622144"/>
              <a:gd name="connsiteX2288" fmla="*/ 2141710 w 3245936"/>
              <a:gd name="connsiteY2288" fmla="*/ 94083 h 622144"/>
              <a:gd name="connsiteX2289" fmla="*/ 2120269 w 3245936"/>
              <a:gd name="connsiteY2289" fmla="*/ 175236 h 622144"/>
              <a:gd name="connsiteX2290" fmla="*/ 2122613 w 3245936"/>
              <a:gd name="connsiteY2290" fmla="*/ 177951 h 622144"/>
              <a:gd name="connsiteX2291" fmla="*/ 2271908 w 3245936"/>
              <a:gd name="connsiteY2291" fmla="*/ 170655 h 622144"/>
              <a:gd name="connsiteX2292" fmla="*/ 2271917 w 3245936"/>
              <a:gd name="connsiteY2292" fmla="*/ 170093 h 622144"/>
              <a:gd name="connsiteX2293" fmla="*/ 2272212 w 3245936"/>
              <a:gd name="connsiteY2293" fmla="*/ 169454 h 622144"/>
              <a:gd name="connsiteX2294" fmla="*/ 2139453 w 3245936"/>
              <a:gd name="connsiteY2294" fmla="*/ 92664 h 622144"/>
              <a:gd name="connsiteX2295" fmla="*/ 2041174 w 3245936"/>
              <a:gd name="connsiteY2295" fmla="*/ 149595 h 622144"/>
              <a:gd name="connsiteX2296" fmla="*/ 2041450 w 3245936"/>
              <a:gd name="connsiteY2296" fmla="*/ 151852 h 622144"/>
              <a:gd name="connsiteX2297" fmla="*/ 2041431 w 3245936"/>
              <a:gd name="connsiteY2297" fmla="*/ 151909 h 622144"/>
              <a:gd name="connsiteX2298" fmla="*/ 2115888 w 3245936"/>
              <a:gd name="connsiteY2298" fmla="*/ 177141 h 622144"/>
              <a:gd name="connsiteX2299" fmla="*/ 2119698 w 3245936"/>
              <a:gd name="connsiteY2299" fmla="*/ 175046 h 622144"/>
              <a:gd name="connsiteX2300" fmla="*/ 2141139 w 3245936"/>
              <a:gd name="connsiteY2300" fmla="*/ 93893 h 622144"/>
              <a:gd name="connsiteX2301" fmla="*/ 2139453 w 3245936"/>
              <a:gd name="connsiteY2301" fmla="*/ 92664 h 622144"/>
              <a:gd name="connsiteX2302" fmla="*/ 308500 w 3245936"/>
              <a:gd name="connsiteY2302" fmla="*/ 84901 h 622144"/>
              <a:gd name="connsiteX2303" fmla="*/ 306424 w 3245936"/>
              <a:gd name="connsiteY2303" fmla="*/ 85587 h 622144"/>
              <a:gd name="connsiteX2304" fmla="*/ 301318 w 3245936"/>
              <a:gd name="connsiteY2304" fmla="*/ 156967 h 622144"/>
              <a:gd name="connsiteX2305" fmla="*/ 301585 w 3245936"/>
              <a:gd name="connsiteY2305" fmla="*/ 156976 h 622144"/>
              <a:gd name="connsiteX2306" fmla="*/ 304281 w 3245936"/>
              <a:gd name="connsiteY2306" fmla="*/ 160701 h 622144"/>
              <a:gd name="connsiteX2307" fmla="*/ 389367 w 3245936"/>
              <a:gd name="connsiteY2307" fmla="*/ 174093 h 622144"/>
              <a:gd name="connsiteX2308" fmla="*/ 390168 w 3245936"/>
              <a:gd name="connsiteY2308" fmla="*/ 172626 h 622144"/>
              <a:gd name="connsiteX2309" fmla="*/ 303966 w 3245936"/>
              <a:gd name="connsiteY2309" fmla="*/ 84644 h 622144"/>
              <a:gd name="connsiteX2310" fmla="*/ 176284 w 3245936"/>
              <a:gd name="connsiteY2310" fmla="*/ 189409 h 622144"/>
              <a:gd name="connsiteX2311" fmla="*/ 176560 w 3245936"/>
              <a:gd name="connsiteY2311" fmla="*/ 190124 h 622144"/>
              <a:gd name="connsiteX2312" fmla="*/ 297261 w 3245936"/>
              <a:gd name="connsiteY2312" fmla="*/ 160929 h 622144"/>
              <a:gd name="connsiteX2313" fmla="*/ 297289 w 3245936"/>
              <a:gd name="connsiteY2313" fmla="*/ 159663 h 622144"/>
              <a:gd name="connsiteX2314" fmla="*/ 300737 w 3245936"/>
              <a:gd name="connsiteY2314" fmla="*/ 156957 h 622144"/>
              <a:gd name="connsiteX2315" fmla="*/ 305843 w 3245936"/>
              <a:gd name="connsiteY2315" fmla="*/ 85577 h 622144"/>
              <a:gd name="connsiteX2316" fmla="*/ 305567 w 3245936"/>
              <a:gd name="connsiteY2316" fmla="*/ 85568 h 622144"/>
              <a:gd name="connsiteX2317" fmla="*/ 303966 w 3245936"/>
              <a:gd name="connsiteY2317" fmla="*/ 84644 h 622144"/>
              <a:gd name="connsiteX2318" fmla="*/ 460776 w 3245936"/>
              <a:gd name="connsiteY2318" fmla="*/ 22169 h 622144"/>
              <a:gd name="connsiteX2319" fmla="*/ 394625 w 3245936"/>
              <a:gd name="connsiteY2319" fmla="*/ 171921 h 622144"/>
              <a:gd name="connsiteX2320" fmla="*/ 395940 w 3245936"/>
              <a:gd name="connsiteY2320" fmla="*/ 173293 h 622144"/>
              <a:gd name="connsiteX2321" fmla="*/ 467368 w 3245936"/>
              <a:gd name="connsiteY2321" fmla="*/ 145861 h 622144"/>
              <a:gd name="connsiteX2322" fmla="*/ 461519 w 3245936"/>
              <a:gd name="connsiteY2322" fmla="*/ 22283 h 622144"/>
              <a:gd name="connsiteX2323" fmla="*/ 460995 w 3245936"/>
              <a:gd name="connsiteY2323" fmla="*/ 22274 h 622144"/>
              <a:gd name="connsiteX2324" fmla="*/ 460776 w 3245936"/>
              <a:gd name="connsiteY2324" fmla="*/ 22169 h 622144"/>
              <a:gd name="connsiteX2325" fmla="*/ 463710 w 3245936"/>
              <a:gd name="connsiteY2325" fmla="*/ 21817 h 622144"/>
              <a:gd name="connsiteX2326" fmla="*/ 462415 w 3245936"/>
              <a:gd name="connsiteY2326" fmla="*/ 22322 h 622144"/>
              <a:gd name="connsiteX2327" fmla="*/ 468244 w 3245936"/>
              <a:gd name="connsiteY2327" fmla="*/ 145537 h 622144"/>
              <a:gd name="connsiteX2328" fmla="*/ 536453 w 3245936"/>
              <a:gd name="connsiteY2328" fmla="*/ 119343 h 622144"/>
              <a:gd name="connsiteX2329" fmla="*/ 536395 w 3245936"/>
              <a:gd name="connsiteY2329" fmla="*/ 117667 h 622144"/>
              <a:gd name="connsiteX2330" fmla="*/ 537434 w 3245936"/>
              <a:gd name="connsiteY2330" fmla="*/ 115952 h 622144"/>
              <a:gd name="connsiteX2331" fmla="*/ 458709 w 3245936"/>
              <a:gd name="connsiteY2331" fmla="*/ 20531 h 622144"/>
              <a:gd name="connsiteX2332" fmla="*/ 309777 w 3245936"/>
              <a:gd name="connsiteY2332" fmla="*/ 81167 h 622144"/>
              <a:gd name="connsiteX2333" fmla="*/ 309853 w 3245936"/>
              <a:gd name="connsiteY2333" fmla="*/ 82891 h 622144"/>
              <a:gd name="connsiteX2334" fmla="*/ 309024 w 3245936"/>
              <a:gd name="connsiteY2334" fmla="*/ 84406 h 622144"/>
              <a:gd name="connsiteX2335" fmla="*/ 390691 w 3245936"/>
              <a:gd name="connsiteY2335" fmla="*/ 172131 h 622144"/>
              <a:gd name="connsiteX2336" fmla="*/ 393625 w 3245936"/>
              <a:gd name="connsiteY2336" fmla="*/ 171464 h 622144"/>
              <a:gd name="connsiteX2337" fmla="*/ 393835 w 3245936"/>
              <a:gd name="connsiteY2337" fmla="*/ 171559 h 622144"/>
              <a:gd name="connsiteX2338" fmla="*/ 459986 w 3245936"/>
              <a:gd name="connsiteY2338" fmla="*/ 21817 h 622144"/>
              <a:gd name="connsiteX2339" fmla="*/ 458709 w 3245936"/>
              <a:gd name="connsiteY2339" fmla="*/ 20531 h 622144"/>
              <a:gd name="connsiteX2340" fmla="*/ 649895 w 3245936"/>
              <a:gd name="connsiteY2340" fmla="*/ 6653 h 622144"/>
              <a:gd name="connsiteX2341" fmla="*/ 647990 w 3245936"/>
              <a:gd name="connsiteY2341" fmla="*/ 7053 h 622144"/>
              <a:gd name="connsiteX2342" fmla="*/ 629274 w 3245936"/>
              <a:gd name="connsiteY2342" fmla="*/ 123849 h 622144"/>
              <a:gd name="connsiteX2343" fmla="*/ 631855 w 3245936"/>
              <a:gd name="connsiteY2343" fmla="*/ 127554 h 622144"/>
              <a:gd name="connsiteX2344" fmla="*/ 753594 w 3245936"/>
              <a:gd name="connsiteY2344" fmla="*/ 150157 h 622144"/>
              <a:gd name="connsiteX2345" fmla="*/ 754546 w 3245936"/>
              <a:gd name="connsiteY2345" fmla="*/ 148614 h 622144"/>
              <a:gd name="connsiteX2346" fmla="*/ 646066 w 3245936"/>
              <a:gd name="connsiteY2346" fmla="*/ 6434 h 622144"/>
              <a:gd name="connsiteX2347" fmla="*/ 542577 w 3245936"/>
              <a:gd name="connsiteY2347" fmla="*/ 116229 h 622144"/>
              <a:gd name="connsiteX2348" fmla="*/ 543377 w 3245936"/>
              <a:gd name="connsiteY2348" fmla="*/ 118524 h 622144"/>
              <a:gd name="connsiteX2349" fmla="*/ 624873 w 3245936"/>
              <a:gd name="connsiteY2349" fmla="*/ 126639 h 622144"/>
              <a:gd name="connsiteX2350" fmla="*/ 624873 w 3245936"/>
              <a:gd name="connsiteY2350" fmla="*/ 126487 h 622144"/>
              <a:gd name="connsiteX2351" fmla="*/ 628550 w 3245936"/>
              <a:gd name="connsiteY2351" fmla="*/ 123791 h 622144"/>
              <a:gd name="connsiteX2352" fmla="*/ 647266 w 3245936"/>
              <a:gd name="connsiteY2352" fmla="*/ 6996 h 622144"/>
              <a:gd name="connsiteX2353" fmla="*/ 646066 w 3245936"/>
              <a:gd name="connsiteY2353" fmla="*/ 6434 h 622144"/>
              <a:gd name="connsiteX2354" fmla="*/ 644704 w 3245936"/>
              <a:gd name="connsiteY2354" fmla="*/ 4310 h 622144"/>
              <a:gd name="connsiteX2355" fmla="*/ 465291 w 3245936"/>
              <a:gd name="connsiteY2355" fmla="*/ 18978 h 622144"/>
              <a:gd name="connsiteX2356" fmla="*/ 465272 w 3245936"/>
              <a:gd name="connsiteY2356" fmla="*/ 19597 h 622144"/>
              <a:gd name="connsiteX2357" fmla="*/ 464234 w 3245936"/>
              <a:gd name="connsiteY2357" fmla="*/ 21321 h 622144"/>
              <a:gd name="connsiteX2358" fmla="*/ 537967 w 3245936"/>
              <a:gd name="connsiteY2358" fmla="*/ 115457 h 622144"/>
              <a:gd name="connsiteX2359" fmla="*/ 540672 w 3245936"/>
              <a:gd name="connsiteY2359" fmla="*/ 115000 h 622144"/>
              <a:gd name="connsiteX2360" fmla="*/ 541996 w 3245936"/>
              <a:gd name="connsiteY2360" fmla="*/ 115609 h 622144"/>
              <a:gd name="connsiteX2361" fmla="*/ 645485 w 3245936"/>
              <a:gd name="connsiteY2361" fmla="*/ 5805 h 622144"/>
              <a:gd name="connsiteX2362" fmla="*/ 644704 w 3245936"/>
              <a:gd name="connsiteY2362" fmla="*/ 4310 h 622144"/>
              <a:gd name="connsiteX2363" fmla="*/ 649028 w 3245936"/>
              <a:gd name="connsiteY2363" fmla="*/ 90 h 622144"/>
              <a:gd name="connsiteX2364" fmla="*/ 651705 w 3245936"/>
              <a:gd name="connsiteY2364" fmla="*/ 4376 h 622144"/>
              <a:gd name="connsiteX2365" fmla="*/ 650657 w 3245936"/>
              <a:gd name="connsiteY2365" fmla="*/ 6101 h 622144"/>
              <a:gd name="connsiteX2366" fmla="*/ 755299 w 3245936"/>
              <a:gd name="connsiteY2366" fmla="*/ 148071 h 622144"/>
              <a:gd name="connsiteX2367" fmla="*/ 757813 w 3245936"/>
              <a:gd name="connsiteY2367" fmla="*/ 147690 h 622144"/>
              <a:gd name="connsiteX2368" fmla="*/ 760500 w 3245936"/>
              <a:gd name="connsiteY2368" fmla="*/ 151709 h 622144"/>
              <a:gd name="connsiteX2369" fmla="*/ 912433 w 3245936"/>
              <a:gd name="connsiteY2369" fmla="*/ 195181 h 622144"/>
              <a:gd name="connsiteX2370" fmla="*/ 916462 w 3245936"/>
              <a:gd name="connsiteY2370" fmla="*/ 193067 h 622144"/>
              <a:gd name="connsiteX2371" fmla="*/ 919138 w 3245936"/>
              <a:gd name="connsiteY2371" fmla="*/ 197353 h 622144"/>
              <a:gd name="connsiteX2372" fmla="*/ 919034 w 3245936"/>
              <a:gd name="connsiteY2372" fmla="*/ 197572 h 622144"/>
              <a:gd name="connsiteX2373" fmla="*/ 1034801 w 3245936"/>
              <a:gd name="connsiteY2373" fmla="*/ 246407 h 622144"/>
              <a:gd name="connsiteX2374" fmla="*/ 1038677 w 3245936"/>
              <a:gd name="connsiteY2374" fmla="*/ 244616 h 622144"/>
              <a:gd name="connsiteX2375" fmla="*/ 1040992 w 3245936"/>
              <a:gd name="connsiteY2375" fmla="*/ 246435 h 622144"/>
              <a:gd name="connsiteX2376" fmla="*/ 1134537 w 3245936"/>
              <a:gd name="connsiteY2376" fmla="*/ 207088 h 622144"/>
              <a:gd name="connsiteX2377" fmla="*/ 1134403 w 3245936"/>
              <a:gd name="connsiteY2377" fmla="*/ 205240 h 622144"/>
              <a:gd name="connsiteX2378" fmla="*/ 1138690 w 3245936"/>
              <a:gd name="connsiteY2378" fmla="*/ 202563 h 622144"/>
              <a:gd name="connsiteX2379" fmla="*/ 1141366 w 3245936"/>
              <a:gd name="connsiteY2379" fmla="*/ 206849 h 622144"/>
              <a:gd name="connsiteX2380" fmla="*/ 1141319 w 3245936"/>
              <a:gd name="connsiteY2380" fmla="*/ 206954 h 622144"/>
              <a:gd name="connsiteX2381" fmla="*/ 1271354 w 3245936"/>
              <a:gd name="connsiteY2381" fmla="*/ 257380 h 622144"/>
              <a:gd name="connsiteX2382" fmla="*/ 1275269 w 3245936"/>
              <a:gd name="connsiteY2382" fmla="*/ 255532 h 622144"/>
              <a:gd name="connsiteX2383" fmla="*/ 1277888 w 3245936"/>
              <a:gd name="connsiteY2383" fmla="*/ 258141 h 622144"/>
              <a:gd name="connsiteX2384" fmla="*/ 1403637 w 3245936"/>
              <a:gd name="connsiteY2384" fmla="*/ 240206 h 622144"/>
              <a:gd name="connsiteX2385" fmla="*/ 1403656 w 3245936"/>
              <a:gd name="connsiteY2385" fmla="*/ 239273 h 622144"/>
              <a:gd name="connsiteX2386" fmla="*/ 1407942 w 3245936"/>
              <a:gd name="connsiteY2386" fmla="*/ 236605 h 622144"/>
              <a:gd name="connsiteX2387" fmla="*/ 1410619 w 3245936"/>
              <a:gd name="connsiteY2387" fmla="*/ 240882 h 622144"/>
              <a:gd name="connsiteX2388" fmla="*/ 1410295 w 3245936"/>
              <a:gd name="connsiteY2388" fmla="*/ 241606 h 622144"/>
              <a:gd name="connsiteX2389" fmla="*/ 1491343 w 3245936"/>
              <a:gd name="connsiteY2389" fmla="*/ 290165 h 622144"/>
              <a:gd name="connsiteX2390" fmla="*/ 1495039 w 3245936"/>
              <a:gd name="connsiteY2390" fmla="*/ 288783 h 622144"/>
              <a:gd name="connsiteX2391" fmla="*/ 1497754 w 3245936"/>
              <a:gd name="connsiteY2391" fmla="*/ 291765 h 622144"/>
              <a:gd name="connsiteX2392" fmla="*/ 1563637 w 3245936"/>
              <a:gd name="connsiteY2392" fmla="*/ 290835 h 622144"/>
              <a:gd name="connsiteX2393" fmla="*/ 1696331 w 3245936"/>
              <a:gd name="connsiteY2393" fmla="*/ 240035 h 622144"/>
              <a:gd name="connsiteX2394" fmla="*/ 1696283 w 3245936"/>
              <a:gd name="connsiteY2394" fmla="*/ 238368 h 622144"/>
              <a:gd name="connsiteX2395" fmla="*/ 1700560 w 3245936"/>
              <a:gd name="connsiteY2395" fmla="*/ 235691 h 622144"/>
              <a:gd name="connsiteX2396" fmla="*/ 1703275 w 3245936"/>
              <a:gd name="connsiteY2396" fmla="*/ 238720 h 622144"/>
              <a:gd name="connsiteX2397" fmla="*/ 1850655 w 3245936"/>
              <a:gd name="connsiteY2397" fmla="*/ 238387 h 622144"/>
              <a:gd name="connsiteX2398" fmla="*/ 1885088 w 3245936"/>
              <a:gd name="connsiteY2398" fmla="*/ 208840 h 622144"/>
              <a:gd name="connsiteX2399" fmla="*/ 1884535 w 3245936"/>
              <a:gd name="connsiteY2399" fmla="*/ 206030 h 622144"/>
              <a:gd name="connsiteX2400" fmla="*/ 1888812 w 3245936"/>
              <a:gd name="connsiteY2400" fmla="*/ 203344 h 622144"/>
              <a:gd name="connsiteX2401" fmla="*/ 1891155 w 3245936"/>
              <a:gd name="connsiteY2401" fmla="*/ 205211 h 622144"/>
              <a:gd name="connsiteX2402" fmla="*/ 2034516 w 3245936"/>
              <a:gd name="connsiteY2402" fmla="*/ 151890 h 622144"/>
              <a:gd name="connsiteX2403" fmla="*/ 2034468 w 3245936"/>
              <a:gd name="connsiteY2403" fmla="*/ 150261 h 622144"/>
              <a:gd name="connsiteX2404" fmla="*/ 2038754 w 3245936"/>
              <a:gd name="connsiteY2404" fmla="*/ 147575 h 622144"/>
              <a:gd name="connsiteX2405" fmla="*/ 2040812 w 3245936"/>
              <a:gd name="connsiteY2405" fmla="*/ 148976 h 622144"/>
              <a:gd name="connsiteX2406" fmla="*/ 2139100 w 3245936"/>
              <a:gd name="connsiteY2406" fmla="*/ 92035 h 622144"/>
              <a:gd name="connsiteX2407" fmla="*/ 2138824 w 3245936"/>
              <a:gd name="connsiteY2407" fmla="*/ 89778 h 622144"/>
              <a:gd name="connsiteX2408" fmla="*/ 2143101 w 3245936"/>
              <a:gd name="connsiteY2408" fmla="*/ 87101 h 622144"/>
              <a:gd name="connsiteX2409" fmla="*/ 2145777 w 3245936"/>
              <a:gd name="connsiteY2409" fmla="*/ 91397 h 622144"/>
              <a:gd name="connsiteX2410" fmla="*/ 2145501 w 3245936"/>
              <a:gd name="connsiteY2410" fmla="*/ 92026 h 622144"/>
              <a:gd name="connsiteX2411" fmla="*/ 2272574 w 3245936"/>
              <a:gd name="connsiteY2411" fmla="*/ 168711 h 622144"/>
              <a:gd name="connsiteX2412" fmla="*/ 2276203 w 3245936"/>
              <a:gd name="connsiteY2412" fmla="*/ 167406 h 622144"/>
              <a:gd name="connsiteX2413" fmla="*/ 2278385 w 3245936"/>
              <a:gd name="connsiteY2413" fmla="*/ 168969 h 622144"/>
              <a:gd name="connsiteX2414" fmla="*/ 2423060 w 3245936"/>
              <a:gd name="connsiteY2414" fmla="*/ 98998 h 622144"/>
              <a:gd name="connsiteX2415" fmla="*/ 2422898 w 3245936"/>
              <a:gd name="connsiteY2415" fmla="*/ 97074 h 622144"/>
              <a:gd name="connsiteX2416" fmla="*/ 2427175 w 3245936"/>
              <a:gd name="connsiteY2416" fmla="*/ 94397 h 622144"/>
              <a:gd name="connsiteX2417" fmla="*/ 2429851 w 3245936"/>
              <a:gd name="connsiteY2417" fmla="*/ 98684 h 622144"/>
              <a:gd name="connsiteX2418" fmla="*/ 2429670 w 3245936"/>
              <a:gd name="connsiteY2418" fmla="*/ 99084 h 622144"/>
              <a:gd name="connsiteX2419" fmla="*/ 2554143 w 3245936"/>
              <a:gd name="connsiteY2419" fmla="*/ 161149 h 622144"/>
              <a:gd name="connsiteX2420" fmla="*/ 2557915 w 3245936"/>
              <a:gd name="connsiteY2420" fmla="*/ 159586 h 622144"/>
              <a:gd name="connsiteX2421" fmla="*/ 2560391 w 3245936"/>
              <a:gd name="connsiteY2421" fmla="*/ 161815 h 622144"/>
              <a:gd name="connsiteX2422" fmla="*/ 2625628 w 3245936"/>
              <a:gd name="connsiteY2422" fmla="*/ 142527 h 622144"/>
              <a:gd name="connsiteX2423" fmla="*/ 2625618 w 3245936"/>
              <a:gd name="connsiteY2423" fmla="*/ 140975 h 622144"/>
              <a:gd name="connsiteX2424" fmla="*/ 2629905 w 3245936"/>
              <a:gd name="connsiteY2424" fmla="*/ 138298 h 622144"/>
              <a:gd name="connsiteX2425" fmla="*/ 2632572 w 3245936"/>
              <a:gd name="connsiteY2425" fmla="*/ 142575 h 622144"/>
              <a:gd name="connsiteX2426" fmla="*/ 2632124 w 3245936"/>
              <a:gd name="connsiteY2426" fmla="*/ 143584 h 622144"/>
              <a:gd name="connsiteX2427" fmla="*/ 2760121 w 3245936"/>
              <a:gd name="connsiteY2427" fmla="*/ 243035 h 622144"/>
              <a:gd name="connsiteX2428" fmla="*/ 2763407 w 3245936"/>
              <a:gd name="connsiteY2428" fmla="*/ 242025 h 622144"/>
              <a:gd name="connsiteX2429" fmla="*/ 2766093 w 3245936"/>
              <a:gd name="connsiteY2429" fmla="*/ 245940 h 622144"/>
              <a:gd name="connsiteX2430" fmla="*/ 2922027 w 3245936"/>
              <a:gd name="connsiteY2430" fmla="*/ 284735 h 622144"/>
              <a:gd name="connsiteX2431" fmla="*/ 2926103 w 3245936"/>
              <a:gd name="connsiteY2431" fmla="*/ 282526 h 622144"/>
              <a:gd name="connsiteX2432" fmla="*/ 2928428 w 3245936"/>
              <a:gd name="connsiteY2432" fmla="*/ 284374 h 622144"/>
              <a:gd name="connsiteX2433" fmla="*/ 3059463 w 3245936"/>
              <a:gd name="connsiteY2433" fmla="*/ 234101 h 622144"/>
              <a:gd name="connsiteX2434" fmla="*/ 3059396 w 3245936"/>
              <a:gd name="connsiteY2434" fmla="*/ 232415 h 622144"/>
              <a:gd name="connsiteX2435" fmla="*/ 3063683 w 3245936"/>
              <a:gd name="connsiteY2435" fmla="*/ 229729 h 622144"/>
              <a:gd name="connsiteX2436" fmla="*/ 3066350 w 3245936"/>
              <a:gd name="connsiteY2436" fmla="*/ 234024 h 622144"/>
              <a:gd name="connsiteX2437" fmla="*/ 3065940 w 3245936"/>
              <a:gd name="connsiteY2437" fmla="*/ 234958 h 622144"/>
              <a:gd name="connsiteX2438" fmla="*/ 3177611 w 3245936"/>
              <a:gd name="connsiteY2438" fmla="*/ 316254 h 622144"/>
              <a:gd name="connsiteX2439" fmla="*/ 3181002 w 3245936"/>
              <a:gd name="connsiteY2439" fmla="*/ 315149 h 622144"/>
              <a:gd name="connsiteX2440" fmla="*/ 3183679 w 3245936"/>
              <a:gd name="connsiteY2440" fmla="*/ 319435 h 622144"/>
              <a:gd name="connsiteX2441" fmla="*/ 3182535 w 3245936"/>
              <a:gd name="connsiteY2441" fmla="*/ 321245 h 622144"/>
              <a:gd name="connsiteX2442" fmla="*/ 3240524 w 3245936"/>
              <a:gd name="connsiteY2442" fmla="*/ 399921 h 622144"/>
              <a:gd name="connsiteX2443" fmla="*/ 3243172 w 3245936"/>
              <a:gd name="connsiteY2443" fmla="*/ 399502 h 622144"/>
              <a:gd name="connsiteX2444" fmla="*/ 3245839 w 3245936"/>
              <a:gd name="connsiteY2444" fmla="*/ 403769 h 622144"/>
              <a:gd name="connsiteX2445" fmla="*/ 3241562 w 3245936"/>
              <a:gd name="connsiteY2445" fmla="*/ 406455 h 622144"/>
              <a:gd name="connsiteX2446" fmla="*/ 3238990 w 3245936"/>
              <a:gd name="connsiteY2446" fmla="*/ 403969 h 622144"/>
              <a:gd name="connsiteX2447" fmla="*/ 3076132 w 3245936"/>
              <a:gd name="connsiteY2447" fmla="*/ 430716 h 622144"/>
              <a:gd name="connsiteX2448" fmla="*/ 3076113 w 3245936"/>
              <a:gd name="connsiteY2448" fmla="*/ 431649 h 622144"/>
              <a:gd name="connsiteX2449" fmla="*/ 3071817 w 3245936"/>
              <a:gd name="connsiteY2449" fmla="*/ 434326 h 622144"/>
              <a:gd name="connsiteX2450" fmla="*/ 3070217 w 3245936"/>
              <a:gd name="connsiteY2450" fmla="*/ 433392 h 622144"/>
              <a:gd name="connsiteX2451" fmla="*/ 2942525 w 3245936"/>
              <a:gd name="connsiteY2451" fmla="*/ 538148 h 622144"/>
              <a:gd name="connsiteX2452" fmla="*/ 2942991 w 3245936"/>
              <a:gd name="connsiteY2452" fmla="*/ 540863 h 622144"/>
              <a:gd name="connsiteX2453" fmla="*/ 2938705 w 3245936"/>
              <a:gd name="connsiteY2453" fmla="*/ 543539 h 622144"/>
              <a:gd name="connsiteX2454" fmla="*/ 2936419 w 3245936"/>
              <a:gd name="connsiteY2454" fmla="*/ 541787 h 622144"/>
              <a:gd name="connsiteX2455" fmla="*/ 2787477 w 3245936"/>
              <a:gd name="connsiteY2455" fmla="*/ 602423 h 622144"/>
              <a:gd name="connsiteX2456" fmla="*/ 2787562 w 3245936"/>
              <a:gd name="connsiteY2456" fmla="*/ 604147 h 622144"/>
              <a:gd name="connsiteX2457" fmla="*/ 2783276 w 3245936"/>
              <a:gd name="connsiteY2457" fmla="*/ 606823 h 622144"/>
              <a:gd name="connsiteX2458" fmla="*/ 2780619 w 3245936"/>
              <a:gd name="connsiteY2458" fmla="*/ 604099 h 622144"/>
              <a:gd name="connsiteX2459" fmla="*/ 2601206 w 3245936"/>
              <a:gd name="connsiteY2459" fmla="*/ 618758 h 622144"/>
              <a:gd name="connsiteX2460" fmla="*/ 2601187 w 3245936"/>
              <a:gd name="connsiteY2460" fmla="*/ 619368 h 622144"/>
              <a:gd name="connsiteX2461" fmla="*/ 2596901 w 3245936"/>
              <a:gd name="connsiteY2461" fmla="*/ 622054 h 622144"/>
              <a:gd name="connsiteX2462" fmla="*/ 2594214 w 3245936"/>
              <a:gd name="connsiteY2462" fmla="*/ 617758 h 622144"/>
              <a:gd name="connsiteX2463" fmla="*/ 2595272 w 3245936"/>
              <a:gd name="connsiteY2463" fmla="*/ 616034 h 622144"/>
              <a:gd name="connsiteX2464" fmla="*/ 2490620 w 3245936"/>
              <a:gd name="connsiteY2464" fmla="*/ 474064 h 622144"/>
              <a:gd name="connsiteX2465" fmla="*/ 2488106 w 3245936"/>
              <a:gd name="connsiteY2465" fmla="*/ 474445 h 622144"/>
              <a:gd name="connsiteX2466" fmla="*/ 2485420 w 3245936"/>
              <a:gd name="connsiteY2466" fmla="*/ 470416 h 622144"/>
              <a:gd name="connsiteX2467" fmla="*/ 2333496 w 3245936"/>
              <a:gd name="connsiteY2467" fmla="*/ 426944 h 622144"/>
              <a:gd name="connsiteX2468" fmla="*/ 2329458 w 3245936"/>
              <a:gd name="connsiteY2468" fmla="*/ 429058 h 622144"/>
              <a:gd name="connsiteX2469" fmla="*/ 2326791 w 3245936"/>
              <a:gd name="connsiteY2469" fmla="*/ 424782 h 622144"/>
              <a:gd name="connsiteX2470" fmla="*/ 2326886 w 3245936"/>
              <a:gd name="connsiteY2470" fmla="*/ 424572 h 622144"/>
              <a:gd name="connsiteX2471" fmla="*/ 2211119 w 3245936"/>
              <a:gd name="connsiteY2471" fmla="*/ 375728 h 622144"/>
              <a:gd name="connsiteX2472" fmla="*/ 2207242 w 3245936"/>
              <a:gd name="connsiteY2472" fmla="*/ 377518 h 622144"/>
              <a:gd name="connsiteX2473" fmla="*/ 2204937 w 3245936"/>
              <a:gd name="connsiteY2473" fmla="*/ 375709 h 622144"/>
              <a:gd name="connsiteX2474" fmla="*/ 2111392 w 3245936"/>
              <a:gd name="connsiteY2474" fmla="*/ 415056 h 622144"/>
              <a:gd name="connsiteX2475" fmla="*/ 2111516 w 3245936"/>
              <a:gd name="connsiteY2475" fmla="*/ 416904 h 622144"/>
              <a:gd name="connsiteX2476" fmla="*/ 2107230 w 3245936"/>
              <a:gd name="connsiteY2476" fmla="*/ 419590 h 622144"/>
              <a:gd name="connsiteX2477" fmla="*/ 2104553 w 3245936"/>
              <a:gd name="connsiteY2477" fmla="*/ 415295 h 622144"/>
              <a:gd name="connsiteX2478" fmla="*/ 2104601 w 3245936"/>
              <a:gd name="connsiteY2478" fmla="*/ 415199 h 622144"/>
              <a:gd name="connsiteX2479" fmla="*/ 1974575 w 3245936"/>
              <a:gd name="connsiteY2479" fmla="*/ 364764 h 622144"/>
              <a:gd name="connsiteX2480" fmla="*/ 1970670 w 3245936"/>
              <a:gd name="connsiteY2480" fmla="*/ 366603 h 622144"/>
              <a:gd name="connsiteX2481" fmla="*/ 1968050 w 3245936"/>
              <a:gd name="connsiteY2481" fmla="*/ 364003 h 622144"/>
              <a:gd name="connsiteX2482" fmla="*/ 1842301 w 3245936"/>
              <a:gd name="connsiteY2482" fmla="*/ 381938 h 622144"/>
              <a:gd name="connsiteX2483" fmla="*/ 1842273 w 3245936"/>
              <a:gd name="connsiteY2483" fmla="*/ 382871 h 622144"/>
              <a:gd name="connsiteX2484" fmla="*/ 1837996 w 3245936"/>
              <a:gd name="connsiteY2484" fmla="*/ 385548 h 622144"/>
              <a:gd name="connsiteX2485" fmla="*/ 1835320 w 3245936"/>
              <a:gd name="connsiteY2485" fmla="*/ 381262 h 622144"/>
              <a:gd name="connsiteX2486" fmla="*/ 1835643 w 3245936"/>
              <a:gd name="connsiteY2486" fmla="*/ 380547 h 622144"/>
              <a:gd name="connsiteX2487" fmla="*/ 1754595 w 3245936"/>
              <a:gd name="connsiteY2487" fmla="*/ 331979 h 622144"/>
              <a:gd name="connsiteX2488" fmla="*/ 1750900 w 3245936"/>
              <a:gd name="connsiteY2488" fmla="*/ 333361 h 622144"/>
              <a:gd name="connsiteX2489" fmla="*/ 1748194 w 3245936"/>
              <a:gd name="connsiteY2489" fmla="*/ 330379 h 622144"/>
              <a:gd name="connsiteX2490" fmla="*/ 1682423 w 3245936"/>
              <a:gd name="connsiteY2490" fmla="*/ 331311 h 622144"/>
              <a:gd name="connsiteX2491" fmla="*/ 1549655 w 3245936"/>
              <a:gd name="connsiteY2491" fmla="*/ 382148 h 622144"/>
              <a:gd name="connsiteX2492" fmla="*/ 1549703 w 3245936"/>
              <a:gd name="connsiteY2492" fmla="*/ 383814 h 622144"/>
              <a:gd name="connsiteX2493" fmla="*/ 1545417 w 3245936"/>
              <a:gd name="connsiteY2493" fmla="*/ 386481 h 622144"/>
              <a:gd name="connsiteX2494" fmla="*/ 1542702 w 3245936"/>
              <a:gd name="connsiteY2494" fmla="*/ 383452 h 622144"/>
              <a:gd name="connsiteX2495" fmla="*/ 1395331 w 3245936"/>
              <a:gd name="connsiteY2495" fmla="*/ 383795 h 622144"/>
              <a:gd name="connsiteX2496" fmla="*/ 1360889 w 3245936"/>
              <a:gd name="connsiteY2496" fmla="*/ 413342 h 622144"/>
              <a:gd name="connsiteX2497" fmla="*/ 1361451 w 3245936"/>
              <a:gd name="connsiteY2497" fmla="*/ 416152 h 622144"/>
              <a:gd name="connsiteX2498" fmla="*/ 1357165 w 3245936"/>
              <a:gd name="connsiteY2498" fmla="*/ 418828 h 622144"/>
              <a:gd name="connsiteX2499" fmla="*/ 1354831 w 3245936"/>
              <a:gd name="connsiteY2499" fmla="*/ 416971 h 622144"/>
              <a:gd name="connsiteX2500" fmla="*/ 1211470 w 3245936"/>
              <a:gd name="connsiteY2500" fmla="*/ 470292 h 622144"/>
              <a:gd name="connsiteX2501" fmla="*/ 1211518 w 3245936"/>
              <a:gd name="connsiteY2501" fmla="*/ 471911 h 622144"/>
              <a:gd name="connsiteX2502" fmla="*/ 1207222 w 3245936"/>
              <a:gd name="connsiteY2502" fmla="*/ 474597 h 622144"/>
              <a:gd name="connsiteX2503" fmla="*/ 1205165 w 3245936"/>
              <a:gd name="connsiteY2503" fmla="*/ 473197 h 622144"/>
              <a:gd name="connsiteX2504" fmla="*/ 1106876 w 3245936"/>
              <a:gd name="connsiteY2504" fmla="*/ 530128 h 622144"/>
              <a:gd name="connsiteX2505" fmla="*/ 1107152 w 3245936"/>
              <a:gd name="connsiteY2505" fmla="*/ 532385 h 622144"/>
              <a:gd name="connsiteX2506" fmla="*/ 1102866 w 3245936"/>
              <a:gd name="connsiteY2506" fmla="*/ 535071 h 622144"/>
              <a:gd name="connsiteX2507" fmla="*/ 1100190 w 3245936"/>
              <a:gd name="connsiteY2507" fmla="*/ 530776 h 622144"/>
              <a:gd name="connsiteX2508" fmla="*/ 1100485 w 3245936"/>
              <a:gd name="connsiteY2508" fmla="*/ 530147 h 622144"/>
              <a:gd name="connsiteX2509" fmla="*/ 973393 w 3245936"/>
              <a:gd name="connsiteY2509" fmla="*/ 453452 h 622144"/>
              <a:gd name="connsiteX2510" fmla="*/ 969783 w 3245936"/>
              <a:gd name="connsiteY2510" fmla="*/ 454766 h 622144"/>
              <a:gd name="connsiteX2511" fmla="*/ 967602 w 3245936"/>
              <a:gd name="connsiteY2511" fmla="*/ 453204 h 622144"/>
              <a:gd name="connsiteX2512" fmla="*/ 822917 w 3245936"/>
              <a:gd name="connsiteY2512" fmla="*/ 523175 h 622144"/>
              <a:gd name="connsiteX2513" fmla="*/ 823079 w 3245936"/>
              <a:gd name="connsiteY2513" fmla="*/ 525099 h 622144"/>
              <a:gd name="connsiteX2514" fmla="*/ 818793 w 3245936"/>
              <a:gd name="connsiteY2514" fmla="*/ 527785 h 622144"/>
              <a:gd name="connsiteX2515" fmla="*/ 816116 w 3245936"/>
              <a:gd name="connsiteY2515" fmla="*/ 523489 h 622144"/>
              <a:gd name="connsiteX2516" fmla="*/ 816297 w 3245936"/>
              <a:gd name="connsiteY2516" fmla="*/ 523098 h 622144"/>
              <a:gd name="connsiteX2517" fmla="*/ 691824 w 3245936"/>
              <a:gd name="connsiteY2517" fmla="*/ 461034 h 622144"/>
              <a:gd name="connsiteX2518" fmla="*/ 688052 w 3245936"/>
              <a:gd name="connsiteY2518" fmla="*/ 462596 h 622144"/>
              <a:gd name="connsiteX2519" fmla="*/ 685576 w 3245936"/>
              <a:gd name="connsiteY2519" fmla="*/ 460357 h 622144"/>
              <a:gd name="connsiteX2520" fmla="*/ 620339 w 3245936"/>
              <a:gd name="connsiteY2520" fmla="*/ 479636 h 622144"/>
              <a:gd name="connsiteX2521" fmla="*/ 620349 w 3245936"/>
              <a:gd name="connsiteY2521" fmla="*/ 481198 h 622144"/>
              <a:gd name="connsiteX2522" fmla="*/ 616062 w 3245936"/>
              <a:gd name="connsiteY2522" fmla="*/ 483865 h 622144"/>
              <a:gd name="connsiteX2523" fmla="*/ 613386 w 3245936"/>
              <a:gd name="connsiteY2523" fmla="*/ 479588 h 622144"/>
              <a:gd name="connsiteX2524" fmla="*/ 613843 w 3245936"/>
              <a:gd name="connsiteY2524" fmla="*/ 478579 h 622144"/>
              <a:gd name="connsiteX2525" fmla="*/ 485846 w 3245936"/>
              <a:gd name="connsiteY2525" fmla="*/ 379147 h 622144"/>
              <a:gd name="connsiteX2526" fmla="*/ 482560 w 3245936"/>
              <a:gd name="connsiteY2526" fmla="*/ 380138 h 622144"/>
              <a:gd name="connsiteX2527" fmla="*/ 479874 w 3245936"/>
              <a:gd name="connsiteY2527" fmla="*/ 376233 h 622144"/>
              <a:gd name="connsiteX2528" fmla="*/ 323940 w 3245936"/>
              <a:gd name="connsiteY2528" fmla="*/ 337428 h 622144"/>
              <a:gd name="connsiteX2529" fmla="*/ 319864 w 3245936"/>
              <a:gd name="connsiteY2529" fmla="*/ 339637 h 622144"/>
              <a:gd name="connsiteX2530" fmla="*/ 317530 w 3245936"/>
              <a:gd name="connsiteY2530" fmla="*/ 337799 h 622144"/>
              <a:gd name="connsiteX2531" fmla="*/ 186504 w 3245936"/>
              <a:gd name="connsiteY2531" fmla="*/ 388072 h 622144"/>
              <a:gd name="connsiteX2532" fmla="*/ 186561 w 3245936"/>
              <a:gd name="connsiteY2532" fmla="*/ 389748 h 622144"/>
              <a:gd name="connsiteX2533" fmla="*/ 182275 w 3245936"/>
              <a:gd name="connsiteY2533" fmla="*/ 392434 h 622144"/>
              <a:gd name="connsiteX2534" fmla="*/ 179598 w 3245936"/>
              <a:gd name="connsiteY2534" fmla="*/ 388148 h 622144"/>
              <a:gd name="connsiteX2535" fmla="*/ 180017 w 3245936"/>
              <a:gd name="connsiteY2535" fmla="*/ 387215 h 622144"/>
              <a:gd name="connsiteX2536" fmla="*/ 68337 w 3245936"/>
              <a:gd name="connsiteY2536" fmla="*/ 305909 h 622144"/>
              <a:gd name="connsiteX2537" fmla="*/ 64946 w 3245936"/>
              <a:gd name="connsiteY2537" fmla="*/ 307014 h 622144"/>
              <a:gd name="connsiteX2538" fmla="*/ 62269 w 3245936"/>
              <a:gd name="connsiteY2538" fmla="*/ 302728 h 622144"/>
              <a:gd name="connsiteX2539" fmla="*/ 63412 w 3245936"/>
              <a:gd name="connsiteY2539" fmla="*/ 300918 h 622144"/>
              <a:gd name="connsiteX2540" fmla="*/ 5434 w 3245936"/>
              <a:gd name="connsiteY2540" fmla="*/ 222251 h 622144"/>
              <a:gd name="connsiteX2541" fmla="*/ 2776 w 3245936"/>
              <a:gd name="connsiteY2541" fmla="*/ 222670 h 622144"/>
              <a:gd name="connsiteX2542" fmla="*/ 90 w 3245936"/>
              <a:gd name="connsiteY2542" fmla="*/ 218394 h 622144"/>
              <a:gd name="connsiteX2543" fmla="*/ 4386 w 3245936"/>
              <a:gd name="connsiteY2543" fmla="*/ 215708 h 622144"/>
              <a:gd name="connsiteX2544" fmla="*/ 6948 w 3245936"/>
              <a:gd name="connsiteY2544" fmla="*/ 218184 h 622144"/>
              <a:gd name="connsiteX2545" fmla="*/ 169797 w 3245936"/>
              <a:gd name="connsiteY2545" fmla="*/ 191447 h 622144"/>
              <a:gd name="connsiteX2546" fmla="*/ 169826 w 3245936"/>
              <a:gd name="connsiteY2546" fmla="*/ 190514 h 622144"/>
              <a:gd name="connsiteX2547" fmla="*/ 174112 w 3245936"/>
              <a:gd name="connsiteY2547" fmla="*/ 187837 h 622144"/>
              <a:gd name="connsiteX2548" fmla="*/ 175722 w 3245936"/>
              <a:gd name="connsiteY2548" fmla="*/ 188761 h 622144"/>
              <a:gd name="connsiteX2549" fmla="*/ 303404 w 3245936"/>
              <a:gd name="connsiteY2549" fmla="*/ 83996 h 622144"/>
              <a:gd name="connsiteX2550" fmla="*/ 302938 w 3245936"/>
              <a:gd name="connsiteY2550" fmla="*/ 81291 h 622144"/>
              <a:gd name="connsiteX2551" fmla="*/ 307224 w 3245936"/>
              <a:gd name="connsiteY2551" fmla="*/ 78614 h 622144"/>
              <a:gd name="connsiteX2552" fmla="*/ 309510 w 3245936"/>
              <a:gd name="connsiteY2552" fmla="*/ 80367 h 622144"/>
              <a:gd name="connsiteX2553" fmla="*/ 458443 w 3245936"/>
              <a:gd name="connsiteY2553" fmla="*/ 19731 h 622144"/>
              <a:gd name="connsiteX2554" fmla="*/ 458367 w 3245936"/>
              <a:gd name="connsiteY2554" fmla="*/ 18007 h 622144"/>
              <a:gd name="connsiteX2555" fmla="*/ 462653 w 3245936"/>
              <a:gd name="connsiteY2555" fmla="*/ 15330 h 622144"/>
              <a:gd name="connsiteX2556" fmla="*/ 465320 w 3245936"/>
              <a:gd name="connsiteY2556" fmla="*/ 18054 h 622144"/>
              <a:gd name="connsiteX2557" fmla="*/ 644733 w 3245936"/>
              <a:gd name="connsiteY2557" fmla="*/ 3386 h 622144"/>
              <a:gd name="connsiteX2558" fmla="*/ 644742 w 3245936"/>
              <a:gd name="connsiteY2558" fmla="*/ 2776 h 622144"/>
              <a:gd name="connsiteX2559" fmla="*/ 649028 w 3245936"/>
              <a:gd name="connsiteY2559" fmla="*/ 90 h 622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</a:cxnLst>
            <a:rect l="l" t="t" r="r" b="b"/>
            <a:pathLst>
              <a:path w="3245936" h="622144">
                <a:moveTo>
                  <a:pt x="2703923" y="506554"/>
                </a:moveTo>
                <a:lnTo>
                  <a:pt x="2600434" y="616358"/>
                </a:lnTo>
                <a:cubicBezTo>
                  <a:pt x="2600796" y="616786"/>
                  <a:pt x="2601082" y="617272"/>
                  <a:pt x="2601206" y="617853"/>
                </a:cubicBezTo>
                <a:lnTo>
                  <a:pt x="2780628" y="603185"/>
                </a:lnTo>
                <a:cubicBezTo>
                  <a:pt x="2780647" y="602985"/>
                  <a:pt x="2780600" y="602766"/>
                  <a:pt x="2780647" y="602566"/>
                </a:cubicBezTo>
                <a:cubicBezTo>
                  <a:pt x="2780800" y="601861"/>
                  <a:pt x="2781200" y="601318"/>
                  <a:pt x="2781685" y="600842"/>
                </a:cubicBezTo>
                <a:lnTo>
                  <a:pt x="2707962" y="506706"/>
                </a:lnTo>
                <a:cubicBezTo>
                  <a:pt x="2707181" y="507192"/>
                  <a:pt x="2706219" y="507382"/>
                  <a:pt x="2705247" y="507163"/>
                </a:cubicBezTo>
                <a:cubicBezTo>
                  <a:pt x="2704752" y="507059"/>
                  <a:pt x="2704314" y="506839"/>
                  <a:pt x="2703923" y="506554"/>
                </a:cubicBezTo>
                <a:close/>
                <a:moveTo>
                  <a:pt x="2621056" y="495514"/>
                </a:moveTo>
                <a:cubicBezTo>
                  <a:pt x="2621046" y="495562"/>
                  <a:pt x="2621075" y="495629"/>
                  <a:pt x="2621056" y="495676"/>
                </a:cubicBezTo>
                <a:cubicBezTo>
                  <a:pt x="2620665" y="497391"/>
                  <a:pt x="2619084" y="498467"/>
                  <a:pt x="2617379" y="498372"/>
                </a:cubicBezTo>
                <a:lnTo>
                  <a:pt x="2598663" y="615167"/>
                </a:lnTo>
                <a:cubicBezTo>
                  <a:pt x="2599101" y="615282"/>
                  <a:pt x="2599510" y="615472"/>
                  <a:pt x="2599882" y="615720"/>
                </a:cubicBezTo>
                <a:lnTo>
                  <a:pt x="2703371" y="505934"/>
                </a:lnTo>
                <a:cubicBezTo>
                  <a:pt x="2702828" y="505287"/>
                  <a:pt x="2702561" y="504496"/>
                  <a:pt x="2702571" y="503649"/>
                </a:cubicBezTo>
                <a:close/>
                <a:moveTo>
                  <a:pt x="2777676" y="476626"/>
                </a:moveTo>
                <a:lnTo>
                  <a:pt x="2709486" y="502820"/>
                </a:lnTo>
                <a:cubicBezTo>
                  <a:pt x="2709619" y="503344"/>
                  <a:pt x="2709677" y="503915"/>
                  <a:pt x="2709524" y="504487"/>
                </a:cubicBezTo>
                <a:cubicBezTo>
                  <a:pt x="2709372" y="505201"/>
                  <a:pt x="2708972" y="505744"/>
                  <a:pt x="2708486" y="506211"/>
                </a:cubicBezTo>
                <a:lnTo>
                  <a:pt x="2782209" y="600356"/>
                </a:lnTo>
                <a:cubicBezTo>
                  <a:pt x="2782619" y="600099"/>
                  <a:pt x="2783038" y="599927"/>
                  <a:pt x="2783505" y="599851"/>
                </a:cubicBezTo>
                <a:close/>
                <a:moveTo>
                  <a:pt x="2492335" y="472006"/>
                </a:moveTo>
                <a:cubicBezTo>
                  <a:pt x="2492154" y="472597"/>
                  <a:pt x="2491811" y="473111"/>
                  <a:pt x="2491373" y="473530"/>
                </a:cubicBezTo>
                <a:lnTo>
                  <a:pt x="2596024" y="615510"/>
                </a:lnTo>
                <a:cubicBezTo>
                  <a:pt x="2596586" y="615196"/>
                  <a:pt x="2597243" y="615062"/>
                  <a:pt x="2597920" y="615120"/>
                </a:cubicBezTo>
                <a:lnTo>
                  <a:pt x="2616646" y="498305"/>
                </a:lnTo>
                <a:cubicBezTo>
                  <a:pt x="2614979" y="497857"/>
                  <a:pt x="2613931" y="496295"/>
                  <a:pt x="2614065" y="494600"/>
                </a:cubicBezTo>
                <a:close/>
                <a:moveTo>
                  <a:pt x="2688226" y="466025"/>
                </a:moveTo>
                <a:lnTo>
                  <a:pt x="2620961" y="493933"/>
                </a:lnTo>
                <a:cubicBezTo>
                  <a:pt x="2621046" y="494247"/>
                  <a:pt x="2621085" y="494590"/>
                  <a:pt x="2621065" y="494905"/>
                </a:cubicBezTo>
                <a:lnTo>
                  <a:pt x="2702571" y="503029"/>
                </a:lnTo>
                <a:cubicBezTo>
                  <a:pt x="2702580" y="502982"/>
                  <a:pt x="2702561" y="502925"/>
                  <a:pt x="2702571" y="502868"/>
                </a:cubicBezTo>
                <a:cubicBezTo>
                  <a:pt x="2702819" y="501877"/>
                  <a:pt x="2703457" y="501086"/>
                  <a:pt x="2704295" y="500591"/>
                </a:cubicBezTo>
                <a:close/>
                <a:moveTo>
                  <a:pt x="2552524" y="451432"/>
                </a:moveTo>
                <a:lnTo>
                  <a:pt x="2492468" y="470368"/>
                </a:lnTo>
                <a:cubicBezTo>
                  <a:pt x="2492516" y="470654"/>
                  <a:pt x="2492468" y="470959"/>
                  <a:pt x="2492440" y="471273"/>
                </a:cubicBezTo>
                <a:lnTo>
                  <a:pt x="2614179" y="493866"/>
                </a:lnTo>
                <a:cubicBezTo>
                  <a:pt x="2614245" y="493657"/>
                  <a:pt x="2614350" y="493466"/>
                  <a:pt x="2614445" y="493276"/>
                </a:cubicBezTo>
                <a:close/>
                <a:moveTo>
                  <a:pt x="2855228" y="450032"/>
                </a:moveTo>
                <a:cubicBezTo>
                  <a:pt x="2854418" y="450642"/>
                  <a:pt x="2853371" y="450937"/>
                  <a:pt x="2852294" y="450690"/>
                </a:cubicBezTo>
                <a:cubicBezTo>
                  <a:pt x="2852228" y="450671"/>
                  <a:pt x="2852170" y="450613"/>
                  <a:pt x="2852094" y="450594"/>
                </a:cubicBezTo>
                <a:lnTo>
                  <a:pt x="2785953" y="600346"/>
                </a:lnTo>
                <a:cubicBezTo>
                  <a:pt x="2786476" y="600661"/>
                  <a:pt x="2786924" y="601089"/>
                  <a:pt x="2787210" y="601642"/>
                </a:cubicBezTo>
                <a:lnTo>
                  <a:pt x="2936153" y="540996"/>
                </a:lnTo>
                <a:cubicBezTo>
                  <a:pt x="2935991" y="540434"/>
                  <a:pt x="2935933" y="539863"/>
                  <a:pt x="2936076" y="539263"/>
                </a:cubicBezTo>
                <a:cubicBezTo>
                  <a:pt x="2936200" y="538691"/>
                  <a:pt x="2936524" y="538186"/>
                  <a:pt x="2936896" y="537758"/>
                </a:cubicBezTo>
                <a:close/>
                <a:moveTo>
                  <a:pt x="2849989" y="448851"/>
                </a:moveTo>
                <a:lnTo>
                  <a:pt x="2778561" y="476283"/>
                </a:lnTo>
                <a:lnTo>
                  <a:pt x="2784400" y="599870"/>
                </a:lnTo>
                <a:cubicBezTo>
                  <a:pt x="2784581" y="599889"/>
                  <a:pt x="2784752" y="599842"/>
                  <a:pt x="2784924" y="599889"/>
                </a:cubicBezTo>
                <a:cubicBezTo>
                  <a:pt x="2785019" y="599908"/>
                  <a:pt x="2785067" y="599956"/>
                  <a:pt x="2785143" y="599984"/>
                </a:cubicBezTo>
                <a:lnTo>
                  <a:pt x="2851294" y="450232"/>
                </a:lnTo>
                <a:cubicBezTo>
                  <a:pt x="2850723" y="449880"/>
                  <a:pt x="2850275" y="449423"/>
                  <a:pt x="2849989" y="448851"/>
                </a:cubicBezTo>
                <a:close/>
                <a:moveTo>
                  <a:pt x="2856571" y="448061"/>
                </a:moveTo>
                <a:cubicBezTo>
                  <a:pt x="2856438" y="448642"/>
                  <a:pt x="2856133" y="449108"/>
                  <a:pt x="2855771" y="449518"/>
                </a:cubicBezTo>
                <a:lnTo>
                  <a:pt x="2937438" y="537262"/>
                </a:lnTo>
                <a:cubicBezTo>
                  <a:pt x="2938019" y="536805"/>
                  <a:pt x="2938753" y="536586"/>
                  <a:pt x="2939534" y="536567"/>
                </a:cubicBezTo>
                <a:lnTo>
                  <a:pt x="2944630" y="465187"/>
                </a:lnTo>
                <a:cubicBezTo>
                  <a:pt x="2944534" y="465187"/>
                  <a:pt x="2944458" y="465206"/>
                  <a:pt x="2944363" y="465187"/>
                </a:cubicBezTo>
                <a:cubicBezTo>
                  <a:pt x="2942629" y="464787"/>
                  <a:pt x="2941553" y="463177"/>
                  <a:pt x="2941667" y="461453"/>
                </a:cubicBezTo>
                <a:close/>
                <a:moveTo>
                  <a:pt x="2570259" y="445841"/>
                </a:moveTo>
                <a:lnTo>
                  <a:pt x="2553533" y="451109"/>
                </a:lnTo>
                <a:lnTo>
                  <a:pt x="2614846" y="492504"/>
                </a:lnTo>
                <a:close/>
                <a:moveTo>
                  <a:pt x="1130051" y="445003"/>
                </a:moveTo>
                <a:cubicBezTo>
                  <a:pt x="1129403" y="446498"/>
                  <a:pt x="1127869" y="447394"/>
                  <a:pt x="1126231" y="447108"/>
                </a:cubicBezTo>
                <a:lnTo>
                  <a:pt x="1104800" y="528270"/>
                </a:lnTo>
                <a:cubicBezTo>
                  <a:pt x="1105486" y="528509"/>
                  <a:pt x="1106067" y="528928"/>
                  <a:pt x="1106476" y="529499"/>
                </a:cubicBezTo>
                <a:lnTo>
                  <a:pt x="1204774" y="472540"/>
                </a:lnTo>
                <a:cubicBezTo>
                  <a:pt x="1204460" y="471854"/>
                  <a:pt x="1204307" y="471092"/>
                  <a:pt x="1204488" y="470301"/>
                </a:cubicBezTo>
                <a:cubicBezTo>
                  <a:pt x="1204498" y="470273"/>
                  <a:pt x="1204507" y="470254"/>
                  <a:pt x="1204507" y="470235"/>
                </a:cubicBezTo>
                <a:close/>
                <a:moveTo>
                  <a:pt x="1123316" y="444203"/>
                </a:moveTo>
                <a:lnTo>
                  <a:pt x="974031" y="451509"/>
                </a:lnTo>
                <a:cubicBezTo>
                  <a:pt x="974012" y="451709"/>
                  <a:pt x="974050" y="451870"/>
                  <a:pt x="974002" y="452061"/>
                </a:cubicBezTo>
                <a:cubicBezTo>
                  <a:pt x="973955" y="452290"/>
                  <a:pt x="973812" y="452490"/>
                  <a:pt x="973717" y="452690"/>
                </a:cubicBezTo>
                <a:lnTo>
                  <a:pt x="1100799" y="529376"/>
                </a:lnTo>
                <a:cubicBezTo>
                  <a:pt x="1101599" y="528366"/>
                  <a:pt x="1102885" y="527851"/>
                  <a:pt x="1104228" y="528070"/>
                </a:cubicBezTo>
                <a:lnTo>
                  <a:pt x="1125650" y="446908"/>
                </a:lnTo>
                <a:cubicBezTo>
                  <a:pt x="1124421" y="446470"/>
                  <a:pt x="1123526" y="445451"/>
                  <a:pt x="1123316" y="444203"/>
                </a:cubicBezTo>
                <a:close/>
                <a:moveTo>
                  <a:pt x="2760302" y="436145"/>
                </a:moveTo>
                <a:lnTo>
                  <a:pt x="2688798" y="465796"/>
                </a:lnTo>
                <a:lnTo>
                  <a:pt x="2704866" y="500381"/>
                </a:lnTo>
                <a:cubicBezTo>
                  <a:pt x="2705485" y="500153"/>
                  <a:pt x="2706162" y="500039"/>
                  <a:pt x="2706857" y="500201"/>
                </a:cubicBezTo>
                <a:cubicBezTo>
                  <a:pt x="2707276" y="500296"/>
                  <a:pt x="2707619" y="500496"/>
                  <a:pt x="2707952" y="500696"/>
                </a:cubicBezTo>
                <a:close/>
                <a:moveTo>
                  <a:pt x="2773389" y="432125"/>
                </a:moveTo>
                <a:lnTo>
                  <a:pt x="2708676" y="501363"/>
                </a:lnTo>
                <a:cubicBezTo>
                  <a:pt x="2708867" y="501562"/>
                  <a:pt x="2709048" y="501782"/>
                  <a:pt x="2709181" y="502039"/>
                </a:cubicBezTo>
                <a:lnTo>
                  <a:pt x="2777647" y="475740"/>
                </a:lnTo>
                <a:lnTo>
                  <a:pt x="2775637" y="433183"/>
                </a:lnTo>
                <a:cubicBezTo>
                  <a:pt x="2775447" y="433163"/>
                  <a:pt x="2775294" y="433221"/>
                  <a:pt x="2775104" y="433163"/>
                </a:cubicBezTo>
                <a:cubicBezTo>
                  <a:pt x="2774408" y="433021"/>
                  <a:pt x="2773865" y="432621"/>
                  <a:pt x="2773389" y="432125"/>
                </a:cubicBezTo>
                <a:close/>
                <a:moveTo>
                  <a:pt x="3069379" y="432040"/>
                </a:moveTo>
                <a:lnTo>
                  <a:pt x="2948678" y="461243"/>
                </a:lnTo>
                <a:cubicBezTo>
                  <a:pt x="2948735" y="461653"/>
                  <a:pt x="2948744" y="462081"/>
                  <a:pt x="2948630" y="462520"/>
                </a:cubicBezTo>
                <a:cubicBezTo>
                  <a:pt x="2948268" y="464148"/>
                  <a:pt x="2946801" y="465187"/>
                  <a:pt x="2945201" y="465206"/>
                </a:cubicBezTo>
                <a:lnTo>
                  <a:pt x="2940096" y="536586"/>
                </a:lnTo>
                <a:cubicBezTo>
                  <a:pt x="2940181" y="536605"/>
                  <a:pt x="2940267" y="536567"/>
                  <a:pt x="2940362" y="536605"/>
                </a:cubicBezTo>
                <a:cubicBezTo>
                  <a:pt x="2941001" y="536738"/>
                  <a:pt x="2941515" y="537091"/>
                  <a:pt x="2941972" y="537519"/>
                </a:cubicBezTo>
                <a:lnTo>
                  <a:pt x="3069655" y="432763"/>
                </a:lnTo>
                <a:cubicBezTo>
                  <a:pt x="3069521" y="432554"/>
                  <a:pt x="3069464" y="432278"/>
                  <a:pt x="3069379" y="432040"/>
                </a:cubicBezTo>
                <a:close/>
                <a:moveTo>
                  <a:pt x="2784496" y="431640"/>
                </a:moveTo>
                <a:cubicBezTo>
                  <a:pt x="2783924" y="433411"/>
                  <a:pt x="2782143" y="434497"/>
                  <a:pt x="2780323" y="434068"/>
                </a:cubicBezTo>
                <a:cubicBezTo>
                  <a:pt x="2779352" y="433830"/>
                  <a:pt x="2778571" y="433240"/>
                  <a:pt x="2778094" y="432440"/>
                </a:cubicBezTo>
                <a:cubicBezTo>
                  <a:pt x="2777618" y="432811"/>
                  <a:pt x="2777104" y="433106"/>
                  <a:pt x="2776523" y="433221"/>
                </a:cubicBezTo>
                <a:lnTo>
                  <a:pt x="2778514" y="475397"/>
                </a:lnTo>
                <a:lnTo>
                  <a:pt x="2849685" y="448080"/>
                </a:lnTo>
                <a:cubicBezTo>
                  <a:pt x="2849570" y="447642"/>
                  <a:pt x="2849542" y="447175"/>
                  <a:pt x="2849618" y="446680"/>
                </a:cubicBezTo>
                <a:close/>
                <a:moveTo>
                  <a:pt x="2772513" y="431059"/>
                </a:moveTo>
                <a:lnTo>
                  <a:pt x="2761854" y="435478"/>
                </a:lnTo>
                <a:lnTo>
                  <a:pt x="2712810" y="496000"/>
                </a:lnTo>
                <a:lnTo>
                  <a:pt x="2772951" y="431687"/>
                </a:lnTo>
                <a:cubicBezTo>
                  <a:pt x="2772913" y="431611"/>
                  <a:pt x="2772884" y="431573"/>
                  <a:pt x="2772837" y="431506"/>
                </a:cubicBezTo>
                <a:cubicBezTo>
                  <a:pt x="2772722" y="431363"/>
                  <a:pt x="2772608" y="431239"/>
                  <a:pt x="2772513" y="431059"/>
                </a:cubicBezTo>
                <a:close/>
                <a:moveTo>
                  <a:pt x="2520205" y="429611"/>
                </a:moveTo>
                <a:lnTo>
                  <a:pt x="2491278" y="468358"/>
                </a:lnTo>
                <a:cubicBezTo>
                  <a:pt x="2491630" y="468673"/>
                  <a:pt x="2491916" y="469063"/>
                  <a:pt x="2492135" y="469520"/>
                </a:cubicBezTo>
                <a:lnTo>
                  <a:pt x="2551533" y="450775"/>
                </a:lnTo>
                <a:close/>
                <a:moveTo>
                  <a:pt x="2767436" y="428620"/>
                </a:moveTo>
                <a:lnTo>
                  <a:pt x="2763035" y="434030"/>
                </a:lnTo>
                <a:lnTo>
                  <a:pt x="2772199" y="430230"/>
                </a:lnTo>
                <a:cubicBezTo>
                  <a:pt x="2772113" y="429906"/>
                  <a:pt x="2772084" y="429573"/>
                  <a:pt x="2772103" y="429211"/>
                </a:cubicBezTo>
                <a:close/>
                <a:moveTo>
                  <a:pt x="2865039" y="421695"/>
                </a:moveTo>
                <a:lnTo>
                  <a:pt x="2854952" y="444203"/>
                </a:lnTo>
                <a:cubicBezTo>
                  <a:pt x="2856066" y="444879"/>
                  <a:pt x="2856704" y="446108"/>
                  <a:pt x="2856590" y="447451"/>
                </a:cubicBezTo>
                <a:lnTo>
                  <a:pt x="2941705" y="460853"/>
                </a:lnTo>
                <a:cubicBezTo>
                  <a:pt x="2941725" y="460710"/>
                  <a:pt x="2941801" y="460615"/>
                  <a:pt x="2941858" y="460510"/>
                </a:cubicBezTo>
                <a:close/>
                <a:moveTo>
                  <a:pt x="2774475" y="419924"/>
                </a:moveTo>
                <a:lnTo>
                  <a:pt x="2767941" y="427991"/>
                </a:lnTo>
                <a:lnTo>
                  <a:pt x="2772122" y="428534"/>
                </a:lnTo>
                <a:cubicBezTo>
                  <a:pt x="2772122" y="428515"/>
                  <a:pt x="2772122" y="428515"/>
                  <a:pt x="2772122" y="428496"/>
                </a:cubicBezTo>
                <a:cubicBezTo>
                  <a:pt x="2772446" y="427106"/>
                  <a:pt x="2773561" y="426096"/>
                  <a:pt x="2774894" y="425839"/>
                </a:cubicBezTo>
                <a:close/>
                <a:moveTo>
                  <a:pt x="2663537" y="418590"/>
                </a:moveTo>
                <a:lnTo>
                  <a:pt x="2619656" y="491980"/>
                </a:lnTo>
                <a:cubicBezTo>
                  <a:pt x="2620084" y="492276"/>
                  <a:pt x="2620399" y="492676"/>
                  <a:pt x="2620656" y="493114"/>
                </a:cubicBezTo>
                <a:lnTo>
                  <a:pt x="2687845" y="465234"/>
                </a:lnTo>
                <a:lnTo>
                  <a:pt x="2666261" y="418743"/>
                </a:lnTo>
                <a:cubicBezTo>
                  <a:pt x="2665642" y="418971"/>
                  <a:pt x="2664966" y="419095"/>
                  <a:pt x="2664261" y="418933"/>
                </a:cubicBezTo>
                <a:cubicBezTo>
                  <a:pt x="2663995" y="418857"/>
                  <a:pt x="2663785" y="418714"/>
                  <a:pt x="2663537" y="418590"/>
                </a:cubicBezTo>
                <a:close/>
                <a:moveTo>
                  <a:pt x="2397266" y="417724"/>
                </a:moveTo>
                <a:lnTo>
                  <a:pt x="2333801" y="425591"/>
                </a:lnTo>
                <a:cubicBezTo>
                  <a:pt x="2333801" y="425782"/>
                  <a:pt x="2333820" y="425963"/>
                  <a:pt x="2333791" y="426144"/>
                </a:cubicBezTo>
                <a:lnTo>
                  <a:pt x="2485667" y="469606"/>
                </a:lnTo>
                <a:close/>
                <a:moveTo>
                  <a:pt x="2661890" y="416923"/>
                </a:moveTo>
                <a:lnTo>
                  <a:pt x="2571002" y="445613"/>
                </a:lnTo>
                <a:lnTo>
                  <a:pt x="2615398" y="492085"/>
                </a:lnTo>
                <a:cubicBezTo>
                  <a:pt x="2616217" y="491457"/>
                  <a:pt x="2617284" y="491142"/>
                  <a:pt x="2618379" y="491371"/>
                </a:cubicBezTo>
                <a:cubicBezTo>
                  <a:pt x="2618646" y="491438"/>
                  <a:pt x="2618865" y="491590"/>
                  <a:pt x="2619103" y="491704"/>
                </a:cubicBezTo>
                <a:lnTo>
                  <a:pt x="2662985" y="418352"/>
                </a:lnTo>
                <a:cubicBezTo>
                  <a:pt x="2662490" y="417981"/>
                  <a:pt x="2662147" y="417485"/>
                  <a:pt x="2661890" y="416923"/>
                </a:cubicBezTo>
                <a:close/>
                <a:moveTo>
                  <a:pt x="2668567" y="416219"/>
                </a:moveTo>
                <a:cubicBezTo>
                  <a:pt x="2668557" y="416219"/>
                  <a:pt x="2668567" y="416238"/>
                  <a:pt x="2668567" y="416257"/>
                </a:cubicBezTo>
                <a:cubicBezTo>
                  <a:pt x="2668319" y="417257"/>
                  <a:pt x="2667681" y="418038"/>
                  <a:pt x="2666852" y="418524"/>
                </a:cubicBezTo>
                <a:lnTo>
                  <a:pt x="2688436" y="464987"/>
                </a:lnTo>
                <a:lnTo>
                  <a:pt x="2761464" y="434688"/>
                </a:lnTo>
                <a:lnTo>
                  <a:pt x="2766484" y="428496"/>
                </a:lnTo>
                <a:close/>
                <a:moveTo>
                  <a:pt x="2537550" y="411599"/>
                </a:moveTo>
                <a:cubicBezTo>
                  <a:pt x="2536731" y="412237"/>
                  <a:pt x="2535664" y="412552"/>
                  <a:pt x="2534578" y="412313"/>
                </a:cubicBezTo>
                <a:cubicBezTo>
                  <a:pt x="2534169" y="412209"/>
                  <a:pt x="2533826" y="412018"/>
                  <a:pt x="2533492" y="411818"/>
                </a:cubicBezTo>
                <a:lnTo>
                  <a:pt x="2520710" y="428925"/>
                </a:lnTo>
                <a:lnTo>
                  <a:pt x="2552562" y="450461"/>
                </a:lnTo>
                <a:lnTo>
                  <a:pt x="2569535" y="445098"/>
                </a:lnTo>
                <a:close/>
                <a:moveTo>
                  <a:pt x="1189401" y="410189"/>
                </a:moveTo>
                <a:lnTo>
                  <a:pt x="1130079" y="442279"/>
                </a:lnTo>
                <a:cubicBezTo>
                  <a:pt x="1130355" y="442946"/>
                  <a:pt x="1130498" y="443670"/>
                  <a:pt x="1130317" y="444422"/>
                </a:cubicBezTo>
                <a:cubicBezTo>
                  <a:pt x="1130308" y="444441"/>
                  <a:pt x="1130298" y="444460"/>
                  <a:pt x="1130289" y="444489"/>
                </a:cubicBezTo>
                <a:lnTo>
                  <a:pt x="1204755" y="469711"/>
                </a:lnTo>
                <a:cubicBezTo>
                  <a:pt x="1205127" y="468863"/>
                  <a:pt x="1205774" y="468225"/>
                  <a:pt x="1206593" y="467882"/>
                </a:cubicBezTo>
                <a:close/>
                <a:moveTo>
                  <a:pt x="2538874" y="409418"/>
                </a:moveTo>
                <a:cubicBezTo>
                  <a:pt x="2538855" y="409484"/>
                  <a:pt x="2538874" y="409542"/>
                  <a:pt x="2538855" y="409627"/>
                </a:cubicBezTo>
                <a:cubicBezTo>
                  <a:pt x="2538731" y="410208"/>
                  <a:pt x="2538436" y="410694"/>
                  <a:pt x="2538055" y="411123"/>
                </a:cubicBezTo>
                <a:lnTo>
                  <a:pt x="2570288" y="444851"/>
                </a:lnTo>
                <a:lnTo>
                  <a:pt x="2661547" y="416076"/>
                </a:lnTo>
                <a:cubicBezTo>
                  <a:pt x="2661537" y="415952"/>
                  <a:pt x="2661566" y="415828"/>
                  <a:pt x="2661556" y="415714"/>
                </a:cubicBezTo>
                <a:close/>
                <a:moveTo>
                  <a:pt x="2489077" y="408560"/>
                </a:moveTo>
                <a:cubicBezTo>
                  <a:pt x="2488496" y="409218"/>
                  <a:pt x="2487696" y="409665"/>
                  <a:pt x="2486801" y="409761"/>
                </a:cubicBezTo>
                <a:lnTo>
                  <a:pt x="2489068" y="467492"/>
                </a:lnTo>
                <a:cubicBezTo>
                  <a:pt x="2489287" y="467520"/>
                  <a:pt x="2489516" y="467454"/>
                  <a:pt x="2489754" y="467520"/>
                </a:cubicBezTo>
                <a:cubicBezTo>
                  <a:pt x="2490154" y="467615"/>
                  <a:pt x="2490497" y="467806"/>
                  <a:pt x="2490840" y="468006"/>
                </a:cubicBezTo>
                <a:lnTo>
                  <a:pt x="2519748" y="429287"/>
                </a:lnTo>
                <a:close/>
                <a:moveTo>
                  <a:pt x="2471971" y="408475"/>
                </a:moveTo>
                <a:lnTo>
                  <a:pt x="2398780" y="417552"/>
                </a:lnTo>
                <a:lnTo>
                  <a:pt x="2486144" y="468816"/>
                </a:lnTo>
                <a:cubicBezTo>
                  <a:pt x="2486553" y="468301"/>
                  <a:pt x="2487115" y="467949"/>
                  <a:pt x="2487725" y="467711"/>
                </a:cubicBezTo>
                <a:close/>
                <a:moveTo>
                  <a:pt x="1327732" y="407246"/>
                </a:moveTo>
                <a:lnTo>
                  <a:pt x="1213880" y="468463"/>
                </a:lnTo>
                <a:lnTo>
                  <a:pt x="1354469" y="416171"/>
                </a:lnTo>
                <a:cubicBezTo>
                  <a:pt x="1354355" y="415704"/>
                  <a:pt x="1354336" y="415237"/>
                  <a:pt x="1354422" y="414723"/>
                </a:cubicBezTo>
                <a:close/>
                <a:moveTo>
                  <a:pt x="2482972" y="407103"/>
                </a:moveTo>
                <a:lnTo>
                  <a:pt x="2472628" y="408380"/>
                </a:lnTo>
                <a:lnTo>
                  <a:pt x="2488344" y="467473"/>
                </a:lnTo>
                <a:cubicBezTo>
                  <a:pt x="2488401" y="467473"/>
                  <a:pt x="2488477" y="467492"/>
                  <a:pt x="2488544" y="467492"/>
                </a:cubicBezTo>
                <a:lnTo>
                  <a:pt x="2486277" y="409741"/>
                </a:lnTo>
                <a:cubicBezTo>
                  <a:pt x="2486058" y="409741"/>
                  <a:pt x="2485820" y="409799"/>
                  <a:pt x="2485601" y="409732"/>
                </a:cubicBezTo>
                <a:cubicBezTo>
                  <a:pt x="2484248" y="409418"/>
                  <a:pt x="2483286" y="408360"/>
                  <a:pt x="2482972" y="407103"/>
                </a:cubicBezTo>
                <a:close/>
                <a:moveTo>
                  <a:pt x="2489887" y="406894"/>
                </a:moveTo>
                <a:cubicBezTo>
                  <a:pt x="2489878" y="406951"/>
                  <a:pt x="2489906" y="407008"/>
                  <a:pt x="2489887" y="407065"/>
                </a:cubicBezTo>
                <a:cubicBezTo>
                  <a:pt x="2489820" y="407341"/>
                  <a:pt x="2489668" y="407608"/>
                  <a:pt x="2489525" y="407856"/>
                </a:cubicBezTo>
                <a:lnTo>
                  <a:pt x="2520253" y="428611"/>
                </a:lnTo>
                <a:lnTo>
                  <a:pt x="2533054" y="411475"/>
                </a:lnTo>
                <a:cubicBezTo>
                  <a:pt x="2532359" y="410856"/>
                  <a:pt x="2531930" y="410008"/>
                  <a:pt x="2531873" y="409056"/>
                </a:cubicBezTo>
                <a:close/>
                <a:moveTo>
                  <a:pt x="2375720" y="405074"/>
                </a:moveTo>
                <a:lnTo>
                  <a:pt x="2333629" y="424505"/>
                </a:lnTo>
                <a:cubicBezTo>
                  <a:pt x="2333658" y="424591"/>
                  <a:pt x="2333706" y="424667"/>
                  <a:pt x="2333725" y="424763"/>
                </a:cubicBezTo>
                <a:lnTo>
                  <a:pt x="2396085" y="417028"/>
                </a:lnTo>
                <a:close/>
                <a:moveTo>
                  <a:pt x="2471456" y="403979"/>
                </a:moveTo>
                <a:lnTo>
                  <a:pt x="2472418" y="407560"/>
                </a:lnTo>
                <a:lnTo>
                  <a:pt x="2482896" y="406265"/>
                </a:lnTo>
                <a:cubicBezTo>
                  <a:pt x="2482886" y="406208"/>
                  <a:pt x="2482896" y="406122"/>
                  <a:pt x="2482896" y="406065"/>
                </a:cubicBezTo>
                <a:close/>
                <a:moveTo>
                  <a:pt x="1343877" y="398569"/>
                </a:moveTo>
                <a:lnTo>
                  <a:pt x="1328637" y="406770"/>
                </a:lnTo>
                <a:lnTo>
                  <a:pt x="1354641" y="414066"/>
                </a:lnTo>
                <a:cubicBezTo>
                  <a:pt x="1354821" y="413599"/>
                  <a:pt x="1355079" y="413209"/>
                  <a:pt x="1355412" y="412866"/>
                </a:cubicBezTo>
                <a:close/>
                <a:moveTo>
                  <a:pt x="1347421" y="396664"/>
                </a:moveTo>
                <a:lnTo>
                  <a:pt x="1344573" y="398188"/>
                </a:lnTo>
                <a:lnTo>
                  <a:pt x="1355422" y="411637"/>
                </a:lnTo>
                <a:close/>
                <a:moveTo>
                  <a:pt x="2772646" y="394063"/>
                </a:moveTo>
                <a:lnTo>
                  <a:pt x="2668586" y="415123"/>
                </a:lnTo>
                <a:cubicBezTo>
                  <a:pt x="2668614" y="415266"/>
                  <a:pt x="2668576" y="415399"/>
                  <a:pt x="2668576" y="415542"/>
                </a:cubicBezTo>
                <a:lnTo>
                  <a:pt x="2766988" y="427887"/>
                </a:lnTo>
                <a:lnTo>
                  <a:pt x="2774389" y="418771"/>
                </a:lnTo>
                <a:close/>
                <a:moveTo>
                  <a:pt x="1018599" y="393654"/>
                </a:moveTo>
                <a:lnTo>
                  <a:pt x="973059" y="448832"/>
                </a:lnTo>
                <a:cubicBezTo>
                  <a:pt x="973555" y="449337"/>
                  <a:pt x="973926" y="449966"/>
                  <a:pt x="974060" y="450680"/>
                </a:cubicBezTo>
                <a:lnTo>
                  <a:pt x="1123345" y="443374"/>
                </a:lnTo>
                <a:cubicBezTo>
                  <a:pt x="1123364" y="443174"/>
                  <a:pt x="1123326" y="443012"/>
                  <a:pt x="1123364" y="442812"/>
                </a:cubicBezTo>
                <a:cubicBezTo>
                  <a:pt x="1123393" y="442717"/>
                  <a:pt x="1123469" y="442631"/>
                  <a:pt x="1123497" y="442536"/>
                </a:cubicBezTo>
                <a:close/>
                <a:moveTo>
                  <a:pt x="2076121" y="392406"/>
                </a:moveTo>
                <a:cubicBezTo>
                  <a:pt x="2076121" y="392644"/>
                  <a:pt x="2076169" y="392892"/>
                  <a:pt x="2076102" y="393130"/>
                </a:cubicBezTo>
                <a:cubicBezTo>
                  <a:pt x="2076026" y="393502"/>
                  <a:pt x="2075845" y="393816"/>
                  <a:pt x="2075664" y="394111"/>
                </a:cubicBezTo>
                <a:lnTo>
                  <a:pt x="2098972" y="409761"/>
                </a:lnTo>
                <a:close/>
                <a:moveTo>
                  <a:pt x="2404381" y="391854"/>
                </a:moveTo>
                <a:lnTo>
                  <a:pt x="2376759" y="404608"/>
                </a:lnTo>
                <a:lnTo>
                  <a:pt x="2397599" y="416828"/>
                </a:lnTo>
                <a:lnTo>
                  <a:pt x="2471742" y="407646"/>
                </a:lnTo>
                <a:lnTo>
                  <a:pt x="2470742" y="403846"/>
                </a:lnTo>
                <a:close/>
                <a:moveTo>
                  <a:pt x="2505537" y="391758"/>
                </a:moveTo>
                <a:lnTo>
                  <a:pt x="2489449" y="404417"/>
                </a:lnTo>
                <a:cubicBezTo>
                  <a:pt x="2489735" y="404893"/>
                  <a:pt x="2489868" y="405427"/>
                  <a:pt x="2489925" y="405979"/>
                </a:cubicBezTo>
                <a:lnTo>
                  <a:pt x="2531902" y="408151"/>
                </a:lnTo>
                <a:cubicBezTo>
                  <a:pt x="2531911" y="408094"/>
                  <a:pt x="2531892" y="408065"/>
                  <a:pt x="2531902" y="408017"/>
                </a:cubicBezTo>
                <a:cubicBezTo>
                  <a:pt x="2531968" y="407751"/>
                  <a:pt x="2532102" y="407541"/>
                  <a:pt x="2532216" y="407322"/>
                </a:cubicBezTo>
                <a:close/>
                <a:moveTo>
                  <a:pt x="2797364" y="391673"/>
                </a:moveTo>
                <a:lnTo>
                  <a:pt x="2775332" y="418867"/>
                </a:lnTo>
                <a:lnTo>
                  <a:pt x="2775809" y="425801"/>
                </a:lnTo>
                <a:cubicBezTo>
                  <a:pt x="2776018" y="425820"/>
                  <a:pt x="2776199" y="425782"/>
                  <a:pt x="2776399" y="425839"/>
                </a:cubicBezTo>
                <a:cubicBezTo>
                  <a:pt x="2776695" y="425896"/>
                  <a:pt x="2776923" y="426058"/>
                  <a:pt x="2777171" y="426163"/>
                </a:cubicBezTo>
                <a:close/>
                <a:moveTo>
                  <a:pt x="2801831" y="390996"/>
                </a:moveTo>
                <a:cubicBezTo>
                  <a:pt x="2801012" y="391625"/>
                  <a:pt x="2799964" y="391939"/>
                  <a:pt x="2798878" y="391692"/>
                </a:cubicBezTo>
                <a:cubicBezTo>
                  <a:pt x="2798592" y="391625"/>
                  <a:pt x="2798354" y="391473"/>
                  <a:pt x="2798097" y="391349"/>
                </a:cubicBezTo>
                <a:lnTo>
                  <a:pt x="2777599" y="426363"/>
                </a:lnTo>
                <a:cubicBezTo>
                  <a:pt x="2778037" y="426677"/>
                  <a:pt x="2778399" y="427048"/>
                  <a:pt x="2778666" y="427496"/>
                </a:cubicBezTo>
                <a:cubicBezTo>
                  <a:pt x="2778752" y="427610"/>
                  <a:pt x="2778875" y="427696"/>
                  <a:pt x="2778952" y="427839"/>
                </a:cubicBezTo>
                <a:cubicBezTo>
                  <a:pt x="2779771" y="427182"/>
                  <a:pt x="2780847" y="426867"/>
                  <a:pt x="2781943" y="427115"/>
                </a:cubicBezTo>
                <a:cubicBezTo>
                  <a:pt x="2783762" y="427525"/>
                  <a:pt x="2784895" y="429287"/>
                  <a:pt x="2784629" y="431106"/>
                </a:cubicBezTo>
                <a:lnTo>
                  <a:pt x="2849742" y="446156"/>
                </a:lnTo>
                <a:cubicBezTo>
                  <a:pt x="2849923" y="445632"/>
                  <a:pt x="2850199" y="445184"/>
                  <a:pt x="2850551" y="444803"/>
                </a:cubicBezTo>
                <a:close/>
                <a:moveTo>
                  <a:pt x="2802621" y="390177"/>
                </a:moveTo>
                <a:cubicBezTo>
                  <a:pt x="2802517" y="390358"/>
                  <a:pt x="2802364" y="390472"/>
                  <a:pt x="2802231" y="390625"/>
                </a:cubicBezTo>
                <a:lnTo>
                  <a:pt x="2850970" y="444412"/>
                </a:lnTo>
                <a:cubicBezTo>
                  <a:pt x="2851780" y="443784"/>
                  <a:pt x="2852837" y="443489"/>
                  <a:pt x="2853923" y="443736"/>
                </a:cubicBezTo>
                <a:cubicBezTo>
                  <a:pt x="2853990" y="443755"/>
                  <a:pt x="2854056" y="443813"/>
                  <a:pt x="2854142" y="443832"/>
                </a:cubicBezTo>
                <a:lnTo>
                  <a:pt x="2864229" y="421305"/>
                </a:lnTo>
                <a:close/>
                <a:moveTo>
                  <a:pt x="2796316" y="389282"/>
                </a:moveTo>
                <a:lnTo>
                  <a:pt x="2773561" y="393873"/>
                </a:lnTo>
                <a:lnTo>
                  <a:pt x="2775237" y="417685"/>
                </a:lnTo>
                <a:lnTo>
                  <a:pt x="2797154" y="390663"/>
                </a:lnTo>
                <a:cubicBezTo>
                  <a:pt x="2796773" y="390263"/>
                  <a:pt x="2796478" y="389815"/>
                  <a:pt x="2796316" y="389282"/>
                </a:cubicBezTo>
                <a:close/>
                <a:moveTo>
                  <a:pt x="1022408" y="389025"/>
                </a:moveTo>
                <a:lnTo>
                  <a:pt x="1019141" y="392968"/>
                </a:lnTo>
                <a:lnTo>
                  <a:pt x="1111610" y="436059"/>
                </a:lnTo>
                <a:close/>
                <a:moveTo>
                  <a:pt x="2101448" y="388834"/>
                </a:moveTo>
                <a:lnTo>
                  <a:pt x="2077159" y="392111"/>
                </a:lnTo>
                <a:lnTo>
                  <a:pt x="2105525" y="413675"/>
                </a:lnTo>
                <a:cubicBezTo>
                  <a:pt x="2105925" y="413275"/>
                  <a:pt x="2106382" y="412990"/>
                  <a:pt x="2106915" y="412799"/>
                </a:cubicBezTo>
                <a:close/>
                <a:moveTo>
                  <a:pt x="1365385" y="387005"/>
                </a:moveTo>
                <a:lnTo>
                  <a:pt x="1348221" y="396245"/>
                </a:lnTo>
                <a:lnTo>
                  <a:pt x="1356669" y="412056"/>
                </a:lnTo>
                <a:cubicBezTo>
                  <a:pt x="1357212" y="411846"/>
                  <a:pt x="1357803" y="411751"/>
                  <a:pt x="1358412" y="411846"/>
                </a:cubicBezTo>
                <a:close/>
                <a:moveTo>
                  <a:pt x="1239226" y="385738"/>
                </a:moveTo>
                <a:lnTo>
                  <a:pt x="1226815" y="420019"/>
                </a:lnTo>
                <a:lnTo>
                  <a:pt x="1239750" y="385805"/>
                </a:lnTo>
                <a:cubicBezTo>
                  <a:pt x="1239617" y="385786"/>
                  <a:pt x="1239483" y="385824"/>
                  <a:pt x="1239340" y="385786"/>
                </a:cubicBezTo>
                <a:cubicBezTo>
                  <a:pt x="1239302" y="385786"/>
                  <a:pt x="1239274" y="385758"/>
                  <a:pt x="1239226" y="385738"/>
                </a:cubicBezTo>
                <a:close/>
                <a:moveTo>
                  <a:pt x="2124546" y="385720"/>
                </a:moveTo>
                <a:lnTo>
                  <a:pt x="2102200" y="388729"/>
                </a:lnTo>
                <a:lnTo>
                  <a:pt x="2107630" y="412609"/>
                </a:lnTo>
                <a:cubicBezTo>
                  <a:pt x="2108030" y="412552"/>
                  <a:pt x="2108449" y="412542"/>
                  <a:pt x="2108859" y="412637"/>
                </a:cubicBezTo>
                <a:cubicBezTo>
                  <a:pt x="2109059" y="412666"/>
                  <a:pt x="2109211" y="412818"/>
                  <a:pt x="2109402" y="412875"/>
                </a:cubicBezTo>
                <a:close/>
                <a:moveTo>
                  <a:pt x="1368252" y="385462"/>
                </a:moveTo>
                <a:lnTo>
                  <a:pt x="1366509" y="386396"/>
                </a:lnTo>
                <a:lnTo>
                  <a:pt x="1359870" y="410075"/>
                </a:lnTo>
                <a:lnTo>
                  <a:pt x="1369595" y="386539"/>
                </a:lnTo>
                <a:cubicBezTo>
                  <a:pt x="1369052" y="386281"/>
                  <a:pt x="1368585" y="385929"/>
                  <a:pt x="1368252" y="385462"/>
                </a:cubicBezTo>
                <a:close/>
                <a:moveTo>
                  <a:pt x="1237216" y="384310"/>
                </a:moveTo>
                <a:lnTo>
                  <a:pt x="1190106" y="409799"/>
                </a:lnTo>
                <a:lnTo>
                  <a:pt x="1207336" y="467587"/>
                </a:lnTo>
                <a:cubicBezTo>
                  <a:pt x="1207794" y="467511"/>
                  <a:pt x="1208289" y="467511"/>
                  <a:pt x="1208775" y="467625"/>
                </a:cubicBezTo>
                <a:cubicBezTo>
                  <a:pt x="1208784" y="467625"/>
                  <a:pt x="1208784" y="467625"/>
                  <a:pt x="1208803" y="467634"/>
                </a:cubicBezTo>
                <a:lnTo>
                  <a:pt x="1211165" y="461386"/>
                </a:lnTo>
                <a:lnTo>
                  <a:pt x="1238664" y="385481"/>
                </a:lnTo>
                <a:cubicBezTo>
                  <a:pt x="1238083" y="385205"/>
                  <a:pt x="1237569" y="384824"/>
                  <a:pt x="1237216" y="384310"/>
                </a:cubicBezTo>
                <a:close/>
                <a:moveTo>
                  <a:pt x="2339726" y="383967"/>
                </a:moveTo>
                <a:lnTo>
                  <a:pt x="2331486" y="422305"/>
                </a:lnTo>
                <a:cubicBezTo>
                  <a:pt x="2332277" y="422581"/>
                  <a:pt x="2332934" y="423086"/>
                  <a:pt x="2333344" y="423781"/>
                </a:cubicBezTo>
                <a:lnTo>
                  <a:pt x="2374892" y="404598"/>
                </a:lnTo>
                <a:close/>
                <a:moveTo>
                  <a:pt x="1393541" y="383795"/>
                </a:moveTo>
                <a:lnTo>
                  <a:pt x="1382644" y="393625"/>
                </a:lnTo>
                <a:lnTo>
                  <a:pt x="1394112" y="383795"/>
                </a:lnTo>
                <a:close/>
                <a:moveTo>
                  <a:pt x="1392150" y="383795"/>
                </a:moveTo>
                <a:lnTo>
                  <a:pt x="1374605" y="383833"/>
                </a:lnTo>
                <a:cubicBezTo>
                  <a:pt x="1374595" y="383967"/>
                  <a:pt x="1374624" y="384072"/>
                  <a:pt x="1374595" y="384205"/>
                </a:cubicBezTo>
                <a:cubicBezTo>
                  <a:pt x="1374157" y="386119"/>
                  <a:pt x="1372233" y="387320"/>
                  <a:pt x="1370309" y="386881"/>
                </a:cubicBezTo>
                <a:cubicBezTo>
                  <a:pt x="1370176" y="386843"/>
                  <a:pt x="1370081" y="386767"/>
                  <a:pt x="1369957" y="386710"/>
                </a:cubicBezTo>
                <a:lnTo>
                  <a:pt x="1359432" y="412180"/>
                </a:lnTo>
                <a:cubicBezTo>
                  <a:pt x="1359708" y="412313"/>
                  <a:pt x="1359965" y="412456"/>
                  <a:pt x="1360194" y="412656"/>
                </a:cubicBezTo>
                <a:close/>
                <a:moveTo>
                  <a:pt x="1367261" y="383738"/>
                </a:moveTo>
                <a:lnTo>
                  <a:pt x="1366861" y="385157"/>
                </a:lnTo>
                <a:lnTo>
                  <a:pt x="1367833" y="384634"/>
                </a:lnTo>
                <a:cubicBezTo>
                  <a:pt x="1367728" y="384338"/>
                  <a:pt x="1367633" y="384053"/>
                  <a:pt x="1367604" y="383738"/>
                </a:cubicBezTo>
                <a:close/>
                <a:moveTo>
                  <a:pt x="1243417" y="383595"/>
                </a:moveTo>
                <a:cubicBezTo>
                  <a:pt x="1242941" y="384786"/>
                  <a:pt x="1241922" y="385634"/>
                  <a:pt x="1240702" y="385824"/>
                </a:cubicBezTo>
                <a:lnTo>
                  <a:pt x="1209622" y="468015"/>
                </a:lnTo>
                <a:cubicBezTo>
                  <a:pt x="1210108" y="468273"/>
                  <a:pt x="1210518" y="468606"/>
                  <a:pt x="1210832" y="469035"/>
                </a:cubicBezTo>
                <a:lnTo>
                  <a:pt x="1326446" y="406884"/>
                </a:lnTo>
                <a:close/>
                <a:moveTo>
                  <a:pt x="1341429" y="383519"/>
                </a:moveTo>
                <a:lnTo>
                  <a:pt x="1347773" y="395416"/>
                </a:lnTo>
                <a:lnTo>
                  <a:pt x="1365728" y="385748"/>
                </a:lnTo>
                <a:lnTo>
                  <a:pt x="1366299" y="383719"/>
                </a:lnTo>
                <a:close/>
                <a:moveTo>
                  <a:pt x="1332676" y="383443"/>
                </a:moveTo>
                <a:lnTo>
                  <a:pt x="1343982" y="397454"/>
                </a:lnTo>
                <a:lnTo>
                  <a:pt x="1346982" y="395835"/>
                </a:lnTo>
                <a:lnTo>
                  <a:pt x="1340401" y="383510"/>
                </a:lnTo>
                <a:close/>
                <a:moveTo>
                  <a:pt x="1243636" y="382719"/>
                </a:moveTo>
                <a:cubicBezTo>
                  <a:pt x="1243636" y="382767"/>
                  <a:pt x="1243646" y="382843"/>
                  <a:pt x="1243636" y="382919"/>
                </a:cubicBezTo>
                <a:lnTo>
                  <a:pt x="1327342" y="406408"/>
                </a:lnTo>
                <a:lnTo>
                  <a:pt x="1343287" y="397845"/>
                </a:lnTo>
                <a:lnTo>
                  <a:pt x="1331676" y="383443"/>
                </a:lnTo>
                <a:close/>
                <a:moveTo>
                  <a:pt x="1367909" y="381405"/>
                </a:moveTo>
                <a:lnTo>
                  <a:pt x="1367471" y="382986"/>
                </a:lnTo>
                <a:lnTo>
                  <a:pt x="1367623" y="382986"/>
                </a:lnTo>
                <a:cubicBezTo>
                  <a:pt x="1367623" y="382852"/>
                  <a:pt x="1367595" y="382719"/>
                  <a:pt x="1367623" y="382586"/>
                </a:cubicBezTo>
                <a:cubicBezTo>
                  <a:pt x="1367718" y="382195"/>
                  <a:pt x="1367899" y="381871"/>
                  <a:pt x="1368099" y="381557"/>
                </a:cubicBezTo>
                <a:close/>
                <a:moveTo>
                  <a:pt x="1368214" y="380347"/>
                </a:moveTo>
                <a:lnTo>
                  <a:pt x="1368118" y="380662"/>
                </a:lnTo>
                <a:lnTo>
                  <a:pt x="1368547" y="380985"/>
                </a:lnTo>
                <a:cubicBezTo>
                  <a:pt x="1368576" y="380957"/>
                  <a:pt x="1368614" y="380928"/>
                  <a:pt x="1368642" y="380890"/>
                </a:cubicBezTo>
                <a:close/>
                <a:moveTo>
                  <a:pt x="2340507" y="380319"/>
                </a:moveTo>
                <a:lnTo>
                  <a:pt x="2339926" y="382995"/>
                </a:lnTo>
                <a:lnTo>
                  <a:pt x="2375911" y="404131"/>
                </a:lnTo>
                <a:lnTo>
                  <a:pt x="2403029" y="391615"/>
                </a:lnTo>
                <a:close/>
                <a:moveTo>
                  <a:pt x="2333487" y="380290"/>
                </a:moveTo>
                <a:cubicBezTo>
                  <a:pt x="2332858" y="381100"/>
                  <a:pt x="2331915" y="381557"/>
                  <a:pt x="2330877" y="381624"/>
                </a:cubicBezTo>
                <a:lnTo>
                  <a:pt x="2330553" y="422115"/>
                </a:lnTo>
                <a:cubicBezTo>
                  <a:pt x="2330562" y="422115"/>
                  <a:pt x="2330572" y="422115"/>
                  <a:pt x="2330581" y="422115"/>
                </a:cubicBezTo>
                <a:lnTo>
                  <a:pt x="2338878" y="383453"/>
                </a:lnTo>
                <a:close/>
                <a:moveTo>
                  <a:pt x="2520548" y="379947"/>
                </a:moveTo>
                <a:lnTo>
                  <a:pt x="2506032" y="391377"/>
                </a:lnTo>
                <a:lnTo>
                  <a:pt x="2532454" y="406789"/>
                </a:lnTo>
                <a:cubicBezTo>
                  <a:pt x="2532721" y="406408"/>
                  <a:pt x="2533054" y="406093"/>
                  <a:pt x="2533416" y="405865"/>
                </a:cubicBezTo>
                <a:close/>
                <a:moveTo>
                  <a:pt x="879362" y="379585"/>
                </a:moveTo>
                <a:cubicBezTo>
                  <a:pt x="878514" y="380433"/>
                  <a:pt x="877295" y="380909"/>
                  <a:pt x="876038" y="380614"/>
                </a:cubicBezTo>
                <a:cubicBezTo>
                  <a:pt x="876000" y="380614"/>
                  <a:pt x="875981" y="380576"/>
                  <a:pt x="875952" y="380576"/>
                </a:cubicBezTo>
                <a:lnTo>
                  <a:pt x="821183" y="521184"/>
                </a:lnTo>
                <a:cubicBezTo>
                  <a:pt x="821726" y="521479"/>
                  <a:pt x="822193" y="521841"/>
                  <a:pt x="822517" y="522356"/>
                </a:cubicBezTo>
                <a:lnTo>
                  <a:pt x="967202" y="452385"/>
                </a:lnTo>
                <a:cubicBezTo>
                  <a:pt x="966992" y="451785"/>
                  <a:pt x="966878" y="451137"/>
                  <a:pt x="967040" y="450451"/>
                </a:cubicBezTo>
                <a:cubicBezTo>
                  <a:pt x="967135" y="450042"/>
                  <a:pt x="967325" y="449689"/>
                  <a:pt x="967545" y="449356"/>
                </a:cubicBezTo>
                <a:close/>
                <a:moveTo>
                  <a:pt x="2334068" y="379147"/>
                </a:moveTo>
                <a:cubicBezTo>
                  <a:pt x="2334030" y="379262"/>
                  <a:pt x="2333963" y="379357"/>
                  <a:pt x="2333915" y="379471"/>
                </a:cubicBezTo>
                <a:lnTo>
                  <a:pt x="2339087" y="382510"/>
                </a:lnTo>
                <a:lnTo>
                  <a:pt x="2339602" y="380138"/>
                </a:lnTo>
                <a:close/>
                <a:moveTo>
                  <a:pt x="987471" y="379138"/>
                </a:moveTo>
                <a:lnTo>
                  <a:pt x="971593" y="447899"/>
                </a:lnTo>
                <a:cubicBezTo>
                  <a:pt x="971907" y="447994"/>
                  <a:pt x="972202" y="448127"/>
                  <a:pt x="972450" y="448280"/>
                </a:cubicBezTo>
                <a:lnTo>
                  <a:pt x="1017836" y="393282"/>
                </a:lnTo>
                <a:close/>
                <a:moveTo>
                  <a:pt x="2482029" y="378052"/>
                </a:moveTo>
                <a:lnTo>
                  <a:pt x="2486210" y="402741"/>
                </a:lnTo>
                <a:cubicBezTo>
                  <a:pt x="2486544" y="402731"/>
                  <a:pt x="2486868" y="402693"/>
                  <a:pt x="2487201" y="402769"/>
                </a:cubicBezTo>
                <a:cubicBezTo>
                  <a:pt x="2487877" y="402931"/>
                  <a:pt x="2488411" y="403303"/>
                  <a:pt x="2488868" y="403769"/>
                </a:cubicBezTo>
                <a:lnTo>
                  <a:pt x="2504737" y="391292"/>
                </a:lnTo>
                <a:close/>
                <a:moveTo>
                  <a:pt x="984956" y="377966"/>
                </a:moveTo>
                <a:cubicBezTo>
                  <a:pt x="984261" y="379080"/>
                  <a:pt x="983032" y="379700"/>
                  <a:pt x="981699" y="379595"/>
                </a:cubicBezTo>
                <a:lnTo>
                  <a:pt x="971907" y="444012"/>
                </a:lnTo>
                <a:lnTo>
                  <a:pt x="986947" y="378900"/>
                </a:lnTo>
                <a:close/>
                <a:moveTo>
                  <a:pt x="2310693" y="377814"/>
                </a:moveTo>
                <a:lnTo>
                  <a:pt x="2329381" y="422219"/>
                </a:lnTo>
                <a:cubicBezTo>
                  <a:pt x="2329629" y="422143"/>
                  <a:pt x="2329858" y="422115"/>
                  <a:pt x="2330105" y="422115"/>
                </a:cubicBezTo>
                <a:lnTo>
                  <a:pt x="2330429" y="381614"/>
                </a:lnTo>
                <a:cubicBezTo>
                  <a:pt x="2330248" y="381595"/>
                  <a:pt x="2330067" y="381633"/>
                  <a:pt x="2329886" y="381595"/>
                </a:cubicBezTo>
                <a:cubicBezTo>
                  <a:pt x="2328315" y="381233"/>
                  <a:pt x="2327286" y="379871"/>
                  <a:pt x="2327181" y="378347"/>
                </a:cubicBezTo>
                <a:close/>
                <a:moveTo>
                  <a:pt x="2340145" y="377538"/>
                </a:moveTo>
                <a:lnTo>
                  <a:pt x="2334182" y="378138"/>
                </a:lnTo>
                <a:cubicBezTo>
                  <a:pt x="2334182" y="378195"/>
                  <a:pt x="2334182" y="378252"/>
                  <a:pt x="2334182" y="378309"/>
                </a:cubicBezTo>
                <a:lnTo>
                  <a:pt x="2339773" y="379319"/>
                </a:lnTo>
                <a:close/>
                <a:moveTo>
                  <a:pt x="978431" y="376461"/>
                </a:moveTo>
                <a:lnTo>
                  <a:pt x="880334" y="377423"/>
                </a:lnTo>
                <a:cubicBezTo>
                  <a:pt x="880324" y="377594"/>
                  <a:pt x="880353" y="377766"/>
                  <a:pt x="880315" y="377928"/>
                </a:cubicBezTo>
                <a:cubicBezTo>
                  <a:pt x="880219" y="378347"/>
                  <a:pt x="880029" y="378690"/>
                  <a:pt x="879810" y="379033"/>
                </a:cubicBezTo>
                <a:lnTo>
                  <a:pt x="968002" y="448804"/>
                </a:lnTo>
                <a:cubicBezTo>
                  <a:pt x="968716" y="448080"/>
                  <a:pt x="969707" y="447689"/>
                  <a:pt x="970774" y="447765"/>
                </a:cubicBezTo>
                <a:lnTo>
                  <a:pt x="981146" y="379585"/>
                </a:lnTo>
                <a:cubicBezTo>
                  <a:pt x="979622" y="379233"/>
                  <a:pt x="978584" y="377937"/>
                  <a:pt x="978431" y="376461"/>
                </a:cubicBezTo>
                <a:close/>
                <a:moveTo>
                  <a:pt x="2204632" y="374909"/>
                </a:moveTo>
                <a:lnTo>
                  <a:pt x="2125537" y="385586"/>
                </a:lnTo>
                <a:lnTo>
                  <a:pt x="2110125" y="413209"/>
                </a:lnTo>
                <a:cubicBezTo>
                  <a:pt x="2110573" y="413542"/>
                  <a:pt x="2110916" y="413980"/>
                  <a:pt x="2111164" y="414466"/>
                </a:cubicBezTo>
                <a:lnTo>
                  <a:pt x="2204718" y="375109"/>
                </a:lnTo>
                <a:cubicBezTo>
                  <a:pt x="2204699" y="375032"/>
                  <a:pt x="2204661" y="374975"/>
                  <a:pt x="2204632" y="374909"/>
                </a:cubicBezTo>
                <a:close/>
                <a:moveTo>
                  <a:pt x="2211566" y="374528"/>
                </a:moveTo>
                <a:cubicBezTo>
                  <a:pt x="2211548" y="374632"/>
                  <a:pt x="2211576" y="374737"/>
                  <a:pt x="2211548" y="374851"/>
                </a:cubicBezTo>
                <a:cubicBezTo>
                  <a:pt x="2211528" y="374928"/>
                  <a:pt x="2211471" y="374994"/>
                  <a:pt x="2211452" y="375071"/>
                </a:cubicBezTo>
                <a:lnTo>
                  <a:pt x="2327219" y="423896"/>
                </a:lnTo>
                <a:cubicBezTo>
                  <a:pt x="2327534" y="423343"/>
                  <a:pt x="2327953" y="422857"/>
                  <a:pt x="2328495" y="422543"/>
                </a:cubicBezTo>
                <a:lnTo>
                  <a:pt x="2309645" y="377766"/>
                </a:lnTo>
                <a:close/>
                <a:moveTo>
                  <a:pt x="987185" y="373966"/>
                </a:moveTo>
                <a:lnTo>
                  <a:pt x="985242" y="374880"/>
                </a:lnTo>
                <a:cubicBezTo>
                  <a:pt x="985480" y="375518"/>
                  <a:pt x="985594" y="376204"/>
                  <a:pt x="985442" y="376909"/>
                </a:cubicBezTo>
                <a:cubicBezTo>
                  <a:pt x="985413" y="377014"/>
                  <a:pt x="985337" y="377090"/>
                  <a:pt x="985299" y="377204"/>
                </a:cubicBezTo>
                <a:lnTo>
                  <a:pt x="987147" y="378052"/>
                </a:lnTo>
                <a:lnTo>
                  <a:pt x="988004" y="374337"/>
                </a:lnTo>
                <a:cubicBezTo>
                  <a:pt x="987709" y="374242"/>
                  <a:pt x="987433" y="374118"/>
                  <a:pt x="987185" y="373966"/>
                </a:cubicBezTo>
                <a:close/>
                <a:moveTo>
                  <a:pt x="986309" y="373165"/>
                </a:moveTo>
                <a:lnTo>
                  <a:pt x="984928" y="374156"/>
                </a:lnTo>
                <a:cubicBezTo>
                  <a:pt x="984966" y="374204"/>
                  <a:pt x="984994" y="374270"/>
                  <a:pt x="985023" y="374328"/>
                </a:cubicBezTo>
                <a:lnTo>
                  <a:pt x="986661" y="373546"/>
                </a:lnTo>
                <a:cubicBezTo>
                  <a:pt x="986537" y="373423"/>
                  <a:pt x="986414" y="373308"/>
                  <a:pt x="986309" y="373165"/>
                </a:cubicBezTo>
                <a:close/>
                <a:moveTo>
                  <a:pt x="991995" y="373003"/>
                </a:moveTo>
                <a:cubicBezTo>
                  <a:pt x="991252" y="374089"/>
                  <a:pt x="989928" y="374670"/>
                  <a:pt x="988557" y="374470"/>
                </a:cubicBezTo>
                <a:lnTo>
                  <a:pt x="987671" y="378309"/>
                </a:lnTo>
                <a:lnTo>
                  <a:pt x="1018389" y="392635"/>
                </a:lnTo>
                <a:lnTo>
                  <a:pt x="1021675" y="388663"/>
                </a:lnTo>
                <a:close/>
                <a:moveTo>
                  <a:pt x="979355" y="371851"/>
                </a:moveTo>
                <a:lnTo>
                  <a:pt x="891602" y="376680"/>
                </a:lnTo>
                <a:lnTo>
                  <a:pt x="978460" y="375823"/>
                </a:lnTo>
                <a:cubicBezTo>
                  <a:pt x="978470" y="375651"/>
                  <a:pt x="978431" y="375490"/>
                  <a:pt x="978470" y="375309"/>
                </a:cubicBezTo>
                <a:cubicBezTo>
                  <a:pt x="978689" y="374375"/>
                  <a:pt x="979251" y="373623"/>
                  <a:pt x="980003" y="373137"/>
                </a:cubicBezTo>
                <a:close/>
                <a:moveTo>
                  <a:pt x="983489" y="371622"/>
                </a:moveTo>
                <a:lnTo>
                  <a:pt x="980222" y="371803"/>
                </a:lnTo>
                <a:lnTo>
                  <a:pt x="980737" y="372813"/>
                </a:lnTo>
                <a:cubicBezTo>
                  <a:pt x="981365" y="372565"/>
                  <a:pt x="982051" y="372451"/>
                  <a:pt x="982756" y="372613"/>
                </a:cubicBezTo>
                <a:cubicBezTo>
                  <a:pt x="982842" y="372632"/>
                  <a:pt x="982918" y="372699"/>
                  <a:pt x="983004" y="372727"/>
                </a:cubicBezTo>
                <a:close/>
                <a:moveTo>
                  <a:pt x="985556" y="371518"/>
                </a:moveTo>
                <a:lnTo>
                  <a:pt x="984356" y="371575"/>
                </a:lnTo>
                <a:lnTo>
                  <a:pt x="983708" y="373051"/>
                </a:lnTo>
                <a:cubicBezTo>
                  <a:pt x="984108" y="373289"/>
                  <a:pt x="984442" y="373575"/>
                  <a:pt x="984718" y="373918"/>
                </a:cubicBezTo>
                <a:lnTo>
                  <a:pt x="986099" y="372927"/>
                </a:lnTo>
                <a:cubicBezTo>
                  <a:pt x="985813" y="372508"/>
                  <a:pt x="985632" y="372032"/>
                  <a:pt x="985556" y="371518"/>
                </a:cubicBezTo>
                <a:close/>
                <a:moveTo>
                  <a:pt x="992757" y="370670"/>
                </a:moveTo>
                <a:lnTo>
                  <a:pt x="992576" y="370698"/>
                </a:lnTo>
                <a:cubicBezTo>
                  <a:pt x="992586" y="370717"/>
                  <a:pt x="992576" y="370736"/>
                  <a:pt x="992576" y="370756"/>
                </a:cubicBezTo>
                <a:close/>
                <a:moveTo>
                  <a:pt x="2096914" y="368908"/>
                </a:moveTo>
                <a:lnTo>
                  <a:pt x="2075397" y="390168"/>
                </a:lnTo>
                <a:cubicBezTo>
                  <a:pt x="2075645" y="390472"/>
                  <a:pt x="2075807" y="390806"/>
                  <a:pt x="2075940" y="391149"/>
                </a:cubicBezTo>
                <a:lnTo>
                  <a:pt x="2076321" y="391454"/>
                </a:lnTo>
                <a:lnTo>
                  <a:pt x="2101277" y="388091"/>
                </a:lnTo>
                <a:close/>
                <a:moveTo>
                  <a:pt x="2462541" y="368479"/>
                </a:moveTo>
                <a:cubicBezTo>
                  <a:pt x="2462388" y="368555"/>
                  <a:pt x="2462226" y="368594"/>
                  <a:pt x="2462074" y="368651"/>
                </a:cubicBezTo>
                <a:lnTo>
                  <a:pt x="2471237" y="403074"/>
                </a:lnTo>
                <a:lnTo>
                  <a:pt x="2483029" y="405217"/>
                </a:lnTo>
                <a:cubicBezTo>
                  <a:pt x="2483267" y="404436"/>
                  <a:pt x="2483734" y="403807"/>
                  <a:pt x="2484343" y="403388"/>
                </a:cubicBezTo>
                <a:close/>
                <a:moveTo>
                  <a:pt x="2342097" y="368479"/>
                </a:moveTo>
                <a:lnTo>
                  <a:pt x="2333591" y="376090"/>
                </a:lnTo>
                <a:cubicBezTo>
                  <a:pt x="2333877" y="376490"/>
                  <a:pt x="2334068" y="376918"/>
                  <a:pt x="2334172" y="377395"/>
                </a:cubicBezTo>
                <a:lnTo>
                  <a:pt x="2340307" y="376785"/>
                </a:lnTo>
                <a:close/>
                <a:moveTo>
                  <a:pt x="2463769" y="367403"/>
                </a:moveTo>
                <a:cubicBezTo>
                  <a:pt x="2463541" y="367727"/>
                  <a:pt x="2463246" y="368003"/>
                  <a:pt x="2462912" y="368241"/>
                </a:cubicBezTo>
                <a:lnTo>
                  <a:pt x="2484715" y="403141"/>
                </a:lnTo>
                <a:cubicBezTo>
                  <a:pt x="2484934" y="403036"/>
                  <a:pt x="2485172" y="402950"/>
                  <a:pt x="2485410" y="402874"/>
                </a:cubicBezTo>
                <a:lnTo>
                  <a:pt x="2481115" y="377528"/>
                </a:lnTo>
                <a:close/>
                <a:moveTo>
                  <a:pt x="2457797" y="367203"/>
                </a:moveTo>
                <a:lnTo>
                  <a:pt x="2405696" y="391244"/>
                </a:lnTo>
                <a:lnTo>
                  <a:pt x="2470485" y="402969"/>
                </a:lnTo>
                <a:lnTo>
                  <a:pt x="2461427" y="368889"/>
                </a:lnTo>
                <a:cubicBezTo>
                  <a:pt x="2460988" y="368965"/>
                  <a:pt x="2460522" y="368965"/>
                  <a:pt x="2460036" y="368851"/>
                </a:cubicBezTo>
                <a:cubicBezTo>
                  <a:pt x="2459074" y="368613"/>
                  <a:pt x="2458283" y="368003"/>
                  <a:pt x="2457797" y="367203"/>
                </a:cubicBezTo>
                <a:close/>
                <a:moveTo>
                  <a:pt x="986328" y="367050"/>
                </a:moveTo>
                <a:lnTo>
                  <a:pt x="984661" y="370879"/>
                </a:lnTo>
                <a:lnTo>
                  <a:pt x="985566" y="370822"/>
                </a:lnTo>
                <a:cubicBezTo>
                  <a:pt x="985575" y="370603"/>
                  <a:pt x="985537" y="370394"/>
                  <a:pt x="985585" y="370175"/>
                </a:cubicBezTo>
                <a:cubicBezTo>
                  <a:pt x="985785" y="369308"/>
                  <a:pt x="986309" y="368632"/>
                  <a:pt x="986966" y="368146"/>
                </a:cubicBezTo>
                <a:close/>
                <a:moveTo>
                  <a:pt x="1177199" y="366479"/>
                </a:moveTo>
                <a:lnTo>
                  <a:pt x="1189896" y="409084"/>
                </a:lnTo>
                <a:lnTo>
                  <a:pt x="1236902" y="383643"/>
                </a:lnTo>
                <a:cubicBezTo>
                  <a:pt x="1236673" y="383081"/>
                  <a:pt x="1236578" y="382500"/>
                  <a:pt x="1236654" y="381871"/>
                </a:cubicBezTo>
                <a:close/>
                <a:moveTo>
                  <a:pt x="2457378" y="366079"/>
                </a:moveTo>
                <a:lnTo>
                  <a:pt x="2341126" y="377452"/>
                </a:lnTo>
                <a:lnTo>
                  <a:pt x="2340687" y="379500"/>
                </a:lnTo>
                <a:lnTo>
                  <a:pt x="2404372" y="390996"/>
                </a:lnTo>
                <a:lnTo>
                  <a:pt x="2457521" y="366479"/>
                </a:lnTo>
                <a:cubicBezTo>
                  <a:pt x="2457483" y="366327"/>
                  <a:pt x="2457397" y="366222"/>
                  <a:pt x="2457378" y="366079"/>
                </a:cubicBezTo>
                <a:close/>
                <a:moveTo>
                  <a:pt x="1979204" y="365717"/>
                </a:moveTo>
                <a:lnTo>
                  <a:pt x="2104953" y="414495"/>
                </a:lnTo>
                <a:cubicBezTo>
                  <a:pt x="2104972" y="414437"/>
                  <a:pt x="2104991" y="414399"/>
                  <a:pt x="2105020" y="414342"/>
                </a:cubicBezTo>
                <a:lnTo>
                  <a:pt x="2104858" y="414228"/>
                </a:lnTo>
                <a:lnTo>
                  <a:pt x="2075454" y="394502"/>
                </a:lnTo>
                <a:cubicBezTo>
                  <a:pt x="2074626" y="395587"/>
                  <a:pt x="2073226" y="396149"/>
                  <a:pt x="2071816" y="395835"/>
                </a:cubicBezTo>
                <a:cubicBezTo>
                  <a:pt x="2069949" y="395397"/>
                  <a:pt x="2068787" y="393549"/>
                  <a:pt x="2069139" y="391673"/>
                </a:cubicBezTo>
                <a:close/>
                <a:moveTo>
                  <a:pt x="782007" y="364355"/>
                </a:moveTo>
                <a:lnTo>
                  <a:pt x="691500" y="456871"/>
                </a:lnTo>
                <a:cubicBezTo>
                  <a:pt x="692177" y="457690"/>
                  <a:pt x="692520" y="458776"/>
                  <a:pt x="692253" y="459881"/>
                </a:cubicBezTo>
                <a:cubicBezTo>
                  <a:pt x="692224" y="460024"/>
                  <a:pt x="692129" y="460129"/>
                  <a:pt x="692081" y="460281"/>
                </a:cubicBezTo>
                <a:lnTo>
                  <a:pt x="816554" y="522346"/>
                </a:lnTo>
                <a:cubicBezTo>
                  <a:pt x="816983" y="521679"/>
                  <a:pt x="817621" y="521222"/>
                  <a:pt x="818364" y="520955"/>
                </a:cubicBezTo>
                <a:lnTo>
                  <a:pt x="784512" y="365079"/>
                </a:lnTo>
                <a:cubicBezTo>
                  <a:pt x="784150" y="365117"/>
                  <a:pt x="783779" y="365145"/>
                  <a:pt x="783398" y="365050"/>
                </a:cubicBezTo>
                <a:cubicBezTo>
                  <a:pt x="782864" y="364936"/>
                  <a:pt x="782407" y="364679"/>
                  <a:pt x="782007" y="364355"/>
                </a:cubicBezTo>
                <a:close/>
                <a:moveTo>
                  <a:pt x="787646" y="362459"/>
                </a:moveTo>
                <a:cubicBezTo>
                  <a:pt x="787331" y="363650"/>
                  <a:pt x="786446" y="364507"/>
                  <a:pt x="785360" y="364888"/>
                </a:cubicBezTo>
                <a:lnTo>
                  <a:pt x="819202" y="520755"/>
                </a:lnTo>
                <a:cubicBezTo>
                  <a:pt x="819574" y="520727"/>
                  <a:pt x="819945" y="520708"/>
                  <a:pt x="820326" y="520803"/>
                </a:cubicBezTo>
                <a:cubicBezTo>
                  <a:pt x="820355" y="520803"/>
                  <a:pt x="820383" y="520832"/>
                  <a:pt x="820421" y="520841"/>
                </a:cubicBezTo>
                <a:lnTo>
                  <a:pt x="875181" y="380233"/>
                </a:lnTo>
                <a:cubicBezTo>
                  <a:pt x="873952" y="379576"/>
                  <a:pt x="873228" y="378280"/>
                  <a:pt x="873342" y="376861"/>
                </a:cubicBezTo>
                <a:close/>
                <a:moveTo>
                  <a:pt x="2304083" y="362116"/>
                </a:moveTo>
                <a:lnTo>
                  <a:pt x="2310379" y="377061"/>
                </a:lnTo>
                <a:lnTo>
                  <a:pt x="2327200" y="377623"/>
                </a:lnTo>
                <a:cubicBezTo>
                  <a:pt x="2327210" y="377499"/>
                  <a:pt x="2327181" y="377404"/>
                  <a:pt x="2327210" y="377290"/>
                </a:cubicBezTo>
                <a:cubicBezTo>
                  <a:pt x="2327257" y="377052"/>
                  <a:pt x="2327400" y="376861"/>
                  <a:pt x="2327495" y="376642"/>
                </a:cubicBezTo>
                <a:close/>
                <a:moveTo>
                  <a:pt x="1157121" y="361278"/>
                </a:moveTo>
                <a:lnTo>
                  <a:pt x="1128365" y="440460"/>
                </a:lnTo>
                <a:cubicBezTo>
                  <a:pt x="1128927" y="440736"/>
                  <a:pt x="1129422" y="441107"/>
                  <a:pt x="1129774" y="441612"/>
                </a:cubicBezTo>
                <a:lnTo>
                  <a:pt x="1189191" y="409456"/>
                </a:lnTo>
                <a:lnTo>
                  <a:pt x="1176313" y="366241"/>
                </a:lnTo>
                <a:close/>
                <a:moveTo>
                  <a:pt x="1045783" y="359430"/>
                </a:moveTo>
                <a:lnTo>
                  <a:pt x="995329" y="370117"/>
                </a:lnTo>
                <a:lnTo>
                  <a:pt x="992557" y="371422"/>
                </a:lnTo>
                <a:cubicBezTo>
                  <a:pt x="992548" y="371556"/>
                  <a:pt x="992576" y="371660"/>
                  <a:pt x="992548" y="371775"/>
                </a:cubicBezTo>
                <a:cubicBezTo>
                  <a:pt x="992519" y="371946"/>
                  <a:pt x="992414" y="372080"/>
                  <a:pt x="992348" y="372232"/>
                </a:cubicBezTo>
                <a:lnTo>
                  <a:pt x="1022218" y="387977"/>
                </a:lnTo>
                <a:close/>
                <a:moveTo>
                  <a:pt x="2477990" y="359002"/>
                </a:moveTo>
                <a:lnTo>
                  <a:pt x="2464265" y="364469"/>
                </a:lnTo>
                <a:cubicBezTo>
                  <a:pt x="2464417" y="365022"/>
                  <a:pt x="2464474" y="365584"/>
                  <a:pt x="2464332" y="366165"/>
                </a:cubicBezTo>
                <a:cubicBezTo>
                  <a:pt x="2464265" y="366422"/>
                  <a:pt x="2464122" y="366641"/>
                  <a:pt x="2464008" y="366870"/>
                </a:cubicBezTo>
                <a:lnTo>
                  <a:pt x="2480991" y="376775"/>
                </a:lnTo>
                <a:close/>
                <a:moveTo>
                  <a:pt x="1074044" y="353449"/>
                </a:moveTo>
                <a:lnTo>
                  <a:pt x="1047040" y="359173"/>
                </a:lnTo>
                <a:lnTo>
                  <a:pt x="1022932" y="388367"/>
                </a:lnTo>
                <a:lnTo>
                  <a:pt x="1123897" y="441603"/>
                </a:lnTo>
                <a:cubicBezTo>
                  <a:pt x="1124126" y="441269"/>
                  <a:pt x="1124431" y="440993"/>
                  <a:pt x="1124755" y="440764"/>
                </a:cubicBezTo>
                <a:close/>
                <a:moveTo>
                  <a:pt x="1036982" y="349772"/>
                </a:moveTo>
                <a:lnTo>
                  <a:pt x="992376" y="369803"/>
                </a:lnTo>
                <a:lnTo>
                  <a:pt x="996367" y="368965"/>
                </a:lnTo>
                <a:close/>
                <a:moveTo>
                  <a:pt x="1253666" y="349000"/>
                </a:moveTo>
                <a:lnTo>
                  <a:pt x="1241703" y="379157"/>
                </a:lnTo>
                <a:cubicBezTo>
                  <a:pt x="1241855" y="379233"/>
                  <a:pt x="1242036" y="379280"/>
                  <a:pt x="1242179" y="379376"/>
                </a:cubicBezTo>
                <a:close/>
                <a:moveTo>
                  <a:pt x="2504822" y="348277"/>
                </a:moveTo>
                <a:lnTo>
                  <a:pt x="2478752" y="358678"/>
                </a:lnTo>
                <a:lnTo>
                  <a:pt x="2481905" y="377290"/>
                </a:lnTo>
                <a:lnTo>
                  <a:pt x="2505222" y="390892"/>
                </a:lnTo>
                <a:lnTo>
                  <a:pt x="2520158" y="379157"/>
                </a:lnTo>
                <a:close/>
                <a:moveTo>
                  <a:pt x="1103085" y="347305"/>
                </a:moveTo>
                <a:lnTo>
                  <a:pt x="1074787" y="353287"/>
                </a:lnTo>
                <a:lnTo>
                  <a:pt x="1125393" y="440421"/>
                </a:lnTo>
                <a:cubicBezTo>
                  <a:pt x="1126079" y="440107"/>
                  <a:pt x="1126850" y="439955"/>
                  <a:pt x="1127641" y="440136"/>
                </a:cubicBezTo>
                <a:cubicBezTo>
                  <a:pt x="1127669" y="440145"/>
                  <a:pt x="1127698" y="440164"/>
                  <a:pt x="1127726" y="440164"/>
                </a:cubicBezTo>
                <a:lnTo>
                  <a:pt x="1156435" y="361116"/>
                </a:lnTo>
                <a:close/>
                <a:moveTo>
                  <a:pt x="1321427" y="346048"/>
                </a:moveTo>
                <a:lnTo>
                  <a:pt x="1341029" y="382776"/>
                </a:lnTo>
                <a:lnTo>
                  <a:pt x="1366518" y="382986"/>
                </a:lnTo>
                <a:lnTo>
                  <a:pt x="1367128" y="380824"/>
                </a:lnTo>
                <a:close/>
                <a:moveTo>
                  <a:pt x="3053138" y="345153"/>
                </a:moveTo>
                <a:lnTo>
                  <a:pt x="2947840" y="459414"/>
                </a:lnTo>
                <a:cubicBezTo>
                  <a:pt x="2948106" y="459748"/>
                  <a:pt x="2948325" y="460110"/>
                  <a:pt x="2948468" y="460519"/>
                </a:cubicBezTo>
                <a:lnTo>
                  <a:pt x="3069169" y="431325"/>
                </a:lnTo>
                <a:cubicBezTo>
                  <a:pt x="3069102" y="430897"/>
                  <a:pt x="3069093" y="430468"/>
                  <a:pt x="3069207" y="430039"/>
                </a:cubicBezTo>
                <a:cubicBezTo>
                  <a:pt x="3069512" y="428734"/>
                  <a:pt x="3070512" y="427801"/>
                  <a:pt x="3071703" y="427468"/>
                </a:cubicBezTo>
                <a:lnTo>
                  <a:pt x="3055625" y="345772"/>
                </a:lnTo>
                <a:cubicBezTo>
                  <a:pt x="3055234" y="345810"/>
                  <a:pt x="3054834" y="345819"/>
                  <a:pt x="3054424" y="345743"/>
                </a:cubicBezTo>
                <a:cubicBezTo>
                  <a:pt x="3053948" y="345629"/>
                  <a:pt x="3053519" y="345419"/>
                  <a:pt x="3053138" y="345153"/>
                </a:cubicBezTo>
                <a:close/>
                <a:moveTo>
                  <a:pt x="1439489" y="341066"/>
                </a:moveTo>
                <a:lnTo>
                  <a:pt x="1374262" y="381814"/>
                </a:lnTo>
                <a:cubicBezTo>
                  <a:pt x="1374443" y="382176"/>
                  <a:pt x="1374576" y="382538"/>
                  <a:pt x="1374633" y="382938"/>
                </a:cubicBezTo>
                <a:lnTo>
                  <a:pt x="1393150" y="382900"/>
                </a:lnTo>
                <a:close/>
                <a:moveTo>
                  <a:pt x="1062947" y="339904"/>
                </a:moveTo>
                <a:lnTo>
                  <a:pt x="1047983" y="358021"/>
                </a:lnTo>
                <a:lnTo>
                  <a:pt x="1073567" y="352610"/>
                </a:lnTo>
                <a:lnTo>
                  <a:pt x="1066319" y="340133"/>
                </a:lnTo>
                <a:cubicBezTo>
                  <a:pt x="1065633" y="340437"/>
                  <a:pt x="1064861" y="340600"/>
                  <a:pt x="1064071" y="340409"/>
                </a:cubicBezTo>
                <a:cubicBezTo>
                  <a:pt x="1063642" y="340314"/>
                  <a:pt x="1063280" y="340123"/>
                  <a:pt x="1062947" y="339904"/>
                </a:cubicBezTo>
                <a:close/>
                <a:moveTo>
                  <a:pt x="2005827" y="339866"/>
                </a:moveTo>
                <a:lnTo>
                  <a:pt x="1974575" y="361450"/>
                </a:lnTo>
                <a:cubicBezTo>
                  <a:pt x="1974975" y="362155"/>
                  <a:pt x="1975128" y="362974"/>
                  <a:pt x="1974956" y="363812"/>
                </a:cubicBezTo>
                <a:lnTo>
                  <a:pt x="2069349" y="391044"/>
                </a:lnTo>
                <a:cubicBezTo>
                  <a:pt x="2069434" y="390844"/>
                  <a:pt x="2069511" y="390625"/>
                  <a:pt x="2069635" y="390425"/>
                </a:cubicBezTo>
                <a:close/>
                <a:moveTo>
                  <a:pt x="2006598" y="339561"/>
                </a:moveTo>
                <a:lnTo>
                  <a:pt x="2070111" y="389891"/>
                </a:lnTo>
                <a:cubicBezTo>
                  <a:pt x="2070330" y="389663"/>
                  <a:pt x="2070539" y="389434"/>
                  <a:pt x="2070806" y="389282"/>
                </a:cubicBezTo>
                <a:lnTo>
                  <a:pt x="2070206" y="387901"/>
                </a:lnTo>
                <a:close/>
                <a:moveTo>
                  <a:pt x="1061804" y="338723"/>
                </a:moveTo>
                <a:lnTo>
                  <a:pt x="998939" y="368412"/>
                </a:lnTo>
                <a:lnTo>
                  <a:pt x="1046726" y="358287"/>
                </a:lnTo>
                <a:lnTo>
                  <a:pt x="1062347" y="339371"/>
                </a:lnTo>
                <a:cubicBezTo>
                  <a:pt x="1062147" y="339161"/>
                  <a:pt x="1061947" y="338971"/>
                  <a:pt x="1061804" y="338723"/>
                </a:cubicBezTo>
                <a:close/>
                <a:moveTo>
                  <a:pt x="1068119" y="338247"/>
                </a:moveTo>
                <a:cubicBezTo>
                  <a:pt x="1067871" y="338885"/>
                  <a:pt x="1067471" y="339418"/>
                  <a:pt x="1066947" y="339799"/>
                </a:cubicBezTo>
                <a:lnTo>
                  <a:pt x="1074301" y="352449"/>
                </a:lnTo>
                <a:lnTo>
                  <a:pt x="1101085" y="346781"/>
                </a:lnTo>
                <a:close/>
                <a:moveTo>
                  <a:pt x="2152254" y="337685"/>
                </a:moveTo>
                <a:lnTo>
                  <a:pt x="2126013" y="384738"/>
                </a:lnTo>
                <a:lnTo>
                  <a:pt x="2204566" y="374137"/>
                </a:lnTo>
                <a:cubicBezTo>
                  <a:pt x="2204547" y="373842"/>
                  <a:pt x="2204508" y="373556"/>
                  <a:pt x="2204585" y="373242"/>
                </a:cubicBezTo>
                <a:cubicBezTo>
                  <a:pt x="2204652" y="372966"/>
                  <a:pt x="2204794" y="372727"/>
                  <a:pt x="2204928" y="372461"/>
                </a:cubicBezTo>
                <a:close/>
                <a:moveTo>
                  <a:pt x="1166007" y="336761"/>
                </a:moveTo>
                <a:lnTo>
                  <a:pt x="1157416" y="360402"/>
                </a:lnTo>
                <a:lnTo>
                  <a:pt x="1175999" y="365212"/>
                </a:lnTo>
                <a:lnTo>
                  <a:pt x="1167531" y="336818"/>
                </a:lnTo>
                <a:cubicBezTo>
                  <a:pt x="1167065" y="336904"/>
                  <a:pt x="1166579" y="336904"/>
                  <a:pt x="1166084" y="336789"/>
                </a:cubicBezTo>
                <a:cubicBezTo>
                  <a:pt x="1166065" y="336789"/>
                  <a:pt x="1166036" y="336761"/>
                  <a:pt x="1166007" y="336761"/>
                </a:cubicBezTo>
                <a:close/>
                <a:moveTo>
                  <a:pt x="1169665" y="335523"/>
                </a:moveTo>
                <a:cubicBezTo>
                  <a:pt x="1169294" y="335989"/>
                  <a:pt x="1168808" y="336304"/>
                  <a:pt x="1168265" y="336542"/>
                </a:cubicBezTo>
                <a:lnTo>
                  <a:pt x="1176885" y="365450"/>
                </a:lnTo>
                <a:lnTo>
                  <a:pt x="1236892" y="380976"/>
                </a:lnTo>
                <a:cubicBezTo>
                  <a:pt x="1236940" y="380852"/>
                  <a:pt x="1236997" y="380719"/>
                  <a:pt x="1237064" y="380604"/>
                </a:cubicBezTo>
                <a:close/>
                <a:moveTo>
                  <a:pt x="1163588" y="334484"/>
                </a:moveTo>
                <a:lnTo>
                  <a:pt x="1105095" y="346876"/>
                </a:lnTo>
                <a:lnTo>
                  <a:pt x="1156749" y="360240"/>
                </a:lnTo>
                <a:lnTo>
                  <a:pt x="1165379" y="336475"/>
                </a:lnTo>
                <a:cubicBezTo>
                  <a:pt x="1164521" y="336056"/>
                  <a:pt x="1163902" y="335361"/>
                  <a:pt x="1163588" y="334484"/>
                </a:cubicBezTo>
                <a:close/>
                <a:moveTo>
                  <a:pt x="1162407" y="333789"/>
                </a:moveTo>
                <a:lnTo>
                  <a:pt x="1068376" y="337123"/>
                </a:lnTo>
                <a:cubicBezTo>
                  <a:pt x="1068367" y="337199"/>
                  <a:pt x="1068376" y="337285"/>
                  <a:pt x="1068367" y="337361"/>
                </a:cubicBezTo>
                <a:lnTo>
                  <a:pt x="1103095" y="346353"/>
                </a:lnTo>
                <a:close/>
                <a:moveTo>
                  <a:pt x="1614313" y="332276"/>
                </a:moveTo>
                <a:lnTo>
                  <a:pt x="1605966" y="332394"/>
                </a:lnTo>
                <a:lnTo>
                  <a:pt x="1554142" y="376623"/>
                </a:lnTo>
                <a:close/>
                <a:moveTo>
                  <a:pt x="1632256" y="332022"/>
                </a:moveTo>
                <a:lnTo>
                  <a:pt x="1615719" y="332256"/>
                </a:lnTo>
                <a:lnTo>
                  <a:pt x="1552656" y="378738"/>
                </a:lnTo>
                <a:close/>
                <a:moveTo>
                  <a:pt x="1679831" y="331348"/>
                </a:moveTo>
                <a:lnTo>
                  <a:pt x="1633864" y="331999"/>
                </a:lnTo>
                <a:lnTo>
                  <a:pt x="1550694" y="380795"/>
                </a:lnTo>
                <a:close/>
                <a:moveTo>
                  <a:pt x="1455939" y="330779"/>
                </a:moveTo>
                <a:lnTo>
                  <a:pt x="1443975" y="338256"/>
                </a:lnTo>
                <a:lnTo>
                  <a:pt x="1394541" y="382890"/>
                </a:lnTo>
                <a:lnTo>
                  <a:pt x="1395169" y="382890"/>
                </a:lnTo>
                <a:close/>
                <a:moveTo>
                  <a:pt x="1945676" y="330636"/>
                </a:moveTo>
                <a:lnTo>
                  <a:pt x="1842120" y="380919"/>
                </a:lnTo>
                <a:cubicBezTo>
                  <a:pt x="1842149" y="381014"/>
                  <a:pt x="1842206" y="381109"/>
                  <a:pt x="1842225" y="381214"/>
                </a:cubicBezTo>
                <a:lnTo>
                  <a:pt x="1967965" y="363269"/>
                </a:lnTo>
                <a:cubicBezTo>
                  <a:pt x="1967965" y="362955"/>
                  <a:pt x="1967917" y="362659"/>
                  <a:pt x="1968003" y="362345"/>
                </a:cubicBezTo>
                <a:cubicBezTo>
                  <a:pt x="1968155" y="361650"/>
                  <a:pt x="1968536" y="361116"/>
                  <a:pt x="1969003" y="360650"/>
                </a:cubicBezTo>
                <a:close/>
                <a:moveTo>
                  <a:pt x="1462521" y="330208"/>
                </a:moveTo>
                <a:cubicBezTo>
                  <a:pt x="1461692" y="331284"/>
                  <a:pt x="1460301" y="331836"/>
                  <a:pt x="1458901" y="331522"/>
                </a:cubicBezTo>
                <a:cubicBezTo>
                  <a:pt x="1458273" y="331370"/>
                  <a:pt x="1457749" y="331017"/>
                  <a:pt x="1457301" y="330598"/>
                </a:cubicBezTo>
                <a:lnTo>
                  <a:pt x="1396322" y="382881"/>
                </a:lnTo>
                <a:lnTo>
                  <a:pt x="1542664" y="382557"/>
                </a:lnTo>
                <a:cubicBezTo>
                  <a:pt x="1542683" y="382424"/>
                  <a:pt x="1542645" y="382309"/>
                  <a:pt x="1542674" y="382186"/>
                </a:cubicBezTo>
                <a:cubicBezTo>
                  <a:pt x="1542740" y="381900"/>
                  <a:pt x="1542902" y="381643"/>
                  <a:pt x="1543035" y="381386"/>
                </a:cubicBezTo>
                <a:close/>
                <a:moveTo>
                  <a:pt x="2138024" y="328303"/>
                </a:moveTo>
                <a:lnTo>
                  <a:pt x="2097533" y="368308"/>
                </a:lnTo>
                <a:lnTo>
                  <a:pt x="2102029" y="387977"/>
                </a:lnTo>
                <a:lnTo>
                  <a:pt x="2125003" y="384872"/>
                </a:lnTo>
                <a:lnTo>
                  <a:pt x="2151578" y="337237"/>
                </a:lnTo>
                <a:close/>
                <a:moveTo>
                  <a:pt x="1951972" y="327579"/>
                </a:moveTo>
                <a:lnTo>
                  <a:pt x="1946438" y="330255"/>
                </a:lnTo>
                <a:lnTo>
                  <a:pt x="1968679" y="358869"/>
                </a:lnTo>
                <a:close/>
                <a:moveTo>
                  <a:pt x="1456263" y="327169"/>
                </a:moveTo>
                <a:lnTo>
                  <a:pt x="1446738" y="335770"/>
                </a:lnTo>
                <a:lnTo>
                  <a:pt x="1456568" y="329627"/>
                </a:lnTo>
                <a:cubicBezTo>
                  <a:pt x="1456206" y="328903"/>
                  <a:pt x="1456034" y="328084"/>
                  <a:pt x="1456234" y="327226"/>
                </a:cubicBezTo>
                <a:cubicBezTo>
                  <a:pt x="1456244" y="327217"/>
                  <a:pt x="1456253" y="327179"/>
                  <a:pt x="1456263" y="327169"/>
                </a:cubicBezTo>
                <a:close/>
                <a:moveTo>
                  <a:pt x="1513222" y="326112"/>
                </a:moveTo>
                <a:lnTo>
                  <a:pt x="1463216" y="328303"/>
                </a:lnTo>
                <a:cubicBezTo>
                  <a:pt x="1463206" y="328493"/>
                  <a:pt x="1463235" y="328665"/>
                  <a:pt x="1463197" y="328846"/>
                </a:cubicBezTo>
                <a:cubicBezTo>
                  <a:pt x="1463130" y="329141"/>
                  <a:pt x="1462978" y="329379"/>
                  <a:pt x="1462845" y="329646"/>
                </a:cubicBezTo>
                <a:lnTo>
                  <a:pt x="1543350" y="380833"/>
                </a:lnTo>
                <a:cubicBezTo>
                  <a:pt x="1543578" y="380547"/>
                  <a:pt x="1543845" y="380309"/>
                  <a:pt x="1544140" y="380100"/>
                </a:cubicBezTo>
                <a:close/>
                <a:moveTo>
                  <a:pt x="1698656" y="325095"/>
                </a:moveTo>
                <a:lnTo>
                  <a:pt x="1684845" y="330384"/>
                </a:lnTo>
                <a:lnTo>
                  <a:pt x="1743670" y="329551"/>
                </a:lnTo>
                <a:lnTo>
                  <a:pt x="1703565" y="325581"/>
                </a:lnTo>
                <a:lnTo>
                  <a:pt x="1702170" y="326455"/>
                </a:lnTo>
                <a:lnTo>
                  <a:pt x="1700696" y="325297"/>
                </a:lnTo>
                <a:close/>
                <a:moveTo>
                  <a:pt x="1565140" y="323822"/>
                </a:moveTo>
                <a:lnTo>
                  <a:pt x="1513946" y="326074"/>
                </a:lnTo>
                <a:lnTo>
                  <a:pt x="1544702" y="379795"/>
                </a:lnTo>
                <a:cubicBezTo>
                  <a:pt x="1545398" y="379490"/>
                  <a:pt x="1546179" y="379319"/>
                  <a:pt x="1546969" y="379519"/>
                </a:cubicBezTo>
                <a:cubicBezTo>
                  <a:pt x="1547636" y="379671"/>
                  <a:pt x="1548169" y="380042"/>
                  <a:pt x="1548627" y="380500"/>
                </a:cubicBezTo>
                <a:lnTo>
                  <a:pt x="1604993" y="332408"/>
                </a:lnTo>
                <a:lnTo>
                  <a:pt x="1576744" y="332808"/>
                </a:lnTo>
                <a:cubicBezTo>
                  <a:pt x="1576735" y="332942"/>
                  <a:pt x="1576763" y="333084"/>
                  <a:pt x="1576744" y="333208"/>
                </a:cubicBezTo>
                <a:cubicBezTo>
                  <a:pt x="1576287" y="335132"/>
                  <a:pt x="1574373" y="336332"/>
                  <a:pt x="1572449" y="335894"/>
                </a:cubicBezTo>
                <a:cubicBezTo>
                  <a:pt x="1570524" y="335437"/>
                  <a:pt x="1569324" y="333522"/>
                  <a:pt x="1569762" y="331598"/>
                </a:cubicBezTo>
                <a:cubicBezTo>
                  <a:pt x="1569925" y="330951"/>
                  <a:pt x="1570286" y="330417"/>
                  <a:pt x="1570725" y="329960"/>
                </a:cubicBezTo>
                <a:close/>
                <a:moveTo>
                  <a:pt x="1573827" y="323440"/>
                </a:moveTo>
                <a:lnTo>
                  <a:pt x="1565700" y="323797"/>
                </a:lnTo>
                <a:lnTo>
                  <a:pt x="1571039" y="329665"/>
                </a:lnTo>
                <a:cubicBezTo>
                  <a:pt x="1571687" y="329141"/>
                  <a:pt x="1572487" y="328874"/>
                  <a:pt x="1573363" y="328912"/>
                </a:cubicBezTo>
                <a:close/>
                <a:moveTo>
                  <a:pt x="628712" y="322950"/>
                </a:moveTo>
                <a:cubicBezTo>
                  <a:pt x="628435" y="323035"/>
                  <a:pt x="628159" y="323083"/>
                  <a:pt x="627873" y="323092"/>
                </a:cubicBezTo>
                <a:lnTo>
                  <a:pt x="617453" y="476893"/>
                </a:lnTo>
                <a:cubicBezTo>
                  <a:pt x="617510" y="476893"/>
                  <a:pt x="617548" y="476874"/>
                  <a:pt x="617605" y="476893"/>
                </a:cubicBezTo>
                <a:cubicBezTo>
                  <a:pt x="618806" y="477169"/>
                  <a:pt x="619663" y="478045"/>
                  <a:pt x="620063" y="479103"/>
                </a:cubicBezTo>
                <a:lnTo>
                  <a:pt x="685300" y="459814"/>
                </a:lnTo>
                <a:cubicBezTo>
                  <a:pt x="685195" y="459310"/>
                  <a:pt x="685166" y="458814"/>
                  <a:pt x="685290" y="458271"/>
                </a:cubicBezTo>
                <a:cubicBezTo>
                  <a:pt x="685528" y="457281"/>
                  <a:pt x="686166" y="456490"/>
                  <a:pt x="686986" y="456023"/>
                </a:cubicBezTo>
                <a:close/>
                <a:moveTo>
                  <a:pt x="1585433" y="322929"/>
                </a:moveTo>
                <a:lnTo>
                  <a:pt x="1574201" y="323423"/>
                </a:lnTo>
                <a:lnTo>
                  <a:pt x="1573734" y="328931"/>
                </a:lnTo>
                <a:cubicBezTo>
                  <a:pt x="1573839" y="328931"/>
                  <a:pt x="1573953" y="328912"/>
                  <a:pt x="1574068" y="328931"/>
                </a:cubicBezTo>
                <a:cubicBezTo>
                  <a:pt x="1574782" y="329103"/>
                  <a:pt x="1575344" y="329513"/>
                  <a:pt x="1575820" y="330017"/>
                </a:cubicBezTo>
                <a:close/>
                <a:moveTo>
                  <a:pt x="1685321" y="322865"/>
                </a:moveTo>
                <a:lnTo>
                  <a:pt x="1698559" y="324176"/>
                </a:lnTo>
                <a:lnTo>
                  <a:pt x="1699474" y="323826"/>
                </a:lnTo>
                <a:cubicBezTo>
                  <a:pt x="1699426" y="323616"/>
                  <a:pt x="1699417" y="323397"/>
                  <a:pt x="1699398" y="323188"/>
                </a:cubicBezTo>
                <a:close/>
                <a:moveTo>
                  <a:pt x="1589368" y="322756"/>
                </a:moveTo>
                <a:lnTo>
                  <a:pt x="1586904" y="322864"/>
                </a:lnTo>
                <a:lnTo>
                  <a:pt x="1578430" y="329112"/>
                </a:lnTo>
                <a:close/>
                <a:moveTo>
                  <a:pt x="1650782" y="322073"/>
                </a:moveTo>
                <a:lnTo>
                  <a:pt x="1635425" y="331083"/>
                </a:lnTo>
                <a:lnTo>
                  <a:pt x="1682253" y="330420"/>
                </a:lnTo>
                <a:lnTo>
                  <a:pt x="1696673" y="324899"/>
                </a:lnTo>
                <a:lnTo>
                  <a:pt x="1673360" y="322591"/>
                </a:lnTo>
                <a:close/>
                <a:moveTo>
                  <a:pt x="1983309" y="322007"/>
                </a:moveTo>
                <a:lnTo>
                  <a:pt x="1972765" y="359888"/>
                </a:lnTo>
                <a:cubicBezTo>
                  <a:pt x="1973318" y="360097"/>
                  <a:pt x="1973775" y="360431"/>
                  <a:pt x="1974137" y="360859"/>
                </a:cubicBezTo>
                <a:lnTo>
                  <a:pt x="2005226" y="339390"/>
                </a:lnTo>
                <a:close/>
                <a:moveTo>
                  <a:pt x="1213089" y="321692"/>
                </a:moveTo>
                <a:lnTo>
                  <a:pt x="1170408" y="332741"/>
                </a:lnTo>
                <a:cubicBezTo>
                  <a:pt x="1170475" y="333179"/>
                  <a:pt x="1170475" y="333656"/>
                  <a:pt x="1170370" y="334113"/>
                </a:cubicBezTo>
                <a:cubicBezTo>
                  <a:pt x="1170303" y="334456"/>
                  <a:pt x="1170132" y="334732"/>
                  <a:pt x="1169970" y="335018"/>
                </a:cubicBezTo>
                <a:lnTo>
                  <a:pt x="1237359" y="380090"/>
                </a:lnTo>
                <a:cubicBezTo>
                  <a:pt x="1237635" y="379757"/>
                  <a:pt x="1237950" y="379452"/>
                  <a:pt x="1238321" y="379242"/>
                </a:cubicBezTo>
                <a:close/>
                <a:moveTo>
                  <a:pt x="1615273" y="321616"/>
                </a:moveTo>
                <a:lnTo>
                  <a:pt x="1590466" y="322708"/>
                </a:lnTo>
                <a:lnTo>
                  <a:pt x="1576420" y="330865"/>
                </a:lnTo>
                <a:cubicBezTo>
                  <a:pt x="1576582" y="331189"/>
                  <a:pt x="1576725" y="331532"/>
                  <a:pt x="1576773" y="331913"/>
                </a:cubicBezTo>
                <a:lnTo>
                  <a:pt x="1606059" y="331499"/>
                </a:lnTo>
                <a:lnTo>
                  <a:pt x="1615911" y="323092"/>
                </a:lnTo>
                <a:cubicBezTo>
                  <a:pt x="1615587" y="322645"/>
                  <a:pt x="1615359" y="322159"/>
                  <a:pt x="1615273" y="321616"/>
                </a:cubicBezTo>
                <a:close/>
                <a:moveTo>
                  <a:pt x="1630180" y="321597"/>
                </a:moveTo>
                <a:lnTo>
                  <a:pt x="1616956" y="331344"/>
                </a:lnTo>
                <a:lnTo>
                  <a:pt x="1633816" y="331106"/>
                </a:lnTo>
                <a:lnTo>
                  <a:pt x="1649287" y="322026"/>
                </a:lnTo>
                <a:close/>
                <a:moveTo>
                  <a:pt x="3178087" y="321483"/>
                </a:moveTo>
                <a:lnTo>
                  <a:pt x="3075389" y="428611"/>
                </a:lnTo>
                <a:cubicBezTo>
                  <a:pt x="3075684" y="428992"/>
                  <a:pt x="3075903" y="429401"/>
                  <a:pt x="3076036" y="429858"/>
                </a:cubicBezTo>
                <a:lnTo>
                  <a:pt x="3238895" y="403103"/>
                </a:lnTo>
                <a:cubicBezTo>
                  <a:pt x="3238885" y="402807"/>
                  <a:pt x="3238847" y="402493"/>
                  <a:pt x="3238924" y="402160"/>
                </a:cubicBezTo>
                <a:cubicBezTo>
                  <a:pt x="3239095" y="401417"/>
                  <a:pt x="3239524" y="400845"/>
                  <a:pt x="3240067" y="400350"/>
                </a:cubicBezTo>
                <a:lnTo>
                  <a:pt x="3182079" y="321683"/>
                </a:lnTo>
                <a:cubicBezTo>
                  <a:pt x="3181307" y="322150"/>
                  <a:pt x="3180383" y="322331"/>
                  <a:pt x="3179440" y="322112"/>
                </a:cubicBezTo>
                <a:cubicBezTo>
                  <a:pt x="3178925" y="321997"/>
                  <a:pt x="3178469" y="321778"/>
                  <a:pt x="3178087" y="321483"/>
                </a:cubicBezTo>
                <a:close/>
                <a:moveTo>
                  <a:pt x="1455434" y="321483"/>
                </a:moveTo>
                <a:lnTo>
                  <a:pt x="1378863" y="378166"/>
                </a:lnTo>
                <a:lnTo>
                  <a:pt x="1442242" y="338571"/>
                </a:lnTo>
                <a:lnTo>
                  <a:pt x="1457434" y="324855"/>
                </a:lnTo>
                <a:close/>
                <a:moveTo>
                  <a:pt x="1622293" y="321426"/>
                </a:moveTo>
                <a:cubicBezTo>
                  <a:pt x="1622283" y="321559"/>
                  <a:pt x="1622312" y="321702"/>
                  <a:pt x="1622283" y="321854"/>
                </a:cubicBezTo>
                <a:cubicBezTo>
                  <a:pt x="1621836" y="323778"/>
                  <a:pt x="1619921" y="324979"/>
                  <a:pt x="1617997" y="324531"/>
                </a:cubicBezTo>
                <a:cubicBezTo>
                  <a:pt x="1617330" y="324369"/>
                  <a:pt x="1616788" y="323997"/>
                  <a:pt x="1616340" y="323540"/>
                </a:cubicBezTo>
                <a:lnTo>
                  <a:pt x="1607031" y="331485"/>
                </a:lnTo>
                <a:lnTo>
                  <a:pt x="1615549" y="331364"/>
                </a:lnTo>
                <a:lnTo>
                  <a:pt x="1628827" y="321578"/>
                </a:lnTo>
                <a:close/>
                <a:moveTo>
                  <a:pt x="624578" y="321264"/>
                </a:moveTo>
                <a:lnTo>
                  <a:pt x="486703" y="375737"/>
                </a:lnTo>
                <a:cubicBezTo>
                  <a:pt x="486846" y="376280"/>
                  <a:pt x="486913" y="376852"/>
                  <a:pt x="486770" y="377442"/>
                </a:cubicBezTo>
                <a:cubicBezTo>
                  <a:pt x="486694" y="377823"/>
                  <a:pt x="486513" y="378118"/>
                  <a:pt x="486322" y="378433"/>
                </a:cubicBezTo>
                <a:lnTo>
                  <a:pt x="614319" y="477883"/>
                </a:lnTo>
                <a:cubicBezTo>
                  <a:pt x="614938" y="477274"/>
                  <a:pt x="615729" y="476902"/>
                  <a:pt x="616615" y="476855"/>
                </a:cubicBezTo>
                <a:lnTo>
                  <a:pt x="627026" y="323073"/>
                </a:lnTo>
                <a:cubicBezTo>
                  <a:pt x="626978" y="323054"/>
                  <a:pt x="626930" y="323073"/>
                  <a:pt x="626883" y="323064"/>
                </a:cubicBezTo>
                <a:cubicBezTo>
                  <a:pt x="625845" y="322826"/>
                  <a:pt x="625045" y="322140"/>
                  <a:pt x="624578" y="321264"/>
                </a:cubicBezTo>
                <a:close/>
                <a:moveTo>
                  <a:pt x="630931" y="320902"/>
                </a:moveTo>
                <a:cubicBezTo>
                  <a:pt x="630636" y="321654"/>
                  <a:pt x="630140" y="322264"/>
                  <a:pt x="629474" y="322654"/>
                </a:cubicBezTo>
                <a:lnTo>
                  <a:pt x="687748" y="455728"/>
                </a:lnTo>
                <a:cubicBezTo>
                  <a:pt x="688338" y="455557"/>
                  <a:pt x="688948" y="455452"/>
                  <a:pt x="689586" y="455623"/>
                </a:cubicBezTo>
                <a:cubicBezTo>
                  <a:pt x="690119" y="455728"/>
                  <a:pt x="690577" y="455976"/>
                  <a:pt x="690986" y="456290"/>
                </a:cubicBezTo>
                <a:lnTo>
                  <a:pt x="781493" y="363802"/>
                </a:lnTo>
                <a:cubicBezTo>
                  <a:pt x="780874" y="363050"/>
                  <a:pt x="780569" y="362078"/>
                  <a:pt x="780712" y="361069"/>
                </a:cubicBezTo>
                <a:close/>
                <a:moveTo>
                  <a:pt x="1653295" y="320605"/>
                </a:moveTo>
                <a:lnTo>
                  <a:pt x="1651735" y="321521"/>
                </a:lnTo>
                <a:lnTo>
                  <a:pt x="1665785" y="321841"/>
                </a:lnTo>
                <a:close/>
                <a:moveTo>
                  <a:pt x="3176878" y="319664"/>
                </a:moveTo>
                <a:lnTo>
                  <a:pt x="3058749" y="341971"/>
                </a:lnTo>
                <a:cubicBezTo>
                  <a:pt x="3058777" y="342324"/>
                  <a:pt x="3058796" y="342695"/>
                  <a:pt x="3058710" y="343066"/>
                </a:cubicBezTo>
                <a:cubicBezTo>
                  <a:pt x="3058406" y="344381"/>
                  <a:pt x="3057406" y="345295"/>
                  <a:pt x="3056205" y="345657"/>
                </a:cubicBezTo>
                <a:lnTo>
                  <a:pt x="3072284" y="427344"/>
                </a:lnTo>
                <a:cubicBezTo>
                  <a:pt x="3072674" y="427296"/>
                  <a:pt x="3073074" y="427277"/>
                  <a:pt x="3073474" y="427372"/>
                </a:cubicBezTo>
                <a:cubicBezTo>
                  <a:pt x="3073989" y="427496"/>
                  <a:pt x="3074427" y="427725"/>
                  <a:pt x="3074817" y="428020"/>
                </a:cubicBezTo>
                <a:lnTo>
                  <a:pt x="3177526" y="320873"/>
                </a:lnTo>
                <a:cubicBezTo>
                  <a:pt x="3177221" y="320511"/>
                  <a:pt x="3177001" y="320092"/>
                  <a:pt x="3176878" y="319664"/>
                </a:cubicBezTo>
                <a:close/>
                <a:moveTo>
                  <a:pt x="832137" y="319187"/>
                </a:moveTo>
                <a:lnTo>
                  <a:pt x="787122" y="359554"/>
                </a:lnTo>
                <a:cubicBezTo>
                  <a:pt x="787589" y="360221"/>
                  <a:pt x="787770" y="361002"/>
                  <a:pt x="787703" y="361840"/>
                </a:cubicBezTo>
                <a:lnTo>
                  <a:pt x="873390" y="376242"/>
                </a:lnTo>
                <a:cubicBezTo>
                  <a:pt x="873571" y="375575"/>
                  <a:pt x="873942" y="375051"/>
                  <a:pt x="874400" y="374613"/>
                </a:cubicBezTo>
                <a:close/>
                <a:moveTo>
                  <a:pt x="1634093" y="318704"/>
                </a:moveTo>
                <a:lnTo>
                  <a:pt x="1630932" y="321026"/>
                </a:lnTo>
                <a:lnTo>
                  <a:pt x="1650230" y="321464"/>
                </a:lnTo>
                <a:lnTo>
                  <a:pt x="1651925" y="320469"/>
                </a:lnTo>
                <a:close/>
                <a:moveTo>
                  <a:pt x="1631777" y="318475"/>
                </a:moveTo>
                <a:lnTo>
                  <a:pt x="1622312" y="320521"/>
                </a:lnTo>
                <a:cubicBezTo>
                  <a:pt x="1622322" y="320616"/>
                  <a:pt x="1622303" y="320721"/>
                  <a:pt x="1622303" y="320835"/>
                </a:cubicBezTo>
                <a:lnTo>
                  <a:pt x="1629570" y="320997"/>
                </a:lnTo>
                <a:lnTo>
                  <a:pt x="1632852" y="318581"/>
                </a:lnTo>
                <a:close/>
                <a:moveTo>
                  <a:pt x="1698729" y="318036"/>
                </a:moveTo>
                <a:lnTo>
                  <a:pt x="1700722" y="320225"/>
                </a:lnTo>
                <a:cubicBezTo>
                  <a:pt x="1701541" y="319568"/>
                  <a:pt x="1702617" y="319244"/>
                  <a:pt x="1703722" y="319492"/>
                </a:cubicBezTo>
                <a:cubicBezTo>
                  <a:pt x="1705637" y="319940"/>
                  <a:pt x="1706904" y="321845"/>
                  <a:pt x="1706456" y="323769"/>
                </a:cubicBezTo>
                <a:lnTo>
                  <a:pt x="1704817" y="324796"/>
                </a:lnTo>
                <a:lnTo>
                  <a:pt x="1745413" y="328817"/>
                </a:lnTo>
                <a:close/>
                <a:moveTo>
                  <a:pt x="1978252" y="318025"/>
                </a:moveTo>
                <a:cubicBezTo>
                  <a:pt x="1977575" y="318721"/>
                  <a:pt x="1976661" y="319102"/>
                  <a:pt x="1975651" y="319073"/>
                </a:cubicBezTo>
                <a:lnTo>
                  <a:pt x="1972013" y="359669"/>
                </a:lnTo>
                <a:cubicBezTo>
                  <a:pt x="1972032" y="359669"/>
                  <a:pt x="1972051" y="359650"/>
                  <a:pt x="1972060" y="359669"/>
                </a:cubicBezTo>
                <a:lnTo>
                  <a:pt x="1982671" y="321521"/>
                </a:lnTo>
                <a:lnTo>
                  <a:pt x="1978471" y="318187"/>
                </a:lnTo>
                <a:close/>
                <a:moveTo>
                  <a:pt x="2232979" y="317987"/>
                </a:moveTo>
                <a:lnTo>
                  <a:pt x="2209824" y="370994"/>
                </a:lnTo>
                <a:cubicBezTo>
                  <a:pt x="2210852" y="371594"/>
                  <a:pt x="2211500" y="372623"/>
                  <a:pt x="2211566" y="373804"/>
                </a:cubicBezTo>
                <a:lnTo>
                  <a:pt x="2309331" y="377042"/>
                </a:lnTo>
                <a:lnTo>
                  <a:pt x="2302692" y="361269"/>
                </a:lnTo>
                <a:close/>
                <a:moveTo>
                  <a:pt x="1624900" y="317794"/>
                </a:moveTo>
                <a:lnTo>
                  <a:pt x="1621979" y="319492"/>
                </a:lnTo>
                <a:cubicBezTo>
                  <a:pt x="1622055" y="319673"/>
                  <a:pt x="1622141" y="319873"/>
                  <a:pt x="1622188" y="320064"/>
                </a:cubicBezTo>
                <a:lnTo>
                  <a:pt x="1630248" y="318323"/>
                </a:lnTo>
                <a:close/>
                <a:moveTo>
                  <a:pt x="1972737" y="317482"/>
                </a:moveTo>
                <a:lnTo>
                  <a:pt x="1952782" y="327169"/>
                </a:lnTo>
                <a:lnTo>
                  <a:pt x="1970232" y="359869"/>
                </a:lnTo>
                <a:cubicBezTo>
                  <a:pt x="1970651" y="359707"/>
                  <a:pt x="1971089" y="359640"/>
                  <a:pt x="1971556" y="359650"/>
                </a:cubicBezTo>
                <a:lnTo>
                  <a:pt x="1975204" y="319064"/>
                </a:lnTo>
                <a:cubicBezTo>
                  <a:pt x="1975118" y="319054"/>
                  <a:pt x="1975032" y="319073"/>
                  <a:pt x="1974937" y="319054"/>
                </a:cubicBezTo>
                <a:cubicBezTo>
                  <a:pt x="1973994" y="318835"/>
                  <a:pt x="1973222" y="318254"/>
                  <a:pt x="1972737" y="317482"/>
                </a:cubicBezTo>
                <a:close/>
                <a:moveTo>
                  <a:pt x="1600118" y="317102"/>
                </a:moveTo>
                <a:lnTo>
                  <a:pt x="1592041" y="321793"/>
                </a:lnTo>
                <a:lnTo>
                  <a:pt x="1615292" y="320768"/>
                </a:lnTo>
                <a:cubicBezTo>
                  <a:pt x="1615302" y="320702"/>
                  <a:pt x="1615292" y="320654"/>
                  <a:pt x="1615302" y="320607"/>
                </a:cubicBezTo>
                <a:close/>
                <a:moveTo>
                  <a:pt x="2039088" y="316892"/>
                </a:moveTo>
                <a:lnTo>
                  <a:pt x="2007198" y="338923"/>
                </a:lnTo>
                <a:lnTo>
                  <a:pt x="2069492" y="386262"/>
                </a:lnTo>
                <a:close/>
                <a:moveTo>
                  <a:pt x="2231169" y="316863"/>
                </a:moveTo>
                <a:lnTo>
                  <a:pt x="2216700" y="353315"/>
                </a:lnTo>
                <a:lnTo>
                  <a:pt x="2232312" y="317568"/>
                </a:lnTo>
                <a:close/>
                <a:moveTo>
                  <a:pt x="1596007" y="316153"/>
                </a:moveTo>
                <a:lnTo>
                  <a:pt x="1588123" y="321965"/>
                </a:lnTo>
                <a:lnTo>
                  <a:pt x="1590942" y="321841"/>
                </a:lnTo>
                <a:lnTo>
                  <a:pt x="1599388" y="316933"/>
                </a:lnTo>
                <a:close/>
                <a:moveTo>
                  <a:pt x="1602709" y="315597"/>
                </a:moveTo>
                <a:lnTo>
                  <a:pt x="1601058" y="316556"/>
                </a:lnTo>
                <a:lnTo>
                  <a:pt x="1615464" y="319883"/>
                </a:lnTo>
                <a:cubicBezTo>
                  <a:pt x="1616054" y="318187"/>
                  <a:pt x="1617807" y="317139"/>
                  <a:pt x="1619597" y="317549"/>
                </a:cubicBezTo>
                <a:cubicBezTo>
                  <a:pt x="1620521" y="317768"/>
                  <a:pt x="1621255" y="318320"/>
                  <a:pt x="1621731" y="319044"/>
                </a:cubicBezTo>
                <a:lnTo>
                  <a:pt x="1624032" y="317708"/>
                </a:lnTo>
                <a:close/>
                <a:moveTo>
                  <a:pt x="1597471" y="315073"/>
                </a:moveTo>
                <a:lnTo>
                  <a:pt x="1596796" y="315571"/>
                </a:lnTo>
                <a:lnTo>
                  <a:pt x="1600328" y="316387"/>
                </a:lnTo>
                <a:lnTo>
                  <a:pt x="1601852" y="315501"/>
                </a:lnTo>
                <a:close/>
                <a:moveTo>
                  <a:pt x="1592551" y="314591"/>
                </a:moveTo>
                <a:lnTo>
                  <a:pt x="1595741" y="315328"/>
                </a:lnTo>
                <a:lnTo>
                  <a:pt x="1596242" y="314958"/>
                </a:lnTo>
                <a:close/>
                <a:moveTo>
                  <a:pt x="1682382" y="314261"/>
                </a:moveTo>
                <a:lnTo>
                  <a:pt x="1699760" y="321454"/>
                </a:lnTo>
                <a:cubicBezTo>
                  <a:pt x="1699931" y="321111"/>
                  <a:pt x="1700131" y="320807"/>
                  <a:pt x="1700398" y="320530"/>
                </a:cubicBezTo>
                <a:lnTo>
                  <a:pt x="1697969" y="317860"/>
                </a:lnTo>
                <a:close/>
                <a:moveTo>
                  <a:pt x="1984900" y="313549"/>
                </a:moveTo>
                <a:lnTo>
                  <a:pt x="1979261" y="314996"/>
                </a:lnTo>
                <a:cubicBezTo>
                  <a:pt x="1979347" y="315444"/>
                  <a:pt x="1979337" y="315920"/>
                  <a:pt x="1979223" y="316378"/>
                </a:cubicBezTo>
                <a:cubicBezTo>
                  <a:pt x="1979137" y="316739"/>
                  <a:pt x="1978966" y="317035"/>
                  <a:pt x="1978785" y="317340"/>
                </a:cubicBezTo>
                <a:lnTo>
                  <a:pt x="1982957" y="320511"/>
                </a:lnTo>
                <a:close/>
                <a:moveTo>
                  <a:pt x="1578440" y="313187"/>
                </a:moveTo>
                <a:cubicBezTo>
                  <a:pt x="1578440" y="313187"/>
                  <a:pt x="1578440" y="313187"/>
                  <a:pt x="1578440" y="313206"/>
                </a:cubicBezTo>
                <a:cubicBezTo>
                  <a:pt x="1578049" y="314892"/>
                  <a:pt x="1576506" y="315949"/>
                  <a:pt x="1574839" y="315901"/>
                </a:cubicBezTo>
                <a:lnTo>
                  <a:pt x="1574273" y="322576"/>
                </a:lnTo>
                <a:lnTo>
                  <a:pt x="1586651" y="322030"/>
                </a:lnTo>
                <a:lnTo>
                  <a:pt x="1594952" y="315909"/>
                </a:lnTo>
                <a:lnTo>
                  <a:pt x="1586736" y="314012"/>
                </a:lnTo>
                <a:close/>
                <a:moveTo>
                  <a:pt x="1578473" y="312105"/>
                </a:moveTo>
                <a:lnTo>
                  <a:pt x="1578468" y="312291"/>
                </a:lnTo>
                <a:lnTo>
                  <a:pt x="1579884" y="312431"/>
                </a:lnTo>
                <a:close/>
                <a:moveTo>
                  <a:pt x="1668146" y="311882"/>
                </a:moveTo>
                <a:lnTo>
                  <a:pt x="1654623" y="319825"/>
                </a:lnTo>
                <a:lnTo>
                  <a:pt x="1677727" y="322113"/>
                </a:lnTo>
                <a:lnTo>
                  <a:pt x="1699417" y="322607"/>
                </a:lnTo>
                <a:cubicBezTo>
                  <a:pt x="1699436" y="322464"/>
                  <a:pt x="1699398" y="322321"/>
                  <a:pt x="1699426" y="322169"/>
                </a:cubicBezTo>
                <a:cubicBezTo>
                  <a:pt x="1699455" y="322035"/>
                  <a:pt x="1699550" y="321949"/>
                  <a:pt x="1699588" y="321816"/>
                </a:cubicBezTo>
                <a:lnTo>
                  <a:pt x="1679957" y="313701"/>
                </a:lnTo>
                <a:lnTo>
                  <a:pt x="1672664" y="312016"/>
                </a:lnTo>
                <a:lnTo>
                  <a:pt x="1670166" y="313253"/>
                </a:lnTo>
                <a:cubicBezTo>
                  <a:pt x="1669318" y="313053"/>
                  <a:pt x="1668632" y="312539"/>
                  <a:pt x="1668146" y="311882"/>
                </a:cubicBezTo>
                <a:close/>
                <a:moveTo>
                  <a:pt x="1674128" y="311291"/>
                </a:moveTo>
                <a:lnTo>
                  <a:pt x="1673704" y="311501"/>
                </a:lnTo>
                <a:lnTo>
                  <a:pt x="1675816" y="311989"/>
                </a:lnTo>
                <a:close/>
                <a:moveTo>
                  <a:pt x="1667329" y="310784"/>
                </a:moveTo>
                <a:lnTo>
                  <a:pt x="1635495" y="317673"/>
                </a:lnTo>
                <a:lnTo>
                  <a:pt x="1635187" y="317900"/>
                </a:lnTo>
                <a:lnTo>
                  <a:pt x="1653254" y="319689"/>
                </a:lnTo>
                <a:lnTo>
                  <a:pt x="1667756" y="311177"/>
                </a:lnTo>
                <a:lnTo>
                  <a:pt x="1667632" y="310854"/>
                </a:lnTo>
                <a:close/>
                <a:moveTo>
                  <a:pt x="1570192" y="310193"/>
                </a:moveTo>
                <a:lnTo>
                  <a:pt x="1571810" y="310862"/>
                </a:lnTo>
                <a:lnTo>
                  <a:pt x="1572218" y="310661"/>
                </a:lnTo>
                <a:close/>
                <a:moveTo>
                  <a:pt x="1666035" y="309731"/>
                </a:moveTo>
                <a:lnTo>
                  <a:pt x="1667457" y="310059"/>
                </a:lnTo>
                <a:lnTo>
                  <a:pt x="1667461" y="309872"/>
                </a:lnTo>
                <a:close/>
                <a:moveTo>
                  <a:pt x="1272116" y="309577"/>
                </a:moveTo>
                <a:cubicBezTo>
                  <a:pt x="1271335" y="310081"/>
                  <a:pt x="1270363" y="310291"/>
                  <a:pt x="1269382" y="310062"/>
                </a:cubicBezTo>
                <a:cubicBezTo>
                  <a:pt x="1269373" y="310062"/>
                  <a:pt x="1269363" y="310053"/>
                  <a:pt x="1269354" y="310053"/>
                </a:cubicBezTo>
                <a:lnTo>
                  <a:pt x="1242874" y="380090"/>
                </a:lnTo>
                <a:cubicBezTo>
                  <a:pt x="1243312" y="380633"/>
                  <a:pt x="1243589" y="381262"/>
                  <a:pt x="1243665" y="381966"/>
                </a:cubicBezTo>
                <a:lnTo>
                  <a:pt x="1331085" y="382690"/>
                </a:lnTo>
                <a:close/>
                <a:moveTo>
                  <a:pt x="1260000" y="309558"/>
                </a:moveTo>
                <a:lnTo>
                  <a:pt x="1213947" y="321473"/>
                </a:lnTo>
                <a:lnTo>
                  <a:pt x="1239140" y="378938"/>
                </a:lnTo>
                <a:cubicBezTo>
                  <a:pt x="1239645" y="378785"/>
                  <a:pt x="1240179" y="378738"/>
                  <a:pt x="1240731" y="378814"/>
                </a:cubicBezTo>
                <a:close/>
                <a:moveTo>
                  <a:pt x="1272745" y="308995"/>
                </a:moveTo>
                <a:cubicBezTo>
                  <a:pt x="1272725" y="309015"/>
                  <a:pt x="1272697" y="309034"/>
                  <a:pt x="1272678" y="309062"/>
                </a:cubicBezTo>
                <a:lnTo>
                  <a:pt x="1332076" y="382690"/>
                </a:lnTo>
                <a:lnTo>
                  <a:pt x="1340010" y="382767"/>
                </a:lnTo>
                <a:lnTo>
                  <a:pt x="1319703" y="344724"/>
                </a:lnTo>
                <a:close/>
                <a:moveTo>
                  <a:pt x="1648601" y="308005"/>
                </a:moveTo>
                <a:lnTo>
                  <a:pt x="1636409" y="316996"/>
                </a:lnTo>
                <a:lnTo>
                  <a:pt x="1666284" y="310543"/>
                </a:lnTo>
                <a:lnTo>
                  <a:pt x="1660316" y="309165"/>
                </a:lnTo>
                <a:close/>
                <a:moveTo>
                  <a:pt x="1266887" y="307776"/>
                </a:moveTo>
                <a:lnTo>
                  <a:pt x="1260829" y="309348"/>
                </a:lnTo>
                <a:lnTo>
                  <a:pt x="1242141" y="376518"/>
                </a:lnTo>
                <a:lnTo>
                  <a:pt x="1266134" y="316034"/>
                </a:lnTo>
                <a:lnTo>
                  <a:pt x="1268534" y="309681"/>
                </a:lnTo>
                <a:cubicBezTo>
                  <a:pt x="1267744" y="309262"/>
                  <a:pt x="1267182" y="308596"/>
                  <a:pt x="1266887" y="307776"/>
                </a:cubicBezTo>
                <a:close/>
                <a:moveTo>
                  <a:pt x="1642753" y="307414"/>
                </a:moveTo>
                <a:lnTo>
                  <a:pt x="1626242" y="317014"/>
                </a:lnTo>
                <a:lnTo>
                  <a:pt x="1633145" y="317697"/>
                </a:lnTo>
                <a:lnTo>
                  <a:pt x="1634447" y="317416"/>
                </a:lnTo>
                <a:lnTo>
                  <a:pt x="1647372" y="307881"/>
                </a:lnTo>
                <a:close/>
                <a:moveTo>
                  <a:pt x="1650196" y="306828"/>
                </a:moveTo>
                <a:lnTo>
                  <a:pt x="1649697" y="307195"/>
                </a:lnTo>
                <a:lnTo>
                  <a:pt x="1653354" y="307557"/>
                </a:lnTo>
                <a:close/>
                <a:moveTo>
                  <a:pt x="1015065" y="306557"/>
                </a:moveTo>
                <a:lnTo>
                  <a:pt x="990709" y="367879"/>
                </a:lnTo>
                <a:cubicBezTo>
                  <a:pt x="991338" y="368203"/>
                  <a:pt x="991843" y="368670"/>
                  <a:pt x="992176" y="369270"/>
                </a:cubicBezTo>
                <a:lnTo>
                  <a:pt x="1061566" y="338113"/>
                </a:lnTo>
                <a:cubicBezTo>
                  <a:pt x="1061356" y="337485"/>
                  <a:pt x="1061242" y="336808"/>
                  <a:pt x="1061404" y="336132"/>
                </a:cubicBezTo>
                <a:cubicBezTo>
                  <a:pt x="1061451" y="335885"/>
                  <a:pt x="1061594" y="335694"/>
                  <a:pt x="1061690" y="335485"/>
                </a:cubicBezTo>
                <a:close/>
                <a:moveTo>
                  <a:pt x="1206422" y="306452"/>
                </a:moveTo>
                <a:lnTo>
                  <a:pt x="1169998" y="331617"/>
                </a:lnTo>
                <a:cubicBezTo>
                  <a:pt x="1170094" y="331779"/>
                  <a:pt x="1170132" y="331951"/>
                  <a:pt x="1170189" y="332122"/>
                </a:cubicBezTo>
                <a:lnTo>
                  <a:pt x="1212832" y="321083"/>
                </a:lnTo>
                <a:close/>
                <a:moveTo>
                  <a:pt x="1645602" y="305767"/>
                </a:moveTo>
                <a:lnTo>
                  <a:pt x="1644077" y="306652"/>
                </a:lnTo>
                <a:lnTo>
                  <a:pt x="1648458" y="307081"/>
                </a:lnTo>
                <a:lnTo>
                  <a:pt x="1649135" y="306583"/>
                </a:lnTo>
                <a:close/>
                <a:moveTo>
                  <a:pt x="2616379" y="305576"/>
                </a:moveTo>
                <a:lnTo>
                  <a:pt x="2537827" y="406312"/>
                </a:lnTo>
                <a:cubicBezTo>
                  <a:pt x="2538436" y="406903"/>
                  <a:pt x="2538817" y="407656"/>
                  <a:pt x="2538903" y="408503"/>
                </a:cubicBezTo>
                <a:lnTo>
                  <a:pt x="2661594" y="414818"/>
                </a:lnTo>
                <a:cubicBezTo>
                  <a:pt x="2661594" y="414752"/>
                  <a:pt x="2661585" y="414714"/>
                  <a:pt x="2661594" y="414637"/>
                </a:cubicBezTo>
                <a:cubicBezTo>
                  <a:pt x="2661823" y="413599"/>
                  <a:pt x="2662528" y="412799"/>
                  <a:pt x="2663394" y="412342"/>
                </a:cubicBezTo>
                <a:lnTo>
                  <a:pt x="2619256" y="305938"/>
                </a:lnTo>
                <a:cubicBezTo>
                  <a:pt x="2618675" y="306119"/>
                  <a:pt x="2618075" y="306195"/>
                  <a:pt x="2617446" y="306052"/>
                </a:cubicBezTo>
                <a:cubicBezTo>
                  <a:pt x="2617036" y="305967"/>
                  <a:pt x="2616712" y="305776"/>
                  <a:pt x="2616379" y="305576"/>
                </a:cubicBezTo>
                <a:close/>
                <a:moveTo>
                  <a:pt x="1013236" y="305424"/>
                </a:moveTo>
                <a:lnTo>
                  <a:pt x="987137" y="365183"/>
                </a:lnTo>
                <a:lnTo>
                  <a:pt x="988138" y="367574"/>
                </a:lnTo>
                <a:cubicBezTo>
                  <a:pt x="988690" y="367412"/>
                  <a:pt x="989261" y="367346"/>
                  <a:pt x="989862" y="367498"/>
                </a:cubicBezTo>
                <a:cubicBezTo>
                  <a:pt x="989919" y="367517"/>
                  <a:pt x="989966" y="367546"/>
                  <a:pt x="990014" y="367555"/>
                </a:cubicBezTo>
                <a:lnTo>
                  <a:pt x="1014407" y="306138"/>
                </a:lnTo>
                <a:close/>
                <a:moveTo>
                  <a:pt x="1548834" y="305263"/>
                </a:moveTo>
                <a:lnTo>
                  <a:pt x="1564962" y="322986"/>
                </a:lnTo>
                <a:lnTo>
                  <a:pt x="1573899" y="322592"/>
                </a:lnTo>
                <a:lnTo>
                  <a:pt x="1574468" y="315882"/>
                </a:lnTo>
                <a:cubicBezTo>
                  <a:pt x="1574354" y="315873"/>
                  <a:pt x="1574258" y="315901"/>
                  <a:pt x="1574144" y="315882"/>
                </a:cubicBezTo>
                <a:cubicBezTo>
                  <a:pt x="1572220" y="315425"/>
                  <a:pt x="1571029" y="313510"/>
                  <a:pt x="1571467" y="311596"/>
                </a:cubicBezTo>
                <a:cubicBezTo>
                  <a:pt x="1571496" y="311463"/>
                  <a:pt x="1571582" y="311348"/>
                  <a:pt x="1571629" y="311234"/>
                </a:cubicBezTo>
                <a:lnTo>
                  <a:pt x="1567745" y="309628"/>
                </a:lnTo>
                <a:close/>
                <a:moveTo>
                  <a:pt x="1620555" y="305225"/>
                </a:moveTo>
                <a:lnTo>
                  <a:pt x="1604043" y="314815"/>
                </a:lnTo>
                <a:lnTo>
                  <a:pt x="1625375" y="316928"/>
                </a:lnTo>
                <a:lnTo>
                  <a:pt x="1641886" y="307338"/>
                </a:lnTo>
                <a:close/>
                <a:moveTo>
                  <a:pt x="1609510" y="305167"/>
                </a:moveTo>
                <a:lnTo>
                  <a:pt x="1579667" y="311615"/>
                </a:lnTo>
                <a:lnTo>
                  <a:pt x="1585662" y="313000"/>
                </a:lnTo>
                <a:lnTo>
                  <a:pt x="1597328" y="314149"/>
                </a:lnTo>
                <a:close/>
                <a:moveTo>
                  <a:pt x="2615789" y="305062"/>
                </a:moveTo>
                <a:lnTo>
                  <a:pt x="2521253" y="379423"/>
                </a:lnTo>
                <a:lnTo>
                  <a:pt x="2534217" y="405512"/>
                </a:lnTo>
                <a:cubicBezTo>
                  <a:pt x="2534835" y="405284"/>
                  <a:pt x="2535502" y="405170"/>
                  <a:pt x="2536188" y="405341"/>
                </a:cubicBezTo>
                <a:cubicBezTo>
                  <a:pt x="2536579" y="405427"/>
                  <a:pt x="2536922" y="405617"/>
                  <a:pt x="2537255" y="405827"/>
                </a:cubicBezTo>
                <a:lnTo>
                  <a:pt x="2615808" y="305090"/>
                </a:lnTo>
                <a:cubicBezTo>
                  <a:pt x="2615789" y="305090"/>
                  <a:pt x="2615789" y="305081"/>
                  <a:pt x="2615789" y="305062"/>
                </a:cubicBezTo>
                <a:close/>
                <a:moveTo>
                  <a:pt x="1612801" y="304457"/>
                </a:moveTo>
                <a:lnTo>
                  <a:pt x="1611501" y="304738"/>
                </a:lnTo>
                <a:lnTo>
                  <a:pt x="1598557" y="314272"/>
                </a:lnTo>
                <a:lnTo>
                  <a:pt x="1603186" y="314739"/>
                </a:lnTo>
                <a:lnTo>
                  <a:pt x="1619704" y="305141"/>
                </a:lnTo>
                <a:close/>
                <a:moveTo>
                  <a:pt x="2615150" y="304281"/>
                </a:moveTo>
                <a:lnTo>
                  <a:pt x="2505632" y="347972"/>
                </a:lnTo>
                <a:lnTo>
                  <a:pt x="2520853" y="378604"/>
                </a:lnTo>
                <a:lnTo>
                  <a:pt x="2615198" y="304405"/>
                </a:lnTo>
                <a:cubicBezTo>
                  <a:pt x="2615170" y="304367"/>
                  <a:pt x="2615160" y="304319"/>
                  <a:pt x="2615150" y="304281"/>
                </a:cubicBezTo>
                <a:close/>
                <a:moveTo>
                  <a:pt x="2413725" y="304233"/>
                </a:moveTo>
                <a:lnTo>
                  <a:pt x="2343269" y="367412"/>
                </a:lnTo>
                <a:lnTo>
                  <a:pt x="2341278" y="376699"/>
                </a:lnTo>
                <a:lnTo>
                  <a:pt x="2457359" y="365346"/>
                </a:lnTo>
                <a:cubicBezTo>
                  <a:pt x="2457359" y="365088"/>
                  <a:pt x="2457312" y="364831"/>
                  <a:pt x="2457378" y="364564"/>
                </a:cubicBezTo>
                <a:cubicBezTo>
                  <a:pt x="2457531" y="363850"/>
                  <a:pt x="2457931" y="363307"/>
                  <a:pt x="2458417" y="362840"/>
                </a:cubicBezTo>
                <a:close/>
                <a:moveTo>
                  <a:pt x="1592671" y="302463"/>
                </a:moveTo>
                <a:lnTo>
                  <a:pt x="1578173" y="310977"/>
                </a:lnTo>
                <a:lnTo>
                  <a:pt x="1578296" y="311299"/>
                </a:lnTo>
                <a:lnTo>
                  <a:pt x="1578602" y="311369"/>
                </a:lnTo>
                <a:lnTo>
                  <a:pt x="1610434" y="304481"/>
                </a:lnTo>
                <a:lnTo>
                  <a:pt x="1610744" y="304253"/>
                </a:lnTo>
                <a:close/>
                <a:moveTo>
                  <a:pt x="1630465" y="302271"/>
                </a:moveTo>
                <a:cubicBezTo>
                  <a:pt x="1629875" y="303976"/>
                  <a:pt x="1628122" y="305024"/>
                  <a:pt x="1626332" y="304605"/>
                </a:cubicBezTo>
                <a:cubicBezTo>
                  <a:pt x="1625417" y="304386"/>
                  <a:pt x="1624684" y="303833"/>
                  <a:pt x="1624198" y="303109"/>
                </a:cubicBezTo>
                <a:lnTo>
                  <a:pt x="1621896" y="304446"/>
                </a:lnTo>
                <a:lnTo>
                  <a:pt x="1643219" y="306557"/>
                </a:lnTo>
                <a:lnTo>
                  <a:pt x="1644872" y="305598"/>
                </a:lnTo>
                <a:close/>
                <a:moveTo>
                  <a:pt x="1623750" y="302090"/>
                </a:moveTo>
                <a:lnTo>
                  <a:pt x="1615693" y="303832"/>
                </a:lnTo>
                <a:lnTo>
                  <a:pt x="1621044" y="304362"/>
                </a:lnTo>
                <a:lnTo>
                  <a:pt x="1623969" y="302662"/>
                </a:lnTo>
                <a:cubicBezTo>
                  <a:pt x="1623884" y="302481"/>
                  <a:pt x="1623807" y="302290"/>
                  <a:pt x="1623750" y="302090"/>
                </a:cubicBezTo>
                <a:close/>
                <a:moveTo>
                  <a:pt x="1790409" y="301747"/>
                </a:moveTo>
                <a:lnTo>
                  <a:pt x="1754795" y="328112"/>
                </a:lnTo>
                <a:cubicBezTo>
                  <a:pt x="1755224" y="328874"/>
                  <a:pt x="1755395" y="329770"/>
                  <a:pt x="1755186" y="330684"/>
                </a:cubicBezTo>
                <a:cubicBezTo>
                  <a:pt x="1755119" y="330951"/>
                  <a:pt x="1754986" y="331160"/>
                  <a:pt x="1754862" y="331408"/>
                </a:cubicBezTo>
                <a:lnTo>
                  <a:pt x="1835910" y="379966"/>
                </a:lnTo>
                <a:cubicBezTo>
                  <a:pt x="1836120" y="379681"/>
                  <a:pt x="1836424" y="379433"/>
                  <a:pt x="1836710" y="379214"/>
                </a:cubicBezTo>
                <a:close/>
                <a:moveTo>
                  <a:pt x="1262991" y="301661"/>
                </a:moveTo>
                <a:lnTo>
                  <a:pt x="1261048" y="308624"/>
                </a:lnTo>
                <a:lnTo>
                  <a:pt x="1266677" y="307167"/>
                </a:lnTo>
                <a:cubicBezTo>
                  <a:pt x="1266601" y="306719"/>
                  <a:pt x="1266601" y="306252"/>
                  <a:pt x="1266706" y="305786"/>
                </a:cubicBezTo>
                <a:cubicBezTo>
                  <a:pt x="1266791" y="305424"/>
                  <a:pt x="1266963" y="305119"/>
                  <a:pt x="1267144" y="304824"/>
                </a:cubicBezTo>
                <a:close/>
                <a:moveTo>
                  <a:pt x="2032249" y="301290"/>
                </a:moveTo>
                <a:lnTo>
                  <a:pt x="1985719" y="313329"/>
                </a:lnTo>
                <a:lnTo>
                  <a:pt x="1983595" y="320978"/>
                </a:lnTo>
                <a:lnTo>
                  <a:pt x="2006579" y="338447"/>
                </a:lnTo>
                <a:lnTo>
                  <a:pt x="2038783" y="316206"/>
                </a:lnTo>
                <a:close/>
                <a:moveTo>
                  <a:pt x="1616349" y="301157"/>
                </a:moveTo>
                <a:lnTo>
                  <a:pt x="1613078" y="303573"/>
                </a:lnTo>
                <a:lnTo>
                  <a:pt x="1614175" y="303682"/>
                </a:lnTo>
                <a:lnTo>
                  <a:pt x="1623607" y="301642"/>
                </a:lnTo>
                <a:cubicBezTo>
                  <a:pt x="1623607" y="301537"/>
                  <a:pt x="1623626" y="301433"/>
                  <a:pt x="1623626" y="301318"/>
                </a:cubicBezTo>
                <a:close/>
                <a:moveTo>
                  <a:pt x="1546169" y="300709"/>
                </a:moveTo>
                <a:cubicBezTo>
                  <a:pt x="1545998" y="301042"/>
                  <a:pt x="1545798" y="301357"/>
                  <a:pt x="1545531" y="301633"/>
                </a:cubicBezTo>
                <a:lnTo>
                  <a:pt x="1547948" y="304289"/>
                </a:lnTo>
                <a:lnTo>
                  <a:pt x="1563542" y="307891"/>
                </a:lnTo>
                <a:close/>
                <a:moveTo>
                  <a:pt x="1595690" y="300690"/>
                </a:moveTo>
                <a:lnTo>
                  <a:pt x="1593998" y="301684"/>
                </a:lnTo>
                <a:lnTo>
                  <a:pt x="1611834" y="303450"/>
                </a:lnTo>
                <a:lnTo>
                  <a:pt x="1614987" y="301128"/>
                </a:lnTo>
                <a:close/>
                <a:moveTo>
                  <a:pt x="1653894" y="300362"/>
                </a:moveTo>
                <a:lnTo>
                  <a:pt x="1630637" y="301385"/>
                </a:lnTo>
                <a:cubicBezTo>
                  <a:pt x="1630627" y="301452"/>
                  <a:pt x="1630637" y="301499"/>
                  <a:pt x="1630627" y="301557"/>
                </a:cubicBezTo>
                <a:lnTo>
                  <a:pt x="1645800" y="305060"/>
                </a:lnTo>
                <a:close/>
                <a:moveTo>
                  <a:pt x="1580264" y="300325"/>
                </a:moveTo>
                <a:lnTo>
                  <a:pt x="1592655" y="301551"/>
                </a:lnTo>
                <a:lnTo>
                  <a:pt x="1594204" y="300642"/>
                </a:lnTo>
                <a:close/>
                <a:moveTo>
                  <a:pt x="1657813" y="300190"/>
                </a:moveTo>
                <a:lnTo>
                  <a:pt x="1654993" y="300314"/>
                </a:lnTo>
                <a:lnTo>
                  <a:pt x="1646530" y="305228"/>
                </a:lnTo>
                <a:lnTo>
                  <a:pt x="1649913" y="306009"/>
                </a:lnTo>
                <a:close/>
                <a:moveTo>
                  <a:pt x="1671671" y="299581"/>
                </a:moveTo>
                <a:lnTo>
                  <a:pt x="1659289" y="300125"/>
                </a:lnTo>
                <a:lnTo>
                  <a:pt x="1650974" y="306254"/>
                </a:lnTo>
                <a:lnTo>
                  <a:pt x="1659068" y="308123"/>
                </a:lnTo>
                <a:lnTo>
                  <a:pt x="1667499" y="308957"/>
                </a:lnTo>
                <a:cubicBezTo>
                  <a:pt x="1667880" y="307271"/>
                  <a:pt x="1669423" y="306205"/>
                  <a:pt x="1671099" y="306262"/>
                </a:cubicBezTo>
                <a:close/>
                <a:moveTo>
                  <a:pt x="1546522" y="299556"/>
                </a:moveTo>
                <a:cubicBezTo>
                  <a:pt x="1546512" y="299699"/>
                  <a:pt x="1546550" y="299842"/>
                  <a:pt x="1546512" y="299985"/>
                </a:cubicBezTo>
                <a:cubicBezTo>
                  <a:pt x="1546474" y="300118"/>
                  <a:pt x="1546398" y="300214"/>
                  <a:pt x="1546350" y="300337"/>
                </a:cubicBezTo>
                <a:lnTo>
                  <a:pt x="1565991" y="308456"/>
                </a:lnTo>
                <a:lnTo>
                  <a:pt x="1573275" y="310139"/>
                </a:lnTo>
                <a:lnTo>
                  <a:pt x="1575763" y="308910"/>
                </a:lnTo>
                <a:cubicBezTo>
                  <a:pt x="1576611" y="309100"/>
                  <a:pt x="1577297" y="309615"/>
                  <a:pt x="1577783" y="310281"/>
                </a:cubicBezTo>
                <a:lnTo>
                  <a:pt x="1591328" y="302330"/>
                </a:lnTo>
                <a:lnTo>
                  <a:pt x="1568337" y="300053"/>
                </a:lnTo>
                <a:close/>
                <a:moveTo>
                  <a:pt x="1487095" y="299337"/>
                </a:moveTo>
                <a:lnTo>
                  <a:pt x="1459197" y="324531"/>
                </a:lnTo>
                <a:cubicBezTo>
                  <a:pt x="1459625" y="324455"/>
                  <a:pt x="1460073" y="324455"/>
                  <a:pt x="1460520" y="324559"/>
                </a:cubicBezTo>
                <a:cubicBezTo>
                  <a:pt x="1461092" y="324693"/>
                  <a:pt x="1461578" y="324988"/>
                  <a:pt x="1461997" y="325350"/>
                </a:cubicBezTo>
                <a:close/>
                <a:moveTo>
                  <a:pt x="1680963" y="299172"/>
                </a:moveTo>
                <a:lnTo>
                  <a:pt x="1672027" y="299565"/>
                </a:lnTo>
                <a:lnTo>
                  <a:pt x="1671452" y="306281"/>
                </a:lnTo>
                <a:cubicBezTo>
                  <a:pt x="1671566" y="306290"/>
                  <a:pt x="1671671" y="306262"/>
                  <a:pt x="1671785" y="306290"/>
                </a:cubicBezTo>
                <a:cubicBezTo>
                  <a:pt x="1673709" y="306729"/>
                  <a:pt x="1674909" y="308643"/>
                  <a:pt x="1674461" y="310567"/>
                </a:cubicBezTo>
                <a:cubicBezTo>
                  <a:pt x="1674433" y="310700"/>
                  <a:pt x="1674347" y="310805"/>
                  <a:pt x="1674309" y="310919"/>
                </a:cubicBezTo>
                <a:lnTo>
                  <a:pt x="1678252" y="312551"/>
                </a:lnTo>
                <a:lnTo>
                  <a:pt x="1697096" y="316901"/>
                </a:lnTo>
                <a:close/>
                <a:moveTo>
                  <a:pt x="1547384" y="297978"/>
                </a:moveTo>
                <a:lnTo>
                  <a:pt x="1546445" y="298337"/>
                </a:lnTo>
                <a:cubicBezTo>
                  <a:pt x="1546493" y="298537"/>
                  <a:pt x="1546503" y="298756"/>
                  <a:pt x="1546522" y="298966"/>
                </a:cubicBezTo>
                <a:lnTo>
                  <a:pt x="1560666" y="299293"/>
                </a:lnTo>
                <a:close/>
                <a:moveTo>
                  <a:pt x="1487229" y="297956"/>
                </a:moveTo>
                <a:lnTo>
                  <a:pt x="1455939" y="321121"/>
                </a:lnTo>
                <a:lnTo>
                  <a:pt x="1457920" y="324416"/>
                </a:lnTo>
                <a:close/>
                <a:moveTo>
                  <a:pt x="1787999" y="297747"/>
                </a:moveTo>
                <a:lnTo>
                  <a:pt x="1758691" y="324207"/>
                </a:lnTo>
                <a:lnTo>
                  <a:pt x="1789981" y="301052"/>
                </a:lnTo>
                <a:close/>
                <a:moveTo>
                  <a:pt x="1732440" y="296908"/>
                </a:moveTo>
                <a:lnTo>
                  <a:pt x="1681534" y="299147"/>
                </a:lnTo>
                <a:lnTo>
                  <a:pt x="1697856" y="317077"/>
                </a:lnTo>
                <a:lnTo>
                  <a:pt x="1748385" y="328741"/>
                </a:lnTo>
                <a:cubicBezTo>
                  <a:pt x="1748652" y="328008"/>
                  <a:pt x="1749071" y="327407"/>
                  <a:pt x="1749671" y="326988"/>
                </a:cubicBezTo>
                <a:close/>
                <a:moveTo>
                  <a:pt x="1783932" y="296804"/>
                </a:moveTo>
                <a:lnTo>
                  <a:pt x="1758834" y="322816"/>
                </a:lnTo>
                <a:lnTo>
                  <a:pt x="1786742" y="297623"/>
                </a:lnTo>
                <a:cubicBezTo>
                  <a:pt x="1786313" y="297699"/>
                  <a:pt x="1785847" y="297699"/>
                  <a:pt x="1785408" y="297594"/>
                </a:cubicBezTo>
                <a:cubicBezTo>
                  <a:pt x="1784837" y="297461"/>
                  <a:pt x="1784361" y="297166"/>
                  <a:pt x="1783932" y="296804"/>
                </a:cubicBezTo>
                <a:close/>
                <a:moveTo>
                  <a:pt x="1293528" y="295708"/>
                </a:moveTo>
                <a:lnTo>
                  <a:pt x="1273487" y="305433"/>
                </a:lnTo>
                <a:cubicBezTo>
                  <a:pt x="1273707" y="306052"/>
                  <a:pt x="1273830" y="306709"/>
                  <a:pt x="1273659" y="307395"/>
                </a:cubicBezTo>
                <a:cubicBezTo>
                  <a:pt x="1273573" y="307767"/>
                  <a:pt x="1273392" y="308100"/>
                  <a:pt x="1273192" y="308414"/>
                </a:cubicBezTo>
                <a:lnTo>
                  <a:pt x="1318874" y="343190"/>
                </a:lnTo>
                <a:close/>
                <a:moveTo>
                  <a:pt x="1491934" y="294965"/>
                </a:moveTo>
                <a:lnTo>
                  <a:pt x="1462311" y="325683"/>
                </a:lnTo>
                <a:cubicBezTo>
                  <a:pt x="1462768" y="326188"/>
                  <a:pt x="1463130" y="326779"/>
                  <a:pt x="1463225" y="327464"/>
                </a:cubicBezTo>
                <a:lnTo>
                  <a:pt x="1512736" y="325283"/>
                </a:lnTo>
                <a:lnTo>
                  <a:pt x="1495668" y="295470"/>
                </a:lnTo>
                <a:cubicBezTo>
                  <a:pt x="1494982" y="295775"/>
                  <a:pt x="1494210" y="295927"/>
                  <a:pt x="1493410" y="295746"/>
                </a:cubicBezTo>
                <a:cubicBezTo>
                  <a:pt x="1492839" y="295613"/>
                  <a:pt x="1492353" y="295327"/>
                  <a:pt x="1491934" y="294965"/>
                </a:cubicBezTo>
                <a:close/>
                <a:moveTo>
                  <a:pt x="1107991" y="294908"/>
                </a:moveTo>
                <a:lnTo>
                  <a:pt x="1067643" y="334751"/>
                </a:lnTo>
                <a:cubicBezTo>
                  <a:pt x="1068043" y="335265"/>
                  <a:pt x="1068309" y="335846"/>
                  <a:pt x="1068386" y="336485"/>
                </a:cubicBezTo>
                <a:lnTo>
                  <a:pt x="1163398" y="333113"/>
                </a:lnTo>
                <a:cubicBezTo>
                  <a:pt x="1163407" y="332913"/>
                  <a:pt x="1163369" y="332713"/>
                  <a:pt x="1163417" y="332513"/>
                </a:cubicBezTo>
                <a:cubicBezTo>
                  <a:pt x="1163483" y="332217"/>
                  <a:pt x="1163636" y="331989"/>
                  <a:pt x="1163769" y="331732"/>
                </a:cubicBezTo>
                <a:close/>
                <a:moveTo>
                  <a:pt x="1782694" y="294699"/>
                </a:moveTo>
                <a:lnTo>
                  <a:pt x="1733192" y="296880"/>
                </a:lnTo>
                <a:lnTo>
                  <a:pt x="1750252" y="326683"/>
                </a:lnTo>
                <a:cubicBezTo>
                  <a:pt x="1750947" y="326379"/>
                  <a:pt x="1751719" y="326226"/>
                  <a:pt x="1752519" y="326417"/>
                </a:cubicBezTo>
                <a:cubicBezTo>
                  <a:pt x="1753090" y="326541"/>
                  <a:pt x="1753567" y="326836"/>
                  <a:pt x="1753986" y="327198"/>
                </a:cubicBezTo>
                <a:lnTo>
                  <a:pt x="1783618" y="296470"/>
                </a:lnTo>
                <a:cubicBezTo>
                  <a:pt x="1783151" y="295975"/>
                  <a:pt x="1782808" y="295384"/>
                  <a:pt x="1782694" y="294699"/>
                </a:cubicBezTo>
                <a:close/>
                <a:moveTo>
                  <a:pt x="1497544" y="293422"/>
                </a:moveTo>
                <a:cubicBezTo>
                  <a:pt x="1497287" y="294146"/>
                  <a:pt x="1496849" y="294746"/>
                  <a:pt x="1496249" y="295165"/>
                </a:cubicBezTo>
                <a:lnTo>
                  <a:pt x="1513479" y="325255"/>
                </a:lnTo>
                <a:lnTo>
                  <a:pt x="1564402" y="323011"/>
                </a:lnTo>
                <a:lnTo>
                  <a:pt x="1548097" y="305092"/>
                </a:lnTo>
                <a:close/>
                <a:moveTo>
                  <a:pt x="1500525" y="293336"/>
                </a:moveTo>
                <a:lnTo>
                  <a:pt x="1547211" y="304119"/>
                </a:lnTo>
                <a:lnTo>
                  <a:pt x="1545217" y="301928"/>
                </a:lnTo>
                <a:cubicBezTo>
                  <a:pt x="1544388" y="302595"/>
                  <a:pt x="1543321" y="302919"/>
                  <a:pt x="1542216" y="302662"/>
                </a:cubicBezTo>
                <a:cubicBezTo>
                  <a:pt x="1540292" y="302214"/>
                  <a:pt x="1539083" y="300309"/>
                  <a:pt x="1539530" y="298404"/>
                </a:cubicBezTo>
                <a:lnTo>
                  <a:pt x="1541195" y="297365"/>
                </a:lnTo>
                <a:close/>
                <a:moveTo>
                  <a:pt x="1667518" y="293041"/>
                </a:moveTo>
                <a:lnTo>
                  <a:pt x="1656567" y="299400"/>
                </a:lnTo>
                <a:lnTo>
                  <a:pt x="1659033" y="299291"/>
                </a:lnTo>
                <a:close/>
                <a:moveTo>
                  <a:pt x="1299986" y="292555"/>
                </a:moveTo>
                <a:lnTo>
                  <a:pt x="1294328" y="295299"/>
                </a:lnTo>
                <a:lnTo>
                  <a:pt x="1320589" y="344495"/>
                </a:lnTo>
                <a:lnTo>
                  <a:pt x="1367328" y="380061"/>
                </a:lnTo>
                <a:lnTo>
                  <a:pt x="1367509" y="379442"/>
                </a:lnTo>
                <a:close/>
                <a:moveTo>
                  <a:pt x="1674890" y="292498"/>
                </a:moveTo>
                <a:cubicBezTo>
                  <a:pt x="1674242" y="293022"/>
                  <a:pt x="1673442" y="293289"/>
                  <a:pt x="1672566" y="293260"/>
                </a:cubicBezTo>
                <a:lnTo>
                  <a:pt x="1672099" y="298718"/>
                </a:lnTo>
                <a:lnTo>
                  <a:pt x="1680225" y="298361"/>
                </a:lnTo>
                <a:close/>
                <a:moveTo>
                  <a:pt x="2079141" y="292355"/>
                </a:moveTo>
                <a:lnTo>
                  <a:pt x="2073159" y="388853"/>
                </a:lnTo>
                <a:cubicBezTo>
                  <a:pt x="2073254" y="388863"/>
                  <a:pt x="2073340" y="388834"/>
                  <a:pt x="2073426" y="388853"/>
                </a:cubicBezTo>
                <a:cubicBezTo>
                  <a:pt x="2073968" y="388977"/>
                  <a:pt x="2074435" y="389244"/>
                  <a:pt x="2074845" y="389577"/>
                </a:cubicBezTo>
                <a:lnTo>
                  <a:pt x="2096705" y="367974"/>
                </a:lnTo>
                <a:lnTo>
                  <a:pt x="2079455" y="292355"/>
                </a:lnTo>
                <a:cubicBezTo>
                  <a:pt x="2079350" y="292365"/>
                  <a:pt x="2079255" y="292346"/>
                  <a:pt x="2079141" y="292355"/>
                </a:cubicBezTo>
                <a:close/>
                <a:moveTo>
                  <a:pt x="1670128" y="292136"/>
                </a:moveTo>
                <a:lnTo>
                  <a:pt x="1660508" y="299227"/>
                </a:lnTo>
                <a:lnTo>
                  <a:pt x="1671743" y="298734"/>
                </a:lnTo>
                <a:lnTo>
                  <a:pt x="1672214" y="293232"/>
                </a:lnTo>
                <a:cubicBezTo>
                  <a:pt x="1672099" y="293222"/>
                  <a:pt x="1671994" y="293241"/>
                  <a:pt x="1671880" y="293232"/>
                </a:cubicBezTo>
                <a:cubicBezTo>
                  <a:pt x="1671166" y="293051"/>
                  <a:pt x="1670604" y="292641"/>
                  <a:pt x="1670128" y="292136"/>
                </a:cubicBezTo>
                <a:close/>
                <a:moveTo>
                  <a:pt x="1561198" y="291769"/>
                </a:moveTo>
                <a:lnTo>
                  <a:pt x="1502268" y="292603"/>
                </a:lnTo>
                <a:lnTo>
                  <a:pt x="1542449" y="296581"/>
                </a:lnTo>
                <a:lnTo>
                  <a:pt x="1543816" y="295727"/>
                </a:lnTo>
                <a:lnTo>
                  <a:pt x="1545265" y="296860"/>
                </a:lnTo>
                <a:lnTo>
                  <a:pt x="1547359" y="297067"/>
                </a:lnTo>
                <a:close/>
                <a:moveTo>
                  <a:pt x="2081731" y="291136"/>
                </a:moveTo>
                <a:cubicBezTo>
                  <a:pt x="2081322" y="291613"/>
                  <a:pt x="2080779" y="291965"/>
                  <a:pt x="2080179" y="292165"/>
                </a:cubicBezTo>
                <a:lnTo>
                  <a:pt x="2097314" y="367374"/>
                </a:lnTo>
                <a:lnTo>
                  <a:pt x="2137338" y="327846"/>
                </a:lnTo>
                <a:close/>
                <a:moveTo>
                  <a:pt x="2076369" y="291136"/>
                </a:moveTo>
                <a:lnTo>
                  <a:pt x="2039802" y="316397"/>
                </a:lnTo>
                <a:lnTo>
                  <a:pt x="2070911" y="387348"/>
                </a:lnTo>
                <a:lnTo>
                  <a:pt x="2072521" y="388577"/>
                </a:lnTo>
                <a:lnTo>
                  <a:pt x="2078483" y="292327"/>
                </a:lnTo>
                <a:cubicBezTo>
                  <a:pt x="2078398" y="292317"/>
                  <a:pt x="2078312" y="292336"/>
                  <a:pt x="2078217" y="292327"/>
                </a:cubicBezTo>
                <a:cubicBezTo>
                  <a:pt x="2077455" y="292146"/>
                  <a:pt x="2076845" y="291689"/>
                  <a:pt x="2076369" y="291136"/>
                </a:cubicBezTo>
                <a:close/>
                <a:moveTo>
                  <a:pt x="1610509" y="291071"/>
                </a:moveTo>
                <a:lnTo>
                  <a:pt x="1563689" y="291734"/>
                </a:lnTo>
                <a:lnTo>
                  <a:pt x="1549268" y="297256"/>
                </a:lnTo>
                <a:lnTo>
                  <a:pt x="1572642" y="299570"/>
                </a:lnTo>
                <a:lnTo>
                  <a:pt x="1595137" y="300090"/>
                </a:lnTo>
                <a:close/>
                <a:moveTo>
                  <a:pt x="1628975" y="290810"/>
                </a:moveTo>
                <a:lnTo>
                  <a:pt x="1612129" y="291048"/>
                </a:lnTo>
                <a:lnTo>
                  <a:pt x="1596642" y="300137"/>
                </a:lnTo>
                <a:lnTo>
                  <a:pt x="1615749" y="300556"/>
                </a:lnTo>
                <a:close/>
                <a:moveTo>
                  <a:pt x="1638907" y="290669"/>
                </a:moveTo>
                <a:lnTo>
                  <a:pt x="1630397" y="290790"/>
                </a:lnTo>
                <a:lnTo>
                  <a:pt x="1617121" y="300575"/>
                </a:lnTo>
                <a:lnTo>
                  <a:pt x="1623646" y="300728"/>
                </a:lnTo>
                <a:cubicBezTo>
                  <a:pt x="1623655" y="300604"/>
                  <a:pt x="1623626" y="300452"/>
                  <a:pt x="1623655" y="300299"/>
                </a:cubicBezTo>
                <a:cubicBezTo>
                  <a:pt x="1624103" y="298385"/>
                  <a:pt x="1626017" y="297185"/>
                  <a:pt x="1627941" y="297623"/>
                </a:cubicBezTo>
                <a:cubicBezTo>
                  <a:pt x="1628608" y="297785"/>
                  <a:pt x="1629141" y="298156"/>
                  <a:pt x="1629599" y="298613"/>
                </a:cubicBezTo>
                <a:close/>
                <a:moveTo>
                  <a:pt x="1669156" y="290241"/>
                </a:moveTo>
                <a:lnTo>
                  <a:pt x="1639889" y="290655"/>
                </a:lnTo>
                <a:lnTo>
                  <a:pt x="1630027" y="299071"/>
                </a:lnTo>
                <a:cubicBezTo>
                  <a:pt x="1630332" y="299509"/>
                  <a:pt x="1630570" y="300004"/>
                  <a:pt x="1630656" y="300537"/>
                </a:cubicBezTo>
                <a:lnTo>
                  <a:pt x="1655470" y="299448"/>
                </a:lnTo>
                <a:lnTo>
                  <a:pt x="1669528" y="291289"/>
                </a:lnTo>
                <a:cubicBezTo>
                  <a:pt x="1669356" y="290965"/>
                  <a:pt x="1669204" y="290622"/>
                  <a:pt x="1669156" y="290241"/>
                </a:cubicBezTo>
                <a:close/>
                <a:moveTo>
                  <a:pt x="2075740" y="290050"/>
                </a:moveTo>
                <a:lnTo>
                  <a:pt x="2033097" y="301080"/>
                </a:lnTo>
                <a:lnTo>
                  <a:pt x="2039507" y="315701"/>
                </a:lnTo>
                <a:lnTo>
                  <a:pt x="2075921" y="290536"/>
                </a:lnTo>
                <a:cubicBezTo>
                  <a:pt x="2075845" y="290374"/>
                  <a:pt x="2075797" y="290212"/>
                  <a:pt x="2075740" y="290050"/>
                </a:cubicBezTo>
                <a:close/>
                <a:moveTo>
                  <a:pt x="2924313" y="289393"/>
                </a:moveTo>
                <a:lnTo>
                  <a:pt x="2865382" y="420924"/>
                </a:lnTo>
                <a:lnTo>
                  <a:pt x="2942201" y="459719"/>
                </a:lnTo>
                <a:cubicBezTo>
                  <a:pt x="2942686" y="458976"/>
                  <a:pt x="2943449" y="458481"/>
                  <a:pt x="2944306" y="458262"/>
                </a:cubicBezTo>
                <a:lnTo>
                  <a:pt x="2925265" y="289507"/>
                </a:lnTo>
                <a:cubicBezTo>
                  <a:pt x="2925027" y="289507"/>
                  <a:pt x="2924780" y="289555"/>
                  <a:pt x="2924522" y="289488"/>
                </a:cubicBezTo>
                <a:cubicBezTo>
                  <a:pt x="2924446" y="289479"/>
                  <a:pt x="2924389" y="289422"/>
                  <a:pt x="2924313" y="289393"/>
                </a:cubicBezTo>
                <a:close/>
                <a:moveTo>
                  <a:pt x="2922884" y="288555"/>
                </a:moveTo>
                <a:lnTo>
                  <a:pt x="2802679" y="386310"/>
                </a:lnTo>
                <a:cubicBezTo>
                  <a:pt x="2803174" y="387091"/>
                  <a:pt x="2803364" y="388044"/>
                  <a:pt x="2803136" y="389025"/>
                </a:cubicBezTo>
                <a:cubicBezTo>
                  <a:pt x="2803107" y="389177"/>
                  <a:pt x="2803021" y="389263"/>
                  <a:pt x="2802974" y="389406"/>
                </a:cubicBezTo>
                <a:lnTo>
                  <a:pt x="2864572" y="420524"/>
                </a:lnTo>
                <a:lnTo>
                  <a:pt x="2923494" y="289022"/>
                </a:lnTo>
                <a:cubicBezTo>
                  <a:pt x="2923265" y="288888"/>
                  <a:pt x="2923075" y="288717"/>
                  <a:pt x="2922884" y="288555"/>
                </a:cubicBezTo>
                <a:close/>
                <a:moveTo>
                  <a:pt x="2179705" y="288469"/>
                </a:moveTo>
                <a:lnTo>
                  <a:pt x="2152654" y="336970"/>
                </a:lnTo>
                <a:lnTo>
                  <a:pt x="2205375" y="371784"/>
                </a:lnTo>
                <a:cubicBezTo>
                  <a:pt x="2205747" y="371337"/>
                  <a:pt x="2206223" y="371013"/>
                  <a:pt x="2206766" y="370794"/>
                </a:cubicBezTo>
                <a:lnTo>
                  <a:pt x="2181792" y="288698"/>
                </a:lnTo>
                <a:cubicBezTo>
                  <a:pt x="2181287" y="288803"/>
                  <a:pt x="2180782" y="288831"/>
                  <a:pt x="2180248" y="288707"/>
                </a:cubicBezTo>
                <a:cubicBezTo>
                  <a:pt x="2180048" y="288669"/>
                  <a:pt x="2179896" y="288545"/>
                  <a:pt x="2179705" y="288469"/>
                </a:cubicBezTo>
                <a:close/>
                <a:moveTo>
                  <a:pt x="2178839" y="287993"/>
                </a:moveTo>
                <a:lnTo>
                  <a:pt x="2138643" y="327703"/>
                </a:lnTo>
                <a:lnTo>
                  <a:pt x="2151978" y="336513"/>
                </a:lnTo>
                <a:lnTo>
                  <a:pt x="2178972" y="288126"/>
                </a:lnTo>
                <a:cubicBezTo>
                  <a:pt x="2178924" y="288088"/>
                  <a:pt x="2178886" y="288031"/>
                  <a:pt x="2178839" y="287993"/>
                </a:cubicBezTo>
                <a:close/>
                <a:moveTo>
                  <a:pt x="2928380" y="287755"/>
                </a:moveTo>
                <a:cubicBezTo>
                  <a:pt x="2927904" y="288603"/>
                  <a:pt x="2927104" y="289212"/>
                  <a:pt x="2926170" y="289441"/>
                </a:cubicBezTo>
                <a:lnTo>
                  <a:pt x="2945211" y="458186"/>
                </a:lnTo>
                <a:cubicBezTo>
                  <a:pt x="2945458" y="458205"/>
                  <a:pt x="2945706" y="458157"/>
                  <a:pt x="2945954" y="458224"/>
                </a:cubicBezTo>
                <a:cubicBezTo>
                  <a:pt x="2946439" y="458329"/>
                  <a:pt x="2946868" y="458548"/>
                  <a:pt x="2947240" y="458805"/>
                </a:cubicBezTo>
                <a:lnTo>
                  <a:pt x="3052548" y="344533"/>
                </a:lnTo>
                <a:cubicBezTo>
                  <a:pt x="3051853" y="343705"/>
                  <a:pt x="3051491" y="342600"/>
                  <a:pt x="3051738" y="341447"/>
                </a:cubicBezTo>
                <a:cubicBezTo>
                  <a:pt x="3051757" y="341371"/>
                  <a:pt x="3051814" y="341295"/>
                  <a:pt x="3051843" y="341209"/>
                </a:cubicBezTo>
                <a:close/>
                <a:moveTo>
                  <a:pt x="2183801" y="287450"/>
                </a:moveTo>
                <a:cubicBezTo>
                  <a:pt x="2183411" y="287926"/>
                  <a:pt x="2182925" y="288260"/>
                  <a:pt x="2182372" y="288479"/>
                </a:cubicBezTo>
                <a:lnTo>
                  <a:pt x="2207337" y="370584"/>
                </a:lnTo>
                <a:cubicBezTo>
                  <a:pt x="2207833" y="370460"/>
                  <a:pt x="2208338" y="370441"/>
                  <a:pt x="2208881" y="370565"/>
                </a:cubicBezTo>
                <a:cubicBezTo>
                  <a:pt x="2208928" y="370584"/>
                  <a:pt x="2208966" y="370622"/>
                  <a:pt x="2209023" y="370641"/>
                </a:cubicBezTo>
                <a:lnTo>
                  <a:pt x="2230531" y="316463"/>
                </a:lnTo>
                <a:close/>
                <a:moveTo>
                  <a:pt x="1799201" y="286383"/>
                </a:moveTo>
                <a:lnTo>
                  <a:pt x="1789371" y="292536"/>
                </a:lnTo>
                <a:cubicBezTo>
                  <a:pt x="1789723" y="293251"/>
                  <a:pt x="1789895" y="294070"/>
                  <a:pt x="1789695" y="294927"/>
                </a:cubicBezTo>
                <a:cubicBezTo>
                  <a:pt x="1789695" y="294937"/>
                  <a:pt x="1789666" y="294975"/>
                  <a:pt x="1789666" y="294994"/>
                </a:cubicBezTo>
                <a:close/>
                <a:moveTo>
                  <a:pt x="2177534" y="285678"/>
                </a:moveTo>
                <a:lnTo>
                  <a:pt x="2082531" y="289050"/>
                </a:lnTo>
                <a:cubicBezTo>
                  <a:pt x="2082522" y="289241"/>
                  <a:pt x="2082570" y="289441"/>
                  <a:pt x="2082522" y="289650"/>
                </a:cubicBezTo>
                <a:cubicBezTo>
                  <a:pt x="2082446" y="289946"/>
                  <a:pt x="2082293" y="290165"/>
                  <a:pt x="2082169" y="290422"/>
                </a:cubicBezTo>
                <a:lnTo>
                  <a:pt x="2137938" y="327255"/>
                </a:lnTo>
                <a:lnTo>
                  <a:pt x="2178277" y="287402"/>
                </a:lnTo>
                <a:cubicBezTo>
                  <a:pt x="2177886" y="286898"/>
                  <a:pt x="2177629" y="286317"/>
                  <a:pt x="2177534" y="285678"/>
                </a:cubicBezTo>
                <a:close/>
                <a:moveTo>
                  <a:pt x="1093941" y="285640"/>
                </a:moveTo>
                <a:lnTo>
                  <a:pt x="1066957" y="334037"/>
                </a:lnTo>
                <a:cubicBezTo>
                  <a:pt x="1067005" y="334065"/>
                  <a:pt x="1067043" y="334132"/>
                  <a:pt x="1067090" y="334170"/>
                </a:cubicBezTo>
                <a:lnTo>
                  <a:pt x="1107295" y="294460"/>
                </a:lnTo>
                <a:close/>
                <a:moveTo>
                  <a:pt x="1239350" y="283707"/>
                </a:moveTo>
                <a:lnTo>
                  <a:pt x="1207146" y="305957"/>
                </a:lnTo>
                <a:lnTo>
                  <a:pt x="1213680" y="320864"/>
                </a:lnTo>
                <a:lnTo>
                  <a:pt x="1260210" y="308834"/>
                </a:lnTo>
                <a:lnTo>
                  <a:pt x="1262334" y="301175"/>
                </a:lnTo>
                <a:close/>
                <a:moveTo>
                  <a:pt x="193772" y="281649"/>
                </a:moveTo>
                <a:cubicBezTo>
                  <a:pt x="193152" y="282726"/>
                  <a:pt x="192038" y="283373"/>
                  <a:pt x="190800" y="283402"/>
                </a:cubicBezTo>
                <a:lnTo>
                  <a:pt x="183608" y="385453"/>
                </a:lnTo>
                <a:cubicBezTo>
                  <a:pt x="183675" y="385462"/>
                  <a:pt x="183751" y="385443"/>
                  <a:pt x="183827" y="385462"/>
                </a:cubicBezTo>
                <a:cubicBezTo>
                  <a:pt x="184885" y="385691"/>
                  <a:pt x="185685" y="386415"/>
                  <a:pt x="186161" y="387291"/>
                </a:cubicBezTo>
                <a:lnTo>
                  <a:pt x="317187" y="337028"/>
                </a:lnTo>
                <a:cubicBezTo>
                  <a:pt x="317044" y="336485"/>
                  <a:pt x="316987" y="335923"/>
                  <a:pt x="317120" y="335342"/>
                </a:cubicBezTo>
                <a:cubicBezTo>
                  <a:pt x="317139" y="335256"/>
                  <a:pt x="317197" y="335189"/>
                  <a:pt x="317225" y="335103"/>
                </a:cubicBezTo>
                <a:close/>
                <a:moveTo>
                  <a:pt x="187333" y="280906"/>
                </a:moveTo>
                <a:lnTo>
                  <a:pt x="69204" y="303223"/>
                </a:lnTo>
                <a:cubicBezTo>
                  <a:pt x="69232" y="303585"/>
                  <a:pt x="69261" y="303947"/>
                  <a:pt x="69175" y="304309"/>
                </a:cubicBezTo>
                <a:cubicBezTo>
                  <a:pt x="69099" y="304652"/>
                  <a:pt x="68918" y="304947"/>
                  <a:pt x="68746" y="305243"/>
                </a:cubicBezTo>
                <a:lnTo>
                  <a:pt x="180427" y="386558"/>
                </a:lnTo>
                <a:cubicBezTo>
                  <a:pt x="181075" y="385853"/>
                  <a:pt x="181961" y="385453"/>
                  <a:pt x="182942" y="385424"/>
                </a:cubicBezTo>
                <a:lnTo>
                  <a:pt x="190123" y="283383"/>
                </a:lnTo>
                <a:cubicBezTo>
                  <a:pt x="190047" y="283373"/>
                  <a:pt x="189981" y="283392"/>
                  <a:pt x="189904" y="283383"/>
                </a:cubicBezTo>
                <a:cubicBezTo>
                  <a:pt x="188609" y="283087"/>
                  <a:pt x="187695" y="282097"/>
                  <a:pt x="187333" y="280906"/>
                </a:cubicBezTo>
                <a:close/>
                <a:moveTo>
                  <a:pt x="1927055" y="278963"/>
                </a:moveTo>
                <a:lnTo>
                  <a:pt x="1952401" y="326445"/>
                </a:lnTo>
                <a:lnTo>
                  <a:pt x="1972441" y="316720"/>
                </a:lnTo>
                <a:cubicBezTo>
                  <a:pt x="1972222" y="316101"/>
                  <a:pt x="1972108" y="315454"/>
                  <a:pt x="1972270" y="314768"/>
                </a:cubicBezTo>
                <a:cubicBezTo>
                  <a:pt x="1972356" y="314387"/>
                  <a:pt x="1972537" y="314053"/>
                  <a:pt x="1972737" y="313739"/>
                </a:cubicBezTo>
                <a:close/>
                <a:moveTo>
                  <a:pt x="2142834" y="275801"/>
                </a:moveTo>
                <a:lnTo>
                  <a:pt x="2083513" y="288364"/>
                </a:lnTo>
                <a:lnTo>
                  <a:pt x="2177553" y="285031"/>
                </a:lnTo>
                <a:cubicBezTo>
                  <a:pt x="2177562" y="284954"/>
                  <a:pt x="2177543" y="284869"/>
                  <a:pt x="2177562" y="284793"/>
                </a:cubicBezTo>
                <a:close/>
                <a:moveTo>
                  <a:pt x="740697" y="274972"/>
                </a:moveTo>
                <a:lnTo>
                  <a:pt x="631102" y="318701"/>
                </a:lnTo>
                <a:cubicBezTo>
                  <a:pt x="631217" y="319149"/>
                  <a:pt x="631245" y="319616"/>
                  <a:pt x="631179" y="320083"/>
                </a:cubicBezTo>
                <a:lnTo>
                  <a:pt x="780959" y="360249"/>
                </a:lnTo>
                <a:cubicBezTo>
                  <a:pt x="781245" y="359573"/>
                  <a:pt x="781655" y="358983"/>
                  <a:pt x="782255" y="358602"/>
                </a:cubicBezTo>
                <a:close/>
                <a:moveTo>
                  <a:pt x="1399151" y="270210"/>
                </a:moveTo>
                <a:lnTo>
                  <a:pt x="1368490" y="379347"/>
                </a:lnTo>
                <a:lnTo>
                  <a:pt x="1369271" y="380347"/>
                </a:lnTo>
                <a:cubicBezTo>
                  <a:pt x="1369938" y="379947"/>
                  <a:pt x="1370747" y="379795"/>
                  <a:pt x="1371566" y="379909"/>
                </a:cubicBezTo>
                <a:close/>
                <a:moveTo>
                  <a:pt x="2171628" y="269696"/>
                </a:moveTo>
                <a:lnTo>
                  <a:pt x="2144844" y="275372"/>
                </a:lnTo>
                <a:lnTo>
                  <a:pt x="2177801" y="283907"/>
                </a:lnTo>
                <a:cubicBezTo>
                  <a:pt x="2178058" y="283278"/>
                  <a:pt x="2178448" y="282745"/>
                  <a:pt x="2178982" y="282364"/>
                </a:cubicBezTo>
                <a:close/>
                <a:moveTo>
                  <a:pt x="1029228" y="268838"/>
                </a:moveTo>
                <a:lnTo>
                  <a:pt x="1013617" y="304585"/>
                </a:lnTo>
                <a:lnTo>
                  <a:pt x="1014750" y="305300"/>
                </a:lnTo>
                <a:close/>
                <a:moveTo>
                  <a:pt x="2462017" y="264704"/>
                </a:moveTo>
                <a:lnTo>
                  <a:pt x="2461207" y="361869"/>
                </a:lnTo>
                <a:cubicBezTo>
                  <a:pt x="2461360" y="361878"/>
                  <a:pt x="2461503" y="361840"/>
                  <a:pt x="2461655" y="361878"/>
                </a:cubicBezTo>
                <a:cubicBezTo>
                  <a:pt x="2462684" y="362116"/>
                  <a:pt x="2463474" y="362793"/>
                  <a:pt x="2463951" y="363650"/>
                </a:cubicBezTo>
                <a:lnTo>
                  <a:pt x="2477848" y="358107"/>
                </a:lnTo>
                <a:close/>
                <a:moveTo>
                  <a:pt x="767329" y="264352"/>
                </a:moveTo>
                <a:lnTo>
                  <a:pt x="741497" y="274667"/>
                </a:lnTo>
                <a:lnTo>
                  <a:pt x="783036" y="358268"/>
                </a:lnTo>
                <a:cubicBezTo>
                  <a:pt x="783102" y="358240"/>
                  <a:pt x="783169" y="358211"/>
                  <a:pt x="783226" y="358183"/>
                </a:cubicBezTo>
                <a:close/>
                <a:moveTo>
                  <a:pt x="2197946" y="264133"/>
                </a:moveTo>
                <a:lnTo>
                  <a:pt x="2172362" y="269543"/>
                </a:lnTo>
                <a:lnTo>
                  <a:pt x="2179620" y="282021"/>
                </a:lnTo>
                <a:cubicBezTo>
                  <a:pt x="2180296" y="281716"/>
                  <a:pt x="2181067" y="281564"/>
                  <a:pt x="2181858" y="281745"/>
                </a:cubicBezTo>
                <a:cubicBezTo>
                  <a:pt x="2182277" y="281840"/>
                  <a:pt x="2182639" y="282030"/>
                  <a:pt x="2182991" y="282249"/>
                </a:cubicBezTo>
                <a:close/>
                <a:moveTo>
                  <a:pt x="2462903" y="263895"/>
                </a:moveTo>
                <a:cubicBezTo>
                  <a:pt x="2462836" y="263923"/>
                  <a:pt x="2462769" y="263952"/>
                  <a:pt x="2462703" y="263971"/>
                </a:cubicBezTo>
                <a:lnTo>
                  <a:pt x="2478600" y="357811"/>
                </a:lnTo>
                <a:lnTo>
                  <a:pt x="2504432" y="347505"/>
                </a:lnTo>
                <a:close/>
                <a:moveTo>
                  <a:pt x="1277250" y="263294"/>
                </a:moveTo>
                <a:lnTo>
                  <a:pt x="1293957" y="294584"/>
                </a:lnTo>
                <a:lnTo>
                  <a:pt x="1299481" y="291898"/>
                </a:lnTo>
                <a:close/>
                <a:moveTo>
                  <a:pt x="2459426" y="263247"/>
                </a:moveTo>
                <a:lnTo>
                  <a:pt x="2414344" y="303681"/>
                </a:lnTo>
                <a:lnTo>
                  <a:pt x="2459045" y="362307"/>
                </a:lnTo>
                <a:cubicBezTo>
                  <a:pt x="2459502" y="362040"/>
                  <a:pt x="2460017" y="361897"/>
                  <a:pt x="2460569" y="361850"/>
                </a:cubicBezTo>
                <a:lnTo>
                  <a:pt x="2461379" y="264085"/>
                </a:lnTo>
                <a:cubicBezTo>
                  <a:pt x="2461226" y="264066"/>
                  <a:pt x="2461093" y="264095"/>
                  <a:pt x="2460922" y="264066"/>
                </a:cubicBezTo>
                <a:cubicBezTo>
                  <a:pt x="2460341" y="263923"/>
                  <a:pt x="2459845" y="263628"/>
                  <a:pt x="2459426" y="263247"/>
                </a:cubicBezTo>
                <a:close/>
                <a:moveTo>
                  <a:pt x="1273869" y="262504"/>
                </a:moveTo>
                <a:lnTo>
                  <a:pt x="1263258" y="300633"/>
                </a:lnTo>
                <a:lnTo>
                  <a:pt x="1267468" y="303976"/>
                </a:lnTo>
                <a:lnTo>
                  <a:pt x="1267668" y="304138"/>
                </a:lnTo>
                <a:cubicBezTo>
                  <a:pt x="1268354" y="303442"/>
                  <a:pt x="1269268" y="303061"/>
                  <a:pt x="1270278" y="303080"/>
                </a:cubicBezTo>
                <a:lnTo>
                  <a:pt x="1273916" y="262504"/>
                </a:lnTo>
                <a:cubicBezTo>
                  <a:pt x="1273897" y="262504"/>
                  <a:pt x="1273878" y="262504"/>
                  <a:pt x="1273869" y="262504"/>
                </a:cubicBezTo>
                <a:close/>
                <a:moveTo>
                  <a:pt x="943837" y="262332"/>
                </a:moveTo>
                <a:lnTo>
                  <a:pt x="986728" y="364193"/>
                </a:lnTo>
                <a:lnTo>
                  <a:pt x="1012579" y="305005"/>
                </a:lnTo>
                <a:close/>
                <a:moveTo>
                  <a:pt x="1275716" y="262294"/>
                </a:moveTo>
                <a:cubicBezTo>
                  <a:pt x="1275288" y="262456"/>
                  <a:pt x="1274850" y="262523"/>
                  <a:pt x="1274383" y="262513"/>
                </a:cubicBezTo>
                <a:lnTo>
                  <a:pt x="1270735" y="303099"/>
                </a:lnTo>
                <a:cubicBezTo>
                  <a:pt x="1270821" y="303099"/>
                  <a:pt x="1270906" y="303080"/>
                  <a:pt x="1271001" y="303099"/>
                </a:cubicBezTo>
                <a:cubicBezTo>
                  <a:pt x="1271944" y="303319"/>
                  <a:pt x="1272716" y="303909"/>
                  <a:pt x="1273202" y="304671"/>
                </a:cubicBezTo>
                <a:lnTo>
                  <a:pt x="1293147" y="294984"/>
                </a:lnTo>
                <a:close/>
                <a:moveTo>
                  <a:pt x="2089180" y="261923"/>
                </a:moveTo>
                <a:lnTo>
                  <a:pt x="2080550" y="285688"/>
                </a:lnTo>
                <a:cubicBezTo>
                  <a:pt x="2081407" y="286098"/>
                  <a:pt x="2082027" y="286793"/>
                  <a:pt x="2082341" y="287669"/>
                </a:cubicBezTo>
                <a:lnTo>
                  <a:pt x="2140824" y="275277"/>
                </a:lnTo>
                <a:close/>
                <a:moveTo>
                  <a:pt x="2464979" y="261904"/>
                </a:moveTo>
                <a:cubicBezTo>
                  <a:pt x="2464693" y="262580"/>
                  <a:pt x="2464274" y="263161"/>
                  <a:pt x="2463684" y="263561"/>
                </a:cubicBezTo>
                <a:lnTo>
                  <a:pt x="2505232" y="347181"/>
                </a:lnTo>
                <a:lnTo>
                  <a:pt x="2614826" y="303452"/>
                </a:lnTo>
                <a:cubicBezTo>
                  <a:pt x="2614712" y="303014"/>
                  <a:pt x="2614693" y="302547"/>
                  <a:pt x="2614750" y="302071"/>
                </a:cubicBezTo>
                <a:close/>
                <a:moveTo>
                  <a:pt x="1271792" y="261304"/>
                </a:moveTo>
                <a:lnTo>
                  <a:pt x="1240712" y="282773"/>
                </a:lnTo>
                <a:lnTo>
                  <a:pt x="1262629" y="300147"/>
                </a:lnTo>
                <a:lnTo>
                  <a:pt x="1273164" y="262275"/>
                </a:lnTo>
                <a:cubicBezTo>
                  <a:pt x="1272621" y="262056"/>
                  <a:pt x="1272154" y="261732"/>
                  <a:pt x="1271792" y="261304"/>
                </a:cubicBezTo>
                <a:close/>
                <a:moveTo>
                  <a:pt x="786893" y="259856"/>
                </a:moveTo>
                <a:cubicBezTo>
                  <a:pt x="786436" y="260123"/>
                  <a:pt x="785922" y="260266"/>
                  <a:pt x="785369" y="260313"/>
                </a:cubicBezTo>
                <a:lnTo>
                  <a:pt x="784560" y="358078"/>
                </a:lnTo>
                <a:cubicBezTo>
                  <a:pt x="784703" y="358087"/>
                  <a:pt x="784845" y="358059"/>
                  <a:pt x="785007" y="358087"/>
                </a:cubicBezTo>
                <a:cubicBezTo>
                  <a:pt x="785588" y="358230"/>
                  <a:pt x="786084" y="358525"/>
                  <a:pt x="786512" y="358907"/>
                </a:cubicBezTo>
                <a:lnTo>
                  <a:pt x="831594" y="318473"/>
                </a:lnTo>
                <a:close/>
                <a:moveTo>
                  <a:pt x="781969" y="258503"/>
                </a:moveTo>
                <a:lnTo>
                  <a:pt x="768091" y="264037"/>
                </a:lnTo>
                <a:lnTo>
                  <a:pt x="783912" y="357449"/>
                </a:lnTo>
                <a:lnTo>
                  <a:pt x="784722" y="260285"/>
                </a:lnTo>
                <a:cubicBezTo>
                  <a:pt x="784579" y="260285"/>
                  <a:pt x="784426" y="260313"/>
                  <a:pt x="784274" y="260285"/>
                </a:cubicBezTo>
                <a:cubicBezTo>
                  <a:pt x="783245" y="260047"/>
                  <a:pt x="782455" y="259361"/>
                  <a:pt x="781969" y="258503"/>
                </a:cubicBezTo>
                <a:close/>
                <a:moveTo>
                  <a:pt x="2259201" y="257961"/>
                </a:moveTo>
                <a:lnTo>
                  <a:pt x="2233341" y="317158"/>
                </a:lnTo>
                <a:lnTo>
                  <a:pt x="2302102" y="359821"/>
                </a:lnTo>
                <a:close/>
                <a:moveTo>
                  <a:pt x="2259934" y="257265"/>
                </a:moveTo>
                <a:lnTo>
                  <a:pt x="2303492" y="360678"/>
                </a:lnTo>
                <a:lnTo>
                  <a:pt x="2327943" y="375871"/>
                </a:lnTo>
                <a:cubicBezTo>
                  <a:pt x="2328124" y="375642"/>
                  <a:pt x="2328343" y="375452"/>
                  <a:pt x="2328581" y="375271"/>
                </a:cubicBezTo>
                <a:close/>
                <a:moveTo>
                  <a:pt x="2069930" y="256942"/>
                </a:moveTo>
                <a:lnTo>
                  <a:pt x="2078407" y="285336"/>
                </a:lnTo>
                <a:cubicBezTo>
                  <a:pt x="2078855" y="285250"/>
                  <a:pt x="2079350" y="285259"/>
                  <a:pt x="2079836" y="285364"/>
                </a:cubicBezTo>
                <a:cubicBezTo>
                  <a:pt x="2079874" y="285364"/>
                  <a:pt x="2079893" y="285393"/>
                  <a:pt x="2079922" y="285402"/>
                </a:cubicBezTo>
                <a:lnTo>
                  <a:pt x="2088513" y="261752"/>
                </a:lnTo>
                <a:close/>
                <a:moveTo>
                  <a:pt x="2366062" y="256894"/>
                </a:moveTo>
                <a:lnTo>
                  <a:pt x="2332020" y="374861"/>
                </a:lnTo>
                <a:cubicBezTo>
                  <a:pt x="2332391" y="375013"/>
                  <a:pt x="2332706" y="375204"/>
                  <a:pt x="2333001" y="375433"/>
                </a:cubicBezTo>
                <a:lnTo>
                  <a:pt x="2342421" y="366974"/>
                </a:lnTo>
                <a:close/>
                <a:moveTo>
                  <a:pt x="902336" y="256236"/>
                </a:moveTo>
                <a:lnTo>
                  <a:pt x="832747" y="318644"/>
                </a:lnTo>
                <a:lnTo>
                  <a:pt x="875019" y="374080"/>
                </a:lnTo>
                <a:cubicBezTo>
                  <a:pt x="875638" y="373708"/>
                  <a:pt x="876362" y="373575"/>
                  <a:pt x="877114" y="373632"/>
                </a:cubicBezTo>
                <a:close/>
                <a:moveTo>
                  <a:pt x="921720" y="255970"/>
                </a:moveTo>
                <a:lnTo>
                  <a:pt x="979889" y="371137"/>
                </a:lnTo>
                <a:lnTo>
                  <a:pt x="983785" y="370927"/>
                </a:lnTo>
                <a:lnTo>
                  <a:pt x="985842" y="366231"/>
                </a:lnTo>
                <a:close/>
                <a:moveTo>
                  <a:pt x="1148605" y="254779"/>
                </a:moveTo>
                <a:lnTo>
                  <a:pt x="1108591" y="294308"/>
                </a:lnTo>
                <a:lnTo>
                  <a:pt x="1164198" y="331027"/>
                </a:lnTo>
                <a:cubicBezTo>
                  <a:pt x="1164617" y="330541"/>
                  <a:pt x="1165160" y="330189"/>
                  <a:pt x="1165760" y="329989"/>
                </a:cubicBezTo>
                <a:close/>
                <a:moveTo>
                  <a:pt x="2255925" y="254598"/>
                </a:moveTo>
                <a:lnTo>
                  <a:pt x="2231521" y="316025"/>
                </a:lnTo>
                <a:lnTo>
                  <a:pt x="2232693" y="316739"/>
                </a:lnTo>
                <a:lnTo>
                  <a:pt x="2258801" y="256989"/>
                </a:lnTo>
                <a:lnTo>
                  <a:pt x="2257801" y="254598"/>
                </a:lnTo>
                <a:cubicBezTo>
                  <a:pt x="2257239" y="254741"/>
                  <a:pt x="2256668" y="254808"/>
                  <a:pt x="2256067" y="254665"/>
                </a:cubicBezTo>
                <a:cubicBezTo>
                  <a:pt x="2256010" y="254655"/>
                  <a:pt x="2255972" y="254608"/>
                  <a:pt x="2255925" y="254598"/>
                </a:cubicBezTo>
                <a:close/>
                <a:moveTo>
                  <a:pt x="2246999" y="253741"/>
                </a:moveTo>
                <a:lnTo>
                  <a:pt x="2199203" y="263857"/>
                </a:lnTo>
                <a:lnTo>
                  <a:pt x="2183573" y="282783"/>
                </a:lnTo>
                <a:cubicBezTo>
                  <a:pt x="2183782" y="282992"/>
                  <a:pt x="2183982" y="283192"/>
                  <a:pt x="2184134" y="283431"/>
                </a:cubicBezTo>
                <a:close/>
                <a:moveTo>
                  <a:pt x="2253753" y="252893"/>
                </a:moveTo>
                <a:lnTo>
                  <a:pt x="2184354" y="284050"/>
                </a:lnTo>
                <a:cubicBezTo>
                  <a:pt x="2184592" y="284669"/>
                  <a:pt x="2184697" y="285336"/>
                  <a:pt x="2184535" y="286031"/>
                </a:cubicBezTo>
                <a:cubicBezTo>
                  <a:pt x="2184477" y="286279"/>
                  <a:pt x="2184344" y="286469"/>
                  <a:pt x="2184249" y="286679"/>
                </a:cubicBezTo>
                <a:lnTo>
                  <a:pt x="2230864" y="315616"/>
                </a:lnTo>
                <a:lnTo>
                  <a:pt x="2255220" y="254294"/>
                </a:lnTo>
                <a:cubicBezTo>
                  <a:pt x="2254591" y="253970"/>
                  <a:pt x="2254077" y="253493"/>
                  <a:pt x="2253753" y="252893"/>
                </a:cubicBezTo>
                <a:close/>
                <a:moveTo>
                  <a:pt x="2253543" y="252351"/>
                </a:moveTo>
                <a:lnTo>
                  <a:pt x="2249562" y="253189"/>
                </a:lnTo>
                <a:lnTo>
                  <a:pt x="2208947" y="272372"/>
                </a:lnTo>
                <a:close/>
                <a:moveTo>
                  <a:pt x="1036915" y="251512"/>
                </a:moveTo>
                <a:lnTo>
                  <a:pt x="1015408" y="305681"/>
                </a:lnTo>
                <a:lnTo>
                  <a:pt x="1062137" y="334694"/>
                </a:lnTo>
                <a:cubicBezTo>
                  <a:pt x="1062518" y="334227"/>
                  <a:pt x="1063014" y="333894"/>
                  <a:pt x="1063576" y="333675"/>
                </a:cubicBezTo>
                <a:lnTo>
                  <a:pt x="1038601" y="251579"/>
                </a:lnTo>
                <a:cubicBezTo>
                  <a:pt x="1038096" y="251693"/>
                  <a:pt x="1037582" y="251703"/>
                  <a:pt x="1037048" y="251588"/>
                </a:cubicBezTo>
                <a:cubicBezTo>
                  <a:pt x="1036991" y="251569"/>
                  <a:pt x="1036963" y="251541"/>
                  <a:pt x="1036915" y="251512"/>
                </a:cubicBezTo>
                <a:close/>
                <a:moveTo>
                  <a:pt x="2253362" y="251398"/>
                </a:moveTo>
                <a:lnTo>
                  <a:pt x="2253172" y="251484"/>
                </a:lnTo>
                <a:lnTo>
                  <a:pt x="2253362" y="251455"/>
                </a:lnTo>
                <a:cubicBezTo>
                  <a:pt x="2253353" y="251436"/>
                  <a:pt x="2253362" y="251427"/>
                  <a:pt x="2253362" y="251398"/>
                </a:cubicBezTo>
                <a:close/>
                <a:moveTo>
                  <a:pt x="2261278" y="251274"/>
                </a:moveTo>
                <a:lnTo>
                  <a:pt x="2260354" y="251331"/>
                </a:lnTo>
                <a:cubicBezTo>
                  <a:pt x="2260354" y="251550"/>
                  <a:pt x="2260401" y="251760"/>
                  <a:pt x="2260344" y="251979"/>
                </a:cubicBezTo>
                <a:cubicBezTo>
                  <a:pt x="2260144" y="252846"/>
                  <a:pt x="2259620" y="253522"/>
                  <a:pt x="2258963" y="254017"/>
                </a:cubicBezTo>
                <a:lnTo>
                  <a:pt x="2259611" y="255103"/>
                </a:lnTo>
                <a:close/>
                <a:moveTo>
                  <a:pt x="2266031" y="251017"/>
                </a:moveTo>
                <a:lnTo>
                  <a:pt x="2262144" y="251236"/>
                </a:lnTo>
                <a:lnTo>
                  <a:pt x="2260096" y="255932"/>
                </a:lnTo>
                <a:lnTo>
                  <a:pt x="2324219" y="366184"/>
                </a:lnTo>
                <a:close/>
                <a:moveTo>
                  <a:pt x="1040544" y="250379"/>
                </a:moveTo>
                <a:cubicBezTo>
                  <a:pt x="1040173" y="250817"/>
                  <a:pt x="1039687" y="251141"/>
                  <a:pt x="1039153" y="251360"/>
                </a:cubicBezTo>
                <a:lnTo>
                  <a:pt x="1064128" y="333465"/>
                </a:lnTo>
                <a:cubicBezTo>
                  <a:pt x="1064623" y="333360"/>
                  <a:pt x="1065147" y="333322"/>
                  <a:pt x="1065671" y="333456"/>
                </a:cubicBezTo>
                <a:cubicBezTo>
                  <a:pt x="1065871" y="333494"/>
                  <a:pt x="1066024" y="333618"/>
                  <a:pt x="1066214" y="333694"/>
                </a:cubicBezTo>
                <a:lnTo>
                  <a:pt x="1093255" y="285193"/>
                </a:lnTo>
                <a:close/>
                <a:moveTo>
                  <a:pt x="2763426" y="250169"/>
                </a:moveTo>
                <a:lnTo>
                  <a:pt x="2773503" y="393111"/>
                </a:lnTo>
                <a:lnTo>
                  <a:pt x="2796154" y="388539"/>
                </a:lnTo>
                <a:cubicBezTo>
                  <a:pt x="2796116" y="388158"/>
                  <a:pt x="2796097" y="387796"/>
                  <a:pt x="2796183" y="387405"/>
                </a:cubicBezTo>
                <a:cubicBezTo>
                  <a:pt x="2796459" y="386215"/>
                  <a:pt x="2797335" y="385358"/>
                  <a:pt x="2798402" y="384939"/>
                </a:cubicBezTo>
                <a:close/>
                <a:moveTo>
                  <a:pt x="2265192" y="249350"/>
                </a:moveTo>
                <a:cubicBezTo>
                  <a:pt x="2264564" y="249579"/>
                  <a:pt x="2263878" y="249703"/>
                  <a:pt x="2263173" y="249541"/>
                </a:cubicBezTo>
                <a:cubicBezTo>
                  <a:pt x="2263087" y="249512"/>
                  <a:pt x="2263011" y="249445"/>
                  <a:pt x="2262925" y="249417"/>
                </a:cubicBezTo>
                <a:lnTo>
                  <a:pt x="2262440" y="250531"/>
                </a:lnTo>
                <a:lnTo>
                  <a:pt x="2265707" y="250360"/>
                </a:lnTo>
                <a:close/>
                <a:moveTo>
                  <a:pt x="2261220" y="248236"/>
                </a:moveTo>
                <a:lnTo>
                  <a:pt x="2259839" y="249226"/>
                </a:lnTo>
                <a:cubicBezTo>
                  <a:pt x="2260116" y="249645"/>
                  <a:pt x="2260296" y="250122"/>
                  <a:pt x="2260382" y="250636"/>
                </a:cubicBezTo>
                <a:lnTo>
                  <a:pt x="2261582" y="250579"/>
                </a:lnTo>
                <a:lnTo>
                  <a:pt x="2262221" y="249102"/>
                </a:lnTo>
                <a:cubicBezTo>
                  <a:pt x="2261820" y="248864"/>
                  <a:pt x="2261487" y="248579"/>
                  <a:pt x="2261220" y="248236"/>
                </a:cubicBezTo>
                <a:close/>
                <a:moveTo>
                  <a:pt x="2370910" y="248093"/>
                </a:moveTo>
                <a:cubicBezTo>
                  <a:pt x="2370291" y="248455"/>
                  <a:pt x="2369548" y="248588"/>
                  <a:pt x="2368805" y="248531"/>
                </a:cubicBezTo>
                <a:lnTo>
                  <a:pt x="2343583" y="365927"/>
                </a:lnTo>
                <a:lnTo>
                  <a:pt x="2413182" y="303509"/>
                </a:lnTo>
                <a:close/>
                <a:moveTo>
                  <a:pt x="2260916" y="247836"/>
                </a:moveTo>
                <a:lnTo>
                  <a:pt x="2259268" y="248617"/>
                </a:lnTo>
                <a:cubicBezTo>
                  <a:pt x="2259391" y="248740"/>
                  <a:pt x="2259515" y="248874"/>
                  <a:pt x="2259630" y="248998"/>
                </a:cubicBezTo>
                <a:lnTo>
                  <a:pt x="2261001" y="248007"/>
                </a:lnTo>
                <a:cubicBezTo>
                  <a:pt x="2260973" y="247950"/>
                  <a:pt x="2260935" y="247893"/>
                  <a:pt x="2260916" y="247836"/>
                </a:cubicBezTo>
                <a:close/>
                <a:moveTo>
                  <a:pt x="916462" y="247350"/>
                </a:moveTo>
                <a:cubicBezTo>
                  <a:pt x="915890" y="247559"/>
                  <a:pt x="915281" y="247654"/>
                  <a:pt x="914643" y="247540"/>
                </a:cubicBezTo>
                <a:lnTo>
                  <a:pt x="878171" y="373889"/>
                </a:lnTo>
                <a:cubicBezTo>
                  <a:pt x="879343" y="374385"/>
                  <a:pt x="880181" y="375385"/>
                  <a:pt x="880362" y="376594"/>
                </a:cubicBezTo>
                <a:lnTo>
                  <a:pt x="979022" y="371184"/>
                </a:lnTo>
                <a:close/>
                <a:moveTo>
                  <a:pt x="2759511" y="247188"/>
                </a:moveTo>
                <a:lnTo>
                  <a:pt x="2621646" y="301652"/>
                </a:lnTo>
                <a:cubicBezTo>
                  <a:pt x="2621780" y="302195"/>
                  <a:pt x="2621846" y="302776"/>
                  <a:pt x="2621713" y="303366"/>
                </a:cubicBezTo>
                <a:cubicBezTo>
                  <a:pt x="2621475" y="304405"/>
                  <a:pt x="2620789" y="305205"/>
                  <a:pt x="2619913" y="305681"/>
                </a:cubicBezTo>
                <a:lnTo>
                  <a:pt x="2664052" y="412066"/>
                </a:lnTo>
                <a:cubicBezTo>
                  <a:pt x="2664623" y="411894"/>
                  <a:pt x="2665242" y="411809"/>
                  <a:pt x="2665871" y="411951"/>
                </a:cubicBezTo>
                <a:cubicBezTo>
                  <a:pt x="2667147" y="412247"/>
                  <a:pt x="2668043" y="413218"/>
                  <a:pt x="2668414" y="414371"/>
                </a:cubicBezTo>
                <a:lnTo>
                  <a:pt x="2772580" y="393292"/>
                </a:lnTo>
                <a:lnTo>
                  <a:pt x="2762426" y="249017"/>
                </a:lnTo>
                <a:cubicBezTo>
                  <a:pt x="2762216" y="248998"/>
                  <a:pt x="2762036" y="249036"/>
                  <a:pt x="2761835" y="248998"/>
                </a:cubicBezTo>
                <a:cubicBezTo>
                  <a:pt x="2760788" y="248759"/>
                  <a:pt x="2759987" y="248074"/>
                  <a:pt x="2759511" y="247188"/>
                </a:cubicBezTo>
                <a:close/>
                <a:moveTo>
                  <a:pt x="2765912" y="246778"/>
                </a:moveTo>
                <a:cubicBezTo>
                  <a:pt x="2765541" y="247731"/>
                  <a:pt x="2764817" y="248436"/>
                  <a:pt x="2763893" y="248788"/>
                </a:cubicBezTo>
                <a:lnTo>
                  <a:pt x="2799164" y="384681"/>
                </a:lnTo>
                <a:cubicBezTo>
                  <a:pt x="2799593" y="384624"/>
                  <a:pt x="2800021" y="384624"/>
                  <a:pt x="2800469" y="384729"/>
                </a:cubicBezTo>
                <a:cubicBezTo>
                  <a:pt x="2801117" y="384872"/>
                  <a:pt x="2801650" y="385234"/>
                  <a:pt x="2802098" y="385672"/>
                </a:cubicBezTo>
                <a:lnTo>
                  <a:pt x="2922313" y="287917"/>
                </a:lnTo>
                <a:cubicBezTo>
                  <a:pt x="2921884" y="287250"/>
                  <a:pt x="2921741" y="286421"/>
                  <a:pt x="2921836" y="285593"/>
                </a:cubicBezTo>
                <a:close/>
                <a:moveTo>
                  <a:pt x="912938" y="246721"/>
                </a:moveTo>
                <a:lnTo>
                  <a:pt x="903508" y="255179"/>
                </a:lnTo>
                <a:lnTo>
                  <a:pt x="879867" y="365260"/>
                </a:lnTo>
                <a:lnTo>
                  <a:pt x="913909" y="247302"/>
                </a:lnTo>
                <a:cubicBezTo>
                  <a:pt x="913547" y="247140"/>
                  <a:pt x="913223" y="246959"/>
                  <a:pt x="912938" y="246721"/>
                </a:cubicBezTo>
                <a:close/>
                <a:moveTo>
                  <a:pt x="917986" y="246273"/>
                </a:moveTo>
                <a:cubicBezTo>
                  <a:pt x="917805" y="246511"/>
                  <a:pt x="917586" y="246692"/>
                  <a:pt x="917348" y="246873"/>
                </a:cubicBezTo>
                <a:lnTo>
                  <a:pt x="985994" y="364888"/>
                </a:lnTo>
                <a:lnTo>
                  <a:pt x="942446" y="261456"/>
                </a:lnTo>
                <a:close/>
                <a:moveTo>
                  <a:pt x="2372520" y="245921"/>
                </a:moveTo>
                <a:cubicBezTo>
                  <a:pt x="2372358" y="246578"/>
                  <a:pt x="2371987" y="247112"/>
                  <a:pt x="2371520" y="247550"/>
                </a:cubicBezTo>
                <a:lnTo>
                  <a:pt x="2413782" y="302966"/>
                </a:lnTo>
                <a:lnTo>
                  <a:pt x="2458807" y="262599"/>
                </a:lnTo>
                <a:cubicBezTo>
                  <a:pt x="2458350" y="261942"/>
                  <a:pt x="2458159" y="261152"/>
                  <a:pt x="2458217" y="260313"/>
                </a:cubicBezTo>
                <a:close/>
                <a:moveTo>
                  <a:pt x="2003798" y="245645"/>
                </a:moveTo>
                <a:lnTo>
                  <a:pt x="1979804" y="306129"/>
                </a:lnTo>
                <a:lnTo>
                  <a:pt x="1977394" y="312482"/>
                </a:lnTo>
                <a:cubicBezTo>
                  <a:pt x="1978185" y="312901"/>
                  <a:pt x="1978747" y="313568"/>
                  <a:pt x="1979042" y="314387"/>
                </a:cubicBezTo>
                <a:lnTo>
                  <a:pt x="1985110" y="312806"/>
                </a:lnTo>
                <a:close/>
                <a:moveTo>
                  <a:pt x="2365576" y="245559"/>
                </a:moveTo>
                <a:lnTo>
                  <a:pt x="2266916" y="250969"/>
                </a:lnTo>
                <a:lnTo>
                  <a:pt x="2329476" y="374813"/>
                </a:lnTo>
                <a:cubicBezTo>
                  <a:pt x="2330048" y="374604"/>
                  <a:pt x="2330658" y="374509"/>
                  <a:pt x="2331296" y="374613"/>
                </a:cubicBezTo>
                <a:lnTo>
                  <a:pt x="2367748" y="248264"/>
                </a:lnTo>
                <a:cubicBezTo>
                  <a:pt x="2366595" y="247778"/>
                  <a:pt x="2365748" y="246769"/>
                  <a:pt x="2365576" y="245559"/>
                </a:cubicBezTo>
                <a:close/>
                <a:moveTo>
                  <a:pt x="1691797" y="245531"/>
                </a:moveTo>
                <a:lnTo>
                  <a:pt x="1631637" y="289875"/>
                </a:lnTo>
                <a:lnTo>
                  <a:pt x="1639975" y="289758"/>
                </a:lnTo>
                <a:close/>
                <a:moveTo>
                  <a:pt x="2354318" y="245493"/>
                </a:moveTo>
                <a:lnTo>
                  <a:pt x="2267478" y="246340"/>
                </a:lnTo>
                <a:cubicBezTo>
                  <a:pt x="2267459" y="246521"/>
                  <a:pt x="2267497" y="246674"/>
                  <a:pt x="2267459" y="246864"/>
                </a:cubicBezTo>
                <a:cubicBezTo>
                  <a:pt x="2267250" y="247797"/>
                  <a:pt x="2266678" y="248550"/>
                  <a:pt x="2265926" y="249026"/>
                </a:cubicBezTo>
                <a:lnTo>
                  <a:pt x="2266583" y="250303"/>
                </a:lnTo>
                <a:close/>
                <a:moveTo>
                  <a:pt x="904651" y="245464"/>
                </a:moveTo>
                <a:lnTo>
                  <a:pt x="788579" y="256818"/>
                </a:lnTo>
                <a:cubicBezTo>
                  <a:pt x="788579" y="257075"/>
                  <a:pt x="788617" y="257332"/>
                  <a:pt x="788560" y="257589"/>
                </a:cubicBezTo>
                <a:cubicBezTo>
                  <a:pt x="788398" y="258304"/>
                  <a:pt x="787989" y="258856"/>
                  <a:pt x="787512" y="259313"/>
                </a:cubicBezTo>
                <a:lnTo>
                  <a:pt x="832213" y="317920"/>
                </a:lnTo>
                <a:lnTo>
                  <a:pt x="902670" y="254741"/>
                </a:lnTo>
                <a:close/>
                <a:moveTo>
                  <a:pt x="764938" y="245388"/>
                </a:moveTo>
                <a:lnTo>
                  <a:pt x="767939" y="263152"/>
                </a:lnTo>
                <a:lnTo>
                  <a:pt x="781655" y="257684"/>
                </a:lnTo>
                <a:cubicBezTo>
                  <a:pt x="781512" y="257141"/>
                  <a:pt x="781455" y="256570"/>
                  <a:pt x="781597" y="255989"/>
                </a:cubicBezTo>
                <a:cubicBezTo>
                  <a:pt x="781664" y="255732"/>
                  <a:pt x="781807" y="255522"/>
                  <a:pt x="781921" y="255294"/>
                </a:cubicBezTo>
                <a:close/>
                <a:moveTo>
                  <a:pt x="936598" y="245111"/>
                </a:moveTo>
                <a:lnTo>
                  <a:pt x="943237" y="260894"/>
                </a:lnTo>
                <a:lnTo>
                  <a:pt x="1012950" y="304166"/>
                </a:lnTo>
                <a:lnTo>
                  <a:pt x="1036105" y="251150"/>
                </a:lnTo>
                <a:cubicBezTo>
                  <a:pt x="1035077" y="250560"/>
                  <a:pt x="1034429" y="249531"/>
                  <a:pt x="1034353" y="248340"/>
                </a:cubicBezTo>
                <a:close/>
                <a:moveTo>
                  <a:pt x="911757" y="244768"/>
                </a:moveTo>
                <a:lnTo>
                  <a:pt x="905613" y="245369"/>
                </a:lnTo>
                <a:lnTo>
                  <a:pt x="903822" y="253684"/>
                </a:lnTo>
                <a:lnTo>
                  <a:pt x="912319" y="246073"/>
                </a:lnTo>
                <a:cubicBezTo>
                  <a:pt x="912052" y="245673"/>
                  <a:pt x="911852" y="245245"/>
                  <a:pt x="911757" y="244768"/>
                </a:cubicBezTo>
                <a:close/>
                <a:moveTo>
                  <a:pt x="918729" y="244530"/>
                </a:moveTo>
                <a:cubicBezTo>
                  <a:pt x="918719" y="244645"/>
                  <a:pt x="918748" y="244759"/>
                  <a:pt x="918719" y="244864"/>
                </a:cubicBezTo>
                <a:cubicBezTo>
                  <a:pt x="918662" y="245102"/>
                  <a:pt x="918529" y="245292"/>
                  <a:pt x="918434" y="245511"/>
                </a:cubicBezTo>
                <a:lnTo>
                  <a:pt x="941846" y="260037"/>
                </a:lnTo>
                <a:lnTo>
                  <a:pt x="935540" y="245083"/>
                </a:lnTo>
                <a:close/>
                <a:moveTo>
                  <a:pt x="2258792" y="244092"/>
                </a:moveTo>
                <a:lnTo>
                  <a:pt x="2257934" y="247816"/>
                </a:lnTo>
                <a:cubicBezTo>
                  <a:pt x="2258220" y="247912"/>
                  <a:pt x="2258496" y="248036"/>
                  <a:pt x="2258734" y="248188"/>
                </a:cubicBezTo>
                <a:lnTo>
                  <a:pt x="2260687" y="247274"/>
                </a:lnTo>
                <a:cubicBezTo>
                  <a:pt x="2260449" y="246635"/>
                  <a:pt x="2260334" y="245950"/>
                  <a:pt x="2260497" y="245235"/>
                </a:cubicBezTo>
                <a:cubicBezTo>
                  <a:pt x="2260516" y="245140"/>
                  <a:pt x="2260592" y="245064"/>
                  <a:pt x="2260620" y="244950"/>
                </a:cubicBezTo>
                <a:close/>
                <a:moveTo>
                  <a:pt x="1867076" y="243988"/>
                </a:moveTo>
                <a:lnTo>
                  <a:pt x="1803697" y="283583"/>
                </a:lnTo>
                <a:lnTo>
                  <a:pt x="1788495" y="297308"/>
                </a:lnTo>
                <a:lnTo>
                  <a:pt x="1790504" y="300661"/>
                </a:lnTo>
                <a:close/>
                <a:moveTo>
                  <a:pt x="1878144" y="243711"/>
                </a:moveTo>
                <a:lnTo>
                  <a:pt x="1840187" y="378862"/>
                </a:lnTo>
                <a:cubicBezTo>
                  <a:pt x="1840844" y="379157"/>
                  <a:pt x="1841444" y="379566"/>
                  <a:pt x="1841816" y="380166"/>
                </a:cubicBezTo>
                <a:lnTo>
                  <a:pt x="1945162" y="329960"/>
                </a:lnTo>
                <a:close/>
                <a:moveTo>
                  <a:pt x="725086" y="243549"/>
                </a:moveTo>
                <a:lnTo>
                  <a:pt x="630740" y="317749"/>
                </a:lnTo>
                <a:cubicBezTo>
                  <a:pt x="630769" y="317787"/>
                  <a:pt x="630769" y="317835"/>
                  <a:pt x="630788" y="317873"/>
                </a:cubicBezTo>
                <a:lnTo>
                  <a:pt x="740307" y="274182"/>
                </a:lnTo>
                <a:close/>
                <a:moveTo>
                  <a:pt x="1693273" y="243425"/>
                </a:moveTo>
                <a:lnTo>
                  <a:pt x="1613696" y="290129"/>
                </a:lnTo>
                <a:lnTo>
                  <a:pt x="1630215" y="289895"/>
                </a:lnTo>
                <a:close/>
                <a:moveTo>
                  <a:pt x="1408657" y="243254"/>
                </a:moveTo>
                <a:cubicBezTo>
                  <a:pt x="1408057" y="243559"/>
                  <a:pt x="1407380" y="243664"/>
                  <a:pt x="1406676" y="243578"/>
                </a:cubicBezTo>
                <a:lnTo>
                  <a:pt x="1372357" y="380109"/>
                </a:lnTo>
                <a:cubicBezTo>
                  <a:pt x="1372871" y="380319"/>
                  <a:pt x="1373309" y="380614"/>
                  <a:pt x="1373671" y="380985"/>
                </a:cubicBezTo>
                <a:lnTo>
                  <a:pt x="1455015" y="320797"/>
                </a:lnTo>
                <a:close/>
                <a:moveTo>
                  <a:pt x="2006789" y="243216"/>
                </a:moveTo>
                <a:cubicBezTo>
                  <a:pt x="2006274" y="243368"/>
                  <a:pt x="2005750" y="243425"/>
                  <a:pt x="2005198" y="243340"/>
                </a:cubicBezTo>
                <a:lnTo>
                  <a:pt x="1985929" y="312596"/>
                </a:lnTo>
                <a:lnTo>
                  <a:pt x="2031982" y="300680"/>
                </a:lnTo>
                <a:close/>
                <a:moveTo>
                  <a:pt x="906175" y="242835"/>
                </a:moveTo>
                <a:lnTo>
                  <a:pt x="905794" y="244607"/>
                </a:lnTo>
                <a:lnTo>
                  <a:pt x="911747" y="244025"/>
                </a:lnTo>
                <a:cubicBezTo>
                  <a:pt x="911747" y="243959"/>
                  <a:pt x="911747" y="243902"/>
                  <a:pt x="911747" y="243845"/>
                </a:cubicBezTo>
                <a:close/>
                <a:moveTo>
                  <a:pt x="2003750" y="242768"/>
                </a:moveTo>
                <a:lnTo>
                  <a:pt x="1992263" y="273153"/>
                </a:lnTo>
                <a:lnTo>
                  <a:pt x="2004236" y="242987"/>
                </a:lnTo>
                <a:cubicBezTo>
                  <a:pt x="2004074" y="242921"/>
                  <a:pt x="2003893" y="242873"/>
                  <a:pt x="2003750" y="242768"/>
                </a:cubicBezTo>
                <a:close/>
                <a:moveTo>
                  <a:pt x="1410009" y="242178"/>
                </a:moveTo>
                <a:cubicBezTo>
                  <a:pt x="1409800" y="242482"/>
                  <a:pt x="1409504" y="242721"/>
                  <a:pt x="1409209" y="242930"/>
                </a:cubicBezTo>
                <a:lnTo>
                  <a:pt x="1455520" y="320406"/>
                </a:lnTo>
                <a:lnTo>
                  <a:pt x="1491143" y="294041"/>
                </a:lnTo>
                <a:cubicBezTo>
                  <a:pt x="1490705" y="293279"/>
                  <a:pt x="1490534" y="292384"/>
                  <a:pt x="1490734" y="291460"/>
                </a:cubicBezTo>
                <a:cubicBezTo>
                  <a:pt x="1490800" y="291193"/>
                  <a:pt x="1490953" y="290984"/>
                  <a:pt x="1491067" y="290746"/>
                </a:cubicBezTo>
                <a:close/>
                <a:moveTo>
                  <a:pt x="1878601" y="242092"/>
                </a:moveTo>
                <a:lnTo>
                  <a:pt x="1878420" y="242711"/>
                </a:lnTo>
                <a:lnTo>
                  <a:pt x="1945933" y="329608"/>
                </a:lnTo>
                <a:lnTo>
                  <a:pt x="1951591" y="326855"/>
                </a:lnTo>
                <a:lnTo>
                  <a:pt x="1925331" y="277658"/>
                </a:lnTo>
                <a:close/>
                <a:moveTo>
                  <a:pt x="2008570" y="242073"/>
                </a:moveTo>
                <a:cubicBezTo>
                  <a:pt x="2008294" y="242406"/>
                  <a:pt x="2007979" y="242711"/>
                  <a:pt x="2007608" y="242921"/>
                </a:cubicBezTo>
                <a:lnTo>
                  <a:pt x="2032830" y="300471"/>
                </a:lnTo>
                <a:lnTo>
                  <a:pt x="2075511" y="289422"/>
                </a:lnTo>
                <a:cubicBezTo>
                  <a:pt x="2075445" y="288974"/>
                  <a:pt x="2075454" y="288507"/>
                  <a:pt x="2075550" y="288041"/>
                </a:cubicBezTo>
                <a:cubicBezTo>
                  <a:pt x="2075635" y="287707"/>
                  <a:pt x="2075807" y="287431"/>
                  <a:pt x="2075969" y="287145"/>
                </a:cubicBezTo>
                <a:close/>
                <a:moveTo>
                  <a:pt x="1404113" y="242006"/>
                </a:moveTo>
                <a:lnTo>
                  <a:pt x="1300758" y="292203"/>
                </a:lnTo>
                <a:lnTo>
                  <a:pt x="1367785" y="378442"/>
                </a:lnTo>
                <a:lnTo>
                  <a:pt x="1405742" y="243302"/>
                </a:lnTo>
                <a:cubicBezTo>
                  <a:pt x="1405075" y="243016"/>
                  <a:pt x="1404494" y="242587"/>
                  <a:pt x="1404113" y="242006"/>
                </a:cubicBezTo>
                <a:close/>
                <a:moveTo>
                  <a:pt x="1876658" y="241816"/>
                </a:moveTo>
                <a:cubicBezTo>
                  <a:pt x="1875982" y="242225"/>
                  <a:pt x="1875182" y="242359"/>
                  <a:pt x="1874353" y="242254"/>
                </a:cubicBezTo>
                <a:lnTo>
                  <a:pt x="1846778" y="351963"/>
                </a:lnTo>
                <a:lnTo>
                  <a:pt x="1877439" y="242816"/>
                </a:lnTo>
                <a:close/>
                <a:moveTo>
                  <a:pt x="1697302" y="241663"/>
                </a:moveTo>
                <a:lnTo>
                  <a:pt x="1640958" y="289744"/>
                </a:lnTo>
                <a:lnTo>
                  <a:pt x="1669204" y="289345"/>
                </a:lnTo>
                <a:cubicBezTo>
                  <a:pt x="1669223" y="289212"/>
                  <a:pt x="1669175" y="289079"/>
                  <a:pt x="1669204" y="288945"/>
                </a:cubicBezTo>
                <a:cubicBezTo>
                  <a:pt x="1669661" y="287021"/>
                  <a:pt x="1671566" y="285821"/>
                  <a:pt x="1673490" y="286269"/>
                </a:cubicBezTo>
                <a:cubicBezTo>
                  <a:pt x="1675414" y="286716"/>
                  <a:pt x="1676614" y="288631"/>
                  <a:pt x="1676176" y="290555"/>
                </a:cubicBezTo>
                <a:cubicBezTo>
                  <a:pt x="1676014" y="291203"/>
                  <a:pt x="1675652" y="291736"/>
                  <a:pt x="1675204" y="292193"/>
                </a:cubicBezTo>
                <a:lnTo>
                  <a:pt x="1680796" y="298336"/>
                </a:lnTo>
                <a:lnTo>
                  <a:pt x="1731983" y="296089"/>
                </a:lnTo>
                <a:lnTo>
                  <a:pt x="1701227" y="242359"/>
                </a:lnTo>
                <a:cubicBezTo>
                  <a:pt x="1700541" y="242673"/>
                  <a:pt x="1699760" y="242835"/>
                  <a:pt x="1698969" y="242644"/>
                </a:cubicBezTo>
                <a:cubicBezTo>
                  <a:pt x="1698293" y="242502"/>
                  <a:pt x="1697759" y="242121"/>
                  <a:pt x="1697302" y="241663"/>
                </a:cubicBezTo>
                <a:close/>
                <a:moveTo>
                  <a:pt x="1695235" y="241359"/>
                </a:moveTo>
                <a:lnTo>
                  <a:pt x="1566127" y="290800"/>
                </a:lnTo>
                <a:lnTo>
                  <a:pt x="1612076" y="290151"/>
                </a:lnTo>
                <a:close/>
                <a:moveTo>
                  <a:pt x="1702579" y="241340"/>
                </a:moveTo>
                <a:cubicBezTo>
                  <a:pt x="1702360" y="241625"/>
                  <a:pt x="1702084" y="241854"/>
                  <a:pt x="1701798" y="242064"/>
                </a:cubicBezTo>
                <a:lnTo>
                  <a:pt x="1732716" y="296051"/>
                </a:lnTo>
                <a:lnTo>
                  <a:pt x="1782713" y="293851"/>
                </a:lnTo>
                <a:cubicBezTo>
                  <a:pt x="1782722" y="293660"/>
                  <a:pt x="1782694" y="293498"/>
                  <a:pt x="1782722" y="293327"/>
                </a:cubicBezTo>
                <a:cubicBezTo>
                  <a:pt x="1782799" y="293022"/>
                  <a:pt x="1782951" y="292784"/>
                  <a:pt x="1783094" y="292527"/>
                </a:cubicBezTo>
                <a:close/>
                <a:moveTo>
                  <a:pt x="1877382" y="241168"/>
                </a:moveTo>
                <a:cubicBezTo>
                  <a:pt x="1877353" y="241197"/>
                  <a:pt x="1877306" y="241235"/>
                  <a:pt x="1877277" y="241263"/>
                </a:cubicBezTo>
                <a:lnTo>
                  <a:pt x="1877715" y="241816"/>
                </a:lnTo>
                <a:lnTo>
                  <a:pt x="1877811" y="241501"/>
                </a:lnTo>
                <a:close/>
                <a:moveTo>
                  <a:pt x="1872258" y="241168"/>
                </a:moveTo>
                <a:lnTo>
                  <a:pt x="1790924" y="301366"/>
                </a:lnTo>
                <a:lnTo>
                  <a:pt x="1837282" y="378900"/>
                </a:lnTo>
                <a:cubicBezTo>
                  <a:pt x="1837882" y="378614"/>
                  <a:pt x="1838558" y="378490"/>
                  <a:pt x="1839263" y="378585"/>
                </a:cubicBezTo>
                <a:lnTo>
                  <a:pt x="1873591" y="242054"/>
                </a:lnTo>
                <a:cubicBezTo>
                  <a:pt x="1873067" y="241844"/>
                  <a:pt x="1872619" y="241549"/>
                  <a:pt x="1872258" y="241168"/>
                </a:cubicBezTo>
                <a:close/>
                <a:moveTo>
                  <a:pt x="2009037" y="241159"/>
                </a:moveTo>
                <a:cubicBezTo>
                  <a:pt x="2008989" y="241292"/>
                  <a:pt x="2008932" y="241425"/>
                  <a:pt x="2008865" y="241540"/>
                </a:cubicBezTo>
                <a:lnTo>
                  <a:pt x="2076264" y="286631"/>
                </a:lnTo>
                <a:cubicBezTo>
                  <a:pt x="2076635" y="286164"/>
                  <a:pt x="2077112" y="285840"/>
                  <a:pt x="2077655" y="285612"/>
                </a:cubicBezTo>
                <a:lnTo>
                  <a:pt x="2069054" y="256684"/>
                </a:lnTo>
                <a:close/>
                <a:moveTo>
                  <a:pt x="1403704" y="240958"/>
                </a:moveTo>
                <a:lnTo>
                  <a:pt x="1277955" y="258894"/>
                </a:lnTo>
                <a:cubicBezTo>
                  <a:pt x="1277964" y="259199"/>
                  <a:pt x="1278002" y="259504"/>
                  <a:pt x="1277936" y="259818"/>
                </a:cubicBezTo>
                <a:cubicBezTo>
                  <a:pt x="1277783" y="260504"/>
                  <a:pt x="1277393" y="261056"/>
                  <a:pt x="1276916" y="261513"/>
                </a:cubicBezTo>
                <a:lnTo>
                  <a:pt x="1300253" y="291527"/>
                </a:lnTo>
                <a:lnTo>
                  <a:pt x="1403818" y="241235"/>
                </a:lnTo>
                <a:cubicBezTo>
                  <a:pt x="1403780" y="241139"/>
                  <a:pt x="1403723" y="241044"/>
                  <a:pt x="1403704" y="240958"/>
                </a:cubicBezTo>
                <a:close/>
                <a:moveTo>
                  <a:pt x="906851" y="239663"/>
                </a:moveTo>
                <a:lnTo>
                  <a:pt x="906337" y="242025"/>
                </a:lnTo>
                <a:lnTo>
                  <a:pt x="911871" y="243025"/>
                </a:lnTo>
                <a:cubicBezTo>
                  <a:pt x="911909" y="242902"/>
                  <a:pt x="911976" y="242806"/>
                  <a:pt x="912014" y="242692"/>
                </a:cubicBezTo>
                <a:close/>
                <a:moveTo>
                  <a:pt x="1914853" y="239473"/>
                </a:moveTo>
                <a:lnTo>
                  <a:pt x="1973823" y="312577"/>
                </a:lnTo>
                <a:cubicBezTo>
                  <a:pt x="1974604" y="312072"/>
                  <a:pt x="1975566" y="311872"/>
                  <a:pt x="1976547" y="312101"/>
                </a:cubicBezTo>
                <a:cubicBezTo>
                  <a:pt x="1976556" y="312101"/>
                  <a:pt x="1976566" y="312110"/>
                  <a:pt x="1976575" y="312110"/>
                </a:cubicBezTo>
                <a:lnTo>
                  <a:pt x="2003064" y="242073"/>
                </a:lnTo>
                <a:cubicBezTo>
                  <a:pt x="2002617" y="241530"/>
                  <a:pt x="2002340" y="240901"/>
                  <a:pt x="2002274" y="240197"/>
                </a:cubicBezTo>
                <a:close/>
                <a:moveTo>
                  <a:pt x="1905919" y="239387"/>
                </a:moveTo>
                <a:lnTo>
                  <a:pt x="1926217" y="277439"/>
                </a:lnTo>
                <a:lnTo>
                  <a:pt x="1973184" y="313168"/>
                </a:lnTo>
                <a:cubicBezTo>
                  <a:pt x="1973203" y="313139"/>
                  <a:pt x="1973232" y="313120"/>
                  <a:pt x="1973261" y="313091"/>
                </a:cubicBezTo>
                <a:lnTo>
                  <a:pt x="1913844" y="239463"/>
                </a:lnTo>
                <a:close/>
                <a:moveTo>
                  <a:pt x="1850760" y="239263"/>
                </a:moveTo>
                <a:lnTo>
                  <a:pt x="1789990" y="291374"/>
                </a:lnTo>
                <a:lnTo>
                  <a:pt x="1801954" y="283907"/>
                </a:lnTo>
                <a:lnTo>
                  <a:pt x="1851388" y="239263"/>
                </a:lnTo>
                <a:close/>
                <a:moveTo>
                  <a:pt x="1849607" y="239263"/>
                </a:moveTo>
                <a:lnTo>
                  <a:pt x="1703255" y="239596"/>
                </a:lnTo>
                <a:cubicBezTo>
                  <a:pt x="1703236" y="239720"/>
                  <a:pt x="1703284" y="239835"/>
                  <a:pt x="1703255" y="239958"/>
                </a:cubicBezTo>
                <a:cubicBezTo>
                  <a:pt x="1703179" y="240254"/>
                  <a:pt x="1703027" y="240501"/>
                  <a:pt x="1702884" y="240749"/>
                </a:cubicBezTo>
                <a:lnTo>
                  <a:pt x="1783399" y="291946"/>
                </a:lnTo>
                <a:cubicBezTo>
                  <a:pt x="1784237" y="290870"/>
                  <a:pt x="1785628" y="290317"/>
                  <a:pt x="1787018" y="290631"/>
                </a:cubicBezTo>
                <a:cubicBezTo>
                  <a:pt x="1787666" y="290784"/>
                  <a:pt x="1788180" y="291136"/>
                  <a:pt x="1788628" y="291565"/>
                </a:cubicBezTo>
                <a:close/>
                <a:moveTo>
                  <a:pt x="1871296" y="239206"/>
                </a:moveTo>
                <a:lnTo>
                  <a:pt x="1852769" y="239254"/>
                </a:lnTo>
                <a:lnTo>
                  <a:pt x="1806440" y="281097"/>
                </a:lnTo>
                <a:lnTo>
                  <a:pt x="1871667" y="240349"/>
                </a:lnTo>
                <a:cubicBezTo>
                  <a:pt x="1871486" y="239987"/>
                  <a:pt x="1871353" y="239616"/>
                  <a:pt x="1871296" y="239206"/>
                </a:cubicBezTo>
                <a:close/>
                <a:moveTo>
                  <a:pt x="1879411" y="239168"/>
                </a:moveTo>
                <a:lnTo>
                  <a:pt x="1878811" y="241330"/>
                </a:lnTo>
                <a:lnTo>
                  <a:pt x="1924521" y="276106"/>
                </a:lnTo>
                <a:lnTo>
                  <a:pt x="1904900" y="239377"/>
                </a:lnTo>
                <a:close/>
                <a:moveTo>
                  <a:pt x="1878315" y="239158"/>
                </a:moveTo>
                <a:cubicBezTo>
                  <a:pt x="1878306" y="239301"/>
                  <a:pt x="1878334" y="239425"/>
                  <a:pt x="1878306" y="239568"/>
                </a:cubicBezTo>
                <a:cubicBezTo>
                  <a:pt x="1878220" y="239949"/>
                  <a:pt x="1878030" y="240282"/>
                  <a:pt x="1877830" y="240597"/>
                </a:cubicBezTo>
                <a:lnTo>
                  <a:pt x="1878030" y="240739"/>
                </a:lnTo>
                <a:lnTo>
                  <a:pt x="1878468" y="239158"/>
                </a:lnTo>
                <a:close/>
                <a:moveTo>
                  <a:pt x="1119925" y="237415"/>
                </a:moveTo>
                <a:lnTo>
                  <a:pt x="1041373" y="248026"/>
                </a:lnTo>
                <a:cubicBezTo>
                  <a:pt x="1041373" y="248321"/>
                  <a:pt x="1041420" y="248607"/>
                  <a:pt x="1041344" y="248921"/>
                </a:cubicBezTo>
                <a:cubicBezTo>
                  <a:pt x="1041278" y="249198"/>
                  <a:pt x="1041116" y="249436"/>
                  <a:pt x="1040992" y="249693"/>
                </a:cubicBezTo>
                <a:lnTo>
                  <a:pt x="1093675" y="284469"/>
                </a:lnTo>
                <a:close/>
                <a:moveTo>
                  <a:pt x="1879077" y="236996"/>
                </a:moveTo>
                <a:lnTo>
                  <a:pt x="1878096" y="237530"/>
                </a:lnTo>
                <a:cubicBezTo>
                  <a:pt x="1878220" y="237825"/>
                  <a:pt x="1878306" y="238111"/>
                  <a:pt x="1878334" y="238425"/>
                </a:cubicBezTo>
                <a:lnTo>
                  <a:pt x="1878668" y="238425"/>
                </a:lnTo>
                <a:close/>
                <a:moveTo>
                  <a:pt x="443822" y="236472"/>
                </a:moveTo>
                <a:lnTo>
                  <a:pt x="323616" y="334237"/>
                </a:lnTo>
                <a:cubicBezTo>
                  <a:pt x="324045" y="334913"/>
                  <a:pt x="324188" y="335732"/>
                  <a:pt x="324083" y="336561"/>
                </a:cubicBezTo>
                <a:lnTo>
                  <a:pt x="480007" y="375366"/>
                </a:lnTo>
                <a:cubicBezTo>
                  <a:pt x="480379" y="374423"/>
                  <a:pt x="481103" y="373718"/>
                  <a:pt x="482017" y="373365"/>
                </a:cubicBezTo>
                <a:lnTo>
                  <a:pt x="446756" y="237472"/>
                </a:lnTo>
                <a:cubicBezTo>
                  <a:pt x="446336" y="237520"/>
                  <a:pt x="445889" y="237539"/>
                  <a:pt x="445451" y="237425"/>
                </a:cubicBezTo>
                <a:cubicBezTo>
                  <a:pt x="444803" y="237272"/>
                  <a:pt x="444279" y="236910"/>
                  <a:pt x="443822" y="236472"/>
                </a:cubicBezTo>
                <a:close/>
                <a:moveTo>
                  <a:pt x="1176437" y="235901"/>
                </a:moveTo>
                <a:lnTo>
                  <a:pt x="1206841" y="305262"/>
                </a:lnTo>
                <a:lnTo>
                  <a:pt x="1238740" y="283240"/>
                </a:lnTo>
                <a:close/>
                <a:moveTo>
                  <a:pt x="3065511" y="235605"/>
                </a:moveTo>
                <a:cubicBezTo>
                  <a:pt x="3064864" y="236310"/>
                  <a:pt x="3063987" y="236710"/>
                  <a:pt x="3063006" y="236739"/>
                </a:cubicBezTo>
                <a:lnTo>
                  <a:pt x="3055805" y="338771"/>
                </a:lnTo>
                <a:cubicBezTo>
                  <a:pt x="3055872" y="338780"/>
                  <a:pt x="3055948" y="338771"/>
                  <a:pt x="3056025" y="338780"/>
                </a:cubicBezTo>
                <a:cubicBezTo>
                  <a:pt x="3057329" y="339066"/>
                  <a:pt x="3058244" y="340066"/>
                  <a:pt x="3058596" y="341247"/>
                </a:cubicBezTo>
                <a:lnTo>
                  <a:pt x="3176725" y="318930"/>
                </a:lnTo>
                <a:cubicBezTo>
                  <a:pt x="3176697" y="318568"/>
                  <a:pt x="3176668" y="318206"/>
                  <a:pt x="3176754" y="317844"/>
                </a:cubicBezTo>
                <a:cubicBezTo>
                  <a:pt x="3176849" y="317501"/>
                  <a:pt x="3177011" y="317197"/>
                  <a:pt x="3177192" y="316911"/>
                </a:cubicBezTo>
                <a:close/>
                <a:moveTo>
                  <a:pt x="3059777" y="234863"/>
                </a:moveTo>
                <a:lnTo>
                  <a:pt x="2928742" y="285135"/>
                </a:lnTo>
                <a:cubicBezTo>
                  <a:pt x="2928885" y="285678"/>
                  <a:pt x="2928952" y="286240"/>
                  <a:pt x="2928799" y="286821"/>
                </a:cubicBezTo>
                <a:cubicBezTo>
                  <a:pt x="2928790" y="286907"/>
                  <a:pt x="2928723" y="286964"/>
                  <a:pt x="2928694" y="287050"/>
                </a:cubicBezTo>
                <a:lnTo>
                  <a:pt x="3052167" y="340514"/>
                </a:lnTo>
                <a:cubicBezTo>
                  <a:pt x="3052786" y="339428"/>
                  <a:pt x="3053881" y="338780"/>
                  <a:pt x="3055139" y="338752"/>
                </a:cubicBezTo>
                <a:lnTo>
                  <a:pt x="3062330" y="236701"/>
                </a:lnTo>
                <a:cubicBezTo>
                  <a:pt x="3062263" y="236701"/>
                  <a:pt x="3062178" y="236710"/>
                  <a:pt x="3062120" y="236701"/>
                </a:cubicBezTo>
                <a:cubicBezTo>
                  <a:pt x="3061044" y="236463"/>
                  <a:pt x="3060244" y="235748"/>
                  <a:pt x="3059777" y="234863"/>
                </a:cubicBezTo>
                <a:close/>
                <a:moveTo>
                  <a:pt x="2223720" y="234177"/>
                </a:moveTo>
                <a:lnTo>
                  <a:pt x="2200146" y="262733"/>
                </a:lnTo>
                <a:lnTo>
                  <a:pt x="2250609" y="252036"/>
                </a:lnTo>
                <a:lnTo>
                  <a:pt x="2253381" y="250731"/>
                </a:lnTo>
                <a:cubicBezTo>
                  <a:pt x="2253381" y="250598"/>
                  <a:pt x="2253362" y="250493"/>
                  <a:pt x="2253391" y="250369"/>
                </a:cubicBezTo>
                <a:cubicBezTo>
                  <a:pt x="2253429" y="250207"/>
                  <a:pt x="2253534" y="250084"/>
                  <a:pt x="2253591" y="249922"/>
                </a:cubicBezTo>
                <a:close/>
                <a:moveTo>
                  <a:pt x="1143909" y="234177"/>
                </a:moveTo>
                <a:lnTo>
                  <a:pt x="1120916" y="237282"/>
                </a:lnTo>
                <a:lnTo>
                  <a:pt x="1094351" y="284916"/>
                </a:lnTo>
                <a:lnTo>
                  <a:pt x="1107895" y="293860"/>
                </a:lnTo>
                <a:lnTo>
                  <a:pt x="1148396" y="253846"/>
                </a:lnTo>
                <a:close/>
                <a:moveTo>
                  <a:pt x="1173399" y="233577"/>
                </a:moveTo>
                <a:lnTo>
                  <a:pt x="1167436" y="329817"/>
                </a:lnTo>
                <a:cubicBezTo>
                  <a:pt x="1167531" y="329827"/>
                  <a:pt x="1167617" y="329808"/>
                  <a:pt x="1167703" y="329827"/>
                </a:cubicBezTo>
                <a:cubicBezTo>
                  <a:pt x="1168474" y="330008"/>
                  <a:pt x="1169084" y="330465"/>
                  <a:pt x="1169560" y="331017"/>
                </a:cubicBezTo>
                <a:lnTo>
                  <a:pt x="1206127" y="305766"/>
                </a:lnTo>
                <a:lnTo>
                  <a:pt x="1175018" y="234815"/>
                </a:lnTo>
                <a:close/>
                <a:moveTo>
                  <a:pt x="1171084" y="232576"/>
                </a:moveTo>
                <a:lnTo>
                  <a:pt x="1149224" y="254170"/>
                </a:lnTo>
                <a:lnTo>
                  <a:pt x="1166474" y="329789"/>
                </a:lnTo>
                <a:cubicBezTo>
                  <a:pt x="1166579" y="329779"/>
                  <a:pt x="1166684" y="329798"/>
                  <a:pt x="1166788" y="329798"/>
                </a:cubicBezTo>
                <a:lnTo>
                  <a:pt x="1172761" y="233300"/>
                </a:lnTo>
                <a:cubicBezTo>
                  <a:pt x="1172665" y="233291"/>
                  <a:pt x="1172589" y="233310"/>
                  <a:pt x="1172494" y="233300"/>
                </a:cubicBezTo>
                <a:cubicBezTo>
                  <a:pt x="1171951" y="233176"/>
                  <a:pt x="1171494" y="232910"/>
                  <a:pt x="1171084" y="232576"/>
                </a:cubicBezTo>
                <a:close/>
                <a:moveTo>
                  <a:pt x="1175818" y="232262"/>
                </a:moveTo>
                <a:cubicBezTo>
                  <a:pt x="1175590" y="232491"/>
                  <a:pt x="1175380" y="232719"/>
                  <a:pt x="1175123" y="232881"/>
                </a:cubicBezTo>
                <a:lnTo>
                  <a:pt x="1175723" y="234262"/>
                </a:lnTo>
                <a:lnTo>
                  <a:pt x="1239321" y="282602"/>
                </a:lnTo>
                <a:close/>
                <a:moveTo>
                  <a:pt x="740707" y="231272"/>
                </a:moveTo>
                <a:lnTo>
                  <a:pt x="725781" y="243006"/>
                </a:lnTo>
                <a:lnTo>
                  <a:pt x="741107" y="273877"/>
                </a:lnTo>
                <a:lnTo>
                  <a:pt x="767177" y="263476"/>
                </a:lnTo>
                <a:lnTo>
                  <a:pt x="764024" y="244864"/>
                </a:lnTo>
                <a:close/>
                <a:moveTo>
                  <a:pt x="841567" y="231157"/>
                </a:moveTo>
                <a:lnTo>
                  <a:pt x="788408" y="255684"/>
                </a:lnTo>
                <a:cubicBezTo>
                  <a:pt x="788455" y="255837"/>
                  <a:pt x="788532" y="255941"/>
                  <a:pt x="788560" y="256084"/>
                </a:cubicBezTo>
                <a:lnTo>
                  <a:pt x="904813" y="244702"/>
                </a:lnTo>
                <a:lnTo>
                  <a:pt x="905241" y="242673"/>
                </a:lnTo>
                <a:close/>
                <a:moveTo>
                  <a:pt x="1176571" y="231110"/>
                </a:moveTo>
                <a:cubicBezTo>
                  <a:pt x="1176485" y="231319"/>
                  <a:pt x="1176399" y="231538"/>
                  <a:pt x="1176285" y="231729"/>
                </a:cubicBezTo>
                <a:lnTo>
                  <a:pt x="1240102" y="282297"/>
                </a:lnTo>
                <a:lnTo>
                  <a:pt x="1271344" y="260704"/>
                </a:lnTo>
                <a:cubicBezTo>
                  <a:pt x="1270963" y="259999"/>
                  <a:pt x="1270801" y="259180"/>
                  <a:pt x="1270963" y="258342"/>
                </a:cubicBezTo>
                <a:close/>
                <a:moveTo>
                  <a:pt x="1169608" y="230700"/>
                </a:moveTo>
                <a:lnTo>
                  <a:pt x="1144643" y="234081"/>
                </a:lnTo>
                <a:lnTo>
                  <a:pt x="1149015" y="253246"/>
                </a:lnTo>
                <a:lnTo>
                  <a:pt x="1170522" y="231986"/>
                </a:lnTo>
                <a:cubicBezTo>
                  <a:pt x="1170294" y="231681"/>
                  <a:pt x="1170132" y="231357"/>
                  <a:pt x="1169989" y="231005"/>
                </a:cubicBezTo>
                <a:close/>
                <a:moveTo>
                  <a:pt x="2227530" y="229529"/>
                </a:moveTo>
                <a:lnTo>
                  <a:pt x="2224244" y="233501"/>
                </a:lnTo>
                <a:lnTo>
                  <a:pt x="2253934" y="249160"/>
                </a:lnTo>
                <a:cubicBezTo>
                  <a:pt x="2254677" y="248064"/>
                  <a:pt x="2256001" y="247493"/>
                  <a:pt x="2257372" y="247693"/>
                </a:cubicBezTo>
                <a:lnTo>
                  <a:pt x="2258258" y="243845"/>
                </a:lnTo>
                <a:close/>
                <a:moveTo>
                  <a:pt x="472416" y="229043"/>
                </a:moveTo>
                <a:lnTo>
                  <a:pt x="449775" y="233615"/>
                </a:lnTo>
                <a:cubicBezTo>
                  <a:pt x="449813" y="233996"/>
                  <a:pt x="449832" y="234367"/>
                  <a:pt x="449746" y="234748"/>
                </a:cubicBezTo>
                <a:cubicBezTo>
                  <a:pt x="449470" y="235958"/>
                  <a:pt x="448594" y="236806"/>
                  <a:pt x="447527" y="237215"/>
                </a:cubicBezTo>
                <a:lnTo>
                  <a:pt x="482493" y="371994"/>
                </a:lnTo>
                <a:close/>
                <a:moveTo>
                  <a:pt x="1863275" y="228538"/>
                </a:moveTo>
                <a:lnTo>
                  <a:pt x="1851817" y="238368"/>
                </a:lnTo>
                <a:lnTo>
                  <a:pt x="1852398" y="238368"/>
                </a:lnTo>
                <a:close/>
                <a:moveTo>
                  <a:pt x="1898156" y="226747"/>
                </a:moveTo>
                <a:lnTo>
                  <a:pt x="1880201" y="236406"/>
                </a:lnTo>
                <a:lnTo>
                  <a:pt x="1879630" y="238434"/>
                </a:lnTo>
                <a:lnTo>
                  <a:pt x="1904490" y="238644"/>
                </a:lnTo>
                <a:close/>
                <a:moveTo>
                  <a:pt x="1901956" y="224709"/>
                </a:moveTo>
                <a:lnTo>
                  <a:pt x="1898947" y="226319"/>
                </a:lnTo>
                <a:lnTo>
                  <a:pt x="1905528" y="238644"/>
                </a:lnTo>
                <a:lnTo>
                  <a:pt x="1913253" y="238720"/>
                </a:lnTo>
                <a:close/>
                <a:moveTo>
                  <a:pt x="775435" y="219194"/>
                </a:moveTo>
                <a:lnTo>
                  <a:pt x="784493" y="253265"/>
                </a:lnTo>
                <a:cubicBezTo>
                  <a:pt x="784941" y="253198"/>
                  <a:pt x="785417" y="253198"/>
                  <a:pt x="785884" y="253303"/>
                </a:cubicBezTo>
                <a:cubicBezTo>
                  <a:pt x="786865" y="253541"/>
                  <a:pt x="787646" y="254151"/>
                  <a:pt x="788132" y="254951"/>
                </a:cubicBezTo>
                <a:lnTo>
                  <a:pt x="840224" y="230900"/>
                </a:lnTo>
                <a:close/>
                <a:moveTo>
                  <a:pt x="761204" y="219013"/>
                </a:moveTo>
                <a:cubicBezTo>
                  <a:pt x="760995" y="219127"/>
                  <a:pt x="760747" y="219213"/>
                  <a:pt x="760509" y="219280"/>
                </a:cubicBezTo>
                <a:lnTo>
                  <a:pt x="764805" y="244635"/>
                </a:lnTo>
                <a:lnTo>
                  <a:pt x="782159" y="254751"/>
                </a:lnTo>
                <a:cubicBezTo>
                  <a:pt x="782388" y="254427"/>
                  <a:pt x="782693" y="254151"/>
                  <a:pt x="783017" y="253922"/>
                </a:cubicBezTo>
                <a:close/>
                <a:moveTo>
                  <a:pt x="757061" y="218403"/>
                </a:moveTo>
                <a:lnTo>
                  <a:pt x="741202" y="230871"/>
                </a:lnTo>
                <a:lnTo>
                  <a:pt x="763900" y="244111"/>
                </a:lnTo>
                <a:lnTo>
                  <a:pt x="759719" y="219422"/>
                </a:lnTo>
                <a:cubicBezTo>
                  <a:pt x="759385" y="219441"/>
                  <a:pt x="759061" y="219470"/>
                  <a:pt x="758728" y="219394"/>
                </a:cubicBezTo>
                <a:cubicBezTo>
                  <a:pt x="758052" y="219232"/>
                  <a:pt x="757518" y="218851"/>
                  <a:pt x="757061" y="218403"/>
                </a:cubicBezTo>
                <a:close/>
                <a:moveTo>
                  <a:pt x="870008" y="218032"/>
                </a:moveTo>
                <a:lnTo>
                  <a:pt x="842900" y="230538"/>
                </a:lnTo>
                <a:lnTo>
                  <a:pt x="905422" y="241854"/>
                </a:lnTo>
                <a:lnTo>
                  <a:pt x="906003" y="239158"/>
                </a:lnTo>
                <a:close/>
                <a:moveTo>
                  <a:pt x="762900" y="216946"/>
                </a:moveTo>
                <a:cubicBezTo>
                  <a:pt x="762662" y="217717"/>
                  <a:pt x="762195" y="218337"/>
                  <a:pt x="761585" y="218775"/>
                </a:cubicBezTo>
                <a:lnTo>
                  <a:pt x="783398" y="253684"/>
                </a:lnTo>
                <a:cubicBezTo>
                  <a:pt x="783541" y="253608"/>
                  <a:pt x="783693" y="253569"/>
                  <a:pt x="783855" y="253512"/>
                </a:cubicBezTo>
                <a:lnTo>
                  <a:pt x="774692" y="219080"/>
                </a:lnTo>
                <a:close/>
                <a:moveTo>
                  <a:pt x="708693" y="216355"/>
                </a:moveTo>
                <a:lnTo>
                  <a:pt x="630140" y="317082"/>
                </a:lnTo>
                <a:cubicBezTo>
                  <a:pt x="630159" y="317092"/>
                  <a:pt x="630159" y="317092"/>
                  <a:pt x="630159" y="317111"/>
                </a:cubicBezTo>
                <a:lnTo>
                  <a:pt x="724686" y="242759"/>
                </a:lnTo>
                <a:lnTo>
                  <a:pt x="711722" y="216651"/>
                </a:lnTo>
                <a:cubicBezTo>
                  <a:pt x="711093" y="216870"/>
                  <a:pt x="710427" y="216984"/>
                  <a:pt x="709750" y="216822"/>
                </a:cubicBezTo>
                <a:cubicBezTo>
                  <a:pt x="709350" y="216736"/>
                  <a:pt x="709017" y="216546"/>
                  <a:pt x="708693" y="216355"/>
                </a:cubicBezTo>
                <a:close/>
                <a:moveTo>
                  <a:pt x="1918578" y="215765"/>
                </a:moveTo>
                <a:lnTo>
                  <a:pt x="1902642" y="224328"/>
                </a:lnTo>
                <a:lnTo>
                  <a:pt x="1914253" y="238720"/>
                </a:lnTo>
                <a:lnTo>
                  <a:pt x="2002293" y="239444"/>
                </a:lnTo>
                <a:cubicBezTo>
                  <a:pt x="2002302" y="239387"/>
                  <a:pt x="2002283" y="239311"/>
                  <a:pt x="2002293" y="239244"/>
                </a:cubicBezTo>
                <a:close/>
                <a:moveTo>
                  <a:pt x="713465" y="215374"/>
                </a:moveTo>
                <a:cubicBezTo>
                  <a:pt x="713208" y="215755"/>
                  <a:pt x="712884" y="216060"/>
                  <a:pt x="712503" y="216308"/>
                </a:cubicBezTo>
                <a:lnTo>
                  <a:pt x="725371" y="242206"/>
                </a:lnTo>
                <a:lnTo>
                  <a:pt x="739887" y="230786"/>
                </a:lnTo>
                <a:close/>
                <a:moveTo>
                  <a:pt x="773501" y="214593"/>
                </a:moveTo>
                <a:lnTo>
                  <a:pt x="763024" y="215889"/>
                </a:lnTo>
                <a:cubicBezTo>
                  <a:pt x="763024" y="215955"/>
                  <a:pt x="763024" y="216032"/>
                  <a:pt x="763024" y="216108"/>
                </a:cubicBezTo>
                <a:lnTo>
                  <a:pt x="774454" y="218175"/>
                </a:lnTo>
                <a:close/>
                <a:moveTo>
                  <a:pt x="714037" y="214022"/>
                </a:moveTo>
                <a:cubicBezTo>
                  <a:pt x="714027" y="214069"/>
                  <a:pt x="714037" y="214098"/>
                  <a:pt x="714037" y="214146"/>
                </a:cubicBezTo>
                <a:cubicBezTo>
                  <a:pt x="713970" y="214403"/>
                  <a:pt x="713818" y="214612"/>
                  <a:pt x="713713" y="214841"/>
                </a:cubicBezTo>
                <a:lnTo>
                  <a:pt x="740402" y="230405"/>
                </a:lnTo>
                <a:lnTo>
                  <a:pt x="756490" y="217746"/>
                </a:lnTo>
                <a:cubicBezTo>
                  <a:pt x="756204" y="217270"/>
                  <a:pt x="756061" y="216746"/>
                  <a:pt x="756023" y="216184"/>
                </a:cubicBezTo>
                <a:close/>
                <a:moveTo>
                  <a:pt x="2056042" y="213069"/>
                </a:moveTo>
                <a:lnTo>
                  <a:pt x="2009037" y="238511"/>
                </a:lnTo>
                <a:cubicBezTo>
                  <a:pt x="2009256" y="239073"/>
                  <a:pt x="2009351" y="239654"/>
                  <a:pt x="2009284" y="240282"/>
                </a:cubicBezTo>
                <a:lnTo>
                  <a:pt x="2068739" y="255675"/>
                </a:lnTo>
                <a:close/>
                <a:moveTo>
                  <a:pt x="1146948" y="212393"/>
                </a:moveTo>
                <a:lnTo>
                  <a:pt x="1169798" y="229757"/>
                </a:lnTo>
                <a:cubicBezTo>
                  <a:pt x="1169798" y="229509"/>
                  <a:pt x="1169760" y="229262"/>
                  <a:pt x="1169827" y="229024"/>
                </a:cubicBezTo>
                <a:cubicBezTo>
                  <a:pt x="1169903" y="228652"/>
                  <a:pt x="1170084" y="228347"/>
                  <a:pt x="1170265" y="228042"/>
                </a:cubicBezTo>
                <a:close/>
                <a:moveTo>
                  <a:pt x="1886059" y="212069"/>
                </a:moveTo>
                <a:lnTo>
                  <a:pt x="1876334" y="235605"/>
                </a:lnTo>
                <a:cubicBezTo>
                  <a:pt x="1876877" y="235863"/>
                  <a:pt x="1877353" y="236225"/>
                  <a:pt x="1877677" y="236691"/>
                </a:cubicBezTo>
                <a:lnTo>
                  <a:pt x="1879420" y="235758"/>
                </a:lnTo>
                <a:close/>
                <a:moveTo>
                  <a:pt x="1890507" y="210517"/>
                </a:moveTo>
                <a:lnTo>
                  <a:pt x="1898499" y="225490"/>
                </a:lnTo>
                <a:lnTo>
                  <a:pt x="1901366" y="223966"/>
                </a:lnTo>
                <a:close/>
                <a:moveTo>
                  <a:pt x="1889260" y="210098"/>
                </a:moveTo>
                <a:cubicBezTo>
                  <a:pt x="1888707" y="210307"/>
                  <a:pt x="1888136" y="210402"/>
                  <a:pt x="1887516" y="210307"/>
                </a:cubicBezTo>
                <a:lnTo>
                  <a:pt x="1880544" y="235148"/>
                </a:lnTo>
                <a:lnTo>
                  <a:pt x="1897718" y="225928"/>
                </a:lnTo>
                <a:close/>
                <a:moveTo>
                  <a:pt x="1885735" y="209507"/>
                </a:moveTo>
                <a:lnTo>
                  <a:pt x="1853788" y="238349"/>
                </a:lnTo>
                <a:lnTo>
                  <a:pt x="1871334" y="238320"/>
                </a:lnTo>
                <a:cubicBezTo>
                  <a:pt x="1871343" y="238196"/>
                  <a:pt x="1871315" y="238082"/>
                  <a:pt x="1871343" y="237949"/>
                </a:cubicBezTo>
                <a:cubicBezTo>
                  <a:pt x="1871781" y="236034"/>
                  <a:pt x="1873715" y="234834"/>
                  <a:pt x="1875620" y="235272"/>
                </a:cubicBezTo>
                <a:cubicBezTo>
                  <a:pt x="1875753" y="235310"/>
                  <a:pt x="1875858" y="235396"/>
                  <a:pt x="1875972" y="235434"/>
                </a:cubicBezTo>
                <a:lnTo>
                  <a:pt x="1886497" y="209983"/>
                </a:lnTo>
                <a:cubicBezTo>
                  <a:pt x="1886221" y="209840"/>
                  <a:pt x="1885954" y="209698"/>
                  <a:pt x="1885735" y="209507"/>
                </a:cubicBezTo>
                <a:close/>
                <a:moveTo>
                  <a:pt x="1136518" y="209269"/>
                </a:moveTo>
                <a:lnTo>
                  <a:pt x="1121373" y="236434"/>
                </a:lnTo>
                <a:lnTo>
                  <a:pt x="1143728" y="233415"/>
                </a:lnTo>
                <a:lnTo>
                  <a:pt x="1138290" y="209545"/>
                </a:lnTo>
                <a:cubicBezTo>
                  <a:pt x="1137890" y="209593"/>
                  <a:pt x="1137480" y="209621"/>
                  <a:pt x="1137071" y="209526"/>
                </a:cubicBezTo>
                <a:cubicBezTo>
                  <a:pt x="1136870" y="209478"/>
                  <a:pt x="1136718" y="209354"/>
                  <a:pt x="1136518" y="209269"/>
                </a:cubicBezTo>
                <a:close/>
                <a:moveTo>
                  <a:pt x="1140395" y="208497"/>
                </a:moveTo>
                <a:cubicBezTo>
                  <a:pt x="1140004" y="208888"/>
                  <a:pt x="1139537" y="209183"/>
                  <a:pt x="1139014" y="209364"/>
                </a:cubicBezTo>
                <a:lnTo>
                  <a:pt x="1144481" y="233319"/>
                </a:lnTo>
                <a:lnTo>
                  <a:pt x="1168751" y="230052"/>
                </a:lnTo>
                <a:close/>
                <a:moveTo>
                  <a:pt x="1891288" y="208097"/>
                </a:moveTo>
                <a:cubicBezTo>
                  <a:pt x="1891117" y="208554"/>
                  <a:pt x="1890850" y="208955"/>
                  <a:pt x="1890517" y="209297"/>
                </a:cubicBezTo>
                <a:lnTo>
                  <a:pt x="1902052" y="223594"/>
                </a:lnTo>
                <a:lnTo>
                  <a:pt x="1917282" y="215393"/>
                </a:lnTo>
                <a:close/>
                <a:moveTo>
                  <a:pt x="577505" y="207792"/>
                </a:moveTo>
                <a:lnTo>
                  <a:pt x="473330" y="228862"/>
                </a:lnTo>
                <a:lnTo>
                  <a:pt x="483503" y="373146"/>
                </a:lnTo>
                <a:cubicBezTo>
                  <a:pt x="483703" y="373156"/>
                  <a:pt x="483894" y="373118"/>
                  <a:pt x="484094" y="373156"/>
                </a:cubicBezTo>
                <a:cubicBezTo>
                  <a:pt x="485141" y="373394"/>
                  <a:pt x="485932" y="374080"/>
                  <a:pt x="486408" y="374956"/>
                </a:cubicBezTo>
                <a:lnTo>
                  <a:pt x="624273" y="320492"/>
                </a:lnTo>
                <a:cubicBezTo>
                  <a:pt x="624130" y="319949"/>
                  <a:pt x="624063" y="319368"/>
                  <a:pt x="624206" y="318787"/>
                </a:cubicBezTo>
                <a:cubicBezTo>
                  <a:pt x="624444" y="317739"/>
                  <a:pt x="625140" y="316949"/>
                  <a:pt x="626007" y="316473"/>
                </a:cubicBezTo>
                <a:lnTo>
                  <a:pt x="581868" y="210088"/>
                </a:lnTo>
                <a:cubicBezTo>
                  <a:pt x="581287" y="210259"/>
                  <a:pt x="580677" y="210345"/>
                  <a:pt x="580048" y="210202"/>
                </a:cubicBezTo>
                <a:cubicBezTo>
                  <a:pt x="578772" y="209907"/>
                  <a:pt x="577877" y="208945"/>
                  <a:pt x="577505" y="207792"/>
                </a:cubicBezTo>
                <a:close/>
                <a:moveTo>
                  <a:pt x="1134746" y="207716"/>
                </a:moveTo>
                <a:lnTo>
                  <a:pt x="1041201" y="247054"/>
                </a:lnTo>
                <a:cubicBezTo>
                  <a:pt x="1041230" y="247131"/>
                  <a:pt x="1041258" y="247188"/>
                  <a:pt x="1041287" y="247254"/>
                </a:cubicBezTo>
                <a:lnTo>
                  <a:pt x="1120373" y="236577"/>
                </a:lnTo>
                <a:lnTo>
                  <a:pt x="1135794" y="208945"/>
                </a:lnTo>
                <a:cubicBezTo>
                  <a:pt x="1135356" y="208621"/>
                  <a:pt x="1135013" y="208183"/>
                  <a:pt x="1134746" y="207716"/>
                </a:cubicBezTo>
                <a:close/>
                <a:moveTo>
                  <a:pt x="1140976" y="207669"/>
                </a:moveTo>
                <a:cubicBezTo>
                  <a:pt x="1140947" y="207716"/>
                  <a:pt x="1140938" y="207764"/>
                  <a:pt x="1140919" y="207811"/>
                </a:cubicBezTo>
                <a:lnTo>
                  <a:pt x="1141071" y="207926"/>
                </a:lnTo>
                <a:lnTo>
                  <a:pt x="1170475" y="227652"/>
                </a:lnTo>
                <a:cubicBezTo>
                  <a:pt x="1171294" y="226585"/>
                  <a:pt x="1172704" y="226014"/>
                  <a:pt x="1174104" y="226338"/>
                </a:cubicBezTo>
                <a:cubicBezTo>
                  <a:pt x="1175980" y="226766"/>
                  <a:pt x="1177142" y="228614"/>
                  <a:pt x="1176790" y="230481"/>
                </a:cubicBezTo>
                <a:lnTo>
                  <a:pt x="1266725" y="256436"/>
                </a:lnTo>
                <a:close/>
                <a:moveTo>
                  <a:pt x="584344" y="207345"/>
                </a:moveTo>
                <a:cubicBezTo>
                  <a:pt x="584335" y="207402"/>
                  <a:pt x="584344" y="207459"/>
                  <a:pt x="584335" y="207516"/>
                </a:cubicBezTo>
                <a:cubicBezTo>
                  <a:pt x="584097" y="208554"/>
                  <a:pt x="583401" y="209364"/>
                  <a:pt x="582525" y="209812"/>
                </a:cubicBezTo>
                <a:lnTo>
                  <a:pt x="626664" y="316206"/>
                </a:lnTo>
                <a:cubicBezTo>
                  <a:pt x="627245" y="316025"/>
                  <a:pt x="627854" y="315949"/>
                  <a:pt x="628483" y="316092"/>
                </a:cubicBezTo>
                <a:cubicBezTo>
                  <a:pt x="628874" y="316187"/>
                  <a:pt x="629216" y="316377"/>
                  <a:pt x="629540" y="316577"/>
                </a:cubicBezTo>
                <a:lnTo>
                  <a:pt x="708103" y="215851"/>
                </a:lnTo>
                <a:cubicBezTo>
                  <a:pt x="707502" y="215270"/>
                  <a:pt x="707112" y="214498"/>
                  <a:pt x="707036" y="213650"/>
                </a:cubicBezTo>
                <a:close/>
                <a:moveTo>
                  <a:pt x="848339" y="205325"/>
                </a:moveTo>
                <a:lnTo>
                  <a:pt x="774177" y="214517"/>
                </a:lnTo>
                <a:lnTo>
                  <a:pt x="775187" y="218318"/>
                </a:lnTo>
                <a:lnTo>
                  <a:pt x="841548" y="230309"/>
                </a:lnTo>
                <a:lnTo>
                  <a:pt x="869180" y="217555"/>
                </a:lnTo>
                <a:close/>
                <a:moveTo>
                  <a:pt x="470692" y="204459"/>
                </a:moveTo>
                <a:lnTo>
                  <a:pt x="448775" y="231491"/>
                </a:lnTo>
                <a:cubicBezTo>
                  <a:pt x="449156" y="231900"/>
                  <a:pt x="449442" y="232348"/>
                  <a:pt x="449623" y="232881"/>
                </a:cubicBezTo>
                <a:lnTo>
                  <a:pt x="472378" y="228281"/>
                </a:lnTo>
                <a:close/>
                <a:moveTo>
                  <a:pt x="2019114" y="202144"/>
                </a:moveTo>
                <a:lnTo>
                  <a:pt x="2006179" y="236348"/>
                </a:lnTo>
                <a:cubicBezTo>
                  <a:pt x="2006322" y="236367"/>
                  <a:pt x="2006446" y="236339"/>
                  <a:pt x="2006579" y="236367"/>
                </a:cubicBezTo>
                <a:cubicBezTo>
                  <a:pt x="2006627" y="236387"/>
                  <a:pt x="2006655" y="236406"/>
                  <a:pt x="2006693" y="236415"/>
                </a:cubicBezTo>
                <a:close/>
                <a:moveTo>
                  <a:pt x="381357" y="201639"/>
                </a:moveTo>
                <a:lnTo>
                  <a:pt x="322445" y="333132"/>
                </a:lnTo>
                <a:cubicBezTo>
                  <a:pt x="322664" y="333265"/>
                  <a:pt x="322845" y="333437"/>
                  <a:pt x="323035" y="333618"/>
                </a:cubicBezTo>
                <a:lnTo>
                  <a:pt x="443250" y="235853"/>
                </a:lnTo>
                <a:cubicBezTo>
                  <a:pt x="442755" y="235072"/>
                  <a:pt x="442565" y="234110"/>
                  <a:pt x="442784" y="233148"/>
                </a:cubicBezTo>
                <a:cubicBezTo>
                  <a:pt x="442822" y="232996"/>
                  <a:pt x="442917" y="232891"/>
                  <a:pt x="442965" y="232748"/>
                </a:cubicBezTo>
                <a:close/>
                <a:moveTo>
                  <a:pt x="915357" y="200039"/>
                </a:moveTo>
                <a:lnTo>
                  <a:pt x="907051" y="238701"/>
                </a:lnTo>
                <a:lnTo>
                  <a:pt x="912442" y="241863"/>
                </a:lnTo>
                <a:cubicBezTo>
                  <a:pt x="913071" y="241063"/>
                  <a:pt x="914014" y="240596"/>
                  <a:pt x="915043" y="240539"/>
                </a:cubicBezTo>
                <a:lnTo>
                  <a:pt x="915376" y="200049"/>
                </a:lnTo>
                <a:cubicBezTo>
                  <a:pt x="915367" y="200049"/>
                  <a:pt x="915367" y="200049"/>
                  <a:pt x="915357" y="200039"/>
                </a:cubicBezTo>
                <a:close/>
                <a:moveTo>
                  <a:pt x="916557" y="199953"/>
                </a:moveTo>
                <a:cubicBezTo>
                  <a:pt x="916319" y="200020"/>
                  <a:pt x="916081" y="200058"/>
                  <a:pt x="915833" y="200058"/>
                </a:cubicBezTo>
                <a:lnTo>
                  <a:pt x="915500" y="240558"/>
                </a:lnTo>
                <a:cubicBezTo>
                  <a:pt x="915690" y="240568"/>
                  <a:pt x="915862" y="240530"/>
                  <a:pt x="916052" y="240568"/>
                </a:cubicBezTo>
                <a:cubicBezTo>
                  <a:pt x="917624" y="240930"/>
                  <a:pt x="918643" y="242282"/>
                  <a:pt x="918757" y="243816"/>
                </a:cubicBezTo>
                <a:lnTo>
                  <a:pt x="935255" y="244359"/>
                </a:lnTo>
                <a:close/>
                <a:moveTo>
                  <a:pt x="912576" y="198382"/>
                </a:moveTo>
                <a:lnTo>
                  <a:pt x="871028" y="217565"/>
                </a:lnTo>
                <a:lnTo>
                  <a:pt x="906203" y="238206"/>
                </a:lnTo>
                <a:lnTo>
                  <a:pt x="914443" y="199858"/>
                </a:lnTo>
                <a:cubicBezTo>
                  <a:pt x="913652" y="199572"/>
                  <a:pt x="912985" y="199067"/>
                  <a:pt x="912576" y="198382"/>
                </a:cubicBezTo>
                <a:close/>
                <a:moveTo>
                  <a:pt x="918700" y="198248"/>
                </a:moveTo>
                <a:cubicBezTo>
                  <a:pt x="918395" y="198820"/>
                  <a:pt x="917976" y="199296"/>
                  <a:pt x="917433" y="199620"/>
                </a:cubicBezTo>
                <a:lnTo>
                  <a:pt x="936283" y="244397"/>
                </a:lnTo>
                <a:lnTo>
                  <a:pt x="1034362" y="247635"/>
                </a:lnTo>
                <a:cubicBezTo>
                  <a:pt x="1034391" y="247531"/>
                  <a:pt x="1034353" y="247416"/>
                  <a:pt x="1034372" y="247302"/>
                </a:cubicBezTo>
                <a:cubicBezTo>
                  <a:pt x="1034391" y="247226"/>
                  <a:pt x="1034448" y="247159"/>
                  <a:pt x="1034467" y="247083"/>
                </a:cubicBezTo>
                <a:close/>
                <a:moveTo>
                  <a:pt x="912204" y="197401"/>
                </a:moveTo>
                <a:lnTo>
                  <a:pt x="849844" y="205135"/>
                </a:lnTo>
                <a:lnTo>
                  <a:pt x="870209" y="217079"/>
                </a:lnTo>
                <a:lnTo>
                  <a:pt x="912299" y="197648"/>
                </a:lnTo>
                <a:cubicBezTo>
                  <a:pt x="912271" y="197572"/>
                  <a:pt x="912214" y="197486"/>
                  <a:pt x="912204" y="197401"/>
                </a:cubicBezTo>
                <a:close/>
                <a:moveTo>
                  <a:pt x="468758" y="195981"/>
                </a:moveTo>
                <a:lnTo>
                  <a:pt x="448556" y="230471"/>
                </a:lnTo>
                <a:lnTo>
                  <a:pt x="470597" y="203278"/>
                </a:lnTo>
                <a:lnTo>
                  <a:pt x="470111" y="196343"/>
                </a:lnTo>
                <a:cubicBezTo>
                  <a:pt x="469911" y="196334"/>
                  <a:pt x="469730" y="196372"/>
                  <a:pt x="469530" y="196334"/>
                </a:cubicBezTo>
                <a:cubicBezTo>
                  <a:pt x="469244" y="196258"/>
                  <a:pt x="469006" y="196096"/>
                  <a:pt x="468758" y="195981"/>
                </a:cubicBezTo>
                <a:close/>
                <a:moveTo>
                  <a:pt x="478950" y="194267"/>
                </a:moveTo>
                <a:lnTo>
                  <a:pt x="471549" y="203392"/>
                </a:lnTo>
                <a:lnTo>
                  <a:pt x="473292" y="228081"/>
                </a:lnTo>
                <a:lnTo>
                  <a:pt x="577353" y="207021"/>
                </a:lnTo>
                <a:cubicBezTo>
                  <a:pt x="577343" y="206887"/>
                  <a:pt x="577362" y="206745"/>
                  <a:pt x="577362" y="206602"/>
                </a:cubicBezTo>
                <a:close/>
                <a:moveTo>
                  <a:pt x="171112" y="194153"/>
                </a:moveTo>
                <a:lnTo>
                  <a:pt x="68413" y="301290"/>
                </a:lnTo>
                <a:cubicBezTo>
                  <a:pt x="68708" y="301652"/>
                  <a:pt x="68927" y="302061"/>
                  <a:pt x="69061" y="302509"/>
                </a:cubicBezTo>
                <a:lnTo>
                  <a:pt x="187190" y="280201"/>
                </a:lnTo>
                <a:cubicBezTo>
                  <a:pt x="187161" y="279839"/>
                  <a:pt x="187133" y="279478"/>
                  <a:pt x="187218" y="279097"/>
                </a:cubicBezTo>
                <a:cubicBezTo>
                  <a:pt x="187523" y="277782"/>
                  <a:pt x="188533" y="276877"/>
                  <a:pt x="189733" y="276515"/>
                </a:cubicBezTo>
                <a:lnTo>
                  <a:pt x="173645" y="194829"/>
                </a:lnTo>
                <a:cubicBezTo>
                  <a:pt x="173255" y="194876"/>
                  <a:pt x="172855" y="194896"/>
                  <a:pt x="172455" y="194800"/>
                </a:cubicBezTo>
                <a:cubicBezTo>
                  <a:pt x="171950" y="194676"/>
                  <a:pt x="171502" y="194448"/>
                  <a:pt x="171112" y="194153"/>
                </a:cubicBezTo>
                <a:close/>
                <a:moveTo>
                  <a:pt x="473816" y="193629"/>
                </a:moveTo>
                <a:cubicBezTo>
                  <a:pt x="473816" y="193629"/>
                  <a:pt x="473816" y="193638"/>
                  <a:pt x="473816" y="193648"/>
                </a:cubicBezTo>
                <a:cubicBezTo>
                  <a:pt x="473483" y="195057"/>
                  <a:pt x="472378" y="196058"/>
                  <a:pt x="471044" y="196334"/>
                </a:cubicBezTo>
                <a:lnTo>
                  <a:pt x="471454" y="202230"/>
                </a:lnTo>
                <a:lnTo>
                  <a:pt x="478007" y="194153"/>
                </a:lnTo>
                <a:close/>
                <a:moveTo>
                  <a:pt x="725667" y="193543"/>
                </a:moveTo>
                <a:lnTo>
                  <a:pt x="712865" y="210688"/>
                </a:lnTo>
                <a:cubicBezTo>
                  <a:pt x="713570" y="211298"/>
                  <a:pt x="713989" y="212155"/>
                  <a:pt x="714056" y="213098"/>
                </a:cubicBezTo>
                <a:lnTo>
                  <a:pt x="756042" y="215260"/>
                </a:lnTo>
                <a:cubicBezTo>
                  <a:pt x="756042" y="215203"/>
                  <a:pt x="756032" y="215146"/>
                  <a:pt x="756042" y="215088"/>
                </a:cubicBezTo>
                <a:cubicBezTo>
                  <a:pt x="756109" y="214793"/>
                  <a:pt x="756270" y="214555"/>
                  <a:pt x="756404" y="214298"/>
                </a:cubicBezTo>
                <a:close/>
                <a:moveTo>
                  <a:pt x="169892" y="192305"/>
                </a:moveTo>
                <a:lnTo>
                  <a:pt x="7034" y="219051"/>
                </a:lnTo>
                <a:cubicBezTo>
                  <a:pt x="7043" y="219356"/>
                  <a:pt x="7082" y="219670"/>
                  <a:pt x="7015" y="219975"/>
                </a:cubicBezTo>
                <a:cubicBezTo>
                  <a:pt x="6834" y="220727"/>
                  <a:pt x="6396" y="221318"/>
                  <a:pt x="5862" y="221794"/>
                </a:cubicBezTo>
                <a:lnTo>
                  <a:pt x="63851" y="300461"/>
                </a:lnTo>
                <a:cubicBezTo>
                  <a:pt x="64613" y="300004"/>
                  <a:pt x="65556" y="299813"/>
                  <a:pt x="66498" y="300033"/>
                </a:cubicBezTo>
                <a:cubicBezTo>
                  <a:pt x="67013" y="300147"/>
                  <a:pt x="67441" y="300375"/>
                  <a:pt x="67842" y="300671"/>
                </a:cubicBezTo>
                <a:lnTo>
                  <a:pt x="170550" y="193533"/>
                </a:lnTo>
                <a:cubicBezTo>
                  <a:pt x="170245" y="193162"/>
                  <a:pt x="170035" y="192762"/>
                  <a:pt x="169892" y="192305"/>
                </a:cubicBezTo>
                <a:close/>
                <a:moveTo>
                  <a:pt x="482893" y="188123"/>
                </a:moveTo>
                <a:lnTo>
                  <a:pt x="473730" y="191924"/>
                </a:lnTo>
                <a:cubicBezTo>
                  <a:pt x="473826" y="192257"/>
                  <a:pt x="473845" y="192590"/>
                  <a:pt x="473835" y="192952"/>
                </a:cubicBezTo>
                <a:lnTo>
                  <a:pt x="478502" y="193533"/>
                </a:lnTo>
                <a:close/>
                <a:moveTo>
                  <a:pt x="2134319" y="186095"/>
                </a:moveTo>
                <a:lnTo>
                  <a:pt x="2223520" y="233129"/>
                </a:lnTo>
                <a:lnTo>
                  <a:pt x="2226778" y="229186"/>
                </a:lnTo>
                <a:close/>
                <a:moveTo>
                  <a:pt x="2120536" y="181742"/>
                </a:moveTo>
                <a:cubicBezTo>
                  <a:pt x="2119850" y="182046"/>
                  <a:pt x="2119079" y="182208"/>
                  <a:pt x="2118298" y="182027"/>
                </a:cubicBezTo>
                <a:cubicBezTo>
                  <a:pt x="2118250" y="182008"/>
                  <a:pt x="2118241" y="181989"/>
                  <a:pt x="2118212" y="181989"/>
                </a:cubicBezTo>
                <a:lnTo>
                  <a:pt x="2089494" y="261047"/>
                </a:lnTo>
                <a:lnTo>
                  <a:pt x="2142844" y="274858"/>
                </a:lnTo>
                <a:lnTo>
                  <a:pt x="2171143" y="268867"/>
                </a:lnTo>
                <a:close/>
                <a:moveTo>
                  <a:pt x="2122032" y="180570"/>
                </a:moveTo>
                <a:cubicBezTo>
                  <a:pt x="2121784" y="180894"/>
                  <a:pt x="2121489" y="181170"/>
                  <a:pt x="2121165" y="181408"/>
                </a:cubicBezTo>
                <a:lnTo>
                  <a:pt x="2171876" y="268714"/>
                </a:lnTo>
                <a:lnTo>
                  <a:pt x="2198879" y="262990"/>
                </a:lnTo>
                <a:lnTo>
                  <a:pt x="2222997" y="233796"/>
                </a:lnTo>
                <a:close/>
                <a:moveTo>
                  <a:pt x="2116155" y="180541"/>
                </a:moveTo>
                <a:lnTo>
                  <a:pt x="2056728" y="212698"/>
                </a:lnTo>
                <a:lnTo>
                  <a:pt x="2069606" y="255913"/>
                </a:lnTo>
                <a:lnTo>
                  <a:pt x="2088818" y="260875"/>
                </a:lnTo>
                <a:lnTo>
                  <a:pt x="2117564" y="181694"/>
                </a:lnTo>
                <a:cubicBezTo>
                  <a:pt x="2117002" y="181418"/>
                  <a:pt x="2116507" y="181046"/>
                  <a:pt x="2116155" y="180541"/>
                </a:cubicBezTo>
                <a:close/>
                <a:moveTo>
                  <a:pt x="2274012" y="178141"/>
                </a:moveTo>
                <a:lnTo>
                  <a:pt x="2258973" y="243254"/>
                </a:lnTo>
                <a:lnTo>
                  <a:pt x="2260973" y="244187"/>
                </a:lnTo>
                <a:cubicBezTo>
                  <a:pt x="2261658" y="243083"/>
                  <a:pt x="2262906" y="242463"/>
                  <a:pt x="2264230" y="242559"/>
                </a:cubicBezTo>
                <a:close/>
                <a:moveTo>
                  <a:pt x="394959" y="177741"/>
                </a:moveTo>
                <a:cubicBezTo>
                  <a:pt x="394149" y="178360"/>
                  <a:pt x="393092" y="178674"/>
                  <a:pt x="392006" y="178427"/>
                </a:cubicBezTo>
                <a:cubicBezTo>
                  <a:pt x="391939" y="178408"/>
                  <a:pt x="391873" y="178351"/>
                  <a:pt x="391796" y="178332"/>
                </a:cubicBezTo>
                <a:lnTo>
                  <a:pt x="381690" y="200858"/>
                </a:lnTo>
                <a:lnTo>
                  <a:pt x="443298" y="231976"/>
                </a:lnTo>
                <a:cubicBezTo>
                  <a:pt x="443412" y="231805"/>
                  <a:pt x="443555" y="231681"/>
                  <a:pt x="443698" y="231538"/>
                </a:cubicBezTo>
                <a:close/>
                <a:moveTo>
                  <a:pt x="675641" y="177312"/>
                </a:moveTo>
                <a:lnTo>
                  <a:pt x="584363" y="206087"/>
                </a:lnTo>
                <a:cubicBezTo>
                  <a:pt x="584392" y="206202"/>
                  <a:pt x="584363" y="206326"/>
                  <a:pt x="584363" y="206440"/>
                </a:cubicBezTo>
                <a:lnTo>
                  <a:pt x="707055" y="212745"/>
                </a:lnTo>
                <a:cubicBezTo>
                  <a:pt x="707074" y="212679"/>
                  <a:pt x="707045" y="212603"/>
                  <a:pt x="707055" y="212536"/>
                </a:cubicBezTo>
                <a:cubicBezTo>
                  <a:pt x="707188" y="211955"/>
                  <a:pt x="707493" y="211459"/>
                  <a:pt x="707864" y="211040"/>
                </a:cubicBezTo>
                <a:close/>
                <a:moveTo>
                  <a:pt x="396178" y="176007"/>
                </a:moveTo>
                <a:cubicBezTo>
                  <a:pt x="396016" y="176531"/>
                  <a:pt x="395740" y="176969"/>
                  <a:pt x="395387" y="177350"/>
                </a:cubicBezTo>
                <a:lnTo>
                  <a:pt x="444117" y="231148"/>
                </a:lnTo>
                <a:cubicBezTo>
                  <a:pt x="444927" y="230519"/>
                  <a:pt x="445984" y="230205"/>
                  <a:pt x="447070" y="230452"/>
                </a:cubicBezTo>
                <a:cubicBezTo>
                  <a:pt x="447346" y="230519"/>
                  <a:pt x="447584" y="230681"/>
                  <a:pt x="447841" y="230805"/>
                </a:cubicBezTo>
                <a:lnTo>
                  <a:pt x="468349" y="195781"/>
                </a:lnTo>
                <a:cubicBezTo>
                  <a:pt x="467911" y="195496"/>
                  <a:pt x="467539" y="195115"/>
                  <a:pt x="467272" y="194667"/>
                </a:cubicBezTo>
                <a:cubicBezTo>
                  <a:pt x="467187" y="194543"/>
                  <a:pt x="467063" y="194457"/>
                  <a:pt x="466977" y="194324"/>
                </a:cubicBezTo>
                <a:cubicBezTo>
                  <a:pt x="466158" y="194981"/>
                  <a:pt x="465091" y="195296"/>
                  <a:pt x="463996" y="195048"/>
                </a:cubicBezTo>
                <a:cubicBezTo>
                  <a:pt x="462167" y="194629"/>
                  <a:pt x="461043" y="192867"/>
                  <a:pt x="461310" y="191047"/>
                </a:cubicBezTo>
                <a:close/>
                <a:moveTo>
                  <a:pt x="2273479" y="173874"/>
                </a:moveTo>
                <a:lnTo>
                  <a:pt x="2228093" y="228871"/>
                </a:lnTo>
                <a:lnTo>
                  <a:pt x="2258458" y="243016"/>
                </a:lnTo>
                <a:lnTo>
                  <a:pt x="2274336" y="174265"/>
                </a:lnTo>
                <a:cubicBezTo>
                  <a:pt x="2274032" y="174160"/>
                  <a:pt x="2273727" y="174026"/>
                  <a:pt x="2273479" y="173874"/>
                </a:cubicBezTo>
                <a:close/>
                <a:moveTo>
                  <a:pt x="2277927" y="173341"/>
                </a:moveTo>
                <a:cubicBezTo>
                  <a:pt x="2277213" y="174064"/>
                  <a:pt x="2276222" y="174474"/>
                  <a:pt x="2275146" y="174388"/>
                </a:cubicBezTo>
                <a:lnTo>
                  <a:pt x="2264783" y="242568"/>
                </a:lnTo>
                <a:cubicBezTo>
                  <a:pt x="2266316" y="242930"/>
                  <a:pt x="2267335" y="244207"/>
                  <a:pt x="2267497" y="245692"/>
                </a:cubicBezTo>
                <a:lnTo>
                  <a:pt x="2365605" y="244730"/>
                </a:lnTo>
                <a:cubicBezTo>
                  <a:pt x="2365614" y="244559"/>
                  <a:pt x="2365576" y="244407"/>
                  <a:pt x="2365614" y="244226"/>
                </a:cubicBezTo>
                <a:cubicBezTo>
                  <a:pt x="2365710" y="243807"/>
                  <a:pt x="2365900" y="243454"/>
                  <a:pt x="2366119" y="243121"/>
                </a:cubicBezTo>
                <a:close/>
                <a:moveTo>
                  <a:pt x="693367" y="171712"/>
                </a:moveTo>
                <a:lnTo>
                  <a:pt x="676384" y="177074"/>
                </a:lnTo>
                <a:lnTo>
                  <a:pt x="708379" y="210564"/>
                </a:lnTo>
                <a:cubicBezTo>
                  <a:pt x="709198" y="209926"/>
                  <a:pt x="710265" y="209602"/>
                  <a:pt x="711351" y="209850"/>
                </a:cubicBezTo>
                <a:cubicBezTo>
                  <a:pt x="711760" y="209945"/>
                  <a:pt x="712103" y="210136"/>
                  <a:pt x="712436" y="210345"/>
                </a:cubicBezTo>
                <a:lnTo>
                  <a:pt x="725219" y="193229"/>
                </a:lnTo>
                <a:close/>
                <a:moveTo>
                  <a:pt x="2271879" y="171474"/>
                </a:moveTo>
                <a:lnTo>
                  <a:pt x="2122594" y="178779"/>
                </a:lnTo>
                <a:cubicBezTo>
                  <a:pt x="2122575" y="178970"/>
                  <a:pt x="2122613" y="179151"/>
                  <a:pt x="2122565" y="179341"/>
                </a:cubicBezTo>
                <a:cubicBezTo>
                  <a:pt x="2122546" y="179446"/>
                  <a:pt x="2122470" y="179532"/>
                  <a:pt x="2122432" y="179627"/>
                </a:cubicBezTo>
                <a:lnTo>
                  <a:pt x="2227330" y="228509"/>
                </a:lnTo>
                <a:lnTo>
                  <a:pt x="2272879" y="173331"/>
                </a:lnTo>
                <a:cubicBezTo>
                  <a:pt x="2272374" y="172817"/>
                  <a:pt x="2272012" y="172198"/>
                  <a:pt x="2271879" y="171474"/>
                </a:cubicBezTo>
                <a:close/>
                <a:moveTo>
                  <a:pt x="2554933" y="165863"/>
                </a:moveTo>
                <a:lnTo>
                  <a:pt x="2464436" y="258351"/>
                </a:lnTo>
                <a:cubicBezTo>
                  <a:pt x="2465046" y="259113"/>
                  <a:pt x="2465351" y="260066"/>
                  <a:pt x="2465208" y="261085"/>
                </a:cubicBezTo>
                <a:lnTo>
                  <a:pt x="2614988" y="301252"/>
                </a:lnTo>
                <a:cubicBezTo>
                  <a:pt x="2615284" y="300509"/>
                  <a:pt x="2615779" y="299890"/>
                  <a:pt x="2616446" y="299499"/>
                </a:cubicBezTo>
                <a:lnTo>
                  <a:pt x="2558172" y="166425"/>
                </a:lnTo>
                <a:cubicBezTo>
                  <a:pt x="2557591" y="166616"/>
                  <a:pt x="2556972" y="166702"/>
                  <a:pt x="2556334" y="166549"/>
                </a:cubicBezTo>
                <a:cubicBezTo>
                  <a:pt x="2555819" y="166425"/>
                  <a:pt x="2555352" y="166178"/>
                  <a:pt x="2554933" y="165863"/>
                </a:cubicBezTo>
                <a:close/>
                <a:moveTo>
                  <a:pt x="298680" y="163349"/>
                </a:moveTo>
                <a:lnTo>
                  <a:pt x="193381" y="277620"/>
                </a:lnTo>
                <a:cubicBezTo>
                  <a:pt x="194086" y="278458"/>
                  <a:pt x="194448" y="279554"/>
                  <a:pt x="194200" y="280687"/>
                </a:cubicBezTo>
                <a:cubicBezTo>
                  <a:pt x="194181" y="280773"/>
                  <a:pt x="194124" y="280840"/>
                  <a:pt x="194095" y="280925"/>
                </a:cubicBezTo>
                <a:lnTo>
                  <a:pt x="317558" y="334380"/>
                </a:lnTo>
                <a:cubicBezTo>
                  <a:pt x="318035" y="333532"/>
                  <a:pt x="318825" y="332932"/>
                  <a:pt x="319768" y="332694"/>
                </a:cubicBezTo>
                <a:lnTo>
                  <a:pt x="300718" y="163949"/>
                </a:lnTo>
                <a:cubicBezTo>
                  <a:pt x="300461" y="163949"/>
                  <a:pt x="300223" y="163996"/>
                  <a:pt x="299966" y="163930"/>
                </a:cubicBezTo>
                <a:cubicBezTo>
                  <a:pt x="299480" y="163815"/>
                  <a:pt x="299061" y="163615"/>
                  <a:pt x="298680" y="163349"/>
                </a:cubicBezTo>
                <a:close/>
                <a:moveTo>
                  <a:pt x="303728" y="162434"/>
                </a:moveTo>
                <a:cubicBezTo>
                  <a:pt x="303233" y="163177"/>
                  <a:pt x="302480" y="163682"/>
                  <a:pt x="301623" y="163892"/>
                </a:cubicBezTo>
                <a:lnTo>
                  <a:pt x="320664" y="332646"/>
                </a:lnTo>
                <a:cubicBezTo>
                  <a:pt x="320911" y="332646"/>
                  <a:pt x="321149" y="332608"/>
                  <a:pt x="321407" y="332665"/>
                </a:cubicBezTo>
                <a:cubicBezTo>
                  <a:pt x="321483" y="332684"/>
                  <a:pt x="321540" y="332741"/>
                  <a:pt x="321616" y="332770"/>
                </a:cubicBezTo>
                <a:lnTo>
                  <a:pt x="380547" y="201239"/>
                </a:lnTo>
                <a:close/>
                <a:moveTo>
                  <a:pt x="297470" y="161644"/>
                </a:moveTo>
                <a:lnTo>
                  <a:pt x="176779" y="190847"/>
                </a:lnTo>
                <a:cubicBezTo>
                  <a:pt x="176836" y="191257"/>
                  <a:pt x="176846" y="191686"/>
                  <a:pt x="176750" y="192114"/>
                </a:cubicBezTo>
                <a:cubicBezTo>
                  <a:pt x="176436" y="193429"/>
                  <a:pt x="175436" y="194343"/>
                  <a:pt x="174236" y="194695"/>
                </a:cubicBezTo>
                <a:lnTo>
                  <a:pt x="190323" y="276382"/>
                </a:lnTo>
                <a:cubicBezTo>
                  <a:pt x="190714" y="276353"/>
                  <a:pt x="191105" y="276334"/>
                  <a:pt x="191514" y="276420"/>
                </a:cubicBezTo>
                <a:cubicBezTo>
                  <a:pt x="191990" y="276525"/>
                  <a:pt x="192419" y="276734"/>
                  <a:pt x="192800" y="277011"/>
                </a:cubicBezTo>
                <a:lnTo>
                  <a:pt x="298099" y="162730"/>
                </a:lnTo>
                <a:cubicBezTo>
                  <a:pt x="297823" y="162406"/>
                  <a:pt x="297613" y="162044"/>
                  <a:pt x="297470" y="161644"/>
                </a:cubicBezTo>
                <a:close/>
                <a:moveTo>
                  <a:pt x="304233" y="161310"/>
                </a:moveTo>
                <a:cubicBezTo>
                  <a:pt x="304204" y="161444"/>
                  <a:pt x="304128" y="161539"/>
                  <a:pt x="304081" y="161653"/>
                </a:cubicBezTo>
                <a:lnTo>
                  <a:pt x="380900" y="200449"/>
                </a:lnTo>
                <a:lnTo>
                  <a:pt x="390987" y="177951"/>
                </a:lnTo>
                <a:cubicBezTo>
                  <a:pt x="389863" y="177274"/>
                  <a:pt x="389234" y="176046"/>
                  <a:pt x="389329" y="174703"/>
                </a:cubicBezTo>
                <a:close/>
                <a:moveTo>
                  <a:pt x="557493" y="157158"/>
                </a:moveTo>
                <a:lnTo>
                  <a:pt x="484465" y="187466"/>
                </a:lnTo>
                <a:lnTo>
                  <a:pt x="479445" y="193648"/>
                </a:lnTo>
                <a:lnTo>
                  <a:pt x="577372" y="205925"/>
                </a:lnTo>
                <a:cubicBezTo>
                  <a:pt x="577372" y="205916"/>
                  <a:pt x="577372" y="205906"/>
                  <a:pt x="577372" y="205897"/>
                </a:cubicBezTo>
                <a:cubicBezTo>
                  <a:pt x="577601" y="204887"/>
                  <a:pt x="578248" y="204106"/>
                  <a:pt x="579077" y="203620"/>
                </a:cubicBezTo>
                <a:close/>
                <a:moveTo>
                  <a:pt x="757375" y="154671"/>
                </a:moveTo>
                <a:lnTo>
                  <a:pt x="759642" y="212402"/>
                </a:lnTo>
                <a:cubicBezTo>
                  <a:pt x="759871" y="212412"/>
                  <a:pt x="760100" y="212374"/>
                  <a:pt x="760328" y="212431"/>
                </a:cubicBezTo>
                <a:cubicBezTo>
                  <a:pt x="761681" y="212736"/>
                  <a:pt x="762643" y="213803"/>
                  <a:pt x="762957" y="215060"/>
                </a:cubicBezTo>
                <a:lnTo>
                  <a:pt x="773292" y="213774"/>
                </a:lnTo>
                <a:lnTo>
                  <a:pt x="757575" y="154681"/>
                </a:lnTo>
                <a:cubicBezTo>
                  <a:pt x="757509" y="154691"/>
                  <a:pt x="757442" y="154671"/>
                  <a:pt x="757375" y="154671"/>
                </a:cubicBezTo>
                <a:close/>
                <a:moveTo>
                  <a:pt x="2037135" y="154519"/>
                </a:moveTo>
                <a:lnTo>
                  <a:pt x="2034773" y="160768"/>
                </a:lnTo>
                <a:lnTo>
                  <a:pt x="2007265" y="236682"/>
                </a:lnTo>
                <a:cubicBezTo>
                  <a:pt x="2007846" y="236958"/>
                  <a:pt x="2008351" y="237330"/>
                  <a:pt x="2008713" y="237853"/>
                </a:cubicBezTo>
                <a:lnTo>
                  <a:pt x="2055833" y="212355"/>
                </a:lnTo>
                <a:lnTo>
                  <a:pt x="2038593" y="154567"/>
                </a:lnTo>
                <a:cubicBezTo>
                  <a:pt x="2038135" y="154653"/>
                  <a:pt x="2037659" y="154653"/>
                  <a:pt x="2037154" y="154538"/>
                </a:cubicBezTo>
                <a:cubicBezTo>
                  <a:pt x="2037145" y="154538"/>
                  <a:pt x="2037135" y="154529"/>
                  <a:pt x="2037135" y="154519"/>
                </a:cubicBezTo>
                <a:close/>
                <a:moveTo>
                  <a:pt x="755089" y="154157"/>
                </a:moveTo>
                <a:lnTo>
                  <a:pt x="726171" y="192876"/>
                </a:lnTo>
                <a:lnTo>
                  <a:pt x="756851" y="213593"/>
                </a:lnTo>
                <a:cubicBezTo>
                  <a:pt x="757442" y="212936"/>
                  <a:pt x="758233" y="212488"/>
                  <a:pt x="759128" y="212393"/>
                </a:cubicBezTo>
                <a:lnTo>
                  <a:pt x="756861" y="154662"/>
                </a:lnTo>
                <a:cubicBezTo>
                  <a:pt x="756632" y="154643"/>
                  <a:pt x="756404" y="154691"/>
                  <a:pt x="756175" y="154643"/>
                </a:cubicBezTo>
                <a:cubicBezTo>
                  <a:pt x="755775" y="154548"/>
                  <a:pt x="755423" y="154357"/>
                  <a:pt x="755089" y="154157"/>
                </a:cubicBezTo>
                <a:close/>
                <a:moveTo>
                  <a:pt x="2032049" y="153690"/>
                </a:moveTo>
                <a:lnTo>
                  <a:pt x="1891460" y="205983"/>
                </a:lnTo>
                <a:cubicBezTo>
                  <a:pt x="1891574" y="206449"/>
                  <a:pt x="1891593" y="206935"/>
                  <a:pt x="1891508" y="207421"/>
                </a:cubicBezTo>
                <a:lnTo>
                  <a:pt x="1918197" y="214908"/>
                </a:lnTo>
                <a:close/>
                <a:moveTo>
                  <a:pt x="759785" y="153347"/>
                </a:moveTo>
                <a:cubicBezTo>
                  <a:pt x="759376" y="153862"/>
                  <a:pt x="758823" y="154214"/>
                  <a:pt x="758204" y="154452"/>
                </a:cubicBezTo>
                <a:lnTo>
                  <a:pt x="773958" y="213688"/>
                </a:lnTo>
                <a:lnTo>
                  <a:pt x="847149" y="204621"/>
                </a:lnTo>
                <a:close/>
                <a:moveTo>
                  <a:pt x="2035097" y="153119"/>
                </a:moveTo>
                <a:lnTo>
                  <a:pt x="1919501" y="215260"/>
                </a:lnTo>
                <a:lnTo>
                  <a:pt x="2002512" y="238549"/>
                </a:lnTo>
                <a:cubicBezTo>
                  <a:pt x="2002998" y="237368"/>
                  <a:pt x="2004007" y="236520"/>
                  <a:pt x="2005226" y="236320"/>
                </a:cubicBezTo>
                <a:lnTo>
                  <a:pt x="2036307" y="154138"/>
                </a:lnTo>
                <a:cubicBezTo>
                  <a:pt x="2035830" y="153881"/>
                  <a:pt x="2035411" y="153548"/>
                  <a:pt x="2035097" y="153119"/>
                </a:cubicBezTo>
                <a:close/>
                <a:moveTo>
                  <a:pt x="753794" y="152652"/>
                </a:moveTo>
                <a:lnTo>
                  <a:pt x="694387" y="171388"/>
                </a:lnTo>
                <a:lnTo>
                  <a:pt x="725724" y="192562"/>
                </a:lnTo>
                <a:lnTo>
                  <a:pt x="754661" y="153814"/>
                </a:lnTo>
                <a:cubicBezTo>
                  <a:pt x="754289" y="153490"/>
                  <a:pt x="754004" y="153100"/>
                  <a:pt x="753794" y="152652"/>
                </a:cubicBezTo>
                <a:close/>
                <a:moveTo>
                  <a:pt x="760252" y="152547"/>
                </a:moveTo>
                <a:lnTo>
                  <a:pt x="848653" y="204440"/>
                </a:lnTo>
                <a:lnTo>
                  <a:pt x="912128" y="196562"/>
                </a:lnTo>
                <a:cubicBezTo>
                  <a:pt x="912128" y="196372"/>
                  <a:pt x="912109" y="196191"/>
                  <a:pt x="912138" y="196010"/>
                </a:cubicBezTo>
                <a:close/>
                <a:moveTo>
                  <a:pt x="2041155" y="152452"/>
                </a:moveTo>
                <a:cubicBezTo>
                  <a:pt x="2040783" y="153300"/>
                  <a:pt x="2040145" y="153938"/>
                  <a:pt x="2039326" y="154281"/>
                </a:cubicBezTo>
                <a:lnTo>
                  <a:pt x="2056528" y="211984"/>
                </a:lnTo>
                <a:lnTo>
                  <a:pt x="2115840" y="179875"/>
                </a:lnTo>
                <a:cubicBezTo>
                  <a:pt x="2115574" y="179217"/>
                  <a:pt x="2115431" y="178484"/>
                  <a:pt x="2115593" y="177732"/>
                </a:cubicBezTo>
                <a:cubicBezTo>
                  <a:pt x="2115602" y="177713"/>
                  <a:pt x="2115621" y="177694"/>
                  <a:pt x="2115621" y="177674"/>
                </a:cubicBezTo>
                <a:close/>
                <a:moveTo>
                  <a:pt x="467406" y="146737"/>
                </a:moveTo>
                <a:lnTo>
                  <a:pt x="396235" y="174074"/>
                </a:lnTo>
                <a:cubicBezTo>
                  <a:pt x="396349" y="174522"/>
                  <a:pt x="396368" y="174988"/>
                  <a:pt x="396302" y="175465"/>
                </a:cubicBezTo>
                <a:lnTo>
                  <a:pt x="461424" y="190514"/>
                </a:lnTo>
                <a:cubicBezTo>
                  <a:pt x="461996" y="188752"/>
                  <a:pt x="463777" y="187666"/>
                  <a:pt x="465596" y="188095"/>
                </a:cubicBezTo>
                <a:cubicBezTo>
                  <a:pt x="466568" y="188323"/>
                  <a:pt x="467349" y="188923"/>
                  <a:pt x="467834" y="189714"/>
                </a:cubicBezTo>
                <a:cubicBezTo>
                  <a:pt x="468301" y="189342"/>
                  <a:pt x="468815" y="189057"/>
                  <a:pt x="469406" y="188952"/>
                </a:cubicBezTo>
                <a:close/>
                <a:moveTo>
                  <a:pt x="2631609" y="144270"/>
                </a:moveTo>
                <a:cubicBezTo>
                  <a:pt x="2630990" y="144880"/>
                  <a:pt x="2630209" y="145242"/>
                  <a:pt x="2629314" y="145289"/>
                </a:cubicBezTo>
                <a:lnTo>
                  <a:pt x="2618903" y="299080"/>
                </a:lnTo>
                <a:cubicBezTo>
                  <a:pt x="2618951" y="299090"/>
                  <a:pt x="2618999" y="299071"/>
                  <a:pt x="2619046" y="299080"/>
                </a:cubicBezTo>
                <a:cubicBezTo>
                  <a:pt x="2620084" y="299318"/>
                  <a:pt x="2620885" y="300004"/>
                  <a:pt x="2621351" y="300890"/>
                </a:cubicBezTo>
                <a:lnTo>
                  <a:pt x="2759226" y="246426"/>
                </a:lnTo>
                <a:cubicBezTo>
                  <a:pt x="2759073" y="245873"/>
                  <a:pt x="2759016" y="245302"/>
                  <a:pt x="2759149" y="244711"/>
                </a:cubicBezTo>
                <a:cubicBezTo>
                  <a:pt x="2759245" y="244340"/>
                  <a:pt x="2759416" y="244035"/>
                  <a:pt x="2759607" y="243721"/>
                </a:cubicBezTo>
                <a:close/>
                <a:moveTo>
                  <a:pt x="2625866" y="143032"/>
                </a:moveTo>
                <a:lnTo>
                  <a:pt x="2560620" y="162320"/>
                </a:lnTo>
                <a:cubicBezTo>
                  <a:pt x="2560734" y="162825"/>
                  <a:pt x="2560763" y="163339"/>
                  <a:pt x="2560639" y="163873"/>
                </a:cubicBezTo>
                <a:cubicBezTo>
                  <a:pt x="2560410" y="164873"/>
                  <a:pt x="2559762" y="165654"/>
                  <a:pt x="2558943" y="166130"/>
                </a:cubicBezTo>
                <a:lnTo>
                  <a:pt x="2617217" y="299204"/>
                </a:lnTo>
                <a:cubicBezTo>
                  <a:pt x="2617493" y="299118"/>
                  <a:pt x="2617770" y="299071"/>
                  <a:pt x="2618055" y="299061"/>
                </a:cubicBezTo>
                <a:lnTo>
                  <a:pt x="2628485" y="145270"/>
                </a:lnTo>
                <a:cubicBezTo>
                  <a:pt x="2628428" y="145270"/>
                  <a:pt x="2628390" y="145280"/>
                  <a:pt x="2628333" y="145270"/>
                </a:cubicBezTo>
                <a:cubicBezTo>
                  <a:pt x="2627133" y="144985"/>
                  <a:pt x="2626257" y="144108"/>
                  <a:pt x="2625866" y="143032"/>
                </a:cubicBezTo>
                <a:close/>
                <a:moveTo>
                  <a:pt x="630531" y="130078"/>
                </a:moveTo>
                <a:cubicBezTo>
                  <a:pt x="629712" y="130707"/>
                  <a:pt x="628655" y="131030"/>
                  <a:pt x="627559" y="130783"/>
                </a:cubicBezTo>
                <a:cubicBezTo>
                  <a:pt x="627292" y="130707"/>
                  <a:pt x="627073" y="130564"/>
                  <a:pt x="626835" y="130440"/>
                </a:cubicBezTo>
                <a:lnTo>
                  <a:pt x="582944" y="203820"/>
                </a:lnTo>
                <a:cubicBezTo>
                  <a:pt x="583439" y="204173"/>
                  <a:pt x="583792" y="204678"/>
                  <a:pt x="584039" y="205221"/>
                </a:cubicBezTo>
                <a:lnTo>
                  <a:pt x="674927" y="176550"/>
                </a:lnTo>
                <a:close/>
                <a:moveTo>
                  <a:pt x="631093" y="129640"/>
                </a:moveTo>
                <a:lnTo>
                  <a:pt x="675679" y="176312"/>
                </a:lnTo>
                <a:lnTo>
                  <a:pt x="692396" y="171045"/>
                </a:lnTo>
                <a:close/>
                <a:moveTo>
                  <a:pt x="625273" y="129040"/>
                </a:moveTo>
                <a:lnTo>
                  <a:pt x="558074" y="156919"/>
                </a:lnTo>
                <a:lnTo>
                  <a:pt x="579667" y="203411"/>
                </a:lnTo>
                <a:cubicBezTo>
                  <a:pt x="580296" y="203182"/>
                  <a:pt x="580963" y="203058"/>
                  <a:pt x="581658" y="203220"/>
                </a:cubicBezTo>
                <a:cubicBezTo>
                  <a:pt x="581934" y="203297"/>
                  <a:pt x="582153" y="203439"/>
                  <a:pt x="582392" y="203573"/>
                </a:cubicBezTo>
                <a:lnTo>
                  <a:pt x="626273" y="130183"/>
                </a:lnTo>
                <a:cubicBezTo>
                  <a:pt x="625854" y="129878"/>
                  <a:pt x="625530" y="129487"/>
                  <a:pt x="625273" y="129040"/>
                </a:cubicBezTo>
                <a:close/>
                <a:moveTo>
                  <a:pt x="631769" y="128297"/>
                </a:moveTo>
                <a:cubicBezTo>
                  <a:pt x="631693" y="128506"/>
                  <a:pt x="631588" y="128697"/>
                  <a:pt x="631493" y="128897"/>
                </a:cubicBezTo>
                <a:lnTo>
                  <a:pt x="693415" y="170731"/>
                </a:lnTo>
                <a:lnTo>
                  <a:pt x="753470" y="151785"/>
                </a:lnTo>
                <a:cubicBezTo>
                  <a:pt x="753413" y="151490"/>
                  <a:pt x="753470" y="151195"/>
                  <a:pt x="753489" y="150890"/>
                </a:cubicBezTo>
                <a:close/>
                <a:moveTo>
                  <a:pt x="533119" y="126173"/>
                </a:moveTo>
                <a:lnTo>
                  <a:pt x="472978" y="190495"/>
                </a:lnTo>
                <a:cubicBezTo>
                  <a:pt x="473016" y="190552"/>
                  <a:pt x="473045" y="190600"/>
                  <a:pt x="473083" y="190666"/>
                </a:cubicBezTo>
                <a:cubicBezTo>
                  <a:pt x="473197" y="190800"/>
                  <a:pt x="473321" y="190924"/>
                  <a:pt x="473416" y="191095"/>
                </a:cubicBezTo>
                <a:lnTo>
                  <a:pt x="484075" y="186675"/>
                </a:lnTo>
                <a:close/>
                <a:moveTo>
                  <a:pt x="537986" y="121458"/>
                </a:moveTo>
                <a:lnTo>
                  <a:pt x="485637" y="186018"/>
                </a:lnTo>
                <a:lnTo>
                  <a:pt x="557131" y="156357"/>
                </a:lnTo>
                <a:lnTo>
                  <a:pt x="541063" y="121782"/>
                </a:lnTo>
                <a:cubicBezTo>
                  <a:pt x="540434" y="122001"/>
                  <a:pt x="539767" y="122115"/>
                  <a:pt x="539072" y="121953"/>
                </a:cubicBezTo>
                <a:cubicBezTo>
                  <a:pt x="538662" y="121858"/>
                  <a:pt x="538310" y="121667"/>
                  <a:pt x="537986" y="121458"/>
                </a:cubicBezTo>
                <a:close/>
                <a:moveTo>
                  <a:pt x="536757" y="120124"/>
                </a:moveTo>
                <a:lnTo>
                  <a:pt x="468292" y="146423"/>
                </a:lnTo>
                <a:lnTo>
                  <a:pt x="470301" y="188971"/>
                </a:lnTo>
                <a:cubicBezTo>
                  <a:pt x="470473" y="188990"/>
                  <a:pt x="470644" y="188952"/>
                  <a:pt x="470825" y="188990"/>
                </a:cubicBezTo>
                <a:cubicBezTo>
                  <a:pt x="471521" y="189142"/>
                  <a:pt x="472083" y="189542"/>
                  <a:pt x="472540" y="190028"/>
                </a:cubicBezTo>
                <a:lnTo>
                  <a:pt x="537253" y="120801"/>
                </a:lnTo>
                <a:cubicBezTo>
                  <a:pt x="537062" y="120601"/>
                  <a:pt x="536881" y="120381"/>
                  <a:pt x="536757" y="120124"/>
                </a:cubicBezTo>
                <a:close/>
                <a:moveTo>
                  <a:pt x="543349" y="119124"/>
                </a:moveTo>
                <a:cubicBezTo>
                  <a:pt x="543349" y="119181"/>
                  <a:pt x="543358" y="119229"/>
                  <a:pt x="543349" y="119286"/>
                </a:cubicBezTo>
                <a:cubicBezTo>
                  <a:pt x="543110" y="120286"/>
                  <a:pt x="542463" y="121077"/>
                  <a:pt x="541634" y="121563"/>
                </a:cubicBezTo>
                <a:lnTo>
                  <a:pt x="557703" y="156129"/>
                </a:lnTo>
                <a:lnTo>
                  <a:pt x="624959" y="128221"/>
                </a:lnTo>
                <a:cubicBezTo>
                  <a:pt x="624873" y="127906"/>
                  <a:pt x="624844" y="127573"/>
                  <a:pt x="624844" y="127239"/>
                </a:cubicBezTo>
                <a:close/>
                <a:moveTo>
                  <a:pt x="2425517" y="101322"/>
                </a:moveTo>
                <a:lnTo>
                  <a:pt x="2370758" y="241921"/>
                </a:lnTo>
                <a:cubicBezTo>
                  <a:pt x="2371987" y="242587"/>
                  <a:pt x="2372710" y="243883"/>
                  <a:pt x="2372596" y="245292"/>
                </a:cubicBezTo>
                <a:lnTo>
                  <a:pt x="2458283" y="259685"/>
                </a:lnTo>
                <a:cubicBezTo>
                  <a:pt x="2458588" y="258494"/>
                  <a:pt x="2459483" y="257656"/>
                  <a:pt x="2460569" y="257275"/>
                </a:cubicBezTo>
                <a:lnTo>
                  <a:pt x="2426727" y="101389"/>
                </a:lnTo>
                <a:cubicBezTo>
                  <a:pt x="2426355" y="101427"/>
                  <a:pt x="2425984" y="101446"/>
                  <a:pt x="2425603" y="101360"/>
                </a:cubicBezTo>
                <a:cubicBezTo>
                  <a:pt x="2425574" y="101351"/>
                  <a:pt x="2425546" y="101332"/>
                  <a:pt x="2425517" y="101322"/>
                </a:cubicBezTo>
                <a:close/>
                <a:moveTo>
                  <a:pt x="2423403" y="99817"/>
                </a:moveTo>
                <a:lnTo>
                  <a:pt x="2278718" y="169788"/>
                </a:lnTo>
                <a:cubicBezTo>
                  <a:pt x="2278937" y="170388"/>
                  <a:pt x="2279032" y="171035"/>
                  <a:pt x="2278880" y="171712"/>
                </a:cubicBezTo>
                <a:cubicBezTo>
                  <a:pt x="2278784" y="172121"/>
                  <a:pt x="2278584" y="172474"/>
                  <a:pt x="2278375" y="172817"/>
                </a:cubicBezTo>
                <a:lnTo>
                  <a:pt x="2366567" y="242587"/>
                </a:lnTo>
                <a:cubicBezTo>
                  <a:pt x="2367415" y="241730"/>
                  <a:pt x="2368624" y="241263"/>
                  <a:pt x="2369891" y="241549"/>
                </a:cubicBezTo>
                <a:cubicBezTo>
                  <a:pt x="2369929" y="241549"/>
                  <a:pt x="2369948" y="241587"/>
                  <a:pt x="2369986" y="241587"/>
                </a:cubicBezTo>
                <a:lnTo>
                  <a:pt x="2424746" y="100979"/>
                </a:lnTo>
                <a:cubicBezTo>
                  <a:pt x="2424212" y="100684"/>
                  <a:pt x="2423727" y="100312"/>
                  <a:pt x="2423403" y="99817"/>
                </a:cubicBezTo>
                <a:close/>
                <a:moveTo>
                  <a:pt x="2429365" y="99808"/>
                </a:moveTo>
                <a:cubicBezTo>
                  <a:pt x="2428937" y="100474"/>
                  <a:pt x="2428289" y="100931"/>
                  <a:pt x="2427555" y="101198"/>
                </a:cubicBezTo>
                <a:lnTo>
                  <a:pt x="2461398" y="257075"/>
                </a:lnTo>
                <a:cubicBezTo>
                  <a:pt x="2461769" y="257037"/>
                  <a:pt x="2462141" y="257018"/>
                  <a:pt x="2462531" y="257103"/>
                </a:cubicBezTo>
                <a:cubicBezTo>
                  <a:pt x="2463055" y="257218"/>
                  <a:pt x="2463522" y="257475"/>
                  <a:pt x="2463922" y="257799"/>
                </a:cubicBezTo>
                <a:lnTo>
                  <a:pt x="2554428" y="165292"/>
                </a:lnTo>
                <a:cubicBezTo>
                  <a:pt x="2553762" y="164463"/>
                  <a:pt x="2553419" y="163387"/>
                  <a:pt x="2553647" y="162263"/>
                </a:cubicBezTo>
                <a:cubicBezTo>
                  <a:pt x="2553685" y="162120"/>
                  <a:pt x="2553781" y="162006"/>
                  <a:pt x="2553828" y="161872"/>
                </a:cubicBezTo>
                <a:close/>
                <a:moveTo>
                  <a:pt x="2145130" y="92769"/>
                </a:moveTo>
                <a:cubicBezTo>
                  <a:pt x="2144330" y="93788"/>
                  <a:pt x="2143044" y="94312"/>
                  <a:pt x="2141710" y="94083"/>
                </a:cubicBezTo>
                <a:lnTo>
                  <a:pt x="2120269" y="175236"/>
                </a:lnTo>
                <a:cubicBezTo>
                  <a:pt x="2121517" y="175684"/>
                  <a:pt x="2122413" y="176712"/>
                  <a:pt x="2122613" y="177951"/>
                </a:cubicBezTo>
                <a:lnTo>
                  <a:pt x="2271908" y="170655"/>
                </a:lnTo>
                <a:cubicBezTo>
                  <a:pt x="2271917" y="170464"/>
                  <a:pt x="2271869" y="170283"/>
                  <a:pt x="2271917" y="170093"/>
                </a:cubicBezTo>
                <a:cubicBezTo>
                  <a:pt x="2271974" y="169854"/>
                  <a:pt x="2272108" y="169664"/>
                  <a:pt x="2272212" y="169454"/>
                </a:cubicBezTo>
                <a:close/>
                <a:moveTo>
                  <a:pt x="2139453" y="92664"/>
                </a:moveTo>
                <a:lnTo>
                  <a:pt x="2041174" y="149595"/>
                </a:lnTo>
                <a:cubicBezTo>
                  <a:pt x="2041479" y="150290"/>
                  <a:pt x="2041641" y="151062"/>
                  <a:pt x="2041450" y="151852"/>
                </a:cubicBezTo>
                <a:cubicBezTo>
                  <a:pt x="2041450" y="151871"/>
                  <a:pt x="2041431" y="151900"/>
                  <a:pt x="2041431" y="151909"/>
                </a:cubicBezTo>
                <a:lnTo>
                  <a:pt x="2115888" y="177141"/>
                </a:lnTo>
                <a:cubicBezTo>
                  <a:pt x="2116536" y="175655"/>
                  <a:pt x="2118069" y="174760"/>
                  <a:pt x="2119698" y="175046"/>
                </a:cubicBezTo>
                <a:lnTo>
                  <a:pt x="2141139" y="93893"/>
                </a:lnTo>
                <a:cubicBezTo>
                  <a:pt x="2140443" y="93654"/>
                  <a:pt x="2139862" y="93235"/>
                  <a:pt x="2139453" y="92664"/>
                </a:cubicBezTo>
                <a:close/>
                <a:moveTo>
                  <a:pt x="308500" y="84901"/>
                </a:moveTo>
                <a:cubicBezTo>
                  <a:pt x="307900" y="85349"/>
                  <a:pt x="307176" y="85587"/>
                  <a:pt x="306424" y="85587"/>
                </a:cubicBezTo>
                <a:lnTo>
                  <a:pt x="301318" y="156967"/>
                </a:lnTo>
                <a:cubicBezTo>
                  <a:pt x="301404" y="156976"/>
                  <a:pt x="301499" y="156948"/>
                  <a:pt x="301585" y="156976"/>
                </a:cubicBezTo>
                <a:cubicBezTo>
                  <a:pt x="303319" y="157367"/>
                  <a:pt x="304395" y="158986"/>
                  <a:pt x="304281" y="160701"/>
                </a:cubicBezTo>
                <a:lnTo>
                  <a:pt x="389367" y="174093"/>
                </a:lnTo>
                <a:cubicBezTo>
                  <a:pt x="389510" y="173521"/>
                  <a:pt x="389806" y="173045"/>
                  <a:pt x="390168" y="172626"/>
                </a:cubicBezTo>
                <a:close/>
                <a:moveTo>
                  <a:pt x="303966" y="84644"/>
                </a:moveTo>
                <a:lnTo>
                  <a:pt x="176284" y="189409"/>
                </a:lnTo>
                <a:cubicBezTo>
                  <a:pt x="176417" y="189619"/>
                  <a:pt x="176474" y="189885"/>
                  <a:pt x="176560" y="190124"/>
                </a:cubicBezTo>
                <a:lnTo>
                  <a:pt x="297261" y="160929"/>
                </a:lnTo>
                <a:cubicBezTo>
                  <a:pt x="297204" y="160520"/>
                  <a:pt x="297184" y="160091"/>
                  <a:pt x="297289" y="159663"/>
                </a:cubicBezTo>
                <a:cubicBezTo>
                  <a:pt x="297661" y="158024"/>
                  <a:pt x="299128" y="156976"/>
                  <a:pt x="300737" y="156957"/>
                </a:cubicBezTo>
                <a:lnTo>
                  <a:pt x="305843" y="85577"/>
                </a:lnTo>
                <a:cubicBezTo>
                  <a:pt x="305747" y="85568"/>
                  <a:pt x="305662" y="85587"/>
                  <a:pt x="305567" y="85568"/>
                </a:cubicBezTo>
                <a:cubicBezTo>
                  <a:pt x="304928" y="85415"/>
                  <a:pt x="304404" y="85063"/>
                  <a:pt x="303966" y="84644"/>
                </a:cubicBezTo>
                <a:close/>
                <a:moveTo>
                  <a:pt x="460776" y="22169"/>
                </a:moveTo>
                <a:lnTo>
                  <a:pt x="394625" y="171921"/>
                </a:lnTo>
                <a:cubicBezTo>
                  <a:pt x="395197" y="172255"/>
                  <a:pt x="395635" y="172721"/>
                  <a:pt x="395940" y="173293"/>
                </a:cubicBezTo>
                <a:lnTo>
                  <a:pt x="467368" y="145861"/>
                </a:lnTo>
                <a:lnTo>
                  <a:pt x="461519" y="22283"/>
                </a:lnTo>
                <a:cubicBezTo>
                  <a:pt x="461348" y="22274"/>
                  <a:pt x="461176" y="22312"/>
                  <a:pt x="460995" y="22274"/>
                </a:cubicBezTo>
                <a:cubicBezTo>
                  <a:pt x="460919" y="22264"/>
                  <a:pt x="460862" y="22198"/>
                  <a:pt x="460776" y="22169"/>
                </a:cubicBezTo>
                <a:close/>
                <a:moveTo>
                  <a:pt x="463710" y="21817"/>
                </a:moveTo>
                <a:cubicBezTo>
                  <a:pt x="463310" y="22064"/>
                  <a:pt x="462881" y="22236"/>
                  <a:pt x="462415" y="22322"/>
                </a:cubicBezTo>
                <a:lnTo>
                  <a:pt x="468244" y="145537"/>
                </a:lnTo>
                <a:lnTo>
                  <a:pt x="536453" y="119343"/>
                </a:lnTo>
                <a:cubicBezTo>
                  <a:pt x="536319" y="118800"/>
                  <a:pt x="536262" y="118248"/>
                  <a:pt x="536395" y="117667"/>
                </a:cubicBezTo>
                <a:cubicBezTo>
                  <a:pt x="536548" y="116972"/>
                  <a:pt x="536948" y="116419"/>
                  <a:pt x="537434" y="115952"/>
                </a:cubicBezTo>
                <a:close/>
                <a:moveTo>
                  <a:pt x="458709" y="20531"/>
                </a:moveTo>
                <a:lnTo>
                  <a:pt x="309777" y="81167"/>
                </a:lnTo>
                <a:cubicBezTo>
                  <a:pt x="309919" y="81719"/>
                  <a:pt x="309996" y="82301"/>
                  <a:pt x="309853" y="82891"/>
                </a:cubicBezTo>
                <a:cubicBezTo>
                  <a:pt x="309710" y="83482"/>
                  <a:pt x="309405" y="83986"/>
                  <a:pt x="309024" y="84406"/>
                </a:cubicBezTo>
                <a:lnTo>
                  <a:pt x="390691" y="172131"/>
                </a:lnTo>
                <a:cubicBezTo>
                  <a:pt x="391511" y="171512"/>
                  <a:pt x="392549" y="171216"/>
                  <a:pt x="393625" y="171464"/>
                </a:cubicBezTo>
                <a:cubicBezTo>
                  <a:pt x="393701" y="171483"/>
                  <a:pt x="393758" y="171540"/>
                  <a:pt x="393835" y="171559"/>
                </a:cubicBezTo>
                <a:lnTo>
                  <a:pt x="459986" y="21817"/>
                </a:lnTo>
                <a:cubicBezTo>
                  <a:pt x="459452" y="21493"/>
                  <a:pt x="459005" y="21064"/>
                  <a:pt x="458709" y="20531"/>
                </a:cubicBezTo>
                <a:close/>
                <a:moveTo>
                  <a:pt x="649895" y="6653"/>
                </a:moveTo>
                <a:cubicBezTo>
                  <a:pt x="649324" y="6967"/>
                  <a:pt x="648667" y="7082"/>
                  <a:pt x="647990" y="7053"/>
                </a:cubicBezTo>
                <a:lnTo>
                  <a:pt x="629274" y="123849"/>
                </a:lnTo>
                <a:cubicBezTo>
                  <a:pt x="630950" y="124296"/>
                  <a:pt x="631979" y="125868"/>
                  <a:pt x="631855" y="127554"/>
                </a:cubicBezTo>
                <a:lnTo>
                  <a:pt x="753594" y="150157"/>
                </a:lnTo>
                <a:cubicBezTo>
                  <a:pt x="753775" y="149547"/>
                  <a:pt x="754118" y="149042"/>
                  <a:pt x="754546" y="148614"/>
                </a:cubicBezTo>
                <a:close/>
                <a:moveTo>
                  <a:pt x="646066" y="6434"/>
                </a:moveTo>
                <a:lnTo>
                  <a:pt x="542577" y="116229"/>
                </a:lnTo>
                <a:cubicBezTo>
                  <a:pt x="543110" y="116876"/>
                  <a:pt x="543387" y="117657"/>
                  <a:pt x="543377" y="118524"/>
                </a:cubicBezTo>
                <a:lnTo>
                  <a:pt x="624873" y="126639"/>
                </a:lnTo>
                <a:cubicBezTo>
                  <a:pt x="624883" y="126592"/>
                  <a:pt x="624864" y="126535"/>
                  <a:pt x="624873" y="126487"/>
                </a:cubicBezTo>
                <a:cubicBezTo>
                  <a:pt x="625273" y="124772"/>
                  <a:pt x="626845" y="123706"/>
                  <a:pt x="628550" y="123791"/>
                </a:cubicBezTo>
                <a:lnTo>
                  <a:pt x="647266" y="6996"/>
                </a:lnTo>
                <a:cubicBezTo>
                  <a:pt x="646828" y="6872"/>
                  <a:pt x="646419" y="6691"/>
                  <a:pt x="646066" y="6434"/>
                </a:cubicBezTo>
                <a:close/>
                <a:moveTo>
                  <a:pt x="644704" y="4310"/>
                </a:moveTo>
                <a:lnTo>
                  <a:pt x="465291" y="18978"/>
                </a:lnTo>
                <a:cubicBezTo>
                  <a:pt x="465282" y="19188"/>
                  <a:pt x="465320" y="19397"/>
                  <a:pt x="465272" y="19597"/>
                </a:cubicBezTo>
                <a:cubicBezTo>
                  <a:pt x="465120" y="20302"/>
                  <a:pt x="464720" y="20855"/>
                  <a:pt x="464234" y="21321"/>
                </a:cubicBezTo>
                <a:lnTo>
                  <a:pt x="537967" y="115457"/>
                </a:lnTo>
                <a:cubicBezTo>
                  <a:pt x="538738" y="114971"/>
                  <a:pt x="539710" y="114771"/>
                  <a:pt x="540672" y="115000"/>
                </a:cubicBezTo>
                <a:cubicBezTo>
                  <a:pt x="541177" y="115105"/>
                  <a:pt x="541615" y="115324"/>
                  <a:pt x="541996" y="115609"/>
                </a:cubicBezTo>
                <a:lnTo>
                  <a:pt x="645485" y="5805"/>
                </a:lnTo>
                <a:cubicBezTo>
                  <a:pt x="645123" y="5367"/>
                  <a:pt x="644847" y="4881"/>
                  <a:pt x="644704" y="4310"/>
                </a:cubicBezTo>
                <a:close/>
                <a:moveTo>
                  <a:pt x="649028" y="90"/>
                </a:moveTo>
                <a:cubicBezTo>
                  <a:pt x="650953" y="538"/>
                  <a:pt x="652153" y="2452"/>
                  <a:pt x="651705" y="4376"/>
                </a:cubicBezTo>
                <a:cubicBezTo>
                  <a:pt x="651543" y="5081"/>
                  <a:pt x="651134" y="5643"/>
                  <a:pt x="650657" y="6101"/>
                </a:cubicBezTo>
                <a:lnTo>
                  <a:pt x="755299" y="148071"/>
                </a:lnTo>
                <a:cubicBezTo>
                  <a:pt x="756042" y="147661"/>
                  <a:pt x="756918" y="147490"/>
                  <a:pt x="757813" y="147690"/>
                </a:cubicBezTo>
                <a:cubicBezTo>
                  <a:pt x="759652" y="148109"/>
                  <a:pt x="760785" y="149880"/>
                  <a:pt x="760500" y="151709"/>
                </a:cubicBezTo>
                <a:lnTo>
                  <a:pt x="912433" y="195181"/>
                </a:lnTo>
                <a:cubicBezTo>
                  <a:pt x="913100" y="193619"/>
                  <a:pt x="914747" y="192667"/>
                  <a:pt x="916462" y="193067"/>
                </a:cubicBezTo>
                <a:cubicBezTo>
                  <a:pt x="918386" y="193524"/>
                  <a:pt x="919577" y="195438"/>
                  <a:pt x="919138" y="197353"/>
                </a:cubicBezTo>
                <a:cubicBezTo>
                  <a:pt x="919119" y="197429"/>
                  <a:pt x="919053" y="197496"/>
                  <a:pt x="919034" y="197572"/>
                </a:cubicBezTo>
                <a:lnTo>
                  <a:pt x="1034801" y="246407"/>
                </a:lnTo>
                <a:cubicBezTo>
                  <a:pt x="1035553" y="245045"/>
                  <a:pt x="1037086" y="244254"/>
                  <a:pt x="1038677" y="244616"/>
                </a:cubicBezTo>
                <a:cubicBezTo>
                  <a:pt x="1039715" y="244864"/>
                  <a:pt x="1040515" y="245559"/>
                  <a:pt x="1040992" y="246435"/>
                </a:cubicBezTo>
                <a:lnTo>
                  <a:pt x="1134537" y="207088"/>
                </a:lnTo>
                <a:cubicBezTo>
                  <a:pt x="1134346" y="206507"/>
                  <a:pt x="1134251" y="205887"/>
                  <a:pt x="1134403" y="205240"/>
                </a:cubicBezTo>
                <a:cubicBezTo>
                  <a:pt x="1134842" y="203325"/>
                  <a:pt x="1136766" y="202125"/>
                  <a:pt x="1138690" y="202563"/>
                </a:cubicBezTo>
                <a:cubicBezTo>
                  <a:pt x="1140614" y="203011"/>
                  <a:pt x="1141814" y="204935"/>
                  <a:pt x="1141366" y="206849"/>
                </a:cubicBezTo>
                <a:cubicBezTo>
                  <a:pt x="1141357" y="206887"/>
                  <a:pt x="1141328" y="206916"/>
                  <a:pt x="1141319" y="206954"/>
                </a:cubicBezTo>
                <a:lnTo>
                  <a:pt x="1271354" y="257380"/>
                </a:lnTo>
                <a:cubicBezTo>
                  <a:pt x="1272097" y="255979"/>
                  <a:pt x="1273659" y="255160"/>
                  <a:pt x="1275269" y="255532"/>
                </a:cubicBezTo>
                <a:cubicBezTo>
                  <a:pt x="1276612" y="255846"/>
                  <a:pt x="1277564" y="256884"/>
                  <a:pt x="1277888" y="258141"/>
                </a:cubicBezTo>
                <a:lnTo>
                  <a:pt x="1403637" y="240206"/>
                </a:lnTo>
                <a:cubicBezTo>
                  <a:pt x="1403618" y="239892"/>
                  <a:pt x="1403580" y="239587"/>
                  <a:pt x="1403656" y="239273"/>
                </a:cubicBezTo>
                <a:cubicBezTo>
                  <a:pt x="1404094" y="237358"/>
                  <a:pt x="1406018" y="236158"/>
                  <a:pt x="1407942" y="236605"/>
                </a:cubicBezTo>
                <a:cubicBezTo>
                  <a:pt x="1409857" y="237053"/>
                  <a:pt x="1411067" y="238968"/>
                  <a:pt x="1410619" y="240882"/>
                </a:cubicBezTo>
                <a:cubicBezTo>
                  <a:pt x="1410552" y="241149"/>
                  <a:pt x="1410409" y="241368"/>
                  <a:pt x="1410295" y="241606"/>
                </a:cubicBezTo>
                <a:lnTo>
                  <a:pt x="1491343" y="290165"/>
                </a:lnTo>
                <a:cubicBezTo>
                  <a:pt x="1492163" y="289050"/>
                  <a:pt x="1493601" y="288450"/>
                  <a:pt x="1495039" y="288783"/>
                </a:cubicBezTo>
                <a:cubicBezTo>
                  <a:pt x="1496525" y="289126"/>
                  <a:pt x="1497554" y="290346"/>
                  <a:pt x="1497754" y="291765"/>
                </a:cubicBezTo>
                <a:lnTo>
                  <a:pt x="1563637" y="290835"/>
                </a:lnTo>
                <a:lnTo>
                  <a:pt x="1696331" y="240035"/>
                </a:lnTo>
                <a:cubicBezTo>
                  <a:pt x="1696188" y="239492"/>
                  <a:pt x="1696150" y="238939"/>
                  <a:pt x="1696283" y="238368"/>
                </a:cubicBezTo>
                <a:cubicBezTo>
                  <a:pt x="1696721" y="236453"/>
                  <a:pt x="1698645" y="235253"/>
                  <a:pt x="1700560" y="235691"/>
                </a:cubicBezTo>
                <a:cubicBezTo>
                  <a:pt x="1702055" y="236034"/>
                  <a:pt x="1703093" y="237272"/>
                  <a:pt x="1703275" y="238720"/>
                </a:cubicBezTo>
                <a:lnTo>
                  <a:pt x="1850655" y="238387"/>
                </a:lnTo>
                <a:lnTo>
                  <a:pt x="1885088" y="208840"/>
                </a:lnTo>
                <a:cubicBezTo>
                  <a:pt x="1884535" y="208050"/>
                  <a:pt x="1884297" y="207040"/>
                  <a:pt x="1884535" y="206030"/>
                </a:cubicBezTo>
                <a:cubicBezTo>
                  <a:pt x="1884973" y="204106"/>
                  <a:pt x="1886897" y="202906"/>
                  <a:pt x="1888812" y="203344"/>
                </a:cubicBezTo>
                <a:cubicBezTo>
                  <a:pt x="1889879" y="203592"/>
                  <a:pt x="1890688" y="204316"/>
                  <a:pt x="1891155" y="205211"/>
                </a:cubicBezTo>
                <a:lnTo>
                  <a:pt x="2034516" y="151890"/>
                </a:lnTo>
                <a:cubicBezTo>
                  <a:pt x="2034383" y="151366"/>
                  <a:pt x="2034335" y="150814"/>
                  <a:pt x="2034468" y="150261"/>
                </a:cubicBezTo>
                <a:cubicBezTo>
                  <a:pt x="2034916" y="148328"/>
                  <a:pt x="2036830" y="147128"/>
                  <a:pt x="2038754" y="147575"/>
                </a:cubicBezTo>
                <a:cubicBezTo>
                  <a:pt x="2039621" y="147775"/>
                  <a:pt x="2040317" y="148309"/>
                  <a:pt x="2040812" y="148976"/>
                </a:cubicBezTo>
                <a:lnTo>
                  <a:pt x="2139100" y="92035"/>
                </a:lnTo>
                <a:cubicBezTo>
                  <a:pt x="2138786" y="91349"/>
                  <a:pt x="2138634" y="90568"/>
                  <a:pt x="2138824" y="89778"/>
                </a:cubicBezTo>
                <a:cubicBezTo>
                  <a:pt x="2139272" y="87863"/>
                  <a:pt x="2141186" y="86663"/>
                  <a:pt x="2143101" y="87101"/>
                </a:cubicBezTo>
                <a:cubicBezTo>
                  <a:pt x="2145035" y="87558"/>
                  <a:pt x="2146225" y="89473"/>
                  <a:pt x="2145777" y="91397"/>
                </a:cubicBezTo>
                <a:cubicBezTo>
                  <a:pt x="2145730" y="91626"/>
                  <a:pt x="2145596" y="91816"/>
                  <a:pt x="2145501" y="92026"/>
                </a:cubicBezTo>
                <a:lnTo>
                  <a:pt x="2272574" y="168711"/>
                </a:lnTo>
                <a:cubicBezTo>
                  <a:pt x="2273403" y="167654"/>
                  <a:pt x="2274803" y="167092"/>
                  <a:pt x="2276203" y="167406"/>
                </a:cubicBezTo>
                <a:cubicBezTo>
                  <a:pt x="2277137" y="167626"/>
                  <a:pt x="2277899" y="168197"/>
                  <a:pt x="2278385" y="168969"/>
                </a:cubicBezTo>
                <a:lnTo>
                  <a:pt x="2423060" y="98998"/>
                </a:lnTo>
                <a:cubicBezTo>
                  <a:pt x="2422850" y="98398"/>
                  <a:pt x="2422736" y="97750"/>
                  <a:pt x="2422898" y="97074"/>
                </a:cubicBezTo>
                <a:cubicBezTo>
                  <a:pt x="2423345" y="95159"/>
                  <a:pt x="2425260" y="93959"/>
                  <a:pt x="2427175" y="94397"/>
                </a:cubicBezTo>
                <a:cubicBezTo>
                  <a:pt x="2429099" y="94845"/>
                  <a:pt x="2430308" y="96760"/>
                  <a:pt x="2429851" y="98684"/>
                </a:cubicBezTo>
                <a:cubicBezTo>
                  <a:pt x="2429822" y="98836"/>
                  <a:pt x="2429727" y="98950"/>
                  <a:pt x="2429670" y="99084"/>
                </a:cubicBezTo>
                <a:lnTo>
                  <a:pt x="2554143" y="161149"/>
                </a:lnTo>
                <a:cubicBezTo>
                  <a:pt x="2554933" y="159910"/>
                  <a:pt x="2556410" y="159244"/>
                  <a:pt x="2557915" y="159586"/>
                </a:cubicBezTo>
                <a:cubicBezTo>
                  <a:pt x="2559115" y="159863"/>
                  <a:pt x="2559972" y="160749"/>
                  <a:pt x="2560391" y="161815"/>
                </a:cubicBezTo>
                <a:lnTo>
                  <a:pt x="2625628" y="142527"/>
                </a:lnTo>
                <a:cubicBezTo>
                  <a:pt x="2625523" y="142022"/>
                  <a:pt x="2625485" y="141508"/>
                  <a:pt x="2625618" y="140975"/>
                </a:cubicBezTo>
                <a:cubicBezTo>
                  <a:pt x="2626066" y="139060"/>
                  <a:pt x="2627981" y="137860"/>
                  <a:pt x="2629905" y="138298"/>
                </a:cubicBezTo>
                <a:cubicBezTo>
                  <a:pt x="2631829" y="138736"/>
                  <a:pt x="2633029" y="140660"/>
                  <a:pt x="2632572" y="142575"/>
                </a:cubicBezTo>
                <a:cubicBezTo>
                  <a:pt x="2632486" y="142956"/>
                  <a:pt x="2632314" y="143270"/>
                  <a:pt x="2632124" y="143584"/>
                </a:cubicBezTo>
                <a:lnTo>
                  <a:pt x="2760121" y="243035"/>
                </a:lnTo>
                <a:cubicBezTo>
                  <a:pt x="2760969" y="242197"/>
                  <a:pt x="2762169" y="241740"/>
                  <a:pt x="2763407" y="242025"/>
                </a:cubicBezTo>
                <a:cubicBezTo>
                  <a:pt x="2765198" y="242444"/>
                  <a:pt x="2766303" y="244149"/>
                  <a:pt x="2766093" y="245940"/>
                </a:cubicBezTo>
                <a:lnTo>
                  <a:pt x="2922027" y="284735"/>
                </a:lnTo>
                <a:cubicBezTo>
                  <a:pt x="2922665" y="283107"/>
                  <a:pt x="2924351" y="282116"/>
                  <a:pt x="2926103" y="282526"/>
                </a:cubicBezTo>
                <a:cubicBezTo>
                  <a:pt x="2927161" y="282773"/>
                  <a:pt x="2927961" y="283478"/>
                  <a:pt x="2928428" y="284374"/>
                </a:cubicBezTo>
                <a:lnTo>
                  <a:pt x="3059463" y="234101"/>
                </a:lnTo>
                <a:cubicBezTo>
                  <a:pt x="3059320" y="233558"/>
                  <a:pt x="3059253" y="233005"/>
                  <a:pt x="3059396" y="232415"/>
                </a:cubicBezTo>
                <a:cubicBezTo>
                  <a:pt x="3059844" y="230491"/>
                  <a:pt x="3061759" y="229290"/>
                  <a:pt x="3063683" y="229729"/>
                </a:cubicBezTo>
                <a:cubicBezTo>
                  <a:pt x="3065597" y="230186"/>
                  <a:pt x="3066797" y="232100"/>
                  <a:pt x="3066350" y="234024"/>
                </a:cubicBezTo>
                <a:cubicBezTo>
                  <a:pt x="3066273" y="234367"/>
                  <a:pt x="3066102" y="234662"/>
                  <a:pt x="3065940" y="234958"/>
                </a:cubicBezTo>
                <a:lnTo>
                  <a:pt x="3177611" y="316254"/>
                </a:lnTo>
                <a:cubicBezTo>
                  <a:pt x="3178440" y="315339"/>
                  <a:pt x="3179707" y="314854"/>
                  <a:pt x="3181002" y="315149"/>
                </a:cubicBezTo>
                <a:cubicBezTo>
                  <a:pt x="3182917" y="315597"/>
                  <a:pt x="3184126" y="317511"/>
                  <a:pt x="3183679" y="319435"/>
                </a:cubicBezTo>
                <a:cubicBezTo>
                  <a:pt x="3183517" y="320178"/>
                  <a:pt x="3183069" y="320769"/>
                  <a:pt x="3182535" y="321245"/>
                </a:cubicBezTo>
                <a:lnTo>
                  <a:pt x="3240524" y="399921"/>
                </a:lnTo>
                <a:cubicBezTo>
                  <a:pt x="3241295" y="399464"/>
                  <a:pt x="3242219" y="399283"/>
                  <a:pt x="3243172" y="399502"/>
                </a:cubicBezTo>
                <a:cubicBezTo>
                  <a:pt x="3245096" y="399940"/>
                  <a:pt x="3246296" y="401845"/>
                  <a:pt x="3245839" y="403769"/>
                </a:cubicBezTo>
                <a:cubicBezTo>
                  <a:pt x="3245401" y="405693"/>
                  <a:pt x="3243486" y="406894"/>
                  <a:pt x="3241562" y="406455"/>
                </a:cubicBezTo>
                <a:cubicBezTo>
                  <a:pt x="3240267" y="406151"/>
                  <a:pt x="3239343" y="405151"/>
                  <a:pt x="3238990" y="403969"/>
                </a:cubicBezTo>
                <a:lnTo>
                  <a:pt x="3076132" y="430716"/>
                </a:lnTo>
                <a:cubicBezTo>
                  <a:pt x="3076141" y="431039"/>
                  <a:pt x="3076179" y="431335"/>
                  <a:pt x="3076113" y="431649"/>
                </a:cubicBezTo>
                <a:cubicBezTo>
                  <a:pt x="3075656" y="433573"/>
                  <a:pt x="3073741" y="434773"/>
                  <a:pt x="3071817" y="434326"/>
                </a:cubicBezTo>
                <a:cubicBezTo>
                  <a:pt x="3071179" y="434164"/>
                  <a:pt x="3070655" y="433821"/>
                  <a:pt x="3070217" y="433392"/>
                </a:cubicBezTo>
                <a:lnTo>
                  <a:pt x="2942525" y="538148"/>
                </a:lnTo>
                <a:cubicBezTo>
                  <a:pt x="2943020" y="538929"/>
                  <a:pt x="2943220" y="539891"/>
                  <a:pt x="2942991" y="540863"/>
                </a:cubicBezTo>
                <a:cubicBezTo>
                  <a:pt x="2942544" y="542777"/>
                  <a:pt x="2940629" y="543987"/>
                  <a:pt x="2938705" y="543539"/>
                </a:cubicBezTo>
                <a:cubicBezTo>
                  <a:pt x="2937686" y="543292"/>
                  <a:pt x="2936896" y="542634"/>
                  <a:pt x="2936419" y="541787"/>
                </a:cubicBezTo>
                <a:lnTo>
                  <a:pt x="2787477" y="602423"/>
                </a:lnTo>
                <a:cubicBezTo>
                  <a:pt x="2787639" y="602975"/>
                  <a:pt x="2787705" y="603547"/>
                  <a:pt x="2787562" y="604147"/>
                </a:cubicBezTo>
                <a:cubicBezTo>
                  <a:pt x="2787115" y="606071"/>
                  <a:pt x="2785200" y="607271"/>
                  <a:pt x="2783276" y="606823"/>
                </a:cubicBezTo>
                <a:cubicBezTo>
                  <a:pt x="2781895" y="606509"/>
                  <a:pt x="2780904" y="605395"/>
                  <a:pt x="2780619" y="604099"/>
                </a:cubicBezTo>
                <a:lnTo>
                  <a:pt x="2601206" y="618758"/>
                </a:lnTo>
                <a:cubicBezTo>
                  <a:pt x="2601187" y="618958"/>
                  <a:pt x="2601234" y="619168"/>
                  <a:pt x="2601187" y="619368"/>
                </a:cubicBezTo>
                <a:cubicBezTo>
                  <a:pt x="2600739" y="621292"/>
                  <a:pt x="2598825" y="622492"/>
                  <a:pt x="2596901" y="622054"/>
                </a:cubicBezTo>
                <a:cubicBezTo>
                  <a:pt x="2594977" y="621606"/>
                  <a:pt x="2593786" y="619682"/>
                  <a:pt x="2594214" y="617758"/>
                </a:cubicBezTo>
                <a:cubicBezTo>
                  <a:pt x="2594376" y="617063"/>
                  <a:pt x="2594786" y="616491"/>
                  <a:pt x="2595272" y="616034"/>
                </a:cubicBezTo>
                <a:lnTo>
                  <a:pt x="2490620" y="474064"/>
                </a:lnTo>
                <a:cubicBezTo>
                  <a:pt x="2489887" y="474473"/>
                  <a:pt x="2488992" y="474645"/>
                  <a:pt x="2488106" y="474445"/>
                </a:cubicBezTo>
                <a:cubicBezTo>
                  <a:pt x="2486267" y="474016"/>
                  <a:pt x="2485144" y="472245"/>
                  <a:pt x="2485420" y="470416"/>
                </a:cubicBezTo>
                <a:lnTo>
                  <a:pt x="2333496" y="426944"/>
                </a:lnTo>
                <a:cubicBezTo>
                  <a:pt x="2332829" y="428506"/>
                  <a:pt x="2331172" y="429468"/>
                  <a:pt x="2329458" y="429058"/>
                </a:cubicBezTo>
                <a:cubicBezTo>
                  <a:pt x="2327534" y="428620"/>
                  <a:pt x="2326333" y="426687"/>
                  <a:pt x="2326791" y="424782"/>
                </a:cubicBezTo>
                <a:cubicBezTo>
                  <a:pt x="2326800" y="424696"/>
                  <a:pt x="2326857" y="424648"/>
                  <a:pt x="2326886" y="424572"/>
                </a:cubicBezTo>
                <a:lnTo>
                  <a:pt x="2211119" y="375728"/>
                </a:lnTo>
                <a:cubicBezTo>
                  <a:pt x="2210367" y="377090"/>
                  <a:pt x="2208823" y="377880"/>
                  <a:pt x="2207242" y="377518"/>
                </a:cubicBezTo>
                <a:cubicBezTo>
                  <a:pt x="2206204" y="377290"/>
                  <a:pt x="2205404" y="376595"/>
                  <a:pt x="2204937" y="375709"/>
                </a:cubicBezTo>
                <a:lnTo>
                  <a:pt x="2111392" y="415056"/>
                </a:lnTo>
                <a:cubicBezTo>
                  <a:pt x="2111573" y="415638"/>
                  <a:pt x="2111668" y="416266"/>
                  <a:pt x="2111516" y="416904"/>
                </a:cubicBezTo>
                <a:cubicBezTo>
                  <a:pt x="2111078" y="418828"/>
                  <a:pt x="2109154" y="420029"/>
                  <a:pt x="2107230" y="419590"/>
                </a:cubicBezTo>
                <a:cubicBezTo>
                  <a:pt x="2105315" y="419143"/>
                  <a:pt x="2104106" y="417219"/>
                  <a:pt x="2104553" y="415295"/>
                </a:cubicBezTo>
                <a:cubicBezTo>
                  <a:pt x="2104572" y="415257"/>
                  <a:pt x="2104591" y="415247"/>
                  <a:pt x="2104601" y="415199"/>
                </a:cubicBezTo>
                <a:lnTo>
                  <a:pt x="1974575" y="364764"/>
                </a:lnTo>
                <a:cubicBezTo>
                  <a:pt x="1973832" y="366165"/>
                  <a:pt x="1972279" y="366984"/>
                  <a:pt x="1970670" y="366603"/>
                </a:cubicBezTo>
                <a:cubicBezTo>
                  <a:pt x="1969327" y="366308"/>
                  <a:pt x="1968365" y="365250"/>
                  <a:pt x="1968050" y="364003"/>
                </a:cubicBezTo>
                <a:lnTo>
                  <a:pt x="1842301" y="381938"/>
                </a:lnTo>
                <a:cubicBezTo>
                  <a:pt x="1842311" y="382252"/>
                  <a:pt x="1842349" y="382557"/>
                  <a:pt x="1842273" y="382871"/>
                </a:cubicBezTo>
                <a:cubicBezTo>
                  <a:pt x="1841835" y="384786"/>
                  <a:pt x="1839920" y="385986"/>
                  <a:pt x="1837996" y="385548"/>
                </a:cubicBezTo>
                <a:cubicBezTo>
                  <a:pt x="1836082" y="385100"/>
                  <a:pt x="1834872" y="383176"/>
                  <a:pt x="1835320" y="381262"/>
                </a:cubicBezTo>
                <a:cubicBezTo>
                  <a:pt x="1835377" y="380995"/>
                  <a:pt x="1835529" y="380786"/>
                  <a:pt x="1835643" y="380547"/>
                </a:cubicBezTo>
                <a:lnTo>
                  <a:pt x="1754595" y="331979"/>
                </a:lnTo>
                <a:cubicBezTo>
                  <a:pt x="1753776" y="333103"/>
                  <a:pt x="1752338" y="333694"/>
                  <a:pt x="1750900" y="333361"/>
                </a:cubicBezTo>
                <a:cubicBezTo>
                  <a:pt x="1749423" y="333018"/>
                  <a:pt x="1748394" y="331798"/>
                  <a:pt x="1748194" y="330379"/>
                </a:cubicBezTo>
                <a:lnTo>
                  <a:pt x="1682423" y="331311"/>
                </a:lnTo>
                <a:lnTo>
                  <a:pt x="1549655" y="382148"/>
                </a:lnTo>
                <a:cubicBezTo>
                  <a:pt x="1549789" y="382681"/>
                  <a:pt x="1549836" y="383233"/>
                  <a:pt x="1549703" y="383814"/>
                </a:cubicBezTo>
                <a:cubicBezTo>
                  <a:pt x="1549255" y="385729"/>
                  <a:pt x="1547341" y="386920"/>
                  <a:pt x="1545417" y="386481"/>
                </a:cubicBezTo>
                <a:cubicBezTo>
                  <a:pt x="1543921" y="386138"/>
                  <a:pt x="1542893" y="384891"/>
                  <a:pt x="1542702" y="383452"/>
                </a:cubicBezTo>
                <a:lnTo>
                  <a:pt x="1395331" y="383795"/>
                </a:lnTo>
                <a:lnTo>
                  <a:pt x="1360889" y="413342"/>
                </a:lnTo>
                <a:cubicBezTo>
                  <a:pt x="1361441" y="414123"/>
                  <a:pt x="1361689" y="415142"/>
                  <a:pt x="1361451" y="416152"/>
                </a:cubicBezTo>
                <a:cubicBezTo>
                  <a:pt x="1361003" y="418076"/>
                  <a:pt x="1359079" y="419276"/>
                  <a:pt x="1357165" y="418828"/>
                </a:cubicBezTo>
                <a:cubicBezTo>
                  <a:pt x="1356098" y="418581"/>
                  <a:pt x="1355298" y="417876"/>
                  <a:pt x="1354831" y="416971"/>
                </a:cubicBezTo>
                <a:lnTo>
                  <a:pt x="1211470" y="470292"/>
                </a:lnTo>
                <a:cubicBezTo>
                  <a:pt x="1211594" y="470816"/>
                  <a:pt x="1211651" y="471359"/>
                  <a:pt x="1211518" y="471911"/>
                </a:cubicBezTo>
                <a:cubicBezTo>
                  <a:pt x="1211070" y="473845"/>
                  <a:pt x="1209146" y="475035"/>
                  <a:pt x="1207222" y="474597"/>
                </a:cubicBezTo>
                <a:cubicBezTo>
                  <a:pt x="1206346" y="474397"/>
                  <a:pt x="1205650" y="473873"/>
                  <a:pt x="1205165" y="473197"/>
                </a:cubicBezTo>
                <a:lnTo>
                  <a:pt x="1106876" y="530128"/>
                </a:lnTo>
                <a:cubicBezTo>
                  <a:pt x="1107181" y="530823"/>
                  <a:pt x="1107333" y="531595"/>
                  <a:pt x="1107152" y="532385"/>
                </a:cubicBezTo>
                <a:cubicBezTo>
                  <a:pt x="1106705" y="534309"/>
                  <a:pt x="1104790" y="535510"/>
                  <a:pt x="1102866" y="535071"/>
                </a:cubicBezTo>
                <a:cubicBezTo>
                  <a:pt x="1100952" y="534624"/>
                  <a:pt x="1099752" y="532700"/>
                  <a:pt x="1100190" y="530776"/>
                </a:cubicBezTo>
                <a:cubicBezTo>
                  <a:pt x="1100247" y="530538"/>
                  <a:pt x="1100380" y="530347"/>
                  <a:pt x="1100485" y="530147"/>
                </a:cubicBezTo>
                <a:lnTo>
                  <a:pt x="973393" y="453452"/>
                </a:lnTo>
                <a:cubicBezTo>
                  <a:pt x="972564" y="454518"/>
                  <a:pt x="971183" y="455080"/>
                  <a:pt x="969783" y="454766"/>
                </a:cubicBezTo>
                <a:cubicBezTo>
                  <a:pt x="968849" y="454547"/>
                  <a:pt x="968078" y="453966"/>
                  <a:pt x="967602" y="453204"/>
                </a:cubicBezTo>
                <a:lnTo>
                  <a:pt x="822917" y="523175"/>
                </a:lnTo>
                <a:cubicBezTo>
                  <a:pt x="823126" y="523784"/>
                  <a:pt x="823241" y="524422"/>
                  <a:pt x="823079" y="525099"/>
                </a:cubicBezTo>
                <a:cubicBezTo>
                  <a:pt x="822641" y="527023"/>
                  <a:pt x="820717" y="528223"/>
                  <a:pt x="818793" y="527785"/>
                </a:cubicBezTo>
                <a:cubicBezTo>
                  <a:pt x="816869" y="527337"/>
                  <a:pt x="815668" y="525413"/>
                  <a:pt x="816116" y="523489"/>
                </a:cubicBezTo>
                <a:cubicBezTo>
                  <a:pt x="816145" y="523346"/>
                  <a:pt x="816240" y="523241"/>
                  <a:pt x="816297" y="523098"/>
                </a:cubicBezTo>
                <a:lnTo>
                  <a:pt x="691824" y="461034"/>
                </a:lnTo>
                <a:cubicBezTo>
                  <a:pt x="691034" y="462262"/>
                  <a:pt x="689557" y="462939"/>
                  <a:pt x="688052" y="462596"/>
                </a:cubicBezTo>
                <a:cubicBezTo>
                  <a:pt x="686843" y="462310"/>
                  <a:pt x="685985" y="461424"/>
                  <a:pt x="685576" y="460357"/>
                </a:cubicBezTo>
                <a:lnTo>
                  <a:pt x="620339" y="479636"/>
                </a:lnTo>
                <a:cubicBezTo>
                  <a:pt x="620444" y="480141"/>
                  <a:pt x="620463" y="480655"/>
                  <a:pt x="620349" y="481198"/>
                </a:cubicBezTo>
                <a:cubicBezTo>
                  <a:pt x="619901" y="483112"/>
                  <a:pt x="617986" y="484303"/>
                  <a:pt x="616062" y="483865"/>
                </a:cubicBezTo>
                <a:cubicBezTo>
                  <a:pt x="614138" y="483427"/>
                  <a:pt x="612938" y="481493"/>
                  <a:pt x="613386" y="479588"/>
                </a:cubicBezTo>
                <a:cubicBezTo>
                  <a:pt x="613472" y="479207"/>
                  <a:pt x="613653" y="478893"/>
                  <a:pt x="613843" y="478579"/>
                </a:cubicBezTo>
                <a:lnTo>
                  <a:pt x="485846" y="379147"/>
                </a:lnTo>
                <a:cubicBezTo>
                  <a:pt x="484998" y="379976"/>
                  <a:pt x="483798" y="380424"/>
                  <a:pt x="482560" y="380138"/>
                </a:cubicBezTo>
                <a:cubicBezTo>
                  <a:pt x="480769" y="379728"/>
                  <a:pt x="479664" y="378023"/>
                  <a:pt x="479874" y="376233"/>
                </a:cubicBezTo>
                <a:lnTo>
                  <a:pt x="323940" y="337428"/>
                </a:lnTo>
                <a:cubicBezTo>
                  <a:pt x="323312" y="339056"/>
                  <a:pt x="321616" y="340047"/>
                  <a:pt x="319864" y="339637"/>
                </a:cubicBezTo>
                <a:cubicBezTo>
                  <a:pt x="318797" y="339399"/>
                  <a:pt x="317997" y="338694"/>
                  <a:pt x="317530" y="337799"/>
                </a:cubicBezTo>
                <a:lnTo>
                  <a:pt x="186504" y="388072"/>
                </a:lnTo>
                <a:cubicBezTo>
                  <a:pt x="186647" y="388615"/>
                  <a:pt x="186694" y="389167"/>
                  <a:pt x="186561" y="389748"/>
                </a:cubicBezTo>
                <a:cubicBezTo>
                  <a:pt x="186123" y="391682"/>
                  <a:pt x="184199" y="392873"/>
                  <a:pt x="182275" y="392434"/>
                </a:cubicBezTo>
                <a:cubicBezTo>
                  <a:pt x="180351" y="391996"/>
                  <a:pt x="179151" y="390063"/>
                  <a:pt x="179598" y="388148"/>
                </a:cubicBezTo>
                <a:cubicBezTo>
                  <a:pt x="179675" y="387805"/>
                  <a:pt x="179856" y="387510"/>
                  <a:pt x="180017" y="387215"/>
                </a:cubicBezTo>
                <a:lnTo>
                  <a:pt x="68337" y="305909"/>
                </a:lnTo>
                <a:cubicBezTo>
                  <a:pt x="67508" y="306824"/>
                  <a:pt x="66241" y="307310"/>
                  <a:pt x="64946" y="307014"/>
                </a:cubicBezTo>
                <a:cubicBezTo>
                  <a:pt x="63022" y="306576"/>
                  <a:pt x="61822" y="304652"/>
                  <a:pt x="62269" y="302728"/>
                </a:cubicBezTo>
                <a:cubicBezTo>
                  <a:pt x="62431" y="301985"/>
                  <a:pt x="62879" y="301394"/>
                  <a:pt x="63412" y="300918"/>
                </a:cubicBezTo>
                <a:lnTo>
                  <a:pt x="5434" y="222251"/>
                </a:lnTo>
                <a:cubicBezTo>
                  <a:pt x="4653" y="222699"/>
                  <a:pt x="3719" y="222889"/>
                  <a:pt x="2776" y="222670"/>
                </a:cubicBezTo>
                <a:cubicBezTo>
                  <a:pt x="852" y="222232"/>
                  <a:pt x="-348" y="220308"/>
                  <a:pt x="90" y="218394"/>
                </a:cubicBezTo>
                <a:cubicBezTo>
                  <a:pt x="538" y="216470"/>
                  <a:pt x="2462" y="215270"/>
                  <a:pt x="4386" y="215708"/>
                </a:cubicBezTo>
                <a:cubicBezTo>
                  <a:pt x="5681" y="216003"/>
                  <a:pt x="6586" y="216994"/>
                  <a:pt x="6948" y="218184"/>
                </a:cubicBezTo>
                <a:lnTo>
                  <a:pt x="169797" y="191447"/>
                </a:lnTo>
                <a:cubicBezTo>
                  <a:pt x="169788" y="191133"/>
                  <a:pt x="169750" y="190828"/>
                  <a:pt x="169826" y="190514"/>
                </a:cubicBezTo>
                <a:cubicBezTo>
                  <a:pt x="170273" y="188590"/>
                  <a:pt x="172188" y="187390"/>
                  <a:pt x="174112" y="187837"/>
                </a:cubicBezTo>
                <a:cubicBezTo>
                  <a:pt x="174750" y="187990"/>
                  <a:pt x="175274" y="188333"/>
                  <a:pt x="175722" y="188761"/>
                </a:cubicBezTo>
                <a:lnTo>
                  <a:pt x="303404" y="83996"/>
                </a:lnTo>
                <a:cubicBezTo>
                  <a:pt x="302909" y="83224"/>
                  <a:pt x="302718" y="82262"/>
                  <a:pt x="302938" y="81291"/>
                </a:cubicBezTo>
                <a:cubicBezTo>
                  <a:pt x="303385" y="79367"/>
                  <a:pt x="305300" y="78167"/>
                  <a:pt x="307224" y="78614"/>
                </a:cubicBezTo>
                <a:cubicBezTo>
                  <a:pt x="308243" y="78852"/>
                  <a:pt x="309034" y="79510"/>
                  <a:pt x="309510" y="80367"/>
                </a:cubicBezTo>
                <a:lnTo>
                  <a:pt x="458443" y="19731"/>
                </a:lnTo>
                <a:cubicBezTo>
                  <a:pt x="458300" y="19188"/>
                  <a:pt x="458233" y="18607"/>
                  <a:pt x="458367" y="18007"/>
                </a:cubicBezTo>
                <a:cubicBezTo>
                  <a:pt x="458805" y="16083"/>
                  <a:pt x="460729" y="14883"/>
                  <a:pt x="462653" y="15330"/>
                </a:cubicBezTo>
                <a:cubicBezTo>
                  <a:pt x="464043" y="15645"/>
                  <a:pt x="465025" y="16749"/>
                  <a:pt x="465320" y="18054"/>
                </a:cubicBezTo>
                <a:lnTo>
                  <a:pt x="644733" y="3386"/>
                </a:lnTo>
                <a:cubicBezTo>
                  <a:pt x="644742" y="3186"/>
                  <a:pt x="644695" y="2976"/>
                  <a:pt x="644742" y="2776"/>
                </a:cubicBezTo>
                <a:cubicBezTo>
                  <a:pt x="645190" y="852"/>
                  <a:pt x="647104" y="-348"/>
                  <a:pt x="649028" y="90"/>
                </a:cubicBezTo>
                <a:close/>
              </a:path>
            </a:pathLst>
          </a:custGeom>
          <a:solidFill>
            <a:schemeClr val="bg1">
              <a:lumMod val="85000"/>
              <a:alpha val="80000"/>
            </a:schemeClr>
          </a:solidFill>
          <a:ln w="9525" cap="flat">
            <a:noFill/>
            <a:prstDash val="solid"/>
            <a:miter/>
          </a:ln>
        </p:spPr>
        <p:txBody>
          <a:bodyPr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</a:endParaRPr>
          </a:p>
        </p:txBody>
      </p:sp>
      <p:sp>
        <p:nvSpPr>
          <p:cNvPr id="3" name="Freeform 748">
            <a:extLst>
              <a:ext uri="{FF2B5EF4-FFF2-40B4-BE49-F238E27FC236}">
                <a16:creationId xmlns:a16="http://schemas.microsoft.com/office/drawing/2014/main" id="{E6BDEB9F-CB30-3E20-C989-A88A5C43DA2E}"/>
              </a:ext>
            </a:extLst>
          </p:cNvPr>
          <p:cNvSpPr>
            <a:spLocks/>
          </p:cNvSpPr>
          <p:nvPr userDrawn="1"/>
        </p:nvSpPr>
        <p:spPr bwMode="auto">
          <a:xfrm>
            <a:off x="2806700" y="8782050"/>
            <a:ext cx="19050" cy="19050"/>
          </a:xfrm>
          <a:custGeom>
            <a:avLst/>
            <a:gdLst>
              <a:gd name="T0" fmla="*/ 12601575 w 12"/>
              <a:gd name="T1" fmla="*/ 0 h 12"/>
              <a:gd name="T2" fmla="*/ 20161250 w 12"/>
              <a:gd name="T3" fmla="*/ 2520950 h 12"/>
              <a:gd name="T4" fmla="*/ 27722513 w 12"/>
              <a:gd name="T5" fmla="*/ 7561263 h 12"/>
              <a:gd name="T6" fmla="*/ 30241875 w 12"/>
              <a:gd name="T7" fmla="*/ 17641888 h 12"/>
              <a:gd name="T8" fmla="*/ 27722513 w 12"/>
              <a:gd name="T9" fmla="*/ 25201563 h 12"/>
              <a:gd name="T10" fmla="*/ 20161250 w 12"/>
              <a:gd name="T11" fmla="*/ 30241875 h 12"/>
              <a:gd name="T12" fmla="*/ 12601575 w 12"/>
              <a:gd name="T13" fmla="*/ 30241875 h 12"/>
              <a:gd name="T14" fmla="*/ 7561263 w 12"/>
              <a:gd name="T15" fmla="*/ 30241875 h 12"/>
              <a:gd name="T16" fmla="*/ 0 w 12"/>
              <a:gd name="T17" fmla="*/ 25201563 h 12"/>
              <a:gd name="T18" fmla="*/ 0 w 12"/>
              <a:gd name="T19" fmla="*/ 17641888 h 12"/>
              <a:gd name="T20" fmla="*/ 0 w 12"/>
              <a:gd name="T21" fmla="*/ 7561263 h 12"/>
              <a:gd name="T22" fmla="*/ 7561263 w 12"/>
              <a:gd name="T23" fmla="*/ 2520950 h 12"/>
              <a:gd name="T24" fmla="*/ 12601575 w 12"/>
              <a:gd name="T25" fmla="*/ 0 h 1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" h="12">
                <a:moveTo>
                  <a:pt x="5" y="0"/>
                </a:moveTo>
                <a:lnTo>
                  <a:pt x="8" y="1"/>
                </a:lnTo>
                <a:lnTo>
                  <a:pt x="11" y="3"/>
                </a:lnTo>
                <a:lnTo>
                  <a:pt x="12" y="7"/>
                </a:lnTo>
                <a:lnTo>
                  <a:pt x="11" y="10"/>
                </a:lnTo>
                <a:lnTo>
                  <a:pt x="8" y="12"/>
                </a:lnTo>
                <a:lnTo>
                  <a:pt x="5" y="12"/>
                </a:lnTo>
                <a:lnTo>
                  <a:pt x="3" y="12"/>
                </a:lnTo>
                <a:lnTo>
                  <a:pt x="0" y="10"/>
                </a:lnTo>
                <a:lnTo>
                  <a:pt x="0" y="7"/>
                </a:lnTo>
                <a:lnTo>
                  <a:pt x="0" y="3"/>
                </a:lnTo>
                <a:lnTo>
                  <a:pt x="3" y="1"/>
                </a:lnTo>
                <a:lnTo>
                  <a:pt x="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grpSp>
        <p:nvGrpSpPr>
          <p:cNvPr id="4" name="Group 8">
            <a:extLst>
              <a:ext uri="{FF2B5EF4-FFF2-40B4-BE49-F238E27FC236}">
                <a16:creationId xmlns:a16="http://schemas.microsoft.com/office/drawing/2014/main" id="{243053B1-012D-5719-AC03-E4692029D69B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549275" y="1257300"/>
            <a:ext cx="1054100" cy="1046163"/>
            <a:chOff x="461616" y="645681"/>
            <a:chExt cx="1238235" cy="1227500"/>
          </a:xfrm>
        </p:grpSpPr>
        <p:grpSp>
          <p:nvGrpSpPr>
            <p:cNvPr id="5" name="Group 9">
              <a:extLst>
                <a:ext uri="{FF2B5EF4-FFF2-40B4-BE49-F238E27FC236}">
                  <a16:creationId xmlns:a16="http://schemas.microsoft.com/office/drawing/2014/main" id="{FA4DC9ED-8145-A1C6-76BD-BDAC096F334F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690" name="Freeform 888">
                <a:extLst>
                  <a:ext uri="{FF2B5EF4-FFF2-40B4-BE49-F238E27FC236}">
                    <a16:creationId xmlns:a16="http://schemas.microsoft.com/office/drawing/2014/main" id="{741F190F-F55D-16B9-DA69-D903B0BB14E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91" name="Freeform 889">
                <a:extLst>
                  <a:ext uri="{FF2B5EF4-FFF2-40B4-BE49-F238E27FC236}">
                    <a16:creationId xmlns:a16="http://schemas.microsoft.com/office/drawing/2014/main" id="{61119CE0-B326-D8AB-9C47-AF0354568A2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92" name="Freeform 890">
                <a:extLst>
                  <a:ext uri="{FF2B5EF4-FFF2-40B4-BE49-F238E27FC236}">
                    <a16:creationId xmlns:a16="http://schemas.microsoft.com/office/drawing/2014/main" id="{F29B0B2C-89E0-55C5-2352-86368A14166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93" name="Freeform 891">
                <a:extLst>
                  <a:ext uri="{FF2B5EF4-FFF2-40B4-BE49-F238E27FC236}">
                    <a16:creationId xmlns:a16="http://schemas.microsoft.com/office/drawing/2014/main" id="{3806D373-CFE1-C5A9-E695-B54F187BDE5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94" name="Freeform 892">
                <a:extLst>
                  <a:ext uri="{FF2B5EF4-FFF2-40B4-BE49-F238E27FC236}">
                    <a16:creationId xmlns:a16="http://schemas.microsoft.com/office/drawing/2014/main" id="{2B645C4D-4C28-1C16-FACB-8BCC66E7FE2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95" name="Freeform 893">
                <a:extLst>
                  <a:ext uri="{FF2B5EF4-FFF2-40B4-BE49-F238E27FC236}">
                    <a16:creationId xmlns:a16="http://schemas.microsoft.com/office/drawing/2014/main" id="{5485B48A-84EE-348E-0BB7-7B630D2A10A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96" name="Freeform 894">
                <a:extLst>
                  <a:ext uri="{FF2B5EF4-FFF2-40B4-BE49-F238E27FC236}">
                    <a16:creationId xmlns:a16="http://schemas.microsoft.com/office/drawing/2014/main" id="{BD23CAF1-06BE-8173-CAF9-6B3280FC107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97" name="Freeform 895">
                <a:extLst>
                  <a:ext uri="{FF2B5EF4-FFF2-40B4-BE49-F238E27FC236}">
                    <a16:creationId xmlns:a16="http://schemas.microsoft.com/office/drawing/2014/main" id="{60063BB7-256B-8DDA-D557-A6DFA04AF24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98" name="Freeform 896">
                <a:extLst>
                  <a:ext uri="{FF2B5EF4-FFF2-40B4-BE49-F238E27FC236}">
                    <a16:creationId xmlns:a16="http://schemas.microsoft.com/office/drawing/2014/main" id="{72F601F8-A83A-EED5-010B-59DFBA0E669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99" name="Freeform 897">
                <a:extLst>
                  <a:ext uri="{FF2B5EF4-FFF2-40B4-BE49-F238E27FC236}">
                    <a16:creationId xmlns:a16="http://schemas.microsoft.com/office/drawing/2014/main" id="{F14AC2C8-39E9-4FA9-AA33-06AF6D52960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00" name="Freeform 898">
                <a:extLst>
                  <a:ext uri="{FF2B5EF4-FFF2-40B4-BE49-F238E27FC236}">
                    <a16:creationId xmlns:a16="http://schemas.microsoft.com/office/drawing/2014/main" id="{9BC86F35-936D-2050-B138-0C9CD49F594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01" name="Freeform 899">
                <a:extLst>
                  <a:ext uri="{FF2B5EF4-FFF2-40B4-BE49-F238E27FC236}">
                    <a16:creationId xmlns:a16="http://schemas.microsoft.com/office/drawing/2014/main" id="{E62609AE-E282-C743-8A0A-247FA64502E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02" name="Freeform 900">
                <a:extLst>
                  <a:ext uri="{FF2B5EF4-FFF2-40B4-BE49-F238E27FC236}">
                    <a16:creationId xmlns:a16="http://schemas.microsoft.com/office/drawing/2014/main" id="{107BB67F-BFA4-A191-B6C9-25CF0B14DC1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03" name="Freeform 901">
                <a:extLst>
                  <a:ext uri="{FF2B5EF4-FFF2-40B4-BE49-F238E27FC236}">
                    <a16:creationId xmlns:a16="http://schemas.microsoft.com/office/drawing/2014/main" id="{778BDE3C-6ED8-8FDC-15D6-5FE75E5133F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04" name="Freeform 902">
                <a:extLst>
                  <a:ext uri="{FF2B5EF4-FFF2-40B4-BE49-F238E27FC236}">
                    <a16:creationId xmlns:a16="http://schemas.microsoft.com/office/drawing/2014/main" id="{0DBEC927-DD84-4125-6069-F19815ABDE0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05" name="Freeform 903">
                <a:extLst>
                  <a:ext uri="{FF2B5EF4-FFF2-40B4-BE49-F238E27FC236}">
                    <a16:creationId xmlns:a16="http://schemas.microsoft.com/office/drawing/2014/main" id="{A7413E3D-F1B7-B659-1317-5B5D4590683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06" name="Freeform 904">
                <a:extLst>
                  <a:ext uri="{FF2B5EF4-FFF2-40B4-BE49-F238E27FC236}">
                    <a16:creationId xmlns:a16="http://schemas.microsoft.com/office/drawing/2014/main" id="{2F0D0CD6-89E2-7653-5F1B-72C0A8C515A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07" name="Freeform 905">
                <a:extLst>
                  <a:ext uri="{FF2B5EF4-FFF2-40B4-BE49-F238E27FC236}">
                    <a16:creationId xmlns:a16="http://schemas.microsoft.com/office/drawing/2014/main" id="{6539DE8A-0426-DA23-BE9A-44765A2DB19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08" name="Freeform 906">
                <a:extLst>
                  <a:ext uri="{FF2B5EF4-FFF2-40B4-BE49-F238E27FC236}">
                    <a16:creationId xmlns:a16="http://schemas.microsoft.com/office/drawing/2014/main" id="{BA36AC54-8772-F960-411F-A6368058172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09" name="Freeform 907">
                <a:extLst>
                  <a:ext uri="{FF2B5EF4-FFF2-40B4-BE49-F238E27FC236}">
                    <a16:creationId xmlns:a16="http://schemas.microsoft.com/office/drawing/2014/main" id="{651B62D6-1191-206A-25C7-90149423782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10" name="Freeform 908">
                <a:extLst>
                  <a:ext uri="{FF2B5EF4-FFF2-40B4-BE49-F238E27FC236}">
                    <a16:creationId xmlns:a16="http://schemas.microsoft.com/office/drawing/2014/main" id="{D8850ADF-EE90-E96C-19F8-E76F5A5E7DF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11" name="Freeform 909">
                <a:extLst>
                  <a:ext uri="{FF2B5EF4-FFF2-40B4-BE49-F238E27FC236}">
                    <a16:creationId xmlns:a16="http://schemas.microsoft.com/office/drawing/2014/main" id="{6E2C6183-378F-B5E6-D4F3-813D7007319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12" name="Freeform 910">
                <a:extLst>
                  <a:ext uri="{FF2B5EF4-FFF2-40B4-BE49-F238E27FC236}">
                    <a16:creationId xmlns:a16="http://schemas.microsoft.com/office/drawing/2014/main" id="{ED622929-0C35-1CEC-00EE-042D618E07F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13" name="Freeform 911">
                <a:extLst>
                  <a:ext uri="{FF2B5EF4-FFF2-40B4-BE49-F238E27FC236}">
                    <a16:creationId xmlns:a16="http://schemas.microsoft.com/office/drawing/2014/main" id="{C1168B2D-753F-B3CE-A313-22A8A200B65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14" name="Freeform 912">
                <a:extLst>
                  <a:ext uri="{FF2B5EF4-FFF2-40B4-BE49-F238E27FC236}">
                    <a16:creationId xmlns:a16="http://schemas.microsoft.com/office/drawing/2014/main" id="{36D920FB-44C6-39AA-B977-02A7F9AAA65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15" name="Freeform 913">
                <a:extLst>
                  <a:ext uri="{FF2B5EF4-FFF2-40B4-BE49-F238E27FC236}">
                    <a16:creationId xmlns:a16="http://schemas.microsoft.com/office/drawing/2014/main" id="{8E26376B-CECC-A477-5A3B-F9DAF25CA97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16" name="Freeform 914">
                <a:extLst>
                  <a:ext uri="{FF2B5EF4-FFF2-40B4-BE49-F238E27FC236}">
                    <a16:creationId xmlns:a16="http://schemas.microsoft.com/office/drawing/2014/main" id="{382FBE87-3227-288C-5127-C03C175F226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17" name="Freeform 915">
                <a:extLst>
                  <a:ext uri="{FF2B5EF4-FFF2-40B4-BE49-F238E27FC236}">
                    <a16:creationId xmlns:a16="http://schemas.microsoft.com/office/drawing/2014/main" id="{29900388-4EBB-F268-F19C-472CC40F859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18" name="Freeform 916">
                <a:extLst>
                  <a:ext uri="{FF2B5EF4-FFF2-40B4-BE49-F238E27FC236}">
                    <a16:creationId xmlns:a16="http://schemas.microsoft.com/office/drawing/2014/main" id="{04351931-0D6E-9CC6-8AF0-B4B74FC883E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19" name="Freeform 917">
                <a:extLst>
                  <a:ext uri="{FF2B5EF4-FFF2-40B4-BE49-F238E27FC236}">
                    <a16:creationId xmlns:a16="http://schemas.microsoft.com/office/drawing/2014/main" id="{0CF9E9D5-D46F-216C-15F5-4931FF07E1A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20" name="Freeform 918">
                <a:extLst>
                  <a:ext uri="{FF2B5EF4-FFF2-40B4-BE49-F238E27FC236}">
                    <a16:creationId xmlns:a16="http://schemas.microsoft.com/office/drawing/2014/main" id="{96F5BE54-61D9-715D-7755-8292BBF7CEE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21" name="Freeform 919">
                <a:extLst>
                  <a:ext uri="{FF2B5EF4-FFF2-40B4-BE49-F238E27FC236}">
                    <a16:creationId xmlns:a16="http://schemas.microsoft.com/office/drawing/2014/main" id="{25008346-B58D-3559-7ED4-320EC31A336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22" name="Freeform 920">
                <a:extLst>
                  <a:ext uri="{FF2B5EF4-FFF2-40B4-BE49-F238E27FC236}">
                    <a16:creationId xmlns:a16="http://schemas.microsoft.com/office/drawing/2014/main" id="{70004FB1-68E3-DA2C-D46A-7148B476463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23" name="Freeform 921">
                <a:extLst>
                  <a:ext uri="{FF2B5EF4-FFF2-40B4-BE49-F238E27FC236}">
                    <a16:creationId xmlns:a16="http://schemas.microsoft.com/office/drawing/2014/main" id="{88F752B6-325A-9BA5-DB2D-9A52D403EF0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24" name="Freeform 922">
                <a:extLst>
                  <a:ext uri="{FF2B5EF4-FFF2-40B4-BE49-F238E27FC236}">
                    <a16:creationId xmlns:a16="http://schemas.microsoft.com/office/drawing/2014/main" id="{1C07974B-C0B4-F29A-9E90-CD73FB49B39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25" name="Freeform 923">
                <a:extLst>
                  <a:ext uri="{FF2B5EF4-FFF2-40B4-BE49-F238E27FC236}">
                    <a16:creationId xmlns:a16="http://schemas.microsoft.com/office/drawing/2014/main" id="{90DB9FF9-0958-1572-18B8-6EECE06A1E1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26" name="Freeform 924">
                <a:extLst>
                  <a:ext uri="{FF2B5EF4-FFF2-40B4-BE49-F238E27FC236}">
                    <a16:creationId xmlns:a16="http://schemas.microsoft.com/office/drawing/2014/main" id="{860840BF-37B7-4355-5EB2-B910DC81B36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27" name="Freeform 925">
                <a:extLst>
                  <a:ext uri="{FF2B5EF4-FFF2-40B4-BE49-F238E27FC236}">
                    <a16:creationId xmlns:a16="http://schemas.microsoft.com/office/drawing/2014/main" id="{58BCF209-AEBF-89C3-6CFF-2407D11B3BB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28" name="Freeform 926">
                <a:extLst>
                  <a:ext uri="{FF2B5EF4-FFF2-40B4-BE49-F238E27FC236}">
                    <a16:creationId xmlns:a16="http://schemas.microsoft.com/office/drawing/2014/main" id="{F01A88EB-A2A0-5ABB-3211-26D926EC5FB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29" name="Freeform 927">
                <a:extLst>
                  <a:ext uri="{FF2B5EF4-FFF2-40B4-BE49-F238E27FC236}">
                    <a16:creationId xmlns:a16="http://schemas.microsoft.com/office/drawing/2014/main" id="{073F7236-2DFA-A896-CCD7-CD68A1F3AA8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30" name="Freeform 928">
                <a:extLst>
                  <a:ext uri="{FF2B5EF4-FFF2-40B4-BE49-F238E27FC236}">
                    <a16:creationId xmlns:a16="http://schemas.microsoft.com/office/drawing/2014/main" id="{AAAE48B8-E2F3-4806-8CDC-7FC84355484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31" name="Freeform 929">
                <a:extLst>
                  <a:ext uri="{FF2B5EF4-FFF2-40B4-BE49-F238E27FC236}">
                    <a16:creationId xmlns:a16="http://schemas.microsoft.com/office/drawing/2014/main" id="{83F51CF1-369C-49CE-503B-EF0CDE1B53E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32" name="Freeform 930">
                <a:extLst>
                  <a:ext uri="{FF2B5EF4-FFF2-40B4-BE49-F238E27FC236}">
                    <a16:creationId xmlns:a16="http://schemas.microsoft.com/office/drawing/2014/main" id="{99C0931D-5C3A-7929-7041-6688AD1D870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33" name="Freeform 931">
                <a:extLst>
                  <a:ext uri="{FF2B5EF4-FFF2-40B4-BE49-F238E27FC236}">
                    <a16:creationId xmlns:a16="http://schemas.microsoft.com/office/drawing/2014/main" id="{EF75E9D6-9D4E-B347-B1CD-50282AFA93C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34" name="Freeform 932">
                <a:extLst>
                  <a:ext uri="{FF2B5EF4-FFF2-40B4-BE49-F238E27FC236}">
                    <a16:creationId xmlns:a16="http://schemas.microsoft.com/office/drawing/2014/main" id="{AAC8FB49-385B-5F79-F734-8563638D8E5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35" name="Freeform 933">
                <a:extLst>
                  <a:ext uri="{FF2B5EF4-FFF2-40B4-BE49-F238E27FC236}">
                    <a16:creationId xmlns:a16="http://schemas.microsoft.com/office/drawing/2014/main" id="{7788E300-0C23-57F7-2270-2B697D42D30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36" name="Freeform 934">
                <a:extLst>
                  <a:ext uri="{FF2B5EF4-FFF2-40B4-BE49-F238E27FC236}">
                    <a16:creationId xmlns:a16="http://schemas.microsoft.com/office/drawing/2014/main" id="{57F49C0D-0237-13BB-3E90-ABEDACC3586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37" name="Freeform 935">
                <a:extLst>
                  <a:ext uri="{FF2B5EF4-FFF2-40B4-BE49-F238E27FC236}">
                    <a16:creationId xmlns:a16="http://schemas.microsoft.com/office/drawing/2014/main" id="{D61511F1-1A2C-2AC6-FA87-0F9F59EB99C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38" name="Freeform 936">
                <a:extLst>
                  <a:ext uri="{FF2B5EF4-FFF2-40B4-BE49-F238E27FC236}">
                    <a16:creationId xmlns:a16="http://schemas.microsoft.com/office/drawing/2014/main" id="{23C9C1EC-2C4C-D0E4-48AC-93251886E9D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39" name="Freeform 937">
                <a:extLst>
                  <a:ext uri="{FF2B5EF4-FFF2-40B4-BE49-F238E27FC236}">
                    <a16:creationId xmlns:a16="http://schemas.microsoft.com/office/drawing/2014/main" id="{67B2191F-E4E5-4692-0A5C-7B0A9A7D350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0" name="Freeform 938">
                <a:extLst>
                  <a:ext uri="{FF2B5EF4-FFF2-40B4-BE49-F238E27FC236}">
                    <a16:creationId xmlns:a16="http://schemas.microsoft.com/office/drawing/2014/main" id="{91C8A886-B63E-1485-6B8E-7065DF432D8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1" name="Freeform 939">
                <a:extLst>
                  <a:ext uri="{FF2B5EF4-FFF2-40B4-BE49-F238E27FC236}">
                    <a16:creationId xmlns:a16="http://schemas.microsoft.com/office/drawing/2014/main" id="{E50D0C1C-50FE-06BA-B230-FF92377FC8F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2" name="Freeform 940">
                <a:extLst>
                  <a:ext uri="{FF2B5EF4-FFF2-40B4-BE49-F238E27FC236}">
                    <a16:creationId xmlns:a16="http://schemas.microsoft.com/office/drawing/2014/main" id="{13C38122-51A1-800E-4C8E-FFEEDED85C2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3" name="Freeform 941">
                <a:extLst>
                  <a:ext uri="{FF2B5EF4-FFF2-40B4-BE49-F238E27FC236}">
                    <a16:creationId xmlns:a16="http://schemas.microsoft.com/office/drawing/2014/main" id="{89EA1779-5C54-4451-3BBA-D05722E5576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4" name="Freeform 942">
                <a:extLst>
                  <a:ext uri="{FF2B5EF4-FFF2-40B4-BE49-F238E27FC236}">
                    <a16:creationId xmlns:a16="http://schemas.microsoft.com/office/drawing/2014/main" id="{ECCFE817-58B2-BF32-633F-B6C3A7EB297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5" name="Freeform 943">
                <a:extLst>
                  <a:ext uri="{FF2B5EF4-FFF2-40B4-BE49-F238E27FC236}">
                    <a16:creationId xmlns:a16="http://schemas.microsoft.com/office/drawing/2014/main" id="{B11B01A6-8401-C4EB-8A92-853DDDD0FA4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6" name="Freeform 944">
                <a:extLst>
                  <a:ext uri="{FF2B5EF4-FFF2-40B4-BE49-F238E27FC236}">
                    <a16:creationId xmlns:a16="http://schemas.microsoft.com/office/drawing/2014/main" id="{C4B6B911-5412-8BB1-E7C6-218E033D2B8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7" name="Freeform 945">
                <a:extLst>
                  <a:ext uri="{FF2B5EF4-FFF2-40B4-BE49-F238E27FC236}">
                    <a16:creationId xmlns:a16="http://schemas.microsoft.com/office/drawing/2014/main" id="{3B37B6D5-0E8A-A878-D129-9DF347D273B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8" name="Freeform 946">
                <a:extLst>
                  <a:ext uri="{FF2B5EF4-FFF2-40B4-BE49-F238E27FC236}">
                    <a16:creationId xmlns:a16="http://schemas.microsoft.com/office/drawing/2014/main" id="{0483A703-E935-ADF5-59FD-3EEEA1DF561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49" name="Freeform 947">
                <a:extLst>
                  <a:ext uri="{FF2B5EF4-FFF2-40B4-BE49-F238E27FC236}">
                    <a16:creationId xmlns:a16="http://schemas.microsoft.com/office/drawing/2014/main" id="{F2E0353D-6911-A16D-040D-8209933C204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0" name="Freeform 948">
                <a:extLst>
                  <a:ext uri="{FF2B5EF4-FFF2-40B4-BE49-F238E27FC236}">
                    <a16:creationId xmlns:a16="http://schemas.microsoft.com/office/drawing/2014/main" id="{1E525DD2-6E22-5CDA-AE7F-725545FA7A8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1" name="Freeform 949">
                <a:extLst>
                  <a:ext uri="{FF2B5EF4-FFF2-40B4-BE49-F238E27FC236}">
                    <a16:creationId xmlns:a16="http://schemas.microsoft.com/office/drawing/2014/main" id="{A770B8DC-AA70-9844-70A0-0EE9529BA59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2" name="Freeform 950">
                <a:extLst>
                  <a:ext uri="{FF2B5EF4-FFF2-40B4-BE49-F238E27FC236}">
                    <a16:creationId xmlns:a16="http://schemas.microsoft.com/office/drawing/2014/main" id="{AD5FD146-3CD8-8B42-EACD-AC5754DF9E9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3" name="Freeform 951">
                <a:extLst>
                  <a:ext uri="{FF2B5EF4-FFF2-40B4-BE49-F238E27FC236}">
                    <a16:creationId xmlns:a16="http://schemas.microsoft.com/office/drawing/2014/main" id="{50453BAE-04D3-9484-F6FE-B3DB82E9038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4" name="Freeform 952">
                <a:extLst>
                  <a:ext uri="{FF2B5EF4-FFF2-40B4-BE49-F238E27FC236}">
                    <a16:creationId xmlns:a16="http://schemas.microsoft.com/office/drawing/2014/main" id="{F4483D6F-12CC-3239-5D4D-FF7BC1E474F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5" name="Freeform 953">
                <a:extLst>
                  <a:ext uri="{FF2B5EF4-FFF2-40B4-BE49-F238E27FC236}">
                    <a16:creationId xmlns:a16="http://schemas.microsoft.com/office/drawing/2014/main" id="{B0B10A32-161E-3068-1568-1681710E491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6" name="Freeform 954">
                <a:extLst>
                  <a:ext uri="{FF2B5EF4-FFF2-40B4-BE49-F238E27FC236}">
                    <a16:creationId xmlns:a16="http://schemas.microsoft.com/office/drawing/2014/main" id="{5E0E03A1-72C6-A7CC-C605-191EC5F188F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7" name="Freeform 955">
                <a:extLst>
                  <a:ext uri="{FF2B5EF4-FFF2-40B4-BE49-F238E27FC236}">
                    <a16:creationId xmlns:a16="http://schemas.microsoft.com/office/drawing/2014/main" id="{EA9CA9D9-7119-9E35-9606-65C78C43074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8" name="Freeform 956">
                <a:extLst>
                  <a:ext uri="{FF2B5EF4-FFF2-40B4-BE49-F238E27FC236}">
                    <a16:creationId xmlns:a16="http://schemas.microsoft.com/office/drawing/2014/main" id="{EB4073E2-CC5F-AE60-B362-CEC0B70F66B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59" name="Freeform 957">
                <a:extLst>
                  <a:ext uri="{FF2B5EF4-FFF2-40B4-BE49-F238E27FC236}">
                    <a16:creationId xmlns:a16="http://schemas.microsoft.com/office/drawing/2014/main" id="{4602ABF3-8E08-77E9-BF30-78CCAEF3566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0" name="Freeform 958">
                <a:extLst>
                  <a:ext uri="{FF2B5EF4-FFF2-40B4-BE49-F238E27FC236}">
                    <a16:creationId xmlns:a16="http://schemas.microsoft.com/office/drawing/2014/main" id="{036B4648-C24A-3FEE-45ED-0FDDD73B2A3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1" name="Freeform 959">
                <a:extLst>
                  <a:ext uri="{FF2B5EF4-FFF2-40B4-BE49-F238E27FC236}">
                    <a16:creationId xmlns:a16="http://schemas.microsoft.com/office/drawing/2014/main" id="{F435B0ED-0DDF-1CDF-4EB9-2A32B95DE80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2" name="Freeform 960">
                <a:extLst>
                  <a:ext uri="{FF2B5EF4-FFF2-40B4-BE49-F238E27FC236}">
                    <a16:creationId xmlns:a16="http://schemas.microsoft.com/office/drawing/2014/main" id="{81B32873-64B8-8678-66CD-C0C47CDD95B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3" name="Freeform 961">
                <a:extLst>
                  <a:ext uri="{FF2B5EF4-FFF2-40B4-BE49-F238E27FC236}">
                    <a16:creationId xmlns:a16="http://schemas.microsoft.com/office/drawing/2014/main" id="{625C85CA-3D39-8759-07F9-19EE02F4732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4" name="Freeform 962">
                <a:extLst>
                  <a:ext uri="{FF2B5EF4-FFF2-40B4-BE49-F238E27FC236}">
                    <a16:creationId xmlns:a16="http://schemas.microsoft.com/office/drawing/2014/main" id="{84F833A4-B23E-6658-A7CA-856A934E4EA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5" name="Freeform 963">
                <a:extLst>
                  <a:ext uri="{FF2B5EF4-FFF2-40B4-BE49-F238E27FC236}">
                    <a16:creationId xmlns:a16="http://schemas.microsoft.com/office/drawing/2014/main" id="{B3722581-51D1-2783-B86A-AC5D1078A17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6" name="Freeform 964">
                <a:extLst>
                  <a:ext uri="{FF2B5EF4-FFF2-40B4-BE49-F238E27FC236}">
                    <a16:creationId xmlns:a16="http://schemas.microsoft.com/office/drawing/2014/main" id="{9B400749-2693-F260-878A-ADAC26A9C00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7" name="Freeform 965">
                <a:extLst>
                  <a:ext uri="{FF2B5EF4-FFF2-40B4-BE49-F238E27FC236}">
                    <a16:creationId xmlns:a16="http://schemas.microsoft.com/office/drawing/2014/main" id="{23B756BE-C02B-F9B0-FEF0-9EE8A30C389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8" name="Freeform 966">
                <a:extLst>
                  <a:ext uri="{FF2B5EF4-FFF2-40B4-BE49-F238E27FC236}">
                    <a16:creationId xmlns:a16="http://schemas.microsoft.com/office/drawing/2014/main" id="{9361848E-326A-D611-466A-01FDFF7A628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69" name="Freeform 967">
                <a:extLst>
                  <a:ext uri="{FF2B5EF4-FFF2-40B4-BE49-F238E27FC236}">
                    <a16:creationId xmlns:a16="http://schemas.microsoft.com/office/drawing/2014/main" id="{A3102A66-F030-7854-126C-9E24D947D3F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0" name="Freeform 968">
                <a:extLst>
                  <a:ext uri="{FF2B5EF4-FFF2-40B4-BE49-F238E27FC236}">
                    <a16:creationId xmlns:a16="http://schemas.microsoft.com/office/drawing/2014/main" id="{DDF3FB0B-ADBB-EFFC-4126-6F3C44F9D4C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1" name="Freeform 969">
                <a:extLst>
                  <a:ext uri="{FF2B5EF4-FFF2-40B4-BE49-F238E27FC236}">
                    <a16:creationId xmlns:a16="http://schemas.microsoft.com/office/drawing/2014/main" id="{2366B696-4C9D-7525-1D09-FC3419F9034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2" name="Freeform 970">
                <a:extLst>
                  <a:ext uri="{FF2B5EF4-FFF2-40B4-BE49-F238E27FC236}">
                    <a16:creationId xmlns:a16="http://schemas.microsoft.com/office/drawing/2014/main" id="{DEB7D4B6-8531-FF26-FB9B-06FA5C695B1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3" name="Freeform 971">
                <a:extLst>
                  <a:ext uri="{FF2B5EF4-FFF2-40B4-BE49-F238E27FC236}">
                    <a16:creationId xmlns:a16="http://schemas.microsoft.com/office/drawing/2014/main" id="{9A86CD48-105E-42CA-94FF-9C4C3C61C22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4" name="Freeform 972">
                <a:extLst>
                  <a:ext uri="{FF2B5EF4-FFF2-40B4-BE49-F238E27FC236}">
                    <a16:creationId xmlns:a16="http://schemas.microsoft.com/office/drawing/2014/main" id="{02DC898F-66EE-16EC-F606-3384A4DD375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5" name="Freeform 973">
                <a:extLst>
                  <a:ext uri="{FF2B5EF4-FFF2-40B4-BE49-F238E27FC236}">
                    <a16:creationId xmlns:a16="http://schemas.microsoft.com/office/drawing/2014/main" id="{F3B77259-0ED5-B0EA-8CB6-3F8D513FDEE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6" name="Freeform 974">
                <a:extLst>
                  <a:ext uri="{FF2B5EF4-FFF2-40B4-BE49-F238E27FC236}">
                    <a16:creationId xmlns:a16="http://schemas.microsoft.com/office/drawing/2014/main" id="{191C4164-9B0D-6715-7289-C131E048B7E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7" name="Freeform 975">
                <a:extLst>
                  <a:ext uri="{FF2B5EF4-FFF2-40B4-BE49-F238E27FC236}">
                    <a16:creationId xmlns:a16="http://schemas.microsoft.com/office/drawing/2014/main" id="{1869B89A-0EDC-64D4-D83A-7DFEF31348B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8" name="Freeform 976">
                <a:extLst>
                  <a:ext uri="{FF2B5EF4-FFF2-40B4-BE49-F238E27FC236}">
                    <a16:creationId xmlns:a16="http://schemas.microsoft.com/office/drawing/2014/main" id="{92DF6598-B6CA-BB8B-3B6A-5C766EB0A32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79" name="Freeform 977">
                <a:extLst>
                  <a:ext uri="{FF2B5EF4-FFF2-40B4-BE49-F238E27FC236}">
                    <a16:creationId xmlns:a16="http://schemas.microsoft.com/office/drawing/2014/main" id="{B0B14465-24F7-4D01-47EF-2377C16C1D6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0" name="Freeform 978">
                <a:extLst>
                  <a:ext uri="{FF2B5EF4-FFF2-40B4-BE49-F238E27FC236}">
                    <a16:creationId xmlns:a16="http://schemas.microsoft.com/office/drawing/2014/main" id="{E8D35512-68BC-A330-1040-202A828BE54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1" name="Freeform 979">
                <a:extLst>
                  <a:ext uri="{FF2B5EF4-FFF2-40B4-BE49-F238E27FC236}">
                    <a16:creationId xmlns:a16="http://schemas.microsoft.com/office/drawing/2014/main" id="{B1DA2CC4-C047-74EE-E0C9-08436F1DCBC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2" name="Freeform 980">
                <a:extLst>
                  <a:ext uri="{FF2B5EF4-FFF2-40B4-BE49-F238E27FC236}">
                    <a16:creationId xmlns:a16="http://schemas.microsoft.com/office/drawing/2014/main" id="{EF2E7E5E-F0F6-6DE1-9161-97EA5FEECCE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3" name="Freeform 981">
                <a:extLst>
                  <a:ext uri="{FF2B5EF4-FFF2-40B4-BE49-F238E27FC236}">
                    <a16:creationId xmlns:a16="http://schemas.microsoft.com/office/drawing/2014/main" id="{CE505ED6-1640-6298-C7AE-A2EF75C0FE4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4" name="Freeform 982">
                <a:extLst>
                  <a:ext uri="{FF2B5EF4-FFF2-40B4-BE49-F238E27FC236}">
                    <a16:creationId xmlns:a16="http://schemas.microsoft.com/office/drawing/2014/main" id="{1226304F-EF03-D6D3-702E-57F7A31B4A5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5" name="Freeform 983">
                <a:extLst>
                  <a:ext uri="{FF2B5EF4-FFF2-40B4-BE49-F238E27FC236}">
                    <a16:creationId xmlns:a16="http://schemas.microsoft.com/office/drawing/2014/main" id="{644D1354-CCA5-73CE-2090-16A61756C80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6" name="Freeform 984">
                <a:extLst>
                  <a:ext uri="{FF2B5EF4-FFF2-40B4-BE49-F238E27FC236}">
                    <a16:creationId xmlns:a16="http://schemas.microsoft.com/office/drawing/2014/main" id="{1F5CC863-3C5D-A3E9-0332-3BC047DEDF6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7" name="Freeform 985">
                <a:extLst>
                  <a:ext uri="{FF2B5EF4-FFF2-40B4-BE49-F238E27FC236}">
                    <a16:creationId xmlns:a16="http://schemas.microsoft.com/office/drawing/2014/main" id="{9A8288CB-9975-8187-5ABA-F9CE0D303C5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8" name="Freeform 986">
                <a:extLst>
                  <a:ext uri="{FF2B5EF4-FFF2-40B4-BE49-F238E27FC236}">
                    <a16:creationId xmlns:a16="http://schemas.microsoft.com/office/drawing/2014/main" id="{DD77BFC9-0F66-0B06-8044-2849100506B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89" name="Freeform 987">
                <a:extLst>
                  <a:ext uri="{FF2B5EF4-FFF2-40B4-BE49-F238E27FC236}">
                    <a16:creationId xmlns:a16="http://schemas.microsoft.com/office/drawing/2014/main" id="{C86C5395-192B-8ADD-455D-8A55D76EA2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0" name="Freeform 988">
                <a:extLst>
                  <a:ext uri="{FF2B5EF4-FFF2-40B4-BE49-F238E27FC236}">
                    <a16:creationId xmlns:a16="http://schemas.microsoft.com/office/drawing/2014/main" id="{CF797E99-6275-3741-811E-3AC0DB78DBE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1" name="Freeform 989">
                <a:extLst>
                  <a:ext uri="{FF2B5EF4-FFF2-40B4-BE49-F238E27FC236}">
                    <a16:creationId xmlns:a16="http://schemas.microsoft.com/office/drawing/2014/main" id="{4AD26C7E-83B1-95FF-0499-66F3888D13D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2" name="Freeform 990">
                <a:extLst>
                  <a:ext uri="{FF2B5EF4-FFF2-40B4-BE49-F238E27FC236}">
                    <a16:creationId xmlns:a16="http://schemas.microsoft.com/office/drawing/2014/main" id="{4AEF562F-F5F5-EC87-EDEB-90B072D7892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3" name="Freeform 991">
                <a:extLst>
                  <a:ext uri="{FF2B5EF4-FFF2-40B4-BE49-F238E27FC236}">
                    <a16:creationId xmlns:a16="http://schemas.microsoft.com/office/drawing/2014/main" id="{3E06BBD8-841A-CEB4-4795-58DC807C29C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94" name="Freeform 992">
                <a:extLst>
                  <a:ext uri="{FF2B5EF4-FFF2-40B4-BE49-F238E27FC236}">
                    <a16:creationId xmlns:a16="http://schemas.microsoft.com/office/drawing/2014/main" id="{BCE6221F-C12C-9C88-C1BB-E7C45F2CF5C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6" name="Group 10">
              <a:extLst>
                <a:ext uri="{FF2B5EF4-FFF2-40B4-BE49-F238E27FC236}">
                  <a16:creationId xmlns:a16="http://schemas.microsoft.com/office/drawing/2014/main" id="{4A910E68-7BB1-08AC-689B-A45AD7157F58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7" name="Freeform 888">
                <a:extLst>
                  <a:ext uri="{FF2B5EF4-FFF2-40B4-BE49-F238E27FC236}">
                    <a16:creationId xmlns:a16="http://schemas.microsoft.com/office/drawing/2014/main" id="{0243ABB1-E52D-D4AD-9E67-368E9BF5FA4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" name="Freeform 889">
                <a:extLst>
                  <a:ext uri="{FF2B5EF4-FFF2-40B4-BE49-F238E27FC236}">
                    <a16:creationId xmlns:a16="http://schemas.microsoft.com/office/drawing/2014/main" id="{7D286450-B1B5-A632-8783-EE74CA45A8A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" name="Freeform 890">
                <a:extLst>
                  <a:ext uri="{FF2B5EF4-FFF2-40B4-BE49-F238E27FC236}">
                    <a16:creationId xmlns:a16="http://schemas.microsoft.com/office/drawing/2014/main" id="{6F44190A-5847-9E7A-B8E9-8A8E794C3EB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" name="Freeform 891">
                <a:extLst>
                  <a:ext uri="{FF2B5EF4-FFF2-40B4-BE49-F238E27FC236}">
                    <a16:creationId xmlns:a16="http://schemas.microsoft.com/office/drawing/2014/main" id="{58C4678F-9B4B-BD55-C3E7-CED2E9AFF93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" name="Freeform 892">
                <a:extLst>
                  <a:ext uri="{FF2B5EF4-FFF2-40B4-BE49-F238E27FC236}">
                    <a16:creationId xmlns:a16="http://schemas.microsoft.com/office/drawing/2014/main" id="{DDC13300-35BB-4E35-DE24-6CA1C46F19B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" name="Freeform 893">
                <a:extLst>
                  <a:ext uri="{FF2B5EF4-FFF2-40B4-BE49-F238E27FC236}">
                    <a16:creationId xmlns:a16="http://schemas.microsoft.com/office/drawing/2014/main" id="{C372EDF0-C2F9-4582-CD23-5B60E964357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" name="Freeform 894">
                <a:extLst>
                  <a:ext uri="{FF2B5EF4-FFF2-40B4-BE49-F238E27FC236}">
                    <a16:creationId xmlns:a16="http://schemas.microsoft.com/office/drawing/2014/main" id="{F603C3AD-893E-238B-3D38-2C589196F50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" name="Freeform 895">
                <a:extLst>
                  <a:ext uri="{FF2B5EF4-FFF2-40B4-BE49-F238E27FC236}">
                    <a16:creationId xmlns:a16="http://schemas.microsoft.com/office/drawing/2014/main" id="{3E213D11-D9CB-4DA9-3BF8-DCF9E6D4791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" name="Freeform 896">
                <a:extLst>
                  <a:ext uri="{FF2B5EF4-FFF2-40B4-BE49-F238E27FC236}">
                    <a16:creationId xmlns:a16="http://schemas.microsoft.com/office/drawing/2014/main" id="{4625CC11-0E07-DC85-07AA-14CFE809656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" name="Freeform 897">
                <a:extLst>
                  <a:ext uri="{FF2B5EF4-FFF2-40B4-BE49-F238E27FC236}">
                    <a16:creationId xmlns:a16="http://schemas.microsoft.com/office/drawing/2014/main" id="{F51A79F8-4D28-0831-FC92-D5C6941230E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" name="Freeform 898">
                <a:extLst>
                  <a:ext uri="{FF2B5EF4-FFF2-40B4-BE49-F238E27FC236}">
                    <a16:creationId xmlns:a16="http://schemas.microsoft.com/office/drawing/2014/main" id="{E802472B-977B-6E82-4418-FE51CE0A63A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" name="Freeform 899">
                <a:extLst>
                  <a:ext uri="{FF2B5EF4-FFF2-40B4-BE49-F238E27FC236}">
                    <a16:creationId xmlns:a16="http://schemas.microsoft.com/office/drawing/2014/main" id="{5E08C911-8BB5-053A-4688-A7026BBDB33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" name="Freeform 900">
                <a:extLst>
                  <a:ext uri="{FF2B5EF4-FFF2-40B4-BE49-F238E27FC236}">
                    <a16:creationId xmlns:a16="http://schemas.microsoft.com/office/drawing/2014/main" id="{EA94C6E7-964F-106B-14A7-29B8A6529E0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" name="Freeform 901">
                <a:extLst>
                  <a:ext uri="{FF2B5EF4-FFF2-40B4-BE49-F238E27FC236}">
                    <a16:creationId xmlns:a16="http://schemas.microsoft.com/office/drawing/2014/main" id="{648FC6CA-EBCC-2E4F-259F-EB662C79396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" name="Freeform 902">
                <a:extLst>
                  <a:ext uri="{FF2B5EF4-FFF2-40B4-BE49-F238E27FC236}">
                    <a16:creationId xmlns:a16="http://schemas.microsoft.com/office/drawing/2014/main" id="{90737C4C-861F-4BE9-9AEA-C8AAC51B61D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" name="Freeform 903">
                <a:extLst>
                  <a:ext uri="{FF2B5EF4-FFF2-40B4-BE49-F238E27FC236}">
                    <a16:creationId xmlns:a16="http://schemas.microsoft.com/office/drawing/2014/main" id="{0AC020E4-8EDF-269F-305C-E4EA2F1C5C1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" name="Freeform 904">
                <a:extLst>
                  <a:ext uri="{FF2B5EF4-FFF2-40B4-BE49-F238E27FC236}">
                    <a16:creationId xmlns:a16="http://schemas.microsoft.com/office/drawing/2014/main" id="{CB3ED908-DA05-2C80-5AC7-7A059283249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" name="Freeform 905">
                <a:extLst>
                  <a:ext uri="{FF2B5EF4-FFF2-40B4-BE49-F238E27FC236}">
                    <a16:creationId xmlns:a16="http://schemas.microsoft.com/office/drawing/2014/main" id="{7CA79F18-C1B6-2D09-757B-B6D05A06CCB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" name="Freeform 906">
                <a:extLst>
                  <a:ext uri="{FF2B5EF4-FFF2-40B4-BE49-F238E27FC236}">
                    <a16:creationId xmlns:a16="http://schemas.microsoft.com/office/drawing/2014/main" id="{33A5881A-6C7E-1E3D-D735-0B22BB3594F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" name="Freeform 907">
                <a:extLst>
                  <a:ext uri="{FF2B5EF4-FFF2-40B4-BE49-F238E27FC236}">
                    <a16:creationId xmlns:a16="http://schemas.microsoft.com/office/drawing/2014/main" id="{8043CDF8-44F8-D4B8-FF5C-3245ABE09AA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" name="Freeform 908">
                <a:extLst>
                  <a:ext uri="{FF2B5EF4-FFF2-40B4-BE49-F238E27FC236}">
                    <a16:creationId xmlns:a16="http://schemas.microsoft.com/office/drawing/2014/main" id="{DE56FB19-9DA7-F566-D3EE-5041DB702E8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" name="Freeform 909">
                <a:extLst>
                  <a:ext uri="{FF2B5EF4-FFF2-40B4-BE49-F238E27FC236}">
                    <a16:creationId xmlns:a16="http://schemas.microsoft.com/office/drawing/2014/main" id="{37FBD4F5-E50C-63B7-97CE-F909D001A3E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" name="Freeform 910">
                <a:extLst>
                  <a:ext uri="{FF2B5EF4-FFF2-40B4-BE49-F238E27FC236}">
                    <a16:creationId xmlns:a16="http://schemas.microsoft.com/office/drawing/2014/main" id="{A38BB271-8783-228C-A9AD-5FFB0319488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" name="Freeform 911">
                <a:extLst>
                  <a:ext uri="{FF2B5EF4-FFF2-40B4-BE49-F238E27FC236}">
                    <a16:creationId xmlns:a16="http://schemas.microsoft.com/office/drawing/2014/main" id="{B66256CD-1953-FE57-EDAE-BAF36D7A975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" name="Freeform 912">
                <a:extLst>
                  <a:ext uri="{FF2B5EF4-FFF2-40B4-BE49-F238E27FC236}">
                    <a16:creationId xmlns:a16="http://schemas.microsoft.com/office/drawing/2014/main" id="{83E58F0F-E3DF-5452-E88E-C9872E96392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" name="Freeform 913">
                <a:extLst>
                  <a:ext uri="{FF2B5EF4-FFF2-40B4-BE49-F238E27FC236}">
                    <a16:creationId xmlns:a16="http://schemas.microsoft.com/office/drawing/2014/main" id="{7703F618-04F8-3175-627E-934145170D5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" name="Freeform 914">
                <a:extLst>
                  <a:ext uri="{FF2B5EF4-FFF2-40B4-BE49-F238E27FC236}">
                    <a16:creationId xmlns:a16="http://schemas.microsoft.com/office/drawing/2014/main" id="{6BD26BA0-A538-21DC-CAF1-F147D4F7548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" name="Freeform 915">
                <a:extLst>
                  <a:ext uri="{FF2B5EF4-FFF2-40B4-BE49-F238E27FC236}">
                    <a16:creationId xmlns:a16="http://schemas.microsoft.com/office/drawing/2014/main" id="{5C4BED95-5E42-3774-9E34-F9F612D6206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" name="Freeform 916">
                <a:extLst>
                  <a:ext uri="{FF2B5EF4-FFF2-40B4-BE49-F238E27FC236}">
                    <a16:creationId xmlns:a16="http://schemas.microsoft.com/office/drawing/2014/main" id="{3E7FDE34-28AD-A76E-EBAA-738265D4AB0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" name="Freeform 917">
                <a:extLst>
                  <a:ext uri="{FF2B5EF4-FFF2-40B4-BE49-F238E27FC236}">
                    <a16:creationId xmlns:a16="http://schemas.microsoft.com/office/drawing/2014/main" id="{41251C27-2DA1-E28F-33D8-C40C92BF43F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" name="Freeform 918">
                <a:extLst>
                  <a:ext uri="{FF2B5EF4-FFF2-40B4-BE49-F238E27FC236}">
                    <a16:creationId xmlns:a16="http://schemas.microsoft.com/office/drawing/2014/main" id="{0F3AA27C-D2E5-CFFB-BE55-8E41E6FF7EA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" name="Freeform 919">
                <a:extLst>
                  <a:ext uri="{FF2B5EF4-FFF2-40B4-BE49-F238E27FC236}">
                    <a16:creationId xmlns:a16="http://schemas.microsoft.com/office/drawing/2014/main" id="{6DA335BA-4813-3522-A09B-6261C17D820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" name="Freeform 920">
                <a:extLst>
                  <a:ext uri="{FF2B5EF4-FFF2-40B4-BE49-F238E27FC236}">
                    <a16:creationId xmlns:a16="http://schemas.microsoft.com/office/drawing/2014/main" id="{37B14FF5-0A1B-5739-D346-22E414F377C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" name="Freeform 921">
                <a:extLst>
                  <a:ext uri="{FF2B5EF4-FFF2-40B4-BE49-F238E27FC236}">
                    <a16:creationId xmlns:a16="http://schemas.microsoft.com/office/drawing/2014/main" id="{2AC6B960-63B5-6809-30D8-9C57624C0BF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" name="Freeform 922">
                <a:extLst>
                  <a:ext uri="{FF2B5EF4-FFF2-40B4-BE49-F238E27FC236}">
                    <a16:creationId xmlns:a16="http://schemas.microsoft.com/office/drawing/2014/main" id="{4FC8E4BD-D813-BCDB-A718-91EC4693E8B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" name="Freeform 923">
                <a:extLst>
                  <a:ext uri="{FF2B5EF4-FFF2-40B4-BE49-F238E27FC236}">
                    <a16:creationId xmlns:a16="http://schemas.microsoft.com/office/drawing/2014/main" id="{F123527D-2270-43F8-8B29-A6ABBB0B53B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" name="Freeform 924">
                <a:extLst>
                  <a:ext uri="{FF2B5EF4-FFF2-40B4-BE49-F238E27FC236}">
                    <a16:creationId xmlns:a16="http://schemas.microsoft.com/office/drawing/2014/main" id="{1F4965E4-219D-0478-5615-44EAC8B5E84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" name="Freeform 925">
                <a:extLst>
                  <a:ext uri="{FF2B5EF4-FFF2-40B4-BE49-F238E27FC236}">
                    <a16:creationId xmlns:a16="http://schemas.microsoft.com/office/drawing/2014/main" id="{0382344B-8561-7D1E-04A2-D297897C469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" name="Freeform 926">
                <a:extLst>
                  <a:ext uri="{FF2B5EF4-FFF2-40B4-BE49-F238E27FC236}">
                    <a16:creationId xmlns:a16="http://schemas.microsoft.com/office/drawing/2014/main" id="{B0C93D8B-E4BD-0A99-BB09-6B97B86B563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" name="Freeform 927">
                <a:extLst>
                  <a:ext uri="{FF2B5EF4-FFF2-40B4-BE49-F238E27FC236}">
                    <a16:creationId xmlns:a16="http://schemas.microsoft.com/office/drawing/2014/main" id="{F88612CD-9712-EB27-9428-8CE65D717B5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" name="Freeform 928">
                <a:extLst>
                  <a:ext uri="{FF2B5EF4-FFF2-40B4-BE49-F238E27FC236}">
                    <a16:creationId xmlns:a16="http://schemas.microsoft.com/office/drawing/2014/main" id="{EB59B9A2-13DB-47FE-627A-9166D8FE616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" name="Freeform 929">
                <a:extLst>
                  <a:ext uri="{FF2B5EF4-FFF2-40B4-BE49-F238E27FC236}">
                    <a16:creationId xmlns:a16="http://schemas.microsoft.com/office/drawing/2014/main" id="{74300E19-2115-EE88-FC1E-F5E68970F86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" name="Freeform 930">
                <a:extLst>
                  <a:ext uri="{FF2B5EF4-FFF2-40B4-BE49-F238E27FC236}">
                    <a16:creationId xmlns:a16="http://schemas.microsoft.com/office/drawing/2014/main" id="{4279966A-10CE-6882-4630-33645124F63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" name="Freeform 931">
                <a:extLst>
                  <a:ext uri="{FF2B5EF4-FFF2-40B4-BE49-F238E27FC236}">
                    <a16:creationId xmlns:a16="http://schemas.microsoft.com/office/drawing/2014/main" id="{E8272AE4-6A6C-4B2A-6244-A535807A5D1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" name="Freeform 932">
                <a:extLst>
                  <a:ext uri="{FF2B5EF4-FFF2-40B4-BE49-F238E27FC236}">
                    <a16:creationId xmlns:a16="http://schemas.microsoft.com/office/drawing/2014/main" id="{9FB2B565-F7A6-20CC-6E59-4D995E249D2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" name="Freeform 933">
                <a:extLst>
                  <a:ext uri="{FF2B5EF4-FFF2-40B4-BE49-F238E27FC236}">
                    <a16:creationId xmlns:a16="http://schemas.microsoft.com/office/drawing/2014/main" id="{71DE6567-2612-E1B3-A6FC-4D138573486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" name="Freeform 934">
                <a:extLst>
                  <a:ext uri="{FF2B5EF4-FFF2-40B4-BE49-F238E27FC236}">
                    <a16:creationId xmlns:a16="http://schemas.microsoft.com/office/drawing/2014/main" id="{49C88169-6CB6-84EA-FA68-D0F60C2ABD2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" name="Freeform 935">
                <a:extLst>
                  <a:ext uri="{FF2B5EF4-FFF2-40B4-BE49-F238E27FC236}">
                    <a16:creationId xmlns:a16="http://schemas.microsoft.com/office/drawing/2014/main" id="{B85A0287-FBEA-97DF-E168-C0E1C05C60F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" name="Freeform 936">
                <a:extLst>
                  <a:ext uri="{FF2B5EF4-FFF2-40B4-BE49-F238E27FC236}">
                    <a16:creationId xmlns:a16="http://schemas.microsoft.com/office/drawing/2014/main" id="{6110F271-4F74-509E-01EC-6C04286A938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" name="Freeform 937">
                <a:extLst>
                  <a:ext uri="{FF2B5EF4-FFF2-40B4-BE49-F238E27FC236}">
                    <a16:creationId xmlns:a16="http://schemas.microsoft.com/office/drawing/2014/main" id="{F12CE242-6BA1-6531-1679-53A64FC43C1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" name="Freeform 938">
                <a:extLst>
                  <a:ext uri="{FF2B5EF4-FFF2-40B4-BE49-F238E27FC236}">
                    <a16:creationId xmlns:a16="http://schemas.microsoft.com/office/drawing/2014/main" id="{81D080B7-6824-0E3C-0BA4-0503717AF22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" name="Freeform 939">
                <a:extLst>
                  <a:ext uri="{FF2B5EF4-FFF2-40B4-BE49-F238E27FC236}">
                    <a16:creationId xmlns:a16="http://schemas.microsoft.com/office/drawing/2014/main" id="{8BE487D2-D2B3-551D-05F7-FE45D479E06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" name="Freeform 940">
                <a:extLst>
                  <a:ext uri="{FF2B5EF4-FFF2-40B4-BE49-F238E27FC236}">
                    <a16:creationId xmlns:a16="http://schemas.microsoft.com/office/drawing/2014/main" id="{C05675EB-1F4D-3A87-080F-FA01334AA66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" name="Freeform 941">
                <a:extLst>
                  <a:ext uri="{FF2B5EF4-FFF2-40B4-BE49-F238E27FC236}">
                    <a16:creationId xmlns:a16="http://schemas.microsoft.com/office/drawing/2014/main" id="{D3C35A33-FA85-27B8-A7C7-A23B0024640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" name="Freeform 942">
                <a:extLst>
                  <a:ext uri="{FF2B5EF4-FFF2-40B4-BE49-F238E27FC236}">
                    <a16:creationId xmlns:a16="http://schemas.microsoft.com/office/drawing/2014/main" id="{E00E531C-C8BC-5BD3-D777-053B5576E51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" name="Freeform 943">
                <a:extLst>
                  <a:ext uri="{FF2B5EF4-FFF2-40B4-BE49-F238E27FC236}">
                    <a16:creationId xmlns:a16="http://schemas.microsoft.com/office/drawing/2014/main" id="{504EBB79-6E61-3253-92E6-D72BD8C111E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" name="Freeform 944">
                <a:extLst>
                  <a:ext uri="{FF2B5EF4-FFF2-40B4-BE49-F238E27FC236}">
                    <a16:creationId xmlns:a16="http://schemas.microsoft.com/office/drawing/2014/main" id="{3D3F92E7-6D70-D5F1-C642-2800DCFD4C8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40" name="Freeform 945">
                <a:extLst>
                  <a:ext uri="{FF2B5EF4-FFF2-40B4-BE49-F238E27FC236}">
                    <a16:creationId xmlns:a16="http://schemas.microsoft.com/office/drawing/2014/main" id="{BB887FA5-9368-B539-9D6A-E41A17D517C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41" name="Freeform 946">
                <a:extLst>
                  <a:ext uri="{FF2B5EF4-FFF2-40B4-BE49-F238E27FC236}">
                    <a16:creationId xmlns:a16="http://schemas.microsoft.com/office/drawing/2014/main" id="{44136B37-8C9E-7747-16F6-CAB03E849CB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42" name="Freeform 947">
                <a:extLst>
                  <a:ext uri="{FF2B5EF4-FFF2-40B4-BE49-F238E27FC236}">
                    <a16:creationId xmlns:a16="http://schemas.microsoft.com/office/drawing/2014/main" id="{2B1C1C45-74C0-48DF-9165-16792281E12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43" name="Freeform 948">
                <a:extLst>
                  <a:ext uri="{FF2B5EF4-FFF2-40B4-BE49-F238E27FC236}">
                    <a16:creationId xmlns:a16="http://schemas.microsoft.com/office/drawing/2014/main" id="{2142E170-D5C8-6544-A3DF-A2EBA54E5B7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44" name="Freeform 949">
                <a:extLst>
                  <a:ext uri="{FF2B5EF4-FFF2-40B4-BE49-F238E27FC236}">
                    <a16:creationId xmlns:a16="http://schemas.microsoft.com/office/drawing/2014/main" id="{7A9B76A5-CFA6-A6FE-36C7-154BA9D4294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45" name="Freeform 950">
                <a:extLst>
                  <a:ext uri="{FF2B5EF4-FFF2-40B4-BE49-F238E27FC236}">
                    <a16:creationId xmlns:a16="http://schemas.microsoft.com/office/drawing/2014/main" id="{EC63B105-3553-990D-BBC8-DAA53896A36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46" name="Freeform 951">
                <a:extLst>
                  <a:ext uri="{FF2B5EF4-FFF2-40B4-BE49-F238E27FC236}">
                    <a16:creationId xmlns:a16="http://schemas.microsoft.com/office/drawing/2014/main" id="{25520D7B-9AE5-52E6-472E-1A5C32B5F44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47" name="Freeform 952">
                <a:extLst>
                  <a:ext uri="{FF2B5EF4-FFF2-40B4-BE49-F238E27FC236}">
                    <a16:creationId xmlns:a16="http://schemas.microsoft.com/office/drawing/2014/main" id="{041910C2-A94C-E43D-988C-05C5CBBE218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48" name="Freeform 953">
                <a:extLst>
                  <a:ext uri="{FF2B5EF4-FFF2-40B4-BE49-F238E27FC236}">
                    <a16:creationId xmlns:a16="http://schemas.microsoft.com/office/drawing/2014/main" id="{9E3906A1-ABE7-55D1-CB78-2BF0A5771FB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49" name="Freeform 954">
                <a:extLst>
                  <a:ext uri="{FF2B5EF4-FFF2-40B4-BE49-F238E27FC236}">
                    <a16:creationId xmlns:a16="http://schemas.microsoft.com/office/drawing/2014/main" id="{5DB0B09B-EDC3-DFFD-39E4-8A553225D5A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50" name="Freeform 955">
                <a:extLst>
                  <a:ext uri="{FF2B5EF4-FFF2-40B4-BE49-F238E27FC236}">
                    <a16:creationId xmlns:a16="http://schemas.microsoft.com/office/drawing/2014/main" id="{A71F820C-46B8-7111-1063-93EC5F7F5FA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51" name="Freeform 956">
                <a:extLst>
                  <a:ext uri="{FF2B5EF4-FFF2-40B4-BE49-F238E27FC236}">
                    <a16:creationId xmlns:a16="http://schemas.microsoft.com/office/drawing/2014/main" id="{65D735D8-B5A5-AC04-E4D2-8F69F82C09D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52" name="Freeform 957">
                <a:extLst>
                  <a:ext uri="{FF2B5EF4-FFF2-40B4-BE49-F238E27FC236}">
                    <a16:creationId xmlns:a16="http://schemas.microsoft.com/office/drawing/2014/main" id="{19C0F5F4-0A8D-D9B0-6EE1-F2AAF415EE1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55" name="Freeform 958">
                <a:extLst>
                  <a:ext uri="{FF2B5EF4-FFF2-40B4-BE49-F238E27FC236}">
                    <a16:creationId xmlns:a16="http://schemas.microsoft.com/office/drawing/2014/main" id="{4D438C57-26DD-9374-B78F-47711D556D9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56" name="Freeform 959">
                <a:extLst>
                  <a:ext uri="{FF2B5EF4-FFF2-40B4-BE49-F238E27FC236}">
                    <a16:creationId xmlns:a16="http://schemas.microsoft.com/office/drawing/2014/main" id="{FA90BB9D-7E60-0DF0-200A-98DC572F44A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57" name="Freeform 960">
                <a:extLst>
                  <a:ext uri="{FF2B5EF4-FFF2-40B4-BE49-F238E27FC236}">
                    <a16:creationId xmlns:a16="http://schemas.microsoft.com/office/drawing/2014/main" id="{61CDC5C4-21C6-250B-A775-9602ECA9BF1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58" name="Freeform 961">
                <a:extLst>
                  <a:ext uri="{FF2B5EF4-FFF2-40B4-BE49-F238E27FC236}">
                    <a16:creationId xmlns:a16="http://schemas.microsoft.com/office/drawing/2014/main" id="{A47182FD-6547-00CD-7420-5E6B6D42202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59" name="Freeform 962">
                <a:extLst>
                  <a:ext uri="{FF2B5EF4-FFF2-40B4-BE49-F238E27FC236}">
                    <a16:creationId xmlns:a16="http://schemas.microsoft.com/office/drawing/2014/main" id="{52D18C11-71AE-B6CE-855C-5F4D18124B0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60" name="Freeform 963">
                <a:extLst>
                  <a:ext uri="{FF2B5EF4-FFF2-40B4-BE49-F238E27FC236}">
                    <a16:creationId xmlns:a16="http://schemas.microsoft.com/office/drawing/2014/main" id="{4C42AFDE-797E-6C5C-531E-C732A173247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61" name="Freeform 964">
                <a:extLst>
                  <a:ext uri="{FF2B5EF4-FFF2-40B4-BE49-F238E27FC236}">
                    <a16:creationId xmlns:a16="http://schemas.microsoft.com/office/drawing/2014/main" id="{B6C691F8-1135-DABF-8728-0630C767BA3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62" name="Freeform 965">
                <a:extLst>
                  <a:ext uri="{FF2B5EF4-FFF2-40B4-BE49-F238E27FC236}">
                    <a16:creationId xmlns:a16="http://schemas.microsoft.com/office/drawing/2014/main" id="{FB84708C-B5BA-80DD-47D3-D172713A0B9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63" name="Freeform 966">
                <a:extLst>
                  <a:ext uri="{FF2B5EF4-FFF2-40B4-BE49-F238E27FC236}">
                    <a16:creationId xmlns:a16="http://schemas.microsoft.com/office/drawing/2014/main" id="{8D391E4B-CDAA-649C-6468-DFE21EDFEE9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64" name="Freeform 967">
                <a:extLst>
                  <a:ext uri="{FF2B5EF4-FFF2-40B4-BE49-F238E27FC236}">
                    <a16:creationId xmlns:a16="http://schemas.microsoft.com/office/drawing/2014/main" id="{3B119834-84F7-4776-6377-BF7287B1CF3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65" name="Freeform 968">
                <a:extLst>
                  <a:ext uri="{FF2B5EF4-FFF2-40B4-BE49-F238E27FC236}">
                    <a16:creationId xmlns:a16="http://schemas.microsoft.com/office/drawing/2014/main" id="{45404CE0-E610-57A8-F37F-5441A7B1334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66" name="Freeform 969">
                <a:extLst>
                  <a:ext uri="{FF2B5EF4-FFF2-40B4-BE49-F238E27FC236}">
                    <a16:creationId xmlns:a16="http://schemas.microsoft.com/office/drawing/2014/main" id="{54F7A84C-5A0E-AF8F-EE16-A9C1846018C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67" name="Freeform 970">
                <a:extLst>
                  <a:ext uri="{FF2B5EF4-FFF2-40B4-BE49-F238E27FC236}">
                    <a16:creationId xmlns:a16="http://schemas.microsoft.com/office/drawing/2014/main" id="{0587FD22-763B-EFA7-B63D-57E47015A37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68" name="Freeform 971">
                <a:extLst>
                  <a:ext uri="{FF2B5EF4-FFF2-40B4-BE49-F238E27FC236}">
                    <a16:creationId xmlns:a16="http://schemas.microsoft.com/office/drawing/2014/main" id="{323FB52E-9DF6-B938-DA86-A03680BFD33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69" name="Freeform 972">
                <a:extLst>
                  <a:ext uri="{FF2B5EF4-FFF2-40B4-BE49-F238E27FC236}">
                    <a16:creationId xmlns:a16="http://schemas.microsoft.com/office/drawing/2014/main" id="{9A3D1525-1E8B-451C-A67F-C4215C83920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70" name="Freeform 973">
                <a:extLst>
                  <a:ext uri="{FF2B5EF4-FFF2-40B4-BE49-F238E27FC236}">
                    <a16:creationId xmlns:a16="http://schemas.microsoft.com/office/drawing/2014/main" id="{F03A13F5-76F7-0D00-9AEB-10A79726381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71" name="Freeform 974">
                <a:extLst>
                  <a:ext uri="{FF2B5EF4-FFF2-40B4-BE49-F238E27FC236}">
                    <a16:creationId xmlns:a16="http://schemas.microsoft.com/office/drawing/2014/main" id="{E5A781B0-C0CE-A41B-21BC-667B8D31A3C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72" name="Freeform 975">
                <a:extLst>
                  <a:ext uri="{FF2B5EF4-FFF2-40B4-BE49-F238E27FC236}">
                    <a16:creationId xmlns:a16="http://schemas.microsoft.com/office/drawing/2014/main" id="{E15E7B9D-D0ED-9B79-75C0-DBA3C9639F1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73" name="Freeform 976">
                <a:extLst>
                  <a:ext uri="{FF2B5EF4-FFF2-40B4-BE49-F238E27FC236}">
                    <a16:creationId xmlns:a16="http://schemas.microsoft.com/office/drawing/2014/main" id="{21DAB89A-0E7A-A281-B58A-D75DEC82BA1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74" name="Freeform 977">
                <a:extLst>
                  <a:ext uri="{FF2B5EF4-FFF2-40B4-BE49-F238E27FC236}">
                    <a16:creationId xmlns:a16="http://schemas.microsoft.com/office/drawing/2014/main" id="{382FB3FD-8792-0D39-F161-F036CF2F94F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75" name="Freeform 978">
                <a:extLst>
                  <a:ext uri="{FF2B5EF4-FFF2-40B4-BE49-F238E27FC236}">
                    <a16:creationId xmlns:a16="http://schemas.microsoft.com/office/drawing/2014/main" id="{61818D0B-569A-AB23-E9AA-9A66C4C8247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76" name="Freeform 979">
                <a:extLst>
                  <a:ext uri="{FF2B5EF4-FFF2-40B4-BE49-F238E27FC236}">
                    <a16:creationId xmlns:a16="http://schemas.microsoft.com/office/drawing/2014/main" id="{C6A9C412-D1A7-6537-CCD8-E096DC2AD2E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77" name="Freeform 980">
                <a:extLst>
                  <a:ext uri="{FF2B5EF4-FFF2-40B4-BE49-F238E27FC236}">
                    <a16:creationId xmlns:a16="http://schemas.microsoft.com/office/drawing/2014/main" id="{F0369517-11FD-2750-80C3-495C71ABC28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78" name="Freeform 981">
                <a:extLst>
                  <a:ext uri="{FF2B5EF4-FFF2-40B4-BE49-F238E27FC236}">
                    <a16:creationId xmlns:a16="http://schemas.microsoft.com/office/drawing/2014/main" id="{BFE22EFA-B979-B57E-67EC-7FE04D9905E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79" name="Freeform 982">
                <a:extLst>
                  <a:ext uri="{FF2B5EF4-FFF2-40B4-BE49-F238E27FC236}">
                    <a16:creationId xmlns:a16="http://schemas.microsoft.com/office/drawing/2014/main" id="{18D203A6-C938-FB48-70C5-C0427E46C81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80" name="Freeform 983">
                <a:extLst>
                  <a:ext uri="{FF2B5EF4-FFF2-40B4-BE49-F238E27FC236}">
                    <a16:creationId xmlns:a16="http://schemas.microsoft.com/office/drawing/2014/main" id="{BA820833-481F-BDDE-69D2-E85FF82A6C9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81" name="Freeform 984">
                <a:extLst>
                  <a:ext uri="{FF2B5EF4-FFF2-40B4-BE49-F238E27FC236}">
                    <a16:creationId xmlns:a16="http://schemas.microsoft.com/office/drawing/2014/main" id="{9E39EDAC-7E67-BECE-35C9-400224054E2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82" name="Freeform 985">
                <a:extLst>
                  <a:ext uri="{FF2B5EF4-FFF2-40B4-BE49-F238E27FC236}">
                    <a16:creationId xmlns:a16="http://schemas.microsoft.com/office/drawing/2014/main" id="{FCD7992C-1351-B3A3-6151-4D3653791E0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83" name="Freeform 986">
                <a:extLst>
                  <a:ext uri="{FF2B5EF4-FFF2-40B4-BE49-F238E27FC236}">
                    <a16:creationId xmlns:a16="http://schemas.microsoft.com/office/drawing/2014/main" id="{EB10AA94-BB8E-556A-0A89-35E173C1B60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84" name="Freeform 987">
                <a:extLst>
                  <a:ext uri="{FF2B5EF4-FFF2-40B4-BE49-F238E27FC236}">
                    <a16:creationId xmlns:a16="http://schemas.microsoft.com/office/drawing/2014/main" id="{53FDB2C9-A76B-FFCB-D557-9214A0D66AB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85" name="Freeform 988">
                <a:extLst>
                  <a:ext uri="{FF2B5EF4-FFF2-40B4-BE49-F238E27FC236}">
                    <a16:creationId xmlns:a16="http://schemas.microsoft.com/office/drawing/2014/main" id="{1399D6F8-1148-2419-1EAD-B424E899495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86" name="Freeform 989">
                <a:extLst>
                  <a:ext uri="{FF2B5EF4-FFF2-40B4-BE49-F238E27FC236}">
                    <a16:creationId xmlns:a16="http://schemas.microsoft.com/office/drawing/2014/main" id="{D06A6F2A-7332-C20B-6AD8-6E69410E2FF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87" name="Freeform 990">
                <a:extLst>
                  <a:ext uri="{FF2B5EF4-FFF2-40B4-BE49-F238E27FC236}">
                    <a16:creationId xmlns:a16="http://schemas.microsoft.com/office/drawing/2014/main" id="{7A564ED6-4A49-CB94-751C-84DBBDFE018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88" name="Freeform 991">
                <a:extLst>
                  <a:ext uri="{FF2B5EF4-FFF2-40B4-BE49-F238E27FC236}">
                    <a16:creationId xmlns:a16="http://schemas.microsoft.com/office/drawing/2014/main" id="{7625B729-67A3-668F-DC91-F3B8F64D53C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89" name="Freeform 992">
                <a:extLst>
                  <a:ext uri="{FF2B5EF4-FFF2-40B4-BE49-F238E27FC236}">
                    <a16:creationId xmlns:a16="http://schemas.microsoft.com/office/drawing/2014/main" id="{1DE8D3DA-497E-2318-FB74-03D81BEAE62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sp>
        <p:nvSpPr>
          <p:cNvPr id="653" name="Picture Placeholder 652"/>
          <p:cNvSpPr>
            <a:spLocks noGrp="1"/>
          </p:cNvSpPr>
          <p:nvPr>
            <p:ph type="pic" sz="quarter" idx="10"/>
          </p:nvPr>
        </p:nvSpPr>
        <p:spPr>
          <a:xfrm>
            <a:off x="3056084" y="0"/>
            <a:ext cx="9135914" cy="6858000"/>
          </a:xfrm>
          <a:custGeom>
            <a:avLst/>
            <a:gdLst>
              <a:gd name="connsiteX0" fmla="*/ 0 w 8970848"/>
              <a:gd name="connsiteY0" fmla="*/ 0 h 6858000"/>
              <a:gd name="connsiteX1" fmla="*/ 8970848 w 8970848"/>
              <a:gd name="connsiteY1" fmla="*/ 0 h 6858000"/>
              <a:gd name="connsiteX2" fmla="*/ 8970848 w 8970848"/>
              <a:gd name="connsiteY2" fmla="*/ 6858000 h 6858000"/>
              <a:gd name="connsiteX3" fmla="*/ 6067037 w 8970848"/>
              <a:gd name="connsiteY3" fmla="*/ 6858000 h 6858000"/>
              <a:gd name="connsiteX4" fmla="*/ 6055479 w 8970848"/>
              <a:gd name="connsiteY4" fmla="*/ 6805273 h 6858000"/>
              <a:gd name="connsiteX5" fmla="*/ 5423646 w 8970848"/>
              <a:gd name="connsiteY5" fmla="*/ 4455241 h 6858000"/>
              <a:gd name="connsiteX6" fmla="*/ 2346783 w 8970848"/>
              <a:gd name="connsiteY6" fmla="*/ 3475350 h 6858000"/>
              <a:gd name="connsiteX7" fmla="*/ 1896034 w 8970848"/>
              <a:gd name="connsiteY7" fmla="*/ 1789936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970848" h="6858000">
                <a:moveTo>
                  <a:pt x="0" y="0"/>
                </a:moveTo>
                <a:lnTo>
                  <a:pt x="8970848" y="0"/>
                </a:lnTo>
                <a:lnTo>
                  <a:pt x="8970848" y="6858000"/>
                </a:lnTo>
                <a:lnTo>
                  <a:pt x="6067037" y="6858000"/>
                </a:lnTo>
                <a:lnTo>
                  <a:pt x="6055479" y="6805273"/>
                </a:lnTo>
                <a:cubicBezTo>
                  <a:pt x="5825660" y="5772145"/>
                  <a:pt x="5663381" y="5243440"/>
                  <a:pt x="5423646" y="4455241"/>
                </a:cubicBezTo>
                <a:cubicBezTo>
                  <a:pt x="2450482" y="3500354"/>
                  <a:pt x="5203712" y="4387738"/>
                  <a:pt x="2346783" y="3475350"/>
                </a:cubicBezTo>
                <a:cubicBezTo>
                  <a:pt x="1996461" y="2213428"/>
                  <a:pt x="2098806" y="2534653"/>
                  <a:pt x="1896034" y="1789936"/>
                </a:cubicBezTo>
                <a:close/>
              </a:path>
            </a:pathLst>
          </a:custGeom>
          <a:solidFill>
            <a:schemeClr val="bg2">
              <a:lumMod val="85000"/>
            </a:schemeClr>
          </a:solidFill>
        </p:spPr>
        <p:txBody>
          <a:bodyPr rtlCol="0">
            <a:noAutofit/>
          </a:bodyPr>
          <a:lstStyle/>
          <a:p>
            <a:pPr lvl="0"/>
            <a:endParaRPr lang="en-US" noProof="0"/>
          </a:p>
        </p:txBody>
      </p:sp>
      <p:sp>
        <p:nvSpPr>
          <p:cNvPr id="654" name="Title 1"/>
          <p:cNvSpPr>
            <a:spLocks noGrp="1"/>
          </p:cNvSpPr>
          <p:nvPr>
            <p:ph type="title"/>
          </p:nvPr>
        </p:nvSpPr>
        <p:spPr>
          <a:xfrm>
            <a:off x="857057" y="1347533"/>
            <a:ext cx="5414319" cy="866274"/>
          </a:xfrm>
        </p:spPr>
        <p:txBody>
          <a:bodyPr>
            <a:normAutofit/>
          </a:bodyPr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337723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6">
            <a:extLst>
              <a:ext uri="{FF2B5EF4-FFF2-40B4-BE49-F238E27FC236}">
                <a16:creationId xmlns:a16="http://schemas.microsoft.com/office/drawing/2014/main" id="{C909F71D-082D-5A68-FD4E-BC2447ACE315}"/>
              </a:ext>
            </a:extLst>
          </p:cNvPr>
          <p:cNvSpPr/>
          <p:nvPr userDrawn="1"/>
        </p:nvSpPr>
        <p:spPr>
          <a:xfrm rot="19925363">
            <a:off x="-1397000" y="1992313"/>
            <a:ext cx="14986000" cy="2873375"/>
          </a:xfrm>
          <a:custGeom>
            <a:avLst/>
            <a:gdLst>
              <a:gd name="connsiteX0" fmla="*/ 2703923 w 3245936"/>
              <a:gd name="connsiteY0" fmla="*/ 506554 h 622144"/>
              <a:gd name="connsiteX1" fmla="*/ 2600434 w 3245936"/>
              <a:gd name="connsiteY1" fmla="*/ 616358 h 622144"/>
              <a:gd name="connsiteX2" fmla="*/ 2601206 w 3245936"/>
              <a:gd name="connsiteY2" fmla="*/ 617853 h 622144"/>
              <a:gd name="connsiteX3" fmla="*/ 2780628 w 3245936"/>
              <a:gd name="connsiteY3" fmla="*/ 603185 h 622144"/>
              <a:gd name="connsiteX4" fmla="*/ 2780647 w 3245936"/>
              <a:gd name="connsiteY4" fmla="*/ 602566 h 622144"/>
              <a:gd name="connsiteX5" fmla="*/ 2781685 w 3245936"/>
              <a:gd name="connsiteY5" fmla="*/ 600842 h 622144"/>
              <a:gd name="connsiteX6" fmla="*/ 2707962 w 3245936"/>
              <a:gd name="connsiteY6" fmla="*/ 506706 h 622144"/>
              <a:gd name="connsiteX7" fmla="*/ 2705247 w 3245936"/>
              <a:gd name="connsiteY7" fmla="*/ 507163 h 622144"/>
              <a:gd name="connsiteX8" fmla="*/ 2703923 w 3245936"/>
              <a:gd name="connsiteY8" fmla="*/ 506554 h 622144"/>
              <a:gd name="connsiteX9" fmla="*/ 2621056 w 3245936"/>
              <a:gd name="connsiteY9" fmla="*/ 495514 h 622144"/>
              <a:gd name="connsiteX10" fmla="*/ 2621056 w 3245936"/>
              <a:gd name="connsiteY10" fmla="*/ 495676 h 622144"/>
              <a:gd name="connsiteX11" fmla="*/ 2617379 w 3245936"/>
              <a:gd name="connsiteY11" fmla="*/ 498372 h 622144"/>
              <a:gd name="connsiteX12" fmla="*/ 2598663 w 3245936"/>
              <a:gd name="connsiteY12" fmla="*/ 615167 h 622144"/>
              <a:gd name="connsiteX13" fmla="*/ 2599882 w 3245936"/>
              <a:gd name="connsiteY13" fmla="*/ 615720 h 622144"/>
              <a:gd name="connsiteX14" fmla="*/ 2703371 w 3245936"/>
              <a:gd name="connsiteY14" fmla="*/ 505934 h 622144"/>
              <a:gd name="connsiteX15" fmla="*/ 2702571 w 3245936"/>
              <a:gd name="connsiteY15" fmla="*/ 503649 h 622144"/>
              <a:gd name="connsiteX16" fmla="*/ 2777676 w 3245936"/>
              <a:gd name="connsiteY16" fmla="*/ 476626 h 622144"/>
              <a:gd name="connsiteX17" fmla="*/ 2709486 w 3245936"/>
              <a:gd name="connsiteY17" fmla="*/ 502820 h 622144"/>
              <a:gd name="connsiteX18" fmla="*/ 2709524 w 3245936"/>
              <a:gd name="connsiteY18" fmla="*/ 504487 h 622144"/>
              <a:gd name="connsiteX19" fmla="*/ 2708486 w 3245936"/>
              <a:gd name="connsiteY19" fmla="*/ 506211 h 622144"/>
              <a:gd name="connsiteX20" fmla="*/ 2782209 w 3245936"/>
              <a:gd name="connsiteY20" fmla="*/ 600356 h 622144"/>
              <a:gd name="connsiteX21" fmla="*/ 2783505 w 3245936"/>
              <a:gd name="connsiteY21" fmla="*/ 599851 h 622144"/>
              <a:gd name="connsiteX22" fmla="*/ 2492335 w 3245936"/>
              <a:gd name="connsiteY22" fmla="*/ 472006 h 622144"/>
              <a:gd name="connsiteX23" fmla="*/ 2491373 w 3245936"/>
              <a:gd name="connsiteY23" fmla="*/ 473530 h 622144"/>
              <a:gd name="connsiteX24" fmla="*/ 2596024 w 3245936"/>
              <a:gd name="connsiteY24" fmla="*/ 615510 h 622144"/>
              <a:gd name="connsiteX25" fmla="*/ 2597920 w 3245936"/>
              <a:gd name="connsiteY25" fmla="*/ 615120 h 622144"/>
              <a:gd name="connsiteX26" fmla="*/ 2616646 w 3245936"/>
              <a:gd name="connsiteY26" fmla="*/ 498305 h 622144"/>
              <a:gd name="connsiteX27" fmla="*/ 2614065 w 3245936"/>
              <a:gd name="connsiteY27" fmla="*/ 494600 h 622144"/>
              <a:gd name="connsiteX28" fmla="*/ 2688226 w 3245936"/>
              <a:gd name="connsiteY28" fmla="*/ 466025 h 622144"/>
              <a:gd name="connsiteX29" fmla="*/ 2620961 w 3245936"/>
              <a:gd name="connsiteY29" fmla="*/ 493933 h 622144"/>
              <a:gd name="connsiteX30" fmla="*/ 2621065 w 3245936"/>
              <a:gd name="connsiteY30" fmla="*/ 494905 h 622144"/>
              <a:gd name="connsiteX31" fmla="*/ 2702571 w 3245936"/>
              <a:gd name="connsiteY31" fmla="*/ 503029 h 622144"/>
              <a:gd name="connsiteX32" fmla="*/ 2702571 w 3245936"/>
              <a:gd name="connsiteY32" fmla="*/ 502868 h 622144"/>
              <a:gd name="connsiteX33" fmla="*/ 2704295 w 3245936"/>
              <a:gd name="connsiteY33" fmla="*/ 500591 h 622144"/>
              <a:gd name="connsiteX34" fmla="*/ 2552524 w 3245936"/>
              <a:gd name="connsiteY34" fmla="*/ 451432 h 622144"/>
              <a:gd name="connsiteX35" fmla="*/ 2492468 w 3245936"/>
              <a:gd name="connsiteY35" fmla="*/ 470368 h 622144"/>
              <a:gd name="connsiteX36" fmla="*/ 2492440 w 3245936"/>
              <a:gd name="connsiteY36" fmla="*/ 471273 h 622144"/>
              <a:gd name="connsiteX37" fmla="*/ 2614179 w 3245936"/>
              <a:gd name="connsiteY37" fmla="*/ 493866 h 622144"/>
              <a:gd name="connsiteX38" fmla="*/ 2614445 w 3245936"/>
              <a:gd name="connsiteY38" fmla="*/ 493276 h 622144"/>
              <a:gd name="connsiteX39" fmla="*/ 2855228 w 3245936"/>
              <a:gd name="connsiteY39" fmla="*/ 450032 h 622144"/>
              <a:gd name="connsiteX40" fmla="*/ 2852294 w 3245936"/>
              <a:gd name="connsiteY40" fmla="*/ 450690 h 622144"/>
              <a:gd name="connsiteX41" fmla="*/ 2852094 w 3245936"/>
              <a:gd name="connsiteY41" fmla="*/ 450594 h 622144"/>
              <a:gd name="connsiteX42" fmla="*/ 2785953 w 3245936"/>
              <a:gd name="connsiteY42" fmla="*/ 600346 h 622144"/>
              <a:gd name="connsiteX43" fmla="*/ 2787210 w 3245936"/>
              <a:gd name="connsiteY43" fmla="*/ 601642 h 622144"/>
              <a:gd name="connsiteX44" fmla="*/ 2936153 w 3245936"/>
              <a:gd name="connsiteY44" fmla="*/ 540996 h 622144"/>
              <a:gd name="connsiteX45" fmla="*/ 2936076 w 3245936"/>
              <a:gd name="connsiteY45" fmla="*/ 539263 h 622144"/>
              <a:gd name="connsiteX46" fmla="*/ 2936896 w 3245936"/>
              <a:gd name="connsiteY46" fmla="*/ 537758 h 622144"/>
              <a:gd name="connsiteX47" fmla="*/ 2849989 w 3245936"/>
              <a:gd name="connsiteY47" fmla="*/ 448851 h 622144"/>
              <a:gd name="connsiteX48" fmla="*/ 2778561 w 3245936"/>
              <a:gd name="connsiteY48" fmla="*/ 476283 h 622144"/>
              <a:gd name="connsiteX49" fmla="*/ 2784400 w 3245936"/>
              <a:gd name="connsiteY49" fmla="*/ 599870 h 622144"/>
              <a:gd name="connsiteX50" fmla="*/ 2784924 w 3245936"/>
              <a:gd name="connsiteY50" fmla="*/ 599889 h 622144"/>
              <a:gd name="connsiteX51" fmla="*/ 2785143 w 3245936"/>
              <a:gd name="connsiteY51" fmla="*/ 599984 h 622144"/>
              <a:gd name="connsiteX52" fmla="*/ 2851294 w 3245936"/>
              <a:gd name="connsiteY52" fmla="*/ 450232 h 622144"/>
              <a:gd name="connsiteX53" fmla="*/ 2849989 w 3245936"/>
              <a:gd name="connsiteY53" fmla="*/ 448851 h 622144"/>
              <a:gd name="connsiteX54" fmla="*/ 2856571 w 3245936"/>
              <a:gd name="connsiteY54" fmla="*/ 448061 h 622144"/>
              <a:gd name="connsiteX55" fmla="*/ 2855771 w 3245936"/>
              <a:gd name="connsiteY55" fmla="*/ 449518 h 622144"/>
              <a:gd name="connsiteX56" fmla="*/ 2937438 w 3245936"/>
              <a:gd name="connsiteY56" fmla="*/ 537262 h 622144"/>
              <a:gd name="connsiteX57" fmla="*/ 2939534 w 3245936"/>
              <a:gd name="connsiteY57" fmla="*/ 536567 h 622144"/>
              <a:gd name="connsiteX58" fmla="*/ 2944630 w 3245936"/>
              <a:gd name="connsiteY58" fmla="*/ 465187 h 622144"/>
              <a:gd name="connsiteX59" fmla="*/ 2944363 w 3245936"/>
              <a:gd name="connsiteY59" fmla="*/ 465187 h 622144"/>
              <a:gd name="connsiteX60" fmla="*/ 2941667 w 3245936"/>
              <a:gd name="connsiteY60" fmla="*/ 461453 h 622144"/>
              <a:gd name="connsiteX61" fmla="*/ 2570259 w 3245936"/>
              <a:gd name="connsiteY61" fmla="*/ 445841 h 622144"/>
              <a:gd name="connsiteX62" fmla="*/ 2553533 w 3245936"/>
              <a:gd name="connsiteY62" fmla="*/ 451109 h 622144"/>
              <a:gd name="connsiteX63" fmla="*/ 2614846 w 3245936"/>
              <a:gd name="connsiteY63" fmla="*/ 492504 h 622144"/>
              <a:gd name="connsiteX64" fmla="*/ 1130051 w 3245936"/>
              <a:gd name="connsiteY64" fmla="*/ 445003 h 622144"/>
              <a:gd name="connsiteX65" fmla="*/ 1126231 w 3245936"/>
              <a:gd name="connsiteY65" fmla="*/ 447108 h 622144"/>
              <a:gd name="connsiteX66" fmla="*/ 1104800 w 3245936"/>
              <a:gd name="connsiteY66" fmla="*/ 528270 h 622144"/>
              <a:gd name="connsiteX67" fmla="*/ 1106476 w 3245936"/>
              <a:gd name="connsiteY67" fmla="*/ 529499 h 622144"/>
              <a:gd name="connsiteX68" fmla="*/ 1204774 w 3245936"/>
              <a:gd name="connsiteY68" fmla="*/ 472540 h 622144"/>
              <a:gd name="connsiteX69" fmla="*/ 1204488 w 3245936"/>
              <a:gd name="connsiteY69" fmla="*/ 470301 h 622144"/>
              <a:gd name="connsiteX70" fmla="*/ 1204507 w 3245936"/>
              <a:gd name="connsiteY70" fmla="*/ 470235 h 622144"/>
              <a:gd name="connsiteX71" fmla="*/ 1123316 w 3245936"/>
              <a:gd name="connsiteY71" fmla="*/ 444203 h 622144"/>
              <a:gd name="connsiteX72" fmla="*/ 974031 w 3245936"/>
              <a:gd name="connsiteY72" fmla="*/ 451509 h 622144"/>
              <a:gd name="connsiteX73" fmla="*/ 974002 w 3245936"/>
              <a:gd name="connsiteY73" fmla="*/ 452061 h 622144"/>
              <a:gd name="connsiteX74" fmla="*/ 973717 w 3245936"/>
              <a:gd name="connsiteY74" fmla="*/ 452690 h 622144"/>
              <a:gd name="connsiteX75" fmla="*/ 1100799 w 3245936"/>
              <a:gd name="connsiteY75" fmla="*/ 529376 h 622144"/>
              <a:gd name="connsiteX76" fmla="*/ 1104228 w 3245936"/>
              <a:gd name="connsiteY76" fmla="*/ 528070 h 622144"/>
              <a:gd name="connsiteX77" fmla="*/ 1125650 w 3245936"/>
              <a:gd name="connsiteY77" fmla="*/ 446908 h 622144"/>
              <a:gd name="connsiteX78" fmla="*/ 1123316 w 3245936"/>
              <a:gd name="connsiteY78" fmla="*/ 444203 h 622144"/>
              <a:gd name="connsiteX79" fmla="*/ 2760302 w 3245936"/>
              <a:gd name="connsiteY79" fmla="*/ 436145 h 622144"/>
              <a:gd name="connsiteX80" fmla="*/ 2688798 w 3245936"/>
              <a:gd name="connsiteY80" fmla="*/ 465796 h 622144"/>
              <a:gd name="connsiteX81" fmla="*/ 2704866 w 3245936"/>
              <a:gd name="connsiteY81" fmla="*/ 500381 h 622144"/>
              <a:gd name="connsiteX82" fmla="*/ 2706857 w 3245936"/>
              <a:gd name="connsiteY82" fmla="*/ 500201 h 622144"/>
              <a:gd name="connsiteX83" fmla="*/ 2707952 w 3245936"/>
              <a:gd name="connsiteY83" fmla="*/ 500696 h 622144"/>
              <a:gd name="connsiteX84" fmla="*/ 2773389 w 3245936"/>
              <a:gd name="connsiteY84" fmla="*/ 432125 h 622144"/>
              <a:gd name="connsiteX85" fmla="*/ 2708676 w 3245936"/>
              <a:gd name="connsiteY85" fmla="*/ 501363 h 622144"/>
              <a:gd name="connsiteX86" fmla="*/ 2709181 w 3245936"/>
              <a:gd name="connsiteY86" fmla="*/ 502039 h 622144"/>
              <a:gd name="connsiteX87" fmla="*/ 2777647 w 3245936"/>
              <a:gd name="connsiteY87" fmla="*/ 475740 h 622144"/>
              <a:gd name="connsiteX88" fmla="*/ 2775637 w 3245936"/>
              <a:gd name="connsiteY88" fmla="*/ 433183 h 622144"/>
              <a:gd name="connsiteX89" fmla="*/ 2775104 w 3245936"/>
              <a:gd name="connsiteY89" fmla="*/ 433163 h 622144"/>
              <a:gd name="connsiteX90" fmla="*/ 2773389 w 3245936"/>
              <a:gd name="connsiteY90" fmla="*/ 432125 h 622144"/>
              <a:gd name="connsiteX91" fmla="*/ 3069379 w 3245936"/>
              <a:gd name="connsiteY91" fmla="*/ 432040 h 622144"/>
              <a:gd name="connsiteX92" fmla="*/ 2948678 w 3245936"/>
              <a:gd name="connsiteY92" fmla="*/ 461243 h 622144"/>
              <a:gd name="connsiteX93" fmla="*/ 2948630 w 3245936"/>
              <a:gd name="connsiteY93" fmla="*/ 462520 h 622144"/>
              <a:gd name="connsiteX94" fmla="*/ 2945201 w 3245936"/>
              <a:gd name="connsiteY94" fmla="*/ 465206 h 622144"/>
              <a:gd name="connsiteX95" fmla="*/ 2940096 w 3245936"/>
              <a:gd name="connsiteY95" fmla="*/ 536586 h 622144"/>
              <a:gd name="connsiteX96" fmla="*/ 2940362 w 3245936"/>
              <a:gd name="connsiteY96" fmla="*/ 536605 h 622144"/>
              <a:gd name="connsiteX97" fmla="*/ 2941972 w 3245936"/>
              <a:gd name="connsiteY97" fmla="*/ 537519 h 622144"/>
              <a:gd name="connsiteX98" fmla="*/ 3069655 w 3245936"/>
              <a:gd name="connsiteY98" fmla="*/ 432763 h 622144"/>
              <a:gd name="connsiteX99" fmla="*/ 3069379 w 3245936"/>
              <a:gd name="connsiteY99" fmla="*/ 432040 h 622144"/>
              <a:gd name="connsiteX100" fmla="*/ 2784496 w 3245936"/>
              <a:gd name="connsiteY100" fmla="*/ 431640 h 622144"/>
              <a:gd name="connsiteX101" fmla="*/ 2780323 w 3245936"/>
              <a:gd name="connsiteY101" fmla="*/ 434068 h 622144"/>
              <a:gd name="connsiteX102" fmla="*/ 2778094 w 3245936"/>
              <a:gd name="connsiteY102" fmla="*/ 432440 h 622144"/>
              <a:gd name="connsiteX103" fmla="*/ 2776523 w 3245936"/>
              <a:gd name="connsiteY103" fmla="*/ 433221 h 622144"/>
              <a:gd name="connsiteX104" fmla="*/ 2778514 w 3245936"/>
              <a:gd name="connsiteY104" fmla="*/ 475397 h 622144"/>
              <a:gd name="connsiteX105" fmla="*/ 2849685 w 3245936"/>
              <a:gd name="connsiteY105" fmla="*/ 448080 h 622144"/>
              <a:gd name="connsiteX106" fmla="*/ 2849618 w 3245936"/>
              <a:gd name="connsiteY106" fmla="*/ 446680 h 622144"/>
              <a:gd name="connsiteX107" fmla="*/ 2772513 w 3245936"/>
              <a:gd name="connsiteY107" fmla="*/ 431059 h 622144"/>
              <a:gd name="connsiteX108" fmla="*/ 2761854 w 3245936"/>
              <a:gd name="connsiteY108" fmla="*/ 435478 h 622144"/>
              <a:gd name="connsiteX109" fmla="*/ 2712810 w 3245936"/>
              <a:gd name="connsiteY109" fmla="*/ 496000 h 622144"/>
              <a:gd name="connsiteX110" fmla="*/ 2772951 w 3245936"/>
              <a:gd name="connsiteY110" fmla="*/ 431687 h 622144"/>
              <a:gd name="connsiteX111" fmla="*/ 2772837 w 3245936"/>
              <a:gd name="connsiteY111" fmla="*/ 431506 h 622144"/>
              <a:gd name="connsiteX112" fmla="*/ 2772513 w 3245936"/>
              <a:gd name="connsiteY112" fmla="*/ 431059 h 622144"/>
              <a:gd name="connsiteX113" fmla="*/ 2520205 w 3245936"/>
              <a:gd name="connsiteY113" fmla="*/ 429611 h 622144"/>
              <a:gd name="connsiteX114" fmla="*/ 2491278 w 3245936"/>
              <a:gd name="connsiteY114" fmla="*/ 468358 h 622144"/>
              <a:gd name="connsiteX115" fmla="*/ 2492135 w 3245936"/>
              <a:gd name="connsiteY115" fmla="*/ 469520 h 622144"/>
              <a:gd name="connsiteX116" fmla="*/ 2551533 w 3245936"/>
              <a:gd name="connsiteY116" fmla="*/ 450775 h 622144"/>
              <a:gd name="connsiteX117" fmla="*/ 2767436 w 3245936"/>
              <a:gd name="connsiteY117" fmla="*/ 428620 h 622144"/>
              <a:gd name="connsiteX118" fmla="*/ 2763035 w 3245936"/>
              <a:gd name="connsiteY118" fmla="*/ 434030 h 622144"/>
              <a:gd name="connsiteX119" fmla="*/ 2772199 w 3245936"/>
              <a:gd name="connsiteY119" fmla="*/ 430230 h 622144"/>
              <a:gd name="connsiteX120" fmla="*/ 2772103 w 3245936"/>
              <a:gd name="connsiteY120" fmla="*/ 429211 h 622144"/>
              <a:gd name="connsiteX121" fmla="*/ 2865039 w 3245936"/>
              <a:gd name="connsiteY121" fmla="*/ 421695 h 622144"/>
              <a:gd name="connsiteX122" fmla="*/ 2854952 w 3245936"/>
              <a:gd name="connsiteY122" fmla="*/ 444203 h 622144"/>
              <a:gd name="connsiteX123" fmla="*/ 2856590 w 3245936"/>
              <a:gd name="connsiteY123" fmla="*/ 447451 h 622144"/>
              <a:gd name="connsiteX124" fmla="*/ 2941705 w 3245936"/>
              <a:gd name="connsiteY124" fmla="*/ 460853 h 622144"/>
              <a:gd name="connsiteX125" fmla="*/ 2941858 w 3245936"/>
              <a:gd name="connsiteY125" fmla="*/ 460510 h 622144"/>
              <a:gd name="connsiteX126" fmla="*/ 2774475 w 3245936"/>
              <a:gd name="connsiteY126" fmla="*/ 419924 h 622144"/>
              <a:gd name="connsiteX127" fmla="*/ 2767941 w 3245936"/>
              <a:gd name="connsiteY127" fmla="*/ 427991 h 622144"/>
              <a:gd name="connsiteX128" fmla="*/ 2772122 w 3245936"/>
              <a:gd name="connsiteY128" fmla="*/ 428534 h 622144"/>
              <a:gd name="connsiteX129" fmla="*/ 2772122 w 3245936"/>
              <a:gd name="connsiteY129" fmla="*/ 428496 h 622144"/>
              <a:gd name="connsiteX130" fmla="*/ 2774894 w 3245936"/>
              <a:gd name="connsiteY130" fmla="*/ 425839 h 622144"/>
              <a:gd name="connsiteX131" fmla="*/ 2663537 w 3245936"/>
              <a:gd name="connsiteY131" fmla="*/ 418590 h 622144"/>
              <a:gd name="connsiteX132" fmla="*/ 2619656 w 3245936"/>
              <a:gd name="connsiteY132" fmla="*/ 491980 h 622144"/>
              <a:gd name="connsiteX133" fmla="*/ 2620656 w 3245936"/>
              <a:gd name="connsiteY133" fmla="*/ 493114 h 622144"/>
              <a:gd name="connsiteX134" fmla="*/ 2687845 w 3245936"/>
              <a:gd name="connsiteY134" fmla="*/ 465234 h 622144"/>
              <a:gd name="connsiteX135" fmla="*/ 2666261 w 3245936"/>
              <a:gd name="connsiteY135" fmla="*/ 418743 h 622144"/>
              <a:gd name="connsiteX136" fmla="*/ 2664261 w 3245936"/>
              <a:gd name="connsiteY136" fmla="*/ 418933 h 622144"/>
              <a:gd name="connsiteX137" fmla="*/ 2663537 w 3245936"/>
              <a:gd name="connsiteY137" fmla="*/ 418590 h 622144"/>
              <a:gd name="connsiteX138" fmla="*/ 2397266 w 3245936"/>
              <a:gd name="connsiteY138" fmla="*/ 417724 h 622144"/>
              <a:gd name="connsiteX139" fmla="*/ 2333801 w 3245936"/>
              <a:gd name="connsiteY139" fmla="*/ 425591 h 622144"/>
              <a:gd name="connsiteX140" fmla="*/ 2333791 w 3245936"/>
              <a:gd name="connsiteY140" fmla="*/ 426144 h 622144"/>
              <a:gd name="connsiteX141" fmla="*/ 2485667 w 3245936"/>
              <a:gd name="connsiteY141" fmla="*/ 469606 h 622144"/>
              <a:gd name="connsiteX142" fmla="*/ 2661890 w 3245936"/>
              <a:gd name="connsiteY142" fmla="*/ 416923 h 622144"/>
              <a:gd name="connsiteX143" fmla="*/ 2571002 w 3245936"/>
              <a:gd name="connsiteY143" fmla="*/ 445613 h 622144"/>
              <a:gd name="connsiteX144" fmla="*/ 2615398 w 3245936"/>
              <a:gd name="connsiteY144" fmla="*/ 492085 h 622144"/>
              <a:gd name="connsiteX145" fmla="*/ 2618379 w 3245936"/>
              <a:gd name="connsiteY145" fmla="*/ 491371 h 622144"/>
              <a:gd name="connsiteX146" fmla="*/ 2619103 w 3245936"/>
              <a:gd name="connsiteY146" fmla="*/ 491704 h 622144"/>
              <a:gd name="connsiteX147" fmla="*/ 2662985 w 3245936"/>
              <a:gd name="connsiteY147" fmla="*/ 418352 h 622144"/>
              <a:gd name="connsiteX148" fmla="*/ 2661890 w 3245936"/>
              <a:gd name="connsiteY148" fmla="*/ 416923 h 622144"/>
              <a:gd name="connsiteX149" fmla="*/ 2668567 w 3245936"/>
              <a:gd name="connsiteY149" fmla="*/ 416219 h 622144"/>
              <a:gd name="connsiteX150" fmla="*/ 2668567 w 3245936"/>
              <a:gd name="connsiteY150" fmla="*/ 416257 h 622144"/>
              <a:gd name="connsiteX151" fmla="*/ 2666852 w 3245936"/>
              <a:gd name="connsiteY151" fmla="*/ 418524 h 622144"/>
              <a:gd name="connsiteX152" fmla="*/ 2688436 w 3245936"/>
              <a:gd name="connsiteY152" fmla="*/ 464987 h 622144"/>
              <a:gd name="connsiteX153" fmla="*/ 2761464 w 3245936"/>
              <a:gd name="connsiteY153" fmla="*/ 434688 h 622144"/>
              <a:gd name="connsiteX154" fmla="*/ 2766484 w 3245936"/>
              <a:gd name="connsiteY154" fmla="*/ 428496 h 622144"/>
              <a:gd name="connsiteX155" fmla="*/ 2537550 w 3245936"/>
              <a:gd name="connsiteY155" fmla="*/ 411599 h 622144"/>
              <a:gd name="connsiteX156" fmla="*/ 2534578 w 3245936"/>
              <a:gd name="connsiteY156" fmla="*/ 412313 h 622144"/>
              <a:gd name="connsiteX157" fmla="*/ 2533492 w 3245936"/>
              <a:gd name="connsiteY157" fmla="*/ 411818 h 622144"/>
              <a:gd name="connsiteX158" fmla="*/ 2520710 w 3245936"/>
              <a:gd name="connsiteY158" fmla="*/ 428925 h 622144"/>
              <a:gd name="connsiteX159" fmla="*/ 2552562 w 3245936"/>
              <a:gd name="connsiteY159" fmla="*/ 450461 h 622144"/>
              <a:gd name="connsiteX160" fmla="*/ 2569535 w 3245936"/>
              <a:gd name="connsiteY160" fmla="*/ 445098 h 622144"/>
              <a:gd name="connsiteX161" fmla="*/ 1189401 w 3245936"/>
              <a:gd name="connsiteY161" fmla="*/ 410189 h 622144"/>
              <a:gd name="connsiteX162" fmla="*/ 1130079 w 3245936"/>
              <a:gd name="connsiteY162" fmla="*/ 442279 h 622144"/>
              <a:gd name="connsiteX163" fmla="*/ 1130317 w 3245936"/>
              <a:gd name="connsiteY163" fmla="*/ 444422 h 622144"/>
              <a:gd name="connsiteX164" fmla="*/ 1130289 w 3245936"/>
              <a:gd name="connsiteY164" fmla="*/ 444489 h 622144"/>
              <a:gd name="connsiteX165" fmla="*/ 1204755 w 3245936"/>
              <a:gd name="connsiteY165" fmla="*/ 469711 h 622144"/>
              <a:gd name="connsiteX166" fmla="*/ 1206593 w 3245936"/>
              <a:gd name="connsiteY166" fmla="*/ 467882 h 622144"/>
              <a:gd name="connsiteX167" fmla="*/ 2538874 w 3245936"/>
              <a:gd name="connsiteY167" fmla="*/ 409418 h 622144"/>
              <a:gd name="connsiteX168" fmla="*/ 2538855 w 3245936"/>
              <a:gd name="connsiteY168" fmla="*/ 409627 h 622144"/>
              <a:gd name="connsiteX169" fmla="*/ 2538055 w 3245936"/>
              <a:gd name="connsiteY169" fmla="*/ 411123 h 622144"/>
              <a:gd name="connsiteX170" fmla="*/ 2570288 w 3245936"/>
              <a:gd name="connsiteY170" fmla="*/ 444851 h 622144"/>
              <a:gd name="connsiteX171" fmla="*/ 2661547 w 3245936"/>
              <a:gd name="connsiteY171" fmla="*/ 416076 h 622144"/>
              <a:gd name="connsiteX172" fmla="*/ 2661556 w 3245936"/>
              <a:gd name="connsiteY172" fmla="*/ 415714 h 622144"/>
              <a:gd name="connsiteX173" fmla="*/ 2489077 w 3245936"/>
              <a:gd name="connsiteY173" fmla="*/ 408560 h 622144"/>
              <a:gd name="connsiteX174" fmla="*/ 2486801 w 3245936"/>
              <a:gd name="connsiteY174" fmla="*/ 409761 h 622144"/>
              <a:gd name="connsiteX175" fmla="*/ 2489068 w 3245936"/>
              <a:gd name="connsiteY175" fmla="*/ 467492 h 622144"/>
              <a:gd name="connsiteX176" fmla="*/ 2489754 w 3245936"/>
              <a:gd name="connsiteY176" fmla="*/ 467520 h 622144"/>
              <a:gd name="connsiteX177" fmla="*/ 2490840 w 3245936"/>
              <a:gd name="connsiteY177" fmla="*/ 468006 h 622144"/>
              <a:gd name="connsiteX178" fmla="*/ 2519748 w 3245936"/>
              <a:gd name="connsiteY178" fmla="*/ 429287 h 622144"/>
              <a:gd name="connsiteX179" fmla="*/ 2471971 w 3245936"/>
              <a:gd name="connsiteY179" fmla="*/ 408475 h 622144"/>
              <a:gd name="connsiteX180" fmla="*/ 2398780 w 3245936"/>
              <a:gd name="connsiteY180" fmla="*/ 417552 h 622144"/>
              <a:gd name="connsiteX181" fmla="*/ 2486144 w 3245936"/>
              <a:gd name="connsiteY181" fmla="*/ 468816 h 622144"/>
              <a:gd name="connsiteX182" fmla="*/ 2487725 w 3245936"/>
              <a:gd name="connsiteY182" fmla="*/ 467711 h 622144"/>
              <a:gd name="connsiteX183" fmla="*/ 1327732 w 3245936"/>
              <a:gd name="connsiteY183" fmla="*/ 407246 h 622144"/>
              <a:gd name="connsiteX184" fmla="*/ 1213880 w 3245936"/>
              <a:gd name="connsiteY184" fmla="*/ 468463 h 622144"/>
              <a:gd name="connsiteX185" fmla="*/ 1354469 w 3245936"/>
              <a:gd name="connsiteY185" fmla="*/ 416171 h 622144"/>
              <a:gd name="connsiteX186" fmla="*/ 1354422 w 3245936"/>
              <a:gd name="connsiteY186" fmla="*/ 414723 h 622144"/>
              <a:gd name="connsiteX187" fmla="*/ 2482972 w 3245936"/>
              <a:gd name="connsiteY187" fmla="*/ 407103 h 622144"/>
              <a:gd name="connsiteX188" fmla="*/ 2472628 w 3245936"/>
              <a:gd name="connsiteY188" fmla="*/ 408380 h 622144"/>
              <a:gd name="connsiteX189" fmla="*/ 2488344 w 3245936"/>
              <a:gd name="connsiteY189" fmla="*/ 467473 h 622144"/>
              <a:gd name="connsiteX190" fmla="*/ 2488544 w 3245936"/>
              <a:gd name="connsiteY190" fmla="*/ 467492 h 622144"/>
              <a:gd name="connsiteX191" fmla="*/ 2486277 w 3245936"/>
              <a:gd name="connsiteY191" fmla="*/ 409741 h 622144"/>
              <a:gd name="connsiteX192" fmla="*/ 2485601 w 3245936"/>
              <a:gd name="connsiteY192" fmla="*/ 409732 h 622144"/>
              <a:gd name="connsiteX193" fmla="*/ 2482972 w 3245936"/>
              <a:gd name="connsiteY193" fmla="*/ 407103 h 622144"/>
              <a:gd name="connsiteX194" fmla="*/ 2489887 w 3245936"/>
              <a:gd name="connsiteY194" fmla="*/ 406894 h 622144"/>
              <a:gd name="connsiteX195" fmla="*/ 2489887 w 3245936"/>
              <a:gd name="connsiteY195" fmla="*/ 407065 h 622144"/>
              <a:gd name="connsiteX196" fmla="*/ 2489525 w 3245936"/>
              <a:gd name="connsiteY196" fmla="*/ 407856 h 622144"/>
              <a:gd name="connsiteX197" fmla="*/ 2520253 w 3245936"/>
              <a:gd name="connsiteY197" fmla="*/ 428611 h 622144"/>
              <a:gd name="connsiteX198" fmla="*/ 2533054 w 3245936"/>
              <a:gd name="connsiteY198" fmla="*/ 411475 h 622144"/>
              <a:gd name="connsiteX199" fmla="*/ 2531873 w 3245936"/>
              <a:gd name="connsiteY199" fmla="*/ 409056 h 622144"/>
              <a:gd name="connsiteX200" fmla="*/ 2375720 w 3245936"/>
              <a:gd name="connsiteY200" fmla="*/ 405074 h 622144"/>
              <a:gd name="connsiteX201" fmla="*/ 2333629 w 3245936"/>
              <a:gd name="connsiteY201" fmla="*/ 424505 h 622144"/>
              <a:gd name="connsiteX202" fmla="*/ 2333725 w 3245936"/>
              <a:gd name="connsiteY202" fmla="*/ 424763 h 622144"/>
              <a:gd name="connsiteX203" fmla="*/ 2396085 w 3245936"/>
              <a:gd name="connsiteY203" fmla="*/ 417028 h 622144"/>
              <a:gd name="connsiteX204" fmla="*/ 2471456 w 3245936"/>
              <a:gd name="connsiteY204" fmla="*/ 403979 h 622144"/>
              <a:gd name="connsiteX205" fmla="*/ 2472418 w 3245936"/>
              <a:gd name="connsiteY205" fmla="*/ 407560 h 622144"/>
              <a:gd name="connsiteX206" fmla="*/ 2482896 w 3245936"/>
              <a:gd name="connsiteY206" fmla="*/ 406265 h 622144"/>
              <a:gd name="connsiteX207" fmla="*/ 2482896 w 3245936"/>
              <a:gd name="connsiteY207" fmla="*/ 406065 h 622144"/>
              <a:gd name="connsiteX208" fmla="*/ 1343877 w 3245936"/>
              <a:gd name="connsiteY208" fmla="*/ 398569 h 622144"/>
              <a:gd name="connsiteX209" fmla="*/ 1328637 w 3245936"/>
              <a:gd name="connsiteY209" fmla="*/ 406770 h 622144"/>
              <a:gd name="connsiteX210" fmla="*/ 1354641 w 3245936"/>
              <a:gd name="connsiteY210" fmla="*/ 414066 h 622144"/>
              <a:gd name="connsiteX211" fmla="*/ 1355412 w 3245936"/>
              <a:gd name="connsiteY211" fmla="*/ 412866 h 622144"/>
              <a:gd name="connsiteX212" fmla="*/ 1347421 w 3245936"/>
              <a:gd name="connsiteY212" fmla="*/ 396664 h 622144"/>
              <a:gd name="connsiteX213" fmla="*/ 1344573 w 3245936"/>
              <a:gd name="connsiteY213" fmla="*/ 398188 h 622144"/>
              <a:gd name="connsiteX214" fmla="*/ 1355422 w 3245936"/>
              <a:gd name="connsiteY214" fmla="*/ 411637 h 622144"/>
              <a:gd name="connsiteX215" fmla="*/ 2772646 w 3245936"/>
              <a:gd name="connsiteY215" fmla="*/ 394063 h 622144"/>
              <a:gd name="connsiteX216" fmla="*/ 2668586 w 3245936"/>
              <a:gd name="connsiteY216" fmla="*/ 415123 h 622144"/>
              <a:gd name="connsiteX217" fmla="*/ 2668576 w 3245936"/>
              <a:gd name="connsiteY217" fmla="*/ 415542 h 622144"/>
              <a:gd name="connsiteX218" fmla="*/ 2766988 w 3245936"/>
              <a:gd name="connsiteY218" fmla="*/ 427887 h 622144"/>
              <a:gd name="connsiteX219" fmla="*/ 2774389 w 3245936"/>
              <a:gd name="connsiteY219" fmla="*/ 418771 h 622144"/>
              <a:gd name="connsiteX220" fmla="*/ 1018599 w 3245936"/>
              <a:gd name="connsiteY220" fmla="*/ 393654 h 622144"/>
              <a:gd name="connsiteX221" fmla="*/ 973059 w 3245936"/>
              <a:gd name="connsiteY221" fmla="*/ 448832 h 622144"/>
              <a:gd name="connsiteX222" fmla="*/ 974060 w 3245936"/>
              <a:gd name="connsiteY222" fmla="*/ 450680 h 622144"/>
              <a:gd name="connsiteX223" fmla="*/ 1123345 w 3245936"/>
              <a:gd name="connsiteY223" fmla="*/ 443374 h 622144"/>
              <a:gd name="connsiteX224" fmla="*/ 1123364 w 3245936"/>
              <a:gd name="connsiteY224" fmla="*/ 442812 h 622144"/>
              <a:gd name="connsiteX225" fmla="*/ 1123497 w 3245936"/>
              <a:gd name="connsiteY225" fmla="*/ 442536 h 622144"/>
              <a:gd name="connsiteX226" fmla="*/ 2076121 w 3245936"/>
              <a:gd name="connsiteY226" fmla="*/ 392406 h 622144"/>
              <a:gd name="connsiteX227" fmla="*/ 2076102 w 3245936"/>
              <a:gd name="connsiteY227" fmla="*/ 393130 h 622144"/>
              <a:gd name="connsiteX228" fmla="*/ 2075664 w 3245936"/>
              <a:gd name="connsiteY228" fmla="*/ 394111 h 622144"/>
              <a:gd name="connsiteX229" fmla="*/ 2098972 w 3245936"/>
              <a:gd name="connsiteY229" fmla="*/ 409761 h 622144"/>
              <a:gd name="connsiteX230" fmla="*/ 2404381 w 3245936"/>
              <a:gd name="connsiteY230" fmla="*/ 391854 h 622144"/>
              <a:gd name="connsiteX231" fmla="*/ 2376759 w 3245936"/>
              <a:gd name="connsiteY231" fmla="*/ 404608 h 622144"/>
              <a:gd name="connsiteX232" fmla="*/ 2397599 w 3245936"/>
              <a:gd name="connsiteY232" fmla="*/ 416828 h 622144"/>
              <a:gd name="connsiteX233" fmla="*/ 2471742 w 3245936"/>
              <a:gd name="connsiteY233" fmla="*/ 407646 h 622144"/>
              <a:gd name="connsiteX234" fmla="*/ 2470742 w 3245936"/>
              <a:gd name="connsiteY234" fmla="*/ 403846 h 622144"/>
              <a:gd name="connsiteX235" fmla="*/ 2505537 w 3245936"/>
              <a:gd name="connsiteY235" fmla="*/ 391758 h 622144"/>
              <a:gd name="connsiteX236" fmla="*/ 2489449 w 3245936"/>
              <a:gd name="connsiteY236" fmla="*/ 404417 h 622144"/>
              <a:gd name="connsiteX237" fmla="*/ 2489925 w 3245936"/>
              <a:gd name="connsiteY237" fmla="*/ 405979 h 622144"/>
              <a:gd name="connsiteX238" fmla="*/ 2531902 w 3245936"/>
              <a:gd name="connsiteY238" fmla="*/ 408151 h 622144"/>
              <a:gd name="connsiteX239" fmla="*/ 2531902 w 3245936"/>
              <a:gd name="connsiteY239" fmla="*/ 408017 h 622144"/>
              <a:gd name="connsiteX240" fmla="*/ 2532216 w 3245936"/>
              <a:gd name="connsiteY240" fmla="*/ 407322 h 622144"/>
              <a:gd name="connsiteX241" fmla="*/ 2797364 w 3245936"/>
              <a:gd name="connsiteY241" fmla="*/ 391673 h 622144"/>
              <a:gd name="connsiteX242" fmla="*/ 2775332 w 3245936"/>
              <a:gd name="connsiteY242" fmla="*/ 418867 h 622144"/>
              <a:gd name="connsiteX243" fmla="*/ 2775809 w 3245936"/>
              <a:gd name="connsiteY243" fmla="*/ 425801 h 622144"/>
              <a:gd name="connsiteX244" fmla="*/ 2776399 w 3245936"/>
              <a:gd name="connsiteY244" fmla="*/ 425839 h 622144"/>
              <a:gd name="connsiteX245" fmla="*/ 2777171 w 3245936"/>
              <a:gd name="connsiteY245" fmla="*/ 426163 h 622144"/>
              <a:gd name="connsiteX246" fmla="*/ 2801831 w 3245936"/>
              <a:gd name="connsiteY246" fmla="*/ 390996 h 622144"/>
              <a:gd name="connsiteX247" fmla="*/ 2798878 w 3245936"/>
              <a:gd name="connsiteY247" fmla="*/ 391692 h 622144"/>
              <a:gd name="connsiteX248" fmla="*/ 2798097 w 3245936"/>
              <a:gd name="connsiteY248" fmla="*/ 391349 h 622144"/>
              <a:gd name="connsiteX249" fmla="*/ 2777599 w 3245936"/>
              <a:gd name="connsiteY249" fmla="*/ 426363 h 622144"/>
              <a:gd name="connsiteX250" fmla="*/ 2778666 w 3245936"/>
              <a:gd name="connsiteY250" fmla="*/ 427496 h 622144"/>
              <a:gd name="connsiteX251" fmla="*/ 2778952 w 3245936"/>
              <a:gd name="connsiteY251" fmla="*/ 427839 h 622144"/>
              <a:gd name="connsiteX252" fmla="*/ 2781943 w 3245936"/>
              <a:gd name="connsiteY252" fmla="*/ 427115 h 622144"/>
              <a:gd name="connsiteX253" fmla="*/ 2784629 w 3245936"/>
              <a:gd name="connsiteY253" fmla="*/ 431106 h 622144"/>
              <a:gd name="connsiteX254" fmla="*/ 2849742 w 3245936"/>
              <a:gd name="connsiteY254" fmla="*/ 446156 h 622144"/>
              <a:gd name="connsiteX255" fmla="*/ 2850551 w 3245936"/>
              <a:gd name="connsiteY255" fmla="*/ 444803 h 622144"/>
              <a:gd name="connsiteX256" fmla="*/ 2802621 w 3245936"/>
              <a:gd name="connsiteY256" fmla="*/ 390177 h 622144"/>
              <a:gd name="connsiteX257" fmla="*/ 2802231 w 3245936"/>
              <a:gd name="connsiteY257" fmla="*/ 390625 h 622144"/>
              <a:gd name="connsiteX258" fmla="*/ 2850970 w 3245936"/>
              <a:gd name="connsiteY258" fmla="*/ 444412 h 622144"/>
              <a:gd name="connsiteX259" fmla="*/ 2853923 w 3245936"/>
              <a:gd name="connsiteY259" fmla="*/ 443736 h 622144"/>
              <a:gd name="connsiteX260" fmla="*/ 2854142 w 3245936"/>
              <a:gd name="connsiteY260" fmla="*/ 443832 h 622144"/>
              <a:gd name="connsiteX261" fmla="*/ 2864229 w 3245936"/>
              <a:gd name="connsiteY261" fmla="*/ 421305 h 622144"/>
              <a:gd name="connsiteX262" fmla="*/ 2796316 w 3245936"/>
              <a:gd name="connsiteY262" fmla="*/ 389282 h 622144"/>
              <a:gd name="connsiteX263" fmla="*/ 2773561 w 3245936"/>
              <a:gd name="connsiteY263" fmla="*/ 393873 h 622144"/>
              <a:gd name="connsiteX264" fmla="*/ 2775237 w 3245936"/>
              <a:gd name="connsiteY264" fmla="*/ 417685 h 622144"/>
              <a:gd name="connsiteX265" fmla="*/ 2797154 w 3245936"/>
              <a:gd name="connsiteY265" fmla="*/ 390663 h 622144"/>
              <a:gd name="connsiteX266" fmla="*/ 2796316 w 3245936"/>
              <a:gd name="connsiteY266" fmla="*/ 389282 h 622144"/>
              <a:gd name="connsiteX267" fmla="*/ 1022408 w 3245936"/>
              <a:gd name="connsiteY267" fmla="*/ 389025 h 622144"/>
              <a:gd name="connsiteX268" fmla="*/ 1019141 w 3245936"/>
              <a:gd name="connsiteY268" fmla="*/ 392968 h 622144"/>
              <a:gd name="connsiteX269" fmla="*/ 1111610 w 3245936"/>
              <a:gd name="connsiteY269" fmla="*/ 436059 h 622144"/>
              <a:gd name="connsiteX270" fmla="*/ 2101448 w 3245936"/>
              <a:gd name="connsiteY270" fmla="*/ 388834 h 622144"/>
              <a:gd name="connsiteX271" fmla="*/ 2077159 w 3245936"/>
              <a:gd name="connsiteY271" fmla="*/ 392111 h 622144"/>
              <a:gd name="connsiteX272" fmla="*/ 2105525 w 3245936"/>
              <a:gd name="connsiteY272" fmla="*/ 413675 h 622144"/>
              <a:gd name="connsiteX273" fmla="*/ 2106915 w 3245936"/>
              <a:gd name="connsiteY273" fmla="*/ 412799 h 622144"/>
              <a:gd name="connsiteX274" fmla="*/ 1365385 w 3245936"/>
              <a:gd name="connsiteY274" fmla="*/ 387005 h 622144"/>
              <a:gd name="connsiteX275" fmla="*/ 1348221 w 3245936"/>
              <a:gd name="connsiteY275" fmla="*/ 396245 h 622144"/>
              <a:gd name="connsiteX276" fmla="*/ 1356669 w 3245936"/>
              <a:gd name="connsiteY276" fmla="*/ 412056 h 622144"/>
              <a:gd name="connsiteX277" fmla="*/ 1358412 w 3245936"/>
              <a:gd name="connsiteY277" fmla="*/ 411846 h 622144"/>
              <a:gd name="connsiteX278" fmla="*/ 1239226 w 3245936"/>
              <a:gd name="connsiteY278" fmla="*/ 385738 h 622144"/>
              <a:gd name="connsiteX279" fmla="*/ 1226815 w 3245936"/>
              <a:gd name="connsiteY279" fmla="*/ 420019 h 622144"/>
              <a:gd name="connsiteX280" fmla="*/ 1239750 w 3245936"/>
              <a:gd name="connsiteY280" fmla="*/ 385805 h 622144"/>
              <a:gd name="connsiteX281" fmla="*/ 1239340 w 3245936"/>
              <a:gd name="connsiteY281" fmla="*/ 385786 h 622144"/>
              <a:gd name="connsiteX282" fmla="*/ 1239226 w 3245936"/>
              <a:gd name="connsiteY282" fmla="*/ 385738 h 622144"/>
              <a:gd name="connsiteX283" fmla="*/ 2124546 w 3245936"/>
              <a:gd name="connsiteY283" fmla="*/ 385720 h 622144"/>
              <a:gd name="connsiteX284" fmla="*/ 2102200 w 3245936"/>
              <a:gd name="connsiteY284" fmla="*/ 388729 h 622144"/>
              <a:gd name="connsiteX285" fmla="*/ 2107630 w 3245936"/>
              <a:gd name="connsiteY285" fmla="*/ 412609 h 622144"/>
              <a:gd name="connsiteX286" fmla="*/ 2108859 w 3245936"/>
              <a:gd name="connsiteY286" fmla="*/ 412637 h 622144"/>
              <a:gd name="connsiteX287" fmla="*/ 2109402 w 3245936"/>
              <a:gd name="connsiteY287" fmla="*/ 412875 h 622144"/>
              <a:gd name="connsiteX288" fmla="*/ 1368252 w 3245936"/>
              <a:gd name="connsiteY288" fmla="*/ 385462 h 622144"/>
              <a:gd name="connsiteX289" fmla="*/ 1366509 w 3245936"/>
              <a:gd name="connsiteY289" fmla="*/ 386396 h 622144"/>
              <a:gd name="connsiteX290" fmla="*/ 1359870 w 3245936"/>
              <a:gd name="connsiteY290" fmla="*/ 410075 h 622144"/>
              <a:gd name="connsiteX291" fmla="*/ 1369595 w 3245936"/>
              <a:gd name="connsiteY291" fmla="*/ 386539 h 622144"/>
              <a:gd name="connsiteX292" fmla="*/ 1368252 w 3245936"/>
              <a:gd name="connsiteY292" fmla="*/ 385462 h 622144"/>
              <a:gd name="connsiteX293" fmla="*/ 1237216 w 3245936"/>
              <a:gd name="connsiteY293" fmla="*/ 384310 h 622144"/>
              <a:gd name="connsiteX294" fmla="*/ 1190106 w 3245936"/>
              <a:gd name="connsiteY294" fmla="*/ 409799 h 622144"/>
              <a:gd name="connsiteX295" fmla="*/ 1207336 w 3245936"/>
              <a:gd name="connsiteY295" fmla="*/ 467587 h 622144"/>
              <a:gd name="connsiteX296" fmla="*/ 1208775 w 3245936"/>
              <a:gd name="connsiteY296" fmla="*/ 467625 h 622144"/>
              <a:gd name="connsiteX297" fmla="*/ 1208803 w 3245936"/>
              <a:gd name="connsiteY297" fmla="*/ 467634 h 622144"/>
              <a:gd name="connsiteX298" fmla="*/ 1211165 w 3245936"/>
              <a:gd name="connsiteY298" fmla="*/ 461386 h 622144"/>
              <a:gd name="connsiteX299" fmla="*/ 1238664 w 3245936"/>
              <a:gd name="connsiteY299" fmla="*/ 385481 h 622144"/>
              <a:gd name="connsiteX300" fmla="*/ 1237216 w 3245936"/>
              <a:gd name="connsiteY300" fmla="*/ 384310 h 622144"/>
              <a:gd name="connsiteX301" fmla="*/ 2339726 w 3245936"/>
              <a:gd name="connsiteY301" fmla="*/ 383967 h 622144"/>
              <a:gd name="connsiteX302" fmla="*/ 2331486 w 3245936"/>
              <a:gd name="connsiteY302" fmla="*/ 422305 h 622144"/>
              <a:gd name="connsiteX303" fmla="*/ 2333344 w 3245936"/>
              <a:gd name="connsiteY303" fmla="*/ 423781 h 622144"/>
              <a:gd name="connsiteX304" fmla="*/ 2374892 w 3245936"/>
              <a:gd name="connsiteY304" fmla="*/ 404598 h 622144"/>
              <a:gd name="connsiteX305" fmla="*/ 1393541 w 3245936"/>
              <a:gd name="connsiteY305" fmla="*/ 383795 h 622144"/>
              <a:gd name="connsiteX306" fmla="*/ 1382644 w 3245936"/>
              <a:gd name="connsiteY306" fmla="*/ 393625 h 622144"/>
              <a:gd name="connsiteX307" fmla="*/ 1394112 w 3245936"/>
              <a:gd name="connsiteY307" fmla="*/ 383795 h 622144"/>
              <a:gd name="connsiteX308" fmla="*/ 1392150 w 3245936"/>
              <a:gd name="connsiteY308" fmla="*/ 383795 h 622144"/>
              <a:gd name="connsiteX309" fmla="*/ 1374605 w 3245936"/>
              <a:gd name="connsiteY309" fmla="*/ 383833 h 622144"/>
              <a:gd name="connsiteX310" fmla="*/ 1374595 w 3245936"/>
              <a:gd name="connsiteY310" fmla="*/ 384205 h 622144"/>
              <a:gd name="connsiteX311" fmla="*/ 1370309 w 3245936"/>
              <a:gd name="connsiteY311" fmla="*/ 386881 h 622144"/>
              <a:gd name="connsiteX312" fmla="*/ 1369957 w 3245936"/>
              <a:gd name="connsiteY312" fmla="*/ 386710 h 622144"/>
              <a:gd name="connsiteX313" fmla="*/ 1359432 w 3245936"/>
              <a:gd name="connsiteY313" fmla="*/ 412180 h 622144"/>
              <a:gd name="connsiteX314" fmla="*/ 1360194 w 3245936"/>
              <a:gd name="connsiteY314" fmla="*/ 412656 h 622144"/>
              <a:gd name="connsiteX315" fmla="*/ 1367261 w 3245936"/>
              <a:gd name="connsiteY315" fmla="*/ 383738 h 622144"/>
              <a:gd name="connsiteX316" fmla="*/ 1366861 w 3245936"/>
              <a:gd name="connsiteY316" fmla="*/ 385157 h 622144"/>
              <a:gd name="connsiteX317" fmla="*/ 1367833 w 3245936"/>
              <a:gd name="connsiteY317" fmla="*/ 384634 h 622144"/>
              <a:gd name="connsiteX318" fmla="*/ 1367604 w 3245936"/>
              <a:gd name="connsiteY318" fmla="*/ 383738 h 622144"/>
              <a:gd name="connsiteX319" fmla="*/ 1243417 w 3245936"/>
              <a:gd name="connsiteY319" fmla="*/ 383595 h 622144"/>
              <a:gd name="connsiteX320" fmla="*/ 1240702 w 3245936"/>
              <a:gd name="connsiteY320" fmla="*/ 385824 h 622144"/>
              <a:gd name="connsiteX321" fmla="*/ 1209622 w 3245936"/>
              <a:gd name="connsiteY321" fmla="*/ 468015 h 622144"/>
              <a:gd name="connsiteX322" fmla="*/ 1210832 w 3245936"/>
              <a:gd name="connsiteY322" fmla="*/ 469035 h 622144"/>
              <a:gd name="connsiteX323" fmla="*/ 1326446 w 3245936"/>
              <a:gd name="connsiteY323" fmla="*/ 406884 h 622144"/>
              <a:gd name="connsiteX324" fmla="*/ 1341429 w 3245936"/>
              <a:gd name="connsiteY324" fmla="*/ 383519 h 622144"/>
              <a:gd name="connsiteX325" fmla="*/ 1347773 w 3245936"/>
              <a:gd name="connsiteY325" fmla="*/ 395416 h 622144"/>
              <a:gd name="connsiteX326" fmla="*/ 1365728 w 3245936"/>
              <a:gd name="connsiteY326" fmla="*/ 385748 h 622144"/>
              <a:gd name="connsiteX327" fmla="*/ 1366299 w 3245936"/>
              <a:gd name="connsiteY327" fmla="*/ 383719 h 622144"/>
              <a:gd name="connsiteX328" fmla="*/ 1332676 w 3245936"/>
              <a:gd name="connsiteY328" fmla="*/ 383443 h 622144"/>
              <a:gd name="connsiteX329" fmla="*/ 1343982 w 3245936"/>
              <a:gd name="connsiteY329" fmla="*/ 397454 h 622144"/>
              <a:gd name="connsiteX330" fmla="*/ 1346982 w 3245936"/>
              <a:gd name="connsiteY330" fmla="*/ 395835 h 622144"/>
              <a:gd name="connsiteX331" fmla="*/ 1340401 w 3245936"/>
              <a:gd name="connsiteY331" fmla="*/ 383510 h 622144"/>
              <a:gd name="connsiteX332" fmla="*/ 1243636 w 3245936"/>
              <a:gd name="connsiteY332" fmla="*/ 382719 h 622144"/>
              <a:gd name="connsiteX333" fmla="*/ 1243636 w 3245936"/>
              <a:gd name="connsiteY333" fmla="*/ 382919 h 622144"/>
              <a:gd name="connsiteX334" fmla="*/ 1327342 w 3245936"/>
              <a:gd name="connsiteY334" fmla="*/ 406408 h 622144"/>
              <a:gd name="connsiteX335" fmla="*/ 1343287 w 3245936"/>
              <a:gd name="connsiteY335" fmla="*/ 397845 h 622144"/>
              <a:gd name="connsiteX336" fmla="*/ 1331676 w 3245936"/>
              <a:gd name="connsiteY336" fmla="*/ 383443 h 622144"/>
              <a:gd name="connsiteX337" fmla="*/ 1367909 w 3245936"/>
              <a:gd name="connsiteY337" fmla="*/ 381405 h 622144"/>
              <a:gd name="connsiteX338" fmla="*/ 1367471 w 3245936"/>
              <a:gd name="connsiteY338" fmla="*/ 382986 h 622144"/>
              <a:gd name="connsiteX339" fmla="*/ 1367623 w 3245936"/>
              <a:gd name="connsiteY339" fmla="*/ 382986 h 622144"/>
              <a:gd name="connsiteX340" fmla="*/ 1367623 w 3245936"/>
              <a:gd name="connsiteY340" fmla="*/ 382586 h 622144"/>
              <a:gd name="connsiteX341" fmla="*/ 1368099 w 3245936"/>
              <a:gd name="connsiteY341" fmla="*/ 381557 h 622144"/>
              <a:gd name="connsiteX342" fmla="*/ 1368214 w 3245936"/>
              <a:gd name="connsiteY342" fmla="*/ 380347 h 622144"/>
              <a:gd name="connsiteX343" fmla="*/ 1368118 w 3245936"/>
              <a:gd name="connsiteY343" fmla="*/ 380662 h 622144"/>
              <a:gd name="connsiteX344" fmla="*/ 1368547 w 3245936"/>
              <a:gd name="connsiteY344" fmla="*/ 380985 h 622144"/>
              <a:gd name="connsiteX345" fmla="*/ 1368642 w 3245936"/>
              <a:gd name="connsiteY345" fmla="*/ 380890 h 622144"/>
              <a:gd name="connsiteX346" fmla="*/ 2340507 w 3245936"/>
              <a:gd name="connsiteY346" fmla="*/ 380319 h 622144"/>
              <a:gd name="connsiteX347" fmla="*/ 2339926 w 3245936"/>
              <a:gd name="connsiteY347" fmla="*/ 382995 h 622144"/>
              <a:gd name="connsiteX348" fmla="*/ 2375911 w 3245936"/>
              <a:gd name="connsiteY348" fmla="*/ 404131 h 622144"/>
              <a:gd name="connsiteX349" fmla="*/ 2403029 w 3245936"/>
              <a:gd name="connsiteY349" fmla="*/ 391615 h 622144"/>
              <a:gd name="connsiteX350" fmla="*/ 2333487 w 3245936"/>
              <a:gd name="connsiteY350" fmla="*/ 380290 h 622144"/>
              <a:gd name="connsiteX351" fmla="*/ 2330877 w 3245936"/>
              <a:gd name="connsiteY351" fmla="*/ 381624 h 622144"/>
              <a:gd name="connsiteX352" fmla="*/ 2330553 w 3245936"/>
              <a:gd name="connsiteY352" fmla="*/ 422115 h 622144"/>
              <a:gd name="connsiteX353" fmla="*/ 2330581 w 3245936"/>
              <a:gd name="connsiteY353" fmla="*/ 422115 h 622144"/>
              <a:gd name="connsiteX354" fmla="*/ 2338878 w 3245936"/>
              <a:gd name="connsiteY354" fmla="*/ 383453 h 622144"/>
              <a:gd name="connsiteX355" fmla="*/ 2520548 w 3245936"/>
              <a:gd name="connsiteY355" fmla="*/ 379947 h 622144"/>
              <a:gd name="connsiteX356" fmla="*/ 2506032 w 3245936"/>
              <a:gd name="connsiteY356" fmla="*/ 391377 h 622144"/>
              <a:gd name="connsiteX357" fmla="*/ 2532454 w 3245936"/>
              <a:gd name="connsiteY357" fmla="*/ 406789 h 622144"/>
              <a:gd name="connsiteX358" fmla="*/ 2533416 w 3245936"/>
              <a:gd name="connsiteY358" fmla="*/ 405865 h 622144"/>
              <a:gd name="connsiteX359" fmla="*/ 879362 w 3245936"/>
              <a:gd name="connsiteY359" fmla="*/ 379585 h 622144"/>
              <a:gd name="connsiteX360" fmla="*/ 876038 w 3245936"/>
              <a:gd name="connsiteY360" fmla="*/ 380614 h 622144"/>
              <a:gd name="connsiteX361" fmla="*/ 875952 w 3245936"/>
              <a:gd name="connsiteY361" fmla="*/ 380576 h 622144"/>
              <a:gd name="connsiteX362" fmla="*/ 821183 w 3245936"/>
              <a:gd name="connsiteY362" fmla="*/ 521184 h 622144"/>
              <a:gd name="connsiteX363" fmla="*/ 822517 w 3245936"/>
              <a:gd name="connsiteY363" fmla="*/ 522356 h 622144"/>
              <a:gd name="connsiteX364" fmla="*/ 967202 w 3245936"/>
              <a:gd name="connsiteY364" fmla="*/ 452385 h 622144"/>
              <a:gd name="connsiteX365" fmla="*/ 967040 w 3245936"/>
              <a:gd name="connsiteY365" fmla="*/ 450451 h 622144"/>
              <a:gd name="connsiteX366" fmla="*/ 967545 w 3245936"/>
              <a:gd name="connsiteY366" fmla="*/ 449356 h 622144"/>
              <a:gd name="connsiteX367" fmla="*/ 2334068 w 3245936"/>
              <a:gd name="connsiteY367" fmla="*/ 379147 h 622144"/>
              <a:gd name="connsiteX368" fmla="*/ 2333915 w 3245936"/>
              <a:gd name="connsiteY368" fmla="*/ 379471 h 622144"/>
              <a:gd name="connsiteX369" fmla="*/ 2339087 w 3245936"/>
              <a:gd name="connsiteY369" fmla="*/ 382510 h 622144"/>
              <a:gd name="connsiteX370" fmla="*/ 2339602 w 3245936"/>
              <a:gd name="connsiteY370" fmla="*/ 380138 h 622144"/>
              <a:gd name="connsiteX371" fmla="*/ 987471 w 3245936"/>
              <a:gd name="connsiteY371" fmla="*/ 379138 h 622144"/>
              <a:gd name="connsiteX372" fmla="*/ 971593 w 3245936"/>
              <a:gd name="connsiteY372" fmla="*/ 447899 h 622144"/>
              <a:gd name="connsiteX373" fmla="*/ 972450 w 3245936"/>
              <a:gd name="connsiteY373" fmla="*/ 448280 h 622144"/>
              <a:gd name="connsiteX374" fmla="*/ 1017836 w 3245936"/>
              <a:gd name="connsiteY374" fmla="*/ 393282 h 622144"/>
              <a:gd name="connsiteX375" fmla="*/ 2482029 w 3245936"/>
              <a:gd name="connsiteY375" fmla="*/ 378052 h 622144"/>
              <a:gd name="connsiteX376" fmla="*/ 2486210 w 3245936"/>
              <a:gd name="connsiteY376" fmla="*/ 402741 h 622144"/>
              <a:gd name="connsiteX377" fmla="*/ 2487201 w 3245936"/>
              <a:gd name="connsiteY377" fmla="*/ 402769 h 622144"/>
              <a:gd name="connsiteX378" fmla="*/ 2488868 w 3245936"/>
              <a:gd name="connsiteY378" fmla="*/ 403769 h 622144"/>
              <a:gd name="connsiteX379" fmla="*/ 2504737 w 3245936"/>
              <a:gd name="connsiteY379" fmla="*/ 391292 h 622144"/>
              <a:gd name="connsiteX380" fmla="*/ 984956 w 3245936"/>
              <a:gd name="connsiteY380" fmla="*/ 377966 h 622144"/>
              <a:gd name="connsiteX381" fmla="*/ 981699 w 3245936"/>
              <a:gd name="connsiteY381" fmla="*/ 379595 h 622144"/>
              <a:gd name="connsiteX382" fmla="*/ 971907 w 3245936"/>
              <a:gd name="connsiteY382" fmla="*/ 444012 h 622144"/>
              <a:gd name="connsiteX383" fmla="*/ 986947 w 3245936"/>
              <a:gd name="connsiteY383" fmla="*/ 378900 h 622144"/>
              <a:gd name="connsiteX384" fmla="*/ 2310693 w 3245936"/>
              <a:gd name="connsiteY384" fmla="*/ 377814 h 622144"/>
              <a:gd name="connsiteX385" fmla="*/ 2329381 w 3245936"/>
              <a:gd name="connsiteY385" fmla="*/ 422219 h 622144"/>
              <a:gd name="connsiteX386" fmla="*/ 2330105 w 3245936"/>
              <a:gd name="connsiteY386" fmla="*/ 422115 h 622144"/>
              <a:gd name="connsiteX387" fmla="*/ 2330429 w 3245936"/>
              <a:gd name="connsiteY387" fmla="*/ 381614 h 622144"/>
              <a:gd name="connsiteX388" fmla="*/ 2329886 w 3245936"/>
              <a:gd name="connsiteY388" fmla="*/ 381595 h 622144"/>
              <a:gd name="connsiteX389" fmla="*/ 2327181 w 3245936"/>
              <a:gd name="connsiteY389" fmla="*/ 378347 h 622144"/>
              <a:gd name="connsiteX390" fmla="*/ 2340145 w 3245936"/>
              <a:gd name="connsiteY390" fmla="*/ 377538 h 622144"/>
              <a:gd name="connsiteX391" fmla="*/ 2334182 w 3245936"/>
              <a:gd name="connsiteY391" fmla="*/ 378138 h 622144"/>
              <a:gd name="connsiteX392" fmla="*/ 2334182 w 3245936"/>
              <a:gd name="connsiteY392" fmla="*/ 378309 h 622144"/>
              <a:gd name="connsiteX393" fmla="*/ 2339773 w 3245936"/>
              <a:gd name="connsiteY393" fmla="*/ 379319 h 622144"/>
              <a:gd name="connsiteX394" fmla="*/ 978431 w 3245936"/>
              <a:gd name="connsiteY394" fmla="*/ 376461 h 622144"/>
              <a:gd name="connsiteX395" fmla="*/ 880334 w 3245936"/>
              <a:gd name="connsiteY395" fmla="*/ 377423 h 622144"/>
              <a:gd name="connsiteX396" fmla="*/ 880315 w 3245936"/>
              <a:gd name="connsiteY396" fmla="*/ 377928 h 622144"/>
              <a:gd name="connsiteX397" fmla="*/ 879810 w 3245936"/>
              <a:gd name="connsiteY397" fmla="*/ 379033 h 622144"/>
              <a:gd name="connsiteX398" fmla="*/ 968002 w 3245936"/>
              <a:gd name="connsiteY398" fmla="*/ 448804 h 622144"/>
              <a:gd name="connsiteX399" fmla="*/ 970774 w 3245936"/>
              <a:gd name="connsiteY399" fmla="*/ 447765 h 622144"/>
              <a:gd name="connsiteX400" fmla="*/ 981146 w 3245936"/>
              <a:gd name="connsiteY400" fmla="*/ 379585 h 622144"/>
              <a:gd name="connsiteX401" fmla="*/ 978431 w 3245936"/>
              <a:gd name="connsiteY401" fmla="*/ 376461 h 622144"/>
              <a:gd name="connsiteX402" fmla="*/ 2204632 w 3245936"/>
              <a:gd name="connsiteY402" fmla="*/ 374909 h 622144"/>
              <a:gd name="connsiteX403" fmla="*/ 2125537 w 3245936"/>
              <a:gd name="connsiteY403" fmla="*/ 385586 h 622144"/>
              <a:gd name="connsiteX404" fmla="*/ 2110125 w 3245936"/>
              <a:gd name="connsiteY404" fmla="*/ 413209 h 622144"/>
              <a:gd name="connsiteX405" fmla="*/ 2111164 w 3245936"/>
              <a:gd name="connsiteY405" fmla="*/ 414466 h 622144"/>
              <a:gd name="connsiteX406" fmla="*/ 2204718 w 3245936"/>
              <a:gd name="connsiteY406" fmla="*/ 375109 h 622144"/>
              <a:gd name="connsiteX407" fmla="*/ 2204632 w 3245936"/>
              <a:gd name="connsiteY407" fmla="*/ 374909 h 622144"/>
              <a:gd name="connsiteX408" fmla="*/ 2211566 w 3245936"/>
              <a:gd name="connsiteY408" fmla="*/ 374528 h 622144"/>
              <a:gd name="connsiteX409" fmla="*/ 2211548 w 3245936"/>
              <a:gd name="connsiteY409" fmla="*/ 374851 h 622144"/>
              <a:gd name="connsiteX410" fmla="*/ 2211452 w 3245936"/>
              <a:gd name="connsiteY410" fmla="*/ 375071 h 622144"/>
              <a:gd name="connsiteX411" fmla="*/ 2327219 w 3245936"/>
              <a:gd name="connsiteY411" fmla="*/ 423896 h 622144"/>
              <a:gd name="connsiteX412" fmla="*/ 2328495 w 3245936"/>
              <a:gd name="connsiteY412" fmla="*/ 422543 h 622144"/>
              <a:gd name="connsiteX413" fmla="*/ 2309645 w 3245936"/>
              <a:gd name="connsiteY413" fmla="*/ 377766 h 622144"/>
              <a:gd name="connsiteX414" fmla="*/ 987185 w 3245936"/>
              <a:gd name="connsiteY414" fmla="*/ 373966 h 622144"/>
              <a:gd name="connsiteX415" fmla="*/ 985242 w 3245936"/>
              <a:gd name="connsiteY415" fmla="*/ 374880 h 622144"/>
              <a:gd name="connsiteX416" fmla="*/ 985442 w 3245936"/>
              <a:gd name="connsiteY416" fmla="*/ 376909 h 622144"/>
              <a:gd name="connsiteX417" fmla="*/ 985299 w 3245936"/>
              <a:gd name="connsiteY417" fmla="*/ 377204 h 622144"/>
              <a:gd name="connsiteX418" fmla="*/ 987147 w 3245936"/>
              <a:gd name="connsiteY418" fmla="*/ 378052 h 622144"/>
              <a:gd name="connsiteX419" fmla="*/ 988004 w 3245936"/>
              <a:gd name="connsiteY419" fmla="*/ 374337 h 622144"/>
              <a:gd name="connsiteX420" fmla="*/ 987185 w 3245936"/>
              <a:gd name="connsiteY420" fmla="*/ 373966 h 622144"/>
              <a:gd name="connsiteX421" fmla="*/ 986309 w 3245936"/>
              <a:gd name="connsiteY421" fmla="*/ 373165 h 622144"/>
              <a:gd name="connsiteX422" fmla="*/ 984928 w 3245936"/>
              <a:gd name="connsiteY422" fmla="*/ 374156 h 622144"/>
              <a:gd name="connsiteX423" fmla="*/ 985023 w 3245936"/>
              <a:gd name="connsiteY423" fmla="*/ 374328 h 622144"/>
              <a:gd name="connsiteX424" fmla="*/ 986661 w 3245936"/>
              <a:gd name="connsiteY424" fmla="*/ 373546 h 622144"/>
              <a:gd name="connsiteX425" fmla="*/ 986309 w 3245936"/>
              <a:gd name="connsiteY425" fmla="*/ 373165 h 622144"/>
              <a:gd name="connsiteX426" fmla="*/ 991995 w 3245936"/>
              <a:gd name="connsiteY426" fmla="*/ 373003 h 622144"/>
              <a:gd name="connsiteX427" fmla="*/ 988557 w 3245936"/>
              <a:gd name="connsiteY427" fmla="*/ 374470 h 622144"/>
              <a:gd name="connsiteX428" fmla="*/ 987671 w 3245936"/>
              <a:gd name="connsiteY428" fmla="*/ 378309 h 622144"/>
              <a:gd name="connsiteX429" fmla="*/ 1018389 w 3245936"/>
              <a:gd name="connsiteY429" fmla="*/ 392635 h 622144"/>
              <a:gd name="connsiteX430" fmla="*/ 1021675 w 3245936"/>
              <a:gd name="connsiteY430" fmla="*/ 388663 h 622144"/>
              <a:gd name="connsiteX431" fmla="*/ 979355 w 3245936"/>
              <a:gd name="connsiteY431" fmla="*/ 371851 h 622144"/>
              <a:gd name="connsiteX432" fmla="*/ 891602 w 3245936"/>
              <a:gd name="connsiteY432" fmla="*/ 376680 h 622144"/>
              <a:gd name="connsiteX433" fmla="*/ 978460 w 3245936"/>
              <a:gd name="connsiteY433" fmla="*/ 375823 h 622144"/>
              <a:gd name="connsiteX434" fmla="*/ 978470 w 3245936"/>
              <a:gd name="connsiteY434" fmla="*/ 375309 h 622144"/>
              <a:gd name="connsiteX435" fmla="*/ 980003 w 3245936"/>
              <a:gd name="connsiteY435" fmla="*/ 373137 h 622144"/>
              <a:gd name="connsiteX436" fmla="*/ 983489 w 3245936"/>
              <a:gd name="connsiteY436" fmla="*/ 371622 h 622144"/>
              <a:gd name="connsiteX437" fmla="*/ 980222 w 3245936"/>
              <a:gd name="connsiteY437" fmla="*/ 371803 h 622144"/>
              <a:gd name="connsiteX438" fmla="*/ 980737 w 3245936"/>
              <a:gd name="connsiteY438" fmla="*/ 372813 h 622144"/>
              <a:gd name="connsiteX439" fmla="*/ 982756 w 3245936"/>
              <a:gd name="connsiteY439" fmla="*/ 372613 h 622144"/>
              <a:gd name="connsiteX440" fmla="*/ 983004 w 3245936"/>
              <a:gd name="connsiteY440" fmla="*/ 372727 h 622144"/>
              <a:gd name="connsiteX441" fmla="*/ 985556 w 3245936"/>
              <a:gd name="connsiteY441" fmla="*/ 371518 h 622144"/>
              <a:gd name="connsiteX442" fmla="*/ 984356 w 3245936"/>
              <a:gd name="connsiteY442" fmla="*/ 371575 h 622144"/>
              <a:gd name="connsiteX443" fmla="*/ 983708 w 3245936"/>
              <a:gd name="connsiteY443" fmla="*/ 373051 h 622144"/>
              <a:gd name="connsiteX444" fmla="*/ 984718 w 3245936"/>
              <a:gd name="connsiteY444" fmla="*/ 373918 h 622144"/>
              <a:gd name="connsiteX445" fmla="*/ 986099 w 3245936"/>
              <a:gd name="connsiteY445" fmla="*/ 372927 h 622144"/>
              <a:gd name="connsiteX446" fmla="*/ 985556 w 3245936"/>
              <a:gd name="connsiteY446" fmla="*/ 371518 h 622144"/>
              <a:gd name="connsiteX447" fmla="*/ 992757 w 3245936"/>
              <a:gd name="connsiteY447" fmla="*/ 370670 h 622144"/>
              <a:gd name="connsiteX448" fmla="*/ 992576 w 3245936"/>
              <a:gd name="connsiteY448" fmla="*/ 370698 h 622144"/>
              <a:gd name="connsiteX449" fmla="*/ 992576 w 3245936"/>
              <a:gd name="connsiteY449" fmla="*/ 370756 h 622144"/>
              <a:gd name="connsiteX450" fmla="*/ 2096914 w 3245936"/>
              <a:gd name="connsiteY450" fmla="*/ 368908 h 622144"/>
              <a:gd name="connsiteX451" fmla="*/ 2075397 w 3245936"/>
              <a:gd name="connsiteY451" fmla="*/ 390168 h 622144"/>
              <a:gd name="connsiteX452" fmla="*/ 2075940 w 3245936"/>
              <a:gd name="connsiteY452" fmla="*/ 391149 h 622144"/>
              <a:gd name="connsiteX453" fmla="*/ 2076321 w 3245936"/>
              <a:gd name="connsiteY453" fmla="*/ 391454 h 622144"/>
              <a:gd name="connsiteX454" fmla="*/ 2101277 w 3245936"/>
              <a:gd name="connsiteY454" fmla="*/ 388091 h 622144"/>
              <a:gd name="connsiteX455" fmla="*/ 2462541 w 3245936"/>
              <a:gd name="connsiteY455" fmla="*/ 368479 h 622144"/>
              <a:gd name="connsiteX456" fmla="*/ 2462074 w 3245936"/>
              <a:gd name="connsiteY456" fmla="*/ 368651 h 622144"/>
              <a:gd name="connsiteX457" fmla="*/ 2471237 w 3245936"/>
              <a:gd name="connsiteY457" fmla="*/ 403074 h 622144"/>
              <a:gd name="connsiteX458" fmla="*/ 2483029 w 3245936"/>
              <a:gd name="connsiteY458" fmla="*/ 405217 h 622144"/>
              <a:gd name="connsiteX459" fmla="*/ 2484343 w 3245936"/>
              <a:gd name="connsiteY459" fmla="*/ 403388 h 622144"/>
              <a:gd name="connsiteX460" fmla="*/ 2342097 w 3245936"/>
              <a:gd name="connsiteY460" fmla="*/ 368479 h 622144"/>
              <a:gd name="connsiteX461" fmla="*/ 2333591 w 3245936"/>
              <a:gd name="connsiteY461" fmla="*/ 376090 h 622144"/>
              <a:gd name="connsiteX462" fmla="*/ 2334172 w 3245936"/>
              <a:gd name="connsiteY462" fmla="*/ 377395 h 622144"/>
              <a:gd name="connsiteX463" fmla="*/ 2340307 w 3245936"/>
              <a:gd name="connsiteY463" fmla="*/ 376785 h 622144"/>
              <a:gd name="connsiteX464" fmla="*/ 2463769 w 3245936"/>
              <a:gd name="connsiteY464" fmla="*/ 367403 h 622144"/>
              <a:gd name="connsiteX465" fmla="*/ 2462912 w 3245936"/>
              <a:gd name="connsiteY465" fmla="*/ 368241 h 622144"/>
              <a:gd name="connsiteX466" fmla="*/ 2484715 w 3245936"/>
              <a:gd name="connsiteY466" fmla="*/ 403141 h 622144"/>
              <a:gd name="connsiteX467" fmla="*/ 2485410 w 3245936"/>
              <a:gd name="connsiteY467" fmla="*/ 402874 h 622144"/>
              <a:gd name="connsiteX468" fmla="*/ 2481115 w 3245936"/>
              <a:gd name="connsiteY468" fmla="*/ 377528 h 622144"/>
              <a:gd name="connsiteX469" fmla="*/ 2457797 w 3245936"/>
              <a:gd name="connsiteY469" fmla="*/ 367203 h 622144"/>
              <a:gd name="connsiteX470" fmla="*/ 2405696 w 3245936"/>
              <a:gd name="connsiteY470" fmla="*/ 391244 h 622144"/>
              <a:gd name="connsiteX471" fmla="*/ 2470485 w 3245936"/>
              <a:gd name="connsiteY471" fmla="*/ 402969 h 622144"/>
              <a:gd name="connsiteX472" fmla="*/ 2461427 w 3245936"/>
              <a:gd name="connsiteY472" fmla="*/ 368889 h 622144"/>
              <a:gd name="connsiteX473" fmla="*/ 2460036 w 3245936"/>
              <a:gd name="connsiteY473" fmla="*/ 368851 h 622144"/>
              <a:gd name="connsiteX474" fmla="*/ 2457797 w 3245936"/>
              <a:gd name="connsiteY474" fmla="*/ 367203 h 622144"/>
              <a:gd name="connsiteX475" fmla="*/ 986328 w 3245936"/>
              <a:gd name="connsiteY475" fmla="*/ 367050 h 622144"/>
              <a:gd name="connsiteX476" fmla="*/ 984661 w 3245936"/>
              <a:gd name="connsiteY476" fmla="*/ 370879 h 622144"/>
              <a:gd name="connsiteX477" fmla="*/ 985566 w 3245936"/>
              <a:gd name="connsiteY477" fmla="*/ 370822 h 622144"/>
              <a:gd name="connsiteX478" fmla="*/ 985585 w 3245936"/>
              <a:gd name="connsiteY478" fmla="*/ 370175 h 622144"/>
              <a:gd name="connsiteX479" fmla="*/ 986966 w 3245936"/>
              <a:gd name="connsiteY479" fmla="*/ 368146 h 622144"/>
              <a:gd name="connsiteX480" fmla="*/ 1177199 w 3245936"/>
              <a:gd name="connsiteY480" fmla="*/ 366479 h 622144"/>
              <a:gd name="connsiteX481" fmla="*/ 1189896 w 3245936"/>
              <a:gd name="connsiteY481" fmla="*/ 409084 h 622144"/>
              <a:gd name="connsiteX482" fmla="*/ 1236902 w 3245936"/>
              <a:gd name="connsiteY482" fmla="*/ 383643 h 622144"/>
              <a:gd name="connsiteX483" fmla="*/ 1236654 w 3245936"/>
              <a:gd name="connsiteY483" fmla="*/ 381871 h 622144"/>
              <a:gd name="connsiteX484" fmla="*/ 2457378 w 3245936"/>
              <a:gd name="connsiteY484" fmla="*/ 366079 h 622144"/>
              <a:gd name="connsiteX485" fmla="*/ 2341126 w 3245936"/>
              <a:gd name="connsiteY485" fmla="*/ 377452 h 622144"/>
              <a:gd name="connsiteX486" fmla="*/ 2340687 w 3245936"/>
              <a:gd name="connsiteY486" fmla="*/ 379500 h 622144"/>
              <a:gd name="connsiteX487" fmla="*/ 2404372 w 3245936"/>
              <a:gd name="connsiteY487" fmla="*/ 390996 h 622144"/>
              <a:gd name="connsiteX488" fmla="*/ 2457521 w 3245936"/>
              <a:gd name="connsiteY488" fmla="*/ 366479 h 622144"/>
              <a:gd name="connsiteX489" fmla="*/ 2457378 w 3245936"/>
              <a:gd name="connsiteY489" fmla="*/ 366079 h 622144"/>
              <a:gd name="connsiteX490" fmla="*/ 1979204 w 3245936"/>
              <a:gd name="connsiteY490" fmla="*/ 365717 h 622144"/>
              <a:gd name="connsiteX491" fmla="*/ 2104953 w 3245936"/>
              <a:gd name="connsiteY491" fmla="*/ 414495 h 622144"/>
              <a:gd name="connsiteX492" fmla="*/ 2105020 w 3245936"/>
              <a:gd name="connsiteY492" fmla="*/ 414342 h 622144"/>
              <a:gd name="connsiteX493" fmla="*/ 2104858 w 3245936"/>
              <a:gd name="connsiteY493" fmla="*/ 414228 h 622144"/>
              <a:gd name="connsiteX494" fmla="*/ 2075454 w 3245936"/>
              <a:gd name="connsiteY494" fmla="*/ 394502 h 622144"/>
              <a:gd name="connsiteX495" fmla="*/ 2071816 w 3245936"/>
              <a:gd name="connsiteY495" fmla="*/ 395835 h 622144"/>
              <a:gd name="connsiteX496" fmla="*/ 2069139 w 3245936"/>
              <a:gd name="connsiteY496" fmla="*/ 391673 h 622144"/>
              <a:gd name="connsiteX497" fmla="*/ 782007 w 3245936"/>
              <a:gd name="connsiteY497" fmla="*/ 364355 h 622144"/>
              <a:gd name="connsiteX498" fmla="*/ 691500 w 3245936"/>
              <a:gd name="connsiteY498" fmla="*/ 456871 h 622144"/>
              <a:gd name="connsiteX499" fmla="*/ 692253 w 3245936"/>
              <a:gd name="connsiteY499" fmla="*/ 459881 h 622144"/>
              <a:gd name="connsiteX500" fmla="*/ 692081 w 3245936"/>
              <a:gd name="connsiteY500" fmla="*/ 460281 h 622144"/>
              <a:gd name="connsiteX501" fmla="*/ 816554 w 3245936"/>
              <a:gd name="connsiteY501" fmla="*/ 522346 h 622144"/>
              <a:gd name="connsiteX502" fmla="*/ 818364 w 3245936"/>
              <a:gd name="connsiteY502" fmla="*/ 520955 h 622144"/>
              <a:gd name="connsiteX503" fmla="*/ 784512 w 3245936"/>
              <a:gd name="connsiteY503" fmla="*/ 365079 h 622144"/>
              <a:gd name="connsiteX504" fmla="*/ 783398 w 3245936"/>
              <a:gd name="connsiteY504" fmla="*/ 365050 h 622144"/>
              <a:gd name="connsiteX505" fmla="*/ 782007 w 3245936"/>
              <a:gd name="connsiteY505" fmla="*/ 364355 h 622144"/>
              <a:gd name="connsiteX506" fmla="*/ 787646 w 3245936"/>
              <a:gd name="connsiteY506" fmla="*/ 362459 h 622144"/>
              <a:gd name="connsiteX507" fmla="*/ 785360 w 3245936"/>
              <a:gd name="connsiteY507" fmla="*/ 364888 h 622144"/>
              <a:gd name="connsiteX508" fmla="*/ 819202 w 3245936"/>
              <a:gd name="connsiteY508" fmla="*/ 520755 h 622144"/>
              <a:gd name="connsiteX509" fmla="*/ 820326 w 3245936"/>
              <a:gd name="connsiteY509" fmla="*/ 520803 h 622144"/>
              <a:gd name="connsiteX510" fmla="*/ 820421 w 3245936"/>
              <a:gd name="connsiteY510" fmla="*/ 520841 h 622144"/>
              <a:gd name="connsiteX511" fmla="*/ 875181 w 3245936"/>
              <a:gd name="connsiteY511" fmla="*/ 380233 h 622144"/>
              <a:gd name="connsiteX512" fmla="*/ 873342 w 3245936"/>
              <a:gd name="connsiteY512" fmla="*/ 376861 h 622144"/>
              <a:gd name="connsiteX513" fmla="*/ 2304083 w 3245936"/>
              <a:gd name="connsiteY513" fmla="*/ 362116 h 622144"/>
              <a:gd name="connsiteX514" fmla="*/ 2310379 w 3245936"/>
              <a:gd name="connsiteY514" fmla="*/ 377061 h 622144"/>
              <a:gd name="connsiteX515" fmla="*/ 2327200 w 3245936"/>
              <a:gd name="connsiteY515" fmla="*/ 377623 h 622144"/>
              <a:gd name="connsiteX516" fmla="*/ 2327210 w 3245936"/>
              <a:gd name="connsiteY516" fmla="*/ 377290 h 622144"/>
              <a:gd name="connsiteX517" fmla="*/ 2327495 w 3245936"/>
              <a:gd name="connsiteY517" fmla="*/ 376642 h 622144"/>
              <a:gd name="connsiteX518" fmla="*/ 1157121 w 3245936"/>
              <a:gd name="connsiteY518" fmla="*/ 361278 h 622144"/>
              <a:gd name="connsiteX519" fmla="*/ 1128365 w 3245936"/>
              <a:gd name="connsiteY519" fmla="*/ 440460 h 622144"/>
              <a:gd name="connsiteX520" fmla="*/ 1129774 w 3245936"/>
              <a:gd name="connsiteY520" fmla="*/ 441612 h 622144"/>
              <a:gd name="connsiteX521" fmla="*/ 1189191 w 3245936"/>
              <a:gd name="connsiteY521" fmla="*/ 409456 h 622144"/>
              <a:gd name="connsiteX522" fmla="*/ 1176313 w 3245936"/>
              <a:gd name="connsiteY522" fmla="*/ 366241 h 622144"/>
              <a:gd name="connsiteX523" fmla="*/ 1045783 w 3245936"/>
              <a:gd name="connsiteY523" fmla="*/ 359430 h 622144"/>
              <a:gd name="connsiteX524" fmla="*/ 995329 w 3245936"/>
              <a:gd name="connsiteY524" fmla="*/ 370117 h 622144"/>
              <a:gd name="connsiteX525" fmla="*/ 992557 w 3245936"/>
              <a:gd name="connsiteY525" fmla="*/ 371422 h 622144"/>
              <a:gd name="connsiteX526" fmla="*/ 992548 w 3245936"/>
              <a:gd name="connsiteY526" fmla="*/ 371775 h 622144"/>
              <a:gd name="connsiteX527" fmla="*/ 992348 w 3245936"/>
              <a:gd name="connsiteY527" fmla="*/ 372232 h 622144"/>
              <a:gd name="connsiteX528" fmla="*/ 1022218 w 3245936"/>
              <a:gd name="connsiteY528" fmla="*/ 387977 h 622144"/>
              <a:gd name="connsiteX529" fmla="*/ 2477990 w 3245936"/>
              <a:gd name="connsiteY529" fmla="*/ 359002 h 622144"/>
              <a:gd name="connsiteX530" fmla="*/ 2464265 w 3245936"/>
              <a:gd name="connsiteY530" fmla="*/ 364469 h 622144"/>
              <a:gd name="connsiteX531" fmla="*/ 2464332 w 3245936"/>
              <a:gd name="connsiteY531" fmla="*/ 366165 h 622144"/>
              <a:gd name="connsiteX532" fmla="*/ 2464008 w 3245936"/>
              <a:gd name="connsiteY532" fmla="*/ 366870 h 622144"/>
              <a:gd name="connsiteX533" fmla="*/ 2480991 w 3245936"/>
              <a:gd name="connsiteY533" fmla="*/ 376775 h 622144"/>
              <a:gd name="connsiteX534" fmla="*/ 1074044 w 3245936"/>
              <a:gd name="connsiteY534" fmla="*/ 353449 h 622144"/>
              <a:gd name="connsiteX535" fmla="*/ 1047040 w 3245936"/>
              <a:gd name="connsiteY535" fmla="*/ 359173 h 622144"/>
              <a:gd name="connsiteX536" fmla="*/ 1022932 w 3245936"/>
              <a:gd name="connsiteY536" fmla="*/ 388367 h 622144"/>
              <a:gd name="connsiteX537" fmla="*/ 1123897 w 3245936"/>
              <a:gd name="connsiteY537" fmla="*/ 441603 h 622144"/>
              <a:gd name="connsiteX538" fmla="*/ 1124755 w 3245936"/>
              <a:gd name="connsiteY538" fmla="*/ 440764 h 622144"/>
              <a:gd name="connsiteX539" fmla="*/ 1036982 w 3245936"/>
              <a:gd name="connsiteY539" fmla="*/ 349772 h 622144"/>
              <a:gd name="connsiteX540" fmla="*/ 992376 w 3245936"/>
              <a:gd name="connsiteY540" fmla="*/ 369803 h 622144"/>
              <a:gd name="connsiteX541" fmla="*/ 996367 w 3245936"/>
              <a:gd name="connsiteY541" fmla="*/ 368965 h 622144"/>
              <a:gd name="connsiteX542" fmla="*/ 1253666 w 3245936"/>
              <a:gd name="connsiteY542" fmla="*/ 349000 h 622144"/>
              <a:gd name="connsiteX543" fmla="*/ 1241703 w 3245936"/>
              <a:gd name="connsiteY543" fmla="*/ 379157 h 622144"/>
              <a:gd name="connsiteX544" fmla="*/ 1242179 w 3245936"/>
              <a:gd name="connsiteY544" fmla="*/ 379376 h 622144"/>
              <a:gd name="connsiteX545" fmla="*/ 2504822 w 3245936"/>
              <a:gd name="connsiteY545" fmla="*/ 348277 h 622144"/>
              <a:gd name="connsiteX546" fmla="*/ 2478752 w 3245936"/>
              <a:gd name="connsiteY546" fmla="*/ 358678 h 622144"/>
              <a:gd name="connsiteX547" fmla="*/ 2481905 w 3245936"/>
              <a:gd name="connsiteY547" fmla="*/ 377290 h 622144"/>
              <a:gd name="connsiteX548" fmla="*/ 2505222 w 3245936"/>
              <a:gd name="connsiteY548" fmla="*/ 390892 h 622144"/>
              <a:gd name="connsiteX549" fmla="*/ 2520158 w 3245936"/>
              <a:gd name="connsiteY549" fmla="*/ 379157 h 622144"/>
              <a:gd name="connsiteX550" fmla="*/ 1103085 w 3245936"/>
              <a:gd name="connsiteY550" fmla="*/ 347305 h 622144"/>
              <a:gd name="connsiteX551" fmla="*/ 1074787 w 3245936"/>
              <a:gd name="connsiteY551" fmla="*/ 353287 h 622144"/>
              <a:gd name="connsiteX552" fmla="*/ 1125393 w 3245936"/>
              <a:gd name="connsiteY552" fmla="*/ 440421 h 622144"/>
              <a:gd name="connsiteX553" fmla="*/ 1127641 w 3245936"/>
              <a:gd name="connsiteY553" fmla="*/ 440136 h 622144"/>
              <a:gd name="connsiteX554" fmla="*/ 1127726 w 3245936"/>
              <a:gd name="connsiteY554" fmla="*/ 440164 h 622144"/>
              <a:gd name="connsiteX555" fmla="*/ 1156435 w 3245936"/>
              <a:gd name="connsiteY555" fmla="*/ 361116 h 622144"/>
              <a:gd name="connsiteX556" fmla="*/ 1321427 w 3245936"/>
              <a:gd name="connsiteY556" fmla="*/ 346048 h 622144"/>
              <a:gd name="connsiteX557" fmla="*/ 1341029 w 3245936"/>
              <a:gd name="connsiteY557" fmla="*/ 382776 h 622144"/>
              <a:gd name="connsiteX558" fmla="*/ 1366518 w 3245936"/>
              <a:gd name="connsiteY558" fmla="*/ 382986 h 622144"/>
              <a:gd name="connsiteX559" fmla="*/ 1367128 w 3245936"/>
              <a:gd name="connsiteY559" fmla="*/ 380824 h 622144"/>
              <a:gd name="connsiteX560" fmla="*/ 3053138 w 3245936"/>
              <a:gd name="connsiteY560" fmla="*/ 345153 h 622144"/>
              <a:gd name="connsiteX561" fmla="*/ 2947840 w 3245936"/>
              <a:gd name="connsiteY561" fmla="*/ 459414 h 622144"/>
              <a:gd name="connsiteX562" fmla="*/ 2948468 w 3245936"/>
              <a:gd name="connsiteY562" fmla="*/ 460519 h 622144"/>
              <a:gd name="connsiteX563" fmla="*/ 3069169 w 3245936"/>
              <a:gd name="connsiteY563" fmla="*/ 431325 h 622144"/>
              <a:gd name="connsiteX564" fmla="*/ 3069207 w 3245936"/>
              <a:gd name="connsiteY564" fmla="*/ 430039 h 622144"/>
              <a:gd name="connsiteX565" fmla="*/ 3071703 w 3245936"/>
              <a:gd name="connsiteY565" fmla="*/ 427468 h 622144"/>
              <a:gd name="connsiteX566" fmla="*/ 3055625 w 3245936"/>
              <a:gd name="connsiteY566" fmla="*/ 345772 h 622144"/>
              <a:gd name="connsiteX567" fmla="*/ 3054424 w 3245936"/>
              <a:gd name="connsiteY567" fmla="*/ 345743 h 622144"/>
              <a:gd name="connsiteX568" fmla="*/ 3053138 w 3245936"/>
              <a:gd name="connsiteY568" fmla="*/ 345153 h 622144"/>
              <a:gd name="connsiteX569" fmla="*/ 1439489 w 3245936"/>
              <a:gd name="connsiteY569" fmla="*/ 341066 h 622144"/>
              <a:gd name="connsiteX570" fmla="*/ 1374262 w 3245936"/>
              <a:gd name="connsiteY570" fmla="*/ 381814 h 622144"/>
              <a:gd name="connsiteX571" fmla="*/ 1374633 w 3245936"/>
              <a:gd name="connsiteY571" fmla="*/ 382938 h 622144"/>
              <a:gd name="connsiteX572" fmla="*/ 1393150 w 3245936"/>
              <a:gd name="connsiteY572" fmla="*/ 382900 h 622144"/>
              <a:gd name="connsiteX573" fmla="*/ 1062947 w 3245936"/>
              <a:gd name="connsiteY573" fmla="*/ 339904 h 622144"/>
              <a:gd name="connsiteX574" fmla="*/ 1047983 w 3245936"/>
              <a:gd name="connsiteY574" fmla="*/ 358021 h 622144"/>
              <a:gd name="connsiteX575" fmla="*/ 1073567 w 3245936"/>
              <a:gd name="connsiteY575" fmla="*/ 352610 h 622144"/>
              <a:gd name="connsiteX576" fmla="*/ 1066319 w 3245936"/>
              <a:gd name="connsiteY576" fmla="*/ 340133 h 622144"/>
              <a:gd name="connsiteX577" fmla="*/ 1064071 w 3245936"/>
              <a:gd name="connsiteY577" fmla="*/ 340409 h 622144"/>
              <a:gd name="connsiteX578" fmla="*/ 1062947 w 3245936"/>
              <a:gd name="connsiteY578" fmla="*/ 339904 h 622144"/>
              <a:gd name="connsiteX579" fmla="*/ 2005827 w 3245936"/>
              <a:gd name="connsiteY579" fmla="*/ 339866 h 622144"/>
              <a:gd name="connsiteX580" fmla="*/ 1974575 w 3245936"/>
              <a:gd name="connsiteY580" fmla="*/ 361450 h 622144"/>
              <a:gd name="connsiteX581" fmla="*/ 1974956 w 3245936"/>
              <a:gd name="connsiteY581" fmla="*/ 363812 h 622144"/>
              <a:gd name="connsiteX582" fmla="*/ 2069349 w 3245936"/>
              <a:gd name="connsiteY582" fmla="*/ 391044 h 622144"/>
              <a:gd name="connsiteX583" fmla="*/ 2069635 w 3245936"/>
              <a:gd name="connsiteY583" fmla="*/ 390425 h 622144"/>
              <a:gd name="connsiteX584" fmla="*/ 2006598 w 3245936"/>
              <a:gd name="connsiteY584" fmla="*/ 339561 h 622144"/>
              <a:gd name="connsiteX585" fmla="*/ 2070111 w 3245936"/>
              <a:gd name="connsiteY585" fmla="*/ 389891 h 622144"/>
              <a:gd name="connsiteX586" fmla="*/ 2070806 w 3245936"/>
              <a:gd name="connsiteY586" fmla="*/ 389282 h 622144"/>
              <a:gd name="connsiteX587" fmla="*/ 2070206 w 3245936"/>
              <a:gd name="connsiteY587" fmla="*/ 387901 h 622144"/>
              <a:gd name="connsiteX588" fmla="*/ 1061804 w 3245936"/>
              <a:gd name="connsiteY588" fmla="*/ 338723 h 622144"/>
              <a:gd name="connsiteX589" fmla="*/ 998939 w 3245936"/>
              <a:gd name="connsiteY589" fmla="*/ 368412 h 622144"/>
              <a:gd name="connsiteX590" fmla="*/ 1046726 w 3245936"/>
              <a:gd name="connsiteY590" fmla="*/ 358287 h 622144"/>
              <a:gd name="connsiteX591" fmla="*/ 1062347 w 3245936"/>
              <a:gd name="connsiteY591" fmla="*/ 339371 h 622144"/>
              <a:gd name="connsiteX592" fmla="*/ 1061804 w 3245936"/>
              <a:gd name="connsiteY592" fmla="*/ 338723 h 622144"/>
              <a:gd name="connsiteX593" fmla="*/ 1068119 w 3245936"/>
              <a:gd name="connsiteY593" fmla="*/ 338247 h 622144"/>
              <a:gd name="connsiteX594" fmla="*/ 1066947 w 3245936"/>
              <a:gd name="connsiteY594" fmla="*/ 339799 h 622144"/>
              <a:gd name="connsiteX595" fmla="*/ 1074301 w 3245936"/>
              <a:gd name="connsiteY595" fmla="*/ 352449 h 622144"/>
              <a:gd name="connsiteX596" fmla="*/ 1101085 w 3245936"/>
              <a:gd name="connsiteY596" fmla="*/ 346781 h 622144"/>
              <a:gd name="connsiteX597" fmla="*/ 2152254 w 3245936"/>
              <a:gd name="connsiteY597" fmla="*/ 337685 h 622144"/>
              <a:gd name="connsiteX598" fmla="*/ 2126013 w 3245936"/>
              <a:gd name="connsiteY598" fmla="*/ 384738 h 622144"/>
              <a:gd name="connsiteX599" fmla="*/ 2204566 w 3245936"/>
              <a:gd name="connsiteY599" fmla="*/ 374137 h 622144"/>
              <a:gd name="connsiteX600" fmla="*/ 2204585 w 3245936"/>
              <a:gd name="connsiteY600" fmla="*/ 373242 h 622144"/>
              <a:gd name="connsiteX601" fmla="*/ 2204928 w 3245936"/>
              <a:gd name="connsiteY601" fmla="*/ 372461 h 622144"/>
              <a:gd name="connsiteX602" fmla="*/ 1166007 w 3245936"/>
              <a:gd name="connsiteY602" fmla="*/ 336761 h 622144"/>
              <a:gd name="connsiteX603" fmla="*/ 1157416 w 3245936"/>
              <a:gd name="connsiteY603" fmla="*/ 360402 h 622144"/>
              <a:gd name="connsiteX604" fmla="*/ 1175999 w 3245936"/>
              <a:gd name="connsiteY604" fmla="*/ 365212 h 622144"/>
              <a:gd name="connsiteX605" fmla="*/ 1167531 w 3245936"/>
              <a:gd name="connsiteY605" fmla="*/ 336818 h 622144"/>
              <a:gd name="connsiteX606" fmla="*/ 1166084 w 3245936"/>
              <a:gd name="connsiteY606" fmla="*/ 336789 h 622144"/>
              <a:gd name="connsiteX607" fmla="*/ 1166007 w 3245936"/>
              <a:gd name="connsiteY607" fmla="*/ 336761 h 622144"/>
              <a:gd name="connsiteX608" fmla="*/ 1169665 w 3245936"/>
              <a:gd name="connsiteY608" fmla="*/ 335523 h 622144"/>
              <a:gd name="connsiteX609" fmla="*/ 1168265 w 3245936"/>
              <a:gd name="connsiteY609" fmla="*/ 336542 h 622144"/>
              <a:gd name="connsiteX610" fmla="*/ 1176885 w 3245936"/>
              <a:gd name="connsiteY610" fmla="*/ 365450 h 622144"/>
              <a:gd name="connsiteX611" fmla="*/ 1236892 w 3245936"/>
              <a:gd name="connsiteY611" fmla="*/ 380976 h 622144"/>
              <a:gd name="connsiteX612" fmla="*/ 1237064 w 3245936"/>
              <a:gd name="connsiteY612" fmla="*/ 380604 h 622144"/>
              <a:gd name="connsiteX613" fmla="*/ 1163588 w 3245936"/>
              <a:gd name="connsiteY613" fmla="*/ 334484 h 622144"/>
              <a:gd name="connsiteX614" fmla="*/ 1105095 w 3245936"/>
              <a:gd name="connsiteY614" fmla="*/ 346876 h 622144"/>
              <a:gd name="connsiteX615" fmla="*/ 1156749 w 3245936"/>
              <a:gd name="connsiteY615" fmla="*/ 360240 h 622144"/>
              <a:gd name="connsiteX616" fmla="*/ 1165379 w 3245936"/>
              <a:gd name="connsiteY616" fmla="*/ 336475 h 622144"/>
              <a:gd name="connsiteX617" fmla="*/ 1163588 w 3245936"/>
              <a:gd name="connsiteY617" fmla="*/ 334484 h 622144"/>
              <a:gd name="connsiteX618" fmla="*/ 1162407 w 3245936"/>
              <a:gd name="connsiteY618" fmla="*/ 333789 h 622144"/>
              <a:gd name="connsiteX619" fmla="*/ 1068376 w 3245936"/>
              <a:gd name="connsiteY619" fmla="*/ 337123 h 622144"/>
              <a:gd name="connsiteX620" fmla="*/ 1068367 w 3245936"/>
              <a:gd name="connsiteY620" fmla="*/ 337361 h 622144"/>
              <a:gd name="connsiteX621" fmla="*/ 1103095 w 3245936"/>
              <a:gd name="connsiteY621" fmla="*/ 346353 h 622144"/>
              <a:gd name="connsiteX622" fmla="*/ 1614313 w 3245936"/>
              <a:gd name="connsiteY622" fmla="*/ 332276 h 622144"/>
              <a:gd name="connsiteX623" fmla="*/ 1605966 w 3245936"/>
              <a:gd name="connsiteY623" fmla="*/ 332394 h 622144"/>
              <a:gd name="connsiteX624" fmla="*/ 1554142 w 3245936"/>
              <a:gd name="connsiteY624" fmla="*/ 376623 h 622144"/>
              <a:gd name="connsiteX625" fmla="*/ 1632256 w 3245936"/>
              <a:gd name="connsiteY625" fmla="*/ 332022 h 622144"/>
              <a:gd name="connsiteX626" fmla="*/ 1615719 w 3245936"/>
              <a:gd name="connsiteY626" fmla="*/ 332256 h 622144"/>
              <a:gd name="connsiteX627" fmla="*/ 1552656 w 3245936"/>
              <a:gd name="connsiteY627" fmla="*/ 378738 h 622144"/>
              <a:gd name="connsiteX628" fmla="*/ 1679831 w 3245936"/>
              <a:gd name="connsiteY628" fmla="*/ 331348 h 622144"/>
              <a:gd name="connsiteX629" fmla="*/ 1633864 w 3245936"/>
              <a:gd name="connsiteY629" fmla="*/ 331999 h 622144"/>
              <a:gd name="connsiteX630" fmla="*/ 1550694 w 3245936"/>
              <a:gd name="connsiteY630" fmla="*/ 380795 h 622144"/>
              <a:gd name="connsiteX631" fmla="*/ 1455939 w 3245936"/>
              <a:gd name="connsiteY631" fmla="*/ 330779 h 622144"/>
              <a:gd name="connsiteX632" fmla="*/ 1443975 w 3245936"/>
              <a:gd name="connsiteY632" fmla="*/ 338256 h 622144"/>
              <a:gd name="connsiteX633" fmla="*/ 1394541 w 3245936"/>
              <a:gd name="connsiteY633" fmla="*/ 382890 h 622144"/>
              <a:gd name="connsiteX634" fmla="*/ 1395169 w 3245936"/>
              <a:gd name="connsiteY634" fmla="*/ 382890 h 622144"/>
              <a:gd name="connsiteX635" fmla="*/ 1945676 w 3245936"/>
              <a:gd name="connsiteY635" fmla="*/ 330636 h 622144"/>
              <a:gd name="connsiteX636" fmla="*/ 1842120 w 3245936"/>
              <a:gd name="connsiteY636" fmla="*/ 380919 h 622144"/>
              <a:gd name="connsiteX637" fmla="*/ 1842225 w 3245936"/>
              <a:gd name="connsiteY637" fmla="*/ 381214 h 622144"/>
              <a:gd name="connsiteX638" fmla="*/ 1967965 w 3245936"/>
              <a:gd name="connsiteY638" fmla="*/ 363269 h 622144"/>
              <a:gd name="connsiteX639" fmla="*/ 1968003 w 3245936"/>
              <a:gd name="connsiteY639" fmla="*/ 362345 h 622144"/>
              <a:gd name="connsiteX640" fmla="*/ 1969003 w 3245936"/>
              <a:gd name="connsiteY640" fmla="*/ 360650 h 622144"/>
              <a:gd name="connsiteX641" fmla="*/ 1462521 w 3245936"/>
              <a:gd name="connsiteY641" fmla="*/ 330208 h 622144"/>
              <a:gd name="connsiteX642" fmla="*/ 1458901 w 3245936"/>
              <a:gd name="connsiteY642" fmla="*/ 331522 h 622144"/>
              <a:gd name="connsiteX643" fmla="*/ 1457301 w 3245936"/>
              <a:gd name="connsiteY643" fmla="*/ 330598 h 622144"/>
              <a:gd name="connsiteX644" fmla="*/ 1396322 w 3245936"/>
              <a:gd name="connsiteY644" fmla="*/ 382881 h 622144"/>
              <a:gd name="connsiteX645" fmla="*/ 1542664 w 3245936"/>
              <a:gd name="connsiteY645" fmla="*/ 382557 h 622144"/>
              <a:gd name="connsiteX646" fmla="*/ 1542674 w 3245936"/>
              <a:gd name="connsiteY646" fmla="*/ 382186 h 622144"/>
              <a:gd name="connsiteX647" fmla="*/ 1543035 w 3245936"/>
              <a:gd name="connsiteY647" fmla="*/ 381386 h 622144"/>
              <a:gd name="connsiteX648" fmla="*/ 2138024 w 3245936"/>
              <a:gd name="connsiteY648" fmla="*/ 328303 h 622144"/>
              <a:gd name="connsiteX649" fmla="*/ 2097533 w 3245936"/>
              <a:gd name="connsiteY649" fmla="*/ 368308 h 622144"/>
              <a:gd name="connsiteX650" fmla="*/ 2102029 w 3245936"/>
              <a:gd name="connsiteY650" fmla="*/ 387977 h 622144"/>
              <a:gd name="connsiteX651" fmla="*/ 2125003 w 3245936"/>
              <a:gd name="connsiteY651" fmla="*/ 384872 h 622144"/>
              <a:gd name="connsiteX652" fmla="*/ 2151578 w 3245936"/>
              <a:gd name="connsiteY652" fmla="*/ 337237 h 622144"/>
              <a:gd name="connsiteX653" fmla="*/ 1951972 w 3245936"/>
              <a:gd name="connsiteY653" fmla="*/ 327579 h 622144"/>
              <a:gd name="connsiteX654" fmla="*/ 1946438 w 3245936"/>
              <a:gd name="connsiteY654" fmla="*/ 330255 h 622144"/>
              <a:gd name="connsiteX655" fmla="*/ 1968679 w 3245936"/>
              <a:gd name="connsiteY655" fmla="*/ 358869 h 622144"/>
              <a:gd name="connsiteX656" fmla="*/ 1456263 w 3245936"/>
              <a:gd name="connsiteY656" fmla="*/ 327169 h 622144"/>
              <a:gd name="connsiteX657" fmla="*/ 1446738 w 3245936"/>
              <a:gd name="connsiteY657" fmla="*/ 335770 h 622144"/>
              <a:gd name="connsiteX658" fmla="*/ 1456568 w 3245936"/>
              <a:gd name="connsiteY658" fmla="*/ 329627 h 622144"/>
              <a:gd name="connsiteX659" fmla="*/ 1456234 w 3245936"/>
              <a:gd name="connsiteY659" fmla="*/ 327226 h 622144"/>
              <a:gd name="connsiteX660" fmla="*/ 1456263 w 3245936"/>
              <a:gd name="connsiteY660" fmla="*/ 327169 h 622144"/>
              <a:gd name="connsiteX661" fmla="*/ 1513222 w 3245936"/>
              <a:gd name="connsiteY661" fmla="*/ 326112 h 622144"/>
              <a:gd name="connsiteX662" fmla="*/ 1463216 w 3245936"/>
              <a:gd name="connsiteY662" fmla="*/ 328303 h 622144"/>
              <a:gd name="connsiteX663" fmla="*/ 1463197 w 3245936"/>
              <a:gd name="connsiteY663" fmla="*/ 328846 h 622144"/>
              <a:gd name="connsiteX664" fmla="*/ 1462845 w 3245936"/>
              <a:gd name="connsiteY664" fmla="*/ 329646 h 622144"/>
              <a:gd name="connsiteX665" fmla="*/ 1543350 w 3245936"/>
              <a:gd name="connsiteY665" fmla="*/ 380833 h 622144"/>
              <a:gd name="connsiteX666" fmla="*/ 1544140 w 3245936"/>
              <a:gd name="connsiteY666" fmla="*/ 380100 h 622144"/>
              <a:gd name="connsiteX667" fmla="*/ 1698656 w 3245936"/>
              <a:gd name="connsiteY667" fmla="*/ 325095 h 622144"/>
              <a:gd name="connsiteX668" fmla="*/ 1684845 w 3245936"/>
              <a:gd name="connsiteY668" fmla="*/ 330384 h 622144"/>
              <a:gd name="connsiteX669" fmla="*/ 1743670 w 3245936"/>
              <a:gd name="connsiteY669" fmla="*/ 329551 h 622144"/>
              <a:gd name="connsiteX670" fmla="*/ 1703565 w 3245936"/>
              <a:gd name="connsiteY670" fmla="*/ 325581 h 622144"/>
              <a:gd name="connsiteX671" fmla="*/ 1702170 w 3245936"/>
              <a:gd name="connsiteY671" fmla="*/ 326455 h 622144"/>
              <a:gd name="connsiteX672" fmla="*/ 1700696 w 3245936"/>
              <a:gd name="connsiteY672" fmla="*/ 325297 h 622144"/>
              <a:gd name="connsiteX673" fmla="*/ 1565140 w 3245936"/>
              <a:gd name="connsiteY673" fmla="*/ 323822 h 622144"/>
              <a:gd name="connsiteX674" fmla="*/ 1513946 w 3245936"/>
              <a:gd name="connsiteY674" fmla="*/ 326074 h 622144"/>
              <a:gd name="connsiteX675" fmla="*/ 1544702 w 3245936"/>
              <a:gd name="connsiteY675" fmla="*/ 379795 h 622144"/>
              <a:gd name="connsiteX676" fmla="*/ 1546969 w 3245936"/>
              <a:gd name="connsiteY676" fmla="*/ 379519 h 622144"/>
              <a:gd name="connsiteX677" fmla="*/ 1548627 w 3245936"/>
              <a:gd name="connsiteY677" fmla="*/ 380500 h 622144"/>
              <a:gd name="connsiteX678" fmla="*/ 1604993 w 3245936"/>
              <a:gd name="connsiteY678" fmla="*/ 332408 h 622144"/>
              <a:gd name="connsiteX679" fmla="*/ 1576744 w 3245936"/>
              <a:gd name="connsiteY679" fmla="*/ 332808 h 622144"/>
              <a:gd name="connsiteX680" fmla="*/ 1576744 w 3245936"/>
              <a:gd name="connsiteY680" fmla="*/ 333208 h 622144"/>
              <a:gd name="connsiteX681" fmla="*/ 1572449 w 3245936"/>
              <a:gd name="connsiteY681" fmla="*/ 335894 h 622144"/>
              <a:gd name="connsiteX682" fmla="*/ 1569762 w 3245936"/>
              <a:gd name="connsiteY682" fmla="*/ 331598 h 622144"/>
              <a:gd name="connsiteX683" fmla="*/ 1570725 w 3245936"/>
              <a:gd name="connsiteY683" fmla="*/ 329960 h 622144"/>
              <a:gd name="connsiteX684" fmla="*/ 1573827 w 3245936"/>
              <a:gd name="connsiteY684" fmla="*/ 323440 h 622144"/>
              <a:gd name="connsiteX685" fmla="*/ 1565700 w 3245936"/>
              <a:gd name="connsiteY685" fmla="*/ 323797 h 622144"/>
              <a:gd name="connsiteX686" fmla="*/ 1571039 w 3245936"/>
              <a:gd name="connsiteY686" fmla="*/ 329665 h 622144"/>
              <a:gd name="connsiteX687" fmla="*/ 1573363 w 3245936"/>
              <a:gd name="connsiteY687" fmla="*/ 328912 h 622144"/>
              <a:gd name="connsiteX688" fmla="*/ 628712 w 3245936"/>
              <a:gd name="connsiteY688" fmla="*/ 322950 h 622144"/>
              <a:gd name="connsiteX689" fmla="*/ 627873 w 3245936"/>
              <a:gd name="connsiteY689" fmla="*/ 323092 h 622144"/>
              <a:gd name="connsiteX690" fmla="*/ 617453 w 3245936"/>
              <a:gd name="connsiteY690" fmla="*/ 476893 h 622144"/>
              <a:gd name="connsiteX691" fmla="*/ 617605 w 3245936"/>
              <a:gd name="connsiteY691" fmla="*/ 476893 h 622144"/>
              <a:gd name="connsiteX692" fmla="*/ 620063 w 3245936"/>
              <a:gd name="connsiteY692" fmla="*/ 479103 h 622144"/>
              <a:gd name="connsiteX693" fmla="*/ 685300 w 3245936"/>
              <a:gd name="connsiteY693" fmla="*/ 459814 h 622144"/>
              <a:gd name="connsiteX694" fmla="*/ 685290 w 3245936"/>
              <a:gd name="connsiteY694" fmla="*/ 458271 h 622144"/>
              <a:gd name="connsiteX695" fmla="*/ 686986 w 3245936"/>
              <a:gd name="connsiteY695" fmla="*/ 456023 h 622144"/>
              <a:gd name="connsiteX696" fmla="*/ 1585433 w 3245936"/>
              <a:gd name="connsiteY696" fmla="*/ 322929 h 622144"/>
              <a:gd name="connsiteX697" fmla="*/ 1574201 w 3245936"/>
              <a:gd name="connsiteY697" fmla="*/ 323423 h 622144"/>
              <a:gd name="connsiteX698" fmla="*/ 1573734 w 3245936"/>
              <a:gd name="connsiteY698" fmla="*/ 328931 h 622144"/>
              <a:gd name="connsiteX699" fmla="*/ 1574068 w 3245936"/>
              <a:gd name="connsiteY699" fmla="*/ 328931 h 622144"/>
              <a:gd name="connsiteX700" fmla="*/ 1575820 w 3245936"/>
              <a:gd name="connsiteY700" fmla="*/ 330017 h 622144"/>
              <a:gd name="connsiteX701" fmla="*/ 1685321 w 3245936"/>
              <a:gd name="connsiteY701" fmla="*/ 322865 h 622144"/>
              <a:gd name="connsiteX702" fmla="*/ 1698559 w 3245936"/>
              <a:gd name="connsiteY702" fmla="*/ 324176 h 622144"/>
              <a:gd name="connsiteX703" fmla="*/ 1699474 w 3245936"/>
              <a:gd name="connsiteY703" fmla="*/ 323826 h 622144"/>
              <a:gd name="connsiteX704" fmla="*/ 1699398 w 3245936"/>
              <a:gd name="connsiteY704" fmla="*/ 323188 h 622144"/>
              <a:gd name="connsiteX705" fmla="*/ 1589368 w 3245936"/>
              <a:gd name="connsiteY705" fmla="*/ 322756 h 622144"/>
              <a:gd name="connsiteX706" fmla="*/ 1586904 w 3245936"/>
              <a:gd name="connsiteY706" fmla="*/ 322864 h 622144"/>
              <a:gd name="connsiteX707" fmla="*/ 1578430 w 3245936"/>
              <a:gd name="connsiteY707" fmla="*/ 329112 h 622144"/>
              <a:gd name="connsiteX708" fmla="*/ 1650782 w 3245936"/>
              <a:gd name="connsiteY708" fmla="*/ 322073 h 622144"/>
              <a:gd name="connsiteX709" fmla="*/ 1635425 w 3245936"/>
              <a:gd name="connsiteY709" fmla="*/ 331083 h 622144"/>
              <a:gd name="connsiteX710" fmla="*/ 1682253 w 3245936"/>
              <a:gd name="connsiteY710" fmla="*/ 330420 h 622144"/>
              <a:gd name="connsiteX711" fmla="*/ 1696673 w 3245936"/>
              <a:gd name="connsiteY711" fmla="*/ 324899 h 622144"/>
              <a:gd name="connsiteX712" fmla="*/ 1673360 w 3245936"/>
              <a:gd name="connsiteY712" fmla="*/ 322591 h 622144"/>
              <a:gd name="connsiteX713" fmla="*/ 1983309 w 3245936"/>
              <a:gd name="connsiteY713" fmla="*/ 322007 h 622144"/>
              <a:gd name="connsiteX714" fmla="*/ 1972765 w 3245936"/>
              <a:gd name="connsiteY714" fmla="*/ 359888 h 622144"/>
              <a:gd name="connsiteX715" fmla="*/ 1974137 w 3245936"/>
              <a:gd name="connsiteY715" fmla="*/ 360859 h 622144"/>
              <a:gd name="connsiteX716" fmla="*/ 2005226 w 3245936"/>
              <a:gd name="connsiteY716" fmla="*/ 339390 h 622144"/>
              <a:gd name="connsiteX717" fmla="*/ 1213089 w 3245936"/>
              <a:gd name="connsiteY717" fmla="*/ 321692 h 622144"/>
              <a:gd name="connsiteX718" fmla="*/ 1170408 w 3245936"/>
              <a:gd name="connsiteY718" fmla="*/ 332741 h 622144"/>
              <a:gd name="connsiteX719" fmla="*/ 1170370 w 3245936"/>
              <a:gd name="connsiteY719" fmla="*/ 334113 h 622144"/>
              <a:gd name="connsiteX720" fmla="*/ 1169970 w 3245936"/>
              <a:gd name="connsiteY720" fmla="*/ 335018 h 622144"/>
              <a:gd name="connsiteX721" fmla="*/ 1237359 w 3245936"/>
              <a:gd name="connsiteY721" fmla="*/ 380090 h 622144"/>
              <a:gd name="connsiteX722" fmla="*/ 1238321 w 3245936"/>
              <a:gd name="connsiteY722" fmla="*/ 379242 h 622144"/>
              <a:gd name="connsiteX723" fmla="*/ 1615273 w 3245936"/>
              <a:gd name="connsiteY723" fmla="*/ 321616 h 622144"/>
              <a:gd name="connsiteX724" fmla="*/ 1590466 w 3245936"/>
              <a:gd name="connsiteY724" fmla="*/ 322708 h 622144"/>
              <a:gd name="connsiteX725" fmla="*/ 1576420 w 3245936"/>
              <a:gd name="connsiteY725" fmla="*/ 330865 h 622144"/>
              <a:gd name="connsiteX726" fmla="*/ 1576773 w 3245936"/>
              <a:gd name="connsiteY726" fmla="*/ 331913 h 622144"/>
              <a:gd name="connsiteX727" fmla="*/ 1606059 w 3245936"/>
              <a:gd name="connsiteY727" fmla="*/ 331499 h 622144"/>
              <a:gd name="connsiteX728" fmla="*/ 1615911 w 3245936"/>
              <a:gd name="connsiteY728" fmla="*/ 323092 h 622144"/>
              <a:gd name="connsiteX729" fmla="*/ 1615273 w 3245936"/>
              <a:gd name="connsiteY729" fmla="*/ 321616 h 622144"/>
              <a:gd name="connsiteX730" fmla="*/ 1630180 w 3245936"/>
              <a:gd name="connsiteY730" fmla="*/ 321597 h 622144"/>
              <a:gd name="connsiteX731" fmla="*/ 1616956 w 3245936"/>
              <a:gd name="connsiteY731" fmla="*/ 331344 h 622144"/>
              <a:gd name="connsiteX732" fmla="*/ 1633816 w 3245936"/>
              <a:gd name="connsiteY732" fmla="*/ 331106 h 622144"/>
              <a:gd name="connsiteX733" fmla="*/ 1649287 w 3245936"/>
              <a:gd name="connsiteY733" fmla="*/ 322026 h 622144"/>
              <a:gd name="connsiteX734" fmla="*/ 3178087 w 3245936"/>
              <a:gd name="connsiteY734" fmla="*/ 321483 h 622144"/>
              <a:gd name="connsiteX735" fmla="*/ 3075389 w 3245936"/>
              <a:gd name="connsiteY735" fmla="*/ 428611 h 622144"/>
              <a:gd name="connsiteX736" fmla="*/ 3076036 w 3245936"/>
              <a:gd name="connsiteY736" fmla="*/ 429858 h 622144"/>
              <a:gd name="connsiteX737" fmla="*/ 3238895 w 3245936"/>
              <a:gd name="connsiteY737" fmla="*/ 403103 h 622144"/>
              <a:gd name="connsiteX738" fmla="*/ 3238924 w 3245936"/>
              <a:gd name="connsiteY738" fmla="*/ 402160 h 622144"/>
              <a:gd name="connsiteX739" fmla="*/ 3240067 w 3245936"/>
              <a:gd name="connsiteY739" fmla="*/ 400350 h 622144"/>
              <a:gd name="connsiteX740" fmla="*/ 3182079 w 3245936"/>
              <a:gd name="connsiteY740" fmla="*/ 321683 h 622144"/>
              <a:gd name="connsiteX741" fmla="*/ 3179440 w 3245936"/>
              <a:gd name="connsiteY741" fmla="*/ 322112 h 622144"/>
              <a:gd name="connsiteX742" fmla="*/ 3178087 w 3245936"/>
              <a:gd name="connsiteY742" fmla="*/ 321483 h 622144"/>
              <a:gd name="connsiteX743" fmla="*/ 1455434 w 3245936"/>
              <a:gd name="connsiteY743" fmla="*/ 321483 h 622144"/>
              <a:gd name="connsiteX744" fmla="*/ 1378863 w 3245936"/>
              <a:gd name="connsiteY744" fmla="*/ 378166 h 622144"/>
              <a:gd name="connsiteX745" fmla="*/ 1442242 w 3245936"/>
              <a:gd name="connsiteY745" fmla="*/ 338571 h 622144"/>
              <a:gd name="connsiteX746" fmla="*/ 1457434 w 3245936"/>
              <a:gd name="connsiteY746" fmla="*/ 324855 h 622144"/>
              <a:gd name="connsiteX747" fmla="*/ 1622293 w 3245936"/>
              <a:gd name="connsiteY747" fmla="*/ 321426 h 622144"/>
              <a:gd name="connsiteX748" fmla="*/ 1622283 w 3245936"/>
              <a:gd name="connsiteY748" fmla="*/ 321854 h 622144"/>
              <a:gd name="connsiteX749" fmla="*/ 1617997 w 3245936"/>
              <a:gd name="connsiteY749" fmla="*/ 324531 h 622144"/>
              <a:gd name="connsiteX750" fmla="*/ 1616340 w 3245936"/>
              <a:gd name="connsiteY750" fmla="*/ 323540 h 622144"/>
              <a:gd name="connsiteX751" fmla="*/ 1607031 w 3245936"/>
              <a:gd name="connsiteY751" fmla="*/ 331485 h 622144"/>
              <a:gd name="connsiteX752" fmla="*/ 1615549 w 3245936"/>
              <a:gd name="connsiteY752" fmla="*/ 331364 h 622144"/>
              <a:gd name="connsiteX753" fmla="*/ 1628827 w 3245936"/>
              <a:gd name="connsiteY753" fmla="*/ 321578 h 622144"/>
              <a:gd name="connsiteX754" fmla="*/ 624578 w 3245936"/>
              <a:gd name="connsiteY754" fmla="*/ 321264 h 622144"/>
              <a:gd name="connsiteX755" fmla="*/ 486703 w 3245936"/>
              <a:gd name="connsiteY755" fmla="*/ 375737 h 622144"/>
              <a:gd name="connsiteX756" fmla="*/ 486770 w 3245936"/>
              <a:gd name="connsiteY756" fmla="*/ 377442 h 622144"/>
              <a:gd name="connsiteX757" fmla="*/ 486322 w 3245936"/>
              <a:gd name="connsiteY757" fmla="*/ 378433 h 622144"/>
              <a:gd name="connsiteX758" fmla="*/ 614319 w 3245936"/>
              <a:gd name="connsiteY758" fmla="*/ 477883 h 622144"/>
              <a:gd name="connsiteX759" fmla="*/ 616615 w 3245936"/>
              <a:gd name="connsiteY759" fmla="*/ 476855 h 622144"/>
              <a:gd name="connsiteX760" fmla="*/ 627026 w 3245936"/>
              <a:gd name="connsiteY760" fmla="*/ 323073 h 622144"/>
              <a:gd name="connsiteX761" fmla="*/ 626883 w 3245936"/>
              <a:gd name="connsiteY761" fmla="*/ 323064 h 622144"/>
              <a:gd name="connsiteX762" fmla="*/ 624578 w 3245936"/>
              <a:gd name="connsiteY762" fmla="*/ 321264 h 622144"/>
              <a:gd name="connsiteX763" fmla="*/ 630931 w 3245936"/>
              <a:gd name="connsiteY763" fmla="*/ 320902 h 622144"/>
              <a:gd name="connsiteX764" fmla="*/ 629474 w 3245936"/>
              <a:gd name="connsiteY764" fmla="*/ 322654 h 622144"/>
              <a:gd name="connsiteX765" fmla="*/ 687748 w 3245936"/>
              <a:gd name="connsiteY765" fmla="*/ 455728 h 622144"/>
              <a:gd name="connsiteX766" fmla="*/ 689586 w 3245936"/>
              <a:gd name="connsiteY766" fmla="*/ 455623 h 622144"/>
              <a:gd name="connsiteX767" fmla="*/ 690986 w 3245936"/>
              <a:gd name="connsiteY767" fmla="*/ 456290 h 622144"/>
              <a:gd name="connsiteX768" fmla="*/ 781493 w 3245936"/>
              <a:gd name="connsiteY768" fmla="*/ 363802 h 622144"/>
              <a:gd name="connsiteX769" fmla="*/ 780712 w 3245936"/>
              <a:gd name="connsiteY769" fmla="*/ 361069 h 622144"/>
              <a:gd name="connsiteX770" fmla="*/ 1653295 w 3245936"/>
              <a:gd name="connsiteY770" fmla="*/ 320605 h 622144"/>
              <a:gd name="connsiteX771" fmla="*/ 1651735 w 3245936"/>
              <a:gd name="connsiteY771" fmla="*/ 321521 h 622144"/>
              <a:gd name="connsiteX772" fmla="*/ 1665785 w 3245936"/>
              <a:gd name="connsiteY772" fmla="*/ 321841 h 622144"/>
              <a:gd name="connsiteX773" fmla="*/ 3176878 w 3245936"/>
              <a:gd name="connsiteY773" fmla="*/ 319664 h 622144"/>
              <a:gd name="connsiteX774" fmla="*/ 3058749 w 3245936"/>
              <a:gd name="connsiteY774" fmla="*/ 341971 h 622144"/>
              <a:gd name="connsiteX775" fmla="*/ 3058710 w 3245936"/>
              <a:gd name="connsiteY775" fmla="*/ 343066 h 622144"/>
              <a:gd name="connsiteX776" fmla="*/ 3056205 w 3245936"/>
              <a:gd name="connsiteY776" fmla="*/ 345657 h 622144"/>
              <a:gd name="connsiteX777" fmla="*/ 3072284 w 3245936"/>
              <a:gd name="connsiteY777" fmla="*/ 427344 h 622144"/>
              <a:gd name="connsiteX778" fmla="*/ 3073474 w 3245936"/>
              <a:gd name="connsiteY778" fmla="*/ 427372 h 622144"/>
              <a:gd name="connsiteX779" fmla="*/ 3074817 w 3245936"/>
              <a:gd name="connsiteY779" fmla="*/ 428020 h 622144"/>
              <a:gd name="connsiteX780" fmla="*/ 3177526 w 3245936"/>
              <a:gd name="connsiteY780" fmla="*/ 320873 h 622144"/>
              <a:gd name="connsiteX781" fmla="*/ 3176878 w 3245936"/>
              <a:gd name="connsiteY781" fmla="*/ 319664 h 622144"/>
              <a:gd name="connsiteX782" fmla="*/ 832137 w 3245936"/>
              <a:gd name="connsiteY782" fmla="*/ 319187 h 622144"/>
              <a:gd name="connsiteX783" fmla="*/ 787122 w 3245936"/>
              <a:gd name="connsiteY783" fmla="*/ 359554 h 622144"/>
              <a:gd name="connsiteX784" fmla="*/ 787703 w 3245936"/>
              <a:gd name="connsiteY784" fmla="*/ 361840 h 622144"/>
              <a:gd name="connsiteX785" fmla="*/ 873390 w 3245936"/>
              <a:gd name="connsiteY785" fmla="*/ 376242 h 622144"/>
              <a:gd name="connsiteX786" fmla="*/ 874400 w 3245936"/>
              <a:gd name="connsiteY786" fmla="*/ 374613 h 622144"/>
              <a:gd name="connsiteX787" fmla="*/ 1634093 w 3245936"/>
              <a:gd name="connsiteY787" fmla="*/ 318704 h 622144"/>
              <a:gd name="connsiteX788" fmla="*/ 1630932 w 3245936"/>
              <a:gd name="connsiteY788" fmla="*/ 321026 h 622144"/>
              <a:gd name="connsiteX789" fmla="*/ 1650230 w 3245936"/>
              <a:gd name="connsiteY789" fmla="*/ 321464 h 622144"/>
              <a:gd name="connsiteX790" fmla="*/ 1651925 w 3245936"/>
              <a:gd name="connsiteY790" fmla="*/ 320469 h 622144"/>
              <a:gd name="connsiteX791" fmla="*/ 1631777 w 3245936"/>
              <a:gd name="connsiteY791" fmla="*/ 318475 h 622144"/>
              <a:gd name="connsiteX792" fmla="*/ 1622312 w 3245936"/>
              <a:gd name="connsiteY792" fmla="*/ 320521 h 622144"/>
              <a:gd name="connsiteX793" fmla="*/ 1622303 w 3245936"/>
              <a:gd name="connsiteY793" fmla="*/ 320835 h 622144"/>
              <a:gd name="connsiteX794" fmla="*/ 1629570 w 3245936"/>
              <a:gd name="connsiteY794" fmla="*/ 320997 h 622144"/>
              <a:gd name="connsiteX795" fmla="*/ 1632852 w 3245936"/>
              <a:gd name="connsiteY795" fmla="*/ 318581 h 622144"/>
              <a:gd name="connsiteX796" fmla="*/ 1698729 w 3245936"/>
              <a:gd name="connsiteY796" fmla="*/ 318036 h 622144"/>
              <a:gd name="connsiteX797" fmla="*/ 1700722 w 3245936"/>
              <a:gd name="connsiteY797" fmla="*/ 320225 h 622144"/>
              <a:gd name="connsiteX798" fmla="*/ 1703722 w 3245936"/>
              <a:gd name="connsiteY798" fmla="*/ 319492 h 622144"/>
              <a:gd name="connsiteX799" fmla="*/ 1706456 w 3245936"/>
              <a:gd name="connsiteY799" fmla="*/ 323769 h 622144"/>
              <a:gd name="connsiteX800" fmla="*/ 1704817 w 3245936"/>
              <a:gd name="connsiteY800" fmla="*/ 324796 h 622144"/>
              <a:gd name="connsiteX801" fmla="*/ 1745413 w 3245936"/>
              <a:gd name="connsiteY801" fmla="*/ 328817 h 622144"/>
              <a:gd name="connsiteX802" fmla="*/ 1978252 w 3245936"/>
              <a:gd name="connsiteY802" fmla="*/ 318025 h 622144"/>
              <a:gd name="connsiteX803" fmla="*/ 1975651 w 3245936"/>
              <a:gd name="connsiteY803" fmla="*/ 319073 h 622144"/>
              <a:gd name="connsiteX804" fmla="*/ 1972013 w 3245936"/>
              <a:gd name="connsiteY804" fmla="*/ 359669 h 622144"/>
              <a:gd name="connsiteX805" fmla="*/ 1972060 w 3245936"/>
              <a:gd name="connsiteY805" fmla="*/ 359669 h 622144"/>
              <a:gd name="connsiteX806" fmla="*/ 1982671 w 3245936"/>
              <a:gd name="connsiteY806" fmla="*/ 321521 h 622144"/>
              <a:gd name="connsiteX807" fmla="*/ 1978471 w 3245936"/>
              <a:gd name="connsiteY807" fmla="*/ 318187 h 622144"/>
              <a:gd name="connsiteX808" fmla="*/ 2232979 w 3245936"/>
              <a:gd name="connsiteY808" fmla="*/ 317987 h 622144"/>
              <a:gd name="connsiteX809" fmla="*/ 2209824 w 3245936"/>
              <a:gd name="connsiteY809" fmla="*/ 370994 h 622144"/>
              <a:gd name="connsiteX810" fmla="*/ 2211566 w 3245936"/>
              <a:gd name="connsiteY810" fmla="*/ 373804 h 622144"/>
              <a:gd name="connsiteX811" fmla="*/ 2309331 w 3245936"/>
              <a:gd name="connsiteY811" fmla="*/ 377042 h 622144"/>
              <a:gd name="connsiteX812" fmla="*/ 2302692 w 3245936"/>
              <a:gd name="connsiteY812" fmla="*/ 361269 h 622144"/>
              <a:gd name="connsiteX813" fmla="*/ 1624900 w 3245936"/>
              <a:gd name="connsiteY813" fmla="*/ 317794 h 622144"/>
              <a:gd name="connsiteX814" fmla="*/ 1621979 w 3245936"/>
              <a:gd name="connsiteY814" fmla="*/ 319492 h 622144"/>
              <a:gd name="connsiteX815" fmla="*/ 1622188 w 3245936"/>
              <a:gd name="connsiteY815" fmla="*/ 320064 h 622144"/>
              <a:gd name="connsiteX816" fmla="*/ 1630248 w 3245936"/>
              <a:gd name="connsiteY816" fmla="*/ 318323 h 622144"/>
              <a:gd name="connsiteX817" fmla="*/ 1972737 w 3245936"/>
              <a:gd name="connsiteY817" fmla="*/ 317482 h 622144"/>
              <a:gd name="connsiteX818" fmla="*/ 1952782 w 3245936"/>
              <a:gd name="connsiteY818" fmla="*/ 327169 h 622144"/>
              <a:gd name="connsiteX819" fmla="*/ 1970232 w 3245936"/>
              <a:gd name="connsiteY819" fmla="*/ 359869 h 622144"/>
              <a:gd name="connsiteX820" fmla="*/ 1971556 w 3245936"/>
              <a:gd name="connsiteY820" fmla="*/ 359650 h 622144"/>
              <a:gd name="connsiteX821" fmla="*/ 1975204 w 3245936"/>
              <a:gd name="connsiteY821" fmla="*/ 319064 h 622144"/>
              <a:gd name="connsiteX822" fmla="*/ 1974937 w 3245936"/>
              <a:gd name="connsiteY822" fmla="*/ 319054 h 622144"/>
              <a:gd name="connsiteX823" fmla="*/ 1972737 w 3245936"/>
              <a:gd name="connsiteY823" fmla="*/ 317482 h 622144"/>
              <a:gd name="connsiteX824" fmla="*/ 1600118 w 3245936"/>
              <a:gd name="connsiteY824" fmla="*/ 317102 h 622144"/>
              <a:gd name="connsiteX825" fmla="*/ 1592041 w 3245936"/>
              <a:gd name="connsiteY825" fmla="*/ 321793 h 622144"/>
              <a:gd name="connsiteX826" fmla="*/ 1615292 w 3245936"/>
              <a:gd name="connsiteY826" fmla="*/ 320768 h 622144"/>
              <a:gd name="connsiteX827" fmla="*/ 1615302 w 3245936"/>
              <a:gd name="connsiteY827" fmla="*/ 320607 h 622144"/>
              <a:gd name="connsiteX828" fmla="*/ 2039088 w 3245936"/>
              <a:gd name="connsiteY828" fmla="*/ 316892 h 622144"/>
              <a:gd name="connsiteX829" fmla="*/ 2007198 w 3245936"/>
              <a:gd name="connsiteY829" fmla="*/ 338923 h 622144"/>
              <a:gd name="connsiteX830" fmla="*/ 2069492 w 3245936"/>
              <a:gd name="connsiteY830" fmla="*/ 386262 h 622144"/>
              <a:gd name="connsiteX831" fmla="*/ 2231169 w 3245936"/>
              <a:gd name="connsiteY831" fmla="*/ 316863 h 622144"/>
              <a:gd name="connsiteX832" fmla="*/ 2216700 w 3245936"/>
              <a:gd name="connsiteY832" fmla="*/ 353315 h 622144"/>
              <a:gd name="connsiteX833" fmla="*/ 2232312 w 3245936"/>
              <a:gd name="connsiteY833" fmla="*/ 317568 h 622144"/>
              <a:gd name="connsiteX834" fmla="*/ 1596007 w 3245936"/>
              <a:gd name="connsiteY834" fmla="*/ 316153 h 622144"/>
              <a:gd name="connsiteX835" fmla="*/ 1588123 w 3245936"/>
              <a:gd name="connsiteY835" fmla="*/ 321965 h 622144"/>
              <a:gd name="connsiteX836" fmla="*/ 1590942 w 3245936"/>
              <a:gd name="connsiteY836" fmla="*/ 321841 h 622144"/>
              <a:gd name="connsiteX837" fmla="*/ 1599388 w 3245936"/>
              <a:gd name="connsiteY837" fmla="*/ 316933 h 622144"/>
              <a:gd name="connsiteX838" fmla="*/ 1602709 w 3245936"/>
              <a:gd name="connsiteY838" fmla="*/ 315597 h 622144"/>
              <a:gd name="connsiteX839" fmla="*/ 1601058 w 3245936"/>
              <a:gd name="connsiteY839" fmla="*/ 316556 h 622144"/>
              <a:gd name="connsiteX840" fmla="*/ 1615464 w 3245936"/>
              <a:gd name="connsiteY840" fmla="*/ 319883 h 622144"/>
              <a:gd name="connsiteX841" fmla="*/ 1619597 w 3245936"/>
              <a:gd name="connsiteY841" fmla="*/ 317549 h 622144"/>
              <a:gd name="connsiteX842" fmla="*/ 1621731 w 3245936"/>
              <a:gd name="connsiteY842" fmla="*/ 319044 h 622144"/>
              <a:gd name="connsiteX843" fmla="*/ 1624032 w 3245936"/>
              <a:gd name="connsiteY843" fmla="*/ 317708 h 622144"/>
              <a:gd name="connsiteX844" fmla="*/ 1597471 w 3245936"/>
              <a:gd name="connsiteY844" fmla="*/ 315073 h 622144"/>
              <a:gd name="connsiteX845" fmla="*/ 1596796 w 3245936"/>
              <a:gd name="connsiteY845" fmla="*/ 315571 h 622144"/>
              <a:gd name="connsiteX846" fmla="*/ 1600328 w 3245936"/>
              <a:gd name="connsiteY846" fmla="*/ 316387 h 622144"/>
              <a:gd name="connsiteX847" fmla="*/ 1601852 w 3245936"/>
              <a:gd name="connsiteY847" fmla="*/ 315501 h 622144"/>
              <a:gd name="connsiteX848" fmla="*/ 1592551 w 3245936"/>
              <a:gd name="connsiteY848" fmla="*/ 314591 h 622144"/>
              <a:gd name="connsiteX849" fmla="*/ 1595741 w 3245936"/>
              <a:gd name="connsiteY849" fmla="*/ 315328 h 622144"/>
              <a:gd name="connsiteX850" fmla="*/ 1596242 w 3245936"/>
              <a:gd name="connsiteY850" fmla="*/ 314958 h 622144"/>
              <a:gd name="connsiteX851" fmla="*/ 1682382 w 3245936"/>
              <a:gd name="connsiteY851" fmla="*/ 314261 h 622144"/>
              <a:gd name="connsiteX852" fmla="*/ 1699760 w 3245936"/>
              <a:gd name="connsiteY852" fmla="*/ 321454 h 622144"/>
              <a:gd name="connsiteX853" fmla="*/ 1700398 w 3245936"/>
              <a:gd name="connsiteY853" fmla="*/ 320530 h 622144"/>
              <a:gd name="connsiteX854" fmla="*/ 1697969 w 3245936"/>
              <a:gd name="connsiteY854" fmla="*/ 317860 h 622144"/>
              <a:gd name="connsiteX855" fmla="*/ 1984900 w 3245936"/>
              <a:gd name="connsiteY855" fmla="*/ 313549 h 622144"/>
              <a:gd name="connsiteX856" fmla="*/ 1979261 w 3245936"/>
              <a:gd name="connsiteY856" fmla="*/ 314996 h 622144"/>
              <a:gd name="connsiteX857" fmla="*/ 1979223 w 3245936"/>
              <a:gd name="connsiteY857" fmla="*/ 316378 h 622144"/>
              <a:gd name="connsiteX858" fmla="*/ 1978785 w 3245936"/>
              <a:gd name="connsiteY858" fmla="*/ 317340 h 622144"/>
              <a:gd name="connsiteX859" fmla="*/ 1982957 w 3245936"/>
              <a:gd name="connsiteY859" fmla="*/ 320511 h 622144"/>
              <a:gd name="connsiteX860" fmla="*/ 1578440 w 3245936"/>
              <a:gd name="connsiteY860" fmla="*/ 313187 h 622144"/>
              <a:gd name="connsiteX861" fmla="*/ 1578440 w 3245936"/>
              <a:gd name="connsiteY861" fmla="*/ 313206 h 622144"/>
              <a:gd name="connsiteX862" fmla="*/ 1574839 w 3245936"/>
              <a:gd name="connsiteY862" fmla="*/ 315901 h 622144"/>
              <a:gd name="connsiteX863" fmla="*/ 1574273 w 3245936"/>
              <a:gd name="connsiteY863" fmla="*/ 322576 h 622144"/>
              <a:gd name="connsiteX864" fmla="*/ 1586651 w 3245936"/>
              <a:gd name="connsiteY864" fmla="*/ 322030 h 622144"/>
              <a:gd name="connsiteX865" fmla="*/ 1594952 w 3245936"/>
              <a:gd name="connsiteY865" fmla="*/ 315909 h 622144"/>
              <a:gd name="connsiteX866" fmla="*/ 1586736 w 3245936"/>
              <a:gd name="connsiteY866" fmla="*/ 314012 h 622144"/>
              <a:gd name="connsiteX867" fmla="*/ 1578473 w 3245936"/>
              <a:gd name="connsiteY867" fmla="*/ 312105 h 622144"/>
              <a:gd name="connsiteX868" fmla="*/ 1578468 w 3245936"/>
              <a:gd name="connsiteY868" fmla="*/ 312291 h 622144"/>
              <a:gd name="connsiteX869" fmla="*/ 1579884 w 3245936"/>
              <a:gd name="connsiteY869" fmla="*/ 312431 h 622144"/>
              <a:gd name="connsiteX870" fmla="*/ 1668146 w 3245936"/>
              <a:gd name="connsiteY870" fmla="*/ 311882 h 622144"/>
              <a:gd name="connsiteX871" fmla="*/ 1654623 w 3245936"/>
              <a:gd name="connsiteY871" fmla="*/ 319825 h 622144"/>
              <a:gd name="connsiteX872" fmla="*/ 1677727 w 3245936"/>
              <a:gd name="connsiteY872" fmla="*/ 322113 h 622144"/>
              <a:gd name="connsiteX873" fmla="*/ 1699417 w 3245936"/>
              <a:gd name="connsiteY873" fmla="*/ 322607 h 622144"/>
              <a:gd name="connsiteX874" fmla="*/ 1699426 w 3245936"/>
              <a:gd name="connsiteY874" fmla="*/ 322169 h 622144"/>
              <a:gd name="connsiteX875" fmla="*/ 1699588 w 3245936"/>
              <a:gd name="connsiteY875" fmla="*/ 321816 h 622144"/>
              <a:gd name="connsiteX876" fmla="*/ 1679957 w 3245936"/>
              <a:gd name="connsiteY876" fmla="*/ 313701 h 622144"/>
              <a:gd name="connsiteX877" fmla="*/ 1672664 w 3245936"/>
              <a:gd name="connsiteY877" fmla="*/ 312016 h 622144"/>
              <a:gd name="connsiteX878" fmla="*/ 1670166 w 3245936"/>
              <a:gd name="connsiteY878" fmla="*/ 313253 h 622144"/>
              <a:gd name="connsiteX879" fmla="*/ 1668146 w 3245936"/>
              <a:gd name="connsiteY879" fmla="*/ 311882 h 622144"/>
              <a:gd name="connsiteX880" fmla="*/ 1674128 w 3245936"/>
              <a:gd name="connsiteY880" fmla="*/ 311291 h 622144"/>
              <a:gd name="connsiteX881" fmla="*/ 1673704 w 3245936"/>
              <a:gd name="connsiteY881" fmla="*/ 311501 h 622144"/>
              <a:gd name="connsiteX882" fmla="*/ 1675816 w 3245936"/>
              <a:gd name="connsiteY882" fmla="*/ 311989 h 622144"/>
              <a:gd name="connsiteX883" fmla="*/ 1667329 w 3245936"/>
              <a:gd name="connsiteY883" fmla="*/ 310784 h 622144"/>
              <a:gd name="connsiteX884" fmla="*/ 1635495 w 3245936"/>
              <a:gd name="connsiteY884" fmla="*/ 317673 h 622144"/>
              <a:gd name="connsiteX885" fmla="*/ 1635187 w 3245936"/>
              <a:gd name="connsiteY885" fmla="*/ 317900 h 622144"/>
              <a:gd name="connsiteX886" fmla="*/ 1653254 w 3245936"/>
              <a:gd name="connsiteY886" fmla="*/ 319689 h 622144"/>
              <a:gd name="connsiteX887" fmla="*/ 1667756 w 3245936"/>
              <a:gd name="connsiteY887" fmla="*/ 311177 h 622144"/>
              <a:gd name="connsiteX888" fmla="*/ 1667632 w 3245936"/>
              <a:gd name="connsiteY888" fmla="*/ 310854 h 622144"/>
              <a:gd name="connsiteX889" fmla="*/ 1570192 w 3245936"/>
              <a:gd name="connsiteY889" fmla="*/ 310193 h 622144"/>
              <a:gd name="connsiteX890" fmla="*/ 1571810 w 3245936"/>
              <a:gd name="connsiteY890" fmla="*/ 310862 h 622144"/>
              <a:gd name="connsiteX891" fmla="*/ 1572218 w 3245936"/>
              <a:gd name="connsiteY891" fmla="*/ 310661 h 622144"/>
              <a:gd name="connsiteX892" fmla="*/ 1666035 w 3245936"/>
              <a:gd name="connsiteY892" fmla="*/ 309731 h 622144"/>
              <a:gd name="connsiteX893" fmla="*/ 1667457 w 3245936"/>
              <a:gd name="connsiteY893" fmla="*/ 310059 h 622144"/>
              <a:gd name="connsiteX894" fmla="*/ 1667461 w 3245936"/>
              <a:gd name="connsiteY894" fmla="*/ 309872 h 622144"/>
              <a:gd name="connsiteX895" fmla="*/ 1272116 w 3245936"/>
              <a:gd name="connsiteY895" fmla="*/ 309577 h 622144"/>
              <a:gd name="connsiteX896" fmla="*/ 1269382 w 3245936"/>
              <a:gd name="connsiteY896" fmla="*/ 310062 h 622144"/>
              <a:gd name="connsiteX897" fmla="*/ 1269354 w 3245936"/>
              <a:gd name="connsiteY897" fmla="*/ 310053 h 622144"/>
              <a:gd name="connsiteX898" fmla="*/ 1242874 w 3245936"/>
              <a:gd name="connsiteY898" fmla="*/ 380090 h 622144"/>
              <a:gd name="connsiteX899" fmla="*/ 1243665 w 3245936"/>
              <a:gd name="connsiteY899" fmla="*/ 381966 h 622144"/>
              <a:gd name="connsiteX900" fmla="*/ 1331085 w 3245936"/>
              <a:gd name="connsiteY900" fmla="*/ 382690 h 622144"/>
              <a:gd name="connsiteX901" fmla="*/ 1260000 w 3245936"/>
              <a:gd name="connsiteY901" fmla="*/ 309558 h 622144"/>
              <a:gd name="connsiteX902" fmla="*/ 1213947 w 3245936"/>
              <a:gd name="connsiteY902" fmla="*/ 321473 h 622144"/>
              <a:gd name="connsiteX903" fmla="*/ 1239140 w 3245936"/>
              <a:gd name="connsiteY903" fmla="*/ 378938 h 622144"/>
              <a:gd name="connsiteX904" fmla="*/ 1240731 w 3245936"/>
              <a:gd name="connsiteY904" fmla="*/ 378814 h 622144"/>
              <a:gd name="connsiteX905" fmla="*/ 1272745 w 3245936"/>
              <a:gd name="connsiteY905" fmla="*/ 308995 h 622144"/>
              <a:gd name="connsiteX906" fmla="*/ 1272678 w 3245936"/>
              <a:gd name="connsiteY906" fmla="*/ 309062 h 622144"/>
              <a:gd name="connsiteX907" fmla="*/ 1332076 w 3245936"/>
              <a:gd name="connsiteY907" fmla="*/ 382690 h 622144"/>
              <a:gd name="connsiteX908" fmla="*/ 1340010 w 3245936"/>
              <a:gd name="connsiteY908" fmla="*/ 382767 h 622144"/>
              <a:gd name="connsiteX909" fmla="*/ 1319703 w 3245936"/>
              <a:gd name="connsiteY909" fmla="*/ 344724 h 622144"/>
              <a:gd name="connsiteX910" fmla="*/ 1648601 w 3245936"/>
              <a:gd name="connsiteY910" fmla="*/ 308005 h 622144"/>
              <a:gd name="connsiteX911" fmla="*/ 1636409 w 3245936"/>
              <a:gd name="connsiteY911" fmla="*/ 316996 h 622144"/>
              <a:gd name="connsiteX912" fmla="*/ 1666284 w 3245936"/>
              <a:gd name="connsiteY912" fmla="*/ 310543 h 622144"/>
              <a:gd name="connsiteX913" fmla="*/ 1660316 w 3245936"/>
              <a:gd name="connsiteY913" fmla="*/ 309165 h 622144"/>
              <a:gd name="connsiteX914" fmla="*/ 1266887 w 3245936"/>
              <a:gd name="connsiteY914" fmla="*/ 307776 h 622144"/>
              <a:gd name="connsiteX915" fmla="*/ 1260829 w 3245936"/>
              <a:gd name="connsiteY915" fmla="*/ 309348 h 622144"/>
              <a:gd name="connsiteX916" fmla="*/ 1242141 w 3245936"/>
              <a:gd name="connsiteY916" fmla="*/ 376518 h 622144"/>
              <a:gd name="connsiteX917" fmla="*/ 1266134 w 3245936"/>
              <a:gd name="connsiteY917" fmla="*/ 316034 h 622144"/>
              <a:gd name="connsiteX918" fmla="*/ 1268534 w 3245936"/>
              <a:gd name="connsiteY918" fmla="*/ 309681 h 622144"/>
              <a:gd name="connsiteX919" fmla="*/ 1266887 w 3245936"/>
              <a:gd name="connsiteY919" fmla="*/ 307776 h 622144"/>
              <a:gd name="connsiteX920" fmla="*/ 1642753 w 3245936"/>
              <a:gd name="connsiteY920" fmla="*/ 307414 h 622144"/>
              <a:gd name="connsiteX921" fmla="*/ 1626242 w 3245936"/>
              <a:gd name="connsiteY921" fmla="*/ 317014 h 622144"/>
              <a:gd name="connsiteX922" fmla="*/ 1633145 w 3245936"/>
              <a:gd name="connsiteY922" fmla="*/ 317697 h 622144"/>
              <a:gd name="connsiteX923" fmla="*/ 1634447 w 3245936"/>
              <a:gd name="connsiteY923" fmla="*/ 317416 h 622144"/>
              <a:gd name="connsiteX924" fmla="*/ 1647372 w 3245936"/>
              <a:gd name="connsiteY924" fmla="*/ 307881 h 622144"/>
              <a:gd name="connsiteX925" fmla="*/ 1650196 w 3245936"/>
              <a:gd name="connsiteY925" fmla="*/ 306828 h 622144"/>
              <a:gd name="connsiteX926" fmla="*/ 1649697 w 3245936"/>
              <a:gd name="connsiteY926" fmla="*/ 307195 h 622144"/>
              <a:gd name="connsiteX927" fmla="*/ 1653354 w 3245936"/>
              <a:gd name="connsiteY927" fmla="*/ 307557 h 622144"/>
              <a:gd name="connsiteX928" fmla="*/ 1015065 w 3245936"/>
              <a:gd name="connsiteY928" fmla="*/ 306557 h 622144"/>
              <a:gd name="connsiteX929" fmla="*/ 990709 w 3245936"/>
              <a:gd name="connsiteY929" fmla="*/ 367879 h 622144"/>
              <a:gd name="connsiteX930" fmla="*/ 992176 w 3245936"/>
              <a:gd name="connsiteY930" fmla="*/ 369270 h 622144"/>
              <a:gd name="connsiteX931" fmla="*/ 1061566 w 3245936"/>
              <a:gd name="connsiteY931" fmla="*/ 338113 h 622144"/>
              <a:gd name="connsiteX932" fmla="*/ 1061404 w 3245936"/>
              <a:gd name="connsiteY932" fmla="*/ 336132 h 622144"/>
              <a:gd name="connsiteX933" fmla="*/ 1061690 w 3245936"/>
              <a:gd name="connsiteY933" fmla="*/ 335485 h 622144"/>
              <a:gd name="connsiteX934" fmla="*/ 1206422 w 3245936"/>
              <a:gd name="connsiteY934" fmla="*/ 306452 h 622144"/>
              <a:gd name="connsiteX935" fmla="*/ 1169998 w 3245936"/>
              <a:gd name="connsiteY935" fmla="*/ 331617 h 622144"/>
              <a:gd name="connsiteX936" fmla="*/ 1170189 w 3245936"/>
              <a:gd name="connsiteY936" fmla="*/ 332122 h 622144"/>
              <a:gd name="connsiteX937" fmla="*/ 1212832 w 3245936"/>
              <a:gd name="connsiteY937" fmla="*/ 321083 h 622144"/>
              <a:gd name="connsiteX938" fmla="*/ 1645602 w 3245936"/>
              <a:gd name="connsiteY938" fmla="*/ 305767 h 622144"/>
              <a:gd name="connsiteX939" fmla="*/ 1644077 w 3245936"/>
              <a:gd name="connsiteY939" fmla="*/ 306652 h 622144"/>
              <a:gd name="connsiteX940" fmla="*/ 1648458 w 3245936"/>
              <a:gd name="connsiteY940" fmla="*/ 307081 h 622144"/>
              <a:gd name="connsiteX941" fmla="*/ 1649135 w 3245936"/>
              <a:gd name="connsiteY941" fmla="*/ 306583 h 622144"/>
              <a:gd name="connsiteX942" fmla="*/ 2616379 w 3245936"/>
              <a:gd name="connsiteY942" fmla="*/ 305576 h 622144"/>
              <a:gd name="connsiteX943" fmla="*/ 2537827 w 3245936"/>
              <a:gd name="connsiteY943" fmla="*/ 406312 h 622144"/>
              <a:gd name="connsiteX944" fmla="*/ 2538903 w 3245936"/>
              <a:gd name="connsiteY944" fmla="*/ 408503 h 622144"/>
              <a:gd name="connsiteX945" fmla="*/ 2661594 w 3245936"/>
              <a:gd name="connsiteY945" fmla="*/ 414818 h 622144"/>
              <a:gd name="connsiteX946" fmla="*/ 2661594 w 3245936"/>
              <a:gd name="connsiteY946" fmla="*/ 414637 h 622144"/>
              <a:gd name="connsiteX947" fmla="*/ 2663394 w 3245936"/>
              <a:gd name="connsiteY947" fmla="*/ 412342 h 622144"/>
              <a:gd name="connsiteX948" fmla="*/ 2619256 w 3245936"/>
              <a:gd name="connsiteY948" fmla="*/ 305938 h 622144"/>
              <a:gd name="connsiteX949" fmla="*/ 2617446 w 3245936"/>
              <a:gd name="connsiteY949" fmla="*/ 306052 h 622144"/>
              <a:gd name="connsiteX950" fmla="*/ 2616379 w 3245936"/>
              <a:gd name="connsiteY950" fmla="*/ 305576 h 622144"/>
              <a:gd name="connsiteX951" fmla="*/ 1013236 w 3245936"/>
              <a:gd name="connsiteY951" fmla="*/ 305424 h 622144"/>
              <a:gd name="connsiteX952" fmla="*/ 987137 w 3245936"/>
              <a:gd name="connsiteY952" fmla="*/ 365183 h 622144"/>
              <a:gd name="connsiteX953" fmla="*/ 988138 w 3245936"/>
              <a:gd name="connsiteY953" fmla="*/ 367574 h 622144"/>
              <a:gd name="connsiteX954" fmla="*/ 989862 w 3245936"/>
              <a:gd name="connsiteY954" fmla="*/ 367498 h 622144"/>
              <a:gd name="connsiteX955" fmla="*/ 990014 w 3245936"/>
              <a:gd name="connsiteY955" fmla="*/ 367555 h 622144"/>
              <a:gd name="connsiteX956" fmla="*/ 1014407 w 3245936"/>
              <a:gd name="connsiteY956" fmla="*/ 306138 h 622144"/>
              <a:gd name="connsiteX957" fmla="*/ 1548834 w 3245936"/>
              <a:gd name="connsiteY957" fmla="*/ 305263 h 622144"/>
              <a:gd name="connsiteX958" fmla="*/ 1564962 w 3245936"/>
              <a:gd name="connsiteY958" fmla="*/ 322986 h 622144"/>
              <a:gd name="connsiteX959" fmla="*/ 1573899 w 3245936"/>
              <a:gd name="connsiteY959" fmla="*/ 322592 h 622144"/>
              <a:gd name="connsiteX960" fmla="*/ 1574468 w 3245936"/>
              <a:gd name="connsiteY960" fmla="*/ 315882 h 622144"/>
              <a:gd name="connsiteX961" fmla="*/ 1574144 w 3245936"/>
              <a:gd name="connsiteY961" fmla="*/ 315882 h 622144"/>
              <a:gd name="connsiteX962" fmla="*/ 1571467 w 3245936"/>
              <a:gd name="connsiteY962" fmla="*/ 311596 h 622144"/>
              <a:gd name="connsiteX963" fmla="*/ 1571629 w 3245936"/>
              <a:gd name="connsiteY963" fmla="*/ 311234 h 622144"/>
              <a:gd name="connsiteX964" fmla="*/ 1567745 w 3245936"/>
              <a:gd name="connsiteY964" fmla="*/ 309628 h 622144"/>
              <a:gd name="connsiteX965" fmla="*/ 1620555 w 3245936"/>
              <a:gd name="connsiteY965" fmla="*/ 305225 h 622144"/>
              <a:gd name="connsiteX966" fmla="*/ 1604043 w 3245936"/>
              <a:gd name="connsiteY966" fmla="*/ 314815 h 622144"/>
              <a:gd name="connsiteX967" fmla="*/ 1625375 w 3245936"/>
              <a:gd name="connsiteY967" fmla="*/ 316928 h 622144"/>
              <a:gd name="connsiteX968" fmla="*/ 1641886 w 3245936"/>
              <a:gd name="connsiteY968" fmla="*/ 307338 h 622144"/>
              <a:gd name="connsiteX969" fmla="*/ 1609510 w 3245936"/>
              <a:gd name="connsiteY969" fmla="*/ 305167 h 622144"/>
              <a:gd name="connsiteX970" fmla="*/ 1579667 w 3245936"/>
              <a:gd name="connsiteY970" fmla="*/ 311615 h 622144"/>
              <a:gd name="connsiteX971" fmla="*/ 1585662 w 3245936"/>
              <a:gd name="connsiteY971" fmla="*/ 313000 h 622144"/>
              <a:gd name="connsiteX972" fmla="*/ 1597328 w 3245936"/>
              <a:gd name="connsiteY972" fmla="*/ 314149 h 622144"/>
              <a:gd name="connsiteX973" fmla="*/ 2615789 w 3245936"/>
              <a:gd name="connsiteY973" fmla="*/ 305062 h 622144"/>
              <a:gd name="connsiteX974" fmla="*/ 2521253 w 3245936"/>
              <a:gd name="connsiteY974" fmla="*/ 379423 h 622144"/>
              <a:gd name="connsiteX975" fmla="*/ 2534217 w 3245936"/>
              <a:gd name="connsiteY975" fmla="*/ 405512 h 622144"/>
              <a:gd name="connsiteX976" fmla="*/ 2536188 w 3245936"/>
              <a:gd name="connsiteY976" fmla="*/ 405341 h 622144"/>
              <a:gd name="connsiteX977" fmla="*/ 2537255 w 3245936"/>
              <a:gd name="connsiteY977" fmla="*/ 405827 h 622144"/>
              <a:gd name="connsiteX978" fmla="*/ 2615808 w 3245936"/>
              <a:gd name="connsiteY978" fmla="*/ 305090 h 622144"/>
              <a:gd name="connsiteX979" fmla="*/ 2615789 w 3245936"/>
              <a:gd name="connsiteY979" fmla="*/ 305062 h 622144"/>
              <a:gd name="connsiteX980" fmla="*/ 1612801 w 3245936"/>
              <a:gd name="connsiteY980" fmla="*/ 304457 h 622144"/>
              <a:gd name="connsiteX981" fmla="*/ 1611501 w 3245936"/>
              <a:gd name="connsiteY981" fmla="*/ 304738 h 622144"/>
              <a:gd name="connsiteX982" fmla="*/ 1598557 w 3245936"/>
              <a:gd name="connsiteY982" fmla="*/ 314272 h 622144"/>
              <a:gd name="connsiteX983" fmla="*/ 1603186 w 3245936"/>
              <a:gd name="connsiteY983" fmla="*/ 314739 h 622144"/>
              <a:gd name="connsiteX984" fmla="*/ 1619704 w 3245936"/>
              <a:gd name="connsiteY984" fmla="*/ 305141 h 622144"/>
              <a:gd name="connsiteX985" fmla="*/ 2615150 w 3245936"/>
              <a:gd name="connsiteY985" fmla="*/ 304281 h 622144"/>
              <a:gd name="connsiteX986" fmla="*/ 2505632 w 3245936"/>
              <a:gd name="connsiteY986" fmla="*/ 347972 h 622144"/>
              <a:gd name="connsiteX987" fmla="*/ 2520853 w 3245936"/>
              <a:gd name="connsiteY987" fmla="*/ 378604 h 622144"/>
              <a:gd name="connsiteX988" fmla="*/ 2615198 w 3245936"/>
              <a:gd name="connsiteY988" fmla="*/ 304405 h 622144"/>
              <a:gd name="connsiteX989" fmla="*/ 2615150 w 3245936"/>
              <a:gd name="connsiteY989" fmla="*/ 304281 h 622144"/>
              <a:gd name="connsiteX990" fmla="*/ 2413725 w 3245936"/>
              <a:gd name="connsiteY990" fmla="*/ 304233 h 622144"/>
              <a:gd name="connsiteX991" fmla="*/ 2343269 w 3245936"/>
              <a:gd name="connsiteY991" fmla="*/ 367412 h 622144"/>
              <a:gd name="connsiteX992" fmla="*/ 2341278 w 3245936"/>
              <a:gd name="connsiteY992" fmla="*/ 376699 h 622144"/>
              <a:gd name="connsiteX993" fmla="*/ 2457359 w 3245936"/>
              <a:gd name="connsiteY993" fmla="*/ 365346 h 622144"/>
              <a:gd name="connsiteX994" fmla="*/ 2457378 w 3245936"/>
              <a:gd name="connsiteY994" fmla="*/ 364564 h 622144"/>
              <a:gd name="connsiteX995" fmla="*/ 2458417 w 3245936"/>
              <a:gd name="connsiteY995" fmla="*/ 362840 h 622144"/>
              <a:gd name="connsiteX996" fmla="*/ 1592671 w 3245936"/>
              <a:gd name="connsiteY996" fmla="*/ 302463 h 622144"/>
              <a:gd name="connsiteX997" fmla="*/ 1578173 w 3245936"/>
              <a:gd name="connsiteY997" fmla="*/ 310977 h 622144"/>
              <a:gd name="connsiteX998" fmla="*/ 1578296 w 3245936"/>
              <a:gd name="connsiteY998" fmla="*/ 311299 h 622144"/>
              <a:gd name="connsiteX999" fmla="*/ 1578602 w 3245936"/>
              <a:gd name="connsiteY999" fmla="*/ 311369 h 622144"/>
              <a:gd name="connsiteX1000" fmla="*/ 1610434 w 3245936"/>
              <a:gd name="connsiteY1000" fmla="*/ 304481 h 622144"/>
              <a:gd name="connsiteX1001" fmla="*/ 1610744 w 3245936"/>
              <a:gd name="connsiteY1001" fmla="*/ 304253 h 622144"/>
              <a:gd name="connsiteX1002" fmla="*/ 1630465 w 3245936"/>
              <a:gd name="connsiteY1002" fmla="*/ 302271 h 622144"/>
              <a:gd name="connsiteX1003" fmla="*/ 1626332 w 3245936"/>
              <a:gd name="connsiteY1003" fmla="*/ 304605 h 622144"/>
              <a:gd name="connsiteX1004" fmla="*/ 1624198 w 3245936"/>
              <a:gd name="connsiteY1004" fmla="*/ 303109 h 622144"/>
              <a:gd name="connsiteX1005" fmla="*/ 1621896 w 3245936"/>
              <a:gd name="connsiteY1005" fmla="*/ 304446 h 622144"/>
              <a:gd name="connsiteX1006" fmla="*/ 1643219 w 3245936"/>
              <a:gd name="connsiteY1006" fmla="*/ 306557 h 622144"/>
              <a:gd name="connsiteX1007" fmla="*/ 1644872 w 3245936"/>
              <a:gd name="connsiteY1007" fmla="*/ 305598 h 622144"/>
              <a:gd name="connsiteX1008" fmla="*/ 1623750 w 3245936"/>
              <a:gd name="connsiteY1008" fmla="*/ 302090 h 622144"/>
              <a:gd name="connsiteX1009" fmla="*/ 1615693 w 3245936"/>
              <a:gd name="connsiteY1009" fmla="*/ 303832 h 622144"/>
              <a:gd name="connsiteX1010" fmla="*/ 1621044 w 3245936"/>
              <a:gd name="connsiteY1010" fmla="*/ 304362 h 622144"/>
              <a:gd name="connsiteX1011" fmla="*/ 1623969 w 3245936"/>
              <a:gd name="connsiteY1011" fmla="*/ 302662 h 622144"/>
              <a:gd name="connsiteX1012" fmla="*/ 1623750 w 3245936"/>
              <a:gd name="connsiteY1012" fmla="*/ 302090 h 622144"/>
              <a:gd name="connsiteX1013" fmla="*/ 1790409 w 3245936"/>
              <a:gd name="connsiteY1013" fmla="*/ 301747 h 622144"/>
              <a:gd name="connsiteX1014" fmla="*/ 1754795 w 3245936"/>
              <a:gd name="connsiteY1014" fmla="*/ 328112 h 622144"/>
              <a:gd name="connsiteX1015" fmla="*/ 1755186 w 3245936"/>
              <a:gd name="connsiteY1015" fmla="*/ 330684 h 622144"/>
              <a:gd name="connsiteX1016" fmla="*/ 1754862 w 3245936"/>
              <a:gd name="connsiteY1016" fmla="*/ 331408 h 622144"/>
              <a:gd name="connsiteX1017" fmla="*/ 1835910 w 3245936"/>
              <a:gd name="connsiteY1017" fmla="*/ 379966 h 622144"/>
              <a:gd name="connsiteX1018" fmla="*/ 1836710 w 3245936"/>
              <a:gd name="connsiteY1018" fmla="*/ 379214 h 622144"/>
              <a:gd name="connsiteX1019" fmla="*/ 1262991 w 3245936"/>
              <a:gd name="connsiteY1019" fmla="*/ 301661 h 622144"/>
              <a:gd name="connsiteX1020" fmla="*/ 1261048 w 3245936"/>
              <a:gd name="connsiteY1020" fmla="*/ 308624 h 622144"/>
              <a:gd name="connsiteX1021" fmla="*/ 1266677 w 3245936"/>
              <a:gd name="connsiteY1021" fmla="*/ 307167 h 622144"/>
              <a:gd name="connsiteX1022" fmla="*/ 1266706 w 3245936"/>
              <a:gd name="connsiteY1022" fmla="*/ 305786 h 622144"/>
              <a:gd name="connsiteX1023" fmla="*/ 1267144 w 3245936"/>
              <a:gd name="connsiteY1023" fmla="*/ 304824 h 622144"/>
              <a:gd name="connsiteX1024" fmla="*/ 2032249 w 3245936"/>
              <a:gd name="connsiteY1024" fmla="*/ 301290 h 622144"/>
              <a:gd name="connsiteX1025" fmla="*/ 1985719 w 3245936"/>
              <a:gd name="connsiteY1025" fmla="*/ 313329 h 622144"/>
              <a:gd name="connsiteX1026" fmla="*/ 1983595 w 3245936"/>
              <a:gd name="connsiteY1026" fmla="*/ 320978 h 622144"/>
              <a:gd name="connsiteX1027" fmla="*/ 2006579 w 3245936"/>
              <a:gd name="connsiteY1027" fmla="*/ 338447 h 622144"/>
              <a:gd name="connsiteX1028" fmla="*/ 2038783 w 3245936"/>
              <a:gd name="connsiteY1028" fmla="*/ 316206 h 622144"/>
              <a:gd name="connsiteX1029" fmla="*/ 1616349 w 3245936"/>
              <a:gd name="connsiteY1029" fmla="*/ 301157 h 622144"/>
              <a:gd name="connsiteX1030" fmla="*/ 1613078 w 3245936"/>
              <a:gd name="connsiteY1030" fmla="*/ 303573 h 622144"/>
              <a:gd name="connsiteX1031" fmla="*/ 1614175 w 3245936"/>
              <a:gd name="connsiteY1031" fmla="*/ 303682 h 622144"/>
              <a:gd name="connsiteX1032" fmla="*/ 1623607 w 3245936"/>
              <a:gd name="connsiteY1032" fmla="*/ 301642 h 622144"/>
              <a:gd name="connsiteX1033" fmla="*/ 1623626 w 3245936"/>
              <a:gd name="connsiteY1033" fmla="*/ 301318 h 622144"/>
              <a:gd name="connsiteX1034" fmla="*/ 1546169 w 3245936"/>
              <a:gd name="connsiteY1034" fmla="*/ 300709 h 622144"/>
              <a:gd name="connsiteX1035" fmla="*/ 1545531 w 3245936"/>
              <a:gd name="connsiteY1035" fmla="*/ 301633 h 622144"/>
              <a:gd name="connsiteX1036" fmla="*/ 1547948 w 3245936"/>
              <a:gd name="connsiteY1036" fmla="*/ 304289 h 622144"/>
              <a:gd name="connsiteX1037" fmla="*/ 1563542 w 3245936"/>
              <a:gd name="connsiteY1037" fmla="*/ 307891 h 622144"/>
              <a:gd name="connsiteX1038" fmla="*/ 1595690 w 3245936"/>
              <a:gd name="connsiteY1038" fmla="*/ 300690 h 622144"/>
              <a:gd name="connsiteX1039" fmla="*/ 1593998 w 3245936"/>
              <a:gd name="connsiteY1039" fmla="*/ 301684 h 622144"/>
              <a:gd name="connsiteX1040" fmla="*/ 1611834 w 3245936"/>
              <a:gd name="connsiteY1040" fmla="*/ 303450 h 622144"/>
              <a:gd name="connsiteX1041" fmla="*/ 1614987 w 3245936"/>
              <a:gd name="connsiteY1041" fmla="*/ 301128 h 622144"/>
              <a:gd name="connsiteX1042" fmla="*/ 1653894 w 3245936"/>
              <a:gd name="connsiteY1042" fmla="*/ 300362 h 622144"/>
              <a:gd name="connsiteX1043" fmla="*/ 1630637 w 3245936"/>
              <a:gd name="connsiteY1043" fmla="*/ 301385 h 622144"/>
              <a:gd name="connsiteX1044" fmla="*/ 1630627 w 3245936"/>
              <a:gd name="connsiteY1044" fmla="*/ 301557 h 622144"/>
              <a:gd name="connsiteX1045" fmla="*/ 1645800 w 3245936"/>
              <a:gd name="connsiteY1045" fmla="*/ 305060 h 622144"/>
              <a:gd name="connsiteX1046" fmla="*/ 1580264 w 3245936"/>
              <a:gd name="connsiteY1046" fmla="*/ 300325 h 622144"/>
              <a:gd name="connsiteX1047" fmla="*/ 1592655 w 3245936"/>
              <a:gd name="connsiteY1047" fmla="*/ 301551 h 622144"/>
              <a:gd name="connsiteX1048" fmla="*/ 1594204 w 3245936"/>
              <a:gd name="connsiteY1048" fmla="*/ 300642 h 622144"/>
              <a:gd name="connsiteX1049" fmla="*/ 1657813 w 3245936"/>
              <a:gd name="connsiteY1049" fmla="*/ 300190 h 622144"/>
              <a:gd name="connsiteX1050" fmla="*/ 1654993 w 3245936"/>
              <a:gd name="connsiteY1050" fmla="*/ 300314 h 622144"/>
              <a:gd name="connsiteX1051" fmla="*/ 1646530 w 3245936"/>
              <a:gd name="connsiteY1051" fmla="*/ 305228 h 622144"/>
              <a:gd name="connsiteX1052" fmla="*/ 1649913 w 3245936"/>
              <a:gd name="connsiteY1052" fmla="*/ 306009 h 622144"/>
              <a:gd name="connsiteX1053" fmla="*/ 1671671 w 3245936"/>
              <a:gd name="connsiteY1053" fmla="*/ 299581 h 622144"/>
              <a:gd name="connsiteX1054" fmla="*/ 1659289 w 3245936"/>
              <a:gd name="connsiteY1054" fmla="*/ 300125 h 622144"/>
              <a:gd name="connsiteX1055" fmla="*/ 1650974 w 3245936"/>
              <a:gd name="connsiteY1055" fmla="*/ 306254 h 622144"/>
              <a:gd name="connsiteX1056" fmla="*/ 1659068 w 3245936"/>
              <a:gd name="connsiteY1056" fmla="*/ 308123 h 622144"/>
              <a:gd name="connsiteX1057" fmla="*/ 1667499 w 3245936"/>
              <a:gd name="connsiteY1057" fmla="*/ 308957 h 622144"/>
              <a:gd name="connsiteX1058" fmla="*/ 1671099 w 3245936"/>
              <a:gd name="connsiteY1058" fmla="*/ 306262 h 622144"/>
              <a:gd name="connsiteX1059" fmla="*/ 1546522 w 3245936"/>
              <a:gd name="connsiteY1059" fmla="*/ 299556 h 622144"/>
              <a:gd name="connsiteX1060" fmla="*/ 1546512 w 3245936"/>
              <a:gd name="connsiteY1060" fmla="*/ 299985 h 622144"/>
              <a:gd name="connsiteX1061" fmla="*/ 1546350 w 3245936"/>
              <a:gd name="connsiteY1061" fmla="*/ 300337 h 622144"/>
              <a:gd name="connsiteX1062" fmla="*/ 1565991 w 3245936"/>
              <a:gd name="connsiteY1062" fmla="*/ 308456 h 622144"/>
              <a:gd name="connsiteX1063" fmla="*/ 1573275 w 3245936"/>
              <a:gd name="connsiteY1063" fmla="*/ 310139 h 622144"/>
              <a:gd name="connsiteX1064" fmla="*/ 1575763 w 3245936"/>
              <a:gd name="connsiteY1064" fmla="*/ 308910 h 622144"/>
              <a:gd name="connsiteX1065" fmla="*/ 1577783 w 3245936"/>
              <a:gd name="connsiteY1065" fmla="*/ 310281 h 622144"/>
              <a:gd name="connsiteX1066" fmla="*/ 1591328 w 3245936"/>
              <a:gd name="connsiteY1066" fmla="*/ 302330 h 622144"/>
              <a:gd name="connsiteX1067" fmla="*/ 1568337 w 3245936"/>
              <a:gd name="connsiteY1067" fmla="*/ 300053 h 622144"/>
              <a:gd name="connsiteX1068" fmla="*/ 1487095 w 3245936"/>
              <a:gd name="connsiteY1068" fmla="*/ 299337 h 622144"/>
              <a:gd name="connsiteX1069" fmla="*/ 1459197 w 3245936"/>
              <a:gd name="connsiteY1069" fmla="*/ 324531 h 622144"/>
              <a:gd name="connsiteX1070" fmla="*/ 1460520 w 3245936"/>
              <a:gd name="connsiteY1070" fmla="*/ 324559 h 622144"/>
              <a:gd name="connsiteX1071" fmla="*/ 1461997 w 3245936"/>
              <a:gd name="connsiteY1071" fmla="*/ 325350 h 622144"/>
              <a:gd name="connsiteX1072" fmla="*/ 1680963 w 3245936"/>
              <a:gd name="connsiteY1072" fmla="*/ 299172 h 622144"/>
              <a:gd name="connsiteX1073" fmla="*/ 1672027 w 3245936"/>
              <a:gd name="connsiteY1073" fmla="*/ 299565 h 622144"/>
              <a:gd name="connsiteX1074" fmla="*/ 1671452 w 3245936"/>
              <a:gd name="connsiteY1074" fmla="*/ 306281 h 622144"/>
              <a:gd name="connsiteX1075" fmla="*/ 1671785 w 3245936"/>
              <a:gd name="connsiteY1075" fmla="*/ 306290 h 622144"/>
              <a:gd name="connsiteX1076" fmla="*/ 1674461 w 3245936"/>
              <a:gd name="connsiteY1076" fmla="*/ 310567 h 622144"/>
              <a:gd name="connsiteX1077" fmla="*/ 1674309 w 3245936"/>
              <a:gd name="connsiteY1077" fmla="*/ 310919 h 622144"/>
              <a:gd name="connsiteX1078" fmla="*/ 1678252 w 3245936"/>
              <a:gd name="connsiteY1078" fmla="*/ 312551 h 622144"/>
              <a:gd name="connsiteX1079" fmla="*/ 1697096 w 3245936"/>
              <a:gd name="connsiteY1079" fmla="*/ 316901 h 622144"/>
              <a:gd name="connsiteX1080" fmla="*/ 1547384 w 3245936"/>
              <a:gd name="connsiteY1080" fmla="*/ 297978 h 622144"/>
              <a:gd name="connsiteX1081" fmla="*/ 1546445 w 3245936"/>
              <a:gd name="connsiteY1081" fmla="*/ 298337 h 622144"/>
              <a:gd name="connsiteX1082" fmla="*/ 1546522 w 3245936"/>
              <a:gd name="connsiteY1082" fmla="*/ 298966 h 622144"/>
              <a:gd name="connsiteX1083" fmla="*/ 1560666 w 3245936"/>
              <a:gd name="connsiteY1083" fmla="*/ 299293 h 622144"/>
              <a:gd name="connsiteX1084" fmla="*/ 1487229 w 3245936"/>
              <a:gd name="connsiteY1084" fmla="*/ 297956 h 622144"/>
              <a:gd name="connsiteX1085" fmla="*/ 1455939 w 3245936"/>
              <a:gd name="connsiteY1085" fmla="*/ 321121 h 622144"/>
              <a:gd name="connsiteX1086" fmla="*/ 1457920 w 3245936"/>
              <a:gd name="connsiteY1086" fmla="*/ 324416 h 622144"/>
              <a:gd name="connsiteX1087" fmla="*/ 1787999 w 3245936"/>
              <a:gd name="connsiteY1087" fmla="*/ 297747 h 622144"/>
              <a:gd name="connsiteX1088" fmla="*/ 1758691 w 3245936"/>
              <a:gd name="connsiteY1088" fmla="*/ 324207 h 622144"/>
              <a:gd name="connsiteX1089" fmla="*/ 1789981 w 3245936"/>
              <a:gd name="connsiteY1089" fmla="*/ 301052 h 622144"/>
              <a:gd name="connsiteX1090" fmla="*/ 1732440 w 3245936"/>
              <a:gd name="connsiteY1090" fmla="*/ 296908 h 622144"/>
              <a:gd name="connsiteX1091" fmla="*/ 1681534 w 3245936"/>
              <a:gd name="connsiteY1091" fmla="*/ 299147 h 622144"/>
              <a:gd name="connsiteX1092" fmla="*/ 1697856 w 3245936"/>
              <a:gd name="connsiteY1092" fmla="*/ 317077 h 622144"/>
              <a:gd name="connsiteX1093" fmla="*/ 1748385 w 3245936"/>
              <a:gd name="connsiteY1093" fmla="*/ 328741 h 622144"/>
              <a:gd name="connsiteX1094" fmla="*/ 1749671 w 3245936"/>
              <a:gd name="connsiteY1094" fmla="*/ 326988 h 622144"/>
              <a:gd name="connsiteX1095" fmla="*/ 1783932 w 3245936"/>
              <a:gd name="connsiteY1095" fmla="*/ 296804 h 622144"/>
              <a:gd name="connsiteX1096" fmla="*/ 1758834 w 3245936"/>
              <a:gd name="connsiteY1096" fmla="*/ 322816 h 622144"/>
              <a:gd name="connsiteX1097" fmla="*/ 1786742 w 3245936"/>
              <a:gd name="connsiteY1097" fmla="*/ 297623 h 622144"/>
              <a:gd name="connsiteX1098" fmla="*/ 1785408 w 3245936"/>
              <a:gd name="connsiteY1098" fmla="*/ 297594 h 622144"/>
              <a:gd name="connsiteX1099" fmla="*/ 1783932 w 3245936"/>
              <a:gd name="connsiteY1099" fmla="*/ 296804 h 622144"/>
              <a:gd name="connsiteX1100" fmla="*/ 1293528 w 3245936"/>
              <a:gd name="connsiteY1100" fmla="*/ 295708 h 622144"/>
              <a:gd name="connsiteX1101" fmla="*/ 1273487 w 3245936"/>
              <a:gd name="connsiteY1101" fmla="*/ 305433 h 622144"/>
              <a:gd name="connsiteX1102" fmla="*/ 1273659 w 3245936"/>
              <a:gd name="connsiteY1102" fmla="*/ 307395 h 622144"/>
              <a:gd name="connsiteX1103" fmla="*/ 1273192 w 3245936"/>
              <a:gd name="connsiteY1103" fmla="*/ 308414 h 622144"/>
              <a:gd name="connsiteX1104" fmla="*/ 1318874 w 3245936"/>
              <a:gd name="connsiteY1104" fmla="*/ 343190 h 622144"/>
              <a:gd name="connsiteX1105" fmla="*/ 1491934 w 3245936"/>
              <a:gd name="connsiteY1105" fmla="*/ 294965 h 622144"/>
              <a:gd name="connsiteX1106" fmla="*/ 1462311 w 3245936"/>
              <a:gd name="connsiteY1106" fmla="*/ 325683 h 622144"/>
              <a:gd name="connsiteX1107" fmla="*/ 1463225 w 3245936"/>
              <a:gd name="connsiteY1107" fmla="*/ 327464 h 622144"/>
              <a:gd name="connsiteX1108" fmla="*/ 1512736 w 3245936"/>
              <a:gd name="connsiteY1108" fmla="*/ 325283 h 622144"/>
              <a:gd name="connsiteX1109" fmla="*/ 1495668 w 3245936"/>
              <a:gd name="connsiteY1109" fmla="*/ 295470 h 622144"/>
              <a:gd name="connsiteX1110" fmla="*/ 1493410 w 3245936"/>
              <a:gd name="connsiteY1110" fmla="*/ 295746 h 622144"/>
              <a:gd name="connsiteX1111" fmla="*/ 1491934 w 3245936"/>
              <a:gd name="connsiteY1111" fmla="*/ 294965 h 622144"/>
              <a:gd name="connsiteX1112" fmla="*/ 1107991 w 3245936"/>
              <a:gd name="connsiteY1112" fmla="*/ 294908 h 622144"/>
              <a:gd name="connsiteX1113" fmla="*/ 1067643 w 3245936"/>
              <a:gd name="connsiteY1113" fmla="*/ 334751 h 622144"/>
              <a:gd name="connsiteX1114" fmla="*/ 1068386 w 3245936"/>
              <a:gd name="connsiteY1114" fmla="*/ 336485 h 622144"/>
              <a:gd name="connsiteX1115" fmla="*/ 1163398 w 3245936"/>
              <a:gd name="connsiteY1115" fmla="*/ 333113 h 622144"/>
              <a:gd name="connsiteX1116" fmla="*/ 1163417 w 3245936"/>
              <a:gd name="connsiteY1116" fmla="*/ 332513 h 622144"/>
              <a:gd name="connsiteX1117" fmla="*/ 1163769 w 3245936"/>
              <a:gd name="connsiteY1117" fmla="*/ 331732 h 622144"/>
              <a:gd name="connsiteX1118" fmla="*/ 1782694 w 3245936"/>
              <a:gd name="connsiteY1118" fmla="*/ 294699 h 622144"/>
              <a:gd name="connsiteX1119" fmla="*/ 1733192 w 3245936"/>
              <a:gd name="connsiteY1119" fmla="*/ 296880 h 622144"/>
              <a:gd name="connsiteX1120" fmla="*/ 1750252 w 3245936"/>
              <a:gd name="connsiteY1120" fmla="*/ 326683 h 622144"/>
              <a:gd name="connsiteX1121" fmla="*/ 1752519 w 3245936"/>
              <a:gd name="connsiteY1121" fmla="*/ 326417 h 622144"/>
              <a:gd name="connsiteX1122" fmla="*/ 1753986 w 3245936"/>
              <a:gd name="connsiteY1122" fmla="*/ 327198 h 622144"/>
              <a:gd name="connsiteX1123" fmla="*/ 1783618 w 3245936"/>
              <a:gd name="connsiteY1123" fmla="*/ 296470 h 622144"/>
              <a:gd name="connsiteX1124" fmla="*/ 1782694 w 3245936"/>
              <a:gd name="connsiteY1124" fmla="*/ 294699 h 622144"/>
              <a:gd name="connsiteX1125" fmla="*/ 1497544 w 3245936"/>
              <a:gd name="connsiteY1125" fmla="*/ 293422 h 622144"/>
              <a:gd name="connsiteX1126" fmla="*/ 1496249 w 3245936"/>
              <a:gd name="connsiteY1126" fmla="*/ 295165 h 622144"/>
              <a:gd name="connsiteX1127" fmla="*/ 1513479 w 3245936"/>
              <a:gd name="connsiteY1127" fmla="*/ 325255 h 622144"/>
              <a:gd name="connsiteX1128" fmla="*/ 1564402 w 3245936"/>
              <a:gd name="connsiteY1128" fmla="*/ 323011 h 622144"/>
              <a:gd name="connsiteX1129" fmla="*/ 1548097 w 3245936"/>
              <a:gd name="connsiteY1129" fmla="*/ 305092 h 622144"/>
              <a:gd name="connsiteX1130" fmla="*/ 1500525 w 3245936"/>
              <a:gd name="connsiteY1130" fmla="*/ 293336 h 622144"/>
              <a:gd name="connsiteX1131" fmla="*/ 1547211 w 3245936"/>
              <a:gd name="connsiteY1131" fmla="*/ 304119 h 622144"/>
              <a:gd name="connsiteX1132" fmla="*/ 1545217 w 3245936"/>
              <a:gd name="connsiteY1132" fmla="*/ 301928 h 622144"/>
              <a:gd name="connsiteX1133" fmla="*/ 1542216 w 3245936"/>
              <a:gd name="connsiteY1133" fmla="*/ 302662 h 622144"/>
              <a:gd name="connsiteX1134" fmla="*/ 1539530 w 3245936"/>
              <a:gd name="connsiteY1134" fmla="*/ 298404 h 622144"/>
              <a:gd name="connsiteX1135" fmla="*/ 1541195 w 3245936"/>
              <a:gd name="connsiteY1135" fmla="*/ 297365 h 622144"/>
              <a:gd name="connsiteX1136" fmla="*/ 1667518 w 3245936"/>
              <a:gd name="connsiteY1136" fmla="*/ 293041 h 622144"/>
              <a:gd name="connsiteX1137" fmla="*/ 1656567 w 3245936"/>
              <a:gd name="connsiteY1137" fmla="*/ 299400 h 622144"/>
              <a:gd name="connsiteX1138" fmla="*/ 1659033 w 3245936"/>
              <a:gd name="connsiteY1138" fmla="*/ 299291 h 622144"/>
              <a:gd name="connsiteX1139" fmla="*/ 1299986 w 3245936"/>
              <a:gd name="connsiteY1139" fmla="*/ 292555 h 622144"/>
              <a:gd name="connsiteX1140" fmla="*/ 1294328 w 3245936"/>
              <a:gd name="connsiteY1140" fmla="*/ 295299 h 622144"/>
              <a:gd name="connsiteX1141" fmla="*/ 1320589 w 3245936"/>
              <a:gd name="connsiteY1141" fmla="*/ 344495 h 622144"/>
              <a:gd name="connsiteX1142" fmla="*/ 1367328 w 3245936"/>
              <a:gd name="connsiteY1142" fmla="*/ 380061 h 622144"/>
              <a:gd name="connsiteX1143" fmla="*/ 1367509 w 3245936"/>
              <a:gd name="connsiteY1143" fmla="*/ 379442 h 622144"/>
              <a:gd name="connsiteX1144" fmla="*/ 1674890 w 3245936"/>
              <a:gd name="connsiteY1144" fmla="*/ 292498 h 622144"/>
              <a:gd name="connsiteX1145" fmla="*/ 1672566 w 3245936"/>
              <a:gd name="connsiteY1145" fmla="*/ 293260 h 622144"/>
              <a:gd name="connsiteX1146" fmla="*/ 1672099 w 3245936"/>
              <a:gd name="connsiteY1146" fmla="*/ 298718 h 622144"/>
              <a:gd name="connsiteX1147" fmla="*/ 1680225 w 3245936"/>
              <a:gd name="connsiteY1147" fmla="*/ 298361 h 622144"/>
              <a:gd name="connsiteX1148" fmla="*/ 2079141 w 3245936"/>
              <a:gd name="connsiteY1148" fmla="*/ 292355 h 622144"/>
              <a:gd name="connsiteX1149" fmla="*/ 2073159 w 3245936"/>
              <a:gd name="connsiteY1149" fmla="*/ 388853 h 622144"/>
              <a:gd name="connsiteX1150" fmla="*/ 2073426 w 3245936"/>
              <a:gd name="connsiteY1150" fmla="*/ 388853 h 622144"/>
              <a:gd name="connsiteX1151" fmla="*/ 2074845 w 3245936"/>
              <a:gd name="connsiteY1151" fmla="*/ 389577 h 622144"/>
              <a:gd name="connsiteX1152" fmla="*/ 2096705 w 3245936"/>
              <a:gd name="connsiteY1152" fmla="*/ 367974 h 622144"/>
              <a:gd name="connsiteX1153" fmla="*/ 2079455 w 3245936"/>
              <a:gd name="connsiteY1153" fmla="*/ 292355 h 622144"/>
              <a:gd name="connsiteX1154" fmla="*/ 2079141 w 3245936"/>
              <a:gd name="connsiteY1154" fmla="*/ 292355 h 622144"/>
              <a:gd name="connsiteX1155" fmla="*/ 1670128 w 3245936"/>
              <a:gd name="connsiteY1155" fmla="*/ 292136 h 622144"/>
              <a:gd name="connsiteX1156" fmla="*/ 1660508 w 3245936"/>
              <a:gd name="connsiteY1156" fmla="*/ 299227 h 622144"/>
              <a:gd name="connsiteX1157" fmla="*/ 1671743 w 3245936"/>
              <a:gd name="connsiteY1157" fmla="*/ 298734 h 622144"/>
              <a:gd name="connsiteX1158" fmla="*/ 1672214 w 3245936"/>
              <a:gd name="connsiteY1158" fmla="*/ 293232 h 622144"/>
              <a:gd name="connsiteX1159" fmla="*/ 1671880 w 3245936"/>
              <a:gd name="connsiteY1159" fmla="*/ 293232 h 622144"/>
              <a:gd name="connsiteX1160" fmla="*/ 1670128 w 3245936"/>
              <a:gd name="connsiteY1160" fmla="*/ 292136 h 622144"/>
              <a:gd name="connsiteX1161" fmla="*/ 1561198 w 3245936"/>
              <a:gd name="connsiteY1161" fmla="*/ 291769 h 622144"/>
              <a:gd name="connsiteX1162" fmla="*/ 1502268 w 3245936"/>
              <a:gd name="connsiteY1162" fmla="*/ 292603 h 622144"/>
              <a:gd name="connsiteX1163" fmla="*/ 1542449 w 3245936"/>
              <a:gd name="connsiteY1163" fmla="*/ 296581 h 622144"/>
              <a:gd name="connsiteX1164" fmla="*/ 1543816 w 3245936"/>
              <a:gd name="connsiteY1164" fmla="*/ 295727 h 622144"/>
              <a:gd name="connsiteX1165" fmla="*/ 1545265 w 3245936"/>
              <a:gd name="connsiteY1165" fmla="*/ 296860 h 622144"/>
              <a:gd name="connsiteX1166" fmla="*/ 1547359 w 3245936"/>
              <a:gd name="connsiteY1166" fmla="*/ 297067 h 622144"/>
              <a:gd name="connsiteX1167" fmla="*/ 2081731 w 3245936"/>
              <a:gd name="connsiteY1167" fmla="*/ 291136 h 622144"/>
              <a:gd name="connsiteX1168" fmla="*/ 2080179 w 3245936"/>
              <a:gd name="connsiteY1168" fmla="*/ 292165 h 622144"/>
              <a:gd name="connsiteX1169" fmla="*/ 2097314 w 3245936"/>
              <a:gd name="connsiteY1169" fmla="*/ 367374 h 622144"/>
              <a:gd name="connsiteX1170" fmla="*/ 2137338 w 3245936"/>
              <a:gd name="connsiteY1170" fmla="*/ 327846 h 622144"/>
              <a:gd name="connsiteX1171" fmla="*/ 2076369 w 3245936"/>
              <a:gd name="connsiteY1171" fmla="*/ 291136 h 622144"/>
              <a:gd name="connsiteX1172" fmla="*/ 2039802 w 3245936"/>
              <a:gd name="connsiteY1172" fmla="*/ 316397 h 622144"/>
              <a:gd name="connsiteX1173" fmla="*/ 2070911 w 3245936"/>
              <a:gd name="connsiteY1173" fmla="*/ 387348 h 622144"/>
              <a:gd name="connsiteX1174" fmla="*/ 2072521 w 3245936"/>
              <a:gd name="connsiteY1174" fmla="*/ 388577 h 622144"/>
              <a:gd name="connsiteX1175" fmla="*/ 2078483 w 3245936"/>
              <a:gd name="connsiteY1175" fmla="*/ 292327 h 622144"/>
              <a:gd name="connsiteX1176" fmla="*/ 2078217 w 3245936"/>
              <a:gd name="connsiteY1176" fmla="*/ 292327 h 622144"/>
              <a:gd name="connsiteX1177" fmla="*/ 2076369 w 3245936"/>
              <a:gd name="connsiteY1177" fmla="*/ 291136 h 622144"/>
              <a:gd name="connsiteX1178" fmla="*/ 1610509 w 3245936"/>
              <a:gd name="connsiteY1178" fmla="*/ 291071 h 622144"/>
              <a:gd name="connsiteX1179" fmla="*/ 1563689 w 3245936"/>
              <a:gd name="connsiteY1179" fmla="*/ 291734 h 622144"/>
              <a:gd name="connsiteX1180" fmla="*/ 1549268 w 3245936"/>
              <a:gd name="connsiteY1180" fmla="*/ 297256 h 622144"/>
              <a:gd name="connsiteX1181" fmla="*/ 1572642 w 3245936"/>
              <a:gd name="connsiteY1181" fmla="*/ 299570 h 622144"/>
              <a:gd name="connsiteX1182" fmla="*/ 1595137 w 3245936"/>
              <a:gd name="connsiteY1182" fmla="*/ 300090 h 622144"/>
              <a:gd name="connsiteX1183" fmla="*/ 1628975 w 3245936"/>
              <a:gd name="connsiteY1183" fmla="*/ 290810 h 622144"/>
              <a:gd name="connsiteX1184" fmla="*/ 1612129 w 3245936"/>
              <a:gd name="connsiteY1184" fmla="*/ 291048 h 622144"/>
              <a:gd name="connsiteX1185" fmla="*/ 1596642 w 3245936"/>
              <a:gd name="connsiteY1185" fmla="*/ 300137 h 622144"/>
              <a:gd name="connsiteX1186" fmla="*/ 1615749 w 3245936"/>
              <a:gd name="connsiteY1186" fmla="*/ 300556 h 622144"/>
              <a:gd name="connsiteX1187" fmla="*/ 1638907 w 3245936"/>
              <a:gd name="connsiteY1187" fmla="*/ 290669 h 622144"/>
              <a:gd name="connsiteX1188" fmla="*/ 1630397 w 3245936"/>
              <a:gd name="connsiteY1188" fmla="*/ 290790 h 622144"/>
              <a:gd name="connsiteX1189" fmla="*/ 1617121 w 3245936"/>
              <a:gd name="connsiteY1189" fmla="*/ 300575 h 622144"/>
              <a:gd name="connsiteX1190" fmla="*/ 1623646 w 3245936"/>
              <a:gd name="connsiteY1190" fmla="*/ 300728 h 622144"/>
              <a:gd name="connsiteX1191" fmla="*/ 1623655 w 3245936"/>
              <a:gd name="connsiteY1191" fmla="*/ 300299 h 622144"/>
              <a:gd name="connsiteX1192" fmla="*/ 1627941 w 3245936"/>
              <a:gd name="connsiteY1192" fmla="*/ 297623 h 622144"/>
              <a:gd name="connsiteX1193" fmla="*/ 1629599 w 3245936"/>
              <a:gd name="connsiteY1193" fmla="*/ 298613 h 622144"/>
              <a:gd name="connsiteX1194" fmla="*/ 1669156 w 3245936"/>
              <a:gd name="connsiteY1194" fmla="*/ 290241 h 622144"/>
              <a:gd name="connsiteX1195" fmla="*/ 1639889 w 3245936"/>
              <a:gd name="connsiteY1195" fmla="*/ 290655 h 622144"/>
              <a:gd name="connsiteX1196" fmla="*/ 1630027 w 3245936"/>
              <a:gd name="connsiteY1196" fmla="*/ 299071 h 622144"/>
              <a:gd name="connsiteX1197" fmla="*/ 1630656 w 3245936"/>
              <a:gd name="connsiteY1197" fmla="*/ 300537 h 622144"/>
              <a:gd name="connsiteX1198" fmla="*/ 1655470 w 3245936"/>
              <a:gd name="connsiteY1198" fmla="*/ 299448 h 622144"/>
              <a:gd name="connsiteX1199" fmla="*/ 1669528 w 3245936"/>
              <a:gd name="connsiteY1199" fmla="*/ 291289 h 622144"/>
              <a:gd name="connsiteX1200" fmla="*/ 1669156 w 3245936"/>
              <a:gd name="connsiteY1200" fmla="*/ 290241 h 622144"/>
              <a:gd name="connsiteX1201" fmla="*/ 2075740 w 3245936"/>
              <a:gd name="connsiteY1201" fmla="*/ 290050 h 622144"/>
              <a:gd name="connsiteX1202" fmla="*/ 2033097 w 3245936"/>
              <a:gd name="connsiteY1202" fmla="*/ 301080 h 622144"/>
              <a:gd name="connsiteX1203" fmla="*/ 2039507 w 3245936"/>
              <a:gd name="connsiteY1203" fmla="*/ 315701 h 622144"/>
              <a:gd name="connsiteX1204" fmla="*/ 2075921 w 3245936"/>
              <a:gd name="connsiteY1204" fmla="*/ 290536 h 622144"/>
              <a:gd name="connsiteX1205" fmla="*/ 2075740 w 3245936"/>
              <a:gd name="connsiteY1205" fmla="*/ 290050 h 622144"/>
              <a:gd name="connsiteX1206" fmla="*/ 2924313 w 3245936"/>
              <a:gd name="connsiteY1206" fmla="*/ 289393 h 622144"/>
              <a:gd name="connsiteX1207" fmla="*/ 2865382 w 3245936"/>
              <a:gd name="connsiteY1207" fmla="*/ 420924 h 622144"/>
              <a:gd name="connsiteX1208" fmla="*/ 2942201 w 3245936"/>
              <a:gd name="connsiteY1208" fmla="*/ 459719 h 622144"/>
              <a:gd name="connsiteX1209" fmla="*/ 2944306 w 3245936"/>
              <a:gd name="connsiteY1209" fmla="*/ 458262 h 622144"/>
              <a:gd name="connsiteX1210" fmla="*/ 2925265 w 3245936"/>
              <a:gd name="connsiteY1210" fmla="*/ 289507 h 622144"/>
              <a:gd name="connsiteX1211" fmla="*/ 2924522 w 3245936"/>
              <a:gd name="connsiteY1211" fmla="*/ 289488 h 622144"/>
              <a:gd name="connsiteX1212" fmla="*/ 2924313 w 3245936"/>
              <a:gd name="connsiteY1212" fmla="*/ 289393 h 622144"/>
              <a:gd name="connsiteX1213" fmla="*/ 2922884 w 3245936"/>
              <a:gd name="connsiteY1213" fmla="*/ 288555 h 622144"/>
              <a:gd name="connsiteX1214" fmla="*/ 2802679 w 3245936"/>
              <a:gd name="connsiteY1214" fmla="*/ 386310 h 622144"/>
              <a:gd name="connsiteX1215" fmla="*/ 2803136 w 3245936"/>
              <a:gd name="connsiteY1215" fmla="*/ 389025 h 622144"/>
              <a:gd name="connsiteX1216" fmla="*/ 2802974 w 3245936"/>
              <a:gd name="connsiteY1216" fmla="*/ 389406 h 622144"/>
              <a:gd name="connsiteX1217" fmla="*/ 2864572 w 3245936"/>
              <a:gd name="connsiteY1217" fmla="*/ 420524 h 622144"/>
              <a:gd name="connsiteX1218" fmla="*/ 2923494 w 3245936"/>
              <a:gd name="connsiteY1218" fmla="*/ 289022 h 622144"/>
              <a:gd name="connsiteX1219" fmla="*/ 2922884 w 3245936"/>
              <a:gd name="connsiteY1219" fmla="*/ 288555 h 622144"/>
              <a:gd name="connsiteX1220" fmla="*/ 2179705 w 3245936"/>
              <a:gd name="connsiteY1220" fmla="*/ 288469 h 622144"/>
              <a:gd name="connsiteX1221" fmla="*/ 2152654 w 3245936"/>
              <a:gd name="connsiteY1221" fmla="*/ 336970 h 622144"/>
              <a:gd name="connsiteX1222" fmla="*/ 2205375 w 3245936"/>
              <a:gd name="connsiteY1222" fmla="*/ 371784 h 622144"/>
              <a:gd name="connsiteX1223" fmla="*/ 2206766 w 3245936"/>
              <a:gd name="connsiteY1223" fmla="*/ 370794 h 622144"/>
              <a:gd name="connsiteX1224" fmla="*/ 2181792 w 3245936"/>
              <a:gd name="connsiteY1224" fmla="*/ 288698 h 622144"/>
              <a:gd name="connsiteX1225" fmla="*/ 2180248 w 3245936"/>
              <a:gd name="connsiteY1225" fmla="*/ 288707 h 622144"/>
              <a:gd name="connsiteX1226" fmla="*/ 2179705 w 3245936"/>
              <a:gd name="connsiteY1226" fmla="*/ 288469 h 622144"/>
              <a:gd name="connsiteX1227" fmla="*/ 2178839 w 3245936"/>
              <a:gd name="connsiteY1227" fmla="*/ 287993 h 622144"/>
              <a:gd name="connsiteX1228" fmla="*/ 2138643 w 3245936"/>
              <a:gd name="connsiteY1228" fmla="*/ 327703 h 622144"/>
              <a:gd name="connsiteX1229" fmla="*/ 2151978 w 3245936"/>
              <a:gd name="connsiteY1229" fmla="*/ 336513 h 622144"/>
              <a:gd name="connsiteX1230" fmla="*/ 2178972 w 3245936"/>
              <a:gd name="connsiteY1230" fmla="*/ 288126 h 622144"/>
              <a:gd name="connsiteX1231" fmla="*/ 2178839 w 3245936"/>
              <a:gd name="connsiteY1231" fmla="*/ 287993 h 622144"/>
              <a:gd name="connsiteX1232" fmla="*/ 2928380 w 3245936"/>
              <a:gd name="connsiteY1232" fmla="*/ 287755 h 622144"/>
              <a:gd name="connsiteX1233" fmla="*/ 2926170 w 3245936"/>
              <a:gd name="connsiteY1233" fmla="*/ 289441 h 622144"/>
              <a:gd name="connsiteX1234" fmla="*/ 2945211 w 3245936"/>
              <a:gd name="connsiteY1234" fmla="*/ 458186 h 622144"/>
              <a:gd name="connsiteX1235" fmla="*/ 2945954 w 3245936"/>
              <a:gd name="connsiteY1235" fmla="*/ 458224 h 622144"/>
              <a:gd name="connsiteX1236" fmla="*/ 2947240 w 3245936"/>
              <a:gd name="connsiteY1236" fmla="*/ 458805 h 622144"/>
              <a:gd name="connsiteX1237" fmla="*/ 3052548 w 3245936"/>
              <a:gd name="connsiteY1237" fmla="*/ 344533 h 622144"/>
              <a:gd name="connsiteX1238" fmla="*/ 3051738 w 3245936"/>
              <a:gd name="connsiteY1238" fmla="*/ 341447 h 622144"/>
              <a:gd name="connsiteX1239" fmla="*/ 3051843 w 3245936"/>
              <a:gd name="connsiteY1239" fmla="*/ 341209 h 622144"/>
              <a:gd name="connsiteX1240" fmla="*/ 2183801 w 3245936"/>
              <a:gd name="connsiteY1240" fmla="*/ 287450 h 622144"/>
              <a:gd name="connsiteX1241" fmla="*/ 2182372 w 3245936"/>
              <a:gd name="connsiteY1241" fmla="*/ 288479 h 622144"/>
              <a:gd name="connsiteX1242" fmla="*/ 2207337 w 3245936"/>
              <a:gd name="connsiteY1242" fmla="*/ 370584 h 622144"/>
              <a:gd name="connsiteX1243" fmla="*/ 2208881 w 3245936"/>
              <a:gd name="connsiteY1243" fmla="*/ 370565 h 622144"/>
              <a:gd name="connsiteX1244" fmla="*/ 2209023 w 3245936"/>
              <a:gd name="connsiteY1244" fmla="*/ 370641 h 622144"/>
              <a:gd name="connsiteX1245" fmla="*/ 2230531 w 3245936"/>
              <a:gd name="connsiteY1245" fmla="*/ 316463 h 622144"/>
              <a:gd name="connsiteX1246" fmla="*/ 1799201 w 3245936"/>
              <a:gd name="connsiteY1246" fmla="*/ 286383 h 622144"/>
              <a:gd name="connsiteX1247" fmla="*/ 1789371 w 3245936"/>
              <a:gd name="connsiteY1247" fmla="*/ 292536 h 622144"/>
              <a:gd name="connsiteX1248" fmla="*/ 1789695 w 3245936"/>
              <a:gd name="connsiteY1248" fmla="*/ 294927 h 622144"/>
              <a:gd name="connsiteX1249" fmla="*/ 1789666 w 3245936"/>
              <a:gd name="connsiteY1249" fmla="*/ 294994 h 622144"/>
              <a:gd name="connsiteX1250" fmla="*/ 2177534 w 3245936"/>
              <a:gd name="connsiteY1250" fmla="*/ 285678 h 622144"/>
              <a:gd name="connsiteX1251" fmla="*/ 2082531 w 3245936"/>
              <a:gd name="connsiteY1251" fmla="*/ 289050 h 622144"/>
              <a:gd name="connsiteX1252" fmla="*/ 2082522 w 3245936"/>
              <a:gd name="connsiteY1252" fmla="*/ 289650 h 622144"/>
              <a:gd name="connsiteX1253" fmla="*/ 2082169 w 3245936"/>
              <a:gd name="connsiteY1253" fmla="*/ 290422 h 622144"/>
              <a:gd name="connsiteX1254" fmla="*/ 2137938 w 3245936"/>
              <a:gd name="connsiteY1254" fmla="*/ 327255 h 622144"/>
              <a:gd name="connsiteX1255" fmla="*/ 2178277 w 3245936"/>
              <a:gd name="connsiteY1255" fmla="*/ 287402 h 622144"/>
              <a:gd name="connsiteX1256" fmla="*/ 2177534 w 3245936"/>
              <a:gd name="connsiteY1256" fmla="*/ 285678 h 622144"/>
              <a:gd name="connsiteX1257" fmla="*/ 1093941 w 3245936"/>
              <a:gd name="connsiteY1257" fmla="*/ 285640 h 622144"/>
              <a:gd name="connsiteX1258" fmla="*/ 1066957 w 3245936"/>
              <a:gd name="connsiteY1258" fmla="*/ 334037 h 622144"/>
              <a:gd name="connsiteX1259" fmla="*/ 1067090 w 3245936"/>
              <a:gd name="connsiteY1259" fmla="*/ 334170 h 622144"/>
              <a:gd name="connsiteX1260" fmla="*/ 1107295 w 3245936"/>
              <a:gd name="connsiteY1260" fmla="*/ 294460 h 622144"/>
              <a:gd name="connsiteX1261" fmla="*/ 1239350 w 3245936"/>
              <a:gd name="connsiteY1261" fmla="*/ 283707 h 622144"/>
              <a:gd name="connsiteX1262" fmla="*/ 1207146 w 3245936"/>
              <a:gd name="connsiteY1262" fmla="*/ 305957 h 622144"/>
              <a:gd name="connsiteX1263" fmla="*/ 1213680 w 3245936"/>
              <a:gd name="connsiteY1263" fmla="*/ 320864 h 622144"/>
              <a:gd name="connsiteX1264" fmla="*/ 1260210 w 3245936"/>
              <a:gd name="connsiteY1264" fmla="*/ 308834 h 622144"/>
              <a:gd name="connsiteX1265" fmla="*/ 1262334 w 3245936"/>
              <a:gd name="connsiteY1265" fmla="*/ 301175 h 622144"/>
              <a:gd name="connsiteX1266" fmla="*/ 193772 w 3245936"/>
              <a:gd name="connsiteY1266" fmla="*/ 281649 h 622144"/>
              <a:gd name="connsiteX1267" fmla="*/ 190800 w 3245936"/>
              <a:gd name="connsiteY1267" fmla="*/ 283402 h 622144"/>
              <a:gd name="connsiteX1268" fmla="*/ 183608 w 3245936"/>
              <a:gd name="connsiteY1268" fmla="*/ 385453 h 622144"/>
              <a:gd name="connsiteX1269" fmla="*/ 183827 w 3245936"/>
              <a:gd name="connsiteY1269" fmla="*/ 385462 h 622144"/>
              <a:gd name="connsiteX1270" fmla="*/ 186161 w 3245936"/>
              <a:gd name="connsiteY1270" fmla="*/ 387291 h 622144"/>
              <a:gd name="connsiteX1271" fmla="*/ 317187 w 3245936"/>
              <a:gd name="connsiteY1271" fmla="*/ 337028 h 622144"/>
              <a:gd name="connsiteX1272" fmla="*/ 317120 w 3245936"/>
              <a:gd name="connsiteY1272" fmla="*/ 335342 h 622144"/>
              <a:gd name="connsiteX1273" fmla="*/ 317225 w 3245936"/>
              <a:gd name="connsiteY1273" fmla="*/ 335103 h 622144"/>
              <a:gd name="connsiteX1274" fmla="*/ 187333 w 3245936"/>
              <a:gd name="connsiteY1274" fmla="*/ 280906 h 622144"/>
              <a:gd name="connsiteX1275" fmla="*/ 69204 w 3245936"/>
              <a:gd name="connsiteY1275" fmla="*/ 303223 h 622144"/>
              <a:gd name="connsiteX1276" fmla="*/ 69175 w 3245936"/>
              <a:gd name="connsiteY1276" fmla="*/ 304309 h 622144"/>
              <a:gd name="connsiteX1277" fmla="*/ 68746 w 3245936"/>
              <a:gd name="connsiteY1277" fmla="*/ 305243 h 622144"/>
              <a:gd name="connsiteX1278" fmla="*/ 180427 w 3245936"/>
              <a:gd name="connsiteY1278" fmla="*/ 386558 h 622144"/>
              <a:gd name="connsiteX1279" fmla="*/ 182942 w 3245936"/>
              <a:gd name="connsiteY1279" fmla="*/ 385424 h 622144"/>
              <a:gd name="connsiteX1280" fmla="*/ 190123 w 3245936"/>
              <a:gd name="connsiteY1280" fmla="*/ 283383 h 622144"/>
              <a:gd name="connsiteX1281" fmla="*/ 189904 w 3245936"/>
              <a:gd name="connsiteY1281" fmla="*/ 283383 h 622144"/>
              <a:gd name="connsiteX1282" fmla="*/ 187333 w 3245936"/>
              <a:gd name="connsiteY1282" fmla="*/ 280906 h 622144"/>
              <a:gd name="connsiteX1283" fmla="*/ 1927055 w 3245936"/>
              <a:gd name="connsiteY1283" fmla="*/ 278963 h 622144"/>
              <a:gd name="connsiteX1284" fmla="*/ 1952401 w 3245936"/>
              <a:gd name="connsiteY1284" fmla="*/ 326445 h 622144"/>
              <a:gd name="connsiteX1285" fmla="*/ 1972441 w 3245936"/>
              <a:gd name="connsiteY1285" fmla="*/ 316720 h 622144"/>
              <a:gd name="connsiteX1286" fmla="*/ 1972270 w 3245936"/>
              <a:gd name="connsiteY1286" fmla="*/ 314768 h 622144"/>
              <a:gd name="connsiteX1287" fmla="*/ 1972737 w 3245936"/>
              <a:gd name="connsiteY1287" fmla="*/ 313739 h 622144"/>
              <a:gd name="connsiteX1288" fmla="*/ 2142834 w 3245936"/>
              <a:gd name="connsiteY1288" fmla="*/ 275801 h 622144"/>
              <a:gd name="connsiteX1289" fmla="*/ 2083513 w 3245936"/>
              <a:gd name="connsiteY1289" fmla="*/ 288364 h 622144"/>
              <a:gd name="connsiteX1290" fmla="*/ 2177553 w 3245936"/>
              <a:gd name="connsiteY1290" fmla="*/ 285031 h 622144"/>
              <a:gd name="connsiteX1291" fmla="*/ 2177562 w 3245936"/>
              <a:gd name="connsiteY1291" fmla="*/ 284793 h 622144"/>
              <a:gd name="connsiteX1292" fmla="*/ 740697 w 3245936"/>
              <a:gd name="connsiteY1292" fmla="*/ 274972 h 622144"/>
              <a:gd name="connsiteX1293" fmla="*/ 631102 w 3245936"/>
              <a:gd name="connsiteY1293" fmla="*/ 318701 h 622144"/>
              <a:gd name="connsiteX1294" fmla="*/ 631179 w 3245936"/>
              <a:gd name="connsiteY1294" fmla="*/ 320083 h 622144"/>
              <a:gd name="connsiteX1295" fmla="*/ 780959 w 3245936"/>
              <a:gd name="connsiteY1295" fmla="*/ 360249 h 622144"/>
              <a:gd name="connsiteX1296" fmla="*/ 782255 w 3245936"/>
              <a:gd name="connsiteY1296" fmla="*/ 358602 h 622144"/>
              <a:gd name="connsiteX1297" fmla="*/ 1399151 w 3245936"/>
              <a:gd name="connsiteY1297" fmla="*/ 270210 h 622144"/>
              <a:gd name="connsiteX1298" fmla="*/ 1368490 w 3245936"/>
              <a:gd name="connsiteY1298" fmla="*/ 379347 h 622144"/>
              <a:gd name="connsiteX1299" fmla="*/ 1369271 w 3245936"/>
              <a:gd name="connsiteY1299" fmla="*/ 380347 h 622144"/>
              <a:gd name="connsiteX1300" fmla="*/ 1371566 w 3245936"/>
              <a:gd name="connsiteY1300" fmla="*/ 379909 h 622144"/>
              <a:gd name="connsiteX1301" fmla="*/ 2171628 w 3245936"/>
              <a:gd name="connsiteY1301" fmla="*/ 269696 h 622144"/>
              <a:gd name="connsiteX1302" fmla="*/ 2144844 w 3245936"/>
              <a:gd name="connsiteY1302" fmla="*/ 275372 h 622144"/>
              <a:gd name="connsiteX1303" fmla="*/ 2177801 w 3245936"/>
              <a:gd name="connsiteY1303" fmla="*/ 283907 h 622144"/>
              <a:gd name="connsiteX1304" fmla="*/ 2178982 w 3245936"/>
              <a:gd name="connsiteY1304" fmla="*/ 282364 h 622144"/>
              <a:gd name="connsiteX1305" fmla="*/ 1029228 w 3245936"/>
              <a:gd name="connsiteY1305" fmla="*/ 268838 h 622144"/>
              <a:gd name="connsiteX1306" fmla="*/ 1013617 w 3245936"/>
              <a:gd name="connsiteY1306" fmla="*/ 304585 h 622144"/>
              <a:gd name="connsiteX1307" fmla="*/ 1014750 w 3245936"/>
              <a:gd name="connsiteY1307" fmla="*/ 305300 h 622144"/>
              <a:gd name="connsiteX1308" fmla="*/ 2462017 w 3245936"/>
              <a:gd name="connsiteY1308" fmla="*/ 264704 h 622144"/>
              <a:gd name="connsiteX1309" fmla="*/ 2461207 w 3245936"/>
              <a:gd name="connsiteY1309" fmla="*/ 361869 h 622144"/>
              <a:gd name="connsiteX1310" fmla="*/ 2461655 w 3245936"/>
              <a:gd name="connsiteY1310" fmla="*/ 361878 h 622144"/>
              <a:gd name="connsiteX1311" fmla="*/ 2463951 w 3245936"/>
              <a:gd name="connsiteY1311" fmla="*/ 363650 h 622144"/>
              <a:gd name="connsiteX1312" fmla="*/ 2477848 w 3245936"/>
              <a:gd name="connsiteY1312" fmla="*/ 358107 h 622144"/>
              <a:gd name="connsiteX1313" fmla="*/ 767329 w 3245936"/>
              <a:gd name="connsiteY1313" fmla="*/ 264352 h 622144"/>
              <a:gd name="connsiteX1314" fmla="*/ 741497 w 3245936"/>
              <a:gd name="connsiteY1314" fmla="*/ 274667 h 622144"/>
              <a:gd name="connsiteX1315" fmla="*/ 783036 w 3245936"/>
              <a:gd name="connsiteY1315" fmla="*/ 358268 h 622144"/>
              <a:gd name="connsiteX1316" fmla="*/ 783226 w 3245936"/>
              <a:gd name="connsiteY1316" fmla="*/ 358183 h 622144"/>
              <a:gd name="connsiteX1317" fmla="*/ 2197946 w 3245936"/>
              <a:gd name="connsiteY1317" fmla="*/ 264133 h 622144"/>
              <a:gd name="connsiteX1318" fmla="*/ 2172362 w 3245936"/>
              <a:gd name="connsiteY1318" fmla="*/ 269543 h 622144"/>
              <a:gd name="connsiteX1319" fmla="*/ 2179620 w 3245936"/>
              <a:gd name="connsiteY1319" fmla="*/ 282021 h 622144"/>
              <a:gd name="connsiteX1320" fmla="*/ 2181858 w 3245936"/>
              <a:gd name="connsiteY1320" fmla="*/ 281745 h 622144"/>
              <a:gd name="connsiteX1321" fmla="*/ 2182991 w 3245936"/>
              <a:gd name="connsiteY1321" fmla="*/ 282249 h 622144"/>
              <a:gd name="connsiteX1322" fmla="*/ 2462903 w 3245936"/>
              <a:gd name="connsiteY1322" fmla="*/ 263895 h 622144"/>
              <a:gd name="connsiteX1323" fmla="*/ 2462703 w 3245936"/>
              <a:gd name="connsiteY1323" fmla="*/ 263971 h 622144"/>
              <a:gd name="connsiteX1324" fmla="*/ 2478600 w 3245936"/>
              <a:gd name="connsiteY1324" fmla="*/ 357811 h 622144"/>
              <a:gd name="connsiteX1325" fmla="*/ 2504432 w 3245936"/>
              <a:gd name="connsiteY1325" fmla="*/ 347505 h 622144"/>
              <a:gd name="connsiteX1326" fmla="*/ 1277250 w 3245936"/>
              <a:gd name="connsiteY1326" fmla="*/ 263294 h 622144"/>
              <a:gd name="connsiteX1327" fmla="*/ 1293957 w 3245936"/>
              <a:gd name="connsiteY1327" fmla="*/ 294584 h 622144"/>
              <a:gd name="connsiteX1328" fmla="*/ 1299481 w 3245936"/>
              <a:gd name="connsiteY1328" fmla="*/ 291898 h 622144"/>
              <a:gd name="connsiteX1329" fmla="*/ 2459426 w 3245936"/>
              <a:gd name="connsiteY1329" fmla="*/ 263247 h 622144"/>
              <a:gd name="connsiteX1330" fmla="*/ 2414344 w 3245936"/>
              <a:gd name="connsiteY1330" fmla="*/ 303681 h 622144"/>
              <a:gd name="connsiteX1331" fmla="*/ 2459045 w 3245936"/>
              <a:gd name="connsiteY1331" fmla="*/ 362307 h 622144"/>
              <a:gd name="connsiteX1332" fmla="*/ 2460569 w 3245936"/>
              <a:gd name="connsiteY1332" fmla="*/ 361850 h 622144"/>
              <a:gd name="connsiteX1333" fmla="*/ 2461379 w 3245936"/>
              <a:gd name="connsiteY1333" fmla="*/ 264085 h 622144"/>
              <a:gd name="connsiteX1334" fmla="*/ 2460922 w 3245936"/>
              <a:gd name="connsiteY1334" fmla="*/ 264066 h 622144"/>
              <a:gd name="connsiteX1335" fmla="*/ 2459426 w 3245936"/>
              <a:gd name="connsiteY1335" fmla="*/ 263247 h 622144"/>
              <a:gd name="connsiteX1336" fmla="*/ 1273869 w 3245936"/>
              <a:gd name="connsiteY1336" fmla="*/ 262504 h 622144"/>
              <a:gd name="connsiteX1337" fmla="*/ 1263258 w 3245936"/>
              <a:gd name="connsiteY1337" fmla="*/ 300633 h 622144"/>
              <a:gd name="connsiteX1338" fmla="*/ 1267468 w 3245936"/>
              <a:gd name="connsiteY1338" fmla="*/ 303976 h 622144"/>
              <a:gd name="connsiteX1339" fmla="*/ 1267668 w 3245936"/>
              <a:gd name="connsiteY1339" fmla="*/ 304138 h 622144"/>
              <a:gd name="connsiteX1340" fmla="*/ 1270278 w 3245936"/>
              <a:gd name="connsiteY1340" fmla="*/ 303080 h 622144"/>
              <a:gd name="connsiteX1341" fmla="*/ 1273916 w 3245936"/>
              <a:gd name="connsiteY1341" fmla="*/ 262504 h 622144"/>
              <a:gd name="connsiteX1342" fmla="*/ 1273869 w 3245936"/>
              <a:gd name="connsiteY1342" fmla="*/ 262504 h 622144"/>
              <a:gd name="connsiteX1343" fmla="*/ 943837 w 3245936"/>
              <a:gd name="connsiteY1343" fmla="*/ 262332 h 622144"/>
              <a:gd name="connsiteX1344" fmla="*/ 986728 w 3245936"/>
              <a:gd name="connsiteY1344" fmla="*/ 364193 h 622144"/>
              <a:gd name="connsiteX1345" fmla="*/ 1012579 w 3245936"/>
              <a:gd name="connsiteY1345" fmla="*/ 305005 h 622144"/>
              <a:gd name="connsiteX1346" fmla="*/ 1275716 w 3245936"/>
              <a:gd name="connsiteY1346" fmla="*/ 262294 h 622144"/>
              <a:gd name="connsiteX1347" fmla="*/ 1274383 w 3245936"/>
              <a:gd name="connsiteY1347" fmla="*/ 262513 h 622144"/>
              <a:gd name="connsiteX1348" fmla="*/ 1270735 w 3245936"/>
              <a:gd name="connsiteY1348" fmla="*/ 303099 h 622144"/>
              <a:gd name="connsiteX1349" fmla="*/ 1271001 w 3245936"/>
              <a:gd name="connsiteY1349" fmla="*/ 303099 h 622144"/>
              <a:gd name="connsiteX1350" fmla="*/ 1273202 w 3245936"/>
              <a:gd name="connsiteY1350" fmla="*/ 304671 h 622144"/>
              <a:gd name="connsiteX1351" fmla="*/ 1293147 w 3245936"/>
              <a:gd name="connsiteY1351" fmla="*/ 294984 h 622144"/>
              <a:gd name="connsiteX1352" fmla="*/ 2089180 w 3245936"/>
              <a:gd name="connsiteY1352" fmla="*/ 261923 h 622144"/>
              <a:gd name="connsiteX1353" fmla="*/ 2080550 w 3245936"/>
              <a:gd name="connsiteY1353" fmla="*/ 285688 h 622144"/>
              <a:gd name="connsiteX1354" fmla="*/ 2082341 w 3245936"/>
              <a:gd name="connsiteY1354" fmla="*/ 287669 h 622144"/>
              <a:gd name="connsiteX1355" fmla="*/ 2140824 w 3245936"/>
              <a:gd name="connsiteY1355" fmla="*/ 275277 h 622144"/>
              <a:gd name="connsiteX1356" fmla="*/ 2464979 w 3245936"/>
              <a:gd name="connsiteY1356" fmla="*/ 261904 h 622144"/>
              <a:gd name="connsiteX1357" fmla="*/ 2463684 w 3245936"/>
              <a:gd name="connsiteY1357" fmla="*/ 263561 h 622144"/>
              <a:gd name="connsiteX1358" fmla="*/ 2505232 w 3245936"/>
              <a:gd name="connsiteY1358" fmla="*/ 347181 h 622144"/>
              <a:gd name="connsiteX1359" fmla="*/ 2614826 w 3245936"/>
              <a:gd name="connsiteY1359" fmla="*/ 303452 h 622144"/>
              <a:gd name="connsiteX1360" fmla="*/ 2614750 w 3245936"/>
              <a:gd name="connsiteY1360" fmla="*/ 302071 h 622144"/>
              <a:gd name="connsiteX1361" fmla="*/ 1271792 w 3245936"/>
              <a:gd name="connsiteY1361" fmla="*/ 261304 h 622144"/>
              <a:gd name="connsiteX1362" fmla="*/ 1240712 w 3245936"/>
              <a:gd name="connsiteY1362" fmla="*/ 282773 h 622144"/>
              <a:gd name="connsiteX1363" fmla="*/ 1262629 w 3245936"/>
              <a:gd name="connsiteY1363" fmla="*/ 300147 h 622144"/>
              <a:gd name="connsiteX1364" fmla="*/ 1273164 w 3245936"/>
              <a:gd name="connsiteY1364" fmla="*/ 262275 h 622144"/>
              <a:gd name="connsiteX1365" fmla="*/ 1271792 w 3245936"/>
              <a:gd name="connsiteY1365" fmla="*/ 261304 h 622144"/>
              <a:gd name="connsiteX1366" fmla="*/ 786893 w 3245936"/>
              <a:gd name="connsiteY1366" fmla="*/ 259856 h 622144"/>
              <a:gd name="connsiteX1367" fmla="*/ 785369 w 3245936"/>
              <a:gd name="connsiteY1367" fmla="*/ 260313 h 622144"/>
              <a:gd name="connsiteX1368" fmla="*/ 784560 w 3245936"/>
              <a:gd name="connsiteY1368" fmla="*/ 358078 h 622144"/>
              <a:gd name="connsiteX1369" fmla="*/ 785007 w 3245936"/>
              <a:gd name="connsiteY1369" fmla="*/ 358087 h 622144"/>
              <a:gd name="connsiteX1370" fmla="*/ 786512 w 3245936"/>
              <a:gd name="connsiteY1370" fmla="*/ 358907 h 622144"/>
              <a:gd name="connsiteX1371" fmla="*/ 831594 w 3245936"/>
              <a:gd name="connsiteY1371" fmla="*/ 318473 h 622144"/>
              <a:gd name="connsiteX1372" fmla="*/ 781969 w 3245936"/>
              <a:gd name="connsiteY1372" fmla="*/ 258503 h 622144"/>
              <a:gd name="connsiteX1373" fmla="*/ 768091 w 3245936"/>
              <a:gd name="connsiteY1373" fmla="*/ 264037 h 622144"/>
              <a:gd name="connsiteX1374" fmla="*/ 783912 w 3245936"/>
              <a:gd name="connsiteY1374" fmla="*/ 357449 h 622144"/>
              <a:gd name="connsiteX1375" fmla="*/ 784722 w 3245936"/>
              <a:gd name="connsiteY1375" fmla="*/ 260285 h 622144"/>
              <a:gd name="connsiteX1376" fmla="*/ 784274 w 3245936"/>
              <a:gd name="connsiteY1376" fmla="*/ 260285 h 622144"/>
              <a:gd name="connsiteX1377" fmla="*/ 781969 w 3245936"/>
              <a:gd name="connsiteY1377" fmla="*/ 258503 h 622144"/>
              <a:gd name="connsiteX1378" fmla="*/ 2259201 w 3245936"/>
              <a:gd name="connsiteY1378" fmla="*/ 257961 h 622144"/>
              <a:gd name="connsiteX1379" fmla="*/ 2233341 w 3245936"/>
              <a:gd name="connsiteY1379" fmla="*/ 317158 h 622144"/>
              <a:gd name="connsiteX1380" fmla="*/ 2302102 w 3245936"/>
              <a:gd name="connsiteY1380" fmla="*/ 359821 h 622144"/>
              <a:gd name="connsiteX1381" fmla="*/ 2259934 w 3245936"/>
              <a:gd name="connsiteY1381" fmla="*/ 257265 h 622144"/>
              <a:gd name="connsiteX1382" fmla="*/ 2303492 w 3245936"/>
              <a:gd name="connsiteY1382" fmla="*/ 360678 h 622144"/>
              <a:gd name="connsiteX1383" fmla="*/ 2327943 w 3245936"/>
              <a:gd name="connsiteY1383" fmla="*/ 375871 h 622144"/>
              <a:gd name="connsiteX1384" fmla="*/ 2328581 w 3245936"/>
              <a:gd name="connsiteY1384" fmla="*/ 375271 h 622144"/>
              <a:gd name="connsiteX1385" fmla="*/ 2069930 w 3245936"/>
              <a:gd name="connsiteY1385" fmla="*/ 256942 h 622144"/>
              <a:gd name="connsiteX1386" fmla="*/ 2078407 w 3245936"/>
              <a:gd name="connsiteY1386" fmla="*/ 285336 h 622144"/>
              <a:gd name="connsiteX1387" fmla="*/ 2079836 w 3245936"/>
              <a:gd name="connsiteY1387" fmla="*/ 285364 h 622144"/>
              <a:gd name="connsiteX1388" fmla="*/ 2079922 w 3245936"/>
              <a:gd name="connsiteY1388" fmla="*/ 285402 h 622144"/>
              <a:gd name="connsiteX1389" fmla="*/ 2088513 w 3245936"/>
              <a:gd name="connsiteY1389" fmla="*/ 261752 h 622144"/>
              <a:gd name="connsiteX1390" fmla="*/ 2366062 w 3245936"/>
              <a:gd name="connsiteY1390" fmla="*/ 256894 h 622144"/>
              <a:gd name="connsiteX1391" fmla="*/ 2332020 w 3245936"/>
              <a:gd name="connsiteY1391" fmla="*/ 374861 h 622144"/>
              <a:gd name="connsiteX1392" fmla="*/ 2333001 w 3245936"/>
              <a:gd name="connsiteY1392" fmla="*/ 375433 h 622144"/>
              <a:gd name="connsiteX1393" fmla="*/ 2342421 w 3245936"/>
              <a:gd name="connsiteY1393" fmla="*/ 366974 h 622144"/>
              <a:gd name="connsiteX1394" fmla="*/ 902336 w 3245936"/>
              <a:gd name="connsiteY1394" fmla="*/ 256236 h 622144"/>
              <a:gd name="connsiteX1395" fmla="*/ 832747 w 3245936"/>
              <a:gd name="connsiteY1395" fmla="*/ 318644 h 622144"/>
              <a:gd name="connsiteX1396" fmla="*/ 875019 w 3245936"/>
              <a:gd name="connsiteY1396" fmla="*/ 374080 h 622144"/>
              <a:gd name="connsiteX1397" fmla="*/ 877114 w 3245936"/>
              <a:gd name="connsiteY1397" fmla="*/ 373632 h 622144"/>
              <a:gd name="connsiteX1398" fmla="*/ 921720 w 3245936"/>
              <a:gd name="connsiteY1398" fmla="*/ 255970 h 622144"/>
              <a:gd name="connsiteX1399" fmla="*/ 979889 w 3245936"/>
              <a:gd name="connsiteY1399" fmla="*/ 371137 h 622144"/>
              <a:gd name="connsiteX1400" fmla="*/ 983785 w 3245936"/>
              <a:gd name="connsiteY1400" fmla="*/ 370927 h 622144"/>
              <a:gd name="connsiteX1401" fmla="*/ 985842 w 3245936"/>
              <a:gd name="connsiteY1401" fmla="*/ 366231 h 622144"/>
              <a:gd name="connsiteX1402" fmla="*/ 1148605 w 3245936"/>
              <a:gd name="connsiteY1402" fmla="*/ 254779 h 622144"/>
              <a:gd name="connsiteX1403" fmla="*/ 1108591 w 3245936"/>
              <a:gd name="connsiteY1403" fmla="*/ 294308 h 622144"/>
              <a:gd name="connsiteX1404" fmla="*/ 1164198 w 3245936"/>
              <a:gd name="connsiteY1404" fmla="*/ 331027 h 622144"/>
              <a:gd name="connsiteX1405" fmla="*/ 1165760 w 3245936"/>
              <a:gd name="connsiteY1405" fmla="*/ 329989 h 622144"/>
              <a:gd name="connsiteX1406" fmla="*/ 2255925 w 3245936"/>
              <a:gd name="connsiteY1406" fmla="*/ 254598 h 622144"/>
              <a:gd name="connsiteX1407" fmla="*/ 2231521 w 3245936"/>
              <a:gd name="connsiteY1407" fmla="*/ 316025 h 622144"/>
              <a:gd name="connsiteX1408" fmla="*/ 2232693 w 3245936"/>
              <a:gd name="connsiteY1408" fmla="*/ 316739 h 622144"/>
              <a:gd name="connsiteX1409" fmla="*/ 2258801 w 3245936"/>
              <a:gd name="connsiteY1409" fmla="*/ 256989 h 622144"/>
              <a:gd name="connsiteX1410" fmla="*/ 2257801 w 3245936"/>
              <a:gd name="connsiteY1410" fmla="*/ 254598 h 622144"/>
              <a:gd name="connsiteX1411" fmla="*/ 2256067 w 3245936"/>
              <a:gd name="connsiteY1411" fmla="*/ 254665 h 622144"/>
              <a:gd name="connsiteX1412" fmla="*/ 2255925 w 3245936"/>
              <a:gd name="connsiteY1412" fmla="*/ 254598 h 622144"/>
              <a:gd name="connsiteX1413" fmla="*/ 2246999 w 3245936"/>
              <a:gd name="connsiteY1413" fmla="*/ 253741 h 622144"/>
              <a:gd name="connsiteX1414" fmla="*/ 2199203 w 3245936"/>
              <a:gd name="connsiteY1414" fmla="*/ 263857 h 622144"/>
              <a:gd name="connsiteX1415" fmla="*/ 2183573 w 3245936"/>
              <a:gd name="connsiteY1415" fmla="*/ 282783 h 622144"/>
              <a:gd name="connsiteX1416" fmla="*/ 2184134 w 3245936"/>
              <a:gd name="connsiteY1416" fmla="*/ 283431 h 622144"/>
              <a:gd name="connsiteX1417" fmla="*/ 2253753 w 3245936"/>
              <a:gd name="connsiteY1417" fmla="*/ 252893 h 622144"/>
              <a:gd name="connsiteX1418" fmla="*/ 2184354 w 3245936"/>
              <a:gd name="connsiteY1418" fmla="*/ 284050 h 622144"/>
              <a:gd name="connsiteX1419" fmla="*/ 2184535 w 3245936"/>
              <a:gd name="connsiteY1419" fmla="*/ 286031 h 622144"/>
              <a:gd name="connsiteX1420" fmla="*/ 2184249 w 3245936"/>
              <a:gd name="connsiteY1420" fmla="*/ 286679 h 622144"/>
              <a:gd name="connsiteX1421" fmla="*/ 2230864 w 3245936"/>
              <a:gd name="connsiteY1421" fmla="*/ 315616 h 622144"/>
              <a:gd name="connsiteX1422" fmla="*/ 2255220 w 3245936"/>
              <a:gd name="connsiteY1422" fmla="*/ 254294 h 622144"/>
              <a:gd name="connsiteX1423" fmla="*/ 2253753 w 3245936"/>
              <a:gd name="connsiteY1423" fmla="*/ 252893 h 622144"/>
              <a:gd name="connsiteX1424" fmla="*/ 2253543 w 3245936"/>
              <a:gd name="connsiteY1424" fmla="*/ 252351 h 622144"/>
              <a:gd name="connsiteX1425" fmla="*/ 2249562 w 3245936"/>
              <a:gd name="connsiteY1425" fmla="*/ 253189 h 622144"/>
              <a:gd name="connsiteX1426" fmla="*/ 2208947 w 3245936"/>
              <a:gd name="connsiteY1426" fmla="*/ 272372 h 622144"/>
              <a:gd name="connsiteX1427" fmla="*/ 1036915 w 3245936"/>
              <a:gd name="connsiteY1427" fmla="*/ 251512 h 622144"/>
              <a:gd name="connsiteX1428" fmla="*/ 1015408 w 3245936"/>
              <a:gd name="connsiteY1428" fmla="*/ 305681 h 622144"/>
              <a:gd name="connsiteX1429" fmla="*/ 1062137 w 3245936"/>
              <a:gd name="connsiteY1429" fmla="*/ 334694 h 622144"/>
              <a:gd name="connsiteX1430" fmla="*/ 1063576 w 3245936"/>
              <a:gd name="connsiteY1430" fmla="*/ 333675 h 622144"/>
              <a:gd name="connsiteX1431" fmla="*/ 1038601 w 3245936"/>
              <a:gd name="connsiteY1431" fmla="*/ 251579 h 622144"/>
              <a:gd name="connsiteX1432" fmla="*/ 1037048 w 3245936"/>
              <a:gd name="connsiteY1432" fmla="*/ 251588 h 622144"/>
              <a:gd name="connsiteX1433" fmla="*/ 1036915 w 3245936"/>
              <a:gd name="connsiteY1433" fmla="*/ 251512 h 622144"/>
              <a:gd name="connsiteX1434" fmla="*/ 2253362 w 3245936"/>
              <a:gd name="connsiteY1434" fmla="*/ 251398 h 622144"/>
              <a:gd name="connsiteX1435" fmla="*/ 2253172 w 3245936"/>
              <a:gd name="connsiteY1435" fmla="*/ 251484 h 622144"/>
              <a:gd name="connsiteX1436" fmla="*/ 2253362 w 3245936"/>
              <a:gd name="connsiteY1436" fmla="*/ 251455 h 622144"/>
              <a:gd name="connsiteX1437" fmla="*/ 2253362 w 3245936"/>
              <a:gd name="connsiteY1437" fmla="*/ 251398 h 622144"/>
              <a:gd name="connsiteX1438" fmla="*/ 2261278 w 3245936"/>
              <a:gd name="connsiteY1438" fmla="*/ 251274 h 622144"/>
              <a:gd name="connsiteX1439" fmla="*/ 2260354 w 3245936"/>
              <a:gd name="connsiteY1439" fmla="*/ 251331 h 622144"/>
              <a:gd name="connsiteX1440" fmla="*/ 2260344 w 3245936"/>
              <a:gd name="connsiteY1440" fmla="*/ 251979 h 622144"/>
              <a:gd name="connsiteX1441" fmla="*/ 2258963 w 3245936"/>
              <a:gd name="connsiteY1441" fmla="*/ 254017 h 622144"/>
              <a:gd name="connsiteX1442" fmla="*/ 2259611 w 3245936"/>
              <a:gd name="connsiteY1442" fmla="*/ 255103 h 622144"/>
              <a:gd name="connsiteX1443" fmla="*/ 2266031 w 3245936"/>
              <a:gd name="connsiteY1443" fmla="*/ 251017 h 622144"/>
              <a:gd name="connsiteX1444" fmla="*/ 2262144 w 3245936"/>
              <a:gd name="connsiteY1444" fmla="*/ 251236 h 622144"/>
              <a:gd name="connsiteX1445" fmla="*/ 2260096 w 3245936"/>
              <a:gd name="connsiteY1445" fmla="*/ 255932 h 622144"/>
              <a:gd name="connsiteX1446" fmla="*/ 2324219 w 3245936"/>
              <a:gd name="connsiteY1446" fmla="*/ 366184 h 622144"/>
              <a:gd name="connsiteX1447" fmla="*/ 1040544 w 3245936"/>
              <a:gd name="connsiteY1447" fmla="*/ 250379 h 622144"/>
              <a:gd name="connsiteX1448" fmla="*/ 1039153 w 3245936"/>
              <a:gd name="connsiteY1448" fmla="*/ 251360 h 622144"/>
              <a:gd name="connsiteX1449" fmla="*/ 1064128 w 3245936"/>
              <a:gd name="connsiteY1449" fmla="*/ 333465 h 622144"/>
              <a:gd name="connsiteX1450" fmla="*/ 1065671 w 3245936"/>
              <a:gd name="connsiteY1450" fmla="*/ 333456 h 622144"/>
              <a:gd name="connsiteX1451" fmla="*/ 1066214 w 3245936"/>
              <a:gd name="connsiteY1451" fmla="*/ 333694 h 622144"/>
              <a:gd name="connsiteX1452" fmla="*/ 1093255 w 3245936"/>
              <a:gd name="connsiteY1452" fmla="*/ 285193 h 622144"/>
              <a:gd name="connsiteX1453" fmla="*/ 2763426 w 3245936"/>
              <a:gd name="connsiteY1453" fmla="*/ 250169 h 622144"/>
              <a:gd name="connsiteX1454" fmla="*/ 2773503 w 3245936"/>
              <a:gd name="connsiteY1454" fmla="*/ 393111 h 622144"/>
              <a:gd name="connsiteX1455" fmla="*/ 2796154 w 3245936"/>
              <a:gd name="connsiteY1455" fmla="*/ 388539 h 622144"/>
              <a:gd name="connsiteX1456" fmla="*/ 2796183 w 3245936"/>
              <a:gd name="connsiteY1456" fmla="*/ 387405 h 622144"/>
              <a:gd name="connsiteX1457" fmla="*/ 2798402 w 3245936"/>
              <a:gd name="connsiteY1457" fmla="*/ 384939 h 622144"/>
              <a:gd name="connsiteX1458" fmla="*/ 2265192 w 3245936"/>
              <a:gd name="connsiteY1458" fmla="*/ 249350 h 622144"/>
              <a:gd name="connsiteX1459" fmla="*/ 2263173 w 3245936"/>
              <a:gd name="connsiteY1459" fmla="*/ 249541 h 622144"/>
              <a:gd name="connsiteX1460" fmla="*/ 2262925 w 3245936"/>
              <a:gd name="connsiteY1460" fmla="*/ 249417 h 622144"/>
              <a:gd name="connsiteX1461" fmla="*/ 2262440 w 3245936"/>
              <a:gd name="connsiteY1461" fmla="*/ 250531 h 622144"/>
              <a:gd name="connsiteX1462" fmla="*/ 2265707 w 3245936"/>
              <a:gd name="connsiteY1462" fmla="*/ 250360 h 622144"/>
              <a:gd name="connsiteX1463" fmla="*/ 2261220 w 3245936"/>
              <a:gd name="connsiteY1463" fmla="*/ 248236 h 622144"/>
              <a:gd name="connsiteX1464" fmla="*/ 2259839 w 3245936"/>
              <a:gd name="connsiteY1464" fmla="*/ 249226 h 622144"/>
              <a:gd name="connsiteX1465" fmla="*/ 2260382 w 3245936"/>
              <a:gd name="connsiteY1465" fmla="*/ 250636 h 622144"/>
              <a:gd name="connsiteX1466" fmla="*/ 2261582 w 3245936"/>
              <a:gd name="connsiteY1466" fmla="*/ 250579 h 622144"/>
              <a:gd name="connsiteX1467" fmla="*/ 2262221 w 3245936"/>
              <a:gd name="connsiteY1467" fmla="*/ 249102 h 622144"/>
              <a:gd name="connsiteX1468" fmla="*/ 2261220 w 3245936"/>
              <a:gd name="connsiteY1468" fmla="*/ 248236 h 622144"/>
              <a:gd name="connsiteX1469" fmla="*/ 2370910 w 3245936"/>
              <a:gd name="connsiteY1469" fmla="*/ 248093 h 622144"/>
              <a:gd name="connsiteX1470" fmla="*/ 2368805 w 3245936"/>
              <a:gd name="connsiteY1470" fmla="*/ 248531 h 622144"/>
              <a:gd name="connsiteX1471" fmla="*/ 2343583 w 3245936"/>
              <a:gd name="connsiteY1471" fmla="*/ 365927 h 622144"/>
              <a:gd name="connsiteX1472" fmla="*/ 2413182 w 3245936"/>
              <a:gd name="connsiteY1472" fmla="*/ 303509 h 622144"/>
              <a:gd name="connsiteX1473" fmla="*/ 2260916 w 3245936"/>
              <a:gd name="connsiteY1473" fmla="*/ 247836 h 622144"/>
              <a:gd name="connsiteX1474" fmla="*/ 2259268 w 3245936"/>
              <a:gd name="connsiteY1474" fmla="*/ 248617 h 622144"/>
              <a:gd name="connsiteX1475" fmla="*/ 2259630 w 3245936"/>
              <a:gd name="connsiteY1475" fmla="*/ 248998 h 622144"/>
              <a:gd name="connsiteX1476" fmla="*/ 2261001 w 3245936"/>
              <a:gd name="connsiteY1476" fmla="*/ 248007 h 622144"/>
              <a:gd name="connsiteX1477" fmla="*/ 2260916 w 3245936"/>
              <a:gd name="connsiteY1477" fmla="*/ 247836 h 622144"/>
              <a:gd name="connsiteX1478" fmla="*/ 916462 w 3245936"/>
              <a:gd name="connsiteY1478" fmla="*/ 247350 h 622144"/>
              <a:gd name="connsiteX1479" fmla="*/ 914643 w 3245936"/>
              <a:gd name="connsiteY1479" fmla="*/ 247540 h 622144"/>
              <a:gd name="connsiteX1480" fmla="*/ 878171 w 3245936"/>
              <a:gd name="connsiteY1480" fmla="*/ 373889 h 622144"/>
              <a:gd name="connsiteX1481" fmla="*/ 880362 w 3245936"/>
              <a:gd name="connsiteY1481" fmla="*/ 376594 h 622144"/>
              <a:gd name="connsiteX1482" fmla="*/ 979022 w 3245936"/>
              <a:gd name="connsiteY1482" fmla="*/ 371184 h 622144"/>
              <a:gd name="connsiteX1483" fmla="*/ 2759511 w 3245936"/>
              <a:gd name="connsiteY1483" fmla="*/ 247188 h 622144"/>
              <a:gd name="connsiteX1484" fmla="*/ 2621646 w 3245936"/>
              <a:gd name="connsiteY1484" fmla="*/ 301652 h 622144"/>
              <a:gd name="connsiteX1485" fmla="*/ 2621713 w 3245936"/>
              <a:gd name="connsiteY1485" fmla="*/ 303366 h 622144"/>
              <a:gd name="connsiteX1486" fmla="*/ 2619913 w 3245936"/>
              <a:gd name="connsiteY1486" fmla="*/ 305681 h 622144"/>
              <a:gd name="connsiteX1487" fmla="*/ 2664052 w 3245936"/>
              <a:gd name="connsiteY1487" fmla="*/ 412066 h 622144"/>
              <a:gd name="connsiteX1488" fmla="*/ 2665871 w 3245936"/>
              <a:gd name="connsiteY1488" fmla="*/ 411951 h 622144"/>
              <a:gd name="connsiteX1489" fmla="*/ 2668414 w 3245936"/>
              <a:gd name="connsiteY1489" fmla="*/ 414371 h 622144"/>
              <a:gd name="connsiteX1490" fmla="*/ 2772580 w 3245936"/>
              <a:gd name="connsiteY1490" fmla="*/ 393292 h 622144"/>
              <a:gd name="connsiteX1491" fmla="*/ 2762426 w 3245936"/>
              <a:gd name="connsiteY1491" fmla="*/ 249017 h 622144"/>
              <a:gd name="connsiteX1492" fmla="*/ 2761835 w 3245936"/>
              <a:gd name="connsiteY1492" fmla="*/ 248998 h 622144"/>
              <a:gd name="connsiteX1493" fmla="*/ 2759511 w 3245936"/>
              <a:gd name="connsiteY1493" fmla="*/ 247188 h 622144"/>
              <a:gd name="connsiteX1494" fmla="*/ 2765912 w 3245936"/>
              <a:gd name="connsiteY1494" fmla="*/ 246778 h 622144"/>
              <a:gd name="connsiteX1495" fmla="*/ 2763893 w 3245936"/>
              <a:gd name="connsiteY1495" fmla="*/ 248788 h 622144"/>
              <a:gd name="connsiteX1496" fmla="*/ 2799164 w 3245936"/>
              <a:gd name="connsiteY1496" fmla="*/ 384681 h 622144"/>
              <a:gd name="connsiteX1497" fmla="*/ 2800469 w 3245936"/>
              <a:gd name="connsiteY1497" fmla="*/ 384729 h 622144"/>
              <a:gd name="connsiteX1498" fmla="*/ 2802098 w 3245936"/>
              <a:gd name="connsiteY1498" fmla="*/ 385672 h 622144"/>
              <a:gd name="connsiteX1499" fmla="*/ 2922313 w 3245936"/>
              <a:gd name="connsiteY1499" fmla="*/ 287917 h 622144"/>
              <a:gd name="connsiteX1500" fmla="*/ 2921836 w 3245936"/>
              <a:gd name="connsiteY1500" fmla="*/ 285593 h 622144"/>
              <a:gd name="connsiteX1501" fmla="*/ 912938 w 3245936"/>
              <a:gd name="connsiteY1501" fmla="*/ 246721 h 622144"/>
              <a:gd name="connsiteX1502" fmla="*/ 903508 w 3245936"/>
              <a:gd name="connsiteY1502" fmla="*/ 255179 h 622144"/>
              <a:gd name="connsiteX1503" fmla="*/ 879867 w 3245936"/>
              <a:gd name="connsiteY1503" fmla="*/ 365260 h 622144"/>
              <a:gd name="connsiteX1504" fmla="*/ 913909 w 3245936"/>
              <a:gd name="connsiteY1504" fmla="*/ 247302 h 622144"/>
              <a:gd name="connsiteX1505" fmla="*/ 912938 w 3245936"/>
              <a:gd name="connsiteY1505" fmla="*/ 246721 h 622144"/>
              <a:gd name="connsiteX1506" fmla="*/ 917986 w 3245936"/>
              <a:gd name="connsiteY1506" fmla="*/ 246273 h 622144"/>
              <a:gd name="connsiteX1507" fmla="*/ 917348 w 3245936"/>
              <a:gd name="connsiteY1507" fmla="*/ 246873 h 622144"/>
              <a:gd name="connsiteX1508" fmla="*/ 985994 w 3245936"/>
              <a:gd name="connsiteY1508" fmla="*/ 364888 h 622144"/>
              <a:gd name="connsiteX1509" fmla="*/ 942446 w 3245936"/>
              <a:gd name="connsiteY1509" fmla="*/ 261456 h 622144"/>
              <a:gd name="connsiteX1510" fmla="*/ 2372520 w 3245936"/>
              <a:gd name="connsiteY1510" fmla="*/ 245921 h 622144"/>
              <a:gd name="connsiteX1511" fmla="*/ 2371520 w 3245936"/>
              <a:gd name="connsiteY1511" fmla="*/ 247550 h 622144"/>
              <a:gd name="connsiteX1512" fmla="*/ 2413782 w 3245936"/>
              <a:gd name="connsiteY1512" fmla="*/ 302966 h 622144"/>
              <a:gd name="connsiteX1513" fmla="*/ 2458807 w 3245936"/>
              <a:gd name="connsiteY1513" fmla="*/ 262599 h 622144"/>
              <a:gd name="connsiteX1514" fmla="*/ 2458217 w 3245936"/>
              <a:gd name="connsiteY1514" fmla="*/ 260313 h 622144"/>
              <a:gd name="connsiteX1515" fmla="*/ 2003798 w 3245936"/>
              <a:gd name="connsiteY1515" fmla="*/ 245645 h 622144"/>
              <a:gd name="connsiteX1516" fmla="*/ 1979804 w 3245936"/>
              <a:gd name="connsiteY1516" fmla="*/ 306129 h 622144"/>
              <a:gd name="connsiteX1517" fmla="*/ 1977394 w 3245936"/>
              <a:gd name="connsiteY1517" fmla="*/ 312482 h 622144"/>
              <a:gd name="connsiteX1518" fmla="*/ 1979042 w 3245936"/>
              <a:gd name="connsiteY1518" fmla="*/ 314387 h 622144"/>
              <a:gd name="connsiteX1519" fmla="*/ 1985110 w 3245936"/>
              <a:gd name="connsiteY1519" fmla="*/ 312806 h 622144"/>
              <a:gd name="connsiteX1520" fmla="*/ 2365576 w 3245936"/>
              <a:gd name="connsiteY1520" fmla="*/ 245559 h 622144"/>
              <a:gd name="connsiteX1521" fmla="*/ 2266916 w 3245936"/>
              <a:gd name="connsiteY1521" fmla="*/ 250969 h 622144"/>
              <a:gd name="connsiteX1522" fmla="*/ 2329476 w 3245936"/>
              <a:gd name="connsiteY1522" fmla="*/ 374813 h 622144"/>
              <a:gd name="connsiteX1523" fmla="*/ 2331296 w 3245936"/>
              <a:gd name="connsiteY1523" fmla="*/ 374613 h 622144"/>
              <a:gd name="connsiteX1524" fmla="*/ 2367748 w 3245936"/>
              <a:gd name="connsiteY1524" fmla="*/ 248264 h 622144"/>
              <a:gd name="connsiteX1525" fmla="*/ 2365576 w 3245936"/>
              <a:gd name="connsiteY1525" fmla="*/ 245559 h 622144"/>
              <a:gd name="connsiteX1526" fmla="*/ 1691797 w 3245936"/>
              <a:gd name="connsiteY1526" fmla="*/ 245531 h 622144"/>
              <a:gd name="connsiteX1527" fmla="*/ 1631637 w 3245936"/>
              <a:gd name="connsiteY1527" fmla="*/ 289875 h 622144"/>
              <a:gd name="connsiteX1528" fmla="*/ 1639975 w 3245936"/>
              <a:gd name="connsiteY1528" fmla="*/ 289758 h 622144"/>
              <a:gd name="connsiteX1529" fmla="*/ 2354318 w 3245936"/>
              <a:gd name="connsiteY1529" fmla="*/ 245493 h 622144"/>
              <a:gd name="connsiteX1530" fmla="*/ 2267478 w 3245936"/>
              <a:gd name="connsiteY1530" fmla="*/ 246340 h 622144"/>
              <a:gd name="connsiteX1531" fmla="*/ 2267459 w 3245936"/>
              <a:gd name="connsiteY1531" fmla="*/ 246864 h 622144"/>
              <a:gd name="connsiteX1532" fmla="*/ 2265926 w 3245936"/>
              <a:gd name="connsiteY1532" fmla="*/ 249026 h 622144"/>
              <a:gd name="connsiteX1533" fmla="*/ 2266583 w 3245936"/>
              <a:gd name="connsiteY1533" fmla="*/ 250303 h 622144"/>
              <a:gd name="connsiteX1534" fmla="*/ 904651 w 3245936"/>
              <a:gd name="connsiteY1534" fmla="*/ 245464 h 622144"/>
              <a:gd name="connsiteX1535" fmla="*/ 788579 w 3245936"/>
              <a:gd name="connsiteY1535" fmla="*/ 256818 h 622144"/>
              <a:gd name="connsiteX1536" fmla="*/ 788560 w 3245936"/>
              <a:gd name="connsiteY1536" fmla="*/ 257589 h 622144"/>
              <a:gd name="connsiteX1537" fmla="*/ 787512 w 3245936"/>
              <a:gd name="connsiteY1537" fmla="*/ 259313 h 622144"/>
              <a:gd name="connsiteX1538" fmla="*/ 832213 w 3245936"/>
              <a:gd name="connsiteY1538" fmla="*/ 317920 h 622144"/>
              <a:gd name="connsiteX1539" fmla="*/ 902670 w 3245936"/>
              <a:gd name="connsiteY1539" fmla="*/ 254741 h 622144"/>
              <a:gd name="connsiteX1540" fmla="*/ 764938 w 3245936"/>
              <a:gd name="connsiteY1540" fmla="*/ 245388 h 622144"/>
              <a:gd name="connsiteX1541" fmla="*/ 767939 w 3245936"/>
              <a:gd name="connsiteY1541" fmla="*/ 263152 h 622144"/>
              <a:gd name="connsiteX1542" fmla="*/ 781655 w 3245936"/>
              <a:gd name="connsiteY1542" fmla="*/ 257684 h 622144"/>
              <a:gd name="connsiteX1543" fmla="*/ 781597 w 3245936"/>
              <a:gd name="connsiteY1543" fmla="*/ 255989 h 622144"/>
              <a:gd name="connsiteX1544" fmla="*/ 781921 w 3245936"/>
              <a:gd name="connsiteY1544" fmla="*/ 255294 h 622144"/>
              <a:gd name="connsiteX1545" fmla="*/ 936598 w 3245936"/>
              <a:gd name="connsiteY1545" fmla="*/ 245111 h 622144"/>
              <a:gd name="connsiteX1546" fmla="*/ 943237 w 3245936"/>
              <a:gd name="connsiteY1546" fmla="*/ 260894 h 622144"/>
              <a:gd name="connsiteX1547" fmla="*/ 1012950 w 3245936"/>
              <a:gd name="connsiteY1547" fmla="*/ 304166 h 622144"/>
              <a:gd name="connsiteX1548" fmla="*/ 1036105 w 3245936"/>
              <a:gd name="connsiteY1548" fmla="*/ 251150 h 622144"/>
              <a:gd name="connsiteX1549" fmla="*/ 1034353 w 3245936"/>
              <a:gd name="connsiteY1549" fmla="*/ 248340 h 622144"/>
              <a:gd name="connsiteX1550" fmla="*/ 911757 w 3245936"/>
              <a:gd name="connsiteY1550" fmla="*/ 244768 h 622144"/>
              <a:gd name="connsiteX1551" fmla="*/ 905613 w 3245936"/>
              <a:gd name="connsiteY1551" fmla="*/ 245369 h 622144"/>
              <a:gd name="connsiteX1552" fmla="*/ 903822 w 3245936"/>
              <a:gd name="connsiteY1552" fmla="*/ 253684 h 622144"/>
              <a:gd name="connsiteX1553" fmla="*/ 912319 w 3245936"/>
              <a:gd name="connsiteY1553" fmla="*/ 246073 h 622144"/>
              <a:gd name="connsiteX1554" fmla="*/ 911757 w 3245936"/>
              <a:gd name="connsiteY1554" fmla="*/ 244768 h 622144"/>
              <a:gd name="connsiteX1555" fmla="*/ 918729 w 3245936"/>
              <a:gd name="connsiteY1555" fmla="*/ 244530 h 622144"/>
              <a:gd name="connsiteX1556" fmla="*/ 918719 w 3245936"/>
              <a:gd name="connsiteY1556" fmla="*/ 244864 h 622144"/>
              <a:gd name="connsiteX1557" fmla="*/ 918434 w 3245936"/>
              <a:gd name="connsiteY1557" fmla="*/ 245511 h 622144"/>
              <a:gd name="connsiteX1558" fmla="*/ 941846 w 3245936"/>
              <a:gd name="connsiteY1558" fmla="*/ 260037 h 622144"/>
              <a:gd name="connsiteX1559" fmla="*/ 935540 w 3245936"/>
              <a:gd name="connsiteY1559" fmla="*/ 245083 h 622144"/>
              <a:gd name="connsiteX1560" fmla="*/ 2258792 w 3245936"/>
              <a:gd name="connsiteY1560" fmla="*/ 244092 h 622144"/>
              <a:gd name="connsiteX1561" fmla="*/ 2257934 w 3245936"/>
              <a:gd name="connsiteY1561" fmla="*/ 247816 h 622144"/>
              <a:gd name="connsiteX1562" fmla="*/ 2258734 w 3245936"/>
              <a:gd name="connsiteY1562" fmla="*/ 248188 h 622144"/>
              <a:gd name="connsiteX1563" fmla="*/ 2260687 w 3245936"/>
              <a:gd name="connsiteY1563" fmla="*/ 247274 h 622144"/>
              <a:gd name="connsiteX1564" fmla="*/ 2260497 w 3245936"/>
              <a:gd name="connsiteY1564" fmla="*/ 245235 h 622144"/>
              <a:gd name="connsiteX1565" fmla="*/ 2260620 w 3245936"/>
              <a:gd name="connsiteY1565" fmla="*/ 244950 h 622144"/>
              <a:gd name="connsiteX1566" fmla="*/ 1867076 w 3245936"/>
              <a:gd name="connsiteY1566" fmla="*/ 243988 h 622144"/>
              <a:gd name="connsiteX1567" fmla="*/ 1803697 w 3245936"/>
              <a:gd name="connsiteY1567" fmla="*/ 283583 h 622144"/>
              <a:gd name="connsiteX1568" fmla="*/ 1788495 w 3245936"/>
              <a:gd name="connsiteY1568" fmla="*/ 297308 h 622144"/>
              <a:gd name="connsiteX1569" fmla="*/ 1790504 w 3245936"/>
              <a:gd name="connsiteY1569" fmla="*/ 300661 h 622144"/>
              <a:gd name="connsiteX1570" fmla="*/ 1878144 w 3245936"/>
              <a:gd name="connsiteY1570" fmla="*/ 243711 h 622144"/>
              <a:gd name="connsiteX1571" fmla="*/ 1840187 w 3245936"/>
              <a:gd name="connsiteY1571" fmla="*/ 378862 h 622144"/>
              <a:gd name="connsiteX1572" fmla="*/ 1841816 w 3245936"/>
              <a:gd name="connsiteY1572" fmla="*/ 380166 h 622144"/>
              <a:gd name="connsiteX1573" fmla="*/ 1945162 w 3245936"/>
              <a:gd name="connsiteY1573" fmla="*/ 329960 h 622144"/>
              <a:gd name="connsiteX1574" fmla="*/ 725086 w 3245936"/>
              <a:gd name="connsiteY1574" fmla="*/ 243549 h 622144"/>
              <a:gd name="connsiteX1575" fmla="*/ 630740 w 3245936"/>
              <a:gd name="connsiteY1575" fmla="*/ 317749 h 622144"/>
              <a:gd name="connsiteX1576" fmla="*/ 630788 w 3245936"/>
              <a:gd name="connsiteY1576" fmla="*/ 317873 h 622144"/>
              <a:gd name="connsiteX1577" fmla="*/ 740307 w 3245936"/>
              <a:gd name="connsiteY1577" fmla="*/ 274182 h 622144"/>
              <a:gd name="connsiteX1578" fmla="*/ 1693273 w 3245936"/>
              <a:gd name="connsiteY1578" fmla="*/ 243425 h 622144"/>
              <a:gd name="connsiteX1579" fmla="*/ 1613696 w 3245936"/>
              <a:gd name="connsiteY1579" fmla="*/ 290129 h 622144"/>
              <a:gd name="connsiteX1580" fmla="*/ 1630215 w 3245936"/>
              <a:gd name="connsiteY1580" fmla="*/ 289895 h 622144"/>
              <a:gd name="connsiteX1581" fmla="*/ 1408657 w 3245936"/>
              <a:gd name="connsiteY1581" fmla="*/ 243254 h 622144"/>
              <a:gd name="connsiteX1582" fmla="*/ 1406676 w 3245936"/>
              <a:gd name="connsiteY1582" fmla="*/ 243578 h 622144"/>
              <a:gd name="connsiteX1583" fmla="*/ 1372357 w 3245936"/>
              <a:gd name="connsiteY1583" fmla="*/ 380109 h 622144"/>
              <a:gd name="connsiteX1584" fmla="*/ 1373671 w 3245936"/>
              <a:gd name="connsiteY1584" fmla="*/ 380985 h 622144"/>
              <a:gd name="connsiteX1585" fmla="*/ 1455015 w 3245936"/>
              <a:gd name="connsiteY1585" fmla="*/ 320797 h 622144"/>
              <a:gd name="connsiteX1586" fmla="*/ 2006789 w 3245936"/>
              <a:gd name="connsiteY1586" fmla="*/ 243216 h 622144"/>
              <a:gd name="connsiteX1587" fmla="*/ 2005198 w 3245936"/>
              <a:gd name="connsiteY1587" fmla="*/ 243340 h 622144"/>
              <a:gd name="connsiteX1588" fmla="*/ 1985929 w 3245936"/>
              <a:gd name="connsiteY1588" fmla="*/ 312596 h 622144"/>
              <a:gd name="connsiteX1589" fmla="*/ 2031982 w 3245936"/>
              <a:gd name="connsiteY1589" fmla="*/ 300680 h 622144"/>
              <a:gd name="connsiteX1590" fmla="*/ 906175 w 3245936"/>
              <a:gd name="connsiteY1590" fmla="*/ 242835 h 622144"/>
              <a:gd name="connsiteX1591" fmla="*/ 905794 w 3245936"/>
              <a:gd name="connsiteY1591" fmla="*/ 244607 h 622144"/>
              <a:gd name="connsiteX1592" fmla="*/ 911747 w 3245936"/>
              <a:gd name="connsiteY1592" fmla="*/ 244025 h 622144"/>
              <a:gd name="connsiteX1593" fmla="*/ 911747 w 3245936"/>
              <a:gd name="connsiteY1593" fmla="*/ 243845 h 622144"/>
              <a:gd name="connsiteX1594" fmla="*/ 2003750 w 3245936"/>
              <a:gd name="connsiteY1594" fmla="*/ 242768 h 622144"/>
              <a:gd name="connsiteX1595" fmla="*/ 1992263 w 3245936"/>
              <a:gd name="connsiteY1595" fmla="*/ 273153 h 622144"/>
              <a:gd name="connsiteX1596" fmla="*/ 2004236 w 3245936"/>
              <a:gd name="connsiteY1596" fmla="*/ 242987 h 622144"/>
              <a:gd name="connsiteX1597" fmla="*/ 2003750 w 3245936"/>
              <a:gd name="connsiteY1597" fmla="*/ 242768 h 622144"/>
              <a:gd name="connsiteX1598" fmla="*/ 1410009 w 3245936"/>
              <a:gd name="connsiteY1598" fmla="*/ 242178 h 622144"/>
              <a:gd name="connsiteX1599" fmla="*/ 1409209 w 3245936"/>
              <a:gd name="connsiteY1599" fmla="*/ 242930 h 622144"/>
              <a:gd name="connsiteX1600" fmla="*/ 1455520 w 3245936"/>
              <a:gd name="connsiteY1600" fmla="*/ 320406 h 622144"/>
              <a:gd name="connsiteX1601" fmla="*/ 1491143 w 3245936"/>
              <a:gd name="connsiteY1601" fmla="*/ 294041 h 622144"/>
              <a:gd name="connsiteX1602" fmla="*/ 1490734 w 3245936"/>
              <a:gd name="connsiteY1602" fmla="*/ 291460 h 622144"/>
              <a:gd name="connsiteX1603" fmla="*/ 1491067 w 3245936"/>
              <a:gd name="connsiteY1603" fmla="*/ 290746 h 622144"/>
              <a:gd name="connsiteX1604" fmla="*/ 1878601 w 3245936"/>
              <a:gd name="connsiteY1604" fmla="*/ 242092 h 622144"/>
              <a:gd name="connsiteX1605" fmla="*/ 1878420 w 3245936"/>
              <a:gd name="connsiteY1605" fmla="*/ 242711 h 622144"/>
              <a:gd name="connsiteX1606" fmla="*/ 1945933 w 3245936"/>
              <a:gd name="connsiteY1606" fmla="*/ 329608 h 622144"/>
              <a:gd name="connsiteX1607" fmla="*/ 1951591 w 3245936"/>
              <a:gd name="connsiteY1607" fmla="*/ 326855 h 622144"/>
              <a:gd name="connsiteX1608" fmla="*/ 1925331 w 3245936"/>
              <a:gd name="connsiteY1608" fmla="*/ 277658 h 622144"/>
              <a:gd name="connsiteX1609" fmla="*/ 2008570 w 3245936"/>
              <a:gd name="connsiteY1609" fmla="*/ 242073 h 622144"/>
              <a:gd name="connsiteX1610" fmla="*/ 2007608 w 3245936"/>
              <a:gd name="connsiteY1610" fmla="*/ 242921 h 622144"/>
              <a:gd name="connsiteX1611" fmla="*/ 2032830 w 3245936"/>
              <a:gd name="connsiteY1611" fmla="*/ 300471 h 622144"/>
              <a:gd name="connsiteX1612" fmla="*/ 2075511 w 3245936"/>
              <a:gd name="connsiteY1612" fmla="*/ 289422 h 622144"/>
              <a:gd name="connsiteX1613" fmla="*/ 2075550 w 3245936"/>
              <a:gd name="connsiteY1613" fmla="*/ 288041 h 622144"/>
              <a:gd name="connsiteX1614" fmla="*/ 2075969 w 3245936"/>
              <a:gd name="connsiteY1614" fmla="*/ 287145 h 622144"/>
              <a:gd name="connsiteX1615" fmla="*/ 1404113 w 3245936"/>
              <a:gd name="connsiteY1615" fmla="*/ 242006 h 622144"/>
              <a:gd name="connsiteX1616" fmla="*/ 1300758 w 3245936"/>
              <a:gd name="connsiteY1616" fmla="*/ 292203 h 622144"/>
              <a:gd name="connsiteX1617" fmla="*/ 1367785 w 3245936"/>
              <a:gd name="connsiteY1617" fmla="*/ 378442 h 622144"/>
              <a:gd name="connsiteX1618" fmla="*/ 1405742 w 3245936"/>
              <a:gd name="connsiteY1618" fmla="*/ 243302 h 622144"/>
              <a:gd name="connsiteX1619" fmla="*/ 1404113 w 3245936"/>
              <a:gd name="connsiteY1619" fmla="*/ 242006 h 622144"/>
              <a:gd name="connsiteX1620" fmla="*/ 1876658 w 3245936"/>
              <a:gd name="connsiteY1620" fmla="*/ 241816 h 622144"/>
              <a:gd name="connsiteX1621" fmla="*/ 1874353 w 3245936"/>
              <a:gd name="connsiteY1621" fmla="*/ 242254 h 622144"/>
              <a:gd name="connsiteX1622" fmla="*/ 1846778 w 3245936"/>
              <a:gd name="connsiteY1622" fmla="*/ 351963 h 622144"/>
              <a:gd name="connsiteX1623" fmla="*/ 1877439 w 3245936"/>
              <a:gd name="connsiteY1623" fmla="*/ 242816 h 622144"/>
              <a:gd name="connsiteX1624" fmla="*/ 1697302 w 3245936"/>
              <a:gd name="connsiteY1624" fmla="*/ 241663 h 622144"/>
              <a:gd name="connsiteX1625" fmla="*/ 1640958 w 3245936"/>
              <a:gd name="connsiteY1625" fmla="*/ 289744 h 622144"/>
              <a:gd name="connsiteX1626" fmla="*/ 1669204 w 3245936"/>
              <a:gd name="connsiteY1626" fmla="*/ 289345 h 622144"/>
              <a:gd name="connsiteX1627" fmla="*/ 1669204 w 3245936"/>
              <a:gd name="connsiteY1627" fmla="*/ 288945 h 622144"/>
              <a:gd name="connsiteX1628" fmla="*/ 1673490 w 3245936"/>
              <a:gd name="connsiteY1628" fmla="*/ 286269 h 622144"/>
              <a:gd name="connsiteX1629" fmla="*/ 1676176 w 3245936"/>
              <a:gd name="connsiteY1629" fmla="*/ 290555 h 622144"/>
              <a:gd name="connsiteX1630" fmla="*/ 1675204 w 3245936"/>
              <a:gd name="connsiteY1630" fmla="*/ 292193 h 622144"/>
              <a:gd name="connsiteX1631" fmla="*/ 1680796 w 3245936"/>
              <a:gd name="connsiteY1631" fmla="*/ 298336 h 622144"/>
              <a:gd name="connsiteX1632" fmla="*/ 1731983 w 3245936"/>
              <a:gd name="connsiteY1632" fmla="*/ 296089 h 622144"/>
              <a:gd name="connsiteX1633" fmla="*/ 1701227 w 3245936"/>
              <a:gd name="connsiteY1633" fmla="*/ 242359 h 622144"/>
              <a:gd name="connsiteX1634" fmla="*/ 1698969 w 3245936"/>
              <a:gd name="connsiteY1634" fmla="*/ 242644 h 622144"/>
              <a:gd name="connsiteX1635" fmla="*/ 1697302 w 3245936"/>
              <a:gd name="connsiteY1635" fmla="*/ 241663 h 622144"/>
              <a:gd name="connsiteX1636" fmla="*/ 1695235 w 3245936"/>
              <a:gd name="connsiteY1636" fmla="*/ 241359 h 622144"/>
              <a:gd name="connsiteX1637" fmla="*/ 1566127 w 3245936"/>
              <a:gd name="connsiteY1637" fmla="*/ 290800 h 622144"/>
              <a:gd name="connsiteX1638" fmla="*/ 1612076 w 3245936"/>
              <a:gd name="connsiteY1638" fmla="*/ 290151 h 622144"/>
              <a:gd name="connsiteX1639" fmla="*/ 1702579 w 3245936"/>
              <a:gd name="connsiteY1639" fmla="*/ 241340 h 622144"/>
              <a:gd name="connsiteX1640" fmla="*/ 1701798 w 3245936"/>
              <a:gd name="connsiteY1640" fmla="*/ 242064 h 622144"/>
              <a:gd name="connsiteX1641" fmla="*/ 1732716 w 3245936"/>
              <a:gd name="connsiteY1641" fmla="*/ 296051 h 622144"/>
              <a:gd name="connsiteX1642" fmla="*/ 1782713 w 3245936"/>
              <a:gd name="connsiteY1642" fmla="*/ 293851 h 622144"/>
              <a:gd name="connsiteX1643" fmla="*/ 1782722 w 3245936"/>
              <a:gd name="connsiteY1643" fmla="*/ 293327 h 622144"/>
              <a:gd name="connsiteX1644" fmla="*/ 1783094 w 3245936"/>
              <a:gd name="connsiteY1644" fmla="*/ 292527 h 622144"/>
              <a:gd name="connsiteX1645" fmla="*/ 1877382 w 3245936"/>
              <a:gd name="connsiteY1645" fmla="*/ 241168 h 622144"/>
              <a:gd name="connsiteX1646" fmla="*/ 1877277 w 3245936"/>
              <a:gd name="connsiteY1646" fmla="*/ 241263 h 622144"/>
              <a:gd name="connsiteX1647" fmla="*/ 1877715 w 3245936"/>
              <a:gd name="connsiteY1647" fmla="*/ 241816 h 622144"/>
              <a:gd name="connsiteX1648" fmla="*/ 1877811 w 3245936"/>
              <a:gd name="connsiteY1648" fmla="*/ 241501 h 622144"/>
              <a:gd name="connsiteX1649" fmla="*/ 1872258 w 3245936"/>
              <a:gd name="connsiteY1649" fmla="*/ 241168 h 622144"/>
              <a:gd name="connsiteX1650" fmla="*/ 1790924 w 3245936"/>
              <a:gd name="connsiteY1650" fmla="*/ 301366 h 622144"/>
              <a:gd name="connsiteX1651" fmla="*/ 1837282 w 3245936"/>
              <a:gd name="connsiteY1651" fmla="*/ 378900 h 622144"/>
              <a:gd name="connsiteX1652" fmla="*/ 1839263 w 3245936"/>
              <a:gd name="connsiteY1652" fmla="*/ 378585 h 622144"/>
              <a:gd name="connsiteX1653" fmla="*/ 1873591 w 3245936"/>
              <a:gd name="connsiteY1653" fmla="*/ 242054 h 622144"/>
              <a:gd name="connsiteX1654" fmla="*/ 1872258 w 3245936"/>
              <a:gd name="connsiteY1654" fmla="*/ 241168 h 622144"/>
              <a:gd name="connsiteX1655" fmla="*/ 2009037 w 3245936"/>
              <a:gd name="connsiteY1655" fmla="*/ 241159 h 622144"/>
              <a:gd name="connsiteX1656" fmla="*/ 2008865 w 3245936"/>
              <a:gd name="connsiteY1656" fmla="*/ 241540 h 622144"/>
              <a:gd name="connsiteX1657" fmla="*/ 2076264 w 3245936"/>
              <a:gd name="connsiteY1657" fmla="*/ 286631 h 622144"/>
              <a:gd name="connsiteX1658" fmla="*/ 2077655 w 3245936"/>
              <a:gd name="connsiteY1658" fmla="*/ 285612 h 622144"/>
              <a:gd name="connsiteX1659" fmla="*/ 2069054 w 3245936"/>
              <a:gd name="connsiteY1659" fmla="*/ 256684 h 622144"/>
              <a:gd name="connsiteX1660" fmla="*/ 1403704 w 3245936"/>
              <a:gd name="connsiteY1660" fmla="*/ 240958 h 622144"/>
              <a:gd name="connsiteX1661" fmla="*/ 1277955 w 3245936"/>
              <a:gd name="connsiteY1661" fmla="*/ 258894 h 622144"/>
              <a:gd name="connsiteX1662" fmla="*/ 1277936 w 3245936"/>
              <a:gd name="connsiteY1662" fmla="*/ 259818 h 622144"/>
              <a:gd name="connsiteX1663" fmla="*/ 1276916 w 3245936"/>
              <a:gd name="connsiteY1663" fmla="*/ 261513 h 622144"/>
              <a:gd name="connsiteX1664" fmla="*/ 1300253 w 3245936"/>
              <a:gd name="connsiteY1664" fmla="*/ 291527 h 622144"/>
              <a:gd name="connsiteX1665" fmla="*/ 1403818 w 3245936"/>
              <a:gd name="connsiteY1665" fmla="*/ 241235 h 622144"/>
              <a:gd name="connsiteX1666" fmla="*/ 1403704 w 3245936"/>
              <a:gd name="connsiteY1666" fmla="*/ 240958 h 622144"/>
              <a:gd name="connsiteX1667" fmla="*/ 906851 w 3245936"/>
              <a:gd name="connsiteY1667" fmla="*/ 239663 h 622144"/>
              <a:gd name="connsiteX1668" fmla="*/ 906337 w 3245936"/>
              <a:gd name="connsiteY1668" fmla="*/ 242025 h 622144"/>
              <a:gd name="connsiteX1669" fmla="*/ 911871 w 3245936"/>
              <a:gd name="connsiteY1669" fmla="*/ 243025 h 622144"/>
              <a:gd name="connsiteX1670" fmla="*/ 912014 w 3245936"/>
              <a:gd name="connsiteY1670" fmla="*/ 242692 h 622144"/>
              <a:gd name="connsiteX1671" fmla="*/ 1914853 w 3245936"/>
              <a:gd name="connsiteY1671" fmla="*/ 239473 h 622144"/>
              <a:gd name="connsiteX1672" fmla="*/ 1973823 w 3245936"/>
              <a:gd name="connsiteY1672" fmla="*/ 312577 h 622144"/>
              <a:gd name="connsiteX1673" fmla="*/ 1976547 w 3245936"/>
              <a:gd name="connsiteY1673" fmla="*/ 312101 h 622144"/>
              <a:gd name="connsiteX1674" fmla="*/ 1976575 w 3245936"/>
              <a:gd name="connsiteY1674" fmla="*/ 312110 h 622144"/>
              <a:gd name="connsiteX1675" fmla="*/ 2003064 w 3245936"/>
              <a:gd name="connsiteY1675" fmla="*/ 242073 h 622144"/>
              <a:gd name="connsiteX1676" fmla="*/ 2002274 w 3245936"/>
              <a:gd name="connsiteY1676" fmla="*/ 240197 h 622144"/>
              <a:gd name="connsiteX1677" fmla="*/ 1905919 w 3245936"/>
              <a:gd name="connsiteY1677" fmla="*/ 239387 h 622144"/>
              <a:gd name="connsiteX1678" fmla="*/ 1926217 w 3245936"/>
              <a:gd name="connsiteY1678" fmla="*/ 277439 h 622144"/>
              <a:gd name="connsiteX1679" fmla="*/ 1973184 w 3245936"/>
              <a:gd name="connsiteY1679" fmla="*/ 313168 h 622144"/>
              <a:gd name="connsiteX1680" fmla="*/ 1973261 w 3245936"/>
              <a:gd name="connsiteY1680" fmla="*/ 313091 h 622144"/>
              <a:gd name="connsiteX1681" fmla="*/ 1913844 w 3245936"/>
              <a:gd name="connsiteY1681" fmla="*/ 239463 h 622144"/>
              <a:gd name="connsiteX1682" fmla="*/ 1850760 w 3245936"/>
              <a:gd name="connsiteY1682" fmla="*/ 239263 h 622144"/>
              <a:gd name="connsiteX1683" fmla="*/ 1789990 w 3245936"/>
              <a:gd name="connsiteY1683" fmla="*/ 291374 h 622144"/>
              <a:gd name="connsiteX1684" fmla="*/ 1801954 w 3245936"/>
              <a:gd name="connsiteY1684" fmla="*/ 283907 h 622144"/>
              <a:gd name="connsiteX1685" fmla="*/ 1851388 w 3245936"/>
              <a:gd name="connsiteY1685" fmla="*/ 239263 h 622144"/>
              <a:gd name="connsiteX1686" fmla="*/ 1849607 w 3245936"/>
              <a:gd name="connsiteY1686" fmla="*/ 239263 h 622144"/>
              <a:gd name="connsiteX1687" fmla="*/ 1703255 w 3245936"/>
              <a:gd name="connsiteY1687" fmla="*/ 239596 h 622144"/>
              <a:gd name="connsiteX1688" fmla="*/ 1703255 w 3245936"/>
              <a:gd name="connsiteY1688" fmla="*/ 239958 h 622144"/>
              <a:gd name="connsiteX1689" fmla="*/ 1702884 w 3245936"/>
              <a:gd name="connsiteY1689" fmla="*/ 240749 h 622144"/>
              <a:gd name="connsiteX1690" fmla="*/ 1783399 w 3245936"/>
              <a:gd name="connsiteY1690" fmla="*/ 291946 h 622144"/>
              <a:gd name="connsiteX1691" fmla="*/ 1787018 w 3245936"/>
              <a:gd name="connsiteY1691" fmla="*/ 290631 h 622144"/>
              <a:gd name="connsiteX1692" fmla="*/ 1788628 w 3245936"/>
              <a:gd name="connsiteY1692" fmla="*/ 291565 h 622144"/>
              <a:gd name="connsiteX1693" fmla="*/ 1871296 w 3245936"/>
              <a:gd name="connsiteY1693" fmla="*/ 239206 h 622144"/>
              <a:gd name="connsiteX1694" fmla="*/ 1852769 w 3245936"/>
              <a:gd name="connsiteY1694" fmla="*/ 239254 h 622144"/>
              <a:gd name="connsiteX1695" fmla="*/ 1806440 w 3245936"/>
              <a:gd name="connsiteY1695" fmla="*/ 281097 h 622144"/>
              <a:gd name="connsiteX1696" fmla="*/ 1871667 w 3245936"/>
              <a:gd name="connsiteY1696" fmla="*/ 240349 h 622144"/>
              <a:gd name="connsiteX1697" fmla="*/ 1871296 w 3245936"/>
              <a:gd name="connsiteY1697" fmla="*/ 239206 h 622144"/>
              <a:gd name="connsiteX1698" fmla="*/ 1879411 w 3245936"/>
              <a:gd name="connsiteY1698" fmla="*/ 239168 h 622144"/>
              <a:gd name="connsiteX1699" fmla="*/ 1878811 w 3245936"/>
              <a:gd name="connsiteY1699" fmla="*/ 241330 h 622144"/>
              <a:gd name="connsiteX1700" fmla="*/ 1924521 w 3245936"/>
              <a:gd name="connsiteY1700" fmla="*/ 276106 h 622144"/>
              <a:gd name="connsiteX1701" fmla="*/ 1904900 w 3245936"/>
              <a:gd name="connsiteY1701" fmla="*/ 239377 h 622144"/>
              <a:gd name="connsiteX1702" fmla="*/ 1878315 w 3245936"/>
              <a:gd name="connsiteY1702" fmla="*/ 239158 h 622144"/>
              <a:gd name="connsiteX1703" fmla="*/ 1878306 w 3245936"/>
              <a:gd name="connsiteY1703" fmla="*/ 239568 h 622144"/>
              <a:gd name="connsiteX1704" fmla="*/ 1877830 w 3245936"/>
              <a:gd name="connsiteY1704" fmla="*/ 240597 h 622144"/>
              <a:gd name="connsiteX1705" fmla="*/ 1878030 w 3245936"/>
              <a:gd name="connsiteY1705" fmla="*/ 240739 h 622144"/>
              <a:gd name="connsiteX1706" fmla="*/ 1878468 w 3245936"/>
              <a:gd name="connsiteY1706" fmla="*/ 239158 h 622144"/>
              <a:gd name="connsiteX1707" fmla="*/ 1119925 w 3245936"/>
              <a:gd name="connsiteY1707" fmla="*/ 237415 h 622144"/>
              <a:gd name="connsiteX1708" fmla="*/ 1041373 w 3245936"/>
              <a:gd name="connsiteY1708" fmla="*/ 248026 h 622144"/>
              <a:gd name="connsiteX1709" fmla="*/ 1041344 w 3245936"/>
              <a:gd name="connsiteY1709" fmla="*/ 248921 h 622144"/>
              <a:gd name="connsiteX1710" fmla="*/ 1040992 w 3245936"/>
              <a:gd name="connsiteY1710" fmla="*/ 249693 h 622144"/>
              <a:gd name="connsiteX1711" fmla="*/ 1093675 w 3245936"/>
              <a:gd name="connsiteY1711" fmla="*/ 284469 h 622144"/>
              <a:gd name="connsiteX1712" fmla="*/ 1879077 w 3245936"/>
              <a:gd name="connsiteY1712" fmla="*/ 236996 h 622144"/>
              <a:gd name="connsiteX1713" fmla="*/ 1878096 w 3245936"/>
              <a:gd name="connsiteY1713" fmla="*/ 237530 h 622144"/>
              <a:gd name="connsiteX1714" fmla="*/ 1878334 w 3245936"/>
              <a:gd name="connsiteY1714" fmla="*/ 238425 h 622144"/>
              <a:gd name="connsiteX1715" fmla="*/ 1878668 w 3245936"/>
              <a:gd name="connsiteY1715" fmla="*/ 238425 h 622144"/>
              <a:gd name="connsiteX1716" fmla="*/ 443822 w 3245936"/>
              <a:gd name="connsiteY1716" fmla="*/ 236472 h 622144"/>
              <a:gd name="connsiteX1717" fmla="*/ 323616 w 3245936"/>
              <a:gd name="connsiteY1717" fmla="*/ 334237 h 622144"/>
              <a:gd name="connsiteX1718" fmla="*/ 324083 w 3245936"/>
              <a:gd name="connsiteY1718" fmla="*/ 336561 h 622144"/>
              <a:gd name="connsiteX1719" fmla="*/ 480007 w 3245936"/>
              <a:gd name="connsiteY1719" fmla="*/ 375366 h 622144"/>
              <a:gd name="connsiteX1720" fmla="*/ 482017 w 3245936"/>
              <a:gd name="connsiteY1720" fmla="*/ 373365 h 622144"/>
              <a:gd name="connsiteX1721" fmla="*/ 446756 w 3245936"/>
              <a:gd name="connsiteY1721" fmla="*/ 237472 h 622144"/>
              <a:gd name="connsiteX1722" fmla="*/ 445451 w 3245936"/>
              <a:gd name="connsiteY1722" fmla="*/ 237425 h 622144"/>
              <a:gd name="connsiteX1723" fmla="*/ 443822 w 3245936"/>
              <a:gd name="connsiteY1723" fmla="*/ 236472 h 622144"/>
              <a:gd name="connsiteX1724" fmla="*/ 1176437 w 3245936"/>
              <a:gd name="connsiteY1724" fmla="*/ 235901 h 622144"/>
              <a:gd name="connsiteX1725" fmla="*/ 1206841 w 3245936"/>
              <a:gd name="connsiteY1725" fmla="*/ 305262 h 622144"/>
              <a:gd name="connsiteX1726" fmla="*/ 1238740 w 3245936"/>
              <a:gd name="connsiteY1726" fmla="*/ 283240 h 622144"/>
              <a:gd name="connsiteX1727" fmla="*/ 3065511 w 3245936"/>
              <a:gd name="connsiteY1727" fmla="*/ 235605 h 622144"/>
              <a:gd name="connsiteX1728" fmla="*/ 3063006 w 3245936"/>
              <a:gd name="connsiteY1728" fmla="*/ 236739 h 622144"/>
              <a:gd name="connsiteX1729" fmla="*/ 3055805 w 3245936"/>
              <a:gd name="connsiteY1729" fmla="*/ 338771 h 622144"/>
              <a:gd name="connsiteX1730" fmla="*/ 3056025 w 3245936"/>
              <a:gd name="connsiteY1730" fmla="*/ 338780 h 622144"/>
              <a:gd name="connsiteX1731" fmla="*/ 3058596 w 3245936"/>
              <a:gd name="connsiteY1731" fmla="*/ 341247 h 622144"/>
              <a:gd name="connsiteX1732" fmla="*/ 3176725 w 3245936"/>
              <a:gd name="connsiteY1732" fmla="*/ 318930 h 622144"/>
              <a:gd name="connsiteX1733" fmla="*/ 3176754 w 3245936"/>
              <a:gd name="connsiteY1733" fmla="*/ 317844 h 622144"/>
              <a:gd name="connsiteX1734" fmla="*/ 3177192 w 3245936"/>
              <a:gd name="connsiteY1734" fmla="*/ 316911 h 622144"/>
              <a:gd name="connsiteX1735" fmla="*/ 3059777 w 3245936"/>
              <a:gd name="connsiteY1735" fmla="*/ 234863 h 622144"/>
              <a:gd name="connsiteX1736" fmla="*/ 2928742 w 3245936"/>
              <a:gd name="connsiteY1736" fmla="*/ 285135 h 622144"/>
              <a:gd name="connsiteX1737" fmla="*/ 2928799 w 3245936"/>
              <a:gd name="connsiteY1737" fmla="*/ 286821 h 622144"/>
              <a:gd name="connsiteX1738" fmla="*/ 2928694 w 3245936"/>
              <a:gd name="connsiteY1738" fmla="*/ 287050 h 622144"/>
              <a:gd name="connsiteX1739" fmla="*/ 3052167 w 3245936"/>
              <a:gd name="connsiteY1739" fmla="*/ 340514 h 622144"/>
              <a:gd name="connsiteX1740" fmla="*/ 3055139 w 3245936"/>
              <a:gd name="connsiteY1740" fmla="*/ 338752 h 622144"/>
              <a:gd name="connsiteX1741" fmla="*/ 3062330 w 3245936"/>
              <a:gd name="connsiteY1741" fmla="*/ 236701 h 622144"/>
              <a:gd name="connsiteX1742" fmla="*/ 3062120 w 3245936"/>
              <a:gd name="connsiteY1742" fmla="*/ 236701 h 622144"/>
              <a:gd name="connsiteX1743" fmla="*/ 3059777 w 3245936"/>
              <a:gd name="connsiteY1743" fmla="*/ 234863 h 622144"/>
              <a:gd name="connsiteX1744" fmla="*/ 2223720 w 3245936"/>
              <a:gd name="connsiteY1744" fmla="*/ 234177 h 622144"/>
              <a:gd name="connsiteX1745" fmla="*/ 2200146 w 3245936"/>
              <a:gd name="connsiteY1745" fmla="*/ 262733 h 622144"/>
              <a:gd name="connsiteX1746" fmla="*/ 2250609 w 3245936"/>
              <a:gd name="connsiteY1746" fmla="*/ 252036 h 622144"/>
              <a:gd name="connsiteX1747" fmla="*/ 2253381 w 3245936"/>
              <a:gd name="connsiteY1747" fmla="*/ 250731 h 622144"/>
              <a:gd name="connsiteX1748" fmla="*/ 2253391 w 3245936"/>
              <a:gd name="connsiteY1748" fmla="*/ 250369 h 622144"/>
              <a:gd name="connsiteX1749" fmla="*/ 2253591 w 3245936"/>
              <a:gd name="connsiteY1749" fmla="*/ 249922 h 622144"/>
              <a:gd name="connsiteX1750" fmla="*/ 1143909 w 3245936"/>
              <a:gd name="connsiteY1750" fmla="*/ 234177 h 622144"/>
              <a:gd name="connsiteX1751" fmla="*/ 1120916 w 3245936"/>
              <a:gd name="connsiteY1751" fmla="*/ 237282 h 622144"/>
              <a:gd name="connsiteX1752" fmla="*/ 1094351 w 3245936"/>
              <a:gd name="connsiteY1752" fmla="*/ 284916 h 622144"/>
              <a:gd name="connsiteX1753" fmla="*/ 1107895 w 3245936"/>
              <a:gd name="connsiteY1753" fmla="*/ 293860 h 622144"/>
              <a:gd name="connsiteX1754" fmla="*/ 1148396 w 3245936"/>
              <a:gd name="connsiteY1754" fmla="*/ 253846 h 622144"/>
              <a:gd name="connsiteX1755" fmla="*/ 1173399 w 3245936"/>
              <a:gd name="connsiteY1755" fmla="*/ 233577 h 622144"/>
              <a:gd name="connsiteX1756" fmla="*/ 1167436 w 3245936"/>
              <a:gd name="connsiteY1756" fmla="*/ 329817 h 622144"/>
              <a:gd name="connsiteX1757" fmla="*/ 1167703 w 3245936"/>
              <a:gd name="connsiteY1757" fmla="*/ 329827 h 622144"/>
              <a:gd name="connsiteX1758" fmla="*/ 1169560 w 3245936"/>
              <a:gd name="connsiteY1758" fmla="*/ 331017 h 622144"/>
              <a:gd name="connsiteX1759" fmla="*/ 1206127 w 3245936"/>
              <a:gd name="connsiteY1759" fmla="*/ 305766 h 622144"/>
              <a:gd name="connsiteX1760" fmla="*/ 1175018 w 3245936"/>
              <a:gd name="connsiteY1760" fmla="*/ 234815 h 622144"/>
              <a:gd name="connsiteX1761" fmla="*/ 1171084 w 3245936"/>
              <a:gd name="connsiteY1761" fmla="*/ 232576 h 622144"/>
              <a:gd name="connsiteX1762" fmla="*/ 1149224 w 3245936"/>
              <a:gd name="connsiteY1762" fmla="*/ 254170 h 622144"/>
              <a:gd name="connsiteX1763" fmla="*/ 1166474 w 3245936"/>
              <a:gd name="connsiteY1763" fmla="*/ 329789 h 622144"/>
              <a:gd name="connsiteX1764" fmla="*/ 1166788 w 3245936"/>
              <a:gd name="connsiteY1764" fmla="*/ 329798 h 622144"/>
              <a:gd name="connsiteX1765" fmla="*/ 1172761 w 3245936"/>
              <a:gd name="connsiteY1765" fmla="*/ 233300 h 622144"/>
              <a:gd name="connsiteX1766" fmla="*/ 1172494 w 3245936"/>
              <a:gd name="connsiteY1766" fmla="*/ 233300 h 622144"/>
              <a:gd name="connsiteX1767" fmla="*/ 1171084 w 3245936"/>
              <a:gd name="connsiteY1767" fmla="*/ 232576 h 622144"/>
              <a:gd name="connsiteX1768" fmla="*/ 1175818 w 3245936"/>
              <a:gd name="connsiteY1768" fmla="*/ 232262 h 622144"/>
              <a:gd name="connsiteX1769" fmla="*/ 1175123 w 3245936"/>
              <a:gd name="connsiteY1769" fmla="*/ 232881 h 622144"/>
              <a:gd name="connsiteX1770" fmla="*/ 1175723 w 3245936"/>
              <a:gd name="connsiteY1770" fmla="*/ 234262 h 622144"/>
              <a:gd name="connsiteX1771" fmla="*/ 1239321 w 3245936"/>
              <a:gd name="connsiteY1771" fmla="*/ 282602 h 622144"/>
              <a:gd name="connsiteX1772" fmla="*/ 740707 w 3245936"/>
              <a:gd name="connsiteY1772" fmla="*/ 231272 h 622144"/>
              <a:gd name="connsiteX1773" fmla="*/ 725781 w 3245936"/>
              <a:gd name="connsiteY1773" fmla="*/ 243006 h 622144"/>
              <a:gd name="connsiteX1774" fmla="*/ 741107 w 3245936"/>
              <a:gd name="connsiteY1774" fmla="*/ 273877 h 622144"/>
              <a:gd name="connsiteX1775" fmla="*/ 767177 w 3245936"/>
              <a:gd name="connsiteY1775" fmla="*/ 263476 h 622144"/>
              <a:gd name="connsiteX1776" fmla="*/ 764024 w 3245936"/>
              <a:gd name="connsiteY1776" fmla="*/ 244864 h 622144"/>
              <a:gd name="connsiteX1777" fmla="*/ 841567 w 3245936"/>
              <a:gd name="connsiteY1777" fmla="*/ 231157 h 622144"/>
              <a:gd name="connsiteX1778" fmla="*/ 788408 w 3245936"/>
              <a:gd name="connsiteY1778" fmla="*/ 255684 h 622144"/>
              <a:gd name="connsiteX1779" fmla="*/ 788560 w 3245936"/>
              <a:gd name="connsiteY1779" fmla="*/ 256084 h 622144"/>
              <a:gd name="connsiteX1780" fmla="*/ 904813 w 3245936"/>
              <a:gd name="connsiteY1780" fmla="*/ 244702 h 622144"/>
              <a:gd name="connsiteX1781" fmla="*/ 905241 w 3245936"/>
              <a:gd name="connsiteY1781" fmla="*/ 242673 h 622144"/>
              <a:gd name="connsiteX1782" fmla="*/ 1176571 w 3245936"/>
              <a:gd name="connsiteY1782" fmla="*/ 231110 h 622144"/>
              <a:gd name="connsiteX1783" fmla="*/ 1176285 w 3245936"/>
              <a:gd name="connsiteY1783" fmla="*/ 231729 h 622144"/>
              <a:gd name="connsiteX1784" fmla="*/ 1240102 w 3245936"/>
              <a:gd name="connsiteY1784" fmla="*/ 282297 h 622144"/>
              <a:gd name="connsiteX1785" fmla="*/ 1271344 w 3245936"/>
              <a:gd name="connsiteY1785" fmla="*/ 260704 h 622144"/>
              <a:gd name="connsiteX1786" fmla="*/ 1270963 w 3245936"/>
              <a:gd name="connsiteY1786" fmla="*/ 258342 h 622144"/>
              <a:gd name="connsiteX1787" fmla="*/ 1169608 w 3245936"/>
              <a:gd name="connsiteY1787" fmla="*/ 230700 h 622144"/>
              <a:gd name="connsiteX1788" fmla="*/ 1144643 w 3245936"/>
              <a:gd name="connsiteY1788" fmla="*/ 234081 h 622144"/>
              <a:gd name="connsiteX1789" fmla="*/ 1149015 w 3245936"/>
              <a:gd name="connsiteY1789" fmla="*/ 253246 h 622144"/>
              <a:gd name="connsiteX1790" fmla="*/ 1170522 w 3245936"/>
              <a:gd name="connsiteY1790" fmla="*/ 231986 h 622144"/>
              <a:gd name="connsiteX1791" fmla="*/ 1169989 w 3245936"/>
              <a:gd name="connsiteY1791" fmla="*/ 231005 h 622144"/>
              <a:gd name="connsiteX1792" fmla="*/ 2227530 w 3245936"/>
              <a:gd name="connsiteY1792" fmla="*/ 229529 h 622144"/>
              <a:gd name="connsiteX1793" fmla="*/ 2224244 w 3245936"/>
              <a:gd name="connsiteY1793" fmla="*/ 233501 h 622144"/>
              <a:gd name="connsiteX1794" fmla="*/ 2253934 w 3245936"/>
              <a:gd name="connsiteY1794" fmla="*/ 249160 h 622144"/>
              <a:gd name="connsiteX1795" fmla="*/ 2257372 w 3245936"/>
              <a:gd name="connsiteY1795" fmla="*/ 247693 h 622144"/>
              <a:gd name="connsiteX1796" fmla="*/ 2258258 w 3245936"/>
              <a:gd name="connsiteY1796" fmla="*/ 243845 h 622144"/>
              <a:gd name="connsiteX1797" fmla="*/ 472416 w 3245936"/>
              <a:gd name="connsiteY1797" fmla="*/ 229043 h 622144"/>
              <a:gd name="connsiteX1798" fmla="*/ 449775 w 3245936"/>
              <a:gd name="connsiteY1798" fmla="*/ 233615 h 622144"/>
              <a:gd name="connsiteX1799" fmla="*/ 449746 w 3245936"/>
              <a:gd name="connsiteY1799" fmla="*/ 234748 h 622144"/>
              <a:gd name="connsiteX1800" fmla="*/ 447527 w 3245936"/>
              <a:gd name="connsiteY1800" fmla="*/ 237215 h 622144"/>
              <a:gd name="connsiteX1801" fmla="*/ 482493 w 3245936"/>
              <a:gd name="connsiteY1801" fmla="*/ 371994 h 622144"/>
              <a:gd name="connsiteX1802" fmla="*/ 1863275 w 3245936"/>
              <a:gd name="connsiteY1802" fmla="*/ 228538 h 622144"/>
              <a:gd name="connsiteX1803" fmla="*/ 1851817 w 3245936"/>
              <a:gd name="connsiteY1803" fmla="*/ 238368 h 622144"/>
              <a:gd name="connsiteX1804" fmla="*/ 1852398 w 3245936"/>
              <a:gd name="connsiteY1804" fmla="*/ 238368 h 622144"/>
              <a:gd name="connsiteX1805" fmla="*/ 1898156 w 3245936"/>
              <a:gd name="connsiteY1805" fmla="*/ 226747 h 622144"/>
              <a:gd name="connsiteX1806" fmla="*/ 1880201 w 3245936"/>
              <a:gd name="connsiteY1806" fmla="*/ 236406 h 622144"/>
              <a:gd name="connsiteX1807" fmla="*/ 1879630 w 3245936"/>
              <a:gd name="connsiteY1807" fmla="*/ 238434 h 622144"/>
              <a:gd name="connsiteX1808" fmla="*/ 1904490 w 3245936"/>
              <a:gd name="connsiteY1808" fmla="*/ 238644 h 622144"/>
              <a:gd name="connsiteX1809" fmla="*/ 1901956 w 3245936"/>
              <a:gd name="connsiteY1809" fmla="*/ 224709 h 622144"/>
              <a:gd name="connsiteX1810" fmla="*/ 1898947 w 3245936"/>
              <a:gd name="connsiteY1810" fmla="*/ 226319 h 622144"/>
              <a:gd name="connsiteX1811" fmla="*/ 1905528 w 3245936"/>
              <a:gd name="connsiteY1811" fmla="*/ 238644 h 622144"/>
              <a:gd name="connsiteX1812" fmla="*/ 1913253 w 3245936"/>
              <a:gd name="connsiteY1812" fmla="*/ 238720 h 622144"/>
              <a:gd name="connsiteX1813" fmla="*/ 775435 w 3245936"/>
              <a:gd name="connsiteY1813" fmla="*/ 219194 h 622144"/>
              <a:gd name="connsiteX1814" fmla="*/ 784493 w 3245936"/>
              <a:gd name="connsiteY1814" fmla="*/ 253265 h 622144"/>
              <a:gd name="connsiteX1815" fmla="*/ 785884 w 3245936"/>
              <a:gd name="connsiteY1815" fmla="*/ 253303 h 622144"/>
              <a:gd name="connsiteX1816" fmla="*/ 788132 w 3245936"/>
              <a:gd name="connsiteY1816" fmla="*/ 254951 h 622144"/>
              <a:gd name="connsiteX1817" fmla="*/ 840224 w 3245936"/>
              <a:gd name="connsiteY1817" fmla="*/ 230900 h 622144"/>
              <a:gd name="connsiteX1818" fmla="*/ 761204 w 3245936"/>
              <a:gd name="connsiteY1818" fmla="*/ 219013 h 622144"/>
              <a:gd name="connsiteX1819" fmla="*/ 760509 w 3245936"/>
              <a:gd name="connsiteY1819" fmla="*/ 219280 h 622144"/>
              <a:gd name="connsiteX1820" fmla="*/ 764805 w 3245936"/>
              <a:gd name="connsiteY1820" fmla="*/ 244635 h 622144"/>
              <a:gd name="connsiteX1821" fmla="*/ 782159 w 3245936"/>
              <a:gd name="connsiteY1821" fmla="*/ 254751 h 622144"/>
              <a:gd name="connsiteX1822" fmla="*/ 783017 w 3245936"/>
              <a:gd name="connsiteY1822" fmla="*/ 253922 h 622144"/>
              <a:gd name="connsiteX1823" fmla="*/ 757061 w 3245936"/>
              <a:gd name="connsiteY1823" fmla="*/ 218403 h 622144"/>
              <a:gd name="connsiteX1824" fmla="*/ 741202 w 3245936"/>
              <a:gd name="connsiteY1824" fmla="*/ 230871 h 622144"/>
              <a:gd name="connsiteX1825" fmla="*/ 763900 w 3245936"/>
              <a:gd name="connsiteY1825" fmla="*/ 244111 h 622144"/>
              <a:gd name="connsiteX1826" fmla="*/ 759719 w 3245936"/>
              <a:gd name="connsiteY1826" fmla="*/ 219422 h 622144"/>
              <a:gd name="connsiteX1827" fmla="*/ 758728 w 3245936"/>
              <a:gd name="connsiteY1827" fmla="*/ 219394 h 622144"/>
              <a:gd name="connsiteX1828" fmla="*/ 757061 w 3245936"/>
              <a:gd name="connsiteY1828" fmla="*/ 218403 h 622144"/>
              <a:gd name="connsiteX1829" fmla="*/ 870008 w 3245936"/>
              <a:gd name="connsiteY1829" fmla="*/ 218032 h 622144"/>
              <a:gd name="connsiteX1830" fmla="*/ 842900 w 3245936"/>
              <a:gd name="connsiteY1830" fmla="*/ 230538 h 622144"/>
              <a:gd name="connsiteX1831" fmla="*/ 905422 w 3245936"/>
              <a:gd name="connsiteY1831" fmla="*/ 241854 h 622144"/>
              <a:gd name="connsiteX1832" fmla="*/ 906003 w 3245936"/>
              <a:gd name="connsiteY1832" fmla="*/ 239158 h 622144"/>
              <a:gd name="connsiteX1833" fmla="*/ 762900 w 3245936"/>
              <a:gd name="connsiteY1833" fmla="*/ 216946 h 622144"/>
              <a:gd name="connsiteX1834" fmla="*/ 761585 w 3245936"/>
              <a:gd name="connsiteY1834" fmla="*/ 218775 h 622144"/>
              <a:gd name="connsiteX1835" fmla="*/ 783398 w 3245936"/>
              <a:gd name="connsiteY1835" fmla="*/ 253684 h 622144"/>
              <a:gd name="connsiteX1836" fmla="*/ 783855 w 3245936"/>
              <a:gd name="connsiteY1836" fmla="*/ 253512 h 622144"/>
              <a:gd name="connsiteX1837" fmla="*/ 774692 w 3245936"/>
              <a:gd name="connsiteY1837" fmla="*/ 219080 h 622144"/>
              <a:gd name="connsiteX1838" fmla="*/ 708693 w 3245936"/>
              <a:gd name="connsiteY1838" fmla="*/ 216355 h 622144"/>
              <a:gd name="connsiteX1839" fmla="*/ 630140 w 3245936"/>
              <a:gd name="connsiteY1839" fmla="*/ 317082 h 622144"/>
              <a:gd name="connsiteX1840" fmla="*/ 630159 w 3245936"/>
              <a:gd name="connsiteY1840" fmla="*/ 317111 h 622144"/>
              <a:gd name="connsiteX1841" fmla="*/ 724686 w 3245936"/>
              <a:gd name="connsiteY1841" fmla="*/ 242759 h 622144"/>
              <a:gd name="connsiteX1842" fmla="*/ 711722 w 3245936"/>
              <a:gd name="connsiteY1842" fmla="*/ 216651 h 622144"/>
              <a:gd name="connsiteX1843" fmla="*/ 709750 w 3245936"/>
              <a:gd name="connsiteY1843" fmla="*/ 216822 h 622144"/>
              <a:gd name="connsiteX1844" fmla="*/ 708693 w 3245936"/>
              <a:gd name="connsiteY1844" fmla="*/ 216355 h 622144"/>
              <a:gd name="connsiteX1845" fmla="*/ 1918578 w 3245936"/>
              <a:gd name="connsiteY1845" fmla="*/ 215765 h 622144"/>
              <a:gd name="connsiteX1846" fmla="*/ 1902642 w 3245936"/>
              <a:gd name="connsiteY1846" fmla="*/ 224328 h 622144"/>
              <a:gd name="connsiteX1847" fmla="*/ 1914253 w 3245936"/>
              <a:gd name="connsiteY1847" fmla="*/ 238720 h 622144"/>
              <a:gd name="connsiteX1848" fmla="*/ 2002293 w 3245936"/>
              <a:gd name="connsiteY1848" fmla="*/ 239444 h 622144"/>
              <a:gd name="connsiteX1849" fmla="*/ 2002293 w 3245936"/>
              <a:gd name="connsiteY1849" fmla="*/ 239244 h 622144"/>
              <a:gd name="connsiteX1850" fmla="*/ 713465 w 3245936"/>
              <a:gd name="connsiteY1850" fmla="*/ 215374 h 622144"/>
              <a:gd name="connsiteX1851" fmla="*/ 712503 w 3245936"/>
              <a:gd name="connsiteY1851" fmla="*/ 216308 h 622144"/>
              <a:gd name="connsiteX1852" fmla="*/ 725371 w 3245936"/>
              <a:gd name="connsiteY1852" fmla="*/ 242206 h 622144"/>
              <a:gd name="connsiteX1853" fmla="*/ 739887 w 3245936"/>
              <a:gd name="connsiteY1853" fmla="*/ 230786 h 622144"/>
              <a:gd name="connsiteX1854" fmla="*/ 773501 w 3245936"/>
              <a:gd name="connsiteY1854" fmla="*/ 214593 h 622144"/>
              <a:gd name="connsiteX1855" fmla="*/ 763024 w 3245936"/>
              <a:gd name="connsiteY1855" fmla="*/ 215889 h 622144"/>
              <a:gd name="connsiteX1856" fmla="*/ 763024 w 3245936"/>
              <a:gd name="connsiteY1856" fmla="*/ 216108 h 622144"/>
              <a:gd name="connsiteX1857" fmla="*/ 774454 w 3245936"/>
              <a:gd name="connsiteY1857" fmla="*/ 218175 h 622144"/>
              <a:gd name="connsiteX1858" fmla="*/ 714037 w 3245936"/>
              <a:gd name="connsiteY1858" fmla="*/ 214022 h 622144"/>
              <a:gd name="connsiteX1859" fmla="*/ 714037 w 3245936"/>
              <a:gd name="connsiteY1859" fmla="*/ 214146 h 622144"/>
              <a:gd name="connsiteX1860" fmla="*/ 713713 w 3245936"/>
              <a:gd name="connsiteY1860" fmla="*/ 214841 h 622144"/>
              <a:gd name="connsiteX1861" fmla="*/ 740402 w 3245936"/>
              <a:gd name="connsiteY1861" fmla="*/ 230405 h 622144"/>
              <a:gd name="connsiteX1862" fmla="*/ 756490 w 3245936"/>
              <a:gd name="connsiteY1862" fmla="*/ 217746 h 622144"/>
              <a:gd name="connsiteX1863" fmla="*/ 756023 w 3245936"/>
              <a:gd name="connsiteY1863" fmla="*/ 216184 h 622144"/>
              <a:gd name="connsiteX1864" fmla="*/ 2056042 w 3245936"/>
              <a:gd name="connsiteY1864" fmla="*/ 213069 h 622144"/>
              <a:gd name="connsiteX1865" fmla="*/ 2009037 w 3245936"/>
              <a:gd name="connsiteY1865" fmla="*/ 238511 h 622144"/>
              <a:gd name="connsiteX1866" fmla="*/ 2009284 w 3245936"/>
              <a:gd name="connsiteY1866" fmla="*/ 240282 h 622144"/>
              <a:gd name="connsiteX1867" fmla="*/ 2068739 w 3245936"/>
              <a:gd name="connsiteY1867" fmla="*/ 255675 h 622144"/>
              <a:gd name="connsiteX1868" fmla="*/ 1146948 w 3245936"/>
              <a:gd name="connsiteY1868" fmla="*/ 212393 h 622144"/>
              <a:gd name="connsiteX1869" fmla="*/ 1169798 w 3245936"/>
              <a:gd name="connsiteY1869" fmla="*/ 229757 h 622144"/>
              <a:gd name="connsiteX1870" fmla="*/ 1169827 w 3245936"/>
              <a:gd name="connsiteY1870" fmla="*/ 229024 h 622144"/>
              <a:gd name="connsiteX1871" fmla="*/ 1170265 w 3245936"/>
              <a:gd name="connsiteY1871" fmla="*/ 228042 h 622144"/>
              <a:gd name="connsiteX1872" fmla="*/ 1886059 w 3245936"/>
              <a:gd name="connsiteY1872" fmla="*/ 212069 h 622144"/>
              <a:gd name="connsiteX1873" fmla="*/ 1876334 w 3245936"/>
              <a:gd name="connsiteY1873" fmla="*/ 235605 h 622144"/>
              <a:gd name="connsiteX1874" fmla="*/ 1877677 w 3245936"/>
              <a:gd name="connsiteY1874" fmla="*/ 236691 h 622144"/>
              <a:gd name="connsiteX1875" fmla="*/ 1879420 w 3245936"/>
              <a:gd name="connsiteY1875" fmla="*/ 235758 h 622144"/>
              <a:gd name="connsiteX1876" fmla="*/ 1890507 w 3245936"/>
              <a:gd name="connsiteY1876" fmla="*/ 210517 h 622144"/>
              <a:gd name="connsiteX1877" fmla="*/ 1898499 w 3245936"/>
              <a:gd name="connsiteY1877" fmla="*/ 225490 h 622144"/>
              <a:gd name="connsiteX1878" fmla="*/ 1901366 w 3245936"/>
              <a:gd name="connsiteY1878" fmla="*/ 223966 h 622144"/>
              <a:gd name="connsiteX1879" fmla="*/ 1889260 w 3245936"/>
              <a:gd name="connsiteY1879" fmla="*/ 210098 h 622144"/>
              <a:gd name="connsiteX1880" fmla="*/ 1887516 w 3245936"/>
              <a:gd name="connsiteY1880" fmla="*/ 210307 h 622144"/>
              <a:gd name="connsiteX1881" fmla="*/ 1880544 w 3245936"/>
              <a:gd name="connsiteY1881" fmla="*/ 235148 h 622144"/>
              <a:gd name="connsiteX1882" fmla="*/ 1897718 w 3245936"/>
              <a:gd name="connsiteY1882" fmla="*/ 225928 h 622144"/>
              <a:gd name="connsiteX1883" fmla="*/ 1885735 w 3245936"/>
              <a:gd name="connsiteY1883" fmla="*/ 209507 h 622144"/>
              <a:gd name="connsiteX1884" fmla="*/ 1853788 w 3245936"/>
              <a:gd name="connsiteY1884" fmla="*/ 238349 h 622144"/>
              <a:gd name="connsiteX1885" fmla="*/ 1871334 w 3245936"/>
              <a:gd name="connsiteY1885" fmla="*/ 238320 h 622144"/>
              <a:gd name="connsiteX1886" fmla="*/ 1871343 w 3245936"/>
              <a:gd name="connsiteY1886" fmla="*/ 237949 h 622144"/>
              <a:gd name="connsiteX1887" fmla="*/ 1875620 w 3245936"/>
              <a:gd name="connsiteY1887" fmla="*/ 235272 h 622144"/>
              <a:gd name="connsiteX1888" fmla="*/ 1875972 w 3245936"/>
              <a:gd name="connsiteY1888" fmla="*/ 235434 h 622144"/>
              <a:gd name="connsiteX1889" fmla="*/ 1886497 w 3245936"/>
              <a:gd name="connsiteY1889" fmla="*/ 209983 h 622144"/>
              <a:gd name="connsiteX1890" fmla="*/ 1885735 w 3245936"/>
              <a:gd name="connsiteY1890" fmla="*/ 209507 h 622144"/>
              <a:gd name="connsiteX1891" fmla="*/ 1136518 w 3245936"/>
              <a:gd name="connsiteY1891" fmla="*/ 209269 h 622144"/>
              <a:gd name="connsiteX1892" fmla="*/ 1121373 w 3245936"/>
              <a:gd name="connsiteY1892" fmla="*/ 236434 h 622144"/>
              <a:gd name="connsiteX1893" fmla="*/ 1143728 w 3245936"/>
              <a:gd name="connsiteY1893" fmla="*/ 233415 h 622144"/>
              <a:gd name="connsiteX1894" fmla="*/ 1138290 w 3245936"/>
              <a:gd name="connsiteY1894" fmla="*/ 209545 h 622144"/>
              <a:gd name="connsiteX1895" fmla="*/ 1137071 w 3245936"/>
              <a:gd name="connsiteY1895" fmla="*/ 209526 h 622144"/>
              <a:gd name="connsiteX1896" fmla="*/ 1136518 w 3245936"/>
              <a:gd name="connsiteY1896" fmla="*/ 209269 h 622144"/>
              <a:gd name="connsiteX1897" fmla="*/ 1140395 w 3245936"/>
              <a:gd name="connsiteY1897" fmla="*/ 208497 h 622144"/>
              <a:gd name="connsiteX1898" fmla="*/ 1139014 w 3245936"/>
              <a:gd name="connsiteY1898" fmla="*/ 209364 h 622144"/>
              <a:gd name="connsiteX1899" fmla="*/ 1144481 w 3245936"/>
              <a:gd name="connsiteY1899" fmla="*/ 233319 h 622144"/>
              <a:gd name="connsiteX1900" fmla="*/ 1168751 w 3245936"/>
              <a:gd name="connsiteY1900" fmla="*/ 230052 h 622144"/>
              <a:gd name="connsiteX1901" fmla="*/ 1891288 w 3245936"/>
              <a:gd name="connsiteY1901" fmla="*/ 208097 h 622144"/>
              <a:gd name="connsiteX1902" fmla="*/ 1890517 w 3245936"/>
              <a:gd name="connsiteY1902" fmla="*/ 209297 h 622144"/>
              <a:gd name="connsiteX1903" fmla="*/ 1902052 w 3245936"/>
              <a:gd name="connsiteY1903" fmla="*/ 223594 h 622144"/>
              <a:gd name="connsiteX1904" fmla="*/ 1917282 w 3245936"/>
              <a:gd name="connsiteY1904" fmla="*/ 215393 h 622144"/>
              <a:gd name="connsiteX1905" fmla="*/ 577505 w 3245936"/>
              <a:gd name="connsiteY1905" fmla="*/ 207792 h 622144"/>
              <a:gd name="connsiteX1906" fmla="*/ 473330 w 3245936"/>
              <a:gd name="connsiteY1906" fmla="*/ 228862 h 622144"/>
              <a:gd name="connsiteX1907" fmla="*/ 483503 w 3245936"/>
              <a:gd name="connsiteY1907" fmla="*/ 373146 h 622144"/>
              <a:gd name="connsiteX1908" fmla="*/ 484094 w 3245936"/>
              <a:gd name="connsiteY1908" fmla="*/ 373156 h 622144"/>
              <a:gd name="connsiteX1909" fmla="*/ 486408 w 3245936"/>
              <a:gd name="connsiteY1909" fmla="*/ 374956 h 622144"/>
              <a:gd name="connsiteX1910" fmla="*/ 624273 w 3245936"/>
              <a:gd name="connsiteY1910" fmla="*/ 320492 h 622144"/>
              <a:gd name="connsiteX1911" fmla="*/ 624206 w 3245936"/>
              <a:gd name="connsiteY1911" fmla="*/ 318787 h 622144"/>
              <a:gd name="connsiteX1912" fmla="*/ 626007 w 3245936"/>
              <a:gd name="connsiteY1912" fmla="*/ 316473 h 622144"/>
              <a:gd name="connsiteX1913" fmla="*/ 581868 w 3245936"/>
              <a:gd name="connsiteY1913" fmla="*/ 210088 h 622144"/>
              <a:gd name="connsiteX1914" fmla="*/ 580048 w 3245936"/>
              <a:gd name="connsiteY1914" fmla="*/ 210202 h 622144"/>
              <a:gd name="connsiteX1915" fmla="*/ 577505 w 3245936"/>
              <a:gd name="connsiteY1915" fmla="*/ 207792 h 622144"/>
              <a:gd name="connsiteX1916" fmla="*/ 1134746 w 3245936"/>
              <a:gd name="connsiteY1916" fmla="*/ 207716 h 622144"/>
              <a:gd name="connsiteX1917" fmla="*/ 1041201 w 3245936"/>
              <a:gd name="connsiteY1917" fmla="*/ 247054 h 622144"/>
              <a:gd name="connsiteX1918" fmla="*/ 1041287 w 3245936"/>
              <a:gd name="connsiteY1918" fmla="*/ 247254 h 622144"/>
              <a:gd name="connsiteX1919" fmla="*/ 1120373 w 3245936"/>
              <a:gd name="connsiteY1919" fmla="*/ 236577 h 622144"/>
              <a:gd name="connsiteX1920" fmla="*/ 1135794 w 3245936"/>
              <a:gd name="connsiteY1920" fmla="*/ 208945 h 622144"/>
              <a:gd name="connsiteX1921" fmla="*/ 1134746 w 3245936"/>
              <a:gd name="connsiteY1921" fmla="*/ 207716 h 622144"/>
              <a:gd name="connsiteX1922" fmla="*/ 1140976 w 3245936"/>
              <a:gd name="connsiteY1922" fmla="*/ 207669 h 622144"/>
              <a:gd name="connsiteX1923" fmla="*/ 1140919 w 3245936"/>
              <a:gd name="connsiteY1923" fmla="*/ 207811 h 622144"/>
              <a:gd name="connsiteX1924" fmla="*/ 1141071 w 3245936"/>
              <a:gd name="connsiteY1924" fmla="*/ 207926 h 622144"/>
              <a:gd name="connsiteX1925" fmla="*/ 1170475 w 3245936"/>
              <a:gd name="connsiteY1925" fmla="*/ 227652 h 622144"/>
              <a:gd name="connsiteX1926" fmla="*/ 1174104 w 3245936"/>
              <a:gd name="connsiteY1926" fmla="*/ 226338 h 622144"/>
              <a:gd name="connsiteX1927" fmla="*/ 1176790 w 3245936"/>
              <a:gd name="connsiteY1927" fmla="*/ 230481 h 622144"/>
              <a:gd name="connsiteX1928" fmla="*/ 1266725 w 3245936"/>
              <a:gd name="connsiteY1928" fmla="*/ 256436 h 622144"/>
              <a:gd name="connsiteX1929" fmla="*/ 584344 w 3245936"/>
              <a:gd name="connsiteY1929" fmla="*/ 207345 h 622144"/>
              <a:gd name="connsiteX1930" fmla="*/ 584335 w 3245936"/>
              <a:gd name="connsiteY1930" fmla="*/ 207516 h 622144"/>
              <a:gd name="connsiteX1931" fmla="*/ 582525 w 3245936"/>
              <a:gd name="connsiteY1931" fmla="*/ 209812 h 622144"/>
              <a:gd name="connsiteX1932" fmla="*/ 626664 w 3245936"/>
              <a:gd name="connsiteY1932" fmla="*/ 316206 h 622144"/>
              <a:gd name="connsiteX1933" fmla="*/ 628483 w 3245936"/>
              <a:gd name="connsiteY1933" fmla="*/ 316092 h 622144"/>
              <a:gd name="connsiteX1934" fmla="*/ 629540 w 3245936"/>
              <a:gd name="connsiteY1934" fmla="*/ 316577 h 622144"/>
              <a:gd name="connsiteX1935" fmla="*/ 708103 w 3245936"/>
              <a:gd name="connsiteY1935" fmla="*/ 215851 h 622144"/>
              <a:gd name="connsiteX1936" fmla="*/ 707036 w 3245936"/>
              <a:gd name="connsiteY1936" fmla="*/ 213650 h 622144"/>
              <a:gd name="connsiteX1937" fmla="*/ 848339 w 3245936"/>
              <a:gd name="connsiteY1937" fmla="*/ 205325 h 622144"/>
              <a:gd name="connsiteX1938" fmla="*/ 774177 w 3245936"/>
              <a:gd name="connsiteY1938" fmla="*/ 214517 h 622144"/>
              <a:gd name="connsiteX1939" fmla="*/ 775187 w 3245936"/>
              <a:gd name="connsiteY1939" fmla="*/ 218318 h 622144"/>
              <a:gd name="connsiteX1940" fmla="*/ 841548 w 3245936"/>
              <a:gd name="connsiteY1940" fmla="*/ 230309 h 622144"/>
              <a:gd name="connsiteX1941" fmla="*/ 869180 w 3245936"/>
              <a:gd name="connsiteY1941" fmla="*/ 217555 h 622144"/>
              <a:gd name="connsiteX1942" fmla="*/ 470692 w 3245936"/>
              <a:gd name="connsiteY1942" fmla="*/ 204459 h 622144"/>
              <a:gd name="connsiteX1943" fmla="*/ 448775 w 3245936"/>
              <a:gd name="connsiteY1943" fmla="*/ 231491 h 622144"/>
              <a:gd name="connsiteX1944" fmla="*/ 449623 w 3245936"/>
              <a:gd name="connsiteY1944" fmla="*/ 232881 h 622144"/>
              <a:gd name="connsiteX1945" fmla="*/ 472378 w 3245936"/>
              <a:gd name="connsiteY1945" fmla="*/ 228281 h 622144"/>
              <a:gd name="connsiteX1946" fmla="*/ 2019114 w 3245936"/>
              <a:gd name="connsiteY1946" fmla="*/ 202144 h 622144"/>
              <a:gd name="connsiteX1947" fmla="*/ 2006179 w 3245936"/>
              <a:gd name="connsiteY1947" fmla="*/ 236348 h 622144"/>
              <a:gd name="connsiteX1948" fmla="*/ 2006579 w 3245936"/>
              <a:gd name="connsiteY1948" fmla="*/ 236367 h 622144"/>
              <a:gd name="connsiteX1949" fmla="*/ 2006693 w 3245936"/>
              <a:gd name="connsiteY1949" fmla="*/ 236415 h 622144"/>
              <a:gd name="connsiteX1950" fmla="*/ 381357 w 3245936"/>
              <a:gd name="connsiteY1950" fmla="*/ 201639 h 622144"/>
              <a:gd name="connsiteX1951" fmla="*/ 322445 w 3245936"/>
              <a:gd name="connsiteY1951" fmla="*/ 333132 h 622144"/>
              <a:gd name="connsiteX1952" fmla="*/ 323035 w 3245936"/>
              <a:gd name="connsiteY1952" fmla="*/ 333618 h 622144"/>
              <a:gd name="connsiteX1953" fmla="*/ 443250 w 3245936"/>
              <a:gd name="connsiteY1953" fmla="*/ 235853 h 622144"/>
              <a:gd name="connsiteX1954" fmla="*/ 442784 w 3245936"/>
              <a:gd name="connsiteY1954" fmla="*/ 233148 h 622144"/>
              <a:gd name="connsiteX1955" fmla="*/ 442965 w 3245936"/>
              <a:gd name="connsiteY1955" fmla="*/ 232748 h 622144"/>
              <a:gd name="connsiteX1956" fmla="*/ 915357 w 3245936"/>
              <a:gd name="connsiteY1956" fmla="*/ 200039 h 622144"/>
              <a:gd name="connsiteX1957" fmla="*/ 907051 w 3245936"/>
              <a:gd name="connsiteY1957" fmla="*/ 238701 h 622144"/>
              <a:gd name="connsiteX1958" fmla="*/ 912442 w 3245936"/>
              <a:gd name="connsiteY1958" fmla="*/ 241863 h 622144"/>
              <a:gd name="connsiteX1959" fmla="*/ 915043 w 3245936"/>
              <a:gd name="connsiteY1959" fmla="*/ 240539 h 622144"/>
              <a:gd name="connsiteX1960" fmla="*/ 915376 w 3245936"/>
              <a:gd name="connsiteY1960" fmla="*/ 200049 h 622144"/>
              <a:gd name="connsiteX1961" fmla="*/ 915357 w 3245936"/>
              <a:gd name="connsiteY1961" fmla="*/ 200039 h 622144"/>
              <a:gd name="connsiteX1962" fmla="*/ 916557 w 3245936"/>
              <a:gd name="connsiteY1962" fmla="*/ 199953 h 622144"/>
              <a:gd name="connsiteX1963" fmla="*/ 915833 w 3245936"/>
              <a:gd name="connsiteY1963" fmla="*/ 200058 h 622144"/>
              <a:gd name="connsiteX1964" fmla="*/ 915500 w 3245936"/>
              <a:gd name="connsiteY1964" fmla="*/ 240558 h 622144"/>
              <a:gd name="connsiteX1965" fmla="*/ 916052 w 3245936"/>
              <a:gd name="connsiteY1965" fmla="*/ 240568 h 622144"/>
              <a:gd name="connsiteX1966" fmla="*/ 918757 w 3245936"/>
              <a:gd name="connsiteY1966" fmla="*/ 243816 h 622144"/>
              <a:gd name="connsiteX1967" fmla="*/ 935255 w 3245936"/>
              <a:gd name="connsiteY1967" fmla="*/ 244359 h 622144"/>
              <a:gd name="connsiteX1968" fmla="*/ 912576 w 3245936"/>
              <a:gd name="connsiteY1968" fmla="*/ 198382 h 622144"/>
              <a:gd name="connsiteX1969" fmla="*/ 871028 w 3245936"/>
              <a:gd name="connsiteY1969" fmla="*/ 217565 h 622144"/>
              <a:gd name="connsiteX1970" fmla="*/ 906203 w 3245936"/>
              <a:gd name="connsiteY1970" fmla="*/ 238206 h 622144"/>
              <a:gd name="connsiteX1971" fmla="*/ 914443 w 3245936"/>
              <a:gd name="connsiteY1971" fmla="*/ 199858 h 622144"/>
              <a:gd name="connsiteX1972" fmla="*/ 912576 w 3245936"/>
              <a:gd name="connsiteY1972" fmla="*/ 198382 h 622144"/>
              <a:gd name="connsiteX1973" fmla="*/ 918700 w 3245936"/>
              <a:gd name="connsiteY1973" fmla="*/ 198248 h 622144"/>
              <a:gd name="connsiteX1974" fmla="*/ 917433 w 3245936"/>
              <a:gd name="connsiteY1974" fmla="*/ 199620 h 622144"/>
              <a:gd name="connsiteX1975" fmla="*/ 936283 w 3245936"/>
              <a:gd name="connsiteY1975" fmla="*/ 244397 h 622144"/>
              <a:gd name="connsiteX1976" fmla="*/ 1034362 w 3245936"/>
              <a:gd name="connsiteY1976" fmla="*/ 247635 h 622144"/>
              <a:gd name="connsiteX1977" fmla="*/ 1034372 w 3245936"/>
              <a:gd name="connsiteY1977" fmla="*/ 247302 h 622144"/>
              <a:gd name="connsiteX1978" fmla="*/ 1034467 w 3245936"/>
              <a:gd name="connsiteY1978" fmla="*/ 247083 h 622144"/>
              <a:gd name="connsiteX1979" fmla="*/ 912204 w 3245936"/>
              <a:gd name="connsiteY1979" fmla="*/ 197401 h 622144"/>
              <a:gd name="connsiteX1980" fmla="*/ 849844 w 3245936"/>
              <a:gd name="connsiteY1980" fmla="*/ 205135 h 622144"/>
              <a:gd name="connsiteX1981" fmla="*/ 870209 w 3245936"/>
              <a:gd name="connsiteY1981" fmla="*/ 217079 h 622144"/>
              <a:gd name="connsiteX1982" fmla="*/ 912299 w 3245936"/>
              <a:gd name="connsiteY1982" fmla="*/ 197648 h 622144"/>
              <a:gd name="connsiteX1983" fmla="*/ 912204 w 3245936"/>
              <a:gd name="connsiteY1983" fmla="*/ 197401 h 622144"/>
              <a:gd name="connsiteX1984" fmla="*/ 468758 w 3245936"/>
              <a:gd name="connsiteY1984" fmla="*/ 195981 h 622144"/>
              <a:gd name="connsiteX1985" fmla="*/ 448556 w 3245936"/>
              <a:gd name="connsiteY1985" fmla="*/ 230471 h 622144"/>
              <a:gd name="connsiteX1986" fmla="*/ 470597 w 3245936"/>
              <a:gd name="connsiteY1986" fmla="*/ 203278 h 622144"/>
              <a:gd name="connsiteX1987" fmla="*/ 470111 w 3245936"/>
              <a:gd name="connsiteY1987" fmla="*/ 196343 h 622144"/>
              <a:gd name="connsiteX1988" fmla="*/ 469530 w 3245936"/>
              <a:gd name="connsiteY1988" fmla="*/ 196334 h 622144"/>
              <a:gd name="connsiteX1989" fmla="*/ 468758 w 3245936"/>
              <a:gd name="connsiteY1989" fmla="*/ 195981 h 622144"/>
              <a:gd name="connsiteX1990" fmla="*/ 478950 w 3245936"/>
              <a:gd name="connsiteY1990" fmla="*/ 194267 h 622144"/>
              <a:gd name="connsiteX1991" fmla="*/ 471549 w 3245936"/>
              <a:gd name="connsiteY1991" fmla="*/ 203392 h 622144"/>
              <a:gd name="connsiteX1992" fmla="*/ 473292 w 3245936"/>
              <a:gd name="connsiteY1992" fmla="*/ 228081 h 622144"/>
              <a:gd name="connsiteX1993" fmla="*/ 577353 w 3245936"/>
              <a:gd name="connsiteY1993" fmla="*/ 207021 h 622144"/>
              <a:gd name="connsiteX1994" fmla="*/ 577362 w 3245936"/>
              <a:gd name="connsiteY1994" fmla="*/ 206602 h 622144"/>
              <a:gd name="connsiteX1995" fmla="*/ 171112 w 3245936"/>
              <a:gd name="connsiteY1995" fmla="*/ 194153 h 622144"/>
              <a:gd name="connsiteX1996" fmla="*/ 68413 w 3245936"/>
              <a:gd name="connsiteY1996" fmla="*/ 301290 h 622144"/>
              <a:gd name="connsiteX1997" fmla="*/ 69061 w 3245936"/>
              <a:gd name="connsiteY1997" fmla="*/ 302509 h 622144"/>
              <a:gd name="connsiteX1998" fmla="*/ 187190 w 3245936"/>
              <a:gd name="connsiteY1998" fmla="*/ 280201 h 622144"/>
              <a:gd name="connsiteX1999" fmla="*/ 187218 w 3245936"/>
              <a:gd name="connsiteY1999" fmla="*/ 279097 h 622144"/>
              <a:gd name="connsiteX2000" fmla="*/ 189733 w 3245936"/>
              <a:gd name="connsiteY2000" fmla="*/ 276515 h 622144"/>
              <a:gd name="connsiteX2001" fmla="*/ 173645 w 3245936"/>
              <a:gd name="connsiteY2001" fmla="*/ 194829 h 622144"/>
              <a:gd name="connsiteX2002" fmla="*/ 172455 w 3245936"/>
              <a:gd name="connsiteY2002" fmla="*/ 194800 h 622144"/>
              <a:gd name="connsiteX2003" fmla="*/ 171112 w 3245936"/>
              <a:gd name="connsiteY2003" fmla="*/ 194153 h 622144"/>
              <a:gd name="connsiteX2004" fmla="*/ 473816 w 3245936"/>
              <a:gd name="connsiteY2004" fmla="*/ 193629 h 622144"/>
              <a:gd name="connsiteX2005" fmla="*/ 473816 w 3245936"/>
              <a:gd name="connsiteY2005" fmla="*/ 193648 h 622144"/>
              <a:gd name="connsiteX2006" fmla="*/ 471044 w 3245936"/>
              <a:gd name="connsiteY2006" fmla="*/ 196334 h 622144"/>
              <a:gd name="connsiteX2007" fmla="*/ 471454 w 3245936"/>
              <a:gd name="connsiteY2007" fmla="*/ 202230 h 622144"/>
              <a:gd name="connsiteX2008" fmla="*/ 478007 w 3245936"/>
              <a:gd name="connsiteY2008" fmla="*/ 194153 h 622144"/>
              <a:gd name="connsiteX2009" fmla="*/ 725667 w 3245936"/>
              <a:gd name="connsiteY2009" fmla="*/ 193543 h 622144"/>
              <a:gd name="connsiteX2010" fmla="*/ 712865 w 3245936"/>
              <a:gd name="connsiteY2010" fmla="*/ 210688 h 622144"/>
              <a:gd name="connsiteX2011" fmla="*/ 714056 w 3245936"/>
              <a:gd name="connsiteY2011" fmla="*/ 213098 h 622144"/>
              <a:gd name="connsiteX2012" fmla="*/ 756042 w 3245936"/>
              <a:gd name="connsiteY2012" fmla="*/ 215260 h 622144"/>
              <a:gd name="connsiteX2013" fmla="*/ 756042 w 3245936"/>
              <a:gd name="connsiteY2013" fmla="*/ 215088 h 622144"/>
              <a:gd name="connsiteX2014" fmla="*/ 756404 w 3245936"/>
              <a:gd name="connsiteY2014" fmla="*/ 214298 h 622144"/>
              <a:gd name="connsiteX2015" fmla="*/ 169892 w 3245936"/>
              <a:gd name="connsiteY2015" fmla="*/ 192305 h 622144"/>
              <a:gd name="connsiteX2016" fmla="*/ 7034 w 3245936"/>
              <a:gd name="connsiteY2016" fmla="*/ 219051 h 622144"/>
              <a:gd name="connsiteX2017" fmla="*/ 7015 w 3245936"/>
              <a:gd name="connsiteY2017" fmla="*/ 219975 h 622144"/>
              <a:gd name="connsiteX2018" fmla="*/ 5862 w 3245936"/>
              <a:gd name="connsiteY2018" fmla="*/ 221794 h 622144"/>
              <a:gd name="connsiteX2019" fmla="*/ 63851 w 3245936"/>
              <a:gd name="connsiteY2019" fmla="*/ 300461 h 622144"/>
              <a:gd name="connsiteX2020" fmla="*/ 66498 w 3245936"/>
              <a:gd name="connsiteY2020" fmla="*/ 300033 h 622144"/>
              <a:gd name="connsiteX2021" fmla="*/ 67842 w 3245936"/>
              <a:gd name="connsiteY2021" fmla="*/ 300671 h 622144"/>
              <a:gd name="connsiteX2022" fmla="*/ 170550 w 3245936"/>
              <a:gd name="connsiteY2022" fmla="*/ 193533 h 622144"/>
              <a:gd name="connsiteX2023" fmla="*/ 169892 w 3245936"/>
              <a:gd name="connsiteY2023" fmla="*/ 192305 h 622144"/>
              <a:gd name="connsiteX2024" fmla="*/ 482893 w 3245936"/>
              <a:gd name="connsiteY2024" fmla="*/ 188123 h 622144"/>
              <a:gd name="connsiteX2025" fmla="*/ 473730 w 3245936"/>
              <a:gd name="connsiteY2025" fmla="*/ 191924 h 622144"/>
              <a:gd name="connsiteX2026" fmla="*/ 473835 w 3245936"/>
              <a:gd name="connsiteY2026" fmla="*/ 192952 h 622144"/>
              <a:gd name="connsiteX2027" fmla="*/ 478502 w 3245936"/>
              <a:gd name="connsiteY2027" fmla="*/ 193533 h 622144"/>
              <a:gd name="connsiteX2028" fmla="*/ 2134319 w 3245936"/>
              <a:gd name="connsiteY2028" fmla="*/ 186095 h 622144"/>
              <a:gd name="connsiteX2029" fmla="*/ 2223520 w 3245936"/>
              <a:gd name="connsiteY2029" fmla="*/ 233129 h 622144"/>
              <a:gd name="connsiteX2030" fmla="*/ 2226778 w 3245936"/>
              <a:gd name="connsiteY2030" fmla="*/ 229186 h 622144"/>
              <a:gd name="connsiteX2031" fmla="*/ 2120536 w 3245936"/>
              <a:gd name="connsiteY2031" fmla="*/ 181742 h 622144"/>
              <a:gd name="connsiteX2032" fmla="*/ 2118298 w 3245936"/>
              <a:gd name="connsiteY2032" fmla="*/ 182027 h 622144"/>
              <a:gd name="connsiteX2033" fmla="*/ 2118212 w 3245936"/>
              <a:gd name="connsiteY2033" fmla="*/ 181989 h 622144"/>
              <a:gd name="connsiteX2034" fmla="*/ 2089494 w 3245936"/>
              <a:gd name="connsiteY2034" fmla="*/ 261047 h 622144"/>
              <a:gd name="connsiteX2035" fmla="*/ 2142844 w 3245936"/>
              <a:gd name="connsiteY2035" fmla="*/ 274858 h 622144"/>
              <a:gd name="connsiteX2036" fmla="*/ 2171143 w 3245936"/>
              <a:gd name="connsiteY2036" fmla="*/ 268867 h 622144"/>
              <a:gd name="connsiteX2037" fmla="*/ 2122032 w 3245936"/>
              <a:gd name="connsiteY2037" fmla="*/ 180570 h 622144"/>
              <a:gd name="connsiteX2038" fmla="*/ 2121165 w 3245936"/>
              <a:gd name="connsiteY2038" fmla="*/ 181408 h 622144"/>
              <a:gd name="connsiteX2039" fmla="*/ 2171876 w 3245936"/>
              <a:gd name="connsiteY2039" fmla="*/ 268714 h 622144"/>
              <a:gd name="connsiteX2040" fmla="*/ 2198879 w 3245936"/>
              <a:gd name="connsiteY2040" fmla="*/ 262990 h 622144"/>
              <a:gd name="connsiteX2041" fmla="*/ 2222997 w 3245936"/>
              <a:gd name="connsiteY2041" fmla="*/ 233796 h 622144"/>
              <a:gd name="connsiteX2042" fmla="*/ 2116155 w 3245936"/>
              <a:gd name="connsiteY2042" fmla="*/ 180541 h 622144"/>
              <a:gd name="connsiteX2043" fmla="*/ 2056728 w 3245936"/>
              <a:gd name="connsiteY2043" fmla="*/ 212698 h 622144"/>
              <a:gd name="connsiteX2044" fmla="*/ 2069606 w 3245936"/>
              <a:gd name="connsiteY2044" fmla="*/ 255913 h 622144"/>
              <a:gd name="connsiteX2045" fmla="*/ 2088818 w 3245936"/>
              <a:gd name="connsiteY2045" fmla="*/ 260875 h 622144"/>
              <a:gd name="connsiteX2046" fmla="*/ 2117564 w 3245936"/>
              <a:gd name="connsiteY2046" fmla="*/ 181694 h 622144"/>
              <a:gd name="connsiteX2047" fmla="*/ 2116155 w 3245936"/>
              <a:gd name="connsiteY2047" fmla="*/ 180541 h 622144"/>
              <a:gd name="connsiteX2048" fmla="*/ 2274012 w 3245936"/>
              <a:gd name="connsiteY2048" fmla="*/ 178141 h 622144"/>
              <a:gd name="connsiteX2049" fmla="*/ 2258973 w 3245936"/>
              <a:gd name="connsiteY2049" fmla="*/ 243254 h 622144"/>
              <a:gd name="connsiteX2050" fmla="*/ 2260973 w 3245936"/>
              <a:gd name="connsiteY2050" fmla="*/ 244187 h 622144"/>
              <a:gd name="connsiteX2051" fmla="*/ 2264230 w 3245936"/>
              <a:gd name="connsiteY2051" fmla="*/ 242559 h 622144"/>
              <a:gd name="connsiteX2052" fmla="*/ 394959 w 3245936"/>
              <a:gd name="connsiteY2052" fmla="*/ 177741 h 622144"/>
              <a:gd name="connsiteX2053" fmla="*/ 392006 w 3245936"/>
              <a:gd name="connsiteY2053" fmla="*/ 178427 h 622144"/>
              <a:gd name="connsiteX2054" fmla="*/ 391796 w 3245936"/>
              <a:gd name="connsiteY2054" fmla="*/ 178332 h 622144"/>
              <a:gd name="connsiteX2055" fmla="*/ 381690 w 3245936"/>
              <a:gd name="connsiteY2055" fmla="*/ 200858 h 622144"/>
              <a:gd name="connsiteX2056" fmla="*/ 443298 w 3245936"/>
              <a:gd name="connsiteY2056" fmla="*/ 231976 h 622144"/>
              <a:gd name="connsiteX2057" fmla="*/ 443698 w 3245936"/>
              <a:gd name="connsiteY2057" fmla="*/ 231538 h 622144"/>
              <a:gd name="connsiteX2058" fmla="*/ 675641 w 3245936"/>
              <a:gd name="connsiteY2058" fmla="*/ 177312 h 622144"/>
              <a:gd name="connsiteX2059" fmla="*/ 584363 w 3245936"/>
              <a:gd name="connsiteY2059" fmla="*/ 206087 h 622144"/>
              <a:gd name="connsiteX2060" fmla="*/ 584363 w 3245936"/>
              <a:gd name="connsiteY2060" fmla="*/ 206440 h 622144"/>
              <a:gd name="connsiteX2061" fmla="*/ 707055 w 3245936"/>
              <a:gd name="connsiteY2061" fmla="*/ 212745 h 622144"/>
              <a:gd name="connsiteX2062" fmla="*/ 707055 w 3245936"/>
              <a:gd name="connsiteY2062" fmla="*/ 212536 h 622144"/>
              <a:gd name="connsiteX2063" fmla="*/ 707864 w 3245936"/>
              <a:gd name="connsiteY2063" fmla="*/ 211040 h 622144"/>
              <a:gd name="connsiteX2064" fmla="*/ 396178 w 3245936"/>
              <a:gd name="connsiteY2064" fmla="*/ 176007 h 622144"/>
              <a:gd name="connsiteX2065" fmla="*/ 395387 w 3245936"/>
              <a:gd name="connsiteY2065" fmla="*/ 177350 h 622144"/>
              <a:gd name="connsiteX2066" fmla="*/ 444117 w 3245936"/>
              <a:gd name="connsiteY2066" fmla="*/ 231148 h 622144"/>
              <a:gd name="connsiteX2067" fmla="*/ 447070 w 3245936"/>
              <a:gd name="connsiteY2067" fmla="*/ 230452 h 622144"/>
              <a:gd name="connsiteX2068" fmla="*/ 447841 w 3245936"/>
              <a:gd name="connsiteY2068" fmla="*/ 230805 h 622144"/>
              <a:gd name="connsiteX2069" fmla="*/ 468349 w 3245936"/>
              <a:gd name="connsiteY2069" fmla="*/ 195781 h 622144"/>
              <a:gd name="connsiteX2070" fmla="*/ 467272 w 3245936"/>
              <a:gd name="connsiteY2070" fmla="*/ 194667 h 622144"/>
              <a:gd name="connsiteX2071" fmla="*/ 466977 w 3245936"/>
              <a:gd name="connsiteY2071" fmla="*/ 194324 h 622144"/>
              <a:gd name="connsiteX2072" fmla="*/ 463996 w 3245936"/>
              <a:gd name="connsiteY2072" fmla="*/ 195048 h 622144"/>
              <a:gd name="connsiteX2073" fmla="*/ 461310 w 3245936"/>
              <a:gd name="connsiteY2073" fmla="*/ 191047 h 622144"/>
              <a:gd name="connsiteX2074" fmla="*/ 2273479 w 3245936"/>
              <a:gd name="connsiteY2074" fmla="*/ 173874 h 622144"/>
              <a:gd name="connsiteX2075" fmla="*/ 2228093 w 3245936"/>
              <a:gd name="connsiteY2075" fmla="*/ 228871 h 622144"/>
              <a:gd name="connsiteX2076" fmla="*/ 2258458 w 3245936"/>
              <a:gd name="connsiteY2076" fmla="*/ 243016 h 622144"/>
              <a:gd name="connsiteX2077" fmla="*/ 2274336 w 3245936"/>
              <a:gd name="connsiteY2077" fmla="*/ 174265 h 622144"/>
              <a:gd name="connsiteX2078" fmla="*/ 2273479 w 3245936"/>
              <a:gd name="connsiteY2078" fmla="*/ 173874 h 622144"/>
              <a:gd name="connsiteX2079" fmla="*/ 2277927 w 3245936"/>
              <a:gd name="connsiteY2079" fmla="*/ 173341 h 622144"/>
              <a:gd name="connsiteX2080" fmla="*/ 2275146 w 3245936"/>
              <a:gd name="connsiteY2080" fmla="*/ 174388 h 622144"/>
              <a:gd name="connsiteX2081" fmla="*/ 2264783 w 3245936"/>
              <a:gd name="connsiteY2081" fmla="*/ 242568 h 622144"/>
              <a:gd name="connsiteX2082" fmla="*/ 2267497 w 3245936"/>
              <a:gd name="connsiteY2082" fmla="*/ 245692 h 622144"/>
              <a:gd name="connsiteX2083" fmla="*/ 2365605 w 3245936"/>
              <a:gd name="connsiteY2083" fmla="*/ 244730 h 622144"/>
              <a:gd name="connsiteX2084" fmla="*/ 2365614 w 3245936"/>
              <a:gd name="connsiteY2084" fmla="*/ 244226 h 622144"/>
              <a:gd name="connsiteX2085" fmla="*/ 2366119 w 3245936"/>
              <a:gd name="connsiteY2085" fmla="*/ 243121 h 622144"/>
              <a:gd name="connsiteX2086" fmla="*/ 693367 w 3245936"/>
              <a:gd name="connsiteY2086" fmla="*/ 171712 h 622144"/>
              <a:gd name="connsiteX2087" fmla="*/ 676384 w 3245936"/>
              <a:gd name="connsiteY2087" fmla="*/ 177074 h 622144"/>
              <a:gd name="connsiteX2088" fmla="*/ 708379 w 3245936"/>
              <a:gd name="connsiteY2088" fmla="*/ 210564 h 622144"/>
              <a:gd name="connsiteX2089" fmla="*/ 711351 w 3245936"/>
              <a:gd name="connsiteY2089" fmla="*/ 209850 h 622144"/>
              <a:gd name="connsiteX2090" fmla="*/ 712436 w 3245936"/>
              <a:gd name="connsiteY2090" fmla="*/ 210345 h 622144"/>
              <a:gd name="connsiteX2091" fmla="*/ 725219 w 3245936"/>
              <a:gd name="connsiteY2091" fmla="*/ 193229 h 622144"/>
              <a:gd name="connsiteX2092" fmla="*/ 2271879 w 3245936"/>
              <a:gd name="connsiteY2092" fmla="*/ 171474 h 622144"/>
              <a:gd name="connsiteX2093" fmla="*/ 2122594 w 3245936"/>
              <a:gd name="connsiteY2093" fmla="*/ 178779 h 622144"/>
              <a:gd name="connsiteX2094" fmla="*/ 2122565 w 3245936"/>
              <a:gd name="connsiteY2094" fmla="*/ 179341 h 622144"/>
              <a:gd name="connsiteX2095" fmla="*/ 2122432 w 3245936"/>
              <a:gd name="connsiteY2095" fmla="*/ 179627 h 622144"/>
              <a:gd name="connsiteX2096" fmla="*/ 2227330 w 3245936"/>
              <a:gd name="connsiteY2096" fmla="*/ 228509 h 622144"/>
              <a:gd name="connsiteX2097" fmla="*/ 2272879 w 3245936"/>
              <a:gd name="connsiteY2097" fmla="*/ 173331 h 622144"/>
              <a:gd name="connsiteX2098" fmla="*/ 2271879 w 3245936"/>
              <a:gd name="connsiteY2098" fmla="*/ 171474 h 622144"/>
              <a:gd name="connsiteX2099" fmla="*/ 2554933 w 3245936"/>
              <a:gd name="connsiteY2099" fmla="*/ 165863 h 622144"/>
              <a:gd name="connsiteX2100" fmla="*/ 2464436 w 3245936"/>
              <a:gd name="connsiteY2100" fmla="*/ 258351 h 622144"/>
              <a:gd name="connsiteX2101" fmla="*/ 2465208 w 3245936"/>
              <a:gd name="connsiteY2101" fmla="*/ 261085 h 622144"/>
              <a:gd name="connsiteX2102" fmla="*/ 2614988 w 3245936"/>
              <a:gd name="connsiteY2102" fmla="*/ 301252 h 622144"/>
              <a:gd name="connsiteX2103" fmla="*/ 2616446 w 3245936"/>
              <a:gd name="connsiteY2103" fmla="*/ 299499 h 622144"/>
              <a:gd name="connsiteX2104" fmla="*/ 2558172 w 3245936"/>
              <a:gd name="connsiteY2104" fmla="*/ 166425 h 622144"/>
              <a:gd name="connsiteX2105" fmla="*/ 2556334 w 3245936"/>
              <a:gd name="connsiteY2105" fmla="*/ 166549 h 622144"/>
              <a:gd name="connsiteX2106" fmla="*/ 2554933 w 3245936"/>
              <a:gd name="connsiteY2106" fmla="*/ 165863 h 622144"/>
              <a:gd name="connsiteX2107" fmla="*/ 298680 w 3245936"/>
              <a:gd name="connsiteY2107" fmla="*/ 163349 h 622144"/>
              <a:gd name="connsiteX2108" fmla="*/ 193381 w 3245936"/>
              <a:gd name="connsiteY2108" fmla="*/ 277620 h 622144"/>
              <a:gd name="connsiteX2109" fmla="*/ 194200 w 3245936"/>
              <a:gd name="connsiteY2109" fmla="*/ 280687 h 622144"/>
              <a:gd name="connsiteX2110" fmla="*/ 194095 w 3245936"/>
              <a:gd name="connsiteY2110" fmla="*/ 280925 h 622144"/>
              <a:gd name="connsiteX2111" fmla="*/ 317558 w 3245936"/>
              <a:gd name="connsiteY2111" fmla="*/ 334380 h 622144"/>
              <a:gd name="connsiteX2112" fmla="*/ 319768 w 3245936"/>
              <a:gd name="connsiteY2112" fmla="*/ 332694 h 622144"/>
              <a:gd name="connsiteX2113" fmla="*/ 300718 w 3245936"/>
              <a:gd name="connsiteY2113" fmla="*/ 163949 h 622144"/>
              <a:gd name="connsiteX2114" fmla="*/ 299966 w 3245936"/>
              <a:gd name="connsiteY2114" fmla="*/ 163930 h 622144"/>
              <a:gd name="connsiteX2115" fmla="*/ 298680 w 3245936"/>
              <a:gd name="connsiteY2115" fmla="*/ 163349 h 622144"/>
              <a:gd name="connsiteX2116" fmla="*/ 303728 w 3245936"/>
              <a:gd name="connsiteY2116" fmla="*/ 162434 h 622144"/>
              <a:gd name="connsiteX2117" fmla="*/ 301623 w 3245936"/>
              <a:gd name="connsiteY2117" fmla="*/ 163892 h 622144"/>
              <a:gd name="connsiteX2118" fmla="*/ 320664 w 3245936"/>
              <a:gd name="connsiteY2118" fmla="*/ 332646 h 622144"/>
              <a:gd name="connsiteX2119" fmla="*/ 321407 w 3245936"/>
              <a:gd name="connsiteY2119" fmla="*/ 332665 h 622144"/>
              <a:gd name="connsiteX2120" fmla="*/ 321616 w 3245936"/>
              <a:gd name="connsiteY2120" fmla="*/ 332770 h 622144"/>
              <a:gd name="connsiteX2121" fmla="*/ 380547 w 3245936"/>
              <a:gd name="connsiteY2121" fmla="*/ 201239 h 622144"/>
              <a:gd name="connsiteX2122" fmla="*/ 297470 w 3245936"/>
              <a:gd name="connsiteY2122" fmla="*/ 161644 h 622144"/>
              <a:gd name="connsiteX2123" fmla="*/ 176779 w 3245936"/>
              <a:gd name="connsiteY2123" fmla="*/ 190847 h 622144"/>
              <a:gd name="connsiteX2124" fmla="*/ 176750 w 3245936"/>
              <a:gd name="connsiteY2124" fmla="*/ 192114 h 622144"/>
              <a:gd name="connsiteX2125" fmla="*/ 174236 w 3245936"/>
              <a:gd name="connsiteY2125" fmla="*/ 194695 h 622144"/>
              <a:gd name="connsiteX2126" fmla="*/ 190323 w 3245936"/>
              <a:gd name="connsiteY2126" fmla="*/ 276382 h 622144"/>
              <a:gd name="connsiteX2127" fmla="*/ 191514 w 3245936"/>
              <a:gd name="connsiteY2127" fmla="*/ 276420 h 622144"/>
              <a:gd name="connsiteX2128" fmla="*/ 192800 w 3245936"/>
              <a:gd name="connsiteY2128" fmla="*/ 277011 h 622144"/>
              <a:gd name="connsiteX2129" fmla="*/ 298099 w 3245936"/>
              <a:gd name="connsiteY2129" fmla="*/ 162730 h 622144"/>
              <a:gd name="connsiteX2130" fmla="*/ 297470 w 3245936"/>
              <a:gd name="connsiteY2130" fmla="*/ 161644 h 622144"/>
              <a:gd name="connsiteX2131" fmla="*/ 304233 w 3245936"/>
              <a:gd name="connsiteY2131" fmla="*/ 161310 h 622144"/>
              <a:gd name="connsiteX2132" fmla="*/ 304081 w 3245936"/>
              <a:gd name="connsiteY2132" fmla="*/ 161653 h 622144"/>
              <a:gd name="connsiteX2133" fmla="*/ 380900 w 3245936"/>
              <a:gd name="connsiteY2133" fmla="*/ 200449 h 622144"/>
              <a:gd name="connsiteX2134" fmla="*/ 390987 w 3245936"/>
              <a:gd name="connsiteY2134" fmla="*/ 177951 h 622144"/>
              <a:gd name="connsiteX2135" fmla="*/ 389329 w 3245936"/>
              <a:gd name="connsiteY2135" fmla="*/ 174703 h 622144"/>
              <a:gd name="connsiteX2136" fmla="*/ 557493 w 3245936"/>
              <a:gd name="connsiteY2136" fmla="*/ 157158 h 622144"/>
              <a:gd name="connsiteX2137" fmla="*/ 484465 w 3245936"/>
              <a:gd name="connsiteY2137" fmla="*/ 187466 h 622144"/>
              <a:gd name="connsiteX2138" fmla="*/ 479445 w 3245936"/>
              <a:gd name="connsiteY2138" fmla="*/ 193648 h 622144"/>
              <a:gd name="connsiteX2139" fmla="*/ 577372 w 3245936"/>
              <a:gd name="connsiteY2139" fmla="*/ 205925 h 622144"/>
              <a:gd name="connsiteX2140" fmla="*/ 577372 w 3245936"/>
              <a:gd name="connsiteY2140" fmla="*/ 205897 h 622144"/>
              <a:gd name="connsiteX2141" fmla="*/ 579077 w 3245936"/>
              <a:gd name="connsiteY2141" fmla="*/ 203620 h 622144"/>
              <a:gd name="connsiteX2142" fmla="*/ 757375 w 3245936"/>
              <a:gd name="connsiteY2142" fmla="*/ 154671 h 622144"/>
              <a:gd name="connsiteX2143" fmla="*/ 759642 w 3245936"/>
              <a:gd name="connsiteY2143" fmla="*/ 212402 h 622144"/>
              <a:gd name="connsiteX2144" fmla="*/ 760328 w 3245936"/>
              <a:gd name="connsiteY2144" fmla="*/ 212431 h 622144"/>
              <a:gd name="connsiteX2145" fmla="*/ 762957 w 3245936"/>
              <a:gd name="connsiteY2145" fmla="*/ 215060 h 622144"/>
              <a:gd name="connsiteX2146" fmla="*/ 773292 w 3245936"/>
              <a:gd name="connsiteY2146" fmla="*/ 213774 h 622144"/>
              <a:gd name="connsiteX2147" fmla="*/ 757575 w 3245936"/>
              <a:gd name="connsiteY2147" fmla="*/ 154681 h 622144"/>
              <a:gd name="connsiteX2148" fmla="*/ 757375 w 3245936"/>
              <a:gd name="connsiteY2148" fmla="*/ 154671 h 622144"/>
              <a:gd name="connsiteX2149" fmla="*/ 2037135 w 3245936"/>
              <a:gd name="connsiteY2149" fmla="*/ 154519 h 622144"/>
              <a:gd name="connsiteX2150" fmla="*/ 2034773 w 3245936"/>
              <a:gd name="connsiteY2150" fmla="*/ 160768 h 622144"/>
              <a:gd name="connsiteX2151" fmla="*/ 2007265 w 3245936"/>
              <a:gd name="connsiteY2151" fmla="*/ 236682 h 622144"/>
              <a:gd name="connsiteX2152" fmla="*/ 2008713 w 3245936"/>
              <a:gd name="connsiteY2152" fmla="*/ 237853 h 622144"/>
              <a:gd name="connsiteX2153" fmla="*/ 2055833 w 3245936"/>
              <a:gd name="connsiteY2153" fmla="*/ 212355 h 622144"/>
              <a:gd name="connsiteX2154" fmla="*/ 2038593 w 3245936"/>
              <a:gd name="connsiteY2154" fmla="*/ 154567 h 622144"/>
              <a:gd name="connsiteX2155" fmla="*/ 2037154 w 3245936"/>
              <a:gd name="connsiteY2155" fmla="*/ 154538 h 622144"/>
              <a:gd name="connsiteX2156" fmla="*/ 2037135 w 3245936"/>
              <a:gd name="connsiteY2156" fmla="*/ 154519 h 622144"/>
              <a:gd name="connsiteX2157" fmla="*/ 755089 w 3245936"/>
              <a:gd name="connsiteY2157" fmla="*/ 154157 h 622144"/>
              <a:gd name="connsiteX2158" fmla="*/ 726171 w 3245936"/>
              <a:gd name="connsiteY2158" fmla="*/ 192876 h 622144"/>
              <a:gd name="connsiteX2159" fmla="*/ 756851 w 3245936"/>
              <a:gd name="connsiteY2159" fmla="*/ 213593 h 622144"/>
              <a:gd name="connsiteX2160" fmla="*/ 759128 w 3245936"/>
              <a:gd name="connsiteY2160" fmla="*/ 212393 h 622144"/>
              <a:gd name="connsiteX2161" fmla="*/ 756861 w 3245936"/>
              <a:gd name="connsiteY2161" fmla="*/ 154662 h 622144"/>
              <a:gd name="connsiteX2162" fmla="*/ 756175 w 3245936"/>
              <a:gd name="connsiteY2162" fmla="*/ 154643 h 622144"/>
              <a:gd name="connsiteX2163" fmla="*/ 755089 w 3245936"/>
              <a:gd name="connsiteY2163" fmla="*/ 154157 h 622144"/>
              <a:gd name="connsiteX2164" fmla="*/ 2032049 w 3245936"/>
              <a:gd name="connsiteY2164" fmla="*/ 153690 h 622144"/>
              <a:gd name="connsiteX2165" fmla="*/ 1891460 w 3245936"/>
              <a:gd name="connsiteY2165" fmla="*/ 205983 h 622144"/>
              <a:gd name="connsiteX2166" fmla="*/ 1891508 w 3245936"/>
              <a:gd name="connsiteY2166" fmla="*/ 207421 h 622144"/>
              <a:gd name="connsiteX2167" fmla="*/ 1918197 w 3245936"/>
              <a:gd name="connsiteY2167" fmla="*/ 214908 h 622144"/>
              <a:gd name="connsiteX2168" fmla="*/ 759785 w 3245936"/>
              <a:gd name="connsiteY2168" fmla="*/ 153347 h 622144"/>
              <a:gd name="connsiteX2169" fmla="*/ 758204 w 3245936"/>
              <a:gd name="connsiteY2169" fmla="*/ 154452 h 622144"/>
              <a:gd name="connsiteX2170" fmla="*/ 773958 w 3245936"/>
              <a:gd name="connsiteY2170" fmla="*/ 213688 h 622144"/>
              <a:gd name="connsiteX2171" fmla="*/ 847149 w 3245936"/>
              <a:gd name="connsiteY2171" fmla="*/ 204621 h 622144"/>
              <a:gd name="connsiteX2172" fmla="*/ 2035097 w 3245936"/>
              <a:gd name="connsiteY2172" fmla="*/ 153119 h 622144"/>
              <a:gd name="connsiteX2173" fmla="*/ 1919501 w 3245936"/>
              <a:gd name="connsiteY2173" fmla="*/ 215260 h 622144"/>
              <a:gd name="connsiteX2174" fmla="*/ 2002512 w 3245936"/>
              <a:gd name="connsiteY2174" fmla="*/ 238549 h 622144"/>
              <a:gd name="connsiteX2175" fmla="*/ 2005226 w 3245936"/>
              <a:gd name="connsiteY2175" fmla="*/ 236320 h 622144"/>
              <a:gd name="connsiteX2176" fmla="*/ 2036307 w 3245936"/>
              <a:gd name="connsiteY2176" fmla="*/ 154138 h 622144"/>
              <a:gd name="connsiteX2177" fmla="*/ 2035097 w 3245936"/>
              <a:gd name="connsiteY2177" fmla="*/ 153119 h 622144"/>
              <a:gd name="connsiteX2178" fmla="*/ 753794 w 3245936"/>
              <a:gd name="connsiteY2178" fmla="*/ 152652 h 622144"/>
              <a:gd name="connsiteX2179" fmla="*/ 694387 w 3245936"/>
              <a:gd name="connsiteY2179" fmla="*/ 171388 h 622144"/>
              <a:gd name="connsiteX2180" fmla="*/ 725724 w 3245936"/>
              <a:gd name="connsiteY2180" fmla="*/ 192562 h 622144"/>
              <a:gd name="connsiteX2181" fmla="*/ 754661 w 3245936"/>
              <a:gd name="connsiteY2181" fmla="*/ 153814 h 622144"/>
              <a:gd name="connsiteX2182" fmla="*/ 753794 w 3245936"/>
              <a:gd name="connsiteY2182" fmla="*/ 152652 h 622144"/>
              <a:gd name="connsiteX2183" fmla="*/ 760252 w 3245936"/>
              <a:gd name="connsiteY2183" fmla="*/ 152547 h 622144"/>
              <a:gd name="connsiteX2184" fmla="*/ 848653 w 3245936"/>
              <a:gd name="connsiteY2184" fmla="*/ 204440 h 622144"/>
              <a:gd name="connsiteX2185" fmla="*/ 912128 w 3245936"/>
              <a:gd name="connsiteY2185" fmla="*/ 196562 h 622144"/>
              <a:gd name="connsiteX2186" fmla="*/ 912138 w 3245936"/>
              <a:gd name="connsiteY2186" fmla="*/ 196010 h 622144"/>
              <a:gd name="connsiteX2187" fmla="*/ 2041155 w 3245936"/>
              <a:gd name="connsiteY2187" fmla="*/ 152452 h 622144"/>
              <a:gd name="connsiteX2188" fmla="*/ 2039326 w 3245936"/>
              <a:gd name="connsiteY2188" fmla="*/ 154281 h 622144"/>
              <a:gd name="connsiteX2189" fmla="*/ 2056528 w 3245936"/>
              <a:gd name="connsiteY2189" fmla="*/ 211984 h 622144"/>
              <a:gd name="connsiteX2190" fmla="*/ 2115840 w 3245936"/>
              <a:gd name="connsiteY2190" fmla="*/ 179875 h 622144"/>
              <a:gd name="connsiteX2191" fmla="*/ 2115593 w 3245936"/>
              <a:gd name="connsiteY2191" fmla="*/ 177732 h 622144"/>
              <a:gd name="connsiteX2192" fmla="*/ 2115621 w 3245936"/>
              <a:gd name="connsiteY2192" fmla="*/ 177674 h 622144"/>
              <a:gd name="connsiteX2193" fmla="*/ 467406 w 3245936"/>
              <a:gd name="connsiteY2193" fmla="*/ 146737 h 622144"/>
              <a:gd name="connsiteX2194" fmla="*/ 396235 w 3245936"/>
              <a:gd name="connsiteY2194" fmla="*/ 174074 h 622144"/>
              <a:gd name="connsiteX2195" fmla="*/ 396302 w 3245936"/>
              <a:gd name="connsiteY2195" fmla="*/ 175465 h 622144"/>
              <a:gd name="connsiteX2196" fmla="*/ 461424 w 3245936"/>
              <a:gd name="connsiteY2196" fmla="*/ 190514 h 622144"/>
              <a:gd name="connsiteX2197" fmla="*/ 465596 w 3245936"/>
              <a:gd name="connsiteY2197" fmla="*/ 188095 h 622144"/>
              <a:gd name="connsiteX2198" fmla="*/ 467834 w 3245936"/>
              <a:gd name="connsiteY2198" fmla="*/ 189714 h 622144"/>
              <a:gd name="connsiteX2199" fmla="*/ 469406 w 3245936"/>
              <a:gd name="connsiteY2199" fmla="*/ 188952 h 622144"/>
              <a:gd name="connsiteX2200" fmla="*/ 2631609 w 3245936"/>
              <a:gd name="connsiteY2200" fmla="*/ 144270 h 622144"/>
              <a:gd name="connsiteX2201" fmla="*/ 2629314 w 3245936"/>
              <a:gd name="connsiteY2201" fmla="*/ 145289 h 622144"/>
              <a:gd name="connsiteX2202" fmla="*/ 2618903 w 3245936"/>
              <a:gd name="connsiteY2202" fmla="*/ 299080 h 622144"/>
              <a:gd name="connsiteX2203" fmla="*/ 2619046 w 3245936"/>
              <a:gd name="connsiteY2203" fmla="*/ 299080 h 622144"/>
              <a:gd name="connsiteX2204" fmla="*/ 2621351 w 3245936"/>
              <a:gd name="connsiteY2204" fmla="*/ 300890 h 622144"/>
              <a:gd name="connsiteX2205" fmla="*/ 2759226 w 3245936"/>
              <a:gd name="connsiteY2205" fmla="*/ 246426 h 622144"/>
              <a:gd name="connsiteX2206" fmla="*/ 2759149 w 3245936"/>
              <a:gd name="connsiteY2206" fmla="*/ 244711 h 622144"/>
              <a:gd name="connsiteX2207" fmla="*/ 2759607 w 3245936"/>
              <a:gd name="connsiteY2207" fmla="*/ 243721 h 622144"/>
              <a:gd name="connsiteX2208" fmla="*/ 2625866 w 3245936"/>
              <a:gd name="connsiteY2208" fmla="*/ 143032 h 622144"/>
              <a:gd name="connsiteX2209" fmla="*/ 2560620 w 3245936"/>
              <a:gd name="connsiteY2209" fmla="*/ 162320 h 622144"/>
              <a:gd name="connsiteX2210" fmla="*/ 2560639 w 3245936"/>
              <a:gd name="connsiteY2210" fmla="*/ 163873 h 622144"/>
              <a:gd name="connsiteX2211" fmla="*/ 2558943 w 3245936"/>
              <a:gd name="connsiteY2211" fmla="*/ 166130 h 622144"/>
              <a:gd name="connsiteX2212" fmla="*/ 2617217 w 3245936"/>
              <a:gd name="connsiteY2212" fmla="*/ 299204 h 622144"/>
              <a:gd name="connsiteX2213" fmla="*/ 2618055 w 3245936"/>
              <a:gd name="connsiteY2213" fmla="*/ 299061 h 622144"/>
              <a:gd name="connsiteX2214" fmla="*/ 2628485 w 3245936"/>
              <a:gd name="connsiteY2214" fmla="*/ 145270 h 622144"/>
              <a:gd name="connsiteX2215" fmla="*/ 2628333 w 3245936"/>
              <a:gd name="connsiteY2215" fmla="*/ 145270 h 622144"/>
              <a:gd name="connsiteX2216" fmla="*/ 2625866 w 3245936"/>
              <a:gd name="connsiteY2216" fmla="*/ 143032 h 622144"/>
              <a:gd name="connsiteX2217" fmla="*/ 630531 w 3245936"/>
              <a:gd name="connsiteY2217" fmla="*/ 130078 h 622144"/>
              <a:gd name="connsiteX2218" fmla="*/ 627559 w 3245936"/>
              <a:gd name="connsiteY2218" fmla="*/ 130783 h 622144"/>
              <a:gd name="connsiteX2219" fmla="*/ 626835 w 3245936"/>
              <a:gd name="connsiteY2219" fmla="*/ 130440 h 622144"/>
              <a:gd name="connsiteX2220" fmla="*/ 582944 w 3245936"/>
              <a:gd name="connsiteY2220" fmla="*/ 203820 h 622144"/>
              <a:gd name="connsiteX2221" fmla="*/ 584039 w 3245936"/>
              <a:gd name="connsiteY2221" fmla="*/ 205221 h 622144"/>
              <a:gd name="connsiteX2222" fmla="*/ 674927 w 3245936"/>
              <a:gd name="connsiteY2222" fmla="*/ 176550 h 622144"/>
              <a:gd name="connsiteX2223" fmla="*/ 631093 w 3245936"/>
              <a:gd name="connsiteY2223" fmla="*/ 129640 h 622144"/>
              <a:gd name="connsiteX2224" fmla="*/ 675679 w 3245936"/>
              <a:gd name="connsiteY2224" fmla="*/ 176312 h 622144"/>
              <a:gd name="connsiteX2225" fmla="*/ 692396 w 3245936"/>
              <a:gd name="connsiteY2225" fmla="*/ 171045 h 622144"/>
              <a:gd name="connsiteX2226" fmla="*/ 625273 w 3245936"/>
              <a:gd name="connsiteY2226" fmla="*/ 129040 h 622144"/>
              <a:gd name="connsiteX2227" fmla="*/ 558074 w 3245936"/>
              <a:gd name="connsiteY2227" fmla="*/ 156919 h 622144"/>
              <a:gd name="connsiteX2228" fmla="*/ 579667 w 3245936"/>
              <a:gd name="connsiteY2228" fmla="*/ 203411 h 622144"/>
              <a:gd name="connsiteX2229" fmla="*/ 581658 w 3245936"/>
              <a:gd name="connsiteY2229" fmla="*/ 203220 h 622144"/>
              <a:gd name="connsiteX2230" fmla="*/ 582392 w 3245936"/>
              <a:gd name="connsiteY2230" fmla="*/ 203573 h 622144"/>
              <a:gd name="connsiteX2231" fmla="*/ 626273 w 3245936"/>
              <a:gd name="connsiteY2231" fmla="*/ 130183 h 622144"/>
              <a:gd name="connsiteX2232" fmla="*/ 625273 w 3245936"/>
              <a:gd name="connsiteY2232" fmla="*/ 129040 h 622144"/>
              <a:gd name="connsiteX2233" fmla="*/ 631769 w 3245936"/>
              <a:gd name="connsiteY2233" fmla="*/ 128297 h 622144"/>
              <a:gd name="connsiteX2234" fmla="*/ 631493 w 3245936"/>
              <a:gd name="connsiteY2234" fmla="*/ 128897 h 622144"/>
              <a:gd name="connsiteX2235" fmla="*/ 693415 w 3245936"/>
              <a:gd name="connsiteY2235" fmla="*/ 170731 h 622144"/>
              <a:gd name="connsiteX2236" fmla="*/ 753470 w 3245936"/>
              <a:gd name="connsiteY2236" fmla="*/ 151785 h 622144"/>
              <a:gd name="connsiteX2237" fmla="*/ 753489 w 3245936"/>
              <a:gd name="connsiteY2237" fmla="*/ 150890 h 622144"/>
              <a:gd name="connsiteX2238" fmla="*/ 533119 w 3245936"/>
              <a:gd name="connsiteY2238" fmla="*/ 126173 h 622144"/>
              <a:gd name="connsiteX2239" fmla="*/ 472978 w 3245936"/>
              <a:gd name="connsiteY2239" fmla="*/ 190495 h 622144"/>
              <a:gd name="connsiteX2240" fmla="*/ 473083 w 3245936"/>
              <a:gd name="connsiteY2240" fmla="*/ 190666 h 622144"/>
              <a:gd name="connsiteX2241" fmla="*/ 473416 w 3245936"/>
              <a:gd name="connsiteY2241" fmla="*/ 191095 h 622144"/>
              <a:gd name="connsiteX2242" fmla="*/ 484075 w 3245936"/>
              <a:gd name="connsiteY2242" fmla="*/ 186675 h 622144"/>
              <a:gd name="connsiteX2243" fmla="*/ 537986 w 3245936"/>
              <a:gd name="connsiteY2243" fmla="*/ 121458 h 622144"/>
              <a:gd name="connsiteX2244" fmla="*/ 485637 w 3245936"/>
              <a:gd name="connsiteY2244" fmla="*/ 186018 h 622144"/>
              <a:gd name="connsiteX2245" fmla="*/ 557131 w 3245936"/>
              <a:gd name="connsiteY2245" fmla="*/ 156357 h 622144"/>
              <a:gd name="connsiteX2246" fmla="*/ 541063 w 3245936"/>
              <a:gd name="connsiteY2246" fmla="*/ 121782 h 622144"/>
              <a:gd name="connsiteX2247" fmla="*/ 539072 w 3245936"/>
              <a:gd name="connsiteY2247" fmla="*/ 121953 h 622144"/>
              <a:gd name="connsiteX2248" fmla="*/ 537986 w 3245936"/>
              <a:gd name="connsiteY2248" fmla="*/ 121458 h 622144"/>
              <a:gd name="connsiteX2249" fmla="*/ 536757 w 3245936"/>
              <a:gd name="connsiteY2249" fmla="*/ 120124 h 622144"/>
              <a:gd name="connsiteX2250" fmla="*/ 468292 w 3245936"/>
              <a:gd name="connsiteY2250" fmla="*/ 146423 h 622144"/>
              <a:gd name="connsiteX2251" fmla="*/ 470301 w 3245936"/>
              <a:gd name="connsiteY2251" fmla="*/ 188971 h 622144"/>
              <a:gd name="connsiteX2252" fmla="*/ 470825 w 3245936"/>
              <a:gd name="connsiteY2252" fmla="*/ 188990 h 622144"/>
              <a:gd name="connsiteX2253" fmla="*/ 472540 w 3245936"/>
              <a:gd name="connsiteY2253" fmla="*/ 190028 h 622144"/>
              <a:gd name="connsiteX2254" fmla="*/ 537253 w 3245936"/>
              <a:gd name="connsiteY2254" fmla="*/ 120801 h 622144"/>
              <a:gd name="connsiteX2255" fmla="*/ 536757 w 3245936"/>
              <a:gd name="connsiteY2255" fmla="*/ 120124 h 622144"/>
              <a:gd name="connsiteX2256" fmla="*/ 543349 w 3245936"/>
              <a:gd name="connsiteY2256" fmla="*/ 119124 h 622144"/>
              <a:gd name="connsiteX2257" fmla="*/ 543349 w 3245936"/>
              <a:gd name="connsiteY2257" fmla="*/ 119286 h 622144"/>
              <a:gd name="connsiteX2258" fmla="*/ 541634 w 3245936"/>
              <a:gd name="connsiteY2258" fmla="*/ 121563 h 622144"/>
              <a:gd name="connsiteX2259" fmla="*/ 557703 w 3245936"/>
              <a:gd name="connsiteY2259" fmla="*/ 156129 h 622144"/>
              <a:gd name="connsiteX2260" fmla="*/ 624959 w 3245936"/>
              <a:gd name="connsiteY2260" fmla="*/ 128221 h 622144"/>
              <a:gd name="connsiteX2261" fmla="*/ 624844 w 3245936"/>
              <a:gd name="connsiteY2261" fmla="*/ 127239 h 622144"/>
              <a:gd name="connsiteX2262" fmla="*/ 2425517 w 3245936"/>
              <a:gd name="connsiteY2262" fmla="*/ 101322 h 622144"/>
              <a:gd name="connsiteX2263" fmla="*/ 2370758 w 3245936"/>
              <a:gd name="connsiteY2263" fmla="*/ 241921 h 622144"/>
              <a:gd name="connsiteX2264" fmla="*/ 2372596 w 3245936"/>
              <a:gd name="connsiteY2264" fmla="*/ 245292 h 622144"/>
              <a:gd name="connsiteX2265" fmla="*/ 2458283 w 3245936"/>
              <a:gd name="connsiteY2265" fmla="*/ 259685 h 622144"/>
              <a:gd name="connsiteX2266" fmla="*/ 2460569 w 3245936"/>
              <a:gd name="connsiteY2266" fmla="*/ 257275 h 622144"/>
              <a:gd name="connsiteX2267" fmla="*/ 2426727 w 3245936"/>
              <a:gd name="connsiteY2267" fmla="*/ 101389 h 622144"/>
              <a:gd name="connsiteX2268" fmla="*/ 2425603 w 3245936"/>
              <a:gd name="connsiteY2268" fmla="*/ 101360 h 622144"/>
              <a:gd name="connsiteX2269" fmla="*/ 2425517 w 3245936"/>
              <a:gd name="connsiteY2269" fmla="*/ 101322 h 622144"/>
              <a:gd name="connsiteX2270" fmla="*/ 2423403 w 3245936"/>
              <a:gd name="connsiteY2270" fmla="*/ 99817 h 622144"/>
              <a:gd name="connsiteX2271" fmla="*/ 2278718 w 3245936"/>
              <a:gd name="connsiteY2271" fmla="*/ 169788 h 622144"/>
              <a:gd name="connsiteX2272" fmla="*/ 2278880 w 3245936"/>
              <a:gd name="connsiteY2272" fmla="*/ 171712 h 622144"/>
              <a:gd name="connsiteX2273" fmla="*/ 2278375 w 3245936"/>
              <a:gd name="connsiteY2273" fmla="*/ 172817 h 622144"/>
              <a:gd name="connsiteX2274" fmla="*/ 2366567 w 3245936"/>
              <a:gd name="connsiteY2274" fmla="*/ 242587 h 622144"/>
              <a:gd name="connsiteX2275" fmla="*/ 2369891 w 3245936"/>
              <a:gd name="connsiteY2275" fmla="*/ 241549 h 622144"/>
              <a:gd name="connsiteX2276" fmla="*/ 2369986 w 3245936"/>
              <a:gd name="connsiteY2276" fmla="*/ 241587 h 622144"/>
              <a:gd name="connsiteX2277" fmla="*/ 2424746 w 3245936"/>
              <a:gd name="connsiteY2277" fmla="*/ 100979 h 622144"/>
              <a:gd name="connsiteX2278" fmla="*/ 2423403 w 3245936"/>
              <a:gd name="connsiteY2278" fmla="*/ 99817 h 622144"/>
              <a:gd name="connsiteX2279" fmla="*/ 2429365 w 3245936"/>
              <a:gd name="connsiteY2279" fmla="*/ 99808 h 622144"/>
              <a:gd name="connsiteX2280" fmla="*/ 2427555 w 3245936"/>
              <a:gd name="connsiteY2280" fmla="*/ 101198 h 622144"/>
              <a:gd name="connsiteX2281" fmla="*/ 2461398 w 3245936"/>
              <a:gd name="connsiteY2281" fmla="*/ 257075 h 622144"/>
              <a:gd name="connsiteX2282" fmla="*/ 2462531 w 3245936"/>
              <a:gd name="connsiteY2282" fmla="*/ 257103 h 622144"/>
              <a:gd name="connsiteX2283" fmla="*/ 2463922 w 3245936"/>
              <a:gd name="connsiteY2283" fmla="*/ 257799 h 622144"/>
              <a:gd name="connsiteX2284" fmla="*/ 2554428 w 3245936"/>
              <a:gd name="connsiteY2284" fmla="*/ 165292 h 622144"/>
              <a:gd name="connsiteX2285" fmla="*/ 2553647 w 3245936"/>
              <a:gd name="connsiteY2285" fmla="*/ 162263 h 622144"/>
              <a:gd name="connsiteX2286" fmla="*/ 2553828 w 3245936"/>
              <a:gd name="connsiteY2286" fmla="*/ 161872 h 622144"/>
              <a:gd name="connsiteX2287" fmla="*/ 2145130 w 3245936"/>
              <a:gd name="connsiteY2287" fmla="*/ 92769 h 622144"/>
              <a:gd name="connsiteX2288" fmla="*/ 2141710 w 3245936"/>
              <a:gd name="connsiteY2288" fmla="*/ 94083 h 622144"/>
              <a:gd name="connsiteX2289" fmla="*/ 2120269 w 3245936"/>
              <a:gd name="connsiteY2289" fmla="*/ 175236 h 622144"/>
              <a:gd name="connsiteX2290" fmla="*/ 2122613 w 3245936"/>
              <a:gd name="connsiteY2290" fmla="*/ 177951 h 622144"/>
              <a:gd name="connsiteX2291" fmla="*/ 2271908 w 3245936"/>
              <a:gd name="connsiteY2291" fmla="*/ 170655 h 622144"/>
              <a:gd name="connsiteX2292" fmla="*/ 2271917 w 3245936"/>
              <a:gd name="connsiteY2292" fmla="*/ 170093 h 622144"/>
              <a:gd name="connsiteX2293" fmla="*/ 2272212 w 3245936"/>
              <a:gd name="connsiteY2293" fmla="*/ 169454 h 622144"/>
              <a:gd name="connsiteX2294" fmla="*/ 2139453 w 3245936"/>
              <a:gd name="connsiteY2294" fmla="*/ 92664 h 622144"/>
              <a:gd name="connsiteX2295" fmla="*/ 2041174 w 3245936"/>
              <a:gd name="connsiteY2295" fmla="*/ 149595 h 622144"/>
              <a:gd name="connsiteX2296" fmla="*/ 2041450 w 3245936"/>
              <a:gd name="connsiteY2296" fmla="*/ 151852 h 622144"/>
              <a:gd name="connsiteX2297" fmla="*/ 2041431 w 3245936"/>
              <a:gd name="connsiteY2297" fmla="*/ 151909 h 622144"/>
              <a:gd name="connsiteX2298" fmla="*/ 2115888 w 3245936"/>
              <a:gd name="connsiteY2298" fmla="*/ 177141 h 622144"/>
              <a:gd name="connsiteX2299" fmla="*/ 2119698 w 3245936"/>
              <a:gd name="connsiteY2299" fmla="*/ 175046 h 622144"/>
              <a:gd name="connsiteX2300" fmla="*/ 2141139 w 3245936"/>
              <a:gd name="connsiteY2300" fmla="*/ 93893 h 622144"/>
              <a:gd name="connsiteX2301" fmla="*/ 2139453 w 3245936"/>
              <a:gd name="connsiteY2301" fmla="*/ 92664 h 622144"/>
              <a:gd name="connsiteX2302" fmla="*/ 308500 w 3245936"/>
              <a:gd name="connsiteY2302" fmla="*/ 84901 h 622144"/>
              <a:gd name="connsiteX2303" fmla="*/ 306424 w 3245936"/>
              <a:gd name="connsiteY2303" fmla="*/ 85587 h 622144"/>
              <a:gd name="connsiteX2304" fmla="*/ 301318 w 3245936"/>
              <a:gd name="connsiteY2304" fmla="*/ 156967 h 622144"/>
              <a:gd name="connsiteX2305" fmla="*/ 301585 w 3245936"/>
              <a:gd name="connsiteY2305" fmla="*/ 156976 h 622144"/>
              <a:gd name="connsiteX2306" fmla="*/ 304281 w 3245936"/>
              <a:gd name="connsiteY2306" fmla="*/ 160701 h 622144"/>
              <a:gd name="connsiteX2307" fmla="*/ 389367 w 3245936"/>
              <a:gd name="connsiteY2307" fmla="*/ 174093 h 622144"/>
              <a:gd name="connsiteX2308" fmla="*/ 390168 w 3245936"/>
              <a:gd name="connsiteY2308" fmla="*/ 172626 h 622144"/>
              <a:gd name="connsiteX2309" fmla="*/ 303966 w 3245936"/>
              <a:gd name="connsiteY2309" fmla="*/ 84644 h 622144"/>
              <a:gd name="connsiteX2310" fmla="*/ 176284 w 3245936"/>
              <a:gd name="connsiteY2310" fmla="*/ 189409 h 622144"/>
              <a:gd name="connsiteX2311" fmla="*/ 176560 w 3245936"/>
              <a:gd name="connsiteY2311" fmla="*/ 190124 h 622144"/>
              <a:gd name="connsiteX2312" fmla="*/ 297261 w 3245936"/>
              <a:gd name="connsiteY2312" fmla="*/ 160929 h 622144"/>
              <a:gd name="connsiteX2313" fmla="*/ 297289 w 3245936"/>
              <a:gd name="connsiteY2313" fmla="*/ 159663 h 622144"/>
              <a:gd name="connsiteX2314" fmla="*/ 300737 w 3245936"/>
              <a:gd name="connsiteY2314" fmla="*/ 156957 h 622144"/>
              <a:gd name="connsiteX2315" fmla="*/ 305843 w 3245936"/>
              <a:gd name="connsiteY2315" fmla="*/ 85577 h 622144"/>
              <a:gd name="connsiteX2316" fmla="*/ 305567 w 3245936"/>
              <a:gd name="connsiteY2316" fmla="*/ 85568 h 622144"/>
              <a:gd name="connsiteX2317" fmla="*/ 303966 w 3245936"/>
              <a:gd name="connsiteY2317" fmla="*/ 84644 h 622144"/>
              <a:gd name="connsiteX2318" fmla="*/ 460776 w 3245936"/>
              <a:gd name="connsiteY2318" fmla="*/ 22169 h 622144"/>
              <a:gd name="connsiteX2319" fmla="*/ 394625 w 3245936"/>
              <a:gd name="connsiteY2319" fmla="*/ 171921 h 622144"/>
              <a:gd name="connsiteX2320" fmla="*/ 395940 w 3245936"/>
              <a:gd name="connsiteY2320" fmla="*/ 173293 h 622144"/>
              <a:gd name="connsiteX2321" fmla="*/ 467368 w 3245936"/>
              <a:gd name="connsiteY2321" fmla="*/ 145861 h 622144"/>
              <a:gd name="connsiteX2322" fmla="*/ 461519 w 3245936"/>
              <a:gd name="connsiteY2322" fmla="*/ 22283 h 622144"/>
              <a:gd name="connsiteX2323" fmla="*/ 460995 w 3245936"/>
              <a:gd name="connsiteY2323" fmla="*/ 22274 h 622144"/>
              <a:gd name="connsiteX2324" fmla="*/ 460776 w 3245936"/>
              <a:gd name="connsiteY2324" fmla="*/ 22169 h 622144"/>
              <a:gd name="connsiteX2325" fmla="*/ 463710 w 3245936"/>
              <a:gd name="connsiteY2325" fmla="*/ 21817 h 622144"/>
              <a:gd name="connsiteX2326" fmla="*/ 462415 w 3245936"/>
              <a:gd name="connsiteY2326" fmla="*/ 22322 h 622144"/>
              <a:gd name="connsiteX2327" fmla="*/ 468244 w 3245936"/>
              <a:gd name="connsiteY2327" fmla="*/ 145537 h 622144"/>
              <a:gd name="connsiteX2328" fmla="*/ 536453 w 3245936"/>
              <a:gd name="connsiteY2328" fmla="*/ 119343 h 622144"/>
              <a:gd name="connsiteX2329" fmla="*/ 536395 w 3245936"/>
              <a:gd name="connsiteY2329" fmla="*/ 117667 h 622144"/>
              <a:gd name="connsiteX2330" fmla="*/ 537434 w 3245936"/>
              <a:gd name="connsiteY2330" fmla="*/ 115952 h 622144"/>
              <a:gd name="connsiteX2331" fmla="*/ 458709 w 3245936"/>
              <a:gd name="connsiteY2331" fmla="*/ 20531 h 622144"/>
              <a:gd name="connsiteX2332" fmla="*/ 309777 w 3245936"/>
              <a:gd name="connsiteY2332" fmla="*/ 81167 h 622144"/>
              <a:gd name="connsiteX2333" fmla="*/ 309853 w 3245936"/>
              <a:gd name="connsiteY2333" fmla="*/ 82891 h 622144"/>
              <a:gd name="connsiteX2334" fmla="*/ 309024 w 3245936"/>
              <a:gd name="connsiteY2334" fmla="*/ 84406 h 622144"/>
              <a:gd name="connsiteX2335" fmla="*/ 390691 w 3245936"/>
              <a:gd name="connsiteY2335" fmla="*/ 172131 h 622144"/>
              <a:gd name="connsiteX2336" fmla="*/ 393625 w 3245936"/>
              <a:gd name="connsiteY2336" fmla="*/ 171464 h 622144"/>
              <a:gd name="connsiteX2337" fmla="*/ 393835 w 3245936"/>
              <a:gd name="connsiteY2337" fmla="*/ 171559 h 622144"/>
              <a:gd name="connsiteX2338" fmla="*/ 459986 w 3245936"/>
              <a:gd name="connsiteY2338" fmla="*/ 21817 h 622144"/>
              <a:gd name="connsiteX2339" fmla="*/ 458709 w 3245936"/>
              <a:gd name="connsiteY2339" fmla="*/ 20531 h 622144"/>
              <a:gd name="connsiteX2340" fmla="*/ 649895 w 3245936"/>
              <a:gd name="connsiteY2340" fmla="*/ 6653 h 622144"/>
              <a:gd name="connsiteX2341" fmla="*/ 647990 w 3245936"/>
              <a:gd name="connsiteY2341" fmla="*/ 7053 h 622144"/>
              <a:gd name="connsiteX2342" fmla="*/ 629274 w 3245936"/>
              <a:gd name="connsiteY2342" fmla="*/ 123849 h 622144"/>
              <a:gd name="connsiteX2343" fmla="*/ 631855 w 3245936"/>
              <a:gd name="connsiteY2343" fmla="*/ 127554 h 622144"/>
              <a:gd name="connsiteX2344" fmla="*/ 753594 w 3245936"/>
              <a:gd name="connsiteY2344" fmla="*/ 150157 h 622144"/>
              <a:gd name="connsiteX2345" fmla="*/ 754546 w 3245936"/>
              <a:gd name="connsiteY2345" fmla="*/ 148614 h 622144"/>
              <a:gd name="connsiteX2346" fmla="*/ 646066 w 3245936"/>
              <a:gd name="connsiteY2346" fmla="*/ 6434 h 622144"/>
              <a:gd name="connsiteX2347" fmla="*/ 542577 w 3245936"/>
              <a:gd name="connsiteY2347" fmla="*/ 116229 h 622144"/>
              <a:gd name="connsiteX2348" fmla="*/ 543377 w 3245936"/>
              <a:gd name="connsiteY2348" fmla="*/ 118524 h 622144"/>
              <a:gd name="connsiteX2349" fmla="*/ 624873 w 3245936"/>
              <a:gd name="connsiteY2349" fmla="*/ 126639 h 622144"/>
              <a:gd name="connsiteX2350" fmla="*/ 624873 w 3245936"/>
              <a:gd name="connsiteY2350" fmla="*/ 126487 h 622144"/>
              <a:gd name="connsiteX2351" fmla="*/ 628550 w 3245936"/>
              <a:gd name="connsiteY2351" fmla="*/ 123791 h 622144"/>
              <a:gd name="connsiteX2352" fmla="*/ 647266 w 3245936"/>
              <a:gd name="connsiteY2352" fmla="*/ 6996 h 622144"/>
              <a:gd name="connsiteX2353" fmla="*/ 646066 w 3245936"/>
              <a:gd name="connsiteY2353" fmla="*/ 6434 h 622144"/>
              <a:gd name="connsiteX2354" fmla="*/ 644704 w 3245936"/>
              <a:gd name="connsiteY2354" fmla="*/ 4310 h 622144"/>
              <a:gd name="connsiteX2355" fmla="*/ 465291 w 3245936"/>
              <a:gd name="connsiteY2355" fmla="*/ 18978 h 622144"/>
              <a:gd name="connsiteX2356" fmla="*/ 465272 w 3245936"/>
              <a:gd name="connsiteY2356" fmla="*/ 19597 h 622144"/>
              <a:gd name="connsiteX2357" fmla="*/ 464234 w 3245936"/>
              <a:gd name="connsiteY2357" fmla="*/ 21321 h 622144"/>
              <a:gd name="connsiteX2358" fmla="*/ 537967 w 3245936"/>
              <a:gd name="connsiteY2358" fmla="*/ 115457 h 622144"/>
              <a:gd name="connsiteX2359" fmla="*/ 540672 w 3245936"/>
              <a:gd name="connsiteY2359" fmla="*/ 115000 h 622144"/>
              <a:gd name="connsiteX2360" fmla="*/ 541996 w 3245936"/>
              <a:gd name="connsiteY2360" fmla="*/ 115609 h 622144"/>
              <a:gd name="connsiteX2361" fmla="*/ 645485 w 3245936"/>
              <a:gd name="connsiteY2361" fmla="*/ 5805 h 622144"/>
              <a:gd name="connsiteX2362" fmla="*/ 644704 w 3245936"/>
              <a:gd name="connsiteY2362" fmla="*/ 4310 h 622144"/>
              <a:gd name="connsiteX2363" fmla="*/ 649028 w 3245936"/>
              <a:gd name="connsiteY2363" fmla="*/ 90 h 622144"/>
              <a:gd name="connsiteX2364" fmla="*/ 651705 w 3245936"/>
              <a:gd name="connsiteY2364" fmla="*/ 4376 h 622144"/>
              <a:gd name="connsiteX2365" fmla="*/ 650657 w 3245936"/>
              <a:gd name="connsiteY2365" fmla="*/ 6101 h 622144"/>
              <a:gd name="connsiteX2366" fmla="*/ 755299 w 3245936"/>
              <a:gd name="connsiteY2366" fmla="*/ 148071 h 622144"/>
              <a:gd name="connsiteX2367" fmla="*/ 757813 w 3245936"/>
              <a:gd name="connsiteY2367" fmla="*/ 147690 h 622144"/>
              <a:gd name="connsiteX2368" fmla="*/ 760500 w 3245936"/>
              <a:gd name="connsiteY2368" fmla="*/ 151709 h 622144"/>
              <a:gd name="connsiteX2369" fmla="*/ 912433 w 3245936"/>
              <a:gd name="connsiteY2369" fmla="*/ 195181 h 622144"/>
              <a:gd name="connsiteX2370" fmla="*/ 916462 w 3245936"/>
              <a:gd name="connsiteY2370" fmla="*/ 193067 h 622144"/>
              <a:gd name="connsiteX2371" fmla="*/ 919138 w 3245936"/>
              <a:gd name="connsiteY2371" fmla="*/ 197353 h 622144"/>
              <a:gd name="connsiteX2372" fmla="*/ 919034 w 3245936"/>
              <a:gd name="connsiteY2372" fmla="*/ 197572 h 622144"/>
              <a:gd name="connsiteX2373" fmla="*/ 1034801 w 3245936"/>
              <a:gd name="connsiteY2373" fmla="*/ 246407 h 622144"/>
              <a:gd name="connsiteX2374" fmla="*/ 1038677 w 3245936"/>
              <a:gd name="connsiteY2374" fmla="*/ 244616 h 622144"/>
              <a:gd name="connsiteX2375" fmla="*/ 1040992 w 3245936"/>
              <a:gd name="connsiteY2375" fmla="*/ 246435 h 622144"/>
              <a:gd name="connsiteX2376" fmla="*/ 1134537 w 3245936"/>
              <a:gd name="connsiteY2376" fmla="*/ 207088 h 622144"/>
              <a:gd name="connsiteX2377" fmla="*/ 1134403 w 3245936"/>
              <a:gd name="connsiteY2377" fmla="*/ 205240 h 622144"/>
              <a:gd name="connsiteX2378" fmla="*/ 1138690 w 3245936"/>
              <a:gd name="connsiteY2378" fmla="*/ 202563 h 622144"/>
              <a:gd name="connsiteX2379" fmla="*/ 1141366 w 3245936"/>
              <a:gd name="connsiteY2379" fmla="*/ 206849 h 622144"/>
              <a:gd name="connsiteX2380" fmla="*/ 1141319 w 3245936"/>
              <a:gd name="connsiteY2380" fmla="*/ 206954 h 622144"/>
              <a:gd name="connsiteX2381" fmla="*/ 1271354 w 3245936"/>
              <a:gd name="connsiteY2381" fmla="*/ 257380 h 622144"/>
              <a:gd name="connsiteX2382" fmla="*/ 1275269 w 3245936"/>
              <a:gd name="connsiteY2382" fmla="*/ 255532 h 622144"/>
              <a:gd name="connsiteX2383" fmla="*/ 1277888 w 3245936"/>
              <a:gd name="connsiteY2383" fmla="*/ 258141 h 622144"/>
              <a:gd name="connsiteX2384" fmla="*/ 1403637 w 3245936"/>
              <a:gd name="connsiteY2384" fmla="*/ 240206 h 622144"/>
              <a:gd name="connsiteX2385" fmla="*/ 1403656 w 3245936"/>
              <a:gd name="connsiteY2385" fmla="*/ 239273 h 622144"/>
              <a:gd name="connsiteX2386" fmla="*/ 1407942 w 3245936"/>
              <a:gd name="connsiteY2386" fmla="*/ 236605 h 622144"/>
              <a:gd name="connsiteX2387" fmla="*/ 1410619 w 3245936"/>
              <a:gd name="connsiteY2387" fmla="*/ 240882 h 622144"/>
              <a:gd name="connsiteX2388" fmla="*/ 1410295 w 3245936"/>
              <a:gd name="connsiteY2388" fmla="*/ 241606 h 622144"/>
              <a:gd name="connsiteX2389" fmla="*/ 1491343 w 3245936"/>
              <a:gd name="connsiteY2389" fmla="*/ 290165 h 622144"/>
              <a:gd name="connsiteX2390" fmla="*/ 1495039 w 3245936"/>
              <a:gd name="connsiteY2390" fmla="*/ 288783 h 622144"/>
              <a:gd name="connsiteX2391" fmla="*/ 1497754 w 3245936"/>
              <a:gd name="connsiteY2391" fmla="*/ 291765 h 622144"/>
              <a:gd name="connsiteX2392" fmla="*/ 1563637 w 3245936"/>
              <a:gd name="connsiteY2392" fmla="*/ 290835 h 622144"/>
              <a:gd name="connsiteX2393" fmla="*/ 1696331 w 3245936"/>
              <a:gd name="connsiteY2393" fmla="*/ 240035 h 622144"/>
              <a:gd name="connsiteX2394" fmla="*/ 1696283 w 3245936"/>
              <a:gd name="connsiteY2394" fmla="*/ 238368 h 622144"/>
              <a:gd name="connsiteX2395" fmla="*/ 1700560 w 3245936"/>
              <a:gd name="connsiteY2395" fmla="*/ 235691 h 622144"/>
              <a:gd name="connsiteX2396" fmla="*/ 1703275 w 3245936"/>
              <a:gd name="connsiteY2396" fmla="*/ 238720 h 622144"/>
              <a:gd name="connsiteX2397" fmla="*/ 1850655 w 3245936"/>
              <a:gd name="connsiteY2397" fmla="*/ 238387 h 622144"/>
              <a:gd name="connsiteX2398" fmla="*/ 1885088 w 3245936"/>
              <a:gd name="connsiteY2398" fmla="*/ 208840 h 622144"/>
              <a:gd name="connsiteX2399" fmla="*/ 1884535 w 3245936"/>
              <a:gd name="connsiteY2399" fmla="*/ 206030 h 622144"/>
              <a:gd name="connsiteX2400" fmla="*/ 1888812 w 3245936"/>
              <a:gd name="connsiteY2400" fmla="*/ 203344 h 622144"/>
              <a:gd name="connsiteX2401" fmla="*/ 1891155 w 3245936"/>
              <a:gd name="connsiteY2401" fmla="*/ 205211 h 622144"/>
              <a:gd name="connsiteX2402" fmla="*/ 2034516 w 3245936"/>
              <a:gd name="connsiteY2402" fmla="*/ 151890 h 622144"/>
              <a:gd name="connsiteX2403" fmla="*/ 2034468 w 3245936"/>
              <a:gd name="connsiteY2403" fmla="*/ 150261 h 622144"/>
              <a:gd name="connsiteX2404" fmla="*/ 2038754 w 3245936"/>
              <a:gd name="connsiteY2404" fmla="*/ 147575 h 622144"/>
              <a:gd name="connsiteX2405" fmla="*/ 2040812 w 3245936"/>
              <a:gd name="connsiteY2405" fmla="*/ 148976 h 622144"/>
              <a:gd name="connsiteX2406" fmla="*/ 2139100 w 3245936"/>
              <a:gd name="connsiteY2406" fmla="*/ 92035 h 622144"/>
              <a:gd name="connsiteX2407" fmla="*/ 2138824 w 3245936"/>
              <a:gd name="connsiteY2407" fmla="*/ 89778 h 622144"/>
              <a:gd name="connsiteX2408" fmla="*/ 2143101 w 3245936"/>
              <a:gd name="connsiteY2408" fmla="*/ 87101 h 622144"/>
              <a:gd name="connsiteX2409" fmla="*/ 2145777 w 3245936"/>
              <a:gd name="connsiteY2409" fmla="*/ 91397 h 622144"/>
              <a:gd name="connsiteX2410" fmla="*/ 2145501 w 3245936"/>
              <a:gd name="connsiteY2410" fmla="*/ 92026 h 622144"/>
              <a:gd name="connsiteX2411" fmla="*/ 2272574 w 3245936"/>
              <a:gd name="connsiteY2411" fmla="*/ 168711 h 622144"/>
              <a:gd name="connsiteX2412" fmla="*/ 2276203 w 3245936"/>
              <a:gd name="connsiteY2412" fmla="*/ 167406 h 622144"/>
              <a:gd name="connsiteX2413" fmla="*/ 2278385 w 3245936"/>
              <a:gd name="connsiteY2413" fmla="*/ 168969 h 622144"/>
              <a:gd name="connsiteX2414" fmla="*/ 2423060 w 3245936"/>
              <a:gd name="connsiteY2414" fmla="*/ 98998 h 622144"/>
              <a:gd name="connsiteX2415" fmla="*/ 2422898 w 3245936"/>
              <a:gd name="connsiteY2415" fmla="*/ 97074 h 622144"/>
              <a:gd name="connsiteX2416" fmla="*/ 2427175 w 3245936"/>
              <a:gd name="connsiteY2416" fmla="*/ 94397 h 622144"/>
              <a:gd name="connsiteX2417" fmla="*/ 2429851 w 3245936"/>
              <a:gd name="connsiteY2417" fmla="*/ 98684 h 622144"/>
              <a:gd name="connsiteX2418" fmla="*/ 2429670 w 3245936"/>
              <a:gd name="connsiteY2418" fmla="*/ 99084 h 622144"/>
              <a:gd name="connsiteX2419" fmla="*/ 2554143 w 3245936"/>
              <a:gd name="connsiteY2419" fmla="*/ 161149 h 622144"/>
              <a:gd name="connsiteX2420" fmla="*/ 2557915 w 3245936"/>
              <a:gd name="connsiteY2420" fmla="*/ 159586 h 622144"/>
              <a:gd name="connsiteX2421" fmla="*/ 2560391 w 3245936"/>
              <a:gd name="connsiteY2421" fmla="*/ 161815 h 622144"/>
              <a:gd name="connsiteX2422" fmla="*/ 2625628 w 3245936"/>
              <a:gd name="connsiteY2422" fmla="*/ 142527 h 622144"/>
              <a:gd name="connsiteX2423" fmla="*/ 2625618 w 3245936"/>
              <a:gd name="connsiteY2423" fmla="*/ 140975 h 622144"/>
              <a:gd name="connsiteX2424" fmla="*/ 2629905 w 3245936"/>
              <a:gd name="connsiteY2424" fmla="*/ 138298 h 622144"/>
              <a:gd name="connsiteX2425" fmla="*/ 2632572 w 3245936"/>
              <a:gd name="connsiteY2425" fmla="*/ 142575 h 622144"/>
              <a:gd name="connsiteX2426" fmla="*/ 2632124 w 3245936"/>
              <a:gd name="connsiteY2426" fmla="*/ 143584 h 622144"/>
              <a:gd name="connsiteX2427" fmla="*/ 2760121 w 3245936"/>
              <a:gd name="connsiteY2427" fmla="*/ 243035 h 622144"/>
              <a:gd name="connsiteX2428" fmla="*/ 2763407 w 3245936"/>
              <a:gd name="connsiteY2428" fmla="*/ 242025 h 622144"/>
              <a:gd name="connsiteX2429" fmla="*/ 2766093 w 3245936"/>
              <a:gd name="connsiteY2429" fmla="*/ 245940 h 622144"/>
              <a:gd name="connsiteX2430" fmla="*/ 2922027 w 3245936"/>
              <a:gd name="connsiteY2430" fmla="*/ 284735 h 622144"/>
              <a:gd name="connsiteX2431" fmla="*/ 2926103 w 3245936"/>
              <a:gd name="connsiteY2431" fmla="*/ 282526 h 622144"/>
              <a:gd name="connsiteX2432" fmla="*/ 2928428 w 3245936"/>
              <a:gd name="connsiteY2432" fmla="*/ 284374 h 622144"/>
              <a:gd name="connsiteX2433" fmla="*/ 3059463 w 3245936"/>
              <a:gd name="connsiteY2433" fmla="*/ 234101 h 622144"/>
              <a:gd name="connsiteX2434" fmla="*/ 3059396 w 3245936"/>
              <a:gd name="connsiteY2434" fmla="*/ 232415 h 622144"/>
              <a:gd name="connsiteX2435" fmla="*/ 3063683 w 3245936"/>
              <a:gd name="connsiteY2435" fmla="*/ 229729 h 622144"/>
              <a:gd name="connsiteX2436" fmla="*/ 3066350 w 3245936"/>
              <a:gd name="connsiteY2436" fmla="*/ 234024 h 622144"/>
              <a:gd name="connsiteX2437" fmla="*/ 3065940 w 3245936"/>
              <a:gd name="connsiteY2437" fmla="*/ 234958 h 622144"/>
              <a:gd name="connsiteX2438" fmla="*/ 3177611 w 3245936"/>
              <a:gd name="connsiteY2438" fmla="*/ 316254 h 622144"/>
              <a:gd name="connsiteX2439" fmla="*/ 3181002 w 3245936"/>
              <a:gd name="connsiteY2439" fmla="*/ 315149 h 622144"/>
              <a:gd name="connsiteX2440" fmla="*/ 3183679 w 3245936"/>
              <a:gd name="connsiteY2440" fmla="*/ 319435 h 622144"/>
              <a:gd name="connsiteX2441" fmla="*/ 3182535 w 3245936"/>
              <a:gd name="connsiteY2441" fmla="*/ 321245 h 622144"/>
              <a:gd name="connsiteX2442" fmla="*/ 3240524 w 3245936"/>
              <a:gd name="connsiteY2442" fmla="*/ 399921 h 622144"/>
              <a:gd name="connsiteX2443" fmla="*/ 3243172 w 3245936"/>
              <a:gd name="connsiteY2443" fmla="*/ 399502 h 622144"/>
              <a:gd name="connsiteX2444" fmla="*/ 3245839 w 3245936"/>
              <a:gd name="connsiteY2444" fmla="*/ 403769 h 622144"/>
              <a:gd name="connsiteX2445" fmla="*/ 3241562 w 3245936"/>
              <a:gd name="connsiteY2445" fmla="*/ 406455 h 622144"/>
              <a:gd name="connsiteX2446" fmla="*/ 3238990 w 3245936"/>
              <a:gd name="connsiteY2446" fmla="*/ 403969 h 622144"/>
              <a:gd name="connsiteX2447" fmla="*/ 3076132 w 3245936"/>
              <a:gd name="connsiteY2447" fmla="*/ 430716 h 622144"/>
              <a:gd name="connsiteX2448" fmla="*/ 3076113 w 3245936"/>
              <a:gd name="connsiteY2448" fmla="*/ 431649 h 622144"/>
              <a:gd name="connsiteX2449" fmla="*/ 3071817 w 3245936"/>
              <a:gd name="connsiteY2449" fmla="*/ 434326 h 622144"/>
              <a:gd name="connsiteX2450" fmla="*/ 3070217 w 3245936"/>
              <a:gd name="connsiteY2450" fmla="*/ 433392 h 622144"/>
              <a:gd name="connsiteX2451" fmla="*/ 2942525 w 3245936"/>
              <a:gd name="connsiteY2451" fmla="*/ 538148 h 622144"/>
              <a:gd name="connsiteX2452" fmla="*/ 2942991 w 3245936"/>
              <a:gd name="connsiteY2452" fmla="*/ 540863 h 622144"/>
              <a:gd name="connsiteX2453" fmla="*/ 2938705 w 3245936"/>
              <a:gd name="connsiteY2453" fmla="*/ 543539 h 622144"/>
              <a:gd name="connsiteX2454" fmla="*/ 2936419 w 3245936"/>
              <a:gd name="connsiteY2454" fmla="*/ 541787 h 622144"/>
              <a:gd name="connsiteX2455" fmla="*/ 2787477 w 3245936"/>
              <a:gd name="connsiteY2455" fmla="*/ 602423 h 622144"/>
              <a:gd name="connsiteX2456" fmla="*/ 2787562 w 3245936"/>
              <a:gd name="connsiteY2456" fmla="*/ 604147 h 622144"/>
              <a:gd name="connsiteX2457" fmla="*/ 2783276 w 3245936"/>
              <a:gd name="connsiteY2457" fmla="*/ 606823 h 622144"/>
              <a:gd name="connsiteX2458" fmla="*/ 2780619 w 3245936"/>
              <a:gd name="connsiteY2458" fmla="*/ 604099 h 622144"/>
              <a:gd name="connsiteX2459" fmla="*/ 2601206 w 3245936"/>
              <a:gd name="connsiteY2459" fmla="*/ 618758 h 622144"/>
              <a:gd name="connsiteX2460" fmla="*/ 2601187 w 3245936"/>
              <a:gd name="connsiteY2460" fmla="*/ 619368 h 622144"/>
              <a:gd name="connsiteX2461" fmla="*/ 2596901 w 3245936"/>
              <a:gd name="connsiteY2461" fmla="*/ 622054 h 622144"/>
              <a:gd name="connsiteX2462" fmla="*/ 2594214 w 3245936"/>
              <a:gd name="connsiteY2462" fmla="*/ 617758 h 622144"/>
              <a:gd name="connsiteX2463" fmla="*/ 2595272 w 3245936"/>
              <a:gd name="connsiteY2463" fmla="*/ 616034 h 622144"/>
              <a:gd name="connsiteX2464" fmla="*/ 2490620 w 3245936"/>
              <a:gd name="connsiteY2464" fmla="*/ 474064 h 622144"/>
              <a:gd name="connsiteX2465" fmla="*/ 2488106 w 3245936"/>
              <a:gd name="connsiteY2465" fmla="*/ 474445 h 622144"/>
              <a:gd name="connsiteX2466" fmla="*/ 2485420 w 3245936"/>
              <a:gd name="connsiteY2466" fmla="*/ 470416 h 622144"/>
              <a:gd name="connsiteX2467" fmla="*/ 2333496 w 3245936"/>
              <a:gd name="connsiteY2467" fmla="*/ 426944 h 622144"/>
              <a:gd name="connsiteX2468" fmla="*/ 2329458 w 3245936"/>
              <a:gd name="connsiteY2468" fmla="*/ 429058 h 622144"/>
              <a:gd name="connsiteX2469" fmla="*/ 2326791 w 3245936"/>
              <a:gd name="connsiteY2469" fmla="*/ 424782 h 622144"/>
              <a:gd name="connsiteX2470" fmla="*/ 2326886 w 3245936"/>
              <a:gd name="connsiteY2470" fmla="*/ 424572 h 622144"/>
              <a:gd name="connsiteX2471" fmla="*/ 2211119 w 3245936"/>
              <a:gd name="connsiteY2471" fmla="*/ 375728 h 622144"/>
              <a:gd name="connsiteX2472" fmla="*/ 2207242 w 3245936"/>
              <a:gd name="connsiteY2472" fmla="*/ 377518 h 622144"/>
              <a:gd name="connsiteX2473" fmla="*/ 2204937 w 3245936"/>
              <a:gd name="connsiteY2473" fmla="*/ 375709 h 622144"/>
              <a:gd name="connsiteX2474" fmla="*/ 2111392 w 3245936"/>
              <a:gd name="connsiteY2474" fmla="*/ 415056 h 622144"/>
              <a:gd name="connsiteX2475" fmla="*/ 2111516 w 3245936"/>
              <a:gd name="connsiteY2475" fmla="*/ 416904 h 622144"/>
              <a:gd name="connsiteX2476" fmla="*/ 2107230 w 3245936"/>
              <a:gd name="connsiteY2476" fmla="*/ 419590 h 622144"/>
              <a:gd name="connsiteX2477" fmla="*/ 2104553 w 3245936"/>
              <a:gd name="connsiteY2477" fmla="*/ 415295 h 622144"/>
              <a:gd name="connsiteX2478" fmla="*/ 2104601 w 3245936"/>
              <a:gd name="connsiteY2478" fmla="*/ 415199 h 622144"/>
              <a:gd name="connsiteX2479" fmla="*/ 1974575 w 3245936"/>
              <a:gd name="connsiteY2479" fmla="*/ 364764 h 622144"/>
              <a:gd name="connsiteX2480" fmla="*/ 1970670 w 3245936"/>
              <a:gd name="connsiteY2480" fmla="*/ 366603 h 622144"/>
              <a:gd name="connsiteX2481" fmla="*/ 1968050 w 3245936"/>
              <a:gd name="connsiteY2481" fmla="*/ 364003 h 622144"/>
              <a:gd name="connsiteX2482" fmla="*/ 1842301 w 3245936"/>
              <a:gd name="connsiteY2482" fmla="*/ 381938 h 622144"/>
              <a:gd name="connsiteX2483" fmla="*/ 1842273 w 3245936"/>
              <a:gd name="connsiteY2483" fmla="*/ 382871 h 622144"/>
              <a:gd name="connsiteX2484" fmla="*/ 1837996 w 3245936"/>
              <a:gd name="connsiteY2484" fmla="*/ 385548 h 622144"/>
              <a:gd name="connsiteX2485" fmla="*/ 1835320 w 3245936"/>
              <a:gd name="connsiteY2485" fmla="*/ 381262 h 622144"/>
              <a:gd name="connsiteX2486" fmla="*/ 1835643 w 3245936"/>
              <a:gd name="connsiteY2486" fmla="*/ 380547 h 622144"/>
              <a:gd name="connsiteX2487" fmla="*/ 1754595 w 3245936"/>
              <a:gd name="connsiteY2487" fmla="*/ 331979 h 622144"/>
              <a:gd name="connsiteX2488" fmla="*/ 1750900 w 3245936"/>
              <a:gd name="connsiteY2488" fmla="*/ 333361 h 622144"/>
              <a:gd name="connsiteX2489" fmla="*/ 1748194 w 3245936"/>
              <a:gd name="connsiteY2489" fmla="*/ 330379 h 622144"/>
              <a:gd name="connsiteX2490" fmla="*/ 1682423 w 3245936"/>
              <a:gd name="connsiteY2490" fmla="*/ 331311 h 622144"/>
              <a:gd name="connsiteX2491" fmla="*/ 1549655 w 3245936"/>
              <a:gd name="connsiteY2491" fmla="*/ 382148 h 622144"/>
              <a:gd name="connsiteX2492" fmla="*/ 1549703 w 3245936"/>
              <a:gd name="connsiteY2492" fmla="*/ 383814 h 622144"/>
              <a:gd name="connsiteX2493" fmla="*/ 1545417 w 3245936"/>
              <a:gd name="connsiteY2493" fmla="*/ 386481 h 622144"/>
              <a:gd name="connsiteX2494" fmla="*/ 1542702 w 3245936"/>
              <a:gd name="connsiteY2494" fmla="*/ 383452 h 622144"/>
              <a:gd name="connsiteX2495" fmla="*/ 1395331 w 3245936"/>
              <a:gd name="connsiteY2495" fmla="*/ 383795 h 622144"/>
              <a:gd name="connsiteX2496" fmla="*/ 1360889 w 3245936"/>
              <a:gd name="connsiteY2496" fmla="*/ 413342 h 622144"/>
              <a:gd name="connsiteX2497" fmla="*/ 1361451 w 3245936"/>
              <a:gd name="connsiteY2497" fmla="*/ 416152 h 622144"/>
              <a:gd name="connsiteX2498" fmla="*/ 1357165 w 3245936"/>
              <a:gd name="connsiteY2498" fmla="*/ 418828 h 622144"/>
              <a:gd name="connsiteX2499" fmla="*/ 1354831 w 3245936"/>
              <a:gd name="connsiteY2499" fmla="*/ 416971 h 622144"/>
              <a:gd name="connsiteX2500" fmla="*/ 1211470 w 3245936"/>
              <a:gd name="connsiteY2500" fmla="*/ 470292 h 622144"/>
              <a:gd name="connsiteX2501" fmla="*/ 1211518 w 3245936"/>
              <a:gd name="connsiteY2501" fmla="*/ 471911 h 622144"/>
              <a:gd name="connsiteX2502" fmla="*/ 1207222 w 3245936"/>
              <a:gd name="connsiteY2502" fmla="*/ 474597 h 622144"/>
              <a:gd name="connsiteX2503" fmla="*/ 1205165 w 3245936"/>
              <a:gd name="connsiteY2503" fmla="*/ 473197 h 622144"/>
              <a:gd name="connsiteX2504" fmla="*/ 1106876 w 3245936"/>
              <a:gd name="connsiteY2504" fmla="*/ 530128 h 622144"/>
              <a:gd name="connsiteX2505" fmla="*/ 1107152 w 3245936"/>
              <a:gd name="connsiteY2505" fmla="*/ 532385 h 622144"/>
              <a:gd name="connsiteX2506" fmla="*/ 1102866 w 3245936"/>
              <a:gd name="connsiteY2506" fmla="*/ 535071 h 622144"/>
              <a:gd name="connsiteX2507" fmla="*/ 1100190 w 3245936"/>
              <a:gd name="connsiteY2507" fmla="*/ 530776 h 622144"/>
              <a:gd name="connsiteX2508" fmla="*/ 1100485 w 3245936"/>
              <a:gd name="connsiteY2508" fmla="*/ 530147 h 622144"/>
              <a:gd name="connsiteX2509" fmla="*/ 973393 w 3245936"/>
              <a:gd name="connsiteY2509" fmla="*/ 453452 h 622144"/>
              <a:gd name="connsiteX2510" fmla="*/ 969783 w 3245936"/>
              <a:gd name="connsiteY2510" fmla="*/ 454766 h 622144"/>
              <a:gd name="connsiteX2511" fmla="*/ 967602 w 3245936"/>
              <a:gd name="connsiteY2511" fmla="*/ 453204 h 622144"/>
              <a:gd name="connsiteX2512" fmla="*/ 822917 w 3245936"/>
              <a:gd name="connsiteY2512" fmla="*/ 523175 h 622144"/>
              <a:gd name="connsiteX2513" fmla="*/ 823079 w 3245936"/>
              <a:gd name="connsiteY2513" fmla="*/ 525099 h 622144"/>
              <a:gd name="connsiteX2514" fmla="*/ 818793 w 3245936"/>
              <a:gd name="connsiteY2514" fmla="*/ 527785 h 622144"/>
              <a:gd name="connsiteX2515" fmla="*/ 816116 w 3245936"/>
              <a:gd name="connsiteY2515" fmla="*/ 523489 h 622144"/>
              <a:gd name="connsiteX2516" fmla="*/ 816297 w 3245936"/>
              <a:gd name="connsiteY2516" fmla="*/ 523098 h 622144"/>
              <a:gd name="connsiteX2517" fmla="*/ 691824 w 3245936"/>
              <a:gd name="connsiteY2517" fmla="*/ 461034 h 622144"/>
              <a:gd name="connsiteX2518" fmla="*/ 688052 w 3245936"/>
              <a:gd name="connsiteY2518" fmla="*/ 462596 h 622144"/>
              <a:gd name="connsiteX2519" fmla="*/ 685576 w 3245936"/>
              <a:gd name="connsiteY2519" fmla="*/ 460357 h 622144"/>
              <a:gd name="connsiteX2520" fmla="*/ 620339 w 3245936"/>
              <a:gd name="connsiteY2520" fmla="*/ 479636 h 622144"/>
              <a:gd name="connsiteX2521" fmla="*/ 620349 w 3245936"/>
              <a:gd name="connsiteY2521" fmla="*/ 481198 h 622144"/>
              <a:gd name="connsiteX2522" fmla="*/ 616062 w 3245936"/>
              <a:gd name="connsiteY2522" fmla="*/ 483865 h 622144"/>
              <a:gd name="connsiteX2523" fmla="*/ 613386 w 3245936"/>
              <a:gd name="connsiteY2523" fmla="*/ 479588 h 622144"/>
              <a:gd name="connsiteX2524" fmla="*/ 613843 w 3245936"/>
              <a:gd name="connsiteY2524" fmla="*/ 478579 h 622144"/>
              <a:gd name="connsiteX2525" fmla="*/ 485846 w 3245936"/>
              <a:gd name="connsiteY2525" fmla="*/ 379147 h 622144"/>
              <a:gd name="connsiteX2526" fmla="*/ 482560 w 3245936"/>
              <a:gd name="connsiteY2526" fmla="*/ 380138 h 622144"/>
              <a:gd name="connsiteX2527" fmla="*/ 479874 w 3245936"/>
              <a:gd name="connsiteY2527" fmla="*/ 376233 h 622144"/>
              <a:gd name="connsiteX2528" fmla="*/ 323940 w 3245936"/>
              <a:gd name="connsiteY2528" fmla="*/ 337428 h 622144"/>
              <a:gd name="connsiteX2529" fmla="*/ 319864 w 3245936"/>
              <a:gd name="connsiteY2529" fmla="*/ 339637 h 622144"/>
              <a:gd name="connsiteX2530" fmla="*/ 317530 w 3245936"/>
              <a:gd name="connsiteY2530" fmla="*/ 337799 h 622144"/>
              <a:gd name="connsiteX2531" fmla="*/ 186504 w 3245936"/>
              <a:gd name="connsiteY2531" fmla="*/ 388072 h 622144"/>
              <a:gd name="connsiteX2532" fmla="*/ 186561 w 3245936"/>
              <a:gd name="connsiteY2532" fmla="*/ 389748 h 622144"/>
              <a:gd name="connsiteX2533" fmla="*/ 182275 w 3245936"/>
              <a:gd name="connsiteY2533" fmla="*/ 392434 h 622144"/>
              <a:gd name="connsiteX2534" fmla="*/ 179598 w 3245936"/>
              <a:gd name="connsiteY2534" fmla="*/ 388148 h 622144"/>
              <a:gd name="connsiteX2535" fmla="*/ 180017 w 3245936"/>
              <a:gd name="connsiteY2535" fmla="*/ 387215 h 622144"/>
              <a:gd name="connsiteX2536" fmla="*/ 68337 w 3245936"/>
              <a:gd name="connsiteY2536" fmla="*/ 305909 h 622144"/>
              <a:gd name="connsiteX2537" fmla="*/ 64946 w 3245936"/>
              <a:gd name="connsiteY2537" fmla="*/ 307014 h 622144"/>
              <a:gd name="connsiteX2538" fmla="*/ 62269 w 3245936"/>
              <a:gd name="connsiteY2538" fmla="*/ 302728 h 622144"/>
              <a:gd name="connsiteX2539" fmla="*/ 63412 w 3245936"/>
              <a:gd name="connsiteY2539" fmla="*/ 300918 h 622144"/>
              <a:gd name="connsiteX2540" fmla="*/ 5434 w 3245936"/>
              <a:gd name="connsiteY2540" fmla="*/ 222251 h 622144"/>
              <a:gd name="connsiteX2541" fmla="*/ 2776 w 3245936"/>
              <a:gd name="connsiteY2541" fmla="*/ 222670 h 622144"/>
              <a:gd name="connsiteX2542" fmla="*/ 90 w 3245936"/>
              <a:gd name="connsiteY2542" fmla="*/ 218394 h 622144"/>
              <a:gd name="connsiteX2543" fmla="*/ 4386 w 3245936"/>
              <a:gd name="connsiteY2543" fmla="*/ 215708 h 622144"/>
              <a:gd name="connsiteX2544" fmla="*/ 6948 w 3245936"/>
              <a:gd name="connsiteY2544" fmla="*/ 218184 h 622144"/>
              <a:gd name="connsiteX2545" fmla="*/ 169797 w 3245936"/>
              <a:gd name="connsiteY2545" fmla="*/ 191447 h 622144"/>
              <a:gd name="connsiteX2546" fmla="*/ 169826 w 3245936"/>
              <a:gd name="connsiteY2546" fmla="*/ 190514 h 622144"/>
              <a:gd name="connsiteX2547" fmla="*/ 174112 w 3245936"/>
              <a:gd name="connsiteY2547" fmla="*/ 187837 h 622144"/>
              <a:gd name="connsiteX2548" fmla="*/ 175722 w 3245936"/>
              <a:gd name="connsiteY2548" fmla="*/ 188761 h 622144"/>
              <a:gd name="connsiteX2549" fmla="*/ 303404 w 3245936"/>
              <a:gd name="connsiteY2549" fmla="*/ 83996 h 622144"/>
              <a:gd name="connsiteX2550" fmla="*/ 302938 w 3245936"/>
              <a:gd name="connsiteY2550" fmla="*/ 81291 h 622144"/>
              <a:gd name="connsiteX2551" fmla="*/ 307224 w 3245936"/>
              <a:gd name="connsiteY2551" fmla="*/ 78614 h 622144"/>
              <a:gd name="connsiteX2552" fmla="*/ 309510 w 3245936"/>
              <a:gd name="connsiteY2552" fmla="*/ 80367 h 622144"/>
              <a:gd name="connsiteX2553" fmla="*/ 458443 w 3245936"/>
              <a:gd name="connsiteY2553" fmla="*/ 19731 h 622144"/>
              <a:gd name="connsiteX2554" fmla="*/ 458367 w 3245936"/>
              <a:gd name="connsiteY2554" fmla="*/ 18007 h 622144"/>
              <a:gd name="connsiteX2555" fmla="*/ 462653 w 3245936"/>
              <a:gd name="connsiteY2555" fmla="*/ 15330 h 622144"/>
              <a:gd name="connsiteX2556" fmla="*/ 465320 w 3245936"/>
              <a:gd name="connsiteY2556" fmla="*/ 18054 h 622144"/>
              <a:gd name="connsiteX2557" fmla="*/ 644733 w 3245936"/>
              <a:gd name="connsiteY2557" fmla="*/ 3386 h 622144"/>
              <a:gd name="connsiteX2558" fmla="*/ 644742 w 3245936"/>
              <a:gd name="connsiteY2558" fmla="*/ 2776 h 622144"/>
              <a:gd name="connsiteX2559" fmla="*/ 649028 w 3245936"/>
              <a:gd name="connsiteY2559" fmla="*/ 90 h 622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</a:cxnLst>
            <a:rect l="l" t="t" r="r" b="b"/>
            <a:pathLst>
              <a:path w="3245936" h="622144">
                <a:moveTo>
                  <a:pt x="2703923" y="506554"/>
                </a:moveTo>
                <a:lnTo>
                  <a:pt x="2600434" y="616358"/>
                </a:lnTo>
                <a:cubicBezTo>
                  <a:pt x="2600796" y="616786"/>
                  <a:pt x="2601082" y="617272"/>
                  <a:pt x="2601206" y="617853"/>
                </a:cubicBezTo>
                <a:lnTo>
                  <a:pt x="2780628" y="603185"/>
                </a:lnTo>
                <a:cubicBezTo>
                  <a:pt x="2780647" y="602985"/>
                  <a:pt x="2780600" y="602766"/>
                  <a:pt x="2780647" y="602566"/>
                </a:cubicBezTo>
                <a:cubicBezTo>
                  <a:pt x="2780800" y="601861"/>
                  <a:pt x="2781200" y="601318"/>
                  <a:pt x="2781685" y="600842"/>
                </a:cubicBezTo>
                <a:lnTo>
                  <a:pt x="2707962" y="506706"/>
                </a:lnTo>
                <a:cubicBezTo>
                  <a:pt x="2707181" y="507192"/>
                  <a:pt x="2706219" y="507382"/>
                  <a:pt x="2705247" y="507163"/>
                </a:cubicBezTo>
                <a:cubicBezTo>
                  <a:pt x="2704752" y="507059"/>
                  <a:pt x="2704314" y="506839"/>
                  <a:pt x="2703923" y="506554"/>
                </a:cubicBezTo>
                <a:close/>
                <a:moveTo>
                  <a:pt x="2621056" y="495514"/>
                </a:moveTo>
                <a:cubicBezTo>
                  <a:pt x="2621046" y="495562"/>
                  <a:pt x="2621075" y="495629"/>
                  <a:pt x="2621056" y="495676"/>
                </a:cubicBezTo>
                <a:cubicBezTo>
                  <a:pt x="2620665" y="497391"/>
                  <a:pt x="2619084" y="498467"/>
                  <a:pt x="2617379" y="498372"/>
                </a:cubicBezTo>
                <a:lnTo>
                  <a:pt x="2598663" y="615167"/>
                </a:lnTo>
                <a:cubicBezTo>
                  <a:pt x="2599101" y="615282"/>
                  <a:pt x="2599510" y="615472"/>
                  <a:pt x="2599882" y="615720"/>
                </a:cubicBezTo>
                <a:lnTo>
                  <a:pt x="2703371" y="505934"/>
                </a:lnTo>
                <a:cubicBezTo>
                  <a:pt x="2702828" y="505287"/>
                  <a:pt x="2702561" y="504496"/>
                  <a:pt x="2702571" y="503649"/>
                </a:cubicBezTo>
                <a:close/>
                <a:moveTo>
                  <a:pt x="2777676" y="476626"/>
                </a:moveTo>
                <a:lnTo>
                  <a:pt x="2709486" y="502820"/>
                </a:lnTo>
                <a:cubicBezTo>
                  <a:pt x="2709619" y="503344"/>
                  <a:pt x="2709677" y="503915"/>
                  <a:pt x="2709524" y="504487"/>
                </a:cubicBezTo>
                <a:cubicBezTo>
                  <a:pt x="2709372" y="505201"/>
                  <a:pt x="2708972" y="505744"/>
                  <a:pt x="2708486" y="506211"/>
                </a:cubicBezTo>
                <a:lnTo>
                  <a:pt x="2782209" y="600356"/>
                </a:lnTo>
                <a:cubicBezTo>
                  <a:pt x="2782619" y="600099"/>
                  <a:pt x="2783038" y="599927"/>
                  <a:pt x="2783505" y="599851"/>
                </a:cubicBezTo>
                <a:close/>
                <a:moveTo>
                  <a:pt x="2492335" y="472006"/>
                </a:moveTo>
                <a:cubicBezTo>
                  <a:pt x="2492154" y="472597"/>
                  <a:pt x="2491811" y="473111"/>
                  <a:pt x="2491373" y="473530"/>
                </a:cubicBezTo>
                <a:lnTo>
                  <a:pt x="2596024" y="615510"/>
                </a:lnTo>
                <a:cubicBezTo>
                  <a:pt x="2596586" y="615196"/>
                  <a:pt x="2597243" y="615062"/>
                  <a:pt x="2597920" y="615120"/>
                </a:cubicBezTo>
                <a:lnTo>
                  <a:pt x="2616646" y="498305"/>
                </a:lnTo>
                <a:cubicBezTo>
                  <a:pt x="2614979" y="497857"/>
                  <a:pt x="2613931" y="496295"/>
                  <a:pt x="2614065" y="494600"/>
                </a:cubicBezTo>
                <a:close/>
                <a:moveTo>
                  <a:pt x="2688226" y="466025"/>
                </a:moveTo>
                <a:lnTo>
                  <a:pt x="2620961" y="493933"/>
                </a:lnTo>
                <a:cubicBezTo>
                  <a:pt x="2621046" y="494247"/>
                  <a:pt x="2621085" y="494590"/>
                  <a:pt x="2621065" y="494905"/>
                </a:cubicBezTo>
                <a:lnTo>
                  <a:pt x="2702571" y="503029"/>
                </a:lnTo>
                <a:cubicBezTo>
                  <a:pt x="2702580" y="502982"/>
                  <a:pt x="2702561" y="502925"/>
                  <a:pt x="2702571" y="502868"/>
                </a:cubicBezTo>
                <a:cubicBezTo>
                  <a:pt x="2702819" y="501877"/>
                  <a:pt x="2703457" y="501086"/>
                  <a:pt x="2704295" y="500591"/>
                </a:cubicBezTo>
                <a:close/>
                <a:moveTo>
                  <a:pt x="2552524" y="451432"/>
                </a:moveTo>
                <a:lnTo>
                  <a:pt x="2492468" y="470368"/>
                </a:lnTo>
                <a:cubicBezTo>
                  <a:pt x="2492516" y="470654"/>
                  <a:pt x="2492468" y="470959"/>
                  <a:pt x="2492440" y="471273"/>
                </a:cubicBezTo>
                <a:lnTo>
                  <a:pt x="2614179" y="493866"/>
                </a:lnTo>
                <a:cubicBezTo>
                  <a:pt x="2614245" y="493657"/>
                  <a:pt x="2614350" y="493466"/>
                  <a:pt x="2614445" y="493276"/>
                </a:cubicBezTo>
                <a:close/>
                <a:moveTo>
                  <a:pt x="2855228" y="450032"/>
                </a:moveTo>
                <a:cubicBezTo>
                  <a:pt x="2854418" y="450642"/>
                  <a:pt x="2853371" y="450937"/>
                  <a:pt x="2852294" y="450690"/>
                </a:cubicBezTo>
                <a:cubicBezTo>
                  <a:pt x="2852228" y="450671"/>
                  <a:pt x="2852170" y="450613"/>
                  <a:pt x="2852094" y="450594"/>
                </a:cubicBezTo>
                <a:lnTo>
                  <a:pt x="2785953" y="600346"/>
                </a:lnTo>
                <a:cubicBezTo>
                  <a:pt x="2786476" y="600661"/>
                  <a:pt x="2786924" y="601089"/>
                  <a:pt x="2787210" y="601642"/>
                </a:cubicBezTo>
                <a:lnTo>
                  <a:pt x="2936153" y="540996"/>
                </a:lnTo>
                <a:cubicBezTo>
                  <a:pt x="2935991" y="540434"/>
                  <a:pt x="2935933" y="539863"/>
                  <a:pt x="2936076" y="539263"/>
                </a:cubicBezTo>
                <a:cubicBezTo>
                  <a:pt x="2936200" y="538691"/>
                  <a:pt x="2936524" y="538186"/>
                  <a:pt x="2936896" y="537758"/>
                </a:cubicBezTo>
                <a:close/>
                <a:moveTo>
                  <a:pt x="2849989" y="448851"/>
                </a:moveTo>
                <a:lnTo>
                  <a:pt x="2778561" y="476283"/>
                </a:lnTo>
                <a:lnTo>
                  <a:pt x="2784400" y="599870"/>
                </a:lnTo>
                <a:cubicBezTo>
                  <a:pt x="2784581" y="599889"/>
                  <a:pt x="2784752" y="599842"/>
                  <a:pt x="2784924" y="599889"/>
                </a:cubicBezTo>
                <a:cubicBezTo>
                  <a:pt x="2785019" y="599908"/>
                  <a:pt x="2785067" y="599956"/>
                  <a:pt x="2785143" y="599984"/>
                </a:cubicBezTo>
                <a:lnTo>
                  <a:pt x="2851294" y="450232"/>
                </a:lnTo>
                <a:cubicBezTo>
                  <a:pt x="2850723" y="449880"/>
                  <a:pt x="2850275" y="449423"/>
                  <a:pt x="2849989" y="448851"/>
                </a:cubicBezTo>
                <a:close/>
                <a:moveTo>
                  <a:pt x="2856571" y="448061"/>
                </a:moveTo>
                <a:cubicBezTo>
                  <a:pt x="2856438" y="448642"/>
                  <a:pt x="2856133" y="449108"/>
                  <a:pt x="2855771" y="449518"/>
                </a:cubicBezTo>
                <a:lnTo>
                  <a:pt x="2937438" y="537262"/>
                </a:lnTo>
                <a:cubicBezTo>
                  <a:pt x="2938019" y="536805"/>
                  <a:pt x="2938753" y="536586"/>
                  <a:pt x="2939534" y="536567"/>
                </a:cubicBezTo>
                <a:lnTo>
                  <a:pt x="2944630" y="465187"/>
                </a:lnTo>
                <a:cubicBezTo>
                  <a:pt x="2944534" y="465187"/>
                  <a:pt x="2944458" y="465206"/>
                  <a:pt x="2944363" y="465187"/>
                </a:cubicBezTo>
                <a:cubicBezTo>
                  <a:pt x="2942629" y="464787"/>
                  <a:pt x="2941553" y="463177"/>
                  <a:pt x="2941667" y="461453"/>
                </a:cubicBezTo>
                <a:close/>
                <a:moveTo>
                  <a:pt x="2570259" y="445841"/>
                </a:moveTo>
                <a:lnTo>
                  <a:pt x="2553533" y="451109"/>
                </a:lnTo>
                <a:lnTo>
                  <a:pt x="2614846" y="492504"/>
                </a:lnTo>
                <a:close/>
                <a:moveTo>
                  <a:pt x="1130051" y="445003"/>
                </a:moveTo>
                <a:cubicBezTo>
                  <a:pt x="1129403" y="446498"/>
                  <a:pt x="1127869" y="447394"/>
                  <a:pt x="1126231" y="447108"/>
                </a:cubicBezTo>
                <a:lnTo>
                  <a:pt x="1104800" y="528270"/>
                </a:lnTo>
                <a:cubicBezTo>
                  <a:pt x="1105486" y="528509"/>
                  <a:pt x="1106067" y="528928"/>
                  <a:pt x="1106476" y="529499"/>
                </a:cubicBezTo>
                <a:lnTo>
                  <a:pt x="1204774" y="472540"/>
                </a:lnTo>
                <a:cubicBezTo>
                  <a:pt x="1204460" y="471854"/>
                  <a:pt x="1204307" y="471092"/>
                  <a:pt x="1204488" y="470301"/>
                </a:cubicBezTo>
                <a:cubicBezTo>
                  <a:pt x="1204498" y="470273"/>
                  <a:pt x="1204507" y="470254"/>
                  <a:pt x="1204507" y="470235"/>
                </a:cubicBezTo>
                <a:close/>
                <a:moveTo>
                  <a:pt x="1123316" y="444203"/>
                </a:moveTo>
                <a:lnTo>
                  <a:pt x="974031" y="451509"/>
                </a:lnTo>
                <a:cubicBezTo>
                  <a:pt x="974012" y="451709"/>
                  <a:pt x="974050" y="451870"/>
                  <a:pt x="974002" y="452061"/>
                </a:cubicBezTo>
                <a:cubicBezTo>
                  <a:pt x="973955" y="452290"/>
                  <a:pt x="973812" y="452490"/>
                  <a:pt x="973717" y="452690"/>
                </a:cubicBezTo>
                <a:lnTo>
                  <a:pt x="1100799" y="529376"/>
                </a:lnTo>
                <a:cubicBezTo>
                  <a:pt x="1101599" y="528366"/>
                  <a:pt x="1102885" y="527851"/>
                  <a:pt x="1104228" y="528070"/>
                </a:cubicBezTo>
                <a:lnTo>
                  <a:pt x="1125650" y="446908"/>
                </a:lnTo>
                <a:cubicBezTo>
                  <a:pt x="1124421" y="446470"/>
                  <a:pt x="1123526" y="445451"/>
                  <a:pt x="1123316" y="444203"/>
                </a:cubicBezTo>
                <a:close/>
                <a:moveTo>
                  <a:pt x="2760302" y="436145"/>
                </a:moveTo>
                <a:lnTo>
                  <a:pt x="2688798" y="465796"/>
                </a:lnTo>
                <a:lnTo>
                  <a:pt x="2704866" y="500381"/>
                </a:lnTo>
                <a:cubicBezTo>
                  <a:pt x="2705485" y="500153"/>
                  <a:pt x="2706162" y="500039"/>
                  <a:pt x="2706857" y="500201"/>
                </a:cubicBezTo>
                <a:cubicBezTo>
                  <a:pt x="2707276" y="500296"/>
                  <a:pt x="2707619" y="500496"/>
                  <a:pt x="2707952" y="500696"/>
                </a:cubicBezTo>
                <a:close/>
                <a:moveTo>
                  <a:pt x="2773389" y="432125"/>
                </a:moveTo>
                <a:lnTo>
                  <a:pt x="2708676" y="501363"/>
                </a:lnTo>
                <a:cubicBezTo>
                  <a:pt x="2708867" y="501562"/>
                  <a:pt x="2709048" y="501782"/>
                  <a:pt x="2709181" y="502039"/>
                </a:cubicBezTo>
                <a:lnTo>
                  <a:pt x="2777647" y="475740"/>
                </a:lnTo>
                <a:lnTo>
                  <a:pt x="2775637" y="433183"/>
                </a:lnTo>
                <a:cubicBezTo>
                  <a:pt x="2775447" y="433163"/>
                  <a:pt x="2775294" y="433221"/>
                  <a:pt x="2775104" y="433163"/>
                </a:cubicBezTo>
                <a:cubicBezTo>
                  <a:pt x="2774408" y="433021"/>
                  <a:pt x="2773865" y="432621"/>
                  <a:pt x="2773389" y="432125"/>
                </a:cubicBezTo>
                <a:close/>
                <a:moveTo>
                  <a:pt x="3069379" y="432040"/>
                </a:moveTo>
                <a:lnTo>
                  <a:pt x="2948678" y="461243"/>
                </a:lnTo>
                <a:cubicBezTo>
                  <a:pt x="2948735" y="461653"/>
                  <a:pt x="2948744" y="462081"/>
                  <a:pt x="2948630" y="462520"/>
                </a:cubicBezTo>
                <a:cubicBezTo>
                  <a:pt x="2948268" y="464148"/>
                  <a:pt x="2946801" y="465187"/>
                  <a:pt x="2945201" y="465206"/>
                </a:cubicBezTo>
                <a:lnTo>
                  <a:pt x="2940096" y="536586"/>
                </a:lnTo>
                <a:cubicBezTo>
                  <a:pt x="2940181" y="536605"/>
                  <a:pt x="2940267" y="536567"/>
                  <a:pt x="2940362" y="536605"/>
                </a:cubicBezTo>
                <a:cubicBezTo>
                  <a:pt x="2941001" y="536738"/>
                  <a:pt x="2941515" y="537091"/>
                  <a:pt x="2941972" y="537519"/>
                </a:cubicBezTo>
                <a:lnTo>
                  <a:pt x="3069655" y="432763"/>
                </a:lnTo>
                <a:cubicBezTo>
                  <a:pt x="3069521" y="432554"/>
                  <a:pt x="3069464" y="432278"/>
                  <a:pt x="3069379" y="432040"/>
                </a:cubicBezTo>
                <a:close/>
                <a:moveTo>
                  <a:pt x="2784496" y="431640"/>
                </a:moveTo>
                <a:cubicBezTo>
                  <a:pt x="2783924" y="433411"/>
                  <a:pt x="2782143" y="434497"/>
                  <a:pt x="2780323" y="434068"/>
                </a:cubicBezTo>
                <a:cubicBezTo>
                  <a:pt x="2779352" y="433830"/>
                  <a:pt x="2778571" y="433240"/>
                  <a:pt x="2778094" y="432440"/>
                </a:cubicBezTo>
                <a:cubicBezTo>
                  <a:pt x="2777618" y="432811"/>
                  <a:pt x="2777104" y="433106"/>
                  <a:pt x="2776523" y="433221"/>
                </a:cubicBezTo>
                <a:lnTo>
                  <a:pt x="2778514" y="475397"/>
                </a:lnTo>
                <a:lnTo>
                  <a:pt x="2849685" y="448080"/>
                </a:lnTo>
                <a:cubicBezTo>
                  <a:pt x="2849570" y="447642"/>
                  <a:pt x="2849542" y="447175"/>
                  <a:pt x="2849618" y="446680"/>
                </a:cubicBezTo>
                <a:close/>
                <a:moveTo>
                  <a:pt x="2772513" y="431059"/>
                </a:moveTo>
                <a:lnTo>
                  <a:pt x="2761854" y="435478"/>
                </a:lnTo>
                <a:lnTo>
                  <a:pt x="2712810" y="496000"/>
                </a:lnTo>
                <a:lnTo>
                  <a:pt x="2772951" y="431687"/>
                </a:lnTo>
                <a:cubicBezTo>
                  <a:pt x="2772913" y="431611"/>
                  <a:pt x="2772884" y="431573"/>
                  <a:pt x="2772837" y="431506"/>
                </a:cubicBezTo>
                <a:cubicBezTo>
                  <a:pt x="2772722" y="431363"/>
                  <a:pt x="2772608" y="431239"/>
                  <a:pt x="2772513" y="431059"/>
                </a:cubicBezTo>
                <a:close/>
                <a:moveTo>
                  <a:pt x="2520205" y="429611"/>
                </a:moveTo>
                <a:lnTo>
                  <a:pt x="2491278" y="468358"/>
                </a:lnTo>
                <a:cubicBezTo>
                  <a:pt x="2491630" y="468673"/>
                  <a:pt x="2491916" y="469063"/>
                  <a:pt x="2492135" y="469520"/>
                </a:cubicBezTo>
                <a:lnTo>
                  <a:pt x="2551533" y="450775"/>
                </a:lnTo>
                <a:close/>
                <a:moveTo>
                  <a:pt x="2767436" y="428620"/>
                </a:moveTo>
                <a:lnTo>
                  <a:pt x="2763035" y="434030"/>
                </a:lnTo>
                <a:lnTo>
                  <a:pt x="2772199" y="430230"/>
                </a:lnTo>
                <a:cubicBezTo>
                  <a:pt x="2772113" y="429906"/>
                  <a:pt x="2772084" y="429573"/>
                  <a:pt x="2772103" y="429211"/>
                </a:cubicBezTo>
                <a:close/>
                <a:moveTo>
                  <a:pt x="2865039" y="421695"/>
                </a:moveTo>
                <a:lnTo>
                  <a:pt x="2854952" y="444203"/>
                </a:lnTo>
                <a:cubicBezTo>
                  <a:pt x="2856066" y="444879"/>
                  <a:pt x="2856704" y="446108"/>
                  <a:pt x="2856590" y="447451"/>
                </a:cubicBezTo>
                <a:lnTo>
                  <a:pt x="2941705" y="460853"/>
                </a:lnTo>
                <a:cubicBezTo>
                  <a:pt x="2941725" y="460710"/>
                  <a:pt x="2941801" y="460615"/>
                  <a:pt x="2941858" y="460510"/>
                </a:cubicBezTo>
                <a:close/>
                <a:moveTo>
                  <a:pt x="2774475" y="419924"/>
                </a:moveTo>
                <a:lnTo>
                  <a:pt x="2767941" y="427991"/>
                </a:lnTo>
                <a:lnTo>
                  <a:pt x="2772122" y="428534"/>
                </a:lnTo>
                <a:cubicBezTo>
                  <a:pt x="2772122" y="428515"/>
                  <a:pt x="2772122" y="428515"/>
                  <a:pt x="2772122" y="428496"/>
                </a:cubicBezTo>
                <a:cubicBezTo>
                  <a:pt x="2772446" y="427106"/>
                  <a:pt x="2773561" y="426096"/>
                  <a:pt x="2774894" y="425839"/>
                </a:cubicBezTo>
                <a:close/>
                <a:moveTo>
                  <a:pt x="2663537" y="418590"/>
                </a:moveTo>
                <a:lnTo>
                  <a:pt x="2619656" y="491980"/>
                </a:lnTo>
                <a:cubicBezTo>
                  <a:pt x="2620084" y="492276"/>
                  <a:pt x="2620399" y="492676"/>
                  <a:pt x="2620656" y="493114"/>
                </a:cubicBezTo>
                <a:lnTo>
                  <a:pt x="2687845" y="465234"/>
                </a:lnTo>
                <a:lnTo>
                  <a:pt x="2666261" y="418743"/>
                </a:lnTo>
                <a:cubicBezTo>
                  <a:pt x="2665642" y="418971"/>
                  <a:pt x="2664966" y="419095"/>
                  <a:pt x="2664261" y="418933"/>
                </a:cubicBezTo>
                <a:cubicBezTo>
                  <a:pt x="2663995" y="418857"/>
                  <a:pt x="2663785" y="418714"/>
                  <a:pt x="2663537" y="418590"/>
                </a:cubicBezTo>
                <a:close/>
                <a:moveTo>
                  <a:pt x="2397266" y="417724"/>
                </a:moveTo>
                <a:lnTo>
                  <a:pt x="2333801" y="425591"/>
                </a:lnTo>
                <a:cubicBezTo>
                  <a:pt x="2333801" y="425782"/>
                  <a:pt x="2333820" y="425963"/>
                  <a:pt x="2333791" y="426144"/>
                </a:cubicBezTo>
                <a:lnTo>
                  <a:pt x="2485667" y="469606"/>
                </a:lnTo>
                <a:close/>
                <a:moveTo>
                  <a:pt x="2661890" y="416923"/>
                </a:moveTo>
                <a:lnTo>
                  <a:pt x="2571002" y="445613"/>
                </a:lnTo>
                <a:lnTo>
                  <a:pt x="2615398" y="492085"/>
                </a:lnTo>
                <a:cubicBezTo>
                  <a:pt x="2616217" y="491457"/>
                  <a:pt x="2617284" y="491142"/>
                  <a:pt x="2618379" y="491371"/>
                </a:cubicBezTo>
                <a:cubicBezTo>
                  <a:pt x="2618646" y="491438"/>
                  <a:pt x="2618865" y="491590"/>
                  <a:pt x="2619103" y="491704"/>
                </a:cubicBezTo>
                <a:lnTo>
                  <a:pt x="2662985" y="418352"/>
                </a:lnTo>
                <a:cubicBezTo>
                  <a:pt x="2662490" y="417981"/>
                  <a:pt x="2662147" y="417485"/>
                  <a:pt x="2661890" y="416923"/>
                </a:cubicBezTo>
                <a:close/>
                <a:moveTo>
                  <a:pt x="2668567" y="416219"/>
                </a:moveTo>
                <a:cubicBezTo>
                  <a:pt x="2668557" y="416219"/>
                  <a:pt x="2668567" y="416238"/>
                  <a:pt x="2668567" y="416257"/>
                </a:cubicBezTo>
                <a:cubicBezTo>
                  <a:pt x="2668319" y="417257"/>
                  <a:pt x="2667681" y="418038"/>
                  <a:pt x="2666852" y="418524"/>
                </a:cubicBezTo>
                <a:lnTo>
                  <a:pt x="2688436" y="464987"/>
                </a:lnTo>
                <a:lnTo>
                  <a:pt x="2761464" y="434688"/>
                </a:lnTo>
                <a:lnTo>
                  <a:pt x="2766484" y="428496"/>
                </a:lnTo>
                <a:close/>
                <a:moveTo>
                  <a:pt x="2537550" y="411599"/>
                </a:moveTo>
                <a:cubicBezTo>
                  <a:pt x="2536731" y="412237"/>
                  <a:pt x="2535664" y="412552"/>
                  <a:pt x="2534578" y="412313"/>
                </a:cubicBezTo>
                <a:cubicBezTo>
                  <a:pt x="2534169" y="412209"/>
                  <a:pt x="2533826" y="412018"/>
                  <a:pt x="2533492" y="411818"/>
                </a:cubicBezTo>
                <a:lnTo>
                  <a:pt x="2520710" y="428925"/>
                </a:lnTo>
                <a:lnTo>
                  <a:pt x="2552562" y="450461"/>
                </a:lnTo>
                <a:lnTo>
                  <a:pt x="2569535" y="445098"/>
                </a:lnTo>
                <a:close/>
                <a:moveTo>
                  <a:pt x="1189401" y="410189"/>
                </a:moveTo>
                <a:lnTo>
                  <a:pt x="1130079" y="442279"/>
                </a:lnTo>
                <a:cubicBezTo>
                  <a:pt x="1130355" y="442946"/>
                  <a:pt x="1130498" y="443670"/>
                  <a:pt x="1130317" y="444422"/>
                </a:cubicBezTo>
                <a:cubicBezTo>
                  <a:pt x="1130308" y="444441"/>
                  <a:pt x="1130298" y="444460"/>
                  <a:pt x="1130289" y="444489"/>
                </a:cubicBezTo>
                <a:lnTo>
                  <a:pt x="1204755" y="469711"/>
                </a:lnTo>
                <a:cubicBezTo>
                  <a:pt x="1205127" y="468863"/>
                  <a:pt x="1205774" y="468225"/>
                  <a:pt x="1206593" y="467882"/>
                </a:cubicBezTo>
                <a:close/>
                <a:moveTo>
                  <a:pt x="2538874" y="409418"/>
                </a:moveTo>
                <a:cubicBezTo>
                  <a:pt x="2538855" y="409484"/>
                  <a:pt x="2538874" y="409542"/>
                  <a:pt x="2538855" y="409627"/>
                </a:cubicBezTo>
                <a:cubicBezTo>
                  <a:pt x="2538731" y="410208"/>
                  <a:pt x="2538436" y="410694"/>
                  <a:pt x="2538055" y="411123"/>
                </a:cubicBezTo>
                <a:lnTo>
                  <a:pt x="2570288" y="444851"/>
                </a:lnTo>
                <a:lnTo>
                  <a:pt x="2661547" y="416076"/>
                </a:lnTo>
                <a:cubicBezTo>
                  <a:pt x="2661537" y="415952"/>
                  <a:pt x="2661566" y="415828"/>
                  <a:pt x="2661556" y="415714"/>
                </a:cubicBezTo>
                <a:close/>
                <a:moveTo>
                  <a:pt x="2489077" y="408560"/>
                </a:moveTo>
                <a:cubicBezTo>
                  <a:pt x="2488496" y="409218"/>
                  <a:pt x="2487696" y="409665"/>
                  <a:pt x="2486801" y="409761"/>
                </a:cubicBezTo>
                <a:lnTo>
                  <a:pt x="2489068" y="467492"/>
                </a:lnTo>
                <a:cubicBezTo>
                  <a:pt x="2489287" y="467520"/>
                  <a:pt x="2489516" y="467454"/>
                  <a:pt x="2489754" y="467520"/>
                </a:cubicBezTo>
                <a:cubicBezTo>
                  <a:pt x="2490154" y="467615"/>
                  <a:pt x="2490497" y="467806"/>
                  <a:pt x="2490840" y="468006"/>
                </a:cubicBezTo>
                <a:lnTo>
                  <a:pt x="2519748" y="429287"/>
                </a:lnTo>
                <a:close/>
                <a:moveTo>
                  <a:pt x="2471971" y="408475"/>
                </a:moveTo>
                <a:lnTo>
                  <a:pt x="2398780" y="417552"/>
                </a:lnTo>
                <a:lnTo>
                  <a:pt x="2486144" y="468816"/>
                </a:lnTo>
                <a:cubicBezTo>
                  <a:pt x="2486553" y="468301"/>
                  <a:pt x="2487115" y="467949"/>
                  <a:pt x="2487725" y="467711"/>
                </a:cubicBezTo>
                <a:close/>
                <a:moveTo>
                  <a:pt x="1327732" y="407246"/>
                </a:moveTo>
                <a:lnTo>
                  <a:pt x="1213880" y="468463"/>
                </a:lnTo>
                <a:lnTo>
                  <a:pt x="1354469" y="416171"/>
                </a:lnTo>
                <a:cubicBezTo>
                  <a:pt x="1354355" y="415704"/>
                  <a:pt x="1354336" y="415237"/>
                  <a:pt x="1354422" y="414723"/>
                </a:cubicBezTo>
                <a:close/>
                <a:moveTo>
                  <a:pt x="2482972" y="407103"/>
                </a:moveTo>
                <a:lnTo>
                  <a:pt x="2472628" y="408380"/>
                </a:lnTo>
                <a:lnTo>
                  <a:pt x="2488344" y="467473"/>
                </a:lnTo>
                <a:cubicBezTo>
                  <a:pt x="2488401" y="467473"/>
                  <a:pt x="2488477" y="467492"/>
                  <a:pt x="2488544" y="467492"/>
                </a:cubicBezTo>
                <a:lnTo>
                  <a:pt x="2486277" y="409741"/>
                </a:lnTo>
                <a:cubicBezTo>
                  <a:pt x="2486058" y="409741"/>
                  <a:pt x="2485820" y="409799"/>
                  <a:pt x="2485601" y="409732"/>
                </a:cubicBezTo>
                <a:cubicBezTo>
                  <a:pt x="2484248" y="409418"/>
                  <a:pt x="2483286" y="408360"/>
                  <a:pt x="2482972" y="407103"/>
                </a:cubicBezTo>
                <a:close/>
                <a:moveTo>
                  <a:pt x="2489887" y="406894"/>
                </a:moveTo>
                <a:cubicBezTo>
                  <a:pt x="2489878" y="406951"/>
                  <a:pt x="2489906" y="407008"/>
                  <a:pt x="2489887" y="407065"/>
                </a:cubicBezTo>
                <a:cubicBezTo>
                  <a:pt x="2489820" y="407341"/>
                  <a:pt x="2489668" y="407608"/>
                  <a:pt x="2489525" y="407856"/>
                </a:cubicBezTo>
                <a:lnTo>
                  <a:pt x="2520253" y="428611"/>
                </a:lnTo>
                <a:lnTo>
                  <a:pt x="2533054" y="411475"/>
                </a:lnTo>
                <a:cubicBezTo>
                  <a:pt x="2532359" y="410856"/>
                  <a:pt x="2531930" y="410008"/>
                  <a:pt x="2531873" y="409056"/>
                </a:cubicBezTo>
                <a:close/>
                <a:moveTo>
                  <a:pt x="2375720" y="405074"/>
                </a:moveTo>
                <a:lnTo>
                  <a:pt x="2333629" y="424505"/>
                </a:lnTo>
                <a:cubicBezTo>
                  <a:pt x="2333658" y="424591"/>
                  <a:pt x="2333706" y="424667"/>
                  <a:pt x="2333725" y="424763"/>
                </a:cubicBezTo>
                <a:lnTo>
                  <a:pt x="2396085" y="417028"/>
                </a:lnTo>
                <a:close/>
                <a:moveTo>
                  <a:pt x="2471456" y="403979"/>
                </a:moveTo>
                <a:lnTo>
                  <a:pt x="2472418" y="407560"/>
                </a:lnTo>
                <a:lnTo>
                  <a:pt x="2482896" y="406265"/>
                </a:lnTo>
                <a:cubicBezTo>
                  <a:pt x="2482886" y="406208"/>
                  <a:pt x="2482896" y="406122"/>
                  <a:pt x="2482896" y="406065"/>
                </a:cubicBezTo>
                <a:close/>
                <a:moveTo>
                  <a:pt x="1343877" y="398569"/>
                </a:moveTo>
                <a:lnTo>
                  <a:pt x="1328637" y="406770"/>
                </a:lnTo>
                <a:lnTo>
                  <a:pt x="1354641" y="414066"/>
                </a:lnTo>
                <a:cubicBezTo>
                  <a:pt x="1354821" y="413599"/>
                  <a:pt x="1355079" y="413209"/>
                  <a:pt x="1355412" y="412866"/>
                </a:cubicBezTo>
                <a:close/>
                <a:moveTo>
                  <a:pt x="1347421" y="396664"/>
                </a:moveTo>
                <a:lnTo>
                  <a:pt x="1344573" y="398188"/>
                </a:lnTo>
                <a:lnTo>
                  <a:pt x="1355422" y="411637"/>
                </a:lnTo>
                <a:close/>
                <a:moveTo>
                  <a:pt x="2772646" y="394063"/>
                </a:moveTo>
                <a:lnTo>
                  <a:pt x="2668586" y="415123"/>
                </a:lnTo>
                <a:cubicBezTo>
                  <a:pt x="2668614" y="415266"/>
                  <a:pt x="2668576" y="415399"/>
                  <a:pt x="2668576" y="415542"/>
                </a:cubicBezTo>
                <a:lnTo>
                  <a:pt x="2766988" y="427887"/>
                </a:lnTo>
                <a:lnTo>
                  <a:pt x="2774389" y="418771"/>
                </a:lnTo>
                <a:close/>
                <a:moveTo>
                  <a:pt x="1018599" y="393654"/>
                </a:moveTo>
                <a:lnTo>
                  <a:pt x="973059" y="448832"/>
                </a:lnTo>
                <a:cubicBezTo>
                  <a:pt x="973555" y="449337"/>
                  <a:pt x="973926" y="449966"/>
                  <a:pt x="974060" y="450680"/>
                </a:cubicBezTo>
                <a:lnTo>
                  <a:pt x="1123345" y="443374"/>
                </a:lnTo>
                <a:cubicBezTo>
                  <a:pt x="1123364" y="443174"/>
                  <a:pt x="1123326" y="443012"/>
                  <a:pt x="1123364" y="442812"/>
                </a:cubicBezTo>
                <a:cubicBezTo>
                  <a:pt x="1123393" y="442717"/>
                  <a:pt x="1123469" y="442631"/>
                  <a:pt x="1123497" y="442536"/>
                </a:cubicBezTo>
                <a:close/>
                <a:moveTo>
                  <a:pt x="2076121" y="392406"/>
                </a:moveTo>
                <a:cubicBezTo>
                  <a:pt x="2076121" y="392644"/>
                  <a:pt x="2076169" y="392892"/>
                  <a:pt x="2076102" y="393130"/>
                </a:cubicBezTo>
                <a:cubicBezTo>
                  <a:pt x="2076026" y="393502"/>
                  <a:pt x="2075845" y="393816"/>
                  <a:pt x="2075664" y="394111"/>
                </a:cubicBezTo>
                <a:lnTo>
                  <a:pt x="2098972" y="409761"/>
                </a:lnTo>
                <a:close/>
                <a:moveTo>
                  <a:pt x="2404381" y="391854"/>
                </a:moveTo>
                <a:lnTo>
                  <a:pt x="2376759" y="404608"/>
                </a:lnTo>
                <a:lnTo>
                  <a:pt x="2397599" y="416828"/>
                </a:lnTo>
                <a:lnTo>
                  <a:pt x="2471742" y="407646"/>
                </a:lnTo>
                <a:lnTo>
                  <a:pt x="2470742" y="403846"/>
                </a:lnTo>
                <a:close/>
                <a:moveTo>
                  <a:pt x="2505537" y="391758"/>
                </a:moveTo>
                <a:lnTo>
                  <a:pt x="2489449" y="404417"/>
                </a:lnTo>
                <a:cubicBezTo>
                  <a:pt x="2489735" y="404893"/>
                  <a:pt x="2489868" y="405427"/>
                  <a:pt x="2489925" y="405979"/>
                </a:cubicBezTo>
                <a:lnTo>
                  <a:pt x="2531902" y="408151"/>
                </a:lnTo>
                <a:cubicBezTo>
                  <a:pt x="2531911" y="408094"/>
                  <a:pt x="2531892" y="408065"/>
                  <a:pt x="2531902" y="408017"/>
                </a:cubicBezTo>
                <a:cubicBezTo>
                  <a:pt x="2531968" y="407751"/>
                  <a:pt x="2532102" y="407541"/>
                  <a:pt x="2532216" y="407322"/>
                </a:cubicBezTo>
                <a:close/>
                <a:moveTo>
                  <a:pt x="2797364" y="391673"/>
                </a:moveTo>
                <a:lnTo>
                  <a:pt x="2775332" y="418867"/>
                </a:lnTo>
                <a:lnTo>
                  <a:pt x="2775809" y="425801"/>
                </a:lnTo>
                <a:cubicBezTo>
                  <a:pt x="2776018" y="425820"/>
                  <a:pt x="2776199" y="425782"/>
                  <a:pt x="2776399" y="425839"/>
                </a:cubicBezTo>
                <a:cubicBezTo>
                  <a:pt x="2776695" y="425896"/>
                  <a:pt x="2776923" y="426058"/>
                  <a:pt x="2777171" y="426163"/>
                </a:cubicBezTo>
                <a:close/>
                <a:moveTo>
                  <a:pt x="2801831" y="390996"/>
                </a:moveTo>
                <a:cubicBezTo>
                  <a:pt x="2801012" y="391625"/>
                  <a:pt x="2799964" y="391939"/>
                  <a:pt x="2798878" y="391692"/>
                </a:cubicBezTo>
                <a:cubicBezTo>
                  <a:pt x="2798592" y="391625"/>
                  <a:pt x="2798354" y="391473"/>
                  <a:pt x="2798097" y="391349"/>
                </a:cubicBezTo>
                <a:lnTo>
                  <a:pt x="2777599" y="426363"/>
                </a:lnTo>
                <a:cubicBezTo>
                  <a:pt x="2778037" y="426677"/>
                  <a:pt x="2778399" y="427048"/>
                  <a:pt x="2778666" y="427496"/>
                </a:cubicBezTo>
                <a:cubicBezTo>
                  <a:pt x="2778752" y="427610"/>
                  <a:pt x="2778875" y="427696"/>
                  <a:pt x="2778952" y="427839"/>
                </a:cubicBezTo>
                <a:cubicBezTo>
                  <a:pt x="2779771" y="427182"/>
                  <a:pt x="2780847" y="426867"/>
                  <a:pt x="2781943" y="427115"/>
                </a:cubicBezTo>
                <a:cubicBezTo>
                  <a:pt x="2783762" y="427525"/>
                  <a:pt x="2784895" y="429287"/>
                  <a:pt x="2784629" y="431106"/>
                </a:cubicBezTo>
                <a:lnTo>
                  <a:pt x="2849742" y="446156"/>
                </a:lnTo>
                <a:cubicBezTo>
                  <a:pt x="2849923" y="445632"/>
                  <a:pt x="2850199" y="445184"/>
                  <a:pt x="2850551" y="444803"/>
                </a:cubicBezTo>
                <a:close/>
                <a:moveTo>
                  <a:pt x="2802621" y="390177"/>
                </a:moveTo>
                <a:cubicBezTo>
                  <a:pt x="2802517" y="390358"/>
                  <a:pt x="2802364" y="390472"/>
                  <a:pt x="2802231" y="390625"/>
                </a:cubicBezTo>
                <a:lnTo>
                  <a:pt x="2850970" y="444412"/>
                </a:lnTo>
                <a:cubicBezTo>
                  <a:pt x="2851780" y="443784"/>
                  <a:pt x="2852837" y="443489"/>
                  <a:pt x="2853923" y="443736"/>
                </a:cubicBezTo>
                <a:cubicBezTo>
                  <a:pt x="2853990" y="443755"/>
                  <a:pt x="2854056" y="443813"/>
                  <a:pt x="2854142" y="443832"/>
                </a:cubicBezTo>
                <a:lnTo>
                  <a:pt x="2864229" y="421305"/>
                </a:lnTo>
                <a:close/>
                <a:moveTo>
                  <a:pt x="2796316" y="389282"/>
                </a:moveTo>
                <a:lnTo>
                  <a:pt x="2773561" y="393873"/>
                </a:lnTo>
                <a:lnTo>
                  <a:pt x="2775237" y="417685"/>
                </a:lnTo>
                <a:lnTo>
                  <a:pt x="2797154" y="390663"/>
                </a:lnTo>
                <a:cubicBezTo>
                  <a:pt x="2796773" y="390263"/>
                  <a:pt x="2796478" y="389815"/>
                  <a:pt x="2796316" y="389282"/>
                </a:cubicBezTo>
                <a:close/>
                <a:moveTo>
                  <a:pt x="1022408" y="389025"/>
                </a:moveTo>
                <a:lnTo>
                  <a:pt x="1019141" y="392968"/>
                </a:lnTo>
                <a:lnTo>
                  <a:pt x="1111610" y="436059"/>
                </a:lnTo>
                <a:close/>
                <a:moveTo>
                  <a:pt x="2101448" y="388834"/>
                </a:moveTo>
                <a:lnTo>
                  <a:pt x="2077159" y="392111"/>
                </a:lnTo>
                <a:lnTo>
                  <a:pt x="2105525" y="413675"/>
                </a:lnTo>
                <a:cubicBezTo>
                  <a:pt x="2105925" y="413275"/>
                  <a:pt x="2106382" y="412990"/>
                  <a:pt x="2106915" y="412799"/>
                </a:cubicBezTo>
                <a:close/>
                <a:moveTo>
                  <a:pt x="1365385" y="387005"/>
                </a:moveTo>
                <a:lnTo>
                  <a:pt x="1348221" y="396245"/>
                </a:lnTo>
                <a:lnTo>
                  <a:pt x="1356669" y="412056"/>
                </a:lnTo>
                <a:cubicBezTo>
                  <a:pt x="1357212" y="411846"/>
                  <a:pt x="1357803" y="411751"/>
                  <a:pt x="1358412" y="411846"/>
                </a:cubicBezTo>
                <a:close/>
                <a:moveTo>
                  <a:pt x="1239226" y="385738"/>
                </a:moveTo>
                <a:lnTo>
                  <a:pt x="1226815" y="420019"/>
                </a:lnTo>
                <a:lnTo>
                  <a:pt x="1239750" y="385805"/>
                </a:lnTo>
                <a:cubicBezTo>
                  <a:pt x="1239617" y="385786"/>
                  <a:pt x="1239483" y="385824"/>
                  <a:pt x="1239340" y="385786"/>
                </a:cubicBezTo>
                <a:cubicBezTo>
                  <a:pt x="1239302" y="385786"/>
                  <a:pt x="1239274" y="385758"/>
                  <a:pt x="1239226" y="385738"/>
                </a:cubicBezTo>
                <a:close/>
                <a:moveTo>
                  <a:pt x="2124546" y="385720"/>
                </a:moveTo>
                <a:lnTo>
                  <a:pt x="2102200" y="388729"/>
                </a:lnTo>
                <a:lnTo>
                  <a:pt x="2107630" y="412609"/>
                </a:lnTo>
                <a:cubicBezTo>
                  <a:pt x="2108030" y="412552"/>
                  <a:pt x="2108449" y="412542"/>
                  <a:pt x="2108859" y="412637"/>
                </a:cubicBezTo>
                <a:cubicBezTo>
                  <a:pt x="2109059" y="412666"/>
                  <a:pt x="2109211" y="412818"/>
                  <a:pt x="2109402" y="412875"/>
                </a:cubicBezTo>
                <a:close/>
                <a:moveTo>
                  <a:pt x="1368252" y="385462"/>
                </a:moveTo>
                <a:lnTo>
                  <a:pt x="1366509" y="386396"/>
                </a:lnTo>
                <a:lnTo>
                  <a:pt x="1359870" y="410075"/>
                </a:lnTo>
                <a:lnTo>
                  <a:pt x="1369595" y="386539"/>
                </a:lnTo>
                <a:cubicBezTo>
                  <a:pt x="1369052" y="386281"/>
                  <a:pt x="1368585" y="385929"/>
                  <a:pt x="1368252" y="385462"/>
                </a:cubicBezTo>
                <a:close/>
                <a:moveTo>
                  <a:pt x="1237216" y="384310"/>
                </a:moveTo>
                <a:lnTo>
                  <a:pt x="1190106" y="409799"/>
                </a:lnTo>
                <a:lnTo>
                  <a:pt x="1207336" y="467587"/>
                </a:lnTo>
                <a:cubicBezTo>
                  <a:pt x="1207794" y="467511"/>
                  <a:pt x="1208289" y="467511"/>
                  <a:pt x="1208775" y="467625"/>
                </a:cubicBezTo>
                <a:cubicBezTo>
                  <a:pt x="1208784" y="467625"/>
                  <a:pt x="1208784" y="467625"/>
                  <a:pt x="1208803" y="467634"/>
                </a:cubicBezTo>
                <a:lnTo>
                  <a:pt x="1211165" y="461386"/>
                </a:lnTo>
                <a:lnTo>
                  <a:pt x="1238664" y="385481"/>
                </a:lnTo>
                <a:cubicBezTo>
                  <a:pt x="1238083" y="385205"/>
                  <a:pt x="1237569" y="384824"/>
                  <a:pt x="1237216" y="384310"/>
                </a:cubicBezTo>
                <a:close/>
                <a:moveTo>
                  <a:pt x="2339726" y="383967"/>
                </a:moveTo>
                <a:lnTo>
                  <a:pt x="2331486" y="422305"/>
                </a:lnTo>
                <a:cubicBezTo>
                  <a:pt x="2332277" y="422581"/>
                  <a:pt x="2332934" y="423086"/>
                  <a:pt x="2333344" y="423781"/>
                </a:cubicBezTo>
                <a:lnTo>
                  <a:pt x="2374892" y="404598"/>
                </a:lnTo>
                <a:close/>
                <a:moveTo>
                  <a:pt x="1393541" y="383795"/>
                </a:moveTo>
                <a:lnTo>
                  <a:pt x="1382644" y="393625"/>
                </a:lnTo>
                <a:lnTo>
                  <a:pt x="1394112" y="383795"/>
                </a:lnTo>
                <a:close/>
                <a:moveTo>
                  <a:pt x="1392150" y="383795"/>
                </a:moveTo>
                <a:lnTo>
                  <a:pt x="1374605" y="383833"/>
                </a:lnTo>
                <a:cubicBezTo>
                  <a:pt x="1374595" y="383967"/>
                  <a:pt x="1374624" y="384072"/>
                  <a:pt x="1374595" y="384205"/>
                </a:cubicBezTo>
                <a:cubicBezTo>
                  <a:pt x="1374157" y="386119"/>
                  <a:pt x="1372233" y="387320"/>
                  <a:pt x="1370309" y="386881"/>
                </a:cubicBezTo>
                <a:cubicBezTo>
                  <a:pt x="1370176" y="386843"/>
                  <a:pt x="1370081" y="386767"/>
                  <a:pt x="1369957" y="386710"/>
                </a:cubicBezTo>
                <a:lnTo>
                  <a:pt x="1359432" y="412180"/>
                </a:lnTo>
                <a:cubicBezTo>
                  <a:pt x="1359708" y="412313"/>
                  <a:pt x="1359965" y="412456"/>
                  <a:pt x="1360194" y="412656"/>
                </a:cubicBezTo>
                <a:close/>
                <a:moveTo>
                  <a:pt x="1367261" y="383738"/>
                </a:moveTo>
                <a:lnTo>
                  <a:pt x="1366861" y="385157"/>
                </a:lnTo>
                <a:lnTo>
                  <a:pt x="1367833" y="384634"/>
                </a:lnTo>
                <a:cubicBezTo>
                  <a:pt x="1367728" y="384338"/>
                  <a:pt x="1367633" y="384053"/>
                  <a:pt x="1367604" y="383738"/>
                </a:cubicBezTo>
                <a:close/>
                <a:moveTo>
                  <a:pt x="1243417" y="383595"/>
                </a:moveTo>
                <a:cubicBezTo>
                  <a:pt x="1242941" y="384786"/>
                  <a:pt x="1241922" y="385634"/>
                  <a:pt x="1240702" y="385824"/>
                </a:cubicBezTo>
                <a:lnTo>
                  <a:pt x="1209622" y="468015"/>
                </a:lnTo>
                <a:cubicBezTo>
                  <a:pt x="1210108" y="468273"/>
                  <a:pt x="1210518" y="468606"/>
                  <a:pt x="1210832" y="469035"/>
                </a:cubicBezTo>
                <a:lnTo>
                  <a:pt x="1326446" y="406884"/>
                </a:lnTo>
                <a:close/>
                <a:moveTo>
                  <a:pt x="1341429" y="383519"/>
                </a:moveTo>
                <a:lnTo>
                  <a:pt x="1347773" y="395416"/>
                </a:lnTo>
                <a:lnTo>
                  <a:pt x="1365728" y="385748"/>
                </a:lnTo>
                <a:lnTo>
                  <a:pt x="1366299" y="383719"/>
                </a:lnTo>
                <a:close/>
                <a:moveTo>
                  <a:pt x="1332676" y="383443"/>
                </a:moveTo>
                <a:lnTo>
                  <a:pt x="1343982" y="397454"/>
                </a:lnTo>
                <a:lnTo>
                  <a:pt x="1346982" y="395835"/>
                </a:lnTo>
                <a:lnTo>
                  <a:pt x="1340401" y="383510"/>
                </a:lnTo>
                <a:close/>
                <a:moveTo>
                  <a:pt x="1243636" y="382719"/>
                </a:moveTo>
                <a:cubicBezTo>
                  <a:pt x="1243636" y="382767"/>
                  <a:pt x="1243646" y="382843"/>
                  <a:pt x="1243636" y="382919"/>
                </a:cubicBezTo>
                <a:lnTo>
                  <a:pt x="1327342" y="406408"/>
                </a:lnTo>
                <a:lnTo>
                  <a:pt x="1343287" y="397845"/>
                </a:lnTo>
                <a:lnTo>
                  <a:pt x="1331676" y="383443"/>
                </a:lnTo>
                <a:close/>
                <a:moveTo>
                  <a:pt x="1367909" y="381405"/>
                </a:moveTo>
                <a:lnTo>
                  <a:pt x="1367471" y="382986"/>
                </a:lnTo>
                <a:lnTo>
                  <a:pt x="1367623" y="382986"/>
                </a:lnTo>
                <a:cubicBezTo>
                  <a:pt x="1367623" y="382852"/>
                  <a:pt x="1367595" y="382719"/>
                  <a:pt x="1367623" y="382586"/>
                </a:cubicBezTo>
                <a:cubicBezTo>
                  <a:pt x="1367718" y="382195"/>
                  <a:pt x="1367899" y="381871"/>
                  <a:pt x="1368099" y="381557"/>
                </a:cubicBezTo>
                <a:close/>
                <a:moveTo>
                  <a:pt x="1368214" y="380347"/>
                </a:moveTo>
                <a:lnTo>
                  <a:pt x="1368118" y="380662"/>
                </a:lnTo>
                <a:lnTo>
                  <a:pt x="1368547" y="380985"/>
                </a:lnTo>
                <a:cubicBezTo>
                  <a:pt x="1368576" y="380957"/>
                  <a:pt x="1368614" y="380928"/>
                  <a:pt x="1368642" y="380890"/>
                </a:cubicBezTo>
                <a:close/>
                <a:moveTo>
                  <a:pt x="2340507" y="380319"/>
                </a:moveTo>
                <a:lnTo>
                  <a:pt x="2339926" y="382995"/>
                </a:lnTo>
                <a:lnTo>
                  <a:pt x="2375911" y="404131"/>
                </a:lnTo>
                <a:lnTo>
                  <a:pt x="2403029" y="391615"/>
                </a:lnTo>
                <a:close/>
                <a:moveTo>
                  <a:pt x="2333487" y="380290"/>
                </a:moveTo>
                <a:cubicBezTo>
                  <a:pt x="2332858" y="381100"/>
                  <a:pt x="2331915" y="381557"/>
                  <a:pt x="2330877" y="381624"/>
                </a:cubicBezTo>
                <a:lnTo>
                  <a:pt x="2330553" y="422115"/>
                </a:lnTo>
                <a:cubicBezTo>
                  <a:pt x="2330562" y="422115"/>
                  <a:pt x="2330572" y="422115"/>
                  <a:pt x="2330581" y="422115"/>
                </a:cubicBezTo>
                <a:lnTo>
                  <a:pt x="2338878" y="383453"/>
                </a:lnTo>
                <a:close/>
                <a:moveTo>
                  <a:pt x="2520548" y="379947"/>
                </a:moveTo>
                <a:lnTo>
                  <a:pt x="2506032" y="391377"/>
                </a:lnTo>
                <a:lnTo>
                  <a:pt x="2532454" y="406789"/>
                </a:lnTo>
                <a:cubicBezTo>
                  <a:pt x="2532721" y="406408"/>
                  <a:pt x="2533054" y="406093"/>
                  <a:pt x="2533416" y="405865"/>
                </a:cubicBezTo>
                <a:close/>
                <a:moveTo>
                  <a:pt x="879362" y="379585"/>
                </a:moveTo>
                <a:cubicBezTo>
                  <a:pt x="878514" y="380433"/>
                  <a:pt x="877295" y="380909"/>
                  <a:pt x="876038" y="380614"/>
                </a:cubicBezTo>
                <a:cubicBezTo>
                  <a:pt x="876000" y="380614"/>
                  <a:pt x="875981" y="380576"/>
                  <a:pt x="875952" y="380576"/>
                </a:cubicBezTo>
                <a:lnTo>
                  <a:pt x="821183" y="521184"/>
                </a:lnTo>
                <a:cubicBezTo>
                  <a:pt x="821726" y="521479"/>
                  <a:pt x="822193" y="521841"/>
                  <a:pt x="822517" y="522356"/>
                </a:cubicBezTo>
                <a:lnTo>
                  <a:pt x="967202" y="452385"/>
                </a:lnTo>
                <a:cubicBezTo>
                  <a:pt x="966992" y="451785"/>
                  <a:pt x="966878" y="451137"/>
                  <a:pt x="967040" y="450451"/>
                </a:cubicBezTo>
                <a:cubicBezTo>
                  <a:pt x="967135" y="450042"/>
                  <a:pt x="967325" y="449689"/>
                  <a:pt x="967545" y="449356"/>
                </a:cubicBezTo>
                <a:close/>
                <a:moveTo>
                  <a:pt x="2334068" y="379147"/>
                </a:moveTo>
                <a:cubicBezTo>
                  <a:pt x="2334030" y="379262"/>
                  <a:pt x="2333963" y="379357"/>
                  <a:pt x="2333915" y="379471"/>
                </a:cubicBezTo>
                <a:lnTo>
                  <a:pt x="2339087" y="382510"/>
                </a:lnTo>
                <a:lnTo>
                  <a:pt x="2339602" y="380138"/>
                </a:lnTo>
                <a:close/>
                <a:moveTo>
                  <a:pt x="987471" y="379138"/>
                </a:moveTo>
                <a:lnTo>
                  <a:pt x="971593" y="447899"/>
                </a:lnTo>
                <a:cubicBezTo>
                  <a:pt x="971907" y="447994"/>
                  <a:pt x="972202" y="448127"/>
                  <a:pt x="972450" y="448280"/>
                </a:cubicBezTo>
                <a:lnTo>
                  <a:pt x="1017836" y="393282"/>
                </a:lnTo>
                <a:close/>
                <a:moveTo>
                  <a:pt x="2482029" y="378052"/>
                </a:moveTo>
                <a:lnTo>
                  <a:pt x="2486210" y="402741"/>
                </a:lnTo>
                <a:cubicBezTo>
                  <a:pt x="2486544" y="402731"/>
                  <a:pt x="2486868" y="402693"/>
                  <a:pt x="2487201" y="402769"/>
                </a:cubicBezTo>
                <a:cubicBezTo>
                  <a:pt x="2487877" y="402931"/>
                  <a:pt x="2488411" y="403303"/>
                  <a:pt x="2488868" y="403769"/>
                </a:cubicBezTo>
                <a:lnTo>
                  <a:pt x="2504737" y="391292"/>
                </a:lnTo>
                <a:close/>
                <a:moveTo>
                  <a:pt x="984956" y="377966"/>
                </a:moveTo>
                <a:cubicBezTo>
                  <a:pt x="984261" y="379080"/>
                  <a:pt x="983032" y="379700"/>
                  <a:pt x="981699" y="379595"/>
                </a:cubicBezTo>
                <a:lnTo>
                  <a:pt x="971907" y="444012"/>
                </a:lnTo>
                <a:lnTo>
                  <a:pt x="986947" y="378900"/>
                </a:lnTo>
                <a:close/>
                <a:moveTo>
                  <a:pt x="2310693" y="377814"/>
                </a:moveTo>
                <a:lnTo>
                  <a:pt x="2329381" y="422219"/>
                </a:lnTo>
                <a:cubicBezTo>
                  <a:pt x="2329629" y="422143"/>
                  <a:pt x="2329858" y="422115"/>
                  <a:pt x="2330105" y="422115"/>
                </a:cubicBezTo>
                <a:lnTo>
                  <a:pt x="2330429" y="381614"/>
                </a:lnTo>
                <a:cubicBezTo>
                  <a:pt x="2330248" y="381595"/>
                  <a:pt x="2330067" y="381633"/>
                  <a:pt x="2329886" y="381595"/>
                </a:cubicBezTo>
                <a:cubicBezTo>
                  <a:pt x="2328315" y="381233"/>
                  <a:pt x="2327286" y="379871"/>
                  <a:pt x="2327181" y="378347"/>
                </a:cubicBezTo>
                <a:close/>
                <a:moveTo>
                  <a:pt x="2340145" y="377538"/>
                </a:moveTo>
                <a:lnTo>
                  <a:pt x="2334182" y="378138"/>
                </a:lnTo>
                <a:cubicBezTo>
                  <a:pt x="2334182" y="378195"/>
                  <a:pt x="2334182" y="378252"/>
                  <a:pt x="2334182" y="378309"/>
                </a:cubicBezTo>
                <a:lnTo>
                  <a:pt x="2339773" y="379319"/>
                </a:lnTo>
                <a:close/>
                <a:moveTo>
                  <a:pt x="978431" y="376461"/>
                </a:moveTo>
                <a:lnTo>
                  <a:pt x="880334" y="377423"/>
                </a:lnTo>
                <a:cubicBezTo>
                  <a:pt x="880324" y="377594"/>
                  <a:pt x="880353" y="377766"/>
                  <a:pt x="880315" y="377928"/>
                </a:cubicBezTo>
                <a:cubicBezTo>
                  <a:pt x="880219" y="378347"/>
                  <a:pt x="880029" y="378690"/>
                  <a:pt x="879810" y="379033"/>
                </a:cubicBezTo>
                <a:lnTo>
                  <a:pt x="968002" y="448804"/>
                </a:lnTo>
                <a:cubicBezTo>
                  <a:pt x="968716" y="448080"/>
                  <a:pt x="969707" y="447689"/>
                  <a:pt x="970774" y="447765"/>
                </a:cubicBezTo>
                <a:lnTo>
                  <a:pt x="981146" y="379585"/>
                </a:lnTo>
                <a:cubicBezTo>
                  <a:pt x="979622" y="379233"/>
                  <a:pt x="978584" y="377937"/>
                  <a:pt x="978431" y="376461"/>
                </a:cubicBezTo>
                <a:close/>
                <a:moveTo>
                  <a:pt x="2204632" y="374909"/>
                </a:moveTo>
                <a:lnTo>
                  <a:pt x="2125537" y="385586"/>
                </a:lnTo>
                <a:lnTo>
                  <a:pt x="2110125" y="413209"/>
                </a:lnTo>
                <a:cubicBezTo>
                  <a:pt x="2110573" y="413542"/>
                  <a:pt x="2110916" y="413980"/>
                  <a:pt x="2111164" y="414466"/>
                </a:cubicBezTo>
                <a:lnTo>
                  <a:pt x="2204718" y="375109"/>
                </a:lnTo>
                <a:cubicBezTo>
                  <a:pt x="2204699" y="375032"/>
                  <a:pt x="2204661" y="374975"/>
                  <a:pt x="2204632" y="374909"/>
                </a:cubicBezTo>
                <a:close/>
                <a:moveTo>
                  <a:pt x="2211566" y="374528"/>
                </a:moveTo>
                <a:cubicBezTo>
                  <a:pt x="2211548" y="374632"/>
                  <a:pt x="2211576" y="374737"/>
                  <a:pt x="2211548" y="374851"/>
                </a:cubicBezTo>
                <a:cubicBezTo>
                  <a:pt x="2211528" y="374928"/>
                  <a:pt x="2211471" y="374994"/>
                  <a:pt x="2211452" y="375071"/>
                </a:cubicBezTo>
                <a:lnTo>
                  <a:pt x="2327219" y="423896"/>
                </a:lnTo>
                <a:cubicBezTo>
                  <a:pt x="2327534" y="423343"/>
                  <a:pt x="2327953" y="422857"/>
                  <a:pt x="2328495" y="422543"/>
                </a:cubicBezTo>
                <a:lnTo>
                  <a:pt x="2309645" y="377766"/>
                </a:lnTo>
                <a:close/>
                <a:moveTo>
                  <a:pt x="987185" y="373966"/>
                </a:moveTo>
                <a:lnTo>
                  <a:pt x="985242" y="374880"/>
                </a:lnTo>
                <a:cubicBezTo>
                  <a:pt x="985480" y="375518"/>
                  <a:pt x="985594" y="376204"/>
                  <a:pt x="985442" y="376909"/>
                </a:cubicBezTo>
                <a:cubicBezTo>
                  <a:pt x="985413" y="377014"/>
                  <a:pt x="985337" y="377090"/>
                  <a:pt x="985299" y="377204"/>
                </a:cubicBezTo>
                <a:lnTo>
                  <a:pt x="987147" y="378052"/>
                </a:lnTo>
                <a:lnTo>
                  <a:pt x="988004" y="374337"/>
                </a:lnTo>
                <a:cubicBezTo>
                  <a:pt x="987709" y="374242"/>
                  <a:pt x="987433" y="374118"/>
                  <a:pt x="987185" y="373966"/>
                </a:cubicBezTo>
                <a:close/>
                <a:moveTo>
                  <a:pt x="986309" y="373165"/>
                </a:moveTo>
                <a:lnTo>
                  <a:pt x="984928" y="374156"/>
                </a:lnTo>
                <a:cubicBezTo>
                  <a:pt x="984966" y="374204"/>
                  <a:pt x="984994" y="374270"/>
                  <a:pt x="985023" y="374328"/>
                </a:cubicBezTo>
                <a:lnTo>
                  <a:pt x="986661" y="373546"/>
                </a:lnTo>
                <a:cubicBezTo>
                  <a:pt x="986537" y="373423"/>
                  <a:pt x="986414" y="373308"/>
                  <a:pt x="986309" y="373165"/>
                </a:cubicBezTo>
                <a:close/>
                <a:moveTo>
                  <a:pt x="991995" y="373003"/>
                </a:moveTo>
                <a:cubicBezTo>
                  <a:pt x="991252" y="374089"/>
                  <a:pt x="989928" y="374670"/>
                  <a:pt x="988557" y="374470"/>
                </a:cubicBezTo>
                <a:lnTo>
                  <a:pt x="987671" y="378309"/>
                </a:lnTo>
                <a:lnTo>
                  <a:pt x="1018389" y="392635"/>
                </a:lnTo>
                <a:lnTo>
                  <a:pt x="1021675" y="388663"/>
                </a:lnTo>
                <a:close/>
                <a:moveTo>
                  <a:pt x="979355" y="371851"/>
                </a:moveTo>
                <a:lnTo>
                  <a:pt x="891602" y="376680"/>
                </a:lnTo>
                <a:lnTo>
                  <a:pt x="978460" y="375823"/>
                </a:lnTo>
                <a:cubicBezTo>
                  <a:pt x="978470" y="375651"/>
                  <a:pt x="978431" y="375490"/>
                  <a:pt x="978470" y="375309"/>
                </a:cubicBezTo>
                <a:cubicBezTo>
                  <a:pt x="978689" y="374375"/>
                  <a:pt x="979251" y="373623"/>
                  <a:pt x="980003" y="373137"/>
                </a:cubicBezTo>
                <a:close/>
                <a:moveTo>
                  <a:pt x="983489" y="371622"/>
                </a:moveTo>
                <a:lnTo>
                  <a:pt x="980222" y="371803"/>
                </a:lnTo>
                <a:lnTo>
                  <a:pt x="980737" y="372813"/>
                </a:lnTo>
                <a:cubicBezTo>
                  <a:pt x="981365" y="372565"/>
                  <a:pt x="982051" y="372451"/>
                  <a:pt x="982756" y="372613"/>
                </a:cubicBezTo>
                <a:cubicBezTo>
                  <a:pt x="982842" y="372632"/>
                  <a:pt x="982918" y="372699"/>
                  <a:pt x="983004" y="372727"/>
                </a:cubicBezTo>
                <a:close/>
                <a:moveTo>
                  <a:pt x="985556" y="371518"/>
                </a:moveTo>
                <a:lnTo>
                  <a:pt x="984356" y="371575"/>
                </a:lnTo>
                <a:lnTo>
                  <a:pt x="983708" y="373051"/>
                </a:lnTo>
                <a:cubicBezTo>
                  <a:pt x="984108" y="373289"/>
                  <a:pt x="984442" y="373575"/>
                  <a:pt x="984718" y="373918"/>
                </a:cubicBezTo>
                <a:lnTo>
                  <a:pt x="986099" y="372927"/>
                </a:lnTo>
                <a:cubicBezTo>
                  <a:pt x="985813" y="372508"/>
                  <a:pt x="985632" y="372032"/>
                  <a:pt x="985556" y="371518"/>
                </a:cubicBezTo>
                <a:close/>
                <a:moveTo>
                  <a:pt x="992757" y="370670"/>
                </a:moveTo>
                <a:lnTo>
                  <a:pt x="992576" y="370698"/>
                </a:lnTo>
                <a:cubicBezTo>
                  <a:pt x="992586" y="370717"/>
                  <a:pt x="992576" y="370736"/>
                  <a:pt x="992576" y="370756"/>
                </a:cubicBezTo>
                <a:close/>
                <a:moveTo>
                  <a:pt x="2096914" y="368908"/>
                </a:moveTo>
                <a:lnTo>
                  <a:pt x="2075397" y="390168"/>
                </a:lnTo>
                <a:cubicBezTo>
                  <a:pt x="2075645" y="390472"/>
                  <a:pt x="2075807" y="390806"/>
                  <a:pt x="2075940" y="391149"/>
                </a:cubicBezTo>
                <a:lnTo>
                  <a:pt x="2076321" y="391454"/>
                </a:lnTo>
                <a:lnTo>
                  <a:pt x="2101277" y="388091"/>
                </a:lnTo>
                <a:close/>
                <a:moveTo>
                  <a:pt x="2462541" y="368479"/>
                </a:moveTo>
                <a:cubicBezTo>
                  <a:pt x="2462388" y="368555"/>
                  <a:pt x="2462226" y="368594"/>
                  <a:pt x="2462074" y="368651"/>
                </a:cubicBezTo>
                <a:lnTo>
                  <a:pt x="2471237" y="403074"/>
                </a:lnTo>
                <a:lnTo>
                  <a:pt x="2483029" y="405217"/>
                </a:lnTo>
                <a:cubicBezTo>
                  <a:pt x="2483267" y="404436"/>
                  <a:pt x="2483734" y="403807"/>
                  <a:pt x="2484343" y="403388"/>
                </a:cubicBezTo>
                <a:close/>
                <a:moveTo>
                  <a:pt x="2342097" y="368479"/>
                </a:moveTo>
                <a:lnTo>
                  <a:pt x="2333591" y="376090"/>
                </a:lnTo>
                <a:cubicBezTo>
                  <a:pt x="2333877" y="376490"/>
                  <a:pt x="2334068" y="376918"/>
                  <a:pt x="2334172" y="377395"/>
                </a:cubicBezTo>
                <a:lnTo>
                  <a:pt x="2340307" y="376785"/>
                </a:lnTo>
                <a:close/>
                <a:moveTo>
                  <a:pt x="2463769" y="367403"/>
                </a:moveTo>
                <a:cubicBezTo>
                  <a:pt x="2463541" y="367727"/>
                  <a:pt x="2463246" y="368003"/>
                  <a:pt x="2462912" y="368241"/>
                </a:cubicBezTo>
                <a:lnTo>
                  <a:pt x="2484715" y="403141"/>
                </a:lnTo>
                <a:cubicBezTo>
                  <a:pt x="2484934" y="403036"/>
                  <a:pt x="2485172" y="402950"/>
                  <a:pt x="2485410" y="402874"/>
                </a:cubicBezTo>
                <a:lnTo>
                  <a:pt x="2481115" y="377528"/>
                </a:lnTo>
                <a:close/>
                <a:moveTo>
                  <a:pt x="2457797" y="367203"/>
                </a:moveTo>
                <a:lnTo>
                  <a:pt x="2405696" y="391244"/>
                </a:lnTo>
                <a:lnTo>
                  <a:pt x="2470485" y="402969"/>
                </a:lnTo>
                <a:lnTo>
                  <a:pt x="2461427" y="368889"/>
                </a:lnTo>
                <a:cubicBezTo>
                  <a:pt x="2460988" y="368965"/>
                  <a:pt x="2460522" y="368965"/>
                  <a:pt x="2460036" y="368851"/>
                </a:cubicBezTo>
                <a:cubicBezTo>
                  <a:pt x="2459074" y="368613"/>
                  <a:pt x="2458283" y="368003"/>
                  <a:pt x="2457797" y="367203"/>
                </a:cubicBezTo>
                <a:close/>
                <a:moveTo>
                  <a:pt x="986328" y="367050"/>
                </a:moveTo>
                <a:lnTo>
                  <a:pt x="984661" y="370879"/>
                </a:lnTo>
                <a:lnTo>
                  <a:pt x="985566" y="370822"/>
                </a:lnTo>
                <a:cubicBezTo>
                  <a:pt x="985575" y="370603"/>
                  <a:pt x="985537" y="370394"/>
                  <a:pt x="985585" y="370175"/>
                </a:cubicBezTo>
                <a:cubicBezTo>
                  <a:pt x="985785" y="369308"/>
                  <a:pt x="986309" y="368632"/>
                  <a:pt x="986966" y="368146"/>
                </a:cubicBezTo>
                <a:close/>
                <a:moveTo>
                  <a:pt x="1177199" y="366479"/>
                </a:moveTo>
                <a:lnTo>
                  <a:pt x="1189896" y="409084"/>
                </a:lnTo>
                <a:lnTo>
                  <a:pt x="1236902" y="383643"/>
                </a:lnTo>
                <a:cubicBezTo>
                  <a:pt x="1236673" y="383081"/>
                  <a:pt x="1236578" y="382500"/>
                  <a:pt x="1236654" y="381871"/>
                </a:cubicBezTo>
                <a:close/>
                <a:moveTo>
                  <a:pt x="2457378" y="366079"/>
                </a:moveTo>
                <a:lnTo>
                  <a:pt x="2341126" y="377452"/>
                </a:lnTo>
                <a:lnTo>
                  <a:pt x="2340687" y="379500"/>
                </a:lnTo>
                <a:lnTo>
                  <a:pt x="2404372" y="390996"/>
                </a:lnTo>
                <a:lnTo>
                  <a:pt x="2457521" y="366479"/>
                </a:lnTo>
                <a:cubicBezTo>
                  <a:pt x="2457483" y="366327"/>
                  <a:pt x="2457397" y="366222"/>
                  <a:pt x="2457378" y="366079"/>
                </a:cubicBezTo>
                <a:close/>
                <a:moveTo>
                  <a:pt x="1979204" y="365717"/>
                </a:moveTo>
                <a:lnTo>
                  <a:pt x="2104953" y="414495"/>
                </a:lnTo>
                <a:cubicBezTo>
                  <a:pt x="2104972" y="414437"/>
                  <a:pt x="2104991" y="414399"/>
                  <a:pt x="2105020" y="414342"/>
                </a:cubicBezTo>
                <a:lnTo>
                  <a:pt x="2104858" y="414228"/>
                </a:lnTo>
                <a:lnTo>
                  <a:pt x="2075454" y="394502"/>
                </a:lnTo>
                <a:cubicBezTo>
                  <a:pt x="2074626" y="395587"/>
                  <a:pt x="2073226" y="396149"/>
                  <a:pt x="2071816" y="395835"/>
                </a:cubicBezTo>
                <a:cubicBezTo>
                  <a:pt x="2069949" y="395397"/>
                  <a:pt x="2068787" y="393549"/>
                  <a:pt x="2069139" y="391673"/>
                </a:cubicBezTo>
                <a:close/>
                <a:moveTo>
                  <a:pt x="782007" y="364355"/>
                </a:moveTo>
                <a:lnTo>
                  <a:pt x="691500" y="456871"/>
                </a:lnTo>
                <a:cubicBezTo>
                  <a:pt x="692177" y="457690"/>
                  <a:pt x="692520" y="458776"/>
                  <a:pt x="692253" y="459881"/>
                </a:cubicBezTo>
                <a:cubicBezTo>
                  <a:pt x="692224" y="460024"/>
                  <a:pt x="692129" y="460129"/>
                  <a:pt x="692081" y="460281"/>
                </a:cubicBezTo>
                <a:lnTo>
                  <a:pt x="816554" y="522346"/>
                </a:lnTo>
                <a:cubicBezTo>
                  <a:pt x="816983" y="521679"/>
                  <a:pt x="817621" y="521222"/>
                  <a:pt x="818364" y="520955"/>
                </a:cubicBezTo>
                <a:lnTo>
                  <a:pt x="784512" y="365079"/>
                </a:lnTo>
                <a:cubicBezTo>
                  <a:pt x="784150" y="365117"/>
                  <a:pt x="783779" y="365145"/>
                  <a:pt x="783398" y="365050"/>
                </a:cubicBezTo>
                <a:cubicBezTo>
                  <a:pt x="782864" y="364936"/>
                  <a:pt x="782407" y="364679"/>
                  <a:pt x="782007" y="364355"/>
                </a:cubicBezTo>
                <a:close/>
                <a:moveTo>
                  <a:pt x="787646" y="362459"/>
                </a:moveTo>
                <a:cubicBezTo>
                  <a:pt x="787331" y="363650"/>
                  <a:pt x="786446" y="364507"/>
                  <a:pt x="785360" y="364888"/>
                </a:cubicBezTo>
                <a:lnTo>
                  <a:pt x="819202" y="520755"/>
                </a:lnTo>
                <a:cubicBezTo>
                  <a:pt x="819574" y="520727"/>
                  <a:pt x="819945" y="520708"/>
                  <a:pt x="820326" y="520803"/>
                </a:cubicBezTo>
                <a:cubicBezTo>
                  <a:pt x="820355" y="520803"/>
                  <a:pt x="820383" y="520832"/>
                  <a:pt x="820421" y="520841"/>
                </a:cubicBezTo>
                <a:lnTo>
                  <a:pt x="875181" y="380233"/>
                </a:lnTo>
                <a:cubicBezTo>
                  <a:pt x="873952" y="379576"/>
                  <a:pt x="873228" y="378280"/>
                  <a:pt x="873342" y="376861"/>
                </a:cubicBezTo>
                <a:close/>
                <a:moveTo>
                  <a:pt x="2304083" y="362116"/>
                </a:moveTo>
                <a:lnTo>
                  <a:pt x="2310379" y="377061"/>
                </a:lnTo>
                <a:lnTo>
                  <a:pt x="2327200" y="377623"/>
                </a:lnTo>
                <a:cubicBezTo>
                  <a:pt x="2327210" y="377499"/>
                  <a:pt x="2327181" y="377404"/>
                  <a:pt x="2327210" y="377290"/>
                </a:cubicBezTo>
                <a:cubicBezTo>
                  <a:pt x="2327257" y="377052"/>
                  <a:pt x="2327400" y="376861"/>
                  <a:pt x="2327495" y="376642"/>
                </a:cubicBezTo>
                <a:close/>
                <a:moveTo>
                  <a:pt x="1157121" y="361278"/>
                </a:moveTo>
                <a:lnTo>
                  <a:pt x="1128365" y="440460"/>
                </a:lnTo>
                <a:cubicBezTo>
                  <a:pt x="1128927" y="440736"/>
                  <a:pt x="1129422" y="441107"/>
                  <a:pt x="1129774" y="441612"/>
                </a:cubicBezTo>
                <a:lnTo>
                  <a:pt x="1189191" y="409456"/>
                </a:lnTo>
                <a:lnTo>
                  <a:pt x="1176313" y="366241"/>
                </a:lnTo>
                <a:close/>
                <a:moveTo>
                  <a:pt x="1045783" y="359430"/>
                </a:moveTo>
                <a:lnTo>
                  <a:pt x="995329" y="370117"/>
                </a:lnTo>
                <a:lnTo>
                  <a:pt x="992557" y="371422"/>
                </a:lnTo>
                <a:cubicBezTo>
                  <a:pt x="992548" y="371556"/>
                  <a:pt x="992576" y="371660"/>
                  <a:pt x="992548" y="371775"/>
                </a:cubicBezTo>
                <a:cubicBezTo>
                  <a:pt x="992519" y="371946"/>
                  <a:pt x="992414" y="372080"/>
                  <a:pt x="992348" y="372232"/>
                </a:cubicBezTo>
                <a:lnTo>
                  <a:pt x="1022218" y="387977"/>
                </a:lnTo>
                <a:close/>
                <a:moveTo>
                  <a:pt x="2477990" y="359002"/>
                </a:moveTo>
                <a:lnTo>
                  <a:pt x="2464265" y="364469"/>
                </a:lnTo>
                <a:cubicBezTo>
                  <a:pt x="2464417" y="365022"/>
                  <a:pt x="2464474" y="365584"/>
                  <a:pt x="2464332" y="366165"/>
                </a:cubicBezTo>
                <a:cubicBezTo>
                  <a:pt x="2464265" y="366422"/>
                  <a:pt x="2464122" y="366641"/>
                  <a:pt x="2464008" y="366870"/>
                </a:cubicBezTo>
                <a:lnTo>
                  <a:pt x="2480991" y="376775"/>
                </a:lnTo>
                <a:close/>
                <a:moveTo>
                  <a:pt x="1074044" y="353449"/>
                </a:moveTo>
                <a:lnTo>
                  <a:pt x="1047040" y="359173"/>
                </a:lnTo>
                <a:lnTo>
                  <a:pt x="1022932" y="388367"/>
                </a:lnTo>
                <a:lnTo>
                  <a:pt x="1123897" y="441603"/>
                </a:lnTo>
                <a:cubicBezTo>
                  <a:pt x="1124126" y="441269"/>
                  <a:pt x="1124431" y="440993"/>
                  <a:pt x="1124755" y="440764"/>
                </a:cubicBezTo>
                <a:close/>
                <a:moveTo>
                  <a:pt x="1036982" y="349772"/>
                </a:moveTo>
                <a:lnTo>
                  <a:pt x="992376" y="369803"/>
                </a:lnTo>
                <a:lnTo>
                  <a:pt x="996367" y="368965"/>
                </a:lnTo>
                <a:close/>
                <a:moveTo>
                  <a:pt x="1253666" y="349000"/>
                </a:moveTo>
                <a:lnTo>
                  <a:pt x="1241703" y="379157"/>
                </a:lnTo>
                <a:cubicBezTo>
                  <a:pt x="1241855" y="379233"/>
                  <a:pt x="1242036" y="379280"/>
                  <a:pt x="1242179" y="379376"/>
                </a:cubicBezTo>
                <a:close/>
                <a:moveTo>
                  <a:pt x="2504822" y="348277"/>
                </a:moveTo>
                <a:lnTo>
                  <a:pt x="2478752" y="358678"/>
                </a:lnTo>
                <a:lnTo>
                  <a:pt x="2481905" y="377290"/>
                </a:lnTo>
                <a:lnTo>
                  <a:pt x="2505222" y="390892"/>
                </a:lnTo>
                <a:lnTo>
                  <a:pt x="2520158" y="379157"/>
                </a:lnTo>
                <a:close/>
                <a:moveTo>
                  <a:pt x="1103085" y="347305"/>
                </a:moveTo>
                <a:lnTo>
                  <a:pt x="1074787" y="353287"/>
                </a:lnTo>
                <a:lnTo>
                  <a:pt x="1125393" y="440421"/>
                </a:lnTo>
                <a:cubicBezTo>
                  <a:pt x="1126079" y="440107"/>
                  <a:pt x="1126850" y="439955"/>
                  <a:pt x="1127641" y="440136"/>
                </a:cubicBezTo>
                <a:cubicBezTo>
                  <a:pt x="1127669" y="440145"/>
                  <a:pt x="1127698" y="440164"/>
                  <a:pt x="1127726" y="440164"/>
                </a:cubicBezTo>
                <a:lnTo>
                  <a:pt x="1156435" y="361116"/>
                </a:lnTo>
                <a:close/>
                <a:moveTo>
                  <a:pt x="1321427" y="346048"/>
                </a:moveTo>
                <a:lnTo>
                  <a:pt x="1341029" y="382776"/>
                </a:lnTo>
                <a:lnTo>
                  <a:pt x="1366518" y="382986"/>
                </a:lnTo>
                <a:lnTo>
                  <a:pt x="1367128" y="380824"/>
                </a:lnTo>
                <a:close/>
                <a:moveTo>
                  <a:pt x="3053138" y="345153"/>
                </a:moveTo>
                <a:lnTo>
                  <a:pt x="2947840" y="459414"/>
                </a:lnTo>
                <a:cubicBezTo>
                  <a:pt x="2948106" y="459748"/>
                  <a:pt x="2948325" y="460110"/>
                  <a:pt x="2948468" y="460519"/>
                </a:cubicBezTo>
                <a:lnTo>
                  <a:pt x="3069169" y="431325"/>
                </a:lnTo>
                <a:cubicBezTo>
                  <a:pt x="3069102" y="430897"/>
                  <a:pt x="3069093" y="430468"/>
                  <a:pt x="3069207" y="430039"/>
                </a:cubicBezTo>
                <a:cubicBezTo>
                  <a:pt x="3069512" y="428734"/>
                  <a:pt x="3070512" y="427801"/>
                  <a:pt x="3071703" y="427468"/>
                </a:cubicBezTo>
                <a:lnTo>
                  <a:pt x="3055625" y="345772"/>
                </a:lnTo>
                <a:cubicBezTo>
                  <a:pt x="3055234" y="345810"/>
                  <a:pt x="3054834" y="345819"/>
                  <a:pt x="3054424" y="345743"/>
                </a:cubicBezTo>
                <a:cubicBezTo>
                  <a:pt x="3053948" y="345629"/>
                  <a:pt x="3053519" y="345419"/>
                  <a:pt x="3053138" y="345153"/>
                </a:cubicBezTo>
                <a:close/>
                <a:moveTo>
                  <a:pt x="1439489" y="341066"/>
                </a:moveTo>
                <a:lnTo>
                  <a:pt x="1374262" y="381814"/>
                </a:lnTo>
                <a:cubicBezTo>
                  <a:pt x="1374443" y="382176"/>
                  <a:pt x="1374576" y="382538"/>
                  <a:pt x="1374633" y="382938"/>
                </a:cubicBezTo>
                <a:lnTo>
                  <a:pt x="1393150" y="382900"/>
                </a:lnTo>
                <a:close/>
                <a:moveTo>
                  <a:pt x="1062947" y="339904"/>
                </a:moveTo>
                <a:lnTo>
                  <a:pt x="1047983" y="358021"/>
                </a:lnTo>
                <a:lnTo>
                  <a:pt x="1073567" y="352610"/>
                </a:lnTo>
                <a:lnTo>
                  <a:pt x="1066319" y="340133"/>
                </a:lnTo>
                <a:cubicBezTo>
                  <a:pt x="1065633" y="340437"/>
                  <a:pt x="1064861" y="340600"/>
                  <a:pt x="1064071" y="340409"/>
                </a:cubicBezTo>
                <a:cubicBezTo>
                  <a:pt x="1063642" y="340314"/>
                  <a:pt x="1063280" y="340123"/>
                  <a:pt x="1062947" y="339904"/>
                </a:cubicBezTo>
                <a:close/>
                <a:moveTo>
                  <a:pt x="2005827" y="339866"/>
                </a:moveTo>
                <a:lnTo>
                  <a:pt x="1974575" y="361450"/>
                </a:lnTo>
                <a:cubicBezTo>
                  <a:pt x="1974975" y="362155"/>
                  <a:pt x="1975128" y="362974"/>
                  <a:pt x="1974956" y="363812"/>
                </a:cubicBezTo>
                <a:lnTo>
                  <a:pt x="2069349" y="391044"/>
                </a:lnTo>
                <a:cubicBezTo>
                  <a:pt x="2069434" y="390844"/>
                  <a:pt x="2069511" y="390625"/>
                  <a:pt x="2069635" y="390425"/>
                </a:cubicBezTo>
                <a:close/>
                <a:moveTo>
                  <a:pt x="2006598" y="339561"/>
                </a:moveTo>
                <a:lnTo>
                  <a:pt x="2070111" y="389891"/>
                </a:lnTo>
                <a:cubicBezTo>
                  <a:pt x="2070330" y="389663"/>
                  <a:pt x="2070539" y="389434"/>
                  <a:pt x="2070806" y="389282"/>
                </a:cubicBezTo>
                <a:lnTo>
                  <a:pt x="2070206" y="387901"/>
                </a:lnTo>
                <a:close/>
                <a:moveTo>
                  <a:pt x="1061804" y="338723"/>
                </a:moveTo>
                <a:lnTo>
                  <a:pt x="998939" y="368412"/>
                </a:lnTo>
                <a:lnTo>
                  <a:pt x="1046726" y="358287"/>
                </a:lnTo>
                <a:lnTo>
                  <a:pt x="1062347" y="339371"/>
                </a:lnTo>
                <a:cubicBezTo>
                  <a:pt x="1062147" y="339161"/>
                  <a:pt x="1061947" y="338971"/>
                  <a:pt x="1061804" y="338723"/>
                </a:cubicBezTo>
                <a:close/>
                <a:moveTo>
                  <a:pt x="1068119" y="338247"/>
                </a:moveTo>
                <a:cubicBezTo>
                  <a:pt x="1067871" y="338885"/>
                  <a:pt x="1067471" y="339418"/>
                  <a:pt x="1066947" y="339799"/>
                </a:cubicBezTo>
                <a:lnTo>
                  <a:pt x="1074301" y="352449"/>
                </a:lnTo>
                <a:lnTo>
                  <a:pt x="1101085" y="346781"/>
                </a:lnTo>
                <a:close/>
                <a:moveTo>
                  <a:pt x="2152254" y="337685"/>
                </a:moveTo>
                <a:lnTo>
                  <a:pt x="2126013" y="384738"/>
                </a:lnTo>
                <a:lnTo>
                  <a:pt x="2204566" y="374137"/>
                </a:lnTo>
                <a:cubicBezTo>
                  <a:pt x="2204547" y="373842"/>
                  <a:pt x="2204508" y="373556"/>
                  <a:pt x="2204585" y="373242"/>
                </a:cubicBezTo>
                <a:cubicBezTo>
                  <a:pt x="2204652" y="372966"/>
                  <a:pt x="2204794" y="372727"/>
                  <a:pt x="2204928" y="372461"/>
                </a:cubicBezTo>
                <a:close/>
                <a:moveTo>
                  <a:pt x="1166007" y="336761"/>
                </a:moveTo>
                <a:lnTo>
                  <a:pt x="1157416" y="360402"/>
                </a:lnTo>
                <a:lnTo>
                  <a:pt x="1175999" y="365212"/>
                </a:lnTo>
                <a:lnTo>
                  <a:pt x="1167531" y="336818"/>
                </a:lnTo>
                <a:cubicBezTo>
                  <a:pt x="1167065" y="336904"/>
                  <a:pt x="1166579" y="336904"/>
                  <a:pt x="1166084" y="336789"/>
                </a:cubicBezTo>
                <a:cubicBezTo>
                  <a:pt x="1166065" y="336789"/>
                  <a:pt x="1166036" y="336761"/>
                  <a:pt x="1166007" y="336761"/>
                </a:cubicBezTo>
                <a:close/>
                <a:moveTo>
                  <a:pt x="1169665" y="335523"/>
                </a:moveTo>
                <a:cubicBezTo>
                  <a:pt x="1169294" y="335989"/>
                  <a:pt x="1168808" y="336304"/>
                  <a:pt x="1168265" y="336542"/>
                </a:cubicBezTo>
                <a:lnTo>
                  <a:pt x="1176885" y="365450"/>
                </a:lnTo>
                <a:lnTo>
                  <a:pt x="1236892" y="380976"/>
                </a:lnTo>
                <a:cubicBezTo>
                  <a:pt x="1236940" y="380852"/>
                  <a:pt x="1236997" y="380719"/>
                  <a:pt x="1237064" y="380604"/>
                </a:cubicBezTo>
                <a:close/>
                <a:moveTo>
                  <a:pt x="1163588" y="334484"/>
                </a:moveTo>
                <a:lnTo>
                  <a:pt x="1105095" y="346876"/>
                </a:lnTo>
                <a:lnTo>
                  <a:pt x="1156749" y="360240"/>
                </a:lnTo>
                <a:lnTo>
                  <a:pt x="1165379" y="336475"/>
                </a:lnTo>
                <a:cubicBezTo>
                  <a:pt x="1164521" y="336056"/>
                  <a:pt x="1163902" y="335361"/>
                  <a:pt x="1163588" y="334484"/>
                </a:cubicBezTo>
                <a:close/>
                <a:moveTo>
                  <a:pt x="1162407" y="333789"/>
                </a:moveTo>
                <a:lnTo>
                  <a:pt x="1068376" y="337123"/>
                </a:lnTo>
                <a:cubicBezTo>
                  <a:pt x="1068367" y="337199"/>
                  <a:pt x="1068376" y="337285"/>
                  <a:pt x="1068367" y="337361"/>
                </a:cubicBezTo>
                <a:lnTo>
                  <a:pt x="1103095" y="346353"/>
                </a:lnTo>
                <a:close/>
                <a:moveTo>
                  <a:pt x="1614313" y="332276"/>
                </a:moveTo>
                <a:lnTo>
                  <a:pt x="1605966" y="332394"/>
                </a:lnTo>
                <a:lnTo>
                  <a:pt x="1554142" y="376623"/>
                </a:lnTo>
                <a:close/>
                <a:moveTo>
                  <a:pt x="1632256" y="332022"/>
                </a:moveTo>
                <a:lnTo>
                  <a:pt x="1615719" y="332256"/>
                </a:lnTo>
                <a:lnTo>
                  <a:pt x="1552656" y="378738"/>
                </a:lnTo>
                <a:close/>
                <a:moveTo>
                  <a:pt x="1679831" y="331348"/>
                </a:moveTo>
                <a:lnTo>
                  <a:pt x="1633864" y="331999"/>
                </a:lnTo>
                <a:lnTo>
                  <a:pt x="1550694" y="380795"/>
                </a:lnTo>
                <a:close/>
                <a:moveTo>
                  <a:pt x="1455939" y="330779"/>
                </a:moveTo>
                <a:lnTo>
                  <a:pt x="1443975" y="338256"/>
                </a:lnTo>
                <a:lnTo>
                  <a:pt x="1394541" y="382890"/>
                </a:lnTo>
                <a:lnTo>
                  <a:pt x="1395169" y="382890"/>
                </a:lnTo>
                <a:close/>
                <a:moveTo>
                  <a:pt x="1945676" y="330636"/>
                </a:moveTo>
                <a:lnTo>
                  <a:pt x="1842120" y="380919"/>
                </a:lnTo>
                <a:cubicBezTo>
                  <a:pt x="1842149" y="381014"/>
                  <a:pt x="1842206" y="381109"/>
                  <a:pt x="1842225" y="381214"/>
                </a:cubicBezTo>
                <a:lnTo>
                  <a:pt x="1967965" y="363269"/>
                </a:lnTo>
                <a:cubicBezTo>
                  <a:pt x="1967965" y="362955"/>
                  <a:pt x="1967917" y="362659"/>
                  <a:pt x="1968003" y="362345"/>
                </a:cubicBezTo>
                <a:cubicBezTo>
                  <a:pt x="1968155" y="361650"/>
                  <a:pt x="1968536" y="361116"/>
                  <a:pt x="1969003" y="360650"/>
                </a:cubicBezTo>
                <a:close/>
                <a:moveTo>
                  <a:pt x="1462521" y="330208"/>
                </a:moveTo>
                <a:cubicBezTo>
                  <a:pt x="1461692" y="331284"/>
                  <a:pt x="1460301" y="331836"/>
                  <a:pt x="1458901" y="331522"/>
                </a:cubicBezTo>
                <a:cubicBezTo>
                  <a:pt x="1458273" y="331370"/>
                  <a:pt x="1457749" y="331017"/>
                  <a:pt x="1457301" y="330598"/>
                </a:cubicBezTo>
                <a:lnTo>
                  <a:pt x="1396322" y="382881"/>
                </a:lnTo>
                <a:lnTo>
                  <a:pt x="1542664" y="382557"/>
                </a:lnTo>
                <a:cubicBezTo>
                  <a:pt x="1542683" y="382424"/>
                  <a:pt x="1542645" y="382309"/>
                  <a:pt x="1542674" y="382186"/>
                </a:cubicBezTo>
                <a:cubicBezTo>
                  <a:pt x="1542740" y="381900"/>
                  <a:pt x="1542902" y="381643"/>
                  <a:pt x="1543035" y="381386"/>
                </a:cubicBezTo>
                <a:close/>
                <a:moveTo>
                  <a:pt x="2138024" y="328303"/>
                </a:moveTo>
                <a:lnTo>
                  <a:pt x="2097533" y="368308"/>
                </a:lnTo>
                <a:lnTo>
                  <a:pt x="2102029" y="387977"/>
                </a:lnTo>
                <a:lnTo>
                  <a:pt x="2125003" y="384872"/>
                </a:lnTo>
                <a:lnTo>
                  <a:pt x="2151578" y="337237"/>
                </a:lnTo>
                <a:close/>
                <a:moveTo>
                  <a:pt x="1951972" y="327579"/>
                </a:moveTo>
                <a:lnTo>
                  <a:pt x="1946438" y="330255"/>
                </a:lnTo>
                <a:lnTo>
                  <a:pt x="1968679" y="358869"/>
                </a:lnTo>
                <a:close/>
                <a:moveTo>
                  <a:pt x="1456263" y="327169"/>
                </a:moveTo>
                <a:lnTo>
                  <a:pt x="1446738" y="335770"/>
                </a:lnTo>
                <a:lnTo>
                  <a:pt x="1456568" y="329627"/>
                </a:lnTo>
                <a:cubicBezTo>
                  <a:pt x="1456206" y="328903"/>
                  <a:pt x="1456034" y="328084"/>
                  <a:pt x="1456234" y="327226"/>
                </a:cubicBezTo>
                <a:cubicBezTo>
                  <a:pt x="1456244" y="327217"/>
                  <a:pt x="1456253" y="327179"/>
                  <a:pt x="1456263" y="327169"/>
                </a:cubicBezTo>
                <a:close/>
                <a:moveTo>
                  <a:pt x="1513222" y="326112"/>
                </a:moveTo>
                <a:lnTo>
                  <a:pt x="1463216" y="328303"/>
                </a:lnTo>
                <a:cubicBezTo>
                  <a:pt x="1463206" y="328493"/>
                  <a:pt x="1463235" y="328665"/>
                  <a:pt x="1463197" y="328846"/>
                </a:cubicBezTo>
                <a:cubicBezTo>
                  <a:pt x="1463130" y="329141"/>
                  <a:pt x="1462978" y="329379"/>
                  <a:pt x="1462845" y="329646"/>
                </a:cubicBezTo>
                <a:lnTo>
                  <a:pt x="1543350" y="380833"/>
                </a:lnTo>
                <a:cubicBezTo>
                  <a:pt x="1543578" y="380547"/>
                  <a:pt x="1543845" y="380309"/>
                  <a:pt x="1544140" y="380100"/>
                </a:cubicBezTo>
                <a:close/>
                <a:moveTo>
                  <a:pt x="1698656" y="325095"/>
                </a:moveTo>
                <a:lnTo>
                  <a:pt x="1684845" y="330384"/>
                </a:lnTo>
                <a:lnTo>
                  <a:pt x="1743670" y="329551"/>
                </a:lnTo>
                <a:lnTo>
                  <a:pt x="1703565" y="325581"/>
                </a:lnTo>
                <a:lnTo>
                  <a:pt x="1702170" y="326455"/>
                </a:lnTo>
                <a:lnTo>
                  <a:pt x="1700696" y="325297"/>
                </a:lnTo>
                <a:close/>
                <a:moveTo>
                  <a:pt x="1565140" y="323822"/>
                </a:moveTo>
                <a:lnTo>
                  <a:pt x="1513946" y="326074"/>
                </a:lnTo>
                <a:lnTo>
                  <a:pt x="1544702" y="379795"/>
                </a:lnTo>
                <a:cubicBezTo>
                  <a:pt x="1545398" y="379490"/>
                  <a:pt x="1546179" y="379319"/>
                  <a:pt x="1546969" y="379519"/>
                </a:cubicBezTo>
                <a:cubicBezTo>
                  <a:pt x="1547636" y="379671"/>
                  <a:pt x="1548169" y="380042"/>
                  <a:pt x="1548627" y="380500"/>
                </a:cubicBezTo>
                <a:lnTo>
                  <a:pt x="1604993" y="332408"/>
                </a:lnTo>
                <a:lnTo>
                  <a:pt x="1576744" y="332808"/>
                </a:lnTo>
                <a:cubicBezTo>
                  <a:pt x="1576735" y="332942"/>
                  <a:pt x="1576763" y="333084"/>
                  <a:pt x="1576744" y="333208"/>
                </a:cubicBezTo>
                <a:cubicBezTo>
                  <a:pt x="1576287" y="335132"/>
                  <a:pt x="1574373" y="336332"/>
                  <a:pt x="1572449" y="335894"/>
                </a:cubicBezTo>
                <a:cubicBezTo>
                  <a:pt x="1570524" y="335437"/>
                  <a:pt x="1569324" y="333522"/>
                  <a:pt x="1569762" y="331598"/>
                </a:cubicBezTo>
                <a:cubicBezTo>
                  <a:pt x="1569925" y="330951"/>
                  <a:pt x="1570286" y="330417"/>
                  <a:pt x="1570725" y="329960"/>
                </a:cubicBezTo>
                <a:close/>
                <a:moveTo>
                  <a:pt x="1573827" y="323440"/>
                </a:moveTo>
                <a:lnTo>
                  <a:pt x="1565700" y="323797"/>
                </a:lnTo>
                <a:lnTo>
                  <a:pt x="1571039" y="329665"/>
                </a:lnTo>
                <a:cubicBezTo>
                  <a:pt x="1571687" y="329141"/>
                  <a:pt x="1572487" y="328874"/>
                  <a:pt x="1573363" y="328912"/>
                </a:cubicBezTo>
                <a:close/>
                <a:moveTo>
                  <a:pt x="628712" y="322950"/>
                </a:moveTo>
                <a:cubicBezTo>
                  <a:pt x="628435" y="323035"/>
                  <a:pt x="628159" y="323083"/>
                  <a:pt x="627873" y="323092"/>
                </a:cubicBezTo>
                <a:lnTo>
                  <a:pt x="617453" y="476893"/>
                </a:lnTo>
                <a:cubicBezTo>
                  <a:pt x="617510" y="476893"/>
                  <a:pt x="617548" y="476874"/>
                  <a:pt x="617605" y="476893"/>
                </a:cubicBezTo>
                <a:cubicBezTo>
                  <a:pt x="618806" y="477169"/>
                  <a:pt x="619663" y="478045"/>
                  <a:pt x="620063" y="479103"/>
                </a:cubicBezTo>
                <a:lnTo>
                  <a:pt x="685300" y="459814"/>
                </a:lnTo>
                <a:cubicBezTo>
                  <a:pt x="685195" y="459310"/>
                  <a:pt x="685166" y="458814"/>
                  <a:pt x="685290" y="458271"/>
                </a:cubicBezTo>
                <a:cubicBezTo>
                  <a:pt x="685528" y="457281"/>
                  <a:pt x="686166" y="456490"/>
                  <a:pt x="686986" y="456023"/>
                </a:cubicBezTo>
                <a:close/>
                <a:moveTo>
                  <a:pt x="1585433" y="322929"/>
                </a:moveTo>
                <a:lnTo>
                  <a:pt x="1574201" y="323423"/>
                </a:lnTo>
                <a:lnTo>
                  <a:pt x="1573734" y="328931"/>
                </a:lnTo>
                <a:cubicBezTo>
                  <a:pt x="1573839" y="328931"/>
                  <a:pt x="1573953" y="328912"/>
                  <a:pt x="1574068" y="328931"/>
                </a:cubicBezTo>
                <a:cubicBezTo>
                  <a:pt x="1574782" y="329103"/>
                  <a:pt x="1575344" y="329513"/>
                  <a:pt x="1575820" y="330017"/>
                </a:cubicBezTo>
                <a:close/>
                <a:moveTo>
                  <a:pt x="1685321" y="322865"/>
                </a:moveTo>
                <a:lnTo>
                  <a:pt x="1698559" y="324176"/>
                </a:lnTo>
                <a:lnTo>
                  <a:pt x="1699474" y="323826"/>
                </a:lnTo>
                <a:cubicBezTo>
                  <a:pt x="1699426" y="323616"/>
                  <a:pt x="1699417" y="323397"/>
                  <a:pt x="1699398" y="323188"/>
                </a:cubicBezTo>
                <a:close/>
                <a:moveTo>
                  <a:pt x="1589368" y="322756"/>
                </a:moveTo>
                <a:lnTo>
                  <a:pt x="1586904" y="322864"/>
                </a:lnTo>
                <a:lnTo>
                  <a:pt x="1578430" y="329112"/>
                </a:lnTo>
                <a:close/>
                <a:moveTo>
                  <a:pt x="1650782" y="322073"/>
                </a:moveTo>
                <a:lnTo>
                  <a:pt x="1635425" y="331083"/>
                </a:lnTo>
                <a:lnTo>
                  <a:pt x="1682253" y="330420"/>
                </a:lnTo>
                <a:lnTo>
                  <a:pt x="1696673" y="324899"/>
                </a:lnTo>
                <a:lnTo>
                  <a:pt x="1673360" y="322591"/>
                </a:lnTo>
                <a:close/>
                <a:moveTo>
                  <a:pt x="1983309" y="322007"/>
                </a:moveTo>
                <a:lnTo>
                  <a:pt x="1972765" y="359888"/>
                </a:lnTo>
                <a:cubicBezTo>
                  <a:pt x="1973318" y="360097"/>
                  <a:pt x="1973775" y="360431"/>
                  <a:pt x="1974137" y="360859"/>
                </a:cubicBezTo>
                <a:lnTo>
                  <a:pt x="2005226" y="339390"/>
                </a:lnTo>
                <a:close/>
                <a:moveTo>
                  <a:pt x="1213089" y="321692"/>
                </a:moveTo>
                <a:lnTo>
                  <a:pt x="1170408" y="332741"/>
                </a:lnTo>
                <a:cubicBezTo>
                  <a:pt x="1170475" y="333179"/>
                  <a:pt x="1170475" y="333656"/>
                  <a:pt x="1170370" y="334113"/>
                </a:cubicBezTo>
                <a:cubicBezTo>
                  <a:pt x="1170303" y="334456"/>
                  <a:pt x="1170132" y="334732"/>
                  <a:pt x="1169970" y="335018"/>
                </a:cubicBezTo>
                <a:lnTo>
                  <a:pt x="1237359" y="380090"/>
                </a:lnTo>
                <a:cubicBezTo>
                  <a:pt x="1237635" y="379757"/>
                  <a:pt x="1237950" y="379452"/>
                  <a:pt x="1238321" y="379242"/>
                </a:cubicBezTo>
                <a:close/>
                <a:moveTo>
                  <a:pt x="1615273" y="321616"/>
                </a:moveTo>
                <a:lnTo>
                  <a:pt x="1590466" y="322708"/>
                </a:lnTo>
                <a:lnTo>
                  <a:pt x="1576420" y="330865"/>
                </a:lnTo>
                <a:cubicBezTo>
                  <a:pt x="1576582" y="331189"/>
                  <a:pt x="1576725" y="331532"/>
                  <a:pt x="1576773" y="331913"/>
                </a:cubicBezTo>
                <a:lnTo>
                  <a:pt x="1606059" y="331499"/>
                </a:lnTo>
                <a:lnTo>
                  <a:pt x="1615911" y="323092"/>
                </a:lnTo>
                <a:cubicBezTo>
                  <a:pt x="1615587" y="322645"/>
                  <a:pt x="1615359" y="322159"/>
                  <a:pt x="1615273" y="321616"/>
                </a:cubicBezTo>
                <a:close/>
                <a:moveTo>
                  <a:pt x="1630180" y="321597"/>
                </a:moveTo>
                <a:lnTo>
                  <a:pt x="1616956" y="331344"/>
                </a:lnTo>
                <a:lnTo>
                  <a:pt x="1633816" y="331106"/>
                </a:lnTo>
                <a:lnTo>
                  <a:pt x="1649287" y="322026"/>
                </a:lnTo>
                <a:close/>
                <a:moveTo>
                  <a:pt x="3178087" y="321483"/>
                </a:moveTo>
                <a:lnTo>
                  <a:pt x="3075389" y="428611"/>
                </a:lnTo>
                <a:cubicBezTo>
                  <a:pt x="3075684" y="428992"/>
                  <a:pt x="3075903" y="429401"/>
                  <a:pt x="3076036" y="429858"/>
                </a:cubicBezTo>
                <a:lnTo>
                  <a:pt x="3238895" y="403103"/>
                </a:lnTo>
                <a:cubicBezTo>
                  <a:pt x="3238885" y="402807"/>
                  <a:pt x="3238847" y="402493"/>
                  <a:pt x="3238924" y="402160"/>
                </a:cubicBezTo>
                <a:cubicBezTo>
                  <a:pt x="3239095" y="401417"/>
                  <a:pt x="3239524" y="400845"/>
                  <a:pt x="3240067" y="400350"/>
                </a:cubicBezTo>
                <a:lnTo>
                  <a:pt x="3182079" y="321683"/>
                </a:lnTo>
                <a:cubicBezTo>
                  <a:pt x="3181307" y="322150"/>
                  <a:pt x="3180383" y="322331"/>
                  <a:pt x="3179440" y="322112"/>
                </a:cubicBezTo>
                <a:cubicBezTo>
                  <a:pt x="3178925" y="321997"/>
                  <a:pt x="3178469" y="321778"/>
                  <a:pt x="3178087" y="321483"/>
                </a:cubicBezTo>
                <a:close/>
                <a:moveTo>
                  <a:pt x="1455434" y="321483"/>
                </a:moveTo>
                <a:lnTo>
                  <a:pt x="1378863" y="378166"/>
                </a:lnTo>
                <a:lnTo>
                  <a:pt x="1442242" y="338571"/>
                </a:lnTo>
                <a:lnTo>
                  <a:pt x="1457434" y="324855"/>
                </a:lnTo>
                <a:close/>
                <a:moveTo>
                  <a:pt x="1622293" y="321426"/>
                </a:moveTo>
                <a:cubicBezTo>
                  <a:pt x="1622283" y="321559"/>
                  <a:pt x="1622312" y="321702"/>
                  <a:pt x="1622283" y="321854"/>
                </a:cubicBezTo>
                <a:cubicBezTo>
                  <a:pt x="1621836" y="323778"/>
                  <a:pt x="1619921" y="324979"/>
                  <a:pt x="1617997" y="324531"/>
                </a:cubicBezTo>
                <a:cubicBezTo>
                  <a:pt x="1617330" y="324369"/>
                  <a:pt x="1616788" y="323997"/>
                  <a:pt x="1616340" y="323540"/>
                </a:cubicBezTo>
                <a:lnTo>
                  <a:pt x="1607031" y="331485"/>
                </a:lnTo>
                <a:lnTo>
                  <a:pt x="1615549" y="331364"/>
                </a:lnTo>
                <a:lnTo>
                  <a:pt x="1628827" y="321578"/>
                </a:lnTo>
                <a:close/>
                <a:moveTo>
                  <a:pt x="624578" y="321264"/>
                </a:moveTo>
                <a:lnTo>
                  <a:pt x="486703" y="375737"/>
                </a:lnTo>
                <a:cubicBezTo>
                  <a:pt x="486846" y="376280"/>
                  <a:pt x="486913" y="376852"/>
                  <a:pt x="486770" y="377442"/>
                </a:cubicBezTo>
                <a:cubicBezTo>
                  <a:pt x="486694" y="377823"/>
                  <a:pt x="486513" y="378118"/>
                  <a:pt x="486322" y="378433"/>
                </a:cubicBezTo>
                <a:lnTo>
                  <a:pt x="614319" y="477883"/>
                </a:lnTo>
                <a:cubicBezTo>
                  <a:pt x="614938" y="477274"/>
                  <a:pt x="615729" y="476902"/>
                  <a:pt x="616615" y="476855"/>
                </a:cubicBezTo>
                <a:lnTo>
                  <a:pt x="627026" y="323073"/>
                </a:lnTo>
                <a:cubicBezTo>
                  <a:pt x="626978" y="323054"/>
                  <a:pt x="626930" y="323073"/>
                  <a:pt x="626883" y="323064"/>
                </a:cubicBezTo>
                <a:cubicBezTo>
                  <a:pt x="625845" y="322826"/>
                  <a:pt x="625045" y="322140"/>
                  <a:pt x="624578" y="321264"/>
                </a:cubicBezTo>
                <a:close/>
                <a:moveTo>
                  <a:pt x="630931" y="320902"/>
                </a:moveTo>
                <a:cubicBezTo>
                  <a:pt x="630636" y="321654"/>
                  <a:pt x="630140" y="322264"/>
                  <a:pt x="629474" y="322654"/>
                </a:cubicBezTo>
                <a:lnTo>
                  <a:pt x="687748" y="455728"/>
                </a:lnTo>
                <a:cubicBezTo>
                  <a:pt x="688338" y="455557"/>
                  <a:pt x="688948" y="455452"/>
                  <a:pt x="689586" y="455623"/>
                </a:cubicBezTo>
                <a:cubicBezTo>
                  <a:pt x="690119" y="455728"/>
                  <a:pt x="690577" y="455976"/>
                  <a:pt x="690986" y="456290"/>
                </a:cubicBezTo>
                <a:lnTo>
                  <a:pt x="781493" y="363802"/>
                </a:lnTo>
                <a:cubicBezTo>
                  <a:pt x="780874" y="363050"/>
                  <a:pt x="780569" y="362078"/>
                  <a:pt x="780712" y="361069"/>
                </a:cubicBezTo>
                <a:close/>
                <a:moveTo>
                  <a:pt x="1653295" y="320605"/>
                </a:moveTo>
                <a:lnTo>
                  <a:pt x="1651735" y="321521"/>
                </a:lnTo>
                <a:lnTo>
                  <a:pt x="1665785" y="321841"/>
                </a:lnTo>
                <a:close/>
                <a:moveTo>
                  <a:pt x="3176878" y="319664"/>
                </a:moveTo>
                <a:lnTo>
                  <a:pt x="3058749" y="341971"/>
                </a:lnTo>
                <a:cubicBezTo>
                  <a:pt x="3058777" y="342324"/>
                  <a:pt x="3058796" y="342695"/>
                  <a:pt x="3058710" y="343066"/>
                </a:cubicBezTo>
                <a:cubicBezTo>
                  <a:pt x="3058406" y="344381"/>
                  <a:pt x="3057406" y="345295"/>
                  <a:pt x="3056205" y="345657"/>
                </a:cubicBezTo>
                <a:lnTo>
                  <a:pt x="3072284" y="427344"/>
                </a:lnTo>
                <a:cubicBezTo>
                  <a:pt x="3072674" y="427296"/>
                  <a:pt x="3073074" y="427277"/>
                  <a:pt x="3073474" y="427372"/>
                </a:cubicBezTo>
                <a:cubicBezTo>
                  <a:pt x="3073989" y="427496"/>
                  <a:pt x="3074427" y="427725"/>
                  <a:pt x="3074817" y="428020"/>
                </a:cubicBezTo>
                <a:lnTo>
                  <a:pt x="3177526" y="320873"/>
                </a:lnTo>
                <a:cubicBezTo>
                  <a:pt x="3177221" y="320511"/>
                  <a:pt x="3177001" y="320092"/>
                  <a:pt x="3176878" y="319664"/>
                </a:cubicBezTo>
                <a:close/>
                <a:moveTo>
                  <a:pt x="832137" y="319187"/>
                </a:moveTo>
                <a:lnTo>
                  <a:pt x="787122" y="359554"/>
                </a:lnTo>
                <a:cubicBezTo>
                  <a:pt x="787589" y="360221"/>
                  <a:pt x="787770" y="361002"/>
                  <a:pt x="787703" y="361840"/>
                </a:cubicBezTo>
                <a:lnTo>
                  <a:pt x="873390" y="376242"/>
                </a:lnTo>
                <a:cubicBezTo>
                  <a:pt x="873571" y="375575"/>
                  <a:pt x="873942" y="375051"/>
                  <a:pt x="874400" y="374613"/>
                </a:cubicBezTo>
                <a:close/>
                <a:moveTo>
                  <a:pt x="1634093" y="318704"/>
                </a:moveTo>
                <a:lnTo>
                  <a:pt x="1630932" y="321026"/>
                </a:lnTo>
                <a:lnTo>
                  <a:pt x="1650230" y="321464"/>
                </a:lnTo>
                <a:lnTo>
                  <a:pt x="1651925" y="320469"/>
                </a:lnTo>
                <a:close/>
                <a:moveTo>
                  <a:pt x="1631777" y="318475"/>
                </a:moveTo>
                <a:lnTo>
                  <a:pt x="1622312" y="320521"/>
                </a:lnTo>
                <a:cubicBezTo>
                  <a:pt x="1622322" y="320616"/>
                  <a:pt x="1622303" y="320721"/>
                  <a:pt x="1622303" y="320835"/>
                </a:cubicBezTo>
                <a:lnTo>
                  <a:pt x="1629570" y="320997"/>
                </a:lnTo>
                <a:lnTo>
                  <a:pt x="1632852" y="318581"/>
                </a:lnTo>
                <a:close/>
                <a:moveTo>
                  <a:pt x="1698729" y="318036"/>
                </a:moveTo>
                <a:lnTo>
                  <a:pt x="1700722" y="320225"/>
                </a:lnTo>
                <a:cubicBezTo>
                  <a:pt x="1701541" y="319568"/>
                  <a:pt x="1702617" y="319244"/>
                  <a:pt x="1703722" y="319492"/>
                </a:cubicBezTo>
                <a:cubicBezTo>
                  <a:pt x="1705637" y="319940"/>
                  <a:pt x="1706904" y="321845"/>
                  <a:pt x="1706456" y="323769"/>
                </a:cubicBezTo>
                <a:lnTo>
                  <a:pt x="1704817" y="324796"/>
                </a:lnTo>
                <a:lnTo>
                  <a:pt x="1745413" y="328817"/>
                </a:lnTo>
                <a:close/>
                <a:moveTo>
                  <a:pt x="1978252" y="318025"/>
                </a:moveTo>
                <a:cubicBezTo>
                  <a:pt x="1977575" y="318721"/>
                  <a:pt x="1976661" y="319102"/>
                  <a:pt x="1975651" y="319073"/>
                </a:cubicBezTo>
                <a:lnTo>
                  <a:pt x="1972013" y="359669"/>
                </a:lnTo>
                <a:cubicBezTo>
                  <a:pt x="1972032" y="359669"/>
                  <a:pt x="1972051" y="359650"/>
                  <a:pt x="1972060" y="359669"/>
                </a:cubicBezTo>
                <a:lnTo>
                  <a:pt x="1982671" y="321521"/>
                </a:lnTo>
                <a:lnTo>
                  <a:pt x="1978471" y="318187"/>
                </a:lnTo>
                <a:close/>
                <a:moveTo>
                  <a:pt x="2232979" y="317987"/>
                </a:moveTo>
                <a:lnTo>
                  <a:pt x="2209824" y="370994"/>
                </a:lnTo>
                <a:cubicBezTo>
                  <a:pt x="2210852" y="371594"/>
                  <a:pt x="2211500" y="372623"/>
                  <a:pt x="2211566" y="373804"/>
                </a:cubicBezTo>
                <a:lnTo>
                  <a:pt x="2309331" y="377042"/>
                </a:lnTo>
                <a:lnTo>
                  <a:pt x="2302692" y="361269"/>
                </a:lnTo>
                <a:close/>
                <a:moveTo>
                  <a:pt x="1624900" y="317794"/>
                </a:moveTo>
                <a:lnTo>
                  <a:pt x="1621979" y="319492"/>
                </a:lnTo>
                <a:cubicBezTo>
                  <a:pt x="1622055" y="319673"/>
                  <a:pt x="1622141" y="319873"/>
                  <a:pt x="1622188" y="320064"/>
                </a:cubicBezTo>
                <a:lnTo>
                  <a:pt x="1630248" y="318323"/>
                </a:lnTo>
                <a:close/>
                <a:moveTo>
                  <a:pt x="1972737" y="317482"/>
                </a:moveTo>
                <a:lnTo>
                  <a:pt x="1952782" y="327169"/>
                </a:lnTo>
                <a:lnTo>
                  <a:pt x="1970232" y="359869"/>
                </a:lnTo>
                <a:cubicBezTo>
                  <a:pt x="1970651" y="359707"/>
                  <a:pt x="1971089" y="359640"/>
                  <a:pt x="1971556" y="359650"/>
                </a:cubicBezTo>
                <a:lnTo>
                  <a:pt x="1975204" y="319064"/>
                </a:lnTo>
                <a:cubicBezTo>
                  <a:pt x="1975118" y="319054"/>
                  <a:pt x="1975032" y="319073"/>
                  <a:pt x="1974937" y="319054"/>
                </a:cubicBezTo>
                <a:cubicBezTo>
                  <a:pt x="1973994" y="318835"/>
                  <a:pt x="1973222" y="318254"/>
                  <a:pt x="1972737" y="317482"/>
                </a:cubicBezTo>
                <a:close/>
                <a:moveTo>
                  <a:pt x="1600118" y="317102"/>
                </a:moveTo>
                <a:lnTo>
                  <a:pt x="1592041" y="321793"/>
                </a:lnTo>
                <a:lnTo>
                  <a:pt x="1615292" y="320768"/>
                </a:lnTo>
                <a:cubicBezTo>
                  <a:pt x="1615302" y="320702"/>
                  <a:pt x="1615292" y="320654"/>
                  <a:pt x="1615302" y="320607"/>
                </a:cubicBezTo>
                <a:close/>
                <a:moveTo>
                  <a:pt x="2039088" y="316892"/>
                </a:moveTo>
                <a:lnTo>
                  <a:pt x="2007198" y="338923"/>
                </a:lnTo>
                <a:lnTo>
                  <a:pt x="2069492" y="386262"/>
                </a:lnTo>
                <a:close/>
                <a:moveTo>
                  <a:pt x="2231169" y="316863"/>
                </a:moveTo>
                <a:lnTo>
                  <a:pt x="2216700" y="353315"/>
                </a:lnTo>
                <a:lnTo>
                  <a:pt x="2232312" y="317568"/>
                </a:lnTo>
                <a:close/>
                <a:moveTo>
                  <a:pt x="1596007" y="316153"/>
                </a:moveTo>
                <a:lnTo>
                  <a:pt x="1588123" y="321965"/>
                </a:lnTo>
                <a:lnTo>
                  <a:pt x="1590942" y="321841"/>
                </a:lnTo>
                <a:lnTo>
                  <a:pt x="1599388" y="316933"/>
                </a:lnTo>
                <a:close/>
                <a:moveTo>
                  <a:pt x="1602709" y="315597"/>
                </a:moveTo>
                <a:lnTo>
                  <a:pt x="1601058" y="316556"/>
                </a:lnTo>
                <a:lnTo>
                  <a:pt x="1615464" y="319883"/>
                </a:lnTo>
                <a:cubicBezTo>
                  <a:pt x="1616054" y="318187"/>
                  <a:pt x="1617807" y="317139"/>
                  <a:pt x="1619597" y="317549"/>
                </a:cubicBezTo>
                <a:cubicBezTo>
                  <a:pt x="1620521" y="317768"/>
                  <a:pt x="1621255" y="318320"/>
                  <a:pt x="1621731" y="319044"/>
                </a:cubicBezTo>
                <a:lnTo>
                  <a:pt x="1624032" y="317708"/>
                </a:lnTo>
                <a:close/>
                <a:moveTo>
                  <a:pt x="1597471" y="315073"/>
                </a:moveTo>
                <a:lnTo>
                  <a:pt x="1596796" y="315571"/>
                </a:lnTo>
                <a:lnTo>
                  <a:pt x="1600328" y="316387"/>
                </a:lnTo>
                <a:lnTo>
                  <a:pt x="1601852" y="315501"/>
                </a:lnTo>
                <a:close/>
                <a:moveTo>
                  <a:pt x="1592551" y="314591"/>
                </a:moveTo>
                <a:lnTo>
                  <a:pt x="1595741" y="315328"/>
                </a:lnTo>
                <a:lnTo>
                  <a:pt x="1596242" y="314958"/>
                </a:lnTo>
                <a:close/>
                <a:moveTo>
                  <a:pt x="1682382" y="314261"/>
                </a:moveTo>
                <a:lnTo>
                  <a:pt x="1699760" y="321454"/>
                </a:lnTo>
                <a:cubicBezTo>
                  <a:pt x="1699931" y="321111"/>
                  <a:pt x="1700131" y="320807"/>
                  <a:pt x="1700398" y="320530"/>
                </a:cubicBezTo>
                <a:lnTo>
                  <a:pt x="1697969" y="317860"/>
                </a:lnTo>
                <a:close/>
                <a:moveTo>
                  <a:pt x="1984900" y="313549"/>
                </a:moveTo>
                <a:lnTo>
                  <a:pt x="1979261" y="314996"/>
                </a:lnTo>
                <a:cubicBezTo>
                  <a:pt x="1979347" y="315444"/>
                  <a:pt x="1979337" y="315920"/>
                  <a:pt x="1979223" y="316378"/>
                </a:cubicBezTo>
                <a:cubicBezTo>
                  <a:pt x="1979137" y="316739"/>
                  <a:pt x="1978966" y="317035"/>
                  <a:pt x="1978785" y="317340"/>
                </a:cubicBezTo>
                <a:lnTo>
                  <a:pt x="1982957" y="320511"/>
                </a:lnTo>
                <a:close/>
                <a:moveTo>
                  <a:pt x="1578440" y="313187"/>
                </a:moveTo>
                <a:cubicBezTo>
                  <a:pt x="1578440" y="313187"/>
                  <a:pt x="1578440" y="313187"/>
                  <a:pt x="1578440" y="313206"/>
                </a:cubicBezTo>
                <a:cubicBezTo>
                  <a:pt x="1578049" y="314892"/>
                  <a:pt x="1576506" y="315949"/>
                  <a:pt x="1574839" y="315901"/>
                </a:cubicBezTo>
                <a:lnTo>
                  <a:pt x="1574273" y="322576"/>
                </a:lnTo>
                <a:lnTo>
                  <a:pt x="1586651" y="322030"/>
                </a:lnTo>
                <a:lnTo>
                  <a:pt x="1594952" y="315909"/>
                </a:lnTo>
                <a:lnTo>
                  <a:pt x="1586736" y="314012"/>
                </a:lnTo>
                <a:close/>
                <a:moveTo>
                  <a:pt x="1578473" y="312105"/>
                </a:moveTo>
                <a:lnTo>
                  <a:pt x="1578468" y="312291"/>
                </a:lnTo>
                <a:lnTo>
                  <a:pt x="1579884" y="312431"/>
                </a:lnTo>
                <a:close/>
                <a:moveTo>
                  <a:pt x="1668146" y="311882"/>
                </a:moveTo>
                <a:lnTo>
                  <a:pt x="1654623" y="319825"/>
                </a:lnTo>
                <a:lnTo>
                  <a:pt x="1677727" y="322113"/>
                </a:lnTo>
                <a:lnTo>
                  <a:pt x="1699417" y="322607"/>
                </a:lnTo>
                <a:cubicBezTo>
                  <a:pt x="1699436" y="322464"/>
                  <a:pt x="1699398" y="322321"/>
                  <a:pt x="1699426" y="322169"/>
                </a:cubicBezTo>
                <a:cubicBezTo>
                  <a:pt x="1699455" y="322035"/>
                  <a:pt x="1699550" y="321949"/>
                  <a:pt x="1699588" y="321816"/>
                </a:cubicBezTo>
                <a:lnTo>
                  <a:pt x="1679957" y="313701"/>
                </a:lnTo>
                <a:lnTo>
                  <a:pt x="1672664" y="312016"/>
                </a:lnTo>
                <a:lnTo>
                  <a:pt x="1670166" y="313253"/>
                </a:lnTo>
                <a:cubicBezTo>
                  <a:pt x="1669318" y="313053"/>
                  <a:pt x="1668632" y="312539"/>
                  <a:pt x="1668146" y="311882"/>
                </a:cubicBezTo>
                <a:close/>
                <a:moveTo>
                  <a:pt x="1674128" y="311291"/>
                </a:moveTo>
                <a:lnTo>
                  <a:pt x="1673704" y="311501"/>
                </a:lnTo>
                <a:lnTo>
                  <a:pt x="1675816" y="311989"/>
                </a:lnTo>
                <a:close/>
                <a:moveTo>
                  <a:pt x="1667329" y="310784"/>
                </a:moveTo>
                <a:lnTo>
                  <a:pt x="1635495" y="317673"/>
                </a:lnTo>
                <a:lnTo>
                  <a:pt x="1635187" y="317900"/>
                </a:lnTo>
                <a:lnTo>
                  <a:pt x="1653254" y="319689"/>
                </a:lnTo>
                <a:lnTo>
                  <a:pt x="1667756" y="311177"/>
                </a:lnTo>
                <a:lnTo>
                  <a:pt x="1667632" y="310854"/>
                </a:lnTo>
                <a:close/>
                <a:moveTo>
                  <a:pt x="1570192" y="310193"/>
                </a:moveTo>
                <a:lnTo>
                  <a:pt x="1571810" y="310862"/>
                </a:lnTo>
                <a:lnTo>
                  <a:pt x="1572218" y="310661"/>
                </a:lnTo>
                <a:close/>
                <a:moveTo>
                  <a:pt x="1666035" y="309731"/>
                </a:moveTo>
                <a:lnTo>
                  <a:pt x="1667457" y="310059"/>
                </a:lnTo>
                <a:lnTo>
                  <a:pt x="1667461" y="309872"/>
                </a:lnTo>
                <a:close/>
                <a:moveTo>
                  <a:pt x="1272116" y="309577"/>
                </a:moveTo>
                <a:cubicBezTo>
                  <a:pt x="1271335" y="310081"/>
                  <a:pt x="1270363" y="310291"/>
                  <a:pt x="1269382" y="310062"/>
                </a:cubicBezTo>
                <a:cubicBezTo>
                  <a:pt x="1269373" y="310062"/>
                  <a:pt x="1269363" y="310053"/>
                  <a:pt x="1269354" y="310053"/>
                </a:cubicBezTo>
                <a:lnTo>
                  <a:pt x="1242874" y="380090"/>
                </a:lnTo>
                <a:cubicBezTo>
                  <a:pt x="1243312" y="380633"/>
                  <a:pt x="1243589" y="381262"/>
                  <a:pt x="1243665" y="381966"/>
                </a:cubicBezTo>
                <a:lnTo>
                  <a:pt x="1331085" y="382690"/>
                </a:lnTo>
                <a:close/>
                <a:moveTo>
                  <a:pt x="1260000" y="309558"/>
                </a:moveTo>
                <a:lnTo>
                  <a:pt x="1213947" y="321473"/>
                </a:lnTo>
                <a:lnTo>
                  <a:pt x="1239140" y="378938"/>
                </a:lnTo>
                <a:cubicBezTo>
                  <a:pt x="1239645" y="378785"/>
                  <a:pt x="1240179" y="378738"/>
                  <a:pt x="1240731" y="378814"/>
                </a:cubicBezTo>
                <a:close/>
                <a:moveTo>
                  <a:pt x="1272745" y="308995"/>
                </a:moveTo>
                <a:cubicBezTo>
                  <a:pt x="1272725" y="309015"/>
                  <a:pt x="1272697" y="309034"/>
                  <a:pt x="1272678" y="309062"/>
                </a:cubicBezTo>
                <a:lnTo>
                  <a:pt x="1332076" y="382690"/>
                </a:lnTo>
                <a:lnTo>
                  <a:pt x="1340010" y="382767"/>
                </a:lnTo>
                <a:lnTo>
                  <a:pt x="1319703" y="344724"/>
                </a:lnTo>
                <a:close/>
                <a:moveTo>
                  <a:pt x="1648601" y="308005"/>
                </a:moveTo>
                <a:lnTo>
                  <a:pt x="1636409" y="316996"/>
                </a:lnTo>
                <a:lnTo>
                  <a:pt x="1666284" y="310543"/>
                </a:lnTo>
                <a:lnTo>
                  <a:pt x="1660316" y="309165"/>
                </a:lnTo>
                <a:close/>
                <a:moveTo>
                  <a:pt x="1266887" y="307776"/>
                </a:moveTo>
                <a:lnTo>
                  <a:pt x="1260829" y="309348"/>
                </a:lnTo>
                <a:lnTo>
                  <a:pt x="1242141" y="376518"/>
                </a:lnTo>
                <a:lnTo>
                  <a:pt x="1266134" y="316034"/>
                </a:lnTo>
                <a:lnTo>
                  <a:pt x="1268534" y="309681"/>
                </a:lnTo>
                <a:cubicBezTo>
                  <a:pt x="1267744" y="309262"/>
                  <a:pt x="1267182" y="308596"/>
                  <a:pt x="1266887" y="307776"/>
                </a:cubicBezTo>
                <a:close/>
                <a:moveTo>
                  <a:pt x="1642753" y="307414"/>
                </a:moveTo>
                <a:lnTo>
                  <a:pt x="1626242" y="317014"/>
                </a:lnTo>
                <a:lnTo>
                  <a:pt x="1633145" y="317697"/>
                </a:lnTo>
                <a:lnTo>
                  <a:pt x="1634447" y="317416"/>
                </a:lnTo>
                <a:lnTo>
                  <a:pt x="1647372" y="307881"/>
                </a:lnTo>
                <a:close/>
                <a:moveTo>
                  <a:pt x="1650196" y="306828"/>
                </a:moveTo>
                <a:lnTo>
                  <a:pt x="1649697" y="307195"/>
                </a:lnTo>
                <a:lnTo>
                  <a:pt x="1653354" y="307557"/>
                </a:lnTo>
                <a:close/>
                <a:moveTo>
                  <a:pt x="1015065" y="306557"/>
                </a:moveTo>
                <a:lnTo>
                  <a:pt x="990709" y="367879"/>
                </a:lnTo>
                <a:cubicBezTo>
                  <a:pt x="991338" y="368203"/>
                  <a:pt x="991843" y="368670"/>
                  <a:pt x="992176" y="369270"/>
                </a:cubicBezTo>
                <a:lnTo>
                  <a:pt x="1061566" y="338113"/>
                </a:lnTo>
                <a:cubicBezTo>
                  <a:pt x="1061356" y="337485"/>
                  <a:pt x="1061242" y="336808"/>
                  <a:pt x="1061404" y="336132"/>
                </a:cubicBezTo>
                <a:cubicBezTo>
                  <a:pt x="1061451" y="335885"/>
                  <a:pt x="1061594" y="335694"/>
                  <a:pt x="1061690" y="335485"/>
                </a:cubicBezTo>
                <a:close/>
                <a:moveTo>
                  <a:pt x="1206422" y="306452"/>
                </a:moveTo>
                <a:lnTo>
                  <a:pt x="1169998" y="331617"/>
                </a:lnTo>
                <a:cubicBezTo>
                  <a:pt x="1170094" y="331779"/>
                  <a:pt x="1170132" y="331951"/>
                  <a:pt x="1170189" y="332122"/>
                </a:cubicBezTo>
                <a:lnTo>
                  <a:pt x="1212832" y="321083"/>
                </a:lnTo>
                <a:close/>
                <a:moveTo>
                  <a:pt x="1645602" y="305767"/>
                </a:moveTo>
                <a:lnTo>
                  <a:pt x="1644077" y="306652"/>
                </a:lnTo>
                <a:lnTo>
                  <a:pt x="1648458" y="307081"/>
                </a:lnTo>
                <a:lnTo>
                  <a:pt x="1649135" y="306583"/>
                </a:lnTo>
                <a:close/>
                <a:moveTo>
                  <a:pt x="2616379" y="305576"/>
                </a:moveTo>
                <a:lnTo>
                  <a:pt x="2537827" y="406312"/>
                </a:lnTo>
                <a:cubicBezTo>
                  <a:pt x="2538436" y="406903"/>
                  <a:pt x="2538817" y="407656"/>
                  <a:pt x="2538903" y="408503"/>
                </a:cubicBezTo>
                <a:lnTo>
                  <a:pt x="2661594" y="414818"/>
                </a:lnTo>
                <a:cubicBezTo>
                  <a:pt x="2661594" y="414752"/>
                  <a:pt x="2661585" y="414714"/>
                  <a:pt x="2661594" y="414637"/>
                </a:cubicBezTo>
                <a:cubicBezTo>
                  <a:pt x="2661823" y="413599"/>
                  <a:pt x="2662528" y="412799"/>
                  <a:pt x="2663394" y="412342"/>
                </a:cubicBezTo>
                <a:lnTo>
                  <a:pt x="2619256" y="305938"/>
                </a:lnTo>
                <a:cubicBezTo>
                  <a:pt x="2618675" y="306119"/>
                  <a:pt x="2618075" y="306195"/>
                  <a:pt x="2617446" y="306052"/>
                </a:cubicBezTo>
                <a:cubicBezTo>
                  <a:pt x="2617036" y="305967"/>
                  <a:pt x="2616712" y="305776"/>
                  <a:pt x="2616379" y="305576"/>
                </a:cubicBezTo>
                <a:close/>
                <a:moveTo>
                  <a:pt x="1013236" y="305424"/>
                </a:moveTo>
                <a:lnTo>
                  <a:pt x="987137" y="365183"/>
                </a:lnTo>
                <a:lnTo>
                  <a:pt x="988138" y="367574"/>
                </a:lnTo>
                <a:cubicBezTo>
                  <a:pt x="988690" y="367412"/>
                  <a:pt x="989261" y="367346"/>
                  <a:pt x="989862" y="367498"/>
                </a:cubicBezTo>
                <a:cubicBezTo>
                  <a:pt x="989919" y="367517"/>
                  <a:pt x="989966" y="367546"/>
                  <a:pt x="990014" y="367555"/>
                </a:cubicBezTo>
                <a:lnTo>
                  <a:pt x="1014407" y="306138"/>
                </a:lnTo>
                <a:close/>
                <a:moveTo>
                  <a:pt x="1548834" y="305263"/>
                </a:moveTo>
                <a:lnTo>
                  <a:pt x="1564962" y="322986"/>
                </a:lnTo>
                <a:lnTo>
                  <a:pt x="1573899" y="322592"/>
                </a:lnTo>
                <a:lnTo>
                  <a:pt x="1574468" y="315882"/>
                </a:lnTo>
                <a:cubicBezTo>
                  <a:pt x="1574354" y="315873"/>
                  <a:pt x="1574258" y="315901"/>
                  <a:pt x="1574144" y="315882"/>
                </a:cubicBezTo>
                <a:cubicBezTo>
                  <a:pt x="1572220" y="315425"/>
                  <a:pt x="1571029" y="313510"/>
                  <a:pt x="1571467" y="311596"/>
                </a:cubicBezTo>
                <a:cubicBezTo>
                  <a:pt x="1571496" y="311463"/>
                  <a:pt x="1571582" y="311348"/>
                  <a:pt x="1571629" y="311234"/>
                </a:cubicBezTo>
                <a:lnTo>
                  <a:pt x="1567745" y="309628"/>
                </a:lnTo>
                <a:close/>
                <a:moveTo>
                  <a:pt x="1620555" y="305225"/>
                </a:moveTo>
                <a:lnTo>
                  <a:pt x="1604043" y="314815"/>
                </a:lnTo>
                <a:lnTo>
                  <a:pt x="1625375" y="316928"/>
                </a:lnTo>
                <a:lnTo>
                  <a:pt x="1641886" y="307338"/>
                </a:lnTo>
                <a:close/>
                <a:moveTo>
                  <a:pt x="1609510" y="305167"/>
                </a:moveTo>
                <a:lnTo>
                  <a:pt x="1579667" y="311615"/>
                </a:lnTo>
                <a:lnTo>
                  <a:pt x="1585662" y="313000"/>
                </a:lnTo>
                <a:lnTo>
                  <a:pt x="1597328" y="314149"/>
                </a:lnTo>
                <a:close/>
                <a:moveTo>
                  <a:pt x="2615789" y="305062"/>
                </a:moveTo>
                <a:lnTo>
                  <a:pt x="2521253" y="379423"/>
                </a:lnTo>
                <a:lnTo>
                  <a:pt x="2534217" y="405512"/>
                </a:lnTo>
                <a:cubicBezTo>
                  <a:pt x="2534835" y="405284"/>
                  <a:pt x="2535502" y="405170"/>
                  <a:pt x="2536188" y="405341"/>
                </a:cubicBezTo>
                <a:cubicBezTo>
                  <a:pt x="2536579" y="405427"/>
                  <a:pt x="2536922" y="405617"/>
                  <a:pt x="2537255" y="405827"/>
                </a:cubicBezTo>
                <a:lnTo>
                  <a:pt x="2615808" y="305090"/>
                </a:lnTo>
                <a:cubicBezTo>
                  <a:pt x="2615789" y="305090"/>
                  <a:pt x="2615789" y="305081"/>
                  <a:pt x="2615789" y="305062"/>
                </a:cubicBezTo>
                <a:close/>
                <a:moveTo>
                  <a:pt x="1612801" y="304457"/>
                </a:moveTo>
                <a:lnTo>
                  <a:pt x="1611501" y="304738"/>
                </a:lnTo>
                <a:lnTo>
                  <a:pt x="1598557" y="314272"/>
                </a:lnTo>
                <a:lnTo>
                  <a:pt x="1603186" y="314739"/>
                </a:lnTo>
                <a:lnTo>
                  <a:pt x="1619704" y="305141"/>
                </a:lnTo>
                <a:close/>
                <a:moveTo>
                  <a:pt x="2615150" y="304281"/>
                </a:moveTo>
                <a:lnTo>
                  <a:pt x="2505632" y="347972"/>
                </a:lnTo>
                <a:lnTo>
                  <a:pt x="2520853" y="378604"/>
                </a:lnTo>
                <a:lnTo>
                  <a:pt x="2615198" y="304405"/>
                </a:lnTo>
                <a:cubicBezTo>
                  <a:pt x="2615170" y="304367"/>
                  <a:pt x="2615160" y="304319"/>
                  <a:pt x="2615150" y="304281"/>
                </a:cubicBezTo>
                <a:close/>
                <a:moveTo>
                  <a:pt x="2413725" y="304233"/>
                </a:moveTo>
                <a:lnTo>
                  <a:pt x="2343269" y="367412"/>
                </a:lnTo>
                <a:lnTo>
                  <a:pt x="2341278" y="376699"/>
                </a:lnTo>
                <a:lnTo>
                  <a:pt x="2457359" y="365346"/>
                </a:lnTo>
                <a:cubicBezTo>
                  <a:pt x="2457359" y="365088"/>
                  <a:pt x="2457312" y="364831"/>
                  <a:pt x="2457378" y="364564"/>
                </a:cubicBezTo>
                <a:cubicBezTo>
                  <a:pt x="2457531" y="363850"/>
                  <a:pt x="2457931" y="363307"/>
                  <a:pt x="2458417" y="362840"/>
                </a:cubicBezTo>
                <a:close/>
                <a:moveTo>
                  <a:pt x="1592671" y="302463"/>
                </a:moveTo>
                <a:lnTo>
                  <a:pt x="1578173" y="310977"/>
                </a:lnTo>
                <a:lnTo>
                  <a:pt x="1578296" y="311299"/>
                </a:lnTo>
                <a:lnTo>
                  <a:pt x="1578602" y="311369"/>
                </a:lnTo>
                <a:lnTo>
                  <a:pt x="1610434" y="304481"/>
                </a:lnTo>
                <a:lnTo>
                  <a:pt x="1610744" y="304253"/>
                </a:lnTo>
                <a:close/>
                <a:moveTo>
                  <a:pt x="1630465" y="302271"/>
                </a:moveTo>
                <a:cubicBezTo>
                  <a:pt x="1629875" y="303976"/>
                  <a:pt x="1628122" y="305024"/>
                  <a:pt x="1626332" y="304605"/>
                </a:cubicBezTo>
                <a:cubicBezTo>
                  <a:pt x="1625417" y="304386"/>
                  <a:pt x="1624684" y="303833"/>
                  <a:pt x="1624198" y="303109"/>
                </a:cubicBezTo>
                <a:lnTo>
                  <a:pt x="1621896" y="304446"/>
                </a:lnTo>
                <a:lnTo>
                  <a:pt x="1643219" y="306557"/>
                </a:lnTo>
                <a:lnTo>
                  <a:pt x="1644872" y="305598"/>
                </a:lnTo>
                <a:close/>
                <a:moveTo>
                  <a:pt x="1623750" y="302090"/>
                </a:moveTo>
                <a:lnTo>
                  <a:pt x="1615693" y="303832"/>
                </a:lnTo>
                <a:lnTo>
                  <a:pt x="1621044" y="304362"/>
                </a:lnTo>
                <a:lnTo>
                  <a:pt x="1623969" y="302662"/>
                </a:lnTo>
                <a:cubicBezTo>
                  <a:pt x="1623884" y="302481"/>
                  <a:pt x="1623807" y="302290"/>
                  <a:pt x="1623750" y="302090"/>
                </a:cubicBezTo>
                <a:close/>
                <a:moveTo>
                  <a:pt x="1790409" y="301747"/>
                </a:moveTo>
                <a:lnTo>
                  <a:pt x="1754795" y="328112"/>
                </a:lnTo>
                <a:cubicBezTo>
                  <a:pt x="1755224" y="328874"/>
                  <a:pt x="1755395" y="329770"/>
                  <a:pt x="1755186" y="330684"/>
                </a:cubicBezTo>
                <a:cubicBezTo>
                  <a:pt x="1755119" y="330951"/>
                  <a:pt x="1754986" y="331160"/>
                  <a:pt x="1754862" y="331408"/>
                </a:cubicBezTo>
                <a:lnTo>
                  <a:pt x="1835910" y="379966"/>
                </a:lnTo>
                <a:cubicBezTo>
                  <a:pt x="1836120" y="379681"/>
                  <a:pt x="1836424" y="379433"/>
                  <a:pt x="1836710" y="379214"/>
                </a:cubicBezTo>
                <a:close/>
                <a:moveTo>
                  <a:pt x="1262991" y="301661"/>
                </a:moveTo>
                <a:lnTo>
                  <a:pt x="1261048" y="308624"/>
                </a:lnTo>
                <a:lnTo>
                  <a:pt x="1266677" y="307167"/>
                </a:lnTo>
                <a:cubicBezTo>
                  <a:pt x="1266601" y="306719"/>
                  <a:pt x="1266601" y="306252"/>
                  <a:pt x="1266706" y="305786"/>
                </a:cubicBezTo>
                <a:cubicBezTo>
                  <a:pt x="1266791" y="305424"/>
                  <a:pt x="1266963" y="305119"/>
                  <a:pt x="1267144" y="304824"/>
                </a:cubicBezTo>
                <a:close/>
                <a:moveTo>
                  <a:pt x="2032249" y="301290"/>
                </a:moveTo>
                <a:lnTo>
                  <a:pt x="1985719" y="313329"/>
                </a:lnTo>
                <a:lnTo>
                  <a:pt x="1983595" y="320978"/>
                </a:lnTo>
                <a:lnTo>
                  <a:pt x="2006579" y="338447"/>
                </a:lnTo>
                <a:lnTo>
                  <a:pt x="2038783" y="316206"/>
                </a:lnTo>
                <a:close/>
                <a:moveTo>
                  <a:pt x="1616349" y="301157"/>
                </a:moveTo>
                <a:lnTo>
                  <a:pt x="1613078" y="303573"/>
                </a:lnTo>
                <a:lnTo>
                  <a:pt x="1614175" y="303682"/>
                </a:lnTo>
                <a:lnTo>
                  <a:pt x="1623607" y="301642"/>
                </a:lnTo>
                <a:cubicBezTo>
                  <a:pt x="1623607" y="301537"/>
                  <a:pt x="1623626" y="301433"/>
                  <a:pt x="1623626" y="301318"/>
                </a:cubicBezTo>
                <a:close/>
                <a:moveTo>
                  <a:pt x="1546169" y="300709"/>
                </a:moveTo>
                <a:cubicBezTo>
                  <a:pt x="1545998" y="301042"/>
                  <a:pt x="1545798" y="301357"/>
                  <a:pt x="1545531" y="301633"/>
                </a:cubicBezTo>
                <a:lnTo>
                  <a:pt x="1547948" y="304289"/>
                </a:lnTo>
                <a:lnTo>
                  <a:pt x="1563542" y="307891"/>
                </a:lnTo>
                <a:close/>
                <a:moveTo>
                  <a:pt x="1595690" y="300690"/>
                </a:moveTo>
                <a:lnTo>
                  <a:pt x="1593998" y="301684"/>
                </a:lnTo>
                <a:lnTo>
                  <a:pt x="1611834" y="303450"/>
                </a:lnTo>
                <a:lnTo>
                  <a:pt x="1614987" y="301128"/>
                </a:lnTo>
                <a:close/>
                <a:moveTo>
                  <a:pt x="1653894" y="300362"/>
                </a:moveTo>
                <a:lnTo>
                  <a:pt x="1630637" y="301385"/>
                </a:lnTo>
                <a:cubicBezTo>
                  <a:pt x="1630627" y="301452"/>
                  <a:pt x="1630637" y="301499"/>
                  <a:pt x="1630627" y="301557"/>
                </a:cubicBezTo>
                <a:lnTo>
                  <a:pt x="1645800" y="305060"/>
                </a:lnTo>
                <a:close/>
                <a:moveTo>
                  <a:pt x="1580264" y="300325"/>
                </a:moveTo>
                <a:lnTo>
                  <a:pt x="1592655" y="301551"/>
                </a:lnTo>
                <a:lnTo>
                  <a:pt x="1594204" y="300642"/>
                </a:lnTo>
                <a:close/>
                <a:moveTo>
                  <a:pt x="1657813" y="300190"/>
                </a:moveTo>
                <a:lnTo>
                  <a:pt x="1654993" y="300314"/>
                </a:lnTo>
                <a:lnTo>
                  <a:pt x="1646530" y="305228"/>
                </a:lnTo>
                <a:lnTo>
                  <a:pt x="1649913" y="306009"/>
                </a:lnTo>
                <a:close/>
                <a:moveTo>
                  <a:pt x="1671671" y="299581"/>
                </a:moveTo>
                <a:lnTo>
                  <a:pt x="1659289" y="300125"/>
                </a:lnTo>
                <a:lnTo>
                  <a:pt x="1650974" y="306254"/>
                </a:lnTo>
                <a:lnTo>
                  <a:pt x="1659068" y="308123"/>
                </a:lnTo>
                <a:lnTo>
                  <a:pt x="1667499" y="308957"/>
                </a:lnTo>
                <a:cubicBezTo>
                  <a:pt x="1667880" y="307271"/>
                  <a:pt x="1669423" y="306205"/>
                  <a:pt x="1671099" y="306262"/>
                </a:cubicBezTo>
                <a:close/>
                <a:moveTo>
                  <a:pt x="1546522" y="299556"/>
                </a:moveTo>
                <a:cubicBezTo>
                  <a:pt x="1546512" y="299699"/>
                  <a:pt x="1546550" y="299842"/>
                  <a:pt x="1546512" y="299985"/>
                </a:cubicBezTo>
                <a:cubicBezTo>
                  <a:pt x="1546474" y="300118"/>
                  <a:pt x="1546398" y="300214"/>
                  <a:pt x="1546350" y="300337"/>
                </a:cubicBezTo>
                <a:lnTo>
                  <a:pt x="1565991" y="308456"/>
                </a:lnTo>
                <a:lnTo>
                  <a:pt x="1573275" y="310139"/>
                </a:lnTo>
                <a:lnTo>
                  <a:pt x="1575763" y="308910"/>
                </a:lnTo>
                <a:cubicBezTo>
                  <a:pt x="1576611" y="309100"/>
                  <a:pt x="1577297" y="309615"/>
                  <a:pt x="1577783" y="310281"/>
                </a:cubicBezTo>
                <a:lnTo>
                  <a:pt x="1591328" y="302330"/>
                </a:lnTo>
                <a:lnTo>
                  <a:pt x="1568337" y="300053"/>
                </a:lnTo>
                <a:close/>
                <a:moveTo>
                  <a:pt x="1487095" y="299337"/>
                </a:moveTo>
                <a:lnTo>
                  <a:pt x="1459197" y="324531"/>
                </a:lnTo>
                <a:cubicBezTo>
                  <a:pt x="1459625" y="324455"/>
                  <a:pt x="1460073" y="324455"/>
                  <a:pt x="1460520" y="324559"/>
                </a:cubicBezTo>
                <a:cubicBezTo>
                  <a:pt x="1461092" y="324693"/>
                  <a:pt x="1461578" y="324988"/>
                  <a:pt x="1461997" y="325350"/>
                </a:cubicBezTo>
                <a:close/>
                <a:moveTo>
                  <a:pt x="1680963" y="299172"/>
                </a:moveTo>
                <a:lnTo>
                  <a:pt x="1672027" y="299565"/>
                </a:lnTo>
                <a:lnTo>
                  <a:pt x="1671452" y="306281"/>
                </a:lnTo>
                <a:cubicBezTo>
                  <a:pt x="1671566" y="306290"/>
                  <a:pt x="1671671" y="306262"/>
                  <a:pt x="1671785" y="306290"/>
                </a:cubicBezTo>
                <a:cubicBezTo>
                  <a:pt x="1673709" y="306729"/>
                  <a:pt x="1674909" y="308643"/>
                  <a:pt x="1674461" y="310567"/>
                </a:cubicBezTo>
                <a:cubicBezTo>
                  <a:pt x="1674433" y="310700"/>
                  <a:pt x="1674347" y="310805"/>
                  <a:pt x="1674309" y="310919"/>
                </a:cubicBezTo>
                <a:lnTo>
                  <a:pt x="1678252" y="312551"/>
                </a:lnTo>
                <a:lnTo>
                  <a:pt x="1697096" y="316901"/>
                </a:lnTo>
                <a:close/>
                <a:moveTo>
                  <a:pt x="1547384" y="297978"/>
                </a:moveTo>
                <a:lnTo>
                  <a:pt x="1546445" y="298337"/>
                </a:lnTo>
                <a:cubicBezTo>
                  <a:pt x="1546493" y="298537"/>
                  <a:pt x="1546503" y="298756"/>
                  <a:pt x="1546522" y="298966"/>
                </a:cubicBezTo>
                <a:lnTo>
                  <a:pt x="1560666" y="299293"/>
                </a:lnTo>
                <a:close/>
                <a:moveTo>
                  <a:pt x="1487229" y="297956"/>
                </a:moveTo>
                <a:lnTo>
                  <a:pt x="1455939" y="321121"/>
                </a:lnTo>
                <a:lnTo>
                  <a:pt x="1457920" y="324416"/>
                </a:lnTo>
                <a:close/>
                <a:moveTo>
                  <a:pt x="1787999" y="297747"/>
                </a:moveTo>
                <a:lnTo>
                  <a:pt x="1758691" y="324207"/>
                </a:lnTo>
                <a:lnTo>
                  <a:pt x="1789981" y="301052"/>
                </a:lnTo>
                <a:close/>
                <a:moveTo>
                  <a:pt x="1732440" y="296908"/>
                </a:moveTo>
                <a:lnTo>
                  <a:pt x="1681534" y="299147"/>
                </a:lnTo>
                <a:lnTo>
                  <a:pt x="1697856" y="317077"/>
                </a:lnTo>
                <a:lnTo>
                  <a:pt x="1748385" y="328741"/>
                </a:lnTo>
                <a:cubicBezTo>
                  <a:pt x="1748652" y="328008"/>
                  <a:pt x="1749071" y="327407"/>
                  <a:pt x="1749671" y="326988"/>
                </a:cubicBezTo>
                <a:close/>
                <a:moveTo>
                  <a:pt x="1783932" y="296804"/>
                </a:moveTo>
                <a:lnTo>
                  <a:pt x="1758834" y="322816"/>
                </a:lnTo>
                <a:lnTo>
                  <a:pt x="1786742" y="297623"/>
                </a:lnTo>
                <a:cubicBezTo>
                  <a:pt x="1786313" y="297699"/>
                  <a:pt x="1785847" y="297699"/>
                  <a:pt x="1785408" y="297594"/>
                </a:cubicBezTo>
                <a:cubicBezTo>
                  <a:pt x="1784837" y="297461"/>
                  <a:pt x="1784361" y="297166"/>
                  <a:pt x="1783932" y="296804"/>
                </a:cubicBezTo>
                <a:close/>
                <a:moveTo>
                  <a:pt x="1293528" y="295708"/>
                </a:moveTo>
                <a:lnTo>
                  <a:pt x="1273487" y="305433"/>
                </a:lnTo>
                <a:cubicBezTo>
                  <a:pt x="1273707" y="306052"/>
                  <a:pt x="1273830" y="306709"/>
                  <a:pt x="1273659" y="307395"/>
                </a:cubicBezTo>
                <a:cubicBezTo>
                  <a:pt x="1273573" y="307767"/>
                  <a:pt x="1273392" y="308100"/>
                  <a:pt x="1273192" y="308414"/>
                </a:cubicBezTo>
                <a:lnTo>
                  <a:pt x="1318874" y="343190"/>
                </a:lnTo>
                <a:close/>
                <a:moveTo>
                  <a:pt x="1491934" y="294965"/>
                </a:moveTo>
                <a:lnTo>
                  <a:pt x="1462311" y="325683"/>
                </a:lnTo>
                <a:cubicBezTo>
                  <a:pt x="1462768" y="326188"/>
                  <a:pt x="1463130" y="326779"/>
                  <a:pt x="1463225" y="327464"/>
                </a:cubicBezTo>
                <a:lnTo>
                  <a:pt x="1512736" y="325283"/>
                </a:lnTo>
                <a:lnTo>
                  <a:pt x="1495668" y="295470"/>
                </a:lnTo>
                <a:cubicBezTo>
                  <a:pt x="1494982" y="295775"/>
                  <a:pt x="1494210" y="295927"/>
                  <a:pt x="1493410" y="295746"/>
                </a:cubicBezTo>
                <a:cubicBezTo>
                  <a:pt x="1492839" y="295613"/>
                  <a:pt x="1492353" y="295327"/>
                  <a:pt x="1491934" y="294965"/>
                </a:cubicBezTo>
                <a:close/>
                <a:moveTo>
                  <a:pt x="1107991" y="294908"/>
                </a:moveTo>
                <a:lnTo>
                  <a:pt x="1067643" y="334751"/>
                </a:lnTo>
                <a:cubicBezTo>
                  <a:pt x="1068043" y="335265"/>
                  <a:pt x="1068309" y="335846"/>
                  <a:pt x="1068386" y="336485"/>
                </a:cubicBezTo>
                <a:lnTo>
                  <a:pt x="1163398" y="333113"/>
                </a:lnTo>
                <a:cubicBezTo>
                  <a:pt x="1163407" y="332913"/>
                  <a:pt x="1163369" y="332713"/>
                  <a:pt x="1163417" y="332513"/>
                </a:cubicBezTo>
                <a:cubicBezTo>
                  <a:pt x="1163483" y="332217"/>
                  <a:pt x="1163636" y="331989"/>
                  <a:pt x="1163769" y="331732"/>
                </a:cubicBezTo>
                <a:close/>
                <a:moveTo>
                  <a:pt x="1782694" y="294699"/>
                </a:moveTo>
                <a:lnTo>
                  <a:pt x="1733192" y="296880"/>
                </a:lnTo>
                <a:lnTo>
                  <a:pt x="1750252" y="326683"/>
                </a:lnTo>
                <a:cubicBezTo>
                  <a:pt x="1750947" y="326379"/>
                  <a:pt x="1751719" y="326226"/>
                  <a:pt x="1752519" y="326417"/>
                </a:cubicBezTo>
                <a:cubicBezTo>
                  <a:pt x="1753090" y="326541"/>
                  <a:pt x="1753567" y="326836"/>
                  <a:pt x="1753986" y="327198"/>
                </a:cubicBezTo>
                <a:lnTo>
                  <a:pt x="1783618" y="296470"/>
                </a:lnTo>
                <a:cubicBezTo>
                  <a:pt x="1783151" y="295975"/>
                  <a:pt x="1782808" y="295384"/>
                  <a:pt x="1782694" y="294699"/>
                </a:cubicBezTo>
                <a:close/>
                <a:moveTo>
                  <a:pt x="1497544" y="293422"/>
                </a:moveTo>
                <a:cubicBezTo>
                  <a:pt x="1497287" y="294146"/>
                  <a:pt x="1496849" y="294746"/>
                  <a:pt x="1496249" y="295165"/>
                </a:cubicBezTo>
                <a:lnTo>
                  <a:pt x="1513479" y="325255"/>
                </a:lnTo>
                <a:lnTo>
                  <a:pt x="1564402" y="323011"/>
                </a:lnTo>
                <a:lnTo>
                  <a:pt x="1548097" y="305092"/>
                </a:lnTo>
                <a:close/>
                <a:moveTo>
                  <a:pt x="1500525" y="293336"/>
                </a:moveTo>
                <a:lnTo>
                  <a:pt x="1547211" y="304119"/>
                </a:lnTo>
                <a:lnTo>
                  <a:pt x="1545217" y="301928"/>
                </a:lnTo>
                <a:cubicBezTo>
                  <a:pt x="1544388" y="302595"/>
                  <a:pt x="1543321" y="302919"/>
                  <a:pt x="1542216" y="302662"/>
                </a:cubicBezTo>
                <a:cubicBezTo>
                  <a:pt x="1540292" y="302214"/>
                  <a:pt x="1539083" y="300309"/>
                  <a:pt x="1539530" y="298404"/>
                </a:cubicBezTo>
                <a:lnTo>
                  <a:pt x="1541195" y="297365"/>
                </a:lnTo>
                <a:close/>
                <a:moveTo>
                  <a:pt x="1667518" y="293041"/>
                </a:moveTo>
                <a:lnTo>
                  <a:pt x="1656567" y="299400"/>
                </a:lnTo>
                <a:lnTo>
                  <a:pt x="1659033" y="299291"/>
                </a:lnTo>
                <a:close/>
                <a:moveTo>
                  <a:pt x="1299986" y="292555"/>
                </a:moveTo>
                <a:lnTo>
                  <a:pt x="1294328" y="295299"/>
                </a:lnTo>
                <a:lnTo>
                  <a:pt x="1320589" y="344495"/>
                </a:lnTo>
                <a:lnTo>
                  <a:pt x="1367328" y="380061"/>
                </a:lnTo>
                <a:lnTo>
                  <a:pt x="1367509" y="379442"/>
                </a:lnTo>
                <a:close/>
                <a:moveTo>
                  <a:pt x="1674890" y="292498"/>
                </a:moveTo>
                <a:cubicBezTo>
                  <a:pt x="1674242" y="293022"/>
                  <a:pt x="1673442" y="293289"/>
                  <a:pt x="1672566" y="293260"/>
                </a:cubicBezTo>
                <a:lnTo>
                  <a:pt x="1672099" y="298718"/>
                </a:lnTo>
                <a:lnTo>
                  <a:pt x="1680225" y="298361"/>
                </a:lnTo>
                <a:close/>
                <a:moveTo>
                  <a:pt x="2079141" y="292355"/>
                </a:moveTo>
                <a:lnTo>
                  <a:pt x="2073159" y="388853"/>
                </a:lnTo>
                <a:cubicBezTo>
                  <a:pt x="2073254" y="388863"/>
                  <a:pt x="2073340" y="388834"/>
                  <a:pt x="2073426" y="388853"/>
                </a:cubicBezTo>
                <a:cubicBezTo>
                  <a:pt x="2073968" y="388977"/>
                  <a:pt x="2074435" y="389244"/>
                  <a:pt x="2074845" y="389577"/>
                </a:cubicBezTo>
                <a:lnTo>
                  <a:pt x="2096705" y="367974"/>
                </a:lnTo>
                <a:lnTo>
                  <a:pt x="2079455" y="292355"/>
                </a:lnTo>
                <a:cubicBezTo>
                  <a:pt x="2079350" y="292365"/>
                  <a:pt x="2079255" y="292346"/>
                  <a:pt x="2079141" y="292355"/>
                </a:cubicBezTo>
                <a:close/>
                <a:moveTo>
                  <a:pt x="1670128" y="292136"/>
                </a:moveTo>
                <a:lnTo>
                  <a:pt x="1660508" y="299227"/>
                </a:lnTo>
                <a:lnTo>
                  <a:pt x="1671743" y="298734"/>
                </a:lnTo>
                <a:lnTo>
                  <a:pt x="1672214" y="293232"/>
                </a:lnTo>
                <a:cubicBezTo>
                  <a:pt x="1672099" y="293222"/>
                  <a:pt x="1671994" y="293241"/>
                  <a:pt x="1671880" y="293232"/>
                </a:cubicBezTo>
                <a:cubicBezTo>
                  <a:pt x="1671166" y="293051"/>
                  <a:pt x="1670604" y="292641"/>
                  <a:pt x="1670128" y="292136"/>
                </a:cubicBezTo>
                <a:close/>
                <a:moveTo>
                  <a:pt x="1561198" y="291769"/>
                </a:moveTo>
                <a:lnTo>
                  <a:pt x="1502268" y="292603"/>
                </a:lnTo>
                <a:lnTo>
                  <a:pt x="1542449" y="296581"/>
                </a:lnTo>
                <a:lnTo>
                  <a:pt x="1543816" y="295727"/>
                </a:lnTo>
                <a:lnTo>
                  <a:pt x="1545265" y="296860"/>
                </a:lnTo>
                <a:lnTo>
                  <a:pt x="1547359" y="297067"/>
                </a:lnTo>
                <a:close/>
                <a:moveTo>
                  <a:pt x="2081731" y="291136"/>
                </a:moveTo>
                <a:cubicBezTo>
                  <a:pt x="2081322" y="291613"/>
                  <a:pt x="2080779" y="291965"/>
                  <a:pt x="2080179" y="292165"/>
                </a:cubicBezTo>
                <a:lnTo>
                  <a:pt x="2097314" y="367374"/>
                </a:lnTo>
                <a:lnTo>
                  <a:pt x="2137338" y="327846"/>
                </a:lnTo>
                <a:close/>
                <a:moveTo>
                  <a:pt x="2076369" y="291136"/>
                </a:moveTo>
                <a:lnTo>
                  <a:pt x="2039802" y="316397"/>
                </a:lnTo>
                <a:lnTo>
                  <a:pt x="2070911" y="387348"/>
                </a:lnTo>
                <a:lnTo>
                  <a:pt x="2072521" y="388577"/>
                </a:lnTo>
                <a:lnTo>
                  <a:pt x="2078483" y="292327"/>
                </a:lnTo>
                <a:cubicBezTo>
                  <a:pt x="2078398" y="292317"/>
                  <a:pt x="2078312" y="292336"/>
                  <a:pt x="2078217" y="292327"/>
                </a:cubicBezTo>
                <a:cubicBezTo>
                  <a:pt x="2077455" y="292146"/>
                  <a:pt x="2076845" y="291689"/>
                  <a:pt x="2076369" y="291136"/>
                </a:cubicBezTo>
                <a:close/>
                <a:moveTo>
                  <a:pt x="1610509" y="291071"/>
                </a:moveTo>
                <a:lnTo>
                  <a:pt x="1563689" y="291734"/>
                </a:lnTo>
                <a:lnTo>
                  <a:pt x="1549268" y="297256"/>
                </a:lnTo>
                <a:lnTo>
                  <a:pt x="1572642" y="299570"/>
                </a:lnTo>
                <a:lnTo>
                  <a:pt x="1595137" y="300090"/>
                </a:lnTo>
                <a:close/>
                <a:moveTo>
                  <a:pt x="1628975" y="290810"/>
                </a:moveTo>
                <a:lnTo>
                  <a:pt x="1612129" y="291048"/>
                </a:lnTo>
                <a:lnTo>
                  <a:pt x="1596642" y="300137"/>
                </a:lnTo>
                <a:lnTo>
                  <a:pt x="1615749" y="300556"/>
                </a:lnTo>
                <a:close/>
                <a:moveTo>
                  <a:pt x="1638907" y="290669"/>
                </a:moveTo>
                <a:lnTo>
                  <a:pt x="1630397" y="290790"/>
                </a:lnTo>
                <a:lnTo>
                  <a:pt x="1617121" y="300575"/>
                </a:lnTo>
                <a:lnTo>
                  <a:pt x="1623646" y="300728"/>
                </a:lnTo>
                <a:cubicBezTo>
                  <a:pt x="1623655" y="300604"/>
                  <a:pt x="1623626" y="300452"/>
                  <a:pt x="1623655" y="300299"/>
                </a:cubicBezTo>
                <a:cubicBezTo>
                  <a:pt x="1624103" y="298385"/>
                  <a:pt x="1626017" y="297185"/>
                  <a:pt x="1627941" y="297623"/>
                </a:cubicBezTo>
                <a:cubicBezTo>
                  <a:pt x="1628608" y="297785"/>
                  <a:pt x="1629141" y="298156"/>
                  <a:pt x="1629599" y="298613"/>
                </a:cubicBezTo>
                <a:close/>
                <a:moveTo>
                  <a:pt x="1669156" y="290241"/>
                </a:moveTo>
                <a:lnTo>
                  <a:pt x="1639889" y="290655"/>
                </a:lnTo>
                <a:lnTo>
                  <a:pt x="1630027" y="299071"/>
                </a:lnTo>
                <a:cubicBezTo>
                  <a:pt x="1630332" y="299509"/>
                  <a:pt x="1630570" y="300004"/>
                  <a:pt x="1630656" y="300537"/>
                </a:cubicBezTo>
                <a:lnTo>
                  <a:pt x="1655470" y="299448"/>
                </a:lnTo>
                <a:lnTo>
                  <a:pt x="1669528" y="291289"/>
                </a:lnTo>
                <a:cubicBezTo>
                  <a:pt x="1669356" y="290965"/>
                  <a:pt x="1669204" y="290622"/>
                  <a:pt x="1669156" y="290241"/>
                </a:cubicBezTo>
                <a:close/>
                <a:moveTo>
                  <a:pt x="2075740" y="290050"/>
                </a:moveTo>
                <a:lnTo>
                  <a:pt x="2033097" y="301080"/>
                </a:lnTo>
                <a:lnTo>
                  <a:pt x="2039507" y="315701"/>
                </a:lnTo>
                <a:lnTo>
                  <a:pt x="2075921" y="290536"/>
                </a:lnTo>
                <a:cubicBezTo>
                  <a:pt x="2075845" y="290374"/>
                  <a:pt x="2075797" y="290212"/>
                  <a:pt x="2075740" y="290050"/>
                </a:cubicBezTo>
                <a:close/>
                <a:moveTo>
                  <a:pt x="2924313" y="289393"/>
                </a:moveTo>
                <a:lnTo>
                  <a:pt x="2865382" y="420924"/>
                </a:lnTo>
                <a:lnTo>
                  <a:pt x="2942201" y="459719"/>
                </a:lnTo>
                <a:cubicBezTo>
                  <a:pt x="2942686" y="458976"/>
                  <a:pt x="2943449" y="458481"/>
                  <a:pt x="2944306" y="458262"/>
                </a:cubicBezTo>
                <a:lnTo>
                  <a:pt x="2925265" y="289507"/>
                </a:lnTo>
                <a:cubicBezTo>
                  <a:pt x="2925027" y="289507"/>
                  <a:pt x="2924780" y="289555"/>
                  <a:pt x="2924522" y="289488"/>
                </a:cubicBezTo>
                <a:cubicBezTo>
                  <a:pt x="2924446" y="289479"/>
                  <a:pt x="2924389" y="289422"/>
                  <a:pt x="2924313" y="289393"/>
                </a:cubicBezTo>
                <a:close/>
                <a:moveTo>
                  <a:pt x="2922884" y="288555"/>
                </a:moveTo>
                <a:lnTo>
                  <a:pt x="2802679" y="386310"/>
                </a:lnTo>
                <a:cubicBezTo>
                  <a:pt x="2803174" y="387091"/>
                  <a:pt x="2803364" y="388044"/>
                  <a:pt x="2803136" y="389025"/>
                </a:cubicBezTo>
                <a:cubicBezTo>
                  <a:pt x="2803107" y="389177"/>
                  <a:pt x="2803021" y="389263"/>
                  <a:pt x="2802974" y="389406"/>
                </a:cubicBezTo>
                <a:lnTo>
                  <a:pt x="2864572" y="420524"/>
                </a:lnTo>
                <a:lnTo>
                  <a:pt x="2923494" y="289022"/>
                </a:lnTo>
                <a:cubicBezTo>
                  <a:pt x="2923265" y="288888"/>
                  <a:pt x="2923075" y="288717"/>
                  <a:pt x="2922884" y="288555"/>
                </a:cubicBezTo>
                <a:close/>
                <a:moveTo>
                  <a:pt x="2179705" y="288469"/>
                </a:moveTo>
                <a:lnTo>
                  <a:pt x="2152654" y="336970"/>
                </a:lnTo>
                <a:lnTo>
                  <a:pt x="2205375" y="371784"/>
                </a:lnTo>
                <a:cubicBezTo>
                  <a:pt x="2205747" y="371337"/>
                  <a:pt x="2206223" y="371013"/>
                  <a:pt x="2206766" y="370794"/>
                </a:cubicBezTo>
                <a:lnTo>
                  <a:pt x="2181792" y="288698"/>
                </a:lnTo>
                <a:cubicBezTo>
                  <a:pt x="2181287" y="288803"/>
                  <a:pt x="2180782" y="288831"/>
                  <a:pt x="2180248" y="288707"/>
                </a:cubicBezTo>
                <a:cubicBezTo>
                  <a:pt x="2180048" y="288669"/>
                  <a:pt x="2179896" y="288545"/>
                  <a:pt x="2179705" y="288469"/>
                </a:cubicBezTo>
                <a:close/>
                <a:moveTo>
                  <a:pt x="2178839" y="287993"/>
                </a:moveTo>
                <a:lnTo>
                  <a:pt x="2138643" y="327703"/>
                </a:lnTo>
                <a:lnTo>
                  <a:pt x="2151978" y="336513"/>
                </a:lnTo>
                <a:lnTo>
                  <a:pt x="2178972" y="288126"/>
                </a:lnTo>
                <a:cubicBezTo>
                  <a:pt x="2178924" y="288088"/>
                  <a:pt x="2178886" y="288031"/>
                  <a:pt x="2178839" y="287993"/>
                </a:cubicBezTo>
                <a:close/>
                <a:moveTo>
                  <a:pt x="2928380" y="287755"/>
                </a:moveTo>
                <a:cubicBezTo>
                  <a:pt x="2927904" y="288603"/>
                  <a:pt x="2927104" y="289212"/>
                  <a:pt x="2926170" y="289441"/>
                </a:cubicBezTo>
                <a:lnTo>
                  <a:pt x="2945211" y="458186"/>
                </a:lnTo>
                <a:cubicBezTo>
                  <a:pt x="2945458" y="458205"/>
                  <a:pt x="2945706" y="458157"/>
                  <a:pt x="2945954" y="458224"/>
                </a:cubicBezTo>
                <a:cubicBezTo>
                  <a:pt x="2946439" y="458329"/>
                  <a:pt x="2946868" y="458548"/>
                  <a:pt x="2947240" y="458805"/>
                </a:cubicBezTo>
                <a:lnTo>
                  <a:pt x="3052548" y="344533"/>
                </a:lnTo>
                <a:cubicBezTo>
                  <a:pt x="3051853" y="343705"/>
                  <a:pt x="3051491" y="342600"/>
                  <a:pt x="3051738" y="341447"/>
                </a:cubicBezTo>
                <a:cubicBezTo>
                  <a:pt x="3051757" y="341371"/>
                  <a:pt x="3051814" y="341295"/>
                  <a:pt x="3051843" y="341209"/>
                </a:cubicBezTo>
                <a:close/>
                <a:moveTo>
                  <a:pt x="2183801" y="287450"/>
                </a:moveTo>
                <a:cubicBezTo>
                  <a:pt x="2183411" y="287926"/>
                  <a:pt x="2182925" y="288260"/>
                  <a:pt x="2182372" y="288479"/>
                </a:cubicBezTo>
                <a:lnTo>
                  <a:pt x="2207337" y="370584"/>
                </a:lnTo>
                <a:cubicBezTo>
                  <a:pt x="2207833" y="370460"/>
                  <a:pt x="2208338" y="370441"/>
                  <a:pt x="2208881" y="370565"/>
                </a:cubicBezTo>
                <a:cubicBezTo>
                  <a:pt x="2208928" y="370584"/>
                  <a:pt x="2208966" y="370622"/>
                  <a:pt x="2209023" y="370641"/>
                </a:cubicBezTo>
                <a:lnTo>
                  <a:pt x="2230531" y="316463"/>
                </a:lnTo>
                <a:close/>
                <a:moveTo>
                  <a:pt x="1799201" y="286383"/>
                </a:moveTo>
                <a:lnTo>
                  <a:pt x="1789371" y="292536"/>
                </a:lnTo>
                <a:cubicBezTo>
                  <a:pt x="1789723" y="293251"/>
                  <a:pt x="1789895" y="294070"/>
                  <a:pt x="1789695" y="294927"/>
                </a:cubicBezTo>
                <a:cubicBezTo>
                  <a:pt x="1789695" y="294937"/>
                  <a:pt x="1789666" y="294975"/>
                  <a:pt x="1789666" y="294994"/>
                </a:cubicBezTo>
                <a:close/>
                <a:moveTo>
                  <a:pt x="2177534" y="285678"/>
                </a:moveTo>
                <a:lnTo>
                  <a:pt x="2082531" y="289050"/>
                </a:lnTo>
                <a:cubicBezTo>
                  <a:pt x="2082522" y="289241"/>
                  <a:pt x="2082570" y="289441"/>
                  <a:pt x="2082522" y="289650"/>
                </a:cubicBezTo>
                <a:cubicBezTo>
                  <a:pt x="2082446" y="289946"/>
                  <a:pt x="2082293" y="290165"/>
                  <a:pt x="2082169" y="290422"/>
                </a:cubicBezTo>
                <a:lnTo>
                  <a:pt x="2137938" y="327255"/>
                </a:lnTo>
                <a:lnTo>
                  <a:pt x="2178277" y="287402"/>
                </a:lnTo>
                <a:cubicBezTo>
                  <a:pt x="2177886" y="286898"/>
                  <a:pt x="2177629" y="286317"/>
                  <a:pt x="2177534" y="285678"/>
                </a:cubicBezTo>
                <a:close/>
                <a:moveTo>
                  <a:pt x="1093941" y="285640"/>
                </a:moveTo>
                <a:lnTo>
                  <a:pt x="1066957" y="334037"/>
                </a:lnTo>
                <a:cubicBezTo>
                  <a:pt x="1067005" y="334065"/>
                  <a:pt x="1067043" y="334132"/>
                  <a:pt x="1067090" y="334170"/>
                </a:cubicBezTo>
                <a:lnTo>
                  <a:pt x="1107295" y="294460"/>
                </a:lnTo>
                <a:close/>
                <a:moveTo>
                  <a:pt x="1239350" y="283707"/>
                </a:moveTo>
                <a:lnTo>
                  <a:pt x="1207146" y="305957"/>
                </a:lnTo>
                <a:lnTo>
                  <a:pt x="1213680" y="320864"/>
                </a:lnTo>
                <a:lnTo>
                  <a:pt x="1260210" y="308834"/>
                </a:lnTo>
                <a:lnTo>
                  <a:pt x="1262334" y="301175"/>
                </a:lnTo>
                <a:close/>
                <a:moveTo>
                  <a:pt x="193772" y="281649"/>
                </a:moveTo>
                <a:cubicBezTo>
                  <a:pt x="193152" y="282726"/>
                  <a:pt x="192038" y="283373"/>
                  <a:pt x="190800" y="283402"/>
                </a:cubicBezTo>
                <a:lnTo>
                  <a:pt x="183608" y="385453"/>
                </a:lnTo>
                <a:cubicBezTo>
                  <a:pt x="183675" y="385462"/>
                  <a:pt x="183751" y="385443"/>
                  <a:pt x="183827" y="385462"/>
                </a:cubicBezTo>
                <a:cubicBezTo>
                  <a:pt x="184885" y="385691"/>
                  <a:pt x="185685" y="386415"/>
                  <a:pt x="186161" y="387291"/>
                </a:cubicBezTo>
                <a:lnTo>
                  <a:pt x="317187" y="337028"/>
                </a:lnTo>
                <a:cubicBezTo>
                  <a:pt x="317044" y="336485"/>
                  <a:pt x="316987" y="335923"/>
                  <a:pt x="317120" y="335342"/>
                </a:cubicBezTo>
                <a:cubicBezTo>
                  <a:pt x="317139" y="335256"/>
                  <a:pt x="317197" y="335189"/>
                  <a:pt x="317225" y="335103"/>
                </a:cubicBezTo>
                <a:close/>
                <a:moveTo>
                  <a:pt x="187333" y="280906"/>
                </a:moveTo>
                <a:lnTo>
                  <a:pt x="69204" y="303223"/>
                </a:lnTo>
                <a:cubicBezTo>
                  <a:pt x="69232" y="303585"/>
                  <a:pt x="69261" y="303947"/>
                  <a:pt x="69175" y="304309"/>
                </a:cubicBezTo>
                <a:cubicBezTo>
                  <a:pt x="69099" y="304652"/>
                  <a:pt x="68918" y="304947"/>
                  <a:pt x="68746" y="305243"/>
                </a:cubicBezTo>
                <a:lnTo>
                  <a:pt x="180427" y="386558"/>
                </a:lnTo>
                <a:cubicBezTo>
                  <a:pt x="181075" y="385853"/>
                  <a:pt x="181961" y="385453"/>
                  <a:pt x="182942" y="385424"/>
                </a:cubicBezTo>
                <a:lnTo>
                  <a:pt x="190123" y="283383"/>
                </a:lnTo>
                <a:cubicBezTo>
                  <a:pt x="190047" y="283373"/>
                  <a:pt x="189981" y="283392"/>
                  <a:pt x="189904" y="283383"/>
                </a:cubicBezTo>
                <a:cubicBezTo>
                  <a:pt x="188609" y="283087"/>
                  <a:pt x="187695" y="282097"/>
                  <a:pt x="187333" y="280906"/>
                </a:cubicBezTo>
                <a:close/>
                <a:moveTo>
                  <a:pt x="1927055" y="278963"/>
                </a:moveTo>
                <a:lnTo>
                  <a:pt x="1952401" y="326445"/>
                </a:lnTo>
                <a:lnTo>
                  <a:pt x="1972441" y="316720"/>
                </a:lnTo>
                <a:cubicBezTo>
                  <a:pt x="1972222" y="316101"/>
                  <a:pt x="1972108" y="315454"/>
                  <a:pt x="1972270" y="314768"/>
                </a:cubicBezTo>
                <a:cubicBezTo>
                  <a:pt x="1972356" y="314387"/>
                  <a:pt x="1972537" y="314053"/>
                  <a:pt x="1972737" y="313739"/>
                </a:cubicBezTo>
                <a:close/>
                <a:moveTo>
                  <a:pt x="2142834" y="275801"/>
                </a:moveTo>
                <a:lnTo>
                  <a:pt x="2083513" y="288364"/>
                </a:lnTo>
                <a:lnTo>
                  <a:pt x="2177553" y="285031"/>
                </a:lnTo>
                <a:cubicBezTo>
                  <a:pt x="2177562" y="284954"/>
                  <a:pt x="2177543" y="284869"/>
                  <a:pt x="2177562" y="284793"/>
                </a:cubicBezTo>
                <a:close/>
                <a:moveTo>
                  <a:pt x="740697" y="274972"/>
                </a:moveTo>
                <a:lnTo>
                  <a:pt x="631102" y="318701"/>
                </a:lnTo>
                <a:cubicBezTo>
                  <a:pt x="631217" y="319149"/>
                  <a:pt x="631245" y="319616"/>
                  <a:pt x="631179" y="320083"/>
                </a:cubicBezTo>
                <a:lnTo>
                  <a:pt x="780959" y="360249"/>
                </a:lnTo>
                <a:cubicBezTo>
                  <a:pt x="781245" y="359573"/>
                  <a:pt x="781655" y="358983"/>
                  <a:pt x="782255" y="358602"/>
                </a:cubicBezTo>
                <a:close/>
                <a:moveTo>
                  <a:pt x="1399151" y="270210"/>
                </a:moveTo>
                <a:lnTo>
                  <a:pt x="1368490" y="379347"/>
                </a:lnTo>
                <a:lnTo>
                  <a:pt x="1369271" y="380347"/>
                </a:lnTo>
                <a:cubicBezTo>
                  <a:pt x="1369938" y="379947"/>
                  <a:pt x="1370747" y="379795"/>
                  <a:pt x="1371566" y="379909"/>
                </a:cubicBezTo>
                <a:close/>
                <a:moveTo>
                  <a:pt x="2171628" y="269696"/>
                </a:moveTo>
                <a:lnTo>
                  <a:pt x="2144844" y="275372"/>
                </a:lnTo>
                <a:lnTo>
                  <a:pt x="2177801" y="283907"/>
                </a:lnTo>
                <a:cubicBezTo>
                  <a:pt x="2178058" y="283278"/>
                  <a:pt x="2178448" y="282745"/>
                  <a:pt x="2178982" y="282364"/>
                </a:cubicBezTo>
                <a:close/>
                <a:moveTo>
                  <a:pt x="1029228" y="268838"/>
                </a:moveTo>
                <a:lnTo>
                  <a:pt x="1013617" y="304585"/>
                </a:lnTo>
                <a:lnTo>
                  <a:pt x="1014750" y="305300"/>
                </a:lnTo>
                <a:close/>
                <a:moveTo>
                  <a:pt x="2462017" y="264704"/>
                </a:moveTo>
                <a:lnTo>
                  <a:pt x="2461207" y="361869"/>
                </a:lnTo>
                <a:cubicBezTo>
                  <a:pt x="2461360" y="361878"/>
                  <a:pt x="2461503" y="361840"/>
                  <a:pt x="2461655" y="361878"/>
                </a:cubicBezTo>
                <a:cubicBezTo>
                  <a:pt x="2462684" y="362116"/>
                  <a:pt x="2463474" y="362793"/>
                  <a:pt x="2463951" y="363650"/>
                </a:cubicBezTo>
                <a:lnTo>
                  <a:pt x="2477848" y="358107"/>
                </a:lnTo>
                <a:close/>
                <a:moveTo>
                  <a:pt x="767329" y="264352"/>
                </a:moveTo>
                <a:lnTo>
                  <a:pt x="741497" y="274667"/>
                </a:lnTo>
                <a:lnTo>
                  <a:pt x="783036" y="358268"/>
                </a:lnTo>
                <a:cubicBezTo>
                  <a:pt x="783102" y="358240"/>
                  <a:pt x="783169" y="358211"/>
                  <a:pt x="783226" y="358183"/>
                </a:cubicBezTo>
                <a:close/>
                <a:moveTo>
                  <a:pt x="2197946" y="264133"/>
                </a:moveTo>
                <a:lnTo>
                  <a:pt x="2172362" y="269543"/>
                </a:lnTo>
                <a:lnTo>
                  <a:pt x="2179620" y="282021"/>
                </a:lnTo>
                <a:cubicBezTo>
                  <a:pt x="2180296" y="281716"/>
                  <a:pt x="2181067" y="281564"/>
                  <a:pt x="2181858" y="281745"/>
                </a:cubicBezTo>
                <a:cubicBezTo>
                  <a:pt x="2182277" y="281840"/>
                  <a:pt x="2182639" y="282030"/>
                  <a:pt x="2182991" y="282249"/>
                </a:cubicBezTo>
                <a:close/>
                <a:moveTo>
                  <a:pt x="2462903" y="263895"/>
                </a:moveTo>
                <a:cubicBezTo>
                  <a:pt x="2462836" y="263923"/>
                  <a:pt x="2462769" y="263952"/>
                  <a:pt x="2462703" y="263971"/>
                </a:cubicBezTo>
                <a:lnTo>
                  <a:pt x="2478600" y="357811"/>
                </a:lnTo>
                <a:lnTo>
                  <a:pt x="2504432" y="347505"/>
                </a:lnTo>
                <a:close/>
                <a:moveTo>
                  <a:pt x="1277250" y="263294"/>
                </a:moveTo>
                <a:lnTo>
                  <a:pt x="1293957" y="294584"/>
                </a:lnTo>
                <a:lnTo>
                  <a:pt x="1299481" y="291898"/>
                </a:lnTo>
                <a:close/>
                <a:moveTo>
                  <a:pt x="2459426" y="263247"/>
                </a:moveTo>
                <a:lnTo>
                  <a:pt x="2414344" y="303681"/>
                </a:lnTo>
                <a:lnTo>
                  <a:pt x="2459045" y="362307"/>
                </a:lnTo>
                <a:cubicBezTo>
                  <a:pt x="2459502" y="362040"/>
                  <a:pt x="2460017" y="361897"/>
                  <a:pt x="2460569" y="361850"/>
                </a:cubicBezTo>
                <a:lnTo>
                  <a:pt x="2461379" y="264085"/>
                </a:lnTo>
                <a:cubicBezTo>
                  <a:pt x="2461226" y="264066"/>
                  <a:pt x="2461093" y="264095"/>
                  <a:pt x="2460922" y="264066"/>
                </a:cubicBezTo>
                <a:cubicBezTo>
                  <a:pt x="2460341" y="263923"/>
                  <a:pt x="2459845" y="263628"/>
                  <a:pt x="2459426" y="263247"/>
                </a:cubicBezTo>
                <a:close/>
                <a:moveTo>
                  <a:pt x="1273869" y="262504"/>
                </a:moveTo>
                <a:lnTo>
                  <a:pt x="1263258" y="300633"/>
                </a:lnTo>
                <a:lnTo>
                  <a:pt x="1267468" y="303976"/>
                </a:lnTo>
                <a:lnTo>
                  <a:pt x="1267668" y="304138"/>
                </a:lnTo>
                <a:cubicBezTo>
                  <a:pt x="1268354" y="303442"/>
                  <a:pt x="1269268" y="303061"/>
                  <a:pt x="1270278" y="303080"/>
                </a:cubicBezTo>
                <a:lnTo>
                  <a:pt x="1273916" y="262504"/>
                </a:lnTo>
                <a:cubicBezTo>
                  <a:pt x="1273897" y="262504"/>
                  <a:pt x="1273878" y="262504"/>
                  <a:pt x="1273869" y="262504"/>
                </a:cubicBezTo>
                <a:close/>
                <a:moveTo>
                  <a:pt x="943837" y="262332"/>
                </a:moveTo>
                <a:lnTo>
                  <a:pt x="986728" y="364193"/>
                </a:lnTo>
                <a:lnTo>
                  <a:pt x="1012579" y="305005"/>
                </a:lnTo>
                <a:close/>
                <a:moveTo>
                  <a:pt x="1275716" y="262294"/>
                </a:moveTo>
                <a:cubicBezTo>
                  <a:pt x="1275288" y="262456"/>
                  <a:pt x="1274850" y="262523"/>
                  <a:pt x="1274383" y="262513"/>
                </a:cubicBezTo>
                <a:lnTo>
                  <a:pt x="1270735" y="303099"/>
                </a:lnTo>
                <a:cubicBezTo>
                  <a:pt x="1270821" y="303099"/>
                  <a:pt x="1270906" y="303080"/>
                  <a:pt x="1271001" y="303099"/>
                </a:cubicBezTo>
                <a:cubicBezTo>
                  <a:pt x="1271944" y="303319"/>
                  <a:pt x="1272716" y="303909"/>
                  <a:pt x="1273202" y="304671"/>
                </a:cubicBezTo>
                <a:lnTo>
                  <a:pt x="1293147" y="294984"/>
                </a:lnTo>
                <a:close/>
                <a:moveTo>
                  <a:pt x="2089180" y="261923"/>
                </a:moveTo>
                <a:lnTo>
                  <a:pt x="2080550" y="285688"/>
                </a:lnTo>
                <a:cubicBezTo>
                  <a:pt x="2081407" y="286098"/>
                  <a:pt x="2082027" y="286793"/>
                  <a:pt x="2082341" y="287669"/>
                </a:cubicBezTo>
                <a:lnTo>
                  <a:pt x="2140824" y="275277"/>
                </a:lnTo>
                <a:close/>
                <a:moveTo>
                  <a:pt x="2464979" y="261904"/>
                </a:moveTo>
                <a:cubicBezTo>
                  <a:pt x="2464693" y="262580"/>
                  <a:pt x="2464274" y="263161"/>
                  <a:pt x="2463684" y="263561"/>
                </a:cubicBezTo>
                <a:lnTo>
                  <a:pt x="2505232" y="347181"/>
                </a:lnTo>
                <a:lnTo>
                  <a:pt x="2614826" y="303452"/>
                </a:lnTo>
                <a:cubicBezTo>
                  <a:pt x="2614712" y="303014"/>
                  <a:pt x="2614693" y="302547"/>
                  <a:pt x="2614750" y="302071"/>
                </a:cubicBezTo>
                <a:close/>
                <a:moveTo>
                  <a:pt x="1271792" y="261304"/>
                </a:moveTo>
                <a:lnTo>
                  <a:pt x="1240712" y="282773"/>
                </a:lnTo>
                <a:lnTo>
                  <a:pt x="1262629" y="300147"/>
                </a:lnTo>
                <a:lnTo>
                  <a:pt x="1273164" y="262275"/>
                </a:lnTo>
                <a:cubicBezTo>
                  <a:pt x="1272621" y="262056"/>
                  <a:pt x="1272154" y="261732"/>
                  <a:pt x="1271792" y="261304"/>
                </a:cubicBezTo>
                <a:close/>
                <a:moveTo>
                  <a:pt x="786893" y="259856"/>
                </a:moveTo>
                <a:cubicBezTo>
                  <a:pt x="786436" y="260123"/>
                  <a:pt x="785922" y="260266"/>
                  <a:pt x="785369" y="260313"/>
                </a:cubicBezTo>
                <a:lnTo>
                  <a:pt x="784560" y="358078"/>
                </a:lnTo>
                <a:cubicBezTo>
                  <a:pt x="784703" y="358087"/>
                  <a:pt x="784845" y="358059"/>
                  <a:pt x="785007" y="358087"/>
                </a:cubicBezTo>
                <a:cubicBezTo>
                  <a:pt x="785588" y="358230"/>
                  <a:pt x="786084" y="358525"/>
                  <a:pt x="786512" y="358907"/>
                </a:cubicBezTo>
                <a:lnTo>
                  <a:pt x="831594" y="318473"/>
                </a:lnTo>
                <a:close/>
                <a:moveTo>
                  <a:pt x="781969" y="258503"/>
                </a:moveTo>
                <a:lnTo>
                  <a:pt x="768091" y="264037"/>
                </a:lnTo>
                <a:lnTo>
                  <a:pt x="783912" y="357449"/>
                </a:lnTo>
                <a:lnTo>
                  <a:pt x="784722" y="260285"/>
                </a:lnTo>
                <a:cubicBezTo>
                  <a:pt x="784579" y="260285"/>
                  <a:pt x="784426" y="260313"/>
                  <a:pt x="784274" y="260285"/>
                </a:cubicBezTo>
                <a:cubicBezTo>
                  <a:pt x="783245" y="260047"/>
                  <a:pt x="782455" y="259361"/>
                  <a:pt x="781969" y="258503"/>
                </a:cubicBezTo>
                <a:close/>
                <a:moveTo>
                  <a:pt x="2259201" y="257961"/>
                </a:moveTo>
                <a:lnTo>
                  <a:pt x="2233341" y="317158"/>
                </a:lnTo>
                <a:lnTo>
                  <a:pt x="2302102" y="359821"/>
                </a:lnTo>
                <a:close/>
                <a:moveTo>
                  <a:pt x="2259934" y="257265"/>
                </a:moveTo>
                <a:lnTo>
                  <a:pt x="2303492" y="360678"/>
                </a:lnTo>
                <a:lnTo>
                  <a:pt x="2327943" y="375871"/>
                </a:lnTo>
                <a:cubicBezTo>
                  <a:pt x="2328124" y="375642"/>
                  <a:pt x="2328343" y="375452"/>
                  <a:pt x="2328581" y="375271"/>
                </a:cubicBezTo>
                <a:close/>
                <a:moveTo>
                  <a:pt x="2069930" y="256942"/>
                </a:moveTo>
                <a:lnTo>
                  <a:pt x="2078407" y="285336"/>
                </a:lnTo>
                <a:cubicBezTo>
                  <a:pt x="2078855" y="285250"/>
                  <a:pt x="2079350" y="285259"/>
                  <a:pt x="2079836" y="285364"/>
                </a:cubicBezTo>
                <a:cubicBezTo>
                  <a:pt x="2079874" y="285364"/>
                  <a:pt x="2079893" y="285393"/>
                  <a:pt x="2079922" y="285402"/>
                </a:cubicBezTo>
                <a:lnTo>
                  <a:pt x="2088513" y="261752"/>
                </a:lnTo>
                <a:close/>
                <a:moveTo>
                  <a:pt x="2366062" y="256894"/>
                </a:moveTo>
                <a:lnTo>
                  <a:pt x="2332020" y="374861"/>
                </a:lnTo>
                <a:cubicBezTo>
                  <a:pt x="2332391" y="375013"/>
                  <a:pt x="2332706" y="375204"/>
                  <a:pt x="2333001" y="375433"/>
                </a:cubicBezTo>
                <a:lnTo>
                  <a:pt x="2342421" y="366974"/>
                </a:lnTo>
                <a:close/>
                <a:moveTo>
                  <a:pt x="902336" y="256236"/>
                </a:moveTo>
                <a:lnTo>
                  <a:pt x="832747" y="318644"/>
                </a:lnTo>
                <a:lnTo>
                  <a:pt x="875019" y="374080"/>
                </a:lnTo>
                <a:cubicBezTo>
                  <a:pt x="875638" y="373708"/>
                  <a:pt x="876362" y="373575"/>
                  <a:pt x="877114" y="373632"/>
                </a:cubicBezTo>
                <a:close/>
                <a:moveTo>
                  <a:pt x="921720" y="255970"/>
                </a:moveTo>
                <a:lnTo>
                  <a:pt x="979889" y="371137"/>
                </a:lnTo>
                <a:lnTo>
                  <a:pt x="983785" y="370927"/>
                </a:lnTo>
                <a:lnTo>
                  <a:pt x="985842" y="366231"/>
                </a:lnTo>
                <a:close/>
                <a:moveTo>
                  <a:pt x="1148605" y="254779"/>
                </a:moveTo>
                <a:lnTo>
                  <a:pt x="1108591" y="294308"/>
                </a:lnTo>
                <a:lnTo>
                  <a:pt x="1164198" y="331027"/>
                </a:lnTo>
                <a:cubicBezTo>
                  <a:pt x="1164617" y="330541"/>
                  <a:pt x="1165160" y="330189"/>
                  <a:pt x="1165760" y="329989"/>
                </a:cubicBezTo>
                <a:close/>
                <a:moveTo>
                  <a:pt x="2255925" y="254598"/>
                </a:moveTo>
                <a:lnTo>
                  <a:pt x="2231521" y="316025"/>
                </a:lnTo>
                <a:lnTo>
                  <a:pt x="2232693" y="316739"/>
                </a:lnTo>
                <a:lnTo>
                  <a:pt x="2258801" y="256989"/>
                </a:lnTo>
                <a:lnTo>
                  <a:pt x="2257801" y="254598"/>
                </a:lnTo>
                <a:cubicBezTo>
                  <a:pt x="2257239" y="254741"/>
                  <a:pt x="2256668" y="254808"/>
                  <a:pt x="2256067" y="254665"/>
                </a:cubicBezTo>
                <a:cubicBezTo>
                  <a:pt x="2256010" y="254655"/>
                  <a:pt x="2255972" y="254608"/>
                  <a:pt x="2255925" y="254598"/>
                </a:cubicBezTo>
                <a:close/>
                <a:moveTo>
                  <a:pt x="2246999" y="253741"/>
                </a:moveTo>
                <a:lnTo>
                  <a:pt x="2199203" y="263857"/>
                </a:lnTo>
                <a:lnTo>
                  <a:pt x="2183573" y="282783"/>
                </a:lnTo>
                <a:cubicBezTo>
                  <a:pt x="2183782" y="282992"/>
                  <a:pt x="2183982" y="283192"/>
                  <a:pt x="2184134" y="283431"/>
                </a:cubicBezTo>
                <a:close/>
                <a:moveTo>
                  <a:pt x="2253753" y="252893"/>
                </a:moveTo>
                <a:lnTo>
                  <a:pt x="2184354" y="284050"/>
                </a:lnTo>
                <a:cubicBezTo>
                  <a:pt x="2184592" y="284669"/>
                  <a:pt x="2184697" y="285336"/>
                  <a:pt x="2184535" y="286031"/>
                </a:cubicBezTo>
                <a:cubicBezTo>
                  <a:pt x="2184477" y="286279"/>
                  <a:pt x="2184344" y="286469"/>
                  <a:pt x="2184249" y="286679"/>
                </a:cubicBezTo>
                <a:lnTo>
                  <a:pt x="2230864" y="315616"/>
                </a:lnTo>
                <a:lnTo>
                  <a:pt x="2255220" y="254294"/>
                </a:lnTo>
                <a:cubicBezTo>
                  <a:pt x="2254591" y="253970"/>
                  <a:pt x="2254077" y="253493"/>
                  <a:pt x="2253753" y="252893"/>
                </a:cubicBezTo>
                <a:close/>
                <a:moveTo>
                  <a:pt x="2253543" y="252351"/>
                </a:moveTo>
                <a:lnTo>
                  <a:pt x="2249562" y="253189"/>
                </a:lnTo>
                <a:lnTo>
                  <a:pt x="2208947" y="272372"/>
                </a:lnTo>
                <a:close/>
                <a:moveTo>
                  <a:pt x="1036915" y="251512"/>
                </a:moveTo>
                <a:lnTo>
                  <a:pt x="1015408" y="305681"/>
                </a:lnTo>
                <a:lnTo>
                  <a:pt x="1062137" y="334694"/>
                </a:lnTo>
                <a:cubicBezTo>
                  <a:pt x="1062518" y="334227"/>
                  <a:pt x="1063014" y="333894"/>
                  <a:pt x="1063576" y="333675"/>
                </a:cubicBezTo>
                <a:lnTo>
                  <a:pt x="1038601" y="251579"/>
                </a:lnTo>
                <a:cubicBezTo>
                  <a:pt x="1038096" y="251693"/>
                  <a:pt x="1037582" y="251703"/>
                  <a:pt x="1037048" y="251588"/>
                </a:cubicBezTo>
                <a:cubicBezTo>
                  <a:pt x="1036991" y="251569"/>
                  <a:pt x="1036963" y="251541"/>
                  <a:pt x="1036915" y="251512"/>
                </a:cubicBezTo>
                <a:close/>
                <a:moveTo>
                  <a:pt x="2253362" y="251398"/>
                </a:moveTo>
                <a:lnTo>
                  <a:pt x="2253172" y="251484"/>
                </a:lnTo>
                <a:lnTo>
                  <a:pt x="2253362" y="251455"/>
                </a:lnTo>
                <a:cubicBezTo>
                  <a:pt x="2253353" y="251436"/>
                  <a:pt x="2253362" y="251427"/>
                  <a:pt x="2253362" y="251398"/>
                </a:cubicBezTo>
                <a:close/>
                <a:moveTo>
                  <a:pt x="2261278" y="251274"/>
                </a:moveTo>
                <a:lnTo>
                  <a:pt x="2260354" y="251331"/>
                </a:lnTo>
                <a:cubicBezTo>
                  <a:pt x="2260354" y="251550"/>
                  <a:pt x="2260401" y="251760"/>
                  <a:pt x="2260344" y="251979"/>
                </a:cubicBezTo>
                <a:cubicBezTo>
                  <a:pt x="2260144" y="252846"/>
                  <a:pt x="2259620" y="253522"/>
                  <a:pt x="2258963" y="254017"/>
                </a:cubicBezTo>
                <a:lnTo>
                  <a:pt x="2259611" y="255103"/>
                </a:lnTo>
                <a:close/>
                <a:moveTo>
                  <a:pt x="2266031" y="251017"/>
                </a:moveTo>
                <a:lnTo>
                  <a:pt x="2262144" y="251236"/>
                </a:lnTo>
                <a:lnTo>
                  <a:pt x="2260096" y="255932"/>
                </a:lnTo>
                <a:lnTo>
                  <a:pt x="2324219" y="366184"/>
                </a:lnTo>
                <a:close/>
                <a:moveTo>
                  <a:pt x="1040544" y="250379"/>
                </a:moveTo>
                <a:cubicBezTo>
                  <a:pt x="1040173" y="250817"/>
                  <a:pt x="1039687" y="251141"/>
                  <a:pt x="1039153" y="251360"/>
                </a:cubicBezTo>
                <a:lnTo>
                  <a:pt x="1064128" y="333465"/>
                </a:lnTo>
                <a:cubicBezTo>
                  <a:pt x="1064623" y="333360"/>
                  <a:pt x="1065147" y="333322"/>
                  <a:pt x="1065671" y="333456"/>
                </a:cubicBezTo>
                <a:cubicBezTo>
                  <a:pt x="1065871" y="333494"/>
                  <a:pt x="1066024" y="333618"/>
                  <a:pt x="1066214" y="333694"/>
                </a:cubicBezTo>
                <a:lnTo>
                  <a:pt x="1093255" y="285193"/>
                </a:lnTo>
                <a:close/>
                <a:moveTo>
                  <a:pt x="2763426" y="250169"/>
                </a:moveTo>
                <a:lnTo>
                  <a:pt x="2773503" y="393111"/>
                </a:lnTo>
                <a:lnTo>
                  <a:pt x="2796154" y="388539"/>
                </a:lnTo>
                <a:cubicBezTo>
                  <a:pt x="2796116" y="388158"/>
                  <a:pt x="2796097" y="387796"/>
                  <a:pt x="2796183" y="387405"/>
                </a:cubicBezTo>
                <a:cubicBezTo>
                  <a:pt x="2796459" y="386215"/>
                  <a:pt x="2797335" y="385358"/>
                  <a:pt x="2798402" y="384939"/>
                </a:cubicBezTo>
                <a:close/>
                <a:moveTo>
                  <a:pt x="2265192" y="249350"/>
                </a:moveTo>
                <a:cubicBezTo>
                  <a:pt x="2264564" y="249579"/>
                  <a:pt x="2263878" y="249703"/>
                  <a:pt x="2263173" y="249541"/>
                </a:cubicBezTo>
                <a:cubicBezTo>
                  <a:pt x="2263087" y="249512"/>
                  <a:pt x="2263011" y="249445"/>
                  <a:pt x="2262925" y="249417"/>
                </a:cubicBezTo>
                <a:lnTo>
                  <a:pt x="2262440" y="250531"/>
                </a:lnTo>
                <a:lnTo>
                  <a:pt x="2265707" y="250360"/>
                </a:lnTo>
                <a:close/>
                <a:moveTo>
                  <a:pt x="2261220" y="248236"/>
                </a:moveTo>
                <a:lnTo>
                  <a:pt x="2259839" y="249226"/>
                </a:lnTo>
                <a:cubicBezTo>
                  <a:pt x="2260116" y="249645"/>
                  <a:pt x="2260296" y="250122"/>
                  <a:pt x="2260382" y="250636"/>
                </a:cubicBezTo>
                <a:lnTo>
                  <a:pt x="2261582" y="250579"/>
                </a:lnTo>
                <a:lnTo>
                  <a:pt x="2262221" y="249102"/>
                </a:lnTo>
                <a:cubicBezTo>
                  <a:pt x="2261820" y="248864"/>
                  <a:pt x="2261487" y="248579"/>
                  <a:pt x="2261220" y="248236"/>
                </a:cubicBezTo>
                <a:close/>
                <a:moveTo>
                  <a:pt x="2370910" y="248093"/>
                </a:moveTo>
                <a:cubicBezTo>
                  <a:pt x="2370291" y="248455"/>
                  <a:pt x="2369548" y="248588"/>
                  <a:pt x="2368805" y="248531"/>
                </a:cubicBezTo>
                <a:lnTo>
                  <a:pt x="2343583" y="365927"/>
                </a:lnTo>
                <a:lnTo>
                  <a:pt x="2413182" y="303509"/>
                </a:lnTo>
                <a:close/>
                <a:moveTo>
                  <a:pt x="2260916" y="247836"/>
                </a:moveTo>
                <a:lnTo>
                  <a:pt x="2259268" y="248617"/>
                </a:lnTo>
                <a:cubicBezTo>
                  <a:pt x="2259391" y="248740"/>
                  <a:pt x="2259515" y="248874"/>
                  <a:pt x="2259630" y="248998"/>
                </a:cubicBezTo>
                <a:lnTo>
                  <a:pt x="2261001" y="248007"/>
                </a:lnTo>
                <a:cubicBezTo>
                  <a:pt x="2260973" y="247950"/>
                  <a:pt x="2260935" y="247893"/>
                  <a:pt x="2260916" y="247836"/>
                </a:cubicBezTo>
                <a:close/>
                <a:moveTo>
                  <a:pt x="916462" y="247350"/>
                </a:moveTo>
                <a:cubicBezTo>
                  <a:pt x="915890" y="247559"/>
                  <a:pt x="915281" y="247654"/>
                  <a:pt x="914643" y="247540"/>
                </a:cubicBezTo>
                <a:lnTo>
                  <a:pt x="878171" y="373889"/>
                </a:lnTo>
                <a:cubicBezTo>
                  <a:pt x="879343" y="374385"/>
                  <a:pt x="880181" y="375385"/>
                  <a:pt x="880362" y="376594"/>
                </a:cubicBezTo>
                <a:lnTo>
                  <a:pt x="979022" y="371184"/>
                </a:lnTo>
                <a:close/>
                <a:moveTo>
                  <a:pt x="2759511" y="247188"/>
                </a:moveTo>
                <a:lnTo>
                  <a:pt x="2621646" y="301652"/>
                </a:lnTo>
                <a:cubicBezTo>
                  <a:pt x="2621780" y="302195"/>
                  <a:pt x="2621846" y="302776"/>
                  <a:pt x="2621713" y="303366"/>
                </a:cubicBezTo>
                <a:cubicBezTo>
                  <a:pt x="2621475" y="304405"/>
                  <a:pt x="2620789" y="305205"/>
                  <a:pt x="2619913" y="305681"/>
                </a:cubicBezTo>
                <a:lnTo>
                  <a:pt x="2664052" y="412066"/>
                </a:lnTo>
                <a:cubicBezTo>
                  <a:pt x="2664623" y="411894"/>
                  <a:pt x="2665242" y="411809"/>
                  <a:pt x="2665871" y="411951"/>
                </a:cubicBezTo>
                <a:cubicBezTo>
                  <a:pt x="2667147" y="412247"/>
                  <a:pt x="2668043" y="413218"/>
                  <a:pt x="2668414" y="414371"/>
                </a:cubicBezTo>
                <a:lnTo>
                  <a:pt x="2772580" y="393292"/>
                </a:lnTo>
                <a:lnTo>
                  <a:pt x="2762426" y="249017"/>
                </a:lnTo>
                <a:cubicBezTo>
                  <a:pt x="2762216" y="248998"/>
                  <a:pt x="2762036" y="249036"/>
                  <a:pt x="2761835" y="248998"/>
                </a:cubicBezTo>
                <a:cubicBezTo>
                  <a:pt x="2760788" y="248759"/>
                  <a:pt x="2759987" y="248074"/>
                  <a:pt x="2759511" y="247188"/>
                </a:cubicBezTo>
                <a:close/>
                <a:moveTo>
                  <a:pt x="2765912" y="246778"/>
                </a:moveTo>
                <a:cubicBezTo>
                  <a:pt x="2765541" y="247731"/>
                  <a:pt x="2764817" y="248436"/>
                  <a:pt x="2763893" y="248788"/>
                </a:cubicBezTo>
                <a:lnTo>
                  <a:pt x="2799164" y="384681"/>
                </a:lnTo>
                <a:cubicBezTo>
                  <a:pt x="2799593" y="384624"/>
                  <a:pt x="2800021" y="384624"/>
                  <a:pt x="2800469" y="384729"/>
                </a:cubicBezTo>
                <a:cubicBezTo>
                  <a:pt x="2801117" y="384872"/>
                  <a:pt x="2801650" y="385234"/>
                  <a:pt x="2802098" y="385672"/>
                </a:cubicBezTo>
                <a:lnTo>
                  <a:pt x="2922313" y="287917"/>
                </a:lnTo>
                <a:cubicBezTo>
                  <a:pt x="2921884" y="287250"/>
                  <a:pt x="2921741" y="286421"/>
                  <a:pt x="2921836" y="285593"/>
                </a:cubicBezTo>
                <a:close/>
                <a:moveTo>
                  <a:pt x="912938" y="246721"/>
                </a:moveTo>
                <a:lnTo>
                  <a:pt x="903508" y="255179"/>
                </a:lnTo>
                <a:lnTo>
                  <a:pt x="879867" y="365260"/>
                </a:lnTo>
                <a:lnTo>
                  <a:pt x="913909" y="247302"/>
                </a:lnTo>
                <a:cubicBezTo>
                  <a:pt x="913547" y="247140"/>
                  <a:pt x="913223" y="246959"/>
                  <a:pt x="912938" y="246721"/>
                </a:cubicBezTo>
                <a:close/>
                <a:moveTo>
                  <a:pt x="917986" y="246273"/>
                </a:moveTo>
                <a:cubicBezTo>
                  <a:pt x="917805" y="246511"/>
                  <a:pt x="917586" y="246692"/>
                  <a:pt x="917348" y="246873"/>
                </a:cubicBezTo>
                <a:lnTo>
                  <a:pt x="985994" y="364888"/>
                </a:lnTo>
                <a:lnTo>
                  <a:pt x="942446" y="261456"/>
                </a:lnTo>
                <a:close/>
                <a:moveTo>
                  <a:pt x="2372520" y="245921"/>
                </a:moveTo>
                <a:cubicBezTo>
                  <a:pt x="2372358" y="246578"/>
                  <a:pt x="2371987" y="247112"/>
                  <a:pt x="2371520" y="247550"/>
                </a:cubicBezTo>
                <a:lnTo>
                  <a:pt x="2413782" y="302966"/>
                </a:lnTo>
                <a:lnTo>
                  <a:pt x="2458807" y="262599"/>
                </a:lnTo>
                <a:cubicBezTo>
                  <a:pt x="2458350" y="261942"/>
                  <a:pt x="2458159" y="261152"/>
                  <a:pt x="2458217" y="260313"/>
                </a:cubicBezTo>
                <a:close/>
                <a:moveTo>
                  <a:pt x="2003798" y="245645"/>
                </a:moveTo>
                <a:lnTo>
                  <a:pt x="1979804" y="306129"/>
                </a:lnTo>
                <a:lnTo>
                  <a:pt x="1977394" y="312482"/>
                </a:lnTo>
                <a:cubicBezTo>
                  <a:pt x="1978185" y="312901"/>
                  <a:pt x="1978747" y="313568"/>
                  <a:pt x="1979042" y="314387"/>
                </a:cubicBezTo>
                <a:lnTo>
                  <a:pt x="1985110" y="312806"/>
                </a:lnTo>
                <a:close/>
                <a:moveTo>
                  <a:pt x="2365576" y="245559"/>
                </a:moveTo>
                <a:lnTo>
                  <a:pt x="2266916" y="250969"/>
                </a:lnTo>
                <a:lnTo>
                  <a:pt x="2329476" y="374813"/>
                </a:lnTo>
                <a:cubicBezTo>
                  <a:pt x="2330048" y="374604"/>
                  <a:pt x="2330658" y="374509"/>
                  <a:pt x="2331296" y="374613"/>
                </a:cubicBezTo>
                <a:lnTo>
                  <a:pt x="2367748" y="248264"/>
                </a:lnTo>
                <a:cubicBezTo>
                  <a:pt x="2366595" y="247778"/>
                  <a:pt x="2365748" y="246769"/>
                  <a:pt x="2365576" y="245559"/>
                </a:cubicBezTo>
                <a:close/>
                <a:moveTo>
                  <a:pt x="1691797" y="245531"/>
                </a:moveTo>
                <a:lnTo>
                  <a:pt x="1631637" y="289875"/>
                </a:lnTo>
                <a:lnTo>
                  <a:pt x="1639975" y="289758"/>
                </a:lnTo>
                <a:close/>
                <a:moveTo>
                  <a:pt x="2354318" y="245493"/>
                </a:moveTo>
                <a:lnTo>
                  <a:pt x="2267478" y="246340"/>
                </a:lnTo>
                <a:cubicBezTo>
                  <a:pt x="2267459" y="246521"/>
                  <a:pt x="2267497" y="246674"/>
                  <a:pt x="2267459" y="246864"/>
                </a:cubicBezTo>
                <a:cubicBezTo>
                  <a:pt x="2267250" y="247797"/>
                  <a:pt x="2266678" y="248550"/>
                  <a:pt x="2265926" y="249026"/>
                </a:cubicBezTo>
                <a:lnTo>
                  <a:pt x="2266583" y="250303"/>
                </a:lnTo>
                <a:close/>
                <a:moveTo>
                  <a:pt x="904651" y="245464"/>
                </a:moveTo>
                <a:lnTo>
                  <a:pt x="788579" y="256818"/>
                </a:lnTo>
                <a:cubicBezTo>
                  <a:pt x="788579" y="257075"/>
                  <a:pt x="788617" y="257332"/>
                  <a:pt x="788560" y="257589"/>
                </a:cubicBezTo>
                <a:cubicBezTo>
                  <a:pt x="788398" y="258304"/>
                  <a:pt x="787989" y="258856"/>
                  <a:pt x="787512" y="259313"/>
                </a:cubicBezTo>
                <a:lnTo>
                  <a:pt x="832213" y="317920"/>
                </a:lnTo>
                <a:lnTo>
                  <a:pt x="902670" y="254741"/>
                </a:lnTo>
                <a:close/>
                <a:moveTo>
                  <a:pt x="764938" y="245388"/>
                </a:moveTo>
                <a:lnTo>
                  <a:pt x="767939" y="263152"/>
                </a:lnTo>
                <a:lnTo>
                  <a:pt x="781655" y="257684"/>
                </a:lnTo>
                <a:cubicBezTo>
                  <a:pt x="781512" y="257141"/>
                  <a:pt x="781455" y="256570"/>
                  <a:pt x="781597" y="255989"/>
                </a:cubicBezTo>
                <a:cubicBezTo>
                  <a:pt x="781664" y="255732"/>
                  <a:pt x="781807" y="255522"/>
                  <a:pt x="781921" y="255294"/>
                </a:cubicBezTo>
                <a:close/>
                <a:moveTo>
                  <a:pt x="936598" y="245111"/>
                </a:moveTo>
                <a:lnTo>
                  <a:pt x="943237" y="260894"/>
                </a:lnTo>
                <a:lnTo>
                  <a:pt x="1012950" y="304166"/>
                </a:lnTo>
                <a:lnTo>
                  <a:pt x="1036105" y="251150"/>
                </a:lnTo>
                <a:cubicBezTo>
                  <a:pt x="1035077" y="250560"/>
                  <a:pt x="1034429" y="249531"/>
                  <a:pt x="1034353" y="248340"/>
                </a:cubicBezTo>
                <a:close/>
                <a:moveTo>
                  <a:pt x="911757" y="244768"/>
                </a:moveTo>
                <a:lnTo>
                  <a:pt x="905613" y="245369"/>
                </a:lnTo>
                <a:lnTo>
                  <a:pt x="903822" y="253684"/>
                </a:lnTo>
                <a:lnTo>
                  <a:pt x="912319" y="246073"/>
                </a:lnTo>
                <a:cubicBezTo>
                  <a:pt x="912052" y="245673"/>
                  <a:pt x="911852" y="245245"/>
                  <a:pt x="911757" y="244768"/>
                </a:cubicBezTo>
                <a:close/>
                <a:moveTo>
                  <a:pt x="918729" y="244530"/>
                </a:moveTo>
                <a:cubicBezTo>
                  <a:pt x="918719" y="244645"/>
                  <a:pt x="918748" y="244759"/>
                  <a:pt x="918719" y="244864"/>
                </a:cubicBezTo>
                <a:cubicBezTo>
                  <a:pt x="918662" y="245102"/>
                  <a:pt x="918529" y="245292"/>
                  <a:pt x="918434" y="245511"/>
                </a:cubicBezTo>
                <a:lnTo>
                  <a:pt x="941846" y="260037"/>
                </a:lnTo>
                <a:lnTo>
                  <a:pt x="935540" y="245083"/>
                </a:lnTo>
                <a:close/>
                <a:moveTo>
                  <a:pt x="2258792" y="244092"/>
                </a:moveTo>
                <a:lnTo>
                  <a:pt x="2257934" y="247816"/>
                </a:lnTo>
                <a:cubicBezTo>
                  <a:pt x="2258220" y="247912"/>
                  <a:pt x="2258496" y="248036"/>
                  <a:pt x="2258734" y="248188"/>
                </a:cubicBezTo>
                <a:lnTo>
                  <a:pt x="2260687" y="247274"/>
                </a:lnTo>
                <a:cubicBezTo>
                  <a:pt x="2260449" y="246635"/>
                  <a:pt x="2260334" y="245950"/>
                  <a:pt x="2260497" y="245235"/>
                </a:cubicBezTo>
                <a:cubicBezTo>
                  <a:pt x="2260516" y="245140"/>
                  <a:pt x="2260592" y="245064"/>
                  <a:pt x="2260620" y="244950"/>
                </a:cubicBezTo>
                <a:close/>
                <a:moveTo>
                  <a:pt x="1867076" y="243988"/>
                </a:moveTo>
                <a:lnTo>
                  <a:pt x="1803697" y="283583"/>
                </a:lnTo>
                <a:lnTo>
                  <a:pt x="1788495" y="297308"/>
                </a:lnTo>
                <a:lnTo>
                  <a:pt x="1790504" y="300661"/>
                </a:lnTo>
                <a:close/>
                <a:moveTo>
                  <a:pt x="1878144" y="243711"/>
                </a:moveTo>
                <a:lnTo>
                  <a:pt x="1840187" y="378862"/>
                </a:lnTo>
                <a:cubicBezTo>
                  <a:pt x="1840844" y="379157"/>
                  <a:pt x="1841444" y="379566"/>
                  <a:pt x="1841816" y="380166"/>
                </a:cubicBezTo>
                <a:lnTo>
                  <a:pt x="1945162" y="329960"/>
                </a:lnTo>
                <a:close/>
                <a:moveTo>
                  <a:pt x="725086" y="243549"/>
                </a:moveTo>
                <a:lnTo>
                  <a:pt x="630740" y="317749"/>
                </a:lnTo>
                <a:cubicBezTo>
                  <a:pt x="630769" y="317787"/>
                  <a:pt x="630769" y="317835"/>
                  <a:pt x="630788" y="317873"/>
                </a:cubicBezTo>
                <a:lnTo>
                  <a:pt x="740307" y="274182"/>
                </a:lnTo>
                <a:close/>
                <a:moveTo>
                  <a:pt x="1693273" y="243425"/>
                </a:moveTo>
                <a:lnTo>
                  <a:pt x="1613696" y="290129"/>
                </a:lnTo>
                <a:lnTo>
                  <a:pt x="1630215" y="289895"/>
                </a:lnTo>
                <a:close/>
                <a:moveTo>
                  <a:pt x="1408657" y="243254"/>
                </a:moveTo>
                <a:cubicBezTo>
                  <a:pt x="1408057" y="243559"/>
                  <a:pt x="1407380" y="243664"/>
                  <a:pt x="1406676" y="243578"/>
                </a:cubicBezTo>
                <a:lnTo>
                  <a:pt x="1372357" y="380109"/>
                </a:lnTo>
                <a:cubicBezTo>
                  <a:pt x="1372871" y="380319"/>
                  <a:pt x="1373309" y="380614"/>
                  <a:pt x="1373671" y="380985"/>
                </a:cubicBezTo>
                <a:lnTo>
                  <a:pt x="1455015" y="320797"/>
                </a:lnTo>
                <a:close/>
                <a:moveTo>
                  <a:pt x="2006789" y="243216"/>
                </a:moveTo>
                <a:cubicBezTo>
                  <a:pt x="2006274" y="243368"/>
                  <a:pt x="2005750" y="243425"/>
                  <a:pt x="2005198" y="243340"/>
                </a:cubicBezTo>
                <a:lnTo>
                  <a:pt x="1985929" y="312596"/>
                </a:lnTo>
                <a:lnTo>
                  <a:pt x="2031982" y="300680"/>
                </a:lnTo>
                <a:close/>
                <a:moveTo>
                  <a:pt x="906175" y="242835"/>
                </a:moveTo>
                <a:lnTo>
                  <a:pt x="905794" y="244607"/>
                </a:lnTo>
                <a:lnTo>
                  <a:pt x="911747" y="244025"/>
                </a:lnTo>
                <a:cubicBezTo>
                  <a:pt x="911747" y="243959"/>
                  <a:pt x="911747" y="243902"/>
                  <a:pt x="911747" y="243845"/>
                </a:cubicBezTo>
                <a:close/>
                <a:moveTo>
                  <a:pt x="2003750" y="242768"/>
                </a:moveTo>
                <a:lnTo>
                  <a:pt x="1992263" y="273153"/>
                </a:lnTo>
                <a:lnTo>
                  <a:pt x="2004236" y="242987"/>
                </a:lnTo>
                <a:cubicBezTo>
                  <a:pt x="2004074" y="242921"/>
                  <a:pt x="2003893" y="242873"/>
                  <a:pt x="2003750" y="242768"/>
                </a:cubicBezTo>
                <a:close/>
                <a:moveTo>
                  <a:pt x="1410009" y="242178"/>
                </a:moveTo>
                <a:cubicBezTo>
                  <a:pt x="1409800" y="242482"/>
                  <a:pt x="1409504" y="242721"/>
                  <a:pt x="1409209" y="242930"/>
                </a:cubicBezTo>
                <a:lnTo>
                  <a:pt x="1455520" y="320406"/>
                </a:lnTo>
                <a:lnTo>
                  <a:pt x="1491143" y="294041"/>
                </a:lnTo>
                <a:cubicBezTo>
                  <a:pt x="1490705" y="293279"/>
                  <a:pt x="1490534" y="292384"/>
                  <a:pt x="1490734" y="291460"/>
                </a:cubicBezTo>
                <a:cubicBezTo>
                  <a:pt x="1490800" y="291193"/>
                  <a:pt x="1490953" y="290984"/>
                  <a:pt x="1491067" y="290746"/>
                </a:cubicBezTo>
                <a:close/>
                <a:moveTo>
                  <a:pt x="1878601" y="242092"/>
                </a:moveTo>
                <a:lnTo>
                  <a:pt x="1878420" y="242711"/>
                </a:lnTo>
                <a:lnTo>
                  <a:pt x="1945933" y="329608"/>
                </a:lnTo>
                <a:lnTo>
                  <a:pt x="1951591" y="326855"/>
                </a:lnTo>
                <a:lnTo>
                  <a:pt x="1925331" y="277658"/>
                </a:lnTo>
                <a:close/>
                <a:moveTo>
                  <a:pt x="2008570" y="242073"/>
                </a:moveTo>
                <a:cubicBezTo>
                  <a:pt x="2008294" y="242406"/>
                  <a:pt x="2007979" y="242711"/>
                  <a:pt x="2007608" y="242921"/>
                </a:cubicBezTo>
                <a:lnTo>
                  <a:pt x="2032830" y="300471"/>
                </a:lnTo>
                <a:lnTo>
                  <a:pt x="2075511" y="289422"/>
                </a:lnTo>
                <a:cubicBezTo>
                  <a:pt x="2075445" y="288974"/>
                  <a:pt x="2075454" y="288507"/>
                  <a:pt x="2075550" y="288041"/>
                </a:cubicBezTo>
                <a:cubicBezTo>
                  <a:pt x="2075635" y="287707"/>
                  <a:pt x="2075807" y="287431"/>
                  <a:pt x="2075969" y="287145"/>
                </a:cubicBezTo>
                <a:close/>
                <a:moveTo>
                  <a:pt x="1404113" y="242006"/>
                </a:moveTo>
                <a:lnTo>
                  <a:pt x="1300758" y="292203"/>
                </a:lnTo>
                <a:lnTo>
                  <a:pt x="1367785" y="378442"/>
                </a:lnTo>
                <a:lnTo>
                  <a:pt x="1405742" y="243302"/>
                </a:lnTo>
                <a:cubicBezTo>
                  <a:pt x="1405075" y="243016"/>
                  <a:pt x="1404494" y="242587"/>
                  <a:pt x="1404113" y="242006"/>
                </a:cubicBezTo>
                <a:close/>
                <a:moveTo>
                  <a:pt x="1876658" y="241816"/>
                </a:moveTo>
                <a:cubicBezTo>
                  <a:pt x="1875982" y="242225"/>
                  <a:pt x="1875182" y="242359"/>
                  <a:pt x="1874353" y="242254"/>
                </a:cubicBezTo>
                <a:lnTo>
                  <a:pt x="1846778" y="351963"/>
                </a:lnTo>
                <a:lnTo>
                  <a:pt x="1877439" y="242816"/>
                </a:lnTo>
                <a:close/>
                <a:moveTo>
                  <a:pt x="1697302" y="241663"/>
                </a:moveTo>
                <a:lnTo>
                  <a:pt x="1640958" y="289744"/>
                </a:lnTo>
                <a:lnTo>
                  <a:pt x="1669204" y="289345"/>
                </a:lnTo>
                <a:cubicBezTo>
                  <a:pt x="1669223" y="289212"/>
                  <a:pt x="1669175" y="289079"/>
                  <a:pt x="1669204" y="288945"/>
                </a:cubicBezTo>
                <a:cubicBezTo>
                  <a:pt x="1669661" y="287021"/>
                  <a:pt x="1671566" y="285821"/>
                  <a:pt x="1673490" y="286269"/>
                </a:cubicBezTo>
                <a:cubicBezTo>
                  <a:pt x="1675414" y="286716"/>
                  <a:pt x="1676614" y="288631"/>
                  <a:pt x="1676176" y="290555"/>
                </a:cubicBezTo>
                <a:cubicBezTo>
                  <a:pt x="1676014" y="291203"/>
                  <a:pt x="1675652" y="291736"/>
                  <a:pt x="1675204" y="292193"/>
                </a:cubicBezTo>
                <a:lnTo>
                  <a:pt x="1680796" y="298336"/>
                </a:lnTo>
                <a:lnTo>
                  <a:pt x="1731983" y="296089"/>
                </a:lnTo>
                <a:lnTo>
                  <a:pt x="1701227" y="242359"/>
                </a:lnTo>
                <a:cubicBezTo>
                  <a:pt x="1700541" y="242673"/>
                  <a:pt x="1699760" y="242835"/>
                  <a:pt x="1698969" y="242644"/>
                </a:cubicBezTo>
                <a:cubicBezTo>
                  <a:pt x="1698293" y="242502"/>
                  <a:pt x="1697759" y="242121"/>
                  <a:pt x="1697302" y="241663"/>
                </a:cubicBezTo>
                <a:close/>
                <a:moveTo>
                  <a:pt x="1695235" y="241359"/>
                </a:moveTo>
                <a:lnTo>
                  <a:pt x="1566127" y="290800"/>
                </a:lnTo>
                <a:lnTo>
                  <a:pt x="1612076" y="290151"/>
                </a:lnTo>
                <a:close/>
                <a:moveTo>
                  <a:pt x="1702579" y="241340"/>
                </a:moveTo>
                <a:cubicBezTo>
                  <a:pt x="1702360" y="241625"/>
                  <a:pt x="1702084" y="241854"/>
                  <a:pt x="1701798" y="242064"/>
                </a:cubicBezTo>
                <a:lnTo>
                  <a:pt x="1732716" y="296051"/>
                </a:lnTo>
                <a:lnTo>
                  <a:pt x="1782713" y="293851"/>
                </a:lnTo>
                <a:cubicBezTo>
                  <a:pt x="1782722" y="293660"/>
                  <a:pt x="1782694" y="293498"/>
                  <a:pt x="1782722" y="293327"/>
                </a:cubicBezTo>
                <a:cubicBezTo>
                  <a:pt x="1782799" y="293022"/>
                  <a:pt x="1782951" y="292784"/>
                  <a:pt x="1783094" y="292527"/>
                </a:cubicBezTo>
                <a:close/>
                <a:moveTo>
                  <a:pt x="1877382" y="241168"/>
                </a:moveTo>
                <a:cubicBezTo>
                  <a:pt x="1877353" y="241197"/>
                  <a:pt x="1877306" y="241235"/>
                  <a:pt x="1877277" y="241263"/>
                </a:cubicBezTo>
                <a:lnTo>
                  <a:pt x="1877715" y="241816"/>
                </a:lnTo>
                <a:lnTo>
                  <a:pt x="1877811" y="241501"/>
                </a:lnTo>
                <a:close/>
                <a:moveTo>
                  <a:pt x="1872258" y="241168"/>
                </a:moveTo>
                <a:lnTo>
                  <a:pt x="1790924" y="301366"/>
                </a:lnTo>
                <a:lnTo>
                  <a:pt x="1837282" y="378900"/>
                </a:lnTo>
                <a:cubicBezTo>
                  <a:pt x="1837882" y="378614"/>
                  <a:pt x="1838558" y="378490"/>
                  <a:pt x="1839263" y="378585"/>
                </a:cubicBezTo>
                <a:lnTo>
                  <a:pt x="1873591" y="242054"/>
                </a:lnTo>
                <a:cubicBezTo>
                  <a:pt x="1873067" y="241844"/>
                  <a:pt x="1872619" y="241549"/>
                  <a:pt x="1872258" y="241168"/>
                </a:cubicBezTo>
                <a:close/>
                <a:moveTo>
                  <a:pt x="2009037" y="241159"/>
                </a:moveTo>
                <a:cubicBezTo>
                  <a:pt x="2008989" y="241292"/>
                  <a:pt x="2008932" y="241425"/>
                  <a:pt x="2008865" y="241540"/>
                </a:cubicBezTo>
                <a:lnTo>
                  <a:pt x="2076264" y="286631"/>
                </a:lnTo>
                <a:cubicBezTo>
                  <a:pt x="2076635" y="286164"/>
                  <a:pt x="2077112" y="285840"/>
                  <a:pt x="2077655" y="285612"/>
                </a:cubicBezTo>
                <a:lnTo>
                  <a:pt x="2069054" y="256684"/>
                </a:lnTo>
                <a:close/>
                <a:moveTo>
                  <a:pt x="1403704" y="240958"/>
                </a:moveTo>
                <a:lnTo>
                  <a:pt x="1277955" y="258894"/>
                </a:lnTo>
                <a:cubicBezTo>
                  <a:pt x="1277964" y="259199"/>
                  <a:pt x="1278002" y="259504"/>
                  <a:pt x="1277936" y="259818"/>
                </a:cubicBezTo>
                <a:cubicBezTo>
                  <a:pt x="1277783" y="260504"/>
                  <a:pt x="1277393" y="261056"/>
                  <a:pt x="1276916" y="261513"/>
                </a:cubicBezTo>
                <a:lnTo>
                  <a:pt x="1300253" y="291527"/>
                </a:lnTo>
                <a:lnTo>
                  <a:pt x="1403818" y="241235"/>
                </a:lnTo>
                <a:cubicBezTo>
                  <a:pt x="1403780" y="241139"/>
                  <a:pt x="1403723" y="241044"/>
                  <a:pt x="1403704" y="240958"/>
                </a:cubicBezTo>
                <a:close/>
                <a:moveTo>
                  <a:pt x="906851" y="239663"/>
                </a:moveTo>
                <a:lnTo>
                  <a:pt x="906337" y="242025"/>
                </a:lnTo>
                <a:lnTo>
                  <a:pt x="911871" y="243025"/>
                </a:lnTo>
                <a:cubicBezTo>
                  <a:pt x="911909" y="242902"/>
                  <a:pt x="911976" y="242806"/>
                  <a:pt x="912014" y="242692"/>
                </a:cubicBezTo>
                <a:close/>
                <a:moveTo>
                  <a:pt x="1914853" y="239473"/>
                </a:moveTo>
                <a:lnTo>
                  <a:pt x="1973823" y="312577"/>
                </a:lnTo>
                <a:cubicBezTo>
                  <a:pt x="1974604" y="312072"/>
                  <a:pt x="1975566" y="311872"/>
                  <a:pt x="1976547" y="312101"/>
                </a:cubicBezTo>
                <a:cubicBezTo>
                  <a:pt x="1976556" y="312101"/>
                  <a:pt x="1976566" y="312110"/>
                  <a:pt x="1976575" y="312110"/>
                </a:cubicBezTo>
                <a:lnTo>
                  <a:pt x="2003064" y="242073"/>
                </a:lnTo>
                <a:cubicBezTo>
                  <a:pt x="2002617" y="241530"/>
                  <a:pt x="2002340" y="240901"/>
                  <a:pt x="2002274" y="240197"/>
                </a:cubicBezTo>
                <a:close/>
                <a:moveTo>
                  <a:pt x="1905919" y="239387"/>
                </a:moveTo>
                <a:lnTo>
                  <a:pt x="1926217" y="277439"/>
                </a:lnTo>
                <a:lnTo>
                  <a:pt x="1973184" y="313168"/>
                </a:lnTo>
                <a:cubicBezTo>
                  <a:pt x="1973203" y="313139"/>
                  <a:pt x="1973232" y="313120"/>
                  <a:pt x="1973261" y="313091"/>
                </a:cubicBezTo>
                <a:lnTo>
                  <a:pt x="1913844" y="239463"/>
                </a:lnTo>
                <a:close/>
                <a:moveTo>
                  <a:pt x="1850760" y="239263"/>
                </a:moveTo>
                <a:lnTo>
                  <a:pt x="1789990" y="291374"/>
                </a:lnTo>
                <a:lnTo>
                  <a:pt x="1801954" y="283907"/>
                </a:lnTo>
                <a:lnTo>
                  <a:pt x="1851388" y="239263"/>
                </a:lnTo>
                <a:close/>
                <a:moveTo>
                  <a:pt x="1849607" y="239263"/>
                </a:moveTo>
                <a:lnTo>
                  <a:pt x="1703255" y="239596"/>
                </a:lnTo>
                <a:cubicBezTo>
                  <a:pt x="1703236" y="239720"/>
                  <a:pt x="1703284" y="239835"/>
                  <a:pt x="1703255" y="239958"/>
                </a:cubicBezTo>
                <a:cubicBezTo>
                  <a:pt x="1703179" y="240254"/>
                  <a:pt x="1703027" y="240501"/>
                  <a:pt x="1702884" y="240749"/>
                </a:cubicBezTo>
                <a:lnTo>
                  <a:pt x="1783399" y="291946"/>
                </a:lnTo>
                <a:cubicBezTo>
                  <a:pt x="1784237" y="290870"/>
                  <a:pt x="1785628" y="290317"/>
                  <a:pt x="1787018" y="290631"/>
                </a:cubicBezTo>
                <a:cubicBezTo>
                  <a:pt x="1787666" y="290784"/>
                  <a:pt x="1788180" y="291136"/>
                  <a:pt x="1788628" y="291565"/>
                </a:cubicBezTo>
                <a:close/>
                <a:moveTo>
                  <a:pt x="1871296" y="239206"/>
                </a:moveTo>
                <a:lnTo>
                  <a:pt x="1852769" y="239254"/>
                </a:lnTo>
                <a:lnTo>
                  <a:pt x="1806440" y="281097"/>
                </a:lnTo>
                <a:lnTo>
                  <a:pt x="1871667" y="240349"/>
                </a:lnTo>
                <a:cubicBezTo>
                  <a:pt x="1871486" y="239987"/>
                  <a:pt x="1871353" y="239616"/>
                  <a:pt x="1871296" y="239206"/>
                </a:cubicBezTo>
                <a:close/>
                <a:moveTo>
                  <a:pt x="1879411" y="239168"/>
                </a:moveTo>
                <a:lnTo>
                  <a:pt x="1878811" y="241330"/>
                </a:lnTo>
                <a:lnTo>
                  <a:pt x="1924521" y="276106"/>
                </a:lnTo>
                <a:lnTo>
                  <a:pt x="1904900" y="239377"/>
                </a:lnTo>
                <a:close/>
                <a:moveTo>
                  <a:pt x="1878315" y="239158"/>
                </a:moveTo>
                <a:cubicBezTo>
                  <a:pt x="1878306" y="239301"/>
                  <a:pt x="1878334" y="239425"/>
                  <a:pt x="1878306" y="239568"/>
                </a:cubicBezTo>
                <a:cubicBezTo>
                  <a:pt x="1878220" y="239949"/>
                  <a:pt x="1878030" y="240282"/>
                  <a:pt x="1877830" y="240597"/>
                </a:cubicBezTo>
                <a:lnTo>
                  <a:pt x="1878030" y="240739"/>
                </a:lnTo>
                <a:lnTo>
                  <a:pt x="1878468" y="239158"/>
                </a:lnTo>
                <a:close/>
                <a:moveTo>
                  <a:pt x="1119925" y="237415"/>
                </a:moveTo>
                <a:lnTo>
                  <a:pt x="1041373" y="248026"/>
                </a:lnTo>
                <a:cubicBezTo>
                  <a:pt x="1041373" y="248321"/>
                  <a:pt x="1041420" y="248607"/>
                  <a:pt x="1041344" y="248921"/>
                </a:cubicBezTo>
                <a:cubicBezTo>
                  <a:pt x="1041278" y="249198"/>
                  <a:pt x="1041116" y="249436"/>
                  <a:pt x="1040992" y="249693"/>
                </a:cubicBezTo>
                <a:lnTo>
                  <a:pt x="1093675" y="284469"/>
                </a:lnTo>
                <a:close/>
                <a:moveTo>
                  <a:pt x="1879077" y="236996"/>
                </a:moveTo>
                <a:lnTo>
                  <a:pt x="1878096" y="237530"/>
                </a:lnTo>
                <a:cubicBezTo>
                  <a:pt x="1878220" y="237825"/>
                  <a:pt x="1878306" y="238111"/>
                  <a:pt x="1878334" y="238425"/>
                </a:cubicBezTo>
                <a:lnTo>
                  <a:pt x="1878668" y="238425"/>
                </a:lnTo>
                <a:close/>
                <a:moveTo>
                  <a:pt x="443822" y="236472"/>
                </a:moveTo>
                <a:lnTo>
                  <a:pt x="323616" y="334237"/>
                </a:lnTo>
                <a:cubicBezTo>
                  <a:pt x="324045" y="334913"/>
                  <a:pt x="324188" y="335732"/>
                  <a:pt x="324083" y="336561"/>
                </a:cubicBezTo>
                <a:lnTo>
                  <a:pt x="480007" y="375366"/>
                </a:lnTo>
                <a:cubicBezTo>
                  <a:pt x="480379" y="374423"/>
                  <a:pt x="481103" y="373718"/>
                  <a:pt x="482017" y="373365"/>
                </a:cubicBezTo>
                <a:lnTo>
                  <a:pt x="446756" y="237472"/>
                </a:lnTo>
                <a:cubicBezTo>
                  <a:pt x="446336" y="237520"/>
                  <a:pt x="445889" y="237539"/>
                  <a:pt x="445451" y="237425"/>
                </a:cubicBezTo>
                <a:cubicBezTo>
                  <a:pt x="444803" y="237272"/>
                  <a:pt x="444279" y="236910"/>
                  <a:pt x="443822" y="236472"/>
                </a:cubicBezTo>
                <a:close/>
                <a:moveTo>
                  <a:pt x="1176437" y="235901"/>
                </a:moveTo>
                <a:lnTo>
                  <a:pt x="1206841" y="305262"/>
                </a:lnTo>
                <a:lnTo>
                  <a:pt x="1238740" y="283240"/>
                </a:lnTo>
                <a:close/>
                <a:moveTo>
                  <a:pt x="3065511" y="235605"/>
                </a:moveTo>
                <a:cubicBezTo>
                  <a:pt x="3064864" y="236310"/>
                  <a:pt x="3063987" y="236710"/>
                  <a:pt x="3063006" y="236739"/>
                </a:cubicBezTo>
                <a:lnTo>
                  <a:pt x="3055805" y="338771"/>
                </a:lnTo>
                <a:cubicBezTo>
                  <a:pt x="3055872" y="338780"/>
                  <a:pt x="3055948" y="338771"/>
                  <a:pt x="3056025" y="338780"/>
                </a:cubicBezTo>
                <a:cubicBezTo>
                  <a:pt x="3057329" y="339066"/>
                  <a:pt x="3058244" y="340066"/>
                  <a:pt x="3058596" y="341247"/>
                </a:cubicBezTo>
                <a:lnTo>
                  <a:pt x="3176725" y="318930"/>
                </a:lnTo>
                <a:cubicBezTo>
                  <a:pt x="3176697" y="318568"/>
                  <a:pt x="3176668" y="318206"/>
                  <a:pt x="3176754" y="317844"/>
                </a:cubicBezTo>
                <a:cubicBezTo>
                  <a:pt x="3176849" y="317501"/>
                  <a:pt x="3177011" y="317197"/>
                  <a:pt x="3177192" y="316911"/>
                </a:cubicBezTo>
                <a:close/>
                <a:moveTo>
                  <a:pt x="3059777" y="234863"/>
                </a:moveTo>
                <a:lnTo>
                  <a:pt x="2928742" y="285135"/>
                </a:lnTo>
                <a:cubicBezTo>
                  <a:pt x="2928885" y="285678"/>
                  <a:pt x="2928952" y="286240"/>
                  <a:pt x="2928799" y="286821"/>
                </a:cubicBezTo>
                <a:cubicBezTo>
                  <a:pt x="2928790" y="286907"/>
                  <a:pt x="2928723" y="286964"/>
                  <a:pt x="2928694" y="287050"/>
                </a:cubicBezTo>
                <a:lnTo>
                  <a:pt x="3052167" y="340514"/>
                </a:lnTo>
                <a:cubicBezTo>
                  <a:pt x="3052786" y="339428"/>
                  <a:pt x="3053881" y="338780"/>
                  <a:pt x="3055139" y="338752"/>
                </a:cubicBezTo>
                <a:lnTo>
                  <a:pt x="3062330" y="236701"/>
                </a:lnTo>
                <a:cubicBezTo>
                  <a:pt x="3062263" y="236701"/>
                  <a:pt x="3062178" y="236710"/>
                  <a:pt x="3062120" y="236701"/>
                </a:cubicBezTo>
                <a:cubicBezTo>
                  <a:pt x="3061044" y="236463"/>
                  <a:pt x="3060244" y="235748"/>
                  <a:pt x="3059777" y="234863"/>
                </a:cubicBezTo>
                <a:close/>
                <a:moveTo>
                  <a:pt x="2223720" y="234177"/>
                </a:moveTo>
                <a:lnTo>
                  <a:pt x="2200146" y="262733"/>
                </a:lnTo>
                <a:lnTo>
                  <a:pt x="2250609" y="252036"/>
                </a:lnTo>
                <a:lnTo>
                  <a:pt x="2253381" y="250731"/>
                </a:lnTo>
                <a:cubicBezTo>
                  <a:pt x="2253381" y="250598"/>
                  <a:pt x="2253362" y="250493"/>
                  <a:pt x="2253391" y="250369"/>
                </a:cubicBezTo>
                <a:cubicBezTo>
                  <a:pt x="2253429" y="250207"/>
                  <a:pt x="2253534" y="250084"/>
                  <a:pt x="2253591" y="249922"/>
                </a:cubicBezTo>
                <a:close/>
                <a:moveTo>
                  <a:pt x="1143909" y="234177"/>
                </a:moveTo>
                <a:lnTo>
                  <a:pt x="1120916" y="237282"/>
                </a:lnTo>
                <a:lnTo>
                  <a:pt x="1094351" y="284916"/>
                </a:lnTo>
                <a:lnTo>
                  <a:pt x="1107895" y="293860"/>
                </a:lnTo>
                <a:lnTo>
                  <a:pt x="1148396" y="253846"/>
                </a:lnTo>
                <a:close/>
                <a:moveTo>
                  <a:pt x="1173399" y="233577"/>
                </a:moveTo>
                <a:lnTo>
                  <a:pt x="1167436" y="329817"/>
                </a:lnTo>
                <a:cubicBezTo>
                  <a:pt x="1167531" y="329827"/>
                  <a:pt x="1167617" y="329808"/>
                  <a:pt x="1167703" y="329827"/>
                </a:cubicBezTo>
                <a:cubicBezTo>
                  <a:pt x="1168474" y="330008"/>
                  <a:pt x="1169084" y="330465"/>
                  <a:pt x="1169560" y="331017"/>
                </a:cubicBezTo>
                <a:lnTo>
                  <a:pt x="1206127" y="305766"/>
                </a:lnTo>
                <a:lnTo>
                  <a:pt x="1175018" y="234815"/>
                </a:lnTo>
                <a:close/>
                <a:moveTo>
                  <a:pt x="1171084" y="232576"/>
                </a:moveTo>
                <a:lnTo>
                  <a:pt x="1149224" y="254170"/>
                </a:lnTo>
                <a:lnTo>
                  <a:pt x="1166474" y="329789"/>
                </a:lnTo>
                <a:cubicBezTo>
                  <a:pt x="1166579" y="329779"/>
                  <a:pt x="1166684" y="329798"/>
                  <a:pt x="1166788" y="329798"/>
                </a:cubicBezTo>
                <a:lnTo>
                  <a:pt x="1172761" y="233300"/>
                </a:lnTo>
                <a:cubicBezTo>
                  <a:pt x="1172665" y="233291"/>
                  <a:pt x="1172589" y="233310"/>
                  <a:pt x="1172494" y="233300"/>
                </a:cubicBezTo>
                <a:cubicBezTo>
                  <a:pt x="1171951" y="233176"/>
                  <a:pt x="1171494" y="232910"/>
                  <a:pt x="1171084" y="232576"/>
                </a:cubicBezTo>
                <a:close/>
                <a:moveTo>
                  <a:pt x="1175818" y="232262"/>
                </a:moveTo>
                <a:cubicBezTo>
                  <a:pt x="1175590" y="232491"/>
                  <a:pt x="1175380" y="232719"/>
                  <a:pt x="1175123" y="232881"/>
                </a:cubicBezTo>
                <a:lnTo>
                  <a:pt x="1175723" y="234262"/>
                </a:lnTo>
                <a:lnTo>
                  <a:pt x="1239321" y="282602"/>
                </a:lnTo>
                <a:close/>
                <a:moveTo>
                  <a:pt x="740707" y="231272"/>
                </a:moveTo>
                <a:lnTo>
                  <a:pt x="725781" y="243006"/>
                </a:lnTo>
                <a:lnTo>
                  <a:pt x="741107" y="273877"/>
                </a:lnTo>
                <a:lnTo>
                  <a:pt x="767177" y="263476"/>
                </a:lnTo>
                <a:lnTo>
                  <a:pt x="764024" y="244864"/>
                </a:lnTo>
                <a:close/>
                <a:moveTo>
                  <a:pt x="841567" y="231157"/>
                </a:moveTo>
                <a:lnTo>
                  <a:pt x="788408" y="255684"/>
                </a:lnTo>
                <a:cubicBezTo>
                  <a:pt x="788455" y="255837"/>
                  <a:pt x="788532" y="255941"/>
                  <a:pt x="788560" y="256084"/>
                </a:cubicBezTo>
                <a:lnTo>
                  <a:pt x="904813" y="244702"/>
                </a:lnTo>
                <a:lnTo>
                  <a:pt x="905241" y="242673"/>
                </a:lnTo>
                <a:close/>
                <a:moveTo>
                  <a:pt x="1176571" y="231110"/>
                </a:moveTo>
                <a:cubicBezTo>
                  <a:pt x="1176485" y="231319"/>
                  <a:pt x="1176399" y="231538"/>
                  <a:pt x="1176285" y="231729"/>
                </a:cubicBezTo>
                <a:lnTo>
                  <a:pt x="1240102" y="282297"/>
                </a:lnTo>
                <a:lnTo>
                  <a:pt x="1271344" y="260704"/>
                </a:lnTo>
                <a:cubicBezTo>
                  <a:pt x="1270963" y="259999"/>
                  <a:pt x="1270801" y="259180"/>
                  <a:pt x="1270963" y="258342"/>
                </a:cubicBezTo>
                <a:close/>
                <a:moveTo>
                  <a:pt x="1169608" y="230700"/>
                </a:moveTo>
                <a:lnTo>
                  <a:pt x="1144643" y="234081"/>
                </a:lnTo>
                <a:lnTo>
                  <a:pt x="1149015" y="253246"/>
                </a:lnTo>
                <a:lnTo>
                  <a:pt x="1170522" y="231986"/>
                </a:lnTo>
                <a:cubicBezTo>
                  <a:pt x="1170294" y="231681"/>
                  <a:pt x="1170132" y="231357"/>
                  <a:pt x="1169989" y="231005"/>
                </a:cubicBezTo>
                <a:close/>
                <a:moveTo>
                  <a:pt x="2227530" y="229529"/>
                </a:moveTo>
                <a:lnTo>
                  <a:pt x="2224244" y="233501"/>
                </a:lnTo>
                <a:lnTo>
                  <a:pt x="2253934" y="249160"/>
                </a:lnTo>
                <a:cubicBezTo>
                  <a:pt x="2254677" y="248064"/>
                  <a:pt x="2256001" y="247493"/>
                  <a:pt x="2257372" y="247693"/>
                </a:cubicBezTo>
                <a:lnTo>
                  <a:pt x="2258258" y="243845"/>
                </a:lnTo>
                <a:close/>
                <a:moveTo>
                  <a:pt x="472416" y="229043"/>
                </a:moveTo>
                <a:lnTo>
                  <a:pt x="449775" y="233615"/>
                </a:lnTo>
                <a:cubicBezTo>
                  <a:pt x="449813" y="233996"/>
                  <a:pt x="449832" y="234367"/>
                  <a:pt x="449746" y="234748"/>
                </a:cubicBezTo>
                <a:cubicBezTo>
                  <a:pt x="449470" y="235958"/>
                  <a:pt x="448594" y="236806"/>
                  <a:pt x="447527" y="237215"/>
                </a:cubicBezTo>
                <a:lnTo>
                  <a:pt x="482493" y="371994"/>
                </a:lnTo>
                <a:close/>
                <a:moveTo>
                  <a:pt x="1863275" y="228538"/>
                </a:moveTo>
                <a:lnTo>
                  <a:pt x="1851817" y="238368"/>
                </a:lnTo>
                <a:lnTo>
                  <a:pt x="1852398" y="238368"/>
                </a:lnTo>
                <a:close/>
                <a:moveTo>
                  <a:pt x="1898156" y="226747"/>
                </a:moveTo>
                <a:lnTo>
                  <a:pt x="1880201" y="236406"/>
                </a:lnTo>
                <a:lnTo>
                  <a:pt x="1879630" y="238434"/>
                </a:lnTo>
                <a:lnTo>
                  <a:pt x="1904490" y="238644"/>
                </a:lnTo>
                <a:close/>
                <a:moveTo>
                  <a:pt x="1901956" y="224709"/>
                </a:moveTo>
                <a:lnTo>
                  <a:pt x="1898947" y="226319"/>
                </a:lnTo>
                <a:lnTo>
                  <a:pt x="1905528" y="238644"/>
                </a:lnTo>
                <a:lnTo>
                  <a:pt x="1913253" y="238720"/>
                </a:lnTo>
                <a:close/>
                <a:moveTo>
                  <a:pt x="775435" y="219194"/>
                </a:moveTo>
                <a:lnTo>
                  <a:pt x="784493" y="253265"/>
                </a:lnTo>
                <a:cubicBezTo>
                  <a:pt x="784941" y="253198"/>
                  <a:pt x="785417" y="253198"/>
                  <a:pt x="785884" y="253303"/>
                </a:cubicBezTo>
                <a:cubicBezTo>
                  <a:pt x="786865" y="253541"/>
                  <a:pt x="787646" y="254151"/>
                  <a:pt x="788132" y="254951"/>
                </a:cubicBezTo>
                <a:lnTo>
                  <a:pt x="840224" y="230900"/>
                </a:lnTo>
                <a:close/>
                <a:moveTo>
                  <a:pt x="761204" y="219013"/>
                </a:moveTo>
                <a:cubicBezTo>
                  <a:pt x="760995" y="219127"/>
                  <a:pt x="760747" y="219213"/>
                  <a:pt x="760509" y="219280"/>
                </a:cubicBezTo>
                <a:lnTo>
                  <a:pt x="764805" y="244635"/>
                </a:lnTo>
                <a:lnTo>
                  <a:pt x="782159" y="254751"/>
                </a:lnTo>
                <a:cubicBezTo>
                  <a:pt x="782388" y="254427"/>
                  <a:pt x="782693" y="254151"/>
                  <a:pt x="783017" y="253922"/>
                </a:cubicBezTo>
                <a:close/>
                <a:moveTo>
                  <a:pt x="757061" y="218403"/>
                </a:moveTo>
                <a:lnTo>
                  <a:pt x="741202" y="230871"/>
                </a:lnTo>
                <a:lnTo>
                  <a:pt x="763900" y="244111"/>
                </a:lnTo>
                <a:lnTo>
                  <a:pt x="759719" y="219422"/>
                </a:lnTo>
                <a:cubicBezTo>
                  <a:pt x="759385" y="219441"/>
                  <a:pt x="759061" y="219470"/>
                  <a:pt x="758728" y="219394"/>
                </a:cubicBezTo>
                <a:cubicBezTo>
                  <a:pt x="758052" y="219232"/>
                  <a:pt x="757518" y="218851"/>
                  <a:pt x="757061" y="218403"/>
                </a:cubicBezTo>
                <a:close/>
                <a:moveTo>
                  <a:pt x="870008" y="218032"/>
                </a:moveTo>
                <a:lnTo>
                  <a:pt x="842900" y="230538"/>
                </a:lnTo>
                <a:lnTo>
                  <a:pt x="905422" y="241854"/>
                </a:lnTo>
                <a:lnTo>
                  <a:pt x="906003" y="239158"/>
                </a:lnTo>
                <a:close/>
                <a:moveTo>
                  <a:pt x="762900" y="216946"/>
                </a:moveTo>
                <a:cubicBezTo>
                  <a:pt x="762662" y="217717"/>
                  <a:pt x="762195" y="218337"/>
                  <a:pt x="761585" y="218775"/>
                </a:cubicBezTo>
                <a:lnTo>
                  <a:pt x="783398" y="253684"/>
                </a:lnTo>
                <a:cubicBezTo>
                  <a:pt x="783541" y="253608"/>
                  <a:pt x="783693" y="253569"/>
                  <a:pt x="783855" y="253512"/>
                </a:cubicBezTo>
                <a:lnTo>
                  <a:pt x="774692" y="219080"/>
                </a:lnTo>
                <a:close/>
                <a:moveTo>
                  <a:pt x="708693" y="216355"/>
                </a:moveTo>
                <a:lnTo>
                  <a:pt x="630140" y="317082"/>
                </a:lnTo>
                <a:cubicBezTo>
                  <a:pt x="630159" y="317092"/>
                  <a:pt x="630159" y="317092"/>
                  <a:pt x="630159" y="317111"/>
                </a:cubicBezTo>
                <a:lnTo>
                  <a:pt x="724686" y="242759"/>
                </a:lnTo>
                <a:lnTo>
                  <a:pt x="711722" y="216651"/>
                </a:lnTo>
                <a:cubicBezTo>
                  <a:pt x="711093" y="216870"/>
                  <a:pt x="710427" y="216984"/>
                  <a:pt x="709750" y="216822"/>
                </a:cubicBezTo>
                <a:cubicBezTo>
                  <a:pt x="709350" y="216736"/>
                  <a:pt x="709017" y="216546"/>
                  <a:pt x="708693" y="216355"/>
                </a:cubicBezTo>
                <a:close/>
                <a:moveTo>
                  <a:pt x="1918578" y="215765"/>
                </a:moveTo>
                <a:lnTo>
                  <a:pt x="1902642" y="224328"/>
                </a:lnTo>
                <a:lnTo>
                  <a:pt x="1914253" y="238720"/>
                </a:lnTo>
                <a:lnTo>
                  <a:pt x="2002293" y="239444"/>
                </a:lnTo>
                <a:cubicBezTo>
                  <a:pt x="2002302" y="239387"/>
                  <a:pt x="2002283" y="239311"/>
                  <a:pt x="2002293" y="239244"/>
                </a:cubicBezTo>
                <a:close/>
                <a:moveTo>
                  <a:pt x="713465" y="215374"/>
                </a:moveTo>
                <a:cubicBezTo>
                  <a:pt x="713208" y="215755"/>
                  <a:pt x="712884" y="216060"/>
                  <a:pt x="712503" y="216308"/>
                </a:cubicBezTo>
                <a:lnTo>
                  <a:pt x="725371" y="242206"/>
                </a:lnTo>
                <a:lnTo>
                  <a:pt x="739887" y="230786"/>
                </a:lnTo>
                <a:close/>
                <a:moveTo>
                  <a:pt x="773501" y="214593"/>
                </a:moveTo>
                <a:lnTo>
                  <a:pt x="763024" y="215889"/>
                </a:lnTo>
                <a:cubicBezTo>
                  <a:pt x="763024" y="215955"/>
                  <a:pt x="763024" y="216032"/>
                  <a:pt x="763024" y="216108"/>
                </a:cubicBezTo>
                <a:lnTo>
                  <a:pt x="774454" y="218175"/>
                </a:lnTo>
                <a:close/>
                <a:moveTo>
                  <a:pt x="714037" y="214022"/>
                </a:moveTo>
                <a:cubicBezTo>
                  <a:pt x="714027" y="214069"/>
                  <a:pt x="714037" y="214098"/>
                  <a:pt x="714037" y="214146"/>
                </a:cubicBezTo>
                <a:cubicBezTo>
                  <a:pt x="713970" y="214403"/>
                  <a:pt x="713818" y="214612"/>
                  <a:pt x="713713" y="214841"/>
                </a:cubicBezTo>
                <a:lnTo>
                  <a:pt x="740402" y="230405"/>
                </a:lnTo>
                <a:lnTo>
                  <a:pt x="756490" y="217746"/>
                </a:lnTo>
                <a:cubicBezTo>
                  <a:pt x="756204" y="217270"/>
                  <a:pt x="756061" y="216746"/>
                  <a:pt x="756023" y="216184"/>
                </a:cubicBezTo>
                <a:close/>
                <a:moveTo>
                  <a:pt x="2056042" y="213069"/>
                </a:moveTo>
                <a:lnTo>
                  <a:pt x="2009037" y="238511"/>
                </a:lnTo>
                <a:cubicBezTo>
                  <a:pt x="2009256" y="239073"/>
                  <a:pt x="2009351" y="239654"/>
                  <a:pt x="2009284" y="240282"/>
                </a:cubicBezTo>
                <a:lnTo>
                  <a:pt x="2068739" y="255675"/>
                </a:lnTo>
                <a:close/>
                <a:moveTo>
                  <a:pt x="1146948" y="212393"/>
                </a:moveTo>
                <a:lnTo>
                  <a:pt x="1169798" y="229757"/>
                </a:lnTo>
                <a:cubicBezTo>
                  <a:pt x="1169798" y="229509"/>
                  <a:pt x="1169760" y="229262"/>
                  <a:pt x="1169827" y="229024"/>
                </a:cubicBezTo>
                <a:cubicBezTo>
                  <a:pt x="1169903" y="228652"/>
                  <a:pt x="1170084" y="228347"/>
                  <a:pt x="1170265" y="228042"/>
                </a:cubicBezTo>
                <a:close/>
                <a:moveTo>
                  <a:pt x="1886059" y="212069"/>
                </a:moveTo>
                <a:lnTo>
                  <a:pt x="1876334" y="235605"/>
                </a:lnTo>
                <a:cubicBezTo>
                  <a:pt x="1876877" y="235863"/>
                  <a:pt x="1877353" y="236225"/>
                  <a:pt x="1877677" y="236691"/>
                </a:cubicBezTo>
                <a:lnTo>
                  <a:pt x="1879420" y="235758"/>
                </a:lnTo>
                <a:close/>
                <a:moveTo>
                  <a:pt x="1890507" y="210517"/>
                </a:moveTo>
                <a:lnTo>
                  <a:pt x="1898499" y="225490"/>
                </a:lnTo>
                <a:lnTo>
                  <a:pt x="1901366" y="223966"/>
                </a:lnTo>
                <a:close/>
                <a:moveTo>
                  <a:pt x="1889260" y="210098"/>
                </a:moveTo>
                <a:cubicBezTo>
                  <a:pt x="1888707" y="210307"/>
                  <a:pt x="1888136" y="210402"/>
                  <a:pt x="1887516" y="210307"/>
                </a:cubicBezTo>
                <a:lnTo>
                  <a:pt x="1880544" y="235148"/>
                </a:lnTo>
                <a:lnTo>
                  <a:pt x="1897718" y="225928"/>
                </a:lnTo>
                <a:close/>
                <a:moveTo>
                  <a:pt x="1885735" y="209507"/>
                </a:moveTo>
                <a:lnTo>
                  <a:pt x="1853788" y="238349"/>
                </a:lnTo>
                <a:lnTo>
                  <a:pt x="1871334" y="238320"/>
                </a:lnTo>
                <a:cubicBezTo>
                  <a:pt x="1871343" y="238196"/>
                  <a:pt x="1871315" y="238082"/>
                  <a:pt x="1871343" y="237949"/>
                </a:cubicBezTo>
                <a:cubicBezTo>
                  <a:pt x="1871781" y="236034"/>
                  <a:pt x="1873715" y="234834"/>
                  <a:pt x="1875620" y="235272"/>
                </a:cubicBezTo>
                <a:cubicBezTo>
                  <a:pt x="1875753" y="235310"/>
                  <a:pt x="1875858" y="235396"/>
                  <a:pt x="1875972" y="235434"/>
                </a:cubicBezTo>
                <a:lnTo>
                  <a:pt x="1886497" y="209983"/>
                </a:lnTo>
                <a:cubicBezTo>
                  <a:pt x="1886221" y="209840"/>
                  <a:pt x="1885954" y="209698"/>
                  <a:pt x="1885735" y="209507"/>
                </a:cubicBezTo>
                <a:close/>
                <a:moveTo>
                  <a:pt x="1136518" y="209269"/>
                </a:moveTo>
                <a:lnTo>
                  <a:pt x="1121373" y="236434"/>
                </a:lnTo>
                <a:lnTo>
                  <a:pt x="1143728" y="233415"/>
                </a:lnTo>
                <a:lnTo>
                  <a:pt x="1138290" y="209545"/>
                </a:lnTo>
                <a:cubicBezTo>
                  <a:pt x="1137890" y="209593"/>
                  <a:pt x="1137480" y="209621"/>
                  <a:pt x="1137071" y="209526"/>
                </a:cubicBezTo>
                <a:cubicBezTo>
                  <a:pt x="1136870" y="209478"/>
                  <a:pt x="1136718" y="209354"/>
                  <a:pt x="1136518" y="209269"/>
                </a:cubicBezTo>
                <a:close/>
                <a:moveTo>
                  <a:pt x="1140395" y="208497"/>
                </a:moveTo>
                <a:cubicBezTo>
                  <a:pt x="1140004" y="208888"/>
                  <a:pt x="1139537" y="209183"/>
                  <a:pt x="1139014" y="209364"/>
                </a:cubicBezTo>
                <a:lnTo>
                  <a:pt x="1144481" y="233319"/>
                </a:lnTo>
                <a:lnTo>
                  <a:pt x="1168751" y="230052"/>
                </a:lnTo>
                <a:close/>
                <a:moveTo>
                  <a:pt x="1891288" y="208097"/>
                </a:moveTo>
                <a:cubicBezTo>
                  <a:pt x="1891117" y="208554"/>
                  <a:pt x="1890850" y="208955"/>
                  <a:pt x="1890517" y="209297"/>
                </a:cubicBezTo>
                <a:lnTo>
                  <a:pt x="1902052" y="223594"/>
                </a:lnTo>
                <a:lnTo>
                  <a:pt x="1917282" y="215393"/>
                </a:lnTo>
                <a:close/>
                <a:moveTo>
                  <a:pt x="577505" y="207792"/>
                </a:moveTo>
                <a:lnTo>
                  <a:pt x="473330" y="228862"/>
                </a:lnTo>
                <a:lnTo>
                  <a:pt x="483503" y="373146"/>
                </a:lnTo>
                <a:cubicBezTo>
                  <a:pt x="483703" y="373156"/>
                  <a:pt x="483894" y="373118"/>
                  <a:pt x="484094" y="373156"/>
                </a:cubicBezTo>
                <a:cubicBezTo>
                  <a:pt x="485141" y="373394"/>
                  <a:pt x="485932" y="374080"/>
                  <a:pt x="486408" y="374956"/>
                </a:cubicBezTo>
                <a:lnTo>
                  <a:pt x="624273" y="320492"/>
                </a:lnTo>
                <a:cubicBezTo>
                  <a:pt x="624130" y="319949"/>
                  <a:pt x="624063" y="319368"/>
                  <a:pt x="624206" y="318787"/>
                </a:cubicBezTo>
                <a:cubicBezTo>
                  <a:pt x="624444" y="317739"/>
                  <a:pt x="625140" y="316949"/>
                  <a:pt x="626007" y="316473"/>
                </a:cubicBezTo>
                <a:lnTo>
                  <a:pt x="581868" y="210088"/>
                </a:lnTo>
                <a:cubicBezTo>
                  <a:pt x="581287" y="210259"/>
                  <a:pt x="580677" y="210345"/>
                  <a:pt x="580048" y="210202"/>
                </a:cubicBezTo>
                <a:cubicBezTo>
                  <a:pt x="578772" y="209907"/>
                  <a:pt x="577877" y="208945"/>
                  <a:pt x="577505" y="207792"/>
                </a:cubicBezTo>
                <a:close/>
                <a:moveTo>
                  <a:pt x="1134746" y="207716"/>
                </a:moveTo>
                <a:lnTo>
                  <a:pt x="1041201" y="247054"/>
                </a:lnTo>
                <a:cubicBezTo>
                  <a:pt x="1041230" y="247131"/>
                  <a:pt x="1041258" y="247188"/>
                  <a:pt x="1041287" y="247254"/>
                </a:cubicBezTo>
                <a:lnTo>
                  <a:pt x="1120373" y="236577"/>
                </a:lnTo>
                <a:lnTo>
                  <a:pt x="1135794" y="208945"/>
                </a:lnTo>
                <a:cubicBezTo>
                  <a:pt x="1135356" y="208621"/>
                  <a:pt x="1135013" y="208183"/>
                  <a:pt x="1134746" y="207716"/>
                </a:cubicBezTo>
                <a:close/>
                <a:moveTo>
                  <a:pt x="1140976" y="207669"/>
                </a:moveTo>
                <a:cubicBezTo>
                  <a:pt x="1140947" y="207716"/>
                  <a:pt x="1140938" y="207764"/>
                  <a:pt x="1140919" y="207811"/>
                </a:cubicBezTo>
                <a:lnTo>
                  <a:pt x="1141071" y="207926"/>
                </a:lnTo>
                <a:lnTo>
                  <a:pt x="1170475" y="227652"/>
                </a:lnTo>
                <a:cubicBezTo>
                  <a:pt x="1171294" y="226585"/>
                  <a:pt x="1172704" y="226014"/>
                  <a:pt x="1174104" y="226338"/>
                </a:cubicBezTo>
                <a:cubicBezTo>
                  <a:pt x="1175980" y="226766"/>
                  <a:pt x="1177142" y="228614"/>
                  <a:pt x="1176790" y="230481"/>
                </a:cubicBezTo>
                <a:lnTo>
                  <a:pt x="1266725" y="256436"/>
                </a:lnTo>
                <a:close/>
                <a:moveTo>
                  <a:pt x="584344" y="207345"/>
                </a:moveTo>
                <a:cubicBezTo>
                  <a:pt x="584335" y="207402"/>
                  <a:pt x="584344" y="207459"/>
                  <a:pt x="584335" y="207516"/>
                </a:cubicBezTo>
                <a:cubicBezTo>
                  <a:pt x="584097" y="208554"/>
                  <a:pt x="583401" y="209364"/>
                  <a:pt x="582525" y="209812"/>
                </a:cubicBezTo>
                <a:lnTo>
                  <a:pt x="626664" y="316206"/>
                </a:lnTo>
                <a:cubicBezTo>
                  <a:pt x="627245" y="316025"/>
                  <a:pt x="627854" y="315949"/>
                  <a:pt x="628483" y="316092"/>
                </a:cubicBezTo>
                <a:cubicBezTo>
                  <a:pt x="628874" y="316187"/>
                  <a:pt x="629216" y="316377"/>
                  <a:pt x="629540" y="316577"/>
                </a:cubicBezTo>
                <a:lnTo>
                  <a:pt x="708103" y="215851"/>
                </a:lnTo>
                <a:cubicBezTo>
                  <a:pt x="707502" y="215270"/>
                  <a:pt x="707112" y="214498"/>
                  <a:pt x="707036" y="213650"/>
                </a:cubicBezTo>
                <a:close/>
                <a:moveTo>
                  <a:pt x="848339" y="205325"/>
                </a:moveTo>
                <a:lnTo>
                  <a:pt x="774177" y="214517"/>
                </a:lnTo>
                <a:lnTo>
                  <a:pt x="775187" y="218318"/>
                </a:lnTo>
                <a:lnTo>
                  <a:pt x="841548" y="230309"/>
                </a:lnTo>
                <a:lnTo>
                  <a:pt x="869180" y="217555"/>
                </a:lnTo>
                <a:close/>
                <a:moveTo>
                  <a:pt x="470692" y="204459"/>
                </a:moveTo>
                <a:lnTo>
                  <a:pt x="448775" y="231491"/>
                </a:lnTo>
                <a:cubicBezTo>
                  <a:pt x="449156" y="231900"/>
                  <a:pt x="449442" y="232348"/>
                  <a:pt x="449623" y="232881"/>
                </a:cubicBezTo>
                <a:lnTo>
                  <a:pt x="472378" y="228281"/>
                </a:lnTo>
                <a:close/>
                <a:moveTo>
                  <a:pt x="2019114" y="202144"/>
                </a:moveTo>
                <a:lnTo>
                  <a:pt x="2006179" y="236348"/>
                </a:lnTo>
                <a:cubicBezTo>
                  <a:pt x="2006322" y="236367"/>
                  <a:pt x="2006446" y="236339"/>
                  <a:pt x="2006579" y="236367"/>
                </a:cubicBezTo>
                <a:cubicBezTo>
                  <a:pt x="2006627" y="236387"/>
                  <a:pt x="2006655" y="236406"/>
                  <a:pt x="2006693" y="236415"/>
                </a:cubicBezTo>
                <a:close/>
                <a:moveTo>
                  <a:pt x="381357" y="201639"/>
                </a:moveTo>
                <a:lnTo>
                  <a:pt x="322445" y="333132"/>
                </a:lnTo>
                <a:cubicBezTo>
                  <a:pt x="322664" y="333265"/>
                  <a:pt x="322845" y="333437"/>
                  <a:pt x="323035" y="333618"/>
                </a:cubicBezTo>
                <a:lnTo>
                  <a:pt x="443250" y="235853"/>
                </a:lnTo>
                <a:cubicBezTo>
                  <a:pt x="442755" y="235072"/>
                  <a:pt x="442565" y="234110"/>
                  <a:pt x="442784" y="233148"/>
                </a:cubicBezTo>
                <a:cubicBezTo>
                  <a:pt x="442822" y="232996"/>
                  <a:pt x="442917" y="232891"/>
                  <a:pt x="442965" y="232748"/>
                </a:cubicBezTo>
                <a:close/>
                <a:moveTo>
                  <a:pt x="915357" y="200039"/>
                </a:moveTo>
                <a:lnTo>
                  <a:pt x="907051" y="238701"/>
                </a:lnTo>
                <a:lnTo>
                  <a:pt x="912442" y="241863"/>
                </a:lnTo>
                <a:cubicBezTo>
                  <a:pt x="913071" y="241063"/>
                  <a:pt x="914014" y="240596"/>
                  <a:pt x="915043" y="240539"/>
                </a:cubicBezTo>
                <a:lnTo>
                  <a:pt x="915376" y="200049"/>
                </a:lnTo>
                <a:cubicBezTo>
                  <a:pt x="915367" y="200049"/>
                  <a:pt x="915367" y="200049"/>
                  <a:pt x="915357" y="200039"/>
                </a:cubicBezTo>
                <a:close/>
                <a:moveTo>
                  <a:pt x="916557" y="199953"/>
                </a:moveTo>
                <a:cubicBezTo>
                  <a:pt x="916319" y="200020"/>
                  <a:pt x="916081" y="200058"/>
                  <a:pt x="915833" y="200058"/>
                </a:cubicBezTo>
                <a:lnTo>
                  <a:pt x="915500" y="240558"/>
                </a:lnTo>
                <a:cubicBezTo>
                  <a:pt x="915690" y="240568"/>
                  <a:pt x="915862" y="240530"/>
                  <a:pt x="916052" y="240568"/>
                </a:cubicBezTo>
                <a:cubicBezTo>
                  <a:pt x="917624" y="240930"/>
                  <a:pt x="918643" y="242282"/>
                  <a:pt x="918757" y="243816"/>
                </a:cubicBezTo>
                <a:lnTo>
                  <a:pt x="935255" y="244359"/>
                </a:lnTo>
                <a:close/>
                <a:moveTo>
                  <a:pt x="912576" y="198382"/>
                </a:moveTo>
                <a:lnTo>
                  <a:pt x="871028" y="217565"/>
                </a:lnTo>
                <a:lnTo>
                  <a:pt x="906203" y="238206"/>
                </a:lnTo>
                <a:lnTo>
                  <a:pt x="914443" y="199858"/>
                </a:lnTo>
                <a:cubicBezTo>
                  <a:pt x="913652" y="199572"/>
                  <a:pt x="912985" y="199067"/>
                  <a:pt x="912576" y="198382"/>
                </a:cubicBezTo>
                <a:close/>
                <a:moveTo>
                  <a:pt x="918700" y="198248"/>
                </a:moveTo>
                <a:cubicBezTo>
                  <a:pt x="918395" y="198820"/>
                  <a:pt x="917976" y="199296"/>
                  <a:pt x="917433" y="199620"/>
                </a:cubicBezTo>
                <a:lnTo>
                  <a:pt x="936283" y="244397"/>
                </a:lnTo>
                <a:lnTo>
                  <a:pt x="1034362" y="247635"/>
                </a:lnTo>
                <a:cubicBezTo>
                  <a:pt x="1034391" y="247531"/>
                  <a:pt x="1034353" y="247416"/>
                  <a:pt x="1034372" y="247302"/>
                </a:cubicBezTo>
                <a:cubicBezTo>
                  <a:pt x="1034391" y="247226"/>
                  <a:pt x="1034448" y="247159"/>
                  <a:pt x="1034467" y="247083"/>
                </a:cubicBezTo>
                <a:close/>
                <a:moveTo>
                  <a:pt x="912204" y="197401"/>
                </a:moveTo>
                <a:lnTo>
                  <a:pt x="849844" y="205135"/>
                </a:lnTo>
                <a:lnTo>
                  <a:pt x="870209" y="217079"/>
                </a:lnTo>
                <a:lnTo>
                  <a:pt x="912299" y="197648"/>
                </a:lnTo>
                <a:cubicBezTo>
                  <a:pt x="912271" y="197572"/>
                  <a:pt x="912214" y="197486"/>
                  <a:pt x="912204" y="197401"/>
                </a:cubicBezTo>
                <a:close/>
                <a:moveTo>
                  <a:pt x="468758" y="195981"/>
                </a:moveTo>
                <a:lnTo>
                  <a:pt x="448556" y="230471"/>
                </a:lnTo>
                <a:lnTo>
                  <a:pt x="470597" y="203278"/>
                </a:lnTo>
                <a:lnTo>
                  <a:pt x="470111" y="196343"/>
                </a:lnTo>
                <a:cubicBezTo>
                  <a:pt x="469911" y="196334"/>
                  <a:pt x="469730" y="196372"/>
                  <a:pt x="469530" y="196334"/>
                </a:cubicBezTo>
                <a:cubicBezTo>
                  <a:pt x="469244" y="196258"/>
                  <a:pt x="469006" y="196096"/>
                  <a:pt x="468758" y="195981"/>
                </a:cubicBezTo>
                <a:close/>
                <a:moveTo>
                  <a:pt x="478950" y="194267"/>
                </a:moveTo>
                <a:lnTo>
                  <a:pt x="471549" y="203392"/>
                </a:lnTo>
                <a:lnTo>
                  <a:pt x="473292" y="228081"/>
                </a:lnTo>
                <a:lnTo>
                  <a:pt x="577353" y="207021"/>
                </a:lnTo>
                <a:cubicBezTo>
                  <a:pt x="577343" y="206887"/>
                  <a:pt x="577362" y="206745"/>
                  <a:pt x="577362" y="206602"/>
                </a:cubicBezTo>
                <a:close/>
                <a:moveTo>
                  <a:pt x="171112" y="194153"/>
                </a:moveTo>
                <a:lnTo>
                  <a:pt x="68413" y="301290"/>
                </a:lnTo>
                <a:cubicBezTo>
                  <a:pt x="68708" y="301652"/>
                  <a:pt x="68927" y="302061"/>
                  <a:pt x="69061" y="302509"/>
                </a:cubicBezTo>
                <a:lnTo>
                  <a:pt x="187190" y="280201"/>
                </a:lnTo>
                <a:cubicBezTo>
                  <a:pt x="187161" y="279839"/>
                  <a:pt x="187133" y="279478"/>
                  <a:pt x="187218" y="279097"/>
                </a:cubicBezTo>
                <a:cubicBezTo>
                  <a:pt x="187523" y="277782"/>
                  <a:pt x="188533" y="276877"/>
                  <a:pt x="189733" y="276515"/>
                </a:cubicBezTo>
                <a:lnTo>
                  <a:pt x="173645" y="194829"/>
                </a:lnTo>
                <a:cubicBezTo>
                  <a:pt x="173255" y="194876"/>
                  <a:pt x="172855" y="194896"/>
                  <a:pt x="172455" y="194800"/>
                </a:cubicBezTo>
                <a:cubicBezTo>
                  <a:pt x="171950" y="194676"/>
                  <a:pt x="171502" y="194448"/>
                  <a:pt x="171112" y="194153"/>
                </a:cubicBezTo>
                <a:close/>
                <a:moveTo>
                  <a:pt x="473816" y="193629"/>
                </a:moveTo>
                <a:cubicBezTo>
                  <a:pt x="473816" y="193629"/>
                  <a:pt x="473816" y="193638"/>
                  <a:pt x="473816" y="193648"/>
                </a:cubicBezTo>
                <a:cubicBezTo>
                  <a:pt x="473483" y="195057"/>
                  <a:pt x="472378" y="196058"/>
                  <a:pt x="471044" y="196334"/>
                </a:cubicBezTo>
                <a:lnTo>
                  <a:pt x="471454" y="202230"/>
                </a:lnTo>
                <a:lnTo>
                  <a:pt x="478007" y="194153"/>
                </a:lnTo>
                <a:close/>
                <a:moveTo>
                  <a:pt x="725667" y="193543"/>
                </a:moveTo>
                <a:lnTo>
                  <a:pt x="712865" y="210688"/>
                </a:lnTo>
                <a:cubicBezTo>
                  <a:pt x="713570" y="211298"/>
                  <a:pt x="713989" y="212155"/>
                  <a:pt x="714056" y="213098"/>
                </a:cubicBezTo>
                <a:lnTo>
                  <a:pt x="756042" y="215260"/>
                </a:lnTo>
                <a:cubicBezTo>
                  <a:pt x="756042" y="215203"/>
                  <a:pt x="756032" y="215146"/>
                  <a:pt x="756042" y="215088"/>
                </a:cubicBezTo>
                <a:cubicBezTo>
                  <a:pt x="756109" y="214793"/>
                  <a:pt x="756270" y="214555"/>
                  <a:pt x="756404" y="214298"/>
                </a:cubicBezTo>
                <a:close/>
                <a:moveTo>
                  <a:pt x="169892" y="192305"/>
                </a:moveTo>
                <a:lnTo>
                  <a:pt x="7034" y="219051"/>
                </a:lnTo>
                <a:cubicBezTo>
                  <a:pt x="7043" y="219356"/>
                  <a:pt x="7082" y="219670"/>
                  <a:pt x="7015" y="219975"/>
                </a:cubicBezTo>
                <a:cubicBezTo>
                  <a:pt x="6834" y="220727"/>
                  <a:pt x="6396" y="221318"/>
                  <a:pt x="5862" y="221794"/>
                </a:cubicBezTo>
                <a:lnTo>
                  <a:pt x="63851" y="300461"/>
                </a:lnTo>
                <a:cubicBezTo>
                  <a:pt x="64613" y="300004"/>
                  <a:pt x="65556" y="299813"/>
                  <a:pt x="66498" y="300033"/>
                </a:cubicBezTo>
                <a:cubicBezTo>
                  <a:pt x="67013" y="300147"/>
                  <a:pt x="67441" y="300375"/>
                  <a:pt x="67842" y="300671"/>
                </a:cubicBezTo>
                <a:lnTo>
                  <a:pt x="170550" y="193533"/>
                </a:lnTo>
                <a:cubicBezTo>
                  <a:pt x="170245" y="193162"/>
                  <a:pt x="170035" y="192762"/>
                  <a:pt x="169892" y="192305"/>
                </a:cubicBezTo>
                <a:close/>
                <a:moveTo>
                  <a:pt x="482893" y="188123"/>
                </a:moveTo>
                <a:lnTo>
                  <a:pt x="473730" y="191924"/>
                </a:lnTo>
                <a:cubicBezTo>
                  <a:pt x="473826" y="192257"/>
                  <a:pt x="473845" y="192590"/>
                  <a:pt x="473835" y="192952"/>
                </a:cubicBezTo>
                <a:lnTo>
                  <a:pt x="478502" y="193533"/>
                </a:lnTo>
                <a:close/>
                <a:moveTo>
                  <a:pt x="2134319" y="186095"/>
                </a:moveTo>
                <a:lnTo>
                  <a:pt x="2223520" y="233129"/>
                </a:lnTo>
                <a:lnTo>
                  <a:pt x="2226778" y="229186"/>
                </a:lnTo>
                <a:close/>
                <a:moveTo>
                  <a:pt x="2120536" y="181742"/>
                </a:moveTo>
                <a:cubicBezTo>
                  <a:pt x="2119850" y="182046"/>
                  <a:pt x="2119079" y="182208"/>
                  <a:pt x="2118298" y="182027"/>
                </a:cubicBezTo>
                <a:cubicBezTo>
                  <a:pt x="2118250" y="182008"/>
                  <a:pt x="2118241" y="181989"/>
                  <a:pt x="2118212" y="181989"/>
                </a:cubicBezTo>
                <a:lnTo>
                  <a:pt x="2089494" y="261047"/>
                </a:lnTo>
                <a:lnTo>
                  <a:pt x="2142844" y="274858"/>
                </a:lnTo>
                <a:lnTo>
                  <a:pt x="2171143" y="268867"/>
                </a:lnTo>
                <a:close/>
                <a:moveTo>
                  <a:pt x="2122032" y="180570"/>
                </a:moveTo>
                <a:cubicBezTo>
                  <a:pt x="2121784" y="180894"/>
                  <a:pt x="2121489" y="181170"/>
                  <a:pt x="2121165" y="181408"/>
                </a:cubicBezTo>
                <a:lnTo>
                  <a:pt x="2171876" y="268714"/>
                </a:lnTo>
                <a:lnTo>
                  <a:pt x="2198879" y="262990"/>
                </a:lnTo>
                <a:lnTo>
                  <a:pt x="2222997" y="233796"/>
                </a:lnTo>
                <a:close/>
                <a:moveTo>
                  <a:pt x="2116155" y="180541"/>
                </a:moveTo>
                <a:lnTo>
                  <a:pt x="2056728" y="212698"/>
                </a:lnTo>
                <a:lnTo>
                  <a:pt x="2069606" y="255913"/>
                </a:lnTo>
                <a:lnTo>
                  <a:pt x="2088818" y="260875"/>
                </a:lnTo>
                <a:lnTo>
                  <a:pt x="2117564" y="181694"/>
                </a:lnTo>
                <a:cubicBezTo>
                  <a:pt x="2117002" y="181418"/>
                  <a:pt x="2116507" y="181046"/>
                  <a:pt x="2116155" y="180541"/>
                </a:cubicBezTo>
                <a:close/>
                <a:moveTo>
                  <a:pt x="2274012" y="178141"/>
                </a:moveTo>
                <a:lnTo>
                  <a:pt x="2258973" y="243254"/>
                </a:lnTo>
                <a:lnTo>
                  <a:pt x="2260973" y="244187"/>
                </a:lnTo>
                <a:cubicBezTo>
                  <a:pt x="2261658" y="243083"/>
                  <a:pt x="2262906" y="242463"/>
                  <a:pt x="2264230" y="242559"/>
                </a:cubicBezTo>
                <a:close/>
                <a:moveTo>
                  <a:pt x="394959" y="177741"/>
                </a:moveTo>
                <a:cubicBezTo>
                  <a:pt x="394149" y="178360"/>
                  <a:pt x="393092" y="178674"/>
                  <a:pt x="392006" y="178427"/>
                </a:cubicBezTo>
                <a:cubicBezTo>
                  <a:pt x="391939" y="178408"/>
                  <a:pt x="391873" y="178351"/>
                  <a:pt x="391796" y="178332"/>
                </a:cubicBezTo>
                <a:lnTo>
                  <a:pt x="381690" y="200858"/>
                </a:lnTo>
                <a:lnTo>
                  <a:pt x="443298" y="231976"/>
                </a:lnTo>
                <a:cubicBezTo>
                  <a:pt x="443412" y="231805"/>
                  <a:pt x="443555" y="231681"/>
                  <a:pt x="443698" y="231538"/>
                </a:cubicBezTo>
                <a:close/>
                <a:moveTo>
                  <a:pt x="675641" y="177312"/>
                </a:moveTo>
                <a:lnTo>
                  <a:pt x="584363" y="206087"/>
                </a:lnTo>
                <a:cubicBezTo>
                  <a:pt x="584392" y="206202"/>
                  <a:pt x="584363" y="206326"/>
                  <a:pt x="584363" y="206440"/>
                </a:cubicBezTo>
                <a:lnTo>
                  <a:pt x="707055" y="212745"/>
                </a:lnTo>
                <a:cubicBezTo>
                  <a:pt x="707074" y="212679"/>
                  <a:pt x="707045" y="212603"/>
                  <a:pt x="707055" y="212536"/>
                </a:cubicBezTo>
                <a:cubicBezTo>
                  <a:pt x="707188" y="211955"/>
                  <a:pt x="707493" y="211459"/>
                  <a:pt x="707864" y="211040"/>
                </a:cubicBezTo>
                <a:close/>
                <a:moveTo>
                  <a:pt x="396178" y="176007"/>
                </a:moveTo>
                <a:cubicBezTo>
                  <a:pt x="396016" y="176531"/>
                  <a:pt x="395740" y="176969"/>
                  <a:pt x="395387" y="177350"/>
                </a:cubicBezTo>
                <a:lnTo>
                  <a:pt x="444117" y="231148"/>
                </a:lnTo>
                <a:cubicBezTo>
                  <a:pt x="444927" y="230519"/>
                  <a:pt x="445984" y="230205"/>
                  <a:pt x="447070" y="230452"/>
                </a:cubicBezTo>
                <a:cubicBezTo>
                  <a:pt x="447346" y="230519"/>
                  <a:pt x="447584" y="230681"/>
                  <a:pt x="447841" y="230805"/>
                </a:cubicBezTo>
                <a:lnTo>
                  <a:pt x="468349" y="195781"/>
                </a:lnTo>
                <a:cubicBezTo>
                  <a:pt x="467911" y="195496"/>
                  <a:pt x="467539" y="195115"/>
                  <a:pt x="467272" y="194667"/>
                </a:cubicBezTo>
                <a:cubicBezTo>
                  <a:pt x="467187" y="194543"/>
                  <a:pt x="467063" y="194457"/>
                  <a:pt x="466977" y="194324"/>
                </a:cubicBezTo>
                <a:cubicBezTo>
                  <a:pt x="466158" y="194981"/>
                  <a:pt x="465091" y="195296"/>
                  <a:pt x="463996" y="195048"/>
                </a:cubicBezTo>
                <a:cubicBezTo>
                  <a:pt x="462167" y="194629"/>
                  <a:pt x="461043" y="192867"/>
                  <a:pt x="461310" y="191047"/>
                </a:cubicBezTo>
                <a:close/>
                <a:moveTo>
                  <a:pt x="2273479" y="173874"/>
                </a:moveTo>
                <a:lnTo>
                  <a:pt x="2228093" y="228871"/>
                </a:lnTo>
                <a:lnTo>
                  <a:pt x="2258458" y="243016"/>
                </a:lnTo>
                <a:lnTo>
                  <a:pt x="2274336" y="174265"/>
                </a:lnTo>
                <a:cubicBezTo>
                  <a:pt x="2274032" y="174160"/>
                  <a:pt x="2273727" y="174026"/>
                  <a:pt x="2273479" y="173874"/>
                </a:cubicBezTo>
                <a:close/>
                <a:moveTo>
                  <a:pt x="2277927" y="173341"/>
                </a:moveTo>
                <a:cubicBezTo>
                  <a:pt x="2277213" y="174064"/>
                  <a:pt x="2276222" y="174474"/>
                  <a:pt x="2275146" y="174388"/>
                </a:cubicBezTo>
                <a:lnTo>
                  <a:pt x="2264783" y="242568"/>
                </a:lnTo>
                <a:cubicBezTo>
                  <a:pt x="2266316" y="242930"/>
                  <a:pt x="2267335" y="244207"/>
                  <a:pt x="2267497" y="245692"/>
                </a:cubicBezTo>
                <a:lnTo>
                  <a:pt x="2365605" y="244730"/>
                </a:lnTo>
                <a:cubicBezTo>
                  <a:pt x="2365614" y="244559"/>
                  <a:pt x="2365576" y="244407"/>
                  <a:pt x="2365614" y="244226"/>
                </a:cubicBezTo>
                <a:cubicBezTo>
                  <a:pt x="2365710" y="243807"/>
                  <a:pt x="2365900" y="243454"/>
                  <a:pt x="2366119" y="243121"/>
                </a:cubicBezTo>
                <a:close/>
                <a:moveTo>
                  <a:pt x="693367" y="171712"/>
                </a:moveTo>
                <a:lnTo>
                  <a:pt x="676384" y="177074"/>
                </a:lnTo>
                <a:lnTo>
                  <a:pt x="708379" y="210564"/>
                </a:lnTo>
                <a:cubicBezTo>
                  <a:pt x="709198" y="209926"/>
                  <a:pt x="710265" y="209602"/>
                  <a:pt x="711351" y="209850"/>
                </a:cubicBezTo>
                <a:cubicBezTo>
                  <a:pt x="711760" y="209945"/>
                  <a:pt x="712103" y="210136"/>
                  <a:pt x="712436" y="210345"/>
                </a:cubicBezTo>
                <a:lnTo>
                  <a:pt x="725219" y="193229"/>
                </a:lnTo>
                <a:close/>
                <a:moveTo>
                  <a:pt x="2271879" y="171474"/>
                </a:moveTo>
                <a:lnTo>
                  <a:pt x="2122594" y="178779"/>
                </a:lnTo>
                <a:cubicBezTo>
                  <a:pt x="2122575" y="178970"/>
                  <a:pt x="2122613" y="179151"/>
                  <a:pt x="2122565" y="179341"/>
                </a:cubicBezTo>
                <a:cubicBezTo>
                  <a:pt x="2122546" y="179446"/>
                  <a:pt x="2122470" y="179532"/>
                  <a:pt x="2122432" y="179627"/>
                </a:cubicBezTo>
                <a:lnTo>
                  <a:pt x="2227330" y="228509"/>
                </a:lnTo>
                <a:lnTo>
                  <a:pt x="2272879" y="173331"/>
                </a:lnTo>
                <a:cubicBezTo>
                  <a:pt x="2272374" y="172817"/>
                  <a:pt x="2272012" y="172198"/>
                  <a:pt x="2271879" y="171474"/>
                </a:cubicBezTo>
                <a:close/>
                <a:moveTo>
                  <a:pt x="2554933" y="165863"/>
                </a:moveTo>
                <a:lnTo>
                  <a:pt x="2464436" y="258351"/>
                </a:lnTo>
                <a:cubicBezTo>
                  <a:pt x="2465046" y="259113"/>
                  <a:pt x="2465351" y="260066"/>
                  <a:pt x="2465208" y="261085"/>
                </a:cubicBezTo>
                <a:lnTo>
                  <a:pt x="2614988" y="301252"/>
                </a:lnTo>
                <a:cubicBezTo>
                  <a:pt x="2615284" y="300509"/>
                  <a:pt x="2615779" y="299890"/>
                  <a:pt x="2616446" y="299499"/>
                </a:cubicBezTo>
                <a:lnTo>
                  <a:pt x="2558172" y="166425"/>
                </a:lnTo>
                <a:cubicBezTo>
                  <a:pt x="2557591" y="166616"/>
                  <a:pt x="2556972" y="166702"/>
                  <a:pt x="2556334" y="166549"/>
                </a:cubicBezTo>
                <a:cubicBezTo>
                  <a:pt x="2555819" y="166425"/>
                  <a:pt x="2555352" y="166178"/>
                  <a:pt x="2554933" y="165863"/>
                </a:cubicBezTo>
                <a:close/>
                <a:moveTo>
                  <a:pt x="298680" y="163349"/>
                </a:moveTo>
                <a:lnTo>
                  <a:pt x="193381" y="277620"/>
                </a:lnTo>
                <a:cubicBezTo>
                  <a:pt x="194086" y="278458"/>
                  <a:pt x="194448" y="279554"/>
                  <a:pt x="194200" y="280687"/>
                </a:cubicBezTo>
                <a:cubicBezTo>
                  <a:pt x="194181" y="280773"/>
                  <a:pt x="194124" y="280840"/>
                  <a:pt x="194095" y="280925"/>
                </a:cubicBezTo>
                <a:lnTo>
                  <a:pt x="317558" y="334380"/>
                </a:lnTo>
                <a:cubicBezTo>
                  <a:pt x="318035" y="333532"/>
                  <a:pt x="318825" y="332932"/>
                  <a:pt x="319768" y="332694"/>
                </a:cubicBezTo>
                <a:lnTo>
                  <a:pt x="300718" y="163949"/>
                </a:lnTo>
                <a:cubicBezTo>
                  <a:pt x="300461" y="163949"/>
                  <a:pt x="300223" y="163996"/>
                  <a:pt x="299966" y="163930"/>
                </a:cubicBezTo>
                <a:cubicBezTo>
                  <a:pt x="299480" y="163815"/>
                  <a:pt x="299061" y="163615"/>
                  <a:pt x="298680" y="163349"/>
                </a:cubicBezTo>
                <a:close/>
                <a:moveTo>
                  <a:pt x="303728" y="162434"/>
                </a:moveTo>
                <a:cubicBezTo>
                  <a:pt x="303233" y="163177"/>
                  <a:pt x="302480" y="163682"/>
                  <a:pt x="301623" y="163892"/>
                </a:cubicBezTo>
                <a:lnTo>
                  <a:pt x="320664" y="332646"/>
                </a:lnTo>
                <a:cubicBezTo>
                  <a:pt x="320911" y="332646"/>
                  <a:pt x="321149" y="332608"/>
                  <a:pt x="321407" y="332665"/>
                </a:cubicBezTo>
                <a:cubicBezTo>
                  <a:pt x="321483" y="332684"/>
                  <a:pt x="321540" y="332741"/>
                  <a:pt x="321616" y="332770"/>
                </a:cubicBezTo>
                <a:lnTo>
                  <a:pt x="380547" y="201239"/>
                </a:lnTo>
                <a:close/>
                <a:moveTo>
                  <a:pt x="297470" y="161644"/>
                </a:moveTo>
                <a:lnTo>
                  <a:pt x="176779" y="190847"/>
                </a:lnTo>
                <a:cubicBezTo>
                  <a:pt x="176836" y="191257"/>
                  <a:pt x="176846" y="191686"/>
                  <a:pt x="176750" y="192114"/>
                </a:cubicBezTo>
                <a:cubicBezTo>
                  <a:pt x="176436" y="193429"/>
                  <a:pt x="175436" y="194343"/>
                  <a:pt x="174236" y="194695"/>
                </a:cubicBezTo>
                <a:lnTo>
                  <a:pt x="190323" y="276382"/>
                </a:lnTo>
                <a:cubicBezTo>
                  <a:pt x="190714" y="276353"/>
                  <a:pt x="191105" y="276334"/>
                  <a:pt x="191514" y="276420"/>
                </a:cubicBezTo>
                <a:cubicBezTo>
                  <a:pt x="191990" y="276525"/>
                  <a:pt x="192419" y="276734"/>
                  <a:pt x="192800" y="277011"/>
                </a:cubicBezTo>
                <a:lnTo>
                  <a:pt x="298099" y="162730"/>
                </a:lnTo>
                <a:cubicBezTo>
                  <a:pt x="297823" y="162406"/>
                  <a:pt x="297613" y="162044"/>
                  <a:pt x="297470" y="161644"/>
                </a:cubicBezTo>
                <a:close/>
                <a:moveTo>
                  <a:pt x="304233" y="161310"/>
                </a:moveTo>
                <a:cubicBezTo>
                  <a:pt x="304204" y="161444"/>
                  <a:pt x="304128" y="161539"/>
                  <a:pt x="304081" y="161653"/>
                </a:cubicBezTo>
                <a:lnTo>
                  <a:pt x="380900" y="200449"/>
                </a:lnTo>
                <a:lnTo>
                  <a:pt x="390987" y="177951"/>
                </a:lnTo>
                <a:cubicBezTo>
                  <a:pt x="389863" y="177274"/>
                  <a:pt x="389234" y="176046"/>
                  <a:pt x="389329" y="174703"/>
                </a:cubicBezTo>
                <a:close/>
                <a:moveTo>
                  <a:pt x="557493" y="157158"/>
                </a:moveTo>
                <a:lnTo>
                  <a:pt x="484465" y="187466"/>
                </a:lnTo>
                <a:lnTo>
                  <a:pt x="479445" y="193648"/>
                </a:lnTo>
                <a:lnTo>
                  <a:pt x="577372" y="205925"/>
                </a:lnTo>
                <a:cubicBezTo>
                  <a:pt x="577372" y="205916"/>
                  <a:pt x="577372" y="205906"/>
                  <a:pt x="577372" y="205897"/>
                </a:cubicBezTo>
                <a:cubicBezTo>
                  <a:pt x="577601" y="204887"/>
                  <a:pt x="578248" y="204106"/>
                  <a:pt x="579077" y="203620"/>
                </a:cubicBezTo>
                <a:close/>
                <a:moveTo>
                  <a:pt x="757375" y="154671"/>
                </a:moveTo>
                <a:lnTo>
                  <a:pt x="759642" y="212402"/>
                </a:lnTo>
                <a:cubicBezTo>
                  <a:pt x="759871" y="212412"/>
                  <a:pt x="760100" y="212374"/>
                  <a:pt x="760328" y="212431"/>
                </a:cubicBezTo>
                <a:cubicBezTo>
                  <a:pt x="761681" y="212736"/>
                  <a:pt x="762643" y="213803"/>
                  <a:pt x="762957" y="215060"/>
                </a:cubicBezTo>
                <a:lnTo>
                  <a:pt x="773292" y="213774"/>
                </a:lnTo>
                <a:lnTo>
                  <a:pt x="757575" y="154681"/>
                </a:lnTo>
                <a:cubicBezTo>
                  <a:pt x="757509" y="154691"/>
                  <a:pt x="757442" y="154671"/>
                  <a:pt x="757375" y="154671"/>
                </a:cubicBezTo>
                <a:close/>
                <a:moveTo>
                  <a:pt x="2037135" y="154519"/>
                </a:moveTo>
                <a:lnTo>
                  <a:pt x="2034773" y="160768"/>
                </a:lnTo>
                <a:lnTo>
                  <a:pt x="2007265" y="236682"/>
                </a:lnTo>
                <a:cubicBezTo>
                  <a:pt x="2007846" y="236958"/>
                  <a:pt x="2008351" y="237330"/>
                  <a:pt x="2008713" y="237853"/>
                </a:cubicBezTo>
                <a:lnTo>
                  <a:pt x="2055833" y="212355"/>
                </a:lnTo>
                <a:lnTo>
                  <a:pt x="2038593" y="154567"/>
                </a:lnTo>
                <a:cubicBezTo>
                  <a:pt x="2038135" y="154653"/>
                  <a:pt x="2037659" y="154653"/>
                  <a:pt x="2037154" y="154538"/>
                </a:cubicBezTo>
                <a:cubicBezTo>
                  <a:pt x="2037145" y="154538"/>
                  <a:pt x="2037135" y="154529"/>
                  <a:pt x="2037135" y="154519"/>
                </a:cubicBezTo>
                <a:close/>
                <a:moveTo>
                  <a:pt x="755089" y="154157"/>
                </a:moveTo>
                <a:lnTo>
                  <a:pt x="726171" y="192876"/>
                </a:lnTo>
                <a:lnTo>
                  <a:pt x="756851" y="213593"/>
                </a:lnTo>
                <a:cubicBezTo>
                  <a:pt x="757442" y="212936"/>
                  <a:pt x="758233" y="212488"/>
                  <a:pt x="759128" y="212393"/>
                </a:cubicBezTo>
                <a:lnTo>
                  <a:pt x="756861" y="154662"/>
                </a:lnTo>
                <a:cubicBezTo>
                  <a:pt x="756632" y="154643"/>
                  <a:pt x="756404" y="154691"/>
                  <a:pt x="756175" y="154643"/>
                </a:cubicBezTo>
                <a:cubicBezTo>
                  <a:pt x="755775" y="154548"/>
                  <a:pt x="755423" y="154357"/>
                  <a:pt x="755089" y="154157"/>
                </a:cubicBezTo>
                <a:close/>
                <a:moveTo>
                  <a:pt x="2032049" y="153690"/>
                </a:moveTo>
                <a:lnTo>
                  <a:pt x="1891460" y="205983"/>
                </a:lnTo>
                <a:cubicBezTo>
                  <a:pt x="1891574" y="206449"/>
                  <a:pt x="1891593" y="206935"/>
                  <a:pt x="1891508" y="207421"/>
                </a:cubicBezTo>
                <a:lnTo>
                  <a:pt x="1918197" y="214908"/>
                </a:lnTo>
                <a:close/>
                <a:moveTo>
                  <a:pt x="759785" y="153347"/>
                </a:moveTo>
                <a:cubicBezTo>
                  <a:pt x="759376" y="153862"/>
                  <a:pt x="758823" y="154214"/>
                  <a:pt x="758204" y="154452"/>
                </a:cubicBezTo>
                <a:lnTo>
                  <a:pt x="773958" y="213688"/>
                </a:lnTo>
                <a:lnTo>
                  <a:pt x="847149" y="204621"/>
                </a:lnTo>
                <a:close/>
                <a:moveTo>
                  <a:pt x="2035097" y="153119"/>
                </a:moveTo>
                <a:lnTo>
                  <a:pt x="1919501" y="215260"/>
                </a:lnTo>
                <a:lnTo>
                  <a:pt x="2002512" y="238549"/>
                </a:lnTo>
                <a:cubicBezTo>
                  <a:pt x="2002998" y="237368"/>
                  <a:pt x="2004007" y="236520"/>
                  <a:pt x="2005226" y="236320"/>
                </a:cubicBezTo>
                <a:lnTo>
                  <a:pt x="2036307" y="154138"/>
                </a:lnTo>
                <a:cubicBezTo>
                  <a:pt x="2035830" y="153881"/>
                  <a:pt x="2035411" y="153548"/>
                  <a:pt x="2035097" y="153119"/>
                </a:cubicBezTo>
                <a:close/>
                <a:moveTo>
                  <a:pt x="753794" y="152652"/>
                </a:moveTo>
                <a:lnTo>
                  <a:pt x="694387" y="171388"/>
                </a:lnTo>
                <a:lnTo>
                  <a:pt x="725724" y="192562"/>
                </a:lnTo>
                <a:lnTo>
                  <a:pt x="754661" y="153814"/>
                </a:lnTo>
                <a:cubicBezTo>
                  <a:pt x="754289" y="153490"/>
                  <a:pt x="754004" y="153100"/>
                  <a:pt x="753794" y="152652"/>
                </a:cubicBezTo>
                <a:close/>
                <a:moveTo>
                  <a:pt x="760252" y="152547"/>
                </a:moveTo>
                <a:lnTo>
                  <a:pt x="848653" y="204440"/>
                </a:lnTo>
                <a:lnTo>
                  <a:pt x="912128" y="196562"/>
                </a:lnTo>
                <a:cubicBezTo>
                  <a:pt x="912128" y="196372"/>
                  <a:pt x="912109" y="196191"/>
                  <a:pt x="912138" y="196010"/>
                </a:cubicBezTo>
                <a:close/>
                <a:moveTo>
                  <a:pt x="2041155" y="152452"/>
                </a:moveTo>
                <a:cubicBezTo>
                  <a:pt x="2040783" y="153300"/>
                  <a:pt x="2040145" y="153938"/>
                  <a:pt x="2039326" y="154281"/>
                </a:cubicBezTo>
                <a:lnTo>
                  <a:pt x="2056528" y="211984"/>
                </a:lnTo>
                <a:lnTo>
                  <a:pt x="2115840" y="179875"/>
                </a:lnTo>
                <a:cubicBezTo>
                  <a:pt x="2115574" y="179217"/>
                  <a:pt x="2115431" y="178484"/>
                  <a:pt x="2115593" y="177732"/>
                </a:cubicBezTo>
                <a:cubicBezTo>
                  <a:pt x="2115602" y="177713"/>
                  <a:pt x="2115621" y="177694"/>
                  <a:pt x="2115621" y="177674"/>
                </a:cubicBezTo>
                <a:close/>
                <a:moveTo>
                  <a:pt x="467406" y="146737"/>
                </a:moveTo>
                <a:lnTo>
                  <a:pt x="396235" y="174074"/>
                </a:lnTo>
                <a:cubicBezTo>
                  <a:pt x="396349" y="174522"/>
                  <a:pt x="396368" y="174988"/>
                  <a:pt x="396302" y="175465"/>
                </a:cubicBezTo>
                <a:lnTo>
                  <a:pt x="461424" y="190514"/>
                </a:lnTo>
                <a:cubicBezTo>
                  <a:pt x="461996" y="188752"/>
                  <a:pt x="463777" y="187666"/>
                  <a:pt x="465596" y="188095"/>
                </a:cubicBezTo>
                <a:cubicBezTo>
                  <a:pt x="466568" y="188323"/>
                  <a:pt x="467349" y="188923"/>
                  <a:pt x="467834" y="189714"/>
                </a:cubicBezTo>
                <a:cubicBezTo>
                  <a:pt x="468301" y="189342"/>
                  <a:pt x="468815" y="189057"/>
                  <a:pt x="469406" y="188952"/>
                </a:cubicBezTo>
                <a:close/>
                <a:moveTo>
                  <a:pt x="2631609" y="144270"/>
                </a:moveTo>
                <a:cubicBezTo>
                  <a:pt x="2630990" y="144880"/>
                  <a:pt x="2630209" y="145242"/>
                  <a:pt x="2629314" y="145289"/>
                </a:cubicBezTo>
                <a:lnTo>
                  <a:pt x="2618903" y="299080"/>
                </a:lnTo>
                <a:cubicBezTo>
                  <a:pt x="2618951" y="299090"/>
                  <a:pt x="2618999" y="299071"/>
                  <a:pt x="2619046" y="299080"/>
                </a:cubicBezTo>
                <a:cubicBezTo>
                  <a:pt x="2620084" y="299318"/>
                  <a:pt x="2620885" y="300004"/>
                  <a:pt x="2621351" y="300890"/>
                </a:cubicBezTo>
                <a:lnTo>
                  <a:pt x="2759226" y="246426"/>
                </a:lnTo>
                <a:cubicBezTo>
                  <a:pt x="2759073" y="245873"/>
                  <a:pt x="2759016" y="245302"/>
                  <a:pt x="2759149" y="244711"/>
                </a:cubicBezTo>
                <a:cubicBezTo>
                  <a:pt x="2759245" y="244340"/>
                  <a:pt x="2759416" y="244035"/>
                  <a:pt x="2759607" y="243721"/>
                </a:cubicBezTo>
                <a:close/>
                <a:moveTo>
                  <a:pt x="2625866" y="143032"/>
                </a:moveTo>
                <a:lnTo>
                  <a:pt x="2560620" y="162320"/>
                </a:lnTo>
                <a:cubicBezTo>
                  <a:pt x="2560734" y="162825"/>
                  <a:pt x="2560763" y="163339"/>
                  <a:pt x="2560639" y="163873"/>
                </a:cubicBezTo>
                <a:cubicBezTo>
                  <a:pt x="2560410" y="164873"/>
                  <a:pt x="2559762" y="165654"/>
                  <a:pt x="2558943" y="166130"/>
                </a:cubicBezTo>
                <a:lnTo>
                  <a:pt x="2617217" y="299204"/>
                </a:lnTo>
                <a:cubicBezTo>
                  <a:pt x="2617493" y="299118"/>
                  <a:pt x="2617770" y="299071"/>
                  <a:pt x="2618055" y="299061"/>
                </a:cubicBezTo>
                <a:lnTo>
                  <a:pt x="2628485" y="145270"/>
                </a:lnTo>
                <a:cubicBezTo>
                  <a:pt x="2628428" y="145270"/>
                  <a:pt x="2628390" y="145280"/>
                  <a:pt x="2628333" y="145270"/>
                </a:cubicBezTo>
                <a:cubicBezTo>
                  <a:pt x="2627133" y="144985"/>
                  <a:pt x="2626257" y="144108"/>
                  <a:pt x="2625866" y="143032"/>
                </a:cubicBezTo>
                <a:close/>
                <a:moveTo>
                  <a:pt x="630531" y="130078"/>
                </a:moveTo>
                <a:cubicBezTo>
                  <a:pt x="629712" y="130707"/>
                  <a:pt x="628655" y="131030"/>
                  <a:pt x="627559" y="130783"/>
                </a:cubicBezTo>
                <a:cubicBezTo>
                  <a:pt x="627292" y="130707"/>
                  <a:pt x="627073" y="130564"/>
                  <a:pt x="626835" y="130440"/>
                </a:cubicBezTo>
                <a:lnTo>
                  <a:pt x="582944" y="203820"/>
                </a:lnTo>
                <a:cubicBezTo>
                  <a:pt x="583439" y="204173"/>
                  <a:pt x="583792" y="204678"/>
                  <a:pt x="584039" y="205221"/>
                </a:cubicBezTo>
                <a:lnTo>
                  <a:pt x="674927" y="176550"/>
                </a:lnTo>
                <a:close/>
                <a:moveTo>
                  <a:pt x="631093" y="129640"/>
                </a:moveTo>
                <a:lnTo>
                  <a:pt x="675679" y="176312"/>
                </a:lnTo>
                <a:lnTo>
                  <a:pt x="692396" y="171045"/>
                </a:lnTo>
                <a:close/>
                <a:moveTo>
                  <a:pt x="625273" y="129040"/>
                </a:moveTo>
                <a:lnTo>
                  <a:pt x="558074" y="156919"/>
                </a:lnTo>
                <a:lnTo>
                  <a:pt x="579667" y="203411"/>
                </a:lnTo>
                <a:cubicBezTo>
                  <a:pt x="580296" y="203182"/>
                  <a:pt x="580963" y="203058"/>
                  <a:pt x="581658" y="203220"/>
                </a:cubicBezTo>
                <a:cubicBezTo>
                  <a:pt x="581934" y="203297"/>
                  <a:pt x="582153" y="203439"/>
                  <a:pt x="582392" y="203573"/>
                </a:cubicBezTo>
                <a:lnTo>
                  <a:pt x="626273" y="130183"/>
                </a:lnTo>
                <a:cubicBezTo>
                  <a:pt x="625854" y="129878"/>
                  <a:pt x="625530" y="129487"/>
                  <a:pt x="625273" y="129040"/>
                </a:cubicBezTo>
                <a:close/>
                <a:moveTo>
                  <a:pt x="631769" y="128297"/>
                </a:moveTo>
                <a:cubicBezTo>
                  <a:pt x="631693" y="128506"/>
                  <a:pt x="631588" y="128697"/>
                  <a:pt x="631493" y="128897"/>
                </a:cubicBezTo>
                <a:lnTo>
                  <a:pt x="693415" y="170731"/>
                </a:lnTo>
                <a:lnTo>
                  <a:pt x="753470" y="151785"/>
                </a:lnTo>
                <a:cubicBezTo>
                  <a:pt x="753413" y="151490"/>
                  <a:pt x="753470" y="151195"/>
                  <a:pt x="753489" y="150890"/>
                </a:cubicBezTo>
                <a:close/>
                <a:moveTo>
                  <a:pt x="533119" y="126173"/>
                </a:moveTo>
                <a:lnTo>
                  <a:pt x="472978" y="190495"/>
                </a:lnTo>
                <a:cubicBezTo>
                  <a:pt x="473016" y="190552"/>
                  <a:pt x="473045" y="190600"/>
                  <a:pt x="473083" y="190666"/>
                </a:cubicBezTo>
                <a:cubicBezTo>
                  <a:pt x="473197" y="190800"/>
                  <a:pt x="473321" y="190924"/>
                  <a:pt x="473416" y="191095"/>
                </a:cubicBezTo>
                <a:lnTo>
                  <a:pt x="484075" y="186675"/>
                </a:lnTo>
                <a:close/>
                <a:moveTo>
                  <a:pt x="537986" y="121458"/>
                </a:moveTo>
                <a:lnTo>
                  <a:pt x="485637" y="186018"/>
                </a:lnTo>
                <a:lnTo>
                  <a:pt x="557131" y="156357"/>
                </a:lnTo>
                <a:lnTo>
                  <a:pt x="541063" y="121782"/>
                </a:lnTo>
                <a:cubicBezTo>
                  <a:pt x="540434" y="122001"/>
                  <a:pt x="539767" y="122115"/>
                  <a:pt x="539072" y="121953"/>
                </a:cubicBezTo>
                <a:cubicBezTo>
                  <a:pt x="538662" y="121858"/>
                  <a:pt x="538310" y="121667"/>
                  <a:pt x="537986" y="121458"/>
                </a:cubicBezTo>
                <a:close/>
                <a:moveTo>
                  <a:pt x="536757" y="120124"/>
                </a:moveTo>
                <a:lnTo>
                  <a:pt x="468292" y="146423"/>
                </a:lnTo>
                <a:lnTo>
                  <a:pt x="470301" y="188971"/>
                </a:lnTo>
                <a:cubicBezTo>
                  <a:pt x="470473" y="188990"/>
                  <a:pt x="470644" y="188952"/>
                  <a:pt x="470825" y="188990"/>
                </a:cubicBezTo>
                <a:cubicBezTo>
                  <a:pt x="471521" y="189142"/>
                  <a:pt x="472083" y="189542"/>
                  <a:pt x="472540" y="190028"/>
                </a:cubicBezTo>
                <a:lnTo>
                  <a:pt x="537253" y="120801"/>
                </a:lnTo>
                <a:cubicBezTo>
                  <a:pt x="537062" y="120601"/>
                  <a:pt x="536881" y="120381"/>
                  <a:pt x="536757" y="120124"/>
                </a:cubicBezTo>
                <a:close/>
                <a:moveTo>
                  <a:pt x="543349" y="119124"/>
                </a:moveTo>
                <a:cubicBezTo>
                  <a:pt x="543349" y="119181"/>
                  <a:pt x="543358" y="119229"/>
                  <a:pt x="543349" y="119286"/>
                </a:cubicBezTo>
                <a:cubicBezTo>
                  <a:pt x="543110" y="120286"/>
                  <a:pt x="542463" y="121077"/>
                  <a:pt x="541634" y="121563"/>
                </a:cubicBezTo>
                <a:lnTo>
                  <a:pt x="557703" y="156129"/>
                </a:lnTo>
                <a:lnTo>
                  <a:pt x="624959" y="128221"/>
                </a:lnTo>
                <a:cubicBezTo>
                  <a:pt x="624873" y="127906"/>
                  <a:pt x="624844" y="127573"/>
                  <a:pt x="624844" y="127239"/>
                </a:cubicBezTo>
                <a:close/>
                <a:moveTo>
                  <a:pt x="2425517" y="101322"/>
                </a:moveTo>
                <a:lnTo>
                  <a:pt x="2370758" y="241921"/>
                </a:lnTo>
                <a:cubicBezTo>
                  <a:pt x="2371987" y="242587"/>
                  <a:pt x="2372710" y="243883"/>
                  <a:pt x="2372596" y="245292"/>
                </a:cubicBezTo>
                <a:lnTo>
                  <a:pt x="2458283" y="259685"/>
                </a:lnTo>
                <a:cubicBezTo>
                  <a:pt x="2458588" y="258494"/>
                  <a:pt x="2459483" y="257656"/>
                  <a:pt x="2460569" y="257275"/>
                </a:cubicBezTo>
                <a:lnTo>
                  <a:pt x="2426727" y="101389"/>
                </a:lnTo>
                <a:cubicBezTo>
                  <a:pt x="2426355" y="101427"/>
                  <a:pt x="2425984" y="101446"/>
                  <a:pt x="2425603" y="101360"/>
                </a:cubicBezTo>
                <a:cubicBezTo>
                  <a:pt x="2425574" y="101351"/>
                  <a:pt x="2425546" y="101332"/>
                  <a:pt x="2425517" y="101322"/>
                </a:cubicBezTo>
                <a:close/>
                <a:moveTo>
                  <a:pt x="2423403" y="99817"/>
                </a:moveTo>
                <a:lnTo>
                  <a:pt x="2278718" y="169788"/>
                </a:lnTo>
                <a:cubicBezTo>
                  <a:pt x="2278937" y="170388"/>
                  <a:pt x="2279032" y="171035"/>
                  <a:pt x="2278880" y="171712"/>
                </a:cubicBezTo>
                <a:cubicBezTo>
                  <a:pt x="2278784" y="172121"/>
                  <a:pt x="2278584" y="172474"/>
                  <a:pt x="2278375" y="172817"/>
                </a:cubicBezTo>
                <a:lnTo>
                  <a:pt x="2366567" y="242587"/>
                </a:lnTo>
                <a:cubicBezTo>
                  <a:pt x="2367415" y="241730"/>
                  <a:pt x="2368624" y="241263"/>
                  <a:pt x="2369891" y="241549"/>
                </a:cubicBezTo>
                <a:cubicBezTo>
                  <a:pt x="2369929" y="241549"/>
                  <a:pt x="2369948" y="241587"/>
                  <a:pt x="2369986" y="241587"/>
                </a:cubicBezTo>
                <a:lnTo>
                  <a:pt x="2424746" y="100979"/>
                </a:lnTo>
                <a:cubicBezTo>
                  <a:pt x="2424212" y="100684"/>
                  <a:pt x="2423727" y="100312"/>
                  <a:pt x="2423403" y="99817"/>
                </a:cubicBezTo>
                <a:close/>
                <a:moveTo>
                  <a:pt x="2429365" y="99808"/>
                </a:moveTo>
                <a:cubicBezTo>
                  <a:pt x="2428937" y="100474"/>
                  <a:pt x="2428289" y="100931"/>
                  <a:pt x="2427555" y="101198"/>
                </a:cubicBezTo>
                <a:lnTo>
                  <a:pt x="2461398" y="257075"/>
                </a:lnTo>
                <a:cubicBezTo>
                  <a:pt x="2461769" y="257037"/>
                  <a:pt x="2462141" y="257018"/>
                  <a:pt x="2462531" y="257103"/>
                </a:cubicBezTo>
                <a:cubicBezTo>
                  <a:pt x="2463055" y="257218"/>
                  <a:pt x="2463522" y="257475"/>
                  <a:pt x="2463922" y="257799"/>
                </a:cubicBezTo>
                <a:lnTo>
                  <a:pt x="2554428" y="165292"/>
                </a:lnTo>
                <a:cubicBezTo>
                  <a:pt x="2553762" y="164463"/>
                  <a:pt x="2553419" y="163387"/>
                  <a:pt x="2553647" y="162263"/>
                </a:cubicBezTo>
                <a:cubicBezTo>
                  <a:pt x="2553685" y="162120"/>
                  <a:pt x="2553781" y="162006"/>
                  <a:pt x="2553828" y="161872"/>
                </a:cubicBezTo>
                <a:close/>
                <a:moveTo>
                  <a:pt x="2145130" y="92769"/>
                </a:moveTo>
                <a:cubicBezTo>
                  <a:pt x="2144330" y="93788"/>
                  <a:pt x="2143044" y="94312"/>
                  <a:pt x="2141710" y="94083"/>
                </a:cubicBezTo>
                <a:lnTo>
                  <a:pt x="2120269" y="175236"/>
                </a:lnTo>
                <a:cubicBezTo>
                  <a:pt x="2121517" y="175684"/>
                  <a:pt x="2122413" y="176712"/>
                  <a:pt x="2122613" y="177951"/>
                </a:cubicBezTo>
                <a:lnTo>
                  <a:pt x="2271908" y="170655"/>
                </a:lnTo>
                <a:cubicBezTo>
                  <a:pt x="2271917" y="170464"/>
                  <a:pt x="2271869" y="170283"/>
                  <a:pt x="2271917" y="170093"/>
                </a:cubicBezTo>
                <a:cubicBezTo>
                  <a:pt x="2271974" y="169854"/>
                  <a:pt x="2272108" y="169664"/>
                  <a:pt x="2272212" y="169454"/>
                </a:cubicBezTo>
                <a:close/>
                <a:moveTo>
                  <a:pt x="2139453" y="92664"/>
                </a:moveTo>
                <a:lnTo>
                  <a:pt x="2041174" y="149595"/>
                </a:lnTo>
                <a:cubicBezTo>
                  <a:pt x="2041479" y="150290"/>
                  <a:pt x="2041641" y="151062"/>
                  <a:pt x="2041450" y="151852"/>
                </a:cubicBezTo>
                <a:cubicBezTo>
                  <a:pt x="2041450" y="151871"/>
                  <a:pt x="2041431" y="151900"/>
                  <a:pt x="2041431" y="151909"/>
                </a:cubicBezTo>
                <a:lnTo>
                  <a:pt x="2115888" y="177141"/>
                </a:lnTo>
                <a:cubicBezTo>
                  <a:pt x="2116536" y="175655"/>
                  <a:pt x="2118069" y="174760"/>
                  <a:pt x="2119698" y="175046"/>
                </a:cubicBezTo>
                <a:lnTo>
                  <a:pt x="2141139" y="93893"/>
                </a:lnTo>
                <a:cubicBezTo>
                  <a:pt x="2140443" y="93654"/>
                  <a:pt x="2139862" y="93235"/>
                  <a:pt x="2139453" y="92664"/>
                </a:cubicBezTo>
                <a:close/>
                <a:moveTo>
                  <a:pt x="308500" y="84901"/>
                </a:moveTo>
                <a:cubicBezTo>
                  <a:pt x="307900" y="85349"/>
                  <a:pt x="307176" y="85587"/>
                  <a:pt x="306424" y="85587"/>
                </a:cubicBezTo>
                <a:lnTo>
                  <a:pt x="301318" y="156967"/>
                </a:lnTo>
                <a:cubicBezTo>
                  <a:pt x="301404" y="156976"/>
                  <a:pt x="301499" y="156948"/>
                  <a:pt x="301585" y="156976"/>
                </a:cubicBezTo>
                <a:cubicBezTo>
                  <a:pt x="303319" y="157367"/>
                  <a:pt x="304395" y="158986"/>
                  <a:pt x="304281" y="160701"/>
                </a:cubicBezTo>
                <a:lnTo>
                  <a:pt x="389367" y="174093"/>
                </a:lnTo>
                <a:cubicBezTo>
                  <a:pt x="389510" y="173521"/>
                  <a:pt x="389806" y="173045"/>
                  <a:pt x="390168" y="172626"/>
                </a:cubicBezTo>
                <a:close/>
                <a:moveTo>
                  <a:pt x="303966" y="84644"/>
                </a:moveTo>
                <a:lnTo>
                  <a:pt x="176284" y="189409"/>
                </a:lnTo>
                <a:cubicBezTo>
                  <a:pt x="176417" y="189619"/>
                  <a:pt x="176474" y="189885"/>
                  <a:pt x="176560" y="190124"/>
                </a:cubicBezTo>
                <a:lnTo>
                  <a:pt x="297261" y="160929"/>
                </a:lnTo>
                <a:cubicBezTo>
                  <a:pt x="297204" y="160520"/>
                  <a:pt x="297184" y="160091"/>
                  <a:pt x="297289" y="159663"/>
                </a:cubicBezTo>
                <a:cubicBezTo>
                  <a:pt x="297661" y="158024"/>
                  <a:pt x="299128" y="156976"/>
                  <a:pt x="300737" y="156957"/>
                </a:cubicBezTo>
                <a:lnTo>
                  <a:pt x="305843" y="85577"/>
                </a:lnTo>
                <a:cubicBezTo>
                  <a:pt x="305747" y="85568"/>
                  <a:pt x="305662" y="85587"/>
                  <a:pt x="305567" y="85568"/>
                </a:cubicBezTo>
                <a:cubicBezTo>
                  <a:pt x="304928" y="85415"/>
                  <a:pt x="304404" y="85063"/>
                  <a:pt x="303966" y="84644"/>
                </a:cubicBezTo>
                <a:close/>
                <a:moveTo>
                  <a:pt x="460776" y="22169"/>
                </a:moveTo>
                <a:lnTo>
                  <a:pt x="394625" y="171921"/>
                </a:lnTo>
                <a:cubicBezTo>
                  <a:pt x="395197" y="172255"/>
                  <a:pt x="395635" y="172721"/>
                  <a:pt x="395940" y="173293"/>
                </a:cubicBezTo>
                <a:lnTo>
                  <a:pt x="467368" y="145861"/>
                </a:lnTo>
                <a:lnTo>
                  <a:pt x="461519" y="22283"/>
                </a:lnTo>
                <a:cubicBezTo>
                  <a:pt x="461348" y="22274"/>
                  <a:pt x="461176" y="22312"/>
                  <a:pt x="460995" y="22274"/>
                </a:cubicBezTo>
                <a:cubicBezTo>
                  <a:pt x="460919" y="22264"/>
                  <a:pt x="460862" y="22198"/>
                  <a:pt x="460776" y="22169"/>
                </a:cubicBezTo>
                <a:close/>
                <a:moveTo>
                  <a:pt x="463710" y="21817"/>
                </a:moveTo>
                <a:cubicBezTo>
                  <a:pt x="463310" y="22064"/>
                  <a:pt x="462881" y="22236"/>
                  <a:pt x="462415" y="22322"/>
                </a:cubicBezTo>
                <a:lnTo>
                  <a:pt x="468244" y="145537"/>
                </a:lnTo>
                <a:lnTo>
                  <a:pt x="536453" y="119343"/>
                </a:lnTo>
                <a:cubicBezTo>
                  <a:pt x="536319" y="118800"/>
                  <a:pt x="536262" y="118248"/>
                  <a:pt x="536395" y="117667"/>
                </a:cubicBezTo>
                <a:cubicBezTo>
                  <a:pt x="536548" y="116972"/>
                  <a:pt x="536948" y="116419"/>
                  <a:pt x="537434" y="115952"/>
                </a:cubicBezTo>
                <a:close/>
                <a:moveTo>
                  <a:pt x="458709" y="20531"/>
                </a:moveTo>
                <a:lnTo>
                  <a:pt x="309777" y="81167"/>
                </a:lnTo>
                <a:cubicBezTo>
                  <a:pt x="309919" y="81719"/>
                  <a:pt x="309996" y="82301"/>
                  <a:pt x="309853" y="82891"/>
                </a:cubicBezTo>
                <a:cubicBezTo>
                  <a:pt x="309710" y="83482"/>
                  <a:pt x="309405" y="83986"/>
                  <a:pt x="309024" y="84406"/>
                </a:cubicBezTo>
                <a:lnTo>
                  <a:pt x="390691" y="172131"/>
                </a:lnTo>
                <a:cubicBezTo>
                  <a:pt x="391511" y="171512"/>
                  <a:pt x="392549" y="171216"/>
                  <a:pt x="393625" y="171464"/>
                </a:cubicBezTo>
                <a:cubicBezTo>
                  <a:pt x="393701" y="171483"/>
                  <a:pt x="393758" y="171540"/>
                  <a:pt x="393835" y="171559"/>
                </a:cubicBezTo>
                <a:lnTo>
                  <a:pt x="459986" y="21817"/>
                </a:lnTo>
                <a:cubicBezTo>
                  <a:pt x="459452" y="21493"/>
                  <a:pt x="459005" y="21064"/>
                  <a:pt x="458709" y="20531"/>
                </a:cubicBezTo>
                <a:close/>
                <a:moveTo>
                  <a:pt x="649895" y="6653"/>
                </a:moveTo>
                <a:cubicBezTo>
                  <a:pt x="649324" y="6967"/>
                  <a:pt x="648667" y="7082"/>
                  <a:pt x="647990" y="7053"/>
                </a:cubicBezTo>
                <a:lnTo>
                  <a:pt x="629274" y="123849"/>
                </a:lnTo>
                <a:cubicBezTo>
                  <a:pt x="630950" y="124296"/>
                  <a:pt x="631979" y="125868"/>
                  <a:pt x="631855" y="127554"/>
                </a:cubicBezTo>
                <a:lnTo>
                  <a:pt x="753594" y="150157"/>
                </a:lnTo>
                <a:cubicBezTo>
                  <a:pt x="753775" y="149547"/>
                  <a:pt x="754118" y="149042"/>
                  <a:pt x="754546" y="148614"/>
                </a:cubicBezTo>
                <a:close/>
                <a:moveTo>
                  <a:pt x="646066" y="6434"/>
                </a:moveTo>
                <a:lnTo>
                  <a:pt x="542577" y="116229"/>
                </a:lnTo>
                <a:cubicBezTo>
                  <a:pt x="543110" y="116876"/>
                  <a:pt x="543387" y="117657"/>
                  <a:pt x="543377" y="118524"/>
                </a:cubicBezTo>
                <a:lnTo>
                  <a:pt x="624873" y="126639"/>
                </a:lnTo>
                <a:cubicBezTo>
                  <a:pt x="624883" y="126592"/>
                  <a:pt x="624864" y="126535"/>
                  <a:pt x="624873" y="126487"/>
                </a:cubicBezTo>
                <a:cubicBezTo>
                  <a:pt x="625273" y="124772"/>
                  <a:pt x="626845" y="123706"/>
                  <a:pt x="628550" y="123791"/>
                </a:cubicBezTo>
                <a:lnTo>
                  <a:pt x="647266" y="6996"/>
                </a:lnTo>
                <a:cubicBezTo>
                  <a:pt x="646828" y="6872"/>
                  <a:pt x="646419" y="6691"/>
                  <a:pt x="646066" y="6434"/>
                </a:cubicBezTo>
                <a:close/>
                <a:moveTo>
                  <a:pt x="644704" y="4310"/>
                </a:moveTo>
                <a:lnTo>
                  <a:pt x="465291" y="18978"/>
                </a:lnTo>
                <a:cubicBezTo>
                  <a:pt x="465282" y="19188"/>
                  <a:pt x="465320" y="19397"/>
                  <a:pt x="465272" y="19597"/>
                </a:cubicBezTo>
                <a:cubicBezTo>
                  <a:pt x="465120" y="20302"/>
                  <a:pt x="464720" y="20855"/>
                  <a:pt x="464234" y="21321"/>
                </a:cubicBezTo>
                <a:lnTo>
                  <a:pt x="537967" y="115457"/>
                </a:lnTo>
                <a:cubicBezTo>
                  <a:pt x="538738" y="114971"/>
                  <a:pt x="539710" y="114771"/>
                  <a:pt x="540672" y="115000"/>
                </a:cubicBezTo>
                <a:cubicBezTo>
                  <a:pt x="541177" y="115105"/>
                  <a:pt x="541615" y="115324"/>
                  <a:pt x="541996" y="115609"/>
                </a:cubicBezTo>
                <a:lnTo>
                  <a:pt x="645485" y="5805"/>
                </a:lnTo>
                <a:cubicBezTo>
                  <a:pt x="645123" y="5367"/>
                  <a:pt x="644847" y="4881"/>
                  <a:pt x="644704" y="4310"/>
                </a:cubicBezTo>
                <a:close/>
                <a:moveTo>
                  <a:pt x="649028" y="90"/>
                </a:moveTo>
                <a:cubicBezTo>
                  <a:pt x="650953" y="538"/>
                  <a:pt x="652153" y="2452"/>
                  <a:pt x="651705" y="4376"/>
                </a:cubicBezTo>
                <a:cubicBezTo>
                  <a:pt x="651543" y="5081"/>
                  <a:pt x="651134" y="5643"/>
                  <a:pt x="650657" y="6101"/>
                </a:cubicBezTo>
                <a:lnTo>
                  <a:pt x="755299" y="148071"/>
                </a:lnTo>
                <a:cubicBezTo>
                  <a:pt x="756042" y="147661"/>
                  <a:pt x="756918" y="147490"/>
                  <a:pt x="757813" y="147690"/>
                </a:cubicBezTo>
                <a:cubicBezTo>
                  <a:pt x="759652" y="148109"/>
                  <a:pt x="760785" y="149880"/>
                  <a:pt x="760500" y="151709"/>
                </a:cubicBezTo>
                <a:lnTo>
                  <a:pt x="912433" y="195181"/>
                </a:lnTo>
                <a:cubicBezTo>
                  <a:pt x="913100" y="193619"/>
                  <a:pt x="914747" y="192667"/>
                  <a:pt x="916462" y="193067"/>
                </a:cubicBezTo>
                <a:cubicBezTo>
                  <a:pt x="918386" y="193524"/>
                  <a:pt x="919577" y="195438"/>
                  <a:pt x="919138" y="197353"/>
                </a:cubicBezTo>
                <a:cubicBezTo>
                  <a:pt x="919119" y="197429"/>
                  <a:pt x="919053" y="197496"/>
                  <a:pt x="919034" y="197572"/>
                </a:cubicBezTo>
                <a:lnTo>
                  <a:pt x="1034801" y="246407"/>
                </a:lnTo>
                <a:cubicBezTo>
                  <a:pt x="1035553" y="245045"/>
                  <a:pt x="1037086" y="244254"/>
                  <a:pt x="1038677" y="244616"/>
                </a:cubicBezTo>
                <a:cubicBezTo>
                  <a:pt x="1039715" y="244864"/>
                  <a:pt x="1040515" y="245559"/>
                  <a:pt x="1040992" y="246435"/>
                </a:cubicBezTo>
                <a:lnTo>
                  <a:pt x="1134537" y="207088"/>
                </a:lnTo>
                <a:cubicBezTo>
                  <a:pt x="1134346" y="206507"/>
                  <a:pt x="1134251" y="205887"/>
                  <a:pt x="1134403" y="205240"/>
                </a:cubicBezTo>
                <a:cubicBezTo>
                  <a:pt x="1134842" y="203325"/>
                  <a:pt x="1136766" y="202125"/>
                  <a:pt x="1138690" y="202563"/>
                </a:cubicBezTo>
                <a:cubicBezTo>
                  <a:pt x="1140614" y="203011"/>
                  <a:pt x="1141814" y="204935"/>
                  <a:pt x="1141366" y="206849"/>
                </a:cubicBezTo>
                <a:cubicBezTo>
                  <a:pt x="1141357" y="206887"/>
                  <a:pt x="1141328" y="206916"/>
                  <a:pt x="1141319" y="206954"/>
                </a:cubicBezTo>
                <a:lnTo>
                  <a:pt x="1271354" y="257380"/>
                </a:lnTo>
                <a:cubicBezTo>
                  <a:pt x="1272097" y="255979"/>
                  <a:pt x="1273659" y="255160"/>
                  <a:pt x="1275269" y="255532"/>
                </a:cubicBezTo>
                <a:cubicBezTo>
                  <a:pt x="1276612" y="255846"/>
                  <a:pt x="1277564" y="256884"/>
                  <a:pt x="1277888" y="258141"/>
                </a:cubicBezTo>
                <a:lnTo>
                  <a:pt x="1403637" y="240206"/>
                </a:lnTo>
                <a:cubicBezTo>
                  <a:pt x="1403618" y="239892"/>
                  <a:pt x="1403580" y="239587"/>
                  <a:pt x="1403656" y="239273"/>
                </a:cubicBezTo>
                <a:cubicBezTo>
                  <a:pt x="1404094" y="237358"/>
                  <a:pt x="1406018" y="236158"/>
                  <a:pt x="1407942" y="236605"/>
                </a:cubicBezTo>
                <a:cubicBezTo>
                  <a:pt x="1409857" y="237053"/>
                  <a:pt x="1411067" y="238968"/>
                  <a:pt x="1410619" y="240882"/>
                </a:cubicBezTo>
                <a:cubicBezTo>
                  <a:pt x="1410552" y="241149"/>
                  <a:pt x="1410409" y="241368"/>
                  <a:pt x="1410295" y="241606"/>
                </a:cubicBezTo>
                <a:lnTo>
                  <a:pt x="1491343" y="290165"/>
                </a:lnTo>
                <a:cubicBezTo>
                  <a:pt x="1492163" y="289050"/>
                  <a:pt x="1493601" y="288450"/>
                  <a:pt x="1495039" y="288783"/>
                </a:cubicBezTo>
                <a:cubicBezTo>
                  <a:pt x="1496525" y="289126"/>
                  <a:pt x="1497554" y="290346"/>
                  <a:pt x="1497754" y="291765"/>
                </a:cubicBezTo>
                <a:lnTo>
                  <a:pt x="1563637" y="290835"/>
                </a:lnTo>
                <a:lnTo>
                  <a:pt x="1696331" y="240035"/>
                </a:lnTo>
                <a:cubicBezTo>
                  <a:pt x="1696188" y="239492"/>
                  <a:pt x="1696150" y="238939"/>
                  <a:pt x="1696283" y="238368"/>
                </a:cubicBezTo>
                <a:cubicBezTo>
                  <a:pt x="1696721" y="236453"/>
                  <a:pt x="1698645" y="235253"/>
                  <a:pt x="1700560" y="235691"/>
                </a:cubicBezTo>
                <a:cubicBezTo>
                  <a:pt x="1702055" y="236034"/>
                  <a:pt x="1703093" y="237272"/>
                  <a:pt x="1703275" y="238720"/>
                </a:cubicBezTo>
                <a:lnTo>
                  <a:pt x="1850655" y="238387"/>
                </a:lnTo>
                <a:lnTo>
                  <a:pt x="1885088" y="208840"/>
                </a:lnTo>
                <a:cubicBezTo>
                  <a:pt x="1884535" y="208050"/>
                  <a:pt x="1884297" y="207040"/>
                  <a:pt x="1884535" y="206030"/>
                </a:cubicBezTo>
                <a:cubicBezTo>
                  <a:pt x="1884973" y="204106"/>
                  <a:pt x="1886897" y="202906"/>
                  <a:pt x="1888812" y="203344"/>
                </a:cubicBezTo>
                <a:cubicBezTo>
                  <a:pt x="1889879" y="203592"/>
                  <a:pt x="1890688" y="204316"/>
                  <a:pt x="1891155" y="205211"/>
                </a:cubicBezTo>
                <a:lnTo>
                  <a:pt x="2034516" y="151890"/>
                </a:lnTo>
                <a:cubicBezTo>
                  <a:pt x="2034383" y="151366"/>
                  <a:pt x="2034335" y="150814"/>
                  <a:pt x="2034468" y="150261"/>
                </a:cubicBezTo>
                <a:cubicBezTo>
                  <a:pt x="2034916" y="148328"/>
                  <a:pt x="2036830" y="147128"/>
                  <a:pt x="2038754" y="147575"/>
                </a:cubicBezTo>
                <a:cubicBezTo>
                  <a:pt x="2039621" y="147775"/>
                  <a:pt x="2040317" y="148309"/>
                  <a:pt x="2040812" y="148976"/>
                </a:cubicBezTo>
                <a:lnTo>
                  <a:pt x="2139100" y="92035"/>
                </a:lnTo>
                <a:cubicBezTo>
                  <a:pt x="2138786" y="91349"/>
                  <a:pt x="2138634" y="90568"/>
                  <a:pt x="2138824" y="89778"/>
                </a:cubicBezTo>
                <a:cubicBezTo>
                  <a:pt x="2139272" y="87863"/>
                  <a:pt x="2141186" y="86663"/>
                  <a:pt x="2143101" y="87101"/>
                </a:cubicBezTo>
                <a:cubicBezTo>
                  <a:pt x="2145035" y="87558"/>
                  <a:pt x="2146225" y="89473"/>
                  <a:pt x="2145777" y="91397"/>
                </a:cubicBezTo>
                <a:cubicBezTo>
                  <a:pt x="2145730" y="91626"/>
                  <a:pt x="2145596" y="91816"/>
                  <a:pt x="2145501" y="92026"/>
                </a:cubicBezTo>
                <a:lnTo>
                  <a:pt x="2272574" y="168711"/>
                </a:lnTo>
                <a:cubicBezTo>
                  <a:pt x="2273403" y="167654"/>
                  <a:pt x="2274803" y="167092"/>
                  <a:pt x="2276203" y="167406"/>
                </a:cubicBezTo>
                <a:cubicBezTo>
                  <a:pt x="2277137" y="167626"/>
                  <a:pt x="2277899" y="168197"/>
                  <a:pt x="2278385" y="168969"/>
                </a:cubicBezTo>
                <a:lnTo>
                  <a:pt x="2423060" y="98998"/>
                </a:lnTo>
                <a:cubicBezTo>
                  <a:pt x="2422850" y="98398"/>
                  <a:pt x="2422736" y="97750"/>
                  <a:pt x="2422898" y="97074"/>
                </a:cubicBezTo>
                <a:cubicBezTo>
                  <a:pt x="2423345" y="95159"/>
                  <a:pt x="2425260" y="93959"/>
                  <a:pt x="2427175" y="94397"/>
                </a:cubicBezTo>
                <a:cubicBezTo>
                  <a:pt x="2429099" y="94845"/>
                  <a:pt x="2430308" y="96760"/>
                  <a:pt x="2429851" y="98684"/>
                </a:cubicBezTo>
                <a:cubicBezTo>
                  <a:pt x="2429822" y="98836"/>
                  <a:pt x="2429727" y="98950"/>
                  <a:pt x="2429670" y="99084"/>
                </a:cubicBezTo>
                <a:lnTo>
                  <a:pt x="2554143" y="161149"/>
                </a:lnTo>
                <a:cubicBezTo>
                  <a:pt x="2554933" y="159910"/>
                  <a:pt x="2556410" y="159244"/>
                  <a:pt x="2557915" y="159586"/>
                </a:cubicBezTo>
                <a:cubicBezTo>
                  <a:pt x="2559115" y="159863"/>
                  <a:pt x="2559972" y="160749"/>
                  <a:pt x="2560391" y="161815"/>
                </a:cubicBezTo>
                <a:lnTo>
                  <a:pt x="2625628" y="142527"/>
                </a:lnTo>
                <a:cubicBezTo>
                  <a:pt x="2625523" y="142022"/>
                  <a:pt x="2625485" y="141508"/>
                  <a:pt x="2625618" y="140975"/>
                </a:cubicBezTo>
                <a:cubicBezTo>
                  <a:pt x="2626066" y="139060"/>
                  <a:pt x="2627981" y="137860"/>
                  <a:pt x="2629905" y="138298"/>
                </a:cubicBezTo>
                <a:cubicBezTo>
                  <a:pt x="2631829" y="138736"/>
                  <a:pt x="2633029" y="140660"/>
                  <a:pt x="2632572" y="142575"/>
                </a:cubicBezTo>
                <a:cubicBezTo>
                  <a:pt x="2632486" y="142956"/>
                  <a:pt x="2632314" y="143270"/>
                  <a:pt x="2632124" y="143584"/>
                </a:cubicBezTo>
                <a:lnTo>
                  <a:pt x="2760121" y="243035"/>
                </a:lnTo>
                <a:cubicBezTo>
                  <a:pt x="2760969" y="242197"/>
                  <a:pt x="2762169" y="241740"/>
                  <a:pt x="2763407" y="242025"/>
                </a:cubicBezTo>
                <a:cubicBezTo>
                  <a:pt x="2765198" y="242444"/>
                  <a:pt x="2766303" y="244149"/>
                  <a:pt x="2766093" y="245940"/>
                </a:cubicBezTo>
                <a:lnTo>
                  <a:pt x="2922027" y="284735"/>
                </a:lnTo>
                <a:cubicBezTo>
                  <a:pt x="2922665" y="283107"/>
                  <a:pt x="2924351" y="282116"/>
                  <a:pt x="2926103" y="282526"/>
                </a:cubicBezTo>
                <a:cubicBezTo>
                  <a:pt x="2927161" y="282773"/>
                  <a:pt x="2927961" y="283478"/>
                  <a:pt x="2928428" y="284374"/>
                </a:cubicBezTo>
                <a:lnTo>
                  <a:pt x="3059463" y="234101"/>
                </a:lnTo>
                <a:cubicBezTo>
                  <a:pt x="3059320" y="233558"/>
                  <a:pt x="3059253" y="233005"/>
                  <a:pt x="3059396" y="232415"/>
                </a:cubicBezTo>
                <a:cubicBezTo>
                  <a:pt x="3059844" y="230491"/>
                  <a:pt x="3061759" y="229290"/>
                  <a:pt x="3063683" y="229729"/>
                </a:cubicBezTo>
                <a:cubicBezTo>
                  <a:pt x="3065597" y="230186"/>
                  <a:pt x="3066797" y="232100"/>
                  <a:pt x="3066350" y="234024"/>
                </a:cubicBezTo>
                <a:cubicBezTo>
                  <a:pt x="3066273" y="234367"/>
                  <a:pt x="3066102" y="234662"/>
                  <a:pt x="3065940" y="234958"/>
                </a:cubicBezTo>
                <a:lnTo>
                  <a:pt x="3177611" y="316254"/>
                </a:lnTo>
                <a:cubicBezTo>
                  <a:pt x="3178440" y="315339"/>
                  <a:pt x="3179707" y="314854"/>
                  <a:pt x="3181002" y="315149"/>
                </a:cubicBezTo>
                <a:cubicBezTo>
                  <a:pt x="3182917" y="315597"/>
                  <a:pt x="3184126" y="317511"/>
                  <a:pt x="3183679" y="319435"/>
                </a:cubicBezTo>
                <a:cubicBezTo>
                  <a:pt x="3183517" y="320178"/>
                  <a:pt x="3183069" y="320769"/>
                  <a:pt x="3182535" y="321245"/>
                </a:cubicBezTo>
                <a:lnTo>
                  <a:pt x="3240524" y="399921"/>
                </a:lnTo>
                <a:cubicBezTo>
                  <a:pt x="3241295" y="399464"/>
                  <a:pt x="3242219" y="399283"/>
                  <a:pt x="3243172" y="399502"/>
                </a:cubicBezTo>
                <a:cubicBezTo>
                  <a:pt x="3245096" y="399940"/>
                  <a:pt x="3246296" y="401845"/>
                  <a:pt x="3245839" y="403769"/>
                </a:cubicBezTo>
                <a:cubicBezTo>
                  <a:pt x="3245401" y="405693"/>
                  <a:pt x="3243486" y="406894"/>
                  <a:pt x="3241562" y="406455"/>
                </a:cubicBezTo>
                <a:cubicBezTo>
                  <a:pt x="3240267" y="406151"/>
                  <a:pt x="3239343" y="405151"/>
                  <a:pt x="3238990" y="403969"/>
                </a:cubicBezTo>
                <a:lnTo>
                  <a:pt x="3076132" y="430716"/>
                </a:lnTo>
                <a:cubicBezTo>
                  <a:pt x="3076141" y="431039"/>
                  <a:pt x="3076179" y="431335"/>
                  <a:pt x="3076113" y="431649"/>
                </a:cubicBezTo>
                <a:cubicBezTo>
                  <a:pt x="3075656" y="433573"/>
                  <a:pt x="3073741" y="434773"/>
                  <a:pt x="3071817" y="434326"/>
                </a:cubicBezTo>
                <a:cubicBezTo>
                  <a:pt x="3071179" y="434164"/>
                  <a:pt x="3070655" y="433821"/>
                  <a:pt x="3070217" y="433392"/>
                </a:cubicBezTo>
                <a:lnTo>
                  <a:pt x="2942525" y="538148"/>
                </a:lnTo>
                <a:cubicBezTo>
                  <a:pt x="2943020" y="538929"/>
                  <a:pt x="2943220" y="539891"/>
                  <a:pt x="2942991" y="540863"/>
                </a:cubicBezTo>
                <a:cubicBezTo>
                  <a:pt x="2942544" y="542777"/>
                  <a:pt x="2940629" y="543987"/>
                  <a:pt x="2938705" y="543539"/>
                </a:cubicBezTo>
                <a:cubicBezTo>
                  <a:pt x="2937686" y="543292"/>
                  <a:pt x="2936896" y="542634"/>
                  <a:pt x="2936419" y="541787"/>
                </a:cubicBezTo>
                <a:lnTo>
                  <a:pt x="2787477" y="602423"/>
                </a:lnTo>
                <a:cubicBezTo>
                  <a:pt x="2787639" y="602975"/>
                  <a:pt x="2787705" y="603547"/>
                  <a:pt x="2787562" y="604147"/>
                </a:cubicBezTo>
                <a:cubicBezTo>
                  <a:pt x="2787115" y="606071"/>
                  <a:pt x="2785200" y="607271"/>
                  <a:pt x="2783276" y="606823"/>
                </a:cubicBezTo>
                <a:cubicBezTo>
                  <a:pt x="2781895" y="606509"/>
                  <a:pt x="2780904" y="605395"/>
                  <a:pt x="2780619" y="604099"/>
                </a:cubicBezTo>
                <a:lnTo>
                  <a:pt x="2601206" y="618758"/>
                </a:lnTo>
                <a:cubicBezTo>
                  <a:pt x="2601187" y="618958"/>
                  <a:pt x="2601234" y="619168"/>
                  <a:pt x="2601187" y="619368"/>
                </a:cubicBezTo>
                <a:cubicBezTo>
                  <a:pt x="2600739" y="621292"/>
                  <a:pt x="2598825" y="622492"/>
                  <a:pt x="2596901" y="622054"/>
                </a:cubicBezTo>
                <a:cubicBezTo>
                  <a:pt x="2594977" y="621606"/>
                  <a:pt x="2593786" y="619682"/>
                  <a:pt x="2594214" y="617758"/>
                </a:cubicBezTo>
                <a:cubicBezTo>
                  <a:pt x="2594376" y="617063"/>
                  <a:pt x="2594786" y="616491"/>
                  <a:pt x="2595272" y="616034"/>
                </a:cubicBezTo>
                <a:lnTo>
                  <a:pt x="2490620" y="474064"/>
                </a:lnTo>
                <a:cubicBezTo>
                  <a:pt x="2489887" y="474473"/>
                  <a:pt x="2488992" y="474645"/>
                  <a:pt x="2488106" y="474445"/>
                </a:cubicBezTo>
                <a:cubicBezTo>
                  <a:pt x="2486267" y="474016"/>
                  <a:pt x="2485144" y="472245"/>
                  <a:pt x="2485420" y="470416"/>
                </a:cubicBezTo>
                <a:lnTo>
                  <a:pt x="2333496" y="426944"/>
                </a:lnTo>
                <a:cubicBezTo>
                  <a:pt x="2332829" y="428506"/>
                  <a:pt x="2331172" y="429468"/>
                  <a:pt x="2329458" y="429058"/>
                </a:cubicBezTo>
                <a:cubicBezTo>
                  <a:pt x="2327534" y="428620"/>
                  <a:pt x="2326333" y="426687"/>
                  <a:pt x="2326791" y="424782"/>
                </a:cubicBezTo>
                <a:cubicBezTo>
                  <a:pt x="2326800" y="424696"/>
                  <a:pt x="2326857" y="424648"/>
                  <a:pt x="2326886" y="424572"/>
                </a:cubicBezTo>
                <a:lnTo>
                  <a:pt x="2211119" y="375728"/>
                </a:lnTo>
                <a:cubicBezTo>
                  <a:pt x="2210367" y="377090"/>
                  <a:pt x="2208823" y="377880"/>
                  <a:pt x="2207242" y="377518"/>
                </a:cubicBezTo>
                <a:cubicBezTo>
                  <a:pt x="2206204" y="377290"/>
                  <a:pt x="2205404" y="376595"/>
                  <a:pt x="2204937" y="375709"/>
                </a:cubicBezTo>
                <a:lnTo>
                  <a:pt x="2111392" y="415056"/>
                </a:lnTo>
                <a:cubicBezTo>
                  <a:pt x="2111573" y="415638"/>
                  <a:pt x="2111668" y="416266"/>
                  <a:pt x="2111516" y="416904"/>
                </a:cubicBezTo>
                <a:cubicBezTo>
                  <a:pt x="2111078" y="418828"/>
                  <a:pt x="2109154" y="420029"/>
                  <a:pt x="2107230" y="419590"/>
                </a:cubicBezTo>
                <a:cubicBezTo>
                  <a:pt x="2105315" y="419143"/>
                  <a:pt x="2104106" y="417219"/>
                  <a:pt x="2104553" y="415295"/>
                </a:cubicBezTo>
                <a:cubicBezTo>
                  <a:pt x="2104572" y="415257"/>
                  <a:pt x="2104591" y="415247"/>
                  <a:pt x="2104601" y="415199"/>
                </a:cubicBezTo>
                <a:lnTo>
                  <a:pt x="1974575" y="364764"/>
                </a:lnTo>
                <a:cubicBezTo>
                  <a:pt x="1973832" y="366165"/>
                  <a:pt x="1972279" y="366984"/>
                  <a:pt x="1970670" y="366603"/>
                </a:cubicBezTo>
                <a:cubicBezTo>
                  <a:pt x="1969327" y="366308"/>
                  <a:pt x="1968365" y="365250"/>
                  <a:pt x="1968050" y="364003"/>
                </a:cubicBezTo>
                <a:lnTo>
                  <a:pt x="1842301" y="381938"/>
                </a:lnTo>
                <a:cubicBezTo>
                  <a:pt x="1842311" y="382252"/>
                  <a:pt x="1842349" y="382557"/>
                  <a:pt x="1842273" y="382871"/>
                </a:cubicBezTo>
                <a:cubicBezTo>
                  <a:pt x="1841835" y="384786"/>
                  <a:pt x="1839920" y="385986"/>
                  <a:pt x="1837996" y="385548"/>
                </a:cubicBezTo>
                <a:cubicBezTo>
                  <a:pt x="1836082" y="385100"/>
                  <a:pt x="1834872" y="383176"/>
                  <a:pt x="1835320" y="381262"/>
                </a:cubicBezTo>
                <a:cubicBezTo>
                  <a:pt x="1835377" y="380995"/>
                  <a:pt x="1835529" y="380786"/>
                  <a:pt x="1835643" y="380547"/>
                </a:cubicBezTo>
                <a:lnTo>
                  <a:pt x="1754595" y="331979"/>
                </a:lnTo>
                <a:cubicBezTo>
                  <a:pt x="1753776" y="333103"/>
                  <a:pt x="1752338" y="333694"/>
                  <a:pt x="1750900" y="333361"/>
                </a:cubicBezTo>
                <a:cubicBezTo>
                  <a:pt x="1749423" y="333018"/>
                  <a:pt x="1748394" y="331798"/>
                  <a:pt x="1748194" y="330379"/>
                </a:cubicBezTo>
                <a:lnTo>
                  <a:pt x="1682423" y="331311"/>
                </a:lnTo>
                <a:lnTo>
                  <a:pt x="1549655" y="382148"/>
                </a:lnTo>
                <a:cubicBezTo>
                  <a:pt x="1549789" y="382681"/>
                  <a:pt x="1549836" y="383233"/>
                  <a:pt x="1549703" y="383814"/>
                </a:cubicBezTo>
                <a:cubicBezTo>
                  <a:pt x="1549255" y="385729"/>
                  <a:pt x="1547341" y="386920"/>
                  <a:pt x="1545417" y="386481"/>
                </a:cubicBezTo>
                <a:cubicBezTo>
                  <a:pt x="1543921" y="386138"/>
                  <a:pt x="1542893" y="384891"/>
                  <a:pt x="1542702" y="383452"/>
                </a:cubicBezTo>
                <a:lnTo>
                  <a:pt x="1395331" y="383795"/>
                </a:lnTo>
                <a:lnTo>
                  <a:pt x="1360889" y="413342"/>
                </a:lnTo>
                <a:cubicBezTo>
                  <a:pt x="1361441" y="414123"/>
                  <a:pt x="1361689" y="415142"/>
                  <a:pt x="1361451" y="416152"/>
                </a:cubicBezTo>
                <a:cubicBezTo>
                  <a:pt x="1361003" y="418076"/>
                  <a:pt x="1359079" y="419276"/>
                  <a:pt x="1357165" y="418828"/>
                </a:cubicBezTo>
                <a:cubicBezTo>
                  <a:pt x="1356098" y="418581"/>
                  <a:pt x="1355298" y="417876"/>
                  <a:pt x="1354831" y="416971"/>
                </a:cubicBezTo>
                <a:lnTo>
                  <a:pt x="1211470" y="470292"/>
                </a:lnTo>
                <a:cubicBezTo>
                  <a:pt x="1211594" y="470816"/>
                  <a:pt x="1211651" y="471359"/>
                  <a:pt x="1211518" y="471911"/>
                </a:cubicBezTo>
                <a:cubicBezTo>
                  <a:pt x="1211070" y="473845"/>
                  <a:pt x="1209146" y="475035"/>
                  <a:pt x="1207222" y="474597"/>
                </a:cubicBezTo>
                <a:cubicBezTo>
                  <a:pt x="1206346" y="474397"/>
                  <a:pt x="1205650" y="473873"/>
                  <a:pt x="1205165" y="473197"/>
                </a:cubicBezTo>
                <a:lnTo>
                  <a:pt x="1106876" y="530128"/>
                </a:lnTo>
                <a:cubicBezTo>
                  <a:pt x="1107181" y="530823"/>
                  <a:pt x="1107333" y="531595"/>
                  <a:pt x="1107152" y="532385"/>
                </a:cubicBezTo>
                <a:cubicBezTo>
                  <a:pt x="1106705" y="534309"/>
                  <a:pt x="1104790" y="535510"/>
                  <a:pt x="1102866" y="535071"/>
                </a:cubicBezTo>
                <a:cubicBezTo>
                  <a:pt x="1100952" y="534624"/>
                  <a:pt x="1099752" y="532700"/>
                  <a:pt x="1100190" y="530776"/>
                </a:cubicBezTo>
                <a:cubicBezTo>
                  <a:pt x="1100247" y="530538"/>
                  <a:pt x="1100380" y="530347"/>
                  <a:pt x="1100485" y="530147"/>
                </a:cubicBezTo>
                <a:lnTo>
                  <a:pt x="973393" y="453452"/>
                </a:lnTo>
                <a:cubicBezTo>
                  <a:pt x="972564" y="454518"/>
                  <a:pt x="971183" y="455080"/>
                  <a:pt x="969783" y="454766"/>
                </a:cubicBezTo>
                <a:cubicBezTo>
                  <a:pt x="968849" y="454547"/>
                  <a:pt x="968078" y="453966"/>
                  <a:pt x="967602" y="453204"/>
                </a:cubicBezTo>
                <a:lnTo>
                  <a:pt x="822917" y="523175"/>
                </a:lnTo>
                <a:cubicBezTo>
                  <a:pt x="823126" y="523784"/>
                  <a:pt x="823241" y="524422"/>
                  <a:pt x="823079" y="525099"/>
                </a:cubicBezTo>
                <a:cubicBezTo>
                  <a:pt x="822641" y="527023"/>
                  <a:pt x="820717" y="528223"/>
                  <a:pt x="818793" y="527785"/>
                </a:cubicBezTo>
                <a:cubicBezTo>
                  <a:pt x="816869" y="527337"/>
                  <a:pt x="815668" y="525413"/>
                  <a:pt x="816116" y="523489"/>
                </a:cubicBezTo>
                <a:cubicBezTo>
                  <a:pt x="816145" y="523346"/>
                  <a:pt x="816240" y="523241"/>
                  <a:pt x="816297" y="523098"/>
                </a:cubicBezTo>
                <a:lnTo>
                  <a:pt x="691824" y="461034"/>
                </a:lnTo>
                <a:cubicBezTo>
                  <a:pt x="691034" y="462262"/>
                  <a:pt x="689557" y="462939"/>
                  <a:pt x="688052" y="462596"/>
                </a:cubicBezTo>
                <a:cubicBezTo>
                  <a:pt x="686843" y="462310"/>
                  <a:pt x="685985" y="461424"/>
                  <a:pt x="685576" y="460357"/>
                </a:cubicBezTo>
                <a:lnTo>
                  <a:pt x="620339" y="479636"/>
                </a:lnTo>
                <a:cubicBezTo>
                  <a:pt x="620444" y="480141"/>
                  <a:pt x="620463" y="480655"/>
                  <a:pt x="620349" y="481198"/>
                </a:cubicBezTo>
                <a:cubicBezTo>
                  <a:pt x="619901" y="483112"/>
                  <a:pt x="617986" y="484303"/>
                  <a:pt x="616062" y="483865"/>
                </a:cubicBezTo>
                <a:cubicBezTo>
                  <a:pt x="614138" y="483427"/>
                  <a:pt x="612938" y="481493"/>
                  <a:pt x="613386" y="479588"/>
                </a:cubicBezTo>
                <a:cubicBezTo>
                  <a:pt x="613472" y="479207"/>
                  <a:pt x="613653" y="478893"/>
                  <a:pt x="613843" y="478579"/>
                </a:cubicBezTo>
                <a:lnTo>
                  <a:pt x="485846" y="379147"/>
                </a:lnTo>
                <a:cubicBezTo>
                  <a:pt x="484998" y="379976"/>
                  <a:pt x="483798" y="380424"/>
                  <a:pt x="482560" y="380138"/>
                </a:cubicBezTo>
                <a:cubicBezTo>
                  <a:pt x="480769" y="379728"/>
                  <a:pt x="479664" y="378023"/>
                  <a:pt x="479874" y="376233"/>
                </a:cubicBezTo>
                <a:lnTo>
                  <a:pt x="323940" y="337428"/>
                </a:lnTo>
                <a:cubicBezTo>
                  <a:pt x="323312" y="339056"/>
                  <a:pt x="321616" y="340047"/>
                  <a:pt x="319864" y="339637"/>
                </a:cubicBezTo>
                <a:cubicBezTo>
                  <a:pt x="318797" y="339399"/>
                  <a:pt x="317997" y="338694"/>
                  <a:pt x="317530" y="337799"/>
                </a:cubicBezTo>
                <a:lnTo>
                  <a:pt x="186504" y="388072"/>
                </a:lnTo>
                <a:cubicBezTo>
                  <a:pt x="186647" y="388615"/>
                  <a:pt x="186694" y="389167"/>
                  <a:pt x="186561" y="389748"/>
                </a:cubicBezTo>
                <a:cubicBezTo>
                  <a:pt x="186123" y="391682"/>
                  <a:pt x="184199" y="392873"/>
                  <a:pt x="182275" y="392434"/>
                </a:cubicBezTo>
                <a:cubicBezTo>
                  <a:pt x="180351" y="391996"/>
                  <a:pt x="179151" y="390063"/>
                  <a:pt x="179598" y="388148"/>
                </a:cubicBezTo>
                <a:cubicBezTo>
                  <a:pt x="179675" y="387805"/>
                  <a:pt x="179856" y="387510"/>
                  <a:pt x="180017" y="387215"/>
                </a:cubicBezTo>
                <a:lnTo>
                  <a:pt x="68337" y="305909"/>
                </a:lnTo>
                <a:cubicBezTo>
                  <a:pt x="67508" y="306824"/>
                  <a:pt x="66241" y="307310"/>
                  <a:pt x="64946" y="307014"/>
                </a:cubicBezTo>
                <a:cubicBezTo>
                  <a:pt x="63022" y="306576"/>
                  <a:pt x="61822" y="304652"/>
                  <a:pt x="62269" y="302728"/>
                </a:cubicBezTo>
                <a:cubicBezTo>
                  <a:pt x="62431" y="301985"/>
                  <a:pt x="62879" y="301394"/>
                  <a:pt x="63412" y="300918"/>
                </a:cubicBezTo>
                <a:lnTo>
                  <a:pt x="5434" y="222251"/>
                </a:lnTo>
                <a:cubicBezTo>
                  <a:pt x="4653" y="222699"/>
                  <a:pt x="3719" y="222889"/>
                  <a:pt x="2776" y="222670"/>
                </a:cubicBezTo>
                <a:cubicBezTo>
                  <a:pt x="852" y="222232"/>
                  <a:pt x="-348" y="220308"/>
                  <a:pt x="90" y="218394"/>
                </a:cubicBezTo>
                <a:cubicBezTo>
                  <a:pt x="538" y="216470"/>
                  <a:pt x="2462" y="215270"/>
                  <a:pt x="4386" y="215708"/>
                </a:cubicBezTo>
                <a:cubicBezTo>
                  <a:pt x="5681" y="216003"/>
                  <a:pt x="6586" y="216994"/>
                  <a:pt x="6948" y="218184"/>
                </a:cubicBezTo>
                <a:lnTo>
                  <a:pt x="169797" y="191447"/>
                </a:lnTo>
                <a:cubicBezTo>
                  <a:pt x="169788" y="191133"/>
                  <a:pt x="169750" y="190828"/>
                  <a:pt x="169826" y="190514"/>
                </a:cubicBezTo>
                <a:cubicBezTo>
                  <a:pt x="170273" y="188590"/>
                  <a:pt x="172188" y="187390"/>
                  <a:pt x="174112" y="187837"/>
                </a:cubicBezTo>
                <a:cubicBezTo>
                  <a:pt x="174750" y="187990"/>
                  <a:pt x="175274" y="188333"/>
                  <a:pt x="175722" y="188761"/>
                </a:cubicBezTo>
                <a:lnTo>
                  <a:pt x="303404" y="83996"/>
                </a:lnTo>
                <a:cubicBezTo>
                  <a:pt x="302909" y="83224"/>
                  <a:pt x="302718" y="82262"/>
                  <a:pt x="302938" y="81291"/>
                </a:cubicBezTo>
                <a:cubicBezTo>
                  <a:pt x="303385" y="79367"/>
                  <a:pt x="305300" y="78167"/>
                  <a:pt x="307224" y="78614"/>
                </a:cubicBezTo>
                <a:cubicBezTo>
                  <a:pt x="308243" y="78852"/>
                  <a:pt x="309034" y="79510"/>
                  <a:pt x="309510" y="80367"/>
                </a:cubicBezTo>
                <a:lnTo>
                  <a:pt x="458443" y="19731"/>
                </a:lnTo>
                <a:cubicBezTo>
                  <a:pt x="458300" y="19188"/>
                  <a:pt x="458233" y="18607"/>
                  <a:pt x="458367" y="18007"/>
                </a:cubicBezTo>
                <a:cubicBezTo>
                  <a:pt x="458805" y="16083"/>
                  <a:pt x="460729" y="14883"/>
                  <a:pt x="462653" y="15330"/>
                </a:cubicBezTo>
                <a:cubicBezTo>
                  <a:pt x="464043" y="15645"/>
                  <a:pt x="465025" y="16749"/>
                  <a:pt x="465320" y="18054"/>
                </a:cubicBezTo>
                <a:lnTo>
                  <a:pt x="644733" y="3386"/>
                </a:lnTo>
                <a:cubicBezTo>
                  <a:pt x="644742" y="3186"/>
                  <a:pt x="644695" y="2976"/>
                  <a:pt x="644742" y="2776"/>
                </a:cubicBezTo>
                <a:cubicBezTo>
                  <a:pt x="645190" y="852"/>
                  <a:pt x="647104" y="-348"/>
                  <a:pt x="649028" y="90"/>
                </a:cubicBezTo>
                <a:close/>
              </a:path>
            </a:pathLst>
          </a:custGeom>
          <a:solidFill>
            <a:schemeClr val="bg1">
              <a:lumMod val="85000"/>
              <a:alpha val="80000"/>
            </a:schemeClr>
          </a:solidFill>
          <a:ln w="9525" cap="flat">
            <a:noFill/>
            <a:prstDash val="solid"/>
            <a:miter/>
          </a:ln>
        </p:spPr>
        <p:txBody>
          <a:bodyPr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</a:endParaRPr>
          </a:p>
        </p:txBody>
      </p:sp>
      <p:sp>
        <p:nvSpPr>
          <p:cNvPr id="3" name="Freeform 748">
            <a:extLst>
              <a:ext uri="{FF2B5EF4-FFF2-40B4-BE49-F238E27FC236}">
                <a16:creationId xmlns:a16="http://schemas.microsoft.com/office/drawing/2014/main" id="{A112564C-434F-F282-A4F4-040DD3CDBE9D}"/>
              </a:ext>
            </a:extLst>
          </p:cNvPr>
          <p:cNvSpPr>
            <a:spLocks/>
          </p:cNvSpPr>
          <p:nvPr userDrawn="1"/>
        </p:nvSpPr>
        <p:spPr bwMode="auto">
          <a:xfrm>
            <a:off x="2806700" y="8782050"/>
            <a:ext cx="19050" cy="19050"/>
          </a:xfrm>
          <a:custGeom>
            <a:avLst/>
            <a:gdLst>
              <a:gd name="T0" fmla="*/ 12601575 w 12"/>
              <a:gd name="T1" fmla="*/ 0 h 12"/>
              <a:gd name="T2" fmla="*/ 20161250 w 12"/>
              <a:gd name="T3" fmla="*/ 2520950 h 12"/>
              <a:gd name="T4" fmla="*/ 27722513 w 12"/>
              <a:gd name="T5" fmla="*/ 7561263 h 12"/>
              <a:gd name="T6" fmla="*/ 30241875 w 12"/>
              <a:gd name="T7" fmla="*/ 17641888 h 12"/>
              <a:gd name="T8" fmla="*/ 27722513 w 12"/>
              <a:gd name="T9" fmla="*/ 25201563 h 12"/>
              <a:gd name="T10" fmla="*/ 20161250 w 12"/>
              <a:gd name="T11" fmla="*/ 30241875 h 12"/>
              <a:gd name="T12" fmla="*/ 12601575 w 12"/>
              <a:gd name="T13" fmla="*/ 30241875 h 12"/>
              <a:gd name="T14" fmla="*/ 7561263 w 12"/>
              <a:gd name="T15" fmla="*/ 30241875 h 12"/>
              <a:gd name="T16" fmla="*/ 0 w 12"/>
              <a:gd name="T17" fmla="*/ 25201563 h 12"/>
              <a:gd name="T18" fmla="*/ 0 w 12"/>
              <a:gd name="T19" fmla="*/ 17641888 h 12"/>
              <a:gd name="T20" fmla="*/ 0 w 12"/>
              <a:gd name="T21" fmla="*/ 7561263 h 12"/>
              <a:gd name="T22" fmla="*/ 7561263 w 12"/>
              <a:gd name="T23" fmla="*/ 2520950 h 12"/>
              <a:gd name="T24" fmla="*/ 12601575 w 12"/>
              <a:gd name="T25" fmla="*/ 0 h 1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" h="12">
                <a:moveTo>
                  <a:pt x="5" y="0"/>
                </a:moveTo>
                <a:lnTo>
                  <a:pt x="8" y="1"/>
                </a:lnTo>
                <a:lnTo>
                  <a:pt x="11" y="3"/>
                </a:lnTo>
                <a:lnTo>
                  <a:pt x="12" y="7"/>
                </a:lnTo>
                <a:lnTo>
                  <a:pt x="11" y="10"/>
                </a:lnTo>
                <a:lnTo>
                  <a:pt x="8" y="12"/>
                </a:lnTo>
                <a:lnTo>
                  <a:pt x="5" y="12"/>
                </a:lnTo>
                <a:lnTo>
                  <a:pt x="3" y="12"/>
                </a:lnTo>
                <a:lnTo>
                  <a:pt x="0" y="10"/>
                </a:lnTo>
                <a:lnTo>
                  <a:pt x="0" y="7"/>
                </a:lnTo>
                <a:lnTo>
                  <a:pt x="0" y="3"/>
                </a:lnTo>
                <a:lnTo>
                  <a:pt x="3" y="1"/>
                </a:lnTo>
                <a:lnTo>
                  <a:pt x="5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pt-BR"/>
          </a:p>
        </p:txBody>
      </p:sp>
      <p:grpSp>
        <p:nvGrpSpPr>
          <p:cNvPr id="4" name="Group 8">
            <a:extLst>
              <a:ext uri="{FF2B5EF4-FFF2-40B4-BE49-F238E27FC236}">
                <a16:creationId xmlns:a16="http://schemas.microsoft.com/office/drawing/2014/main" id="{9B584CE7-8BE5-51F0-7CF4-6F1D4254C72F}"/>
              </a:ext>
            </a:extLst>
          </p:cNvPr>
          <p:cNvGrpSpPr>
            <a:grpSpLocks/>
          </p:cNvGrpSpPr>
          <p:nvPr userDrawn="1"/>
        </p:nvGrpSpPr>
        <p:grpSpPr bwMode="auto">
          <a:xfrm flipH="1">
            <a:off x="5568950" y="1033463"/>
            <a:ext cx="1054100" cy="1044575"/>
            <a:chOff x="461616" y="645681"/>
            <a:chExt cx="1238235" cy="1227500"/>
          </a:xfrm>
        </p:grpSpPr>
        <p:grpSp>
          <p:nvGrpSpPr>
            <p:cNvPr id="5" name="Group 9">
              <a:extLst>
                <a:ext uri="{FF2B5EF4-FFF2-40B4-BE49-F238E27FC236}">
                  <a16:creationId xmlns:a16="http://schemas.microsoft.com/office/drawing/2014/main" id="{FCD09480-298E-D475-AD71-D0F968C87E6F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241" name="Freeform 888">
                <a:extLst>
                  <a:ext uri="{FF2B5EF4-FFF2-40B4-BE49-F238E27FC236}">
                    <a16:creationId xmlns:a16="http://schemas.microsoft.com/office/drawing/2014/main" id="{F4C0B66F-429D-8194-0F91-6BEC067B72D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2" name="Freeform 889">
                <a:extLst>
                  <a:ext uri="{FF2B5EF4-FFF2-40B4-BE49-F238E27FC236}">
                    <a16:creationId xmlns:a16="http://schemas.microsoft.com/office/drawing/2014/main" id="{53E2C709-B21C-F238-2C15-37913255C4C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3" name="Freeform 890">
                <a:extLst>
                  <a:ext uri="{FF2B5EF4-FFF2-40B4-BE49-F238E27FC236}">
                    <a16:creationId xmlns:a16="http://schemas.microsoft.com/office/drawing/2014/main" id="{37C4D779-820A-8389-0887-3BC67E3382B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5" name="Freeform 891">
                <a:extLst>
                  <a:ext uri="{FF2B5EF4-FFF2-40B4-BE49-F238E27FC236}">
                    <a16:creationId xmlns:a16="http://schemas.microsoft.com/office/drawing/2014/main" id="{5263AC97-6BDC-49EF-8265-CAD2BFB0145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6" name="Freeform 892">
                <a:extLst>
                  <a:ext uri="{FF2B5EF4-FFF2-40B4-BE49-F238E27FC236}">
                    <a16:creationId xmlns:a16="http://schemas.microsoft.com/office/drawing/2014/main" id="{26535506-7BDB-3D5A-924C-90DA92CA879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8" name="Freeform 893">
                <a:extLst>
                  <a:ext uri="{FF2B5EF4-FFF2-40B4-BE49-F238E27FC236}">
                    <a16:creationId xmlns:a16="http://schemas.microsoft.com/office/drawing/2014/main" id="{66EB3141-CB63-90B4-CBD9-B1C2B41069E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9" name="Freeform 894">
                <a:extLst>
                  <a:ext uri="{FF2B5EF4-FFF2-40B4-BE49-F238E27FC236}">
                    <a16:creationId xmlns:a16="http://schemas.microsoft.com/office/drawing/2014/main" id="{A540C9CF-ACCE-0DFB-08FB-65549E30502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0" name="Freeform 895">
                <a:extLst>
                  <a:ext uri="{FF2B5EF4-FFF2-40B4-BE49-F238E27FC236}">
                    <a16:creationId xmlns:a16="http://schemas.microsoft.com/office/drawing/2014/main" id="{4FE1B0B5-ADC7-B460-B4C8-8485D8078DA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1" name="Freeform 896">
                <a:extLst>
                  <a:ext uri="{FF2B5EF4-FFF2-40B4-BE49-F238E27FC236}">
                    <a16:creationId xmlns:a16="http://schemas.microsoft.com/office/drawing/2014/main" id="{943A03BF-EAE5-E9F5-0567-0CC9EDD906D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2" name="Freeform 897">
                <a:extLst>
                  <a:ext uri="{FF2B5EF4-FFF2-40B4-BE49-F238E27FC236}">
                    <a16:creationId xmlns:a16="http://schemas.microsoft.com/office/drawing/2014/main" id="{EA217914-ABBF-AF6C-AEB0-D8939E6D524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3" name="Freeform 898">
                <a:extLst>
                  <a:ext uri="{FF2B5EF4-FFF2-40B4-BE49-F238E27FC236}">
                    <a16:creationId xmlns:a16="http://schemas.microsoft.com/office/drawing/2014/main" id="{830B6CFF-4DAD-CC4C-AFE6-A6494D9C5E0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4" name="Freeform 899">
                <a:extLst>
                  <a:ext uri="{FF2B5EF4-FFF2-40B4-BE49-F238E27FC236}">
                    <a16:creationId xmlns:a16="http://schemas.microsoft.com/office/drawing/2014/main" id="{4CFFA241-B91E-FF7C-0A5B-E4CF65BC7A7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5" name="Freeform 900">
                <a:extLst>
                  <a:ext uri="{FF2B5EF4-FFF2-40B4-BE49-F238E27FC236}">
                    <a16:creationId xmlns:a16="http://schemas.microsoft.com/office/drawing/2014/main" id="{B37CDF83-A5D7-4779-1981-42800DE3EE3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6" name="Freeform 901">
                <a:extLst>
                  <a:ext uri="{FF2B5EF4-FFF2-40B4-BE49-F238E27FC236}">
                    <a16:creationId xmlns:a16="http://schemas.microsoft.com/office/drawing/2014/main" id="{D6E4AB02-CF60-C95F-88D7-4D896838E49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7" name="Freeform 902">
                <a:extLst>
                  <a:ext uri="{FF2B5EF4-FFF2-40B4-BE49-F238E27FC236}">
                    <a16:creationId xmlns:a16="http://schemas.microsoft.com/office/drawing/2014/main" id="{5255DCF4-4CE2-9A95-693C-8625873F1FF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8" name="Freeform 903">
                <a:extLst>
                  <a:ext uri="{FF2B5EF4-FFF2-40B4-BE49-F238E27FC236}">
                    <a16:creationId xmlns:a16="http://schemas.microsoft.com/office/drawing/2014/main" id="{825600F3-2841-A4D0-1E7B-8AF7DA82028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9" name="Freeform 904">
                <a:extLst>
                  <a:ext uri="{FF2B5EF4-FFF2-40B4-BE49-F238E27FC236}">
                    <a16:creationId xmlns:a16="http://schemas.microsoft.com/office/drawing/2014/main" id="{B6730D6F-5356-62D4-D74E-3E77755FAE1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0" name="Freeform 905">
                <a:extLst>
                  <a:ext uri="{FF2B5EF4-FFF2-40B4-BE49-F238E27FC236}">
                    <a16:creationId xmlns:a16="http://schemas.microsoft.com/office/drawing/2014/main" id="{8E8FB9AD-5C40-F9B2-B9AD-25120A13A88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1" name="Freeform 906">
                <a:extLst>
                  <a:ext uri="{FF2B5EF4-FFF2-40B4-BE49-F238E27FC236}">
                    <a16:creationId xmlns:a16="http://schemas.microsoft.com/office/drawing/2014/main" id="{B4BDA6B5-ADBA-D9B8-2A41-DA3FCC5D31A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2" name="Freeform 907">
                <a:extLst>
                  <a:ext uri="{FF2B5EF4-FFF2-40B4-BE49-F238E27FC236}">
                    <a16:creationId xmlns:a16="http://schemas.microsoft.com/office/drawing/2014/main" id="{8A837AFE-3D06-74EB-D46F-A36DAC6EDDE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3" name="Freeform 908">
                <a:extLst>
                  <a:ext uri="{FF2B5EF4-FFF2-40B4-BE49-F238E27FC236}">
                    <a16:creationId xmlns:a16="http://schemas.microsoft.com/office/drawing/2014/main" id="{DCC24E65-4304-446A-CEDA-A36D1854D37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4" name="Freeform 909">
                <a:extLst>
                  <a:ext uri="{FF2B5EF4-FFF2-40B4-BE49-F238E27FC236}">
                    <a16:creationId xmlns:a16="http://schemas.microsoft.com/office/drawing/2014/main" id="{F1C24143-2A29-BE0B-1045-D94E59BFFB2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5" name="Freeform 910">
                <a:extLst>
                  <a:ext uri="{FF2B5EF4-FFF2-40B4-BE49-F238E27FC236}">
                    <a16:creationId xmlns:a16="http://schemas.microsoft.com/office/drawing/2014/main" id="{FDE465CE-C5F5-9BF9-CF82-CD5CE960A4A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6" name="Freeform 911">
                <a:extLst>
                  <a:ext uri="{FF2B5EF4-FFF2-40B4-BE49-F238E27FC236}">
                    <a16:creationId xmlns:a16="http://schemas.microsoft.com/office/drawing/2014/main" id="{CF32C9D4-5DB4-09F9-7154-6B0D0E91D89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7" name="Freeform 912">
                <a:extLst>
                  <a:ext uri="{FF2B5EF4-FFF2-40B4-BE49-F238E27FC236}">
                    <a16:creationId xmlns:a16="http://schemas.microsoft.com/office/drawing/2014/main" id="{C999D058-CF22-1241-4B29-A76AC817EF3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8" name="Freeform 913">
                <a:extLst>
                  <a:ext uri="{FF2B5EF4-FFF2-40B4-BE49-F238E27FC236}">
                    <a16:creationId xmlns:a16="http://schemas.microsoft.com/office/drawing/2014/main" id="{88D47825-8B32-6B47-25B1-91E205C53BA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9" name="Freeform 914">
                <a:extLst>
                  <a:ext uri="{FF2B5EF4-FFF2-40B4-BE49-F238E27FC236}">
                    <a16:creationId xmlns:a16="http://schemas.microsoft.com/office/drawing/2014/main" id="{F35B3247-38F6-E504-4BE8-DD00525C515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0" name="Freeform 915">
                <a:extLst>
                  <a:ext uri="{FF2B5EF4-FFF2-40B4-BE49-F238E27FC236}">
                    <a16:creationId xmlns:a16="http://schemas.microsoft.com/office/drawing/2014/main" id="{605F492C-82A5-9D2E-7AA0-DFF764F22E8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1" name="Freeform 916">
                <a:extLst>
                  <a:ext uri="{FF2B5EF4-FFF2-40B4-BE49-F238E27FC236}">
                    <a16:creationId xmlns:a16="http://schemas.microsoft.com/office/drawing/2014/main" id="{E3F8916C-0133-B5C4-A37C-9B5FE19CA03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2" name="Freeform 917">
                <a:extLst>
                  <a:ext uri="{FF2B5EF4-FFF2-40B4-BE49-F238E27FC236}">
                    <a16:creationId xmlns:a16="http://schemas.microsoft.com/office/drawing/2014/main" id="{D8831C17-9513-DB53-3DE7-A9C38CB2FE5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3" name="Freeform 918">
                <a:extLst>
                  <a:ext uri="{FF2B5EF4-FFF2-40B4-BE49-F238E27FC236}">
                    <a16:creationId xmlns:a16="http://schemas.microsoft.com/office/drawing/2014/main" id="{96867BB0-8FF9-5F9A-4310-D97E2783609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4" name="Freeform 919">
                <a:extLst>
                  <a:ext uri="{FF2B5EF4-FFF2-40B4-BE49-F238E27FC236}">
                    <a16:creationId xmlns:a16="http://schemas.microsoft.com/office/drawing/2014/main" id="{C6C7D2FB-823F-61CB-6377-B5F05A4010F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5" name="Freeform 920">
                <a:extLst>
                  <a:ext uri="{FF2B5EF4-FFF2-40B4-BE49-F238E27FC236}">
                    <a16:creationId xmlns:a16="http://schemas.microsoft.com/office/drawing/2014/main" id="{F2A3FA7C-5F14-F34D-5D2C-73ED8E5F34C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6" name="Freeform 921">
                <a:extLst>
                  <a:ext uri="{FF2B5EF4-FFF2-40B4-BE49-F238E27FC236}">
                    <a16:creationId xmlns:a16="http://schemas.microsoft.com/office/drawing/2014/main" id="{DC681ABA-F559-12D9-FCDE-C5604B783CD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7" name="Freeform 922">
                <a:extLst>
                  <a:ext uri="{FF2B5EF4-FFF2-40B4-BE49-F238E27FC236}">
                    <a16:creationId xmlns:a16="http://schemas.microsoft.com/office/drawing/2014/main" id="{78688142-D706-4F0C-C105-AC62332755C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8" name="Freeform 923">
                <a:extLst>
                  <a:ext uri="{FF2B5EF4-FFF2-40B4-BE49-F238E27FC236}">
                    <a16:creationId xmlns:a16="http://schemas.microsoft.com/office/drawing/2014/main" id="{7F0EABDF-9192-CD00-7D30-A8B2811CC22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9" name="Freeform 924">
                <a:extLst>
                  <a:ext uri="{FF2B5EF4-FFF2-40B4-BE49-F238E27FC236}">
                    <a16:creationId xmlns:a16="http://schemas.microsoft.com/office/drawing/2014/main" id="{231ED847-C460-F764-B286-093D38DC4D2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0" name="Freeform 925">
                <a:extLst>
                  <a:ext uri="{FF2B5EF4-FFF2-40B4-BE49-F238E27FC236}">
                    <a16:creationId xmlns:a16="http://schemas.microsoft.com/office/drawing/2014/main" id="{9BFFE613-939F-5F5C-5F13-07A0CDCD171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1" name="Freeform 926">
                <a:extLst>
                  <a:ext uri="{FF2B5EF4-FFF2-40B4-BE49-F238E27FC236}">
                    <a16:creationId xmlns:a16="http://schemas.microsoft.com/office/drawing/2014/main" id="{C22B0575-184A-87BD-7E75-2B527128A16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2" name="Freeform 927">
                <a:extLst>
                  <a:ext uri="{FF2B5EF4-FFF2-40B4-BE49-F238E27FC236}">
                    <a16:creationId xmlns:a16="http://schemas.microsoft.com/office/drawing/2014/main" id="{4BEE9F50-6105-BD9E-F29F-1B3E748980E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3" name="Freeform 928">
                <a:extLst>
                  <a:ext uri="{FF2B5EF4-FFF2-40B4-BE49-F238E27FC236}">
                    <a16:creationId xmlns:a16="http://schemas.microsoft.com/office/drawing/2014/main" id="{EC3E3FAB-2E0F-B4AF-02C5-469E109D82E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4" name="Freeform 929">
                <a:extLst>
                  <a:ext uri="{FF2B5EF4-FFF2-40B4-BE49-F238E27FC236}">
                    <a16:creationId xmlns:a16="http://schemas.microsoft.com/office/drawing/2014/main" id="{72BDE441-3ED6-6A19-59F0-D4E00D0DDD8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5" name="Freeform 930">
                <a:extLst>
                  <a:ext uri="{FF2B5EF4-FFF2-40B4-BE49-F238E27FC236}">
                    <a16:creationId xmlns:a16="http://schemas.microsoft.com/office/drawing/2014/main" id="{EC653778-EE2E-F2DE-E043-452FE153F7D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6" name="Freeform 931">
                <a:extLst>
                  <a:ext uri="{FF2B5EF4-FFF2-40B4-BE49-F238E27FC236}">
                    <a16:creationId xmlns:a16="http://schemas.microsoft.com/office/drawing/2014/main" id="{571ECA3F-3B8A-A22E-E140-7CC81F057DD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7" name="Freeform 932">
                <a:extLst>
                  <a:ext uri="{FF2B5EF4-FFF2-40B4-BE49-F238E27FC236}">
                    <a16:creationId xmlns:a16="http://schemas.microsoft.com/office/drawing/2014/main" id="{CAAB64BD-5741-60FD-734A-A28665F16AE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8" name="Freeform 933">
                <a:extLst>
                  <a:ext uri="{FF2B5EF4-FFF2-40B4-BE49-F238E27FC236}">
                    <a16:creationId xmlns:a16="http://schemas.microsoft.com/office/drawing/2014/main" id="{D6E63760-7CF0-13C5-C4A3-E472C82F52A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9" name="Freeform 934">
                <a:extLst>
                  <a:ext uri="{FF2B5EF4-FFF2-40B4-BE49-F238E27FC236}">
                    <a16:creationId xmlns:a16="http://schemas.microsoft.com/office/drawing/2014/main" id="{3A7DFEE1-F3D1-1D00-D6E8-304C89FB3AC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0" name="Freeform 935">
                <a:extLst>
                  <a:ext uri="{FF2B5EF4-FFF2-40B4-BE49-F238E27FC236}">
                    <a16:creationId xmlns:a16="http://schemas.microsoft.com/office/drawing/2014/main" id="{3446A59B-F697-5917-1C79-3A2AB4215FC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1" name="Freeform 936">
                <a:extLst>
                  <a:ext uri="{FF2B5EF4-FFF2-40B4-BE49-F238E27FC236}">
                    <a16:creationId xmlns:a16="http://schemas.microsoft.com/office/drawing/2014/main" id="{BC2020E8-264E-4851-F770-99F4233E3B9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2" name="Freeform 937">
                <a:extLst>
                  <a:ext uri="{FF2B5EF4-FFF2-40B4-BE49-F238E27FC236}">
                    <a16:creationId xmlns:a16="http://schemas.microsoft.com/office/drawing/2014/main" id="{E0C7143C-55EB-214C-67A6-AE4E002C59C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3" name="Freeform 938">
                <a:extLst>
                  <a:ext uri="{FF2B5EF4-FFF2-40B4-BE49-F238E27FC236}">
                    <a16:creationId xmlns:a16="http://schemas.microsoft.com/office/drawing/2014/main" id="{2970492A-3DA4-F5F0-19A0-F1F6639479C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4" name="Freeform 939">
                <a:extLst>
                  <a:ext uri="{FF2B5EF4-FFF2-40B4-BE49-F238E27FC236}">
                    <a16:creationId xmlns:a16="http://schemas.microsoft.com/office/drawing/2014/main" id="{DFAC28D5-BE9F-E9B0-8992-A8707EA9D0E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5" name="Freeform 940">
                <a:extLst>
                  <a:ext uri="{FF2B5EF4-FFF2-40B4-BE49-F238E27FC236}">
                    <a16:creationId xmlns:a16="http://schemas.microsoft.com/office/drawing/2014/main" id="{4801466E-5CF7-6B12-A05A-2D8E77890CB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6" name="Freeform 941">
                <a:extLst>
                  <a:ext uri="{FF2B5EF4-FFF2-40B4-BE49-F238E27FC236}">
                    <a16:creationId xmlns:a16="http://schemas.microsoft.com/office/drawing/2014/main" id="{E5CA72E5-04CE-2F03-D7F1-4F8988D9AF9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" name="Freeform 942">
                <a:extLst>
                  <a:ext uri="{FF2B5EF4-FFF2-40B4-BE49-F238E27FC236}">
                    <a16:creationId xmlns:a16="http://schemas.microsoft.com/office/drawing/2014/main" id="{0ED7941F-77BE-4465-7D99-5B143D40F74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" name="Freeform 943">
                <a:extLst>
                  <a:ext uri="{FF2B5EF4-FFF2-40B4-BE49-F238E27FC236}">
                    <a16:creationId xmlns:a16="http://schemas.microsoft.com/office/drawing/2014/main" id="{75835A56-7B28-A4CD-96C1-DDAC0E27F46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" name="Freeform 944">
                <a:extLst>
                  <a:ext uri="{FF2B5EF4-FFF2-40B4-BE49-F238E27FC236}">
                    <a16:creationId xmlns:a16="http://schemas.microsoft.com/office/drawing/2014/main" id="{6F90CAE1-442D-9CB9-3458-45192267B4D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0" name="Freeform 945">
                <a:extLst>
                  <a:ext uri="{FF2B5EF4-FFF2-40B4-BE49-F238E27FC236}">
                    <a16:creationId xmlns:a16="http://schemas.microsoft.com/office/drawing/2014/main" id="{7D45D36A-3068-D6AE-6E11-1D30EAEC280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1" name="Freeform 946">
                <a:extLst>
                  <a:ext uri="{FF2B5EF4-FFF2-40B4-BE49-F238E27FC236}">
                    <a16:creationId xmlns:a16="http://schemas.microsoft.com/office/drawing/2014/main" id="{BA17E71B-D615-CFDA-D281-86EE79BBDFC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2" name="Freeform 947">
                <a:extLst>
                  <a:ext uri="{FF2B5EF4-FFF2-40B4-BE49-F238E27FC236}">
                    <a16:creationId xmlns:a16="http://schemas.microsoft.com/office/drawing/2014/main" id="{59C94A6D-7B82-8360-DC4A-4641828F57B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3" name="Freeform 948">
                <a:extLst>
                  <a:ext uri="{FF2B5EF4-FFF2-40B4-BE49-F238E27FC236}">
                    <a16:creationId xmlns:a16="http://schemas.microsoft.com/office/drawing/2014/main" id="{88C96FBD-35B0-2051-1F65-0AA8EBE40D0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4" name="Freeform 949">
                <a:extLst>
                  <a:ext uri="{FF2B5EF4-FFF2-40B4-BE49-F238E27FC236}">
                    <a16:creationId xmlns:a16="http://schemas.microsoft.com/office/drawing/2014/main" id="{67B85821-390E-6686-E88D-90CA8D9EA91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5" name="Freeform 950">
                <a:extLst>
                  <a:ext uri="{FF2B5EF4-FFF2-40B4-BE49-F238E27FC236}">
                    <a16:creationId xmlns:a16="http://schemas.microsoft.com/office/drawing/2014/main" id="{0A1A6567-EB2B-4F4D-F1DF-954133A3720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6" name="Freeform 951">
                <a:extLst>
                  <a:ext uri="{FF2B5EF4-FFF2-40B4-BE49-F238E27FC236}">
                    <a16:creationId xmlns:a16="http://schemas.microsoft.com/office/drawing/2014/main" id="{7D6100B0-6864-24F8-8076-0665A30B054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7" name="Freeform 952">
                <a:extLst>
                  <a:ext uri="{FF2B5EF4-FFF2-40B4-BE49-F238E27FC236}">
                    <a16:creationId xmlns:a16="http://schemas.microsoft.com/office/drawing/2014/main" id="{9EBD235F-BE23-C976-B727-635457FD38A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8" name="Freeform 953">
                <a:extLst>
                  <a:ext uri="{FF2B5EF4-FFF2-40B4-BE49-F238E27FC236}">
                    <a16:creationId xmlns:a16="http://schemas.microsoft.com/office/drawing/2014/main" id="{281F4370-3198-F18C-0AAD-6EEBB79D067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9" name="Freeform 954">
                <a:extLst>
                  <a:ext uri="{FF2B5EF4-FFF2-40B4-BE49-F238E27FC236}">
                    <a16:creationId xmlns:a16="http://schemas.microsoft.com/office/drawing/2014/main" id="{39FD4C60-41A6-6F9C-2842-3A891DC4F9A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0" name="Freeform 955">
                <a:extLst>
                  <a:ext uri="{FF2B5EF4-FFF2-40B4-BE49-F238E27FC236}">
                    <a16:creationId xmlns:a16="http://schemas.microsoft.com/office/drawing/2014/main" id="{BCA15995-1428-B7F0-F71A-06C86EC3C84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1" name="Freeform 956">
                <a:extLst>
                  <a:ext uri="{FF2B5EF4-FFF2-40B4-BE49-F238E27FC236}">
                    <a16:creationId xmlns:a16="http://schemas.microsoft.com/office/drawing/2014/main" id="{632358E7-3312-6900-E02D-367FFEE313C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2" name="Freeform 957">
                <a:extLst>
                  <a:ext uri="{FF2B5EF4-FFF2-40B4-BE49-F238E27FC236}">
                    <a16:creationId xmlns:a16="http://schemas.microsoft.com/office/drawing/2014/main" id="{1DA9B0B0-0D34-3BE7-DA16-ED62C7B1AB4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3" name="Freeform 958">
                <a:extLst>
                  <a:ext uri="{FF2B5EF4-FFF2-40B4-BE49-F238E27FC236}">
                    <a16:creationId xmlns:a16="http://schemas.microsoft.com/office/drawing/2014/main" id="{DFC6506B-0CBF-8ED3-67E2-B9ED710B883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4" name="Freeform 959">
                <a:extLst>
                  <a:ext uri="{FF2B5EF4-FFF2-40B4-BE49-F238E27FC236}">
                    <a16:creationId xmlns:a16="http://schemas.microsoft.com/office/drawing/2014/main" id="{C1C67F0B-6295-5275-9F30-108F26283B6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5" name="Freeform 960">
                <a:extLst>
                  <a:ext uri="{FF2B5EF4-FFF2-40B4-BE49-F238E27FC236}">
                    <a16:creationId xmlns:a16="http://schemas.microsoft.com/office/drawing/2014/main" id="{05C76021-9DBC-04B6-0555-40DBC88F1B0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6" name="Freeform 961">
                <a:extLst>
                  <a:ext uri="{FF2B5EF4-FFF2-40B4-BE49-F238E27FC236}">
                    <a16:creationId xmlns:a16="http://schemas.microsoft.com/office/drawing/2014/main" id="{3364A673-DFD6-C1B0-CD10-0E639AACAA2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7" name="Freeform 962">
                <a:extLst>
                  <a:ext uri="{FF2B5EF4-FFF2-40B4-BE49-F238E27FC236}">
                    <a16:creationId xmlns:a16="http://schemas.microsoft.com/office/drawing/2014/main" id="{C769E55A-8AF8-95E1-34B1-991C2F47C0F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8" name="Freeform 963">
                <a:extLst>
                  <a:ext uri="{FF2B5EF4-FFF2-40B4-BE49-F238E27FC236}">
                    <a16:creationId xmlns:a16="http://schemas.microsoft.com/office/drawing/2014/main" id="{3041393C-066C-FDC8-1449-60EDD72CAE5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9" name="Freeform 964">
                <a:extLst>
                  <a:ext uri="{FF2B5EF4-FFF2-40B4-BE49-F238E27FC236}">
                    <a16:creationId xmlns:a16="http://schemas.microsoft.com/office/drawing/2014/main" id="{01C64653-0E9B-601D-2FED-822CD270651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0" name="Freeform 965">
                <a:extLst>
                  <a:ext uri="{FF2B5EF4-FFF2-40B4-BE49-F238E27FC236}">
                    <a16:creationId xmlns:a16="http://schemas.microsoft.com/office/drawing/2014/main" id="{E7ACB7C7-8DAE-F52A-5606-E8251D6BB9E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1" name="Freeform 966">
                <a:extLst>
                  <a:ext uri="{FF2B5EF4-FFF2-40B4-BE49-F238E27FC236}">
                    <a16:creationId xmlns:a16="http://schemas.microsoft.com/office/drawing/2014/main" id="{1331CD09-1196-6E8D-F791-D238ECD46FD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2" name="Freeform 967">
                <a:extLst>
                  <a:ext uri="{FF2B5EF4-FFF2-40B4-BE49-F238E27FC236}">
                    <a16:creationId xmlns:a16="http://schemas.microsoft.com/office/drawing/2014/main" id="{85F0E640-7100-DEC3-8326-23635713DCF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3" name="Freeform 968">
                <a:extLst>
                  <a:ext uri="{FF2B5EF4-FFF2-40B4-BE49-F238E27FC236}">
                    <a16:creationId xmlns:a16="http://schemas.microsoft.com/office/drawing/2014/main" id="{CF0E2786-544F-8718-60C2-021560E2713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4" name="Freeform 969">
                <a:extLst>
                  <a:ext uri="{FF2B5EF4-FFF2-40B4-BE49-F238E27FC236}">
                    <a16:creationId xmlns:a16="http://schemas.microsoft.com/office/drawing/2014/main" id="{CEBC038A-11A9-554F-34F5-F68A220FDF0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5" name="Freeform 970">
                <a:extLst>
                  <a:ext uri="{FF2B5EF4-FFF2-40B4-BE49-F238E27FC236}">
                    <a16:creationId xmlns:a16="http://schemas.microsoft.com/office/drawing/2014/main" id="{BE220199-1933-6871-3395-C6D9A0E2B36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6" name="Freeform 971">
                <a:extLst>
                  <a:ext uri="{FF2B5EF4-FFF2-40B4-BE49-F238E27FC236}">
                    <a16:creationId xmlns:a16="http://schemas.microsoft.com/office/drawing/2014/main" id="{1F89B4F3-947B-F47F-3C31-125AC1C6540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7" name="Freeform 972">
                <a:extLst>
                  <a:ext uri="{FF2B5EF4-FFF2-40B4-BE49-F238E27FC236}">
                    <a16:creationId xmlns:a16="http://schemas.microsoft.com/office/drawing/2014/main" id="{E684B57B-9E9B-EF4D-2D97-74C8066C338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8" name="Freeform 973">
                <a:extLst>
                  <a:ext uri="{FF2B5EF4-FFF2-40B4-BE49-F238E27FC236}">
                    <a16:creationId xmlns:a16="http://schemas.microsoft.com/office/drawing/2014/main" id="{08956B3D-B433-058B-32A9-6ABFDE35C1D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9" name="Freeform 974">
                <a:extLst>
                  <a:ext uri="{FF2B5EF4-FFF2-40B4-BE49-F238E27FC236}">
                    <a16:creationId xmlns:a16="http://schemas.microsoft.com/office/drawing/2014/main" id="{E3AEFE1D-BB37-3EB9-F95C-0D69189ED80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0" name="Freeform 975">
                <a:extLst>
                  <a:ext uri="{FF2B5EF4-FFF2-40B4-BE49-F238E27FC236}">
                    <a16:creationId xmlns:a16="http://schemas.microsoft.com/office/drawing/2014/main" id="{162F77C5-907A-FE2F-4ABC-D31D5D760B8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1" name="Freeform 976">
                <a:extLst>
                  <a:ext uri="{FF2B5EF4-FFF2-40B4-BE49-F238E27FC236}">
                    <a16:creationId xmlns:a16="http://schemas.microsoft.com/office/drawing/2014/main" id="{3DB4DE5C-5AEF-C8FB-4319-CD9C63450FE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2" name="Freeform 977">
                <a:extLst>
                  <a:ext uri="{FF2B5EF4-FFF2-40B4-BE49-F238E27FC236}">
                    <a16:creationId xmlns:a16="http://schemas.microsoft.com/office/drawing/2014/main" id="{807AC7B3-EE0D-091A-B9B8-77A0F88D8FE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3" name="Freeform 978">
                <a:extLst>
                  <a:ext uri="{FF2B5EF4-FFF2-40B4-BE49-F238E27FC236}">
                    <a16:creationId xmlns:a16="http://schemas.microsoft.com/office/drawing/2014/main" id="{D78DE1B6-151C-3B15-142A-481474B2046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4" name="Freeform 979">
                <a:extLst>
                  <a:ext uri="{FF2B5EF4-FFF2-40B4-BE49-F238E27FC236}">
                    <a16:creationId xmlns:a16="http://schemas.microsoft.com/office/drawing/2014/main" id="{BDE14398-2DA3-0C8B-AA26-CE61001FAA2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5" name="Freeform 980">
                <a:extLst>
                  <a:ext uri="{FF2B5EF4-FFF2-40B4-BE49-F238E27FC236}">
                    <a16:creationId xmlns:a16="http://schemas.microsoft.com/office/drawing/2014/main" id="{CB171B47-7200-8083-6151-67C1F7E80AD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6" name="Freeform 981">
                <a:extLst>
                  <a:ext uri="{FF2B5EF4-FFF2-40B4-BE49-F238E27FC236}">
                    <a16:creationId xmlns:a16="http://schemas.microsoft.com/office/drawing/2014/main" id="{9D0CA387-463E-A963-6623-DC111073A56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7" name="Freeform 982">
                <a:extLst>
                  <a:ext uri="{FF2B5EF4-FFF2-40B4-BE49-F238E27FC236}">
                    <a16:creationId xmlns:a16="http://schemas.microsoft.com/office/drawing/2014/main" id="{508F46F1-B32B-E50B-ADEA-BE58A226503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8" name="Freeform 983">
                <a:extLst>
                  <a:ext uri="{FF2B5EF4-FFF2-40B4-BE49-F238E27FC236}">
                    <a16:creationId xmlns:a16="http://schemas.microsoft.com/office/drawing/2014/main" id="{7BC7F0C2-A3B8-EEA7-16E3-CD8E82752F0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9" name="Freeform 984">
                <a:extLst>
                  <a:ext uri="{FF2B5EF4-FFF2-40B4-BE49-F238E27FC236}">
                    <a16:creationId xmlns:a16="http://schemas.microsoft.com/office/drawing/2014/main" id="{EC4D7765-AB6B-8E3A-0DDD-A241A8C25AF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0" name="Freeform 985">
                <a:extLst>
                  <a:ext uri="{FF2B5EF4-FFF2-40B4-BE49-F238E27FC236}">
                    <a16:creationId xmlns:a16="http://schemas.microsoft.com/office/drawing/2014/main" id="{EE87B32A-538E-58AE-F1A6-AB9C2AB5EF4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1" name="Freeform 986">
                <a:extLst>
                  <a:ext uri="{FF2B5EF4-FFF2-40B4-BE49-F238E27FC236}">
                    <a16:creationId xmlns:a16="http://schemas.microsoft.com/office/drawing/2014/main" id="{130825F5-C559-A0AB-7059-42952A361F8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2" name="Freeform 987">
                <a:extLst>
                  <a:ext uri="{FF2B5EF4-FFF2-40B4-BE49-F238E27FC236}">
                    <a16:creationId xmlns:a16="http://schemas.microsoft.com/office/drawing/2014/main" id="{5CA7609E-7199-35C8-E480-81F43B64D14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3" name="Freeform 988">
                <a:extLst>
                  <a:ext uri="{FF2B5EF4-FFF2-40B4-BE49-F238E27FC236}">
                    <a16:creationId xmlns:a16="http://schemas.microsoft.com/office/drawing/2014/main" id="{E356F00D-A550-1219-95D9-198D153D05F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4" name="Freeform 989">
                <a:extLst>
                  <a:ext uri="{FF2B5EF4-FFF2-40B4-BE49-F238E27FC236}">
                    <a16:creationId xmlns:a16="http://schemas.microsoft.com/office/drawing/2014/main" id="{F63075D5-0C77-B4B7-8005-4BBD7B8D4BC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5" name="Freeform 990">
                <a:extLst>
                  <a:ext uri="{FF2B5EF4-FFF2-40B4-BE49-F238E27FC236}">
                    <a16:creationId xmlns:a16="http://schemas.microsoft.com/office/drawing/2014/main" id="{4E5267F2-90D2-4A31-7E92-4025E620AEE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6" name="Freeform 991">
                <a:extLst>
                  <a:ext uri="{FF2B5EF4-FFF2-40B4-BE49-F238E27FC236}">
                    <a16:creationId xmlns:a16="http://schemas.microsoft.com/office/drawing/2014/main" id="{A16CA649-BB49-A050-6279-A2AFE52C86A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7" name="Freeform 992">
                <a:extLst>
                  <a:ext uri="{FF2B5EF4-FFF2-40B4-BE49-F238E27FC236}">
                    <a16:creationId xmlns:a16="http://schemas.microsoft.com/office/drawing/2014/main" id="{1D36EAB1-ED28-0A63-50E9-5BBD4E89CB8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6" name="Group 10">
              <a:extLst>
                <a:ext uri="{FF2B5EF4-FFF2-40B4-BE49-F238E27FC236}">
                  <a16:creationId xmlns:a16="http://schemas.microsoft.com/office/drawing/2014/main" id="{4964F3B2-7F77-80C1-02FB-C89AD9F526BA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7" name="Freeform 888">
                <a:extLst>
                  <a:ext uri="{FF2B5EF4-FFF2-40B4-BE49-F238E27FC236}">
                    <a16:creationId xmlns:a16="http://schemas.microsoft.com/office/drawing/2014/main" id="{09D46E68-71B4-CADE-7CC5-1BE0B9AB386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" name="Freeform 889">
                <a:extLst>
                  <a:ext uri="{FF2B5EF4-FFF2-40B4-BE49-F238E27FC236}">
                    <a16:creationId xmlns:a16="http://schemas.microsoft.com/office/drawing/2014/main" id="{4C897D44-B4E7-344B-374D-760D5C251D0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" name="Freeform 890">
                <a:extLst>
                  <a:ext uri="{FF2B5EF4-FFF2-40B4-BE49-F238E27FC236}">
                    <a16:creationId xmlns:a16="http://schemas.microsoft.com/office/drawing/2014/main" id="{653A93AA-6539-A071-D009-B108EBDAD77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" name="Freeform 891">
                <a:extLst>
                  <a:ext uri="{FF2B5EF4-FFF2-40B4-BE49-F238E27FC236}">
                    <a16:creationId xmlns:a16="http://schemas.microsoft.com/office/drawing/2014/main" id="{43F12179-BBE3-2E39-883D-471ABA16D78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" name="Freeform 892">
                <a:extLst>
                  <a:ext uri="{FF2B5EF4-FFF2-40B4-BE49-F238E27FC236}">
                    <a16:creationId xmlns:a16="http://schemas.microsoft.com/office/drawing/2014/main" id="{D1DE4E98-3EC6-1DD5-95EE-9524D672FE2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" name="Freeform 893">
                <a:extLst>
                  <a:ext uri="{FF2B5EF4-FFF2-40B4-BE49-F238E27FC236}">
                    <a16:creationId xmlns:a16="http://schemas.microsoft.com/office/drawing/2014/main" id="{2A7FC419-8EAB-1F9D-4537-10AEA781650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" name="Freeform 894">
                <a:extLst>
                  <a:ext uri="{FF2B5EF4-FFF2-40B4-BE49-F238E27FC236}">
                    <a16:creationId xmlns:a16="http://schemas.microsoft.com/office/drawing/2014/main" id="{C4204849-C378-C415-8ADF-BE088B79906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" name="Freeform 895">
                <a:extLst>
                  <a:ext uri="{FF2B5EF4-FFF2-40B4-BE49-F238E27FC236}">
                    <a16:creationId xmlns:a16="http://schemas.microsoft.com/office/drawing/2014/main" id="{2FF9C7C8-6A00-FFE3-ABD7-D448E6DDCFD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" name="Freeform 896">
                <a:extLst>
                  <a:ext uri="{FF2B5EF4-FFF2-40B4-BE49-F238E27FC236}">
                    <a16:creationId xmlns:a16="http://schemas.microsoft.com/office/drawing/2014/main" id="{E0CFBCFA-2B29-094E-546B-DB1D3528751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" name="Freeform 897">
                <a:extLst>
                  <a:ext uri="{FF2B5EF4-FFF2-40B4-BE49-F238E27FC236}">
                    <a16:creationId xmlns:a16="http://schemas.microsoft.com/office/drawing/2014/main" id="{7A2AE18F-BB86-48DF-59A4-3DA380BF17E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" name="Freeform 898">
                <a:extLst>
                  <a:ext uri="{FF2B5EF4-FFF2-40B4-BE49-F238E27FC236}">
                    <a16:creationId xmlns:a16="http://schemas.microsoft.com/office/drawing/2014/main" id="{28FB0B0D-6075-1618-21BB-D7C2AC63B48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" name="Freeform 899">
                <a:extLst>
                  <a:ext uri="{FF2B5EF4-FFF2-40B4-BE49-F238E27FC236}">
                    <a16:creationId xmlns:a16="http://schemas.microsoft.com/office/drawing/2014/main" id="{F61AF043-D88A-C78B-44E4-00605A3128E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" name="Freeform 900">
                <a:extLst>
                  <a:ext uri="{FF2B5EF4-FFF2-40B4-BE49-F238E27FC236}">
                    <a16:creationId xmlns:a16="http://schemas.microsoft.com/office/drawing/2014/main" id="{82011139-EF9D-3AA8-AFEE-4669FBC27CB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" name="Freeform 901">
                <a:extLst>
                  <a:ext uri="{FF2B5EF4-FFF2-40B4-BE49-F238E27FC236}">
                    <a16:creationId xmlns:a16="http://schemas.microsoft.com/office/drawing/2014/main" id="{F5BE3690-2B20-5AAC-368D-356ACE008A5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" name="Freeform 902">
                <a:extLst>
                  <a:ext uri="{FF2B5EF4-FFF2-40B4-BE49-F238E27FC236}">
                    <a16:creationId xmlns:a16="http://schemas.microsoft.com/office/drawing/2014/main" id="{AD0AD213-E6D1-038A-4B14-BD0A7F147B0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" name="Freeform 903">
                <a:extLst>
                  <a:ext uri="{FF2B5EF4-FFF2-40B4-BE49-F238E27FC236}">
                    <a16:creationId xmlns:a16="http://schemas.microsoft.com/office/drawing/2014/main" id="{2E4B6677-A8E3-654E-46BB-EC2E8F4B406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" name="Freeform 904">
                <a:extLst>
                  <a:ext uri="{FF2B5EF4-FFF2-40B4-BE49-F238E27FC236}">
                    <a16:creationId xmlns:a16="http://schemas.microsoft.com/office/drawing/2014/main" id="{73503A64-6382-C150-A5D6-1FCBB345F81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" name="Freeform 905">
                <a:extLst>
                  <a:ext uri="{FF2B5EF4-FFF2-40B4-BE49-F238E27FC236}">
                    <a16:creationId xmlns:a16="http://schemas.microsoft.com/office/drawing/2014/main" id="{221E1D4E-063E-FF0E-B4A4-359BCA1CB74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" name="Freeform 906">
                <a:extLst>
                  <a:ext uri="{FF2B5EF4-FFF2-40B4-BE49-F238E27FC236}">
                    <a16:creationId xmlns:a16="http://schemas.microsoft.com/office/drawing/2014/main" id="{B8B8F3DC-9C33-2558-90A0-9864DB09B45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" name="Freeform 907">
                <a:extLst>
                  <a:ext uri="{FF2B5EF4-FFF2-40B4-BE49-F238E27FC236}">
                    <a16:creationId xmlns:a16="http://schemas.microsoft.com/office/drawing/2014/main" id="{54E9E16A-0FFA-4C08-93ED-90BD3E45995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" name="Freeform 908">
                <a:extLst>
                  <a:ext uri="{FF2B5EF4-FFF2-40B4-BE49-F238E27FC236}">
                    <a16:creationId xmlns:a16="http://schemas.microsoft.com/office/drawing/2014/main" id="{44337913-F72C-8673-BE04-D505AC468F6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" name="Freeform 909">
                <a:extLst>
                  <a:ext uri="{FF2B5EF4-FFF2-40B4-BE49-F238E27FC236}">
                    <a16:creationId xmlns:a16="http://schemas.microsoft.com/office/drawing/2014/main" id="{F50756D4-CA12-5625-83A0-6DE668F5950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" name="Freeform 910">
                <a:extLst>
                  <a:ext uri="{FF2B5EF4-FFF2-40B4-BE49-F238E27FC236}">
                    <a16:creationId xmlns:a16="http://schemas.microsoft.com/office/drawing/2014/main" id="{EC5A8332-F3EC-8EA9-E417-ACC75D76007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" name="Freeform 911">
                <a:extLst>
                  <a:ext uri="{FF2B5EF4-FFF2-40B4-BE49-F238E27FC236}">
                    <a16:creationId xmlns:a16="http://schemas.microsoft.com/office/drawing/2014/main" id="{A83CD1F3-E485-7931-8021-9C0D971CC8C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" name="Freeform 912">
                <a:extLst>
                  <a:ext uri="{FF2B5EF4-FFF2-40B4-BE49-F238E27FC236}">
                    <a16:creationId xmlns:a16="http://schemas.microsoft.com/office/drawing/2014/main" id="{3707B6B5-5760-3376-6483-B7E9F644ED5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" name="Freeform 913">
                <a:extLst>
                  <a:ext uri="{FF2B5EF4-FFF2-40B4-BE49-F238E27FC236}">
                    <a16:creationId xmlns:a16="http://schemas.microsoft.com/office/drawing/2014/main" id="{574F838F-90EA-4181-E6A2-96DBB5349AF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" name="Freeform 914">
                <a:extLst>
                  <a:ext uri="{FF2B5EF4-FFF2-40B4-BE49-F238E27FC236}">
                    <a16:creationId xmlns:a16="http://schemas.microsoft.com/office/drawing/2014/main" id="{59C19E59-FBDD-AECB-8D70-D0A760ECB2B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" name="Freeform 915">
                <a:extLst>
                  <a:ext uri="{FF2B5EF4-FFF2-40B4-BE49-F238E27FC236}">
                    <a16:creationId xmlns:a16="http://schemas.microsoft.com/office/drawing/2014/main" id="{848C6DEB-1038-4682-B576-2E8224285EC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" name="Freeform 916">
                <a:extLst>
                  <a:ext uri="{FF2B5EF4-FFF2-40B4-BE49-F238E27FC236}">
                    <a16:creationId xmlns:a16="http://schemas.microsoft.com/office/drawing/2014/main" id="{5C80D76B-F97B-395C-574C-A062675B712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" name="Freeform 917">
                <a:extLst>
                  <a:ext uri="{FF2B5EF4-FFF2-40B4-BE49-F238E27FC236}">
                    <a16:creationId xmlns:a16="http://schemas.microsoft.com/office/drawing/2014/main" id="{00ADE3D5-B211-3459-97FE-6319B366C33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" name="Freeform 918">
                <a:extLst>
                  <a:ext uri="{FF2B5EF4-FFF2-40B4-BE49-F238E27FC236}">
                    <a16:creationId xmlns:a16="http://schemas.microsoft.com/office/drawing/2014/main" id="{79F4F742-2160-D618-DC17-F9820535CCE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" name="Freeform 919">
                <a:extLst>
                  <a:ext uri="{FF2B5EF4-FFF2-40B4-BE49-F238E27FC236}">
                    <a16:creationId xmlns:a16="http://schemas.microsoft.com/office/drawing/2014/main" id="{B3D5F8C3-B963-C473-7F06-4732ECDB06E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" name="Freeform 920">
                <a:extLst>
                  <a:ext uri="{FF2B5EF4-FFF2-40B4-BE49-F238E27FC236}">
                    <a16:creationId xmlns:a16="http://schemas.microsoft.com/office/drawing/2014/main" id="{FD45B362-F36E-0F52-4FBC-89E31E5264D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" name="Freeform 921">
                <a:extLst>
                  <a:ext uri="{FF2B5EF4-FFF2-40B4-BE49-F238E27FC236}">
                    <a16:creationId xmlns:a16="http://schemas.microsoft.com/office/drawing/2014/main" id="{337F5E0B-6760-54E9-A7CA-57765EB5727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" name="Freeform 922">
                <a:extLst>
                  <a:ext uri="{FF2B5EF4-FFF2-40B4-BE49-F238E27FC236}">
                    <a16:creationId xmlns:a16="http://schemas.microsoft.com/office/drawing/2014/main" id="{513183F6-5921-890A-D770-F5456BDDE8E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" name="Freeform 923">
                <a:extLst>
                  <a:ext uri="{FF2B5EF4-FFF2-40B4-BE49-F238E27FC236}">
                    <a16:creationId xmlns:a16="http://schemas.microsoft.com/office/drawing/2014/main" id="{3EBEB3CE-79A3-B0E1-9F0C-441BAB64647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" name="Freeform 924">
                <a:extLst>
                  <a:ext uri="{FF2B5EF4-FFF2-40B4-BE49-F238E27FC236}">
                    <a16:creationId xmlns:a16="http://schemas.microsoft.com/office/drawing/2014/main" id="{8551F247-6F28-D20C-26EC-5A68E77F714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" name="Freeform 925">
                <a:extLst>
                  <a:ext uri="{FF2B5EF4-FFF2-40B4-BE49-F238E27FC236}">
                    <a16:creationId xmlns:a16="http://schemas.microsoft.com/office/drawing/2014/main" id="{50D77B79-3C39-E1D8-1CCD-28C6827B661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" name="Freeform 926">
                <a:extLst>
                  <a:ext uri="{FF2B5EF4-FFF2-40B4-BE49-F238E27FC236}">
                    <a16:creationId xmlns:a16="http://schemas.microsoft.com/office/drawing/2014/main" id="{A7452644-7834-FB7B-4C2A-DA72FE3B737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" name="Freeform 927">
                <a:extLst>
                  <a:ext uri="{FF2B5EF4-FFF2-40B4-BE49-F238E27FC236}">
                    <a16:creationId xmlns:a16="http://schemas.microsoft.com/office/drawing/2014/main" id="{16D0D15A-E09C-5B0E-E98B-C310E6D3783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" name="Freeform 928">
                <a:extLst>
                  <a:ext uri="{FF2B5EF4-FFF2-40B4-BE49-F238E27FC236}">
                    <a16:creationId xmlns:a16="http://schemas.microsoft.com/office/drawing/2014/main" id="{25CAA355-9449-E9EE-AD9A-2D43F40CEF4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" name="Freeform 929">
                <a:extLst>
                  <a:ext uri="{FF2B5EF4-FFF2-40B4-BE49-F238E27FC236}">
                    <a16:creationId xmlns:a16="http://schemas.microsoft.com/office/drawing/2014/main" id="{42438856-A7C4-74FF-74A1-F43B9B88C71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" name="Freeform 930">
                <a:extLst>
                  <a:ext uri="{FF2B5EF4-FFF2-40B4-BE49-F238E27FC236}">
                    <a16:creationId xmlns:a16="http://schemas.microsoft.com/office/drawing/2014/main" id="{E171DE4C-4C2B-C157-2F38-C55F86A9A1B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" name="Freeform 931">
                <a:extLst>
                  <a:ext uri="{FF2B5EF4-FFF2-40B4-BE49-F238E27FC236}">
                    <a16:creationId xmlns:a16="http://schemas.microsoft.com/office/drawing/2014/main" id="{C652959C-D475-BFA6-36A0-E6D5DE91A5B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" name="Freeform 932">
                <a:extLst>
                  <a:ext uri="{FF2B5EF4-FFF2-40B4-BE49-F238E27FC236}">
                    <a16:creationId xmlns:a16="http://schemas.microsoft.com/office/drawing/2014/main" id="{DC7239CD-3426-2A85-BC0B-9E0060BA61C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" name="Freeform 933">
                <a:extLst>
                  <a:ext uri="{FF2B5EF4-FFF2-40B4-BE49-F238E27FC236}">
                    <a16:creationId xmlns:a16="http://schemas.microsoft.com/office/drawing/2014/main" id="{CA5C06CA-1838-104C-FB51-B8B16EBFE51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" name="Freeform 934">
                <a:extLst>
                  <a:ext uri="{FF2B5EF4-FFF2-40B4-BE49-F238E27FC236}">
                    <a16:creationId xmlns:a16="http://schemas.microsoft.com/office/drawing/2014/main" id="{E4D2BDEA-C4E4-986E-B0EB-1649A25AE11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" name="Freeform 935">
                <a:extLst>
                  <a:ext uri="{FF2B5EF4-FFF2-40B4-BE49-F238E27FC236}">
                    <a16:creationId xmlns:a16="http://schemas.microsoft.com/office/drawing/2014/main" id="{C17B86F7-DFD9-7CD1-61B5-65834252224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" name="Freeform 936">
                <a:extLst>
                  <a:ext uri="{FF2B5EF4-FFF2-40B4-BE49-F238E27FC236}">
                    <a16:creationId xmlns:a16="http://schemas.microsoft.com/office/drawing/2014/main" id="{AE7A0681-E558-D893-0340-31F962182D0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" name="Freeform 937">
                <a:extLst>
                  <a:ext uri="{FF2B5EF4-FFF2-40B4-BE49-F238E27FC236}">
                    <a16:creationId xmlns:a16="http://schemas.microsoft.com/office/drawing/2014/main" id="{F3518314-AB13-3B1A-09FE-4859824F5EF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" name="Freeform 938">
                <a:extLst>
                  <a:ext uri="{FF2B5EF4-FFF2-40B4-BE49-F238E27FC236}">
                    <a16:creationId xmlns:a16="http://schemas.microsoft.com/office/drawing/2014/main" id="{6CA983DC-5517-849D-0CA0-B48DD2FDF33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" name="Freeform 939">
                <a:extLst>
                  <a:ext uri="{FF2B5EF4-FFF2-40B4-BE49-F238E27FC236}">
                    <a16:creationId xmlns:a16="http://schemas.microsoft.com/office/drawing/2014/main" id="{FE5C6FA6-C00A-33D6-1DFB-5027D64D171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" name="Freeform 940">
                <a:extLst>
                  <a:ext uri="{FF2B5EF4-FFF2-40B4-BE49-F238E27FC236}">
                    <a16:creationId xmlns:a16="http://schemas.microsoft.com/office/drawing/2014/main" id="{1A987BC1-8200-5076-2B47-18060C8752E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" name="Freeform 941">
                <a:extLst>
                  <a:ext uri="{FF2B5EF4-FFF2-40B4-BE49-F238E27FC236}">
                    <a16:creationId xmlns:a16="http://schemas.microsoft.com/office/drawing/2014/main" id="{A34208AD-648B-6C42-49F6-36B890180BB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" name="Freeform 942">
                <a:extLst>
                  <a:ext uri="{FF2B5EF4-FFF2-40B4-BE49-F238E27FC236}">
                    <a16:creationId xmlns:a16="http://schemas.microsoft.com/office/drawing/2014/main" id="{6FC3DB30-0059-891E-B43C-C286EEE7896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" name="Freeform 943">
                <a:extLst>
                  <a:ext uri="{FF2B5EF4-FFF2-40B4-BE49-F238E27FC236}">
                    <a16:creationId xmlns:a16="http://schemas.microsoft.com/office/drawing/2014/main" id="{3B41C2EA-2A19-C87D-AAD1-70BFCA92106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" name="Freeform 944">
                <a:extLst>
                  <a:ext uri="{FF2B5EF4-FFF2-40B4-BE49-F238E27FC236}">
                    <a16:creationId xmlns:a16="http://schemas.microsoft.com/office/drawing/2014/main" id="{7D8EA859-544D-13FC-0845-3916B2CF9F4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2" name="Freeform 945">
                <a:extLst>
                  <a:ext uri="{FF2B5EF4-FFF2-40B4-BE49-F238E27FC236}">
                    <a16:creationId xmlns:a16="http://schemas.microsoft.com/office/drawing/2014/main" id="{C53CA9F5-E0B5-F70E-FBB7-03989D7648B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3" name="Freeform 946">
                <a:extLst>
                  <a:ext uri="{FF2B5EF4-FFF2-40B4-BE49-F238E27FC236}">
                    <a16:creationId xmlns:a16="http://schemas.microsoft.com/office/drawing/2014/main" id="{6D7D9826-FB82-7A92-9B87-209970E44DB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" name="Freeform 947">
                <a:extLst>
                  <a:ext uri="{FF2B5EF4-FFF2-40B4-BE49-F238E27FC236}">
                    <a16:creationId xmlns:a16="http://schemas.microsoft.com/office/drawing/2014/main" id="{68068D08-05FA-AD6F-E63A-75ED33A120F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" name="Freeform 948">
                <a:extLst>
                  <a:ext uri="{FF2B5EF4-FFF2-40B4-BE49-F238E27FC236}">
                    <a16:creationId xmlns:a16="http://schemas.microsoft.com/office/drawing/2014/main" id="{B409EF73-21BA-B41B-DFC7-9DB52779540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" name="Freeform 949">
                <a:extLst>
                  <a:ext uri="{FF2B5EF4-FFF2-40B4-BE49-F238E27FC236}">
                    <a16:creationId xmlns:a16="http://schemas.microsoft.com/office/drawing/2014/main" id="{26B82E01-D608-AA6F-A55C-85C877B9609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" name="Freeform 950">
                <a:extLst>
                  <a:ext uri="{FF2B5EF4-FFF2-40B4-BE49-F238E27FC236}">
                    <a16:creationId xmlns:a16="http://schemas.microsoft.com/office/drawing/2014/main" id="{732255BE-58F9-B56E-C05F-F9231C410B1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" name="Freeform 951">
                <a:extLst>
                  <a:ext uri="{FF2B5EF4-FFF2-40B4-BE49-F238E27FC236}">
                    <a16:creationId xmlns:a16="http://schemas.microsoft.com/office/drawing/2014/main" id="{E0895FBF-769B-5052-8C71-E5626E0D1DE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" name="Freeform 952">
                <a:extLst>
                  <a:ext uri="{FF2B5EF4-FFF2-40B4-BE49-F238E27FC236}">
                    <a16:creationId xmlns:a16="http://schemas.microsoft.com/office/drawing/2014/main" id="{B658518F-056E-3B0C-DB52-0C23F855BDB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" name="Freeform 953">
                <a:extLst>
                  <a:ext uri="{FF2B5EF4-FFF2-40B4-BE49-F238E27FC236}">
                    <a16:creationId xmlns:a16="http://schemas.microsoft.com/office/drawing/2014/main" id="{D1A8D835-0D91-FDC6-8EB7-1F3C8398EFC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" name="Freeform 954">
                <a:extLst>
                  <a:ext uri="{FF2B5EF4-FFF2-40B4-BE49-F238E27FC236}">
                    <a16:creationId xmlns:a16="http://schemas.microsoft.com/office/drawing/2014/main" id="{48723F5C-5BAE-FCD4-86C7-0B04D505DD5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" name="Freeform 955">
                <a:extLst>
                  <a:ext uri="{FF2B5EF4-FFF2-40B4-BE49-F238E27FC236}">
                    <a16:creationId xmlns:a16="http://schemas.microsoft.com/office/drawing/2014/main" id="{81010838-D626-CF17-D848-E3D2651B46F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" name="Freeform 956">
                <a:extLst>
                  <a:ext uri="{FF2B5EF4-FFF2-40B4-BE49-F238E27FC236}">
                    <a16:creationId xmlns:a16="http://schemas.microsoft.com/office/drawing/2014/main" id="{D6C3220A-EE83-E89E-448A-87BE8C0525B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" name="Freeform 957">
                <a:extLst>
                  <a:ext uri="{FF2B5EF4-FFF2-40B4-BE49-F238E27FC236}">
                    <a16:creationId xmlns:a16="http://schemas.microsoft.com/office/drawing/2014/main" id="{668EB0F8-D3FF-1FF0-7BCC-5C7DDBDECE8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" name="Freeform 958">
                <a:extLst>
                  <a:ext uri="{FF2B5EF4-FFF2-40B4-BE49-F238E27FC236}">
                    <a16:creationId xmlns:a16="http://schemas.microsoft.com/office/drawing/2014/main" id="{00CC2BD6-F675-D61C-67AE-9BD659DCA85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" name="Freeform 959">
                <a:extLst>
                  <a:ext uri="{FF2B5EF4-FFF2-40B4-BE49-F238E27FC236}">
                    <a16:creationId xmlns:a16="http://schemas.microsoft.com/office/drawing/2014/main" id="{ACF7BCC6-E532-38B8-0B02-FAC33F04F86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" name="Freeform 960">
                <a:extLst>
                  <a:ext uri="{FF2B5EF4-FFF2-40B4-BE49-F238E27FC236}">
                    <a16:creationId xmlns:a16="http://schemas.microsoft.com/office/drawing/2014/main" id="{1B27670E-3FC9-8A8E-C042-B861CFCC551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" name="Freeform 961">
                <a:extLst>
                  <a:ext uri="{FF2B5EF4-FFF2-40B4-BE49-F238E27FC236}">
                    <a16:creationId xmlns:a16="http://schemas.microsoft.com/office/drawing/2014/main" id="{B3EFC44F-89D3-2C50-8586-D9C2D8F2FA1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" name="Freeform 962">
                <a:extLst>
                  <a:ext uri="{FF2B5EF4-FFF2-40B4-BE49-F238E27FC236}">
                    <a16:creationId xmlns:a16="http://schemas.microsoft.com/office/drawing/2014/main" id="{65CDB3AB-6D85-3D1F-3536-E25C57D33B9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" name="Freeform 963">
                <a:extLst>
                  <a:ext uri="{FF2B5EF4-FFF2-40B4-BE49-F238E27FC236}">
                    <a16:creationId xmlns:a16="http://schemas.microsoft.com/office/drawing/2014/main" id="{AF771454-3B9A-BD6E-ABE8-3D9FCA23851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" name="Freeform 964">
                <a:extLst>
                  <a:ext uri="{FF2B5EF4-FFF2-40B4-BE49-F238E27FC236}">
                    <a16:creationId xmlns:a16="http://schemas.microsoft.com/office/drawing/2014/main" id="{A87E6EE3-9918-9539-9BFE-D7CC860498E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" name="Freeform 965">
                <a:extLst>
                  <a:ext uri="{FF2B5EF4-FFF2-40B4-BE49-F238E27FC236}">
                    <a16:creationId xmlns:a16="http://schemas.microsoft.com/office/drawing/2014/main" id="{EF917605-B365-F6D5-2944-A17CAF9BE8B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" name="Freeform 966">
                <a:extLst>
                  <a:ext uri="{FF2B5EF4-FFF2-40B4-BE49-F238E27FC236}">
                    <a16:creationId xmlns:a16="http://schemas.microsoft.com/office/drawing/2014/main" id="{AB9C0D36-3B3E-698B-AC5B-7292FFA06FB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4" name="Freeform 967">
                <a:extLst>
                  <a:ext uri="{FF2B5EF4-FFF2-40B4-BE49-F238E27FC236}">
                    <a16:creationId xmlns:a16="http://schemas.microsoft.com/office/drawing/2014/main" id="{914C90A8-79A3-EB20-0CB5-F9B07AE11E4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5" name="Freeform 968">
                <a:extLst>
                  <a:ext uri="{FF2B5EF4-FFF2-40B4-BE49-F238E27FC236}">
                    <a16:creationId xmlns:a16="http://schemas.microsoft.com/office/drawing/2014/main" id="{BCC77EBC-BF9D-AB61-ECE0-AAD41F0823D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6" name="Freeform 969">
                <a:extLst>
                  <a:ext uri="{FF2B5EF4-FFF2-40B4-BE49-F238E27FC236}">
                    <a16:creationId xmlns:a16="http://schemas.microsoft.com/office/drawing/2014/main" id="{CA48175C-1E9A-06E1-C5AA-55766B21327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7" name="Freeform 970">
                <a:extLst>
                  <a:ext uri="{FF2B5EF4-FFF2-40B4-BE49-F238E27FC236}">
                    <a16:creationId xmlns:a16="http://schemas.microsoft.com/office/drawing/2014/main" id="{18BDC9C0-601E-86C5-1791-07A3CCFBF28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8" name="Freeform 971">
                <a:extLst>
                  <a:ext uri="{FF2B5EF4-FFF2-40B4-BE49-F238E27FC236}">
                    <a16:creationId xmlns:a16="http://schemas.microsoft.com/office/drawing/2014/main" id="{56DE75BC-BC32-0996-DE54-F7D0D457786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9" name="Freeform 972">
                <a:extLst>
                  <a:ext uri="{FF2B5EF4-FFF2-40B4-BE49-F238E27FC236}">
                    <a16:creationId xmlns:a16="http://schemas.microsoft.com/office/drawing/2014/main" id="{FE77B109-85A0-04D9-48F8-8CEE9228511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0" name="Freeform 973">
                <a:extLst>
                  <a:ext uri="{FF2B5EF4-FFF2-40B4-BE49-F238E27FC236}">
                    <a16:creationId xmlns:a16="http://schemas.microsoft.com/office/drawing/2014/main" id="{00F7CB10-83CB-E442-1AE9-D2284755C5A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1" name="Freeform 974">
                <a:extLst>
                  <a:ext uri="{FF2B5EF4-FFF2-40B4-BE49-F238E27FC236}">
                    <a16:creationId xmlns:a16="http://schemas.microsoft.com/office/drawing/2014/main" id="{B440F86D-C129-B6F4-F303-81BD1B340E2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2" name="Freeform 975">
                <a:extLst>
                  <a:ext uri="{FF2B5EF4-FFF2-40B4-BE49-F238E27FC236}">
                    <a16:creationId xmlns:a16="http://schemas.microsoft.com/office/drawing/2014/main" id="{8723587B-EBA6-2BA3-FB31-389B1BD0D70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3" name="Freeform 976">
                <a:extLst>
                  <a:ext uri="{FF2B5EF4-FFF2-40B4-BE49-F238E27FC236}">
                    <a16:creationId xmlns:a16="http://schemas.microsoft.com/office/drawing/2014/main" id="{954BCFD1-562E-BD39-6202-95AC599D200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4" name="Freeform 977">
                <a:extLst>
                  <a:ext uri="{FF2B5EF4-FFF2-40B4-BE49-F238E27FC236}">
                    <a16:creationId xmlns:a16="http://schemas.microsoft.com/office/drawing/2014/main" id="{77CC9FF9-D53C-E770-91ED-215F7CB1044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5" name="Freeform 978">
                <a:extLst>
                  <a:ext uri="{FF2B5EF4-FFF2-40B4-BE49-F238E27FC236}">
                    <a16:creationId xmlns:a16="http://schemas.microsoft.com/office/drawing/2014/main" id="{00FA908B-BBBC-2CB2-DDE8-3D0CC0B8F15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6" name="Freeform 979">
                <a:extLst>
                  <a:ext uri="{FF2B5EF4-FFF2-40B4-BE49-F238E27FC236}">
                    <a16:creationId xmlns:a16="http://schemas.microsoft.com/office/drawing/2014/main" id="{99918132-EFA1-7644-5D65-D15762591EE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7" name="Freeform 980">
                <a:extLst>
                  <a:ext uri="{FF2B5EF4-FFF2-40B4-BE49-F238E27FC236}">
                    <a16:creationId xmlns:a16="http://schemas.microsoft.com/office/drawing/2014/main" id="{863CB56B-88DA-D371-191D-7556F1B0097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8" name="Freeform 981">
                <a:extLst>
                  <a:ext uri="{FF2B5EF4-FFF2-40B4-BE49-F238E27FC236}">
                    <a16:creationId xmlns:a16="http://schemas.microsoft.com/office/drawing/2014/main" id="{6A360648-4E41-D730-E4D5-A3C7834153B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9" name="Freeform 982">
                <a:extLst>
                  <a:ext uri="{FF2B5EF4-FFF2-40B4-BE49-F238E27FC236}">
                    <a16:creationId xmlns:a16="http://schemas.microsoft.com/office/drawing/2014/main" id="{B77D01F0-12DB-72D7-F332-F4F3BEF65A3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0" name="Freeform 983">
                <a:extLst>
                  <a:ext uri="{FF2B5EF4-FFF2-40B4-BE49-F238E27FC236}">
                    <a16:creationId xmlns:a16="http://schemas.microsoft.com/office/drawing/2014/main" id="{41B8F70C-DA8C-DE3E-B758-A84650A9D55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1" name="Freeform 984">
                <a:extLst>
                  <a:ext uri="{FF2B5EF4-FFF2-40B4-BE49-F238E27FC236}">
                    <a16:creationId xmlns:a16="http://schemas.microsoft.com/office/drawing/2014/main" id="{0E8A6F08-245C-F9E8-60EA-3FB10E74CB0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3" name="Freeform 985">
                <a:extLst>
                  <a:ext uri="{FF2B5EF4-FFF2-40B4-BE49-F238E27FC236}">
                    <a16:creationId xmlns:a16="http://schemas.microsoft.com/office/drawing/2014/main" id="{FAAD8F8C-C384-0653-7C29-C3A918D34EE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4" name="Freeform 986">
                <a:extLst>
                  <a:ext uri="{FF2B5EF4-FFF2-40B4-BE49-F238E27FC236}">
                    <a16:creationId xmlns:a16="http://schemas.microsoft.com/office/drawing/2014/main" id="{8232F3CF-A5CC-C47E-F5B9-2BB31C44CBD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5" name="Freeform 987">
                <a:extLst>
                  <a:ext uri="{FF2B5EF4-FFF2-40B4-BE49-F238E27FC236}">
                    <a16:creationId xmlns:a16="http://schemas.microsoft.com/office/drawing/2014/main" id="{5FB70661-2515-17F9-6E5F-23F96450D8F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" name="Freeform 988">
                <a:extLst>
                  <a:ext uri="{FF2B5EF4-FFF2-40B4-BE49-F238E27FC236}">
                    <a16:creationId xmlns:a16="http://schemas.microsoft.com/office/drawing/2014/main" id="{32A8A4E9-BE69-6B18-89E5-C49FD67DB39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" name="Freeform 989">
                <a:extLst>
                  <a:ext uri="{FF2B5EF4-FFF2-40B4-BE49-F238E27FC236}">
                    <a16:creationId xmlns:a16="http://schemas.microsoft.com/office/drawing/2014/main" id="{F9F27FE0-73FD-8BAE-7BBD-7A6D210C195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8" name="Freeform 990">
                <a:extLst>
                  <a:ext uri="{FF2B5EF4-FFF2-40B4-BE49-F238E27FC236}">
                    <a16:creationId xmlns:a16="http://schemas.microsoft.com/office/drawing/2014/main" id="{22363DC5-F42C-3741-B14E-F16061D49F2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" name="Freeform 991">
                <a:extLst>
                  <a:ext uri="{FF2B5EF4-FFF2-40B4-BE49-F238E27FC236}">
                    <a16:creationId xmlns:a16="http://schemas.microsoft.com/office/drawing/2014/main" id="{87ADA79C-8841-E3D5-9B6D-CDB4DD51C01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0" name="Freeform 992">
                <a:extLst>
                  <a:ext uri="{FF2B5EF4-FFF2-40B4-BE49-F238E27FC236}">
                    <a16:creationId xmlns:a16="http://schemas.microsoft.com/office/drawing/2014/main" id="{5E083962-74A7-1F7E-8410-E8DE5DA345E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sp>
        <p:nvSpPr>
          <p:cNvPr id="247" name="Picture Placeholder 246"/>
          <p:cNvSpPr>
            <a:spLocks noGrp="1"/>
          </p:cNvSpPr>
          <p:nvPr>
            <p:ph type="pic" sz="quarter" idx="11"/>
          </p:nvPr>
        </p:nvSpPr>
        <p:spPr>
          <a:xfrm>
            <a:off x="8178263" y="0"/>
            <a:ext cx="4013736" cy="6858000"/>
          </a:xfrm>
          <a:custGeom>
            <a:avLst/>
            <a:gdLst>
              <a:gd name="connsiteX0" fmla="*/ 14091 w 4013736"/>
              <a:gd name="connsiteY0" fmla="*/ 0 h 6858000"/>
              <a:gd name="connsiteX1" fmla="*/ 3015113 w 4013736"/>
              <a:gd name="connsiteY1" fmla="*/ 0 h 6858000"/>
              <a:gd name="connsiteX2" fmla="*/ 4013736 w 4013736"/>
              <a:gd name="connsiteY2" fmla="*/ 0 h 6858000"/>
              <a:gd name="connsiteX3" fmla="*/ 4013736 w 4013736"/>
              <a:gd name="connsiteY3" fmla="*/ 769663 h 6858000"/>
              <a:gd name="connsiteX4" fmla="*/ 4013736 w 4013736"/>
              <a:gd name="connsiteY4" fmla="*/ 816322 h 6858000"/>
              <a:gd name="connsiteX5" fmla="*/ 4013736 w 4013736"/>
              <a:gd name="connsiteY5" fmla="*/ 2308603 h 6858000"/>
              <a:gd name="connsiteX6" fmla="*/ 4013736 w 4013736"/>
              <a:gd name="connsiteY6" fmla="*/ 3092531 h 6858000"/>
              <a:gd name="connsiteX7" fmla="*/ 4013736 w 4013736"/>
              <a:gd name="connsiteY7" fmla="*/ 4646246 h 6858000"/>
              <a:gd name="connsiteX8" fmla="*/ 4013736 w 4013736"/>
              <a:gd name="connsiteY8" fmla="*/ 5397419 h 6858000"/>
              <a:gd name="connsiteX9" fmla="*/ 4013736 w 4013736"/>
              <a:gd name="connsiteY9" fmla="*/ 6858000 h 6858000"/>
              <a:gd name="connsiteX10" fmla="*/ 3015113 w 4013736"/>
              <a:gd name="connsiteY10" fmla="*/ 6858000 h 6858000"/>
              <a:gd name="connsiteX11" fmla="*/ 626883 w 4013736"/>
              <a:gd name="connsiteY11" fmla="*/ 6858000 h 6858000"/>
              <a:gd name="connsiteX12" fmla="*/ 496374 w 4013736"/>
              <a:gd name="connsiteY12" fmla="*/ 5014987 h 6858000"/>
              <a:gd name="connsiteX13" fmla="*/ 0 w 4013736"/>
              <a:gd name="connsiteY13" fmla="*/ 4318526 h 6858000"/>
              <a:gd name="connsiteX14" fmla="*/ 859788 w 4013736"/>
              <a:gd name="connsiteY14" fmla="*/ 3072479 h 6858000"/>
              <a:gd name="connsiteX15" fmla="*/ 412167 w 4013736"/>
              <a:gd name="connsiteY15" fmla="*/ 2631861 h 6858000"/>
              <a:gd name="connsiteX16" fmla="*/ 403302 w 4013736"/>
              <a:gd name="connsiteY16" fmla="*/ 1201038 h 6858000"/>
              <a:gd name="connsiteX17" fmla="*/ 119662 w 4013736"/>
              <a:gd name="connsiteY17" fmla="*/ 769896 h 6858000"/>
              <a:gd name="connsiteX18" fmla="*/ 407735 w 4013736"/>
              <a:gd name="connsiteY18" fmla="*/ 253474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013736" h="6858000">
                <a:moveTo>
                  <a:pt x="14091" y="0"/>
                </a:moveTo>
                <a:lnTo>
                  <a:pt x="3015113" y="0"/>
                </a:lnTo>
                <a:lnTo>
                  <a:pt x="4013736" y="0"/>
                </a:lnTo>
                <a:lnTo>
                  <a:pt x="4013736" y="769663"/>
                </a:lnTo>
                <a:lnTo>
                  <a:pt x="4013736" y="816322"/>
                </a:lnTo>
                <a:lnTo>
                  <a:pt x="4013736" y="2308603"/>
                </a:lnTo>
                <a:lnTo>
                  <a:pt x="4013736" y="3092531"/>
                </a:lnTo>
                <a:lnTo>
                  <a:pt x="4013736" y="4646246"/>
                </a:lnTo>
                <a:lnTo>
                  <a:pt x="4013736" y="5397419"/>
                </a:lnTo>
                <a:lnTo>
                  <a:pt x="4013736" y="6858000"/>
                </a:lnTo>
                <a:lnTo>
                  <a:pt x="3015113" y="6858000"/>
                </a:lnTo>
                <a:lnTo>
                  <a:pt x="626883" y="6858000"/>
                </a:lnTo>
                <a:cubicBezTo>
                  <a:pt x="543317" y="5773038"/>
                  <a:pt x="529945" y="5509301"/>
                  <a:pt x="496374" y="5014987"/>
                </a:cubicBezTo>
                <a:cubicBezTo>
                  <a:pt x="223482" y="4596478"/>
                  <a:pt x="462396" y="4916281"/>
                  <a:pt x="0" y="4318526"/>
                </a:cubicBezTo>
                <a:lnTo>
                  <a:pt x="859788" y="3072479"/>
                </a:lnTo>
                <a:cubicBezTo>
                  <a:pt x="584680" y="2804001"/>
                  <a:pt x="635238" y="2861645"/>
                  <a:pt x="412167" y="2631861"/>
                </a:cubicBezTo>
                <a:cubicBezTo>
                  <a:pt x="401494" y="1693772"/>
                  <a:pt x="400348" y="1524789"/>
                  <a:pt x="403302" y="1201038"/>
                </a:cubicBezTo>
                <a:cubicBezTo>
                  <a:pt x="216832" y="930193"/>
                  <a:pt x="206083" y="924665"/>
                  <a:pt x="119662" y="769896"/>
                </a:cubicBezTo>
                <a:cubicBezTo>
                  <a:pt x="233822" y="555115"/>
                  <a:pt x="290156" y="443382"/>
                  <a:pt x="407735" y="253474"/>
                </a:cubicBezTo>
                <a:close/>
              </a:path>
            </a:pathLst>
          </a:custGeom>
          <a:solidFill>
            <a:schemeClr val="bg2">
              <a:lumMod val="85000"/>
            </a:schemeClr>
          </a:solidFill>
        </p:spPr>
        <p:txBody>
          <a:bodyPr rtlCol="0">
            <a:noAutofit/>
          </a:bodyPr>
          <a:lstStyle/>
          <a:p>
            <a:pPr lvl="0"/>
            <a:endParaRPr lang="en-US" noProof="0"/>
          </a:p>
        </p:txBody>
      </p:sp>
      <p:sp>
        <p:nvSpPr>
          <p:cNvPr id="244" name="Picture Placeholder 243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4013734" cy="6858000"/>
          </a:xfrm>
          <a:custGeom>
            <a:avLst/>
            <a:gdLst>
              <a:gd name="connsiteX0" fmla="*/ 0 w 4013734"/>
              <a:gd name="connsiteY0" fmla="*/ 0 h 6858000"/>
              <a:gd name="connsiteX1" fmla="*/ 998620 w 4013734"/>
              <a:gd name="connsiteY1" fmla="*/ 0 h 6858000"/>
              <a:gd name="connsiteX2" fmla="*/ 3386851 w 4013734"/>
              <a:gd name="connsiteY2" fmla="*/ 0 h 6858000"/>
              <a:gd name="connsiteX3" fmla="*/ 3517360 w 4013734"/>
              <a:gd name="connsiteY3" fmla="*/ 1843013 h 6858000"/>
              <a:gd name="connsiteX4" fmla="*/ 4013734 w 4013734"/>
              <a:gd name="connsiteY4" fmla="*/ 2539474 h 6858000"/>
              <a:gd name="connsiteX5" fmla="*/ 3153946 w 4013734"/>
              <a:gd name="connsiteY5" fmla="*/ 3785521 h 6858000"/>
              <a:gd name="connsiteX6" fmla="*/ 3601567 w 4013734"/>
              <a:gd name="connsiteY6" fmla="*/ 4226139 h 6858000"/>
              <a:gd name="connsiteX7" fmla="*/ 3610432 w 4013734"/>
              <a:gd name="connsiteY7" fmla="*/ 5656962 h 6858000"/>
              <a:gd name="connsiteX8" fmla="*/ 3894072 w 4013734"/>
              <a:gd name="connsiteY8" fmla="*/ 6088104 h 6858000"/>
              <a:gd name="connsiteX9" fmla="*/ 3605999 w 4013734"/>
              <a:gd name="connsiteY9" fmla="*/ 6604526 h 6858000"/>
              <a:gd name="connsiteX10" fmla="*/ 3999643 w 4013734"/>
              <a:gd name="connsiteY10" fmla="*/ 6858000 h 6858000"/>
              <a:gd name="connsiteX11" fmla="*/ 998620 w 4013734"/>
              <a:gd name="connsiteY11" fmla="*/ 6858000 h 6858000"/>
              <a:gd name="connsiteX12" fmla="*/ 0 w 4013734"/>
              <a:gd name="connsiteY12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013734" h="6858000">
                <a:moveTo>
                  <a:pt x="0" y="0"/>
                </a:moveTo>
                <a:lnTo>
                  <a:pt x="998620" y="0"/>
                </a:lnTo>
                <a:lnTo>
                  <a:pt x="3386851" y="0"/>
                </a:lnTo>
                <a:cubicBezTo>
                  <a:pt x="3470417" y="1084962"/>
                  <a:pt x="3483789" y="1348699"/>
                  <a:pt x="3517360" y="1843013"/>
                </a:cubicBezTo>
                <a:cubicBezTo>
                  <a:pt x="3790252" y="2261522"/>
                  <a:pt x="3551339" y="1941719"/>
                  <a:pt x="4013734" y="2539474"/>
                </a:cubicBezTo>
                <a:lnTo>
                  <a:pt x="3153946" y="3785521"/>
                </a:lnTo>
                <a:cubicBezTo>
                  <a:pt x="3429054" y="4053999"/>
                  <a:pt x="3378496" y="3996355"/>
                  <a:pt x="3601567" y="4226139"/>
                </a:cubicBezTo>
                <a:cubicBezTo>
                  <a:pt x="3612240" y="5164228"/>
                  <a:pt x="3613386" y="5333211"/>
                  <a:pt x="3610432" y="5656962"/>
                </a:cubicBezTo>
                <a:cubicBezTo>
                  <a:pt x="3796902" y="5927807"/>
                  <a:pt x="3807651" y="5933335"/>
                  <a:pt x="3894072" y="6088104"/>
                </a:cubicBezTo>
                <a:cubicBezTo>
                  <a:pt x="3779913" y="6302885"/>
                  <a:pt x="3723578" y="6414618"/>
                  <a:pt x="3605999" y="6604526"/>
                </a:cubicBezTo>
                <a:lnTo>
                  <a:pt x="3999643" y="6858000"/>
                </a:lnTo>
                <a:lnTo>
                  <a:pt x="99862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2">
              <a:lumMod val="85000"/>
            </a:schemeClr>
          </a:solidFill>
        </p:spPr>
        <p:txBody>
          <a:bodyPr rtlCol="0">
            <a:noAutofit/>
          </a:bodyPr>
          <a:lstStyle/>
          <a:p>
            <a:pPr lvl="0"/>
            <a:endParaRPr lang="en-US" noProof="0"/>
          </a:p>
        </p:txBody>
      </p:sp>
      <p:sp>
        <p:nvSpPr>
          <p:cNvPr id="232" name="Title 1"/>
          <p:cNvSpPr>
            <a:spLocks noGrp="1"/>
          </p:cNvSpPr>
          <p:nvPr>
            <p:ph type="title"/>
          </p:nvPr>
        </p:nvSpPr>
        <p:spPr>
          <a:xfrm>
            <a:off x="4714039" y="1342275"/>
            <a:ext cx="2763921" cy="2086725"/>
          </a:xfrm>
        </p:spPr>
        <p:txBody>
          <a:bodyPr>
            <a:spAutoFit/>
          </a:bodyPr>
          <a:lstStyle>
            <a:lvl1pPr algn="ctr"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576589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6">
            <a:extLst>
              <a:ext uri="{FF2B5EF4-FFF2-40B4-BE49-F238E27FC236}">
                <a16:creationId xmlns:a16="http://schemas.microsoft.com/office/drawing/2014/main" id="{B763D83B-3545-C897-FF8D-763042A34AE3}"/>
              </a:ext>
            </a:extLst>
          </p:cNvPr>
          <p:cNvSpPr/>
          <p:nvPr userDrawn="1"/>
        </p:nvSpPr>
        <p:spPr>
          <a:xfrm rot="19925363">
            <a:off x="-1397000" y="1992313"/>
            <a:ext cx="14986000" cy="2873375"/>
          </a:xfrm>
          <a:custGeom>
            <a:avLst/>
            <a:gdLst>
              <a:gd name="connsiteX0" fmla="*/ 2703923 w 3245936"/>
              <a:gd name="connsiteY0" fmla="*/ 506554 h 622144"/>
              <a:gd name="connsiteX1" fmla="*/ 2600434 w 3245936"/>
              <a:gd name="connsiteY1" fmla="*/ 616358 h 622144"/>
              <a:gd name="connsiteX2" fmla="*/ 2601206 w 3245936"/>
              <a:gd name="connsiteY2" fmla="*/ 617853 h 622144"/>
              <a:gd name="connsiteX3" fmla="*/ 2780628 w 3245936"/>
              <a:gd name="connsiteY3" fmla="*/ 603185 h 622144"/>
              <a:gd name="connsiteX4" fmla="*/ 2780647 w 3245936"/>
              <a:gd name="connsiteY4" fmla="*/ 602566 h 622144"/>
              <a:gd name="connsiteX5" fmla="*/ 2781685 w 3245936"/>
              <a:gd name="connsiteY5" fmla="*/ 600842 h 622144"/>
              <a:gd name="connsiteX6" fmla="*/ 2707962 w 3245936"/>
              <a:gd name="connsiteY6" fmla="*/ 506706 h 622144"/>
              <a:gd name="connsiteX7" fmla="*/ 2705247 w 3245936"/>
              <a:gd name="connsiteY7" fmla="*/ 507163 h 622144"/>
              <a:gd name="connsiteX8" fmla="*/ 2703923 w 3245936"/>
              <a:gd name="connsiteY8" fmla="*/ 506554 h 622144"/>
              <a:gd name="connsiteX9" fmla="*/ 2621056 w 3245936"/>
              <a:gd name="connsiteY9" fmla="*/ 495514 h 622144"/>
              <a:gd name="connsiteX10" fmla="*/ 2621056 w 3245936"/>
              <a:gd name="connsiteY10" fmla="*/ 495676 h 622144"/>
              <a:gd name="connsiteX11" fmla="*/ 2617379 w 3245936"/>
              <a:gd name="connsiteY11" fmla="*/ 498372 h 622144"/>
              <a:gd name="connsiteX12" fmla="*/ 2598663 w 3245936"/>
              <a:gd name="connsiteY12" fmla="*/ 615167 h 622144"/>
              <a:gd name="connsiteX13" fmla="*/ 2599882 w 3245936"/>
              <a:gd name="connsiteY13" fmla="*/ 615720 h 622144"/>
              <a:gd name="connsiteX14" fmla="*/ 2703371 w 3245936"/>
              <a:gd name="connsiteY14" fmla="*/ 505934 h 622144"/>
              <a:gd name="connsiteX15" fmla="*/ 2702571 w 3245936"/>
              <a:gd name="connsiteY15" fmla="*/ 503649 h 622144"/>
              <a:gd name="connsiteX16" fmla="*/ 2777676 w 3245936"/>
              <a:gd name="connsiteY16" fmla="*/ 476626 h 622144"/>
              <a:gd name="connsiteX17" fmla="*/ 2709486 w 3245936"/>
              <a:gd name="connsiteY17" fmla="*/ 502820 h 622144"/>
              <a:gd name="connsiteX18" fmla="*/ 2709524 w 3245936"/>
              <a:gd name="connsiteY18" fmla="*/ 504487 h 622144"/>
              <a:gd name="connsiteX19" fmla="*/ 2708486 w 3245936"/>
              <a:gd name="connsiteY19" fmla="*/ 506211 h 622144"/>
              <a:gd name="connsiteX20" fmla="*/ 2782209 w 3245936"/>
              <a:gd name="connsiteY20" fmla="*/ 600356 h 622144"/>
              <a:gd name="connsiteX21" fmla="*/ 2783505 w 3245936"/>
              <a:gd name="connsiteY21" fmla="*/ 599851 h 622144"/>
              <a:gd name="connsiteX22" fmla="*/ 2492335 w 3245936"/>
              <a:gd name="connsiteY22" fmla="*/ 472006 h 622144"/>
              <a:gd name="connsiteX23" fmla="*/ 2491373 w 3245936"/>
              <a:gd name="connsiteY23" fmla="*/ 473530 h 622144"/>
              <a:gd name="connsiteX24" fmla="*/ 2596024 w 3245936"/>
              <a:gd name="connsiteY24" fmla="*/ 615510 h 622144"/>
              <a:gd name="connsiteX25" fmla="*/ 2597920 w 3245936"/>
              <a:gd name="connsiteY25" fmla="*/ 615120 h 622144"/>
              <a:gd name="connsiteX26" fmla="*/ 2616646 w 3245936"/>
              <a:gd name="connsiteY26" fmla="*/ 498305 h 622144"/>
              <a:gd name="connsiteX27" fmla="*/ 2614065 w 3245936"/>
              <a:gd name="connsiteY27" fmla="*/ 494600 h 622144"/>
              <a:gd name="connsiteX28" fmla="*/ 2688226 w 3245936"/>
              <a:gd name="connsiteY28" fmla="*/ 466025 h 622144"/>
              <a:gd name="connsiteX29" fmla="*/ 2620961 w 3245936"/>
              <a:gd name="connsiteY29" fmla="*/ 493933 h 622144"/>
              <a:gd name="connsiteX30" fmla="*/ 2621065 w 3245936"/>
              <a:gd name="connsiteY30" fmla="*/ 494905 h 622144"/>
              <a:gd name="connsiteX31" fmla="*/ 2702571 w 3245936"/>
              <a:gd name="connsiteY31" fmla="*/ 503029 h 622144"/>
              <a:gd name="connsiteX32" fmla="*/ 2702571 w 3245936"/>
              <a:gd name="connsiteY32" fmla="*/ 502868 h 622144"/>
              <a:gd name="connsiteX33" fmla="*/ 2704295 w 3245936"/>
              <a:gd name="connsiteY33" fmla="*/ 500591 h 622144"/>
              <a:gd name="connsiteX34" fmla="*/ 2552524 w 3245936"/>
              <a:gd name="connsiteY34" fmla="*/ 451432 h 622144"/>
              <a:gd name="connsiteX35" fmla="*/ 2492468 w 3245936"/>
              <a:gd name="connsiteY35" fmla="*/ 470368 h 622144"/>
              <a:gd name="connsiteX36" fmla="*/ 2492440 w 3245936"/>
              <a:gd name="connsiteY36" fmla="*/ 471273 h 622144"/>
              <a:gd name="connsiteX37" fmla="*/ 2614179 w 3245936"/>
              <a:gd name="connsiteY37" fmla="*/ 493866 h 622144"/>
              <a:gd name="connsiteX38" fmla="*/ 2614445 w 3245936"/>
              <a:gd name="connsiteY38" fmla="*/ 493276 h 622144"/>
              <a:gd name="connsiteX39" fmla="*/ 2855228 w 3245936"/>
              <a:gd name="connsiteY39" fmla="*/ 450032 h 622144"/>
              <a:gd name="connsiteX40" fmla="*/ 2852294 w 3245936"/>
              <a:gd name="connsiteY40" fmla="*/ 450690 h 622144"/>
              <a:gd name="connsiteX41" fmla="*/ 2852094 w 3245936"/>
              <a:gd name="connsiteY41" fmla="*/ 450594 h 622144"/>
              <a:gd name="connsiteX42" fmla="*/ 2785953 w 3245936"/>
              <a:gd name="connsiteY42" fmla="*/ 600346 h 622144"/>
              <a:gd name="connsiteX43" fmla="*/ 2787210 w 3245936"/>
              <a:gd name="connsiteY43" fmla="*/ 601642 h 622144"/>
              <a:gd name="connsiteX44" fmla="*/ 2936153 w 3245936"/>
              <a:gd name="connsiteY44" fmla="*/ 540996 h 622144"/>
              <a:gd name="connsiteX45" fmla="*/ 2936076 w 3245936"/>
              <a:gd name="connsiteY45" fmla="*/ 539263 h 622144"/>
              <a:gd name="connsiteX46" fmla="*/ 2936896 w 3245936"/>
              <a:gd name="connsiteY46" fmla="*/ 537758 h 622144"/>
              <a:gd name="connsiteX47" fmla="*/ 2849989 w 3245936"/>
              <a:gd name="connsiteY47" fmla="*/ 448851 h 622144"/>
              <a:gd name="connsiteX48" fmla="*/ 2778561 w 3245936"/>
              <a:gd name="connsiteY48" fmla="*/ 476283 h 622144"/>
              <a:gd name="connsiteX49" fmla="*/ 2784400 w 3245936"/>
              <a:gd name="connsiteY49" fmla="*/ 599870 h 622144"/>
              <a:gd name="connsiteX50" fmla="*/ 2784924 w 3245936"/>
              <a:gd name="connsiteY50" fmla="*/ 599889 h 622144"/>
              <a:gd name="connsiteX51" fmla="*/ 2785143 w 3245936"/>
              <a:gd name="connsiteY51" fmla="*/ 599984 h 622144"/>
              <a:gd name="connsiteX52" fmla="*/ 2851294 w 3245936"/>
              <a:gd name="connsiteY52" fmla="*/ 450232 h 622144"/>
              <a:gd name="connsiteX53" fmla="*/ 2849989 w 3245936"/>
              <a:gd name="connsiteY53" fmla="*/ 448851 h 622144"/>
              <a:gd name="connsiteX54" fmla="*/ 2856571 w 3245936"/>
              <a:gd name="connsiteY54" fmla="*/ 448061 h 622144"/>
              <a:gd name="connsiteX55" fmla="*/ 2855771 w 3245936"/>
              <a:gd name="connsiteY55" fmla="*/ 449518 h 622144"/>
              <a:gd name="connsiteX56" fmla="*/ 2937438 w 3245936"/>
              <a:gd name="connsiteY56" fmla="*/ 537262 h 622144"/>
              <a:gd name="connsiteX57" fmla="*/ 2939534 w 3245936"/>
              <a:gd name="connsiteY57" fmla="*/ 536567 h 622144"/>
              <a:gd name="connsiteX58" fmla="*/ 2944630 w 3245936"/>
              <a:gd name="connsiteY58" fmla="*/ 465187 h 622144"/>
              <a:gd name="connsiteX59" fmla="*/ 2944363 w 3245936"/>
              <a:gd name="connsiteY59" fmla="*/ 465187 h 622144"/>
              <a:gd name="connsiteX60" fmla="*/ 2941667 w 3245936"/>
              <a:gd name="connsiteY60" fmla="*/ 461453 h 622144"/>
              <a:gd name="connsiteX61" fmla="*/ 2570259 w 3245936"/>
              <a:gd name="connsiteY61" fmla="*/ 445841 h 622144"/>
              <a:gd name="connsiteX62" fmla="*/ 2553533 w 3245936"/>
              <a:gd name="connsiteY62" fmla="*/ 451109 h 622144"/>
              <a:gd name="connsiteX63" fmla="*/ 2614846 w 3245936"/>
              <a:gd name="connsiteY63" fmla="*/ 492504 h 622144"/>
              <a:gd name="connsiteX64" fmla="*/ 1130051 w 3245936"/>
              <a:gd name="connsiteY64" fmla="*/ 445003 h 622144"/>
              <a:gd name="connsiteX65" fmla="*/ 1126231 w 3245936"/>
              <a:gd name="connsiteY65" fmla="*/ 447108 h 622144"/>
              <a:gd name="connsiteX66" fmla="*/ 1104800 w 3245936"/>
              <a:gd name="connsiteY66" fmla="*/ 528270 h 622144"/>
              <a:gd name="connsiteX67" fmla="*/ 1106476 w 3245936"/>
              <a:gd name="connsiteY67" fmla="*/ 529499 h 622144"/>
              <a:gd name="connsiteX68" fmla="*/ 1204774 w 3245936"/>
              <a:gd name="connsiteY68" fmla="*/ 472540 h 622144"/>
              <a:gd name="connsiteX69" fmla="*/ 1204488 w 3245936"/>
              <a:gd name="connsiteY69" fmla="*/ 470301 h 622144"/>
              <a:gd name="connsiteX70" fmla="*/ 1204507 w 3245936"/>
              <a:gd name="connsiteY70" fmla="*/ 470235 h 622144"/>
              <a:gd name="connsiteX71" fmla="*/ 1123316 w 3245936"/>
              <a:gd name="connsiteY71" fmla="*/ 444203 h 622144"/>
              <a:gd name="connsiteX72" fmla="*/ 974031 w 3245936"/>
              <a:gd name="connsiteY72" fmla="*/ 451509 h 622144"/>
              <a:gd name="connsiteX73" fmla="*/ 974002 w 3245936"/>
              <a:gd name="connsiteY73" fmla="*/ 452061 h 622144"/>
              <a:gd name="connsiteX74" fmla="*/ 973717 w 3245936"/>
              <a:gd name="connsiteY74" fmla="*/ 452690 h 622144"/>
              <a:gd name="connsiteX75" fmla="*/ 1100799 w 3245936"/>
              <a:gd name="connsiteY75" fmla="*/ 529376 h 622144"/>
              <a:gd name="connsiteX76" fmla="*/ 1104228 w 3245936"/>
              <a:gd name="connsiteY76" fmla="*/ 528070 h 622144"/>
              <a:gd name="connsiteX77" fmla="*/ 1125650 w 3245936"/>
              <a:gd name="connsiteY77" fmla="*/ 446908 h 622144"/>
              <a:gd name="connsiteX78" fmla="*/ 1123316 w 3245936"/>
              <a:gd name="connsiteY78" fmla="*/ 444203 h 622144"/>
              <a:gd name="connsiteX79" fmla="*/ 2760302 w 3245936"/>
              <a:gd name="connsiteY79" fmla="*/ 436145 h 622144"/>
              <a:gd name="connsiteX80" fmla="*/ 2688798 w 3245936"/>
              <a:gd name="connsiteY80" fmla="*/ 465796 h 622144"/>
              <a:gd name="connsiteX81" fmla="*/ 2704866 w 3245936"/>
              <a:gd name="connsiteY81" fmla="*/ 500381 h 622144"/>
              <a:gd name="connsiteX82" fmla="*/ 2706857 w 3245936"/>
              <a:gd name="connsiteY82" fmla="*/ 500201 h 622144"/>
              <a:gd name="connsiteX83" fmla="*/ 2707952 w 3245936"/>
              <a:gd name="connsiteY83" fmla="*/ 500696 h 622144"/>
              <a:gd name="connsiteX84" fmla="*/ 2773389 w 3245936"/>
              <a:gd name="connsiteY84" fmla="*/ 432125 h 622144"/>
              <a:gd name="connsiteX85" fmla="*/ 2708676 w 3245936"/>
              <a:gd name="connsiteY85" fmla="*/ 501363 h 622144"/>
              <a:gd name="connsiteX86" fmla="*/ 2709181 w 3245936"/>
              <a:gd name="connsiteY86" fmla="*/ 502039 h 622144"/>
              <a:gd name="connsiteX87" fmla="*/ 2777647 w 3245936"/>
              <a:gd name="connsiteY87" fmla="*/ 475740 h 622144"/>
              <a:gd name="connsiteX88" fmla="*/ 2775637 w 3245936"/>
              <a:gd name="connsiteY88" fmla="*/ 433183 h 622144"/>
              <a:gd name="connsiteX89" fmla="*/ 2775104 w 3245936"/>
              <a:gd name="connsiteY89" fmla="*/ 433163 h 622144"/>
              <a:gd name="connsiteX90" fmla="*/ 2773389 w 3245936"/>
              <a:gd name="connsiteY90" fmla="*/ 432125 h 622144"/>
              <a:gd name="connsiteX91" fmla="*/ 3069379 w 3245936"/>
              <a:gd name="connsiteY91" fmla="*/ 432040 h 622144"/>
              <a:gd name="connsiteX92" fmla="*/ 2948678 w 3245936"/>
              <a:gd name="connsiteY92" fmla="*/ 461243 h 622144"/>
              <a:gd name="connsiteX93" fmla="*/ 2948630 w 3245936"/>
              <a:gd name="connsiteY93" fmla="*/ 462520 h 622144"/>
              <a:gd name="connsiteX94" fmla="*/ 2945201 w 3245936"/>
              <a:gd name="connsiteY94" fmla="*/ 465206 h 622144"/>
              <a:gd name="connsiteX95" fmla="*/ 2940096 w 3245936"/>
              <a:gd name="connsiteY95" fmla="*/ 536586 h 622144"/>
              <a:gd name="connsiteX96" fmla="*/ 2940362 w 3245936"/>
              <a:gd name="connsiteY96" fmla="*/ 536605 h 622144"/>
              <a:gd name="connsiteX97" fmla="*/ 2941972 w 3245936"/>
              <a:gd name="connsiteY97" fmla="*/ 537519 h 622144"/>
              <a:gd name="connsiteX98" fmla="*/ 3069655 w 3245936"/>
              <a:gd name="connsiteY98" fmla="*/ 432763 h 622144"/>
              <a:gd name="connsiteX99" fmla="*/ 3069379 w 3245936"/>
              <a:gd name="connsiteY99" fmla="*/ 432040 h 622144"/>
              <a:gd name="connsiteX100" fmla="*/ 2784496 w 3245936"/>
              <a:gd name="connsiteY100" fmla="*/ 431640 h 622144"/>
              <a:gd name="connsiteX101" fmla="*/ 2780323 w 3245936"/>
              <a:gd name="connsiteY101" fmla="*/ 434068 h 622144"/>
              <a:gd name="connsiteX102" fmla="*/ 2778094 w 3245936"/>
              <a:gd name="connsiteY102" fmla="*/ 432440 h 622144"/>
              <a:gd name="connsiteX103" fmla="*/ 2776523 w 3245936"/>
              <a:gd name="connsiteY103" fmla="*/ 433221 h 622144"/>
              <a:gd name="connsiteX104" fmla="*/ 2778514 w 3245936"/>
              <a:gd name="connsiteY104" fmla="*/ 475397 h 622144"/>
              <a:gd name="connsiteX105" fmla="*/ 2849685 w 3245936"/>
              <a:gd name="connsiteY105" fmla="*/ 448080 h 622144"/>
              <a:gd name="connsiteX106" fmla="*/ 2849618 w 3245936"/>
              <a:gd name="connsiteY106" fmla="*/ 446680 h 622144"/>
              <a:gd name="connsiteX107" fmla="*/ 2772513 w 3245936"/>
              <a:gd name="connsiteY107" fmla="*/ 431059 h 622144"/>
              <a:gd name="connsiteX108" fmla="*/ 2761854 w 3245936"/>
              <a:gd name="connsiteY108" fmla="*/ 435478 h 622144"/>
              <a:gd name="connsiteX109" fmla="*/ 2712810 w 3245936"/>
              <a:gd name="connsiteY109" fmla="*/ 496000 h 622144"/>
              <a:gd name="connsiteX110" fmla="*/ 2772951 w 3245936"/>
              <a:gd name="connsiteY110" fmla="*/ 431687 h 622144"/>
              <a:gd name="connsiteX111" fmla="*/ 2772837 w 3245936"/>
              <a:gd name="connsiteY111" fmla="*/ 431506 h 622144"/>
              <a:gd name="connsiteX112" fmla="*/ 2772513 w 3245936"/>
              <a:gd name="connsiteY112" fmla="*/ 431059 h 622144"/>
              <a:gd name="connsiteX113" fmla="*/ 2520205 w 3245936"/>
              <a:gd name="connsiteY113" fmla="*/ 429611 h 622144"/>
              <a:gd name="connsiteX114" fmla="*/ 2491278 w 3245936"/>
              <a:gd name="connsiteY114" fmla="*/ 468358 h 622144"/>
              <a:gd name="connsiteX115" fmla="*/ 2492135 w 3245936"/>
              <a:gd name="connsiteY115" fmla="*/ 469520 h 622144"/>
              <a:gd name="connsiteX116" fmla="*/ 2551533 w 3245936"/>
              <a:gd name="connsiteY116" fmla="*/ 450775 h 622144"/>
              <a:gd name="connsiteX117" fmla="*/ 2767436 w 3245936"/>
              <a:gd name="connsiteY117" fmla="*/ 428620 h 622144"/>
              <a:gd name="connsiteX118" fmla="*/ 2763035 w 3245936"/>
              <a:gd name="connsiteY118" fmla="*/ 434030 h 622144"/>
              <a:gd name="connsiteX119" fmla="*/ 2772199 w 3245936"/>
              <a:gd name="connsiteY119" fmla="*/ 430230 h 622144"/>
              <a:gd name="connsiteX120" fmla="*/ 2772103 w 3245936"/>
              <a:gd name="connsiteY120" fmla="*/ 429211 h 622144"/>
              <a:gd name="connsiteX121" fmla="*/ 2865039 w 3245936"/>
              <a:gd name="connsiteY121" fmla="*/ 421695 h 622144"/>
              <a:gd name="connsiteX122" fmla="*/ 2854952 w 3245936"/>
              <a:gd name="connsiteY122" fmla="*/ 444203 h 622144"/>
              <a:gd name="connsiteX123" fmla="*/ 2856590 w 3245936"/>
              <a:gd name="connsiteY123" fmla="*/ 447451 h 622144"/>
              <a:gd name="connsiteX124" fmla="*/ 2941705 w 3245936"/>
              <a:gd name="connsiteY124" fmla="*/ 460853 h 622144"/>
              <a:gd name="connsiteX125" fmla="*/ 2941858 w 3245936"/>
              <a:gd name="connsiteY125" fmla="*/ 460510 h 622144"/>
              <a:gd name="connsiteX126" fmla="*/ 2774475 w 3245936"/>
              <a:gd name="connsiteY126" fmla="*/ 419924 h 622144"/>
              <a:gd name="connsiteX127" fmla="*/ 2767941 w 3245936"/>
              <a:gd name="connsiteY127" fmla="*/ 427991 h 622144"/>
              <a:gd name="connsiteX128" fmla="*/ 2772122 w 3245936"/>
              <a:gd name="connsiteY128" fmla="*/ 428534 h 622144"/>
              <a:gd name="connsiteX129" fmla="*/ 2772122 w 3245936"/>
              <a:gd name="connsiteY129" fmla="*/ 428496 h 622144"/>
              <a:gd name="connsiteX130" fmla="*/ 2774894 w 3245936"/>
              <a:gd name="connsiteY130" fmla="*/ 425839 h 622144"/>
              <a:gd name="connsiteX131" fmla="*/ 2663537 w 3245936"/>
              <a:gd name="connsiteY131" fmla="*/ 418590 h 622144"/>
              <a:gd name="connsiteX132" fmla="*/ 2619656 w 3245936"/>
              <a:gd name="connsiteY132" fmla="*/ 491980 h 622144"/>
              <a:gd name="connsiteX133" fmla="*/ 2620656 w 3245936"/>
              <a:gd name="connsiteY133" fmla="*/ 493114 h 622144"/>
              <a:gd name="connsiteX134" fmla="*/ 2687845 w 3245936"/>
              <a:gd name="connsiteY134" fmla="*/ 465234 h 622144"/>
              <a:gd name="connsiteX135" fmla="*/ 2666261 w 3245936"/>
              <a:gd name="connsiteY135" fmla="*/ 418743 h 622144"/>
              <a:gd name="connsiteX136" fmla="*/ 2664261 w 3245936"/>
              <a:gd name="connsiteY136" fmla="*/ 418933 h 622144"/>
              <a:gd name="connsiteX137" fmla="*/ 2663537 w 3245936"/>
              <a:gd name="connsiteY137" fmla="*/ 418590 h 622144"/>
              <a:gd name="connsiteX138" fmla="*/ 2397266 w 3245936"/>
              <a:gd name="connsiteY138" fmla="*/ 417724 h 622144"/>
              <a:gd name="connsiteX139" fmla="*/ 2333801 w 3245936"/>
              <a:gd name="connsiteY139" fmla="*/ 425591 h 622144"/>
              <a:gd name="connsiteX140" fmla="*/ 2333791 w 3245936"/>
              <a:gd name="connsiteY140" fmla="*/ 426144 h 622144"/>
              <a:gd name="connsiteX141" fmla="*/ 2485667 w 3245936"/>
              <a:gd name="connsiteY141" fmla="*/ 469606 h 622144"/>
              <a:gd name="connsiteX142" fmla="*/ 2661890 w 3245936"/>
              <a:gd name="connsiteY142" fmla="*/ 416923 h 622144"/>
              <a:gd name="connsiteX143" fmla="*/ 2571002 w 3245936"/>
              <a:gd name="connsiteY143" fmla="*/ 445613 h 622144"/>
              <a:gd name="connsiteX144" fmla="*/ 2615398 w 3245936"/>
              <a:gd name="connsiteY144" fmla="*/ 492085 h 622144"/>
              <a:gd name="connsiteX145" fmla="*/ 2618379 w 3245936"/>
              <a:gd name="connsiteY145" fmla="*/ 491371 h 622144"/>
              <a:gd name="connsiteX146" fmla="*/ 2619103 w 3245936"/>
              <a:gd name="connsiteY146" fmla="*/ 491704 h 622144"/>
              <a:gd name="connsiteX147" fmla="*/ 2662985 w 3245936"/>
              <a:gd name="connsiteY147" fmla="*/ 418352 h 622144"/>
              <a:gd name="connsiteX148" fmla="*/ 2661890 w 3245936"/>
              <a:gd name="connsiteY148" fmla="*/ 416923 h 622144"/>
              <a:gd name="connsiteX149" fmla="*/ 2668567 w 3245936"/>
              <a:gd name="connsiteY149" fmla="*/ 416219 h 622144"/>
              <a:gd name="connsiteX150" fmla="*/ 2668567 w 3245936"/>
              <a:gd name="connsiteY150" fmla="*/ 416257 h 622144"/>
              <a:gd name="connsiteX151" fmla="*/ 2666852 w 3245936"/>
              <a:gd name="connsiteY151" fmla="*/ 418524 h 622144"/>
              <a:gd name="connsiteX152" fmla="*/ 2688436 w 3245936"/>
              <a:gd name="connsiteY152" fmla="*/ 464987 h 622144"/>
              <a:gd name="connsiteX153" fmla="*/ 2761464 w 3245936"/>
              <a:gd name="connsiteY153" fmla="*/ 434688 h 622144"/>
              <a:gd name="connsiteX154" fmla="*/ 2766484 w 3245936"/>
              <a:gd name="connsiteY154" fmla="*/ 428496 h 622144"/>
              <a:gd name="connsiteX155" fmla="*/ 2537550 w 3245936"/>
              <a:gd name="connsiteY155" fmla="*/ 411599 h 622144"/>
              <a:gd name="connsiteX156" fmla="*/ 2534578 w 3245936"/>
              <a:gd name="connsiteY156" fmla="*/ 412313 h 622144"/>
              <a:gd name="connsiteX157" fmla="*/ 2533492 w 3245936"/>
              <a:gd name="connsiteY157" fmla="*/ 411818 h 622144"/>
              <a:gd name="connsiteX158" fmla="*/ 2520710 w 3245936"/>
              <a:gd name="connsiteY158" fmla="*/ 428925 h 622144"/>
              <a:gd name="connsiteX159" fmla="*/ 2552562 w 3245936"/>
              <a:gd name="connsiteY159" fmla="*/ 450461 h 622144"/>
              <a:gd name="connsiteX160" fmla="*/ 2569535 w 3245936"/>
              <a:gd name="connsiteY160" fmla="*/ 445098 h 622144"/>
              <a:gd name="connsiteX161" fmla="*/ 1189401 w 3245936"/>
              <a:gd name="connsiteY161" fmla="*/ 410189 h 622144"/>
              <a:gd name="connsiteX162" fmla="*/ 1130079 w 3245936"/>
              <a:gd name="connsiteY162" fmla="*/ 442279 h 622144"/>
              <a:gd name="connsiteX163" fmla="*/ 1130317 w 3245936"/>
              <a:gd name="connsiteY163" fmla="*/ 444422 h 622144"/>
              <a:gd name="connsiteX164" fmla="*/ 1130289 w 3245936"/>
              <a:gd name="connsiteY164" fmla="*/ 444489 h 622144"/>
              <a:gd name="connsiteX165" fmla="*/ 1204755 w 3245936"/>
              <a:gd name="connsiteY165" fmla="*/ 469711 h 622144"/>
              <a:gd name="connsiteX166" fmla="*/ 1206593 w 3245936"/>
              <a:gd name="connsiteY166" fmla="*/ 467882 h 622144"/>
              <a:gd name="connsiteX167" fmla="*/ 2538874 w 3245936"/>
              <a:gd name="connsiteY167" fmla="*/ 409418 h 622144"/>
              <a:gd name="connsiteX168" fmla="*/ 2538855 w 3245936"/>
              <a:gd name="connsiteY168" fmla="*/ 409627 h 622144"/>
              <a:gd name="connsiteX169" fmla="*/ 2538055 w 3245936"/>
              <a:gd name="connsiteY169" fmla="*/ 411123 h 622144"/>
              <a:gd name="connsiteX170" fmla="*/ 2570288 w 3245936"/>
              <a:gd name="connsiteY170" fmla="*/ 444851 h 622144"/>
              <a:gd name="connsiteX171" fmla="*/ 2661547 w 3245936"/>
              <a:gd name="connsiteY171" fmla="*/ 416076 h 622144"/>
              <a:gd name="connsiteX172" fmla="*/ 2661556 w 3245936"/>
              <a:gd name="connsiteY172" fmla="*/ 415714 h 622144"/>
              <a:gd name="connsiteX173" fmla="*/ 2489077 w 3245936"/>
              <a:gd name="connsiteY173" fmla="*/ 408560 h 622144"/>
              <a:gd name="connsiteX174" fmla="*/ 2486801 w 3245936"/>
              <a:gd name="connsiteY174" fmla="*/ 409761 h 622144"/>
              <a:gd name="connsiteX175" fmla="*/ 2489068 w 3245936"/>
              <a:gd name="connsiteY175" fmla="*/ 467492 h 622144"/>
              <a:gd name="connsiteX176" fmla="*/ 2489754 w 3245936"/>
              <a:gd name="connsiteY176" fmla="*/ 467520 h 622144"/>
              <a:gd name="connsiteX177" fmla="*/ 2490840 w 3245936"/>
              <a:gd name="connsiteY177" fmla="*/ 468006 h 622144"/>
              <a:gd name="connsiteX178" fmla="*/ 2519748 w 3245936"/>
              <a:gd name="connsiteY178" fmla="*/ 429287 h 622144"/>
              <a:gd name="connsiteX179" fmla="*/ 2471971 w 3245936"/>
              <a:gd name="connsiteY179" fmla="*/ 408475 h 622144"/>
              <a:gd name="connsiteX180" fmla="*/ 2398780 w 3245936"/>
              <a:gd name="connsiteY180" fmla="*/ 417552 h 622144"/>
              <a:gd name="connsiteX181" fmla="*/ 2486144 w 3245936"/>
              <a:gd name="connsiteY181" fmla="*/ 468816 h 622144"/>
              <a:gd name="connsiteX182" fmla="*/ 2487725 w 3245936"/>
              <a:gd name="connsiteY182" fmla="*/ 467711 h 622144"/>
              <a:gd name="connsiteX183" fmla="*/ 1327732 w 3245936"/>
              <a:gd name="connsiteY183" fmla="*/ 407246 h 622144"/>
              <a:gd name="connsiteX184" fmla="*/ 1213880 w 3245936"/>
              <a:gd name="connsiteY184" fmla="*/ 468463 h 622144"/>
              <a:gd name="connsiteX185" fmla="*/ 1354469 w 3245936"/>
              <a:gd name="connsiteY185" fmla="*/ 416171 h 622144"/>
              <a:gd name="connsiteX186" fmla="*/ 1354422 w 3245936"/>
              <a:gd name="connsiteY186" fmla="*/ 414723 h 622144"/>
              <a:gd name="connsiteX187" fmla="*/ 2482972 w 3245936"/>
              <a:gd name="connsiteY187" fmla="*/ 407103 h 622144"/>
              <a:gd name="connsiteX188" fmla="*/ 2472628 w 3245936"/>
              <a:gd name="connsiteY188" fmla="*/ 408380 h 622144"/>
              <a:gd name="connsiteX189" fmla="*/ 2488344 w 3245936"/>
              <a:gd name="connsiteY189" fmla="*/ 467473 h 622144"/>
              <a:gd name="connsiteX190" fmla="*/ 2488544 w 3245936"/>
              <a:gd name="connsiteY190" fmla="*/ 467492 h 622144"/>
              <a:gd name="connsiteX191" fmla="*/ 2486277 w 3245936"/>
              <a:gd name="connsiteY191" fmla="*/ 409741 h 622144"/>
              <a:gd name="connsiteX192" fmla="*/ 2485601 w 3245936"/>
              <a:gd name="connsiteY192" fmla="*/ 409732 h 622144"/>
              <a:gd name="connsiteX193" fmla="*/ 2482972 w 3245936"/>
              <a:gd name="connsiteY193" fmla="*/ 407103 h 622144"/>
              <a:gd name="connsiteX194" fmla="*/ 2489887 w 3245936"/>
              <a:gd name="connsiteY194" fmla="*/ 406894 h 622144"/>
              <a:gd name="connsiteX195" fmla="*/ 2489887 w 3245936"/>
              <a:gd name="connsiteY195" fmla="*/ 407065 h 622144"/>
              <a:gd name="connsiteX196" fmla="*/ 2489525 w 3245936"/>
              <a:gd name="connsiteY196" fmla="*/ 407856 h 622144"/>
              <a:gd name="connsiteX197" fmla="*/ 2520253 w 3245936"/>
              <a:gd name="connsiteY197" fmla="*/ 428611 h 622144"/>
              <a:gd name="connsiteX198" fmla="*/ 2533054 w 3245936"/>
              <a:gd name="connsiteY198" fmla="*/ 411475 h 622144"/>
              <a:gd name="connsiteX199" fmla="*/ 2531873 w 3245936"/>
              <a:gd name="connsiteY199" fmla="*/ 409056 h 622144"/>
              <a:gd name="connsiteX200" fmla="*/ 2375720 w 3245936"/>
              <a:gd name="connsiteY200" fmla="*/ 405074 h 622144"/>
              <a:gd name="connsiteX201" fmla="*/ 2333629 w 3245936"/>
              <a:gd name="connsiteY201" fmla="*/ 424505 h 622144"/>
              <a:gd name="connsiteX202" fmla="*/ 2333725 w 3245936"/>
              <a:gd name="connsiteY202" fmla="*/ 424763 h 622144"/>
              <a:gd name="connsiteX203" fmla="*/ 2396085 w 3245936"/>
              <a:gd name="connsiteY203" fmla="*/ 417028 h 622144"/>
              <a:gd name="connsiteX204" fmla="*/ 2471456 w 3245936"/>
              <a:gd name="connsiteY204" fmla="*/ 403979 h 622144"/>
              <a:gd name="connsiteX205" fmla="*/ 2472418 w 3245936"/>
              <a:gd name="connsiteY205" fmla="*/ 407560 h 622144"/>
              <a:gd name="connsiteX206" fmla="*/ 2482896 w 3245936"/>
              <a:gd name="connsiteY206" fmla="*/ 406265 h 622144"/>
              <a:gd name="connsiteX207" fmla="*/ 2482896 w 3245936"/>
              <a:gd name="connsiteY207" fmla="*/ 406065 h 622144"/>
              <a:gd name="connsiteX208" fmla="*/ 1343877 w 3245936"/>
              <a:gd name="connsiteY208" fmla="*/ 398569 h 622144"/>
              <a:gd name="connsiteX209" fmla="*/ 1328637 w 3245936"/>
              <a:gd name="connsiteY209" fmla="*/ 406770 h 622144"/>
              <a:gd name="connsiteX210" fmla="*/ 1354641 w 3245936"/>
              <a:gd name="connsiteY210" fmla="*/ 414066 h 622144"/>
              <a:gd name="connsiteX211" fmla="*/ 1355412 w 3245936"/>
              <a:gd name="connsiteY211" fmla="*/ 412866 h 622144"/>
              <a:gd name="connsiteX212" fmla="*/ 1347421 w 3245936"/>
              <a:gd name="connsiteY212" fmla="*/ 396664 h 622144"/>
              <a:gd name="connsiteX213" fmla="*/ 1344573 w 3245936"/>
              <a:gd name="connsiteY213" fmla="*/ 398188 h 622144"/>
              <a:gd name="connsiteX214" fmla="*/ 1355422 w 3245936"/>
              <a:gd name="connsiteY214" fmla="*/ 411637 h 622144"/>
              <a:gd name="connsiteX215" fmla="*/ 2772646 w 3245936"/>
              <a:gd name="connsiteY215" fmla="*/ 394063 h 622144"/>
              <a:gd name="connsiteX216" fmla="*/ 2668586 w 3245936"/>
              <a:gd name="connsiteY216" fmla="*/ 415123 h 622144"/>
              <a:gd name="connsiteX217" fmla="*/ 2668576 w 3245936"/>
              <a:gd name="connsiteY217" fmla="*/ 415542 h 622144"/>
              <a:gd name="connsiteX218" fmla="*/ 2766988 w 3245936"/>
              <a:gd name="connsiteY218" fmla="*/ 427887 h 622144"/>
              <a:gd name="connsiteX219" fmla="*/ 2774389 w 3245936"/>
              <a:gd name="connsiteY219" fmla="*/ 418771 h 622144"/>
              <a:gd name="connsiteX220" fmla="*/ 1018599 w 3245936"/>
              <a:gd name="connsiteY220" fmla="*/ 393654 h 622144"/>
              <a:gd name="connsiteX221" fmla="*/ 973059 w 3245936"/>
              <a:gd name="connsiteY221" fmla="*/ 448832 h 622144"/>
              <a:gd name="connsiteX222" fmla="*/ 974060 w 3245936"/>
              <a:gd name="connsiteY222" fmla="*/ 450680 h 622144"/>
              <a:gd name="connsiteX223" fmla="*/ 1123345 w 3245936"/>
              <a:gd name="connsiteY223" fmla="*/ 443374 h 622144"/>
              <a:gd name="connsiteX224" fmla="*/ 1123364 w 3245936"/>
              <a:gd name="connsiteY224" fmla="*/ 442812 h 622144"/>
              <a:gd name="connsiteX225" fmla="*/ 1123497 w 3245936"/>
              <a:gd name="connsiteY225" fmla="*/ 442536 h 622144"/>
              <a:gd name="connsiteX226" fmla="*/ 2076121 w 3245936"/>
              <a:gd name="connsiteY226" fmla="*/ 392406 h 622144"/>
              <a:gd name="connsiteX227" fmla="*/ 2076102 w 3245936"/>
              <a:gd name="connsiteY227" fmla="*/ 393130 h 622144"/>
              <a:gd name="connsiteX228" fmla="*/ 2075664 w 3245936"/>
              <a:gd name="connsiteY228" fmla="*/ 394111 h 622144"/>
              <a:gd name="connsiteX229" fmla="*/ 2098972 w 3245936"/>
              <a:gd name="connsiteY229" fmla="*/ 409761 h 622144"/>
              <a:gd name="connsiteX230" fmla="*/ 2404381 w 3245936"/>
              <a:gd name="connsiteY230" fmla="*/ 391854 h 622144"/>
              <a:gd name="connsiteX231" fmla="*/ 2376759 w 3245936"/>
              <a:gd name="connsiteY231" fmla="*/ 404608 h 622144"/>
              <a:gd name="connsiteX232" fmla="*/ 2397599 w 3245936"/>
              <a:gd name="connsiteY232" fmla="*/ 416828 h 622144"/>
              <a:gd name="connsiteX233" fmla="*/ 2471742 w 3245936"/>
              <a:gd name="connsiteY233" fmla="*/ 407646 h 622144"/>
              <a:gd name="connsiteX234" fmla="*/ 2470742 w 3245936"/>
              <a:gd name="connsiteY234" fmla="*/ 403846 h 622144"/>
              <a:gd name="connsiteX235" fmla="*/ 2505537 w 3245936"/>
              <a:gd name="connsiteY235" fmla="*/ 391758 h 622144"/>
              <a:gd name="connsiteX236" fmla="*/ 2489449 w 3245936"/>
              <a:gd name="connsiteY236" fmla="*/ 404417 h 622144"/>
              <a:gd name="connsiteX237" fmla="*/ 2489925 w 3245936"/>
              <a:gd name="connsiteY237" fmla="*/ 405979 h 622144"/>
              <a:gd name="connsiteX238" fmla="*/ 2531902 w 3245936"/>
              <a:gd name="connsiteY238" fmla="*/ 408151 h 622144"/>
              <a:gd name="connsiteX239" fmla="*/ 2531902 w 3245936"/>
              <a:gd name="connsiteY239" fmla="*/ 408017 h 622144"/>
              <a:gd name="connsiteX240" fmla="*/ 2532216 w 3245936"/>
              <a:gd name="connsiteY240" fmla="*/ 407322 h 622144"/>
              <a:gd name="connsiteX241" fmla="*/ 2797364 w 3245936"/>
              <a:gd name="connsiteY241" fmla="*/ 391673 h 622144"/>
              <a:gd name="connsiteX242" fmla="*/ 2775332 w 3245936"/>
              <a:gd name="connsiteY242" fmla="*/ 418867 h 622144"/>
              <a:gd name="connsiteX243" fmla="*/ 2775809 w 3245936"/>
              <a:gd name="connsiteY243" fmla="*/ 425801 h 622144"/>
              <a:gd name="connsiteX244" fmla="*/ 2776399 w 3245936"/>
              <a:gd name="connsiteY244" fmla="*/ 425839 h 622144"/>
              <a:gd name="connsiteX245" fmla="*/ 2777171 w 3245936"/>
              <a:gd name="connsiteY245" fmla="*/ 426163 h 622144"/>
              <a:gd name="connsiteX246" fmla="*/ 2801831 w 3245936"/>
              <a:gd name="connsiteY246" fmla="*/ 390996 h 622144"/>
              <a:gd name="connsiteX247" fmla="*/ 2798878 w 3245936"/>
              <a:gd name="connsiteY247" fmla="*/ 391692 h 622144"/>
              <a:gd name="connsiteX248" fmla="*/ 2798097 w 3245936"/>
              <a:gd name="connsiteY248" fmla="*/ 391349 h 622144"/>
              <a:gd name="connsiteX249" fmla="*/ 2777599 w 3245936"/>
              <a:gd name="connsiteY249" fmla="*/ 426363 h 622144"/>
              <a:gd name="connsiteX250" fmla="*/ 2778666 w 3245936"/>
              <a:gd name="connsiteY250" fmla="*/ 427496 h 622144"/>
              <a:gd name="connsiteX251" fmla="*/ 2778952 w 3245936"/>
              <a:gd name="connsiteY251" fmla="*/ 427839 h 622144"/>
              <a:gd name="connsiteX252" fmla="*/ 2781943 w 3245936"/>
              <a:gd name="connsiteY252" fmla="*/ 427115 h 622144"/>
              <a:gd name="connsiteX253" fmla="*/ 2784629 w 3245936"/>
              <a:gd name="connsiteY253" fmla="*/ 431106 h 622144"/>
              <a:gd name="connsiteX254" fmla="*/ 2849742 w 3245936"/>
              <a:gd name="connsiteY254" fmla="*/ 446156 h 622144"/>
              <a:gd name="connsiteX255" fmla="*/ 2850551 w 3245936"/>
              <a:gd name="connsiteY255" fmla="*/ 444803 h 622144"/>
              <a:gd name="connsiteX256" fmla="*/ 2802621 w 3245936"/>
              <a:gd name="connsiteY256" fmla="*/ 390177 h 622144"/>
              <a:gd name="connsiteX257" fmla="*/ 2802231 w 3245936"/>
              <a:gd name="connsiteY257" fmla="*/ 390625 h 622144"/>
              <a:gd name="connsiteX258" fmla="*/ 2850970 w 3245936"/>
              <a:gd name="connsiteY258" fmla="*/ 444412 h 622144"/>
              <a:gd name="connsiteX259" fmla="*/ 2853923 w 3245936"/>
              <a:gd name="connsiteY259" fmla="*/ 443736 h 622144"/>
              <a:gd name="connsiteX260" fmla="*/ 2854142 w 3245936"/>
              <a:gd name="connsiteY260" fmla="*/ 443832 h 622144"/>
              <a:gd name="connsiteX261" fmla="*/ 2864229 w 3245936"/>
              <a:gd name="connsiteY261" fmla="*/ 421305 h 622144"/>
              <a:gd name="connsiteX262" fmla="*/ 2796316 w 3245936"/>
              <a:gd name="connsiteY262" fmla="*/ 389282 h 622144"/>
              <a:gd name="connsiteX263" fmla="*/ 2773561 w 3245936"/>
              <a:gd name="connsiteY263" fmla="*/ 393873 h 622144"/>
              <a:gd name="connsiteX264" fmla="*/ 2775237 w 3245936"/>
              <a:gd name="connsiteY264" fmla="*/ 417685 h 622144"/>
              <a:gd name="connsiteX265" fmla="*/ 2797154 w 3245936"/>
              <a:gd name="connsiteY265" fmla="*/ 390663 h 622144"/>
              <a:gd name="connsiteX266" fmla="*/ 2796316 w 3245936"/>
              <a:gd name="connsiteY266" fmla="*/ 389282 h 622144"/>
              <a:gd name="connsiteX267" fmla="*/ 1022408 w 3245936"/>
              <a:gd name="connsiteY267" fmla="*/ 389025 h 622144"/>
              <a:gd name="connsiteX268" fmla="*/ 1019141 w 3245936"/>
              <a:gd name="connsiteY268" fmla="*/ 392968 h 622144"/>
              <a:gd name="connsiteX269" fmla="*/ 1111610 w 3245936"/>
              <a:gd name="connsiteY269" fmla="*/ 436059 h 622144"/>
              <a:gd name="connsiteX270" fmla="*/ 2101448 w 3245936"/>
              <a:gd name="connsiteY270" fmla="*/ 388834 h 622144"/>
              <a:gd name="connsiteX271" fmla="*/ 2077159 w 3245936"/>
              <a:gd name="connsiteY271" fmla="*/ 392111 h 622144"/>
              <a:gd name="connsiteX272" fmla="*/ 2105525 w 3245936"/>
              <a:gd name="connsiteY272" fmla="*/ 413675 h 622144"/>
              <a:gd name="connsiteX273" fmla="*/ 2106915 w 3245936"/>
              <a:gd name="connsiteY273" fmla="*/ 412799 h 622144"/>
              <a:gd name="connsiteX274" fmla="*/ 1365385 w 3245936"/>
              <a:gd name="connsiteY274" fmla="*/ 387005 h 622144"/>
              <a:gd name="connsiteX275" fmla="*/ 1348221 w 3245936"/>
              <a:gd name="connsiteY275" fmla="*/ 396245 h 622144"/>
              <a:gd name="connsiteX276" fmla="*/ 1356669 w 3245936"/>
              <a:gd name="connsiteY276" fmla="*/ 412056 h 622144"/>
              <a:gd name="connsiteX277" fmla="*/ 1358412 w 3245936"/>
              <a:gd name="connsiteY277" fmla="*/ 411846 h 622144"/>
              <a:gd name="connsiteX278" fmla="*/ 1239226 w 3245936"/>
              <a:gd name="connsiteY278" fmla="*/ 385738 h 622144"/>
              <a:gd name="connsiteX279" fmla="*/ 1226815 w 3245936"/>
              <a:gd name="connsiteY279" fmla="*/ 420019 h 622144"/>
              <a:gd name="connsiteX280" fmla="*/ 1239750 w 3245936"/>
              <a:gd name="connsiteY280" fmla="*/ 385805 h 622144"/>
              <a:gd name="connsiteX281" fmla="*/ 1239340 w 3245936"/>
              <a:gd name="connsiteY281" fmla="*/ 385786 h 622144"/>
              <a:gd name="connsiteX282" fmla="*/ 1239226 w 3245936"/>
              <a:gd name="connsiteY282" fmla="*/ 385738 h 622144"/>
              <a:gd name="connsiteX283" fmla="*/ 2124546 w 3245936"/>
              <a:gd name="connsiteY283" fmla="*/ 385720 h 622144"/>
              <a:gd name="connsiteX284" fmla="*/ 2102200 w 3245936"/>
              <a:gd name="connsiteY284" fmla="*/ 388729 h 622144"/>
              <a:gd name="connsiteX285" fmla="*/ 2107630 w 3245936"/>
              <a:gd name="connsiteY285" fmla="*/ 412609 h 622144"/>
              <a:gd name="connsiteX286" fmla="*/ 2108859 w 3245936"/>
              <a:gd name="connsiteY286" fmla="*/ 412637 h 622144"/>
              <a:gd name="connsiteX287" fmla="*/ 2109402 w 3245936"/>
              <a:gd name="connsiteY287" fmla="*/ 412875 h 622144"/>
              <a:gd name="connsiteX288" fmla="*/ 1368252 w 3245936"/>
              <a:gd name="connsiteY288" fmla="*/ 385462 h 622144"/>
              <a:gd name="connsiteX289" fmla="*/ 1366509 w 3245936"/>
              <a:gd name="connsiteY289" fmla="*/ 386396 h 622144"/>
              <a:gd name="connsiteX290" fmla="*/ 1359870 w 3245936"/>
              <a:gd name="connsiteY290" fmla="*/ 410075 h 622144"/>
              <a:gd name="connsiteX291" fmla="*/ 1369595 w 3245936"/>
              <a:gd name="connsiteY291" fmla="*/ 386539 h 622144"/>
              <a:gd name="connsiteX292" fmla="*/ 1368252 w 3245936"/>
              <a:gd name="connsiteY292" fmla="*/ 385462 h 622144"/>
              <a:gd name="connsiteX293" fmla="*/ 1237216 w 3245936"/>
              <a:gd name="connsiteY293" fmla="*/ 384310 h 622144"/>
              <a:gd name="connsiteX294" fmla="*/ 1190106 w 3245936"/>
              <a:gd name="connsiteY294" fmla="*/ 409799 h 622144"/>
              <a:gd name="connsiteX295" fmla="*/ 1207336 w 3245936"/>
              <a:gd name="connsiteY295" fmla="*/ 467587 h 622144"/>
              <a:gd name="connsiteX296" fmla="*/ 1208775 w 3245936"/>
              <a:gd name="connsiteY296" fmla="*/ 467625 h 622144"/>
              <a:gd name="connsiteX297" fmla="*/ 1208803 w 3245936"/>
              <a:gd name="connsiteY297" fmla="*/ 467634 h 622144"/>
              <a:gd name="connsiteX298" fmla="*/ 1211165 w 3245936"/>
              <a:gd name="connsiteY298" fmla="*/ 461386 h 622144"/>
              <a:gd name="connsiteX299" fmla="*/ 1238664 w 3245936"/>
              <a:gd name="connsiteY299" fmla="*/ 385481 h 622144"/>
              <a:gd name="connsiteX300" fmla="*/ 1237216 w 3245936"/>
              <a:gd name="connsiteY300" fmla="*/ 384310 h 622144"/>
              <a:gd name="connsiteX301" fmla="*/ 2339726 w 3245936"/>
              <a:gd name="connsiteY301" fmla="*/ 383967 h 622144"/>
              <a:gd name="connsiteX302" fmla="*/ 2331486 w 3245936"/>
              <a:gd name="connsiteY302" fmla="*/ 422305 h 622144"/>
              <a:gd name="connsiteX303" fmla="*/ 2333344 w 3245936"/>
              <a:gd name="connsiteY303" fmla="*/ 423781 h 622144"/>
              <a:gd name="connsiteX304" fmla="*/ 2374892 w 3245936"/>
              <a:gd name="connsiteY304" fmla="*/ 404598 h 622144"/>
              <a:gd name="connsiteX305" fmla="*/ 1393541 w 3245936"/>
              <a:gd name="connsiteY305" fmla="*/ 383795 h 622144"/>
              <a:gd name="connsiteX306" fmla="*/ 1382644 w 3245936"/>
              <a:gd name="connsiteY306" fmla="*/ 393625 h 622144"/>
              <a:gd name="connsiteX307" fmla="*/ 1394112 w 3245936"/>
              <a:gd name="connsiteY307" fmla="*/ 383795 h 622144"/>
              <a:gd name="connsiteX308" fmla="*/ 1392150 w 3245936"/>
              <a:gd name="connsiteY308" fmla="*/ 383795 h 622144"/>
              <a:gd name="connsiteX309" fmla="*/ 1374605 w 3245936"/>
              <a:gd name="connsiteY309" fmla="*/ 383833 h 622144"/>
              <a:gd name="connsiteX310" fmla="*/ 1374595 w 3245936"/>
              <a:gd name="connsiteY310" fmla="*/ 384205 h 622144"/>
              <a:gd name="connsiteX311" fmla="*/ 1370309 w 3245936"/>
              <a:gd name="connsiteY311" fmla="*/ 386881 h 622144"/>
              <a:gd name="connsiteX312" fmla="*/ 1369957 w 3245936"/>
              <a:gd name="connsiteY312" fmla="*/ 386710 h 622144"/>
              <a:gd name="connsiteX313" fmla="*/ 1359432 w 3245936"/>
              <a:gd name="connsiteY313" fmla="*/ 412180 h 622144"/>
              <a:gd name="connsiteX314" fmla="*/ 1360194 w 3245936"/>
              <a:gd name="connsiteY314" fmla="*/ 412656 h 622144"/>
              <a:gd name="connsiteX315" fmla="*/ 1367261 w 3245936"/>
              <a:gd name="connsiteY315" fmla="*/ 383738 h 622144"/>
              <a:gd name="connsiteX316" fmla="*/ 1366861 w 3245936"/>
              <a:gd name="connsiteY316" fmla="*/ 385157 h 622144"/>
              <a:gd name="connsiteX317" fmla="*/ 1367833 w 3245936"/>
              <a:gd name="connsiteY317" fmla="*/ 384634 h 622144"/>
              <a:gd name="connsiteX318" fmla="*/ 1367604 w 3245936"/>
              <a:gd name="connsiteY318" fmla="*/ 383738 h 622144"/>
              <a:gd name="connsiteX319" fmla="*/ 1243417 w 3245936"/>
              <a:gd name="connsiteY319" fmla="*/ 383595 h 622144"/>
              <a:gd name="connsiteX320" fmla="*/ 1240702 w 3245936"/>
              <a:gd name="connsiteY320" fmla="*/ 385824 h 622144"/>
              <a:gd name="connsiteX321" fmla="*/ 1209622 w 3245936"/>
              <a:gd name="connsiteY321" fmla="*/ 468015 h 622144"/>
              <a:gd name="connsiteX322" fmla="*/ 1210832 w 3245936"/>
              <a:gd name="connsiteY322" fmla="*/ 469035 h 622144"/>
              <a:gd name="connsiteX323" fmla="*/ 1326446 w 3245936"/>
              <a:gd name="connsiteY323" fmla="*/ 406884 h 622144"/>
              <a:gd name="connsiteX324" fmla="*/ 1341429 w 3245936"/>
              <a:gd name="connsiteY324" fmla="*/ 383519 h 622144"/>
              <a:gd name="connsiteX325" fmla="*/ 1347773 w 3245936"/>
              <a:gd name="connsiteY325" fmla="*/ 395416 h 622144"/>
              <a:gd name="connsiteX326" fmla="*/ 1365728 w 3245936"/>
              <a:gd name="connsiteY326" fmla="*/ 385748 h 622144"/>
              <a:gd name="connsiteX327" fmla="*/ 1366299 w 3245936"/>
              <a:gd name="connsiteY327" fmla="*/ 383719 h 622144"/>
              <a:gd name="connsiteX328" fmla="*/ 1332676 w 3245936"/>
              <a:gd name="connsiteY328" fmla="*/ 383443 h 622144"/>
              <a:gd name="connsiteX329" fmla="*/ 1343982 w 3245936"/>
              <a:gd name="connsiteY329" fmla="*/ 397454 h 622144"/>
              <a:gd name="connsiteX330" fmla="*/ 1346982 w 3245936"/>
              <a:gd name="connsiteY330" fmla="*/ 395835 h 622144"/>
              <a:gd name="connsiteX331" fmla="*/ 1340401 w 3245936"/>
              <a:gd name="connsiteY331" fmla="*/ 383510 h 622144"/>
              <a:gd name="connsiteX332" fmla="*/ 1243636 w 3245936"/>
              <a:gd name="connsiteY332" fmla="*/ 382719 h 622144"/>
              <a:gd name="connsiteX333" fmla="*/ 1243636 w 3245936"/>
              <a:gd name="connsiteY333" fmla="*/ 382919 h 622144"/>
              <a:gd name="connsiteX334" fmla="*/ 1327342 w 3245936"/>
              <a:gd name="connsiteY334" fmla="*/ 406408 h 622144"/>
              <a:gd name="connsiteX335" fmla="*/ 1343287 w 3245936"/>
              <a:gd name="connsiteY335" fmla="*/ 397845 h 622144"/>
              <a:gd name="connsiteX336" fmla="*/ 1331676 w 3245936"/>
              <a:gd name="connsiteY336" fmla="*/ 383443 h 622144"/>
              <a:gd name="connsiteX337" fmla="*/ 1367909 w 3245936"/>
              <a:gd name="connsiteY337" fmla="*/ 381405 h 622144"/>
              <a:gd name="connsiteX338" fmla="*/ 1367471 w 3245936"/>
              <a:gd name="connsiteY338" fmla="*/ 382986 h 622144"/>
              <a:gd name="connsiteX339" fmla="*/ 1367623 w 3245936"/>
              <a:gd name="connsiteY339" fmla="*/ 382986 h 622144"/>
              <a:gd name="connsiteX340" fmla="*/ 1367623 w 3245936"/>
              <a:gd name="connsiteY340" fmla="*/ 382586 h 622144"/>
              <a:gd name="connsiteX341" fmla="*/ 1368099 w 3245936"/>
              <a:gd name="connsiteY341" fmla="*/ 381557 h 622144"/>
              <a:gd name="connsiteX342" fmla="*/ 1368214 w 3245936"/>
              <a:gd name="connsiteY342" fmla="*/ 380347 h 622144"/>
              <a:gd name="connsiteX343" fmla="*/ 1368118 w 3245936"/>
              <a:gd name="connsiteY343" fmla="*/ 380662 h 622144"/>
              <a:gd name="connsiteX344" fmla="*/ 1368547 w 3245936"/>
              <a:gd name="connsiteY344" fmla="*/ 380985 h 622144"/>
              <a:gd name="connsiteX345" fmla="*/ 1368642 w 3245936"/>
              <a:gd name="connsiteY345" fmla="*/ 380890 h 622144"/>
              <a:gd name="connsiteX346" fmla="*/ 2340507 w 3245936"/>
              <a:gd name="connsiteY346" fmla="*/ 380319 h 622144"/>
              <a:gd name="connsiteX347" fmla="*/ 2339926 w 3245936"/>
              <a:gd name="connsiteY347" fmla="*/ 382995 h 622144"/>
              <a:gd name="connsiteX348" fmla="*/ 2375911 w 3245936"/>
              <a:gd name="connsiteY348" fmla="*/ 404131 h 622144"/>
              <a:gd name="connsiteX349" fmla="*/ 2403029 w 3245936"/>
              <a:gd name="connsiteY349" fmla="*/ 391615 h 622144"/>
              <a:gd name="connsiteX350" fmla="*/ 2333487 w 3245936"/>
              <a:gd name="connsiteY350" fmla="*/ 380290 h 622144"/>
              <a:gd name="connsiteX351" fmla="*/ 2330877 w 3245936"/>
              <a:gd name="connsiteY351" fmla="*/ 381624 h 622144"/>
              <a:gd name="connsiteX352" fmla="*/ 2330553 w 3245936"/>
              <a:gd name="connsiteY352" fmla="*/ 422115 h 622144"/>
              <a:gd name="connsiteX353" fmla="*/ 2330581 w 3245936"/>
              <a:gd name="connsiteY353" fmla="*/ 422115 h 622144"/>
              <a:gd name="connsiteX354" fmla="*/ 2338878 w 3245936"/>
              <a:gd name="connsiteY354" fmla="*/ 383453 h 622144"/>
              <a:gd name="connsiteX355" fmla="*/ 2520548 w 3245936"/>
              <a:gd name="connsiteY355" fmla="*/ 379947 h 622144"/>
              <a:gd name="connsiteX356" fmla="*/ 2506032 w 3245936"/>
              <a:gd name="connsiteY356" fmla="*/ 391377 h 622144"/>
              <a:gd name="connsiteX357" fmla="*/ 2532454 w 3245936"/>
              <a:gd name="connsiteY357" fmla="*/ 406789 h 622144"/>
              <a:gd name="connsiteX358" fmla="*/ 2533416 w 3245936"/>
              <a:gd name="connsiteY358" fmla="*/ 405865 h 622144"/>
              <a:gd name="connsiteX359" fmla="*/ 879362 w 3245936"/>
              <a:gd name="connsiteY359" fmla="*/ 379585 h 622144"/>
              <a:gd name="connsiteX360" fmla="*/ 876038 w 3245936"/>
              <a:gd name="connsiteY360" fmla="*/ 380614 h 622144"/>
              <a:gd name="connsiteX361" fmla="*/ 875952 w 3245936"/>
              <a:gd name="connsiteY361" fmla="*/ 380576 h 622144"/>
              <a:gd name="connsiteX362" fmla="*/ 821183 w 3245936"/>
              <a:gd name="connsiteY362" fmla="*/ 521184 h 622144"/>
              <a:gd name="connsiteX363" fmla="*/ 822517 w 3245936"/>
              <a:gd name="connsiteY363" fmla="*/ 522356 h 622144"/>
              <a:gd name="connsiteX364" fmla="*/ 967202 w 3245936"/>
              <a:gd name="connsiteY364" fmla="*/ 452385 h 622144"/>
              <a:gd name="connsiteX365" fmla="*/ 967040 w 3245936"/>
              <a:gd name="connsiteY365" fmla="*/ 450451 h 622144"/>
              <a:gd name="connsiteX366" fmla="*/ 967545 w 3245936"/>
              <a:gd name="connsiteY366" fmla="*/ 449356 h 622144"/>
              <a:gd name="connsiteX367" fmla="*/ 2334068 w 3245936"/>
              <a:gd name="connsiteY367" fmla="*/ 379147 h 622144"/>
              <a:gd name="connsiteX368" fmla="*/ 2333915 w 3245936"/>
              <a:gd name="connsiteY368" fmla="*/ 379471 h 622144"/>
              <a:gd name="connsiteX369" fmla="*/ 2339087 w 3245936"/>
              <a:gd name="connsiteY369" fmla="*/ 382510 h 622144"/>
              <a:gd name="connsiteX370" fmla="*/ 2339602 w 3245936"/>
              <a:gd name="connsiteY370" fmla="*/ 380138 h 622144"/>
              <a:gd name="connsiteX371" fmla="*/ 987471 w 3245936"/>
              <a:gd name="connsiteY371" fmla="*/ 379138 h 622144"/>
              <a:gd name="connsiteX372" fmla="*/ 971593 w 3245936"/>
              <a:gd name="connsiteY372" fmla="*/ 447899 h 622144"/>
              <a:gd name="connsiteX373" fmla="*/ 972450 w 3245936"/>
              <a:gd name="connsiteY373" fmla="*/ 448280 h 622144"/>
              <a:gd name="connsiteX374" fmla="*/ 1017836 w 3245936"/>
              <a:gd name="connsiteY374" fmla="*/ 393282 h 622144"/>
              <a:gd name="connsiteX375" fmla="*/ 2482029 w 3245936"/>
              <a:gd name="connsiteY375" fmla="*/ 378052 h 622144"/>
              <a:gd name="connsiteX376" fmla="*/ 2486210 w 3245936"/>
              <a:gd name="connsiteY376" fmla="*/ 402741 h 622144"/>
              <a:gd name="connsiteX377" fmla="*/ 2487201 w 3245936"/>
              <a:gd name="connsiteY377" fmla="*/ 402769 h 622144"/>
              <a:gd name="connsiteX378" fmla="*/ 2488868 w 3245936"/>
              <a:gd name="connsiteY378" fmla="*/ 403769 h 622144"/>
              <a:gd name="connsiteX379" fmla="*/ 2504737 w 3245936"/>
              <a:gd name="connsiteY379" fmla="*/ 391292 h 622144"/>
              <a:gd name="connsiteX380" fmla="*/ 984956 w 3245936"/>
              <a:gd name="connsiteY380" fmla="*/ 377966 h 622144"/>
              <a:gd name="connsiteX381" fmla="*/ 981699 w 3245936"/>
              <a:gd name="connsiteY381" fmla="*/ 379595 h 622144"/>
              <a:gd name="connsiteX382" fmla="*/ 971907 w 3245936"/>
              <a:gd name="connsiteY382" fmla="*/ 444012 h 622144"/>
              <a:gd name="connsiteX383" fmla="*/ 986947 w 3245936"/>
              <a:gd name="connsiteY383" fmla="*/ 378900 h 622144"/>
              <a:gd name="connsiteX384" fmla="*/ 2310693 w 3245936"/>
              <a:gd name="connsiteY384" fmla="*/ 377814 h 622144"/>
              <a:gd name="connsiteX385" fmla="*/ 2329381 w 3245936"/>
              <a:gd name="connsiteY385" fmla="*/ 422219 h 622144"/>
              <a:gd name="connsiteX386" fmla="*/ 2330105 w 3245936"/>
              <a:gd name="connsiteY386" fmla="*/ 422115 h 622144"/>
              <a:gd name="connsiteX387" fmla="*/ 2330429 w 3245936"/>
              <a:gd name="connsiteY387" fmla="*/ 381614 h 622144"/>
              <a:gd name="connsiteX388" fmla="*/ 2329886 w 3245936"/>
              <a:gd name="connsiteY388" fmla="*/ 381595 h 622144"/>
              <a:gd name="connsiteX389" fmla="*/ 2327181 w 3245936"/>
              <a:gd name="connsiteY389" fmla="*/ 378347 h 622144"/>
              <a:gd name="connsiteX390" fmla="*/ 2340145 w 3245936"/>
              <a:gd name="connsiteY390" fmla="*/ 377538 h 622144"/>
              <a:gd name="connsiteX391" fmla="*/ 2334182 w 3245936"/>
              <a:gd name="connsiteY391" fmla="*/ 378138 h 622144"/>
              <a:gd name="connsiteX392" fmla="*/ 2334182 w 3245936"/>
              <a:gd name="connsiteY392" fmla="*/ 378309 h 622144"/>
              <a:gd name="connsiteX393" fmla="*/ 2339773 w 3245936"/>
              <a:gd name="connsiteY393" fmla="*/ 379319 h 622144"/>
              <a:gd name="connsiteX394" fmla="*/ 978431 w 3245936"/>
              <a:gd name="connsiteY394" fmla="*/ 376461 h 622144"/>
              <a:gd name="connsiteX395" fmla="*/ 880334 w 3245936"/>
              <a:gd name="connsiteY395" fmla="*/ 377423 h 622144"/>
              <a:gd name="connsiteX396" fmla="*/ 880315 w 3245936"/>
              <a:gd name="connsiteY396" fmla="*/ 377928 h 622144"/>
              <a:gd name="connsiteX397" fmla="*/ 879810 w 3245936"/>
              <a:gd name="connsiteY397" fmla="*/ 379033 h 622144"/>
              <a:gd name="connsiteX398" fmla="*/ 968002 w 3245936"/>
              <a:gd name="connsiteY398" fmla="*/ 448804 h 622144"/>
              <a:gd name="connsiteX399" fmla="*/ 970774 w 3245936"/>
              <a:gd name="connsiteY399" fmla="*/ 447765 h 622144"/>
              <a:gd name="connsiteX400" fmla="*/ 981146 w 3245936"/>
              <a:gd name="connsiteY400" fmla="*/ 379585 h 622144"/>
              <a:gd name="connsiteX401" fmla="*/ 978431 w 3245936"/>
              <a:gd name="connsiteY401" fmla="*/ 376461 h 622144"/>
              <a:gd name="connsiteX402" fmla="*/ 2204632 w 3245936"/>
              <a:gd name="connsiteY402" fmla="*/ 374909 h 622144"/>
              <a:gd name="connsiteX403" fmla="*/ 2125537 w 3245936"/>
              <a:gd name="connsiteY403" fmla="*/ 385586 h 622144"/>
              <a:gd name="connsiteX404" fmla="*/ 2110125 w 3245936"/>
              <a:gd name="connsiteY404" fmla="*/ 413209 h 622144"/>
              <a:gd name="connsiteX405" fmla="*/ 2111164 w 3245936"/>
              <a:gd name="connsiteY405" fmla="*/ 414466 h 622144"/>
              <a:gd name="connsiteX406" fmla="*/ 2204718 w 3245936"/>
              <a:gd name="connsiteY406" fmla="*/ 375109 h 622144"/>
              <a:gd name="connsiteX407" fmla="*/ 2204632 w 3245936"/>
              <a:gd name="connsiteY407" fmla="*/ 374909 h 622144"/>
              <a:gd name="connsiteX408" fmla="*/ 2211566 w 3245936"/>
              <a:gd name="connsiteY408" fmla="*/ 374528 h 622144"/>
              <a:gd name="connsiteX409" fmla="*/ 2211548 w 3245936"/>
              <a:gd name="connsiteY409" fmla="*/ 374851 h 622144"/>
              <a:gd name="connsiteX410" fmla="*/ 2211452 w 3245936"/>
              <a:gd name="connsiteY410" fmla="*/ 375071 h 622144"/>
              <a:gd name="connsiteX411" fmla="*/ 2327219 w 3245936"/>
              <a:gd name="connsiteY411" fmla="*/ 423896 h 622144"/>
              <a:gd name="connsiteX412" fmla="*/ 2328495 w 3245936"/>
              <a:gd name="connsiteY412" fmla="*/ 422543 h 622144"/>
              <a:gd name="connsiteX413" fmla="*/ 2309645 w 3245936"/>
              <a:gd name="connsiteY413" fmla="*/ 377766 h 622144"/>
              <a:gd name="connsiteX414" fmla="*/ 987185 w 3245936"/>
              <a:gd name="connsiteY414" fmla="*/ 373966 h 622144"/>
              <a:gd name="connsiteX415" fmla="*/ 985242 w 3245936"/>
              <a:gd name="connsiteY415" fmla="*/ 374880 h 622144"/>
              <a:gd name="connsiteX416" fmla="*/ 985442 w 3245936"/>
              <a:gd name="connsiteY416" fmla="*/ 376909 h 622144"/>
              <a:gd name="connsiteX417" fmla="*/ 985299 w 3245936"/>
              <a:gd name="connsiteY417" fmla="*/ 377204 h 622144"/>
              <a:gd name="connsiteX418" fmla="*/ 987147 w 3245936"/>
              <a:gd name="connsiteY418" fmla="*/ 378052 h 622144"/>
              <a:gd name="connsiteX419" fmla="*/ 988004 w 3245936"/>
              <a:gd name="connsiteY419" fmla="*/ 374337 h 622144"/>
              <a:gd name="connsiteX420" fmla="*/ 987185 w 3245936"/>
              <a:gd name="connsiteY420" fmla="*/ 373966 h 622144"/>
              <a:gd name="connsiteX421" fmla="*/ 986309 w 3245936"/>
              <a:gd name="connsiteY421" fmla="*/ 373165 h 622144"/>
              <a:gd name="connsiteX422" fmla="*/ 984928 w 3245936"/>
              <a:gd name="connsiteY422" fmla="*/ 374156 h 622144"/>
              <a:gd name="connsiteX423" fmla="*/ 985023 w 3245936"/>
              <a:gd name="connsiteY423" fmla="*/ 374328 h 622144"/>
              <a:gd name="connsiteX424" fmla="*/ 986661 w 3245936"/>
              <a:gd name="connsiteY424" fmla="*/ 373546 h 622144"/>
              <a:gd name="connsiteX425" fmla="*/ 986309 w 3245936"/>
              <a:gd name="connsiteY425" fmla="*/ 373165 h 622144"/>
              <a:gd name="connsiteX426" fmla="*/ 991995 w 3245936"/>
              <a:gd name="connsiteY426" fmla="*/ 373003 h 622144"/>
              <a:gd name="connsiteX427" fmla="*/ 988557 w 3245936"/>
              <a:gd name="connsiteY427" fmla="*/ 374470 h 622144"/>
              <a:gd name="connsiteX428" fmla="*/ 987671 w 3245936"/>
              <a:gd name="connsiteY428" fmla="*/ 378309 h 622144"/>
              <a:gd name="connsiteX429" fmla="*/ 1018389 w 3245936"/>
              <a:gd name="connsiteY429" fmla="*/ 392635 h 622144"/>
              <a:gd name="connsiteX430" fmla="*/ 1021675 w 3245936"/>
              <a:gd name="connsiteY430" fmla="*/ 388663 h 622144"/>
              <a:gd name="connsiteX431" fmla="*/ 979355 w 3245936"/>
              <a:gd name="connsiteY431" fmla="*/ 371851 h 622144"/>
              <a:gd name="connsiteX432" fmla="*/ 891602 w 3245936"/>
              <a:gd name="connsiteY432" fmla="*/ 376680 h 622144"/>
              <a:gd name="connsiteX433" fmla="*/ 978460 w 3245936"/>
              <a:gd name="connsiteY433" fmla="*/ 375823 h 622144"/>
              <a:gd name="connsiteX434" fmla="*/ 978470 w 3245936"/>
              <a:gd name="connsiteY434" fmla="*/ 375309 h 622144"/>
              <a:gd name="connsiteX435" fmla="*/ 980003 w 3245936"/>
              <a:gd name="connsiteY435" fmla="*/ 373137 h 622144"/>
              <a:gd name="connsiteX436" fmla="*/ 983489 w 3245936"/>
              <a:gd name="connsiteY436" fmla="*/ 371622 h 622144"/>
              <a:gd name="connsiteX437" fmla="*/ 980222 w 3245936"/>
              <a:gd name="connsiteY437" fmla="*/ 371803 h 622144"/>
              <a:gd name="connsiteX438" fmla="*/ 980737 w 3245936"/>
              <a:gd name="connsiteY438" fmla="*/ 372813 h 622144"/>
              <a:gd name="connsiteX439" fmla="*/ 982756 w 3245936"/>
              <a:gd name="connsiteY439" fmla="*/ 372613 h 622144"/>
              <a:gd name="connsiteX440" fmla="*/ 983004 w 3245936"/>
              <a:gd name="connsiteY440" fmla="*/ 372727 h 622144"/>
              <a:gd name="connsiteX441" fmla="*/ 985556 w 3245936"/>
              <a:gd name="connsiteY441" fmla="*/ 371518 h 622144"/>
              <a:gd name="connsiteX442" fmla="*/ 984356 w 3245936"/>
              <a:gd name="connsiteY442" fmla="*/ 371575 h 622144"/>
              <a:gd name="connsiteX443" fmla="*/ 983708 w 3245936"/>
              <a:gd name="connsiteY443" fmla="*/ 373051 h 622144"/>
              <a:gd name="connsiteX444" fmla="*/ 984718 w 3245936"/>
              <a:gd name="connsiteY444" fmla="*/ 373918 h 622144"/>
              <a:gd name="connsiteX445" fmla="*/ 986099 w 3245936"/>
              <a:gd name="connsiteY445" fmla="*/ 372927 h 622144"/>
              <a:gd name="connsiteX446" fmla="*/ 985556 w 3245936"/>
              <a:gd name="connsiteY446" fmla="*/ 371518 h 622144"/>
              <a:gd name="connsiteX447" fmla="*/ 992757 w 3245936"/>
              <a:gd name="connsiteY447" fmla="*/ 370670 h 622144"/>
              <a:gd name="connsiteX448" fmla="*/ 992576 w 3245936"/>
              <a:gd name="connsiteY448" fmla="*/ 370698 h 622144"/>
              <a:gd name="connsiteX449" fmla="*/ 992576 w 3245936"/>
              <a:gd name="connsiteY449" fmla="*/ 370756 h 622144"/>
              <a:gd name="connsiteX450" fmla="*/ 2096914 w 3245936"/>
              <a:gd name="connsiteY450" fmla="*/ 368908 h 622144"/>
              <a:gd name="connsiteX451" fmla="*/ 2075397 w 3245936"/>
              <a:gd name="connsiteY451" fmla="*/ 390168 h 622144"/>
              <a:gd name="connsiteX452" fmla="*/ 2075940 w 3245936"/>
              <a:gd name="connsiteY452" fmla="*/ 391149 h 622144"/>
              <a:gd name="connsiteX453" fmla="*/ 2076321 w 3245936"/>
              <a:gd name="connsiteY453" fmla="*/ 391454 h 622144"/>
              <a:gd name="connsiteX454" fmla="*/ 2101277 w 3245936"/>
              <a:gd name="connsiteY454" fmla="*/ 388091 h 622144"/>
              <a:gd name="connsiteX455" fmla="*/ 2462541 w 3245936"/>
              <a:gd name="connsiteY455" fmla="*/ 368479 h 622144"/>
              <a:gd name="connsiteX456" fmla="*/ 2462074 w 3245936"/>
              <a:gd name="connsiteY456" fmla="*/ 368651 h 622144"/>
              <a:gd name="connsiteX457" fmla="*/ 2471237 w 3245936"/>
              <a:gd name="connsiteY457" fmla="*/ 403074 h 622144"/>
              <a:gd name="connsiteX458" fmla="*/ 2483029 w 3245936"/>
              <a:gd name="connsiteY458" fmla="*/ 405217 h 622144"/>
              <a:gd name="connsiteX459" fmla="*/ 2484343 w 3245936"/>
              <a:gd name="connsiteY459" fmla="*/ 403388 h 622144"/>
              <a:gd name="connsiteX460" fmla="*/ 2342097 w 3245936"/>
              <a:gd name="connsiteY460" fmla="*/ 368479 h 622144"/>
              <a:gd name="connsiteX461" fmla="*/ 2333591 w 3245936"/>
              <a:gd name="connsiteY461" fmla="*/ 376090 h 622144"/>
              <a:gd name="connsiteX462" fmla="*/ 2334172 w 3245936"/>
              <a:gd name="connsiteY462" fmla="*/ 377395 h 622144"/>
              <a:gd name="connsiteX463" fmla="*/ 2340307 w 3245936"/>
              <a:gd name="connsiteY463" fmla="*/ 376785 h 622144"/>
              <a:gd name="connsiteX464" fmla="*/ 2463769 w 3245936"/>
              <a:gd name="connsiteY464" fmla="*/ 367403 h 622144"/>
              <a:gd name="connsiteX465" fmla="*/ 2462912 w 3245936"/>
              <a:gd name="connsiteY465" fmla="*/ 368241 h 622144"/>
              <a:gd name="connsiteX466" fmla="*/ 2484715 w 3245936"/>
              <a:gd name="connsiteY466" fmla="*/ 403141 h 622144"/>
              <a:gd name="connsiteX467" fmla="*/ 2485410 w 3245936"/>
              <a:gd name="connsiteY467" fmla="*/ 402874 h 622144"/>
              <a:gd name="connsiteX468" fmla="*/ 2481115 w 3245936"/>
              <a:gd name="connsiteY468" fmla="*/ 377528 h 622144"/>
              <a:gd name="connsiteX469" fmla="*/ 2457797 w 3245936"/>
              <a:gd name="connsiteY469" fmla="*/ 367203 h 622144"/>
              <a:gd name="connsiteX470" fmla="*/ 2405696 w 3245936"/>
              <a:gd name="connsiteY470" fmla="*/ 391244 h 622144"/>
              <a:gd name="connsiteX471" fmla="*/ 2470485 w 3245936"/>
              <a:gd name="connsiteY471" fmla="*/ 402969 h 622144"/>
              <a:gd name="connsiteX472" fmla="*/ 2461427 w 3245936"/>
              <a:gd name="connsiteY472" fmla="*/ 368889 h 622144"/>
              <a:gd name="connsiteX473" fmla="*/ 2460036 w 3245936"/>
              <a:gd name="connsiteY473" fmla="*/ 368851 h 622144"/>
              <a:gd name="connsiteX474" fmla="*/ 2457797 w 3245936"/>
              <a:gd name="connsiteY474" fmla="*/ 367203 h 622144"/>
              <a:gd name="connsiteX475" fmla="*/ 986328 w 3245936"/>
              <a:gd name="connsiteY475" fmla="*/ 367050 h 622144"/>
              <a:gd name="connsiteX476" fmla="*/ 984661 w 3245936"/>
              <a:gd name="connsiteY476" fmla="*/ 370879 h 622144"/>
              <a:gd name="connsiteX477" fmla="*/ 985566 w 3245936"/>
              <a:gd name="connsiteY477" fmla="*/ 370822 h 622144"/>
              <a:gd name="connsiteX478" fmla="*/ 985585 w 3245936"/>
              <a:gd name="connsiteY478" fmla="*/ 370175 h 622144"/>
              <a:gd name="connsiteX479" fmla="*/ 986966 w 3245936"/>
              <a:gd name="connsiteY479" fmla="*/ 368146 h 622144"/>
              <a:gd name="connsiteX480" fmla="*/ 1177199 w 3245936"/>
              <a:gd name="connsiteY480" fmla="*/ 366479 h 622144"/>
              <a:gd name="connsiteX481" fmla="*/ 1189896 w 3245936"/>
              <a:gd name="connsiteY481" fmla="*/ 409084 h 622144"/>
              <a:gd name="connsiteX482" fmla="*/ 1236902 w 3245936"/>
              <a:gd name="connsiteY482" fmla="*/ 383643 h 622144"/>
              <a:gd name="connsiteX483" fmla="*/ 1236654 w 3245936"/>
              <a:gd name="connsiteY483" fmla="*/ 381871 h 622144"/>
              <a:gd name="connsiteX484" fmla="*/ 2457378 w 3245936"/>
              <a:gd name="connsiteY484" fmla="*/ 366079 h 622144"/>
              <a:gd name="connsiteX485" fmla="*/ 2341126 w 3245936"/>
              <a:gd name="connsiteY485" fmla="*/ 377452 h 622144"/>
              <a:gd name="connsiteX486" fmla="*/ 2340687 w 3245936"/>
              <a:gd name="connsiteY486" fmla="*/ 379500 h 622144"/>
              <a:gd name="connsiteX487" fmla="*/ 2404372 w 3245936"/>
              <a:gd name="connsiteY487" fmla="*/ 390996 h 622144"/>
              <a:gd name="connsiteX488" fmla="*/ 2457521 w 3245936"/>
              <a:gd name="connsiteY488" fmla="*/ 366479 h 622144"/>
              <a:gd name="connsiteX489" fmla="*/ 2457378 w 3245936"/>
              <a:gd name="connsiteY489" fmla="*/ 366079 h 622144"/>
              <a:gd name="connsiteX490" fmla="*/ 1979204 w 3245936"/>
              <a:gd name="connsiteY490" fmla="*/ 365717 h 622144"/>
              <a:gd name="connsiteX491" fmla="*/ 2104953 w 3245936"/>
              <a:gd name="connsiteY491" fmla="*/ 414495 h 622144"/>
              <a:gd name="connsiteX492" fmla="*/ 2105020 w 3245936"/>
              <a:gd name="connsiteY492" fmla="*/ 414342 h 622144"/>
              <a:gd name="connsiteX493" fmla="*/ 2104858 w 3245936"/>
              <a:gd name="connsiteY493" fmla="*/ 414228 h 622144"/>
              <a:gd name="connsiteX494" fmla="*/ 2075454 w 3245936"/>
              <a:gd name="connsiteY494" fmla="*/ 394502 h 622144"/>
              <a:gd name="connsiteX495" fmla="*/ 2071816 w 3245936"/>
              <a:gd name="connsiteY495" fmla="*/ 395835 h 622144"/>
              <a:gd name="connsiteX496" fmla="*/ 2069139 w 3245936"/>
              <a:gd name="connsiteY496" fmla="*/ 391673 h 622144"/>
              <a:gd name="connsiteX497" fmla="*/ 782007 w 3245936"/>
              <a:gd name="connsiteY497" fmla="*/ 364355 h 622144"/>
              <a:gd name="connsiteX498" fmla="*/ 691500 w 3245936"/>
              <a:gd name="connsiteY498" fmla="*/ 456871 h 622144"/>
              <a:gd name="connsiteX499" fmla="*/ 692253 w 3245936"/>
              <a:gd name="connsiteY499" fmla="*/ 459881 h 622144"/>
              <a:gd name="connsiteX500" fmla="*/ 692081 w 3245936"/>
              <a:gd name="connsiteY500" fmla="*/ 460281 h 622144"/>
              <a:gd name="connsiteX501" fmla="*/ 816554 w 3245936"/>
              <a:gd name="connsiteY501" fmla="*/ 522346 h 622144"/>
              <a:gd name="connsiteX502" fmla="*/ 818364 w 3245936"/>
              <a:gd name="connsiteY502" fmla="*/ 520955 h 622144"/>
              <a:gd name="connsiteX503" fmla="*/ 784512 w 3245936"/>
              <a:gd name="connsiteY503" fmla="*/ 365079 h 622144"/>
              <a:gd name="connsiteX504" fmla="*/ 783398 w 3245936"/>
              <a:gd name="connsiteY504" fmla="*/ 365050 h 622144"/>
              <a:gd name="connsiteX505" fmla="*/ 782007 w 3245936"/>
              <a:gd name="connsiteY505" fmla="*/ 364355 h 622144"/>
              <a:gd name="connsiteX506" fmla="*/ 787646 w 3245936"/>
              <a:gd name="connsiteY506" fmla="*/ 362459 h 622144"/>
              <a:gd name="connsiteX507" fmla="*/ 785360 w 3245936"/>
              <a:gd name="connsiteY507" fmla="*/ 364888 h 622144"/>
              <a:gd name="connsiteX508" fmla="*/ 819202 w 3245936"/>
              <a:gd name="connsiteY508" fmla="*/ 520755 h 622144"/>
              <a:gd name="connsiteX509" fmla="*/ 820326 w 3245936"/>
              <a:gd name="connsiteY509" fmla="*/ 520803 h 622144"/>
              <a:gd name="connsiteX510" fmla="*/ 820421 w 3245936"/>
              <a:gd name="connsiteY510" fmla="*/ 520841 h 622144"/>
              <a:gd name="connsiteX511" fmla="*/ 875181 w 3245936"/>
              <a:gd name="connsiteY511" fmla="*/ 380233 h 622144"/>
              <a:gd name="connsiteX512" fmla="*/ 873342 w 3245936"/>
              <a:gd name="connsiteY512" fmla="*/ 376861 h 622144"/>
              <a:gd name="connsiteX513" fmla="*/ 2304083 w 3245936"/>
              <a:gd name="connsiteY513" fmla="*/ 362116 h 622144"/>
              <a:gd name="connsiteX514" fmla="*/ 2310379 w 3245936"/>
              <a:gd name="connsiteY514" fmla="*/ 377061 h 622144"/>
              <a:gd name="connsiteX515" fmla="*/ 2327200 w 3245936"/>
              <a:gd name="connsiteY515" fmla="*/ 377623 h 622144"/>
              <a:gd name="connsiteX516" fmla="*/ 2327210 w 3245936"/>
              <a:gd name="connsiteY516" fmla="*/ 377290 h 622144"/>
              <a:gd name="connsiteX517" fmla="*/ 2327495 w 3245936"/>
              <a:gd name="connsiteY517" fmla="*/ 376642 h 622144"/>
              <a:gd name="connsiteX518" fmla="*/ 1157121 w 3245936"/>
              <a:gd name="connsiteY518" fmla="*/ 361278 h 622144"/>
              <a:gd name="connsiteX519" fmla="*/ 1128365 w 3245936"/>
              <a:gd name="connsiteY519" fmla="*/ 440460 h 622144"/>
              <a:gd name="connsiteX520" fmla="*/ 1129774 w 3245936"/>
              <a:gd name="connsiteY520" fmla="*/ 441612 h 622144"/>
              <a:gd name="connsiteX521" fmla="*/ 1189191 w 3245936"/>
              <a:gd name="connsiteY521" fmla="*/ 409456 h 622144"/>
              <a:gd name="connsiteX522" fmla="*/ 1176313 w 3245936"/>
              <a:gd name="connsiteY522" fmla="*/ 366241 h 622144"/>
              <a:gd name="connsiteX523" fmla="*/ 1045783 w 3245936"/>
              <a:gd name="connsiteY523" fmla="*/ 359430 h 622144"/>
              <a:gd name="connsiteX524" fmla="*/ 995329 w 3245936"/>
              <a:gd name="connsiteY524" fmla="*/ 370117 h 622144"/>
              <a:gd name="connsiteX525" fmla="*/ 992557 w 3245936"/>
              <a:gd name="connsiteY525" fmla="*/ 371422 h 622144"/>
              <a:gd name="connsiteX526" fmla="*/ 992548 w 3245936"/>
              <a:gd name="connsiteY526" fmla="*/ 371775 h 622144"/>
              <a:gd name="connsiteX527" fmla="*/ 992348 w 3245936"/>
              <a:gd name="connsiteY527" fmla="*/ 372232 h 622144"/>
              <a:gd name="connsiteX528" fmla="*/ 1022218 w 3245936"/>
              <a:gd name="connsiteY528" fmla="*/ 387977 h 622144"/>
              <a:gd name="connsiteX529" fmla="*/ 2477990 w 3245936"/>
              <a:gd name="connsiteY529" fmla="*/ 359002 h 622144"/>
              <a:gd name="connsiteX530" fmla="*/ 2464265 w 3245936"/>
              <a:gd name="connsiteY530" fmla="*/ 364469 h 622144"/>
              <a:gd name="connsiteX531" fmla="*/ 2464332 w 3245936"/>
              <a:gd name="connsiteY531" fmla="*/ 366165 h 622144"/>
              <a:gd name="connsiteX532" fmla="*/ 2464008 w 3245936"/>
              <a:gd name="connsiteY532" fmla="*/ 366870 h 622144"/>
              <a:gd name="connsiteX533" fmla="*/ 2480991 w 3245936"/>
              <a:gd name="connsiteY533" fmla="*/ 376775 h 622144"/>
              <a:gd name="connsiteX534" fmla="*/ 1074044 w 3245936"/>
              <a:gd name="connsiteY534" fmla="*/ 353449 h 622144"/>
              <a:gd name="connsiteX535" fmla="*/ 1047040 w 3245936"/>
              <a:gd name="connsiteY535" fmla="*/ 359173 h 622144"/>
              <a:gd name="connsiteX536" fmla="*/ 1022932 w 3245936"/>
              <a:gd name="connsiteY536" fmla="*/ 388367 h 622144"/>
              <a:gd name="connsiteX537" fmla="*/ 1123897 w 3245936"/>
              <a:gd name="connsiteY537" fmla="*/ 441603 h 622144"/>
              <a:gd name="connsiteX538" fmla="*/ 1124755 w 3245936"/>
              <a:gd name="connsiteY538" fmla="*/ 440764 h 622144"/>
              <a:gd name="connsiteX539" fmla="*/ 1036982 w 3245936"/>
              <a:gd name="connsiteY539" fmla="*/ 349772 h 622144"/>
              <a:gd name="connsiteX540" fmla="*/ 992376 w 3245936"/>
              <a:gd name="connsiteY540" fmla="*/ 369803 h 622144"/>
              <a:gd name="connsiteX541" fmla="*/ 996367 w 3245936"/>
              <a:gd name="connsiteY541" fmla="*/ 368965 h 622144"/>
              <a:gd name="connsiteX542" fmla="*/ 1253666 w 3245936"/>
              <a:gd name="connsiteY542" fmla="*/ 349000 h 622144"/>
              <a:gd name="connsiteX543" fmla="*/ 1241703 w 3245936"/>
              <a:gd name="connsiteY543" fmla="*/ 379157 h 622144"/>
              <a:gd name="connsiteX544" fmla="*/ 1242179 w 3245936"/>
              <a:gd name="connsiteY544" fmla="*/ 379376 h 622144"/>
              <a:gd name="connsiteX545" fmla="*/ 2504822 w 3245936"/>
              <a:gd name="connsiteY545" fmla="*/ 348277 h 622144"/>
              <a:gd name="connsiteX546" fmla="*/ 2478752 w 3245936"/>
              <a:gd name="connsiteY546" fmla="*/ 358678 h 622144"/>
              <a:gd name="connsiteX547" fmla="*/ 2481905 w 3245936"/>
              <a:gd name="connsiteY547" fmla="*/ 377290 h 622144"/>
              <a:gd name="connsiteX548" fmla="*/ 2505222 w 3245936"/>
              <a:gd name="connsiteY548" fmla="*/ 390892 h 622144"/>
              <a:gd name="connsiteX549" fmla="*/ 2520158 w 3245936"/>
              <a:gd name="connsiteY549" fmla="*/ 379157 h 622144"/>
              <a:gd name="connsiteX550" fmla="*/ 1103085 w 3245936"/>
              <a:gd name="connsiteY550" fmla="*/ 347305 h 622144"/>
              <a:gd name="connsiteX551" fmla="*/ 1074787 w 3245936"/>
              <a:gd name="connsiteY551" fmla="*/ 353287 h 622144"/>
              <a:gd name="connsiteX552" fmla="*/ 1125393 w 3245936"/>
              <a:gd name="connsiteY552" fmla="*/ 440421 h 622144"/>
              <a:gd name="connsiteX553" fmla="*/ 1127641 w 3245936"/>
              <a:gd name="connsiteY553" fmla="*/ 440136 h 622144"/>
              <a:gd name="connsiteX554" fmla="*/ 1127726 w 3245936"/>
              <a:gd name="connsiteY554" fmla="*/ 440164 h 622144"/>
              <a:gd name="connsiteX555" fmla="*/ 1156435 w 3245936"/>
              <a:gd name="connsiteY555" fmla="*/ 361116 h 622144"/>
              <a:gd name="connsiteX556" fmla="*/ 1321427 w 3245936"/>
              <a:gd name="connsiteY556" fmla="*/ 346048 h 622144"/>
              <a:gd name="connsiteX557" fmla="*/ 1341029 w 3245936"/>
              <a:gd name="connsiteY557" fmla="*/ 382776 h 622144"/>
              <a:gd name="connsiteX558" fmla="*/ 1366518 w 3245936"/>
              <a:gd name="connsiteY558" fmla="*/ 382986 h 622144"/>
              <a:gd name="connsiteX559" fmla="*/ 1367128 w 3245936"/>
              <a:gd name="connsiteY559" fmla="*/ 380824 h 622144"/>
              <a:gd name="connsiteX560" fmla="*/ 3053138 w 3245936"/>
              <a:gd name="connsiteY560" fmla="*/ 345153 h 622144"/>
              <a:gd name="connsiteX561" fmla="*/ 2947840 w 3245936"/>
              <a:gd name="connsiteY561" fmla="*/ 459414 h 622144"/>
              <a:gd name="connsiteX562" fmla="*/ 2948468 w 3245936"/>
              <a:gd name="connsiteY562" fmla="*/ 460519 h 622144"/>
              <a:gd name="connsiteX563" fmla="*/ 3069169 w 3245936"/>
              <a:gd name="connsiteY563" fmla="*/ 431325 h 622144"/>
              <a:gd name="connsiteX564" fmla="*/ 3069207 w 3245936"/>
              <a:gd name="connsiteY564" fmla="*/ 430039 h 622144"/>
              <a:gd name="connsiteX565" fmla="*/ 3071703 w 3245936"/>
              <a:gd name="connsiteY565" fmla="*/ 427468 h 622144"/>
              <a:gd name="connsiteX566" fmla="*/ 3055625 w 3245936"/>
              <a:gd name="connsiteY566" fmla="*/ 345772 h 622144"/>
              <a:gd name="connsiteX567" fmla="*/ 3054424 w 3245936"/>
              <a:gd name="connsiteY567" fmla="*/ 345743 h 622144"/>
              <a:gd name="connsiteX568" fmla="*/ 3053138 w 3245936"/>
              <a:gd name="connsiteY568" fmla="*/ 345153 h 622144"/>
              <a:gd name="connsiteX569" fmla="*/ 1439489 w 3245936"/>
              <a:gd name="connsiteY569" fmla="*/ 341066 h 622144"/>
              <a:gd name="connsiteX570" fmla="*/ 1374262 w 3245936"/>
              <a:gd name="connsiteY570" fmla="*/ 381814 h 622144"/>
              <a:gd name="connsiteX571" fmla="*/ 1374633 w 3245936"/>
              <a:gd name="connsiteY571" fmla="*/ 382938 h 622144"/>
              <a:gd name="connsiteX572" fmla="*/ 1393150 w 3245936"/>
              <a:gd name="connsiteY572" fmla="*/ 382900 h 622144"/>
              <a:gd name="connsiteX573" fmla="*/ 1062947 w 3245936"/>
              <a:gd name="connsiteY573" fmla="*/ 339904 h 622144"/>
              <a:gd name="connsiteX574" fmla="*/ 1047983 w 3245936"/>
              <a:gd name="connsiteY574" fmla="*/ 358021 h 622144"/>
              <a:gd name="connsiteX575" fmla="*/ 1073567 w 3245936"/>
              <a:gd name="connsiteY575" fmla="*/ 352610 h 622144"/>
              <a:gd name="connsiteX576" fmla="*/ 1066319 w 3245936"/>
              <a:gd name="connsiteY576" fmla="*/ 340133 h 622144"/>
              <a:gd name="connsiteX577" fmla="*/ 1064071 w 3245936"/>
              <a:gd name="connsiteY577" fmla="*/ 340409 h 622144"/>
              <a:gd name="connsiteX578" fmla="*/ 1062947 w 3245936"/>
              <a:gd name="connsiteY578" fmla="*/ 339904 h 622144"/>
              <a:gd name="connsiteX579" fmla="*/ 2005827 w 3245936"/>
              <a:gd name="connsiteY579" fmla="*/ 339866 h 622144"/>
              <a:gd name="connsiteX580" fmla="*/ 1974575 w 3245936"/>
              <a:gd name="connsiteY580" fmla="*/ 361450 h 622144"/>
              <a:gd name="connsiteX581" fmla="*/ 1974956 w 3245936"/>
              <a:gd name="connsiteY581" fmla="*/ 363812 h 622144"/>
              <a:gd name="connsiteX582" fmla="*/ 2069349 w 3245936"/>
              <a:gd name="connsiteY582" fmla="*/ 391044 h 622144"/>
              <a:gd name="connsiteX583" fmla="*/ 2069635 w 3245936"/>
              <a:gd name="connsiteY583" fmla="*/ 390425 h 622144"/>
              <a:gd name="connsiteX584" fmla="*/ 2006598 w 3245936"/>
              <a:gd name="connsiteY584" fmla="*/ 339561 h 622144"/>
              <a:gd name="connsiteX585" fmla="*/ 2070111 w 3245936"/>
              <a:gd name="connsiteY585" fmla="*/ 389891 h 622144"/>
              <a:gd name="connsiteX586" fmla="*/ 2070806 w 3245936"/>
              <a:gd name="connsiteY586" fmla="*/ 389282 h 622144"/>
              <a:gd name="connsiteX587" fmla="*/ 2070206 w 3245936"/>
              <a:gd name="connsiteY587" fmla="*/ 387901 h 622144"/>
              <a:gd name="connsiteX588" fmla="*/ 1061804 w 3245936"/>
              <a:gd name="connsiteY588" fmla="*/ 338723 h 622144"/>
              <a:gd name="connsiteX589" fmla="*/ 998939 w 3245936"/>
              <a:gd name="connsiteY589" fmla="*/ 368412 h 622144"/>
              <a:gd name="connsiteX590" fmla="*/ 1046726 w 3245936"/>
              <a:gd name="connsiteY590" fmla="*/ 358287 h 622144"/>
              <a:gd name="connsiteX591" fmla="*/ 1062347 w 3245936"/>
              <a:gd name="connsiteY591" fmla="*/ 339371 h 622144"/>
              <a:gd name="connsiteX592" fmla="*/ 1061804 w 3245936"/>
              <a:gd name="connsiteY592" fmla="*/ 338723 h 622144"/>
              <a:gd name="connsiteX593" fmla="*/ 1068119 w 3245936"/>
              <a:gd name="connsiteY593" fmla="*/ 338247 h 622144"/>
              <a:gd name="connsiteX594" fmla="*/ 1066947 w 3245936"/>
              <a:gd name="connsiteY594" fmla="*/ 339799 h 622144"/>
              <a:gd name="connsiteX595" fmla="*/ 1074301 w 3245936"/>
              <a:gd name="connsiteY595" fmla="*/ 352449 h 622144"/>
              <a:gd name="connsiteX596" fmla="*/ 1101085 w 3245936"/>
              <a:gd name="connsiteY596" fmla="*/ 346781 h 622144"/>
              <a:gd name="connsiteX597" fmla="*/ 2152254 w 3245936"/>
              <a:gd name="connsiteY597" fmla="*/ 337685 h 622144"/>
              <a:gd name="connsiteX598" fmla="*/ 2126013 w 3245936"/>
              <a:gd name="connsiteY598" fmla="*/ 384738 h 622144"/>
              <a:gd name="connsiteX599" fmla="*/ 2204566 w 3245936"/>
              <a:gd name="connsiteY599" fmla="*/ 374137 h 622144"/>
              <a:gd name="connsiteX600" fmla="*/ 2204585 w 3245936"/>
              <a:gd name="connsiteY600" fmla="*/ 373242 h 622144"/>
              <a:gd name="connsiteX601" fmla="*/ 2204928 w 3245936"/>
              <a:gd name="connsiteY601" fmla="*/ 372461 h 622144"/>
              <a:gd name="connsiteX602" fmla="*/ 1166007 w 3245936"/>
              <a:gd name="connsiteY602" fmla="*/ 336761 h 622144"/>
              <a:gd name="connsiteX603" fmla="*/ 1157416 w 3245936"/>
              <a:gd name="connsiteY603" fmla="*/ 360402 h 622144"/>
              <a:gd name="connsiteX604" fmla="*/ 1175999 w 3245936"/>
              <a:gd name="connsiteY604" fmla="*/ 365212 h 622144"/>
              <a:gd name="connsiteX605" fmla="*/ 1167531 w 3245936"/>
              <a:gd name="connsiteY605" fmla="*/ 336818 h 622144"/>
              <a:gd name="connsiteX606" fmla="*/ 1166084 w 3245936"/>
              <a:gd name="connsiteY606" fmla="*/ 336789 h 622144"/>
              <a:gd name="connsiteX607" fmla="*/ 1166007 w 3245936"/>
              <a:gd name="connsiteY607" fmla="*/ 336761 h 622144"/>
              <a:gd name="connsiteX608" fmla="*/ 1169665 w 3245936"/>
              <a:gd name="connsiteY608" fmla="*/ 335523 h 622144"/>
              <a:gd name="connsiteX609" fmla="*/ 1168265 w 3245936"/>
              <a:gd name="connsiteY609" fmla="*/ 336542 h 622144"/>
              <a:gd name="connsiteX610" fmla="*/ 1176885 w 3245936"/>
              <a:gd name="connsiteY610" fmla="*/ 365450 h 622144"/>
              <a:gd name="connsiteX611" fmla="*/ 1236892 w 3245936"/>
              <a:gd name="connsiteY611" fmla="*/ 380976 h 622144"/>
              <a:gd name="connsiteX612" fmla="*/ 1237064 w 3245936"/>
              <a:gd name="connsiteY612" fmla="*/ 380604 h 622144"/>
              <a:gd name="connsiteX613" fmla="*/ 1163588 w 3245936"/>
              <a:gd name="connsiteY613" fmla="*/ 334484 h 622144"/>
              <a:gd name="connsiteX614" fmla="*/ 1105095 w 3245936"/>
              <a:gd name="connsiteY614" fmla="*/ 346876 h 622144"/>
              <a:gd name="connsiteX615" fmla="*/ 1156749 w 3245936"/>
              <a:gd name="connsiteY615" fmla="*/ 360240 h 622144"/>
              <a:gd name="connsiteX616" fmla="*/ 1165379 w 3245936"/>
              <a:gd name="connsiteY616" fmla="*/ 336475 h 622144"/>
              <a:gd name="connsiteX617" fmla="*/ 1163588 w 3245936"/>
              <a:gd name="connsiteY617" fmla="*/ 334484 h 622144"/>
              <a:gd name="connsiteX618" fmla="*/ 1162407 w 3245936"/>
              <a:gd name="connsiteY618" fmla="*/ 333789 h 622144"/>
              <a:gd name="connsiteX619" fmla="*/ 1068376 w 3245936"/>
              <a:gd name="connsiteY619" fmla="*/ 337123 h 622144"/>
              <a:gd name="connsiteX620" fmla="*/ 1068367 w 3245936"/>
              <a:gd name="connsiteY620" fmla="*/ 337361 h 622144"/>
              <a:gd name="connsiteX621" fmla="*/ 1103095 w 3245936"/>
              <a:gd name="connsiteY621" fmla="*/ 346353 h 622144"/>
              <a:gd name="connsiteX622" fmla="*/ 1614313 w 3245936"/>
              <a:gd name="connsiteY622" fmla="*/ 332276 h 622144"/>
              <a:gd name="connsiteX623" fmla="*/ 1605966 w 3245936"/>
              <a:gd name="connsiteY623" fmla="*/ 332394 h 622144"/>
              <a:gd name="connsiteX624" fmla="*/ 1554142 w 3245936"/>
              <a:gd name="connsiteY624" fmla="*/ 376623 h 622144"/>
              <a:gd name="connsiteX625" fmla="*/ 1632256 w 3245936"/>
              <a:gd name="connsiteY625" fmla="*/ 332022 h 622144"/>
              <a:gd name="connsiteX626" fmla="*/ 1615719 w 3245936"/>
              <a:gd name="connsiteY626" fmla="*/ 332256 h 622144"/>
              <a:gd name="connsiteX627" fmla="*/ 1552656 w 3245936"/>
              <a:gd name="connsiteY627" fmla="*/ 378738 h 622144"/>
              <a:gd name="connsiteX628" fmla="*/ 1679831 w 3245936"/>
              <a:gd name="connsiteY628" fmla="*/ 331348 h 622144"/>
              <a:gd name="connsiteX629" fmla="*/ 1633864 w 3245936"/>
              <a:gd name="connsiteY629" fmla="*/ 331999 h 622144"/>
              <a:gd name="connsiteX630" fmla="*/ 1550694 w 3245936"/>
              <a:gd name="connsiteY630" fmla="*/ 380795 h 622144"/>
              <a:gd name="connsiteX631" fmla="*/ 1455939 w 3245936"/>
              <a:gd name="connsiteY631" fmla="*/ 330779 h 622144"/>
              <a:gd name="connsiteX632" fmla="*/ 1443975 w 3245936"/>
              <a:gd name="connsiteY632" fmla="*/ 338256 h 622144"/>
              <a:gd name="connsiteX633" fmla="*/ 1394541 w 3245936"/>
              <a:gd name="connsiteY633" fmla="*/ 382890 h 622144"/>
              <a:gd name="connsiteX634" fmla="*/ 1395169 w 3245936"/>
              <a:gd name="connsiteY634" fmla="*/ 382890 h 622144"/>
              <a:gd name="connsiteX635" fmla="*/ 1945676 w 3245936"/>
              <a:gd name="connsiteY635" fmla="*/ 330636 h 622144"/>
              <a:gd name="connsiteX636" fmla="*/ 1842120 w 3245936"/>
              <a:gd name="connsiteY636" fmla="*/ 380919 h 622144"/>
              <a:gd name="connsiteX637" fmla="*/ 1842225 w 3245936"/>
              <a:gd name="connsiteY637" fmla="*/ 381214 h 622144"/>
              <a:gd name="connsiteX638" fmla="*/ 1967965 w 3245936"/>
              <a:gd name="connsiteY638" fmla="*/ 363269 h 622144"/>
              <a:gd name="connsiteX639" fmla="*/ 1968003 w 3245936"/>
              <a:gd name="connsiteY639" fmla="*/ 362345 h 622144"/>
              <a:gd name="connsiteX640" fmla="*/ 1969003 w 3245936"/>
              <a:gd name="connsiteY640" fmla="*/ 360650 h 622144"/>
              <a:gd name="connsiteX641" fmla="*/ 1462521 w 3245936"/>
              <a:gd name="connsiteY641" fmla="*/ 330208 h 622144"/>
              <a:gd name="connsiteX642" fmla="*/ 1458901 w 3245936"/>
              <a:gd name="connsiteY642" fmla="*/ 331522 h 622144"/>
              <a:gd name="connsiteX643" fmla="*/ 1457301 w 3245936"/>
              <a:gd name="connsiteY643" fmla="*/ 330598 h 622144"/>
              <a:gd name="connsiteX644" fmla="*/ 1396322 w 3245936"/>
              <a:gd name="connsiteY644" fmla="*/ 382881 h 622144"/>
              <a:gd name="connsiteX645" fmla="*/ 1542664 w 3245936"/>
              <a:gd name="connsiteY645" fmla="*/ 382557 h 622144"/>
              <a:gd name="connsiteX646" fmla="*/ 1542674 w 3245936"/>
              <a:gd name="connsiteY646" fmla="*/ 382186 h 622144"/>
              <a:gd name="connsiteX647" fmla="*/ 1543035 w 3245936"/>
              <a:gd name="connsiteY647" fmla="*/ 381386 h 622144"/>
              <a:gd name="connsiteX648" fmla="*/ 2138024 w 3245936"/>
              <a:gd name="connsiteY648" fmla="*/ 328303 h 622144"/>
              <a:gd name="connsiteX649" fmla="*/ 2097533 w 3245936"/>
              <a:gd name="connsiteY649" fmla="*/ 368308 h 622144"/>
              <a:gd name="connsiteX650" fmla="*/ 2102029 w 3245936"/>
              <a:gd name="connsiteY650" fmla="*/ 387977 h 622144"/>
              <a:gd name="connsiteX651" fmla="*/ 2125003 w 3245936"/>
              <a:gd name="connsiteY651" fmla="*/ 384872 h 622144"/>
              <a:gd name="connsiteX652" fmla="*/ 2151578 w 3245936"/>
              <a:gd name="connsiteY652" fmla="*/ 337237 h 622144"/>
              <a:gd name="connsiteX653" fmla="*/ 1951972 w 3245936"/>
              <a:gd name="connsiteY653" fmla="*/ 327579 h 622144"/>
              <a:gd name="connsiteX654" fmla="*/ 1946438 w 3245936"/>
              <a:gd name="connsiteY654" fmla="*/ 330255 h 622144"/>
              <a:gd name="connsiteX655" fmla="*/ 1968679 w 3245936"/>
              <a:gd name="connsiteY655" fmla="*/ 358869 h 622144"/>
              <a:gd name="connsiteX656" fmla="*/ 1456263 w 3245936"/>
              <a:gd name="connsiteY656" fmla="*/ 327169 h 622144"/>
              <a:gd name="connsiteX657" fmla="*/ 1446738 w 3245936"/>
              <a:gd name="connsiteY657" fmla="*/ 335770 h 622144"/>
              <a:gd name="connsiteX658" fmla="*/ 1456568 w 3245936"/>
              <a:gd name="connsiteY658" fmla="*/ 329627 h 622144"/>
              <a:gd name="connsiteX659" fmla="*/ 1456234 w 3245936"/>
              <a:gd name="connsiteY659" fmla="*/ 327226 h 622144"/>
              <a:gd name="connsiteX660" fmla="*/ 1456263 w 3245936"/>
              <a:gd name="connsiteY660" fmla="*/ 327169 h 622144"/>
              <a:gd name="connsiteX661" fmla="*/ 1513222 w 3245936"/>
              <a:gd name="connsiteY661" fmla="*/ 326112 h 622144"/>
              <a:gd name="connsiteX662" fmla="*/ 1463216 w 3245936"/>
              <a:gd name="connsiteY662" fmla="*/ 328303 h 622144"/>
              <a:gd name="connsiteX663" fmla="*/ 1463197 w 3245936"/>
              <a:gd name="connsiteY663" fmla="*/ 328846 h 622144"/>
              <a:gd name="connsiteX664" fmla="*/ 1462845 w 3245936"/>
              <a:gd name="connsiteY664" fmla="*/ 329646 h 622144"/>
              <a:gd name="connsiteX665" fmla="*/ 1543350 w 3245936"/>
              <a:gd name="connsiteY665" fmla="*/ 380833 h 622144"/>
              <a:gd name="connsiteX666" fmla="*/ 1544140 w 3245936"/>
              <a:gd name="connsiteY666" fmla="*/ 380100 h 622144"/>
              <a:gd name="connsiteX667" fmla="*/ 1698656 w 3245936"/>
              <a:gd name="connsiteY667" fmla="*/ 325095 h 622144"/>
              <a:gd name="connsiteX668" fmla="*/ 1684845 w 3245936"/>
              <a:gd name="connsiteY668" fmla="*/ 330384 h 622144"/>
              <a:gd name="connsiteX669" fmla="*/ 1743670 w 3245936"/>
              <a:gd name="connsiteY669" fmla="*/ 329551 h 622144"/>
              <a:gd name="connsiteX670" fmla="*/ 1703565 w 3245936"/>
              <a:gd name="connsiteY670" fmla="*/ 325581 h 622144"/>
              <a:gd name="connsiteX671" fmla="*/ 1702170 w 3245936"/>
              <a:gd name="connsiteY671" fmla="*/ 326455 h 622144"/>
              <a:gd name="connsiteX672" fmla="*/ 1700696 w 3245936"/>
              <a:gd name="connsiteY672" fmla="*/ 325297 h 622144"/>
              <a:gd name="connsiteX673" fmla="*/ 1565140 w 3245936"/>
              <a:gd name="connsiteY673" fmla="*/ 323822 h 622144"/>
              <a:gd name="connsiteX674" fmla="*/ 1513946 w 3245936"/>
              <a:gd name="connsiteY674" fmla="*/ 326074 h 622144"/>
              <a:gd name="connsiteX675" fmla="*/ 1544702 w 3245936"/>
              <a:gd name="connsiteY675" fmla="*/ 379795 h 622144"/>
              <a:gd name="connsiteX676" fmla="*/ 1546969 w 3245936"/>
              <a:gd name="connsiteY676" fmla="*/ 379519 h 622144"/>
              <a:gd name="connsiteX677" fmla="*/ 1548627 w 3245936"/>
              <a:gd name="connsiteY677" fmla="*/ 380500 h 622144"/>
              <a:gd name="connsiteX678" fmla="*/ 1604993 w 3245936"/>
              <a:gd name="connsiteY678" fmla="*/ 332408 h 622144"/>
              <a:gd name="connsiteX679" fmla="*/ 1576744 w 3245936"/>
              <a:gd name="connsiteY679" fmla="*/ 332808 h 622144"/>
              <a:gd name="connsiteX680" fmla="*/ 1576744 w 3245936"/>
              <a:gd name="connsiteY680" fmla="*/ 333208 h 622144"/>
              <a:gd name="connsiteX681" fmla="*/ 1572449 w 3245936"/>
              <a:gd name="connsiteY681" fmla="*/ 335894 h 622144"/>
              <a:gd name="connsiteX682" fmla="*/ 1569762 w 3245936"/>
              <a:gd name="connsiteY682" fmla="*/ 331598 h 622144"/>
              <a:gd name="connsiteX683" fmla="*/ 1570725 w 3245936"/>
              <a:gd name="connsiteY683" fmla="*/ 329960 h 622144"/>
              <a:gd name="connsiteX684" fmla="*/ 1573827 w 3245936"/>
              <a:gd name="connsiteY684" fmla="*/ 323440 h 622144"/>
              <a:gd name="connsiteX685" fmla="*/ 1565700 w 3245936"/>
              <a:gd name="connsiteY685" fmla="*/ 323797 h 622144"/>
              <a:gd name="connsiteX686" fmla="*/ 1571039 w 3245936"/>
              <a:gd name="connsiteY686" fmla="*/ 329665 h 622144"/>
              <a:gd name="connsiteX687" fmla="*/ 1573363 w 3245936"/>
              <a:gd name="connsiteY687" fmla="*/ 328912 h 622144"/>
              <a:gd name="connsiteX688" fmla="*/ 628712 w 3245936"/>
              <a:gd name="connsiteY688" fmla="*/ 322950 h 622144"/>
              <a:gd name="connsiteX689" fmla="*/ 627873 w 3245936"/>
              <a:gd name="connsiteY689" fmla="*/ 323092 h 622144"/>
              <a:gd name="connsiteX690" fmla="*/ 617453 w 3245936"/>
              <a:gd name="connsiteY690" fmla="*/ 476893 h 622144"/>
              <a:gd name="connsiteX691" fmla="*/ 617605 w 3245936"/>
              <a:gd name="connsiteY691" fmla="*/ 476893 h 622144"/>
              <a:gd name="connsiteX692" fmla="*/ 620063 w 3245936"/>
              <a:gd name="connsiteY692" fmla="*/ 479103 h 622144"/>
              <a:gd name="connsiteX693" fmla="*/ 685300 w 3245936"/>
              <a:gd name="connsiteY693" fmla="*/ 459814 h 622144"/>
              <a:gd name="connsiteX694" fmla="*/ 685290 w 3245936"/>
              <a:gd name="connsiteY694" fmla="*/ 458271 h 622144"/>
              <a:gd name="connsiteX695" fmla="*/ 686986 w 3245936"/>
              <a:gd name="connsiteY695" fmla="*/ 456023 h 622144"/>
              <a:gd name="connsiteX696" fmla="*/ 1585433 w 3245936"/>
              <a:gd name="connsiteY696" fmla="*/ 322929 h 622144"/>
              <a:gd name="connsiteX697" fmla="*/ 1574201 w 3245936"/>
              <a:gd name="connsiteY697" fmla="*/ 323423 h 622144"/>
              <a:gd name="connsiteX698" fmla="*/ 1573734 w 3245936"/>
              <a:gd name="connsiteY698" fmla="*/ 328931 h 622144"/>
              <a:gd name="connsiteX699" fmla="*/ 1574068 w 3245936"/>
              <a:gd name="connsiteY699" fmla="*/ 328931 h 622144"/>
              <a:gd name="connsiteX700" fmla="*/ 1575820 w 3245936"/>
              <a:gd name="connsiteY700" fmla="*/ 330017 h 622144"/>
              <a:gd name="connsiteX701" fmla="*/ 1685321 w 3245936"/>
              <a:gd name="connsiteY701" fmla="*/ 322865 h 622144"/>
              <a:gd name="connsiteX702" fmla="*/ 1698559 w 3245936"/>
              <a:gd name="connsiteY702" fmla="*/ 324176 h 622144"/>
              <a:gd name="connsiteX703" fmla="*/ 1699474 w 3245936"/>
              <a:gd name="connsiteY703" fmla="*/ 323826 h 622144"/>
              <a:gd name="connsiteX704" fmla="*/ 1699398 w 3245936"/>
              <a:gd name="connsiteY704" fmla="*/ 323188 h 622144"/>
              <a:gd name="connsiteX705" fmla="*/ 1589368 w 3245936"/>
              <a:gd name="connsiteY705" fmla="*/ 322756 h 622144"/>
              <a:gd name="connsiteX706" fmla="*/ 1586904 w 3245936"/>
              <a:gd name="connsiteY706" fmla="*/ 322864 h 622144"/>
              <a:gd name="connsiteX707" fmla="*/ 1578430 w 3245936"/>
              <a:gd name="connsiteY707" fmla="*/ 329112 h 622144"/>
              <a:gd name="connsiteX708" fmla="*/ 1650782 w 3245936"/>
              <a:gd name="connsiteY708" fmla="*/ 322073 h 622144"/>
              <a:gd name="connsiteX709" fmla="*/ 1635425 w 3245936"/>
              <a:gd name="connsiteY709" fmla="*/ 331083 h 622144"/>
              <a:gd name="connsiteX710" fmla="*/ 1682253 w 3245936"/>
              <a:gd name="connsiteY710" fmla="*/ 330420 h 622144"/>
              <a:gd name="connsiteX711" fmla="*/ 1696673 w 3245936"/>
              <a:gd name="connsiteY711" fmla="*/ 324899 h 622144"/>
              <a:gd name="connsiteX712" fmla="*/ 1673360 w 3245936"/>
              <a:gd name="connsiteY712" fmla="*/ 322591 h 622144"/>
              <a:gd name="connsiteX713" fmla="*/ 1983309 w 3245936"/>
              <a:gd name="connsiteY713" fmla="*/ 322007 h 622144"/>
              <a:gd name="connsiteX714" fmla="*/ 1972765 w 3245936"/>
              <a:gd name="connsiteY714" fmla="*/ 359888 h 622144"/>
              <a:gd name="connsiteX715" fmla="*/ 1974137 w 3245936"/>
              <a:gd name="connsiteY715" fmla="*/ 360859 h 622144"/>
              <a:gd name="connsiteX716" fmla="*/ 2005226 w 3245936"/>
              <a:gd name="connsiteY716" fmla="*/ 339390 h 622144"/>
              <a:gd name="connsiteX717" fmla="*/ 1213089 w 3245936"/>
              <a:gd name="connsiteY717" fmla="*/ 321692 h 622144"/>
              <a:gd name="connsiteX718" fmla="*/ 1170408 w 3245936"/>
              <a:gd name="connsiteY718" fmla="*/ 332741 h 622144"/>
              <a:gd name="connsiteX719" fmla="*/ 1170370 w 3245936"/>
              <a:gd name="connsiteY719" fmla="*/ 334113 h 622144"/>
              <a:gd name="connsiteX720" fmla="*/ 1169970 w 3245936"/>
              <a:gd name="connsiteY720" fmla="*/ 335018 h 622144"/>
              <a:gd name="connsiteX721" fmla="*/ 1237359 w 3245936"/>
              <a:gd name="connsiteY721" fmla="*/ 380090 h 622144"/>
              <a:gd name="connsiteX722" fmla="*/ 1238321 w 3245936"/>
              <a:gd name="connsiteY722" fmla="*/ 379242 h 622144"/>
              <a:gd name="connsiteX723" fmla="*/ 1615273 w 3245936"/>
              <a:gd name="connsiteY723" fmla="*/ 321616 h 622144"/>
              <a:gd name="connsiteX724" fmla="*/ 1590466 w 3245936"/>
              <a:gd name="connsiteY724" fmla="*/ 322708 h 622144"/>
              <a:gd name="connsiteX725" fmla="*/ 1576420 w 3245936"/>
              <a:gd name="connsiteY725" fmla="*/ 330865 h 622144"/>
              <a:gd name="connsiteX726" fmla="*/ 1576773 w 3245936"/>
              <a:gd name="connsiteY726" fmla="*/ 331913 h 622144"/>
              <a:gd name="connsiteX727" fmla="*/ 1606059 w 3245936"/>
              <a:gd name="connsiteY727" fmla="*/ 331499 h 622144"/>
              <a:gd name="connsiteX728" fmla="*/ 1615911 w 3245936"/>
              <a:gd name="connsiteY728" fmla="*/ 323092 h 622144"/>
              <a:gd name="connsiteX729" fmla="*/ 1615273 w 3245936"/>
              <a:gd name="connsiteY729" fmla="*/ 321616 h 622144"/>
              <a:gd name="connsiteX730" fmla="*/ 1630180 w 3245936"/>
              <a:gd name="connsiteY730" fmla="*/ 321597 h 622144"/>
              <a:gd name="connsiteX731" fmla="*/ 1616956 w 3245936"/>
              <a:gd name="connsiteY731" fmla="*/ 331344 h 622144"/>
              <a:gd name="connsiteX732" fmla="*/ 1633816 w 3245936"/>
              <a:gd name="connsiteY732" fmla="*/ 331106 h 622144"/>
              <a:gd name="connsiteX733" fmla="*/ 1649287 w 3245936"/>
              <a:gd name="connsiteY733" fmla="*/ 322026 h 622144"/>
              <a:gd name="connsiteX734" fmla="*/ 3178087 w 3245936"/>
              <a:gd name="connsiteY734" fmla="*/ 321483 h 622144"/>
              <a:gd name="connsiteX735" fmla="*/ 3075389 w 3245936"/>
              <a:gd name="connsiteY735" fmla="*/ 428611 h 622144"/>
              <a:gd name="connsiteX736" fmla="*/ 3076036 w 3245936"/>
              <a:gd name="connsiteY736" fmla="*/ 429858 h 622144"/>
              <a:gd name="connsiteX737" fmla="*/ 3238895 w 3245936"/>
              <a:gd name="connsiteY737" fmla="*/ 403103 h 622144"/>
              <a:gd name="connsiteX738" fmla="*/ 3238924 w 3245936"/>
              <a:gd name="connsiteY738" fmla="*/ 402160 h 622144"/>
              <a:gd name="connsiteX739" fmla="*/ 3240067 w 3245936"/>
              <a:gd name="connsiteY739" fmla="*/ 400350 h 622144"/>
              <a:gd name="connsiteX740" fmla="*/ 3182079 w 3245936"/>
              <a:gd name="connsiteY740" fmla="*/ 321683 h 622144"/>
              <a:gd name="connsiteX741" fmla="*/ 3179440 w 3245936"/>
              <a:gd name="connsiteY741" fmla="*/ 322112 h 622144"/>
              <a:gd name="connsiteX742" fmla="*/ 3178087 w 3245936"/>
              <a:gd name="connsiteY742" fmla="*/ 321483 h 622144"/>
              <a:gd name="connsiteX743" fmla="*/ 1455434 w 3245936"/>
              <a:gd name="connsiteY743" fmla="*/ 321483 h 622144"/>
              <a:gd name="connsiteX744" fmla="*/ 1378863 w 3245936"/>
              <a:gd name="connsiteY744" fmla="*/ 378166 h 622144"/>
              <a:gd name="connsiteX745" fmla="*/ 1442242 w 3245936"/>
              <a:gd name="connsiteY745" fmla="*/ 338571 h 622144"/>
              <a:gd name="connsiteX746" fmla="*/ 1457434 w 3245936"/>
              <a:gd name="connsiteY746" fmla="*/ 324855 h 622144"/>
              <a:gd name="connsiteX747" fmla="*/ 1622293 w 3245936"/>
              <a:gd name="connsiteY747" fmla="*/ 321426 h 622144"/>
              <a:gd name="connsiteX748" fmla="*/ 1622283 w 3245936"/>
              <a:gd name="connsiteY748" fmla="*/ 321854 h 622144"/>
              <a:gd name="connsiteX749" fmla="*/ 1617997 w 3245936"/>
              <a:gd name="connsiteY749" fmla="*/ 324531 h 622144"/>
              <a:gd name="connsiteX750" fmla="*/ 1616340 w 3245936"/>
              <a:gd name="connsiteY750" fmla="*/ 323540 h 622144"/>
              <a:gd name="connsiteX751" fmla="*/ 1607031 w 3245936"/>
              <a:gd name="connsiteY751" fmla="*/ 331485 h 622144"/>
              <a:gd name="connsiteX752" fmla="*/ 1615549 w 3245936"/>
              <a:gd name="connsiteY752" fmla="*/ 331364 h 622144"/>
              <a:gd name="connsiteX753" fmla="*/ 1628827 w 3245936"/>
              <a:gd name="connsiteY753" fmla="*/ 321578 h 622144"/>
              <a:gd name="connsiteX754" fmla="*/ 624578 w 3245936"/>
              <a:gd name="connsiteY754" fmla="*/ 321264 h 622144"/>
              <a:gd name="connsiteX755" fmla="*/ 486703 w 3245936"/>
              <a:gd name="connsiteY755" fmla="*/ 375737 h 622144"/>
              <a:gd name="connsiteX756" fmla="*/ 486770 w 3245936"/>
              <a:gd name="connsiteY756" fmla="*/ 377442 h 622144"/>
              <a:gd name="connsiteX757" fmla="*/ 486322 w 3245936"/>
              <a:gd name="connsiteY757" fmla="*/ 378433 h 622144"/>
              <a:gd name="connsiteX758" fmla="*/ 614319 w 3245936"/>
              <a:gd name="connsiteY758" fmla="*/ 477883 h 622144"/>
              <a:gd name="connsiteX759" fmla="*/ 616615 w 3245936"/>
              <a:gd name="connsiteY759" fmla="*/ 476855 h 622144"/>
              <a:gd name="connsiteX760" fmla="*/ 627026 w 3245936"/>
              <a:gd name="connsiteY760" fmla="*/ 323073 h 622144"/>
              <a:gd name="connsiteX761" fmla="*/ 626883 w 3245936"/>
              <a:gd name="connsiteY761" fmla="*/ 323064 h 622144"/>
              <a:gd name="connsiteX762" fmla="*/ 624578 w 3245936"/>
              <a:gd name="connsiteY762" fmla="*/ 321264 h 622144"/>
              <a:gd name="connsiteX763" fmla="*/ 630931 w 3245936"/>
              <a:gd name="connsiteY763" fmla="*/ 320902 h 622144"/>
              <a:gd name="connsiteX764" fmla="*/ 629474 w 3245936"/>
              <a:gd name="connsiteY764" fmla="*/ 322654 h 622144"/>
              <a:gd name="connsiteX765" fmla="*/ 687748 w 3245936"/>
              <a:gd name="connsiteY765" fmla="*/ 455728 h 622144"/>
              <a:gd name="connsiteX766" fmla="*/ 689586 w 3245936"/>
              <a:gd name="connsiteY766" fmla="*/ 455623 h 622144"/>
              <a:gd name="connsiteX767" fmla="*/ 690986 w 3245936"/>
              <a:gd name="connsiteY767" fmla="*/ 456290 h 622144"/>
              <a:gd name="connsiteX768" fmla="*/ 781493 w 3245936"/>
              <a:gd name="connsiteY768" fmla="*/ 363802 h 622144"/>
              <a:gd name="connsiteX769" fmla="*/ 780712 w 3245936"/>
              <a:gd name="connsiteY769" fmla="*/ 361069 h 622144"/>
              <a:gd name="connsiteX770" fmla="*/ 1653295 w 3245936"/>
              <a:gd name="connsiteY770" fmla="*/ 320605 h 622144"/>
              <a:gd name="connsiteX771" fmla="*/ 1651735 w 3245936"/>
              <a:gd name="connsiteY771" fmla="*/ 321521 h 622144"/>
              <a:gd name="connsiteX772" fmla="*/ 1665785 w 3245936"/>
              <a:gd name="connsiteY772" fmla="*/ 321841 h 622144"/>
              <a:gd name="connsiteX773" fmla="*/ 3176878 w 3245936"/>
              <a:gd name="connsiteY773" fmla="*/ 319664 h 622144"/>
              <a:gd name="connsiteX774" fmla="*/ 3058749 w 3245936"/>
              <a:gd name="connsiteY774" fmla="*/ 341971 h 622144"/>
              <a:gd name="connsiteX775" fmla="*/ 3058710 w 3245936"/>
              <a:gd name="connsiteY775" fmla="*/ 343066 h 622144"/>
              <a:gd name="connsiteX776" fmla="*/ 3056205 w 3245936"/>
              <a:gd name="connsiteY776" fmla="*/ 345657 h 622144"/>
              <a:gd name="connsiteX777" fmla="*/ 3072284 w 3245936"/>
              <a:gd name="connsiteY777" fmla="*/ 427344 h 622144"/>
              <a:gd name="connsiteX778" fmla="*/ 3073474 w 3245936"/>
              <a:gd name="connsiteY778" fmla="*/ 427372 h 622144"/>
              <a:gd name="connsiteX779" fmla="*/ 3074817 w 3245936"/>
              <a:gd name="connsiteY779" fmla="*/ 428020 h 622144"/>
              <a:gd name="connsiteX780" fmla="*/ 3177526 w 3245936"/>
              <a:gd name="connsiteY780" fmla="*/ 320873 h 622144"/>
              <a:gd name="connsiteX781" fmla="*/ 3176878 w 3245936"/>
              <a:gd name="connsiteY781" fmla="*/ 319664 h 622144"/>
              <a:gd name="connsiteX782" fmla="*/ 832137 w 3245936"/>
              <a:gd name="connsiteY782" fmla="*/ 319187 h 622144"/>
              <a:gd name="connsiteX783" fmla="*/ 787122 w 3245936"/>
              <a:gd name="connsiteY783" fmla="*/ 359554 h 622144"/>
              <a:gd name="connsiteX784" fmla="*/ 787703 w 3245936"/>
              <a:gd name="connsiteY784" fmla="*/ 361840 h 622144"/>
              <a:gd name="connsiteX785" fmla="*/ 873390 w 3245936"/>
              <a:gd name="connsiteY785" fmla="*/ 376242 h 622144"/>
              <a:gd name="connsiteX786" fmla="*/ 874400 w 3245936"/>
              <a:gd name="connsiteY786" fmla="*/ 374613 h 622144"/>
              <a:gd name="connsiteX787" fmla="*/ 1634093 w 3245936"/>
              <a:gd name="connsiteY787" fmla="*/ 318704 h 622144"/>
              <a:gd name="connsiteX788" fmla="*/ 1630932 w 3245936"/>
              <a:gd name="connsiteY788" fmla="*/ 321026 h 622144"/>
              <a:gd name="connsiteX789" fmla="*/ 1650230 w 3245936"/>
              <a:gd name="connsiteY789" fmla="*/ 321464 h 622144"/>
              <a:gd name="connsiteX790" fmla="*/ 1651925 w 3245936"/>
              <a:gd name="connsiteY790" fmla="*/ 320469 h 622144"/>
              <a:gd name="connsiteX791" fmla="*/ 1631777 w 3245936"/>
              <a:gd name="connsiteY791" fmla="*/ 318475 h 622144"/>
              <a:gd name="connsiteX792" fmla="*/ 1622312 w 3245936"/>
              <a:gd name="connsiteY792" fmla="*/ 320521 h 622144"/>
              <a:gd name="connsiteX793" fmla="*/ 1622303 w 3245936"/>
              <a:gd name="connsiteY793" fmla="*/ 320835 h 622144"/>
              <a:gd name="connsiteX794" fmla="*/ 1629570 w 3245936"/>
              <a:gd name="connsiteY794" fmla="*/ 320997 h 622144"/>
              <a:gd name="connsiteX795" fmla="*/ 1632852 w 3245936"/>
              <a:gd name="connsiteY795" fmla="*/ 318581 h 622144"/>
              <a:gd name="connsiteX796" fmla="*/ 1698729 w 3245936"/>
              <a:gd name="connsiteY796" fmla="*/ 318036 h 622144"/>
              <a:gd name="connsiteX797" fmla="*/ 1700722 w 3245936"/>
              <a:gd name="connsiteY797" fmla="*/ 320225 h 622144"/>
              <a:gd name="connsiteX798" fmla="*/ 1703722 w 3245936"/>
              <a:gd name="connsiteY798" fmla="*/ 319492 h 622144"/>
              <a:gd name="connsiteX799" fmla="*/ 1706456 w 3245936"/>
              <a:gd name="connsiteY799" fmla="*/ 323769 h 622144"/>
              <a:gd name="connsiteX800" fmla="*/ 1704817 w 3245936"/>
              <a:gd name="connsiteY800" fmla="*/ 324796 h 622144"/>
              <a:gd name="connsiteX801" fmla="*/ 1745413 w 3245936"/>
              <a:gd name="connsiteY801" fmla="*/ 328817 h 622144"/>
              <a:gd name="connsiteX802" fmla="*/ 1978252 w 3245936"/>
              <a:gd name="connsiteY802" fmla="*/ 318025 h 622144"/>
              <a:gd name="connsiteX803" fmla="*/ 1975651 w 3245936"/>
              <a:gd name="connsiteY803" fmla="*/ 319073 h 622144"/>
              <a:gd name="connsiteX804" fmla="*/ 1972013 w 3245936"/>
              <a:gd name="connsiteY804" fmla="*/ 359669 h 622144"/>
              <a:gd name="connsiteX805" fmla="*/ 1972060 w 3245936"/>
              <a:gd name="connsiteY805" fmla="*/ 359669 h 622144"/>
              <a:gd name="connsiteX806" fmla="*/ 1982671 w 3245936"/>
              <a:gd name="connsiteY806" fmla="*/ 321521 h 622144"/>
              <a:gd name="connsiteX807" fmla="*/ 1978471 w 3245936"/>
              <a:gd name="connsiteY807" fmla="*/ 318187 h 622144"/>
              <a:gd name="connsiteX808" fmla="*/ 2232979 w 3245936"/>
              <a:gd name="connsiteY808" fmla="*/ 317987 h 622144"/>
              <a:gd name="connsiteX809" fmla="*/ 2209824 w 3245936"/>
              <a:gd name="connsiteY809" fmla="*/ 370994 h 622144"/>
              <a:gd name="connsiteX810" fmla="*/ 2211566 w 3245936"/>
              <a:gd name="connsiteY810" fmla="*/ 373804 h 622144"/>
              <a:gd name="connsiteX811" fmla="*/ 2309331 w 3245936"/>
              <a:gd name="connsiteY811" fmla="*/ 377042 h 622144"/>
              <a:gd name="connsiteX812" fmla="*/ 2302692 w 3245936"/>
              <a:gd name="connsiteY812" fmla="*/ 361269 h 622144"/>
              <a:gd name="connsiteX813" fmla="*/ 1624900 w 3245936"/>
              <a:gd name="connsiteY813" fmla="*/ 317794 h 622144"/>
              <a:gd name="connsiteX814" fmla="*/ 1621979 w 3245936"/>
              <a:gd name="connsiteY814" fmla="*/ 319492 h 622144"/>
              <a:gd name="connsiteX815" fmla="*/ 1622188 w 3245936"/>
              <a:gd name="connsiteY815" fmla="*/ 320064 h 622144"/>
              <a:gd name="connsiteX816" fmla="*/ 1630248 w 3245936"/>
              <a:gd name="connsiteY816" fmla="*/ 318323 h 622144"/>
              <a:gd name="connsiteX817" fmla="*/ 1972737 w 3245936"/>
              <a:gd name="connsiteY817" fmla="*/ 317482 h 622144"/>
              <a:gd name="connsiteX818" fmla="*/ 1952782 w 3245936"/>
              <a:gd name="connsiteY818" fmla="*/ 327169 h 622144"/>
              <a:gd name="connsiteX819" fmla="*/ 1970232 w 3245936"/>
              <a:gd name="connsiteY819" fmla="*/ 359869 h 622144"/>
              <a:gd name="connsiteX820" fmla="*/ 1971556 w 3245936"/>
              <a:gd name="connsiteY820" fmla="*/ 359650 h 622144"/>
              <a:gd name="connsiteX821" fmla="*/ 1975204 w 3245936"/>
              <a:gd name="connsiteY821" fmla="*/ 319064 h 622144"/>
              <a:gd name="connsiteX822" fmla="*/ 1974937 w 3245936"/>
              <a:gd name="connsiteY822" fmla="*/ 319054 h 622144"/>
              <a:gd name="connsiteX823" fmla="*/ 1972737 w 3245936"/>
              <a:gd name="connsiteY823" fmla="*/ 317482 h 622144"/>
              <a:gd name="connsiteX824" fmla="*/ 1600118 w 3245936"/>
              <a:gd name="connsiteY824" fmla="*/ 317102 h 622144"/>
              <a:gd name="connsiteX825" fmla="*/ 1592041 w 3245936"/>
              <a:gd name="connsiteY825" fmla="*/ 321793 h 622144"/>
              <a:gd name="connsiteX826" fmla="*/ 1615292 w 3245936"/>
              <a:gd name="connsiteY826" fmla="*/ 320768 h 622144"/>
              <a:gd name="connsiteX827" fmla="*/ 1615302 w 3245936"/>
              <a:gd name="connsiteY827" fmla="*/ 320607 h 622144"/>
              <a:gd name="connsiteX828" fmla="*/ 2039088 w 3245936"/>
              <a:gd name="connsiteY828" fmla="*/ 316892 h 622144"/>
              <a:gd name="connsiteX829" fmla="*/ 2007198 w 3245936"/>
              <a:gd name="connsiteY829" fmla="*/ 338923 h 622144"/>
              <a:gd name="connsiteX830" fmla="*/ 2069492 w 3245936"/>
              <a:gd name="connsiteY830" fmla="*/ 386262 h 622144"/>
              <a:gd name="connsiteX831" fmla="*/ 2231169 w 3245936"/>
              <a:gd name="connsiteY831" fmla="*/ 316863 h 622144"/>
              <a:gd name="connsiteX832" fmla="*/ 2216700 w 3245936"/>
              <a:gd name="connsiteY832" fmla="*/ 353315 h 622144"/>
              <a:gd name="connsiteX833" fmla="*/ 2232312 w 3245936"/>
              <a:gd name="connsiteY833" fmla="*/ 317568 h 622144"/>
              <a:gd name="connsiteX834" fmla="*/ 1596007 w 3245936"/>
              <a:gd name="connsiteY834" fmla="*/ 316153 h 622144"/>
              <a:gd name="connsiteX835" fmla="*/ 1588123 w 3245936"/>
              <a:gd name="connsiteY835" fmla="*/ 321965 h 622144"/>
              <a:gd name="connsiteX836" fmla="*/ 1590942 w 3245936"/>
              <a:gd name="connsiteY836" fmla="*/ 321841 h 622144"/>
              <a:gd name="connsiteX837" fmla="*/ 1599388 w 3245936"/>
              <a:gd name="connsiteY837" fmla="*/ 316933 h 622144"/>
              <a:gd name="connsiteX838" fmla="*/ 1602709 w 3245936"/>
              <a:gd name="connsiteY838" fmla="*/ 315597 h 622144"/>
              <a:gd name="connsiteX839" fmla="*/ 1601058 w 3245936"/>
              <a:gd name="connsiteY839" fmla="*/ 316556 h 622144"/>
              <a:gd name="connsiteX840" fmla="*/ 1615464 w 3245936"/>
              <a:gd name="connsiteY840" fmla="*/ 319883 h 622144"/>
              <a:gd name="connsiteX841" fmla="*/ 1619597 w 3245936"/>
              <a:gd name="connsiteY841" fmla="*/ 317549 h 622144"/>
              <a:gd name="connsiteX842" fmla="*/ 1621731 w 3245936"/>
              <a:gd name="connsiteY842" fmla="*/ 319044 h 622144"/>
              <a:gd name="connsiteX843" fmla="*/ 1624032 w 3245936"/>
              <a:gd name="connsiteY843" fmla="*/ 317708 h 622144"/>
              <a:gd name="connsiteX844" fmla="*/ 1597471 w 3245936"/>
              <a:gd name="connsiteY844" fmla="*/ 315073 h 622144"/>
              <a:gd name="connsiteX845" fmla="*/ 1596796 w 3245936"/>
              <a:gd name="connsiteY845" fmla="*/ 315571 h 622144"/>
              <a:gd name="connsiteX846" fmla="*/ 1600328 w 3245936"/>
              <a:gd name="connsiteY846" fmla="*/ 316387 h 622144"/>
              <a:gd name="connsiteX847" fmla="*/ 1601852 w 3245936"/>
              <a:gd name="connsiteY847" fmla="*/ 315501 h 622144"/>
              <a:gd name="connsiteX848" fmla="*/ 1592551 w 3245936"/>
              <a:gd name="connsiteY848" fmla="*/ 314591 h 622144"/>
              <a:gd name="connsiteX849" fmla="*/ 1595741 w 3245936"/>
              <a:gd name="connsiteY849" fmla="*/ 315328 h 622144"/>
              <a:gd name="connsiteX850" fmla="*/ 1596242 w 3245936"/>
              <a:gd name="connsiteY850" fmla="*/ 314958 h 622144"/>
              <a:gd name="connsiteX851" fmla="*/ 1682382 w 3245936"/>
              <a:gd name="connsiteY851" fmla="*/ 314261 h 622144"/>
              <a:gd name="connsiteX852" fmla="*/ 1699760 w 3245936"/>
              <a:gd name="connsiteY852" fmla="*/ 321454 h 622144"/>
              <a:gd name="connsiteX853" fmla="*/ 1700398 w 3245936"/>
              <a:gd name="connsiteY853" fmla="*/ 320530 h 622144"/>
              <a:gd name="connsiteX854" fmla="*/ 1697969 w 3245936"/>
              <a:gd name="connsiteY854" fmla="*/ 317860 h 622144"/>
              <a:gd name="connsiteX855" fmla="*/ 1984900 w 3245936"/>
              <a:gd name="connsiteY855" fmla="*/ 313549 h 622144"/>
              <a:gd name="connsiteX856" fmla="*/ 1979261 w 3245936"/>
              <a:gd name="connsiteY856" fmla="*/ 314996 h 622144"/>
              <a:gd name="connsiteX857" fmla="*/ 1979223 w 3245936"/>
              <a:gd name="connsiteY857" fmla="*/ 316378 h 622144"/>
              <a:gd name="connsiteX858" fmla="*/ 1978785 w 3245936"/>
              <a:gd name="connsiteY858" fmla="*/ 317340 h 622144"/>
              <a:gd name="connsiteX859" fmla="*/ 1982957 w 3245936"/>
              <a:gd name="connsiteY859" fmla="*/ 320511 h 622144"/>
              <a:gd name="connsiteX860" fmla="*/ 1578440 w 3245936"/>
              <a:gd name="connsiteY860" fmla="*/ 313187 h 622144"/>
              <a:gd name="connsiteX861" fmla="*/ 1578440 w 3245936"/>
              <a:gd name="connsiteY861" fmla="*/ 313206 h 622144"/>
              <a:gd name="connsiteX862" fmla="*/ 1574839 w 3245936"/>
              <a:gd name="connsiteY862" fmla="*/ 315901 h 622144"/>
              <a:gd name="connsiteX863" fmla="*/ 1574273 w 3245936"/>
              <a:gd name="connsiteY863" fmla="*/ 322576 h 622144"/>
              <a:gd name="connsiteX864" fmla="*/ 1586651 w 3245936"/>
              <a:gd name="connsiteY864" fmla="*/ 322030 h 622144"/>
              <a:gd name="connsiteX865" fmla="*/ 1594952 w 3245936"/>
              <a:gd name="connsiteY865" fmla="*/ 315909 h 622144"/>
              <a:gd name="connsiteX866" fmla="*/ 1586736 w 3245936"/>
              <a:gd name="connsiteY866" fmla="*/ 314012 h 622144"/>
              <a:gd name="connsiteX867" fmla="*/ 1578473 w 3245936"/>
              <a:gd name="connsiteY867" fmla="*/ 312105 h 622144"/>
              <a:gd name="connsiteX868" fmla="*/ 1578468 w 3245936"/>
              <a:gd name="connsiteY868" fmla="*/ 312291 h 622144"/>
              <a:gd name="connsiteX869" fmla="*/ 1579884 w 3245936"/>
              <a:gd name="connsiteY869" fmla="*/ 312431 h 622144"/>
              <a:gd name="connsiteX870" fmla="*/ 1668146 w 3245936"/>
              <a:gd name="connsiteY870" fmla="*/ 311882 h 622144"/>
              <a:gd name="connsiteX871" fmla="*/ 1654623 w 3245936"/>
              <a:gd name="connsiteY871" fmla="*/ 319825 h 622144"/>
              <a:gd name="connsiteX872" fmla="*/ 1677727 w 3245936"/>
              <a:gd name="connsiteY872" fmla="*/ 322113 h 622144"/>
              <a:gd name="connsiteX873" fmla="*/ 1699417 w 3245936"/>
              <a:gd name="connsiteY873" fmla="*/ 322607 h 622144"/>
              <a:gd name="connsiteX874" fmla="*/ 1699426 w 3245936"/>
              <a:gd name="connsiteY874" fmla="*/ 322169 h 622144"/>
              <a:gd name="connsiteX875" fmla="*/ 1699588 w 3245936"/>
              <a:gd name="connsiteY875" fmla="*/ 321816 h 622144"/>
              <a:gd name="connsiteX876" fmla="*/ 1679957 w 3245936"/>
              <a:gd name="connsiteY876" fmla="*/ 313701 h 622144"/>
              <a:gd name="connsiteX877" fmla="*/ 1672664 w 3245936"/>
              <a:gd name="connsiteY877" fmla="*/ 312016 h 622144"/>
              <a:gd name="connsiteX878" fmla="*/ 1670166 w 3245936"/>
              <a:gd name="connsiteY878" fmla="*/ 313253 h 622144"/>
              <a:gd name="connsiteX879" fmla="*/ 1668146 w 3245936"/>
              <a:gd name="connsiteY879" fmla="*/ 311882 h 622144"/>
              <a:gd name="connsiteX880" fmla="*/ 1674128 w 3245936"/>
              <a:gd name="connsiteY880" fmla="*/ 311291 h 622144"/>
              <a:gd name="connsiteX881" fmla="*/ 1673704 w 3245936"/>
              <a:gd name="connsiteY881" fmla="*/ 311501 h 622144"/>
              <a:gd name="connsiteX882" fmla="*/ 1675816 w 3245936"/>
              <a:gd name="connsiteY882" fmla="*/ 311989 h 622144"/>
              <a:gd name="connsiteX883" fmla="*/ 1667329 w 3245936"/>
              <a:gd name="connsiteY883" fmla="*/ 310784 h 622144"/>
              <a:gd name="connsiteX884" fmla="*/ 1635495 w 3245936"/>
              <a:gd name="connsiteY884" fmla="*/ 317673 h 622144"/>
              <a:gd name="connsiteX885" fmla="*/ 1635187 w 3245936"/>
              <a:gd name="connsiteY885" fmla="*/ 317900 h 622144"/>
              <a:gd name="connsiteX886" fmla="*/ 1653254 w 3245936"/>
              <a:gd name="connsiteY886" fmla="*/ 319689 h 622144"/>
              <a:gd name="connsiteX887" fmla="*/ 1667756 w 3245936"/>
              <a:gd name="connsiteY887" fmla="*/ 311177 h 622144"/>
              <a:gd name="connsiteX888" fmla="*/ 1667632 w 3245936"/>
              <a:gd name="connsiteY888" fmla="*/ 310854 h 622144"/>
              <a:gd name="connsiteX889" fmla="*/ 1570192 w 3245936"/>
              <a:gd name="connsiteY889" fmla="*/ 310193 h 622144"/>
              <a:gd name="connsiteX890" fmla="*/ 1571810 w 3245936"/>
              <a:gd name="connsiteY890" fmla="*/ 310862 h 622144"/>
              <a:gd name="connsiteX891" fmla="*/ 1572218 w 3245936"/>
              <a:gd name="connsiteY891" fmla="*/ 310661 h 622144"/>
              <a:gd name="connsiteX892" fmla="*/ 1666035 w 3245936"/>
              <a:gd name="connsiteY892" fmla="*/ 309731 h 622144"/>
              <a:gd name="connsiteX893" fmla="*/ 1667457 w 3245936"/>
              <a:gd name="connsiteY893" fmla="*/ 310059 h 622144"/>
              <a:gd name="connsiteX894" fmla="*/ 1667461 w 3245936"/>
              <a:gd name="connsiteY894" fmla="*/ 309872 h 622144"/>
              <a:gd name="connsiteX895" fmla="*/ 1272116 w 3245936"/>
              <a:gd name="connsiteY895" fmla="*/ 309577 h 622144"/>
              <a:gd name="connsiteX896" fmla="*/ 1269382 w 3245936"/>
              <a:gd name="connsiteY896" fmla="*/ 310062 h 622144"/>
              <a:gd name="connsiteX897" fmla="*/ 1269354 w 3245936"/>
              <a:gd name="connsiteY897" fmla="*/ 310053 h 622144"/>
              <a:gd name="connsiteX898" fmla="*/ 1242874 w 3245936"/>
              <a:gd name="connsiteY898" fmla="*/ 380090 h 622144"/>
              <a:gd name="connsiteX899" fmla="*/ 1243665 w 3245936"/>
              <a:gd name="connsiteY899" fmla="*/ 381966 h 622144"/>
              <a:gd name="connsiteX900" fmla="*/ 1331085 w 3245936"/>
              <a:gd name="connsiteY900" fmla="*/ 382690 h 622144"/>
              <a:gd name="connsiteX901" fmla="*/ 1260000 w 3245936"/>
              <a:gd name="connsiteY901" fmla="*/ 309558 h 622144"/>
              <a:gd name="connsiteX902" fmla="*/ 1213947 w 3245936"/>
              <a:gd name="connsiteY902" fmla="*/ 321473 h 622144"/>
              <a:gd name="connsiteX903" fmla="*/ 1239140 w 3245936"/>
              <a:gd name="connsiteY903" fmla="*/ 378938 h 622144"/>
              <a:gd name="connsiteX904" fmla="*/ 1240731 w 3245936"/>
              <a:gd name="connsiteY904" fmla="*/ 378814 h 622144"/>
              <a:gd name="connsiteX905" fmla="*/ 1272745 w 3245936"/>
              <a:gd name="connsiteY905" fmla="*/ 308995 h 622144"/>
              <a:gd name="connsiteX906" fmla="*/ 1272678 w 3245936"/>
              <a:gd name="connsiteY906" fmla="*/ 309062 h 622144"/>
              <a:gd name="connsiteX907" fmla="*/ 1332076 w 3245936"/>
              <a:gd name="connsiteY907" fmla="*/ 382690 h 622144"/>
              <a:gd name="connsiteX908" fmla="*/ 1340010 w 3245936"/>
              <a:gd name="connsiteY908" fmla="*/ 382767 h 622144"/>
              <a:gd name="connsiteX909" fmla="*/ 1319703 w 3245936"/>
              <a:gd name="connsiteY909" fmla="*/ 344724 h 622144"/>
              <a:gd name="connsiteX910" fmla="*/ 1648601 w 3245936"/>
              <a:gd name="connsiteY910" fmla="*/ 308005 h 622144"/>
              <a:gd name="connsiteX911" fmla="*/ 1636409 w 3245936"/>
              <a:gd name="connsiteY911" fmla="*/ 316996 h 622144"/>
              <a:gd name="connsiteX912" fmla="*/ 1666284 w 3245936"/>
              <a:gd name="connsiteY912" fmla="*/ 310543 h 622144"/>
              <a:gd name="connsiteX913" fmla="*/ 1660316 w 3245936"/>
              <a:gd name="connsiteY913" fmla="*/ 309165 h 622144"/>
              <a:gd name="connsiteX914" fmla="*/ 1266887 w 3245936"/>
              <a:gd name="connsiteY914" fmla="*/ 307776 h 622144"/>
              <a:gd name="connsiteX915" fmla="*/ 1260829 w 3245936"/>
              <a:gd name="connsiteY915" fmla="*/ 309348 h 622144"/>
              <a:gd name="connsiteX916" fmla="*/ 1242141 w 3245936"/>
              <a:gd name="connsiteY916" fmla="*/ 376518 h 622144"/>
              <a:gd name="connsiteX917" fmla="*/ 1266134 w 3245936"/>
              <a:gd name="connsiteY917" fmla="*/ 316034 h 622144"/>
              <a:gd name="connsiteX918" fmla="*/ 1268534 w 3245936"/>
              <a:gd name="connsiteY918" fmla="*/ 309681 h 622144"/>
              <a:gd name="connsiteX919" fmla="*/ 1266887 w 3245936"/>
              <a:gd name="connsiteY919" fmla="*/ 307776 h 622144"/>
              <a:gd name="connsiteX920" fmla="*/ 1642753 w 3245936"/>
              <a:gd name="connsiteY920" fmla="*/ 307414 h 622144"/>
              <a:gd name="connsiteX921" fmla="*/ 1626242 w 3245936"/>
              <a:gd name="connsiteY921" fmla="*/ 317014 h 622144"/>
              <a:gd name="connsiteX922" fmla="*/ 1633145 w 3245936"/>
              <a:gd name="connsiteY922" fmla="*/ 317697 h 622144"/>
              <a:gd name="connsiteX923" fmla="*/ 1634447 w 3245936"/>
              <a:gd name="connsiteY923" fmla="*/ 317416 h 622144"/>
              <a:gd name="connsiteX924" fmla="*/ 1647372 w 3245936"/>
              <a:gd name="connsiteY924" fmla="*/ 307881 h 622144"/>
              <a:gd name="connsiteX925" fmla="*/ 1650196 w 3245936"/>
              <a:gd name="connsiteY925" fmla="*/ 306828 h 622144"/>
              <a:gd name="connsiteX926" fmla="*/ 1649697 w 3245936"/>
              <a:gd name="connsiteY926" fmla="*/ 307195 h 622144"/>
              <a:gd name="connsiteX927" fmla="*/ 1653354 w 3245936"/>
              <a:gd name="connsiteY927" fmla="*/ 307557 h 622144"/>
              <a:gd name="connsiteX928" fmla="*/ 1015065 w 3245936"/>
              <a:gd name="connsiteY928" fmla="*/ 306557 h 622144"/>
              <a:gd name="connsiteX929" fmla="*/ 990709 w 3245936"/>
              <a:gd name="connsiteY929" fmla="*/ 367879 h 622144"/>
              <a:gd name="connsiteX930" fmla="*/ 992176 w 3245936"/>
              <a:gd name="connsiteY930" fmla="*/ 369270 h 622144"/>
              <a:gd name="connsiteX931" fmla="*/ 1061566 w 3245936"/>
              <a:gd name="connsiteY931" fmla="*/ 338113 h 622144"/>
              <a:gd name="connsiteX932" fmla="*/ 1061404 w 3245936"/>
              <a:gd name="connsiteY932" fmla="*/ 336132 h 622144"/>
              <a:gd name="connsiteX933" fmla="*/ 1061690 w 3245936"/>
              <a:gd name="connsiteY933" fmla="*/ 335485 h 622144"/>
              <a:gd name="connsiteX934" fmla="*/ 1206422 w 3245936"/>
              <a:gd name="connsiteY934" fmla="*/ 306452 h 622144"/>
              <a:gd name="connsiteX935" fmla="*/ 1169998 w 3245936"/>
              <a:gd name="connsiteY935" fmla="*/ 331617 h 622144"/>
              <a:gd name="connsiteX936" fmla="*/ 1170189 w 3245936"/>
              <a:gd name="connsiteY936" fmla="*/ 332122 h 622144"/>
              <a:gd name="connsiteX937" fmla="*/ 1212832 w 3245936"/>
              <a:gd name="connsiteY937" fmla="*/ 321083 h 622144"/>
              <a:gd name="connsiteX938" fmla="*/ 1645602 w 3245936"/>
              <a:gd name="connsiteY938" fmla="*/ 305767 h 622144"/>
              <a:gd name="connsiteX939" fmla="*/ 1644077 w 3245936"/>
              <a:gd name="connsiteY939" fmla="*/ 306652 h 622144"/>
              <a:gd name="connsiteX940" fmla="*/ 1648458 w 3245936"/>
              <a:gd name="connsiteY940" fmla="*/ 307081 h 622144"/>
              <a:gd name="connsiteX941" fmla="*/ 1649135 w 3245936"/>
              <a:gd name="connsiteY941" fmla="*/ 306583 h 622144"/>
              <a:gd name="connsiteX942" fmla="*/ 2616379 w 3245936"/>
              <a:gd name="connsiteY942" fmla="*/ 305576 h 622144"/>
              <a:gd name="connsiteX943" fmla="*/ 2537827 w 3245936"/>
              <a:gd name="connsiteY943" fmla="*/ 406312 h 622144"/>
              <a:gd name="connsiteX944" fmla="*/ 2538903 w 3245936"/>
              <a:gd name="connsiteY944" fmla="*/ 408503 h 622144"/>
              <a:gd name="connsiteX945" fmla="*/ 2661594 w 3245936"/>
              <a:gd name="connsiteY945" fmla="*/ 414818 h 622144"/>
              <a:gd name="connsiteX946" fmla="*/ 2661594 w 3245936"/>
              <a:gd name="connsiteY946" fmla="*/ 414637 h 622144"/>
              <a:gd name="connsiteX947" fmla="*/ 2663394 w 3245936"/>
              <a:gd name="connsiteY947" fmla="*/ 412342 h 622144"/>
              <a:gd name="connsiteX948" fmla="*/ 2619256 w 3245936"/>
              <a:gd name="connsiteY948" fmla="*/ 305938 h 622144"/>
              <a:gd name="connsiteX949" fmla="*/ 2617446 w 3245936"/>
              <a:gd name="connsiteY949" fmla="*/ 306052 h 622144"/>
              <a:gd name="connsiteX950" fmla="*/ 2616379 w 3245936"/>
              <a:gd name="connsiteY950" fmla="*/ 305576 h 622144"/>
              <a:gd name="connsiteX951" fmla="*/ 1013236 w 3245936"/>
              <a:gd name="connsiteY951" fmla="*/ 305424 h 622144"/>
              <a:gd name="connsiteX952" fmla="*/ 987137 w 3245936"/>
              <a:gd name="connsiteY952" fmla="*/ 365183 h 622144"/>
              <a:gd name="connsiteX953" fmla="*/ 988138 w 3245936"/>
              <a:gd name="connsiteY953" fmla="*/ 367574 h 622144"/>
              <a:gd name="connsiteX954" fmla="*/ 989862 w 3245936"/>
              <a:gd name="connsiteY954" fmla="*/ 367498 h 622144"/>
              <a:gd name="connsiteX955" fmla="*/ 990014 w 3245936"/>
              <a:gd name="connsiteY955" fmla="*/ 367555 h 622144"/>
              <a:gd name="connsiteX956" fmla="*/ 1014407 w 3245936"/>
              <a:gd name="connsiteY956" fmla="*/ 306138 h 622144"/>
              <a:gd name="connsiteX957" fmla="*/ 1548834 w 3245936"/>
              <a:gd name="connsiteY957" fmla="*/ 305263 h 622144"/>
              <a:gd name="connsiteX958" fmla="*/ 1564962 w 3245936"/>
              <a:gd name="connsiteY958" fmla="*/ 322986 h 622144"/>
              <a:gd name="connsiteX959" fmla="*/ 1573899 w 3245936"/>
              <a:gd name="connsiteY959" fmla="*/ 322592 h 622144"/>
              <a:gd name="connsiteX960" fmla="*/ 1574468 w 3245936"/>
              <a:gd name="connsiteY960" fmla="*/ 315882 h 622144"/>
              <a:gd name="connsiteX961" fmla="*/ 1574144 w 3245936"/>
              <a:gd name="connsiteY961" fmla="*/ 315882 h 622144"/>
              <a:gd name="connsiteX962" fmla="*/ 1571467 w 3245936"/>
              <a:gd name="connsiteY962" fmla="*/ 311596 h 622144"/>
              <a:gd name="connsiteX963" fmla="*/ 1571629 w 3245936"/>
              <a:gd name="connsiteY963" fmla="*/ 311234 h 622144"/>
              <a:gd name="connsiteX964" fmla="*/ 1567745 w 3245936"/>
              <a:gd name="connsiteY964" fmla="*/ 309628 h 622144"/>
              <a:gd name="connsiteX965" fmla="*/ 1620555 w 3245936"/>
              <a:gd name="connsiteY965" fmla="*/ 305225 h 622144"/>
              <a:gd name="connsiteX966" fmla="*/ 1604043 w 3245936"/>
              <a:gd name="connsiteY966" fmla="*/ 314815 h 622144"/>
              <a:gd name="connsiteX967" fmla="*/ 1625375 w 3245936"/>
              <a:gd name="connsiteY967" fmla="*/ 316928 h 622144"/>
              <a:gd name="connsiteX968" fmla="*/ 1641886 w 3245936"/>
              <a:gd name="connsiteY968" fmla="*/ 307338 h 622144"/>
              <a:gd name="connsiteX969" fmla="*/ 1609510 w 3245936"/>
              <a:gd name="connsiteY969" fmla="*/ 305167 h 622144"/>
              <a:gd name="connsiteX970" fmla="*/ 1579667 w 3245936"/>
              <a:gd name="connsiteY970" fmla="*/ 311615 h 622144"/>
              <a:gd name="connsiteX971" fmla="*/ 1585662 w 3245936"/>
              <a:gd name="connsiteY971" fmla="*/ 313000 h 622144"/>
              <a:gd name="connsiteX972" fmla="*/ 1597328 w 3245936"/>
              <a:gd name="connsiteY972" fmla="*/ 314149 h 622144"/>
              <a:gd name="connsiteX973" fmla="*/ 2615789 w 3245936"/>
              <a:gd name="connsiteY973" fmla="*/ 305062 h 622144"/>
              <a:gd name="connsiteX974" fmla="*/ 2521253 w 3245936"/>
              <a:gd name="connsiteY974" fmla="*/ 379423 h 622144"/>
              <a:gd name="connsiteX975" fmla="*/ 2534217 w 3245936"/>
              <a:gd name="connsiteY975" fmla="*/ 405512 h 622144"/>
              <a:gd name="connsiteX976" fmla="*/ 2536188 w 3245936"/>
              <a:gd name="connsiteY976" fmla="*/ 405341 h 622144"/>
              <a:gd name="connsiteX977" fmla="*/ 2537255 w 3245936"/>
              <a:gd name="connsiteY977" fmla="*/ 405827 h 622144"/>
              <a:gd name="connsiteX978" fmla="*/ 2615808 w 3245936"/>
              <a:gd name="connsiteY978" fmla="*/ 305090 h 622144"/>
              <a:gd name="connsiteX979" fmla="*/ 2615789 w 3245936"/>
              <a:gd name="connsiteY979" fmla="*/ 305062 h 622144"/>
              <a:gd name="connsiteX980" fmla="*/ 1612801 w 3245936"/>
              <a:gd name="connsiteY980" fmla="*/ 304457 h 622144"/>
              <a:gd name="connsiteX981" fmla="*/ 1611501 w 3245936"/>
              <a:gd name="connsiteY981" fmla="*/ 304738 h 622144"/>
              <a:gd name="connsiteX982" fmla="*/ 1598557 w 3245936"/>
              <a:gd name="connsiteY982" fmla="*/ 314272 h 622144"/>
              <a:gd name="connsiteX983" fmla="*/ 1603186 w 3245936"/>
              <a:gd name="connsiteY983" fmla="*/ 314739 h 622144"/>
              <a:gd name="connsiteX984" fmla="*/ 1619704 w 3245936"/>
              <a:gd name="connsiteY984" fmla="*/ 305141 h 622144"/>
              <a:gd name="connsiteX985" fmla="*/ 2615150 w 3245936"/>
              <a:gd name="connsiteY985" fmla="*/ 304281 h 622144"/>
              <a:gd name="connsiteX986" fmla="*/ 2505632 w 3245936"/>
              <a:gd name="connsiteY986" fmla="*/ 347972 h 622144"/>
              <a:gd name="connsiteX987" fmla="*/ 2520853 w 3245936"/>
              <a:gd name="connsiteY987" fmla="*/ 378604 h 622144"/>
              <a:gd name="connsiteX988" fmla="*/ 2615198 w 3245936"/>
              <a:gd name="connsiteY988" fmla="*/ 304405 h 622144"/>
              <a:gd name="connsiteX989" fmla="*/ 2615150 w 3245936"/>
              <a:gd name="connsiteY989" fmla="*/ 304281 h 622144"/>
              <a:gd name="connsiteX990" fmla="*/ 2413725 w 3245936"/>
              <a:gd name="connsiteY990" fmla="*/ 304233 h 622144"/>
              <a:gd name="connsiteX991" fmla="*/ 2343269 w 3245936"/>
              <a:gd name="connsiteY991" fmla="*/ 367412 h 622144"/>
              <a:gd name="connsiteX992" fmla="*/ 2341278 w 3245936"/>
              <a:gd name="connsiteY992" fmla="*/ 376699 h 622144"/>
              <a:gd name="connsiteX993" fmla="*/ 2457359 w 3245936"/>
              <a:gd name="connsiteY993" fmla="*/ 365346 h 622144"/>
              <a:gd name="connsiteX994" fmla="*/ 2457378 w 3245936"/>
              <a:gd name="connsiteY994" fmla="*/ 364564 h 622144"/>
              <a:gd name="connsiteX995" fmla="*/ 2458417 w 3245936"/>
              <a:gd name="connsiteY995" fmla="*/ 362840 h 622144"/>
              <a:gd name="connsiteX996" fmla="*/ 1592671 w 3245936"/>
              <a:gd name="connsiteY996" fmla="*/ 302463 h 622144"/>
              <a:gd name="connsiteX997" fmla="*/ 1578173 w 3245936"/>
              <a:gd name="connsiteY997" fmla="*/ 310977 h 622144"/>
              <a:gd name="connsiteX998" fmla="*/ 1578296 w 3245936"/>
              <a:gd name="connsiteY998" fmla="*/ 311299 h 622144"/>
              <a:gd name="connsiteX999" fmla="*/ 1578602 w 3245936"/>
              <a:gd name="connsiteY999" fmla="*/ 311369 h 622144"/>
              <a:gd name="connsiteX1000" fmla="*/ 1610434 w 3245936"/>
              <a:gd name="connsiteY1000" fmla="*/ 304481 h 622144"/>
              <a:gd name="connsiteX1001" fmla="*/ 1610744 w 3245936"/>
              <a:gd name="connsiteY1001" fmla="*/ 304253 h 622144"/>
              <a:gd name="connsiteX1002" fmla="*/ 1630465 w 3245936"/>
              <a:gd name="connsiteY1002" fmla="*/ 302271 h 622144"/>
              <a:gd name="connsiteX1003" fmla="*/ 1626332 w 3245936"/>
              <a:gd name="connsiteY1003" fmla="*/ 304605 h 622144"/>
              <a:gd name="connsiteX1004" fmla="*/ 1624198 w 3245936"/>
              <a:gd name="connsiteY1004" fmla="*/ 303109 h 622144"/>
              <a:gd name="connsiteX1005" fmla="*/ 1621896 w 3245936"/>
              <a:gd name="connsiteY1005" fmla="*/ 304446 h 622144"/>
              <a:gd name="connsiteX1006" fmla="*/ 1643219 w 3245936"/>
              <a:gd name="connsiteY1006" fmla="*/ 306557 h 622144"/>
              <a:gd name="connsiteX1007" fmla="*/ 1644872 w 3245936"/>
              <a:gd name="connsiteY1007" fmla="*/ 305598 h 622144"/>
              <a:gd name="connsiteX1008" fmla="*/ 1623750 w 3245936"/>
              <a:gd name="connsiteY1008" fmla="*/ 302090 h 622144"/>
              <a:gd name="connsiteX1009" fmla="*/ 1615693 w 3245936"/>
              <a:gd name="connsiteY1009" fmla="*/ 303832 h 622144"/>
              <a:gd name="connsiteX1010" fmla="*/ 1621044 w 3245936"/>
              <a:gd name="connsiteY1010" fmla="*/ 304362 h 622144"/>
              <a:gd name="connsiteX1011" fmla="*/ 1623969 w 3245936"/>
              <a:gd name="connsiteY1011" fmla="*/ 302662 h 622144"/>
              <a:gd name="connsiteX1012" fmla="*/ 1623750 w 3245936"/>
              <a:gd name="connsiteY1012" fmla="*/ 302090 h 622144"/>
              <a:gd name="connsiteX1013" fmla="*/ 1790409 w 3245936"/>
              <a:gd name="connsiteY1013" fmla="*/ 301747 h 622144"/>
              <a:gd name="connsiteX1014" fmla="*/ 1754795 w 3245936"/>
              <a:gd name="connsiteY1014" fmla="*/ 328112 h 622144"/>
              <a:gd name="connsiteX1015" fmla="*/ 1755186 w 3245936"/>
              <a:gd name="connsiteY1015" fmla="*/ 330684 h 622144"/>
              <a:gd name="connsiteX1016" fmla="*/ 1754862 w 3245936"/>
              <a:gd name="connsiteY1016" fmla="*/ 331408 h 622144"/>
              <a:gd name="connsiteX1017" fmla="*/ 1835910 w 3245936"/>
              <a:gd name="connsiteY1017" fmla="*/ 379966 h 622144"/>
              <a:gd name="connsiteX1018" fmla="*/ 1836710 w 3245936"/>
              <a:gd name="connsiteY1018" fmla="*/ 379214 h 622144"/>
              <a:gd name="connsiteX1019" fmla="*/ 1262991 w 3245936"/>
              <a:gd name="connsiteY1019" fmla="*/ 301661 h 622144"/>
              <a:gd name="connsiteX1020" fmla="*/ 1261048 w 3245936"/>
              <a:gd name="connsiteY1020" fmla="*/ 308624 h 622144"/>
              <a:gd name="connsiteX1021" fmla="*/ 1266677 w 3245936"/>
              <a:gd name="connsiteY1021" fmla="*/ 307167 h 622144"/>
              <a:gd name="connsiteX1022" fmla="*/ 1266706 w 3245936"/>
              <a:gd name="connsiteY1022" fmla="*/ 305786 h 622144"/>
              <a:gd name="connsiteX1023" fmla="*/ 1267144 w 3245936"/>
              <a:gd name="connsiteY1023" fmla="*/ 304824 h 622144"/>
              <a:gd name="connsiteX1024" fmla="*/ 2032249 w 3245936"/>
              <a:gd name="connsiteY1024" fmla="*/ 301290 h 622144"/>
              <a:gd name="connsiteX1025" fmla="*/ 1985719 w 3245936"/>
              <a:gd name="connsiteY1025" fmla="*/ 313329 h 622144"/>
              <a:gd name="connsiteX1026" fmla="*/ 1983595 w 3245936"/>
              <a:gd name="connsiteY1026" fmla="*/ 320978 h 622144"/>
              <a:gd name="connsiteX1027" fmla="*/ 2006579 w 3245936"/>
              <a:gd name="connsiteY1027" fmla="*/ 338447 h 622144"/>
              <a:gd name="connsiteX1028" fmla="*/ 2038783 w 3245936"/>
              <a:gd name="connsiteY1028" fmla="*/ 316206 h 622144"/>
              <a:gd name="connsiteX1029" fmla="*/ 1616349 w 3245936"/>
              <a:gd name="connsiteY1029" fmla="*/ 301157 h 622144"/>
              <a:gd name="connsiteX1030" fmla="*/ 1613078 w 3245936"/>
              <a:gd name="connsiteY1030" fmla="*/ 303573 h 622144"/>
              <a:gd name="connsiteX1031" fmla="*/ 1614175 w 3245936"/>
              <a:gd name="connsiteY1031" fmla="*/ 303682 h 622144"/>
              <a:gd name="connsiteX1032" fmla="*/ 1623607 w 3245936"/>
              <a:gd name="connsiteY1032" fmla="*/ 301642 h 622144"/>
              <a:gd name="connsiteX1033" fmla="*/ 1623626 w 3245936"/>
              <a:gd name="connsiteY1033" fmla="*/ 301318 h 622144"/>
              <a:gd name="connsiteX1034" fmla="*/ 1546169 w 3245936"/>
              <a:gd name="connsiteY1034" fmla="*/ 300709 h 622144"/>
              <a:gd name="connsiteX1035" fmla="*/ 1545531 w 3245936"/>
              <a:gd name="connsiteY1035" fmla="*/ 301633 h 622144"/>
              <a:gd name="connsiteX1036" fmla="*/ 1547948 w 3245936"/>
              <a:gd name="connsiteY1036" fmla="*/ 304289 h 622144"/>
              <a:gd name="connsiteX1037" fmla="*/ 1563542 w 3245936"/>
              <a:gd name="connsiteY1037" fmla="*/ 307891 h 622144"/>
              <a:gd name="connsiteX1038" fmla="*/ 1595690 w 3245936"/>
              <a:gd name="connsiteY1038" fmla="*/ 300690 h 622144"/>
              <a:gd name="connsiteX1039" fmla="*/ 1593998 w 3245936"/>
              <a:gd name="connsiteY1039" fmla="*/ 301684 h 622144"/>
              <a:gd name="connsiteX1040" fmla="*/ 1611834 w 3245936"/>
              <a:gd name="connsiteY1040" fmla="*/ 303450 h 622144"/>
              <a:gd name="connsiteX1041" fmla="*/ 1614987 w 3245936"/>
              <a:gd name="connsiteY1041" fmla="*/ 301128 h 622144"/>
              <a:gd name="connsiteX1042" fmla="*/ 1653894 w 3245936"/>
              <a:gd name="connsiteY1042" fmla="*/ 300362 h 622144"/>
              <a:gd name="connsiteX1043" fmla="*/ 1630637 w 3245936"/>
              <a:gd name="connsiteY1043" fmla="*/ 301385 h 622144"/>
              <a:gd name="connsiteX1044" fmla="*/ 1630627 w 3245936"/>
              <a:gd name="connsiteY1044" fmla="*/ 301557 h 622144"/>
              <a:gd name="connsiteX1045" fmla="*/ 1645800 w 3245936"/>
              <a:gd name="connsiteY1045" fmla="*/ 305060 h 622144"/>
              <a:gd name="connsiteX1046" fmla="*/ 1580264 w 3245936"/>
              <a:gd name="connsiteY1046" fmla="*/ 300325 h 622144"/>
              <a:gd name="connsiteX1047" fmla="*/ 1592655 w 3245936"/>
              <a:gd name="connsiteY1047" fmla="*/ 301551 h 622144"/>
              <a:gd name="connsiteX1048" fmla="*/ 1594204 w 3245936"/>
              <a:gd name="connsiteY1048" fmla="*/ 300642 h 622144"/>
              <a:gd name="connsiteX1049" fmla="*/ 1657813 w 3245936"/>
              <a:gd name="connsiteY1049" fmla="*/ 300190 h 622144"/>
              <a:gd name="connsiteX1050" fmla="*/ 1654993 w 3245936"/>
              <a:gd name="connsiteY1050" fmla="*/ 300314 h 622144"/>
              <a:gd name="connsiteX1051" fmla="*/ 1646530 w 3245936"/>
              <a:gd name="connsiteY1051" fmla="*/ 305228 h 622144"/>
              <a:gd name="connsiteX1052" fmla="*/ 1649913 w 3245936"/>
              <a:gd name="connsiteY1052" fmla="*/ 306009 h 622144"/>
              <a:gd name="connsiteX1053" fmla="*/ 1671671 w 3245936"/>
              <a:gd name="connsiteY1053" fmla="*/ 299581 h 622144"/>
              <a:gd name="connsiteX1054" fmla="*/ 1659289 w 3245936"/>
              <a:gd name="connsiteY1054" fmla="*/ 300125 h 622144"/>
              <a:gd name="connsiteX1055" fmla="*/ 1650974 w 3245936"/>
              <a:gd name="connsiteY1055" fmla="*/ 306254 h 622144"/>
              <a:gd name="connsiteX1056" fmla="*/ 1659068 w 3245936"/>
              <a:gd name="connsiteY1056" fmla="*/ 308123 h 622144"/>
              <a:gd name="connsiteX1057" fmla="*/ 1667499 w 3245936"/>
              <a:gd name="connsiteY1057" fmla="*/ 308957 h 622144"/>
              <a:gd name="connsiteX1058" fmla="*/ 1671099 w 3245936"/>
              <a:gd name="connsiteY1058" fmla="*/ 306262 h 622144"/>
              <a:gd name="connsiteX1059" fmla="*/ 1546522 w 3245936"/>
              <a:gd name="connsiteY1059" fmla="*/ 299556 h 622144"/>
              <a:gd name="connsiteX1060" fmla="*/ 1546512 w 3245936"/>
              <a:gd name="connsiteY1060" fmla="*/ 299985 h 622144"/>
              <a:gd name="connsiteX1061" fmla="*/ 1546350 w 3245936"/>
              <a:gd name="connsiteY1061" fmla="*/ 300337 h 622144"/>
              <a:gd name="connsiteX1062" fmla="*/ 1565991 w 3245936"/>
              <a:gd name="connsiteY1062" fmla="*/ 308456 h 622144"/>
              <a:gd name="connsiteX1063" fmla="*/ 1573275 w 3245936"/>
              <a:gd name="connsiteY1063" fmla="*/ 310139 h 622144"/>
              <a:gd name="connsiteX1064" fmla="*/ 1575763 w 3245936"/>
              <a:gd name="connsiteY1064" fmla="*/ 308910 h 622144"/>
              <a:gd name="connsiteX1065" fmla="*/ 1577783 w 3245936"/>
              <a:gd name="connsiteY1065" fmla="*/ 310281 h 622144"/>
              <a:gd name="connsiteX1066" fmla="*/ 1591328 w 3245936"/>
              <a:gd name="connsiteY1066" fmla="*/ 302330 h 622144"/>
              <a:gd name="connsiteX1067" fmla="*/ 1568337 w 3245936"/>
              <a:gd name="connsiteY1067" fmla="*/ 300053 h 622144"/>
              <a:gd name="connsiteX1068" fmla="*/ 1487095 w 3245936"/>
              <a:gd name="connsiteY1068" fmla="*/ 299337 h 622144"/>
              <a:gd name="connsiteX1069" fmla="*/ 1459197 w 3245936"/>
              <a:gd name="connsiteY1069" fmla="*/ 324531 h 622144"/>
              <a:gd name="connsiteX1070" fmla="*/ 1460520 w 3245936"/>
              <a:gd name="connsiteY1070" fmla="*/ 324559 h 622144"/>
              <a:gd name="connsiteX1071" fmla="*/ 1461997 w 3245936"/>
              <a:gd name="connsiteY1071" fmla="*/ 325350 h 622144"/>
              <a:gd name="connsiteX1072" fmla="*/ 1680963 w 3245936"/>
              <a:gd name="connsiteY1072" fmla="*/ 299172 h 622144"/>
              <a:gd name="connsiteX1073" fmla="*/ 1672027 w 3245936"/>
              <a:gd name="connsiteY1073" fmla="*/ 299565 h 622144"/>
              <a:gd name="connsiteX1074" fmla="*/ 1671452 w 3245936"/>
              <a:gd name="connsiteY1074" fmla="*/ 306281 h 622144"/>
              <a:gd name="connsiteX1075" fmla="*/ 1671785 w 3245936"/>
              <a:gd name="connsiteY1075" fmla="*/ 306290 h 622144"/>
              <a:gd name="connsiteX1076" fmla="*/ 1674461 w 3245936"/>
              <a:gd name="connsiteY1076" fmla="*/ 310567 h 622144"/>
              <a:gd name="connsiteX1077" fmla="*/ 1674309 w 3245936"/>
              <a:gd name="connsiteY1077" fmla="*/ 310919 h 622144"/>
              <a:gd name="connsiteX1078" fmla="*/ 1678252 w 3245936"/>
              <a:gd name="connsiteY1078" fmla="*/ 312551 h 622144"/>
              <a:gd name="connsiteX1079" fmla="*/ 1697096 w 3245936"/>
              <a:gd name="connsiteY1079" fmla="*/ 316901 h 622144"/>
              <a:gd name="connsiteX1080" fmla="*/ 1547384 w 3245936"/>
              <a:gd name="connsiteY1080" fmla="*/ 297978 h 622144"/>
              <a:gd name="connsiteX1081" fmla="*/ 1546445 w 3245936"/>
              <a:gd name="connsiteY1081" fmla="*/ 298337 h 622144"/>
              <a:gd name="connsiteX1082" fmla="*/ 1546522 w 3245936"/>
              <a:gd name="connsiteY1082" fmla="*/ 298966 h 622144"/>
              <a:gd name="connsiteX1083" fmla="*/ 1560666 w 3245936"/>
              <a:gd name="connsiteY1083" fmla="*/ 299293 h 622144"/>
              <a:gd name="connsiteX1084" fmla="*/ 1487229 w 3245936"/>
              <a:gd name="connsiteY1084" fmla="*/ 297956 h 622144"/>
              <a:gd name="connsiteX1085" fmla="*/ 1455939 w 3245936"/>
              <a:gd name="connsiteY1085" fmla="*/ 321121 h 622144"/>
              <a:gd name="connsiteX1086" fmla="*/ 1457920 w 3245936"/>
              <a:gd name="connsiteY1086" fmla="*/ 324416 h 622144"/>
              <a:gd name="connsiteX1087" fmla="*/ 1787999 w 3245936"/>
              <a:gd name="connsiteY1087" fmla="*/ 297747 h 622144"/>
              <a:gd name="connsiteX1088" fmla="*/ 1758691 w 3245936"/>
              <a:gd name="connsiteY1088" fmla="*/ 324207 h 622144"/>
              <a:gd name="connsiteX1089" fmla="*/ 1789981 w 3245936"/>
              <a:gd name="connsiteY1089" fmla="*/ 301052 h 622144"/>
              <a:gd name="connsiteX1090" fmla="*/ 1732440 w 3245936"/>
              <a:gd name="connsiteY1090" fmla="*/ 296908 h 622144"/>
              <a:gd name="connsiteX1091" fmla="*/ 1681534 w 3245936"/>
              <a:gd name="connsiteY1091" fmla="*/ 299147 h 622144"/>
              <a:gd name="connsiteX1092" fmla="*/ 1697856 w 3245936"/>
              <a:gd name="connsiteY1092" fmla="*/ 317077 h 622144"/>
              <a:gd name="connsiteX1093" fmla="*/ 1748385 w 3245936"/>
              <a:gd name="connsiteY1093" fmla="*/ 328741 h 622144"/>
              <a:gd name="connsiteX1094" fmla="*/ 1749671 w 3245936"/>
              <a:gd name="connsiteY1094" fmla="*/ 326988 h 622144"/>
              <a:gd name="connsiteX1095" fmla="*/ 1783932 w 3245936"/>
              <a:gd name="connsiteY1095" fmla="*/ 296804 h 622144"/>
              <a:gd name="connsiteX1096" fmla="*/ 1758834 w 3245936"/>
              <a:gd name="connsiteY1096" fmla="*/ 322816 h 622144"/>
              <a:gd name="connsiteX1097" fmla="*/ 1786742 w 3245936"/>
              <a:gd name="connsiteY1097" fmla="*/ 297623 h 622144"/>
              <a:gd name="connsiteX1098" fmla="*/ 1785408 w 3245936"/>
              <a:gd name="connsiteY1098" fmla="*/ 297594 h 622144"/>
              <a:gd name="connsiteX1099" fmla="*/ 1783932 w 3245936"/>
              <a:gd name="connsiteY1099" fmla="*/ 296804 h 622144"/>
              <a:gd name="connsiteX1100" fmla="*/ 1293528 w 3245936"/>
              <a:gd name="connsiteY1100" fmla="*/ 295708 h 622144"/>
              <a:gd name="connsiteX1101" fmla="*/ 1273487 w 3245936"/>
              <a:gd name="connsiteY1101" fmla="*/ 305433 h 622144"/>
              <a:gd name="connsiteX1102" fmla="*/ 1273659 w 3245936"/>
              <a:gd name="connsiteY1102" fmla="*/ 307395 h 622144"/>
              <a:gd name="connsiteX1103" fmla="*/ 1273192 w 3245936"/>
              <a:gd name="connsiteY1103" fmla="*/ 308414 h 622144"/>
              <a:gd name="connsiteX1104" fmla="*/ 1318874 w 3245936"/>
              <a:gd name="connsiteY1104" fmla="*/ 343190 h 622144"/>
              <a:gd name="connsiteX1105" fmla="*/ 1491934 w 3245936"/>
              <a:gd name="connsiteY1105" fmla="*/ 294965 h 622144"/>
              <a:gd name="connsiteX1106" fmla="*/ 1462311 w 3245936"/>
              <a:gd name="connsiteY1106" fmla="*/ 325683 h 622144"/>
              <a:gd name="connsiteX1107" fmla="*/ 1463225 w 3245936"/>
              <a:gd name="connsiteY1107" fmla="*/ 327464 h 622144"/>
              <a:gd name="connsiteX1108" fmla="*/ 1512736 w 3245936"/>
              <a:gd name="connsiteY1108" fmla="*/ 325283 h 622144"/>
              <a:gd name="connsiteX1109" fmla="*/ 1495668 w 3245936"/>
              <a:gd name="connsiteY1109" fmla="*/ 295470 h 622144"/>
              <a:gd name="connsiteX1110" fmla="*/ 1493410 w 3245936"/>
              <a:gd name="connsiteY1110" fmla="*/ 295746 h 622144"/>
              <a:gd name="connsiteX1111" fmla="*/ 1491934 w 3245936"/>
              <a:gd name="connsiteY1111" fmla="*/ 294965 h 622144"/>
              <a:gd name="connsiteX1112" fmla="*/ 1107991 w 3245936"/>
              <a:gd name="connsiteY1112" fmla="*/ 294908 h 622144"/>
              <a:gd name="connsiteX1113" fmla="*/ 1067643 w 3245936"/>
              <a:gd name="connsiteY1113" fmla="*/ 334751 h 622144"/>
              <a:gd name="connsiteX1114" fmla="*/ 1068386 w 3245936"/>
              <a:gd name="connsiteY1114" fmla="*/ 336485 h 622144"/>
              <a:gd name="connsiteX1115" fmla="*/ 1163398 w 3245936"/>
              <a:gd name="connsiteY1115" fmla="*/ 333113 h 622144"/>
              <a:gd name="connsiteX1116" fmla="*/ 1163417 w 3245936"/>
              <a:gd name="connsiteY1116" fmla="*/ 332513 h 622144"/>
              <a:gd name="connsiteX1117" fmla="*/ 1163769 w 3245936"/>
              <a:gd name="connsiteY1117" fmla="*/ 331732 h 622144"/>
              <a:gd name="connsiteX1118" fmla="*/ 1782694 w 3245936"/>
              <a:gd name="connsiteY1118" fmla="*/ 294699 h 622144"/>
              <a:gd name="connsiteX1119" fmla="*/ 1733192 w 3245936"/>
              <a:gd name="connsiteY1119" fmla="*/ 296880 h 622144"/>
              <a:gd name="connsiteX1120" fmla="*/ 1750252 w 3245936"/>
              <a:gd name="connsiteY1120" fmla="*/ 326683 h 622144"/>
              <a:gd name="connsiteX1121" fmla="*/ 1752519 w 3245936"/>
              <a:gd name="connsiteY1121" fmla="*/ 326417 h 622144"/>
              <a:gd name="connsiteX1122" fmla="*/ 1753986 w 3245936"/>
              <a:gd name="connsiteY1122" fmla="*/ 327198 h 622144"/>
              <a:gd name="connsiteX1123" fmla="*/ 1783618 w 3245936"/>
              <a:gd name="connsiteY1123" fmla="*/ 296470 h 622144"/>
              <a:gd name="connsiteX1124" fmla="*/ 1782694 w 3245936"/>
              <a:gd name="connsiteY1124" fmla="*/ 294699 h 622144"/>
              <a:gd name="connsiteX1125" fmla="*/ 1497544 w 3245936"/>
              <a:gd name="connsiteY1125" fmla="*/ 293422 h 622144"/>
              <a:gd name="connsiteX1126" fmla="*/ 1496249 w 3245936"/>
              <a:gd name="connsiteY1126" fmla="*/ 295165 h 622144"/>
              <a:gd name="connsiteX1127" fmla="*/ 1513479 w 3245936"/>
              <a:gd name="connsiteY1127" fmla="*/ 325255 h 622144"/>
              <a:gd name="connsiteX1128" fmla="*/ 1564402 w 3245936"/>
              <a:gd name="connsiteY1128" fmla="*/ 323011 h 622144"/>
              <a:gd name="connsiteX1129" fmla="*/ 1548097 w 3245936"/>
              <a:gd name="connsiteY1129" fmla="*/ 305092 h 622144"/>
              <a:gd name="connsiteX1130" fmla="*/ 1500525 w 3245936"/>
              <a:gd name="connsiteY1130" fmla="*/ 293336 h 622144"/>
              <a:gd name="connsiteX1131" fmla="*/ 1547211 w 3245936"/>
              <a:gd name="connsiteY1131" fmla="*/ 304119 h 622144"/>
              <a:gd name="connsiteX1132" fmla="*/ 1545217 w 3245936"/>
              <a:gd name="connsiteY1132" fmla="*/ 301928 h 622144"/>
              <a:gd name="connsiteX1133" fmla="*/ 1542216 w 3245936"/>
              <a:gd name="connsiteY1133" fmla="*/ 302662 h 622144"/>
              <a:gd name="connsiteX1134" fmla="*/ 1539530 w 3245936"/>
              <a:gd name="connsiteY1134" fmla="*/ 298404 h 622144"/>
              <a:gd name="connsiteX1135" fmla="*/ 1541195 w 3245936"/>
              <a:gd name="connsiteY1135" fmla="*/ 297365 h 622144"/>
              <a:gd name="connsiteX1136" fmla="*/ 1667518 w 3245936"/>
              <a:gd name="connsiteY1136" fmla="*/ 293041 h 622144"/>
              <a:gd name="connsiteX1137" fmla="*/ 1656567 w 3245936"/>
              <a:gd name="connsiteY1137" fmla="*/ 299400 h 622144"/>
              <a:gd name="connsiteX1138" fmla="*/ 1659033 w 3245936"/>
              <a:gd name="connsiteY1138" fmla="*/ 299291 h 622144"/>
              <a:gd name="connsiteX1139" fmla="*/ 1299986 w 3245936"/>
              <a:gd name="connsiteY1139" fmla="*/ 292555 h 622144"/>
              <a:gd name="connsiteX1140" fmla="*/ 1294328 w 3245936"/>
              <a:gd name="connsiteY1140" fmla="*/ 295299 h 622144"/>
              <a:gd name="connsiteX1141" fmla="*/ 1320589 w 3245936"/>
              <a:gd name="connsiteY1141" fmla="*/ 344495 h 622144"/>
              <a:gd name="connsiteX1142" fmla="*/ 1367328 w 3245936"/>
              <a:gd name="connsiteY1142" fmla="*/ 380061 h 622144"/>
              <a:gd name="connsiteX1143" fmla="*/ 1367509 w 3245936"/>
              <a:gd name="connsiteY1143" fmla="*/ 379442 h 622144"/>
              <a:gd name="connsiteX1144" fmla="*/ 1674890 w 3245936"/>
              <a:gd name="connsiteY1144" fmla="*/ 292498 h 622144"/>
              <a:gd name="connsiteX1145" fmla="*/ 1672566 w 3245936"/>
              <a:gd name="connsiteY1145" fmla="*/ 293260 h 622144"/>
              <a:gd name="connsiteX1146" fmla="*/ 1672099 w 3245936"/>
              <a:gd name="connsiteY1146" fmla="*/ 298718 h 622144"/>
              <a:gd name="connsiteX1147" fmla="*/ 1680225 w 3245936"/>
              <a:gd name="connsiteY1147" fmla="*/ 298361 h 622144"/>
              <a:gd name="connsiteX1148" fmla="*/ 2079141 w 3245936"/>
              <a:gd name="connsiteY1148" fmla="*/ 292355 h 622144"/>
              <a:gd name="connsiteX1149" fmla="*/ 2073159 w 3245936"/>
              <a:gd name="connsiteY1149" fmla="*/ 388853 h 622144"/>
              <a:gd name="connsiteX1150" fmla="*/ 2073426 w 3245936"/>
              <a:gd name="connsiteY1150" fmla="*/ 388853 h 622144"/>
              <a:gd name="connsiteX1151" fmla="*/ 2074845 w 3245936"/>
              <a:gd name="connsiteY1151" fmla="*/ 389577 h 622144"/>
              <a:gd name="connsiteX1152" fmla="*/ 2096705 w 3245936"/>
              <a:gd name="connsiteY1152" fmla="*/ 367974 h 622144"/>
              <a:gd name="connsiteX1153" fmla="*/ 2079455 w 3245936"/>
              <a:gd name="connsiteY1153" fmla="*/ 292355 h 622144"/>
              <a:gd name="connsiteX1154" fmla="*/ 2079141 w 3245936"/>
              <a:gd name="connsiteY1154" fmla="*/ 292355 h 622144"/>
              <a:gd name="connsiteX1155" fmla="*/ 1670128 w 3245936"/>
              <a:gd name="connsiteY1155" fmla="*/ 292136 h 622144"/>
              <a:gd name="connsiteX1156" fmla="*/ 1660508 w 3245936"/>
              <a:gd name="connsiteY1156" fmla="*/ 299227 h 622144"/>
              <a:gd name="connsiteX1157" fmla="*/ 1671743 w 3245936"/>
              <a:gd name="connsiteY1157" fmla="*/ 298734 h 622144"/>
              <a:gd name="connsiteX1158" fmla="*/ 1672214 w 3245936"/>
              <a:gd name="connsiteY1158" fmla="*/ 293232 h 622144"/>
              <a:gd name="connsiteX1159" fmla="*/ 1671880 w 3245936"/>
              <a:gd name="connsiteY1159" fmla="*/ 293232 h 622144"/>
              <a:gd name="connsiteX1160" fmla="*/ 1670128 w 3245936"/>
              <a:gd name="connsiteY1160" fmla="*/ 292136 h 622144"/>
              <a:gd name="connsiteX1161" fmla="*/ 1561198 w 3245936"/>
              <a:gd name="connsiteY1161" fmla="*/ 291769 h 622144"/>
              <a:gd name="connsiteX1162" fmla="*/ 1502268 w 3245936"/>
              <a:gd name="connsiteY1162" fmla="*/ 292603 h 622144"/>
              <a:gd name="connsiteX1163" fmla="*/ 1542449 w 3245936"/>
              <a:gd name="connsiteY1163" fmla="*/ 296581 h 622144"/>
              <a:gd name="connsiteX1164" fmla="*/ 1543816 w 3245936"/>
              <a:gd name="connsiteY1164" fmla="*/ 295727 h 622144"/>
              <a:gd name="connsiteX1165" fmla="*/ 1545265 w 3245936"/>
              <a:gd name="connsiteY1165" fmla="*/ 296860 h 622144"/>
              <a:gd name="connsiteX1166" fmla="*/ 1547359 w 3245936"/>
              <a:gd name="connsiteY1166" fmla="*/ 297067 h 622144"/>
              <a:gd name="connsiteX1167" fmla="*/ 2081731 w 3245936"/>
              <a:gd name="connsiteY1167" fmla="*/ 291136 h 622144"/>
              <a:gd name="connsiteX1168" fmla="*/ 2080179 w 3245936"/>
              <a:gd name="connsiteY1168" fmla="*/ 292165 h 622144"/>
              <a:gd name="connsiteX1169" fmla="*/ 2097314 w 3245936"/>
              <a:gd name="connsiteY1169" fmla="*/ 367374 h 622144"/>
              <a:gd name="connsiteX1170" fmla="*/ 2137338 w 3245936"/>
              <a:gd name="connsiteY1170" fmla="*/ 327846 h 622144"/>
              <a:gd name="connsiteX1171" fmla="*/ 2076369 w 3245936"/>
              <a:gd name="connsiteY1171" fmla="*/ 291136 h 622144"/>
              <a:gd name="connsiteX1172" fmla="*/ 2039802 w 3245936"/>
              <a:gd name="connsiteY1172" fmla="*/ 316397 h 622144"/>
              <a:gd name="connsiteX1173" fmla="*/ 2070911 w 3245936"/>
              <a:gd name="connsiteY1173" fmla="*/ 387348 h 622144"/>
              <a:gd name="connsiteX1174" fmla="*/ 2072521 w 3245936"/>
              <a:gd name="connsiteY1174" fmla="*/ 388577 h 622144"/>
              <a:gd name="connsiteX1175" fmla="*/ 2078483 w 3245936"/>
              <a:gd name="connsiteY1175" fmla="*/ 292327 h 622144"/>
              <a:gd name="connsiteX1176" fmla="*/ 2078217 w 3245936"/>
              <a:gd name="connsiteY1176" fmla="*/ 292327 h 622144"/>
              <a:gd name="connsiteX1177" fmla="*/ 2076369 w 3245936"/>
              <a:gd name="connsiteY1177" fmla="*/ 291136 h 622144"/>
              <a:gd name="connsiteX1178" fmla="*/ 1610509 w 3245936"/>
              <a:gd name="connsiteY1178" fmla="*/ 291071 h 622144"/>
              <a:gd name="connsiteX1179" fmla="*/ 1563689 w 3245936"/>
              <a:gd name="connsiteY1179" fmla="*/ 291734 h 622144"/>
              <a:gd name="connsiteX1180" fmla="*/ 1549268 w 3245936"/>
              <a:gd name="connsiteY1180" fmla="*/ 297256 h 622144"/>
              <a:gd name="connsiteX1181" fmla="*/ 1572642 w 3245936"/>
              <a:gd name="connsiteY1181" fmla="*/ 299570 h 622144"/>
              <a:gd name="connsiteX1182" fmla="*/ 1595137 w 3245936"/>
              <a:gd name="connsiteY1182" fmla="*/ 300090 h 622144"/>
              <a:gd name="connsiteX1183" fmla="*/ 1628975 w 3245936"/>
              <a:gd name="connsiteY1183" fmla="*/ 290810 h 622144"/>
              <a:gd name="connsiteX1184" fmla="*/ 1612129 w 3245936"/>
              <a:gd name="connsiteY1184" fmla="*/ 291048 h 622144"/>
              <a:gd name="connsiteX1185" fmla="*/ 1596642 w 3245936"/>
              <a:gd name="connsiteY1185" fmla="*/ 300137 h 622144"/>
              <a:gd name="connsiteX1186" fmla="*/ 1615749 w 3245936"/>
              <a:gd name="connsiteY1186" fmla="*/ 300556 h 622144"/>
              <a:gd name="connsiteX1187" fmla="*/ 1638907 w 3245936"/>
              <a:gd name="connsiteY1187" fmla="*/ 290669 h 622144"/>
              <a:gd name="connsiteX1188" fmla="*/ 1630397 w 3245936"/>
              <a:gd name="connsiteY1188" fmla="*/ 290790 h 622144"/>
              <a:gd name="connsiteX1189" fmla="*/ 1617121 w 3245936"/>
              <a:gd name="connsiteY1189" fmla="*/ 300575 h 622144"/>
              <a:gd name="connsiteX1190" fmla="*/ 1623646 w 3245936"/>
              <a:gd name="connsiteY1190" fmla="*/ 300728 h 622144"/>
              <a:gd name="connsiteX1191" fmla="*/ 1623655 w 3245936"/>
              <a:gd name="connsiteY1191" fmla="*/ 300299 h 622144"/>
              <a:gd name="connsiteX1192" fmla="*/ 1627941 w 3245936"/>
              <a:gd name="connsiteY1192" fmla="*/ 297623 h 622144"/>
              <a:gd name="connsiteX1193" fmla="*/ 1629599 w 3245936"/>
              <a:gd name="connsiteY1193" fmla="*/ 298613 h 622144"/>
              <a:gd name="connsiteX1194" fmla="*/ 1669156 w 3245936"/>
              <a:gd name="connsiteY1194" fmla="*/ 290241 h 622144"/>
              <a:gd name="connsiteX1195" fmla="*/ 1639889 w 3245936"/>
              <a:gd name="connsiteY1195" fmla="*/ 290655 h 622144"/>
              <a:gd name="connsiteX1196" fmla="*/ 1630027 w 3245936"/>
              <a:gd name="connsiteY1196" fmla="*/ 299071 h 622144"/>
              <a:gd name="connsiteX1197" fmla="*/ 1630656 w 3245936"/>
              <a:gd name="connsiteY1197" fmla="*/ 300537 h 622144"/>
              <a:gd name="connsiteX1198" fmla="*/ 1655470 w 3245936"/>
              <a:gd name="connsiteY1198" fmla="*/ 299448 h 622144"/>
              <a:gd name="connsiteX1199" fmla="*/ 1669528 w 3245936"/>
              <a:gd name="connsiteY1199" fmla="*/ 291289 h 622144"/>
              <a:gd name="connsiteX1200" fmla="*/ 1669156 w 3245936"/>
              <a:gd name="connsiteY1200" fmla="*/ 290241 h 622144"/>
              <a:gd name="connsiteX1201" fmla="*/ 2075740 w 3245936"/>
              <a:gd name="connsiteY1201" fmla="*/ 290050 h 622144"/>
              <a:gd name="connsiteX1202" fmla="*/ 2033097 w 3245936"/>
              <a:gd name="connsiteY1202" fmla="*/ 301080 h 622144"/>
              <a:gd name="connsiteX1203" fmla="*/ 2039507 w 3245936"/>
              <a:gd name="connsiteY1203" fmla="*/ 315701 h 622144"/>
              <a:gd name="connsiteX1204" fmla="*/ 2075921 w 3245936"/>
              <a:gd name="connsiteY1204" fmla="*/ 290536 h 622144"/>
              <a:gd name="connsiteX1205" fmla="*/ 2075740 w 3245936"/>
              <a:gd name="connsiteY1205" fmla="*/ 290050 h 622144"/>
              <a:gd name="connsiteX1206" fmla="*/ 2924313 w 3245936"/>
              <a:gd name="connsiteY1206" fmla="*/ 289393 h 622144"/>
              <a:gd name="connsiteX1207" fmla="*/ 2865382 w 3245936"/>
              <a:gd name="connsiteY1207" fmla="*/ 420924 h 622144"/>
              <a:gd name="connsiteX1208" fmla="*/ 2942201 w 3245936"/>
              <a:gd name="connsiteY1208" fmla="*/ 459719 h 622144"/>
              <a:gd name="connsiteX1209" fmla="*/ 2944306 w 3245936"/>
              <a:gd name="connsiteY1209" fmla="*/ 458262 h 622144"/>
              <a:gd name="connsiteX1210" fmla="*/ 2925265 w 3245936"/>
              <a:gd name="connsiteY1210" fmla="*/ 289507 h 622144"/>
              <a:gd name="connsiteX1211" fmla="*/ 2924522 w 3245936"/>
              <a:gd name="connsiteY1211" fmla="*/ 289488 h 622144"/>
              <a:gd name="connsiteX1212" fmla="*/ 2924313 w 3245936"/>
              <a:gd name="connsiteY1212" fmla="*/ 289393 h 622144"/>
              <a:gd name="connsiteX1213" fmla="*/ 2922884 w 3245936"/>
              <a:gd name="connsiteY1213" fmla="*/ 288555 h 622144"/>
              <a:gd name="connsiteX1214" fmla="*/ 2802679 w 3245936"/>
              <a:gd name="connsiteY1214" fmla="*/ 386310 h 622144"/>
              <a:gd name="connsiteX1215" fmla="*/ 2803136 w 3245936"/>
              <a:gd name="connsiteY1215" fmla="*/ 389025 h 622144"/>
              <a:gd name="connsiteX1216" fmla="*/ 2802974 w 3245936"/>
              <a:gd name="connsiteY1216" fmla="*/ 389406 h 622144"/>
              <a:gd name="connsiteX1217" fmla="*/ 2864572 w 3245936"/>
              <a:gd name="connsiteY1217" fmla="*/ 420524 h 622144"/>
              <a:gd name="connsiteX1218" fmla="*/ 2923494 w 3245936"/>
              <a:gd name="connsiteY1218" fmla="*/ 289022 h 622144"/>
              <a:gd name="connsiteX1219" fmla="*/ 2922884 w 3245936"/>
              <a:gd name="connsiteY1219" fmla="*/ 288555 h 622144"/>
              <a:gd name="connsiteX1220" fmla="*/ 2179705 w 3245936"/>
              <a:gd name="connsiteY1220" fmla="*/ 288469 h 622144"/>
              <a:gd name="connsiteX1221" fmla="*/ 2152654 w 3245936"/>
              <a:gd name="connsiteY1221" fmla="*/ 336970 h 622144"/>
              <a:gd name="connsiteX1222" fmla="*/ 2205375 w 3245936"/>
              <a:gd name="connsiteY1222" fmla="*/ 371784 h 622144"/>
              <a:gd name="connsiteX1223" fmla="*/ 2206766 w 3245936"/>
              <a:gd name="connsiteY1223" fmla="*/ 370794 h 622144"/>
              <a:gd name="connsiteX1224" fmla="*/ 2181792 w 3245936"/>
              <a:gd name="connsiteY1224" fmla="*/ 288698 h 622144"/>
              <a:gd name="connsiteX1225" fmla="*/ 2180248 w 3245936"/>
              <a:gd name="connsiteY1225" fmla="*/ 288707 h 622144"/>
              <a:gd name="connsiteX1226" fmla="*/ 2179705 w 3245936"/>
              <a:gd name="connsiteY1226" fmla="*/ 288469 h 622144"/>
              <a:gd name="connsiteX1227" fmla="*/ 2178839 w 3245936"/>
              <a:gd name="connsiteY1227" fmla="*/ 287993 h 622144"/>
              <a:gd name="connsiteX1228" fmla="*/ 2138643 w 3245936"/>
              <a:gd name="connsiteY1228" fmla="*/ 327703 h 622144"/>
              <a:gd name="connsiteX1229" fmla="*/ 2151978 w 3245936"/>
              <a:gd name="connsiteY1229" fmla="*/ 336513 h 622144"/>
              <a:gd name="connsiteX1230" fmla="*/ 2178972 w 3245936"/>
              <a:gd name="connsiteY1230" fmla="*/ 288126 h 622144"/>
              <a:gd name="connsiteX1231" fmla="*/ 2178839 w 3245936"/>
              <a:gd name="connsiteY1231" fmla="*/ 287993 h 622144"/>
              <a:gd name="connsiteX1232" fmla="*/ 2928380 w 3245936"/>
              <a:gd name="connsiteY1232" fmla="*/ 287755 h 622144"/>
              <a:gd name="connsiteX1233" fmla="*/ 2926170 w 3245936"/>
              <a:gd name="connsiteY1233" fmla="*/ 289441 h 622144"/>
              <a:gd name="connsiteX1234" fmla="*/ 2945211 w 3245936"/>
              <a:gd name="connsiteY1234" fmla="*/ 458186 h 622144"/>
              <a:gd name="connsiteX1235" fmla="*/ 2945954 w 3245936"/>
              <a:gd name="connsiteY1235" fmla="*/ 458224 h 622144"/>
              <a:gd name="connsiteX1236" fmla="*/ 2947240 w 3245936"/>
              <a:gd name="connsiteY1236" fmla="*/ 458805 h 622144"/>
              <a:gd name="connsiteX1237" fmla="*/ 3052548 w 3245936"/>
              <a:gd name="connsiteY1237" fmla="*/ 344533 h 622144"/>
              <a:gd name="connsiteX1238" fmla="*/ 3051738 w 3245936"/>
              <a:gd name="connsiteY1238" fmla="*/ 341447 h 622144"/>
              <a:gd name="connsiteX1239" fmla="*/ 3051843 w 3245936"/>
              <a:gd name="connsiteY1239" fmla="*/ 341209 h 622144"/>
              <a:gd name="connsiteX1240" fmla="*/ 2183801 w 3245936"/>
              <a:gd name="connsiteY1240" fmla="*/ 287450 h 622144"/>
              <a:gd name="connsiteX1241" fmla="*/ 2182372 w 3245936"/>
              <a:gd name="connsiteY1241" fmla="*/ 288479 h 622144"/>
              <a:gd name="connsiteX1242" fmla="*/ 2207337 w 3245936"/>
              <a:gd name="connsiteY1242" fmla="*/ 370584 h 622144"/>
              <a:gd name="connsiteX1243" fmla="*/ 2208881 w 3245936"/>
              <a:gd name="connsiteY1243" fmla="*/ 370565 h 622144"/>
              <a:gd name="connsiteX1244" fmla="*/ 2209023 w 3245936"/>
              <a:gd name="connsiteY1244" fmla="*/ 370641 h 622144"/>
              <a:gd name="connsiteX1245" fmla="*/ 2230531 w 3245936"/>
              <a:gd name="connsiteY1245" fmla="*/ 316463 h 622144"/>
              <a:gd name="connsiteX1246" fmla="*/ 1799201 w 3245936"/>
              <a:gd name="connsiteY1246" fmla="*/ 286383 h 622144"/>
              <a:gd name="connsiteX1247" fmla="*/ 1789371 w 3245936"/>
              <a:gd name="connsiteY1247" fmla="*/ 292536 h 622144"/>
              <a:gd name="connsiteX1248" fmla="*/ 1789695 w 3245936"/>
              <a:gd name="connsiteY1248" fmla="*/ 294927 h 622144"/>
              <a:gd name="connsiteX1249" fmla="*/ 1789666 w 3245936"/>
              <a:gd name="connsiteY1249" fmla="*/ 294994 h 622144"/>
              <a:gd name="connsiteX1250" fmla="*/ 2177534 w 3245936"/>
              <a:gd name="connsiteY1250" fmla="*/ 285678 h 622144"/>
              <a:gd name="connsiteX1251" fmla="*/ 2082531 w 3245936"/>
              <a:gd name="connsiteY1251" fmla="*/ 289050 h 622144"/>
              <a:gd name="connsiteX1252" fmla="*/ 2082522 w 3245936"/>
              <a:gd name="connsiteY1252" fmla="*/ 289650 h 622144"/>
              <a:gd name="connsiteX1253" fmla="*/ 2082169 w 3245936"/>
              <a:gd name="connsiteY1253" fmla="*/ 290422 h 622144"/>
              <a:gd name="connsiteX1254" fmla="*/ 2137938 w 3245936"/>
              <a:gd name="connsiteY1254" fmla="*/ 327255 h 622144"/>
              <a:gd name="connsiteX1255" fmla="*/ 2178277 w 3245936"/>
              <a:gd name="connsiteY1255" fmla="*/ 287402 h 622144"/>
              <a:gd name="connsiteX1256" fmla="*/ 2177534 w 3245936"/>
              <a:gd name="connsiteY1256" fmla="*/ 285678 h 622144"/>
              <a:gd name="connsiteX1257" fmla="*/ 1093941 w 3245936"/>
              <a:gd name="connsiteY1257" fmla="*/ 285640 h 622144"/>
              <a:gd name="connsiteX1258" fmla="*/ 1066957 w 3245936"/>
              <a:gd name="connsiteY1258" fmla="*/ 334037 h 622144"/>
              <a:gd name="connsiteX1259" fmla="*/ 1067090 w 3245936"/>
              <a:gd name="connsiteY1259" fmla="*/ 334170 h 622144"/>
              <a:gd name="connsiteX1260" fmla="*/ 1107295 w 3245936"/>
              <a:gd name="connsiteY1260" fmla="*/ 294460 h 622144"/>
              <a:gd name="connsiteX1261" fmla="*/ 1239350 w 3245936"/>
              <a:gd name="connsiteY1261" fmla="*/ 283707 h 622144"/>
              <a:gd name="connsiteX1262" fmla="*/ 1207146 w 3245936"/>
              <a:gd name="connsiteY1262" fmla="*/ 305957 h 622144"/>
              <a:gd name="connsiteX1263" fmla="*/ 1213680 w 3245936"/>
              <a:gd name="connsiteY1263" fmla="*/ 320864 h 622144"/>
              <a:gd name="connsiteX1264" fmla="*/ 1260210 w 3245936"/>
              <a:gd name="connsiteY1264" fmla="*/ 308834 h 622144"/>
              <a:gd name="connsiteX1265" fmla="*/ 1262334 w 3245936"/>
              <a:gd name="connsiteY1265" fmla="*/ 301175 h 622144"/>
              <a:gd name="connsiteX1266" fmla="*/ 193772 w 3245936"/>
              <a:gd name="connsiteY1266" fmla="*/ 281649 h 622144"/>
              <a:gd name="connsiteX1267" fmla="*/ 190800 w 3245936"/>
              <a:gd name="connsiteY1267" fmla="*/ 283402 h 622144"/>
              <a:gd name="connsiteX1268" fmla="*/ 183608 w 3245936"/>
              <a:gd name="connsiteY1268" fmla="*/ 385453 h 622144"/>
              <a:gd name="connsiteX1269" fmla="*/ 183827 w 3245936"/>
              <a:gd name="connsiteY1269" fmla="*/ 385462 h 622144"/>
              <a:gd name="connsiteX1270" fmla="*/ 186161 w 3245936"/>
              <a:gd name="connsiteY1270" fmla="*/ 387291 h 622144"/>
              <a:gd name="connsiteX1271" fmla="*/ 317187 w 3245936"/>
              <a:gd name="connsiteY1271" fmla="*/ 337028 h 622144"/>
              <a:gd name="connsiteX1272" fmla="*/ 317120 w 3245936"/>
              <a:gd name="connsiteY1272" fmla="*/ 335342 h 622144"/>
              <a:gd name="connsiteX1273" fmla="*/ 317225 w 3245936"/>
              <a:gd name="connsiteY1273" fmla="*/ 335103 h 622144"/>
              <a:gd name="connsiteX1274" fmla="*/ 187333 w 3245936"/>
              <a:gd name="connsiteY1274" fmla="*/ 280906 h 622144"/>
              <a:gd name="connsiteX1275" fmla="*/ 69204 w 3245936"/>
              <a:gd name="connsiteY1275" fmla="*/ 303223 h 622144"/>
              <a:gd name="connsiteX1276" fmla="*/ 69175 w 3245936"/>
              <a:gd name="connsiteY1276" fmla="*/ 304309 h 622144"/>
              <a:gd name="connsiteX1277" fmla="*/ 68746 w 3245936"/>
              <a:gd name="connsiteY1277" fmla="*/ 305243 h 622144"/>
              <a:gd name="connsiteX1278" fmla="*/ 180427 w 3245936"/>
              <a:gd name="connsiteY1278" fmla="*/ 386558 h 622144"/>
              <a:gd name="connsiteX1279" fmla="*/ 182942 w 3245936"/>
              <a:gd name="connsiteY1279" fmla="*/ 385424 h 622144"/>
              <a:gd name="connsiteX1280" fmla="*/ 190123 w 3245936"/>
              <a:gd name="connsiteY1280" fmla="*/ 283383 h 622144"/>
              <a:gd name="connsiteX1281" fmla="*/ 189904 w 3245936"/>
              <a:gd name="connsiteY1281" fmla="*/ 283383 h 622144"/>
              <a:gd name="connsiteX1282" fmla="*/ 187333 w 3245936"/>
              <a:gd name="connsiteY1282" fmla="*/ 280906 h 622144"/>
              <a:gd name="connsiteX1283" fmla="*/ 1927055 w 3245936"/>
              <a:gd name="connsiteY1283" fmla="*/ 278963 h 622144"/>
              <a:gd name="connsiteX1284" fmla="*/ 1952401 w 3245936"/>
              <a:gd name="connsiteY1284" fmla="*/ 326445 h 622144"/>
              <a:gd name="connsiteX1285" fmla="*/ 1972441 w 3245936"/>
              <a:gd name="connsiteY1285" fmla="*/ 316720 h 622144"/>
              <a:gd name="connsiteX1286" fmla="*/ 1972270 w 3245936"/>
              <a:gd name="connsiteY1286" fmla="*/ 314768 h 622144"/>
              <a:gd name="connsiteX1287" fmla="*/ 1972737 w 3245936"/>
              <a:gd name="connsiteY1287" fmla="*/ 313739 h 622144"/>
              <a:gd name="connsiteX1288" fmla="*/ 2142834 w 3245936"/>
              <a:gd name="connsiteY1288" fmla="*/ 275801 h 622144"/>
              <a:gd name="connsiteX1289" fmla="*/ 2083513 w 3245936"/>
              <a:gd name="connsiteY1289" fmla="*/ 288364 h 622144"/>
              <a:gd name="connsiteX1290" fmla="*/ 2177553 w 3245936"/>
              <a:gd name="connsiteY1290" fmla="*/ 285031 h 622144"/>
              <a:gd name="connsiteX1291" fmla="*/ 2177562 w 3245936"/>
              <a:gd name="connsiteY1291" fmla="*/ 284793 h 622144"/>
              <a:gd name="connsiteX1292" fmla="*/ 740697 w 3245936"/>
              <a:gd name="connsiteY1292" fmla="*/ 274972 h 622144"/>
              <a:gd name="connsiteX1293" fmla="*/ 631102 w 3245936"/>
              <a:gd name="connsiteY1293" fmla="*/ 318701 h 622144"/>
              <a:gd name="connsiteX1294" fmla="*/ 631179 w 3245936"/>
              <a:gd name="connsiteY1294" fmla="*/ 320083 h 622144"/>
              <a:gd name="connsiteX1295" fmla="*/ 780959 w 3245936"/>
              <a:gd name="connsiteY1295" fmla="*/ 360249 h 622144"/>
              <a:gd name="connsiteX1296" fmla="*/ 782255 w 3245936"/>
              <a:gd name="connsiteY1296" fmla="*/ 358602 h 622144"/>
              <a:gd name="connsiteX1297" fmla="*/ 1399151 w 3245936"/>
              <a:gd name="connsiteY1297" fmla="*/ 270210 h 622144"/>
              <a:gd name="connsiteX1298" fmla="*/ 1368490 w 3245936"/>
              <a:gd name="connsiteY1298" fmla="*/ 379347 h 622144"/>
              <a:gd name="connsiteX1299" fmla="*/ 1369271 w 3245936"/>
              <a:gd name="connsiteY1299" fmla="*/ 380347 h 622144"/>
              <a:gd name="connsiteX1300" fmla="*/ 1371566 w 3245936"/>
              <a:gd name="connsiteY1300" fmla="*/ 379909 h 622144"/>
              <a:gd name="connsiteX1301" fmla="*/ 2171628 w 3245936"/>
              <a:gd name="connsiteY1301" fmla="*/ 269696 h 622144"/>
              <a:gd name="connsiteX1302" fmla="*/ 2144844 w 3245936"/>
              <a:gd name="connsiteY1302" fmla="*/ 275372 h 622144"/>
              <a:gd name="connsiteX1303" fmla="*/ 2177801 w 3245936"/>
              <a:gd name="connsiteY1303" fmla="*/ 283907 h 622144"/>
              <a:gd name="connsiteX1304" fmla="*/ 2178982 w 3245936"/>
              <a:gd name="connsiteY1304" fmla="*/ 282364 h 622144"/>
              <a:gd name="connsiteX1305" fmla="*/ 1029228 w 3245936"/>
              <a:gd name="connsiteY1305" fmla="*/ 268838 h 622144"/>
              <a:gd name="connsiteX1306" fmla="*/ 1013617 w 3245936"/>
              <a:gd name="connsiteY1306" fmla="*/ 304585 h 622144"/>
              <a:gd name="connsiteX1307" fmla="*/ 1014750 w 3245936"/>
              <a:gd name="connsiteY1307" fmla="*/ 305300 h 622144"/>
              <a:gd name="connsiteX1308" fmla="*/ 2462017 w 3245936"/>
              <a:gd name="connsiteY1308" fmla="*/ 264704 h 622144"/>
              <a:gd name="connsiteX1309" fmla="*/ 2461207 w 3245936"/>
              <a:gd name="connsiteY1309" fmla="*/ 361869 h 622144"/>
              <a:gd name="connsiteX1310" fmla="*/ 2461655 w 3245936"/>
              <a:gd name="connsiteY1310" fmla="*/ 361878 h 622144"/>
              <a:gd name="connsiteX1311" fmla="*/ 2463951 w 3245936"/>
              <a:gd name="connsiteY1311" fmla="*/ 363650 h 622144"/>
              <a:gd name="connsiteX1312" fmla="*/ 2477848 w 3245936"/>
              <a:gd name="connsiteY1312" fmla="*/ 358107 h 622144"/>
              <a:gd name="connsiteX1313" fmla="*/ 767329 w 3245936"/>
              <a:gd name="connsiteY1313" fmla="*/ 264352 h 622144"/>
              <a:gd name="connsiteX1314" fmla="*/ 741497 w 3245936"/>
              <a:gd name="connsiteY1314" fmla="*/ 274667 h 622144"/>
              <a:gd name="connsiteX1315" fmla="*/ 783036 w 3245936"/>
              <a:gd name="connsiteY1315" fmla="*/ 358268 h 622144"/>
              <a:gd name="connsiteX1316" fmla="*/ 783226 w 3245936"/>
              <a:gd name="connsiteY1316" fmla="*/ 358183 h 622144"/>
              <a:gd name="connsiteX1317" fmla="*/ 2197946 w 3245936"/>
              <a:gd name="connsiteY1317" fmla="*/ 264133 h 622144"/>
              <a:gd name="connsiteX1318" fmla="*/ 2172362 w 3245936"/>
              <a:gd name="connsiteY1318" fmla="*/ 269543 h 622144"/>
              <a:gd name="connsiteX1319" fmla="*/ 2179620 w 3245936"/>
              <a:gd name="connsiteY1319" fmla="*/ 282021 h 622144"/>
              <a:gd name="connsiteX1320" fmla="*/ 2181858 w 3245936"/>
              <a:gd name="connsiteY1320" fmla="*/ 281745 h 622144"/>
              <a:gd name="connsiteX1321" fmla="*/ 2182991 w 3245936"/>
              <a:gd name="connsiteY1321" fmla="*/ 282249 h 622144"/>
              <a:gd name="connsiteX1322" fmla="*/ 2462903 w 3245936"/>
              <a:gd name="connsiteY1322" fmla="*/ 263895 h 622144"/>
              <a:gd name="connsiteX1323" fmla="*/ 2462703 w 3245936"/>
              <a:gd name="connsiteY1323" fmla="*/ 263971 h 622144"/>
              <a:gd name="connsiteX1324" fmla="*/ 2478600 w 3245936"/>
              <a:gd name="connsiteY1324" fmla="*/ 357811 h 622144"/>
              <a:gd name="connsiteX1325" fmla="*/ 2504432 w 3245936"/>
              <a:gd name="connsiteY1325" fmla="*/ 347505 h 622144"/>
              <a:gd name="connsiteX1326" fmla="*/ 1277250 w 3245936"/>
              <a:gd name="connsiteY1326" fmla="*/ 263294 h 622144"/>
              <a:gd name="connsiteX1327" fmla="*/ 1293957 w 3245936"/>
              <a:gd name="connsiteY1327" fmla="*/ 294584 h 622144"/>
              <a:gd name="connsiteX1328" fmla="*/ 1299481 w 3245936"/>
              <a:gd name="connsiteY1328" fmla="*/ 291898 h 622144"/>
              <a:gd name="connsiteX1329" fmla="*/ 2459426 w 3245936"/>
              <a:gd name="connsiteY1329" fmla="*/ 263247 h 622144"/>
              <a:gd name="connsiteX1330" fmla="*/ 2414344 w 3245936"/>
              <a:gd name="connsiteY1330" fmla="*/ 303681 h 622144"/>
              <a:gd name="connsiteX1331" fmla="*/ 2459045 w 3245936"/>
              <a:gd name="connsiteY1331" fmla="*/ 362307 h 622144"/>
              <a:gd name="connsiteX1332" fmla="*/ 2460569 w 3245936"/>
              <a:gd name="connsiteY1332" fmla="*/ 361850 h 622144"/>
              <a:gd name="connsiteX1333" fmla="*/ 2461379 w 3245936"/>
              <a:gd name="connsiteY1333" fmla="*/ 264085 h 622144"/>
              <a:gd name="connsiteX1334" fmla="*/ 2460922 w 3245936"/>
              <a:gd name="connsiteY1334" fmla="*/ 264066 h 622144"/>
              <a:gd name="connsiteX1335" fmla="*/ 2459426 w 3245936"/>
              <a:gd name="connsiteY1335" fmla="*/ 263247 h 622144"/>
              <a:gd name="connsiteX1336" fmla="*/ 1273869 w 3245936"/>
              <a:gd name="connsiteY1336" fmla="*/ 262504 h 622144"/>
              <a:gd name="connsiteX1337" fmla="*/ 1263258 w 3245936"/>
              <a:gd name="connsiteY1337" fmla="*/ 300633 h 622144"/>
              <a:gd name="connsiteX1338" fmla="*/ 1267468 w 3245936"/>
              <a:gd name="connsiteY1338" fmla="*/ 303976 h 622144"/>
              <a:gd name="connsiteX1339" fmla="*/ 1267668 w 3245936"/>
              <a:gd name="connsiteY1339" fmla="*/ 304138 h 622144"/>
              <a:gd name="connsiteX1340" fmla="*/ 1270278 w 3245936"/>
              <a:gd name="connsiteY1340" fmla="*/ 303080 h 622144"/>
              <a:gd name="connsiteX1341" fmla="*/ 1273916 w 3245936"/>
              <a:gd name="connsiteY1341" fmla="*/ 262504 h 622144"/>
              <a:gd name="connsiteX1342" fmla="*/ 1273869 w 3245936"/>
              <a:gd name="connsiteY1342" fmla="*/ 262504 h 622144"/>
              <a:gd name="connsiteX1343" fmla="*/ 943837 w 3245936"/>
              <a:gd name="connsiteY1343" fmla="*/ 262332 h 622144"/>
              <a:gd name="connsiteX1344" fmla="*/ 986728 w 3245936"/>
              <a:gd name="connsiteY1344" fmla="*/ 364193 h 622144"/>
              <a:gd name="connsiteX1345" fmla="*/ 1012579 w 3245936"/>
              <a:gd name="connsiteY1345" fmla="*/ 305005 h 622144"/>
              <a:gd name="connsiteX1346" fmla="*/ 1275716 w 3245936"/>
              <a:gd name="connsiteY1346" fmla="*/ 262294 h 622144"/>
              <a:gd name="connsiteX1347" fmla="*/ 1274383 w 3245936"/>
              <a:gd name="connsiteY1347" fmla="*/ 262513 h 622144"/>
              <a:gd name="connsiteX1348" fmla="*/ 1270735 w 3245936"/>
              <a:gd name="connsiteY1348" fmla="*/ 303099 h 622144"/>
              <a:gd name="connsiteX1349" fmla="*/ 1271001 w 3245936"/>
              <a:gd name="connsiteY1349" fmla="*/ 303099 h 622144"/>
              <a:gd name="connsiteX1350" fmla="*/ 1273202 w 3245936"/>
              <a:gd name="connsiteY1350" fmla="*/ 304671 h 622144"/>
              <a:gd name="connsiteX1351" fmla="*/ 1293147 w 3245936"/>
              <a:gd name="connsiteY1351" fmla="*/ 294984 h 622144"/>
              <a:gd name="connsiteX1352" fmla="*/ 2089180 w 3245936"/>
              <a:gd name="connsiteY1352" fmla="*/ 261923 h 622144"/>
              <a:gd name="connsiteX1353" fmla="*/ 2080550 w 3245936"/>
              <a:gd name="connsiteY1353" fmla="*/ 285688 h 622144"/>
              <a:gd name="connsiteX1354" fmla="*/ 2082341 w 3245936"/>
              <a:gd name="connsiteY1354" fmla="*/ 287669 h 622144"/>
              <a:gd name="connsiteX1355" fmla="*/ 2140824 w 3245936"/>
              <a:gd name="connsiteY1355" fmla="*/ 275277 h 622144"/>
              <a:gd name="connsiteX1356" fmla="*/ 2464979 w 3245936"/>
              <a:gd name="connsiteY1356" fmla="*/ 261904 h 622144"/>
              <a:gd name="connsiteX1357" fmla="*/ 2463684 w 3245936"/>
              <a:gd name="connsiteY1357" fmla="*/ 263561 h 622144"/>
              <a:gd name="connsiteX1358" fmla="*/ 2505232 w 3245936"/>
              <a:gd name="connsiteY1358" fmla="*/ 347181 h 622144"/>
              <a:gd name="connsiteX1359" fmla="*/ 2614826 w 3245936"/>
              <a:gd name="connsiteY1359" fmla="*/ 303452 h 622144"/>
              <a:gd name="connsiteX1360" fmla="*/ 2614750 w 3245936"/>
              <a:gd name="connsiteY1360" fmla="*/ 302071 h 622144"/>
              <a:gd name="connsiteX1361" fmla="*/ 1271792 w 3245936"/>
              <a:gd name="connsiteY1361" fmla="*/ 261304 h 622144"/>
              <a:gd name="connsiteX1362" fmla="*/ 1240712 w 3245936"/>
              <a:gd name="connsiteY1362" fmla="*/ 282773 h 622144"/>
              <a:gd name="connsiteX1363" fmla="*/ 1262629 w 3245936"/>
              <a:gd name="connsiteY1363" fmla="*/ 300147 h 622144"/>
              <a:gd name="connsiteX1364" fmla="*/ 1273164 w 3245936"/>
              <a:gd name="connsiteY1364" fmla="*/ 262275 h 622144"/>
              <a:gd name="connsiteX1365" fmla="*/ 1271792 w 3245936"/>
              <a:gd name="connsiteY1365" fmla="*/ 261304 h 622144"/>
              <a:gd name="connsiteX1366" fmla="*/ 786893 w 3245936"/>
              <a:gd name="connsiteY1366" fmla="*/ 259856 h 622144"/>
              <a:gd name="connsiteX1367" fmla="*/ 785369 w 3245936"/>
              <a:gd name="connsiteY1367" fmla="*/ 260313 h 622144"/>
              <a:gd name="connsiteX1368" fmla="*/ 784560 w 3245936"/>
              <a:gd name="connsiteY1368" fmla="*/ 358078 h 622144"/>
              <a:gd name="connsiteX1369" fmla="*/ 785007 w 3245936"/>
              <a:gd name="connsiteY1369" fmla="*/ 358087 h 622144"/>
              <a:gd name="connsiteX1370" fmla="*/ 786512 w 3245936"/>
              <a:gd name="connsiteY1370" fmla="*/ 358907 h 622144"/>
              <a:gd name="connsiteX1371" fmla="*/ 831594 w 3245936"/>
              <a:gd name="connsiteY1371" fmla="*/ 318473 h 622144"/>
              <a:gd name="connsiteX1372" fmla="*/ 781969 w 3245936"/>
              <a:gd name="connsiteY1372" fmla="*/ 258503 h 622144"/>
              <a:gd name="connsiteX1373" fmla="*/ 768091 w 3245936"/>
              <a:gd name="connsiteY1373" fmla="*/ 264037 h 622144"/>
              <a:gd name="connsiteX1374" fmla="*/ 783912 w 3245936"/>
              <a:gd name="connsiteY1374" fmla="*/ 357449 h 622144"/>
              <a:gd name="connsiteX1375" fmla="*/ 784722 w 3245936"/>
              <a:gd name="connsiteY1375" fmla="*/ 260285 h 622144"/>
              <a:gd name="connsiteX1376" fmla="*/ 784274 w 3245936"/>
              <a:gd name="connsiteY1376" fmla="*/ 260285 h 622144"/>
              <a:gd name="connsiteX1377" fmla="*/ 781969 w 3245936"/>
              <a:gd name="connsiteY1377" fmla="*/ 258503 h 622144"/>
              <a:gd name="connsiteX1378" fmla="*/ 2259201 w 3245936"/>
              <a:gd name="connsiteY1378" fmla="*/ 257961 h 622144"/>
              <a:gd name="connsiteX1379" fmla="*/ 2233341 w 3245936"/>
              <a:gd name="connsiteY1379" fmla="*/ 317158 h 622144"/>
              <a:gd name="connsiteX1380" fmla="*/ 2302102 w 3245936"/>
              <a:gd name="connsiteY1380" fmla="*/ 359821 h 622144"/>
              <a:gd name="connsiteX1381" fmla="*/ 2259934 w 3245936"/>
              <a:gd name="connsiteY1381" fmla="*/ 257265 h 622144"/>
              <a:gd name="connsiteX1382" fmla="*/ 2303492 w 3245936"/>
              <a:gd name="connsiteY1382" fmla="*/ 360678 h 622144"/>
              <a:gd name="connsiteX1383" fmla="*/ 2327943 w 3245936"/>
              <a:gd name="connsiteY1383" fmla="*/ 375871 h 622144"/>
              <a:gd name="connsiteX1384" fmla="*/ 2328581 w 3245936"/>
              <a:gd name="connsiteY1384" fmla="*/ 375271 h 622144"/>
              <a:gd name="connsiteX1385" fmla="*/ 2069930 w 3245936"/>
              <a:gd name="connsiteY1385" fmla="*/ 256942 h 622144"/>
              <a:gd name="connsiteX1386" fmla="*/ 2078407 w 3245936"/>
              <a:gd name="connsiteY1386" fmla="*/ 285336 h 622144"/>
              <a:gd name="connsiteX1387" fmla="*/ 2079836 w 3245936"/>
              <a:gd name="connsiteY1387" fmla="*/ 285364 h 622144"/>
              <a:gd name="connsiteX1388" fmla="*/ 2079922 w 3245936"/>
              <a:gd name="connsiteY1388" fmla="*/ 285402 h 622144"/>
              <a:gd name="connsiteX1389" fmla="*/ 2088513 w 3245936"/>
              <a:gd name="connsiteY1389" fmla="*/ 261752 h 622144"/>
              <a:gd name="connsiteX1390" fmla="*/ 2366062 w 3245936"/>
              <a:gd name="connsiteY1390" fmla="*/ 256894 h 622144"/>
              <a:gd name="connsiteX1391" fmla="*/ 2332020 w 3245936"/>
              <a:gd name="connsiteY1391" fmla="*/ 374861 h 622144"/>
              <a:gd name="connsiteX1392" fmla="*/ 2333001 w 3245936"/>
              <a:gd name="connsiteY1392" fmla="*/ 375433 h 622144"/>
              <a:gd name="connsiteX1393" fmla="*/ 2342421 w 3245936"/>
              <a:gd name="connsiteY1393" fmla="*/ 366974 h 622144"/>
              <a:gd name="connsiteX1394" fmla="*/ 902336 w 3245936"/>
              <a:gd name="connsiteY1394" fmla="*/ 256236 h 622144"/>
              <a:gd name="connsiteX1395" fmla="*/ 832747 w 3245936"/>
              <a:gd name="connsiteY1395" fmla="*/ 318644 h 622144"/>
              <a:gd name="connsiteX1396" fmla="*/ 875019 w 3245936"/>
              <a:gd name="connsiteY1396" fmla="*/ 374080 h 622144"/>
              <a:gd name="connsiteX1397" fmla="*/ 877114 w 3245936"/>
              <a:gd name="connsiteY1397" fmla="*/ 373632 h 622144"/>
              <a:gd name="connsiteX1398" fmla="*/ 921720 w 3245936"/>
              <a:gd name="connsiteY1398" fmla="*/ 255970 h 622144"/>
              <a:gd name="connsiteX1399" fmla="*/ 979889 w 3245936"/>
              <a:gd name="connsiteY1399" fmla="*/ 371137 h 622144"/>
              <a:gd name="connsiteX1400" fmla="*/ 983785 w 3245936"/>
              <a:gd name="connsiteY1400" fmla="*/ 370927 h 622144"/>
              <a:gd name="connsiteX1401" fmla="*/ 985842 w 3245936"/>
              <a:gd name="connsiteY1401" fmla="*/ 366231 h 622144"/>
              <a:gd name="connsiteX1402" fmla="*/ 1148605 w 3245936"/>
              <a:gd name="connsiteY1402" fmla="*/ 254779 h 622144"/>
              <a:gd name="connsiteX1403" fmla="*/ 1108591 w 3245936"/>
              <a:gd name="connsiteY1403" fmla="*/ 294308 h 622144"/>
              <a:gd name="connsiteX1404" fmla="*/ 1164198 w 3245936"/>
              <a:gd name="connsiteY1404" fmla="*/ 331027 h 622144"/>
              <a:gd name="connsiteX1405" fmla="*/ 1165760 w 3245936"/>
              <a:gd name="connsiteY1405" fmla="*/ 329989 h 622144"/>
              <a:gd name="connsiteX1406" fmla="*/ 2255925 w 3245936"/>
              <a:gd name="connsiteY1406" fmla="*/ 254598 h 622144"/>
              <a:gd name="connsiteX1407" fmla="*/ 2231521 w 3245936"/>
              <a:gd name="connsiteY1407" fmla="*/ 316025 h 622144"/>
              <a:gd name="connsiteX1408" fmla="*/ 2232693 w 3245936"/>
              <a:gd name="connsiteY1408" fmla="*/ 316739 h 622144"/>
              <a:gd name="connsiteX1409" fmla="*/ 2258801 w 3245936"/>
              <a:gd name="connsiteY1409" fmla="*/ 256989 h 622144"/>
              <a:gd name="connsiteX1410" fmla="*/ 2257801 w 3245936"/>
              <a:gd name="connsiteY1410" fmla="*/ 254598 h 622144"/>
              <a:gd name="connsiteX1411" fmla="*/ 2256067 w 3245936"/>
              <a:gd name="connsiteY1411" fmla="*/ 254665 h 622144"/>
              <a:gd name="connsiteX1412" fmla="*/ 2255925 w 3245936"/>
              <a:gd name="connsiteY1412" fmla="*/ 254598 h 622144"/>
              <a:gd name="connsiteX1413" fmla="*/ 2246999 w 3245936"/>
              <a:gd name="connsiteY1413" fmla="*/ 253741 h 622144"/>
              <a:gd name="connsiteX1414" fmla="*/ 2199203 w 3245936"/>
              <a:gd name="connsiteY1414" fmla="*/ 263857 h 622144"/>
              <a:gd name="connsiteX1415" fmla="*/ 2183573 w 3245936"/>
              <a:gd name="connsiteY1415" fmla="*/ 282783 h 622144"/>
              <a:gd name="connsiteX1416" fmla="*/ 2184134 w 3245936"/>
              <a:gd name="connsiteY1416" fmla="*/ 283431 h 622144"/>
              <a:gd name="connsiteX1417" fmla="*/ 2253753 w 3245936"/>
              <a:gd name="connsiteY1417" fmla="*/ 252893 h 622144"/>
              <a:gd name="connsiteX1418" fmla="*/ 2184354 w 3245936"/>
              <a:gd name="connsiteY1418" fmla="*/ 284050 h 622144"/>
              <a:gd name="connsiteX1419" fmla="*/ 2184535 w 3245936"/>
              <a:gd name="connsiteY1419" fmla="*/ 286031 h 622144"/>
              <a:gd name="connsiteX1420" fmla="*/ 2184249 w 3245936"/>
              <a:gd name="connsiteY1420" fmla="*/ 286679 h 622144"/>
              <a:gd name="connsiteX1421" fmla="*/ 2230864 w 3245936"/>
              <a:gd name="connsiteY1421" fmla="*/ 315616 h 622144"/>
              <a:gd name="connsiteX1422" fmla="*/ 2255220 w 3245936"/>
              <a:gd name="connsiteY1422" fmla="*/ 254294 h 622144"/>
              <a:gd name="connsiteX1423" fmla="*/ 2253753 w 3245936"/>
              <a:gd name="connsiteY1423" fmla="*/ 252893 h 622144"/>
              <a:gd name="connsiteX1424" fmla="*/ 2253543 w 3245936"/>
              <a:gd name="connsiteY1424" fmla="*/ 252351 h 622144"/>
              <a:gd name="connsiteX1425" fmla="*/ 2249562 w 3245936"/>
              <a:gd name="connsiteY1425" fmla="*/ 253189 h 622144"/>
              <a:gd name="connsiteX1426" fmla="*/ 2208947 w 3245936"/>
              <a:gd name="connsiteY1426" fmla="*/ 272372 h 622144"/>
              <a:gd name="connsiteX1427" fmla="*/ 1036915 w 3245936"/>
              <a:gd name="connsiteY1427" fmla="*/ 251512 h 622144"/>
              <a:gd name="connsiteX1428" fmla="*/ 1015408 w 3245936"/>
              <a:gd name="connsiteY1428" fmla="*/ 305681 h 622144"/>
              <a:gd name="connsiteX1429" fmla="*/ 1062137 w 3245936"/>
              <a:gd name="connsiteY1429" fmla="*/ 334694 h 622144"/>
              <a:gd name="connsiteX1430" fmla="*/ 1063576 w 3245936"/>
              <a:gd name="connsiteY1430" fmla="*/ 333675 h 622144"/>
              <a:gd name="connsiteX1431" fmla="*/ 1038601 w 3245936"/>
              <a:gd name="connsiteY1431" fmla="*/ 251579 h 622144"/>
              <a:gd name="connsiteX1432" fmla="*/ 1037048 w 3245936"/>
              <a:gd name="connsiteY1432" fmla="*/ 251588 h 622144"/>
              <a:gd name="connsiteX1433" fmla="*/ 1036915 w 3245936"/>
              <a:gd name="connsiteY1433" fmla="*/ 251512 h 622144"/>
              <a:gd name="connsiteX1434" fmla="*/ 2253362 w 3245936"/>
              <a:gd name="connsiteY1434" fmla="*/ 251398 h 622144"/>
              <a:gd name="connsiteX1435" fmla="*/ 2253172 w 3245936"/>
              <a:gd name="connsiteY1435" fmla="*/ 251484 h 622144"/>
              <a:gd name="connsiteX1436" fmla="*/ 2253362 w 3245936"/>
              <a:gd name="connsiteY1436" fmla="*/ 251455 h 622144"/>
              <a:gd name="connsiteX1437" fmla="*/ 2253362 w 3245936"/>
              <a:gd name="connsiteY1437" fmla="*/ 251398 h 622144"/>
              <a:gd name="connsiteX1438" fmla="*/ 2261278 w 3245936"/>
              <a:gd name="connsiteY1438" fmla="*/ 251274 h 622144"/>
              <a:gd name="connsiteX1439" fmla="*/ 2260354 w 3245936"/>
              <a:gd name="connsiteY1439" fmla="*/ 251331 h 622144"/>
              <a:gd name="connsiteX1440" fmla="*/ 2260344 w 3245936"/>
              <a:gd name="connsiteY1440" fmla="*/ 251979 h 622144"/>
              <a:gd name="connsiteX1441" fmla="*/ 2258963 w 3245936"/>
              <a:gd name="connsiteY1441" fmla="*/ 254017 h 622144"/>
              <a:gd name="connsiteX1442" fmla="*/ 2259611 w 3245936"/>
              <a:gd name="connsiteY1442" fmla="*/ 255103 h 622144"/>
              <a:gd name="connsiteX1443" fmla="*/ 2266031 w 3245936"/>
              <a:gd name="connsiteY1443" fmla="*/ 251017 h 622144"/>
              <a:gd name="connsiteX1444" fmla="*/ 2262144 w 3245936"/>
              <a:gd name="connsiteY1444" fmla="*/ 251236 h 622144"/>
              <a:gd name="connsiteX1445" fmla="*/ 2260096 w 3245936"/>
              <a:gd name="connsiteY1445" fmla="*/ 255932 h 622144"/>
              <a:gd name="connsiteX1446" fmla="*/ 2324219 w 3245936"/>
              <a:gd name="connsiteY1446" fmla="*/ 366184 h 622144"/>
              <a:gd name="connsiteX1447" fmla="*/ 1040544 w 3245936"/>
              <a:gd name="connsiteY1447" fmla="*/ 250379 h 622144"/>
              <a:gd name="connsiteX1448" fmla="*/ 1039153 w 3245936"/>
              <a:gd name="connsiteY1448" fmla="*/ 251360 h 622144"/>
              <a:gd name="connsiteX1449" fmla="*/ 1064128 w 3245936"/>
              <a:gd name="connsiteY1449" fmla="*/ 333465 h 622144"/>
              <a:gd name="connsiteX1450" fmla="*/ 1065671 w 3245936"/>
              <a:gd name="connsiteY1450" fmla="*/ 333456 h 622144"/>
              <a:gd name="connsiteX1451" fmla="*/ 1066214 w 3245936"/>
              <a:gd name="connsiteY1451" fmla="*/ 333694 h 622144"/>
              <a:gd name="connsiteX1452" fmla="*/ 1093255 w 3245936"/>
              <a:gd name="connsiteY1452" fmla="*/ 285193 h 622144"/>
              <a:gd name="connsiteX1453" fmla="*/ 2763426 w 3245936"/>
              <a:gd name="connsiteY1453" fmla="*/ 250169 h 622144"/>
              <a:gd name="connsiteX1454" fmla="*/ 2773503 w 3245936"/>
              <a:gd name="connsiteY1454" fmla="*/ 393111 h 622144"/>
              <a:gd name="connsiteX1455" fmla="*/ 2796154 w 3245936"/>
              <a:gd name="connsiteY1455" fmla="*/ 388539 h 622144"/>
              <a:gd name="connsiteX1456" fmla="*/ 2796183 w 3245936"/>
              <a:gd name="connsiteY1456" fmla="*/ 387405 h 622144"/>
              <a:gd name="connsiteX1457" fmla="*/ 2798402 w 3245936"/>
              <a:gd name="connsiteY1457" fmla="*/ 384939 h 622144"/>
              <a:gd name="connsiteX1458" fmla="*/ 2265192 w 3245936"/>
              <a:gd name="connsiteY1458" fmla="*/ 249350 h 622144"/>
              <a:gd name="connsiteX1459" fmla="*/ 2263173 w 3245936"/>
              <a:gd name="connsiteY1459" fmla="*/ 249541 h 622144"/>
              <a:gd name="connsiteX1460" fmla="*/ 2262925 w 3245936"/>
              <a:gd name="connsiteY1460" fmla="*/ 249417 h 622144"/>
              <a:gd name="connsiteX1461" fmla="*/ 2262440 w 3245936"/>
              <a:gd name="connsiteY1461" fmla="*/ 250531 h 622144"/>
              <a:gd name="connsiteX1462" fmla="*/ 2265707 w 3245936"/>
              <a:gd name="connsiteY1462" fmla="*/ 250360 h 622144"/>
              <a:gd name="connsiteX1463" fmla="*/ 2261220 w 3245936"/>
              <a:gd name="connsiteY1463" fmla="*/ 248236 h 622144"/>
              <a:gd name="connsiteX1464" fmla="*/ 2259839 w 3245936"/>
              <a:gd name="connsiteY1464" fmla="*/ 249226 h 622144"/>
              <a:gd name="connsiteX1465" fmla="*/ 2260382 w 3245936"/>
              <a:gd name="connsiteY1465" fmla="*/ 250636 h 622144"/>
              <a:gd name="connsiteX1466" fmla="*/ 2261582 w 3245936"/>
              <a:gd name="connsiteY1466" fmla="*/ 250579 h 622144"/>
              <a:gd name="connsiteX1467" fmla="*/ 2262221 w 3245936"/>
              <a:gd name="connsiteY1467" fmla="*/ 249102 h 622144"/>
              <a:gd name="connsiteX1468" fmla="*/ 2261220 w 3245936"/>
              <a:gd name="connsiteY1468" fmla="*/ 248236 h 622144"/>
              <a:gd name="connsiteX1469" fmla="*/ 2370910 w 3245936"/>
              <a:gd name="connsiteY1469" fmla="*/ 248093 h 622144"/>
              <a:gd name="connsiteX1470" fmla="*/ 2368805 w 3245936"/>
              <a:gd name="connsiteY1470" fmla="*/ 248531 h 622144"/>
              <a:gd name="connsiteX1471" fmla="*/ 2343583 w 3245936"/>
              <a:gd name="connsiteY1471" fmla="*/ 365927 h 622144"/>
              <a:gd name="connsiteX1472" fmla="*/ 2413182 w 3245936"/>
              <a:gd name="connsiteY1472" fmla="*/ 303509 h 622144"/>
              <a:gd name="connsiteX1473" fmla="*/ 2260916 w 3245936"/>
              <a:gd name="connsiteY1473" fmla="*/ 247836 h 622144"/>
              <a:gd name="connsiteX1474" fmla="*/ 2259268 w 3245936"/>
              <a:gd name="connsiteY1474" fmla="*/ 248617 h 622144"/>
              <a:gd name="connsiteX1475" fmla="*/ 2259630 w 3245936"/>
              <a:gd name="connsiteY1475" fmla="*/ 248998 h 622144"/>
              <a:gd name="connsiteX1476" fmla="*/ 2261001 w 3245936"/>
              <a:gd name="connsiteY1476" fmla="*/ 248007 h 622144"/>
              <a:gd name="connsiteX1477" fmla="*/ 2260916 w 3245936"/>
              <a:gd name="connsiteY1477" fmla="*/ 247836 h 622144"/>
              <a:gd name="connsiteX1478" fmla="*/ 916462 w 3245936"/>
              <a:gd name="connsiteY1478" fmla="*/ 247350 h 622144"/>
              <a:gd name="connsiteX1479" fmla="*/ 914643 w 3245936"/>
              <a:gd name="connsiteY1479" fmla="*/ 247540 h 622144"/>
              <a:gd name="connsiteX1480" fmla="*/ 878171 w 3245936"/>
              <a:gd name="connsiteY1480" fmla="*/ 373889 h 622144"/>
              <a:gd name="connsiteX1481" fmla="*/ 880362 w 3245936"/>
              <a:gd name="connsiteY1481" fmla="*/ 376594 h 622144"/>
              <a:gd name="connsiteX1482" fmla="*/ 979022 w 3245936"/>
              <a:gd name="connsiteY1482" fmla="*/ 371184 h 622144"/>
              <a:gd name="connsiteX1483" fmla="*/ 2759511 w 3245936"/>
              <a:gd name="connsiteY1483" fmla="*/ 247188 h 622144"/>
              <a:gd name="connsiteX1484" fmla="*/ 2621646 w 3245936"/>
              <a:gd name="connsiteY1484" fmla="*/ 301652 h 622144"/>
              <a:gd name="connsiteX1485" fmla="*/ 2621713 w 3245936"/>
              <a:gd name="connsiteY1485" fmla="*/ 303366 h 622144"/>
              <a:gd name="connsiteX1486" fmla="*/ 2619913 w 3245936"/>
              <a:gd name="connsiteY1486" fmla="*/ 305681 h 622144"/>
              <a:gd name="connsiteX1487" fmla="*/ 2664052 w 3245936"/>
              <a:gd name="connsiteY1487" fmla="*/ 412066 h 622144"/>
              <a:gd name="connsiteX1488" fmla="*/ 2665871 w 3245936"/>
              <a:gd name="connsiteY1488" fmla="*/ 411951 h 622144"/>
              <a:gd name="connsiteX1489" fmla="*/ 2668414 w 3245936"/>
              <a:gd name="connsiteY1489" fmla="*/ 414371 h 622144"/>
              <a:gd name="connsiteX1490" fmla="*/ 2772580 w 3245936"/>
              <a:gd name="connsiteY1490" fmla="*/ 393292 h 622144"/>
              <a:gd name="connsiteX1491" fmla="*/ 2762426 w 3245936"/>
              <a:gd name="connsiteY1491" fmla="*/ 249017 h 622144"/>
              <a:gd name="connsiteX1492" fmla="*/ 2761835 w 3245936"/>
              <a:gd name="connsiteY1492" fmla="*/ 248998 h 622144"/>
              <a:gd name="connsiteX1493" fmla="*/ 2759511 w 3245936"/>
              <a:gd name="connsiteY1493" fmla="*/ 247188 h 622144"/>
              <a:gd name="connsiteX1494" fmla="*/ 2765912 w 3245936"/>
              <a:gd name="connsiteY1494" fmla="*/ 246778 h 622144"/>
              <a:gd name="connsiteX1495" fmla="*/ 2763893 w 3245936"/>
              <a:gd name="connsiteY1495" fmla="*/ 248788 h 622144"/>
              <a:gd name="connsiteX1496" fmla="*/ 2799164 w 3245936"/>
              <a:gd name="connsiteY1496" fmla="*/ 384681 h 622144"/>
              <a:gd name="connsiteX1497" fmla="*/ 2800469 w 3245936"/>
              <a:gd name="connsiteY1497" fmla="*/ 384729 h 622144"/>
              <a:gd name="connsiteX1498" fmla="*/ 2802098 w 3245936"/>
              <a:gd name="connsiteY1498" fmla="*/ 385672 h 622144"/>
              <a:gd name="connsiteX1499" fmla="*/ 2922313 w 3245936"/>
              <a:gd name="connsiteY1499" fmla="*/ 287917 h 622144"/>
              <a:gd name="connsiteX1500" fmla="*/ 2921836 w 3245936"/>
              <a:gd name="connsiteY1500" fmla="*/ 285593 h 622144"/>
              <a:gd name="connsiteX1501" fmla="*/ 912938 w 3245936"/>
              <a:gd name="connsiteY1501" fmla="*/ 246721 h 622144"/>
              <a:gd name="connsiteX1502" fmla="*/ 903508 w 3245936"/>
              <a:gd name="connsiteY1502" fmla="*/ 255179 h 622144"/>
              <a:gd name="connsiteX1503" fmla="*/ 879867 w 3245936"/>
              <a:gd name="connsiteY1503" fmla="*/ 365260 h 622144"/>
              <a:gd name="connsiteX1504" fmla="*/ 913909 w 3245936"/>
              <a:gd name="connsiteY1504" fmla="*/ 247302 h 622144"/>
              <a:gd name="connsiteX1505" fmla="*/ 912938 w 3245936"/>
              <a:gd name="connsiteY1505" fmla="*/ 246721 h 622144"/>
              <a:gd name="connsiteX1506" fmla="*/ 917986 w 3245936"/>
              <a:gd name="connsiteY1506" fmla="*/ 246273 h 622144"/>
              <a:gd name="connsiteX1507" fmla="*/ 917348 w 3245936"/>
              <a:gd name="connsiteY1507" fmla="*/ 246873 h 622144"/>
              <a:gd name="connsiteX1508" fmla="*/ 985994 w 3245936"/>
              <a:gd name="connsiteY1508" fmla="*/ 364888 h 622144"/>
              <a:gd name="connsiteX1509" fmla="*/ 942446 w 3245936"/>
              <a:gd name="connsiteY1509" fmla="*/ 261456 h 622144"/>
              <a:gd name="connsiteX1510" fmla="*/ 2372520 w 3245936"/>
              <a:gd name="connsiteY1510" fmla="*/ 245921 h 622144"/>
              <a:gd name="connsiteX1511" fmla="*/ 2371520 w 3245936"/>
              <a:gd name="connsiteY1511" fmla="*/ 247550 h 622144"/>
              <a:gd name="connsiteX1512" fmla="*/ 2413782 w 3245936"/>
              <a:gd name="connsiteY1512" fmla="*/ 302966 h 622144"/>
              <a:gd name="connsiteX1513" fmla="*/ 2458807 w 3245936"/>
              <a:gd name="connsiteY1513" fmla="*/ 262599 h 622144"/>
              <a:gd name="connsiteX1514" fmla="*/ 2458217 w 3245936"/>
              <a:gd name="connsiteY1514" fmla="*/ 260313 h 622144"/>
              <a:gd name="connsiteX1515" fmla="*/ 2003798 w 3245936"/>
              <a:gd name="connsiteY1515" fmla="*/ 245645 h 622144"/>
              <a:gd name="connsiteX1516" fmla="*/ 1979804 w 3245936"/>
              <a:gd name="connsiteY1516" fmla="*/ 306129 h 622144"/>
              <a:gd name="connsiteX1517" fmla="*/ 1977394 w 3245936"/>
              <a:gd name="connsiteY1517" fmla="*/ 312482 h 622144"/>
              <a:gd name="connsiteX1518" fmla="*/ 1979042 w 3245936"/>
              <a:gd name="connsiteY1518" fmla="*/ 314387 h 622144"/>
              <a:gd name="connsiteX1519" fmla="*/ 1985110 w 3245936"/>
              <a:gd name="connsiteY1519" fmla="*/ 312806 h 622144"/>
              <a:gd name="connsiteX1520" fmla="*/ 2365576 w 3245936"/>
              <a:gd name="connsiteY1520" fmla="*/ 245559 h 622144"/>
              <a:gd name="connsiteX1521" fmla="*/ 2266916 w 3245936"/>
              <a:gd name="connsiteY1521" fmla="*/ 250969 h 622144"/>
              <a:gd name="connsiteX1522" fmla="*/ 2329476 w 3245936"/>
              <a:gd name="connsiteY1522" fmla="*/ 374813 h 622144"/>
              <a:gd name="connsiteX1523" fmla="*/ 2331296 w 3245936"/>
              <a:gd name="connsiteY1523" fmla="*/ 374613 h 622144"/>
              <a:gd name="connsiteX1524" fmla="*/ 2367748 w 3245936"/>
              <a:gd name="connsiteY1524" fmla="*/ 248264 h 622144"/>
              <a:gd name="connsiteX1525" fmla="*/ 2365576 w 3245936"/>
              <a:gd name="connsiteY1525" fmla="*/ 245559 h 622144"/>
              <a:gd name="connsiteX1526" fmla="*/ 1691797 w 3245936"/>
              <a:gd name="connsiteY1526" fmla="*/ 245531 h 622144"/>
              <a:gd name="connsiteX1527" fmla="*/ 1631637 w 3245936"/>
              <a:gd name="connsiteY1527" fmla="*/ 289875 h 622144"/>
              <a:gd name="connsiteX1528" fmla="*/ 1639975 w 3245936"/>
              <a:gd name="connsiteY1528" fmla="*/ 289758 h 622144"/>
              <a:gd name="connsiteX1529" fmla="*/ 2354318 w 3245936"/>
              <a:gd name="connsiteY1529" fmla="*/ 245493 h 622144"/>
              <a:gd name="connsiteX1530" fmla="*/ 2267478 w 3245936"/>
              <a:gd name="connsiteY1530" fmla="*/ 246340 h 622144"/>
              <a:gd name="connsiteX1531" fmla="*/ 2267459 w 3245936"/>
              <a:gd name="connsiteY1531" fmla="*/ 246864 h 622144"/>
              <a:gd name="connsiteX1532" fmla="*/ 2265926 w 3245936"/>
              <a:gd name="connsiteY1532" fmla="*/ 249026 h 622144"/>
              <a:gd name="connsiteX1533" fmla="*/ 2266583 w 3245936"/>
              <a:gd name="connsiteY1533" fmla="*/ 250303 h 622144"/>
              <a:gd name="connsiteX1534" fmla="*/ 904651 w 3245936"/>
              <a:gd name="connsiteY1534" fmla="*/ 245464 h 622144"/>
              <a:gd name="connsiteX1535" fmla="*/ 788579 w 3245936"/>
              <a:gd name="connsiteY1535" fmla="*/ 256818 h 622144"/>
              <a:gd name="connsiteX1536" fmla="*/ 788560 w 3245936"/>
              <a:gd name="connsiteY1536" fmla="*/ 257589 h 622144"/>
              <a:gd name="connsiteX1537" fmla="*/ 787512 w 3245936"/>
              <a:gd name="connsiteY1537" fmla="*/ 259313 h 622144"/>
              <a:gd name="connsiteX1538" fmla="*/ 832213 w 3245936"/>
              <a:gd name="connsiteY1538" fmla="*/ 317920 h 622144"/>
              <a:gd name="connsiteX1539" fmla="*/ 902670 w 3245936"/>
              <a:gd name="connsiteY1539" fmla="*/ 254741 h 622144"/>
              <a:gd name="connsiteX1540" fmla="*/ 764938 w 3245936"/>
              <a:gd name="connsiteY1540" fmla="*/ 245388 h 622144"/>
              <a:gd name="connsiteX1541" fmla="*/ 767939 w 3245936"/>
              <a:gd name="connsiteY1541" fmla="*/ 263152 h 622144"/>
              <a:gd name="connsiteX1542" fmla="*/ 781655 w 3245936"/>
              <a:gd name="connsiteY1542" fmla="*/ 257684 h 622144"/>
              <a:gd name="connsiteX1543" fmla="*/ 781597 w 3245936"/>
              <a:gd name="connsiteY1543" fmla="*/ 255989 h 622144"/>
              <a:gd name="connsiteX1544" fmla="*/ 781921 w 3245936"/>
              <a:gd name="connsiteY1544" fmla="*/ 255294 h 622144"/>
              <a:gd name="connsiteX1545" fmla="*/ 936598 w 3245936"/>
              <a:gd name="connsiteY1545" fmla="*/ 245111 h 622144"/>
              <a:gd name="connsiteX1546" fmla="*/ 943237 w 3245936"/>
              <a:gd name="connsiteY1546" fmla="*/ 260894 h 622144"/>
              <a:gd name="connsiteX1547" fmla="*/ 1012950 w 3245936"/>
              <a:gd name="connsiteY1547" fmla="*/ 304166 h 622144"/>
              <a:gd name="connsiteX1548" fmla="*/ 1036105 w 3245936"/>
              <a:gd name="connsiteY1548" fmla="*/ 251150 h 622144"/>
              <a:gd name="connsiteX1549" fmla="*/ 1034353 w 3245936"/>
              <a:gd name="connsiteY1549" fmla="*/ 248340 h 622144"/>
              <a:gd name="connsiteX1550" fmla="*/ 911757 w 3245936"/>
              <a:gd name="connsiteY1550" fmla="*/ 244768 h 622144"/>
              <a:gd name="connsiteX1551" fmla="*/ 905613 w 3245936"/>
              <a:gd name="connsiteY1551" fmla="*/ 245369 h 622144"/>
              <a:gd name="connsiteX1552" fmla="*/ 903822 w 3245936"/>
              <a:gd name="connsiteY1552" fmla="*/ 253684 h 622144"/>
              <a:gd name="connsiteX1553" fmla="*/ 912319 w 3245936"/>
              <a:gd name="connsiteY1553" fmla="*/ 246073 h 622144"/>
              <a:gd name="connsiteX1554" fmla="*/ 911757 w 3245936"/>
              <a:gd name="connsiteY1554" fmla="*/ 244768 h 622144"/>
              <a:gd name="connsiteX1555" fmla="*/ 918729 w 3245936"/>
              <a:gd name="connsiteY1555" fmla="*/ 244530 h 622144"/>
              <a:gd name="connsiteX1556" fmla="*/ 918719 w 3245936"/>
              <a:gd name="connsiteY1556" fmla="*/ 244864 h 622144"/>
              <a:gd name="connsiteX1557" fmla="*/ 918434 w 3245936"/>
              <a:gd name="connsiteY1557" fmla="*/ 245511 h 622144"/>
              <a:gd name="connsiteX1558" fmla="*/ 941846 w 3245936"/>
              <a:gd name="connsiteY1558" fmla="*/ 260037 h 622144"/>
              <a:gd name="connsiteX1559" fmla="*/ 935540 w 3245936"/>
              <a:gd name="connsiteY1559" fmla="*/ 245083 h 622144"/>
              <a:gd name="connsiteX1560" fmla="*/ 2258792 w 3245936"/>
              <a:gd name="connsiteY1560" fmla="*/ 244092 h 622144"/>
              <a:gd name="connsiteX1561" fmla="*/ 2257934 w 3245936"/>
              <a:gd name="connsiteY1561" fmla="*/ 247816 h 622144"/>
              <a:gd name="connsiteX1562" fmla="*/ 2258734 w 3245936"/>
              <a:gd name="connsiteY1562" fmla="*/ 248188 h 622144"/>
              <a:gd name="connsiteX1563" fmla="*/ 2260687 w 3245936"/>
              <a:gd name="connsiteY1563" fmla="*/ 247274 h 622144"/>
              <a:gd name="connsiteX1564" fmla="*/ 2260497 w 3245936"/>
              <a:gd name="connsiteY1564" fmla="*/ 245235 h 622144"/>
              <a:gd name="connsiteX1565" fmla="*/ 2260620 w 3245936"/>
              <a:gd name="connsiteY1565" fmla="*/ 244950 h 622144"/>
              <a:gd name="connsiteX1566" fmla="*/ 1867076 w 3245936"/>
              <a:gd name="connsiteY1566" fmla="*/ 243988 h 622144"/>
              <a:gd name="connsiteX1567" fmla="*/ 1803697 w 3245936"/>
              <a:gd name="connsiteY1567" fmla="*/ 283583 h 622144"/>
              <a:gd name="connsiteX1568" fmla="*/ 1788495 w 3245936"/>
              <a:gd name="connsiteY1568" fmla="*/ 297308 h 622144"/>
              <a:gd name="connsiteX1569" fmla="*/ 1790504 w 3245936"/>
              <a:gd name="connsiteY1569" fmla="*/ 300661 h 622144"/>
              <a:gd name="connsiteX1570" fmla="*/ 1878144 w 3245936"/>
              <a:gd name="connsiteY1570" fmla="*/ 243711 h 622144"/>
              <a:gd name="connsiteX1571" fmla="*/ 1840187 w 3245936"/>
              <a:gd name="connsiteY1571" fmla="*/ 378862 h 622144"/>
              <a:gd name="connsiteX1572" fmla="*/ 1841816 w 3245936"/>
              <a:gd name="connsiteY1572" fmla="*/ 380166 h 622144"/>
              <a:gd name="connsiteX1573" fmla="*/ 1945162 w 3245936"/>
              <a:gd name="connsiteY1573" fmla="*/ 329960 h 622144"/>
              <a:gd name="connsiteX1574" fmla="*/ 725086 w 3245936"/>
              <a:gd name="connsiteY1574" fmla="*/ 243549 h 622144"/>
              <a:gd name="connsiteX1575" fmla="*/ 630740 w 3245936"/>
              <a:gd name="connsiteY1575" fmla="*/ 317749 h 622144"/>
              <a:gd name="connsiteX1576" fmla="*/ 630788 w 3245936"/>
              <a:gd name="connsiteY1576" fmla="*/ 317873 h 622144"/>
              <a:gd name="connsiteX1577" fmla="*/ 740307 w 3245936"/>
              <a:gd name="connsiteY1577" fmla="*/ 274182 h 622144"/>
              <a:gd name="connsiteX1578" fmla="*/ 1693273 w 3245936"/>
              <a:gd name="connsiteY1578" fmla="*/ 243425 h 622144"/>
              <a:gd name="connsiteX1579" fmla="*/ 1613696 w 3245936"/>
              <a:gd name="connsiteY1579" fmla="*/ 290129 h 622144"/>
              <a:gd name="connsiteX1580" fmla="*/ 1630215 w 3245936"/>
              <a:gd name="connsiteY1580" fmla="*/ 289895 h 622144"/>
              <a:gd name="connsiteX1581" fmla="*/ 1408657 w 3245936"/>
              <a:gd name="connsiteY1581" fmla="*/ 243254 h 622144"/>
              <a:gd name="connsiteX1582" fmla="*/ 1406676 w 3245936"/>
              <a:gd name="connsiteY1582" fmla="*/ 243578 h 622144"/>
              <a:gd name="connsiteX1583" fmla="*/ 1372357 w 3245936"/>
              <a:gd name="connsiteY1583" fmla="*/ 380109 h 622144"/>
              <a:gd name="connsiteX1584" fmla="*/ 1373671 w 3245936"/>
              <a:gd name="connsiteY1584" fmla="*/ 380985 h 622144"/>
              <a:gd name="connsiteX1585" fmla="*/ 1455015 w 3245936"/>
              <a:gd name="connsiteY1585" fmla="*/ 320797 h 622144"/>
              <a:gd name="connsiteX1586" fmla="*/ 2006789 w 3245936"/>
              <a:gd name="connsiteY1586" fmla="*/ 243216 h 622144"/>
              <a:gd name="connsiteX1587" fmla="*/ 2005198 w 3245936"/>
              <a:gd name="connsiteY1587" fmla="*/ 243340 h 622144"/>
              <a:gd name="connsiteX1588" fmla="*/ 1985929 w 3245936"/>
              <a:gd name="connsiteY1588" fmla="*/ 312596 h 622144"/>
              <a:gd name="connsiteX1589" fmla="*/ 2031982 w 3245936"/>
              <a:gd name="connsiteY1589" fmla="*/ 300680 h 622144"/>
              <a:gd name="connsiteX1590" fmla="*/ 906175 w 3245936"/>
              <a:gd name="connsiteY1590" fmla="*/ 242835 h 622144"/>
              <a:gd name="connsiteX1591" fmla="*/ 905794 w 3245936"/>
              <a:gd name="connsiteY1591" fmla="*/ 244607 h 622144"/>
              <a:gd name="connsiteX1592" fmla="*/ 911747 w 3245936"/>
              <a:gd name="connsiteY1592" fmla="*/ 244025 h 622144"/>
              <a:gd name="connsiteX1593" fmla="*/ 911747 w 3245936"/>
              <a:gd name="connsiteY1593" fmla="*/ 243845 h 622144"/>
              <a:gd name="connsiteX1594" fmla="*/ 2003750 w 3245936"/>
              <a:gd name="connsiteY1594" fmla="*/ 242768 h 622144"/>
              <a:gd name="connsiteX1595" fmla="*/ 1992263 w 3245936"/>
              <a:gd name="connsiteY1595" fmla="*/ 273153 h 622144"/>
              <a:gd name="connsiteX1596" fmla="*/ 2004236 w 3245936"/>
              <a:gd name="connsiteY1596" fmla="*/ 242987 h 622144"/>
              <a:gd name="connsiteX1597" fmla="*/ 2003750 w 3245936"/>
              <a:gd name="connsiteY1597" fmla="*/ 242768 h 622144"/>
              <a:gd name="connsiteX1598" fmla="*/ 1410009 w 3245936"/>
              <a:gd name="connsiteY1598" fmla="*/ 242178 h 622144"/>
              <a:gd name="connsiteX1599" fmla="*/ 1409209 w 3245936"/>
              <a:gd name="connsiteY1599" fmla="*/ 242930 h 622144"/>
              <a:gd name="connsiteX1600" fmla="*/ 1455520 w 3245936"/>
              <a:gd name="connsiteY1600" fmla="*/ 320406 h 622144"/>
              <a:gd name="connsiteX1601" fmla="*/ 1491143 w 3245936"/>
              <a:gd name="connsiteY1601" fmla="*/ 294041 h 622144"/>
              <a:gd name="connsiteX1602" fmla="*/ 1490734 w 3245936"/>
              <a:gd name="connsiteY1602" fmla="*/ 291460 h 622144"/>
              <a:gd name="connsiteX1603" fmla="*/ 1491067 w 3245936"/>
              <a:gd name="connsiteY1603" fmla="*/ 290746 h 622144"/>
              <a:gd name="connsiteX1604" fmla="*/ 1878601 w 3245936"/>
              <a:gd name="connsiteY1604" fmla="*/ 242092 h 622144"/>
              <a:gd name="connsiteX1605" fmla="*/ 1878420 w 3245936"/>
              <a:gd name="connsiteY1605" fmla="*/ 242711 h 622144"/>
              <a:gd name="connsiteX1606" fmla="*/ 1945933 w 3245936"/>
              <a:gd name="connsiteY1606" fmla="*/ 329608 h 622144"/>
              <a:gd name="connsiteX1607" fmla="*/ 1951591 w 3245936"/>
              <a:gd name="connsiteY1607" fmla="*/ 326855 h 622144"/>
              <a:gd name="connsiteX1608" fmla="*/ 1925331 w 3245936"/>
              <a:gd name="connsiteY1608" fmla="*/ 277658 h 622144"/>
              <a:gd name="connsiteX1609" fmla="*/ 2008570 w 3245936"/>
              <a:gd name="connsiteY1609" fmla="*/ 242073 h 622144"/>
              <a:gd name="connsiteX1610" fmla="*/ 2007608 w 3245936"/>
              <a:gd name="connsiteY1610" fmla="*/ 242921 h 622144"/>
              <a:gd name="connsiteX1611" fmla="*/ 2032830 w 3245936"/>
              <a:gd name="connsiteY1611" fmla="*/ 300471 h 622144"/>
              <a:gd name="connsiteX1612" fmla="*/ 2075511 w 3245936"/>
              <a:gd name="connsiteY1612" fmla="*/ 289422 h 622144"/>
              <a:gd name="connsiteX1613" fmla="*/ 2075550 w 3245936"/>
              <a:gd name="connsiteY1613" fmla="*/ 288041 h 622144"/>
              <a:gd name="connsiteX1614" fmla="*/ 2075969 w 3245936"/>
              <a:gd name="connsiteY1614" fmla="*/ 287145 h 622144"/>
              <a:gd name="connsiteX1615" fmla="*/ 1404113 w 3245936"/>
              <a:gd name="connsiteY1615" fmla="*/ 242006 h 622144"/>
              <a:gd name="connsiteX1616" fmla="*/ 1300758 w 3245936"/>
              <a:gd name="connsiteY1616" fmla="*/ 292203 h 622144"/>
              <a:gd name="connsiteX1617" fmla="*/ 1367785 w 3245936"/>
              <a:gd name="connsiteY1617" fmla="*/ 378442 h 622144"/>
              <a:gd name="connsiteX1618" fmla="*/ 1405742 w 3245936"/>
              <a:gd name="connsiteY1618" fmla="*/ 243302 h 622144"/>
              <a:gd name="connsiteX1619" fmla="*/ 1404113 w 3245936"/>
              <a:gd name="connsiteY1619" fmla="*/ 242006 h 622144"/>
              <a:gd name="connsiteX1620" fmla="*/ 1876658 w 3245936"/>
              <a:gd name="connsiteY1620" fmla="*/ 241816 h 622144"/>
              <a:gd name="connsiteX1621" fmla="*/ 1874353 w 3245936"/>
              <a:gd name="connsiteY1621" fmla="*/ 242254 h 622144"/>
              <a:gd name="connsiteX1622" fmla="*/ 1846778 w 3245936"/>
              <a:gd name="connsiteY1622" fmla="*/ 351963 h 622144"/>
              <a:gd name="connsiteX1623" fmla="*/ 1877439 w 3245936"/>
              <a:gd name="connsiteY1623" fmla="*/ 242816 h 622144"/>
              <a:gd name="connsiteX1624" fmla="*/ 1697302 w 3245936"/>
              <a:gd name="connsiteY1624" fmla="*/ 241663 h 622144"/>
              <a:gd name="connsiteX1625" fmla="*/ 1640958 w 3245936"/>
              <a:gd name="connsiteY1625" fmla="*/ 289744 h 622144"/>
              <a:gd name="connsiteX1626" fmla="*/ 1669204 w 3245936"/>
              <a:gd name="connsiteY1626" fmla="*/ 289345 h 622144"/>
              <a:gd name="connsiteX1627" fmla="*/ 1669204 w 3245936"/>
              <a:gd name="connsiteY1627" fmla="*/ 288945 h 622144"/>
              <a:gd name="connsiteX1628" fmla="*/ 1673490 w 3245936"/>
              <a:gd name="connsiteY1628" fmla="*/ 286269 h 622144"/>
              <a:gd name="connsiteX1629" fmla="*/ 1676176 w 3245936"/>
              <a:gd name="connsiteY1629" fmla="*/ 290555 h 622144"/>
              <a:gd name="connsiteX1630" fmla="*/ 1675204 w 3245936"/>
              <a:gd name="connsiteY1630" fmla="*/ 292193 h 622144"/>
              <a:gd name="connsiteX1631" fmla="*/ 1680796 w 3245936"/>
              <a:gd name="connsiteY1631" fmla="*/ 298336 h 622144"/>
              <a:gd name="connsiteX1632" fmla="*/ 1731983 w 3245936"/>
              <a:gd name="connsiteY1632" fmla="*/ 296089 h 622144"/>
              <a:gd name="connsiteX1633" fmla="*/ 1701227 w 3245936"/>
              <a:gd name="connsiteY1633" fmla="*/ 242359 h 622144"/>
              <a:gd name="connsiteX1634" fmla="*/ 1698969 w 3245936"/>
              <a:gd name="connsiteY1634" fmla="*/ 242644 h 622144"/>
              <a:gd name="connsiteX1635" fmla="*/ 1697302 w 3245936"/>
              <a:gd name="connsiteY1635" fmla="*/ 241663 h 622144"/>
              <a:gd name="connsiteX1636" fmla="*/ 1695235 w 3245936"/>
              <a:gd name="connsiteY1636" fmla="*/ 241359 h 622144"/>
              <a:gd name="connsiteX1637" fmla="*/ 1566127 w 3245936"/>
              <a:gd name="connsiteY1637" fmla="*/ 290800 h 622144"/>
              <a:gd name="connsiteX1638" fmla="*/ 1612076 w 3245936"/>
              <a:gd name="connsiteY1638" fmla="*/ 290151 h 622144"/>
              <a:gd name="connsiteX1639" fmla="*/ 1702579 w 3245936"/>
              <a:gd name="connsiteY1639" fmla="*/ 241340 h 622144"/>
              <a:gd name="connsiteX1640" fmla="*/ 1701798 w 3245936"/>
              <a:gd name="connsiteY1640" fmla="*/ 242064 h 622144"/>
              <a:gd name="connsiteX1641" fmla="*/ 1732716 w 3245936"/>
              <a:gd name="connsiteY1641" fmla="*/ 296051 h 622144"/>
              <a:gd name="connsiteX1642" fmla="*/ 1782713 w 3245936"/>
              <a:gd name="connsiteY1642" fmla="*/ 293851 h 622144"/>
              <a:gd name="connsiteX1643" fmla="*/ 1782722 w 3245936"/>
              <a:gd name="connsiteY1643" fmla="*/ 293327 h 622144"/>
              <a:gd name="connsiteX1644" fmla="*/ 1783094 w 3245936"/>
              <a:gd name="connsiteY1644" fmla="*/ 292527 h 622144"/>
              <a:gd name="connsiteX1645" fmla="*/ 1877382 w 3245936"/>
              <a:gd name="connsiteY1645" fmla="*/ 241168 h 622144"/>
              <a:gd name="connsiteX1646" fmla="*/ 1877277 w 3245936"/>
              <a:gd name="connsiteY1646" fmla="*/ 241263 h 622144"/>
              <a:gd name="connsiteX1647" fmla="*/ 1877715 w 3245936"/>
              <a:gd name="connsiteY1647" fmla="*/ 241816 h 622144"/>
              <a:gd name="connsiteX1648" fmla="*/ 1877811 w 3245936"/>
              <a:gd name="connsiteY1648" fmla="*/ 241501 h 622144"/>
              <a:gd name="connsiteX1649" fmla="*/ 1872258 w 3245936"/>
              <a:gd name="connsiteY1649" fmla="*/ 241168 h 622144"/>
              <a:gd name="connsiteX1650" fmla="*/ 1790924 w 3245936"/>
              <a:gd name="connsiteY1650" fmla="*/ 301366 h 622144"/>
              <a:gd name="connsiteX1651" fmla="*/ 1837282 w 3245936"/>
              <a:gd name="connsiteY1651" fmla="*/ 378900 h 622144"/>
              <a:gd name="connsiteX1652" fmla="*/ 1839263 w 3245936"/>
              <a:gd name="connsiteY1652" fmla="*/ 378585 h 622144"/>
              <a:gd name="connsiteX1653" fmla="*/ 1873591 w 3245936"/>
              <a:gd name="connsiteY1653" fmla="*/ 242054 h 622144"/>
              <a:gd name="connsiteX1654" fmla="*/ 1872258 w 3245936"/>
              <a:gd name="connsiteY1654" fmla="*/ 241168 h 622144"/>
              <a:gd name="connsiteX1655" fmla="*/ 2009037 w 3245936"/>
              <a:gd name="connsiteY1655" fmla="*/ 241159 h 622144"/>
              <a:gd name="connsiteX1656" fmla="*/ 2008865 w 3245936"/>
              <a:gd name="connsiteY1656" fmla="*/ 241540 h 622144"/>
              <a:gd name="connsiteX1657" fmla="*/ 2076264 w 3245936"/>
              <a:gd name="connsiteY1657" fmla="*/ 286631 h 622144"/>
              <a:gd name="connsiteX1658" fmla="*/ 2077655 w 3245936"/>
              <a:gd name="connsiteY1658" fmla="*/ 285612 h 622144"/>
              <a:gd name="connsiteX1659" fmla="*/ 2069054 w 3245936"/>
              <a:gd name="connsiteY1659" fmla="*/ 256684 h 622144"/>
              <a:gd name="connsiteX1660" fmla="*/ 1403704 w 3245936"/>
              <a:gd name="connsiteY1660" fmla="*/ 240958 h 622144"/>
              <a:gd name="connsiteX1661" fmla="*/ 1277955 w 3245936"/>
              <a:gd name="connsiteY1661" fmla="*/ 258894 h 622144"/>
              <a:gd name="connsiteX1662" fmla="*/ 1277936 w 3245936"/>
              <a:gd name="connsiteY1662" fmla="*/ 259818 h 622144"/>
              <a:gd name="connsiteX1663" fmla="*/ 1276916 w 3245936"/>
              <a:gd name="connsiteY1663" fmla="*/ 261513 h 622144"/>
              <a:gd name="connsiteX1664" fmla="*/ 1300253 w 3245936"/>
              <a:gd name="connsiteY1664" fmla="*/ 291527 h 622144"/>
              <a:gd name="connsiteX1665" fmla="*/ 1403818 w 3245936"/>
              <a:gd name="connsiteY1665" fmla="*/ 241235 h 622144"/>
              <a:gd name="connsiteX1666" fmla="*/ 1403704 w 3245936"/>
              <a:gd name="connsiteY1666" fmla="*/ 240958 h 622144"/>
              <a:gd name="connsiteX1667" fmla="*/ 906851 w 3245936"/>
              <a:gd name="connsiteY1667" fmla="*/ 239663 h 622144"/>
              <a:gd name="connsiteX1668" fmla="*/ 906337 w 3245936"/>
              <a:gd name="connsiteY1668" fmla="*/ 242025 h 622144"/>
              <a:gd name="connsiteX1669" fmla="*/ 911871 w 3245936"/>
              <a:gd name="connsiteY1669" fmla="*/ 243025 h 622144"/>
              <a:gd name="connsiteX1670" fmla="*/ 912014 w 3245936"/>
              <a:gd name="connsiteY1670" fmla="*/ 242692 h 622144"/>
              <a:gd name="connsiteX1671" fmla="*/ 1914853 w 3245936"/>
              <a:gd name="connsiteY1671" fmla="*/ 239473 h 622144"/>
              <a:gd name="connsiteX1672" fmla="*/ 1973823 w 3245936"/>
              <a:gd name="connsiteY1672" fmla="*/ 312577 h 622144"/>
              <a:gd name="connsiteX1673" fmla="*/ 1976547 w 3245936"/>
              <a:gd name="connsiteY1673" fmla="*/ 312101 h 622144"/>
              <a:gd name="connsiteX1674" fmla="*/ 1976575 w 3245936"/>
              <a:gd name="connsiteY1674" fmla="*/ 312110 h 622144"/>
              <a:gd name="connsiteX1675" fmla="*/ 2003064 w 3245936"/>
              <a:gd name="connsiteY1675" fmla="*/ 242073 h 622144"/>
              <a:gd name="connsiteX1676" fmla="*/ 2002274 w 3245936"/>
              <a:gd name="connsiteY1676" fmla="*/ 240197 h 622144"/>
              <a:gd name="connsiteX1677" fmla="*/ 1905919 w 3245936"/>
              <a:gd name="connsiteY1677" fmla="*/ 239387 h 622144"/>
              <a:gd name="connsiteX1678" fmla="*/ 1926217 w 3245936"/>
              <a:gd name="connsiteY1678" fmla="*/ 277439 h 622144"/>
              <a:gd name="connsiteX1679" fmla="*/ 1973184 w 3245936"/>
              <a:gd name="connsiteY1679" fmla="*/ 313168 h 622144"/>
              <a:gd name="connsiteX1680" fmla="*/ 1973261 w 3245936"/>
              <a:gd name="connsiteY1680" fmla="*/ 313091 h 622144"/>
              <a:gd name="connsiteX1681" fmla="*/ 1913844 w 3245936"/>
              <a:gd name="connsiteY1681" fmla="*/ 239463 h 622144"/>
              <a:gd name="connsiteX1682" fmla="*/ 1850760 w 3245936"/>
              <a:gd name="connsiteY1682" fmla="*/ 239263 h 622144"/>
              <a:gd name="connsiteX1683" fmla="*/ 1789990 w 3245936"/>
              <a:gd name="connsiteY1683" fmla="*/ 291374 h 622144"/>
              <a:gd name="connsiteX1684" fmla="*/ 1801954 w 3245936"/>
              <a:gd name="connsiteY1684" fmla="*/ 283907 h 622144"/>
              <a:gd name="connsiteX1685" fmla="*/ 1851388 w 3245936"/>
              <a:gd name="connsiteY1685" fmla="*/ 239263 h 622144"/>
              <a:gd name="connsiteX1686" fmla="*/ 1849607 w 3245936"/>
              <a:gd name="connsiteY1686" fmla="*/ 239263 h 622144"/>
              <a:gd name="connsiteX1687" fmla="*/ 1703255 w 3245936"/>
              <a:gd name="connsiteY1687" fmla="*/ 239596 h 622144"/>
              <a:gd name="connsiteX1688" fmla="*/ 1703255 w 3245936"/>
              <a:gd name="connsiteY1688" fmla="*/ 239958 h 622144"/>
              <a:gd name="connsiteX1689" fmla="*/ 1702884 w 3245936"/>
              <a:gd name="connsiteY1689" fmla="*/ 240749 h 622144"/>
              <a:gd name="connsiteX1690" fmla="*/ 1783399 w 3245936"/>
              <a:gd name="connsiteY1690" fmla="*/ 291946 h 622144"/>
              <a:gd name="connsiteX1691" fmla="*/ 1787018 w 3245936"/>
              <a:gd name="connsiteY1691" fmla="*/ 290631 h 622144"/>
              <a:gd name="connsiteX1692" fmla="*/ 1788628 w 3245936"/>
              <a:gd name="connsiteY1692" fmla="*/ 291565 h 622144"/>
              <a:gd name="connsiteX1693" fmla="*/ 1871296 w 3245936"/>
              <a:gd name="connsiteY1693" fmla="*/ 239206 h 622144"/>
              <a:gd name="connsiteX1694" fmla="*/ 1852769 w 3245936"/>
              <a:gd name="connsiteY1694" fmla="*/ 239254 h 622144"/>
              <a:gd name="connsiteX1695" fmla="*/ 1806440 w 3245936"/>
              <a:gd name="connsiteY1695" fmla="*/ 281097 h 622144"/>
              <a:gd name="connsiteX1696" fmla="*/ 1871667 w 3245936"/>
              <a:gd name="connsiteY1696" fmla="*/ 240349 h 622144"/>
              <a:gd name="connsiteX1697" fmla="*/ 1871296 w 3245936"/>
              <a:gd name="connsiteY1697" fmla="*/ 239206 h 622144"/>
              <a:gd name="connsiteX1698" fmla="*/ 1879411 w 3245936"/>
              <a:gd name="connsiteY1698" fmla="*/ 239168 h 622144"/>
              <a:gd name="connsiteX1699" fmla="*/ 1878811 w 3245936"/>
              <a:gd name="connsiteY1699" fmla="*/ 241330 h 622144"/>
              <a:gd name="connsiteX1700" fmla="*/ 1924521 w 3245936"/>
              <a:gd name="connsiteY1700" fmla="*/ 276106 h 622144"/>
              <a:gd name="connsiteX1701" fmla="*/ 1904900 w 3245936"/>
              <a:gd name="connsiteY1701" fmla="*/ 239377 h 622144"/>
              <a:gd name="connsiteX1702" fmla="*/ 1878315 w 3245936"/>
              <a:gd name="connsiteY1702" fmla="*/ 239158 h 622144"/>
              <a:gd name="connsiteX1703" fmla="*/ 1878306 w 3245936"/>
              <a:gd name="connsiteY1703" fmla="*/ 239568 h 622144"/>
              <a:gd name="connsiteX1704" fmla="*/ 1877830 w 3245936"/>
              <a:gd name="connsiteY1704" fmla="*/ 240597 h 622144"/>
              <a:gd name="connsiteX1705" fmla="*/ 1878030 w 3245936"/>
              <a:gd name="connsiteY1705" fmla="*/ 240739 h 622144"/>
              <a:gd name="connsiteX1706" fmla="*/ 1878468 w 3245936"/>
              <a:gd name="connsiteY1706" fmla="*/ 239158 h 622144"/>
              <a:gd name="connsiteX1707" fmla="*/ 1119925 w 3245936"/>
              <a:gd name="connsiteY1707" fmla="*/ 237415 h 622144"/>
              <a:gd name="connsiteX1708" fmla="*/ 1041373 w 3245936"/>
              <a:gd name="connsiteY1708" fmla="*/ 248026 h 622144"/>
              <a:gd name="connsiteX1709" fmla="*/ 1041344 w 3245936"/>
              <a:gd name="connsiteY1709" fmla="*/ 248921 h 622144"/>
              <a:gd name="connsiteX1710" fmla="*/ 1040992 w 3245936"/>
              <a:gd name="connsiteY1710" fmla="*/ 249693 h 622144"/>
              <a:gd name="connsiteX1711" fmla="*/ 1093675 w 3245936"/>
              <a:gd name="connsiteY1711" fmla="*/ 284469 h 622144"/>
              <a:gd name="connsiteX1712" fmla="*/ 1879077 w 3245936"/>
              <a:gd name="connsiteY1712" fmla="*/ 236996 h 622144"/>
              <a:gd name="connsiteX1713" fmla="*/ 1878096 w 3245936"/>
              <a:gd name="connsiteY1713" fmla="*/ 237530 h 622144"/>
              <a:gd name="connsiteX1714" fmla="*/ 1878334 w 3245936"/>
              <a:gd name="connsiteY1714" fmla="*/ 238425 h 622144"/>
              <a:gd name="connsiteX1715" fmla="*/ 1878668 w 3245936"/>
              <a:gd name="connsiteY1715" fmla="*/ 238425 h 622144"/>
              <a:gd name="connsiteX1716" fmla="*/ 443822 w 3245936"/>
              <a:gd name="connsiteY1716" fmla="*/ 236472 h 622144"/>
              <a:gd name="connsiteX1717" fmla="*/ 323616 w 3245936"/>
              <a:gd name="connsiteY1717" fmla="*/ 334237 h 622144"/>
              <a:gd name="connsiteX1718" fmla="*/ 324083 w 3245936"/>
              <a:gd name="connsiteY1718" fmla="*/ 336561 h 622144"/>
              <a:gd name="connsiteX1719" fmla="*/ 480007 w 3245936"/>
              <a:gd name="connsiteY1719" fmla="*/ 375366 h 622144"/>
              <a:gd name="connsiteX1720" fmla="*/ 482017 w 3245936"/>
              <a:gd name="connsiteY1720" fmla="*/ 373365 h 622144"/>
              <a:gd name="connsiteX1721" fmla="*/ 446756 w 3245936"/>
              <a:gd name="connsiteY1721" fmla="*/ 237472 h 622144"/>
              <a:gd name="connsiteX1722" fmla="*/ 445451 w 3245936"/>
              <a:gd name="connsiteY1722" fmla="*/ 237425 h 622144"/>
              <a:gd name="connsiteX1723" fmla="*/ 443822 w 3245936"/>
              <a:gd name="connsiteY1723" fmla="*/ 236472 h 622144"/>
              <a:gd name="connsiteX1724" fmla="*/ 1176437 w 3245936"/>
              <a:gd name="connsiteY1724" fmla="*/ 235901 h 622144"/>
              <a:gd name="connsiteX1725" fmla="*/ 1206841 w 3245936"/>
              <a:gd name="connsiteY1725" fmla="*/ 305262 h 622144"/>
              <a:gd name="connsiteX1726" fmla="*/ 1238740 w 3245936"/>
              <a:gd name="connsiteY1726" fmla="*/ 283240 h 622144"/>
              <a:gd name="connsiteX1727" fmla="*/ 3065511 w 3245936"/>
              <a:gd name="connsiteY1727" fmla="*/ 235605 h 622144"/>
              <a:gd name="connsiteX1728" fmla="*/ 3063006 w 3245936"/>
              <a:gd name="connsiteY1728" fmla="*/ 236739 h 622144"/>
              <a:gd name="connsiteX1729" fmla="*/ 3055805 w 3245936"/>
              <a:gd name="connsiteY1729" fmla="*/ 338771 h 622144"/>
              <a:gd name="connsiteX1730" fmla="*/ 3056025 w 3245936"/>
              <a:gd name="connsiteY1730" fmla="*/ 338780 h 622144"/>
              <a:gd name="connsiteX1731" fmla="*/ 3058596 w 3245936"/>
              <a:gd name="connsiteY1731" fmla="*/ 341247 h 622144"/>
              <a:gd name="connsiteX1732" fmla="*/ 3176725 w 3245936"/>
              <a:gd name="connsiteY1732" fmla="*/ 318930 h 622144"/>
              <a:gd name="connsiteX1733" fmla="*/ 3176754 w 3245936"/>
              <a:gd name="connsiteY1733" fmla="*/ 317844 h 622144"/>
              <a:gd name="connsiteX1734" fmla="*/ 3177192 w 3245936"/>
              <a:gd name="connsiteY1734" fmla="*/ 316911 h 622144"/>
              <a:gd name="connsiteX1735" fmla="*/ 3059777 w 3245936"/>
              <a:gd name="connsiteY1735" fmla="*/ 234863 h 622144"/>
              <a:gd name="connsiteX1736" fmla="*/ 2928742 w 3245936"/>
              <a:gd name="connsiteY1736" fmla="*/ 285135 h 622144"/>
              <a:gd name="connsiteX1737" fmla="*/ 2928799 w 3245936"/>
              <a:gd name="connsiteY1737" fmla="*/ 286821 h 622144"/>
              <a:gd name="connsiteX1738" fmla="*/ 2928694 w 3245936"/>
              <a:gd name="connsiteY1738" fmla="*/ 287050 h 622144"/>
              <a:gd name="connsiteX1739" fmla="*/ 3052167 w 3245936"/>
              <a:gd name="connsiteY1739" fmla="*/ 340514 h 622144"/>
              <a:gd name="connsiteX1740" fmla="*/ 3055139 w 3245936"/>
              <a:gd name="connsiteY1740" fmla="*/ 338752 h 622144"/>
              <a:gd name="connsiteX1741" fmla="*/ 3062330 w 3245936"/>
              <a:gd name="connsiteY1741" fmla="*/ 236701 h 622144"/>
              <a:gd name="connsiteX1742" fmla="*/ 3062120 w 3245936"/>
              <a:gd name="connsiteY1742" fmla="*/ 236701 h 622144"/>
              <a:gd name="connsiteX1743" fmla="*/ 3059777 w 3245936"/>
              <a:gd name="connsiteY1743" fmla="*/ 234863 h 622144"/>
              <a:gd name="connsiteX1744" fmla="*/ 2223720 w 3245936"/>
              <a:gd name="connsiteY1744" fmla="*/ 234177 h 622144"/>
              <a:gd name="connsiteX1745" fmla="*/ 2200146 w 3245936"/>
              <a:gd name="connsiteY1745" fmla="*/ 262733 h 622144"/>
              <a:gd name="connsiteX1746" fmla="*/ 2250609 w 3245936"/>
              <a:gd name="connsiteY1746" fmla="*/ 252036 h 622144"/>
              <a:gd name="connsiteX1747" fmla="*/ 2253381 w 3245936"/>
              <a:gd name="connsiteY1747" fmla="*/ 250731 h 622144"/>
              <a:gd name="connsiteX1748" fmla="*/ 2253391 w 3245936"/>
              <a:gd name="connsiteY1748" fmla="*/ 250369 h 622144"/>
              <a:gd name="connsiteX1749" fmla="*/ 2253591 w 3245936"/>
              <a:gd name="connsiteY1749" fmla="*/ 249922 h 622144"/>
              <a:gd name="connsiteX1750" fmla="*/ 1143909 w 3245936"/>
              <a:gd name="connsiteY1750" fmla="*/ 234177 h 622144"/>
              <a:gd name="connsiteX1751" fmla="*/ 1120916 w 3245936"/>
              <a:gd name="connsiteY1751" fmla="*/ 237282 h 622144"/>
              <a:gd name="connsiteX1752" fmla="*/ 1094351 w 3245936"/>
              <a:gd name="connsiteY1752" fmla="*/ 284916 h 622144"/>
              <a:gd name="connsiteX1753" fmla="*/ 1107895 w 3245936"/>
              <a:gd name="connsiteY1753" fmla="*/ 293860 h 622144"/>
              <a:gd name="connsiteX1754" fmla="*/ 1148396 w 3245936"/>
              <a:gd name="connsiteY1754" fmla="*/ 253846 h 622144"/>
              <a:gd name="connsiteX1755" fmla="*/ 1173399 w 3245936"/>
              <a:gd name="connsiteY1755" fmla="*/ 233577 h 622144"/>
              <a:gd name="connsiteX1756" fmla="*/ 1167436 w 3245936"/>
              <a:gd name="connsiteY1756" fmla="*/ 329817 h 622144"/>
              <a:gd name="connsiteX1757" fmla="*/ 1167703 w 3245936"/>
              <a:gd name="connsiteY1757" fmla="*/ 329827 h 622144"/>
              <a:gd name="connsiteX1758" fmla="*/ 1169560 w 3245936"/>
              <a:gd name="connsiteY1758" fmla="*/ 331017 h 622144"/>
              <a:gd name="connsiteX1759" fmla="*/ 1206127 w 3245936"/>
              <a:gd name="connsiteY1759" fmla="*/ 305766 h 622144"/>
              <a:gd name="connsiteX1760" fmla="*/ 1175018 w 3245936"/>
              <a:gd name="connsiteY1760" fmla="*/ 234815 h 622144"/>
              <a:gd name="connsiteX1761" fmla="*/ 1171084 w 3245936"/>
              <a:gd name="connsiteY1761" fmla="*/ 232576 h 622144"/>
              <a:gd name="connsiteX1762" fmla="*/ 1149224 w 3245936"/>
              <a:gd name="connsiteY1762" fmla="*/ 254170 h 622144"/>
              <a:gd name="connsiteX1763" fmla="*/ 1166474 w 3245936"/>
              <a:gd name="connsiteY1763" fmla="*/ 329789 h 622144"/>
              <a:gd name="connsiteX1764" fmla="*/ 1166788 w 3245936"/>
              <a:gd name="connsiteY1764" fmla="*/ 329798 h 622144"/>
              <a:gd name="connsiteX1765" fmla="*/ 1172761 w 3245936"/>
              <a:gd name="connsiteY1765" fmla="*/ 233300 h 622144"/>
              <a:gd name="connsiteX1766" fmla="*/ 1172494 w 3245936"/>
              <a:gd name="connsiteY1766" fmla="*/ 233300 h 622144"/>
              <a:gd name="connsiteX1767" fmla="*/ 1171084 w 3245936"/>
              <a:gd name="connsiteY1767" fmla="*/ 232576 h 622144"/>
              <a:gd name="connsiteX1768" fmla="*/ 1175818 w 3245936"/>
              <a:gd name="connsiteY1768" fmla="*/ 232262 h 622144"/>
              <a:gd name="connsiteX1769" fmla="*/ 1175123 w 3245936"/>
              <a:gd name="connsiteY1769" fmla="*/ 232881 h 622144"/>
              <a:gd name="connsiteX1770" fmla="*/ 1175723 w 3245936"/>
              <a:gd name="connsiteY1770" fmla="*/ 234262 h 622144"/>
              <a:gd name="connsiteX1771" fmla="*/ 1239321 w 3245936"/>
              <a:gd name="connsiteY1771" fmla="*/ 282602 h 622144"/>
              <a:gd name="connsiteX1772" fmla="*/ 740707 w 3245936"/>
              <a:gd name="connsiteY1772" fmla="*/ 231272 h 622144"/>
              <a:gd name="connsiteX1773" fmla="*/ 725781 w 3245936"/>
              <a:gd name="connsiteY1773" fmla="*/ 243006 h 622144"/>
              <a:gd name="connsiteX1774" fmla="*/ 741107 w 3245936"/>
              <a:gd name="connsiteY1774" fmla="*/ 273877 h 622144"/>
              <a:gd name="connsiteX1775" fmla="*/ 767177 w 3245936"/>
              <a:gd name="connsiteY1775" fmla="*/ 263476 h 622144"/>
              <a:gd name="connsiteX1776" fmla="*/ 764024 w 3245936"/>
              <a:gd name="connsiteY1776" fmla="*/ 244864 h 622144"/>
              <a:gd name="connsiteX1777" fmla="*/ 841567 w 3245936"/>
              <a:gd name="connsiteY1777" fmla="*/ 231157 h 622144"/>
              <a:gd name="connsiteX1778" fmla="*/ 788408 w 3245936"/>
              <a:gd name="connsiteY1778" fmla="*/ 255684 h 622144"/>
              <a:gd name="connsiteX1779" fmla="*/ 788560 w 3245936"/>
              <a:gd name="connsiteY1779" fmla="*/ 256084 h 622144"/>
              <a:gd name="connsiteX1780" fmla="*/ 904813 w 3245936"/>
              <a:gd name="connsiteY1780" fmla="*/ 244702 h 622144"/>
              <a:gd name="connsiteX1781" fmla="*/ 905241 w 3245936"/>
              <a:gd name="connsiteY1781" fmla="*/ 242673 h 622144"/>
              <a:gd name="connsiteX1782" fmla="*/ 1176571 w 3245936"/>
              <a:gd name="connsiteY1782" fmla="*/ 231110 h 622144"/>
              <a:gd name="connsiteX1783" fmla="*/ 1176285 w 3245936"/>
              <a:gd name="connsiteY1783" fmla="*/ 231729 h 622144"/>
              <a:gd name="connsiteX1784" fmla="*/ 1240102 w 3245936"/>
              <a:gd name="connsiteY1784" fmla="*/ 282297 h 622144"/>
              <a:gd name="connsiteX1785" fmla="*/ 1271344 w 3245936"/>
              <a:gd name="connsiteY1785" fmla="*/ 260704 h 622144"/>
              <a:gd name="connsiteX1786" fmla="*/ 1270963 w 3245936"/>
              <a:gd name="connsiteY1786" fmla="*/ 258342 h 622144"/>
              <a:gd name="connsiteX1787" fmla="*/ 1169608 w 3245936"/>
              <a:gd name="connsiteY1787" fmla="*/ 230700 h 622144"/>
              <a:gd name="connsiteX1788" fmla="*/ 1144643 w 3245936"/>
              <a:gd name="connsiteY1788" fmla="*/ 234081 h 622144"/>
              <a:gd name="connsiteX1789" fmla="*/ 1149015 w 3245936"/>
              <a:gd name="connsiteY1789" fmla="*/ 253246 h 622144"/>
              <a:gd name="connsiteX1790" fmla="*/ 1170522 w 3245936"/>
              <a:gd name="connsiteY1790" fmla="*/ 231986 h 622144"/>
              <a:gd name="connsiteX1791" fmla="*/ 1169989 w 3245936"/>
              <a:gd name="connsiteY1791" fmla="*/ 231005 h 622144"/>
              <a:gd name="connsiteX1792" fmla="*/ 2227530 w 3245936"/>
              <a:gd name="connsiteY1792" fmla="*/ 229529 h 622144"/>
              <a:gd name="connsiteX1793" fmla="*/ 2224244 w 3245936"/>
              <a:gd name="connsiteY1793" fmla="*/ 233501 h 622144"/>
              <a:gd name="connsiteX1794" fmla="*/ 2253934 w 3245936"/>
              <a:gd name="connsiteY1794" fmla="*/ 249160 h 622144"/>
              <a:gd name="connsiteX1795" fmla="*/ 2257372 w 3245936"/>
              <a:gd name="connsiteY1795" fmla="*/ 247693 h 622144"/>
              <a:gd name="connsiteX1796" fmla="*/ 2258258 w 3245936"/>
              <a:gd name="connsiteY1796" fmla="*/ 243845 h 622144"/>
              <a:gd name="connsiteX1797" fmla="*/ 472416 w 3245936"/>
              <a:gd name="connsiteY1797" fmla="*/ 229043 h 622144"/>
              <a:gd name="connsiteX1798" fmla="*/ 449775 w 3245936"/>
              <a:gd name="connsiteY1798" fmla="*/ 233615 h 622144"/>
              <a:gd name="connsiteX1799" fmla="*/ 449746 w 3245936"/>
              <a:gd name="connsiteY1799" fmla="*/ 234748 h 622144"/>
              <a:gd name="connsiteX1800" fmla="*/ 447527 w 3245936"/>
              <a:gd name="connsiteY1800" fmla="*/ 237215 h 622144"/>
              <a:gd name="connsiteX1801" fmla="*/ 482493 w 3245936"/>
              <a:gd name="connsiteY1801" fmla="*/ 371994 h 622144"/>
              <a:gd name="connsiteX1802" fmla="*/ 1863275 w 3245936"/>
              <a:gd name="connsiteY1802" fmla="*/ 228538 h 622144"/>
              <a:gd name="connsiteX1803" fmla="*/ 1851817 w 3245936"/>
              <a:gd name="connsiteY1803" fmla="*/ 238368 h 622144"/>
              <a:gd name="connsiteX1804" fmla="*/ 1852398 w 3245936"/>
              <a:gd name="connsiteY1804" fmla="*/ 238368 h 622144"/>
              <a:gd name="connsiteX1805" fmla="*/ 1898156 w 3245936"/>
              <a:gd name="connsiteY1805" fmla="*/ 226747 h 622144"/>
              <a:gd name="connsiteX1806" fmla="*/ 1880201 w 3245936"/>
              <a:gd name="connsiteY1806" fmla="*/ 236406 h 622144"/>
              <a:gd name="connsiteX1807" fmla="*/ 1879630 w 3245936"/>
              <a:gd name="connsiteY1807" fmla="*/ 238434 h 622144"/>
              <a:gd name="connsiteX1808" fmla="*/ 1904490 w 3245936"/>
              <a:gd name="connsiteY1808" fmla="*/ 238644 h 622144"/>
              <a:gd name="connsiteX1809" fmla="*/ 1901956 w 3245936"/>
              <a:gd name="connsiteY1809" fmla="*/ 224709 h 622144"/>
              <a:gd name="connsiteX1810" fmla="*/ 1898947 w 3245936"/>
              <a:gd name="connsiteY1810" fmla="*/ 226319 h 622144"/>
              <a:gd name="connsiteX1811" fmla="*/ 1905528 w 3245936"/>
              <a:gd name="connsiteY1811" fmla="*/ 238644 h 622144"/>
              <a:gd name="connsiteX1812" fmla="*/ 1913253 w 3245936"/>
              <a:gd name="connsiteY1812" fmla="*/ 238720 h 622144"/>
              <a:gd name="connsiteX1813" fmla="*/ 775435 w 3245936"/>
              <a:gd name="connsiteY1813" fmla="*/ 219194 h 622144"/>
              <a:gd name="connsiteX1814" fmla="*/ 784493 w 3245936"/>
              <a:gd name="connsiteY1814" fmla="*/ 253265 h 622144"/>
              <a:gd name="connsiteX1815" fmla="*/ 785884 w 3245936"/>
              <a:gd name="connsiteY1815" fmla="*/ 253303 h 622144"/>
              <a:gd name="connsiteX1816" fmla="*/ 788132 w 3245936"/>
              <a:gd name="connsiteY1816" fmla="*/ 254951 h 622144"/>
              <a:gd name="connsiteX1817" fmla="*/ 840224 w 3245936"/>
              <a:gd name="connsiteY1817" fmla="*/ 230900 h 622144"/>
              <a:gd name="connsiteX1818" fmla="*/ 761204 w 3245936"/>
              <a:gd name="connsiteY1818" fmla="*/ 219013 h 622144"/>
              <a:gd name="connsiteX1819" fmla="*/ 760509 w 3245936"/>
              <a:gd name="connsiteY1819" fmla="*/ 219280 h 622144"/>
              <a:gd name="connsiteX1820" fmla="*/ 764805 w 3245936"/>
              <a:gd name="connsiteY1820" fmla="*/ 244635 h 622144"/>
              <a:gd name="connsiteX1821" fmla="*/ 782159 w 3245936"/>
              <a:gd name="connsiteY1821" fmla="*/ 254751 h 622144"/>
              <a:gd name="connsiteX1822" fmla="*/ 783017 w 3245936"/>
              <a:gd name="connsiteY1822" fmla="*/ 253922 h 622144"/>
              <a:gd name="connsiteX1823" fmla="*/ 757061 w 3245936"/>
              <a:gd name="connsiteY1823" fmla="*/ 218403 h 622144"/>
              <a:gd name="connsiteX1824" fmla="*/ 741202 w 3245936"/>
              <a:gd name="connsiteY1824" fmla="*/ 230871 h 622144"/>
              <a:gd name="connsiteX1825" fmla="*/ 763900 w 3245936"/>
              <a:gd name="connsiteY1825" fmla="*/ 244111 h 622144"/>
              <a:gd name="connsiteX1826" fmla="*/ 759719 w 3245936"/>
              <a:gd name="connsiteY1826" fmla="*/ 219422 h 622144"/>
              <a:gd name="connsiteX1827" fmla="*/ 758728 w 3245936"/>
              <a:gd name="connsiteY1827" fmla="*/ 219394 h 622144"/>
              <a:gd name="connsiteX1828" fmla="*/ 757061 w 3245936"/>
              <a:gd name="connsiteY1828" fmla="*/ 218403 h 622144"/>
              <a:gd name="connsiteX1829" fmla="*/ 870008 w 3245936"/>
              <a:gd name="connsiteY1829" fmla="*/ 218032 h 622144"/>
              <a:gd name="connsiteX1830" fmla="*/ 842900 w 3245936"/>
              <a:gd name="connsiteY1830" fmla="*/ 230538 h 622144"/>
              <a:gd name="connsiteX1831" fmla="*/ 905422 w 3245936"/>
              <a:gd name="connsiteY1831" fmla="*/ 241854 h 622144"/>
              <a:gd name="connsiteX1832" fmla="*/ 906003 w 3245936"/>
              <a:gd name="connsiteY1832" fmla="*/ 239158 h 622144"/>
              <a:gd name="connsiteX1833" fmla="*/ 762900 w 3245936"/>
              <a:gd name="connsiteY1833" fmla="*/ 216946 h 622144"/>
              <a:gd name="connsiteX1834" fmla="*/ 761585 w 3245936"/>
              <a:gd name="connsiteY1834" fmla="*/ 218775 h 622144"/>
              <a:gd name="connsiteX1835" fmla="*/ 783398 w 3245936"/>
              <a:gd name="connsiteY1835" fmla="*/ 253684 h 622144"/>
              <a:gd name="connsiteX1836" fmla="*/ 783855 w 3245936"/>
              <a:gd name="connsiteY1836" fmla="*/ 253512 h 622144"/>
              <a:gd name="connsiteX1837" fmla="*/ 774692 w 3245936"/>
              <a:gd name="connsiteY1837" fmla="*/ 219080 h 622144"/>
              <a:gd name="connsiteX1838" fmla="*/ 708693 w 3245936"/>
              <a:gd name="connsiteY1838" fmla="*/ 216355 h 622144"/>
              <a:gd name="connsiteX1839" fmla="*/ 630140 w 3245936"/>
              <a:gd name="connsiteY1839" fmla="*/ 317082 h 622144"/>
              <a:gd name="connsiteX1840" fmla="*/ 630159 w 3245936"/>
              <a:gd name="connsiteY1840" fmla="*/ 317111 h 622144"/>
              <a:gd name="connsiteX1841" fmla="*/ 724686 w 3245936"/>
              <a:gd name="connsiteY1841" fmla="*/ 242759 h 622144"/>
              <a:gd name="connsiteX1842" fmla="*/ 711722 w 3245936"/>
              <a:gd name="connsiteY1842" fmla="*/ 216651 h 622144"/>
              <a:gd name="connsiteX1843" fmla="*/ 709750 w 3245936"/>
              <a:gd name="connsiteY1843" fmla="*/ 216822 h 622144"/>
              <a:gd name="connsiteX1844" fmla="*/ 708693 w 3245936"/>
              <a:gd name="connsiteY1844" fmla="*/ 216355 h 622144"/>
              <a:gd name="connsiteX1845" fmla="*/ 1918578 w 3245936"/>
              <a:gd name="connsiteY1845" fmla="*/ 215765 h 622144"/>
              <a:gd name="connsiteX1846" fmla="*/ 1902642 w 3245936"/>
              <a:gd name="connsiteY1846" fmla="*/ 224328 h 622144"/>
              <a:gd name="connsiteX1847" fmla="*/ 1914253 w 3245936"/>
              <a:gd name="connsiteY1847" fmla="*/ 238720 h 622144"/>
              <a:gd name="connsiteX1848" fmla="*/ 2002293 w 3245936"/>
              <a:gd name="connsiteY1848" fmla="*/ 239444 h 622144"/>
              <a:gd name="connsiteX1849" fmla="*/ 2002293 w 3245936"/>
              <a:gd name="connsiteY1849" fmla="*/ 239244 h 622144"/>
              <a:gd name="connsiteX1850" fmla="*/ 713465 w 3245936"/>
              <a:gd name="connsiteY1850" fmla="*/ 215374 h 622144"/>
              <a:gd name="connsiteX1851" fmla="*/ 712503 w 3245936"/>
              <a:gd name="connsiteY1851" fmla="*/ 216308 h 622144"/>
              <a:gd name="connsiteX1852" fmla="*/ 725371 w 3245936"/>
              <a:gd name="connsiteY1852" fmla="*/ 242206 h 622144"/>
              <a:gd name="connsiteX1853" fmla="*/ 739887 w 3245936"/>
              <a:gd name="connsiteY1853" fmla="*/ 230786 h 622144"/>
              <a:gd name="connsiteX1854" fmla="*/ 773501 w 3245936"/>
              <a:gd name="connsiteY1854" fmla="*/ 214593 h 622144"/>
              <a:gd name="connsiteX1855" fmla="*/ 763024 w 3245936"/>
              <a:gd name="connsiteY1855" fmla="*/ 215889 h 622144"/>
              <a:gd name="connsiteX1856" fmla="*/ 763024 w 3245936"/>
              <a:gd name="connsiteY1856" fmla="*/ 216108 h 622144"/>
              <a:gd name="connsiteX1857" fmla="*/ 774454 w 3245936"/>
              <a:gd name="connsiteY1857" fmla="*/ 218175 h 622144"/>
              <a:gd name="connsiteX1858" fmla="*/ 714037 w 3245936"/>
              <a:gd name="connsiteY1858" fmla="*/ 214022 h 622144"/>
              <a:gd name="connsiteX1859" fmla="*/ 714037 w 3245936"/>
              <a:gd name="connsiteY1859" fmla="*/ 214146 h 622144"/>
              <a:gd name="connsiteX1860" fmla="*/ 713713 w 3245936"/>
              <a:gd name="connsiteY1860" fmla="*/ 214841 h 622144"/>
              <a:gd name="connsiteX1861" fmla="*/ 740402 w 3245936"/>
              <a:gd name="connsiteY1861" fmla="*/ 230405 h 622144"/>
              <a:gd name="connsiteX1862" fmla="*/ 756490 w 3245936"/>
              <a:gd name="connsiteY1862" fmla="*/ 217746 h 622144"/>
              <a:gd name="connsiteX1863" fmla="*/ 756023 w 3245936"/>
              <a:gd name="connsiteY1863" fmla="*/ 216184 h 622144"/>
              <a:gd name="connsiteX1864" fmla="*/ 2056042 w 3245936"/>
              <a:gd name="connsiteY1864" fmla="*/ 213069 h 622144"/>
              <a:gd name="connsiteX1865" fmla="*/ 2009037 w 3245936"/>
              <a:gd name="connsiteY1865" fmla="*/ 238511 h 622144"/>
              <a:gd name="connsiteX1866" fmla="*/ 2009284 w 3245936"/>
              <a:gd name="connsiteY1866" fmla="*/ 240282 h 622144"/>
              <a:gd name="connsiteX1867" fmla="*/ 2068739 w 3245936"/>
              <a:gd name="connsiteY1867" fmla="*/ 255675 h 622144"/>
              <a:gd name="connsiteX1868" fmla="*/ 1146948 w 3245936"/>
              <a:gd name="connsiteY1868" fmla="*/ 212393 h 622144"/>
              <a:gd name="connsiteX1869" fmla="*/ 1169798 w 3245936"/>
              <a:gd name="connsiteY1869" fmla="*/ 229757 h 622144"/>
              <a:gd name="connsiteX1870" fmla="*/ 1169827 w 3245936"/>
              <a:gd name="connsiteY1870" fmla="*/ 229024 h 622144"/>
              <a:gd name="connsiteX1871" fmla="*/ 1170265 w 3245936"/>
              <a:gd name="connsiteY1871" fmla="*/ 228042 h 622144"/>
              <a:gd name="connsiteX1872" fmla="*/ 1886059 w 3245936"/>
              <a:gd name="connsiteY1872" fmla="*/ 212069 h 622144"/>
              <a:gd name="connsiteX1873" fmla="*/ 1876334 w 3245936"/>
              <a:gd name="connsiteY1873" fmla="*/ 235605 h 622144"/>
              <a:gd name="connsiteX1874" fmla="*/ 1877677 w 3245936"/>
              <a:gd name="connsiteY1874" fmla="*/ 236691 h 622144"/>
              <a:gd name="connsiteX1875" fmla="*/ 1879420 w 3245936"/>
              <a:gd name="connsiteY1875" fmla="*/ 235758 h 622144"/>
              <a:gd name="connsiteX1876" fmla="*/ 1890507 w 3245936"/>
              <a:gd name="connsiteY1876" fmla="*/ 210517 h 622144"/>
              <a:gd name="connsiteX1877" fmla="*/ 1898499 w 3245936"/>
              <a:gd name="connsiteY1877" fmla="*/ 225490 h 622144"/>
              <a:gd name="connsiteX1878" fmla="*/ 1901366 w 3245936"/>
              <a:gd name="connsiteY1878" fmla="*/ 223966 h 622144"/>
              <a:gd name="connsiteX1879" fmla="*/ 1889260 w 3245936"/>
              <a:gd name="connsiteY1879" fmla="*/ 210098 h 622144"/>
              <a:gd name="connsiteX1880" fmla="*/ 1887516 w 3245936"/>
              <a:gd name="connsiteY1880" fmla="*/ 210307 h 622144"/>
              <a:gd name="connsiteX1881" fmla="*/ 1880544 w 3245936"/>
              <a:gd name="connsiteY1881" fmla="*/ 235148 h 622144"/>
              <a:gd name="connsiteX1882" fmla="*/ 1897718 w 3245936"/>
              <a:gd name="connsiteY1882" fmla="*/ 225928 h 622144"/>
              <a:gd name="connsiteX1883" fmla="*/ 1885735 w 3245936"/>
              <a:gd name="connsiteY1883" fmla="*/ 209507 h 622144"/>
              <a:gd name="connsiteX1884" fmla="*/ 1853788 w 3245936"/>
              <a:gd name="connsiteY1884" fmla="*/ 238349 h 622144"/>
              <a:gd name="connsiteX1885" fmla="*/ 1871334 w 3245936"/>
              <a:gd name="connsiteY1885" fmla="*/ 238320 h 622144"/>
              <a:gd name="connsiteX1886" fmla="*/ 1871343 w 3245936"/>
              <a:gd name="connsiteY1886" fmla="*/ 237949 h 622144"/>
              <a:gd name="connsiteX1887" fmla="*/ 1875620 w 3245936"/>
              <a:gd name="connsiteY1887" fmla="*/ 235272 h 622144"/>
              <a:gd name="connsiteX1888" fmla="*/ 1875972 w 3245936"/>
              <a:gd name="connsiteY1888" fmla="*/ 235434 h 622144"/>
              <a:gd name="connsiteX1889" fmla="*/ 1886497 w 3245936"/>
              <a:gd name="connsiteY1889" fmla="*/ 209983 h 622144"/>
              <a:gd name="connsiteX1890" fmla="*/ 1885735 w 3245936"/>
              <a:gd name="connsiteY1890" fmla="*/ 209507 h 622144"/>
              <a:gd name="connsiteX1891" fmla="*/ 1136518 w 3245936"/>
              <a:gd name="connsiteY1891" fmla="*/ 209269 h 622144"/>
              <a:gd name="connsiteX1892" fmla="*/ 1121373 w 3245936"/>
              <a:gd name="connsiteY1892" fmla="*/ 236434 h 622144"/>
              <a:gd name="connsiteX1893" fmla="*/ 1143728 w 3245936"/>
              <a:gd name="connsiteY1893" fmla="*/ 233415 h 622144"/>
              <a:gd name="connsiteX1894" fmla="*/ 1138290 w 3245936"/>
              <a:gd name="connsiteY1894" fmla="*/ 209545 h 622144"/>
              <a:gd name="connsiteX1895" fmla="*/ 1137071 w 3245936"/>
              <a:gd name="connsiteY1895" fmla="*/ 209526 h 622144"/>
              <a:gd name="connsiteX1896" fmla="*/ 1136518 w 3245936"/>
              <a:gd name="connsiteY1896" fmla="*/ 209269 h 622144"/>
              <a:gd name="connsiteX1897" fmla="*/ 1140395 w 3245936"/>
              <a:gd name="connsiteY1897" fmla="*/ 208497 h 622144"/>
              <a:gd name="connsiteX1898" fmla="*/ 1139014 w 3245936"/>
              <a:gd name="connsiteY1898" fmla="*/ 209364 h 622144"/>
              <a:gd name="connsiteX1899" fmla="*/ 1144481 w 3245936"/>
              <a:gd name="connsiteY1899" fmla="*/ 233319 h 622144"/>
              <a:gd name="connsiteX1900" fmla="*/ 1168751 w 3245936"/>
              <a:gd name="connsiteY1900" fmla="*/ 230052 h 622144"/>
              <a:gd name="connsiteX1901" fmla="*/ 1891288 w 3245936"/>
              <a:gd name="connsiteY1901" fmla="*/ 208097 h 622144"/>
              <a:gd name="connsiteX1902" fmla="*/ 1890517 w 3245936"/>
              <a:gd name="connsiteY1902" fmla="*/ 209297 h 622144"/>
              <a:gd name="connsiteX1903" fmla="*/ 1902052 w 3245936"/>
              <a:gd name="connsiteY1903" fmla="*/ 223594 h 622144"/>
              <a:gd name="connsiteX1904" fmla="*/ 1917282 w 3245936"/>
              <a:gd name="connsiteY1904" fmla="*/ 215393 h 622144"/>
              <a:gd name="connsiteX1905" fmla="*/ 577505 w 3245936"/>
              <a:gd name="connsiteY1905" fmla="*/ 207792 h 622144"/>
              <a:gd name="connsiteX1906" fmla="*/ 473330 w 3245936"/>
              <a:gd name="connsiteY1906" fmla="*/ 228862 h 622144"/>
              <a:gd name="connsiteX1907" fmla="*/ 483503 w 3245936"/>
              <a:gd name="connsiteY1907" fmla="*/ 373146 h 622144"/>
              <a:gd name="connsiteX1908" fmla="*/ 484094 w 3245936"/>
              <a:gd name="connsiteY1908" fmla="*/ 373156 h 622144"/>
              <a:gd name="connsiteX1909" fmla="*/ 486408 w 3245936"/>
              <a:gd name="connsiteY1909" fmla="*/ 374956 h 622144"/>
              <a:gd name="connsiteX1910" fmla="*/ 624273 w 3245936"/>
              <a:gd name="connsiteY1910" fmla="*/ 320492 h 622144"/>
              <a:gd name="connsiteX1911" fmla="*/ 624206 w 3245936"/>
              <a:gd name="connsiteY1911" fmla="*/ 318787 h 622144"/>
              <a:gd name="connsiteX1912" fmla="*/ 626007 w 3245936"/>
              <a:gd name="connsiteY1912" fmla="*/ 316473 h 622144"/>
              <a:gd name="connsiteX1913" fmla="*/ 581868 w 3245936"/>
              <a:gd name="connsiteY1913" fmla="*/ 210088 h 622144"/>
              <a:gd name="connsiteX1914" fmla="*/ 580048 w 3245936"/>
              <a:gd name="connsiteY1914" fmla="*/ 210202 h 622144"/>
              <a:gd name="connsiteX1915" fmla="*/ 577505 w 3245936"/>
              <a:gd name="connsiteY1915" fmla="*/ 207792 h 622144"/>
              <a:gd name="connsiteX1916" fmla="*/ 1134746 w 3245936"/>
              <a:gd name="connsiteY1916" fmla="*/ 207716 h 622144"/>
              <a:gd name="connsiteX1917" fmla="*/ 1041201 w 3245936"/>
              <a:gd name="connsiteY1917" fmla="*/ 247054 h 622144"/>
              <a:gd name="connsiteX1918" fmla="*/ 1041287 w 3245936"/>
              <a:gd name="connsiteY1918" fmla="*/ 247254 h 622144"/>
              <a:gd name="connsiteX1919" fmla="*/ 1120373 w 3245936"/>
              <a:gd name="connsiteY1919" fmla="*/ 236577 h 622144"/>
              <a:gd name="connsiteX1920" fmla="*/ 1135794 w 3245936"/>
              <a:gd name="connsiteY1920" fmla="*/ 208945 h 622144"/>
              <a:gd name="connsiteX1921" fmla="*/ 1134746 w 3245936"/>
              <a:gd name="connsiteY1921" fmla="*/ 207716 h 622144"/>
              <a:gd name="connsiteX1922" fmla="*/ 1140976 w 3245936"/>
              <a:gd name="connsiteY1922" fmla="*/ 207669 h 622144"/>
              <a:gd name="connsiteX1923" fmla="*/ 1140919 w 3245936"/>
              <a:gd name="connsiteY1923" fmla="*/ 207811 h 622144"/>
              <a:gd name="connsiteX1924" fmla="*/ 1141071 w 3245936"/>
              <a:gd name="connsiteY1924" fmla="*/ 207926 h 622144"/>
              <a:gd name="connsiteX1925" fmla="*/ 1170475 w 3245936"/>
              <a:gd name="connsiteY1925" fmla="*/ 227652 h 622144"/>
              <a:gd name="connsiteX1926" fmla="*/ 1174104 w 3245936"/>
              <a:gd name="connsiteY1926" fmla="*/ 226338 h 622144"/>
              <a:gd name="connsiteX1927" fmla="*/ 1176790 w 3245936"/>
              <a:gd name="connsiteY1927" fmla="*/ 230481 h 622144"/>
              <a:gd name="connsiteX1928" fmla="*/ 1266725 w 3245936"/>
              <a:gd name="connsiteY1928" fmla="*/ 256436 h 622144"/>
              <a:gd name="connsiteX1929" fmla="*/ 584344 w 3245936"/>
              <a:gd name="connsiteY1929" fmla="*/ 207345 h 622144"/>
              <a:gd name="connsiteX1930" fmla="*/ 584335 w 3245936"/>
              <a:gd name="connsiteY1930" fmla="*/ 207516 h 622144"/>
              <a:gd name="connsiteX1931" fmla="*/ 582525 w 3245936"/>
              <a:gd name="connsiteY1931" fmla="*/ 209812 h 622144"/>
              <a:gd name="connsiteX1932" fmla="*/ 626664 w 3245936"/>
              <a:gd name="connsiteY1932" fmla="*/ 316206 h 622144"/>
              <a:gd name="connsiteX1933" fmla="*/ 628483 w 3245936"/>
              <a:gd name="connsiteY1933" fmla="*/ 316092 h 622144"/>
              <a:gd name="connsiteX1934" fmla="*/ 629540 w 3245936"/>
              <a:gd name="connsiteY1934" fmla="*/ 316577 h 622144"/>
              <a:gd name="connsiteX1935" fmla="*/ 708103 w 3245936"/>
              <a:gd name="connsiteY1935" fmla="*/ 215851 h 622144"/>
              <a:gd name="connsiteX1936" fmla="*/ 707036 w 3245936"/>
              <a:gd name="connsiteY1936" fmla="*/ 213650 h 622144"/>
              <a:gd name="connsiteX1937" fmla="*/ 848339 w 3245936"/>
              <a:gd name="connsiteY1937" fmla="*/ 205325 h 622144"/>
              <a:gd name="connsiteX1938" fmla="*/ 774177 w 3245936"/>
              <a:gd name="connsiteY1938" fmla="*/ 214517 h 622144"/>
              <a:gd name="connsiteX1939" fmla="*/ 775187 w 3245936"/>
              <a:gd name="connsiteY1939" fmla="*/ 218318 h 622144"/>
              <a:gd name="connsiteX1940" fmla="*/ 841548 w 3245936"/>
              <a:gd name="connsiteY1940" fmla="*/ 230309 h 622144"/>
              <a:gd name="connsiteX1941" fmla="*/ 869180 w 3245936"/>
              <a:gd name="connsiteY1941" fmla="*/ 217555 h 622144"/>
              <a:gd name="connsiteX1942" fmla="*/ 470692 w 3245936"/>
              <a:gd name="connsiteY1942" fmla="*/ 204459 h 622144"/>
              <a:gd name="connsiteX1943" fmla="*/ 448775 w 3245936"/>
              <a:gd name="connsiteY1943" fmla="*/ 231491 h 622144"/>
              <a:gd name="connsiteX1944" fmla="*/ 449623 w 3245936"/>
              <a:gd name="connsiteY1944" fmla="*/ 232881 h 622144"/>
              <a:gd name="connsiteX1945" fmla="*/ 472378 w 3245936"/>
              <a:gd name="connsiteY1945" fmla="*/ 228281 h 622144"/>
              <a:gd name="connsiteX1946" fmla="*/ 2019114 w 3245936"/>
              <a:gd name="connsiteY1946" fmla="*/ 202144 h 622144"/>
              <a:gd name="connsiteX1947" fmla="*/ 2006179 w 3245936"/>
              <a:gd name="connsiteY1947" fmla="*/ 236348 h 622144"/>
              <a:gd name="connsiteX1948" fmla="*/ 2006579 w 3245936"/>
              <a:gd name="connsiteY1948" fmla="*/ 236367 h 622144"/>
              <a:gd name="connsiteX1949" fmla="*/ 2006693 w 3245936"/>
              <a:gd name="connsiteY1949" fmla="*/ 236415 h 622144"/>
              <a:gd name="connsiteX1950" fmla="*/ 381357 w 3245936"/>
              <a:gd name="connsiteY1950" fmla="*/ 201639 h 622144"/>
              <a:gd name="connsiteX1951" fmla="*/ 322445 w 3245936"/>
              <a:gd name="connsiteY1951" fmla="*/ 333132 h 622144"/>
              <a:gd name="connsiteX1952" fmla="*/ 323035 w 3245936"/>
              <a:gd name="connsiteY1952" fmla="*/ 333618 h 622144"/>
              <a:gd name="connsiteX1953" fmla="*/ 443250 w 3245936"/>
              <a:gd name="connsiteY1953" fmla="*/ 235853 h 622144"/>
              <a:gd name="connsiteX1954" fmla="*/ 442784 w 3245936"/>
              <a:gd name="connsiteY1954" fmla="*/ 233148 h 622144"/>
              <a:gd name="connsiteX1955" fmla="*/ 442965 w 3245936"/>
              <a:gd name="connsiteY1955" fmla="*/ 232748 h 622144"/>
              <a:gd name="connsiteX1956" fmla="*/ 915357 w 3245936"/>
              <a:gd name="connsiteY1956" fmla="*/ 200039 h 622144"/>
              <a:gd name="connsiteX1957" fmla="*/ 907051 w 3245936"/>
              <a:gd name="connsiteY1957" fmla="*/ 238701 h 622144"/>
              <a:gd name="connsiteX1958" fmla="*/ 912442 w 3245936"/>
              <a:gd name="connsiteY1958" fmla="*/ 241863 h 622144"/>
              <a:gd name="connsiteX1959" fmla="*/ 915043 w 3245936"/>
              <a:gd name="connsiteY1959" fmla="*/ 240539 h 622144"/>
              <a:gd name="connsiteX1960" fmla="*/ 915376 w 3245936"/>
              <a:gd name="connsiteY1960" fmla="*/ 200049 h 622144"/>
              <a:gd name="connsiteX1961" fmla="*/ 915357 w 3245936"/>
              <a:gd name="connsiteY1961" fmla="*/ 200039 h 622144"/>
              <a:gd name="connsiteX1962" fmla="*/ 916557 w 3245936"/>
              <a:gd name="connsiteY1962" fmla="*/ 199953 h 622144"/>
              <a:gd name="connsiteX1963" fmla="*/ 915833 w 3245936"/>
              <a:gd name="connsiteY1963" fmla="*/ 200058 h 622144"/>
              <a:gd name="connsiteX1964" fmla="*/ 915500 w 3245936"/>
              <a:gd name="connsiteY1964" fmla="*/ 240558 h 622144"/>
              <a:gd name="connsiteX1965" fmla="*/ 916052 w 3245936"/>
              <a:gd name="connsiteY1965" fmla="*/ 240568 h 622144"/>
              <a:gd name="connsiteX1966" fmla="*/ 918757 w 3245936"/>
              <a:gd name="connsiteY1966" fmla="*/ 243816 h 622144"/>
              <a:gd name="connsiteX1967" fmla="*/ 935255 w 3245936"/>
              <a:gd name="connsiteY1967" fmla="*/ 244359 h 622144"/>
              <a:gd name="connsiteX1968" fmla="*/ 912576 w 3245936"/>
              <a:gd name="connsiteY1968" fmla="*/ 198382 h 622144"/>
              <a:gd name="connsiteX1969" fmla="*/ 871028 w 3245936"/>
              <a:gd name="connsiteY1969" fmla="*/ 217565 h 622144"/>
              <a:gd name="connsiteX1970" fmla="*/ 906203 w 3245936"/>
              <a:gd name="connsiteY1970" fmla="*/ 238206 h 622144"/>
              <a:gd name="connsiteX1971" fmla="*/ 914443 w 3245936"/>
              <a:gd name="connsiteY1971" fmla="*/ 199858 h 622144"/>
              <a:gd name="connsiteX1972" fmla="*/ 912576 w 3245936"/>
              <a:gd name="connsiteY1972" fmla="*/ 198382 h 622144"/>
              <a:gd name="connsiteX1973" fmla="*/ 918700 w 3245936"/>
              <a:gd name="connsiteY1973" fmla="*/ 198248 h 622144"/>
              <a:gd name="connsiteX1974" fmla="*/ 917433 w 3245936"/>
              <a:gd name="connsiteY1974" fmla="*/ 199620 h 622144"/>
              <a:gd name="connsiteX1975" fmla="*/ 936283 w 3245936"/>
              <a:gd name="connsiteY1975" fmla="*/ 244397 h 622144"/>
              <a:gd name="connsiteX1976" fmla="*/ 1034362 w 3245936"/>
              <a:gd name="connsiteY1976" fmla="*/ 247635 h 622144"/>
              <a:gd name="connsiteX1977" fmla="*/ 1034372 w 3245936"/>
              <a:gd name="connsiteY1977" fmla="*/ 247302 h 622144"/>
              <a:gd name="connsiteX1978" fmla="*/ 1034467 w 3245936"/>
              <a:gd name="connsiteY1978" fmla="*/ 247083 h 622144"/>
              <a:gd name="connsiteX1979" fmla="*/ 912204 w 3245936"/>
              <a:gd name="connsiteY1979" fmla="*/ 197401 h 622144"/>
              <a:gd name="connsiteX1980" fmla="*/ 849844 w 3245936"/>
              <a:gd name="connsiteY1980" fmla="*/ 205135 h 622144"/>
              <a:gd name="connsiteX1981" fmla="*/ 870209 w 3245936"/>
              <a:gd name="connsiteY1981" fmla="*/ 217079 h 622144"/>
              <a:gd name="connsiteX1982" fmla="*/ 912299 w 3245936"/>
              <a:gd name="connsiteY1982" fmla="*/ 197648 h 622144"/>
              <a:gd name="connsiteX1983" fmla="*/ 912204 w 3245936"/>
              <a:gd name="connsiteY1983" fmla="*/ 197401 h 622144"/>
              <a:gd name="connsiteX1984" fmla="*/ 468758 w 3245936"/>
              <a:gd name="connsiteY1984" fmla="*/ 195981 h 622144"/>
              <a:gd name="connsiteX1985" fmla="*/ 448556 w 3245936"/>
              <a:gd name="connsiteY1985" fmla="*/ 230471 h 622144"/>
              <a:gd name="connsiteX1986" fmla="*/ 470597 w 3245936"/>
              <a:gd name="connsiteY1986" fmla="*/ 203278 h 622144"/>
              <a:gd name="connsiteX1987" fmla="*/ 470111 w 3245936"/>
              <a:gd name="connsiteY1987" fmla="*/ 196343 h 622144"/>
              <a:gd name="connsiteX1988" fmla="*/ 469530 w 3245936"/>
              <a:gd name="connsiteY1988" fmla="*/ 196334 h 622144"/>
              <a:gd name="connsiteX1989" fmla="*/ 468758 w 3245936"/>
              <a:gd name="connsiteY1989" fmla="*/ 195981 h 622144"/>
              <a:gd name="connsiteX1990" fmla="*/ 478950 w 3245936"/>
              <a:gd name="connsiteY1990" fmla="*/ 194267 h 622144"/>
              <a:gd name="connsiteX1991" fmla="*/ 471549 w 3245936"/>
              <a:gd name="connsiteY1991" fmla="*/ 203392 h 622144"/>
              <a:gd name="connsiteX1992" fmla="*/ 473292 w 3245936"/>
              <a:gd name="connsiteY1992" fmla="*/ 228081 h 622144"/>
              <a:gd name="connsiteX1993" fmla="*/ 577353 w 3245936"/>
              <a:gd name="connsiteY1993" fmla="*/ 207021 h 622144"/>
              <a:gd name="connsiteX1994" fmla="*/ 577362 w 3245936"/>
              <a:gd name="connsiteY1994" fmla="*/ 206602 h 622144"/>
              <a:gd name="connsiteX1995" fmla="*/ 171112 w 3245936"/>
              <a:gd name="connsiteY1995" fmla="*/ 194153 h 622144"/>
              <a:gd name="connsiteX1996" fmla="*/ 68413 w 3245936"/>
              <a:gd name="connsiteY1996" fmla="*/ 301290 h 622144"/>
              <a:gd name="connsiteX1997" fmla="*/ 69061 w 3245936"/>
              <a:gd name="connsiteY1997" fmla="*/ 302509 h 622144"/>
              <a:gd name="connsiteX1998" fmla="*/ 187190 w 3245936"/>
              <a:gd name="connsiteY1998" fmla="*/ 280201 h 622144"/>
              <a:gd name="connsiteX1999" fmla="*/ 187218 w 3245936"/>
              <a:gd name="connsiteY1999" fmla="*/ 279097 h 622144"/>
              <a:gd name="connsiteX2000" fmla="*/ 189733 w 3245936"/>
              <a:gd name="connsiteY2000" fmla="*/ 276515 h 622144"/>
              <a:gd name="connsiteX2001" fmla="*/ 173645 w 3245936"/>
              <a:gd name="connsiteY2001" fmla="*/ 194829 h 622144"/>
              <a:gd name="connsiteX2002" fmla="*/ 172455 w 3245936"/>
              <a:gd name="connsiteY2002" fmla="*/ 194800 h 622144"/>
              <a:gd name="connsiteX2003" fmla="*/ 171112 w 3245936"/>
              <a:gd name="connsiteY2003" fmla="*/ 194153 h 622144"/>
              <a:gd name="connsiteX2004" fmla="*/ 473816 w 3245936"/>
              <a:gd name="connsiteY2004" fmla="*/ 193629 h 622144"/>
              <a:gd name="connsiteX2005" fmla="*/ 473816 w 3245936"/>
              <a:gd name="connsiteY2005" fmla="*/ 193648 h 622144"/>
              <a:gd name="connsiteX2006" fmla="*/ 471044 w 3245936"/>
              <a:gd name="connsiteY2006" fmla="*/ 196334 h 622144"/>
              <a:gd name="connsiteX2007" fmla="*/ 471454 w 3245936"/>
              <a:gd name="connsiteY2007" fmla="*/ 202230 h 622144"/>
              <a:gd name="connsiteX2008" fmla="*/ 478007 w 3245936"/>
              <a:gd name="connsiteY2008" fmla="*/ 194153 h 622144"/>
              <a:gd name="connsiteX2009" fmla="*/ 725667 w 3245936"/>
              <a:gd name="connsiteY2009" fmla="*/ 193543 h 622144"/>
              <a:gd name="connsiteX2010" fmla="*/ 712865 w 3245936"/>
              <a:gd name="connsiteY2010" fmla="*/ 210688 h 622144"/>
              <a:gd name="connsiteX2011" fmla="*/ 714056 w 3245936"/>
              <a:gd name="connsiteY2011" fmla="*/ 213098 h 622144"/>
              <a:gd name="connsiteX2012" fmla="*/ 756042 w 3245936"/>
              <a:gd name="connsiteY2012" fmla="*/ 215260 h 622144"/>
              <a:gd name="connsiteX2013" fmla="*/ 756042 w 3245936"/>
              <a:gd name="connsiteY2013" fmla="*/ 215088 h 622144"/>
              <a:gd name="connsiteX2014" fmla="*/ 756404 w 3245936"/>
              <a:gd name="connsiteY2014" fmla="*/ 214298 h 622144"/>
              <a:gd name="connsiteX2015" fmla="*/ 169892 w 3245936"/>
              <a:gd name="connsiteY2015" fmla="*/ 192305 h 622144"/>
              <a:gd name="connsiteX2016" fmla="*/ 7034 w 3245936"/>
              <a:gd name="connsiteY2016" fmla="*/ 219051 h 622144"/>
              <a:gd name="connsiteX2017" fmla="*/ 7015 w 3245936"/>
              <a:gd name="connsiteY2017" fmla="*/ 219975 h 622144"/>
              <a:gd name="connsiteX2018" fmla="*/ 5862 w 3245936"/>
              <a:gd name="connsiteY2018" fmla="*/ 221794 h 622144"/>
              <a:gd name="connsiteX2019" fmla="*/ 63851 w 3245936"/>
              <a:gd name="connsiteY2019" fmla="*/ 300461 h 622144"/>
              <a:gd name="connsiteX2020" fmla="*/ 66498 w 3245936"/>
              <a:gd name="connsiteY2020" fmla="*/ 300033 h 622144"/>
              <a:gd name="connsiteX2021" fmla="*/ 67842 w 3245936"/>
              <a:gd name="connsiteY2021" fmla="*/ 300671 h 622144"/>
              <a:gd name="connsiteX2022" fmla="*/ 170550 w 3245936"/>
              <a:gd name="connsiteY2022" fmla="*/ 193533 h 622144"/>
              <a:gd name="connsiteX2023" fmla="*/ 169892 w 3245936"/>
              <a:gd name="connsiteY2023" fmla="*/ 192305 h 622144"/>
              <a:gd name="connsiteX2024" fmla="*/ 482893 w 3245936"/>
              <a:gd name="connsiteY2024" fmla="*/ 188123 h 622144"/>
              <a:gd name="connsiteX2025" fmla="*/ 473730 w 3245936"/>
              <a:gd name="connsiteY2025" fmla="*/ 191924 h 622144"/>
              <a:gd name="connsiteX2026" fmla="*/ 473835 w 3245936"/>
              <a:gd name="connsiteY2026" fmla="*/ 192952 h 622144"/>
              <a:gd name="connsiteX2027" fmla="*/ 478502 w 3245936"/>
              <a:gd name="connsiteY2027" fmla="*/ 193533 h 622144"/>
              <a:gd name="connsiteX2028" fmla="*/ 2134319 w 3245936"/>
              <a:gd name="connsiteY2028" fmla="*/ 186095 h 622144"/>
              <a:gd name="connsiteX2029" fmla="*/ 2223520 w 3245936"/>
              <a:gd name="connsiteY2029" fmla="*/ 233129 h 622144"/>
              <a:gd name="connsiteX2030" fmla="*/ 2226778 w 3245936"/>
              <a:gd name="connsiteY2030" fmla="*/ 229186 h 622144"/>
              <a:gd name="connsiteX2031" fmla="*/ 2120536 w 3245936"/>
              <a:gd name="connsiteY2031" fmla="*/ 181742 h 622144"/>
              <a:gd name="connsiteX2032" fmla="*/ 2118298 w 3245936"/>
              <a:gd name="connsiteY2032" fmla="*/ 182027 h 622144"/>
              <a:gd name="connsiteX2033" fmla="*/ 2118212 w 3245936"/>
              <a:gd name="connsiteY2033" fmla="*/ 181989 h 622144"/>
              <a:gd name="connsiteX2034" fmla="*/ 2089494 w 3245936"/>
              <a:gd name="connsiteY2034" fmla="*/ 261047 h 622144"/>
              <a:gd name="connsiteX2035" fmla="*/ 2142844 w 3245936"/>
              <a:gd name="connsiteY2035" fmla="*/ 274858 h 622144"/>
              <a:gd name="connsiteX2036" fmla="*/ 2171143 w 3245936"/>
              <a:gd name="connsiteY2036" fmla="*/ 268867 h 622144"/>
              <a:gd name="connsiteX2037" fmla="*/ 2122032 w 3245936"/>
              <a:gd name="connsiteY2037" fmla="*/ 180570 h 622144"/>
              <a:gd name="connsiteX2038" fmla="*/ 2121165 w 3245936"/>
              <a:gd name="connsiteY2038" fmla="*/ 181408 h 622144"/>
              <a:gd name="connsiteX2039" fmla="*/ 2171876 w 3245936"/>
              <a:gd name="connsiteY2039" fmla="*/ 268714 h 622144"/>
              <a:gd name="connsiteX2040" fmla="*/ 2198879 w 3245936"/>
              <a:gd name="connsiteY2040" fmla="*/ 262990 h 622144"/>
              <a:gd name="connsiteX2041" fmla="*/ 2222997 w 3245936"/>
              <a:gd name="connsiteY2041" fmla="*/ 233796 h 622144"/>
              <a:gd name="connsiteX2042" fmla="*/ 2116155 w 3245936"/>
              <a:gd name="connsiteY2042" fmla="*/ 180541 h 622144"/>
              <a:gd name="connsiteX2043" fmla="*/ 2056728 w 3245936"/>
              <a:gd name="connsiteY2043" fmla="*/ 212698 h 622144"/>
              <a:gd name="connsiteX2044" fmla="*/ 2069606 w 3245936"/>
              <a:gd name="connsiteY2044" fmla="*/ 255913 h 622144"/>
              <a:gd name="connsiteX2045" fmla="*/ 2088818 w 3245936"/>
              <a:gd name="connsiteY2045" fmla="*/ 260875 h 622144"/>
              <a:gd name="connsiteX2046" fmla="*/ 2117564 w 3245936"/>
              <a:gd name="connsiteY2046" fmla="*/ 181694 h 622144"/>
              <a:gd name="connsiteX2047" fmla="*/ 2116155 w 3245936"/>
              <a:gd name="connsiteY2047" fmla="*/ 180541 h 622144"/>
              <a:gd name="connsiteX2048" fmla="*/ 2274012 w 3245936"/>
              <a:gd name="connsiteY2048" fmla="*/ 178141 h 622144"/>
              <a:gd name="connsiteX2049" fmla="*/ 2258973 w 3245936"/>
              <a:gd name="connsiteY2049" fmla="*/ 243254 h 622144"/>
              <a:gd name="connsiteX2050" fmla="*/ 2260973 w 3245936"/>
              <a:gd name="connsiteY2050" fmla="*/ 244187 h 622144"/>
              <a:gd name="connsiteX2051" fmla="*/ 2264230 w 3245936"/>
              <a:gd name="connsiteY2051" fmla="*/ 242559 h 622144"/>
              <a:gd name="connsiteX2052" fmla="*/ 394959 w 3245936"/>
              <a:gd name="connsiteY2052" fmla="*/ 177741 h 622144"/>
              <a:gd name="connsiteX2053" fmla="*/ 392006 w 3245936"/>
              <a:gd name="connsiteY2053" fmla="*/ 178427 h 622144"/>
              <a:gd name="connsiteX2054" fmla="*/ 391796 w 3245936"/>
              <a:gd name="connsiteY2054" fmla="*/ 178332 h 622144"/>
              <a:gd name="connsiteX2055" fmla="*/ 381690 w 3245936"/>
              <a:gd name="connsiteY2055" fmla="*/ 200858 h 622144"/>
              <a:gd name="connsiteX2056" fmla="*/ 443298 w 3245936"/>
              <a:gd name="connsiteY2056" fmla="*/ 231976 h 622144"/>
              <a:gd name="connsiteX2057" fmla="*/ 443698 w 3245936"/>
              <a:gd name="connsiteY2057" fmla="*/ 231538 h 622144"/>
              <a:gd name="connsiteX2058" fmla="*/ 675641 w 3245936"/>
              <a:gd name="connsiteY2058" fmla="*/ 177312 h 622144"/>
              <a:gd name="connsiteX2059" fmla="*/ 584363 w 3245936"/>
              <a:gd name="connsiteY2059" fmla="*/ 206087 h 622144"/>
              <a:gd name="connsiteX2060" fmla="*/ 584363 w 3245936"/>
              <a:gd name="connsiteY2060" fmla="*/ 206440 h 622144"/>
              <a:gd name="connsiteX2061" fmla="*/ 707055 w 3245936"/>
              <a:gd name="connsiteY2061" fmla="*/ 212745 h 622144"/>
              <a:gd name="connsiteX2062" fmla="*/ 707055 w 3245936"/>
              <a:gd name="connsiteY2062" fmla="*/ 212536 h 622144"/>
              <a:gd name="connsiteX2063" fmla="*/ 707864 w 3245936"/>
              <a:gd name="connsiteY2063" fmla="*/ 211040 h 622144"/>
              <a:gd name="connsiteX2064" fmla="*/ 396178 w 3245936"/>
              <a:gd name="connsiteY2064" fmla="*/ 176007 h 622144"/>
              <a:gd name="connsiteX2065" fmla="*/ 395387 w 3245936"/>
              <a:gd name="connsiteY2065" fmla="*/ 177350 h 622144"/>
              <a:gd name="connsiteX2066" fmla="*/ 444117 w 3245936"/>
              <a:gd name="connsiteY2066" fmla="*/ 231148 h 622144"/>
              <a:gd name="connsiteX2067" fmla="*/ 447070 w 3245936"/>
              <a:gd name="connsiteY2067" fmla="*/ 230452 h 622144"/>
              <a:gd name="connsiteX2068" fmla="*/ 447841 w 3245936"/>
              <a:gd name="connsiteY2068" fmla="*/ 230805 h 622144"/>
              <a:gd name="connsiteX2069" fmla="*/ 468349 w 3245936"/>
              <a:gd name="connsiteY2069" fmla="*/ 195781 h 622144"/>
              <a:gd name="connsiteX2070" fmla="*/ 467272 w 3245936"/>
              <a:gd name="connsiteY2070" fmla="*/ 194667 h 622144"/>
              <a:gd name="connsiteX2071" fmla="*/ 466977 w 3245936"/>
              <a:gd name="connsiteY2071" fmla="*/ 194324 h 622144"/>
              <a:gd name="connsiteX2072" fmla="*/ 463996 w 3245936"/>
              <a:gd name="connsiteY2072" fmla="*/ 195048 h 622144"/>
              <a:gd name="connsiteX2073" fmla="*/ 461310 w 3245936"/>
              <a:gd name="connsiteY2073" fmla="*/ 191047 h 622144"/>
              <a:gd name="connsiteX2074" fmla="*/ 2273479 w 3245936"/>
              <a:gd name="connsiteY2074" fmla="*/ 173874 h 622144"/>
              <a:gd name="connsiteX2075" fmla="*/ 2228093 w 3245936"/>
              <a:gd name="connsiteY2075" fmla="*/ 228871 h 622144"/>
              <a:gd name="connsiteX2076" fmla="*/ 2258458 w 3245936"/>
              <a:gd name="connsiteY2076" fmla="*/ 243016 h 622144"/>
              <a:gd name="connsiteX2077" fmla="*/ 2274336 w 3245936"/>
              <a:gd name="connsiteY2077" fmla="*/ 174265 h 622144"/>
              <a:gd name="connsiteX2078" fmla="*/ 2273479 w 3245936"/>
              <a:gd name="connsiteY2078" fmla="*/ 173874 h 622144"/>
              <a:gd name="connsiteX2079" fmla="*/ 2277927 w 3245936"/>
              <a:gd name="connsiteY2079" fmla="*/ 173341 h 622144"/>
              <a:gd name="connsiteX2080" fmla="*/ 2275146 w 3245936"/>
              <a:gd name="connsiteY2080" fmla="*/ 174388 h 622144"/>
              <a:gd name="connsiteX2081" fmla="*/ 2264783 w 3245936"/>
              <a:gd name="connsiteY2081" fmla="*/ 242568 h 622144"/>
              <a:gd name="connsiteX2082" fmla="*/ 2267497 w 3245936"/>
              <a:gd name="connsiteY2082" fmla="*/ 245692 h 622144"/>
              <a:gd name="connsiteX2083" fmla="*/ 2365605 w 3245936"/>
              <a:gd name="connsiteY2083" fmla="*/ 244730 h 622144"/>
              <a:gd name="connsiteX2084" fmla="*/ 2365614 w 3245936"/>
              <a:gd name="connsiteY2084" fmla="*/ 244226 h 622144"/>
              <a:gd name="connsiteX2085" fmla="*/ 2366119 w 3245936"/>
              <a:gd name="connsiteY2085" fmla="*/ 243121 h 622144"/>
              <a:gd name="connsiteX2086" fmla="*/ 693367 w 3245936"/>
              <a:gd name="connsiteY2086" fmla="*/ 171712 h 622144"/>
              <a:gd name="connsiteX2087" fmla="*/ 676384 w 3245936"/>
              <a:gd name="connsiteY2087" fmla="*/ 177074 h 622144"/>
              <a:gd name="connsiteX2088" fmla="*/ 708379 w 3245936"/>
              <a:gd name="connsiteY2088" fmla="*/ 210564 h 622144"/>
              <a:gd name="connsiteX2089" fmla="*/ 711351 w 3245936"/>
              <a:gd name="connsiteY2089" fmla="*/ 209850 h 622144"/>
              <a:gd name="connsiteX2090" fmla="*/ 712436 w 3245936"/>
              <a:gd name="connsiteY2090" fmla="*/ 210345 h 622144"/>
              <a:gd name="connsiteX2091" fmla="*/ 725219 w 3245936"/>
              <a:gd name="connsiteY2091" fmla="*/ 193229 h 622144"/>
              <a:gd name="connsiteX2092" fmla="*/ 2271879 w 3245936"/>
              <a:gd name="connsiteY2092" fmla="*/ 171474 h 622144"/>
              <a:gd name="connsiteX2093" fmla="*/ 2122594 w 3245936"/>
              <a:gd name="connsiteY2093" fmla="*/ 178779 h 622144"/>
              <a:gd name="connsiteX2094" fmla="*/ 2122565 w 3245936"/>
              <a:gd name="connsiteY2094" fmla="*/ 179341 h 622144"/>
              <a:gd name="connsiteX2095" fmla="*/ 2122432 w 3245936"/>
              <a:gd name="connsiteY2095" fmla="*/ 179627 h 622144"/>
              <a:gd name="connsiteX2096" fmla="*/ 2227330 w 3245936"/>
              <a:gd name="connsiteY2096" fmla="*/ 228509 h 622144"/>
              <a:gd name="connsiteX2097" fmla="*/ 2272879 w 3245936"/>
              <a:gd name="connsiteY2097" fmla="*/ 173331 h 622144"/>
              <a:gd name="connsiteX2098" fmla="*/ 2271879 w 3245936"/>
              <a:gd name="connsiteY2098" fmla="*/ 171474 h 622144"/>
              <a:gd name="connsiteX2099" fmla="*/ 2554933 w 3245936"/>
              <a:gd name="connsiteY2099" fmla="*/ 165863 h 622144"/>
              <a:gd name="connsiteX2100" fmla="*/ 2464436 w 3245936"/>
              <a:gd name="connsiteY2100" fmla="*/ 258351 h 622144"/>
              <a:gd name="connsiteX2101" fmla="*/ 2465208 w 3245936"/>
              <a:gd name="connsiteY2101" fmla="*/ 261085 h 622144"/>
              <a:gd name="connsiteX2102" fmla="*/ 2614988 w 3245936"/>
              <a:gd name="connsiteY2102" fmla="*/ 301252 h 622144"/>
              <a:gd name="connsiteX2103" fmla="*/ 2616446 w 3245936"/>
              <a:gd name="connsiteY2103" fmla="*/ 299499 h 622144"/>
              <a:gd name="connsiteX2104" fmla="*/ 2558172 w 3245936"/>
              <a:gd name="connsiteY2104" fmla="*/ 166425 h 622144"/>
              <a:gd name="connsiteX2105" fmla="*/ 2556334 w 3245936"/>
              <a:gd name="connsiteY2105" fmla="*/ 166549 h 622144"/>
              <a:gd name="connsiteX2106" fmla="*/ 2554933 w 3245936"/>
              <a:gd name="connsiteY2106" fmla="*/ 165863 h 622144"/>
              <a:gd name="connsiteX2107" fmla="*/ 298680 w 3245936"/>
              <a:gd name="connsiteY2107" fmla="*/ 163349 h 622144"/>
              <a:gd name="connsiteX2108" fmla="*/ 193381 w 3245936"/>
              <a:gd name="connsiteY2108" fmla="*/ 277620 h 622144"/>
              <a:gd name="connsiteX2109" fmla="*/ 194200 w 3245936"/>
              <a:gd name="connsiteY2109" fmla="*/ 280687 h 622144"/>
              <a:gd name="connsiteX2110" fmla="*/ 194095 w 3245936"/>
              <a:gd name="connsiteY2110" fmla="*/ 280925 h 622144"/>
              <a:gd name="connsiteX2111" fmla="*/ 317558 w 3245936"/>
              <a:gd name="connsiteY2111" fmla="*/ 334380 h 622144"/>
              <a:gd name="connsiteX2112" fmla="*/ 319768 w 3245936"/>
              <a:gd name="connsiteY2112" fmla="*/ 332694 h 622144"/>
              <a:gd name="connsiteX2113" fmla="*/ 300718 w 3245936"/>
              <a:gd name="connsiteY2113" fmla="*/ 163949 h 622144"/>
              <a:gd name="connsiteX2114" fmla="*/ 299966 w 3245936"/>
              <a:gd name="connsiteY2114" fmla="*/ 163930 h 622144"/>
              <a:gd name="connsiteX2115" fmla="*/ 298680 w 3245936"/>
              <a:gd name="connsiteY2115" fmla="*/ 163349 h 622144"/>
              <a:gd name="connsiteX2116" fmla="*/ 303728 w 3245936"/>
              <a:gd name="connsiteY2116" fmla="*/ 162434 h 622144"/>
              <a:gd name="connsiteX2117" fmla="*/ 301623 w 3245936"/>
              <a:gd name="connsiteY2117" fmla="*/ 163892 h 622144"/>
              <a:gd name="connsiteX2118" fmla="*/ 320664 w 3245936"/>
              <a:gd name="connsiteY2118" fmla="*/ 332646 h 622144"/>
              <a:gd name="connsiteX2119" fmla="*/ 321407 w 3245936"/>
              <a:gd name="connsiteY2119" fmla="*/ 332665 h 622144"/>
              <a:gd name="connsiteX2120" fmla="*/ 321616 w 3245936"/>
              <a:gd name="connsiteY2120" fmla="*/ 332770 h 622144"/>
              <a:gd name="connsiteX2121" fmla="*/ 380547 w 3245936"/>
              <a:gd name="connsiteY2121" fmla="*/ 201239 h 622144"/>
              <a:gd name="connsiteX2122" fmla="*/ 297470 w 3245936"/>
              <a:gd name="connsiteY2122" fmla="*/ 161644 h 622144"/>
              <a:gd name="connsiteX2123" fmla="*/ 176779 w 3245936"/>
              <a:gd name="connsiteY2123" fmla="*/ 190847 h 622144"/>
              <a:gd name="connsiteX2124" fmla="*/ 176750 w 3245936"/>
              <a:gd name="connsiteY2124" fmla="*/ 192114 h 622144"/>
              <a:gd name="connsiteX2125" fmla="*/ 174236 w 3245936"/>
              <a:gd name="connsiteY2125" fmla="*/ 194695 h 622144"/>
              <a:gd name="connsiteX2126" fmla="*/ 190323 w 3245936"/>
              <a:gd name="connsiteY2126" fmla="*/ 276382 h 622144"/>
              <a:gd name="connsiteX2127" fmla="*/ 191514 w 3245936"/>
              <a:gd name="connsiteY2127" fmla="*/ 276420 h 622144"/>
              <a:gd name="connsiteX2128" fmla="*/ 192800 w 3245936"/>
              <a:gd name="connsiteY2128" fmla="*/ 277011 h 622144"/>
              <a:gd name="connsiteX2129" fmla="*/ 298099 w 3245936"/>
              <a:gd name="connsiteY2129" fmla="*/ 162730 h 622144"/>
              <a:gd name="connsiteX2130" fmla="*/ 297470 w 3245936"/>
              <a:gd name="connsiteY2130" fmla="*/ 161644 h 622144"/>
              <a:gd name="connsiteX2131" fmla="*/ 304233 w 3245936"/>
              <a:gd name="connsiteY2131" fmla="*/ 161310 h 622144"/>
              <a:gd name="connsiteX2132" fmla="*/ 304081 w 3245936"/>
              <a:gd name="connsiteY2132" fmla="*/ 161653 h 622144"/>
              <a:gd name="connsiteX2133" fmla="*/ 380900 w 3245936"/>
              <a:gd name="connsiteY2133" fmla="*/ 200449 h 622144"/>
              <a:gd name="connsiteX2134" fmla="*/ 390987 w 3245936"/>
              <a:gd name="connsiteY2134" fmla="*/ 177951 h 622144"/>
              <a:gd name="connsiteX2135" fmla="*/ 389329 w 3245936"/>
              <a:gd name="connsiteY2135" fmla="*/ 174703 h 622144"/>
              <a:gd name="connsiteX2136" fmla="*/ 557493 w 3245936"/>
              <a:gd name="connsiteY2136" fmla="*/ 157158 h 622144"/>
              <a:gd name="connsiteX2137" fmla="*/ 484465 w 3245936"/>
              <a:gd name="connsiteY2137" fmla="*/ 187466 h 622144"/>
              <a:gd name="connsiteX2138" fmla="*/ 479445 w 3245936"/>
              <a:gd name="connsiteY2138" fmla="*/ 193648 h 622144"/>
              <a:gd name="connsiteX2139" fmla="*/ 577372 w 3245936"/>
              <a:gd name="connsiteY2139" fmla="*/ 205925 h 622144"/>
              <a:gd name="connsiteX2140" fmla="*/ 577372 w 3245936"/>
              <a:gd name="connsiteY2140" fmla="*/ 205897 h 622144"/>
              <a:gd name="connsiteX2141" fmla="*/ 579077 w 3245936"/>
              <a:gd name="connsiteY2141" fmla="*/ 203620 h 622144"/>
              <a:gd name="connsiteX2142" fmla="*/ 757375 w 3245936"/>
              <a:gd name="connsiteY2142" fmla="*/ 154671 h 622144"/>
              <a:gd name="connsiteX2143" fmla="*/ 759642 w 3245936"/>
              <a:gd name="connsiteY2143" fmla="*/ 212402 h 622144"/>
              <a:gd name="connsiteX2144" fmla="*/ 760328 w 3245936"/>
              <a:gd name="connsiteY2144" fmla="*/ 212431 h 622144"/>
              <a:gd name="connsiteX2145" fmla="*/ 762957 w 3245936"/>
              <a:gd name="connsiteY2145" fmla="*/ 215060 h 622144"/>
              <a:gd name="connsiteX2146" fmla="*/ 773292 w 3245936"/>
              <a:gd name="connsiteY2146" fmla="*/ 213774 h 622144"/>
              <a:gd name="connsiteX2147" fmla="*/ 757575 w 3245936"/>
              <a:gd name="connsiteY2147" fmla="*/ 154681 h 622144"/>
              <a:gd name="connsiteX2148" fmla="*/ 757375 w 3245936"/>
              <a:gd name="connsiteY2148" fmla="*/ 154671 h 622144"/>
              <a:gd name="connsiteX2149" fmla="*/ 2037135 w 3245936"/>
              <a:gd name="connsiteY2149" fmla="*/ 154519 h 622144"/>
              <a:gd name="connsiteX2150" fmla="*/ 2034773 w 3245936"/>
              <a:gd name="connsiteY2150" fmla="*/ 160768 h 622144"/>
              <a:gd name="connsiteX2151" fmla="*/ 2007265 w 3245936"/>
              <a:gd name="connsiteY2151" fmla="*/ 236682 h 622144"/>
              <a:gd name="connsiteX2152" fmla="*/ 2008713 w 3245936"/>
              <a:gd name="connsiteY2152" fmla="*/ 237853 h 622144"/>
              <a:gd name="connsiteX2153" fmla="*/ 2055833 w 3245936"/>
              <a:gd name="connsiteY2153" fmla="*/ 212355 h 622144"/>
              <a:gd name="connsiteX2154" fmla="*/ 2038593 w 3245936"/>
              <a:gd name="connsiteY2154" fmla="*/ 154567 h 622144"/>
              <a:gd name="connsiteX2155" fmla="*/ 2037154 w 3245936"/>
              <a:gd name="connsiteY2155" fmla="*/ 154538 h 622144"/>
              <a:gd name="connsiteX2156" fmla="*/ 2037135 w 3245936"/>
              <a:gd name="connsiteY2156" fmla="*/ 154519 h 622144"/>
              <a:gd name="connsiteX2157" fmla="*/ 755089 w 3245936"/>
              <a:gd name="connsiteY2157" fmla="*/ 154157 h 622144"/>
              <a:gd name="connsiteX2158" fmla="*/ 726171 w 3245936"/>
              <a:gd name="connsiteY2158" fmla="*/ 192876 h 622144"/>
              <a:gd name="connsiteX2159" fmla="*/ 756851 w 3245936"/>
              <a:gd name="connsiteY2159" fmla="*/ 213593 h 622144"/>
              <a:gd name="connsiteX2160" fmla="*/ 759128 w 3245936"/>
              <a:gd name="connsiteY2160" fmla="*/ 212393 h 622144"/>
              <a:gd name="connsiteX2161" fmla="*/ 756861 w 3245936"/>
              <a:gd name="connsiteY2161" fmla="*/ 154662 h 622144"/>
              <a:gd name="connsiteX2162" fmla="*/ 756175 w 3245936"/>
              <a:gd name="connsiteY2162" fmla="*/ 154643 h 622144"/>
              <a:gd name="connsiteX2163" fmla="*/ 755089 w 3245936"/>
              <a:gd name="connsiteY2163" fmla="*/ 154157 h 622144"/>
              <a:gd name="connsiteX2164" fmla="*/ 2032049 w 3245936"/>
              <a:gd name="connsiteY2164" fmla="*/ 153690 h 622144"/>
              <a:gd name="connsiteX2165" fmla="*/ 1891460 w 3245936"/>
              <a:gd name="connsiteY2165" fmla="*/ 205983 h 622144"/>
              <a:gd name="connsiteX2166" fmla="*/ 1891508 w 3245936"/>
              <a:gd name="connsiteY2166" fmla="*/ 207421 h 622144"/>
              <a:gd name="connsiteX2167" fmla="*/ 1918197 w 3245936"/>
              <a:gd name="connsiteY2167" fmla="*/ 214908 h 622144"/>
              <a:gd name="connsiteX2168" fmla="*/ 759785 w 3245936"/>
              <a:gd name="connsiteY2168" fmla="*/ 153347 h 622144"/>
              <a:gd name="connsiteX2169" fmla="*/ 758204 w 3245936"/>
              <a:gd name="connsiteY2169" fmla="*/ 154452 h 622144"/>
              <a:gd name="connsiteX2170" fmla="*/ 773958 w 3245936"/>
              <a:gd name="connsiteY2170" fmla="*/ 213688 h 622144"/>
              <a:gd name="connsiteX2171" fmla="*/ 847149 w 3245936"/>
              <a:gd name="connsiteY2171" fmla="*/ 204621 h 622144"/>
              <a:gd name="connsiteX2172" fmla="*/ 2035097 w 3245936"/>
              <a:gd name="connsiteY2172" fmla="*/ 153119 h 622144"/>
              <a:gd name="connsiteX2173" fmla="*/ 1919501 w 3245936"/>
              <a:gd name="connsiteY2173" fmla="*/ 215260 h 622144"/>
              <a:gd name="connsiteX2174" fmla="*/ 2002512 w 3245936"/>
              <a:gd name="connsiteY2174" fmla="*/ 238549 h 622144"/>
              <a:gd name="connsiteX2175" fmla="*/ 2005226 w 3245936"/>
              <a:gd name="connsiteY2175" fmla="*/ 236320 h 622144"/>
              <a:gd name="connsiteX2176" fmla="*/ 2036307 w 3245936"/>
              <a:gd name="connsiteY2176" fmla="*/ 154138 h 622144"/>
              <a:gd name="connsiteX2177" fmla="*/ 2035097 w 3245936"/>
              <a:gd name="connsiteY2177" fmla="*/ 153119 h 622144"/>
              <a:gd name="connsiteX2178" fmla="*/ 753794 w 3245936"/>
              <a:gd name="connsiteY2178" fmla="*/ 152652 h 622144"/>
              <a:gd name="connsiteX2179" fmla="*/ 694387 w 3245936"/>
              <a:gd name="connsiteY2179" fmla="*/ 171388 h 622144"/>
              <a:gd name="connsiteX2180" fmla="*/ 725724 w 3245936"/>
              <a:gd name="connsiteY2180" fmla="*/ 192562 h 622144"/>
              <a:gd name="connsiteX2181" fmla="*/ 754661 w 3245936"/>
              <a:gd name="connsiteY2181" fmla="*/ 153814 h 622144"/>
              <a:gd name="connsiteX2182" fmla="*/ 753794 w 3245936"/>
              <a:gd name="connsiteY2182" fmla="*/ 152652 h 622144"/>
              <a:gd name="connsiteX2183" fmla="*/ 760252 w 3245936"/>
              <a:gd name="connsiteY2183" fmla="*/ 152547 h 622144"/>
              <a:gd name="connsiteX2184" fmla="*/ 848653 w 3245936"/>
              <a:gd name="connsiteY2184" fmla="*/ 204440 h 622144"/>
              <a:gd name="connsiteX2185" fmla="*/ 912128 w 3245936"/>
              <a:gd name="connsiteY2185" fmla="*/ 196562 h 622144"/>
              <a:gd name="connsiteX2186" fmla="*/ 912138 w 3245936"/>
              <a:gd name="connsiteY2186" fmla="*/ 196010 h 622144"/>
              <a:gd name="connsiteX2187" fmla="*/ 2041155 w 3245936"/>
              <a:gd name="connsiteY2187" fmla="*/ 152452 h 622144"/>
              <a:gd name="connsiteX2188" fmla="*/ 2039326 w 3245936"/>
              <a:gd name="connsiteY2188" fmla="*/ 154281 h 622144"/>
              <a:gd name="connsiteX2189" fmla="*/ 2056528 w 3245936"/>
              <a:gd name="connsiteY2189" fmla="*/ 211984 h 622144"/>
              <a:gd name="connsiteX2190" fmla="*/ 2115840 w 3245936"/>
              <a:gd name="connsiteY2190" fmla="*/ 179875 h 622144"/>
              <a:gd name="connsiteX2191" fmla="*/ 2115593 w 3245936"/>
              <a:gd name="connsiteY2191" fmla="*/ 177732 h 622144"/>
              <a:gd name="connsiteX2192" fmla="*/ 2115621 w 3245936"/>
              <a:gd name="connsiteY2192" fmla="*/ 177674 h 622144"/>
              <a:gd name="connsiteX2193" fmla="*/ 467406 w 3245936"/>
              <a:gd name="connsiteY2193" fmla="*/ 146737 h 622144"/>
              <a:gd name="connsiteX2194" fmla="*/ 396235 w 3245936"/>
              <a:gd name="connsiteY2194" fmla="*/ 174074 h 622144"/>
              <a:gd name="connsiteX2195" fmla="*/ 396302 w 3245936"/>
              <a:gd name="connsiteY2195" fmla="*/ 175465 h 622144"/>
              <a:gd name="connsiteX2196" fmla="*/ 461424 w 3245936"/>
              <a:gd name="connsiteY2196" fmla="*/ 190514 h 622144"/>
              <a:gd name="connsiteX2197" fmla="*/ 465596 w 3245936"/>
              <a:gd name="connsiteY2197" fmla="*/ 188095 h 622144"/>
              <a:gd name="connsiteX2198" fmla="*/ 467834 w 3245936"/>
              <a:gd name="connsiteY2198" fmla="*/ 189714 h 622144"/>
              <a:gd name="connsiteX2199" fmla="*/ 469406 w 3245936"/>
              <a:gd name="connsiteY2199" fmla="*/ 188952 h 622144"/>
              <a:gd name="connsiteX2200" fmla="*/ 2631609 w 3245936"/>
              <a:gd name="connsiteY2200" fmla="*/ 144270 h 622144"/>
              <a:gd name="connsiteX2201" fmla="*/ 2629314 w 3245936"/>
              <a:gd name="connsiteY2201" fmla="*/ 145289 h 622144"/>
              <a:gd name="connsiteX2202" fmla="*/ 2618903 w 3245936"/>
              <a:gd name="connsiteY2202" fmla="*/ 299080 h 622144"/>
              <a:gd name="connsiteX2203" fmla="*/ 2619046 w 3245936"/>
              <a:gd name="connsiteY2203" fmla="*/ 299080 h 622144"/>
              <a:gd name="connsiteX2204" fmla="*/ 2621351 w 3245936"/>
              <a:gd name="connsiteY2204" fmla="*/ 300890 h 622144"/>
              <a:gd name="connsiteX2205" fmla="*/ 2759226 w 3245936"/>
              <a:gd name="connsiteY2205" fmla="*/ 246426 h 622144"/>
              <a:gd name="connsiteX2206" fmla="*/ 2759149 w 3245936"/>
              <a:gd name="connsiteY2206" fmla="*/ 244711 h 622144"/>
              <a:gd name="connsiteX2207" fmla="*/ 2759607 w 3245936"/>
              <a:gd name="connsiteY2207" fmla="*/ 243721 h 622144"/>
              <a:gd name="connsiteX2208" fmla="*/ 2625866 w 3245936"/>
              <a:gd name="connsiteY2208" fmla="*/ 143032 h 622144"/>
              <a:gd name="connsiteX2209" fmla="*/ 2560620 w 3245936"/>
              <a:gd name="connsiteY2209" fmla="*/ 162320 h 622144"/>
              <a:gd name="connsiteX2210" fmla="*/ 2560639 w 3245936"/>
              <a:gd name="connsiteY2210" fmla="*/ 163873 h 622144"/>
              <a:gd name="connsiteX2211" fmla="*/ 2558943 w 3245936"/>
              <a:gd name="connsiteY2211" fmla="*/ 166130 h 622144"/>
              <a:gd name="connsiteX2212" fmla="*/ 2617217 w 3245936"/>
              <a:gd name="connsiteY2212" fmla="*/ 299204 h 622144"/>
              <a:gd name="connsiteX2213" fmla="*/ 2618055 w 3245936"/>
              <a:gd name="connsiteY2213" fmla="*/ 299061 h 622144"/>
              <a:gd name="connsiteX2214" fmla="*/ 2628485 w 3245936"/>
              <a:gd name="connsiteY2214" fmla="*/ 145270 h 622144"/>
              <a:gd name="connsiteX2215" fmla="*/ 2628333 w 3245936"/>
              <a:gd name="connsiteY2215" fmla="*/ 145270 h 622144"/>
              <a:gd name="connsiteX2216" fmla="*/ 2625866 w 3245936"/>
              <a:gd name="connsiteY2216" fmla="*/ 143032 h 622144"/>
              <a:gd name="connsiteX2217" fmla="*/ 630531 w 3245936"/>
              <a:gd name="connsiteY2217" fmla="*/ 130078 h 622144"/>
              <a:gd name="connsiteX2218" fmla="*/ 627559 w 3245936"/>
              <a:gd name="connsiteY2218" fmla="*/ 130783 h 622144"/>
              <a:gd name="connsiteX2219" fmla="*/ 626835 w 3245936"/>
              <a:gd name="connsiteY2219" fmla="*/ 130440 h 622144"/>
              <a:gd name="connsiteX2220" fmla="*/ 582944 w 3245936"/>
              <a:gd name="connsiteY2220" fmla="*/ 203820 h 622144"/>
              <a:gd name="connsiteX2221" fmla="*/ 584039 w 3245936"/>
              <a:gd name="connsiteY2221" fmla="*/ 205221 h 622144"/>
              <a:gd name="connsiteX2222" fmla="*/ 674927 w 3245936"/>
              <a:gd name="connsiteY2222" fmla="*/ 176550 h 622144"/>
              <a:gd name="connsiteX2223" fmla="*/ 631093 w 3245936"/>
              <a:gd name="connsiteY2223" fmla="*/ 129640 h 622144"/>
              <a:gd name="connsiteX2224" fmla="*/ 675679 w 3245936"/>
              <a:gd name="connsiteY2224" fmla="*/ 176312 h 622144"/>
              <a:gd name="connsiteX2225" fmla="*/ 692396 w 3245936"/>
              <a:gd name="connsiteY2225" fmla="*/ 171045 h 622144"/>
              <a:gd name="connsiteX2226" fmla="*/ 625273 w 3245936"/>
              <a:gd name="connsiteY2226" fmla="*/ 129040 h 622144"/>
              <a:gd name="connsiteX2227" fmla="*/ 558074 w 3245936"/>
              <a:gd name="connsiteY2227" fmla="*/ 156919 h 622144"/>
              <a:gd name="connsiteX2228" fmla="*/ 579667 w 3245936"/>
              <a:gd name="connsiteY2228" fmla="*/ 203411 h 622144"/>
              <a:gd name="connsiteX2229" fmla="*/ 581658 w 3245936"/>
              <a:gd name="connsiteY2229" fmla="*/ 203220 h 622144"/>
              <a:gd name="connsiteX2230" fmla="*/ 582392 w 3245936"/>
              <a:gd name="connsiteY2230" fmla="*/ 203573 h 622144"/>
              <a:gd name="connsiteX2231" fmla="*/ 626273 w 3245936"/>
              <a:gd name="connsiteY2231" fmla="*/ 130183 h 622144"/>
              <a:gd name="connsiteX2232" fmla="*/ 625273 w 3245936"/>
              <a:gd name="connsiteY2232" fmla="*/ 129040 h 622144"/>
              <a:gd name="connsiteX2233" fmla="*/ 631769 w 3245936"/>
              <a:gd name="connsiteY2233" fmla="*/ 128297 h 622144"/>
              <a:gd name="connsiteX2234" fmla="*/ 631493 w 3245936"/>
              <a:gd name="connsiteY2234" fmla="*/ 128897 h 622144"/>
              <a:gd name="connsiteX2235" fmla="*/ 693415 w 3245936"/>
              <a:gd name="connsiteY2235" fmla="*/ 170731 h 622144"/>
              <a:gd name="connsiteX2236" fmla="*/ 753470 w 3245936"/>
              <a:gd name="connsiteY2236" fmla="*/ 151785 h 622144"/>
              <a:gd name="connsiteX2237" fmla="*/ 753489 w 3245936"/>
              <a:gd name="connsiteY2237" fmla="*/ 150890 h 622144"/>
              <a:gd name="connsiteX2238" fmla="*/ 533119 w 3245936"/>
              <a:gd name="connsiteY2238" fmla="*/ 126173 h 622144"/>
              <a:gd name="connsiteX2239" fmla="*/ 472978 w 3245936"/>
              <a:gd name="connsiteY2239" fmla="*/ 190495 h 622144"/>
              <a:gd name="connsiteX2240" fmla="*/ 473083 w 3245936"/>
              <a:gd name="connsiteY2240" fmla="*/ 190666 h 622144"/>
              <a:gd name="connsiteX2241" fmla="*/ 473416 w 3245936"/>
              <a:gd name="connsiteY2241" fmla="*/ 191095 h 622144"/>
              <a:gd name="connsiteX2242" fmla="*/ 484075 w 3245936"/>
              <a:gd name="connsiteY2242" fmla="*/ 186675 h 622144"/>
              <a:gd name="connsiteX2243" fmla="*/ 537986 w 3245936"/>
              <a:gd name="connsiteY2243" fmla="*/ 121458 h 622144"/>
              <a:gd name="connsiteX2244" fmla="*/ 485637 w 3245936"/>
              <a:gd name="connsiteY2244" fmla="*/ 186018 h 622144"/>
              <a:gd name="connsiteX2245" fmla="*/ 557131 w 3245936"/>
              <a:gd name="connsiteY2245" fmla="*/ 156357 h 622144"/>
              <a:gd name="connsiteX2246" fmla="*/ 541063 w 3245936"/>
              <a:gd name="connsiteY2246" fmla="*/ 121782 h 622144"/>
              <a:gd name="connsiteX2247" fmla="*/ 539072 w 3245936"/>
              <a:gd name="connsiteY2247" fmla="*/ 121953 h 622144"/>
              <a:gd name="connsiteX2248" fmla="*/ 537986 w 3245936"/>
              <a:gd name="connsiteY2248" fmla="*/ 121458 h 622144"/>
              <a:gd name="connsiteX2249" fmla="*/ 536757 w 3245936"/>
              <a:gd name="connsiteY2249" fmla="*/ 120124 h 622144"/>
              <a:gd name="connsiteX2250" fmla="*/ 468292 w 3245936"/>
              <a:gd name="connsiteY2250" fmla="*/ 146423 h 622144"/>
              <a:gd name="connsiteX2251" fmla="*/ 470301 w 3245936"/>
              <a:gd name="connsiteY2251" fmla="*/ 188971 h 622144"/>
              <a:gd name="connsiteX2252" fmla="*/ 470825 w 3245936"/>
              <a:gd name="connsiteY2252" fmla="*/ 188990 h 622144"/>
              <a:gd name="connsiteX2253" fmla="*/ 472540 w 3245936"/>
              <a:gd name="connsiteY2253" fmla="*/ 190028 h 622144"/>
              <a:gd name="connsiteX2254" fmla="*/ 537253 w 3245936"/>
              <a:gd name="connsiteY2254" fmla="*/ 120801 h 622144"/>
              <a:gd name="connsiteX2255" fmla="*/ 536757 w 3245936"/>
              <a:gd name="connsiteY2255" fmla="*/ 120124 h 622144"/>
              <a:gd name="connsiteX2256" fmla="*/ 543349 w 3245936"/>
              <a:gd name="connsiteY2256" fmla="*/ 119124 h 622144"/>
              <a:gd name="connsiteX2257" fmla="*/ 543349 w 3245936"/>
              <a:gd name="connsiteY2257" fmla="*/ 119286 h 622144"/>
              <a:gd name="connsiteX2258" fmla="*/ 541634 w 3245936"/>
              <a:gd name="connsiteY2258" fmla="*/ 121563 h 622144"/>
              <a:gd name="connsiteX2259" fmla="*/ 557703 w 3245936"/>
              <a:gd name="connsiteY2259" fmla="*/ 156129 h 622144"/>
              <a:gd name="connsiteX2260" fmla="*/ 624959 w 3245936"/>
              <a:gd name="connsiteY2260" fmla="*/ 128221 h 622144"/>
              <a:gd name="connsiteX2261" fmla="*/ 624844 w 3245936"/>
              <a:gd name="connsiteY2261" fmla="*/ 127239 h 622144"/>
              <a:gd name="connsiteX2262" fmla="*/ 2425517 w 3245936"/>
              <a:gd name="connsiteY2262" fmla="*/ 101322 h 622144"/>
              <a:gd name="connsiteX2263" fmla="*/ 2370758 w 3245936"/>
              <a:gd name="connsiteY2263" fmla="*/ 241921 h 622144"/>
              <a:gd name="connsiteX2264" fmla="*/ 2372596 w 3245936"/>
              <a:gd name="connsiteY2264" fmla="*/ 245292 h 622144"/>
              <a:gd name="connsiteX2265" fmla="*/ 2458283 w 3245936"/>
              <a:gd name="connsiteY2265" fmla="*/ 259685 h 622144"/>
              <a:gd name="connsiteX2266" fmla="*/ 2460569 w 3245936"/>
              <a:gd name="connsiteY2266" fmla="*/ 257275 h 622144"/>
              <a:gd name="connsiteX2267" fmla="*/ 2426727 w 3245936"/>
              <a:gd name="connsiteY2267" fmla="*/ 101389 h 622144"/>
              <a:gd name="connsiteX2268" fmla="*/ 2425603 w 3245936"/>
              <a:gd name="connsiteY2268" fmla="*/ 101360 h 622144"/>
              <a:gd name="connsiteX2269" fmla="*/ 2425517 w 3245936"/>
              <a:gd name="connsiteY2269" fmla="*/ 101322 h 622144"/>
              <a:gd name="connsiteX2270" fmla="*/ 2423403 w 3245936"/>
              <a:gd name="connsiteY2270" fmla="*/ 99817 h 622144"/>
              <a:gd name="connsiteX2271" fmla="*/ 2278718 w 3245936"/>
              <a:gd name="connsiteY2271" fmla="*/ 169788 h 622144"/>
              <a:gd name="connsiteX2272" fmla="*/ 2278880 w 3245936"/>
              <a:gd name="connsiteY2272" fmla="*/ 171712 h 622144"/>
              <a:gd name="connsiteX2273" fmla="*/ 2278375 w 3245936"/>
              <a:gd name="connsiteY2273" fmla="*/ 172817 h 622144"/>
              <a:gd name="connsiteX2274" fmla="*/ 2366567 w 3245936"/>
              <a:gd name="connsiteY2274" fmla="*/ 242587 h 622144"/>
              <a:gd name="connsiteX2275" fmla="*/ 2369891 w 3245936"/>
              <a:gd name="connsiteY2275" fmla="*/ 241549 h 622144"/>
              <a:gd name="connsiteX2276" fmla="*/ 2369986 w 3245936"/>
              <a:gd name="connsiteY2276" fmla="*/ 241587 h 622144"/>
              <a:gd name="connsiteX2277" fmla="*/ 2424746 w 3245936"/>
              <a:gd name="connsiteY2277" fmla="*/ 100979 h 622144"/>
              <a:gd name="connsiteX2278" fmla="*/ 2423403 w 3245936"/>
              <a:gd name="connsiteY2278" fmla="*/ 99817 h 622144"/>
              <a:gd name="connsiteX2279" fmla="*/ 2429365 w 3245936"/>
              <a:gd name="connsiteY2279" fmla="*/ 99808 h 622144"/>
              <a:gd name="connsiteX2280" fmla="*/ 2427555 w 3245936"/>
              <a:gd name="connsiteY2280" fmla="*/ 101198 h 622144"/>
              <a:gd name="connsiteX2281" fmla="*/ 2461398 w 3245936"/>
              <a:gd name="connsiteY2281" fmla="*/ 257075 h 622144"/>
              <a:gd name="connsiteX2282" fmla="*/ 2462531 w 3245936"/>
              <a:gd name="connsiteY2282" fmla="*/ 257103 h 622144"/>
              <a:gd name="connsiteX2283" fmla="*/ 2463922 w 3245936"/>
              <a:gd name="connsiteY2283" fmla="*/ 257799 h 622144"/>
              <a:gd name="connsiteX2284" fmla="*/ 2554428 w 3245936"/>
              <a:gd name="connsiteY2284" fmla="*/ 165292 h 622144"/>
              <a:gd name="connsiteX2285" fmla="*/ 2553647 w 3245936"/>
              <a:gd name="connsiteY2285" fmla="*/ 162263 h 622144"/>
              <a:gd name="connsiteX2286" fmla="*/ 2553828 w 3245936"/>
              <a:gd name="connsiteY2286" fmla="*/ 161872 h 622144"/>
              <a:gd name="connsiteX2287" fmla="*/ 2145130 w 3245936"/>
              <a:gd name="connsiteY2287" fmla="*/ 92769 h 622144"/>
              <a:gd name="connsiteX2288" fmla="*/ 2141710 w 3245936"/>
              <a:gd name="connsiteY2288" fmla="*/ 94083 h 622144"/>
              <a:gd name="connsiteX2289" fmla="*/ 2120269 w 3245936"/>
              <a:gd name="connsiteY2289" fmla="*/ 175236 h 622144"/>
              <a:gd name="connsiteX2290" fmla="*/ 2122613 w 3245936"/>
              <a:gd name="connsiteY2290" fmla="*/ 177951 h 622144"/>
              <a:gd name="connsiteX2291" fmla="*/ 2271908 w 3245936"/>
              <a:gd name="connsiteY2291" fmla="*/ 170655 h 622144"/>
              <a:gd name="connsiteX2292" fmla="*/ 2271917 w 3245936"/>
              <a:gd name="connsiteY2292" fmla="*/ 170093 h 622144"/>
              <a:gd name="connsiteX2293" fmla="*/ 2272212 w 3245936"/>
              <a:gd name="connsiteY2293" fmla="*/ 169454 h 622144"/>
              <a:gd name="connsiteX2294" fmla="*/ 2139453 w 3245936"/>
              <a:gd name="connsiteY2294" fmla="*/ 92664 h 622144"/>
              <a:gd name="connsiteX2295" fmla="*/ 2041174 w 3245936"/>
              <a:gd name="connsiteY2295" fmla="*/ 149595 h 622144"/>
              <a:gd name="connsiteX2296" fmla="*/ 2041450 w 3245936"/>
              <a:gd name="connsiteY2296" fmla="*/ 151852 h 622144"/>
              <a:gd name="connsiteX2297" fmla="*/ 2041431 w 3245936"/>
              <a:gd name="connsiteY2297" fmla="*/ 151909 h 622144"/>
              <a:gd name="connsiteX2298" fmla="*/ 2115888 w 3245936"/>
              <a:gd name="connsiteY2298" fmla="*/ 177141 h 622144"/>
              <a:gd name="connsiteX2299" fmla="*/ 2119698 w 3245936"/>
              <a:gd name="connsiteY2299" fmla="*/ 175046 h 622144"/>
              <a:gd name="connsiteX2300" fmla="*/ 2141139 w 3245936"/>
              <a:gd name="connsiteY2300" fmla="*/ 93893 h 622144"/>
              <a:gd name="connsiteX2301" fmla="*/ 2139453 w 3245936"/>
              <a:gd name="connsiteY2301" fmla="*/ 92664 h 622144"/>
              <a:gd name="connsiteX2302" fmla="*/ 308500 w 3245936"/>
              <a:gd name="connsiteY2302" fmla="*/ 84901 h 622144"/>
              <a:gd name="connsiteX2303" fmla="*/ 306424 w 3245936"/>
              <a:gd name="connsiteY2303" fmla="*/ 85587 h 622144"/>
              <a:gd name="connsiteX2304" fmla="*/ 301318 w 3245936"/>
              <a:gd name="connsiteY2304" fmla="*/ 156967 h 622144"/>
              <a:gd name="connsiteX2305" fmla="*/ 301585 w 3245936"/>
              <a:gd name="connsiteY2305" fmla="*/ 156976 h 622144"/>
              <a:gd name="connsiteX2306" fmla="*/ 304281 w 3245936"/>
              <a:gd name="connsiteY2306" fmla="*/ 160701 h 622144"/>
              <a:gd name="connsiteX2307" fmla="*/ 389367 w 3245936"/>
              <a:gd name="connsiteY2307" fmla="*/ 174093 h 622144"/>
              <a:gd name="connsiteX2308" fmla="*/ 390168 w 3245936"/>
              <a:gd name="connsiteY2308" fmla="*/ 172626 h 622144"/>
              <a:gd name="connsiteX2309" fmla="*/ 303966 w 3245936"/>
              <a:gd name="connsiteY2309" fmla="*/ 84644 h 622144"/>
              <a:gd name="connsiteX2310" fmla="*/ 176284 w 3245936"/>
              <a:gd name="connsiteY2310" fmla="*/ 189409 h 622144"/>
              <a:gd name="connsiteX2311" fmla="*/ 176560 w 3245936"/>
              <a:gd name="connsiteY2311" fmla="*/ 190124 h 622144"/>
              <a:gd name="connsiteX2312" fmla="*/ 297261 w 3245936"/>
              <a:gd name="connsiteY2312" fmla="*/ 160929 h 622144"/>
              <a:gd name="connsiteX2313" fmla="*/ 297289 w 3245936"/>
              <a:gd name="connsiteY2313" fmla="*/ 159663 h 622144"/>
              <a:gd name="connsiteX2314" fmla="*/ 300737 w 3245936"/>
              <a:gd name="connsiteY2314" fmla="*/ 156957 h 622144"/>
              <a:gd name="connsiteX2315" fmla="*/ 305843 w 3245936"/>
              <a:gd name="connsiteY2315" fmla="*/ 85577 h 622144"/>
              <a:gd name="connsiteX2316" fmla="*/ 305567 w 3245936"/>
              <a:gd name="connsiteY2316" fmla="*/ 85568 h 622144"/>
              <a:gd name="connsiteX2317" fmla="*/ 303966 w 3245936"/>
              <a:gd name="connsiteY2317" fmla="*/ 84644 h 622144"/>
              <a:gd name="connsiteX2318" fmla="*/ 460776 w 3245936"/>
              <a:gd name="connsiteY2318" fmla="*/ 22169 h 622144"/>
              <a:gd name="connsiteX2319" fmla="*/ 394625 w 3245936"/>
              <a:gd name="connsiteY2319" fmla="*/ 171921 h 622144"/>
              <a:gd name="connsiteX2320" fmla="*/ 395940 w 3245936"/>
              <a:gd name="connsiteY2320" fmla="*/ 173293 h 622144"/>
              <a:gd name="connsiteX2321" fmla="*/ 467368 w 3245936"/>
              <a:gd name="connsiteY2321" fmla="*/ 145861 h 622144"/>
              <a:gd name="connsiteX2322" fmla="*/ 461519 w 3245936"/>
              <a:gd name="connsiteY2322" fmla="*/ 22283 h 622144"/>
              <a:gd name="connsiteX2323" fmla="*/ 460995 w 3245936"/>
              <a:gd name="connsiteY2323" fmla="*/ 22274 h 622144"/>
              <a:gd name="connsiteX2324" fmla="*/ 460776 w 3245936"/>
              <a:gd name="connsiteY2324" fmla="*/ 22169 h 622144"/>
              <a:gd name="connsiteX2325" fmla="*/ 463710 w 3245936"/>
              <a:gd name="connsiteY2325" fmla="*/ 21817 h 622144"/>
              <a:gd name="connsiteX2326" fmla="*/ 462415 w 3245936"/>
              <a:gd name="connsiteY2326" fmla="*/ 22322 h 622144"/>
              <a:gd name="connsiteX2327" fmla="*/ 468244 w 3245936"/>
              <a:gd name="connsiteY2327" fmla="*/ 145537 h 622144"/>
              <a:gd name="connsiteX2328" fmla="*/ 536453 w 3245936"/>
              <a:gd name="connsiteY2328" fmla="*/ 119343 h 622144"/>
              <a:gd name="connsiteX2329" fmla="*/ 536395 w 3245936"/>
              <a:gd name="connsiteY2329" fmla="*/ 117667 h 622144"/>
              <a:gd name="connsiteX2330" fmla="*/ 537434 w 3245936"/>
              <a:gd name="connsiteY2330" fmla="*/ 115952 h 622144"/>
              <a:gd name="connsiteX2331" fmla="*/ 458709 w 3245936"/>
              <a:gd name="connsiteY2331" fmla="*/ 20531 h 622144"/>
              <a:gd name="connsiteX2332" fmla="*/ 309777 w 3245936"/>
              <a:gd name="connsiteY2332" fmla="*/ 81167 h 622144"/>
              <a:gd name="connsiteX2333" fmla="*/ 309853 w 3245936"/>
              <a:gd name="connsiteY2333" fmla="*/ 82891 h 622144"/>
              <a:gd name="connsiteX2334" fmla="*/ 309024 w 3245936"/>
              <a:gd name="connsiteY2334" fmla="*/ 84406 h 622144"/>
              <a:gd name="connsiteX2335" fmla="*/ 390691 w 3245936"/>
              <a:gd name="connsiteY2335" fmla="*/ 172131 h 622144"/>
              <a:gd name="connsiteX2336" fmla="*/ 393625 w 3245936"/>
              <a:gd name="connsiteY2336" fmla="*/ 171464 h 622144"/>
              <a:gd name="connsiteX2337" fmla="*/ 393835 w 3245936"/>
              <a:gd name="connsiteY2337" fmla="*/ 171559 h 622144"/>
              <a:gd name="connsiteX2338" fmla="*/ 459986 w 3245936"/>
              <a:gd name="connsiteY2338" fmla="*/ 21817 h 622144"/>
              <a:gd name="connsiteX2339" fmla="*/ 458709 w 3245936"/>
              <a:gd name="connsiteY2339" fmla="*/ 20531 h 622144"/>
              <a:gd name="connsiteX2340" fmla="*/ 649895 w 3245936"/>
              <a:gd name="connsiteY2340" fmla="*/ 6653 h 622144"/>
              <a:gd name="connsiteX2341" fmla="*/ 647990 w 3245936"/>
              <a:gd name="connsiteY2341" fmla="*/ 7053 h 622144"/>
              <a:gd name="connsiteX2342" fmla="*/ 629274 w 3245936"/>
              <a:gd name="connsiteY2342" fmla="*/ 123849 h 622144"/>
              <a:gd name="connsiteX2343" fmla="*/ 631855 w 3245936"/>
              <a:gd name="connsiteY2343" fmla="*/ 127554 h 622144"/>
              <a:gd name="connsiteX2344" fmla="*/ 753594 w 3245936"/>
              <a:gd name="connsiteY2344" fmla="*/ 150157 h 622144"/>
              <a:gd name="connsiteX2345" fmla="*/ 754546 w 3245936"/>
              <a:gd name="connsiteY2345" fmla="*/ 148614 h 622144"/>
              <a:gd name="connsiteX2346" fmla="*/ 646066 w 3245936"/>
              <a:gd name="connsiteY2346" fmla="*/ 6434 h 622144"/>
              <a:gd name="connsiteX2347" fmla="*/ 542577 w 3245936"/>
              <a:gd name="connsiteY2347" fmla="*/ 116229 h 622144"/>
              <a:gd name="connsiteX2348" fmla="*/ 543377 w 3245936"/>
              <a:gd name="connsiteY2348" fmla="*/ 118524 h 622144"/>
              <a:gd name="connsiteX2349" fmla="*/ 624873 w 3245936"/>
              <a:gd name="connsiteY2349" fmla="*/ 126639 h 622144"/>
              <a:gd name="connsiteX2350" fmla="*/ 624873 w 3245936"/>
              <a:gd name="connsiteY2350" fmla="*/ 126487 h 622144"/>
              <a:gd name="connsiteX2351" fmla="*/ 628550 w 3245936"/>
              <a:gd name="connsiteY2351" fmla="*/ 123791 h 622144"/>
              <a:gd name="connsiteX2352" fmla="*/ 647266 w 3245936"/>
              <a:gd name="connsiteY2352" fmla="*/ 6996 h 622144"/>
              <a:gd name="connsiteX2353" fmla="*/ 646066 w 3245936"/>
              <a:gd name="connsiteY2353" fmla="*/ 6434 h 622144"/>
              <a:gd name="connsiteX2354" fmla="*/ 644704 w 3245936"/>
              <a:gd name="connsiteY2354" fmla="*/ 4310 h 622144"/>
              <a:gd name="connsiteX2355" fmla="*/ 465291 w 3245936"/>
              <a:gd name="connsiteY2355" fmla="*/ 18978 h 622144"/>
              <a:gd name="connsiteX2356" fmla="*/ 465272 w 3245936"/>
              <a:gd name="connsiteY2356" fmla="*/ 19597 h 622144"/>
              <a:gd name="connsiteX2357" fmla="*/ 464234 w 3245936"/>
              <a:gd name="connsiteY2357" fmla="*/ 21321 h 622144"/>
              <a:gd name="connsiteX2358" fmla="*/ 537967 w 3245936"/>
              <a:gd name="connsiteY2358" fmla="*/ 115457 h 622144"/>
              <a:gd name="connsiteX2359" fmla="*/ 540672 w 3245936"/>
              <a:gd name="connsiteY2359" fmla="*/ 115000 h 622144"/>
              <a:gd name="connsiteX2360" fmla="*/ 541996 w 3245936"/>
              <a:gd name="connsiteY2360" fmla="*/ 115609 h 622144"/>
              <a:gd name="connsiteX2361" fmla="*/ 645485 w 3245936"/>
              <a:gd name="connsiteY2361" fmla="*/ 5805 h 622144"/>
              <a:gd name="connsiteX2362" fmla="*/ 644704 w 3245936"/>
              <a:gd name="connsiteY2362" fmla="*/ 4310 h 622144"/>
              <a:gd name="connsiteX2363" fmla="*/ 649028 w 3245936"/>
              <a:gd name="connsiteY2363" fmla="*/ 90 h 622144"/>
              <a:gd name="connsiteX2364" fmla="*/ 651705 w 3245936"/>
              <a:gd name="connsiteY2364" fmla="*/ 4376 h 622144"/>
              <a:gd name="connsiteX2365" fmla="*/ 650657 w 3245936"/>
              <a:gd name="connsiteY2365" fmla="*/ 6101 h 622144"/>
              <a:gd name="connsiteX2366" fmla="*/ 755299 w 3245936"/>
              <a:gd name="connsiteY2366" fmla="*/ 148071 h 622144"/>
              <a:gd name="connsiteX2367" fmla="*/ 757813 w 3245936"/>
              <a:gd name="connsiteY2367" fmla="*/ 147690 h 622144"/>
              <a:gd name="connsiteX2368" fmla="*/ 760500 w 3245936"/>
              <a:gd name="connsiteY2368" fmla="*/ 151709 h 622144"/>
              <a:gd name="connsiteX2369" fmla="*/ 912433 w 3245936"/>
              <a:gd name="connsiteY2369" fmla="*/ 195181 h 622144"/>
              <a:gd name="connsiteX2370" fmla="*/ 916462 w 3245936"/>
              <a:gd name="connsiteY2370" fmla="*/ 193067 h 622144"/>
              <a:gd name="connsiteX2371" fmla="*/ 919138 w 3245936"/>
              <a:gd name="connsiteY2371" fmla="*/ 197353 h 622144"/>
              <a:gd name="connsiteX2372" fmla="*/ 919034 w 3245936"/>
              <a:gd name="connsiteY2372" fmla="*/ 197572 h 622144"/>
              <a:gd name="connsiteX2373" fmla="*/ 1034801 w 3245936"/>
              <a:gd name="connsiteY2373" fmla="*/ 246407 h 622144"/>
              <a:gd name="connsiteX2374" fmla="*/ 1038677 w 3245936"/>
              <a:gd name="connsiteY2374" fmla="*/ 244616 h 622144"/>
              <a:gd name="connsiteX2375" fmla="*/ 1040992 w 3245936"/>
              <a:gd name="connsiteY2375" fmla="*/ 246435 h 622144"/>
              <a:gd name="connsiteX2376" fmla="*/ 1134537 w 3245936"/>
              <a:gd name="connsiteY2376" fmla="*/ 207088 h 622144"/>
              <a:gd name="connsiteX2377" fmla="*/ 1134403 w 3245936"/>
              <a:gd name="connsiteY2377" fmla="*/ 205240 h 622144"/>
              <a:gd name="connsiteX2378" fmla="*/ 1138690 w 3245936"/>
              <a:gd name="connsiteY2378" fmla="*/ 202563 h 622144"/>
              <a:gd name="connsiteX2379" fmla="*/ 1141366 w 3245936"/>
              <a:gd name="connsiteY2379" fmla="*/ 206849 h 622144"/>
              <a:gd name="connsiteX2380" fmla="*/ 1141319 w 3245936"/>
              <a:gd name="connsiteY2380" fmla="*/ 206954 h 622144"/>
              <a:gd name="connsiteX2381" fmla="*/ 1271354 w 3245936"/>
              <a:gd name="connsiteY2381" fmla="*/ 257380 h 622144"/>
              <a:gd name="connsiteX2382" fmla="*/ 1275269 w 3245936"/>
              <a:gd name="connsiteY2382" fmla="*/ 255532 h 622144"/>
              <a:gd name="connsiteX2383" fmla="*/ 1277888 w 3245936"/>
              <a:gd name="connsiteY2383" fmla="*/ 258141 h 622144"/>
              <a:gd name="connsiteX2384" fmla="*/ 1403637 w 3245936"/>
              <a:gd name="connsiteY2384" fmla="*/ 240206 h 622144"/>
              <a:gd name="connsiteX2385" fmla="*/ 1403656 w 3245936"/>
              <a:gd name="connsiteY2385" fmla="*/ 239273 h 622144"/>
              <a:gd name="connsiteX2386" fmla="*/ 1407942 w 3245936"/>
              <a:gd name="connsiteY2386" fmla="*/ 236605 h 622144"/>
              <a:gd name="connsiteX2387" fmla="*/ 1410619 w 3245936"/>
              <a:gd name="connsiteY2387" fmla="*/ 240882 h 622144"/>
              <a:gd name="connsiteX2388" fmla="*/ 1410295 w 3245936"/>
              <a:gd name="connsiteY2388" fmla="*/ 241606 h 622144"/>
              <a:gd name="connsiteX2389" fmla="*/ 1491343 w 3245936"/>
              <a:gd name="connsiteY2389" fmla="*/ 290165 h 622144"/>
              <a:gd name="connsiteX2390" fmla="*/ 1495039 w 3245936"/>
              <a:gd name="connsiteY2390" fmla="*/ 288783 h 622144"/>
              <a:gd name="connsiteX2391" fmla="*/ 1497754 w 3245936"/>
              <a:gd name="connsiteY2391" fmla="*/ 291765 h 622144"/>
              <a:gd name="connsiteX2392" fmla="*/ 1563637 w 3245936"/>
              <a:gd name="connsiteY2392" fmla="*/ 290835 h 622144"/>
              <a:gd name="connsiteX2393" fmla="*/ 1696331 w 3245936"/>
              <a:gd name="connsiteY2393" fmla="*/ 240035 h 622144"/>
              <a:gd name="connsiteX2394" fmla="*/ 1696283 w 3245936"/>
              <a:gd name="connsiteY2394" fmla="*/ 238368 h 622144"/>
              <a:gd name="connsiteX2395" fmla="*/ 1700560 w 3245936"/>
              <a:gd name="connsiteY2395" fmla="*/ 235691 h 622144"/>
              <a:gd name="connsiteX2396" fmla="*/ 1703275 w 3245936"/>
              <a:gd name="connsiteY2396" fmla="*/ 238720 h 622144"/>
              <a:gd name="connsiteX2397" fmla="*/ 1850655 w 3245936"/>
              <a:gd name="connsiteY2397" fmla="*/ 238387 h 622144"/>
              <a:gd name="connsiteX2398" fmla="*/ 1885088 w 3245936"/>
              <a:gd name="connsiteY2398" fmla="*/ 208840 h 622144"/>
              <a:gd name="connsiteX2399" fmla="*/ 1884535 w 3245936"/>
              <a:gd name="connsiteY2399" fmla="*/ 206030 h 622144"/>
              <a:gd name="connsiteX2400" fmla="*/ 1888812 w 3245936"/>
              <a:gd name="connsiteY2400" fmla="*/ 203344 h 622144"/>
              <a:gd name="connsiteX2401" fmla="*/ 1891155 w 3245936"/>
              <a:gd name="connsiteY2401" fmla="*/ 205211 h 622144"/>
              <a:gd name="connsiteX2402" fmla="*/ 2034516 w 3245936"/>
              <a:gd name="connsiteY2402" fmla="*/ 151890 h 622144"/>
              <a:gd name="connsiteX2403" fmla="*/ 2034468 w 3245936"/>
              <a:gd name="connsiteY2403" fmla="*/ 150261 h 622144"/>
              <a:gd name="connsiteX2404" fmla="*/ 2038754 w 3245936"/>
              <a:gd name="connsiteY2404" fmla="*/ 147575 h 622144"/>
              <a:gd name="connsiteX2405" fmla="*/ 2040812 w 3245936"/>
              <a:gd name="connsiteY2405" fmla="*/ 148976 h 622144"/>
              <a:gd name="connsiteX2406" fmla="*/ 2139100 w 3245936"/>
              <a:gd name="connsiteY2406" fmla="*/ 92035 h 622144"/>
              <a:gd name="connsiteX2407" fmla="*/ 2138824 w 3245936"/>
              <a:gd name="connsiteY2407" fmla="*/ 89778 h 622144"/>
              <a:gd name="connsiteX2408" fmla="*/ 2143101 w 3245936"/>
              <a:gd name="connsiteY2408" fmla="*/ 87101 h 622144"/>
              <a:gd name="connsiteX2409" fmla="*/ 2145777 w 3245936"/>
              <a:gd name="connsiteY2409" fmla="*/ 91397 h 622144"/>
              <a:gd name="connsiteX2410" fmla="*/ 2145501 w 3245936"/>
              <a:gd name="connsiteY2410" fmla="*/ 92026 h 622144"/>
              <a:gd name="connsiteX2411" fmla="*/ 2272574 w 3245936"/>
              <a:gd name="connsiteY2411" fmla="*/ 168711 h 622144"/>
              <a:gd name="connsiteX2412" fmla="*/ 2276203 w 3245936"/>
              <a:gd name="connsiteY2412" fmla="*/ 167406 h 622144"/>
              <a:gd name="connsiteX2413" fmla="*/ 2278385 w 3245936"/>
              <a:gd name="connsiteY2413" fmla="*/ 168969 h 622144"/>
              <a:gd name="connsiteX2414" fmla="*/ 2423060 w 3245936"/>
              <a:gd name="connsiteY2414" fmla="*/ 98998 h 622144"/>
              <a:gd name="connsiteX2415" fmla="*/ 2422898 w 3245936"/>
              <a:gd name="connsiteY2415" fmla="*/ 97074 h 622144"/>
              <a:gd name="connsiteX2416" fmla="*/ 2427175 w 3245936"/>
              <a:gd name="connsiteY2416" fmla="*/ 94397 h 622144"/>
              <a:gd name="connsiteX2417" fmla="*/ 2429851 w 3245936"/>
              <a:gd name="connsiteY2417" fmla="*/ 98684 h 622144"/>
              <a:gd name="connsiteX2418" fmla="*/ 2429670 w 3245936"/>
              <a:gd name="connsiteY2418" fmla="*/ 99084 h 622144"/>
              <a:gd name="connsiteX2419" fmla="*/ 2554143 w 3245936"/>
              <a:gd name="connsiteY2419" fmla="*/ 161149 h 622144"/>
              <a:gd name="connsiteX2420" fmla="*/ 2557915 w 3245936"/>
              <a:gd name="connsiteY2420" fmla="*/ 159586 h 622144"/>
              <a:gd name="connsiteX2421" fmla="*/ 2560391 w 3245936"/>
              <a:gd name="connsiteY2421" fmla="*/ 161815 h 622144"/>
              <a:gd name="connsiteX2422" fmla="*/ 2625628 w 3245936"/>
              <a:gd name="connsiteY2422" fmla="*/ 142527 h 622144"/>
              <a:gd name="connsiteX2423" fmla="*/ 2625618 w 3245936"/>
              <a:gd name="connsiteY2423" fmla="*/ 140975 h 622144"/>
              <a:gd name="connsiteX2424" fmla="*/ 2629905 w 3245936"/>
              <a:gd name="connsiteY2424" fmla="*/ 138298 h 622144"/>
              <a:gd name="connsiteX2425" fmla="*/ 2632572 w 3245936"/>
              <a:gd name="connsiteY2425" fmla="*/ 142575 h 622144"/>
              <a:gd name="connsiteX2426" fmla="*/ 2632124 w 3245936"/>
              <a:gd name="connsiteY2426" fmla="*/ 143584 h 622144"/>
              <a:gd name="connsiteX2427" fmla="*/ 2760121 w 3245936"/>
              <a:gd name="connsiteY2427" fmla="*/ 243035 h 622144"/>
              <a:gd name="connsiteX2428" fmla="*/ 2763407 w 3245936"/>
              <a:gd name="connsiteY2428" fmla="*/ 242025 h 622144"/>
              <a:gd name="connsiteX2429" fmla="*/ 2766093 w 3245936"/>
              <a:gd name="connsiteY2429" fmla="*/ 245940 h 622144"/>
              <a:gd name="connsiteX2430" fmla="*/ 2922027 w 3245936"/>
              <a:gd name="connsiteY2430" fmla="*/ 284735 h 622144"/>
              <a:gd name="connsiteX2431" fmla="*/ 2926103 w 3245936"/>
              <a:gd name="connsiteY2431" fmla="*/ 282526 h 622144"/>
              <a:gd name="connsiteX2432" fmla="*/ 2928428 w 3245936"/>
              <a:gd name="connsiteY2432" fmla="*/ 284374 h 622144"/>
              <a:gd name="connsiteX2433" fmla="*/ 3059463 w 3245936"/>
              <a:gd name="connsiteY2433" fmla="*/ 234101 h 622144"/>
              <a:gd name="connsiteX2434" fmla="*/ 3059396 w 3245936"/>
              <a:gd name="connsiteY2434" fmla="*/ 232415 h 622144"/>
              <a:gd name="connsiteX2435" fmla="*/ 3063683 w 3245936"/>
              <a:gd name="connsiteY2435" fmla="*/ 229729 h 622144"/>
              <a:gd name="connsiteX2436" fmla="*/ 3066350 w 3245936"/>
              <a:gd name="connsiteY2436" fmla="*/ 234024 h 622144"/>
              <a:gd name="connsiteX2437" fmla="*/ 3065940 w 3245936"/>
              <a:gd name="connsiteY2437" fmla="*/ 234958 h 622144"/>
              <a:gd name="connsiteX2438" fmla="*/ 3177611 w 3245936"/>
              <a:gd name="connsiteY2438" fmla="*/ 316254 h 622144"/>
              <a:gd name="connsiteX2439" fmla="*/ 3181002 w 3245936"/>
              <a:gd name="connsiteY2439" fmla="*/ 315149 h 622144"/>
              <a:gd name="connsiteX2440" fmla="*/ 3183679 w 3245936"/>
              <a:gd name="connsiteY2440" fmla="*/ 319435 h 622144"/>
              <a:gd name="connsiteX2441" fmla="*/ 3182535 w 3245936"/>
              <a:gd name="connsiteY2441" fmla="*/ 321245 h 622144"/>
              <a:gd name="connsiteX2442" fmla="*/ 3240524 w 3245936"/>
              <a:gd name="connsiteY2442" fmla="*/ 399921 h 622144"/>
              <a:gd name="connsiteX2443" fmla="*/ 3243172 w 3245936"/>
              <a:gd name="connsiteY2443" fmla="*/ 399502 h 622144"/>
              <a:gd name="connsiteX2444" fmla="*/ 3245839 w 3245936"/>
              <a:gd name="connsiteY2444" fmla="*/ 403769 h 622144"/>
              <a:gd name="connsiteX2445" fmla="*/ 3241562 w 3245936"/>
              <a:gd name="connsiteY2445" fmla="*/ 406455 h 622144"/>
              <a:gd name="connsiteX2446" fmla="*/ 3238990 w 3245936"/>
              <a:gd name="connsiteY2446" fmla="*/ 403969 h 622144"/>
              <a:gd name="connsiteX2447" fmla="*/ 3076132 w 3245936"/>
              <a:gd name="connsiteY2447" fmla="*/ 430716 h 622144"/>
              <a:gd name="connsiteX2448" fmla="*/ 3076113 w 3245936"/>
              <a:gd name="connsiteY2448" fmla="*/ 431649 h 622144"/>
              <a:gd name="connsiteX2449" fmla="*/ 3071817 w 3245936"/>
              <a:gd name="connsiteY2449" fmla="*/ 434326 h 622144"/>
              <a:gd name="connsiteX2450" fmla="*/ 3070217 w 3245936"/>
              <a:gd name="connsiteY2450" fmla="*/ 433392 h 622144"/>
              <a:gd name="connsiteX2451" fmla="*/ 2942525 w 3245936"/>
              <a:gd name="connsiteY2451" fmla="*/ 538148 h 622144"/>
              <a:gd name="connsiteX2452" fmla="*/ 2942991 w 3245936"/>
              <a:gd name="connsiteY2452" fmla="*/ 540863 h 622144"/>
              <a:gd name="connsiteX2453" fmla="*/ 2938705 w 3245936"/>
              <a:gd name="connsiteY2453" fmla="*/ 543539 h 622144"/>
              <a:gd name="connsiteX2454" fmla="*/ 2936419 w 3245936"/>
              <a:gd name="connsiteY2454" fmla="*/ 541787 h 622144"/>
              <a:gd name="connsiteX2455" fmla="*/ 2787477 w 3245936"/>
              <a:gd name="connsiteY2455" fmla="*/ 602423 h 622144"/>
              <a:gd name="connsiteX2456" fmla="*/ 2787562 w 3245936"/>
              <a:gd name="connsiteY2456" fmla="*/ 604147 h 622144"/>
              <a:gd name="connsiteX2457" fmla="*/ 2783276 w 3245936"/>
              <a:gd name="connsiteY2457" fmla="*/ 606823 h 622144"/>
              <a:gd name="connsiteX2458" fmla="*/ 2780619 w 3245936"/>
              <a:gd name="connsiteY2458" fmla="*/ 604099 h 622144"/>
              <a:gd name="connsiteX2459" fmla="*/ 2601206 w 3245936"/>
              <a:gd name="connsiteY2459" fmla="*/ 618758 h 622144"/>
              <a:gd name="connsiteX2460" fmla="*/ 2601187 w 3245936"/>
              <a:gd name="connsiteY2460" fmla="*/ 619368 h 622144"/>
              <a:gd name="connsiteX2461" fmla="*/ 2596901 w 3245936"/>
              <a:gd name="connsiteY2461" fmla="*/ 622054 h 622144"/>
              <a:gd name="connsiteX2462" fmla="*/ 2594214 w 3245936"/>
              <a:gd name="connsiteY2462" fmla="*/ 617758 h 622144"/>
              <a:gd name="connsiteX2463" fmla="*/ 2595272 w 3245936"/>
              <a:gd name="connsiteY2463" fmla="*/ 616034 h 622144"/>
              <a:gd name="connsiteX2464" fmla="*/ 2490620 w 3245936"/>
              <a:gd name="connsiteY2464" fmla="*/ 474064 h 622144"/>
              <a:gd name="connsiteX2465" fmla="*/ 2488106 w 3245936"/>
              <a:gd name="connsiteY2465" fmla="*/ 474445 h 622144"/>
              <a:gd name="connsiteX2466" fmla="*/ 2485420 w 3245936"/>
              <a:gd name="connsiteY2466" fmla="*/ 470416 h 622144"/>
              <a:gd name="connsiteX2467" fmla="*/ 2333496 w 3245936"/>
              <a:gd name="connsiteY2467" fmla="*/ 426944 h 622144"/>
              <a:gd name="connsiteX2468" fmla="*/ 2329458 w 3245936"/>
              <a:gd name="connsiteY2468" fmla="*/ 429058 h 622144"/>
              <a:gd name="connsiteX2469" fmla="*/ 2326791 w 3245936"/>
              <a:gd name="connsiteY2469" fmla="*/ 424782 h 622144"/>
              <a:gd name="connsiteX2470" fmla="*/ 2326886 w 3245936"/>
              <a:gd name="connsiteY2470" fmla="*/ 424572 h 622144"/>
              <a:gd name="connsiteX2471" fmla="*/ 2211119 w 3245936"/>
              <a:gd name="connsiteY2471" fmla="*/ 375728 h 622144"/>
              <a:gd name="connsiteX2472" fmla="*/ 2207242 w 3245936"/>
              <a:gd name="connsiteY2472" fmla="*/ 377518 h 622144"/>
              <a:gd name="connsiteX2473" fmla="*/ 2204937 w 3245936"/>
              <a:gd name="connsiteY2473" fmla="*/ 375709 h 622144"/>
              <a:gd name="connsiteX2474" fmla="*/ 2111392 w 3245936"/>
              <a:gd name="connsiteY2474" fmla="*/ 415056 h 622144"/>
              <a:gd name="connsiteX2475" fmla="*/ 2111516 w 3245936"/>
              <a:gd name="connsiteY2475" fmla="*/ 416904 h 622144"/>
              <a:gd name="connsiteX2476" fmla="*/ 2107230 w 3245936"/>
              <a:gd name="connsiteY2476" fmla="*/ 419590 h 622144"/>
              <a:gd name="connsiteX2477" fmla="*/ 2104553 w 3245936"/>
              <a:gd name="connsiteY2477" fmla="*/ 415295 h 622144"/>
              <a:gd name="connsiteX2478" fmla="*/ 2104601 w 3245936"/>
              <a:gd name="connsiteY2478" fmla="*/ 415199 h 622144"/>
              <a:gd name="connsiteX2479" fmla="*/ 1974575 w 3245936"/>
              <a:gd name="connsiteY2479" fmla="*/ 364764 h 622144"/>
              <a:gd name="connsiteX2480" fmla="*/ 1970670 w 3245936"/>
              <a:gd name="connsiteY2480" fmla="*/ 366603 h 622144"/>
              <a:gd name="connsiteX2481" fmla="*/ 1968050 w 3245936"/>
              <a:gd name="connsiteY2481" fmla="*/ 364003 h 622144"/>
              <a:gd name="connsiteX2482" fmla="*/ 1842301 w 3245936"/>
              <a:gd name="connsiteY2482" fmla="*/ 381938 h 622144"/>
              <a:gd name="connsiteX2483" fmla="*/ 1842273 w 3245936"/>
              <a:gd name="connsiteY2483" fmla="*/ 382871 h 622144"/>
              <a:gd name="connsiteX2484" fmla="*/ 1837996 w 3245936"/>
              <a:gd name="connsiteY2484" fmla="*/ 385548 h 622144"/>
              <a:gd name="connsiteX2485" fmla="*/ 1835320 w 3245936"/>
              <a:gd name="connsiteY2485" fmla="*/ 381262 h 622144"/>
              <a:gd name="connsiteX2486" fmla="*/ 1835643 w 3245936"/>
              <a:gd name="connsiteY2486" fmla="*/ 380547 h 622144"/>
              <a:gd name="connsiteX2487" fmla="*/ 1754595 w 3245936"/>
              <a:gd name="connsiteY2487" fmla="*/ 331979 h 622144"/>
              <a:gd name="connsiteX2488" fmla="*/ 1750900 w 3245936"/>
              <a:gd name="connsiteY2488" fmla="*/ 333361 h 622144"/>
              <a:gd name="connsiteX2489" fmla="*/ 1748194 w 3245936"/>
              <a:gd name="connsiteY2489" fmla="*/ 330379 h 622144"/>
              <a:gd name="connsiteX2490" fmla="*/ 1682423 w 3245936"/>
              <a:gd name="connsiteY2490" fmla="*/ 331311 h 622144"/>
              <a:gd name="connsiteX2491" fmla="*/ 1549655 w 3245936"/>
              <a:gd name="connsiteY2491" fmla="*/ 382148 h 622144"/>
              <a:gd name="connsiteX2492" fmla="*/ 1549703 w 3245936"/>
              <a:gd name="connsiteY2492" fmla="*/ 383814 h 622144"/>
              <a:gd name="connsiteX2493" fmla="*/ 1545417 w 3245936"/>
              <a:gd name="connsiteY2493" fmla="*/ 386481 h 622144"/>
              <a:gd name="connsiteX2494" fmla="*/ 1542702 w 3245936"/>
              <a:gd name="connsiteY2494" fmla="*/ 383452 h 622144"/>
              <a:gd name="connsiteX2495" fmla="*/ 1395331 w 3245936"/>
              <a:gd name="connsiteY2495" fmla="*/ 383795 h 622144"/>
              <a:gd name="connsiteX2496" fmla="*/ 1360889 w 3245936"/>
              <a:gd name="connsiteY2496" fmla="*/ 413342 h 622144"/>
              <a:gd name="connsiteX2497" fmla="*/ 1361451 w 3245936"/>
              <a:gd name="connsiteY2497" fmla="*/ 416152 h 622144"/>
              <a:gd name="connsiteX2498" fmla="*/ 1357165 w 3245936"/>
              <a:gd name="connsiteY2498" fmla="*/ 418828 h 622144"/>
              <a:gd name="connsiteX2499" fmla="*/ 1354831 w 3245936"/>
              <a:gd name="connsiteY2499" fmla="*/ 416971 h 622144"/>
              <a:gd name="connsiteX2500" fmla="*/ 1211470 w 3245936"/>
              <a:gd name="connsiteY2500" fmla="*/ 470292 h 622144"/>
              <a:gd name="connsiteX2501" fmla="*/ 1211518 w 3245936"/>
              <a:gd name="connsiteY2501" fmla="*/ 471911 h 622144"/>
              <a:gd name="connsiteX2502" fmla="*/ 1207222 w 3245936"/>
              <a:gd name="connsiteY2502" fmla="*/ 474597 h 622144"/>
              <a:gd name="connsiteX2503" fmla="*/ 1205165 w 3245936"/>
              <a:gd name="connsiteY2503" fmla="*/ 473197 h 622144"/>
              <a:gd name="connsiteX2504" fmla="*/ 1106876 w 3245936"/>
              <a:gd name="connsiteY2504" fmla="*/ 530128 h 622144"/>
              <a:gd name="connsiteX2505" fmla="*/ 1107152 w 3245936"/>
              <a:gd name="connsiteY2505" fmla="*/ 532385 h 622144"/>
              <a:gd name="connsiteX2506" fmla="*/ 1102866 w 3245936"/>
              <a:gd name="connsiteY2506" fmla="*/ 535071 h 622144"/>
              <a:gd name="connsiteX2507" fmla="*/ 1100190 w 3245936"/>
              <a:gd name="connsiteY2507" fmla="*/ 530776 h 622144"/>
              <a:gd name="connsiteX2508" fmla="*/ 1100485 w 3245936"/>
              <a:gd name="connsiteY2508" fmla="*/ 530147 h 622144"/>
              <a:gd name="connsiteX2509" fmla="*/ 973393 w 3245936"/>
              <a:gd name="connsiteY2509" fmla="*/ 453452 h 622144"/>
              <a:gd name="connsiteX2510" fmla="*/ 969783 w 3245936"/>
              <a:gd name="connsiteY2510" fmla="*/ 454766 h 622144"/>
              <a:gd name="connsiteX2511" fmla="*/ 967602 w 3245936"/>
              <a:gd name="connsiteY2511" fmla="*/ 453204 h 622144"/>
              <a:gd name="connsiteX2512" fmla="*/ 822917 w 3245936"/>
              <a:gd name="connsiteY2512" fmla="*/ 523175 h 622144"/>
              <a:gd name="connsiteX2513" fmla="*/ 823079 w 3245936"/>
              <a:gd name="connsiteY2513" fmla="*/ 525099 h 622144"/>
              <a:gd name="connsiteX2514" fmla="*/ 818793 w 3245936"/>
              <a:gd name="connsiteY2514" fmla="*/ 527785 h 622144"/>
              <a:gd name="connsiteX2515" fmla="*/ 816116 w 3245936"/>
              <a:gd name="connsiteY2515" fmla="*/ 523489 h 622144"/>
              <a:gd name="connsiteX2516" fmla="*/ 816297 w 3245936"/>
              <a:gd name="connsiteY2516" fmla="*/ 523098 h 622144"/>
              <a:gd name="connsiteX2517" fmla="*/ 691824 w 3245936"/>
              <a:gd name="connsiteY2517" fmla="*/ 461034 h 622144"/>
              <a:gd name="connsiteX2518" fmla="*/ 688052 w 3245936"/>
              <a:gd name="connsiteY2518" fmla="*/ 462596 h 622144"/>
              <a:gd name="connsiteX2519" fmla="*/ 685576 w 3245936"/>
              <a:gd name="connsiteY2519" fmla="*/ 460357 h 622144"/>
              <a:gd name="connsiteX2520" fmla="*/ 620339 w 3245936"/>
              <a:gd name="connsiteY2520" fmla="*/ 479636 h 622144"/>
              <a:gd name="connsiteX2521" fmla="*/ 620349 w 3245936"/>
              <a:gd name="connsiteY2521" fmla="*/ 481198 h 622144"/>
              <a:gd name="connsiteX2522" fmla="*/ 616062 w 3245936"/>
              <a:gd name="connsiteY2522" fmla="*/ 483865 h 622144"/>
              <a:gd name="connsiteX2523" fmla="*/ 613386 w 3245936"/>
              <a:gd name="connsiteY2523" fmla="*/ 479588 h 622144"/>
              <a:gd name="connsiteX2524" fmla="*/ 613843 w 3245936"/>
              <a:gd name="connsiteY2524" fmla="*/ 478579 h 622144"/>
              <a:gd name="connsiteX2525" fmla="*/ 485846 w 3245936"/>
              <a:gd name="connsiteY2525" fmla="*/ 379147 h 622144"/>
              <a:gd name="connsiteX2526" fmla="*/ 482560 w 3245936"/>
              <a:gd name="connsiteY2526" fmla="*/ 380138 h 622144"/>
              <a:gd name="connsiteX2527" fmla="*/ 479874 w 3245936"/>
              <a:gd name="connsiteY2527" fmla="*/ 376233 h 622144"/>
              <a:gd name="connsiteX2528" fmla="*/ 323940 w 3245936"/>
              <a:gd name="connsiteY2528" fmla="*/ 337428 h 622144"/>
              <a:gd name="connsiteX2529" fmla="*/ 319864 w 3245936"/>
              <a:gd name="connsiteY2529" fmla="*/ 339637 h 622144"/>
              <a:gd name="connsiteX2530" fmla="*/ 317530 w 3245936"/>
              <a:gd name="connsiteY2530" fmla="*/ 337799 h 622144"/>
              <a:gd name="connsiteX2531" fmla="*/ 186504 w 3245936"/>
              <a:gd name="connsiteY2531" fmla="*/ 388072 h 622144"/>
              <a:gd name="connsiteX2532" fmla="*/ 186561 w 3245936"/>
              <a:gd name="connsiteY2532" fmla="*/ 389748 h 622144"/>
              <a:gd name="connsiteX2533" fmla="*/ 182275 w 3245936"/>
              <a:gd name="connsiteY2533" fmla="*/ 392434 h 622144"/>
              <a:gd name="connsiteX2534" fmla="*/ 179598 w 3245936"/>
              <a:gd name="connsiteY2534" fmla="*/ 388148 h 622144"/>
              <a:gd name="connsiteX2535" fmla="*/ 180017 w 3245936"/>
              <a:gd name="connsiteY2535" fmla="*/ 387215 h 622144"/>
              <a:gd name="connsiteX2536" fmla="*/ 68337 w 3245936"/>
              <a:gd name="connsiteY2536" fmla="*/ 305909 h 622144"/>
              <a:gd name="connsiteX2537" fmla="*/ 64946 w 3245936"/>
              <a:gd name="connsiteY2537" fmla="*/ 307014 h 622144"/>
              <a:gd name="connsiteX2538" fmla="*/ 62269 w 3245936"/>
              <a:gd name="connsiteY2538" fmla="*/ 302728 h 622144"/>
              <a:gd name="connsiteX2539" fmla="*/ 63412 w 3245936"/>
              <a:gd name="connsiteY2539" fmla="*/ 300918 h 622144"/>
              <a:gd name="connsiteX2540" fmla="*/ 5434 w 3245936"/>
              <a:gd name="connsiteY2540" fmla="*/ 222251 h 622144"/>
              <a:gd name="connsiteX2541" fmla="*/ 2776 w 3245936"/>
              <a:gd name="connsiteY2541" fmla="*/ 222670 h 622144"/>
              <a:gd name="connsiteX2542" fmla="*/ 90 w 3245936"/>
              <a:gd name="connsiteY2542" fmla="*/ 218394 h 622144"/>
              <a:gd name="connsiteX2543" fmla="*/ 4386 w 3245936"/>
              <a:gd name="connsiteY2543" fmla="*/ 215708 h 622144"/>
              <a:gd name="connsiteX2544" fmla="*/ 6948 w 3245936"/>
              <a:gd name="connsiteY2544" fmla="*/ 218184 h 622144"/>
              <a:gd name="connsiteX2545" fmla="*/ 169797 w 3245936"/>
              <a:gd name="connsiteY2545" fmla="*/ 191447 h 622144"/>
              <a:gd name="connsiteX2546" fmla="*/ 169826 w 3245936"/>
              <a:gd name="connsiteY2546" fmla="*/ 190514 h 622144"/>
              <a:gd name="connsiteX2547" fmla="*/ 174112 w 3245936"/>
              <a:gd name="connsiteY2547" fmla="*/ 187837 h 622144"/>
              <a:gd name="connsiteX2548" fmla="*/ 175722 w 3245936"/>
              <a:gd name="connsiteY2548" fmla="*/ 188761 h 622144"/>
              <a:gd name="connsiteX2549" fmla="*/ 303404 w 3245936"/>
              <a:gd name="connsiteY2549" fmla="*/ 83996 h 622144"/>
              <a:gd name="connsiteX2550" fmla="*/ 302938 w 3245936"/>
              <a:gd name="connsiteY2550" fmla="*/ 81291 h 622144"/>
              <a:gd name="connsiteX2551" fmla="*/ 307224 w 3245936"/>
              <a:gd name="connsiteY2551" fmla="*/ 78614 h 622144"/>
              <a:gd name="connsiteX2552" fmla="*/ 309510 w 3245936"/>
              <a:gd name="connsiteY2552" fmla="*/ 80367 h 622144"/>
              <a:gd name="connsiteX2553" fmla="*/ 458443 w 3245936"/>
              <a:gd name="connsiteY2553" fmla="*/ 19731 h 622144"/>
              <a:gd name="connsiteX2554" fmla="*/ 458367 w 3245936"/>
              <a:gd name="connsiteY2554" fmla="*/ 18007 h 622144"/>
              <a:gd name="connsiteX2555" fmla="*/ 462653 w 3245936"/>
              <a:gd name="connsiteY2555" fmla="*/ 15330 h 622144"/>
              <a:gd name="connsiteX2556" fmla="*/ 465320 w 3245936"/>
              <a:gd name="connsiteY2556" fmla="*/ 18054 h 622144"/>
              <a:gd name="connsiteX2557" fmla="*/ 644733 w 3245936"/>
              <a:gd name="connsiteY2557" fmla="*/ 3386 h 622144"/>
              <a:gd name="connsiteX2558" fmla="*/ 644742 w 3245936"/>
              <a:gd name="connsiteY2558" fmla="*/ 2776 h 622144"/>
              <a:gd name="connsiteX2559" fmla="*/ 649028 w 3245936"/>
              <a:gd name="connsiteY2559" fmla="*/ 90 h 622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</a:cxnLst>
            <a:rect l="l" t="t" r="r" b="b"/>
            <a:pathLst>
              <a:path w="3245936" h="622144">
                <a:moveTo>
                  <a:pt x="2703923" y="506554"/>
                </a:moveTo>
                <a:lnTo>
                  <a:pt x="2600434" y="616358"/>
                </a:lnTo>
                <a:cubicBezTo>
                  <a:pt x="2600796" y="616786"/>
                  <a:pt x="2601082" y="617272"/>
                  <a:pt x="2601206" y="617853"/>
                </a:cubicBezTo>
                <a:lnTo>
                  <a:pt x="2780628" y="603185"/>
                </a:lnTo>
                <a:cubicBezTo>
                  <a:pt x="2780647" y="602985"/>
                  <a:pt x="2780600" y="602766"/>
                  <a:pt x="2780647" y="602566"/>
                </a:cubicBezTo>
                <a:cubicBezTo>
                  <a:pt x="2780800" y="601861"/>
                  <a:pt x="2781200" y="601318"/>
                  <a:pt x="2781685" y="600842"/>
                </a:cubicBezTo>
                <a:lnTo>
                  <a:pt x="2707962" y="506706"/>
                </a:lnTo>
                <a:cubicBezTo>
                  <a:pt x="2707181" y="507192"/>
                  <a:pt x="2706219" y="507382"/>
                  <a:pt x="2705247" y="507163"/>
                </a:cubicBezTo>
                <a:cubicBezTo>
                  <a:pt x="2704752" y="507059"/>
                  <a:pt x="2704314" y="506839"/>
                  <a:pt x="2703923" y="506554"/>
                </a:cubicBezTo>
                <a:close/>
                <a:moveTo>
                  <a:pt x="2621056" y="495514"/>
                </a:moveTo>
                <a:cubicBezTo>
                  <a:pt x="2621046" y="495562"/>
                  <a:pt x="2621075" y="495629"/>
                  <a:pt x="2621056" y="495676"/>
                </a:cubicBezTo>
                <a:cubicBezTo>
                  <a:pt x="2620665" y="497391"/>
                  <a:pt x="2619084" y="498467"/>
                  <a:pt x="2617379" y="498372"/>
                </a:cubicBezTo>
                <a:lnTo>
                  <a:pt x="2598663" y="615167"/>
                </a:lnTo>
                <a:cubicBezTo>
                  <a:pt x="2599101" y="615282"/>
                  <a:pt x="2599510" y="615472"/>
                  <a:pt x="2599882" y="615720"/>
                </a:cubicBezTo>
                <a:lnTo>
                  <a:pt x="2703371" y="505934"/>
                </a:lnTo>
                <a:cubicBezTo>
                  <a:pt x="2702828" y="505287"/>
                  <a:pt x="2702561" y="504496"/>
                  <a:pt x="2702571" y="503649"/>
                </a:cubicBezTo>
                <a:close/>
                <a:moveTo>
                  <a:pt x="2777676" y="476626"/>
                </a:moveTo>
                <a:lnTo>
                  <a:pt x="2709486" y="502820"/>
                </a:lnTo>
                <a:cubicBezTo>
                  <a:pt x="2709619" y="503344"/>
                  <a:pt x="2709677" y="503915"/>
                  <a:pt x="2709524" y="504487"/>
                </a:cubicBezTo>
                <a:cubicBezTo>
                  <a:pt x="2709372" y="505201"/>
                  <a:pt x="2708972" y="505744"/>
                  <a:pt x="2708486" y="506211"/>
                </a:cubicBezTo>
                <a:lnTo>
                  <a:pt x="2782209" y="600356"/>
                </a:lnTo>
                <a:cubicBezTo>
                  <a:pt x="2782619" y="600099"/>
                  <a:pt x="2783038" y="599927"/>
                  <a:pt x="2783505" y="599851"/>
                </a:cubicBezTo>
                <a:close/>
                <a:moveTo>
                  <a:pt x="2492335" y="472006"/>
                </a:moveTo>
                <a:cubicBezTo>
                  <a:pt x="2492154" y="472597"/>
                  <a:pt x="2491811" y="473111"/>
                  <a:pt x="2491373" y="473530"/>
                </a:cubicBezTo>
                <a:lnTo>
                  <a:pt x="2596024" y="615510"/>
                </a:lnTo>
                <a:cubicBezTo>
                  <a:pt x="2596586" y="615196"/>
                  <a:pt x="2597243" y="615062"/>
                  <a:pt x="2597920" y="615120"/>
                </a:cubicBezTo>
                <a:lnTo>
                  <a:pt x="2616646" y="498305"/>
                </a:lnTo>
                <a:cubicBezTo>
                  <a:pt x="2614979" y="497857"/>
                  <a:pt x="2613931" y="496295"/>
                  <a:pt x="2614065" y="494600"/>
                </a:cubicBezTo>
                <a:close/>
                <a:moveTo>
                  <a:pt x="2688226" y="466025"/>
                </a:moveTo>
                <a:lnTo>
                  <a:pt x="2620961" y="493933"/>
                </a:lnTo>
                <a:cubicBezTo>
                  <a:pt x="2621046" y="494247"/>
                  <a:pt x="2621085" y="494590"/>
                  <a:pt x="2621065" y="494905"/>
                </a:cubicBezTo>
                <a:lnTo>
                  <a:pt x="2702571" y="503029"/>
                </a:lnTo>
                <a:cubicBezTo>
                  <a:pt x="2702580" y="502982"/>
                  <a:pt x="2702561" y="502925"/>
                  <a:pt x="2702571" y="502868"/>
                </a:cubicBezTo>
                <a:cubicBezTo>
                  <a:pt x="2702819" y="501877"/>
                  <a:pt x="2703457" y="501086"/>
                  <a:pt x="2704295" y="500591"/>
                </a:cubicBezTo>
                <a:close/>
                <a:moveTo>
                  <a:pt x="2552524" y="451432"/>
                </a:moveTo>
                <a:lnTo>
                  <a:pt x="2492468" y="470368"/>
                </a:lnTo>
                <a:cubicBezTo>
                  <a:pt x="2492516" y="470654"/>
                  <a:pt x="2492468" y="470959"/>
                  <a:pt x="2492440" y="471273"/>
                </a:cubicBezTo>
                <a:lnTo>
                  <a:pt x="2614179" y="493866"/>
                </a:lnTo>
                <a:cubicBezTo>
                  <a:pt x="2614245" y="493657"/>
                  <a:pt x="2614350" y="493466"/>
                  <a:pt x="2614445" y="493276"/>
                </a:cubicBezTo>
                <a:close/>
                <a:moveTo>
                  <a:pt x="2855228" y="450032"/>
                </a:moveTo>
                <a:cubicBezTo>
                  <a:pt x="2854418" y="450642"/>
                  <a:pt x="2853371" y="450937"/>
                  <a:pt x="2852294" y="450690"/>
                </a:cubicBezTo>
                <a:cubicBezTo>
                  <a:pt x="2852228" y="450671"/>
                  <a:pt x="2852170" y="450613"/>
                  <a:pt x="2852094" y="450594"/>
                </a:cubicBezTo>
                <a:lnTo>
                  <a:pt x="2785953" y="600346"/>
                </a:lnTo>
                <a:cubicBezTo>
                  <a:pt x="2786476" y="600661"/>
                  <a:pt x="2786924" y="601089"/>
                  <a:pt x="2787210" y="601642"/>
                </a:cubicBezTo>
                <a:lnTo>
                  <a:pt x="2936153" y="540996"/>
                </a:lnTo>
                <a:cubicBezTo>
                  <a:pt x="2935991" y="540434"/>
                  <a:pt x="2935933" y="539863"/>
                  <a:pt x="2936076" y="539263"/>
                </a:cubicBezTo>
                <a:cubicBezTo>
                  <a:pt x="2936200" y="538691"/>
                  <a:pt x="2936524" y="538186"/>
                  <a:pt x="2936896" y="537758"/>
                </a:cubicBezTo>
                <a:close/>
                <a:moveTo>
                  <a:pt x="2849989" y="448851"/>
                </a:moveTo>
                <a:lnTo>
                  <a:pt x="2778561" y="476283"/>
                </a:lnTo>
                <a:lnTo>
                  <a:pt x="2784400" y="599870"/>
                </a:lnTo>
                <a:cubicBezTo>
                  <a:pt x="2784581" y="599889"/>
                  <a:pt x="2784752" y="599842"/>
                  <a:pt x="2784924" y="599889"/>
                </a:cubicBezTo>
                <a:cubicBezTo>
                  <a:pt x="2785019" y="599908"/>
                  <a:pt x="2785067" y="599956"/>
                  <a:pt x="2785143" y="599984"/>
                </a:cubicBezTo>
                <a:lnTo>
                  <a:pt x="2851294" y="450232"/>
                </a:lnTo>
                <a:cubicBezTo>
                  <a:pt x="2850723" y="449880"/>
                  <a:pt x="2850275" y="449423"/>
                  <a:pt x="2849989" y="448851"/>
                </a:cubicBezTo>
                <a:close/>
                <a:moveTo>
                  <a:pt x="2856571" y="448061"/>
                </a:moveTo>
                <a:cubicBezTo>
                  <a:pt x="2856438" y="448642"/>
                  <a:pt x="2856133" y="449108"/>
                  <a:pt x="2855771" y="449518"/>
                </a:cubicBezTo>
                <a:lnTo>
                  <a:pt x="2937438" y="537262"/>
                </a:lnTo>
                <a:cubicBezTo>
                  <a:pt x="2938019" y="536805"/>
                  <a:pt x="2938753" y="536586"/>
                  <a:pt x="2939534" y="536567"/>
                </a:cubicBezTo>
                <a:lnTo>
                  <a:pt x="2944630" y="465187"/>
                </a:lnTo>
                <a:cubicBezTo>
                  <a:pt x="2944534" y="465187"/>
                  <a:pt x="2944458" y="465206"/>
                  <a:pt x="2944363" y="465187"/>
                </a:cubicBezTo>
                <a:cubicBezTo>
                  <a:pt x="2942629" y="464787"/>
                  <a:pt x="2941553" y="463177"/>
                  <a:pt x="2941667" y="461453"/>
                </a:cubicBezTo>
                <a:close/>
                <a:moveTo>
                  <a:pt x="2570259" y="445841"/>
                </a:moveTo>
                <a:lnTo>
                  <a:pt x="2553533" y="451109"/>
                </a:lnTo>
                <a:lnTo>
                  <a:pt x="2614846" y="492504"/>
                </a:lnTo>
                <a:close/>
                <a:moveTo>
                  <a:pt x="1130051" y="445003"/>
                </a:moveTo>
                <a:cubicBezTo>
                  <a:pt x="1129403" y="446498"/>
                  <a:pt x="1127869" y="447394"/>
                  <a:pt x="1126231" y="447108"/>
                </a:cubicBezTo>
                <a:lnTo>
                  <a:pt x="1104800" y="528270"/>
                </a:lnTo>
                <a:cubicBezTo>
                  <a:pt x="1105486" y="528509"/>
                  <a:pt x="1106067" y="528928"/>
                  <a:pt x="1106476" y="529499"/>
                </a:cubicBezTo>
                <a:lnTo>
                  <a:pt x="1204774" y="472540"/>
                </a:lnTo>
                <a:cubicBezTo>
                  <a:pt x="1204460" y="471854"/>
                  <a:pt x="1204307" y="471092"/>
                  <a:pt x="1204488" y="470301"/>
                </a:cubicBezTo>
                <a:cubicBezTo>
                  <a:pt x="1204498" y="470273"/>
                  <a:pt x="1204507" y="470254"/>
                  <a:pt x="1204507" y="470235"/>
                </a:cubicBezTo>
                <a:close/>
                <a:moveTo>
                  <a:pt x="1123316" y="444203"/>
                </a:moveTo>
                <a:lnTo>
                  <a:pt x="974031" y="451509"/>
                </a:lnTo>
                <a:cubicBezTo>
                  <a:pt x="974012" y="451709"/>
                  <a:pt x="974050" y="451870"/>
                  <a:pt x="974002" y="452061"/>
                </a:cubicBezTo>
                <a:cubicBezTo>
                  <a:pt x="973955" y="452290"/>
                  <a:pt x="973812" y="452490"/>
                  <a:pt x="973717" y="452690"/>
                </a:cubicBezTo>
                <a:lnTo>
                  <a:pt x="1100799" y="529376"/>
                </a:lnTo>
                <a:cubicBezTo>
                  <a:pt x="1101599" y="528366"/>
                  <a:pt x="1102885" y="527851"/>
                  <a:pt x="1104228" y="528070"/>
                </a:cubicBezTo>
                <a:lnTo>
                  <a:pt x="1125650" y="446908"/>
                </a:lnTo>
                <a:cubicBezTo>
                  <a:pt x="1124421" y="446470"/>
                  <a:pt x="1123526" y="445451"/>
                  <a:pt x="1123316" y="444203"/>
                </a:cubicBezTo>
                <a:close/>
                <a:moveTo>
                  <a:pt x="2760302" y="436145"/>
                </a:moveTo>
                <a:lnTo>
                  <a:pt x="2688798" y="465796"/>
                </a:lnTo>
                <a:lnTo>
                  <a:pt x="2704866" y="500381"/>
                </a:lnTo>
                <a:cubicBezTo>
                  <a:pt x="2705485" y="500153"/>
                  <a:pt x="2706162" y="500039"/>
                  <a:pt x="2706857" y="500201"/>
                </a:cubicBezTo>
                <a:cubicBezTo>
                  <a:pt x="2707276" y="500296"/>
                  <a:pt x="2707619" y="500496"/>
                  <a:pt x="2707952" y="500696"/>
                </a:cubicBezTo>
                <a:close/>
                <a:moveTo>
                  <a:pt x="2773389" y="432125"/>
                </a:moveTo>
                <a:lnTo>
                  <a:pt x="2708676" y="501363"/>
                </a:lnTo>
                <a:cubicBezTo>
                  <a:pt x="2708867" y="501562"/>
                  <a:pt x="2709048" y="501782"/>
                  <a:pt x="2709181" y="502039"/>
                </a:cubicBezTo>
                <a:lnTo>
                  <a:pt x="2777647" y="475740"/>
                </a:lnTo>
                <a:lnTo>
                  <a:pt x="2775637" y="433183"/>
                </a:lnTo>
                <a:cubicBezTo>
                  <a:pt x="2775447" y="433163"/>
                  <a:pt x="2775294" y="433221"/>
                  <a:pt x="2775104" y="433163"/>
                </a:cubicBezTo>
                <a:cubicBezTo>
                  <a:pt x="2774408" y="433021"/>
                  <a:pt x="2773865" y="432621"/>
                  <a:pt x="2773389" y="432125"/>
                </a:cubicBezTo>
                <a:close/>
                <a:moveTo>
                  <a:pt x="3069379" y="432040"/>
                </a:moveTo>
                <a:lnTo>
                  <a:pt x="2948678" y="461243"/>
                </a:lnTo>
                <a:cubicBezTo>
                  <a:pt x="2948735" y="461653"/>
                  <a:pt x="2948744" y="462081"/>
                  <a:pt x="2948630" y="462520"/>
                </a:cubicBezTo>
                <a:cubicBezTo>
                  <a:pt x="2948268" y="464148"/>
                  <a:pt x="2946801" y="465187"/>
                  <a:pt x="2945201" y="465206"/>
                </a:cubicBezTo>
                <a:lnTo>
                  <a:pt x="2940096" y="536586"/>
                </a:lnTo>
                <a:cubicBezTo>
                  <a:pt x="2940181" y="536605"/>
                  <a:pt x="2940267" y="536567"/>
                  <a:pt x="2940362" y="536605"/>
                </a:cubicBezTo>
                <a:cubicBezTo>
                  <a:pt x="2941001" y="536738"/>
                  <a:pt x="2941515" y="537091"/>
                  <a:pt x="2941972" y="537519"/>
                </a:cubicBezTo>
                <a:lnTo>
                  <a:pt x="3069655" y="432763"/>
                </a:lnTo>
                <a:cubicBezTo>
                  <a:pt x="3069521" y="432554"/>
                  <a:pt x="3069464" y="432278"/>
                  <a:pt x="3069379" y="432040"/>
                </a:cubicBezTo>
                <a:close/>
                <a:moveTo>
                  <a:pt x="2784496" y="431640"/>
                </a:moveTo>
                <a:cubicBezTo>
                  <a:pt x="2783924" y="433411"/>
                  <a:pt x="2782143" y="434497"/>
                  <a:pt x="2780323" y="434068"/>
                </a:cubicBezTo>
                <a:cubicBezTo>
                  <a:pt x="2779352" y="433830"/>
                  <a:pt x="2778571" y="433240"/>
                  <a:pt x="2778094" y="432440"/>
                </a:cubicBezTo>
                <a:cubicBezTo>
                  <a:pt x="2777618" y="432811"/>
                  <a:pt x="2777104" y="433106"/>
                  <a:pt x="2776523" y="433221"/>
                </a:cubicBezTo>
                <a:lnTo>
                  <a:pt x="2778514" y="475397"/>
                </a:lnTo>
                <a:lnTo>
                  <a:pt x="2849685" y="448080"/>
                </a:lnTo>
                <a:cubicBezTo>
                  <a:pt x="2849570" y="447642"/>
                  <a:pt x="2849542" y="447175"/>
                  <a:pt x="2849618" y="446680"/>
                </a:cubicBezTo>
                <a:close/>
                <a:moveTo>
                  <a:pt x="2772513" y="431059"/>
                </a:moveTo>
                <a:lnTo>
                  <a:pt x="2761854" y="435478"/>
                </a:lnTo>
                <a:lnTo>
                  <a:pt x="2712810" y="496000"/>
                </a:lnTo>
                <a:lnTo>
                  <a:pt x="2772951" y="431687"/>
                </a:lnTo>
                <a:cubicBezTo>
                  <a:pt x="2772913" y="431611"/>
                  <a:pt x="2772884" y="431573"/>
                  <a:pt x="2772837" y="431506"/>
                </a:cubicBezTo>
                <a:cubicBezTo>
                  <a:pt x="2772722" y="431363"/>
                  <a:pt x="2772608" y="431239"/>
                  <a:pt x="2772513" y="431059"/>
                </a:cubicBezTo>
                <a:close/>
                <a:moveTo>
                  <a:pt x="2520205" y="429611"/>
                </a:moveTo>
                <a:lnTo>
                  <a:pt x="2491278" y="468358"/>
                </a:lnTo>
                <a:cubicBezTo>
                  <a:pt x="2491630" y="468673"/>
                  <a:pt x="2491916" y="469063"/>
                  <a:pt x="2492135" y="469520"/>
                </a:cubicBezTo>
                <a:lnTo>
                  <a:pt x="2551533" y="450775"/>
                </a:lnTo>
                <a:close/>
                <a:moveTo>
                  <a:pt x="2767436" y="428620"/>
                </a:moveTo>
                <a:lnTo>
                  <a:pt x="2763035" y="434030"/>
                </a:lnTo>
                <a:lnTo>
                  <a:pt x="2772199" y="430230"/>
                </a:lnTo>
                <a:cubicBezTo>
                  <a:pt x="2772113" y="429906"/>
                  <a:pt x="2772084" y="429573"/>
                  <a:pt x="2772103" y="429211"/>
                </a:cubicBezTo>
                <a:close/>
                <a:moveTo>
                  <a:pt x="2865039" y="421695"/>
                </a:moveTo>
                <a:lnTo>
                  <a:pt x="2854952" y="444203"/>
                </a:lnTo>
                <a:cubicBezTo>
                  <a:pt x="2856066" y="444879"/>
                  <a:pt x="2856704" y="446108"/>
                  <a:pt x="2856590" y="447451"/>
                </a:cubicBezTo>
                <a:lnTo>
                  <a:pt x="2941705" y="460853"/>
                </a:lnTo>
                <a:cubicBezTo>
                  <a:pt x="2941725" y="460710"/>
                  <a:pt x="2941801" y="460615"/>
                  <a:pt x="2941858" y="460510"/>
                </a:cubicBezTo>
                <a:close/>
                <a:moveTo>
                  <a:pt x="2774475" y="419924"/>
                </a:moveTo>
                <a:lnTo>
                  <a:pt x="2767941" y="427991"/>
                </a:lnTo>
                <a:lnTo>
                  <a:pt x="2772122" y="428534"/>
                </a:lnTo>
                <a:cubicBezTo>
                  <a:pt x="2772122" y="428515"/>
                  <a:pt x="2772122" y="428515"/>
                  <a:pt x="2772122" y="428496"/>
                </a:cubicBezTo>
                <a:cubicBezTo>
                  <a:pt x="2772446" y="427106"/>
                  <a:pt x="2773561" y="426096"/>
                  <a:pt x="2774894" y="425839"/>
                </a:cubicBezTo>
                <a:close/>
                <a:moveTo>
                  <a:pt x="2663537" y="418590"/>
                </a:moveTo>
                <a:lnTo>
                  <a:pt x="2619656" y="491980"/>
                </a:lnTo>
                <a:cubicBezTo>
                  <a:pt x="2620084" y="492276"/>
                  <a:pt x="2620399" y="492676"/>
                  <a:pt x="2620656" y="493114"/>
                </a:cubicBezTo>
                <a:lnTo>
                  <a:pt x="2687845" y="465234"/>
                </a:lnTo>
                <a:lnTo>
                  <a:pt x="2666261" y="418743"/>
                </a:lnTo>
                <a:cubicBezTo>
                  <a:pt x="2665642" y="418971"/>
                  <a:pt x="2664966" y="419095"/>
                  <a:pt x="2664261" y="418933"/>
                </a:cubicBezTo>
                <a:cubicBezTo>
                  <a:pt x="2663995" y="418857"/>
                  <a:pt x="2663785" y="418714"/>
                  <a:pt x="2663537" y="418590"/>
                </a:cubicBezTo>
                <a:close/>
                <a:moveTo>
                  <a:pt x="2397266" y="417724"/>
                </a:moveTo>
                <a:lnTo>
                  <a:pt x="2333801" y="425591"/>
                </a:lnTo>
                <a:cubicBezTo>
                  <a:pt x="2333801" y="425782"/>
                  <a:pt x="2333820" y="425963"/>
                  <a:pt x="2333791" y="426144"/>
                </a:cubicBezTo>
                <a:lnTo>
                  <a:pt x="2485667" y="469606"/>
                </a:lnTo>
                <a:close/>
                <a:moveTo>
                  <a:pt x="2661890" y="416923"/>
                </a:moveTo>
                <a:lnTo>
                  <a:pt x="2571002" y="445613"/>
                </a:lnTo>
                <a:lnTo>
                  <a:pt x="2615398" y="492085"/>
                </a:lnTo>
                <a:cubicBezTo>
                  <a:pt x="2616217" y="491457"/>
                  <a:pt x="2617284" y="491142"/>
                  <a:pt x="2618379" y="491371"/>
                </a:cubicBezTo>
                <a:cubicBezTo>
                  <a:pt x="2618646" y="491438"/>
                  <a:pt x="2618865" y="491590"/>
                  <a:pt x="2619103" y="491704"/>
                </a:cubicBezTo>
                <a:lnTo>
                  <a:pt x="2662985" y="418352"/>
                </a:lnTo>
                <a:cubicBezTo>
                  <a:pt x="2662490" y="417981"/>
                  <a:pt x="2662147" y="417485"/>
                  <a:pt x="2661890" y="416923"/>
                </a:cubicBezTo>
                <a:close/>
                <a:moveTo>
                  <a:pt x="2668567" y="416219"/>
                </a:moveTo>
                <a:cubicBezTo>
                  <a:pt x="2668557" y="416219"/>
                  <a:pt x="2668567" y="416238"/>
                  <a:pt x="2668567" y="416257"/>
                </a:cubicBezTo>
                <a:cubicBezTo>
                  <a:pt x="2668319" y="417257"/>
                  <a:pt x="2667681" y="418038"/>
                  <a:pt x="2666852" y="418524"/>
                </a:cubicBezTo>
                <a:lnTo>
                  <a:pt x="2688436" y="464987"/>
                </a:lnTo>
                <a:lnTo>
                  <a:pt x="2761464" y="434688"/>
                </a:lnTo>
                <a:lnTo>
                  <a:pt x="2766484" y="428496"/>
                </a:lnTo>
                <a:close/>
                <a:moveTo>
                  <a:pt x="2537550" y="411599"/>
                </a:moveTo>
                <a:cubicBezTo>
                  <a:pt x="2536731" y="412237"/>
                  <a:pt x="2535664" y="412552"/>
                  <a:pt x="2534578" y="412313"/>
                </a:cubicBezTo>
                <a:cubicBezTo>
                  <a:pt x="2534169" y="412209"/>
                  <a:pt x="2533826" y="412018"/>
                  <a:pt x="2533492" y="411818"/>
                </a:cubicBezTo>
                <a:lnTo>
                  <a:pt x="2520710" y="428925"/>
                </a:lnTo>
                <a:lnTo>
                  <a:pt x="2552562" y="450461"/>
                </a:lnTo>
                <a:lnTo>
                  <a:pt x="2569535" y="445098"/>
                </a:lnTo>
                <a:close/>
                <a:moveTo>
                  <a:pt x="1189401" y="410189"/>
                </a:moveTo>
                <a:lnTo>
                  <a:pt x="1130079" y="442279"/>
                </a:lnTo>
                <a:cubicBezTo>
                  <a:pt x="1130355" y="442946"/>
                  <a:pt x="1130498" y="443670"/>
                  <a:pt x="1130317" y="444422"/>
                </a:cubicBezTo>
                <a:cubicBezTo>
                  <a:pt x="1130308" y="444441"/>
                  <a:pt x="1130298" y="444460"/>
                  <a:pt x="1130289" y="444489"/>
                </a:cubicBezTo>
                <a:lnTo>
                  <a:pt x="1204755" y="469711"/>
                </a:lnTo>
                <a:cubicBezTo>
                  <a:pt x="1205127" y="468863"/>
                  <a:pt x="1205774" y="468225"/>
                  <a:pt x="1206593" y="467882"/>
                </a:cubicBezTo>
                <a:close/>
                <a:moveTo>
                  <a:pt x="2538874" y="409418"/>
                </a:moveTo>
                <a:cubicBezTo>
                  <a:pt x="2538855" y="409484"/>
                  <a:pt x="2538874" y="409542"/>
                  <a:pt x="2538855" y="409627"/>
                </a:cubicBezTo>
                <a:cubicBezTo>
                  <a:pt x="2538731" y="410208"/>
                  <a:pt x="2538436" y="410694"/>
                  <a:pt x="2538055" y="411123"/>
                </a:cubicBezTo>
                <a:lnTo>
                  <a:pt x="2570288" y="444851"/>
                </a:lnTo>
                <a:lnTo>
                  <a:pt x="2661547" y="416076"/>
                </a:lnTo>
                <a:cubicBezTo>
                  <a:pt x="2661537" y="415952"/>
                  <a:pt x="2661566" y="415828"/>
                  <a:pt x="2661556" y="415714"/>
                </a:cubicBezTo>
                <a:close/>
                <a:moveTo>
                  <a:pt x="2489077" y="408560"/>
                </a:moveTo>
                <a:cubicBezTo>
                  <a:pt x="2488496" y="409218"/>
                  <a:pt x="2487696" y="409665"/>
                  <a:pt x="2486801" y="409761"/>
                </a:cubicBezTo>
                <a:lnTo>
                  <a:pt x="2489068" y="467492"/>
                </a:lnTo>
                <a:cubicBezTo>
                  <a:pt x="2489287" y="467520"/>
                  <a:pt x="2489516" y="467454"/>
                  <a:pt x="2489754" y="467520"/>
                </a:cubicBezTo>
                <a:cubicBezTo>
                  <a:pt x="2490154" y="467615"/>
                  <a:pt x="2490497" y="467806"/>
                  <a:pt x="2490840" y="468006"/>
                </a:cubicBezTo>
                <a:lnTo>
                  <a:pt x="2519748" y="429287"/>
                </a:lnTo>
                <a:close/>
                <a:moveTo>
                  <a:pt x="2471971" y="408475"/>
                </a:moveTo>
                <a:lnTo>
                  <a:pt x="2398780" y="417552"/>
                </a:lnTo>
                <a:lnTo>
                  <a:pt x="2486144" y="468816"/>
                </a:lnTo>
                <a:cubicBezTo>
                  <a:pt x="2486553" y="468301"/>
                  <a:pt x="2487115" y="467949"/>
                  <a:pt x="2487725" y="467711"/>
                </a:cubicBezTo>
                <a:close/>
                <a:moveTo>
                  <a:pt x="1327732" y="407246"/>
                </a:moveTo>
                <a:lnTo>
                  <a:pt x="1213880" y="468463"/>
                </a:lnTo>
                <a:lnTo>
                  <a:pt x="1354469" y="416171"/>
                </a:lnTo>
                <a:cubicBezTo>
                  <a:pt x="1354355" y="415704"/>
                  <a:pt x="1354336" y="415237"/>
                  <a:pt x="1354422" y="414723"/>
                </a:cubicBezTo>
                <a:close/>
                <a:moveTo>
                  <a:pt x="2482972" y="407103"/>
                </a:moveTo>
                <a:lnTo>
                  <a:pt x="2472628" y="408380"/>
                </a:lnTo>
                <a:lnTo>
                  <a:pt x="2488344" y="467473"/>
                </a:lnTo>
                <a:cubicBezTo>
                  <a:pt x="2488401" y="467473"/>
                  <a:pt x="2488477" y="467492"/>
                  <a:pt x="2488544" y="467492"/>
                </a:cubicBezTo>
                <a:lnTo>
                  <a:pt x="2486277" y="409741"/>
                </a:lnTo>
                <a:cubicBezTo>
                  <a:pt x="2486058" y="409741"/>
                  <a:pt x="2485820" y="409799"/>
                  <a:pt x="2485601" y="409732"/>
                </a:cubicBezTo>
                <a:cubicBezTo>
                  <a:pt x="2484248" y="409418"/>
                  <a:pt x="2483286" y="408360"/>
                  <a:pt x="2482972" y="407103"/>
                </a:cubicBezTo>
                <a:close/>
                <a:moveTo>
                  <a:pt x="2489887" y="406894"/>
                </a:moveTo>
                <a:cubicBezTo>
                  <a:pt x="2489878" y="406951"/>
                  <a:pt x="2489906" y="407008"/>
                  <a:pt x="2489887" y="407065"/>
                </a:cubicBezTo>
                <a:cubicBezTo>
                  <a:pt x="2489820" y="407341"/>
                  <a:pt x="2489668" y="407608"/>
                  <a:pt x="2489525" y="407856"/>
                </a:cubicBezTo>
                <a:lnTo>
                  <a:pt x="2520253" y="428611"/>
                </a:lnTo>
                <a:lnTo>
                  <a:pt x="2533054" y="411475"/>
                </a:lnTo>
                <a:cubicBezTo>
                  <a:pt x="2532359" y="410856"/>
                  <a:pt x="2531930" y="410008"/>
                  <a:pt x="2531873" y="409056"/>
                </a:cubicBezTo>
                <a:close/>
                <a:moveTo>
                  <a:pt x="2375720" y="405074"/>
                </a:moveTo>
                <a:lnTo>
                  <a:pt x="2333629" y="424505"/>
                </a:lnTo>
                <a:cubicBezTo>
                  <a:pt x="2333658" y="424591"/>
                  <a:pt x="2333706" y="424667"/>
                  <a:pt x="2333725" y="424763"/>
                </a:cubicBezTo>
                <a:lnTo>
                  <a:pt x="2396085" y="417028"/>
                </a:lnTo>
                <a:close/>
                <a:moveTo>
                  <a:pt x="2471456" y="403979"/>
                </a:moveTo>
                <a:lnTo>
                  <a:pt x="2472418" y="407560"/>
                </a:lnTo>
                <a:lnTo>
                  <a:pt x="2482896" y="406265"/>
                </a:lnTo>
                <a:cubicBezTo>
                  <a:pt x="2482886" y="406208"/>
                  <a:pt x="2482896" y="406122"/>
                  <a:pt x="2482896" y="406065"/>
                </a:cubicBezTo>
                <a:close/>
                <a:moveTo>
                  <a:pt x="1343877" y="398569"/>
                </a:moveTo>
                <a:lnTo>
                  <a:pt x="1328637" y="406770"/>
                </a:lnTo>
                <a:lnTo>
                  <a:pt x="1354641" y="414066"/>
                </a:lnTo>
                <a:cubicBezTo>
                  <a:pt x="1354821" y="413599"/>
                  <a:pt x="1355079" y="413209"/>
                  <a:pt x="1355412" y="412866"/>
                </a:cubicBezTo>
                <a:close/>
                <a:moveTo>
                  <a:pt x="1347421" y="396664"/>
                </a:moveTo>
                <a:lnTo>
                  <a:pt x="1344573" y="398188"/>
                </a:lnTo>
                <a:lnTo>
                  <a:pt x="1355422" y="411637"/>
                </a:lnTo>
                <a:close/>
                <a:moveTo>
                  <a:pt x="2772646" y="394063"/>
                </a:moveTo>
                <a:lnTo>
                  <a:pt x="2668586" y="415123"/>
                </a:lnTo>
                <a:cubicBezTo>
                  <a:pt x="2668614" y="415266"/>
                  <a:pt x="2668576" y="415399"/>
                  <a:pt x="2668576" y="415542"/>
                </a:cubicBezTo>
                <a:lnTo>
                  <a:pt x="2766988" y="427887"/>
                </a:lnTo>
                <a:lnTo>
                  <a:pt x="2774389" y="418771"/>
                </a:lnTo>
                <a:close/>
                <a:moveTo>
                  <a:pt x="1018599" y="393654"/>
                </a:moveTo>
                <a:lnTo>
                  <a:pt x="973059" y="448832"/>
                </a:lnTo>
                <a:cubicBezTo>
                  <a:pt x="973555" y="449337"/>
                  <a:pt x="973926" y="449966"/>
                  <a:pt x="974060" y="450680"/>
                </a:cubicBezTo>
                <a:lnTo>
                  <a:pt x="1123345" y="443374"/>
                </a:lnTo>
                <a:cubicBezTo>
                  <a:pt x="1123364" y="443174"/>
                  <a:pt x="1123326" y="443012"/>
                  <a:pt x="1123364" y="442812"/>
                </a:cubicBezTo>
                <a:cubicBezTo>
                  <a:pt x="1123393" y="442717"/>
                  <a:pt x="1123469" y="442631"/>
                  <a:pt x="1123497" y="442536"/>
                </a:cubicBezTo>
                <a:close/>
                <a:moveTo>
                  <a:pt x="2076121" y="392406"/>
                </a:moveTo>
                <a:cubicBezTo>
                  <a:pt x="2076121" y="392644"/>
                  <a:pt x="2076169" y="392892"/>
                  <a:pt x="2076102" y="393130"/>
                </a:cubicBezTo>
                <a:cubicBezTo>
                  <a:pt x="2076026" y="393502"/>
                  <a:pt x="2075845" y="393816"/>
                  <a:pt x="2075664" y="394111"/>
                </a:cubicBezTo>
                <a:lnTo>
                  <a:pt x="2098972" y="409761"/>
                </a:lnTo>
                <a:close/>
                <a:moveTo>
                  <a:pt x="2404381" y="391854"/>
                </a:moveTo>
                <a:lnTo>
                  <a:pt x="2376759" y="404608"/>
                </a:lnTo>
                <a:lnTo>
                  <a:pt x="2397599" y="416828"/>
                </a:lnTo>
                <a:lnTo>
                  <a:pt x="2471742" y="407646"/>
                </a:lnTo>
                <a:lnTo>
                  <a:pt x="2470742" y="403846"/>
                </a:lnTo>
                <a:close/>
                <a:moveTo>
                  <a:pt x="2505537" y="391758"/>
                </a:moveTo>
                <a:lnTo>
                  <a:pt x="2489449" y="404417"/>
                </a:lnTo>
                <a:cubicBezTo>
                  <a:pt x="2489735" y="404893"/>
                  <a:pt x="2489868" y="405427"/>
                  <a:pt x="2489925" y="405979"/>
                </a:cubicBezTo>
                <a:lnTo>
                  <a:pt x="2531902" y="408151"/>
                </a:lnTo>
                <a:cubicBezTo>
                  <a:pt x="2531911" y="408094"/>
                  <a:pt x="2531892" y="408065"/>
                  <a:pt x="2531902" y="408017"/>
                </a:cubicBezTo>
                <a:cubicBezTo>
                  <a:pt x="2531968" y="407751"/>
                  <a:pt x="2532102" y="407541"/>
                  <a:pt x="2532216" y="407322"/>
                </a:cubicBezTo>
                <a:close/>
                <a:moveTo>
                  <a:pt x="2797364" y="391673"/>
                </a:moveTo>
                <a:lnTo>
                  <a:pt x="2775332" y="418867"/>
                </a:lnTo>
                <a:lnTo>
                  <a:pt x="2775809" y="425801"/>
                </a:lnTo>
                <a:cubicBezTo>
                  <a:pt x="2776018" y="425820"/>
                  <a:pt x="2776199" y="425782"/>
                  <a:pt x="2776399" y="425839"/>
                </a:cubicBezTo>
                <a:cubicBezTo>
                  <a:pt x="2776695" y="425896"/>
                  <a:pt x="2776923" y="426058"/>
                  <a:pt x="2777171" y="426163"/>
                </a:cubicBezTo>
                <a:close/>
                <a:moveTo>
                  <a:pt x="2801831" y="390996"/>
                </a:moveTo>
                <a:cubicBezTo>
                  <a:pt x="2801012" y="391625"/>
                  <a:pt x="2799964" y="391939"/>
                  <a:pt x="2798878" y="391692"/>
                </a:cubicBezTo>
                <a:cubicBezTo>
                  <a:pt x="2798592" y="391625"/>
                  <a:pt x="2798354" y="391473"/>
                  <a:pt x="2798097" y="391349"/>
                </a:cubicBezTo>
                <a:lnTo>
                  <a:pt x="2777599" y="426363"/>
                </a:lnTo>
                <a:cubicBezTo>
                  <a:pt x="2778037" y="426677"/>
                  <a:pt x="2778399" y="427048"/>
                  <a:pt x="2778666" y="427496"/>
                </a:cubicBezTo>
                <a:cubicBezTo>
                  <a:pt x="2778752" y="427610"/>
                  <a:pt x="2778875" y="427696"/>
                  <a:pt x="2778952" y="427839"/>
                </a:cubicBezTo>
                <a:cubicBezTo>
                  <a:pt x="2779771" y="427182"/>
                  <a:pt x="2780847" y="426867"/>
                  <a:pt x="2781943" y="427115"/>
                </a:cubicBezTo>
                <a:cubicBezTo>
                  <a:pt x="2783762" y="427525"/>
                  <a:pt x="2784895" y="429287"/>
                  <a:pt x="2784629" y="431106"/>
                </a:cubicBezTo>
                <a:lnTo>
                  <a:pt x="2849742" y="446156"/>
                </a:lnTo>
                <a:cubicBezTo>
                  <a:pt x="2849923" y="445632"/>
                  <a:pt x="2850199" y="445184"/>
                  <a:pt x="2850551" y="444803"/>
                </a:cubicBezTo>
                <a:close/>
                <a:moveTo>
                  <a:pt x="2802621" y="390177"/>
                </a:moveTo>
                <a:cubicBezTo>
                  <a:pt x="2802517" y="390358"/>
                  <a:pt x="2802364" y="390472"/>
                  <a:pt x="2802231" y="390625"/>
                </a:cubicBezTo>
                <a:lnTo>
                  <a:pt x="2850970" y="444412"/>
                </a:lnTo>
                <a:cubicBezTo>
                  <a:pt x="2851780" y="443784"/>
                  <a:pt x="2852837" y="443489"/>
                  <a:pt x="2853923" y="443736"/>
                </a:cubicBezTo>
                <a:cubicBezTo>
                  <a:pt x="2853990" y="443755"/>
                  <a:pt x="2854056" y="443813"/>
                  <a:pt x="2854142" y="443832"/>
                </a:cubicBezTo>
                <a:lnTo>
                  <a:pt x="2864229" y="421305"/>
                </a:lnTo>
                <a:close/>
                <a:moveTo>
                  <a:pt x="2796316" y="389282"/>
                </a:moveTo>
                <a:lnTo>
                  <a:pt x="2773561" y="393873"/>
                </a:lnTo>
                <a:lnTo>
                  <a:pt x="2775237" y="417685"/>
                </a:lnTo>
                <a:lnTo>
                  <a:pt x="2797154" y="390663"/>
                </a:lnTo>
                <a:cubicBezTo>
                  <a:pt x="2796773" y="390263"/>
                  <a:pt x="2796478" y="389815"/>
                  <a:pt x="2796316" y="389282"/>
                </a:cubicBezTo>
                <a:close/>
                <a:moveTo>
                  <a:pt x="1022408" y="389025"/>
                </a:moveTo>
                <a:lnTo>
                  <a:pt x="1019141" y="392968"/>
                </a:lnTo>
                <a:lnTo>
                  <a:pt x="1111610" y="436059"/>
                </a:lnTo>
                <a:close/>
                <a:moveTo>
                  <a:pt x="2101448" y="388834"/>
                </a:moveTo>
                <a:lnTo>
                  <a:pt x="2077159" y="392111"/>
                </a:lnTo>
                <a:lnTo>
                  <a:pt x="2105525" y="413675"/>
                </a:lnTo>
                <a:cubicBezTo>
                  <a:pt x="2105925" y="413275"/>
                  <a:pt x="2106382" y="412990"/>
                  <a:pt x="2106915" y="412799"/>
                </a:cubicBezTo>
                <a:close/>
                <a:moveTo>
                  <a:pt x="1365385" y="387005"/>
                </a:moveTo>
                <a:lnTo>
                  <a:pt x="1348221" y="396245"/>
                </a:lnTo>
                <a:lnTo>
                  <a:pt x="1356669" y="412056"/>
                </a:lnTo>
                <a:cubicBezTo>
                  <a:pt x="1357212" y="411846"/>
                  <a:pt x="1357803" y="411751"/>
                  <a:pt x="1358412" y="411846"/>
                </a:cubicBezTo>
                <a:close/>
                <a:moveTo>
                  <a:pt x="1239226" y="385738"/>
                </a:moveTo>
                <a:lnTo>
                  <a:pt x="1226815" y="420019"/>
                </a:lnTo>
                <a:lnTo>
                  <a:pt x="1239750" y="385805"/>
                </a:lnTo>
                <a:cubicBezTo>
                  <a:pt x="1239617" y="385786"/>
                  <a:pt x="1239483" y="385824"/>
                  <a:pt x="1239340" y="385786"/>
                </a:cubicBezTo>
                <a:cubicBezTo>
                  <a:pt x="1239302" y="385786"/>
                  <a:pt x="1239274" y="385758"/>
                  <a:pt x="1239226" y="385738"/>
                </a:cubicBezTo>
                <a:close/>
                <a:moveTo>
                  <a:pt x="2124546" y="385720"/>
                </a:moveTo>
                <a:lnTo>
                  <a:pt x="2102200" y="388729"/>
                </a:lnTo>
                <a:lnTo>
                  <a:pt x="2107630" y="412609"/>
                </a:lnTo>
                <a:cubicBezTo>
                  <a:pt x="2108030" y="412552"/>
                  <a:pt x="2108449" y="412542"/>
                  <a:pt x="2108859" y="412637"/>
                </a:cubicBezTo>
                <a:cubicBezTo>
                  <a:pt x="2109059" y="412666"/>
                  <a:pt x="2109211" y="412818"/>
                  <a:pt x="2109402" y="412875"/>
                </a:cubicBezTo>
                <a:close/>
                <a:moveTo>
                  <a:pt x="1368252" y="385462"/>
                </a:moveTo>
                <a:lnTo>
                  <a:pt x="1366509" y="386396"/>
                </a:lnTo>
                <a:lnTo>
                  <a:pt x="1359870" y="410075"/>
                </a:lnTo>
                <a:lnTo>
                  <a:pt x="1369595" y="386539"/>
                </a:lnTo>
                <a:cubicBezTo>
                  <a:pt x="1369052" y="386281"/>
                  <a:pt x="1368585" y="385929"/>
                  <a:pt x="1368252" y="385462"/>
                </a:cubicBezTo>
                <a:close/>
                <a:moveTo>
                  <a:pt x="1237216" y="384310"/>
                </a:moveTo>
                <a:lnTo>
                  <a:pt x="1190106" y="409799"/>
                </a:lnTo>
                <a:lnTo>
                  <a:pt x="1207336" y="467587"/>
                </a:lnTo>
                <a:cubicBezTo>
                  <a:pt x="1207794" y="467511"/>
                  <a:pt x="1208289" y="467511"/>
                  <a:pt x="1208775" y="467625"/>
                </a:cubicBezTo>
                <a:cubicBezTo>
                  <a:pt x="1208784" y="467625"/>
                  <a:pt x="1208784" y="467625"/>
                  <a:pt x="1208803" y="467634"/>
                </a:cubicBezTo>
                <a:lnTo>
                  <a:pt x="1211165" y="461386"/>
                </a:lnTo>
                <a:lnTo>
                  <a:pt x="1238664" y="385481"/>
                </a:lnTo>
                <a:cubicBezTo>
                  <a:pt x="1238083" y="385205"/>
                  <a:pt x="1237569" y="384824"/>
                  <a:pt x="1237216" y="384310"/>
                </a:cubicBezTo>
                <a:close/>
                <a:moveTo>
                  <a:pt x="2339726" y="383967"/>
                </a:moveTo>
                <a:lnTo>
                  <a:pt x="2331486" y="422305"/>
                </a:lnTo>
                <a:cubicBezTo>
                  <a:pt x="2332277" y="422581"/>
                  <a:pt x="2332934" y="423086"/>
                  <a:pt x="2333344" y="423781"/>
                </a:cubicBezTo>
                <a:lnTo>
                  <a:pt x="2374892" y="404598"/>
                </a:lnTo>
                <a:close/>
                <a:moveTo>
                  <a:pt x="1393541" y="383795"/>
                </a:moveTo>
                <a:lnTo>
                  <a:pt x="1382644" y="393625"/>
                </a:lnTo>
                <a:lnTo>
                  <a:pt x="1394112" y="383795"/>
                </a:lnTo>
                <a:close/>
                <a:moveTo>
                  <a:pt x="1392150" y="383795"/>
                </a:moveTo>
                <a:lnTo>
                  <a:pt x="1374605" y="383833"/>
                </a:lnTo>
                <a:cubicBezTo>
                  <a:pt x="1374595" y="383967"/>
                  <a:pt x="1374624" y="384072"/>
                  <a:pt x="1374595" y="384205"/>
                </a:cubicBezTo>
                <a:cubicBezTo>
                  <a:pt x="1374157" y="386119"/>
                  <a:pt x="1372233" y="387320"/>
                  <a:pt x="1370309" y="386881"/>
                </a:cubicBezTo>
                <a:cubicBezTo>
                  <a:pt x="1370176" y="386843"/>
                  <a:pt x="1370081" y="386767"/>
                  <a:pt x="1369957" y="386710"/>
                </a:cubicBezTo>
                <a:lnTo>
                  <a:pt x="1359432" y="412180"/>
                </a:lnTo>
                <a:cubicBezTo>
                  <a:pt x="1359708" y="412313"/>
                  <a:pt x="1359965" y="412456"/>
                  <a:pt x="1360194" y="412656"/>
                </a:cubicBezTo>
                <a:close/>
                <a:moveTo>
                  <a:pt x="1367261" y="383738"/>
                </a:moveTo>
                <a:lnTo>
                  <a:pt x="1366861" y="385157"/>
                </a:lnTo>
                <a:lnTo>
                  <a:pt x="1367833" y="384634"/>
                </a:lnTo>
                <a:cubicBezTo>
                  <a:pt x="1367728" y="384338"/>
                  <a:pt x="1367633" y="384053"/>
                  <a:pt x="1367604" y="383738"/>
                </a:cubicBezTo>
                <a:close/>
                <a:moveTo>
                  <a:pt x="1243417" y="383595"/>
                </a:moveTo>
                <a:cubicBezTo>
                  <a:pt x="1242941" y="384786"/>
                  <a:pt x="1241922" y="385634"/>
                  <a:pt x="1240702" y="385824"/>
                </a:cubicBezTo>
                <a:lnTo>
                  <a:pt x="1209622" y="468015"/>
                </a:lnTo>
                <a:cubicBezTo>
                  <a:pt x="1210108" y="468273"/>
                  <a:pt x="1210518" y="468606"/>
                  <a:pt x="1210832" y="469035"/>
                </a:cubicBezTo>
                <a:lnTo>
                  <a:pt x="1326446" y="406884"/>
                </a:lnTo>
                <a:close/>
                <a:moveTo>
                  <a:pt x="1341429" y="383519"/>
                </a:moveTo>
                <a:lnTo>
                  <a:pt x="1347773" y="395416"/>
                </a:lnTo>
                <a:lnTo>
                  <a:pt x="1365728" y="385748"/>
                </a:lnTo>
                <a:lnTo>
                  <a:pt x="1366299" y="383719"/>
                </a:lnTo>
                <a:close/>
                <a:moveTo>
                  <a:pt x="1332676" y="383443"/>
                </a:moveTo>
                <a:lnTo>
                  <a:pt x="1343982" y="397454"/>
                </a:lnTo>
                <a:lnTo>
                  <a:pt x="1346982" y="395835"/>
                </a:lnTo>
                <a:lnTo>
                  <a:pt x="1340401" y="383510"/>
                </a:lnTo>
                <a:close/>
                <a:moveTo>
                  <a:pt x="1243636" y="382719"/>
                </a:moveTo>
                <a:cubicBezTo>
                  <a:pt x="1243636" y="382767"/>
                  <a:pt x="1243646" y="382843"/>
                  <a:pt x="1243636" y="382919"/>
                </a:cubicBezTo>
                <a:lnTo>
                  <a:pt x="1327342" y="406408"/>
                </a:lnTo>
                <a:lnTo>
                  <a:pt x="1343287" y="397845"/>
                </a:lnTo>
                <a:lnTo>
                  <a:pt x="1331676" y="383443"/>
                </a:lnTo>
                <a:close/>
                <a:moveTo>
                  <a:pt x="1367909" y="381405"/>
                </a:moveTo>
                <a:lnTo>
                  <a:pt x="1367471" y="382986"/>
                </a:lnTo>
                <a:lnTo>
                  <a:pt x="1367623" y="382986"/>
                </a:lnTo>
                <a:cubicBezTo>
                  <a:pt x="1367623" y="382852"/>
                  <a:pt x="1367595" y="382719"/>
                  <a:pt x="1367623" y="382586"/>
                </a:cubicBezTo>
                <a:cubicBezTo>
                  <a:pt x="1367718" y="382195"/>
                  <a:pt x="1367899" y="381871"/>
                  <a:pt x="1368099" y="381557"/>
                </a:cubicBezTo>
                <a:close/>
                <a:moveTo>
                  <a:pt x="1368214" y="380347"/>
                </a:moveTo>
                <a:lnTo>
                  <a:pt x="1368118" y="380662"/>
                </a:lnTo>
                <a:lnTo>
                  <a:pt x="1368547" y="380985"/>
                </a:lnTo>
                <a:cubicBezTo>
                  <a:pt x="1368576" y="380957"/>
                  <a:pt x="1368614" y="380928"/>
                  <a:pt x="1368642" y="380890"/>
                </a:cubicBezTo>
                <a:close/>
                <a:moveTo>
                  <a:pt x="2340507" y="380319"/>
                </a:moveTo>
                <a:lnTo>
                  <a:pt x="2339926" y="382995"/>
                </a:lnTo>
                <a:lnTo>
                  <a:pt x="2375911" y="404131"/>
                </a:lnTo>
                <a:lnTo>
                  <a:pt x="2403029" y="391615"/>
                </a:lnTo>
                <a:close/>
                <a:moveTo>
                  <a:pt x="2333487" y="380290"/>
                </a:moveTo>
                <a:cubicBezTo>
                  <a:pt x="2332858" y="381100"/>
                  <a:pt x="2331915" y="381557"/>
                  <a:pt x="2330877" y="381624"/>
                </a:cubicBezTo>
                <a:lnTo>
                  <a:pt x="2330553" y="422115"/>
                </a:lnTo>
                <a:cubicBezTo>
                  <a:pt x="2330562" y="422115"/>
                  <a:pt x="2330572" y="422115"/>
                  <a:pt x="2330581" y="422115"/>
                </a:cubicBezTo>
                <a:lnTo>
                  <a:pt x="2338878" y="383453"/>
                </a:lnTo>
                <a:close/>
                <a:moveTo>
                  <a:pt x="2520548" y="379947"/>
                </a:moveTo>
                <a:lnTo>
                  <a:pt x="2506032" y="391377"/>
                </a:lnTo>
                <a:lnTo>
                  <a:pt x="2532454" y="406789"/>
                </a:lnTo>
                <a:cubicBezTo>
                  <a:pt x="2532721" y="406408"/>
                  <a:pt x="2533054" y="406093"/>
                  <a:pt x="2533416" y="405865"/>
                </a:cubicBezTo>
                <a:close/>
                <a:moveTo>
                  <a:pt x="879362" y="379585"/>
                </a:moveTo>
                <a:cubicBezTo>
                  <a:pt x="878514" y="380433"/>
                  <a:pt x="877295" y="380909"/>
                  <a:pt x="876038" y="380614"/>
                </a:cubicBezTo>
                <a:cubicBezTo>
                  <a:pt x="876000" y="380614"/>
                  <a:pt x="875981" y="380576"/>
                  <a:pt x="875952" y="380576"/>
                </a:cubicBezTo>
                <a:lnTo>
                  <a:pt x="821183" y="521184"/>
                </a:lnTo>
                <a:cubicBezTo>
                  <a:pt x="821726" y="521479"/>
                  <a:pt x="822193" y="521841"/>
                  <a:pt x="822517" y="522356"/>
                </a:cubicBezTo>
                <a:lnTo>
                  <a:pt x="967202" y="452385"/>
                </a:lnTo>
                <a:cubicBezTo>
                  <a:pt x="966992" y="451785"/>
                  <a:pt x="966878" y="451137"/>
                  <a:pt x="967040" y="450451"/>
                </a:cubicBezTo>
                <a:cubicBezTo>
                  <a:pt x="967135" y="450042"/>
                  <a:pt x="967325" y="449689"/>
                  <a:pt x="967545" y="449356"/>
                </a:cubicBezTo>
                <a:close/>
                <a:moveTo>
                  <a:pt x="2334068" y="379147"/>
                </a:moveTo>
                <a:cubicBezTo>
                  <a:pt x="2334030" y="379262"/>
                  <a:pt x="2333963" y="379357"/>
                  <a:pt x="2333915" y="379471"/>
                </a:cubicBezTo>
                <a:lnTo>
                  <a:pt x="2339087" y="382510"/>
                </a:lnTo>
                <a:lnTo>
                  <a:pt x="2339602" y="380138"/>
                </a:lnTo>
                <a:close/>
                <a:moveTo>
                  <a:pt x="987471" y="379138"/>
                </a:moveTo>
                <a:lnTo>
                  <a:pt x="971593" y="447899"/>
                </a:lnTo>
                <a:cubicBezTo>
                  <a:pt x="971907" y="447994"/>
                  <a:pt x="972202" y="448127"/>
                  <a:pt x="972450" y="448280"/>
                </a:cubicBezTo>
                <a:lnTo>
                  <a:pt x="1017836" y="393282"/>
                </a:lnTo>
                <a:close/>
                <a:moveTo>
                  <a:pt x="2482029" y="378052"/>
                </a:moveTo>
                <a:lnTo>
                  <a:pt x="2486210" y="402741"/>
                </a:lnTo>
                <a:cubicBezTo>
                  <a:pt x="2486544" y="402731"/>
                  <a:pt x="2486868" y="402693"/>
                  <a:pt x="2487201" y="402769"/>
                </a:cubicBezTo>
                <a:cubicBezTo>
                  <a:pt x="2487877" y="402931"/>
                  <a:pt x="2488411" y="403303"/>
                  <a:pt x="2488868" y="403769"/>
                </a:cubicBezTo>
                <a:lnTo>
                  <a:pt x="2504737" y="391292"/>
                </a:lnTo>
                <a:close/>
                <a:moveTo>
                  <a:pt x="984956" y="377966"/>
                </a:moveTo>
                <a:cubicBezTo>
                  <a:pt x="984261" y="379080"/>
                  <a:pt x="983032" y="379700"/>
                  <a:pt x="981699" y="379595"/>
                </a:cubicBezTo>
                <a:lnTo>
                  <a:pt x="971907" y="444012"/>
                </a:lnTo>
                <a:lnTo>
                  <a:pt x="986947" y="378900"/>
                </a:lnTo>
                <a:close/>
                <a:moveTo>
                  <a:pt x="2310693" y="377814"/>
                </a:moveTo>
                <a:lnTo>
                  <a:pt x="2329381" y="422219"/>
                </a:lnTo>
                <a:cubicBezTo>
                  <a:pt x="2329629" y="422143"/>
                  <a:pt x="2329858" y="422115"/>
                  <a:pt x="2330105" y="422115"/>
                </a:cubicBezTo>
                <a:lnTo>
                  <a:pt x="2330429" y="381614"/>
                </a:lnTo>
                <a:cubicBezTo>
                  <a:pt x="2330248" y="381595"/>
                  <a:pt x="2330067" y="381633"/>
                  <a:pt x="2329886" y="381595"/>
                </a:cubicBezTo>
                <a:cubicBezTo>
                  <a:pt x="2328315" y="381233"/>
                  <a:pt x="2327286" y="379871"/>
                  <a:pt x="2327181" y="378347"/>
                </a:cubicBezTo>
                <a:close/>
                <a:moveTo>
                  <a:pt x="2340145" y="377538"/>
                </a:moveTo>
                <a:lnTo>
                  <a:pt x="2334182" y="378138"/>
                </a:lnTo>
                <a:cubicBezTo>
                  <a:pt x="2334182" y="378195"/>
                  <a:pt x="2334182" y="378252"/>
                  <a:pt x="2334182" y="378309"/>
                </a:cubicBezTo>
                <a:lnTo>
                  <a:pt x="2339773" y="379319"/>
                </a:lnTo>
                <a:close/>
                <a:moveTo>
                  <a:pt x="978431" y="376461"/>
                </a:moveTo>
                <a:lnTo>
                  <a:pt x="880334" y="377423"/>
                </a:lnTo>
                <a:cubicBezTo>
                  <a:pt x="880324" y="377594"/>
                  <a:pt x="880353" y="377766"/>
                  <a:pt x="880315" y="377928"/>
                </a:cubicBezTo>
                <a:cubicBezTo>
                  <a:pt x="880219" y="378347"/>
                  <a:pt x="880029" y="378690"/>
                  <a:pt x="879810" y="379033"/>
                </a:cubicBezTo>
                <a:lnTo>
                  <a:pt x="968002" y="448804"/>
                </a:lnTo>
                <a:cubicBezTo>
                  <a:pt x="968716" y="448080"/>
                  <a:pt x="969707" y="447689"/>
                  <a:pt x="970774" y="447765"/>
                </a:cubicBezTo>
                <a:lnTo>
                  <a:pt x="981146" y="379585"/>
                </a:lnTo>
                <a:cubicBezTo>
                  <a:pt x="979622" y="379233"/>
                  <a:pt x="978584" y="377937"/>
                  <a:pt x="978431" y="376461"/>
                </a:cubicBezTo>
                <a:close/>
                <a:moveTo>
                  <a:pt x="2204632" y="374909"/>
                </a:moveTo>
                <a:lnTo>
                  <a:pt x="2125537" y="385586"/>
                </a:lnTo>
                <a:lnTo>
                  <a:pt x="2110125" y="413209"/>
                </a:lnTo>
                <a:cubicBezTo>
                  <a:pt x="2110573" y="413542"/>
                  <a:pt x="2110916" y="413980"/>
                  <a:pt x="2111164" y="414466"/>
                </a:cubicBezTo>
                <a:lnTo>
                  <a:pt x="2204718" y="375109"/>
                </a:lnTo>
                <a:cubicBezTo>
                  <a:pt x="2204699" y="375032"/>
                  <a:pt x="2204661" y="374975"/>
                  <a:pt x="2204632" y="374909"/>
                </a:cubicBezTo>
                <a:close/>
                <a:moveTo>
                  <a:pt x="2211566" y="374528"/>
                </a:moveTo>
                <a:cubicBezTo>
                  <a:pt x="2211548" y="374632"/>
                  <a:pt x="2211576" y="374737"/>
                  <a:pt x="2211548" y="374851"/>
                </a:cubicBezTo>
                <a:cubicBezTo>
                  <a:pt x="2211528" y="374928"/>
                  <a:pt x="2211471" y="374994"/>
                  <a:pt x="2211452" y="375071"/>
                </a:cubicBezTo>
                <a:lnTo>
                  <a:pt x="2327219" y="423896"/>
                </a:lnTo>
                <a:cubicBezTo>
                  <a:pt x="2327534" y="423343"/>
                  <a:pt x="2327953" y="422857"/>
                  <a:pt x="2328495" y="422543"/>
                </a:cubicBezTo>
                <a:lnTo>
                  <a:pt x="2309645" y="377766"/>
                </a:lnTo>
                <a:close/>
                <a:moveTo>
                  <a:pt x="987185" y="373966"/>
                </a:moveTo>
                <a:lnTo>
                  <a:pt x="985242" y="374880"/>
                </a:lnTo>
                <a:cubicBezTo>
                  <a:pt x="985480" y="375518"/>
                  <a:pt x="985594" y="376204"/>
                  <a:pt x="985442" y="376909"/>
                </a:cubicBezTo>
                <a:cubicBezTo>
                  <a:pt x="985413" y="377014"/>
                  <a:pt x="985337" y="377090"/>
                  <a:pt x="985299" y="377204"/>
                </a:cubicBezTo>
                <a:lnTo>
                  <a:pt x="987147" y="378052"/>
                </a:lnTo>
                <a:lnTo>
                  <a:pt x="988004" y="374337"/>
                </a:lnTo>
                <a:cubicBezTo>
                  <a:pt x="987709" y="374242"/>
                  <a:pt x="987433" y="374118"/>
                  <a:pt x="987185" y="373966"/>
                </a:cubicBezTo>
                <a:close/>
                <a:moveTo>
                  <a:pt x="986309" y="373165"/>
                </a:moveTo>
                <a:lnTo>
                  <a:pt x="984928" y="374156"/>
                </a:lnTo>
                <a:cubicBezTo>
                  <a:pt x="984966" y="374204"/>
                  <a:pt x="984994" y="374270"/>
                  <a:pt x="985023" y="374328"/>
                </a:cubicBezTo>
                <a:lnTo>
                  <a:pt x="986661" y="373546"/>
                </a:lnTo>
                <a:cubicBezTo>
                  <a:pt x="986537" y="373423"/>
                  <a:pt x="986414" y="373308"/>
                  <a:pt x="986309" y="373165"/>
                </a:cubicBezTo>
                <a:close/>
                <a:moveTo>
                  <a:pt x="991995" y="373003"/>
                </a:moveTo>
                <a:cubicBezTo>
                  <a:pt x="991252" y="374089"/>
                  <a:pt x="989928" y="374670"/>
                  <a:pt x="988557" y="374470"/>
                </a:cubicBezTo>
                <a:lnTo>
                  <a:pt x="987671" y="378309"/>
                </a:lnTo>
                <a:lnTo>
                  <a:pt x="1018389" y="392635"/>
                </a:lnTo>
                <a:lnTo>
                  <a:pt x="1021675" y="388663"/>
                </a:lnTo>
                <a:close/>
                <a:moveTo>
                  <a:pt x="979355" y="371851"/>
                </a:moveTo>
                <a:lnTo>
                  <a:pt x="891602" y="376680"/>
                </a:lnTo>
                <a:lnTo>
                  <a:pt x="978460" y="375823"/>
                </a:lnTo>
                <a:cubicBezTo>
                  <a:pt x="978470" y="375651"/>
                  <a:pt x="978431" y="375490"/>
                  <a:pt x="978470" y="375309"/>
                </a:cubicBezTo>
                <a:cubicBezTo>
                  <a:pt x="978689" y="374375"/>
                  <a:pt x="979251" y="373623"/>
                  <a:pt x="980003" y="373137"/>
                </a:cubicBezTo>
                <a:close/>
                <a:moveTo>
                  <a:pt x="983489" y="371622"/>
                </a:moveTo>
                <a:lnTo>
                  <a:pt x="980222" y="371803"/>
                </a:lnTo>
                <a:lnTo>
                  <a:pt x="980737" y="372813"/>
                </a:lnTo>
                <a:cubicBezTo>
                  <a:pt x="981365" y="372565"/>
                  <a:pt x="982051" y="372451"/>
                  <a:pt x="982756" y="372613"/>
                </a:cubicBezTo>
                <a:cubicBezTo>
                  <a:pt x="982842" y="372632"/>
                  <a:pt x="982918" y="372699"/>
                  <a:pt x="983004" y="372727"/>
                </a:cubicBezTo>
                <a:close/>
                <a:moveTo>
                  <a:pt x="985556" y="371518"/>
                </a:moveTo>
                <a:lnTo>
                  <a:pt x="984356" y="371575"/>
                </a:lnTo>
                <a:lnTo>
                  <a:pt x="983708" y="373051"/>
                </a:lnTo>
                <a:cubicBezTo>
                  <a:pt x="984108" y="373289"/>
                  <a:pt x="984442" y="373575"/>
                  <a:pt x="984718" y="373918"/>
                </a:cubicBezTo>
                <a:lnTo>
                  <a:pt x="986099" y="372927"/>
                </a:lnTo>
                <a:cubicBezTo>
                  <a:pt x="985813" y="372508"/>
                  <a:pt x="985632" y="372032"/>
                  <a:pt x="985556" y="371518"/>
                </a:cubicBezTo>
                <a:close/>
                <a:moveTo>
                  <a:pt x="992757" y="370670"/>
                </a:moveTo>
                <a:lnTo>
                  <a:pt x="992576" y="370698"/>
                </a:lnTo>
                <a:cubicBezTo>
                  <a:pt x="992586" y="370717"/>
                  <a:pt x="992576" y="370736"/>
                  <a:pt x="992576" y="370756"/>
                </a:cubicBezTo>
                <a:close/>
                <a:moveTo>
                  <a:pt x="2096914" y="368908"/>
                </a:moveTo>
                <a:lnTo>
                  <a:pt x="2075397" y="390168"/>
                </a:lnTo>
                <a:cubicBezTo>
                  <a:pt x="2075645" y="390472"/>
                  <a:pt x="2075807" y="390806"/>
                  <a:pt x="2075940" y="391149"/>
                </a:cubicBezTo>
                <a:lnTo>
                  <a:pt x="2076321" y="391454"/>
                </a:lnTo>
                <a:lnTo>
                  <a:pt x="2101277" y="388091"/>
                </a:lnTo>
                <a:close/>
                <a:moveTo>
                  <a:pt x="2462541" y="368479"/>
                </a:moveTo>
                <a:cubicBezTo>
                  <a:pt x="2462388" y="368555"/>
                  <a:pt x="2462226" y="368594"/>
                  <a:pt x="2462074" y="368651"/>
                </a:cubicBezTo>
                <a:lnTo>
                  <a:pt x="2471237" y="403074"/>
                </a:lnTo>
                <a:lnTo>
                  <a:pt x="2483029" y="405217"/>
                </a:lnTo>
                <a:cubicBezTo>
                  <a:pt x="2483267" y="404436"/>
                  <a:pt x="2483734" y="403807"/>
                  <a:pt x="2484343" y="403388"/>
                </a:cubicBezTo>
                <a:close/>
                <a:moveTo>
                  <a:pt x="2342097" y="368479"/>
                </a:moveTo>
                <a:lnTo>
                  <a:pt x="2333591" y="376090"/>
                </a:lnTo>
                <a:cubicBezTo>
                  <a:pt x="2333877" y="376490"/>
                  <a:pt x="2334068" y="376918"/>
                  <a:pt x="2334172" y="377395"/>
                </a:cubicBezTo>
                <a:lnTo>
                  <a:pt x="2340307" y="376785"/>
                </a:lnTo>
                <a:close/>
                <a:moveTo>
                  <a:pt x="2463769" y="367403"/>
                </a:moveTo>
                <a:cubicBezTo>
                  <a:pt x="2463541" y="367727"/>
                  <a:pt x="2463246" y="368003"/>
                  <a:pt x="2462912" y="368241"/>
                </a:cubicBezTo>
                <a:lnTo>
                  <a:pt x="2484715" y="403141"/>
                </a:lnTo>
                <a:cubicBezTo>
                  <a:pt x="2484934" y="403036"/>
                  <a:pt x="2485172" y="402950"/>
                  <a:pt x="2485410" y="402874"/>
                </a:cubicBezTo>
                <a:lnTo>
                  <a:pt x="2481115" y="377528"/>
                </a:lnTo>
                <a:close/>
                <a:moveTo>
                  <a:pt x="2457797" y="367203"/>
                </a:moveTo>
                <a:lnTo>
                  <a:pt x="2405696" y="391244"/>
                </a:lnTo>
                <a:lnTo>
                  <a:pt x="2470485" y="402969"/>
                </a:lnTo>
                <a:lnTo>
                  <a:pt x="2461427" y="368889"/>
                </a:lnTo>
                <a:cubicBezTo>
                  <a:pt x="2460988" y="368965"/>
                  <a:pt x="2460522" y="368965"/>
                  <a:pt x="2460036" y="368851"/>
                </a:cubicBezTo>
                <a:cubicBezTo>
                  <a:pt x="2459074" y="368613"/>
                  <a:pt x="2458283" y="368003"/>
                  <a:pt x="2457797" y="367203"/>
                </a:cubicBezTo>
                <a:close/>
                <a:moveTo>
                  <a:pt x="986328" y="367050"/>
                </a:moveTo>
                <a:lnTo>
                  <a:pt x="984661" y="370879"/>
                </a:lnTo>
                <a:lnTo>
                  <a:pt x="985566" y="370822"/>
                </a:lnTo>
                <a:cubicBezTo>
                  <a:pt x="985575" y="370603"/>
                  <a:pt x="985537" y="370394"/>
                  <a:pt x="985585" y="370175"/>
                </a:cubicBezTo>
                <a:cubicBezTo>
                  <a:pt x="985785" y="369308"/>
                  <a:pt x="986309" y="368632"/>
                  <a:pt x="986966" y="368146"/>
                </a:cubicBezTo>
                <a:close/>
                <a:moveTo>
                  <a:pt x="1177199" y="366479"/>
                </a:moveTo>
                <a:lnTo>
                  <a:pt x="1189896" y="409084"/>
                </a:lnTo>
                <a:lnTo>
                  <a:pt x="1236902" y="383643"/>
                </a:lnTo>
                <a:cubicBezTo>
                  <a:pt x="1236673" y="383081"/>
                  <a:pt x="1236578" y="382500"/>
                  <a:pt x="1236654" y="381871"/>
                </a:cubicBezTo>
                <a:close/>
                <a:moveTo>
                  <a:pt x="2457378" y="366079"/>
                </a:moveTo>
                <a:lnTo>
                  <a:pt x="2341126" y="377452"/>
                </a:lnTo>
                <a:lnTo>
                  <a:pt x="2340687" y="379500"/>
                </a:lnTo>
                <a:lnTo>
                  <a:pt x="2404372" y="390996"/>
                </a:lnTo>
                <a:lnTo>
                  <a:pt x="2457521" y="366479"/>
                </a:lnTo>
                <a:cubicBezTo>
                  <a:pt x="2457483" y="366327"/>
                  <a:pt x="2457397" y="366222"/>
                  <a:pt x="2457378" y="366079"/>
                </a:cubicBezTo>
                <a:close/>
                <a:moveTo>
                  <a:pt x="1979204" y="365717"/>
                </a:moveTo>
                <a:lnTo>
                  <a:pt x="2104953" y="414495"/>
                </a:lnTo>
                <a:cubicBezTo>
                  <a:pt x="2104972" y="414437"/>
                  <a:pt x="2104991" y="414399"/>
                  <a:pt x="2105020" y="414342"/>
                </a:cubicBezTo>
                <a:lnTo>
                  <a:pt x="2104858" y="414228"/>
                </a:lnTo>
                <a:lnTo>
                  <a:pt x="2075454" y="394502"/>
                </a:lnTo>
                <a:cubicBezTo>
                  <a:pt x="2074626" y="395587"/>
                  <a:pt x="2073226" y="396149"/>
                  <a:pt x="2071816" y="395835"/>
                </a:cubicBezTo>
                <a:cubicBezTo>
                  <a:pt x="2069949" y="395397"/>
                  <a:pt x="2068787" y="393549"/>
                  <a:pt x="2069139" y="391673"/>
                </a:cubicBezTo>
                <a:close/>
                <a:moveTo>
                  <a:pt x="782007" y="364355"/>
                </a:moveTo>
                <a:lnTo>
                  <a:pt x="691500" y="456871"/>
                </a:lnTo>
                <a:cubicBezTo>
                  <a:pt x="692177" y="457690"/>
                  <a:pt x="692520" y="458776"/>
                  <a:pt x="692253" y="459881"/>
                </a:cubicBezTo>
                <a:cubicBezTo>
                  <a:pt x="692224" y="460024"/>
                  <a:pt x="692129" y="460129"/>
                  <a:pt x="692081" y="460281"/>
                </a:cubicBezTo>
                <a:lnTo>
                  <a:pt x="816554" y="522346"/>
                </a:lnTo>
                <a:cubicBezTo>
                  <a:pt x="816983" y="521679"/>
                  <a:pt x="817621" y="521222"/>
                  <a:pt x="818364" y="520955"/>
                </a:cubicBezTo>
                <a:lnTo>
                  <a:pt x="784512" y="365079"/>
                </a:lnTo>
                <a:cubicBezTo>
                  <a:pt x="784150" y="365117"/>
                  <a:pt x="783779" y="365145"/>
                  <a:pt x="783398" y="365050"/>
                </a:cubicBezTo>
                <a:cubicBezTo>
                  <a:pt x="782864" y="364936"/>
                  <a:pt x="782407" y="364679"/>
                  <a:pt x="782007" y="364355"/>
                </a:cubicBezTo>
                <a:close/>
                <a:moveTo>
                  <a:pt x="787646" y="362459"/>
                </a:moveTo>
                <a:cubicBezTo>
                  <a:pt x="787331" y="363650"/>
                  <a:pt x="786446" y="364507"/>
                  <a:pt x="785360" y="364888"/>
                </a:cubicBezTo>
                <a:lnTo>
                  <a:pt x="819202" y="520755"/>
                </a:lnTo>
                <a:cubicBezTo>
                  <a:pt x="819574" y="520727"/>
                  <a:pt x="819945" y="520708"/>
                  <a:pt x="820326" y="520803"/>
                </a:cubicBezTo>
                <a:cubicBezTo>
                  <a:pt x="820355" y="520803"/>
                  <a:pt x="820383" y="520832"/>
                  <a:pt x="820421" y="520841"/>
                </a:cubicBezTo>
                <a:lnTo>
                  <a:pt x="875181" y="380233"/>
                </a:lnTo>
                <a:cubicBezTo>
                  <a:pt x="873952" y="379576"/>
                  <a:pt x="873228" y="378280"/>
                  <a:pt x="873342" y="376861"/>
                </a:cubicBezTo>
                <a:close/>
                <a:moveTo>
                  <a:pt x="2304083" y="362116"/>
                </a:moveTo>
                <a:lnTo>
                  <a:pt x="2310379" y="377061"/>
                </a:lnTo>
                <a:lnTo>
                  <a:pt x="2327200" y="377623"/>
                </a:lnTo>
                <a:cubicBezTo>
                  <a:pt x="2327210" y="377499"/>
                  <a:pt x="2327181" y="377404"/>
                  <a:pt x="2327210" y="377290"/>
                </a:cubicBezTo>
                <a:cubicBezTo>
                  <a:pt x="2327257" y="377052"/>
                  <a:pt x="2327400" y="376861"/>
                  <a:pt x="2327495" y="376642"/>
                </a:cubicBezTo>
                <a:close/>
                <a:moveTo>
                  <a:pt x="1157121" y="361278"/>
                </a:moveTo>
                <a:lnTo>
                  <a:pt x="1128365" y="440460"/>
                </a:lnTo>
                <a:cubicBezTo>
                  <a:pt x="1128927" y="440736"/>
                  <a:pt x="1129422" y="441107"/>
                  <a:pt x="1129774" y="441612"/>
                </a:cubicBezTo>
                <a:lnTo>
                  <a:pt x="1189191" y="409456"/>
                </a:lnTo>
                <a:lnTo>
                  <a:pt x="1176313" y="366241"/>
                </a:lnTo>
                <a:close/>
                <a:moveTo>
                  <a:pt x="1045783" y="359430"/>
                </a:moveTo>
                <a:lnTo>
                  <a:pt x="995329" y="370117"/>
                </a:lnTo>
                <a:lnTo>
                  <a:pt x="992557" y="371422"/>
                </a:lnTo>
                <a:cubicBezTo>
                  <a:pt x="992548" y="371556"/>
                  <a:pt x="992576" y="371660"/>
                  <a:pt x="992548" y="371775"/>
                </a:cubicBezTo>
                <a:cubicBezTo>
                  <a:pt x="992519" y="371946"/>
                  <a:pt x="992414" y="372080"/>
                  <a:pt x="992348" y="372232"/>
                </a:cubicBezTo>
                <a:lnTo>
                  <a:pt x="1022218" y="387977"/>
                </a:lnTo>
                <a:close/>
                <a:moveTo>
                  <a:pt x="2477990" y="359002"/>
                </a:moveTo>
                <a:lnTo>
                  <a:pt x="2464265" y="364469"/>
                </a:lnTo>
                <a:cubicBezTo>
                  <a:pt x="2464417" y="365022"/>
                  <a:pt x="2464474" y="365584"/>
                  <a:pt x="2464332" y="366165"/>
                </a:cubicBezTo>
                <a:cubicBezTo>
                  <a:pt x="2464265" y="366422"/>
                  <a:pt x="2464122" y="366641"/>
                  <a:pt x="2464008" y="366870"/>
                </a:cubicBezTo>
                <a:lnTo>
                  <a:pt x="2480991" y="376775"/>
                </a:lnTo>
                <a:close/>
                <a:moveTo>
                  <a:pt x="1074044" y="353449"/>
                </a:moveTo>
                <a:lnTo>
                  <a:pt x="1047040" y="359173"/>
                </a:lnTo>
                <a:lnTo>
                  <a:pt x="1022932" y="388367"/>
                </a:lnTo>
                <a:lnTo>
                  <a:pt x="1123897" y="441603"/>
                </a:lnTo>
                <a:cubicBezTo>
                  <a:pt x="1124126" y="441269"/>
                  <a:pt x="1124431" y="440993"/>
                  <a:pt x="1124755" y="440764"/>
                </a:cubicBezTo>
                <a:close/>
                <a:moveTo>
                  <a:pt x="1036982" y="349772"/>
                </a:moveTo>
                <a:lnTo>
                  <a:pt x="992376" y="369803"/>
                </a:lnTo>
                <a:lnTo>
                  <a:pt x="996367" y="368965"/>
                </a:lnTo>
                <a:close/>
                <a:moveTo>
                  <a:pt x="1253666" y="349000"/>
                </a:moveTo>
                <a:lnTo>
                  <a:pt x="1241703" y="379157"/>
                </a:lnTo>
                <a:cubicBezTo>
                  <a:pt x="1241855" y="379233"/>
                  <a:pt x="1242036" y="379280"/>
                  <a:pt x="1242179" y="379376"/>
                </a:cubicBezTo>
                <a:close/>
                <a:moveTo>
                  <a:pt x="2504822" y="348277"/>
                </a:moveTo>
                <a:lnTo>
                  <a:pt x="2478752" y="358678"/>
                </a:lnTo>
                <a:lnTo>
                  <a:pt x="2481905" y="377290"/>
                </a:lnTo>
                <a:lnTo>
                  <a:pt x="2505222" y="390892"/>
                </a:lnTo>
                <a:lnTo>
                  <a:pt x="2520158" y="379157"/>
                </a:lnTo>
                <a:close/>
                <a:moveTo>
                  <a:pt x="1103085" y="347305"/>
                </a:moveTo>
                <a:lnTo>
                  <a:pt x="1074787" y="353287"/>
                </a:lnTo>
                <a:lnTo>
                  <a:pt x="1125393" y="440421"/>
                </a:lnTo>
                <a:cubicBezTo>
                  <a:pt x="1126079" y="440107"/>
                  <a:pt x="1126850" y="439955"/>
                  <a:pt x="1127641" y="440136"/>
                </a:cubicBezTo>
                <a:cubicBezTo>
                  <a:pt x="1127669" y="440145"/>
                  <a:pt x="1127698" y="440164"/>
                  <a:pt x="1127726" y="440164"/>
                </a:cubicBezTo>
                <a:lnTo>
                  <a:pt x="1156435" y="361116"/>
                </a:lnTo>
                <a:close/>
                <a:moveTo>
                  <a:pt x="1321427" y="346048"/>
                </a:moveTo>
                <a:lnTo>
                  <a:pt x="1341029" y="382776"/>
                </a:lnTo>
                <a:lnTo>
                  <a:pt x="1366518" y="382986"/>
                </a:lnTo>
                <a:lnTo>
                  <a:pt x="1367128" y="380824"/>
                </a:lnTo>
                <a:close/>
                <a:moveTo>
                  <a:pt x="3053138" y="345153"/>
                </a:moveTo>
                <a:lnTo>
                  <a:pt x="2947840" y="459414"/>
                </a:lnTo>
                <a:cubicBezTo>
                  <a:pt x="2948106" y="459748"/>
                  <a:pt x="2948325" y="460110"/>
                  <a:pt x="2948468" y="460519"/>
                </a:cubicBezTo>
                <a:lnTo>
                  <a:pt x="3069169" y="431325"/>
                </a:lnTo>
                <a:cubicBezTo>
                  <a:pt x="3069102" y="430897"/>
                  <a:pt x="3069093" y="430468"/>
                  <a:pt x="3069207" y="430039"/>
                </a:cubicBezTo>
                <a:cubicBezTo>
                  <a:pt x="3069512" y="428734"/>
                  <a:pt x="3070512" y="427801"/>
                  <a:pt x="3071703" y="427468"/>
                </a:cubicBezTo>
                <a:lnTo>
                  <a:pt x="3055625" y="345772"/>
                </a:lnTo>
                <a:cubicBezTo>
                  <a:pt x="3055234" y="345810"/>
                  <a:pt x="3054834" y="345819"/>
                  <a:pt x="3054424" y="345743"/>
                </a:cubicBezTo>
                <a:cubicBezTo>
                  <a:pt x="3053948" y="345629"/>
                  <a:pt x="3053519" y="345419"/>
                  <a:pt x="3053138" y="345153"/>
                </a:cubicBezTo>
                <a:close/>
                <a:moveTo>
                  <a:pt x="1439489" y="341066"/>
                </a:moveTo>
                <a:lnTo>
                  <a:pt x="1374262" y="381814"/>
                </a:lnTo>
                <a:cubicBezTo>
                  <a:pt x="1374443" y="382176"/>
                  <a:pt x="1374576" y="382538"/>
                  <a:pt x="1374633" y="382938"/>
                </a:cubicBezTo>
                <a:lnTo>
                  <a:pt x="1393150" y="382900"/>
                </a:lnTo>
                <a:close/>
                <a:moveTo>
                  <a:pt x="1062947" y="339904"/>
                </a:moveTo>
                <a:lnTo>
                  <a:pt x="1047983" y="358021"/>
                </a:lnTo>
                <a:lnTo>
                  <a:pt x="1073567" y="352610"/>
                </a:lnTo>
                <a:lnTo>
                  <a:pt x="1066319" y="340133"/>
                </a:lnTo>
                <a:cubicBezTo>
                  <a:pt x="1065633" y="340437"/>
                  <a:pt x="1064861" y="340600"/>
                  <a:pt x="1064071" y="340409"/>
                </a:cubicBezTo>
                <a:cubicBezTo>
                  <a:pt x="1063642" y="340314"/>
                  <a:pt x="1063280" y="340123"/>
                  <a:pt x="1062947" y="339904"/>
                </a:cubicBezTo>
                <a:close/>
                <a:moveTo>
                  <a:pt x="2005827" y="339866"/>
                </a:moveTo>
                <a:lnTo>
                  <a:pt x="1974575" y="361450"/>
                </a:lnTo>
                <a:cubicBezTo>
                  <a:pt x="1974975" y="362155"/>
                  <a:pt x="1975128" y="362974"/>
                  <a:pt x="1974956" y="363812"/>
                </a:cubicBezTo>
                <a:lnTo>
                  <a:pt x="2069349" y="391044"/>
                </a:lnTo>
                <a:cubicBezTo>
                  <a:pt x="2069434" y="390844"/>
                  <a:pt x="2069511" y="390625"/>
                  <a:pt x="2069635" y="390425"/>
                </a:cubicBezTo>
                <a:close/>
                <a:moveTo>
                  <a:pt x="2006598" y="339561"/>
                </a:moveTo>
                <a:lnTo>
                  <a:pt x="2070111" y="389891"/>
                </a:lnTo>
                <a:cubicBezTo>
                  <a:pt x="2070330" y="389663"/>
                  <a:pt x="2070539" y="389434"/>
                  <a:pt x="2070806" y="389282"/>
                </a:cubicBezTo>
                <a:lnTo>
                  <a:pt x="2070206" y="387901"/>
                </a:lnTo>
                <a:close/>
                <a:moveTo>
                  <a:pt x="1061804" y="338723"/>
                </a:moveTo>
                <a:lnTo>
                  <a:pt x="998939" y="368412"/>
                </a:lnTo>
                <a:lnTo>
                  <a:pt x="1046726" y="358287"/>
                </a:lnTo>
                <a:lnTo>
                  <a:pt x="1062347" y="339371"/>
                </a:lnTo>
                <a:cubicBezTo>
                  <a:pt x="1062147" y="339161"/>
                  <a:pt x="1061947" y="338971"/>
                  <a:pt x="1061804" y="338723"/>
                </a:cubicBezTo>
                <a:close/>
                <a:moveTo>
                  <a:pt x="1068119" y="338247"/>
                </a:moveTo>
                <a:cubicBezTo>
                  <a:pt x="1067871" y="338885"/>
                  <a:pt x="1067471" y="339418"/>
                  <a:pt x="1066947" y="339799"/>
                </a:cubicBezTo>
                <a:lnTo>
                  <a:pt x="1074301" y="352449"/>
                </a:lnTo>
                <a:lnTo>
                  <a:pt x="1101085" y="346781"/>
                </a:lnTo>
                <a:close/>
                <a:moveTo>
                  <a:pt x="2152254" y="337685"/>
                </a:moveTo>
                <a:lnTo>
                  <a:pt x="2126013" y="384738"/>
                </a:lnTo>
                <a:lnTo>
                  <a:pt x="2204566" y="374137"/>
                </a:lnTo>
                <a:cubicBezTo>
                  <a:pt x="2204547" y="373842"/>
                  <a:pt x="2204508" y="373556"/>
                  <a:pt x="2204585" y="373242"/>
                </a:cubicBezTo>
                <a:cubicBezTo>
                  <a:pt x="2204652" y="372966"/>
                  <a:pt x="2204794" y="372727"/>
                  <a:pt x="2204928" y="372461"/>
                </a:cubicBezTo>
                <a:close/>
                <a:moveTo>
                  <a:pt x="1166007" y="336761"/>
                </a:moveTo>
                <a:lnTo>
                  <a:pt x="1157416" y="360402"/>
                </a:lnTo>
                <a:lnTo>
                  <a:pt x="1175999" y="365212"/>
                </a:lnTo>
                <a:lnTo>
                  <a:pt x="1167531" y="336818"/>
                </a:lnTo>
                <a:cubicBezTo>
                  <a:pt x="1167065" y="336904"/>
                  <a:pt x="1166579" y="336904"/>
                  <a:pt x="1166084" y="336789"/>
                </a:cubicBezTo>
                <a:cubicBezTo>
                  <a:pt x="1166065" y="336789"/>
                  <a:pt x="1166036" y="336761"/>
                  <a:pt x="1166007" y="336761"/>
                </a:cubicBezTo>
                <a:close/>
                <a:moveTo>
                  <a:pt x="1169665" y="335523"/>
                </a:moveTo>
                <a:cubicBezTo>
                  <a:pt x="1169294" y="335989"/>
                  <a:pt x="1168808" y="336304"/>
                  <a:pt x="1168265" y="336542"/>
                </a:cubicBezTo>
                <a:lnTo>
                  <a:pt x="1176885" y="365450"/>
                </a:lnTo>
                <a:lnTo>
                  <a:pt x="1236892" y="380976"/>
                </a:lnTo>
                <a:cubicBezTo>
                  <a:pt x="1236940" y="380852"/>
                  <a:pt x="1236997" y="380719"/>
                  <a:pt x="1237064" y="380604"/>
                </a:cubicBezTo>
                <a:close/>
                <a:moveTo>
                  <a:pt x="1163588" y="334484"/>
                </a:moveTo>
                <a:lnTo>
                  <a:pt x="1105095" y="346876"/>
                </a:lnTo>
                <a:lnTo>
                  <a:pt x="1156749" y="360240"/>
                </a:lnTo>
                <a:lnTo>
                  <a:pt x="1165379" y="336475"/>
                </a:lnTo>
                <a:cubicBezTo>
                  <a:pt x="1164521" y="336056"/>
                  <a:pt x="1163902" y="335361"/>
                  <a:pt x="1163588" y="334484"/>
                </a:cubicBezTo>
                <a:close/>
                <a:moveTo>
                  <a:pt x="1162407" y="333789"/>
                </a:moveTo>
                <a:lnTo>
                  <a:pt x="1068376" y="337123"/>
                </a:lnTo>
                <a:cubicBezTo>
                  <a:pt x="1068367" y="337199"/>
                  <a:pt x="1068376" y="337285"/>
                  <a:pt x="1068367" y="337361"/>
                </a:cubicBezTo>
                <a:lnTo>
                  <a:pt x="1103095" y="346353"/>
                </a:lnTo>
                <a:close/>
                <a:moveTo>
                  <a:pt x="1614313" y="332276"/>
                </a:moveTo>
                <a:lnTo>
                  <a:pt x="1605966" y="332394"/>
                </a:lnTo>
                <a:lnTo>
                  <a:pt x="1554142" y="376623"/>
                </a:lnTo>
                <a:close/>
                <a:moveTo>
                  <a:pt x="1632256" y="332022"/>
                </a:moveTo>
                <a:lnTo>
                  <a:pt x="1615719" y="332256"/>
                </a:lnTo>
                <a:lnTo>
                  <a:pt x="1552656" y="378738"/>
                </a:lnTo>
                <a:close/>
                <a:moveTo>
                  <a:pt x="1679831" y="331348"/>
                </a:moveTo>
                <a:lnTo>
                  <a:pt x="1633864" y="331999"/>
                </a:lnTo>
                <a:lnTo>
                  <a:pt x="1550694" y="380795"/>
                </a:lnTo>
                <a:close/>
                <a:moveTo>
                  <a:pt x="1455939" y="330779"/>
                </a:moveTo>
                <a:lnTo>
                  <a:pt x="1443975" y="338256"/>
                </a:lnTo>
                <a:lnTo>
                  <a:pt x="1394541" y="382890"/>
                </a:lnTo>
                <a:lnTo>
                  <a:pt x="1395169" y="382890"/>
                </a:lnTo>
                <a:close/>
                <a:moveTo>
                  <a:pt x="1945676" y="330636"/>
                </a:moveTo>
                <a:lnTo>
                  <a:pt x="1842120" y="380919"/>
                </a:lnTo>
                <a:cubicBezTo>
                  <a:pt x="1842149" y="381014"/>
                  <a:pt x="1842206" y="381109"/>
                  <a:pt x="1842225" y="381214"/>
                </a:cubicBezTo>
                <a:lnTo>
                  <a:pt x="1967965" y="363269"/>
                </a:lnTo>
                <a:cubicBezTo>
                  <a:pt x="1967965" y="362955"/>
                  <a:pt x="1967917" y="362659"/>
                  <a:pt x="1968003" y="362345"/>
                </a:cubicBezTo>
                <a:cubicBezTo>
                  <a:pt x="1968155" y="361650"/>
                  <a:pt x="1968536" y="361116"/>
                  <a:pt x="1969003" y="360650"/>
                </a:cubicBezTo>
                <a:close/>
                <a:moveTo>
                  <a:pt x="1462521" y="330208"/>
                </a:moveTo>
                <a:cubicBezTo>
                  <a:pt x="1461692" y="331284"/>
                  <a:pt x="1460301" y="331836"/>
                  <a:pt x="1458901" y="331522"/>
                </a:cubicBezTo>
                <a:cubicBezTo>
                  <a:pt x="1458273" y="331370"/>
                  <a:pt x="1457749" y="331017"/>
                  <a:pt x="1457301" y="330598"/>
                </a:cubicBezTo>
                <a:lnTo>
                  <a:pt x="1396322" y="382881"/>
                </a:lnTo>
                <a:lnTo>
                  <a:pt x="1542664" y="382557"/>
                </a:lnTo>
                <a:cubicBezTo>
                  <a:pt x="1542683" y="382424"/>
                  <a:pt x="1542645" y="382309"/>
                  <a:pt x="1542674" y="382186"/>
                </a:cubicBezTo>
                <a:cubicBezTo>
                  <a:pt x="1542740" y="381900"/>
                  <a:pt x="1542902" y="381643"/>
                  <a:pt x="1543035" y="381386"/>
                </a:cubicBezTo>
                <a:close/>
                <a:moveTo>
                  <a:pt x="2138024" y="328303"/>
                </a:moveTo>
                <a:lnTo>
                  <a:pt x="2097533" y="368308"/>
                </a:lnTo>
                <a:lnTo>
                  <a:pt x="2102029" y="387977"/>
                </a:lnTo>
                <a:lnTo>
                  <a:pt x="2125003" y="384872"/>
                </a:lnTo>
                <a:lnTo>
                  <a:pt x="2151578" y="337237"/>
                </a:lnTo>
                <a:close/>
                <a:moveTo>
                  <a:pt x="1951972" y="327579"/>
                </a:moveTo>
                <a:lnTo>
                  <a:pt x="1946438" y="330255"/>
                </a:lnTo>
                <a:lnTo>
                  <a:pt x="1968679" y="358869"/>
                </a:lnTo>
                <a:close/>
                <a:moveTo>
                  <a:pt x="1456263" y="327169"/>
                </a:moveTo>
                <a:lnTo>
                  <a:pt x="1446738" y="335770"/>
                </a:lnTo>
                <a:lnTo>
                  <a:pt x="1456568" y="329627"/>
                </a:lnTo>
                <a:cubicBezTo>
                  <a:pt x="1456206" y="328903"/>
                  <a:pt x="1456034" y="328084"/>
                  <a:pt x="1456234" y="327226"/>
                </a:cubicBezTo>
                <a:cubicBezTo>
                  <a:pt x="1456244" y="327217"/>
                  <a:pt x="1456253" y="327179"/>
                  <a:pt x="1456263" y="327169"/>
                </a:cubicBezTo>
                <a:close/>
                <a:moveTo>
                  <a:pt x="1513222" y="326112"/>
                </a:moveTo>
                <a:lnTo>
                  <a:pt x="1463216" y="328303"/>
                </a:lnTo>
                <a:cubicBezTo>
                  <a:pt x="1463206" y="328493"/>
                  <a:pt x="1463235" y="328665"/>
                  <a:pt x="1463197" y="328846"/>
                </a:cubicBezTo>
                <a:cubicBezTo>
                  <a:pt x="1463130" y="329141"/>
                  <a:pt x="1462978" y="329379"/>
                  <a:pt x="1462845" y="329646"/>
                </a:cubicBezTo>
                <a:lnTo>
                  <a:pt x="1543350" y="380833"/>
                </a:lnTo>
                <a:cubicBezTo>
                  <a:pt x="1543578" y="380547"/>
                  <a:pt x="1543845" y="380309"/>
                  <a:pt x="1544140" y="380100"/>
                </a:cubicBezTo>
                <a:close/>
                <a:moveTo>
                  <a:pt x="1698656" y="325095"/>
                </a:moveTo>
                <a:lnTo>
                  <a:pt x="1684845" y="330384"/>
                </a:lnTo>
                <a:lnTo>
                  <a:pt x="1743670" y="329551"/>
                </a:lnTo>
                <a:lnTo>
                  <a:pt x="1703565" y="325581"/>
                </a:lnTo>
                <a:lnTo>
                  <a:pt x="1702170" y="326455"/>
                </a:lnTo>
                <a:lnTo>
                  <a:pt x="1700696" y="325297"/>
                </a:lnTo>
                <a:close/>
                <a:moveTo>
                  <a:pt x="1565140" y="323822"/>
                </a:moveTo>
                <a:lnTo>
                  <a:pt x="1513946" y="326074"/>
                </a:lnTo>
                <a:lnTo>
                  <a:pt x="1544702" y="379795"/>
                </a:lnTo>
                <a:cubicBezTo>
                  <a:pt x="1545398" y="379490"/>
                  <a:pt x="1546179" y="379319"/>
                  <a:pt x="1546969" y="379519"/>
                </a:cubicBezTo>
                <a:cubicBezTo>
                  <a:pt x="1547636" y="379671"/>
                  <a:pt x="1548169" y="380042"/>
                  <a:pt x="1548627" y="380500"/>
                </a:cubicBezTo>
                <a:lnTo>
                  <a:pt x="1604993" y="332408"/>
                </a:lnTo>
                <a:lnTo>
                  <a:pt x="1576744" y="332808"/>
                </a:lnTo>
                <a:cubicBezTo>
                  <a:pt x="1576735" y="332942"/>
                  <a:pt x="1576763" y="333084"/>
                  <a:pt x="1576744" y="333208"/>
                </a:cubicBezTo>
                <a:cubicBezTo>
                  <a:pt x="1576287" y="335132"/>
                  <a:pt x="1574373" y="336332"/>
                  <a:pt x="1572449" y="335894"/>
                </a:cubicBezTo>
                <a:cubicBezTo>
                  <a:pt x="1570524" y="335437"/>
                  <a:pt x="1569324" y="333522"/>
                  <a:pt x="1569762" y="331598"/>
                </a:cubicBezTo>
                <a:cubicBezTo>
                  <a:pt x="1569925" y="330951"/>
                  <a:pt x="1570286" y="330417"/>
                  <a:pt x="1570725" y="329960"/>
                </a:cubicBezTo>
                <a:close/>
                <a:moveTo>
                  <a:pt x="1573827" y="323440"/>
                </a:moveTo>
                <a:lnTo>
                  <a:pt x="1565700" y="323797"/>
                </a:lnTo>
                <a:lnTo>
                  <a:pt x="1571039" y="329665"/>
                </a:lnTo>
                <a:cubicBezTo>
                  <a:pt x="1571687" y="329141"/>
                  <a:pt x="1572487" y="328874"/>
                  <a:pt x="1573363" y="328912"/>
                </a:cubicBezTo>
                <a:close/>
                <a:moveTo>
                  <a:pt x="628712" y="322950"/>
                </a:moveTo>
                <a:cubicBezTo>
                  <a:pt x="628435" y="323035"/>
                  <a:pt x="628159" y="323083"/>
                  <a:pt x="627873" y="323092"/>
                </a:cubicBezTo>
                <a:lnTo>
                  <a:pt x="617453" y="476893"/>
                </a:lnTo>
                <a:cubicBezTo>
                  <a:pt x="617510" y="476893"/>
                  <a:pt x="617548" y="476874"/>
                  <a:pt x="617605" y="476893"/>
                </a:cubicBezTo>
                <a:cubicBezTo>
                  <a:pt x="618806" y="477169"/>
                  <a:pt x="619663" y="478045"/>
                  <a:pt x="620063" y="479103"/>
                </a:cubicBezTo>
                <a:lnTo>
                  <a:pt x="685300" y="459814"/>
                </a:lnTo>
                <a:cubicBezTo>
                  <a:pt x="685195" y="459310"/>
                  <a:pt x="685166" y="458814"/>
                  <a:pt x="685290" y="458271"/>
                </a:cubicBezTo>
                <a:cubicBezTo>
                  <a:pt x="685528" y="457281"/>
                  <a:pt x="686166" y="456490"/>
                  <a:pt x="686986" y="456023"/>
                </a:cubicBezTo>
                <a:close/>
                <a:moveTo>
                  <a:pt x="1585433" y="322929"/>
                </a:moveTo>
                <a:lnTo>
                  <a:pt x="1574201" y="323423"/>
                </a:lnTo>
                <a:lnTo>
                  <a:pt x="1573734" y="328931"/>
                </a:lnTo>
                <a:cubicBezTo>
                  <a:pt x="1573839" y="328931"/>
                  <a:pt x="1573953" y="328912"/>
                  <a:pt x="1574068" y="328931"/>
                </a:cubicBezTo>
                <a:cubicBezTo>
                  <a:pt x="1574782" y="329103"/>
                  <a:pt x="1575344" y="329513"/>
                  <a:pt x="1575820" y="330017"/>
                </a:cubicBezTo>
                <a:close/>
                <a:moveTo>
                  <a:pt x="1685321" y="322865"/>
                </a:moveTo>
                <a:lnTo>
                  <a:pt x="1698559" y="324176"/>
                </a:lnTo>
                <a:lnTo>
                  <a:pt x="1699474" y="323826"/>
                </a:lnTo>
                <a:cubicBezTo>
                  <a:pt x="1699426" y="323616"/>
                  <a:pt x="1699417" y="323397"/>
                  <a:pt x="1699398" y="323188"/>
                </a:cubicBezTo>
                <a:close/>
                <a:moveTo>
                  <a:pt x="1589368" y="322756"/>
                </a:moveTo>
                <a:lnTo>
                  <a:pt x="1586904" y="322864"/>
                </a:lnTo>
                <a:lnTo>
                  <a:pt x="1578430" y="329112"/>
                </a:lnTo>
                <a:close/>
                <a:moveTo>
                  <a:pt x="1650782" y="322073"/>
                </a:moveTo>
                <a:lnTo>
                  <a:pt x="1635425" y="331083"/>
                </a:lnTo>
                <a:lnTo>
                  <a:pt x="1682253" y="330420"/>
                </a:lnTo>
                <a:lnTo>
                  <a:pt x="1696673" y="324899"/>
                </a:lnTo>
                <a:lnTo>
                  <a:pt x="1673360" y="322591"/>
                </a:lnTo>
                <a:close/>
                <a:moveTo>
                  <a:pt x="1983309" y="322007"/>
                </a:moveTo>
                <a:lnTo>
                  <a:pt x="1972765" y="359888"/>
                </a:lnTo>
                <a:cubicBezTo>
                  <a:pt x="1973318" y="360097"/>
                  <a:pt x="1973775" y="360431"/>
                  <a:pt x="1974137" y="360859"/>
                </a:cubicBezTo>
                <a:lnTo>
                  <a:pt x="2005226" y="339390"/>
                </a:lnTo>
                <a:close/>
                <a:moveTo>
                  <a:pt x="1213089" y="321692"/>
                </a:moveTo>
                <a:lnTo>
                  <a:pt x="1170408" y="332741"/>
                </a:lnTo>
                <a:cubicBezTo>
                  <a:pt x="1170475" y="333179"/>
                  <a:pt x="1170475" y="333656"/>
                  <a:pt x="1170370" y="334113"/>
                </a:cubicBezTo>
                <a:cubicBezTo>
                  <a:pt x="1170303" y="334456"/>
                  <a:pt x="1170132" y="334732"/>
                  <a:pt x="1169970" y="335018"/>
                </a:cubicBezTo>
                <a:lnTo>
                  <a:pt x="1237359" y="380090"/>
                </a:lnTo>
                <a:cubicBezTo>
                  <a:pt x="1237635" y="379757"/>
                  <a:pt x="1237950" y="379452"/>
                  <a:pt x="1238321" y="379242"/>
                </a:cubicBezTo>
                <a:close/>
                <a:moveTo>
                  <a:pt x="1615273" y="321616"/>
                </a:moveTo>
                <a:lnTo>
                  <a:pt x="1590466" y="322708"/>
                </a:lnTo>
                <a:lnTo>
                  <a:pt x="1576420" y="330865"/>
                </a:lnTo>
                <a:cubicBezTo>
                  <a:pt x="1576582" y="331189"/>
                  <a:pt x="1576725" y="331532"/>
                  <a:pt x="1576773" y="331913"/>
                </a:cubicBezTo>
                <a:lnTo>
                  <a:pt x="1606059" y="331499"/>
                </a:lnTo>
                <a:lnTo>
                  <a:pt x="1615911" y="323092"/>
                </a:lnTo>
                <a:cubicBezTo>
                  <a:pt x="1615587" y="322645"/>
                  <a:pt x="1615359" y="322159"/>
                  <a:pt x="1615273" y="321616"/>
                </a:cubicBezTo>
                <a:close/>
                <a:moveTo>
                  <a:pt x="1630180" y="321597"/>
                </a:moveTo>
                <a:lnTo>
                  <a:pt x="1616956" y="331344"/>
                </a:lnTo>
                <a:lnTo>
                  <a:pt x="1633816" y="331106"/>
                </a:lnTo>
                <a:lnTo>
                  <a:pt x="1649287" y="322026"/>
                </a:lnTo>
                <a:close/>
                <a:moveTo>
                  <a:pt x="3178087" y="321483"/>
                </a:moveTo>
                <a:lnTo>
                  <a:pt x="3075389" y="428611"/>
                </a:lnTo>
                <a:cubicBezTo>
                  <a:pt x="3075684" y="428992"/>
                  <a:pt x="3075903" y="429401"/>
                  <a:pt x="3076036" y="429858"/>
                </a:cubicBezTo>
                <a:lnTo>
                  <a:pt x="3238895" y="403103"/>
                </a:lnTo>
                <a:cubicBezTo>
                  <a:pt x="3238885" y="402807"/>
                  <a:pt x="3238847" y="402493"/>
                  <a:pt x="3238924" y="402160"/>
                </a:cubicBezTo>
                <a:cubicBezTo>
                  <a:pt x="3239095" y="401417"/>
                  <a:pt x="3239524" y="400845"/>
                  <a:pt x="3240067" y="400350"/>
                </a:cubicBezTo>
                <a:lnTo>
                  <a:pt x="3182079" y="321683"/>
                </a:lnTo>
                <a:cubicBezTo>
                  <a:pt x="3181307" y="322150"/>
                  <a:pt x="3180383" y="322331"/>
                  <a:pt x="3179440" y="322112"/>
                </a:cubicBezTo>
                <a:cubicBezTo>
                  <a:pt x="3178925" y="321997"/>
                  <a:pt x="3178469" y="321778"/>
                  <a:pt x="3178087" y="321483"/>
                </a:cubicBezTo>
                <a:close/>
                <a:moveTo>
                  <a:pt x="1455434" y="321483"/>
                </a:moveTo>
                <a:lnTo>
                  <a:pt x="1378863" y="378166"/>
                </a:lnTo>
                <a:lnTo>
                  <a:pt x="1442242" y="338571"/>
                </a:lnTo>
                <a:lnTo>
                  <a:pt x="1457434" y="324855"/>
                </a:lnTo>
                <a:close/>
                <a:moveTo>
                  <a:pt x="1622293" y="321426"/>
                </a:moveTo>
                <a:cubicBezTo>
                  <a:pt x="1622283" y="321559"/>
                  <a:pt x="1622312" y="321702"/>
                  <a:pt x="1622283" y="321854"/>
                </a:cubicBezTo>
                <a:cubicBezTo>
                  <a:pt x="1621836" y="323778"/>
                  <a:pt x="1619921" y="324979"/>
                  <a:pt x="1617997" y="324531"/>
                </a:cubicBezTo>
                <a:cubicBezTo>
                  <a:pt x="1617330" y="324369"/>
                  <a:pt x="1616788" y="323997"/>
                  <a:pt x="1616340" y="323540"/>
                </a:cubicBezTo>
                <a:lnTo>
                  <a:pt x="1607031" y="331485"/>
                </a:lnTo>
                <a:lnTo>
                  <a:pt x="1615549" y="331364"/>
                </a:lnTo>
                <a:lnTo>
                  <a:pt x="1628827" y="321578"/>
                </a:lnTo>
                <a:close/>
                <a:moveTo>
                  <a:pt x="624578" y="321264"/>
                </a:moveTo>
                <a:lnTo>
                  <a:pt x="486703" y="375737"/>
                </a:lnTo>
                <a:cubicBezTo>
                  <a:pt x="486846" y="376280"/>
                  <a:pt x="486913" y="376852"/>
                  <a:pt x="486770" y="377442"/>
                </a:cubicBezTo>
                <a:cubicBezTo>
                  <a:pt x="486694" y="377823"/>
                  <a:pt x="486513" y="378118"/>
                  <a:pt x="486322" y="378433"/>
                </a:cubicBezTo>
                <a:lnTo>
                  <a:pt x="614319" y="477883"/>
                </a:lnTo>
                <a:cubicBezTo>
                  <a:pt x="614938" y="477274"/>
                  <a:pt x="615729" y="476902"/>
                  <a:pt x="616615" y="476855"/>
                </a:cubicBezTo>
                <a:lnTo>
                  <a:pt x="627026" y="323073"/>
                </a:lnTo>
                <a:cubicBezTo>
                  <a:pt x="626978" y="323054"/>
                  <a:pt x="626930" y="323073"/>
                  <a:pt x="626883" y="323064"/>
                </a:cubicBezTo>
                <a:cubicBezTo>
                  <a:pt x="625845" y="322826"/>
                  <a:pt x="625045" y="322140"/>
                  <a:pt x="624578" y="321264"/>
                </a:cubicBezTo>
                <a:close/>
                <a:moveTo>
                  <a:pt x="630931" y="320902"/>
                </a:moveTo>
                <a:cubicBezTo>
                  <a:pt x="630636" y="321654"/>
                  <a:pt x="630140" y="322264"/>
                  <a:pt x="629474" y="322654"/>
                </a:cubicBezTo>
                <a:lnTo>
                  <a:pt x="687748" y="455728"/>
                </a:lnTo>
                <a:cubicBezTo>
                  <a:pt x="688338" y="455557"/>
                  <a:pt x="688948" y="455452"/>
                  <a:pt x="689586" y="455623"/>
                </a:cubicBezTo>
                <a:cubicBezTo>
                  <a:pt x="690119" y="455728"/>
                  <a:pt x="690577" y="455976"/>
                  <a:pt x="690986" y="456290"/>
                </a:cubicBezTo>
                <a:lnTo>
                  <a:pt x="781493" y="363802"/>
                </a:lnTo>
                <a:cubicBezTo>
                  <a:pt x="780874" y="363050"/>
                  <a:pt x="780569" y="362078"/>
                  <a:pt x="780712" y="361069"/>
                </a:cubicBezTo>
                <a:close/>
                <a:moveTo>
                  <a:pt x="1653295" y="320605"/>
                </a:moveTo>
                <a:lnTo>
                  <a:pt x="1651735" y="321521"/>
                </a:lnTo>
                <a:lnTo>
                  <a:pt x="1665785" y="321841"/>
                </a:lnTo>
                <a:close/>
                <a:moveTo>
                  <a:pt x="3176878" y="319664"/>
                </a:moveTo>
                <a:lnTo>
                  <a:pt x="3058749" y="341971"/>
                </a:lnTo>
                <a:cubicBezTo>
                  <a:pt x="3058777" y="342324"/>
                  <a:pt x="3058796" y="342695"/>
                  <a:pt x="3058710" y="343066"/>
                </a:cubicBezTo>
                <a:cubicBezTo>
                  <a:pt x="3058406" y="344381"/>
                  <a:pt x="3057406" y="345295"/>
                  <a:pt x="3056205" y="345657"/>
                </a:cubicBezTo>
                <a:lnTo>
                  <a:pt x="3072284" y="427344"/>
                </a:lnTo>
                <a:cubicBezTo>
                  <a:pt x="3072674" y="427296"/>
                  <a:pt x="3073074" y="427277"/>
                  <a:pt x="3073474" y="427372"/>
                </a:cubicBezTo>
                <a:cubicBezTo>
                  <a:pt x="3073989" y="427496"/>
                  <a:pt x="3074427" y="427725"/>
                  <a:pt x="3074817" y="428020"/>
                </a:cubicBezTo>
                <a:lnTo>
                  <a:pt x="3177526" y="320873"/>
                </a:lnTo>
                <a:cubicBezTo>
                  <a:pt x="3177221" y="320511"/>
                  <a:pt x="3177001" y="320092"/>
                  <a:pt x="3176878" y="319664"/>
                </a:cubicBezTo>
                <a:close/>
                <a:moveTo>
                  <a:pt x="832137" y="319187"/>
                </a:moveTo>
                <a:lnTo>
                  <a:pt x="787122" y="359554"/>
                </a:lnTo>
                <a:cubicBezTo>
                  <a:pt x="787589" y="360221"/>
                  <a:pt x="787770" y="361002"/>
                  <a:pt x="787703" y="361840"/>
                </a:cubicBezTo>
                <a:lnTo>
                  <a:pt x="873390" y="376242"/>
                </a:lnTo>
                <a:cubicBezTo>
                  <a:pt x="873571" y="375575"/>
                  <a:pt x="873942" y="375051"/>
                  <a:pt x="874400" y="374613"/>
                </a:cubicBezTo>
                <a:close/>
                <a:moveTo>
                  <a:pt x="1634093" y="318704"/>
                </a:moveTo>
                <a:lnTo>
                  <a:pt x="1630932" y="321026"/>
                </a:lnTo>
                <a:lnTo>
                  <a:pt x="1650230" y="321464"/>
                </a:lnTo>
                <a:lnTo>
                  <a:pt x="1651925" y="320469"/>
                </a:lnTo>
                <a:close/>
                <a:moveTo>
                  <a:pt x="1631777" y="318475"/>
                </a:moveTo>
                <a:lnTo>
                  <a:pt x="1622312" y="320521"/>
                </a:lnTo>
                <a:cubicBezTo>
                  <a:pt x="1622322" y="320616"/>
                  <a:pt x="1622303" y="320721"/>
                  <a:pt x="1622303" y="320835"/>
                </a:cubicBezTo>
                <a:lnTo>
                  <a:pt x="1629570" y="320997"/>
                </a:lnTo>
                <a:lnTo>
                  <a:pt x="1632852" y="318581"/>
                </a:lnTo>
                <a:close/>
                <a:moveTo>
                  <a:pt x="1698729" y="318036"/>
                </a:moveTo>
                <a:lnTo>
                  <a:pt x="1700722" y="320225"/>
                </a:lnTo>
                <a:cubicBezTo>
                  <a:pt x="1701541" y="319568"/>
                  <a:pt x="1702617" y="319244"/>
                  <a:pt x="1703722" y="319492"/>
                </a:cubicBezTo>
                <a:cubicBezTo>
                  <a:pt x="1705637" y="319940"/>
                  <a:pt x="1706904" y="321845"/>
                  <a:pt x="1706456" y="323769"/>
                </a:cubicBezTo>
                <a:lnTo>
                  <a:pt x="1704817" y="324796"/>
                </a:lnTo>
                <a:lnTo>
                  <a:pt x="1745413" y="328817"/>
                </a:lnTo>
                <a:close/>
                <a:moveTo>
                  <a:pt x="1978252" y="318025"/>
                </a:moveTo>
                <a:cubicBezTo>
                  <a:pt x="1977575" y="318721"/>
                  <a:pt x="1976661" y="319102"/>
                  <a:pt x="1975651" y="319073"/>
                </a:cubicBezTo>
                <a:lnTo>
                  <a:pt x="1972013" y="359669"/>
                </a:lnTo>
                <a:cubicBezTo>
                  <a:pt x="1972032" y="359669"/>
                  <a:pt x="1972051" y="359650"/>
                  <a:pt x="1972060" y="359669"/>
                </a:cubicBezTo>
                <a:lnTo>
                  <a:pt x="1982671" y="321521"/>
                </a:lnTo>
                <a:lnTo>
                  <a:pt x="1978471" y="318187"/>
                </a:lnTo>
                <a:close/>
                <a:moveTo>
                  <a:pt x="2232979" y="317987"/>
                </a:moveTo>
                <a:lnTo>
                  <a:pt x="2209824" y="370994"/>
                </a:lnTo>
                <a:cubicBezTo>
                  <a:pt x="2210852" y="371594"/>
                  <a:pt x="2211500" y="372623"/>
                  <a:pt x="2211566" y="373804"/>
                </a:cubicBezTo>
                <a:lnTo>
                  <a:pt x="2309331" y="377042"/>
                </a:lnTo>
                <a:lnTo>
                  <a:pt x="2302692" y="361269"/>
                </a:lnTo>
                <a:close/>
                <a:moveTo>
                  <a:pt x="1624900" y="317794"/>
                </a:moveTo>
                <a:lnTo>
                  <a:pt x="1621979" y="319492"/>
                </a:lnTo>
                <a:cubicBezTo>
                  <a:pt x="1622055" y="319673"/>
                  <a:pt x="1622141" y="319873"/>
                  <a:pt x="1622188" y="320064"/>
                </a:cubicBezTo>
                <a:lnTo>
                  <a:pt x="1630248" y="318323"/>
                </a:lnTo>
                <a:close/>
                <a:moveTo>
                  <a:pt x="1972737" y="317482"/>
                </a:moveTo>
                <a:lnTo>
                  <a:pt x="1952782" y="327169"/>
                </a:lnTo>
                <a:lnTo>
                  <a:pt x="1970232" y="359869"/>
                </a:lnTo>
                <a:cubicBezTo>
                  <a:pt x="1970651" y="359707"/>
                  <a:pt x="1971089" y="359640"/>
                  <a:pt x="1971556" y="359650"/>
                </a:cubicBezTo>
                <a:lnTo>
                  <a:pt x="1975204" y="319064"/>
                </a:lnTo>
                <a:cubicBezTo>
                  <a:pt x="1975118" y="319054"/>
                  <a:pt x="1975032" y="319073"/>
                  <a:pt x="1974937" y="319054"/>
                </a:cubicBezTo>
                <a:cubicBezTo>
                  <a:pt x="1973994" y="318835"/>
                  <a:pt x="1973222" y="318254"/>
                  <a:pt x="1972737" y="317482"/>
                </a:cubicBezTo>
                <a:close/>
                <a:moveTo>
                  <a:pt x="1600118" y="317102"/>
                </a:moveTo>
                <a:lnTo>
                  <a:pt x="1592041" y="321793"/>
                </a:lnTo>
                <a:lnTo>
                  <a:pt x="1615292" y="320768"/>
                </a:lnTo>
                <a:cubicBezTo>
                  <a:pt x="1615302" y="320702"/>
                  <a:pt x="1615292" y="320654"/>
                  <a:pt x="1615302" y="320607"/>
                </a:cubicBezTo>
                <a:close/>
                <a:moveTo>
                  <a:pt x="2039088" y="316892"/>
                </a:moveTo>
                <a:lnTo>
                  <a:pt x="2007198" y="338923"/>
                </a:lnTo>
                <a:lnTo>
                  <a:pt x="2069492" y="386262"/>
                </a:lnTo>
                <a:close/>
                <a:moveTo>
                  <a:pt x="2231169" y="316863"/>
                </a:moveTo>
                <a:lnTo>
                  <a:pt x="2216700" y="353315"/>
                </a:lnTo>
                <a:lnTo>
                  <a:pt x="2232312" y="317568"/>
                </a:lnTo>
                <a:close/>
                <a:moveTo>
                  <a:pt x="1596007" y="316153"/>
                </a:moveTo>
                <a:lnTo>
                  <a:pt x="1588123" y="321965"/>
                </a:lnTo>
                <a:lnTo>
                  <a:pt x="1590942" y="321841"/>
                </a:lnTo>
                <a:lnTo>
                  <a:pt x="1599388" y="316933"/>
                </a:lnTo>
                <a:close/>
                <a:moveTo>
                  <a:pt x="1602709" y="315597"/>
                </a:moveTo>
                <a:lnTo>
                  <a:pt x="1601058" y="316556"/>
                </a:lnTo>
                <a:lnTo>
                  <a:pt x="1615464" y="319883"/>
                </a:lnTo>
                <a:cubicBezTo>
                  <a:pt x="1616054" y="318187"/>
                  <a:pt x="1617807" y="317139"/>
                  <a:pt x="1619597" y="317549"/>
                </a:cubicBezTo>
                <a:cubicBezTo>
                  <a:pt x="1620521" y="317768"/>
                  <a:pt x="1621255" y="318320"/>
                  <a:pt x="1621731" y="319044"/>
                </a:cubicBezTo>
                <a:lnTo>
                  <a:pt x="1624032" y="317708"/>
                </a:lnTo>
                <a:close/>
                <a:moveTo>
                  <a:pt x="1597471" y="315073"/>
                </a:moveTo>
                <a:lnTo>
                  <a:pt x="1596796" y="315571"/>
                </a:lnTo>
                <a:lnTo>
                  <a:pt x="1600328" y="316387"/>
                </a:lnTo>
                <a:lnTo>
                  <a:pt x="1601852" y="315501"/>
                </a:lnTo>
                <a:close/>
                <a:moveTo>
                  <a:pt x="1592551" y="314591"/>
                </a:moveTo>
                <a:lnTo>
                  <a:pt x="1595741" y="315328"/>
                </a:lnTo>
                <a:lnTo>
                  <a:pt x="1596242" y="314958"/>
                </a:lnTo>
                <a:close/>
                <a:moveTo>
                  <a:pt x="1682382" y="314261"/>
                </a:moveTo>
                <a:lnTo>
                  <a:pt x="1699760" y="321454"/>
                </a:lnTo>
                <a:cubicBezTo>
                  <a:pt x="1699931" y="321111"/>
                  <a:pt x="1700131" y="320807"/>
                  <a:pt x="1700398" y="320530"/>
                </a:cubicBezTo>
                <a:lnTo>
                  <a:pt x="1697969" y="317860"/>
                </a:lnTo>
                <a:close/>
                <a:moveTo>
                  <a:pt x="1984900" y="313549"/>
                </a:moveTo>
                <a:lnTo>
                  <a:pt x="1979261" y="314996"/>
                </a:lnTo>
                <a:cubicBezTo>
                  <a:pt x="1979347" y="315444"/>
                  <a:pt x="1979337" y="315920"/>
                  <a:pt x="1979223" y="316378"/>
                </a:cubicBezTo>
                <a:cubicBezTo>
                  <a:pt x="1979137" y="316739"/>
                  <a:pt x="1978966" y="317035"/>
                  <a:pt x="1978785" y="317340"/>
                </a:cubicBezTo>
                <a:lnTo>
                  <a:pt x="1982957" y="320511"/>
                </a:lnTo>
                <a:close/>
                <a:moveTo>
                  <a:pt x="1578440" y="313187"/>
                </a:moveTo>
                <a:cubicBezTo>
                  <a:pt x="1578440" y="313187"/>
                  <a:pt x="1578440" y="313187"/>
                  <a:pt x="1578440" y="313206"/>
                </a:cubicBezTo>
                <a:cubicBezTo>
                  <a:pt x="1578049" y="314892"/>
                  <a:pt x="1576506" y="315949"/>
                  <a:pt x="1574839" y="315901"/>
                </a:cubicBezTo>
                <a:lnTo>
                  <a:pt x="1574273" y="322576"/>
                </a:lnTo>
                <a:lnTo>
                  <a:pt x="1586651" y="322030"/>
                </a:lnTo>
                <a:lnTo>
                  <a:pt x="1594952" y="315909"/>
                </a:lnTo>
                <a:lnTo>
                  <a:pt x="1586736" y="314012"/>
                </a:lnTo>
                <a:close/>
                <a:moveTo>
                  <a:pt x="1578473" y="312105"/>
                </a:moveTo>
                <a:lnTo>
                  <a:pt x="1578468" y="312291"/>
                </a:lnTo>
                <a:lnTo>
                  <a:pt x="1579884" y="312431"/>
                </a:lnTo>
                <a:close/>
                <a:moveTo>
                  <a:pt x="1668146" y="311882"/>
                </a:moveTo>
                <a:lnTo>
                  <a:pt x="1654623" y="319825"/>
                </a:lnTo>
                <a:lnTo>
                  <a:pt x="1677727" y="322113"/>
                </a:lnTo>
                <a:lnTo>
                  <a:pt x="1699417" y="322607"/>
                </a:lnTo>
                <a:cubicBezTo>
                  <a:pt x="1699436" y="322464"/>
                  <a:pt x="1699398" y="322321"/>
                  <a:pt x="1699426" y="322169"/>
                </a:cubicBezTo>
                <a:cubicBezTo>
                  <a:pt x="1699455" y="322035"/>
                  <a:pt x="1699550" y="321949"/>
                  <a:pt x="1699588" y="321816"/>
                </a:cubicBezTo>
                <a:lnTo>
                  <a:pt x="1679957" y="313701"/>
                </a:lnTo>
                <a:lnTo>
                  <a:pt x="1672664" y="312016"/>
                </a:lnTo>
                <a:lnTo>
                  <a:pt x="1670166" y="313253"/>
                </a:lnTo>
                <a:cubicBezTo>
                  <a:pt x="1669318" y="313053"/>
                  <a:pt x="1668632" y="312539"/>
                  <a:pt x="1668146" y="311882"/>
                </a:cubicBezTo>
                <a:close/>
                <a:moveTo>
                  <a:pt x="1674128" y="311291"/>
                </a:moveTo>
                <a:lnTo>
                  <a:pt x="1673704" y="311501"/>
                </a:lnTo>
                <a:lnTo>
                  <a:pt x="1675816" y="311989"/>
                </a:lnTo>
                <a:close/>
                <a:moveTo>
                  <a:pt x="1667329" y="310784"/>
                </a:moveTo>
                <a:lnTo>
                  <a:pt x="1635495" y="317673"/>
                </a:lnTo>
                <a:lnTo>
                  <a:pt x="1635187" y="317900"/>
                </a:lnTo>
                <a:lnTo>
                  <a:pt x="1653254" y="319689"/>
                </a:lnTo>
                <a:lnTo>
                  <a:pt x="1667756" y="311177"/>
                </a:lnTo>
                <a:lnTo>
                  <a:pt x="1667632" y="310854"/>
                </a:lnTo>
                <a:close/>
                <a:moveTo>
                  <a:pt x="1570192" y="310193"/>
                </a:moveTo>
                <a:lnTo>
                  <a:pt x="1571810" y="310862"/>
                </a:lnTo>
                <a:lnTo>
                  <a:pt x="1572218" y="310661"/>
                </a:lnTo>
                <a:close/>
                <a:moveTo>
                  <a:pt x="1666035" y="309731"/>
                </a:moveTo>
                <a:lnTo>
                  <a:pt x="1667457" y="310059"/>
                </a:lnTo>
                <a:lnTo>
                  <a:pt x="1667461" y="309872"/>
                </a:lnTo>
                <a:close/>
                <a:moveTo>
                  <a:pt x="1272116" y="309577"/>
                </a:moveTo>
                <a:cubicBezTo>
                  <a:pt x="1271335" y="310081"/>
                  <a:pt x="1270363" y="310291"/>
                  <a:pt x="1269382" y="310062"/>
                </a:cubicBezTo>
                <a:cubicBezTo>
                  <a:pt x="1269373" y="310062"/>
                  <a:pt x="1269363" y="310053"/>
                  <a:pt x="1269354" y="310053"/>
                </a:cubicBezTo>
                <a:lnTo>
                  <a:pt x="1242874" y="380090"/>
                </a:lnTo>
                <a:cubicBezTo>
                  <a:pt x="1243312" y="380633"/>
                  <a:pt x="1243589" y="381262"/>
                  <a:pt x="1243665" y="381966"/>
                </a:cubicBezTo>
                <a:lnTo>
                  <a:pt x="1331085" y="382690"/>
                </a:lnTo>
                <a:close/>
                <a:moveTo>
                  <a:pt x="1260000" y="309558"/>
                </a:moveTo>
                <a:lnTo>
                  <a:pt x="1213947" y="321473"/>
                </a:lnTo>
                <a:lnTo>
                  <a:pt x="1239140" y="378938"/>
                </a:lnTo>
                <a:cubicBezTo>
                  <a:pt x="1239645" y="378785"/>
                  <a:pt x="1240179" y="378738"/>
                  <a:pt x="1240731" y="378814"/>
                </a:cubicBezTo>
                <a:close/>
                <a:moveTo>
                  <a:pt x="1272745" y="308995"/>
                </a:moveTo>
                <a:cubicBezTo>
                  <a:pt x="1272725" y="309015"/>
                  <a:pt x="1272697" y="309034"/>
                  <a:pt x="1272678" y="309062"/>
                </a:cubicBezTo>
                <a:lnTo>
                  <a:pt x="1332076" y="382690"/>
                </a:lnTo>
                <a:lnTo>
                  <a:pt x="1340010" y="382767"/>
                </a:lnTo>
                <a:lnTo>
                  <a:pt x="1319703" y="344724"/>
                </a:lnTo>
                <a:close/>
                <a:moveTo>
                  <a:pt x="1648601" y="308005"/>
                </a:moveTo>
                <a:lnTo>
                  <a:pt x="1636409" y="316996"/>
                </a:lnTo>
                <a:lnTo>
                  <a:pt x="1666284" y="310543"/>
                </a:lnTo>
                <a:lnTo>
                  <a:pt x="1660316" y="309165"/>
                </a:lnTo>
                <a:close/>
                <a:moveTo>
                  <a:pt x="1266887" y="307776"/>
                </a:moveTo>
                <a:lnTo>
                  <a:pt x="1260829" y="309348"/>
                </a:lnTo>
                <a:lnTo>
                  <a:pt x="1242141" y="376518"/>
                </a:lnTo>
                <a:lnTo>
                  <a:pt x="1266134" y="316034"/>
                </a:lnTo>
                <a:lnTo>
                  <a:pt x="1268534" y="309681"/>
                </a:lnTo>
                <a:cubicBezTo>
                  <a:pt x="1267744" y="309262"/>
                  <a:pt x="1267182" y="308596"/>
                  <a:pt x="1266887" y="307776"/>
                </a:cubicBezTo>
                <a:close/>
                <a:moveTo>
                  <a:pt x="1642753" y="307414"/>
                </a:moveTo>
                <a:lnTo>
                  <a:pt x="1626242" y="317014"/>
                </a:lnTo>
                <a:lnTo>
                  <a:pt x="1633145" y="317697"/>
                </a:lnTo>
                <a:lnTo>
                  <a:pt x="1634447" y="317416"/>
                </a:lnTo>
                <a:lnTo>
                  <a:pt x="1647372" y="307881"/>
                </a:lnTo>
                <a:close/>
                <a:moveTo>
                  <a:pt x="1650196" y="306828"/>
                </a:moveTo>
                <a:lnTo>
                  <a:pt x="1649697" y="307195"/>
                </a:lnTo>
                <a:lnTo>
                  <a:pt x="1653354" y="307557"/>
                </a:lnTo>
                <a:close/>
                <a:moveTo>
                  <a:pt x="1015065" y="306557"/>
                </a:moveTo>
                <a:lnTo>
                  <a:pt x="990709" y="367879"/>
                </a:lnTo>
                <a:cubicBezTo>
                  <a:pt x="991338" y="368203"/>
                  <a:pt x="991843" y="368670"/>
                  <a:pt x="992176" y="369270"/>
                </a:cubicBezTo>
                <a:lnTo>
                  <a:pt x="1061566" y="338113"/>
                </a:lnTo>
                <a:cubicBezTo>
                  <a:pt x="1061356" y="337485"/>
                  <a:pt x="1061242" y="336808"/>
                  <a:pt x="1061404" y="336132"/>
                </a:cubicBezTo>
                <a:cubicBezTo>
                  <a:pt x="1061451" y="335885"/>
                  <a:pt x="1061594" y="335694"/>
                  <a:pt x="1061690" y="335485"/>
                </a:cubicBezTo>
                <a:close/>
                <a:moveTo>
                  <a:pt x="1206422" y="306452"/>
                </a:moveTo>
                <a:lnTo>
                  <a:pt x="1169998" y="331617"/>
                </a:lnTo>
                <a:cubicBezTo>
                  <a:pt x="1170094" y="331779"/>
                  <a:pt x="1170132" y="331951"/>
                  <a:pt x="1170189" y="332122"/>
                </a:cubicBezTo>
                <a:lnTo>
                  <a:pt x="1212832" y="321083"/>
                </a:lnTo>
                <a:close/>
                <a:moveTo>
                  <a:pt x="1645602" y="305767"/>
                </a:moveTo>
                <a:lnTo>
                  <a:pt x="1644077" y="306652"/>
                </a:lnTo>
                <a:lnTo>
                  <a:pt x="1648458" y="307081"/>
                </a:lnTo>
                <a:lnTo>
                  <a:pt x="1649135" y="306583"/>
                </a:lnTo>
                <a:close/>
                <a:moveTo>
                  <a:pt x="2616379" y="305576"/>
                </a:moveTo>
                <a:lnTo>
                  <a:pt x="2537827" y="406312"/>
                </a:lnTo>
                <a:cubicBezTo>
                  <a:pt x="2538436" y="406903"/>
                  <a:pt x="2538817" y="407656"/>
                  <a:pt x="2538903" y="408503"/>
                </a:cubicBezTo>
                <a:lnTo>
                  <a:pt x="2661594" y="414818"/>
                </a:lnTo>
                <a:cubicBezTo>
                  <a:pt x="2661594" y="414752"/>
                  <a:pt x="2661585" y="414714"/>
                  <a:pt x="2661594" y="414637"/>
                </a:cubicBezTo>
                <a:cubicBezTo>
                  <a:pt x="2661823" y="413599"/>
                  <a:pt x="2662528" y="412799"/>
                  <a:pt x="2663394" y="412342"/>
                </a:cubicBezTo>
                <a:lnTo>
                  <a:pt x="2619256" y="305938"/>
                </a:lnTo>
                <a:cubicBezTo>
                  <a:pt x="2618675" y="306119"/>
                  <a:pt x="2618075" y="306195"/>
                  <a:pt x="2617446" y="306052"/>
                </a:cubicBezTo>
                <a:cubicBezTo>
                  <a:pt x="2617036" y="305967"/>
                  <a:pt x="2616712" y="305776"/>
                  <a:pt x="2616379" y="305576"/>
                </a:cubicBezTo>
                <a:close/>
                <a:moveTo>
                  <a:pt x="1013236" y="305424"/>
                </a:moveTo>
                <a:lnTo>
                  <a:pt x="987137" y="365183"/>
                </a:lnTo>
                <a:lnTo>
                  <a:pt x="988138" y="367574"/>
                </a:lnTo>
                <a:cubicBezTo>
                  <a:pt x="988690" y="367412"/>
                  <a:pt x="989261" y="367346"/>
                  <a:pt x="989862" y="367498"/>
                </a:cubicBezTo>
                <a:cubicBezTo>
                  <a:pt x="989919" y="367517"/>
                  <a:pt x="989966" y="367546"/>
                  <a:pt x="990014" y="367555"/>
                </a:cubicBezTo>
                <a:lnTo>
                  <a:pt x="1014407" y="306138"/>
                </a:lnTo>
                <a:close/>
                <a:moveTo>
                  <a:pt x="1548834" y="305263"/>
                </a:moveTo>
                <a:lnTo>
                  <a:pt x="1564962" y="322986"/>
                </a:lnTo>
                <a:lnTo>
                  <a:pt x="1573899" y="322592"/>
                </a:lnTo>
                <a:lnTo>
                  <a:pt x="1574468" y="315882"/>
                </a:lnTo>
                <a:cubicBezTo>
                  <a:pt x="1574354" y="315873"/>
                  <a:pt x="1574258" y="315901"/>
                  <a:pt x="1574144" y="315882"/>
                </a:cubicBezTo>
                <a:cubicBezTo>
                  <a:pt x="1572220" y="315425"/>
                  <a:pt x="1571029" y="313510"/>
                  <a:pt x="1571467" y="311596"/>
                </a:cubicBezTo>
                <a:cubicBezTo>
                  <a:pt x="1571496" y="311463"/>
                  <a:pt x="1571582" y="311348"/>
                  <a:pt x="1571629" y="311234"/>
                </a:cubicBezTo>
                <a:lnTo>
                  <a:pt x="1567745" y="309628"/>
                </a:lnTo>
                <a:close/>
                <a:moveTo>
                  <a:pt x="1620555" y="305225"/>
                </a:moveTo>
                <a:lnTo>
                  <a:pt x="1604043" y="314815"/>
                </a:lnTo>
                <a:lnTo>
                  <a:pt x="1625375" y="316928"/>
                </a:lnTo>
                <a:lnTo>
                  <a:pt x="1641886" y="307338"/>
                </a:lnTo>
                <a:close/>
                <a:moveTo>
                  <a:pt x="1609510" y="305167"/>
                </a:moveTo>
                <a:lnTo>
                  <a:pt x="1579667" y="311615"/>
                </a:lnTo>
                <a:lnTo>
                  <a:pt x="1585662" y="313000"/>
                </a:lnTo>
                <a:lnTo>
                  <a:pt x="1597328" y="314149"/>
                </a:lnTo>
                <a:close/>
                <a:moveTo>
                  <a:pt x="2615789" y="305062"/>
                </a:moveTo>
                <a:lnTo>
                  <a:pt x="2521253" y="379423"/>
                </a:lnTo>
                <a:lnTo>
                  <a:pt x="2534217" y="405512"/>
                </a:lnTo>
                <a:cubicBezTo>
                  <a:pt x="2534835" y="405284"/>
                  <a:pt x="2535502" y="405170"/>
                  <a:pt x="2536188" y="405341"/>
                </a:cubicBezTo>
                <a:cubicBezTo>
                  <a:pt x="2536579" y="405427"/>
                  <a:pt x="2536922" y="405617"/>
                  <a:pt x="2537255" y="405827"/>
                </a:cubicBezTo>
                <a:lnTo>
                  <a:pt x="2615808" y="305090"/>
                </a:lnTo>
                <a:cubicBezTo>
                  <a:pt x="2615789" y="305090"/>
                  <a:pt x="2615789" y="305081"/>
                  <a:pt x="2615789" y="305062"/>
                </a:cubicBezTo>
                <a:close/>
                <a:moveTo>
                  <a:pt x="1612801" y="304457"/>
                </a:moveTo>
                <a:lnTo>
                  <a:pt x="1611501" y="304738"/>
                </a:lnTo>
                <a:lnTo>
                  <a:pt x="1598557" y="314272"/>
                </a:lnTo>
                <a:lnTo>
                  <a:pt x="1603186" y="314739"/>
                </a:lnTo>
                <a:lnTo>
                  <a:pt x="1619704" y="305141"/>
                </a:lnTo>
                <a:close/>
                <a:moveTo>
                  <a:pt x="2615150" y="304281"/>
                </a:moveTo>
                <a:lnTo>
                  <a:pt x="2505632" y="347972"/>
                </a:lnTo>
                <a:lnTo>
                  <a:pt x="2520853" y="378604"/>
                </a:lnTo>
                <a:lnTo>
                  <a:pt x="2615198" y="304405"/>
                </a:lnTo>
                <a:cubicBezTo>
                  <a:pt x="2615170" y="304367"/>
                  <a:pt x="2615160" y="304319"/>
                  <a:pt x="2615150" y="304281"/>
                </a:cubicBezTo>
                <a:close/>
                <a:moveTo>
                  <a:pt x="2413725" y="304233"/>
                </a:moveTo>
                <a:lnTo>
                  <a:pt x="2343269" y="367412"/>
                </a:lnTo>
                <a:lnTo>
                  <a:pt x="2341278" y="376699"/>
                </a:lnTo>
                <a:lnTo>
                  <a:pt x="2457359" y="365346"/>
                </a:lnTo>
                <a:cubicBezTo>
                  <a:pt x="2457359" y="365088"/>
                  <a:pt x="2457312" y="364831"/>
                  <a:pt x="2457378" y="364564"/>
                </a:cubicBezTo>
                <a:cubicBezTo>
                  <a:pt x="2457531" y="363850"/>
                  <a:pt x="2457931" y="363307"/>
                  <a:pt x="2458417" y="362840"/>
                </a:cubicBezTo>
                <a:close/>
                <a:moveTo>
                  <a:pt x="1592671" y="302463"/>
                </a:moveTo>
                <a:lnTo>
                  <a:pt x="1578173" y="310977"/>
                </a:lnTo>
                <a:lnTo>
                  <a:pt x="1578296" y="311299"/>
                </a:lnTo>
                <a:lnTo>
                  <a:pt x="1578602" y="311369"/>
                </a:lnTo>
                <a:lnTo>
                  <a:pt x="1610434" y="304481"/>
                </a:lnTo>
                <a:lnTo>
                  <a:pt x="1610744" y="304253"/>
                </a:lnTo>
                <a:close/>
                <a:moveTo>
                  <a:pt x="1630465" y="302271"/>
                </a:moveTo>
                <a:cubicBezTo>
                  <a:pt x="1629875" y="303976"/>
                  <a:pt x="1628122" y="305024"/>
                  <a:pt x="1626332" y="304605"/>
                </a:cubicBezTo>
                <a:cubicBezTo>
                  <a:pt x="1625417" y="304386"/>
                  <a:pt x="1624684" y="303833"/>
                  <a:pt x="1624198" y="303109"/>
                </a:cubicBezTo>
                <a:lnTo>
                  <a:pt x="1621896" y="304446"/>
                </a:lnTo>
                <a:lnTo>
                  <a:pt x="1643219" y="306557"/>
                </a:lnTo>
                <a:lnTo>
                  <a:pt x="1644872" y="305598"/>
                </a:lnTo>
                <a:close/>
                <a:moveTo>
                  <a:pt x="1623750" y="302090"/>
                </a:moveTo>
                <a:lnTo>
                  <a:pt x="1615693" y="303832"/>
                </a:lnTo>
                <a:lnTo>
                  <a:pt x="1621044" y="304362"/>
                </a:lnTo>
                <a:lnTo>
                  <a:pt x="1623969" y="302662"/>
                </a:lnTo>
                <a:cubicBezTo>
                  <a:pt x="1623884" y="302481"/>
                  <a:pt x="1623807" y="302290"/>
                  <a:pt x="1623750" y="302090"/>
                </a:cubicBezTo>
                <a:close/>
                <a:moveTo>
                  <a:pt x="1790409" y="301747"/>
                </a:moveTo>
                <a:lnTo>
                  <a:pt x="1754795" y="328112"/>
                </a:lnTo>
                <a:cubicBezTo>
                  <a:pt x="1755224" y="328874"/>
                  <a:pt x="1755395" y="329770"/>
                  <a:pt x="1755186" y="330684"/>
                </a:cubicBezTo>
                <a:cubicBezTo>
                  <a:pt x="1755119" y="330951"/>
                  <a:pt x="1754986" y="331160"/>
                  <a:pt x="1754862" y="331408"/>
                </a:cubicBezTo>
                <a:lnTo>
                  <a:pt x="1835910" y="379966"/>
                </a:lnTo>
                <a:cubicBezTo>
                  <a:pt x="1836120" y="379681"/>
                  <a:pt x="1836424" y="379433"/>
                  <a:pt x="1836710" y="379214"/>
                </a:cubicBezTo>
                <a:close/>
                <a:moveTo>
                  <a:pt x="1262991" y="301661"/>
                </a:moveTo>
                <a:lnTo>
                  <a:pt x="1261048" y="308624"/>
                </a:lnTo>
                <a:lnTo>
                  <a:pt x="1266677" y="307167"/>
                </a:lnTo>
                <a:cubicBezTo>
                  <a:pt x="1266601" y="306719"/>
                  <a:pt x="1266601" y="306252"/>
                  <a:pt x="1266706" y="305786"/>
                </a:cubicBezTo>
                <a:cubicBezTo>
                  <a:pt x="1266791" y="305424"/>
                  <a:pt x="1266963" y="305119"/>
                  <a:pt x="1267144" y="304824"/>
                </a:cubicBezTo>
                <a:close/>
                <a:moveTo>
                  <a:pt x="2032249" y="301290"/>
                </a:moveTo>
                <a:lnTo>
                  <a:pt x="1985719" y="313329"/>
                </a:lnTo>
                <a:lnTo>
                  <a:pt x="1983595" y="320978"/>
                </a:lnTo>
                <a:lnTo>
                  <a:pt x="2006579" y="338447"/>
                </a:lnTo>
                <a:lnTo>
                  <a:pt x="2038783" y="316206"/>
                </a:lnTo>
                <a:close/>
                <a:moveTo>
                  <a:pt x="1616349" y="301157"/>
                </a:moveTo>
                <a:lnTo>
                  <a:pt x="1613078" y="303573"/>
                </a:lnTo>
                <a:lnTo>
                  <a:pt x="1614175" y="303682"/>
                </a:lnTo>
                <a:lnTo>
                  <a:pt x="1623607" y="301642"/>
                </a:lnTo>
                <a:cubicBezTo>
                  <a:pt x="1623607" y="301537"/>
                  <a:pt x="1623626" y="301433"/>
                  <a:pt x="1623626" y="301318"/>
                </a:cubicBezTo>
                <a:close/>
                <a:moveTo>
                  <a:pt x="1546169" y="300709"/>
                </a:moveTo>
                <a:cubicBezTo>
                  <a:pt x="1545998" y="301042"/>
                  <a:pt x="1545798" y="301357"/>
                  <a:pt x="1545531" y="301633"/>
                </a:cubicBezTo>
                <a:lnTo>
                  <a:pt x="1547948" y="304289"/>
                </a:lnTo>
                <a:lnTo>
                  <a:pt x="1563542" y="307891"/>
                </a:lnTo>
                <a:close/>
                <a:moveTo>
                  <a:pt x="1595690" y="300690"/>
                </a:moveTo>
                <a:lnTo>
                  <a:pt x="1593998" y="301684"/>
                </a:lnTo>
                <a:lnTo>
                  <a:pt x="1611834" y="303450"/>
                </a:lnTo>
                <a:lnTo>
                  <a:pt x="1614987" y="301128"/>
                </a:lnTo>
                <a:close/>
                <a:moveTo>
                  <a:pt x="1653894" y="300362"/>
                </a:moveTo>
                <a:lnTo>
                  <a:pt x="1630637" y="301385"/>
                </a:lnTo>
                <a:cubicBezTo>
                  <a:pt x="1630627" y="301452"/>
                  <a:pt x="1630637" y="301499"/>
                  <a:pt x="1630627" y="301557"/>
                </a:cubicBezTo>
                <a:lnTo>
                  <a:pt x="1645800" y="305060"/>
                </a:lnTo>
                <a:close/>
                <a:moveTo>
                  <a:pt x="1580264" y="300325"/>
                </a:moveTo>
                <a:lnTo>
                  <a:pt x="1592655" y="301551"/>
                </a:lnTo>
                <a:lnTo>
                  <a:pt x="1594204" y="300642"/>
                </a:lnTo>
                <a:close/>
                <a:moveTo>
                  <a:pt x="1657813" y="300190"/>
                </a:moveTo>
                <a:lnTo>
                  <a:pt x="1654993" y="300314"/>
                </a:lnTo>
                <a:lnTo>
                  <a:pt x="1646530" y="305228"/>
                </a:lnTo>
                <a:lnTo>
                  <a:pt x="1649913" y="306009"/>
                </a:lnTo>
                <a:close/>
                <a:moveTo>
                  <a:pt x="1671671" y="299581"/>
                </a:moveTo>
                <a:lnTo>
                  <a:pt x="1659289" y="300125"/>
                </a:lnTo>
                <a:lnTo>
                  <a:pt x="1650974" y="306254"/>
                </a:lnTo>
                <a:lnTo>
                  <a:pt x="1659068" y="308123"/>
                </a:lnTo>
                <a:lnTo>
                  <a:pt x="1667499" y="308957"/>
                </a:lnTo>
                <a:cubicBezTo>
                  <a:pt x="1667880" y="307271"/>
                  <a:pt x="1669423" y="306205"/>
                  <a:pt x="1671099" y="306262"/>
                </a:cubicBezTo>
                <a:close/>
                <a:moveTo>
                  <a:pt x="1546522" y="299556"/>
                </a:moveTo>
                <a:cubicBezTo>
                  <a:pt x="1546512" y="299699"/>
                  <a:pt x="1546550" y="299842"/>
                  <a:pt x="1546512" y="299985"/>
                </a:cubicBezTo>
                <a:cubicBezTo>
                  <a:pt x="1546474" y="300118"/>
                  <a:pt x="1546398" y="300214"/>
                  <a:pt x="1546350" y="300337"/>
                </a:cubicBezTo>
                <a:lnTo>
                  <a:pt x="1565991" y="308456"/>
                </a:lnTo>
                <a:lnTo>
                  <a:pt x="1573275" y="310139"/>
                </a:lnTo>
                <a:lnTo>
                  <a:pt x="1575763" y="308910"/>
                </a:lnTo>
                <a:cubicBezTo>
                  <a:pt x="1576611" y="309100"/>
                  <a:pt x="1577297" y="309615"/>
                  <a:pt x="1577783" y="310281"/>
                </a:cubicBezTo>
                <a:lnTo>
                  <a:pt x="1591328" y="302330"/>
                </a:lnTo>
                <a:lnTo>
                  <a:pt x="1568337" y="300053"/>
                </a:lnTo>
                <a:close/>
                <a:moveTo>
                  <a:pt x="1487095" y="299337"/>
                </a:moveTo>
                <a:lnTo>
                  <a:pt x="1459197" y="324531"/>
                </a:lnTo>
                <a:cubicBezTo>
                  <a:pt x="1459625" y="324455"/>
                  <a:pt x="1460073" y="324455"/>
                  <a:pt x="1460520" y="324559"/>
                </a:cubicBezTo>
                <a:cubicBezTo>
                  <a:pt x="1461092" y="324693"/>
                  <a:pt x="1461578" y="324988"/>
                  <a:pt x="1461997" y="325350"/>
                </a:cubicBezTo>
                <a:close/>
                <a:moveTo>
                  <a:pt x="1680963" y="299172"/>
                </a:moveTo>
                <a:lnTo>
                  <a:pt x="1672027" y="299565"/>
                </a:lnTo>
                <a:lnTo>
                  <a:pt x="1671452" y="306281"/>
                </a:lnTo>
                <a:cubicBezTo>
                  <a:pt x="1671566" y="306290"/>
                  <a:pt x="1671671" y="306262"/>
                  <a:pt x="1671785" y="306290"/>
                </a:cubicBezTo>
                <a:cubicBezTo>
                  <a:pt x="1673709" y="306729"/>
                  <a:pt x="1674909" y="308643"/>
                  <a:pt x="1674461" y="310567"/>
                </a:cubicBezTo>
                <a:cubicBezTo>
                  <a:pt x="1674433" y="310700"/>
                  <a:pt x="1674347" y="310805"/>
                  <a:pt x="1674309" y="310919"/>
                </a:cubicBezTo>
                <a:lnTo>
                  <a:pt x="1678252" y="312551"/>
                </a:lnTo>
                <a:lnTo>
                  <a:pt x="1697096" y="316901"/>
                </a:lnTo>
                <a:close/>
                <a:moveTo>
                  <a:pt x="1547384" y="297978"/>
                </a:moveTo>
                <a:lnTo>
                  <a:pt x="1546445" y="298337"/>
                </a:lnTo>
                <a:cubicBezTo>
                  <a:pt x="1546493" y="298537"/>
                  <a:pt x="1546503" y="298756"/>
                  <a:pt x="1546522" y="298966"/>
                </a:cubicBezTo>
                <a:lnTo>
                  <a:pt x="1560666" y="299293"/>
                </a:lnTo>
                <a:close/>
                <a:moveTo>
                  <a:pt x="1487229" y="297956"/>
                </a:moveTo>
                <a:lnTo>
                  <a:pt x="1455939" y="321121"/>
                </a:lnTo>
                <a:lnTo>
                  <a:pt x="1457920" y="324416"/>
                </a:lnTo>
                <a:close/>
                <a:moveTo>
                  <a:pt x="1787999" y="297747"/>
                </a:moveTo>
                <a:lnTo>
                  <a:pt x="1758691" y="324207"/>
                </a:lnTo>
                <a:lnTo>
                  <a:pt x="1789981" y="301052"/>
                </a:lnTo>
                <a:close/>
                <a:moveTo>
                  <a:pt x="1732440" y="296908"/>
                </a:moveTo>
                <a:lnTo>
                  <a:pt x="1681534" y="299147"/>
                </a:lnTo>
                <a:lnTo>
                  <a:pt x="1697856" y="317077"/>
                </a:lnTo>
                <a:lnTo>
                  <a:pt x="1748385" y="328741"/>
                </a:lnTo>
                <a:cubicBezTo>
                  <a:pt x="1748652" y="328008"/>
                  <a:pt x="1749071" y="327407"/>
                  <a:pt x="1749671" y="326988"/>
                </a:cubicBezTo>
                <a:close/>
                <a:moveTo>
                  <a:pt x="1783932" y="296804"/>
                </a:moveTo>
                <a:lnTo>
                  <a:pt x="1758834" y="322816"/>
                </a:lnTo>
                <a:lnTo>
                  <a:pt x="1786742" y="297623"/>
                </a:lnTo>
                <a:cubicBezTo>
                  <a:pt x="1786313" y="297699"/>
                  <a:pt x="1785847" y="297699"/>
                  <a:pt x="1785408" y="297594"/>
                </a:cubicBezTo>
                <a:cubicBezTo>
                  <a:pt x="1784837" y="297461"/>
                  <a:pt x="1784361" y="297166"/>
                  <a:pt x="1783932" y="296804"/>
                </a:cubicBezTo>
                <a:close/>
                <a:moveTo>
                  <a:pt x="1293528" y="295708"/>
                </a:moveTo>
                <a:lnTo>
                  <a:pt x="1273487" y="305433"/>
                </a:lnTo>
                <a:cubicBezTo>
                  <a:pt x="1273707" y="306052"/>
                  <a:pt x="1273830" y="306709"/>
                  <a:pt x="1273659" y="307395"/>
                </a:cubicBezTo>
                <a:cubicBezTo>
                  <a:pt x="1273573" y="307767"/>
                  <a:pt x="1273392" y="308100"/>
                  <a:pt x="1273192" y="308414"/>
                </a:cubicBezTo>
                <a:lnTo>
                  <a:pt x="1318874" y="343190"/>
                </a:lnTo>
                <a:close/>
                <a:moveTo>
                  <a:pt x="1491934" y="294965"/>
                </a:moveTo>
                <a:lnTo>
                  <a:pt x="1462311" y="325683"/>
                </a:lnTo>
                <a:cubicBezTo>
                  <a:pt x="1462768" y="326188"/>
                  <a:pt x="1463130" y="326779"/>
                  <a:pt x="1463225" y="327464"/>
                </a:cubicBezTo>
                <a:lnTo>
                  <a:pt x="1512736" y="325283"/>
                </a:lnTo>
                <a:lnTo>
                  <a:pt x="1495668" y="295470"/>
                </a:lnTo>
                <a:cubicBezTo>
                  <a:pt x="1494982" y="295775"/>
                  <a:pt x="1494210" y="295927"/>
                  <a:pt x="1493410" y="295746"/>
                </a:cubicBezTo>
                <a:cubicBezTo>
                  <a:pt x="1492839" y="295613"/>
                  <a:pt x="1492353" y="295327"/>
                  <a:pt x="1491934" y="294965"/>
                </a:cubicBezTo>
                <a:close/>
                <a:moveTo>
                  <a:pt x="1107991" y="294908"/>
                </a:moveTo>
                <a:lnTo>
                  <a:pt x="1067643" y="334751"/>
                </a:lnTo>
                <a:cubicBezTo>
                  <a:pt x="1068043" y="335265"/>
                  <a:pt x="1068309" y="335846"/>
                  <a:pt x="1068386" y="336485"/>
                </a:cubicBezTo>
                <a:lnTo>
                  <a:pt x="1163398" y="333113"/>
                </a:lnTo>
                <a:cubicBezTo>
                  <a:pt x="1163407" y="332913"/>
                  <a:pt x="1163369" y="332713"/>
                  <a:pt x="1163417" y="332513"/>
                </a:cubicBezTo>
                <a:cubicBezTo>
                  <a:pt x="1163483" y="332217"/>
                  <a:pt x="1163636" y="331989"/>
                  <a:pt x="1163769" y="331732"/>
                </a:cubicBezTo>
                <a:close/>
                <a:moveTo>
                  <a:pt x="1782694" y="294699"/>
                </a:moveTo>
                <a:lnTo>
                  <a:pt x="1733192" y="296880"/>
                </a:lnTo>
                <a:lnTo>
                  <a:pt x="1750252" y="326683"/>
                </a:lnTo>
                <a:cubicBezTo>
                  <a:pt x="1750947" y="326379"/>
                  <a:pt x="1751719" y="326226"/>
                  <a:pt x="1752519" y="326417"/>
                </a:cubicBezTo>
                <a:cubicBezTo>
                  <a:pt x="1753090" y="326541"/>
                  <a:pt x="1753567" y="326836"/>
                  <a:pt x="1753986" y="327198"/>
                </a:cubicBezTo>
                <a:lnTo>
                  <a:pt x="1783618" y="296470"/>
                </a:lnTo>
                <a:cubicBezTo>
                  <a:pt x="1783151" y="295975"/>
                  <a:pt x="1782808" y="295384"/>
                  <a:pt x="1782694" y="294699"/>
                </a:cubicBezTo>
                <a:close/>
                <a:moveTo>
                  <a:pt x="1497544" y="293422"/>
                </a:moveTo>
                <a:cubicBezTo>
                  <a:pt x="1497287" y="294146"/>
                  <a:pt x="1496849" y="294746"/>
                  <a:pt x="1496249" y="295165"/>
                </a:cubicBezTo>
                <a:lnTo>
                  <a:pt x="1513479" y="325255"/>
                </a:lnTo>
                <a:lnTo>
                  <a:pt x="1564402" y="323011"/>
                </a:lnTo>
                <a:lnTo>
                  <a:pt x="1548097" y="305092"/>
                </a:lnTo>
                <a:close/>
                <a:moveTo>
                  <a:pt x="1500525" y="293336"/>
                </a:moveTo>
                <a:lnTo>
                  <a:pt x="1547211" y="304119"/>
                </a:lnTo>
                <a:lnTo>
                  <a:pt x="1545217" y="301928"/>
                </a:lnTo>
                <a:cubicBezTo>
                  <a:pt x="1544388" y="302595"/>
                  <a:pt x="1543321" y="302919"/>
                  <a:pt x="1542216" y="302662"/>
                </a:cubicBezTo>
                <a:cubicBezTo>
                  <a:pt x="1540292" y="302214"/>
                  <a:pt x="1539083" y="300309"/>
                  <a:pt x="1539530" y="298404"/>
                </a:cubicBezTo>
                <a:lnTo>
                  <a:pt x="1541195" y="297365"/>
                </a:lnTo>
                <a:close/>
                <a:moveTo>
                  <a:pt x="1667518" y="293041"/>
                </a:moveTo>
                <a:lnTo>
                  <a:pt x="1656567" y="299400"/>
                </a:lnTo>
                <a:lnTo>
                  <a:pt x="1659033" y="299291"/>
                </a:lnTo>
                <a:close/>
                <a:moveTo>
                  <a:pt x="1299986" y="292555"/>
                </a:moveTo>
                <a:lnTo>
                  <a:pt x="1294328" y="295299"/>
                </a:lnTo>
                <a:lnTo>
                  <a:pt x="1320589" y="344495"/>
                </a:lnTo>
                <a:lnTo>
                  <a:pt x="1367328" y="380061"/>
                </a:lnTo>
                <a:lnTo>
                  <a:pt x="1367509" y="379442"/>
                </a:lnTo>
                <a:close/>
                <a:moveTo>
                  <a:pt x="1674890" y="292498"/>
                </a:moveTo>
                <a:cubicBezTo>
                  <a:pt x="1674242" y="293022"/>
                  <a:pt x="1673442" y="293289"/>
                  <a:pt x="1672566" y="293260"/>
                </a:cubicBezTo>
                <a:lnTo>
                  <a:pt x="1672099" y="298718"/>
                </a:lnTo>
                <a:lnTo>
                  <a:pt x="1680225" y="298361"/>
                </a:lnTo>
                <a:close/>
                <a:moveTo>
                  <a:pt x="2079141" y="292355"/>
                </a:moveTo>
                <a:lnTo>
                  <a:pt x="2073159" y="388853"/>
                </a:lnTo>
                <a:cubicBezTo>
                  <a:pt x="2073254" y="388863"/>
                  <a:pt x="2073340" y="388834"/>
                  <a:pt x="2073426" y="388853"/>
                </a:cubicBezTo>
                <a:cubicBezTo>
                  <a:pt x="2073968" y="388977"/>
                  <a:pt x="2074435" y="389244"/>
                  <a:pt x="2074845" y="389577"/>
                </a:cubicBezTo>
                <a:lnTo>
                  <a:pt x="2096705" y="367974"/>
                </a:lnTo>
                <a:lnTo>
                  <a:pt x="2079455" y="292355"/>
                </a:lnTo>
                <a:cubicBezTo>
                  <a:pt x="2079350" y="292365"/>
                  <a:pt x="2079255" y="292346"/>
                  <a:pt x="2079141" y="292355"/>
                </a:cubicBezTo>
                <a:close/>
                <a:moveTo>
                  <a:pt x="1670128" y="292136"/>
                </a:moveTo>
                <a:lnTo>
                  <a:pt x="1660508" y="299227"/>
                </a:lnTo>
                <a:lnTo>
                  <a:pt x="1671743" y="298734"/>
                </a:lnTo>
                <a:lnTo>
                  <a:pt x="1672214" y="293232"/>
                </a:lnTo>
                <a:cubicBezTo>
                  <a:pt x="1672099" y="293222"/>
                  <a:pt x="1671994" y="293241"/>
                  <a:pt x="1671880" y="293232"/>
                </a:cubicBezTo>
                <a:cubicBezTo>
                  <a:pt x="1671166" y="293051"/>
                  <a:pt x="1670604" y="292641"/>
                  <a:pt x="1670128" y="292136"/>
                </a:cubicBezTo>
                <a:close/>
                <a:moveTo>
                  <a:pt x="1561198" y="291769"/>
                </a:moveTo>
                <a:lnTo>
                  <a:pt x="1502268" y="292603"/>
                </a:lnTo>
                <a:lnTo>
                  <a:pt x="1542449" y="296581"/>
                </a:lnTo>
                <a:lnTo>
                  <a:pt x="1543816" y="295727"/>
                </a:lnTo>
                <a:lnTo>
                  <a:pt x="1545265" y="296860"/>
                </a:lnTo>
                <a:lnTo>
                  <a:pt x="1547359" y="297067"/>
                </a:lnTo>
                <a:close/>
                <a:moveTo>
                  <a:pt x="2081731" y="291136"/>
                </a:moveTo>
                <a:cubicBezTo>
                  <a:pt x="2081322" y="291613"/>
                  <a:pt x="2080779" y="291965"/>
                  <a:pt x="2080179" y="292165"/>
                </a:cubicBezTo>
                <a:lnTo>
                  <a:pt x="2097314" y="367374"/>
                </a:lnTo>
                <a:lnTo>
                  <a:pt x="2137338" y="327846"/>
                </a:lnTo>
                <a:close/>
                <a:moveTo>
                  <a:pt x="2076369" y="291136"/>
                </a:moveTo>
                <a:lnTo>
                  <a:pt x="2039802" y="316397"/>
                </a:lnTo>
                <a:lnTo>
                  <a:pt x="2070911" y="387348"/>
                </a:lnTo>
                <a:lnTo>
                  <a:pt x="2072521" y="388577"/>
                </a:lnTo>
                <a:lnTo>
                  <a:pt x="2078483" y="292327"/>
                </a:lnTo>
                <a:cubicBezTo>
                  <a:pt x="2078398" y="292317"/>
                  <a:pt x="2078312" y="292336"/>
                  <a:pt x="2078217" y="292327"/>
                </a:cubicBezTo>
                <a:cubicBezTo>
                  <a:pt x="2077455" y="292146"/>
                  <a:pt x="2076845" y="291689"/>
                  <a:pt x="2076369" y="291136"/>
                </a:cubicBezTo>
                <a:close/>
                <a:moveTo>
                  <a:pt x="1610509" y="291071"/>
                </a:moveTo>
                <a:lnTo>
                  <a:pt x="1563689" y="291734"/>
                </a:lnTo>
                <a:lnTo>
                  <a:pt x="1549268" y="297256"/>
                </a:lnTo>
                <a:lnTo>
                  <a:pt x="1572642" y="299570"/>
                </a:lnTo>
                <a:lnTo>
                  <a:pt x="1595137" y="300090"/>
                </a:lnTo>
                <a:close/>
                <a:moveTo>
                  <a:pt x="1628975" y="290810"/>
                </a:moveTo>
                <a:lnTo>
                  <a:pt x="1612129" y="291048"/>
                </a:lnTo>
                <a:lnTo>
                  <a:pt x="1596642" y="300137"/>
                </a:lnTo>
                <a:lnTo>
                  <a:pt x="1615749" y="300556"/>
                </a:lnTo>
                <a:close/>
                <a:moveTo>
                  <a:pt x="1638907" y="290669"/>
                </a:moveTo>
                <a:lnTo>
                  <a:pt x="1630397" y="290790"/>
                </a:lnTo>
                <a:lnTo>
                  <a:pt x="1617121" y="300575"/>
                </a:lnTo>
                <a:lnTo>
                  <a:pt x="1623646" y="300728"/>
                </a:lnTo>
                <a:cubicBezTo>
                  <a:pt x="1623655" y="300604"/>
                  <a:pt x="1623626" y="300452"/>
                  <a:pt x="1623655" y="300299"/>
                </a:cubicBezTo>
                <a:cubicBezTo>
                  <a:pt x="1624103" y="298385"/>
                  <a:pt x="1626017" y="297185"/>
                  <a:pt x="1627941" y="297623"/>
                </a:cubicBezTo>
                <a:cubicBezTo>
                  <a:pt x="1628608" y="297785"/>
                  <a:pt x="1629141" y="298156"/>
                  <a:pt x="1629599" y="298613"/>
                </a:cubicBezTo>
                <a:close/>
                <a:moveTo>
                  <a:pt x="1669156" y="290241"/>
                </a:moveTo>
                <a:lnTo>
                  <a:pt x="1639889" y="290655"/>
                </a:lnTo>
                <a:lnTo>
                  <a:pt x="1630027" y="299071"/>
                </a:lnTo>
                <a:cubicBezTo>
                  <a:pt x="1630332" y="299509"/>
                  <a:pt x="1630570" y="300004"/>
                  <a:pt x="1630656" y="300537"/>
                </a:cubicBezTo>
                <a:lnTo>
                  <a:pt x="1655470" y="299448"/>
                </a:lnTo>
                <a:lnTo>
                  <a:pt x="1669528" y="291289"/>
                </a:lnTo>
                <a:cubicBezTo>
                  <a:pt x="1669356" y="290965"/>
                  <a:pt x="1669204" y="290622"/>
                  <a:pt x="1669156" y="290241"/>
                </a:cubicBezTo>
                <a:close/>
                <a:moveTo>
                  <a:pt x="2075740" y="290050"/>
                </a:moveTo>
                <a:lnTo>
                  <a:pt x="2033097" y="301080"/>
                </a:lnTo>
                <a:lnTo>
                  <a:pt x="2039507" y="315701"/>
                </a:lnTo>
                <a:lnTo>
                  <a:pt x="2075921" y="290536"/>
                </a:lnTo>
                <a:cubicBezTo>
                  <a:pt x="2075845" y="290374"/>
                  <a:pt x="2075797" y="290212"/>
                  <a:pt x="2075740" y="290050"/>
                </a:cubicBezTo>
                <a:close/>
                <a:moveTo>
                  <a:pt x="2924313" y="289393"/>
                </a:moveTo>
                <a:lnTo>
                  <a:pt x="2865382" y="420924"/>
                </a:lnTo>
                <a:lnTo>
                  <a:pt x="2942201" y="459719"/>
                </a:lnTo>
                <a:cubicBezTo>
                  <a:pt x="2942686" y="458976"/>
                  <a:pt x="2943449" y="458481"/>
                  <a:pt x="2944306" y="458262"/>
                </a:cubicBezTo>
                <a:lnTo>
                  <a:pt x="2925265" y="289507"/>
                </a:lnTo>
                <a:cubicBezTo>
                  <a:pt x="2925027" y="289507"/>
                  <a:pt x="2924780" y="289555"/>
                  <a:pt x="2924522" y="289488"/>
                </a:cubicBezTo>
                <a:cubicBezTo>
                  <a:pt x="2924446" y="289479"/>
                  <a:pt x="2924389" y="289422"/>
                  <a:pt x="2924313" y="289393"/>
                </a:cubicBezTo>
                <a:close/>
                <a:moveTo>
                  <a:pt x="2922884" y="288555"/>
                </a:moveTo>
                <a:lnTo>
                  <a:pt x="2802679" y="386310"/>
                </a:lnTo>
                <a:cubicBezTo>
                  <a:pt x="2803174" y="387091"/>
                  <a:pt x="2803364" y="388044"/>
                  <a:pt x="2803136" y="389025"/>
                </a:cubicBezTo>
                <a:cubicBezTo>
                  <a:pt x="2803107" y="389177"/>
                  <a:pt x="2803021" y="389263"/>
                  <a:pt x="2802974" y="389406"/>
                </a:cubicBezTo>
                <a:lnTo>
                  <a:pt x="2864572" y="420524"/>
                </a:lnTo>
                <a:lnTo>
                  <a:pt x="2923494" y="289022"/>
                </a:lnTo>
                <a:cubicBezTo>
                  <a:pt x="2923265" y="288888"/>
                  <a:pt x="2923075" y="288717"/>
                  <a:pt x="2922884" y="288555"/>
                </a:cubicBezTo>
                <a:close/>
                <a:moveTo>
                  <a:pt x="2179705" y="288469"/>
                </a:moveTo>
                <a:lnTo>
                  <a:pt x="2152654" y="336970"/>
                </a:lnTo>
                <a:lnTo>
                  <a:pt x="2205375" y="371784"/>
                </a:lnTo>
                <a:cubicBezTo>
                  <a:pt x="2205747" y="371337"/>
                  <a:pt x="2206223" y="371013"/>
                  <a:pt x="2206766" y="370794"/>
                </a:cubicBezTo>
                <a:lnTo>
                  <a:pt x="2181792" y="288698"/>
                </a:lnTo>
                <a:cubicBezTo>
                  <a:pt x="2181287" y="288803"/>
                  <a:pt x="2180782" y="288831"/>
                  <a:pt x="2180248" y="288707"/>
                </a:cubicBezTo>
                <a:cubicBezTo>
                  <a:pt x="2180048" y="288669"/>
                  <a:pt x="2179896" y="288545"/>
                  <a:pt x="2179705" y="288469"/>
                </a:cubicBezTo>
                <a:close/>
                <a:moveTo>
                  <a:pt x="2178839" y="287993"/>
                </a:moveTo>
                <a:lnTo>
                  <a:pt x="2138643" y="327703"/>
                </a:lnTo>
                <a:lnTo>
                  <a:pt x="2151978" y="336513"/>
                </a:lnTo>
                <a:lnTo>
                  <a:pt x="2178972" y="288126"/>
                </a:lnTo>
                <a:cubicBezTo>
                  <a:pt x="2178924" y="288088"/>
                  <a:pt x="2178886" y="288031"/>
                  <a:pt x="2178839" y="287993"/>
                </a:cubicBezTo>
                <a:close/>
                <a:moveTo>
                  <a:pt x="2928380" y="287755"/>
                </a:moveTo>
                <a:cubicBezTo>
                  <a:pt x="2927904" y="288603"/>
                  <a:pt x="2927104" y="289212"/>
                  <a:pt x="2926170" y="289441"/>
                </a:cubicBezTo>
                <a:lnTo>
                  <a:pt x="2945211" y="458186"/>
                </a:lnTo>
                <a:cubicBezTo>
                  <a:pt x="2945458" y="458205"/>
                  <a:pt x="2945706" y="458157"/>
                  <a:pt x="2945954" y="458224"/>
                </a:cubicBezTo>
                <a:cubicBezTo>
                  <a:pt x="2946439" y="458329"/>
                  <a:pt x="2946868" y="458548"/>
                  <a:pt x="2947240" y="458805"/>
                </a:cubicBezTo>
                <a:lnTo>
                  <a:pt x="3052548" y="344533"/>
                </a:lnTo>
                <a:cubicBezTo>
                  <a:pt x="3051853" y="343705"/>
                  <a:pt x="3051491" y="342600"/>
                  <a:pt x="3051738" y="341447"/>
                </a:cubicBezTo>
                <a:cubicBezTo>
                  <a:pt x="3051757" y="341371"/>
                  <a:pt x="3051814" y="341295"/>
                  <a:pt x="3051843" y="341209"/>
                </a:cubicBezTo>
                <a:close/>
                <a:moveTo>
                  <a:pt x="2183801" y="287450"/>
                </a:moveTo>
                <a:cubicBezTo>
                  <a:pt x="2183411" y="287926"/>
                  <a:pt x="2182925" y="288260"/>
                  <a:pt x="2182372" y="288479"/>
                </a:cubicBezTo>
                <a:lnTo>
                  <a:pt x="2207337" y="370584"/>
                </a:lnTo>
                <a:cubicBezTo>
                  <a:pt x="2207833" y="370460"/>
                  <a:pt x="2208338" y="370441"/>
                  <a:pt x="2208881" y="370565"/>
                </a:cubicBezTo>
                <a:cubicBezTo>
                  <a:pt x="2208928" y="370584"/>
                  <a:pt x="2208966" y="370622"/>
                  <a:pt x="2209023" y="370641"/>
                </a:cubicBezTo>
                <a:lnTo>
                  <a:pt x="2230531" y="316463"/>
                </a:lnTo>
                <a:close/>
                <a:moveTo>
                  <a:pt x="1799201" y="286383"/>
                </a:moveTo>
                <a:lnTo>
                  <a:pt x="1789371" y="292536"/>
                </a:lnTo>
                <a:cubicBezTo>
                  <a:pt x="1789723" y="293251"/>
                  <a:pt x="1789895" y="294070"/>
                  <a:pt x="1789695" y="294927"/>
                </a:cubicBezTo>
                <a:cubicBezTo>
                  <a:pt x="1789695" y="294937"/>
                  <a:pt x="1789666" y="294975"/>
                  <a:pt x="1789666" y="294994"/>
                </a:cubicBezTo>
                <a:close/>
                <a:moveTo>
                  <a:pt x="2177534" y="285678"/>
                </a:moveTo>
                <a:lnTo>
                  <a:pt x="2082531" y="289050"/>
                </a:lnTo>
                <a:cubicBezTo>
                  <a:pt x="2082522" y="289241"/>
                  <a:pt x="2082570" y="289441"/>
                  <a:pt x="2082522" y="289650"/>
                </a:cubicBezTo>
                <a:cubicBezTo>
                  <a:pt x="2082446" y="289946"/>
                  <a:pt x="2082293" y="290165"/>
                  <a:pt x="2082169" y="290422"/>
                </a:cubicBezTo>
                <a:lnTo>
                  <a:pt x="2137938" y="327255"/>
                </a:lnTo>
                <a:lnTo>
                  <a:pt x="2178277" y="287402"/>
                </a:lnTo>
                <a:cubicBezTo>
                  <a:pt x="2177886" y="286898"/>
                  <a:pt x="2177629" y="286317"/>
                  <a:pt x="2177534" y="285678"/>
                </a:cubicBezTo>
                <a:close/>
                <a:moveTo>
                  <a:pt x="1093941" y="285640"/>
                </a:moveTo>
                <a:lnTo>
                  <a:pt x="1066957" y="334037"/>
                </a:lnTo>
                <a:cubicBezTo>
                  <a:pt x="1067005" y="334065"/>
                  <a:pt x="1067043" y="334132"/>
                  <a:pt x="1067090" y="334170"/>
                </a:cubicBezTo>
                <a:lnTo>
                  <a:pt x="1107295" y="294460"/>
                </a:lnTo>
                <a:close/>
                <a:moveTo>
                  <a:pt x="1239350" y="283707"/>
                </a:moveTo>
                <a:lnTo>
                  <a:pt x="1207146" y="305957"/>
                </a:lnTo>
                <a:lnTo>
                  <a:pt x="1213680" y="320864"/>
                </a:lnTo>
                <a:lnTo>
                  <a:pt x="1260210" y="308834"/>
                </a:lnTo>
                <a:lnTo>
                  <a:pt x="1262334" y="301175"/>
                </a:lnTo>
                <a:close/>
                <a:moveTo>
                  <a:pt x="193772" y="281649"/>
                </a:moveTo>
                <a:cubicBezTo>
                  <a:pt x="193152" y="282726"/>
                  <a:pt x="192038" y="283373"/>
                  <a:pt x="190800" y="283402"/>
                </a:cubicBezTo>
                <a:lnTo>
                  <a:pt x="183608" y="385453"/>
                </a:lnTo>
                <a:cubicBezTo>
                  <a:pt x="183675" y="385462"/>
                  <a:pt x="183751" y="385443"/>
                  <a:pt x="183827" y="385462"/>
                </a:cubicBezTo>
                <a:cubicBezTo>
                  <a:pt x="184885" y="385691"/>
                  <a:pt x="185685" y="386415"/>
                  <a:pt x="186161" y="387291"/>
                </a:cubicBezTo>
                <a:lnTo>
                  <a:pt x="317187" y="337028"/>
                </a:lnTo>
                <a:cubicBezTo>
                  <a:pt x="317044" y="336485"/>
                  <a:pt x="316987" y="335923"/>
                  <a:pt x="317120" y="335342"/>
                </a:cubicBezTo>
                <a:cubicBezTo>
                  <a:pt x="317139" y="335256"/>
                  <a:pt x="317197" y="335189"/>
                  <a:pt x="317225" y="335103"/>
                </a:cubicBezTo>
                <a:close/>
                <a:moveTo>
                  <a:pt x="187333" y="280906"/>
                </a:moveTo>
                <a:lnTo>
                  <a:pt x="69204" y="303223"/>
                </a:lnTo>
                <a:cubicBezTo>
                  <a:pt x="69232" y="303585"/>
                  <a:pt x="69261" y="303947"/>
                  <a:pt x="69175" y="304309"/>
                </a:cubicBezTo>
                <a:cubicBezTo>
                  <a:pt x="69099" y="304652"/>
                  <a:pt x="68918" y="304947"/>
                  <a:pt x="68746" y="305243"/>
                </a:cubicBezTo>
                <a:lnTo>
                  <a:pt x="180427" y="386558"/>
                </a:lnTo>
                <a:cubicBezTo>
                  <a:pt x="181075" y="385853"/>
                  <a:pt x="181961" y="385453"/>
                  <a:pt x="182942" y="385424"/>
                </a:cubicBezTo>
                <a:lnTo>
                  <a:pt x="190123" y="283383"/>
                </a:lnTo>
                <a:cubicBezTo>
                  <a:pt x="190047" y="283373"/>
                  <a:pt x="189981" y="283392"/>
                  <a:pt x="189904" y="283383"/>
                </a:cubicBezTo>
                <a:cubicBezTo>
                  <a:pt x="188609" y="283087"/>
                  <a:pt x="187695" y="282097"/>
                  <a:pt x="187333" y="280906"/>
                </a:cubicBezTo>
                <a:close/>
                <a:moveTo>
                  <a:pt x="1927055" y="278963"/>
                </a:moveTo>
                <a:lnTo>
                  <a:pt x="1952401" y="326445"/>
                </a:lnTo>
                <a:lnTo>
                  <a:pt x="1972441" y="316720"/>
                </a:lnTo>
                <a:cubicBezTo>
                  <a:pt x="1972222" y="316101"/>
                  <a:pt x="1972108" y="315454"/>
                  <a:pt x="1972270" y="314768"/>
                </a:cubicBezTo>
                <a:cubicBezTo>
                  <a:pt x="1972356" y="314387"/>
                  <a:pt x="1972537" y="314053"/>
                  <a:pt x="1972737" y="313739"/>
                </a:cubicBezTo>
                <a:close/>
                <a:moveTo>
                  <a:pt x="2142834" y="275801"/>
                </a:moveTo>
                <a:lnTo>
                  <a:pt x="2083513" y="288364"/>
                </a:lnTo>
                <a:lnTo>
                  <a:pt x="2177553" y="285031"/>
                </a:lnTo>
                <a:cubicBezTo>
                  <a:pt x="2177562" y="284954"/>
                  <a:pt x="2177543" y="284869"/>
                  <a:pt x="2177562" y="284793"/>
                </a:cubicBezTo>
                <a:close/>
                <a:moveTo>
                  <a:pt x="740697" y="274972"/>
                </a:moveTo>
                <a:lnTo>
                  <a:pt x="631102" y="318701"/>
                </a:lnTo>
                <a:cubicBezTo>
                  <a:pt x="631217" y="319149"/>
                  <a:pt x="631245" y="319616"/>
                  <a:pt x="631179" y="320083"/>
                </a:cubicBezTo>
                <a:lnTo>
                  <a:pt x="780959" y="360249"/>
                </a:lnTo>
                <a:cubicBezTo>
                  <a:pt x="781245" y="359573"/>
                  <a:pt x="781655" y="358983"/>
                  <a:pt x="782255" y="358602"/>
                </a:cubicBezTo>
                <a:close/>
                <a:moveTo>
                  <a:pt x="1399151" y="270210"/>
                </a:moveTo>
                <a:lnTo>
                  <a:pt x="1368490" y="379347"/>
                </a:lnTo>
                <a:lnTo>
                  <a:pt x="1369271" y="380347"/>
                </a:lnTo>
                <a:cubicBezTo>
                  <a:pt x="1369938" y="379947"/>
                  <a:pt x="1370747" y="379795"/>
                  <a:pt x="1371566" y="379909"/>
                </a:cubicBezTo>
                <a:close/>
                <a:moveTo>
                  <a:pt x="2171628" y="269696"/>
                </a:moveTo>
                <a:lnTo>
                  <a:pt x="2144844" y="275372"/>
                </a:lnTo>
                <a:lnTo>
                  <a:pt x="2177801" y="283907"/>
                </a:lnTo>
                <a:cubicBezTo>
                  <a:pt x="2178058" y="283278"/>
                  <a:pt x="2178448" y="282745"/>
                  <a:pt x="2178982" y="282364"/>
                </a:cubicBezTo>
                <a:close/>
                <a:moveTo>
                  <a:pt x="1029228" y="268838"/>
                </a:moveTo>
                <a:lnTo>
                  <a:pt x="1013617" y="304585"/>
                </a:lnTo>
                <a:lnTo>
                  <a:pt x="1014750" y="305300"/>
                </a:lnTo>
                <a:close/>
                <a:moveTo>
                  <a:pt x="2462017" y="264704"/>
                </a:moveTo>
                <a:lnTo>
                  <a:pt x="2461207" y="361869"/>
                </a:lnTo>
                <a:cubicBezTo>
                  <a:pt x="2461360" y="361878"/>
                  <a:pt x="2461503" y="361840"/>
                  <a:pt x="2461655" y="361878"/>
                </a:cubicBezTo>
                <a:cubicBezTo>
                  <a:pt x="2462684" y="362116"/>
                  <a:pt x="2463474" y="362793"/>
                  <a:pt x="2463951" y="363650"/>
                </a:cubicBezTo>
                <a:lnTo>
                  <a:pt x="2477848" y="358107"/>
                </a:lnTo>
                <a:close/>
                <a:moveTo>
                  <a:pt x="767329" y="264352"/>
                </a:moveTo>
                <a:lnTo>
                  <a:pt x="741497" y="274667"/>
                </a:lnTo>
                <a:lnTo>
                  <a:pt x="783036" y="358268"/>
                </a:lnTo>
                <a:cubicBezTo>
                  <a:pt x="783102" y="358240"/>
                  <a:pt x="783169" y="358211"/>
                  <a:pt x="783226" y="358183"/>
                </a:cubicBezTo>
                <a:close/>
                <a:moveTo>
                  <a:pt x="2197946" y="264133"/>
                </a:moveTo>
                <a:lnTo>
                  <a:pt x="2172362" y="269543"/>
                </a:lnTo>
                <a:lnTo>
                  <a:pt x="2179620" y="282021"/>
                </a:lnTo>
                <a:cubicBezTo>
                  <a:pt x="2180296" y="281716"/>
                  <a:pt x="2181067" y="281564"/>
                  <a:pt x="2181858" y="281745"/>
                </a:cubicBezTo>
                <a:cubicBezTo>
                  <a:pt x="2182277" y="281840"/>
                  <a:pt x="2182639" y="282030"/>
                  <a:pt x="2182991" y="282249"/>
                </a:cubicBezTo>
                <a:close/>
                <a:moveTo>
                  <a:pt x="2462903" y="263895"/>
                </a:moveTo>
                <a:cubicBezTo>
                  <a:pt x="2462836" y="263923"/>
                  <a:pt x="2462769" y="263952"/>
                  <a:pt x="2462703" y="263971"/>
                </a:cubicBezTo>
                <a:lnTo>
                  <a:pt x="2478600" y="357811"/>
                </a:lnTo>
                <a:lnTo>
                  <a:pt x="2504432" y="347505"/>
                </a:lnTo>
                <a:close/>
                <a:moveTo>
                  <a:pt x="1277250" y="263294"/>
                </a:moveTo>
                <a:lnTo>
                  <a:pt x="1293957" y="294584"/>
                </a:lnTo>
                <a:lnTo>
                  <a:pt x="1299481" y="291898"/>
                </a:lnTo>
                <a:close/>
                <a:moveTo>
                  <a:pt x="2459426" y="263247"/>
                </a:moveTo>
                <a:lnTo>
                  <a:pt x="2414344" y="303681"/>
                </a:lnTo>
                <a:lnTo>
                  <a:pt x="2459045" y="362307"/>
                </a:lnTo>
                <a:cubicBezTo>
                  <a:pt x="2459502" y="362040"/>
                  <a:pt x="2460017" y="361897"/>
                  <a:pt x="2460569" y="361850"/>
                </a:cubicBezTo>
                <a:lnTo>
                  <a:pt x="2461379" y="264085"/>
                </a:lnTo>
                <a:cubicBezTo>
                  <a:pt x="2461226" y="264066"/>
                  <a:pt x="2461093" y="264095"/>
                  <a:pt x="2460922" y="264066"/>
                </a:cubicBezTo>
                <a:cubicBezTo>
                  <a:pt x="2460341" y="263923"/>
                  <a:pt x="2459845" y="263628"/>
                  <a:pt x="2459426" y="263247"/>
                </a:cubicBezTo>
                <a:close/>
                <a:moveTo>
                  <a:pt x="1273869" y="262504"/>
                </a:moveTo>
                <a:lnTo>
                  <a:pt x="1263258" y="300633"/>
                </a:lnTo>
                <a:lnTo>
                  <a:pt x="1267468" y="303976"/>
                </a:lnTo>
                <a:lnTo>
                  <a:pt x="1267668" y="304138"/>
                </a:lnTo>
                <a:cubicBezTo>
                  <a:pt x="1268354" y="303442"/>
                  <a:pt x="1269268" y="303061"/>
                  <a:pt x="1270278" y="303080"/>
                </a:cubicBezTo>
                <a:lnTo>
                  <a:pt x="1273916" y="262504"/>
                </a:lnTo>
                <a:cubicBezTo>
                  <a:pt x="1273897" y="262504"/>
                  <a:pt x="1273878" y="262504"/>
                  <a:pt x="1273869" y="262504"/>
                </a:cubicBezTo>
                <a:close/>
                <a:moveTo>
                  <a:pt x="943837" y="262332"/>
                </a:moveTo>
                <a:lnTo>
                  <a:pt x="986728" y="364193"/>
                </a:lnTo>
                <a:lnTo>
                  <a:pt x="1012579" y="305005"/>
                </a:lnTo>
                <a:close/>
                <a:moveTo>
                  <a:pt x="1275716" y="262294"/>
                </a:moveTo>
                <a:cubicBezTo>
                  <a:pt x="1275288" y="262456"/>
                  <a:pt x="1274850" y="262523"/>
                  <a:pt x="1274383" y="262513"/>
                </a:cubicBezTo>
                <a:lnTo>
                  <a:pt x="1270735" y="303099"/>
                </a:lnTo>
                <a:cubicBezTo>
                  <a:pt x="1270821" y="303099"/>
                  <a:pt x="1270906" y="303080"/>
                  <a:pt x="1271001" y="303099"/>
                </a:cubicBezTo>
                <a:cubicBezTo>
                  <a:pt x="1271944" y="303319"/>
                  <a:pt x="1272716" y="303909"/>
                  <a:pt x="1273202" y="304671"/>
                </a:cubicBezTo>
                <a:lnTo>
                  <a:pt x="1293147" y="294984"/>
                </a:lnTo>
                <a:close/>
                <a:moveTo>
                  <a:pt x="2089180" y="261923"/>
                </a:moveTo>
                <a:lnTo>
                  <a:pt x="2080550" y="285688"/>
                </a:lnTo>
                <a:cubicBezTo>
                  <a:pt x="2081407" y="286098"/>
                  <a:pt x="2082027" y="286793"/>
                  <a:pt x="2082341" y="287669"/>
                </a:cubicBezTo>
                <a:lnTo>
                  <a:pt x="2140824" y="275277"/>
                </a:lnTo>
                <a:close/>
                <a:moveTo>
                  <a:pt x="2464979" y="261904"/>
                </a:moveTo>
                <a:cubicBezTo>
                  <a:pt x="2464693" y="262580"/>
                  <a:pt x="2464274" y="263161"/>
                  <a:pt x="2463684" y="263561"/>
                </a:cubicBezTo>
                <a:lnTo>
                  <a:pt x="2505232" y="347181"/>
                </a:lnTo>
                <a:lnTo>
                  <a:pt x="2614826" y="303452"/>
                </a:lnTo>
                <a:cubicBezTo>
                  <a:pt x="2614712" y="303014"/>
                  <a:pt x="2614693" y="302547"/>
                  <a:pt x="2614750" y="302071"/>
                </a:cubicBezTo>
                <a:close/>
                <a:moveTo>
                  <a:pt x="1271792" y="261304"/>
                </a:moveTo>
                <a:lnTo>
                  <a:pt x="1240712" y="282773"/>
                </a:lnTo>
                <a:lnTo>
                  <a:pt x="1262629" y="300147"/>
                </a:lnTo>
                <a:lnTo>
                  <a:pt x="1273164" y="262275"/>
                </a:lnTo>
                <a:cubicBezTo>
                  <a:pt x="1272621" y="262056"/>
                  <a:pt x="1272154" y="261732"/>
                  <a:pt x="1271792" y="261304"/>
                </a:cubicBezTo>
                <a:close/>
                <a:moveTo>
                  <a:pt x="786893" y="259856"/>
                </a:moveTo>
                <a:cubicBezTo>
                  <a:pt x="786436" y="260123"/>
                  <a:pt x="785922" y="260266"/>
                  <a:pt x="785369" y="260313"/>
                </a:cubicBezTo>
                <a:lnTo>
                  <a:pt x="784560" y="358078"/>
                </a:lnTo>
                <a:cubicBezTo>
                  <a:pt x="784703" y="358087"/>
                  <a:pt x="784845" y="358059"/>
                  <a:pt x="785007" y="358087"/>
                </a:cubicBezTo>
                <a:cubicBezTo>
                  <a:pt x="785588" y="358230"/>
                  <a:pt x="786084" y="358525"/>
                  <a:pt x="786512" y="358907"/>
                </a:cubicBezTo>
                <a:lnTo>
                  <a:pt x="831594" y="318473"/>
                </a:lnTo>
                <a:close/>
                <a:moveTo>
                  <a:pt x="781969" y="258503"/>
                </a:moveTo>
                <a:lnTo>
                  <a:pt x="768091" y="264037"/>
                </a:lnTo>
                <a:lnTo>
                  <a:pt x="783912" y="357449"/>
                </a:lnTo>
                <a:lnTo>
                  <a:pt x="784722" y="260285"/>
                </a:lnTo>
                <a:cubicBezTo>
                  <a:pt x="784579" y="260285"/>
                  <a:pt x="784426" y="260313"/>
                  <a:pt x="784274" y="260285"/>
                </a:cubicBezTo>
                <a:cubicBezTo>
                  <a:pt x="783245" y="260047"/>
                  <a:pt x="782455" y="259361"/>
                  <a:pt x="781969" y="258503"/>
                </a:cubicBezTo>
                <a:close/>
                <a:moveTo>
                  <a:pt x="2259201" y="257961"/>
                </a:moveTo>
                <a:lnTo>
                  <a:pt x="2233341" y="317158"/>
                </a:lnTo>
                <a:lnTo>
                  <a:pt x="2302102" y="359821"/>
                </a:lnTo>
                <a:close/>
                <a:moveTo>
                  <a:pt x="2259934" y="257265"/>
                </a:moveTo>
                <a:lnTo>
                  <a:pt x="2303492" y="360678"/>
                </a:lnTo>
                <a:lnTo>
                  <a:pt x="2327943" y="375871"/>
                </a:lnTo>
                <a:cubicBezTo>
                  <a:pt x="2328124" y="375642"/>
                  <a:pt x="2328343" y="375452"/>
                  <a:pt x="2328581" y="375271"/>
                </a:cubicBezTo>
                <a:close/>
                <a:moveTo>
                  <a:pt x="2069930" y="256942"/>
                </a:moveTo>
                <a:lnTo>
                  <a:pt x="2078407" y="285336"/>
                </a:lnTo>
                <a:cubicBezTo>
                  <a:pt x="2078855" y="285250"/>
                  <a:pt x="2079350" y="285259"/>
                  <a:pt x="2079836" y="285364"/>
                </a:cubicBezTo>
                <a:cubicBezTo>
                  <a:pt x="2079874" y="285364"/>
                  <a:pt x="2079893" y="285393"/>
                  <a:pt x="2079922" y="285402"/>
                </a:cubicBezTo>
                <a:lnTo>
                  <a:pt x="2088513" y="261752"/>
                </a:lnTo>
                <a:close/>
                <a:moveTo>
                  <a:pt x="2366062" y="256894"/>
                </a:moveTo>
                <a:lnTo>
                  <a:pt x="2332020" y="374861"/>
                </a:lnTo>
                <a:cubicBezTo>
                  <a:pt x="2332391" y="375013"/>
                  <a:pt x="2332706" y="375204"/>
                  <a:pt x="2333001" y="375433"/>
                </a:cubicBezTo>
                <a:lnTo>
                  <a:pt x="2342421" y="366974"/>
                </a:lnTo>
                <a:close/>
                <a:moveTo>
                  <a:pt x="902336" y="256236"/>
                </a:moveTo>
                <a:lnTo>
                  <a:pt x="832747" y="318644"/>
                </a:lnTo>
                <a:lnTo>
                  <a:pt x="875019" y="374080"/>
                </a:lnTo>
                <a:cubicBezTo>
                  <a:pt x="875638" y="373708"/>
                  <a:pt x="876362" y="373575"/>
                  <a:pt x="877114" y="373632"/>
                </a:cubicBezTo>
                <a:close/>
                <a:moveTo>
                  <a:pt x="921720" y="255970"/>
                </a:moveTo>
                <a:lnTo>
                  <a:pt x="979889" y="371137"/>
                </a:lnTo>
                <a:lnTo>
                  <a:pt x="983785" y="370927"/>
                </a:lnTo>
                <a:lnTo>
                  <a:pt x="985842" y="366231"/>
                </a:lnTo>
                <a:close/>
                <a:moveTo>
                  <a:pt x="1148605" y="254779"/>
                </a:moveTo>
                <a:lnTo>
                  <a:pt x="1108591" y="294308"/>
                </a:lnTo>
                <a:lnTo>
                  <a:pt x="1164198" y="331027"/>
                </a:lnTo>
                <a:cubicBezTo>
                  <a:pt x="1164617" y="330541"/>
                  <a:pt x="1165160" y="330189"/>
                  <a:pt x="1165760" y="329989"/>
                </a:cubicBezTo>
                <a:close/>
                <a:moveTo>
                  <a:pt x="2255925" y="254598"/>
                </a:moveTo>
                <a:lnTo>
                  <a:pt x="2231521" y="316025"/>
                </a:lnTo>
                <a:lnTo>
                  <a:pt x="2232693" y="316739"/>
                </a:lnTo>
                <a:lnTo>
                  <a:pt x="2258801" y="256989"/>
                </a:lnTo>
                <a:lnTo>
                  <a:pt x="2257801" y="254598"/>
                </a:lnTo>
                <a:cubicBezTo>
                  <a:pt x="2257239" y="254741"/>
                  <a:pt x="2256668" y="254808"/>
                  <a:pt x="2256067" y="254665"/>
                </a:cubicBezTo>
                <a:cubicBezTo>
                  <a:pt x="2256010" y="254655"/>
                  <a:pt x="2255972" y="254608"/>
                  <a:pt x="2255925" y="254598"/>
                </a:cubicBezTo>
                <a:close/>
                <a:moveTo>
                  <a:pt x="2246999" y="253741"/>
                </a:moveTo>
                <a:lnTo>
                  <a:pt x="2199203" y="263857"/>
                </a:lnTo>
                <a:lnTo>
                  <a:pt x="2183573" y="282783"/>
                </a:lnTo>
                <a:cubicBezTo>
                  <a:pt x="2183782" y="282992"/>
                  <a:pt x="2183982" y="283192"/>
                  <a:pt x="2184134" y="283431"/>
                </a:cubicBezTo>
                <a:close/>
                <a:moveTo>
                  <a:pt x="2253753" y="252893"/>
                </a:moveTo>
                <a:lnTo>
                  <a:pt x="2184354" y="284050"/>
                </a:lnTo>
                <a:cubicBezTo>
                  <a:pt x="2184592" y="284669"/>
                  <a:pt x="2184697" y="285336"/>
                  <a:pt x="2184535" y="286031"/>
                </a:cubicBezTo>
                <a:cubicBezTo>
                  <a:pt x="2184477" y="286279"/>
                  <a:pt x="2184344" y="286469"/>
                  <a:pt x="2184249" y="286679"/>
                </a:cubicBezTo>
                <a:lnTo>
                  <a:pt x="2230864" y="315616"/>
                </a:lnTo>
                <a:lnTo>
                  <a:pt x="2255220" y="254294"/>
                </a:lnTo>
                <a:cubicBezTo>
                  <a:pt x="2254591" y="253970"/>
                  <a:pt x="2254077" y="253493"/>
                  <a:pt x="2253753" y="252893"/>
                </a:cubicBezTo>
                <a:close/>
                <a:moveTo>
                  <a:pt x="2253543" y="252351"/>
                </a:moveTo>
                <a:lnTo>
                  <a:pt x="2249562" y="253189"/>
                </a:lnTo>
                <a:lnTo>
                  <a:pt x="2208947" y="272372"/>
                </a:lnTo>
                <a:close/>
                <a:moveTo>
                  <a:pt x="1036915" y="251512"/>
                </a:moveTo>
                <a:lnTo>
                  <a:pt x="1015408" y="305681"/>
                </a:lnTo>
                <a:lnTo>
                  <a:pt x="1062137" y="334694"/>
                </a:lnTo>
                <a:cubicBezTo>
                  <a:pt x="1062518" y="334227"/>
                  <a:pt x="1063014" y="333894"/>
                  <a:pt x="1063576" y="333675"/>
                </a:cubicBezTo>
                <a:lnTo>
                  <a:pt x="1038601" y="251579"/>
                </a:lnTo>
                <a:cubicBezTo>
                  <a:pt x="1038096" y="251693"/>
                  <a:pt x="1037582" y="251703"/>
                  <a:pt x="1037048" y="251588"/>
                </a:cubicBezTo>
                <a:cubicBezTo>
                  <a:pt x="1036991" y="251569"/>
                  <a:pt x="1036963" y="251541"/>
                  <a:pt x="1036915" y="251512"/>
                </a:cubicBezTo>
                <a:close/>
                <a:moveTo>
                  <a:pt x="2253362" y="251398"/>
                </a:moveTo>
                <a:lnTo>
                  <a:pt x="2253172" y="251484"/>
                </a:lnTo>
                <a:lnTo>
                  <a:pt x="2253362" y="251455"/>
                </a:lnTo>
                <a:cubicBezTo>
                  <a:pt x="2253353" y="251436"/>
                  <a:pt x="2253362" y="251427"/>
                  <a:pt x="2253362" y="251398"/>
                </a:cubicBezTo>
                <a:close/>
                <a:moveTo>
                  <a:pt x="2261278" y="251274"/>
                </a:moveTo>
                <a:lnTo>
                  <a:pt x="2260354" y="251331"/>
                </a:lnTo>
                <a:cubicBezTo>
                  <a:pt x="2260354" y="251550"/>
                  <a:pt x="2260401" y="251760"/>
                  <a:pt x="2260344" y="251979"/>
                </a:cubicBezTo>
                <a:cubicBezTo>
                  <a:pt x="2260144" y="252846"/>
                  <a:pt x="2259620" y="253522"/>
                  <a:pt x="2258963" y="254017"/>
                </a:cubicBezTo>
                <a:lnTo>
                  <a:pt x="2259611" y="255103"/>
                </a:lnTo>
                <a:close/>
                <a:moveTo>
                  <a:pt x="2266031" y="251017"/>
                </a:moveTo>
                <a:lnTo>
                  <a:pt x="2262144" y="251236"/>
                </a:lnTo>
                <a:lnTo>
                  <a:pt x="2260096" y="255932"/>
                </a:lnTo>
                <a:lnTo>
                  <a:pt x="2324219" y="366184"/>
                </a:lnTo>
                <a:close/>
                <a:moveTo>
                  <a:pt x="1040544" y="250379"/>
                </a:moveTo>
                <a:cubicBezTo>
                  <a:pt x="1040173" y="250817"/>
                  <a:pt x="1039687" y="251141"/>
                  <a:pt x="1039153" y="251360"/>
                </a:cubicBezTo>
                <a:lnTo>
                  <a:pt x="1064128" y="333465"/>
                </a:lnTo>
                <a:cubicBezTo>
                  <a:pt x="1064623" y="333360"/>
                  <a:pt x="1065147" y="333322"/>
                  <a:pt x="1065671" y="333456"/>
                </a:cubicBezTo>
                <a:cubicBezTo>
                  <a:pt x="1065871" y="333494"/>
                  <a:pt x="1066024" y="333618"/>
                  <a:pt x="1066214" y="333694"/>
                </a:cubicBezTo>
                <a:lnTo>
                  <a:pt x="1093255" y="285193"/>
                </a:lnTo>
                <a:close/>
                <a:moveTo>
                  <a:pt x="2763426" y="250169"/>
                </a:moveTo>
                <a:lnTo>
                  <a:pt x="2773503" y="393111"/>
                </a:lnTo>
                <a:lnTo>
                  <a:pt x="2796154" y="388539"/>
                </a:lnTo>
                <a:cubicBezTo>
                  <a:pt x="2796116" y="388158"/>
                  <a:pt x="2796097" y="387796"/>
                  <a:pt x="2796183" y="387405"/>
                </a:cubicBezTo>
                <a:cubicBezTo>
                  <a:pt x="2796459" y="386215"/>
                  <a:pt x="2797335" y="385358"/>
                  <a:pt x="2798402" y="384939"/>
                </a:cubicBezTo>
                <a:close/>
                <a:moveTo>
                  <a:pt x="2265192" y="249350"/>
                </a:moveTo>
                <a:cubicBezTo>
                  <a:pt x="2264564" y="249579"/>
                  <a:pt x="2263878" y="249703"/>
                  <a:pt x="2263173" y="249541"/>
                </a:cubicBezTo>
                <a:cubicBezTo>
                  <a:pt x="2263087" y="249512"/>
                  <a:pt x="2263011" y="249445"/>
                  <a:pt x="2262925" y="249417"/>
                </a:cubicBezTo>
                <a:lnTo>
                  <a:pt x="2262440" y="250531"/>
                </a:lnTo>
                <a:lnTo>
                  <a:pt x="2265707" y="250360"/>
                </a:lnTo>
                <a:close/>
                <a:moveTo>
                  <a:pt x="2261220" y="248236"/>
                </a:moveTo>
                <a:lnTo>
                  <a:pt x="2259839" y="249226"/>
                </a:lnTo>
                <a:cubicBezTo>
                  <a:pt x="2260116" y="249645"/>
                  <a:pt x="2260296" y="250122"/>
                  <a:pt x="2260382" y="250636"/>
                </a:cubicBezTo>
                <a:lnTo>
                  <a:pt x="2261582" y="250579"/>
                </a:lnTo>
                <a:lnTo>
                  <a:pt x="2262221" y="249102"/>
                </a:lnTo>
                <a:cubicBezTo>
                  <a:pt x="2261820" y="248864"/>
                  <a:pt x="2261487" y="248579"/>
                  <a:pt x="2261220" y="248236"/>
                </a:cubicBezTo>
                <a:close/>
                <a:moveTo>
                  <a:pt x="2370910" y="248093"/>
                </a:moveTo>
                <a:cubicBezTo>
                  <a:pt x="2370291" y="248455"/>
                  <a:pt x="2369548" y="248588"/>
                  <a:pt x="2368805" y="248531"/>
                </a:cubicBezTo>
                <a:lnTo>
                  <a:pt x="2343583" y="365927"/>
                </a:lnTo>
                <a:lnTo>
                  <a:pt x="2413182" y="303509"/>
                </a:lnTo>
                <a:close/>
                <a:moveTo>
                  <a:pt x="2260916" y="247836"/>
                </a:moveTo>
                <a:lnTo>
                  <a:pt x="2259268" y="248617"/>
                </a:lnTo>
                <a:cubicBezTo>
                  <a:pt x="2259391" y="248740"/>
                  <a:pt x="2259515" y="248874"/>
                  <a:pt x="2259630" y="248998"/>
                </a:cubicBezTo>
                <a:lnTo>
                  <a:pt x="2261001" y="248007"/>
                </a:lnTo>
                <a:cubicBezTo>
                  <a:pt x="2260973" y="247950"/>
                  <a:pt x="2260935" y="247893"/>
                  <a:pt x="2260916" y="247836"/>
                </a:cubicBezTo>
                <a:close/>
                <a:moveTo>
                  <a:pt x="916462" y="247350"/>
                </a:moveTo>
                <a:cubicBezTo>
                  <a:pt x="915890" y="247559"/>
                  <a:pt x="915281" y="247654"/>
                  <a:pt x="914643" y="247540"/>
                </a:cubicBezTo>
                <a:lnTo>
                  <a:pt x="878171" y="373889"/>
                </a:lnTo>
                <a:cubicBezTo>
                  <a:pt x="879343" y="374385"/>
                  <a:pt x="880181" y="375385"/>
                  <a:pt x="880362" y="376594"/>
                </a:cubicBezTo>
                <a:lnTo>
                  <a:pt x="979022" y="371184"/>
                </a:lnTo>
                <a:close/>
                <a:moveTo>
                  <a:pt x="2759511" y="247188"/>
                </a:moveTo>
                <a:lnTo>
                  <a:pt x="2621646" y="301652"/>
                </a:lnTo>
                <a:cubicBezTo>
                  <a:pt x="2621780" y="302195"/>
                  <a:pt x="2621846" y="302776"/>
                  <a:pt x="2621713" y="303366"/>
                </a:cubicBezTo>
                <a:cubicBezTo>
                  <a:pt x="2621475" y="304405"/>
                  <a:pt x="2620789" y="305205"/>
                  <a:pt x="2619913" y="305681"/>
                </a:cubicBezTo>
                <a:lnTo>
                  <a:pt x="2664052" y="412066"/>
                </a:lnTo>
                <a:cubicBezTo>
                  <a:pt x="2664623" y="411894"/>
                  <a:pt x="2665242" y="411809"/>
                  <a:pt x="2665871" y="411951"/>
                </a:cubicBezTo>
                <a:cubicBezTo>
                  <a:pt x="2667147" y="412247"/>
                  <a:pt x="2668043" y="413218"/>
                  <a:pt x="2668414" y="414371"/>
                </a:cubicBezTo>
                <a:lnTo>
                  <a:pt x="2772580" y="393292"/>
                </a:lnTo>
                <a:lnTo>
                  <a:pt x="2762426" y="249017"/>
                </a:lnTo>
                <a:cubicBezTo>
                  <a:pt x="2762216" y="248998"/>
                  <a:pt x="2762036" y="249036"/>
                  <a:pt x="2761835" y="248998"/>
                </a:cubicBezTo>
                <a:cubicBezTo>
                  <a:pt x="2760788" y="248759"/>
                  <a:pt x="2759987" y="248074"/>
                  <a:pt x="2759511" y="247188"/>
                </a:cubicBezTo>
                <a:close/>
                <a:moveTo>
                  <a:pt x="2765912" y="246778"/>
                </a:moveTo>
                <a:cubicBezTo>
                  <a:pt x="2765541" y="247731"/>
                  <a:pt x="2764817" y="248436"/>
                  <a:pt x="2763893" y="248788"/>
                </a:cubicBezTo>
                <a:lnTo>
                  <a:pt x="2799164" y="384681"/>
                </a:lnTo>
                <a:cubicBezTo>
                  <a:pt x="2799593" y="384624"/>
                  <a:pt x="2800021" y="384624"/>
                  <a:pt x="2800469" y="384729"/>
                </a:cubicBezTo>
                <a:cubicBezTo>
                  <a:pt x="2801117" y="384872"/>
                  <a:pt x="2801650" y="385234"/>
                  <a:pt x="2802098" y="385672"/>
                </a:cubicBezTo>
                <a:lnTo>
                  <a:pt x="2922313" y="287917"/>
                </a:lnTo>
                <a:cubicBezTo>
                  <a:pt x="2921884" y="287250"/>
                  <a:pt x="2921741" y="286421"/>
                  <a:pt x="2921836" y="285593"/>
                </a:cubicBezTo>
                <a:close/>
                <a:moveTo>
                  <a:pt x="912938" y="246721"/>
                </a:moveTo>
                <a:lnTo>
                  <a:pt x="903508" y="255179"/>
                </a:lnTo>
                <a:lnTo>
                  <a:pt x="879867" y="365260"/>
                </a:lnTo>
                <a:lnTo>
                  <a:pt x="913909" y="247302"/>
                </a:lnTo>
                <a:cubicBezTo>
                  <a:pt x="913547" y="247140"/>
                  <a:pt x="913223" y="246959"/>
                  <a:pt x="912938" y="246721"/>
                </a:cubicBezTo>
                <a:close/>
                <a:moveTo>
                  <a:pt x="917986" y="246273"/>
                </a:moveTo>
                <a:cubicBezTo>
                  <a:pt x="917805" y="246511"/>
                  <a:pt x="917586" y="246692"/>
                  <a:pt x="917348" y="246873"/>
                </a:cubicBezTo>
                <a:lnTo>
                  <a:pt x="985994" y="364888"/>
                </a:lnTo>
                <a:lnTo>
                  <a:pt x="942446" y="261456"/>
                </a:lnTo>
                <a:close/>
                <a:moveTo>
                  <a:pt x="2372520" y="245921"/>
                </a:moveTo>
                <a:cubicBezTo>
                  <a:pt x="2372358" y="246578"/>
                  <a:pt x="2371987" y="247112"/>
                  <a:pt x="2371520" y="247550"/>
                </a:cubicBezTo>
                <a:lnTo>
                  <a:pt x="2413782" y="302966"/>
                </a:lnTo>
                <a:lnTo>
                  <a:pt x="2458807" y="262599"/>
                </a:lnTo>
                <a:cubicBezTo>
                  <a:pt x="2458350" y="261942"/>
                  <a:pt x="2458159" y="261152"/>
                  <a:pt x="2458217" y="260313"/>
                </a:cubicBezTo>
                <a:close/>
                <a:moveTo>
                  <a:pt x="2003798" y="245645"/>
                </a:moveTo>
                <a:lnTo>
                  <a:pt x="1979804" y="306129"/>
                </a:lnTo>
                <a:lnTo>
                  <a:pt x="1977394" y="312482"/>
                </a:lnTo>
                <a:cubicBezTo>
                  <a:pt x="1978185" y="312901"/>
                  <a:pt x="1978747" y="313568"/>
                  <a:pt x="1979042" y="314387"/>
                </a:cubicBezTo>
                <a:lnTo>
                  <a:pt x="1985110" y="312806"/>
                </a:lnTo>
                <a:close/>
                <a:moveTo>
                  <a:pt x="2365576" y="245559"/>
                </a:moveTo>
                <a:lnTo>
                  <a:pt x="2266916" y="250969"/>
                </a:lnTo>
                <a:lnTo>
                  <a:pt x="2329476" y="374813"/>
                </a:lnTo>
                <a:cubicBezTo>
                  <a:pt x="2330048" y="374604"/>
                  <a:pt x="2330658" y="374509"/>
                  <a:pt x="2331296" y="374613"/>
                </a:cubicBezTo>
                <a:lnTo>
                  <a:pt x="2367748" y="248264"/>
                </a:lnTo>
                <a:cubicBezTo>
                  <a:pt x="2366595" y="247778"/>
                  <a:pt x="2365748" y="246769"/>
                  <a:pt x="2365576" y="245559"/>
                </a:cubicBezTo>
                <a:close/>
                <a:moveTo>
                  <a:pt x="1691797" y="245531"/>
                </a:moveTo>
                <a:lnTo>
                  <a:pt x="1631637" y="289875"/>
                </a:lnTo>
                <a:lnTo>
                  <a:pt x="1639975" y="289758"/>
                </a:lnTo>
                <a:close/>
                <a:moveTo>
                  <a:pt x="2354318" y="245493"/>
                </a:moveTo>
                <a:lnTo>
                  <a:pt x="2267478" y="246340"/>
                </a:lnTo>
                <a:cubicBezTo>
                  <a:pt x="2267459" y="246521"/>
                  <a:pt x="2267497" y="246674"/>
                  <a:pt x="2267459" y="246864"/>
                </a:cubicBezTo>
                <a:cubicBezTo>
                  <a:pt x="2267250" y="247797"/>
                  <a:pt x="2266678" y="248550"/>
                  <a:pt x="2265926" y="249026"/>
                </a:cubicBezTo>
                <a:lnTo>
                  <a:pt x="2266583" y="250303"/>
                </a:lnTo>
                <a:close/>
                <a:moveTo>
                  <a:pt x="904651" y="245464"/>
                </a:moveTo>
                <a:lnTo>
                  <a:pt x="788579" y="256818"/>
                </a:lnTo>
                <a:cubicBezTo>
                  <a:pt x="788579" y="257075"/>
                  <a:pt x="788617" y="257332"/>
                  <a:pt x="788560" y="257589"/>
                </a:cubicBezTo>
                <a:cubicBezTo>
                  <a:pt x="788398" y="258304"/>
                  <a:pt x="787989" y="258856"/>
                  <a:pt x="787512" y="259313"/>
                </a:cubicBezTo>
                <a:lnTo>
                  <a:pt x="832213" y="317920"/>
                </a:lnTo>
                <a:lnTo>
                  <a:pt x="902670" y="254741"/>
                </a:lnTo>
                <a:close/>
                <a:moveTo>
                  <a:pt x="764938" y="245388"/>
                </a:moveTo>
                <a:lnTo>
                  <a:pt x="767939" y="263152"/>
                </a:lnTo>
                <a:lnTo>
                  <a:pt x="781655" y="257684"/>
                </a:lnTo>
                <a:cubicBezTo>
                  <a:pt x="781512" y="257141"/>
                  <a:pt x="781455" y="256570"/>
                  <a:pt x="781597" y="255989"/>
                </a:cubicBezTo>
                <a:cubicBezTo>
                  <a:pt x="781664" y="255732"/>
                  <a:pt x="781807" y="255522"/>
                  <a:pt x="781921" y="255294"/>
                </a:cubicBezTo>
                <a:close/>
                <a:moveTo>
                  <a:pt x="936598" y="245111"/>
                </a:moveTo>
                <a:lnTo>
                  <a:pt x="943237" y="260894"/>
                </a:lnTo>
                <a:lnTo>
                  <a:pt x="1012950" y="304166"/>
                </a:lnTo>
                <a:lnTo>
                  <a:pt x="1036105" y="251150"/>
                </a:lnTo>
                <a:cubicBezTo>
                  <a:pt x="1035077" y="250560"/>
                  <a:pt x="1034429" y="249531"/>
                  <a:pt x="1034353" y="248340"/>
                </a:cubicBezTo>
                <a:close/>
                <a:moveTo>
                  <a:pt x="911757" y="244768"/>
                </a:moveTo>
                <a:lnTo>
                  <a:pt x="905613" y="245369"/>
                </a:lnTo>
                <a:lnTo>
                  <a:pt x="903822" y="253684"/>
                </a:lnTo>
                <a:lnTo>
                  <a:pt x="912319" y="246073"/>
                </a:lnTo>
                <a:cubicBezTo>
                  <a:pt x="912052" y="245673"/>
                  <a:pt x="911852" y="245245"/>
                  <a:pt x="911757" y="244768"/>
                </a:cubicBezTo>
                <a:close/>
                <a:moveTo>
                  <a:pt x="918729" y="244530"/>
                </a:moveTo>
                <a:cubicBezTo>
                  <a:pt x="918719" y="244645"/>
                  <a:pt x="918748" y="244759"/>
                  <a:pt x="918719" y="244864"/>
                </a:cubicBezTo>
                <a:cubicBezTo>
                  <a:pt x="918662" y="245102"/>
                  <a:pt x="918529" y="245292"/>
                  <a:pt x="918434" y="245511"/>
                </a:cubicBezTo>
                <a:lnTo>
                  <a:pt x="941846" y="260037"/>
                </a:lnTo>
                <a:lnTo>
                  <a:pt x="935540" y="245083"/>
                </a:lnTo>
                <a:close/>
                <a:moveTo>
                  <a:pt x="2258792" y="244092"/>
                </a:moveTo>
                <a:lnTo>
                  <a:pt x="2257934" y="247816"/>
                </a:lnTo>
                <a:cubicBezTo>
                  <a:pt x="2258220" y="247912"/>
                  <a:pt x="2258496" y="248036"/>
                  <a:pt x="2258734" y="248188"/>
                </a:cubicBezTo>
                <a:lnTo>
                  <a:pt x="2260687" y="247274"/>
                </a:lnTo>
                <a:cubicBezTo>
                  <a:pt x="2260449" y="246635"/>
                  <a:pt x="2260334" y="245950"/>
                  <a:pt x="2260497" y="245235"/>
                </a:cubicBezTo>
                <a:cubicBezTo>
                  <a:pt x="2260516" y="245140"/>
                  <a:pt x="2260592" y="245064"/>
                  <a:pt x="2260620" y="244950"/>
                </a:cubicBezTo>
                <a:close/>
                <a:moveTo>
                  <a:pt x="1867076" y="243988"/>
                </a:moveTo>
                <a:lnTo>
                  <a:pt x="1803697" y="283583"/>
                </a:lnTo>
                <a:lnTo>
                  <a:pt x="1788495" y="297308"/>
                </a:lnTo>
                <a:lnTo>
                  <a:pt x="1790504" y="300661"/>
                </a:lnTo>
                <a:close/>
                <a:moveTo>
                  <a:pt x="1878144" y="243711"/>
                </a:moveTo>
                <a:lnTo>
                  <a:pt x="1840187" y="378862"/>
                </a:lnTo>
                <a:cubicBezTo>
                  <a:pt x="1840844" y="379157"/>
                  <a:pt x="1841444" y="379566"/>
                  <a:pt x="1841816" y="380166"/>
                </a:cubicBezTo>
                <a:lnTo>
                  <a:pt x="1945162" y="329960"/>
                </a:lnTo>
                <a:close/>
                <a:moveTo>
                  <a:pt x="725086" y="243549"/>
                </a:moveTo>
                <a:lnTo>
                  <a:pt x="630740" y="317749"/>
                </a:lnTo>
                <a:cubicBezTo>
                  <a:pt x="630769" y="317787"/>
                  <a:pt x="630769" y="317835"/>
                  <a:pt x="630788" y="317873"/>
                </a:cubicBezTo>
                <a:lnTo>
                  <a:pt x="740307" y="274182"/>
                </a:lnTo>
                <a:close/>
                <a:moveTo>
                  <a:pt x="1693273" y="243425"/>
                </a:moveTo>
                <a:lnTo>
                  <a:pt x="1613696" y="290129"/>
                </a:lnTo>
                <a:lnTo>
                  <a:pt x="1630215" y="289895"/>
                </a:lnTo>
                <a:close/>
                <a:moveTo>
                  <a:pt x="1408657" y="243254"/>
                </a:moveTo>
                <a:cubicBezTo>
                  <a:pt x="1408057" y="243559"/>
                  <a:pt x="1407380" y="243664"/>
                  <a:pt x="1406676" y="243578"/>
                </a:cubicBezTo>
                <a:lnTo>
                  <a:pt x="1372357" y="380109"/>
                </a:lnTo>
                <a:cubicBezTo>
                  <a:pt x="1372871" y="380319"/>
                  <a:pt x="1373309" y="380614"/>
                  <a:pt x="1373671" y="380985"/>
                </a:cubicBezTo>
                <a:lnTo>
                  <a:pt x="1455015" y="320797"/>
                </a:lnTo>
                <a:close/>
                <a:moveTo>
                  <a:pt x="2006789" y="243216"/>
                </a:moveTo>
                <a:cubicBezTo>
                  <a:pt x="2006274" y="243368"/>
                  <a:pt x="2005750" y="243425"/>
                  <a:pt x="2005198" y="243340"/>
                </a:cubicBezTo>
                <a:lnTo>
                  <a:pt x="1985929" y="312596"/>
                </a:lnTo>
                <a:lnTo>
                  <a:pt x="2031982" y="300680"/>
                </a:lnTo>
                <a:close/>
                <a:moveTo>
                  <a:pt x="906175" y="242835"/>
                </a:moveTo>
                <a:lnTo>
                  <a:pt x="905794" y="244607"/>
                </a:lnTo>
                <a:lnTo>
                  <a:pt x="911747" y="244025"/>
                </a:lnTo>
                <a:cubicBezTo>
                  <a:pt x="911747" y="243959"/>
                  <a:pt x="911747" y="243902"/>
                  <a:pt x="911747" y="243845"/>
                </a:cubicBezTo>
                <a:close/>
                <a:moveTo>
                  <a:pt x="2003750" y="242768"/>
                </a:moveTo>
                <a:lnTo>
                  <a:pt x="1992263" y="273153"/>
                </a:lnTo>
                <a:lnTo>
                  <a:pt x="2004236" y="242987"/>
                </a:lnTo>
                <a:cubicBezTo>
                  <a:pt x="2004074" y="242921"/>
                  <a:pt x="2003893" y="242873"/>
                  <a:pt x="2003750" y="242768"/>
                </a:cubicBezTo>
                <a:close/>
                <a:moveTo>
                  <a:pt x="1410009" y="242178"/>
                </a:moveTo>
                <a:cubicBezTo>
                  <a:pt x="1409800" y="242482"/>
                  <a:pt x="1409504" y="242721"/>
                  <a:pt x="1409209" y="242930"/>
                </a:cubicBezTo>
                <a:lnTo>
                  <a:pt x="1455520" y="320406"/>
                </a:lnTo>
                <a:lnTo>
                  <a:pt x="1491143" y="294041"/>
                </a:lnTo>
                <a:cubicBezTo>
                  <a:pt x="1490705" y="293279"/>
                  <a:pt x="1490534" y="292384"/>
                  <a:pt x="1490734" y="291460"/>
                </a:cubicBezTo>
                <a:cubicBezTo>
                  <a:pt x="1490800" y="291193"/>
                  <a:pt x="1490953" y="290984"/>
                  <a:pt x="1491067" y="290746"/>
                </a:cubicBezTo>
                <a:close/>
                <a:moveTo>
                  <a:pt x="1878601" y="242092"/>
                </a:moveTo>
                <a:lnTo>
                  <a:pt x="1878420" y="242711"/>
                </a:lnTo>
                <a:lnTo>
                  <a:pt x="1945933" y="329608"/>
                </a:lnTo>
                <a:lnTo>
                  <a:pt x="1951591" y="326855"/>
                </a:lnTo>
                <a:lnTo>
                  <a:pt x="1925331" y="277658"/>
                </a:lnTo>
                <a:close/>
                <a:moveTo>
                  <a:pt x="2008570" y="242073"/>
                </a:moveTo>
                <a:cubicBezTo>
                  <a:pt x="2008294" y="242406"/>
                  <a:pt x="2007979" y="242711"/>
                  <a:pt x="2007608" y="242921"/>
                </a:cubicBezTo>
                <a:lnTo>
                  <a:pt x="2032830" y="300471"/>
                </a:lnTo>
                <a:lnTo>
                  <a:pt x="2075511" y="289422"/>
                </a:lnTo>
                <a:cubicBezTo>
                  <a:pt x="2075445" y="288974"/>
                  <a:pt x="2075454" y="288507"/>
                  <a:pt x="2075550" y="288041"/>
                </a:cubicBezTo>
                <a:cubicBezTo>
                  <a:pt x="2075635" y="287707"/>
                  <a:pt x="2075807" y="287431"/>
                  <a:pt x="2075969" y="287145"/>
                </a:cubicBezTo>
                <a:close/>
                <a:moveTo>
                  <a:pt x="1404113" y="242006"/>
                </a:moveTo>
                <a:lnTo>
                  <a:pt x="1300758" y="292203"/>
                </a:lnTo>
                <a:lnTo>
                  <a:pt x="1367785" y="378442"/>
                </a:lnTo>
                <a:lnTo>
                  <a:pt x="1405742" y="243302"/>
                </a:lnTo>
                <a:cubicBezTo>
                  <a:pt x="1405075" y="243016"/>
                  <a:pt x="1404494" y="242587"/>
                  <a:pt x="1404113" y="242006"/>
                </a:cubicBezTo>
                <a:close/>
                <a:moveTo>
                  <a:pt x="1876658" y="241816"/>
                </a:moveTo>
                <a:cubicBezTo>
                  <a:pt x="1875982" y="242225"/>
                  <a:pt x="1875182" y="242359"/>
                  <a:pt x="1874353" y="242254"/>
                </a:cubicBezTo>
                <a:lnTo>
                  <a:pt x="1846778" y="351963"/>
                </a:lnTo>
                <a:lnTo>
                  <a:pt x="1877439" y="242816"/>
                </a:lnTo>
                <a:close/>
                <a:moveTo>
                  <a:pt x="1697302" y="241663"/>
                </a:moveTo>
                <a:lnTo>
                  <a:pt x="1640958" y="289744"/>
                </a:lnTo>
                <a:lnTo>
                  <a:pt x="1669204" y="289345"/>
                </a:lnTo>
                <a:cubicBezTo>
                  <a:pt x="1669223" y="289212"/>
                  <a:pt x="1669175" y="289079"/>
                  <a:pt x="1669204" y="288945"/>
                </a:cubicBezTo>
                <a:cubicBezTo>
                  <a:pt x="1669661" y="287021"/>
                  <a:pt x="1671566" y="285821"/>
                  <a:pt x="1673490" y="286269"/>
                </a:cubicBezTo>
                <a:cubicBezTo>
                  <a:pt x="1675414" y="286716"/>
                  <a:pt x="1676614" y="288631"/>
                  <a:pt x="1676176" y="290555"/>
                </a:cubicBezTo>
                <a:cubicBezTo>
                  <a:pt x="1676014" y="291203"/>
                  <a:pt x="1675652" y="291736"/>
                  <a:pt x="1675204" y="292193"/>
                </a:cubicBezTo>
                <a:lnTo>
                  <a:pt x="1680796" y="298336"/>
                </a:lnTo>
                <a:lnTo>
                  <a:pt x="1731983" y="296089"/>
                </a:lnTo>
                <a:lnTo>
                  <a:pt x="1701227" y="242359"/>
                </a:lnTo>
                <a:cubicBezTo>
                  <a:pt x="1700541" y="242673"/>
                  <a:pt x="1699760" y="242835"/>
                  <a:pt x="1698969" y="242644"/>
                </a:cubicBezTo>
                <a:cubicBezTo>
                  <a:pt x="1698293" y="242502"/>
                  <a:pt x="1697759" y="242121"/>
                  <a:pt x="1697302" y="241663"/>
                </a:cubicBezTo>
                <a:close/>
                <a:moveTo>
                  <a:pt x="1695235" y="241359"/>
                </a:moveTo>
                <a:lnTo>
                  <a:pt x="1566127" y="290800"/>
                </a:lnTo>
                <a:lnTo>
                  <a:pt x="1612076" y="290151"/>
                </a:lnTo>
                <a:close/>
                <a:moveTo>
                  <a:pt x="1702579" y="241340"/>
                </a:moveTo>
                <a:cubicBezTo>
                  <a:pt x="1702360" y="241625"/>
                  <a:pt x="1702084" y="241854"/>
                  <a:pt x="1701798" y="242064"/>
                </a:cubicBezTo>
                <a:lnTo>
                  <a:pt x="1732716" y="296051"/>
                </a:lnTo>
                <a:lnTo>
                  <a:pt x="1782713" y="293851"/>
                </a:lnTo>
                <a:cubicBezTo>
                  <a:pt x="1782722" y="293660"/>
                  <a:pt x="1782694" y="293498"/>
                  <a:pt x="1782722" y="293327"/>
                </a:cubicBezTo>
                <a:cubicBezTo>
                  <a:pt x="1782799" y="293022"/>
                  <a:pt x="1782951" y="292784"/>
                  <a:pt x="1783094" y="292527"/>
                </a:cubicBezTo>
                <a:close/>
                <a:moveTo>
                  <a:pt x="1877382" y="241168"/>
                </a:moveTo>
                <a:cubicBezTo>
                  <a:pt x="1877353" y="241197"/>
                  <a:pt x="1877306" y="241235"/>
                  <a:pt x="1877277" y="241263"/>
                </a:cubicBezTo>
                <a:lnTo>
                  <a:pt x="1877715" y="241816"/>
                </a:lnTo>
                <a:lnTo>
                  <a:pt x="1877811" y="241501"/>
                </a:lnTo>
                <a:close/>
                <a:moveTo>
                  <a:pt x="1872258" y="241168"/>
                </a:moveTo>
                <a:lnTo>
                  <a:pt x="1790924" y="301366"/>
                </a:lnTo>
                <a:lnTo>
                  <a:pt x="1837282" y="378900"/>
                </a:lnTo>
                <a:cubicBezTo>
                  <a:pt x="1837882" y="378614"/>
                  <a:pt x="1838558" y="378490"/>
                  <a:pt x="1839263" y="378585"/>
                </a:cubicBezTo>
                <a:lnTo>
                  <a:pt x="1873591" y="242054"/>
                </a:lnTo>
                <a:cubicBezTo>
                  <a:pt x="1873067" y="241844"/>
                  <a:pt x="1872619" y="241549"/>
                  <a:pt x="1872258" y="241168"/>
                </a:cubicBezTo>
                <a:close/>
                <a:moveTo>
                  <a:pt x="2009037" y="241159"/>
                </a:moveTo>
                <a:cubicBezTo>
                  <a:pt x="2008989" y="241292"/>
                  <a:pt x="2008932" y="241425"/>
                  <a:pt x="2008865" y="241540"/>
                </a:cubicBezTo>
                <a:lnTo>
                  <a:pt x="2076264" y="286631"/>
                </a:lnTo>
                <a:cubicBezTo>
                  <a:pt x="2076635" y="286164"/>
                  <a:pt x="2077112" y="285840"/>
                  <a:pt x="2077655" y="285612"/>
                </a:cubicBezTo>
                <a:lnTo>
                  <a:pt x="2069054" y="256684"/>
                </a:lnTo>
                <a:close/>
                <a:moveTo>
                  <a:pt x="1403704" y="240958"/>
                </a:moveTo>
                <a:lnTo>
                  <a:pt x="1277955" y="258894"/>
                </a:lnTo>
                <a:cubicBezTo>
                  <a:pt x="1277964" y="259199"/>
                  <a:pt x="1278002" y="259504"/>
                  <a:pt x="1277936" y="259818"/>
                </a:cubicBezTo>
                <a:cubicBezTo>
                  <a:pt x="1277783" y="260504"/>
                  <a:pt x="1277393" y="261056"/>
                  <a:pt x="1276916" y="261513"/>
                </a:cubicBezTo>
                <a:lnTo>
                  <a:pt x="1300253" y="291527"/>
                </a:lnTo>
                <a:lnTo>
                  <a:pt x="1403818" y="241235"/>
                </a:lnTo>
                <a:cubicBezTo>
                  <a:pt x="1403780" y="241139"/>
                  <a:pt x="1403723" y="241044"/>
                  <a:pt x="1403704" y="240958"/>
                </a:cubicBezTo>
                <a:close/>
                <a:moveTo>
                  <a:pt x="906851" y="239663"/>
                </a:moveTo>
                <a:lnTo>
                  <a:pt x="906337" y="242025"/>
                </a:lnTo>
                <a:lnTo>
                  <a:pt x="911871" y="243025"/>
                </a:lnTo>
                <a:cubicBezTo>
                  <a:pt x="911909" y="242902"/>
                  <a:pt x="911976" y="242806"/>
                  <a:pt x="912014" y="242692"/>
                </a:cubicBezTo>
                <a:close/>
                <a:moveTo>
                  <a:pt x="1914853" y="239473"/>
                </a:moveTo>
                <a:lnTo>
                  <a:pt x="1973823" y="312577"/>
                </a:lnTo>
                <a:cubicBezTo>
                  <a:pt x="1974604" y="312072"/>
                  <a:pt x="1975566" y="311872"/>
                  <a:pt x="1976547" y="312101"/>
                </a:cubicBezTo>
                <a:cubicBezTo>
                  <a:pt x="1976556" y="312101"/>
                  <a:pt x="1976566" y="312110"/>
                  <a:pt x="1976575" y="312110"/>
                </a:cubicBezTo>
                <a:lnTo>
                  <a:pt x="2003064" y="242073"/>
                </a:lnTo>
                <a:cubicBezTo>
                  <a:pt x="2002617" y="241530"/>
                  <a:pt x="2002340" y="240901"/>
                  <a:pt x="2002274" y="240197"/>
                </a:cubicBezTo>
                <a:close/>
                <a:moveTo>
                  <a:pt x="1905919" y="239387"/>
                </a:moveTo>
                <a:lnTo>
                  <a:pt x="1926217" y="277439"/>
                </a:lnTo>
                <a:lnTo>
                  <a:pt x="1973184" y="313168"/>
                </a:lnTo>
                <a:cubicBezTo>
                  <a:pt x="1973203" y="313139"/>
                  <a:pt x="1973232" y="313120"/>
                  <a:pt x="1973261" y="313091"/>
                </a:cubicBezTo>
                <a:lnTo>
                  <a:pt x="1913844" y="239463"/>
                </a:lnTo>
                <a:close/>
                <a:moveTo>
                  <a:pt x="1850760" y="239263"/>
                </a:moveTo>
                <a:lnTo>
                  <a:pt x="1789990" y="291374"/>
                </a:lnTo>
                <a:lnTo>
                  <a:pt x="1801954" y="283907"/>
                </a:lnTo>
                <a:lnTo>
                  <a:pt x="1851388" y="239263"/>
                </a:lnTo>
                <a:close/>
                <a:moveTo>
                  <a:pt x="1849607" y="239263"/>
                </a:moveTo>
                <a:lnTo>
                  <a:pt x="1703255" y="239596"/>
                </a:lnTo>
                <a:cubicBezTo>
                  <a:pt x="1703236" y="239720"/>
                  <a:pt x="1703284" y="239835"/>
                  <a:pt x="1703255" y="239958"/>
                </a:cubicBezTo>
                <a:cubicBezTo>
                  <a:pt x="1703179" y="240254"/>
                  <a:pt x="1703027" y="240501"/>
                  <a:pt x="1702884" y="240749"/>
                </a:cubicBezTo>
                <a:lnTo>
                  <a:pt x="1783399" y="291946"/>
                </a:lnTo>
                <a:cubicBezTo>
                  <a:pt x="1784237" y="290870"/>
                  <a:pt x="1785628" y="290317"/>
                  <a:pt x="1787018" y="290631"/>
                </a:cubicBezTo>
                <a:cubicBezTo>
                  <a:pt x="1787666" y="290784"/>
                  <a:pt x="1788180" y="291136"/>
                  <a:pt x="1788628" y="291565"/>
                </a:cubicBezTo>
                <a:close/>
                <a:moveTo>
                  <a:pt x="1871296" y="239206"/>
                </a:moveTo>
                <a:lnTo>
                  <a:pt x="1852769" y="239254"/>
                </a:lnTo>
                <a:lnTo>
                  <a:pt x="1806440" y="281097"/>
                </a:lnTo>
                <a:lnTo>
                  <a:pt x="1871667" y="240349"/>
                </a:lnTo>
                <a:cubicBezTo>
                  <a:pt x="1871486" y="239987"/>
                  <a:pt x="1871353" y="239616"/>
                  <a:pt x="1871296" y="239206"/>
                </a:cubicBezTo>
                <a:close/>
                <a:moveTo>
                  <a:pt x="1879411" y="239168"/>
                </a:moveTo>
                <a:lnTo>
                  <a:pt x="1878811" y="241330"/>
                </a:lnTo>
                <a:lnTo>
                  <a:pt x="1924521" y="276106"/>
                </a:lnTo>
                <a:lnTo>
                  <a:pt x="1904900" y="239377"/>
                </a:lnTo>
                <a:close/>
                <a:moveTo>
                  <a:pt x="1878315" y="239158"/>
                </a:moveTo>
                <a:cubicBezTo>
                  <a:pt x="1878306" y="239301"/>
                  <a:pt x="1878334" y="239425"/>
                  <a:pt x="1878306" y="239568"/>
                </a:cubicBezTo>
                <a:cubicBezTo>
                  <a:pt x="1878220" y="239949"/>
                  <a:pt x="1878030" y="240282"/>
                  <a:pt x="1877830" y="240597"/>
                </a:cubicBezTo>
                <a:lnTo>
                  <a:pt x="1878030" y="240739"/>
                </a:lnTo>
                <a:lnTo>
                  <a:pt x="1878468" y="239158"/>
                </a:lnTo>
                <a:close/>
                <a:moveTo>
                  <a:pt x="1119925" y="237415"/>
                </a:moveTo>
                <a:lnTo>
                  <a:pt x="1041373" y="248026"/>
                </a:lnTo>
                <a:cubicBezTo>
                  <a:pt x="1041373" y="248321"/>
                  <a:pt x="1041420" y="248607"/>
                  <a:pt x="1041344" y="248921"/>
                </a:cubicBezTo>
                <a:cubicBezTo>
                  <a:pt x="1041278" y="249198"/>
                  <a:pt x="1041116" y="249436"/>
                  <a:pt x="1040992" y="249693"/>
                </a:cubicBezTo>
                <a:lnTo>
                  <a:pt x="1093675" y="284469"/>
                </a:lnTo>
                <a:close/>
                <a:moveTo>
                  <a:pt x="1879077" y="236996"/>
                </a:moveTo>
                <a:lnTo>
                  <a:pt x="1878096" y="237530"/>
                </a:lnTo>
                <a:cubicBezTo>
                  <a:pt x="1878220" y="237825"/>
                  <a:pt x="1878306" y="238111"/>
                  <a:pt x="1878334" y="238425"/>
                </a:cubicBezTo>
                <a:lnTo>
                  <a:pt x="1878668" y="238425"/>
                </a:lnTo>
                <a:close/>
                <a:moveTo>
                  <a:pt x="443822" y="236472"/>
                </a:moveTo>
                <a:lnTo>
                  <a:pt x="323616" y="334237"/>
                </a:lnTo>
                <a:cubicBezTo>
                  <a:pt x="324045" y="334913"/>
                  <a:pt x="324188" y="335732"/>
                  <a:pt x="324083" y="336561"/>
                </a:cubicBezTo>
                <a:lnTo>
                  <a:pt x="480007" y="375366"/>
                </a:lnTo>
                <a:cubicBezTo>
                  <a:pt x="480379" y="374423"/>
                  <a:pt x="481103" y="373718"/>
                  <a:pt x="482017" y="373365"/>
                </a:cubicBezTo>
                <a:lnTo>
                  <a:pt x="446756" y="237472"/>
                </a:lnTo>
                <a:cubicBezTo>
                  <a:pt x="446336" y="237520"/>
                  <a:pt x="445889" y="237539"/>
                  <a:pt x="445451" y="237425"/>
                </a:cubicBezTo>
                <a:cubicBezTo>
                  <a:pt x="444803" y="237272"/>
                  <a:pt x="444279" y="236910"/>
                  <a:pt x="443822" y="236472"/>
                </a:cubicBezTo>
                <a:close/>
                <a:moveTo>
                  <a:pt x="1176437" y="235901"/>
                </a:moveTo>
                <a:lnTo>
                  <a:pt x="1206841" y="305262"/>
                </a:lnTo>
                <a:lnTo>
                  <a:pt x="1238740" y="283240"/>
                </a:lnTo>
                <a:close/>
                <a:moveTo>
                  <a:pt x="3065511" y="235605"/>
                </a:moveTo>
                <a:cubicBezTo>
                  <a:pt x="3064864" y="236310"/>
                  <a:pt x="3063987" y="236710"/>
                  <a:pt x="3063006" y="236739"/>
                </a:cubicBezTo>
                <a:lnTo>
                  <a:pt x="3055805" y="338771"/>
                </a:lnTo>
                <a:cubicBezTo>
                  <a:pt x="3055872" y="338780"/>
                  <a:pt x="3055948" y="338771"/>
                  <a:pt x="3056025" y="338780"/>
                </a:cubicBezTo>
                <a:cubicBezTo>
                  <a:pt x="3057329" y="339066"/>
                  <a:pt x="3058244" y="340066"/>
                  <a:pt x="3058596" y="341247"/>
                </a:cubicBezTo>
                <a:lnTo>
                  <a:pt x="3176725" y="318930"/>
                </a:lnTo>
                <a:cubicBezTo>
                  <a:pt x="3176697" y="318568"/>
                  <a:pt x="3176668" y="318206"/>
                  <a:pt x="3176754" y="317844"/>
                </a:cubicBezTo>
                <a:cubicBezTo>
                  <a:pt x="3176849" y="317501"/>
                  <a:pt x="3177011" y="317197"/>
                  <a:pt x="3177192" y="316911"/>
                </a:cubicBezTo>
                <a:close/>
                <a:moveTo>
                  <a:pt x="3059777" y="234863"/>
                </a:moveTo>
                <a:lnTo>
                  <a:pt x="2928742" y="285135"/>
                </a:lnTo>
                <a:cubicBezTo>
                  <a:pt x="2928885" y="285678"/>
                  <a:pt x="2928952" y="286240"/>
                  <a:pt x="2928799" y="286821"/>
                </a:cubicBezTo>
                <a:cubicBezTo>
                  <a:pt x="2928790" y="286907"/>
                  <a:pt x="2928723" y="286964"/>
                  <a:pt x="2928694" y="287050"/>
                </a:cubicBezTo>
                <a:lnTo>
                  <a:pt x="3052167" y="340514"/>
                </a:lnTo>
                <a:cubicBezTo>
                  <a:pt x="3052786" y="339428"/>
                  <a:pt x="3053881" y="338780"/>
                  <a:pt x="3055139" y="338752"/>
                </a:cubicBezTo>
                <a:lnTo>
                  <a:pt x="3062330" y="236701"/>
                </a:lnTo>
                <a:cubicBezTo>
                  <a:pt x="3062263" y="236701"/>
                  <a:pt x="3062178" y="236710"/>
                  <a:pt x="3062120" y="236701"/>
                </a:cubicBezTo>
                <a:cubicBezTo>
                  <a:pt x="3061044" y="236463"/>
                  <a:pt x="3060244" y="235748"/>
                  <a:pt x="3059777" y="234863"/>
                </a:cubicBezTo>
                <a:close/>
                <a:moveTo>
                  <a:pt x="2223720" y="234177"/>
                </a:moveTo>
                <a:lnTo>
                  <a:pt x="2200146" y="262733"/>
                </a:lnTo>
                <a:lnTo>
                  <a:pt x="2250609" y="252036"/>
                </a:lnTo>
                <a:lnTo>
                  <a:pt x="2253381" y="250731"/>
                </a:lnTo>
                <a:cubicBezTo>
                  <a:pt x="2253381" y="250598"/>
                  <a:pt x="2253362" y="250493"/>
                  <a:pt x="2253391" y="250369"/>
                </a:cubicBezTo>
                <a:cubicBezTo>
                  <a:pt x="2253429" y="250207"/>
                  <a:pt x="2253534" y="250084"/>
                  <a:pt x="2253591" y="249922"/>
                </a:cubicBezTo>
                <a:close/>
                <a:moveTo>
                  <a:pt x="1143909" y="234177"/>
                </a:moveTo>
                <a:lnTo>
                  <a:pt x="1120916" y="237282"/>
                </a:lnTo>
                <a:lnTo>
                  <a:pt x="1094351" y="284916"/>
                </a:lnTo>
                <a:lnTo>
                  <a:pt x="1107895" y="293860"/>
                </a:lnTo>
                <a:lnTo>
                  <a:pt x="1148396" y="253846"/>
                </a:lnTo>
                <a:close/>
                <a:moveTo>
                  <a:pt x="1173399" y="233577"/>
                </a:moveTo>
                <a:lnTo>
                  <a:pt x="1167436" y="329817"/>
                </a:lnTo>
                <a:cubicBezTo>
                  <a:pt x="1167531" y="329827"/>
                  <a:pt x="1167617" y="329808"/>
                  <a:pt x="1167703" y="329827"/>
                </a:cubicBezTo>
                <a:cubicBezTo>
                  <a:pt x="1168474" y="330008"/>
                  <a:pt x="1169084" y="330465"/>
                  <a:pt x="1169560" y="331017"/>
                </a:cubicBezTo>
                <a:lnTo>
                  <a:pt x="1206127" y="305766"/>
                </a:lnTo>
                <a:lnTo>
                  <a:pt x="1175018" y="234815"/>
                </a:lnTo>
                <a:close/>
                <a:moveTo>
                  <a:pt x="1171084" y="232576"/>
                </a:moveTo>
                <a:lnTo>
                  <a:pt x="1149224" y="254170"/>
                </a:lnTo>
                <a:lnTo>
                  <a:pt x="1166474" y="329789"/>
                </a:lnTo>
                <a:cubicBezTo>
                  <a:pt x="1166579" y="329779"/>
                  <a:pt x="1166684" y="329798"/>
                  <a:pt x="1166788" y="329798"/>
                </a:cubicBezTo>
                <a:lnTo>
                  <a:pt x="1172761" y="233300"/>
                </a:lnTo>
                <a:cubicBezTo>
                  <a:pt x="1172665" y="233291"/>
                  <a:pt x="1172589" y="233310"/>
                  <a:pt x="1172494" y="233300"/>
                </a:cubicBezTo>
                <a:cubicBezTo>
                  <a:pt x="1171951" y="233176"/>
                  <a:pt x="1171494" y="232910"/>
                  <a:pt x="1171084" y="232576"/>
                </a:cubicBezTo>
                <a:close/>
                <a:moveTo>
                  <a:pt x="1175818" y="232262"/>
                </a:moveTo>
                <a:cubicBezTo>
                  <a:pt x="1175590" y="232491"/>
                  <a:pt x="1175380" y="232719"/>
                  <a:pt x="1175123" y="232881"/>
                </a:cubicBezTo>
                <a:lnTo>
                  <a:pt x="1175723" y="234262"/>
                </a:lnTo>
                <a:lnTo>
                  <a:pt x="1239321" y="282602"/>
                </a:lnTo>
                <a:close/>
                <a:moveTo>
                  <a:pt x="740707" y="231272"/>
                </a:moveTo>
                <a:lnTo>
                  <a:pt x="725781" y="243006"/>
                </a:lnTo>
                <a:lnTo>
                  <a:pt x="741107" y="273877"/>
                </a:lnTo>
                <a:lnTo>
                  <a:pt x="767177" y="263476"/>
                </a:lnTo>
                <a:lnTo>
                  <a:pt x="764024" y="244864"/>
                </a:lnTo>
                <a:close/>
                <a:moveTo>
                  <a:pt x="841567" y="231157"/>
                </a:moveTo>
                <a:lnTo>
                  <a:pt x="788408" y="255684"/>
                </a:lnTo>
                <a:cubicBezTo>
                  <a:pt x="788455" y="255837"/>
                  <a:pt x="788532" y="255941"/>
                  <a:pt x="788560" y="256084"/>
                </a:cubicBezTo>
                <a:lnTo>
                  <a:pt x="904813" y="244702"/>
                </a:lnTo>
                <a:lnTo>
                  <a:pt x="905241" y="242673"/>
                </a:lnTo>
                <a:close/>
                <a:moveTo>
                  <a:pt x="1176571" y="231110"/>
                </a:moveTo>
                <a:cubicBezTo>
                  <a:pt x="1176485" y="231319"/>
                  <a:pt x="1176399" y="231538"/>
                  <a:pt x="1176285" y="231729"/>
                </a:cubicBezTo>
                <a:lnTo>
                  <a:pt x="1240102" y="282297"/>
                </a:lnTo>
                <a:lnTo>
                  <a:pt x="1271344" y="260704"/>
                </a:lnTo>
                <a:cubicBezTo>
                  <a:pt x="1270963" y="259999"/>
                  <a:pt x="1270801" y="259180"/>
                  <a:pt x="1270963" y="258342"/>
                </a:cubicBezTo>
                <a:close/>
                <a:moveTo>
                  <a:pt x="1169608" y="230700"/>
                </a:moveTo>
                <a:lnTo>
                  <a:pt x="1144643" y="234081"/>
                </a:lnTo>
                <a:lnTo>
                  <a:pt x="1149015" y="253246"/>
                </a:lnTo>
                <a:lnTo>
                  <a:pt x="1170522" y="231986"/>
                </a:lnTo>
                <a:cubicBezTo>
                  <a:pt x="1170294" y="231681"/>
                  <a:pt x="1170132" y="231357"/>
                  <a:pt x="1169989" y="231005"/>
                </a:cubicBezTo>
                <a:close/>
                <a:moveTo>
                  <a:pt x="2227530" y="229529"/>
                </a:moveTo>
                <a:lnTo>
                  <a:pt x="2224244" y="233501"/>
                </a:lnTo>
                <a:lnTo>
                  <a:pt x="2253934" y="249160"/>
                </a:lnTo>
                <a:cubicBezTo>
                  <a:pt x="2254677" y="248064"/>
                  <a:pt x="2256001" y="247493"/>
                  <a:pt x="2257372" y="247693"/>
                </a:cubicBezTo>
                <a:lnTo>
                  <a:pt x="2258258" y="243845"/>
                </a:lnTo>
                <a:close/>
                <a:moveTo>
                  <a:pt x="472416" y="229043"/>
                </a:moveTo>
                <a:lnTo>
                  <a:pt x="449775" y="233615"/>
                </a:lnTo>
                <a:cubicBezTo>
                  <a:pt x="449813" y="233996"/>
                  <a:pt x="449832" y="234367"/>
                  <a:pt x="449746" y="234748"/>
                </a:cubicBezTo>
                <a:cubicBezTo>
                  <a:pt x="449470" y="235958"/>
                  <a:pt x="448594" y="236806"/>
                  <a:pt x="447527" y="237215"/>
                </a:cubicBezTo>
                <a:lnTo>
                  <a:pt x="482493" y="371994"/>
                </a:lnTo>
                <a:close/>
                <a:moveTo>
                  <a:pt x="1863275" y="228538"/>
                </a:moveTo>
                <a:lnTo>
                  <a:pt x="1851817" y="238368"/>
                </a:lnTo>
                <a:lnTo>
                  <a:pt x="1852398" y="238368"/>
                </a:lnTo>
                <a:close/>
                <a:moveTo>
                  <a:pt x="1898156" y="226747"/>
                </a:moveTo>
                <a:lnTo>
                  <a:pt x="1880201" y="236406"/>
                </a:lnTo>
                <a:lnTo>
                  <a:pt x="1879630" y="238434"/>
                </a:lnTo>
                <a:lnTo>
                  <a:pt x="1904490" y="238644"/>
                </a:lnTo>
                <a:close/>
                <a:moveTo>
                  <a:pt x="1901956" y="224709"/>
                </a:moveTo>
                <a:lnTo>
                  <a:pt x="1898947" y="226319"/>
                </a:lnTo>
                <a:lnTo>
                  <a:pt x="1905528" y="238644"/>
                </a:lnTo>
                <a:lnTo>
                  <a:pt x="1913253" y="238720"/>
                </a:lnTo>
                <a:close/>
                <a:moveTo>
                  <a:pt x="775435" y="219194"/>
                </a:moveTo>
                <a:lnTo>
                  <a:pt x="784493" y="253265"/>
                </a:lnTo>
                <a:cubicBezTo>
                  <a:pt x="784941" y="253198"/>
                  <a:pt x="785417" y="253198"/>
                  <a:pt x="785884" y="253303"/>
                </a:cubicBezTo>
                <a:cubicBezTo>
                  <a:pt x="786865" y="253541"/>
                  <a:pt x="787646" y="254151"/>
                  <a:pt x="788132" y="254951"/>
                </a:cubicBezTo>
                <a:lnTo>
                  <a:pt x="840224" y="230900"/>
                </a:lnTo>
                <a:close/>
                <a:moveTo>
                  <a:pt x="761204" y="219013"/>
                </a:moveTo>
                <a:cubicBezTo>
                  <a:pt x="760995" y="219127"/>
                  <a:pt x="760747" y="219213"/>
                  <a:pt x="760509" y="219280"/>
                </a:cubicBezTo>
                <a:lnTo>
                  <a:pt x="764805" y="244635"/>
                </a:lnTo>
                <a:lnTo>
                  <a:pt x="782159" y="254751"/>
                </a:lnTo>
                <a:cubicBezTo>
                  <a:pt x="782388" y="254427"/>
                  <a:pt x="782693" y="254151"/>
                  <a:pt x="783017" y="253922"/>
                </a:cubicBezTo>
                <a:close/>
                <a:moveTo>
                  <a:pt x="757061" y="218403"/>
                </a:moveTo>
                <a:lnTo>
                  <a:pt x="741202" y="230871"/>
                </a:lnTo>
                <a:lnTo>
                  <a:pt x="763900" y="244111"/>
                </a:lnTo>
                <a:lnTo>
                  <a:pt x="759719" y="219422"/>
                </a:lnTo>
                <a:cubicBezTo>
                  <a:pt x="759385" y="219441"/>
                  <a:pt x="759061" y="219470"/>
                  <a:pt x="758728" y="219394"/>
                </a:cubicBezTo>
                <a:cubicBezTo>
                  <a:pt x="758052" y="219232"/>
                  <a:pt x="757518" y="218851"/>
                  <a:pt x="757061" y="218403"/>
                </a:cubicBezTo>
                <a:close/>
                <a:moveTo>
                  <a:pt x="870008" y="218032"/>
                </a:moveTo>
                <a:lnTo>
                  <a:pt x="842900" y="230538"/>
                </a:lnTo>
                <a:lnTo>
                  <a:pt x="905422" y="241854"/>
                </a:lnTo>
                <a:lnTo>
                  <a:pt x="906003" y="239158"/>
                </a:lnTo>
                <a:close/>
                <a:moveTo>
                  <a:pt x="762900" y="216946"/>
                </a:moveTo>
                <a:cubicBezTo>
                  <a:pt x="762662" y="217717"/>
                  <a:pt x="762195" y="218337"/>
                  <a:pt x="761585" y="218775"/>
                </a:cubicBezTo>
                <a:lnTo>
                  <a:pt x="783398" y="253684"/>
                </a:lnTo>
                <a:cubicBezTo>
                  <a:pt x="783541" y="253608"/>
                  <a:pt x="783693" y="253569"/>
                  <a:pt x="783855" y="253512"/>
                </a:cubicBezTo>
                <a:lnTo>
                  <a:pt x="774692" y="219080"/>
                </a:lnTo>
                <a:close/>
                <a:moveTo>
                  <a:pt x="708693" y="216355"/>
                </a:moveTo>
                <a:lnTo>
                  <a:pt x="630140" y="317082"/>
                </a:lnTo>
                <a:cubicBezTo>
                  <a:pt x="630159" y="317092"/>
                  <a:pt x="630159" y="317092"/>
                  <a:pt x="630159" y="317111"/>
                </a:cubicBezTo>
                <a:lnTo>
                  <a:pt x="724686" y="242759"/>
                </a:lnTo>
                <a:lnTo>
                  <a:pt x="711722" y="216651"/>
                </a:lnTo>
                <a:cubicBezTo>
                  <a:pt x="711093" y="216870"/>
                  <a:pt x="710427" y="216984"/>
                  <a:pt x="709750" y="216822"/>
                </a:cubicBezTo>
                <a:cubicBezTo>
                  <a:pt x="709350" y="216736"/>
                  <a:pt x="709017" y="216546"/>
                  <a:pt x="708693" y="216355"/>
                </a:cubicBezTo>
                <a:close/>
                <a:moveTo>
                  <a:pt x="1918578" y="215765"/>
                </a:moveTo>
                <a:lnTo>
                  <a:pt x="1902642" y="224328"/>
                </a:lnTo>
                <a:lnTo>
                  <a:pt x="1914253" y="238720"/>
                </a:lnTo>
                <a:lnTo>
                  <a:pt x="2002293" y="239444"/>
                </a:lnTo>
                <a:cubicBezTo>
                  <a:pt x="2002302" y="239387"/>
                  <a:pt x="2002283" y="239311"/>
                  <a:pt x="2002293" y="239244"/>
                </a:cubicBezTo>
                <a:close/>
                <a:moveTo>
                  <a:pt x="713465" y="215374"/>
                </a:moveTo>
                <a:cubicBezTo>
                  <a:pt x="713208" y="215755"/>
                  <a:pt x="712884" y="216060"/>
                  <a:pt x="712503" y="216308"/>
                </a:cubicBezTo>
                <a:lnTo>
                  <a:pt x="725371" y="242206"/>
                </a:lnTo>
                <a:lnTo>
                  <a:pt x="739887" y="230786"/>
                </a:lnTo>
                <a:close/>
                <a:moveTo>
                  <a:pt x="773501" y="214593"/>
                </a:moveTo>
                <a:lnTo>
                  <a:pt x="763024" y="215889"/>
                </a:lnTo>
                <a:cubicBezTo>
                  <a:pt x="763024" y="215955"/>
                  <a:pt x="763024" y="216032"/>
                  <a:pt x="763024" y="216108"/>
                </a:cubicBezTo>
                <a:lnTo>
                  <a:pt x="774454" y="218175"/>
                </a:lnTo>
                <a:close/>
                <a:moveTo>
                  <a:pt x="714037" y="214022"/>
                </a:moveTo>
                <a:cubicBezTo>
                  <a:pt x="714027" y="214069"/>
                  <a:pt x="714037" y="214098"/>
                  <a:pt x="714037" y="214146"/>
                </a:cubicBezTo>
                <a:cubicBezTo>
                  <a:pt x="713970" y="214403"/>
                  <a:pt x="713818" y="214612"/>
                  <a:pt x="713713" y="214841"/>
                </a:cubicBezTo>
                <a:lnTo>
                  <a:pt x="740402" y="230405"/>
                </a:lnTo>
                <a:lnTo>
                  <a:pt x="756490" y="217746"/>
                </a:lnTo>
                <a:cubicBezTo>
                  <a:pt x="756204" y="217270"/>
                  <a:pt x="756061" y="216746"/>
                  <a:pt x="756023" y="216184"/>
                </a:cubicBezTo>
                <a:close/>
                <a:moveTo>
                  <a:pt x="2056042" y="213069"/>
                </a:moveTo>
                <a:lnTo>
                  <a:pt x="2009037" y="238511"/>
                </a:lnTo>
                <a:cubicBezTo>
                  <a:pt x="2009256" y="239073"/>
                  <a:pt x="2009351" y="239654"/>
                  <a:pt x="2009284" y="240282"/>
                </a:cubicBezTo>
                <a:lnTo>
                  <a:pt x="2068739" y="255675"/>
                </a:lnTo>
                <a:close/>
                <a:moveTo>
                  <a:pt x="1146948" y="212393"/>
                </a:moveTo>
                <a:lnTo>
                  <a:pt x="1169798" y="229757"/>
                </a:lnTo>
                <a:cubicBezTo>
                  <a:pt x="1169798" y="229509"/>
                  <a:pt x="1169760" y="229262"/>
                  <a:pt x="1169827" y="229024"/>
                </a:cubicBezTo>
                <a:cubicBezTo>
                  <a:pt x="1169903" y="228652"/>
                  <a:pt x="1170084" y="228347"/>
                  <a:pt x="1170265" y="228042"/>
                </a:cubicBezTo>
                <a:close/>
                <a:moveTo>
                  <a:pt x="1886059" y="212069"/>
                </a:moveTo>
                <a:lnTo>
                  <a:pt x="1876334" y="235605"/>
                </a:lnTo>
                <a:cubicBezTo>
                  <a:pt x="1876877" y="235863"/>
                  <a:pt x="1877353" y="236225"/>
                  <a:pt x="1877677" y="236691"/>
                </a:cubicBezTo>
                <a:lnTo>
                  <a:pt x="1879420" y="235758"/>
                </a:lnTo>
                <a:close/>
                <a:moveTo>
                  <a:pt x="1890507" y="210517"/>
                </a:moveTo>
                <a:lnTo>
                  <a:pt x="1898499" y="225490"/>
                </a:lnTo>
                <a:lnTo>
                  <a:pt x="1901366" y="223966"/>
                </a:lnTo>
                <a:close/>
                <a:moveTo>
                  <a:pt x="1889260" y="210098"/>
                </a:moveTo>
                <a:cubicBezTo>
                  <a:pt x="1888707" y="210307"/>
                  <a:pt x="1888136" y="210402"/>
                  <a:pt x="1887516" y="210307"/>
                </a:cubicBezTo>
                <a:lnTo>
                  <a:pt x="1880544" y="235148"/>
                </a:lnTo>
                <a:lnTo>
                  <a:pt x="1897718" y="225928"/>
                </a:lnTo>
                <a:close/>
                <a:moveTo>
                  <a:pt x="1885735" y="209507"/>
                </a:moveTo>
                <a:lnTo>
                  <a:pt x="1853788" y="238349"/>
                </a:lnTo>
                <a:lnTo>
                  <a:pt x="1871334" y="238320"/>
                </a:lnTo>
                <a:cubicBezTo>
                  <a:pt x="1871343" y="238196"/>
                  <a:pt x="1871315" y="238082"/>
                  <a:pt x="1871343" y="237949"/>
                </a:cubicBezTo>
                <a:cubicBezTo>
                  <a:pt x="1871781" y="236034"/>
                  <a:pt x="1873715" y="234834"/>
                  <a:pt x="1875620" y="235272"/>
                </a:cubicBezTo>
                <a:cubicBezTo>
                  <a:pt x="1875753" y="235310"/>
                  <a:pt x="1875858" y="235396"/>
                  <a:pt x="1875972" y="235434"/>
                </a:cubicBezTo>
                <a:lnTo>
                  <a:pt x="1886497" y="209983"/>
                </a:lnTo>
                <a:cubicBezTo>
                  <a:pt x="1886221" y="209840"/>
                  <a:pt x="1885954" y="209698"/>
                  <a:pt x="1885735" y="209507"/>
                </a:cubicBezTo>
                <a:close/>
                <a:moveTo>
                  <a:pt x="1136518" y="209269"/>
                </a:moveTo>
                <a:lnTo>
                  <a:pt x="1121373" y="236434"/>
                </a:lnTo>
                <a:lnTo>
                  <a:pt x="1143728" y="233415"/>
                </a:lnTo>
                <a:lnTo>
                  <a:pt x="1138290" y="209545"/>
                </a:lnTo>
                <a:cubicBezTo>
                  <a:pt x="1137890" y="209593"/>
                  <a:pt x="1137480" y="209621"/>
                  <a:pt x="1137071" y="209526"/>
                </a:cubicBezTo>
                <a:cubicBezTo>
                  <a:pt x="1136870" y="209478"/>
                  <a:pt x="1136718" y="209354"/>
                  <a:pt x="1136518" y="209269"/>
                </a:cubicBezTo>
                <a:close/>
                <a:moveTo>
                  <a:pt x="1140395" y="208497"/>
                </a:moveTo>
                <a:cubicBezTo>
                  <a:pt x="1140004" y="208888"/>
                  <a:pt x="1139537" y="209183"/>
                  <a:pt x="1139014" y="209364"/>
                </a:cubicBezTo>
                <a:lnTo>
                  <a:pt x="1144481" y="233319"/>
                </a:lnTo>
                <a:lnTo>
                  <a:pt x="1168751" y="230052"/>
                </a:lnTo>
                <a:close/>
                <a:moveTo>
                  <a:pt x="1891288" y="208097"/>
                </a:moveTo>
                <a:cubicBezTo>
                  <a:pt x="1891117" y="208554"/>
                  <a:pt x="1890850" y="208955"/>
                  <a:pt x="1890517" y="209297"/>
                </a:cubicBezTo>
                <a:lnTo>
                  <a:pt x="1902052" y="223594"/>
                </a:lnTo>
                <a:lnTo>
                  <a:pt x="1917282" y="215393"/>
                </a:lnTo>
                <a:close/>
                <a:moveTo>
                  <a:pt x="577505" y="207792"/>
                </a:moveTo>
                <a:lnTo>
                  <a:pt x="473330" y="228862"/>
                </a:lnTo>
                <a:lnTo>
                  <a:pt x="483503" y="373146"/>
                </a:lnTo>
                <a:cubicBezTo>
                  <a:pt x="483703" y="373156"/>
                  <a:pt x="483894" y="373118"/>
                  <a:pt x="484094" y="373156"/>
                </a:cubicBezTo>
                <a:cubicBezTo>
                  <a:pt x="485141" y="373394"/>
                  <a:pt x="485932" y="374080"/>
                  <a:pt x="486408" y="374956"/>
                </a:cubicBezTo>
                <a:lnTo>
                  <a:pt x="624273" y="320492"/>
                </a:lnTo>
                <a:cubicBezTo>
                  <a:pt x="624130" y="319949"/>
                  <a:pt x="624063" y="319368"/>
                  <a:pt x="624206" y="318787"/>
                </a:cubicBezTo>
                <a:cubicBezTo>
                  <a:pt x="624444" y="317739"/>
                  <a:pt x="625140" y="316949"/>
                  <a:pt x="626007" y="316473"/>
                </a:cubicBezTo>
                <a:lnTo>
                  <a:pt x="581868" y="210088"/>
                </a:lnTo>
                <a:cubicBezTo>
                  <a:pt x="581287" y="210259"/>
                  <a:pt x="580677" y="210345"/>
                  <a:pt x="580048" y="210202"/>
                </a:cubicBezTo>
                <a:cubicBezTo>
                  <a:pt x="578772" y="209907"/>
                  <a:pt x="577877" y="208945"/>
                  <a:pt x="577505" y="207792"/>
                </a:cubicBezTo>
                <a:close/>
                <a:moveTo>
                  <a:pt x="1134746" y="207716"/>
                </a:moveTo>
                <a:lnTo>
                  <a:pt x="1041201" y="247054"/>
                </a:lnTo>
                <a:cubicBezTo>
                  <a:pt x="1041230" y="247131"/>
                  <a:pt x="1041258" y="247188"/>
                  <a:pt x="1041287" y="247254"/>
                </a:cubicBezTo>
                <a:lnTo>
                  <a:pt x="1120373" y="236577"/>
                </a:lnTo>
                <a:lnTo>
                  <a:pt x="1135794" y="208945"/>
                </a:lnTo>
                <a:cubicBezTo>
                  <a:pt x="1135356" y="208621"/>
                  <a:pt x="1135013" y="208183"/>
                  <a:pt x="1134746" y="207716"/>
                </a:cubicBezTo>
                <a:close/>
                <a:moveTo>
                  <a:pt x="1140976" y="207669"/>
                </a:moveTo>
                <a:cubicBezTo>
                  <a:pt x="1140947" y="207716"/>
                  <a:pt x="1140938" y="207764"/>
                  <a:pt x="1140919" y="207811"/>
                </a:cubicBezTo>
                <a:lnTo>
                  <a:pt x="1141071" y="207926"/>
                </a:lnTo>
                <a:lnTo>
                  <a:pt x="1170475" y="227652"/>
                </a:lnTo>
                <a:cubicBezTo>
                  <a:pt x="1171294" y="226585"/>
                  <a:pt x="1172704" y="226014"/>
                  <a:pt x="1174104" y="226338"/>
                </a:cubicBezTo>
                <a:cubicBezTo>
                  <a:pt x="1175980" y="226766"/>
                  <a:pt x="1177142" y="228614"/>
                  <a:pt x="1176790" y="230481"/>
                </a:cubicBezTo>
                <a:lnTo>
                  <a:pt x="1266725" y="256436"/>
                </a:lnTo>
                <a:close/>
                <a:moveTo>
                  <a:pt x="584344" y="207345"/>
                </a:moveTo>
                <a:cubicBezTo>
                  <a:pt x="584335" y="207402"/>
                  <a:pt x="584344" y="207459"/>
                  <a:pt x="584335" y="207516"/>
                </a:cubicBezTo>
                <a:cubicBezTo>
                  <a:pt x="584097" y="208554"/>
                  <a:pt x="583401" y="209364"/>
                  <a:pt x="582525" y="209812"/>
                </a:cubicBezTo>
                <a:lnTo>
                  <a:pt x="626664" y="316206"/>
                </a:lnTo>
                <a:cubicBezTo>
                  <a:pt x="627245" y="316025"/>
                  <a:pt x="627854" y="315949"/>
                  <a:pt x="628483" y="316092"/>
                </a:cubicBezTo>
                <a:cubicBezTo>
                  <a:pt x="628874" y="316187"/>
                  <a:pt x="629216" y="316377"/>
                  <a:pt x="629540" y="316577"/>
                </a:cubicBezTo>
                <a:lnTo>
                  <a:pt x="708103" y="215851"/>
                </a:lnTo>
                <a:cubicBezTo>
                  <a:pt x="707502" y="215270"/>
                  <a:pt x="707112" y="214498"/>
                  <a:pt x="707036" y="213650"/>
                </a:cubicBezTo>
                <a:close/>
                <a:moveTo>
                  <a:pt x="848339" y="205325"/>
                </a:moveTo>
                <a:lnTo>
                  <a:pt x="774177" y="214517"/>
                </a:lnTo>
                <a:lnTo>
                  <a:pt x="775187" y="218318"/>
                </a:lnTo>
                <a:lnTo>
                  <a:pt x="841548" y="230309"/>
                </a:lnTo>
                <a:lnTo>
                  <a:pt x="869180" y="217555"/>
                </a:lnTo>
                <a:close/>
                <a:moveTo>
                  <a:pt x="470692" y="204459"/>
                </a:moveTo>
                <a:lnTo>
                  <a:pt x="448775" y="231491"/>
                </a:lnTo>
                <a:cubicBezTo>
                  <a:pt x="449156" y="231900"/>
                  <a:pt x="449442" y="232348"/>
                  <a:pt x="449623" y="232881"/>
                </a:cubicBezTo>
                <a:lnTo>
                  <a:pt x="472378" y="228281"/>
                </a:lnTo>
                <a:close/>
                <a:moveTo>
                  <a:pt x="2019114" y="202144"/>
                </a:moveTo>
                <a:lnTo>
                  <a:pt x="2006179" y="236348"/>
                </a:lnTo>
                <a:cubicBezTo>
                  <a:pt x="2006322" y="236367"/>
                  <a:pt x="2006446" y="236339"/>
                  <a:pt x="2006579" y="236367"/>
                </a:cubicBezTo>
                <a:cubicBezTo>
                  <a:pt x="2006627" y="236387"/>
                  <a:pt x="2006655" y="236406"/>
                  <a:pt x="2006693" y="236415"/>
                </a:cubicBezTo>
                <a:close/>
                <a:moveTo>
                  <a:pt x="381357" y="201639"/>
                </a:moveTo>
                <a:lnTo>
                  <a:pt x="322445" y="333132"/>
                </a:lnTo>
                <a:cubicBezTo>
                  <a:pt x="322664" y="333265"/>
                  <a:pt x="322845" y="333437"/>
                  <a:pt x="323035" y="333618"/>
                </a:cubicBezTo>
                <a:lnTo>
                  <a:pt x="443250" y="235853"/>
                </a:lnTo>
                <a:cubicBezTo>
                  <a:pt x="442755" y="235072"/>
                  <a:pt x="442565" y="234110"/>
                  <a:pt x="442784" y="233148"/>
                </a:cubicBezTo>
                <a:cubicBezTo>
                  <a:pt x="442822" y="232996"/>
                  <a:pt x="442917" y="232891"/>
                  <a:pt x="442965" y="232748"/>
                </a:cubicBezTo>
                <a:close/>
                <a:moveTo>
                  <a:pt x="915357" y="200039"/>
                </a:moveTo>
                <a:lnTo>
                  <a:pt x="907051" y="238701"/>
                </a:lnTo>
                <a:lnTo>
                  <a:pt x="912442" y="241863"/>
                </a:lnTo>
                <a:cubicBezTo>
                  <a:pt x="913071" y="241063"/>
                  <a:pt x="914014" y="240596"/>
                  <a:pt x="915043" y="240539"/>
                </a:cubicBezTo>
                <a:lnTo>
                  <a:pt x="915376" y="200049"/>
                </a:lnTo>
                <a:cubicBezTo>
                  <a:pt x="915367" y="200049"/>
                  <a:pt x="915367" y="200049"/>
                  <a:pt x="915357" y="200039"/>
                </a:cubicBezTo>
                <a:close/>
                <a:moveTo>
                  <a:pt x="916557" y="199953"/>
                </a:moveTo>
                <a:cubicBezTo>
                  <a:pt x="916319" y="200020"/>
                  <a:pt x="916081" y="200058"/>
                  <a:pt x="915833" y="200058"/>
                </a:cubicBezTo>
                <a:lnTo>
                  <a:pt x="915500" y="240558"/>
                </a:lnTo>
                <a:cubicBezTo>
                  <a:pt x="915690" y="240568"/>
                  <a:pt x="915862" y="240530"/>
                  <a:pt x="916052" y="240568"/>
                </a:cubicBezTo>
                <a:cubicBezTo>
                  <a:pt x="917624" y="240930"/>
                  <a:pt x="918643" y="242282"/>
                  <a:pt x="918757" y="243816"/>
                </a:cubicBezTo>
                <a:lnTo>
                  <a:pt x="935255" y="244359"/>
                </a:lnTo>
                <a:close/>
                <a:moveTo>
                  <a:pt x="912576" y="198382"/>
                </a:moveTo>
                <a:lnTo>
                  <a:pt x="871028" y="217565"/>
                </a:lnTo>
                <a:lnTo>
                  <a:pt x="906203" y="238206"/>
                </a:lnTo>
                <a:lnTo>
                  <a:pt x="914443" y="199858"/>
                </a:lnTo>
                <a:cubicBezTo>
                  <a:pt x="913652" y="199572"/>
                  <a:pt x="912985" y="199067"/>
                  <a:pt x="912576" y="198382"/>
                </a:cubicBezTo>
                <a:close/>
                <a:moveTo>
                  <a:pt x="918700" y="198248"/>
                </a:moveTo>
                <a:cubicBezTo>
                  <a:pt x="918395" y="198820"/>
                  <a:pt x="917976" y="199296"/>
                  <a:pt x="917433" y="199620"/>
                </a:cubicBezTo>
                <a:lnTo>
                  <a:pt x="936283" y="244397"/>
                </a:lnTo>
                <a:lnTo>
                  <a:pt x="1034362" y="247635"/>
                </a:lnTo>
                <a:cubicBezTo>
                  <a:pt x="1034391" y="247531"/>
                  <a:pt x="1034353" y="247416"/>
                  <a:pt x="1034372" y="247302"/>
                </a:cubicBezTo>
                <a:cubicBezTo>
                  <a:pt x="1034391" y="247226"/>
                  <a:pt x="1034448" y="247159"/>
                  <a:pt x="1034467" y="247083"/>
                </a:cubicBezTo>
                <a:close/>
                <a:moveTo>
                  <a:pt x="912204" y="197401"/>
                </a:moveTo>
                <a:lnTo>
                  <a:pt x="849844" y="205135"/>
                </a:lnTo>
                <a:lnTo>
                  <a:pt x="870209" y="217079"/>
                </a:lnTo>
                <a:lnTo>
                  <a:pt x="912299" y="197648"/>
                </a:lnTo>
                <a:cubicBezTo>
                  <a:pt x="912271" y="197572"/>
                  <a:pt x="912214" y="197486"/>
                  <a:pt x="912204" y="197401"/>
                </a:cubicBezTo>
                <a:close/>
                <a:moveTo>
                  <a:pt x="468758" y="195981"/>
                </a:moveTo>
                <a:lnTo>
                  <a:pt x="448556" y="230471"/>
                </a:lnTo>
                <a:lnTo>
                  <a:pt x="470597" y="203278"/>
                </a:lnTo>
                <a:lnTo>
                  <a:pt x="470111" y="196343"/>
                </a:lnTo>
                <a:cubicBezTo>
                  <a:pt x="469911" y="196334"/>
                  <a:pt x="469730" y="196372"/>
                  <a:pt x="469530" y="196334"/>
                </a:cubicBezTo>
                <a:cubicBezTo>
                  <a:pt x="469244" y="196258"/>
                  <a:pt x="469006" y="196096"/>
                  <a:pt x="468758" y="195981"/>
                </a:cubicBezTo>
                <a:close/>
                <a:moveTo>
                  <a:pt x="478950" y="194267"/>
                </a:moveTo>
                <a:lnTo>
                  <a:pt x="471549" y="203392"/>
                </a:lnTo>
                <a:lnTo>
                  <a:pt x="473292" y="228081"/>
                </a:lnTo>
                <a:lnTo>
                  <a:pt x="577353" y="207021"/>
                </a:lnTo>
                <a:cubicBezTo>
                  <a:pt x="577343" y="206887"/>
                  <a:pt x="577362" y="206745"/>
                  <a:pt x="577362" y="206602"/>
                </a:cubicBezTo>
                <a:close/>
                <a:moveTo>
                  <a:pt x="171112" y="194153"/>
                </a:moveTo>
                <a:lnTo>
                  <a:pt x="68413" y="301290"/>
                </a:lnTo>
                <a:cubicBezTo>
                  <a:pt x="68708" y="301652"/>
                  <a:pt x="68927" y="302061"/>
                  <a:pt x="69061" y="302509"/>
                </a:cubicBezTo>
                <a:lnTo>
                  <a:pt x="187190" y="280201"/>
                </a:lnTo>
                <a:cubicBezTo>
                  <a:pt x="187161" y="279839"/>
                  <a:pt x="187133" y="279478"/>
                  <a:pt x="187218" y="279097"/>
                </a:cubicBezTo>
                <a:cubicBezTo>
                  <a:pt x="187523" y="277782"/>
                  <a:pt x="188533" y="276877"/>
                  <a:pt x="189733" y="276515"/>
                </a:cubicBezTo>
                <a:lnTo>
                  <a:pt x="173645" y="194829"/>
                </a:lnTo>
                <a:cubicBezTo>
                  <a:pt x="173255" y="194876"/>
                  <a:pt x="172855" y="194896"/>
                  <a:pt x="172455" y="194800"/>
                </a:cubicBezTo>
                <a:cubicBezTo>
                  <a:pt x="171950" y="194676"/>
                  <a:pt x="171502" y="194448"/>
                  <a:pt x="171112" y="194153"/>
                </a:cubicBezTo>
                <a:close/>
                <a:moveTo>
                  <a:pt x="473816" y="193629"/>
                </a:moveTo>
                <a:cubicBezTo>
                  <a:pt x="473816" y="193629"/>
                  <a:pt x="473816" y="193638"/>
                  <a:pt x="473816" y="193648"/>
                </a:cubicBezTo>
                <a:cubicBezTo>
                  <a:pt x="473483" y="195057"/>
                  <a:pt x="472378" y="196058"/>
                  <a:pt x="471044" y="196334"/>
                </a:cubicBezTo>
                <a:lnTo>
                  <a:pt x="471454" y="202230"/>
                </a:lnTo>
                <a:lnTo>
                  <a:pt x="478007" y="194153"/>
                </a:lnTo>
                <a:close/>
                <a:moveTo>
                  <a:pt x="725667" y="193543"/>
                </a:moveTo>
                <a:lnTo>
                  <a:pt x="712865" y="210688"/>
                </a:lnTo>
                <a:cubicBezTo>
                  <a:pt x="713570" y="211298"/>
                  <a:pt x="713989" y="212155"/>
                  <a:pt x="714056" y="213098"/>
                </a:cubicBezTo>
                <a:lnTo>
                  <a:pt x="756042" y="215260"/>
                </a:lnTo>
                <a:cubicBezTo>
                  <a:pt x="756042" y="215203"/>
                  <a:pt x="756032" y="215146"/>
                  <a:pt x="756042" y="215088"/>
                </a:cubicBezTo>
                <a:cubicBezTo>
                  <a:pt x="756109" y="214793"/>
                  <a:pt x="756270" y="214555"/>
                  <a:pt x="756404" y="214298"/>
                </a:cubicBezTo>
                <a:close/>
                <a:moveTo>
                  <a:pt x="169892" y="192305"/>
                </a:moveTo>
                <a:lnTo>
                  <a:pt x="7034" y="219051"/>
                </a:lnTo>
                <a:cubicBezTo>
                  <a:pt x="7043" y="219356"/>
                  <a:pt x="7082" y="219670"/>
                  <a:pt x="7015" y="219975"/>
                </a:cubicBezTo>
                <a:cubicBezTo>
                  <a:pt x="6834" y="220727"/>
                  <a:pt x="6396" y="221318"/>
                  <a:pt x="5862" y="221794"/>
                </a:cubicBezTo>
                <a:lnTo>
                  <a:pt x="63851" y="300461"/>
                </a:lnTo>
                <a:cubicBezTo>
                  <a:pt x="64613" y="300004"/>
                  <a:pt x="65556" y="299813"/>
                  <a:pt x="66498" y="300033"/>
                </a:cubicBezTo>
                <a:cubicBezTo>
                  <a:pt x="67013" y="300147"/>
                  <a:pt x="67441" y="300375"/>
                  <a:pt x="67842" y="300671"/>
                </a:cubicBezTo>
                <a:lnTo>
                  <a:pt x="170550" y="193533"/>
                </a:lnTo>
                <a:cubicBezTo>
                  <a:pt x="170245" y="193162"/>
                  <a:pt x="170035" y="192762"/>
                  <a:pt x="169892" y="192305"/>
                </a:cubicBezTo>
                <a:close/>
                <a:moveTo>
                  <a:pt x="482893" y="188123"/>
                </a:moveTo>
                <a:lnTo>
                  <a:pt x="473730" y="191924"/>
                </a:lnTo>
                <a:cubicBezTo>
                  <a:pt x="473826" y="192257"/>
                  <a:pt x="473845" y="192590"/>
                  <a:pt x="473835" y="192952"/>
                </a:cubicBezTo>
                <a:lnTo>
                  <a:pt x="478502" y="193533"/>
                </a:lnTo>
                <a:close/>
                <a:moveTo>
                  <a:pt x="2134319" y="186095"/>
                </a:moveTo>
                <a:lnTo>
                  <a:pt x="2223520" y="233129"/>
                </a:lnTo>
                <a:lnTo>
                  <a:pt x="2226778" y="229186"/>
                </a:lnTo>
                <a:close/>
                <a:moveTo>
                  <a:pt x="2120536" y="181742"/>
                </a:moveTo>
                <a:cubicBezTo>
                  <a:pt x="2119850" y="182046"/>
                  <a:pt x="2119079" y="182208"/>
                  <a:pt x="2118298" y="182027"/>
                </a:cubicBezTo>
                <a:cubicBezTo>
                  <a:pt x="2118250" y="182008"/>
                  <a:pt x="2118241" y="181989"/>
                  <a:pt x="2118212" y="181989"/>
                </a:cubicBezTo>
                <a:lnTo>
                  <a:pt x="2089494" y="261047"/>
                </a:lnTo>
                <a:lnTo>
                  <a:pt x="2142844" y="274858"/>
                </a:lnTo>
                <a:lnTo>
                  <a:pt x="2171143" y="268867"/>
                </a:lnTo>
                <a:close/>
                <a:moveTo>
                  <a:pt x="2122032" y="180570"/>
                </a:moveTo>
                <a:cubicBezTo>
                  <a:pt x="2121784" y="180894"/>
                  <a:pt x="2121489" y="181170"/>
                  <a:pt x="2121165" y="181408"/>
                </a:cubicBezTo>
                <a:lnTo>
                  <a:pt x="2171876" y="268714"/>
                </a:lnTo>
                <a:lnTo>
                  <a:pt x="2198879" y="262990"/>
                </a:lnTo>
                <a:lnTo>
                  <a:pt x="2222997" y="233796"/>
                </a:lnTo>
                <a:close/>
                <a:moveTo>
                  <a:pt x="2116155" y="180541"/>
                </a:moveTo>
                <a:lnTo>
                  <a:pt x="2056728" y="212698"/>
                </a:lnTo>
                <a:lnTo>
                  <a:pt x="2069606" y="255913"/>
                </a:lnTo>
                <a:lnTo>
                  <a:pt x="2088818" y="260875"/>
                </a:lnTo>
                <a:lnTo>
                  <a:pt x="2117564" y="181694"/>
                </a:lnTo>
                <a:cubicBezTo>
                  <a:pt x="2117002" y="181418"/>
                  <a:pt x="2116507" y="181046"/>
                  <a:pt x="2116155" y="180541"/>
                </a:cubicBezTo>
                <a:close/>
                <a:moveTo>
                  <a:pt x="2274012" y="178141"/>
                </a:moveTo>
                <a:lnTo>
                  <a:pt x="2258973" y="243254"/>
                </a:lnTo>
                <a:lnTo>
                  <a:pt x="2260973" y="244187"/>
                </a:lnTo>
                <a:cubicBezTo>
                  <a:pt x="2261658" y="243083"/>
                  <a:pt x="2262906" y="242463"/>
                  <a:pt x="2264230" y="242559"/>
                </a:cubicBezTo>
                <a:close/>
                <a:moveTo>
                  <a:pt x="394959" y="177741"/>
                </a:moveTo>
                <a:cubicBezTo>
                  <a:pt x="394149" y="178360"/>
                  <a:pt x="393092" y="178674"/>
                  <a:pt x="392006" y="178427"/>
                </a:cubicBezTo>
                <a:cubicBezTo>
                  <a:pt x="391939" y="178408"/>
                  <a:pt x="391873" y="178351"/>
                  <a:pt x="391796" y="178332"/>
                </a:cubicBezTo>
                <a:lnTo>
                  <a:pt x="381690" y="200858"/>
                </a:lnTo>
                <a:lnTo>
                  <a:pt x="443298" y="231976"/>
                </a:lnTo>
                <a:cubicBezTo>
                  <a:pt x="443412" y="231805"/>
                  <a:pt x="443555" y="231681"/>
                  <a:pt x="443698" y="231538"/>
                </a:cubicBezTo>
                <a:close/>
                <a:moveTo>
                  <a:pt x="675641" y="177312"/>
                </a:moveTo>
                <a:lnTo>
                  <a:pt x="584363" y="206087"/>
                </a:lnTo>
                <a:cubicBezTo>
                  <a:pt x="584392" y="206202"/>
                  <a:pt x="584363" y="206326"/>
                  <a:pt x="584363" y="206440"/>
                </a:cubicBezTo>
                <a:lnTo>
                  <a:pt x="707055" y="212745"/>
                </a:lnTo>
                <a:cubicBezTo>
                  <a:pt x="707074" y="212679"/>
                  <a:pt x="707045" y="212603"/>
                  <a:pt x="707055" y="212536"/>
                </a:cubicBezTo>
                <a:cubicBezTo>
                  <a:pt x="707188" y="211955"/>
                  <a:pt x="707493" y="211459"/>
                  <a:pt x="707864" y="211040"/>
                </a:cubicBezTo>
                <a:close/>
                <a:moveTo>
                  <a:pt x="396178" y="176007"/>
                </a:moveTo>
                <a:cubicBezTo>
                  <a:pt x="396016" y="176531"/>
                  <a:pt x="395740" y="176969"/>
                  <a:pt x="395387" y="177350"/>
                </a:cubicBezTo>
                <a:lnTo>
                  <a:pt x="444117" y="231148"/>
                </a:lnTo>
                <a:cubicBezTo>
                  <a:pt x="444927" y="230519"/>
                  <a:pt x="445984" y="230205"/>
                  <a:pt x="447070" y="230452"/>
                </a:cubicBezTo>
                <a:cubicBezTo>
                  <a:pt x="447346" y="230519"/>
                  <a:pt x="447584" y="230681"/>
                  <a:pt x="447841" y="230805"/>
                </a:cubicBezTo>
                <a:lnTo>
                  <a:pt x="468349" y="195781"/>
                </a:lnTo>
                <a:cubicBezTo>
                  <a:pt x="467911" y="195496"/>
                  <a:pt x="467539" y="195115"/>
                  <a:pt x="467272" y="194667"/>
                </a:cubicBezTo>
                <a:cubicBezTo>
                  <a:pt x="467187" y="194543"/>
                  <a:pt x="467063" y="194457"/>
                  <a:pt x="466977" y="194324"/>
                </a:cubicBezTo>
                <a:cubicBezTo>
                  <a:pt x="466158" y="194981"/>
                  <a:pt x="465091" y="195296"/>
                  <a:pt x="463996" y="195048"/>
                </a:cubicBezTo>
                <a:cubicBezTo>
                  <a:pt x="462167" y="194629"/>
                  <a:pt x="461043" y="192867"/>
                  <a:pt x="461310" y="191047"/>
                </a:cubicBezTo>
                <a:close/>
                <a:moveTo>
                  <a:pt x="2273479" y="173874"/>
                </a:moveTo>
                <a:lnTo>
                  <a:pt x="2228093" y="228871"/>
                </a:lnTo>
                <a:lnTo>
                  <a:pt x="2258458" y="243016"/>
                </a:lnTo>
                <a:lnTo>
                  <a:pt x="2274336" y="174265"/>
                </a:lnTo>
                <a:cubicBezTo>
                  <a:pt x="2274032" y="174160"/>
                  <a:pt x="2273727" y="174026"/>
                  <a:pt x="2273479" y="173874"/>
                </a:cubicBezTo>
                <a:close/>
                <a:moveTo>
                  <a:pt x="2277927" y="173341"/>
                </a:moveTo>
                <a:cubicBezTo>
                  <a:pt x="2277213" y="174064"/>
                  <a:pt x="2276222" y="174474"/>
                  <a:pt x="2275146" y="174388"/>
                </a:cubicBezTo>
                <a:lnTo>
                  <a:pt x="2264783" y="242568"/>
                </a:lnTo>
                <a:cubicBezTo>
                  <a:pt x="2266316" y="242930"/>
                  <a:pt x="2267335" y="244207"/>
                  <a:pt x="2267497" y="245692"/>
                </a:cubicBezTo>
                <a:lnTo>
                  <a:pt x="2365605" y="244730"/>
                </a:lnTo>
                <a:cubicBezTo>
                  <a:pt x="2365614" y="244559"/>
                  <a:pt x="2365576" y="244407"/>
                  <a:pt x="2365614" y="244226"/>
                </a:cubicBezTo>
                <a:cubicBezTo>
                  <a:pt x="2365710" y="243807"/>
                  <a:pt x="2365900" y="243454"/>
                  <a:pt x="2366119" y="243121"/>
                </a:cubicBezTo>
                <a:close/>
                <a:moveTo>
                  <a:pt x="693367" y="171712"/>
                </a:moveTo>
                <a:lnTo>
                  <a:pt x="676384" y="177074"/>
                </a:lnTo>
                <a:lnTo>
                  <a:pt x="708379" y="210564"/>
                </a:lnTo>
                <a:cubicBezTo>
                  <a:pt x="709198" y="209926"/>
                  <a:pt x="710265" y="209602"/>
                  <a:pt x="711351" y="209850"/>
                </a:cubicBezTo>
                <a:cubicBezTo>
                  <a:pt x="711760" y="209945"/>
                  <a:pt x="712103" y="210136"/>
                  <a:pt x="712436" y="210345"/>
                </a:cubicBezTo>
                <a:lnTo>
                  <a:pt x="725219" y="193229"/>
                </a:lnTo>
                <a:close/>
                <a:moveTo>
                  <a:pt x="2271879" y="171474"/>
                </a:moveTo>
                <a:lnTo>
                  <a:pt x="2122594" y="178779"/>
                </a:lnTo>
                <a:cubicBezTo>
                  <a:pt x="2122575" y="178970"/>
                  <a:pt x="2122613" y="179151"/>
                  <a:pt x="2122565" y="179341"/>
                </a:cubicBezTo>
                <a:cubicBezTo>
                  <a:pt x="2122546" y="179446"/>
                  <a:pt x="2122470" y="179532"/>
                  <a:pt x="2122432" y="179627"/>
                </a:cubicBezTo>
                <a:lnTo>
                  <a:pt x="2227330" y="228509"/>
                </a:lnTo>
                <a:lnTo>
                  <a:pt x="2272879" y="173331"/>
                </a:lnTo>
                <a:cubicBezTo>
                  <a:pt x="2272374" y="172817"/>
                  <a:pt x="2272012" y="172198"/>
                  <a:pt x="2271879" y="171474"/>
                </a:cubicBezTo>
                <a:close/>
                <a:moveTo>
                  <a:pt x="2554933" y="165863"/>
                </a:moveTo>
                <a:lnTo>
                  <a:pt x="2464436" y="258351"/>
                </a:lnTo>
                <a:cubicBezTo>
                  <a:pt x="2465046" y="259113"/>
                  <a:pt x="2465351" y="260066"/>
                  <a:pt x="2465208" y="261085"/>
                </a:cubicBezTo>
                <a:lnTo>
                  <a:pt x="2614988" y="301252"/>
                </a:lnTo>
                <a:cubicBezTo>
                  <a:pt x="2615284" y="300509"/>
                  <a:pt x="2615779" y="299890"/>
                  <a:pt x="2616446" y="299499"/>
                </a:cubicBezTo>
                <a:lnTo>
                  <a:pt x="2558172" y="166425"/>
                </a:lnTo>
                <a:cubicBezTo>
                  <a:pt x="2557591" y="166616"/>
                  <a:pt x="2556972" y="166702"/>
                  <a:pt x="2556334" y="166549"/>
                </a:cubicBezTo>
                <a:cubicBezTo>
                  <a:pt x="2555819" y="166425"/>
                  <a:pt x="2555352" y="166178"/>
                  <a:pt x="2554933" y="165863"/>
                </a:cubicBezTo>
                <a:close/>
                <a:moveTo>
                  <a:pt x="298680" y="163349"/>
                </a:moveTo>
                <a:lnTo>
                  <a:pt x="193381" y="277620"/>
                </a:lnTo>
                <a:cubicBezTo>
                  <a:pt x="194086" y="278458"/>
                  <a:pt x="194448" y="279554"/>
                  <a:pt x="194200" y="280687"/>
                </a:cubicBezTo>
                <a:cubicBezTo>
                  <a:pt x="194181" y="280773"/>
                  <a:pt x="194124" y="280840"/>
                  <a:pt x="194095" y="280925"/>
                </a:cubicBezTo>
                <a:lnTo>
                  <a:pt x="317558" y="334380"/>
                </a:lnTo>
                <a:cubicBezTo>
                  <a:pt x="318035" y="333532"/>
                  <a:pt x="318825" y="332932"/>
                  <a:pt x="319768" y="332694"/>
                </a:cubicBezTo>
                <a:lnTo>
                  <a:pt x="300718" y="163949"/>
                </a:lnTo>
                <a:cubicBezTo>
                  <a:pt x="300461" y="163949"/>
                  <a:pt x="300223" y="163996"/>
                  <a:pt x="299966" y="163930"/>
                </a:cubicBezTo>
                <a:cubicBezTo>
                  <a:pt x="299480" y="163815"/>
                  <a:pt x="299061" y="163615"/>
                  <a:pt x="298680" y="163349"/>
                </a:cubicBezTo>
                <a:close/>
                <a:moveTo>
                  <a:pt x="303728" y="162434"/>
                </a:moveTo>
                <a:cubicBezTo>
                  <a:pt x="303233" y="163177"/>
                  <a:pt x="302480" y="163682"/>
                  <a:pt x="301623" y="163892"/>
                </a:cubicBezTo>
                <a:lnTo>
                  <a:pt x="320664" y="332646"/>
                </a:lnTo>
                <a:cubicBezTo>
                  <a:pt x="320911" y="332646"/>
                  <a:pt x="321149" y="332608"/>
                  <a:pt x="321407" y="332665"/>
                </a:cubicBezTo>
                <a:cubicBezTo>
                  <a:pt x="321483" y="332684"/>
                  <a:pt x="321540" y="332741"/>
                  <a:pt x="321616" y="332770"/>
                </a:cubicBezTo>
                <a:lnTo>
                  <a:pt x="380547" y="201239"/>
                </a:lnTo>
                <a:close/>
                <a:moveTo>
                  <a:pt x="297470" y="161644"/>
                </a:moveTo>
                <a:lnTo>
                  <a:pt x="176779" y="190847"/>
                </a:lnTo>
                <a:cubicBezTo>
                  <a:pt x="176836" y="191257"/>
                  <a:pt x="176846" y="191686"/>
                  <a:pt x="176750" y="192114"/>
                </a:cubicBezTo>
                <a:cubicBezTo>
                  <a:pt x="176436" y="193429"/>
                  <a:pt x="175436" y="194343"/>
                  <a:pt x="174236" y="194695"/>
                </a:cubicBezTo>
                <a:lnTo>
                  <a:pt x="190323" y="276382"/>
                </a:lnTo>
                <a:cubicBezTo>
                  <a:pt x="190714" y="276353"/>
                  <a:pt x="191105" y="276334"/>
                  <a:pt x="191514" y="276420"/>
                </a:cubicBezTo>
                <a:cubicBezTo>
                  <a:pt x="191990" y="276525"/>
                  <a:pt x="192419" y="276734"/>
                  <a:pt x="192800" y="277011"/>
                </a:cubicBezTo>
                <a:lnTo>
                  <a:pt x="298099" y="162730"/>
                </a:lnTo>
                <a:cubicBezTo>
                  <a:pt x="297823" y="162406"/>
                  <a:pt x="297613" y="162044"/>
                  <a:pt x="297470" y="161644"/>
                </a:cubicBezTo>
                <a:close/>
                <a:moveTo>
                  <a:pt x="304233" y="161310"/>
                </a:moveTo>
                <a:cubicBezTo>
                  <a:pt x="304204" y="161444"/>
                  <a:pt x="304128" y="161539"/>
                  <a:pt x="304081" y="161653"/>
                </a:cubicBezTo>
                <a:lnTo>
                  <a:pt x="380900" y="200449"/>
                </a:lnTo>
                <a:lnTo>
                  <a:pt x="390987" y="177951"/>
                </a:lnTo>
                <a:cubicBezTo>
                  <a:pt x="389863" y="177274"/>
                  <a:pt x="389234" y="176046"/>
                  <a:pt x="389329" y="174703"/>
                </a:cubicBezTo>
                <a:close/>
                <a:moveTo>
                  <a:pt x="557493" y="157158"/>
                </a:moveTo>
                <a:lnTo>
                  <a:pt x="484465" y="187466"/>
                </a:lnTo>
                <a:lnTo>
                  <a:pt x="479445" y="193648"/>
                </a:lnTo>
                <a:lnTo>
                  <a:pt x="577372" y="205925"/>
                </a:lnTo>
                <a:cubicBezTo>
                  <a:pt x="577372" y="205916"/>
                  <a:pt x="577372" y="205906"/>
                  <a:pt x="577372" y="205897"/>
                </a:cubicBezTo>
                <a:cubicBezTo>
                  <a:pt x="577601" y="204887"/>
                  <a:pt x="578248" y="204106"/>
                  <a:pt x="579077" y="203620"/>
                </a:cubicBezTo>
                <a:close/>
                <a:moveTo>
                  <a:pt x="757375" y="154671"/>
                </a:moveTo>
                <a:lnTo>
                  <a:pt x="759642" y="212402"/>
                </a:lnTo>
                <a:cubicBezTo>
                  <a:pt x="759871" y="212412"/>
                  <a:pt x="760100" y="212374"/>
                  <a:pt x="760328" y="212431"/>
                </a:cubicBezTo>
                <a:cubicBezTo>
                  <a:pt x="761681" y="212736"/>
                  <a:pt x="762643" y="213803"/>
                  <a:pt x="762957" y="215060"/>
                </a:cubicBezTo>
                <a:lnTo>
                  <a:pt x="773292" y="213774"/>
                </a:lnTo>
                <a:lnTo>
                  <a:pt x="757575" y="154681"/>
                </a:lnTo>
                <a:cubicBezTo>
                  <a:pt x="757509" y="154691"/>
                  <a:pt x="757442" y="154671"/>
                  <a:pt x="757375" y="154671"/>
                </a:cubicBezTo>
                <a:close/>
                <a:moveTo>
                  <a:pt x="2037135" y="154519"/>
                </a:moveTo>
                <a:lnTo>
                  <a:pt x="2034773" y="160768"/>
                </a:lnTo>
                <a:lnTo>
                  <a:pt x="2007265" y="236682"/>
                </a:lnTo>
                <a:cubicBezTo>
                  <a:pt x="2007846" y="236958"/>
                  <a:pt x="2008351" y="237330"/>
                  <a:pt x="2008713" y="237853"/>
                </a:cubicBezTo>
                <a:lnTo>
                  <a:pt x="2055833" y="212355"/>
                </a:lnTo>
                <a:lnTo>
                  <a:pt x="2038593" y="154567"/>
                </a:lnTo>
                <a:cubicBezTo>
                  <a:pt x="2038135" y="154653"/>
                  <a:pt x="2037659" y="154653"/>
                  <a:pt x="2037154" y="154538"/>
                </a:cubicBezTo>
                <a:cubicBezTo>
                  <a:pt x="2037145" y="154538"/>
                  <a:pt x="2037135" y="154529"/>
                  <a:pt x="2037135" y="154519"/>
                </a:cubicBezTo>
                <a:close/>
                <a:moveTo>
                  <a:pt x="755089" y="154157"/>
                </a:moveTo>
                <a:lnTo>
                  <a:pt x="726171" y="192876"/>
                </a:lnTo>
                <a:lnTo>
                  <a:pt x="756851" y="213593"/>
                </a:lnTo>
                <a:cubicBezTo>
                  <a:pt x="757442" y="212936"/>
                  <a:pt x="758233" y="212488"/>
                  <a:pt x="759128" y="212393"/>
                </a:cubicBezTo>
                <a:lnTo>
                  <a:pt x="756861" y="154662"/>
                </a:lnTo>
                <a:cubicBezTo>
                  <a:pt x="756632" y="154643"/>
                  <a:pt x="756404" y="154691"/>
                  <a:pt x="756175" y="154643"/>
                </a:cubicBezTo>
                <a:cubicBezTo>
                  <a:pt x="755775" y="154548"/>
                  <a:pt x="755423" y="154357"/>
                  <a:pt x="755089" y="154157"/>
                </a:cubicBezTo>
                <a:close/>
                <a:moveTo>
                  <a:pt x="2032049" y="153690"/>
                </a:moveTo>
                <a:lnTo>
                  <a:pt x="1891460" y="205983"/>
                </a:lnTo>
                <a:cubicBezTo>
                  <a:pt x="1891574" y="206449"/>
                  <a:pt x="1891593" y="206935"/>
                  <a:pt x="1891508" y="207421"/>
                </a:cubicBezTo>
                <a:lnTo>
                  <a:pt x="1918197" y="214908"/>
                </a:lnTo>
                <a:close/>
                <a:moveTo>
                  <a:pt x="759785" y="153347"/>
                </a:moveTo>
                <a:cubicBezTo>
                  <a:pt x="759376" y="153862"/>
                  <a:pt x="758823" y="154214"/>
                  <a:pt x="758204" y="154452"/>
                </a:cubicBezTo>
                <a:lnTo>
                  <a:pt x="773958" y="213688"/>
                </a:lnTo>
                <a:lnTo>
                  <a:pt x="847149" y="204621"/>
                </a:lnTo>
                <a:close/>
                <a:moveTo>
                  <a:pt x="2035097" y="153119"/>
                </a:moveTo>
                <a:lnTo>
                  <a:pt x="1919501" y="215260"/>
                </a:lnTo>
                <a:lnTo>
                  <a:pt x="2002512" y="238549"/>
                </a:lnTo>
                <a:cubicBezTo>
                  <a:pt x="2002998" y="237368"/>
                  <a:pt x="2004007" y="236520"/>
                  <a:pt x="2005226" y="236320"/>
                </a:cubicBezTo>
                <a:lnTo>
                  <a:pt x="2036307" y="154138"/>
                </a:lnTo>
                <a:cubicBezTo>
                  <a:pt x="2035830" y="153881"/>
                  <a:pt x="2035411" y="153548"/>
                  <a:pt x="2035097" y="153119"/>
                </a:cubicBezTo>
                <a:close/>
                <a:moveTo>
                  <a:pt x="753794" y="152652"/>
                </a:moveTo>
                <a:lnTo>
                  <a:pt x="694387" y="171388"/>
                </a:lnTo>
                <a:lnTo>
                  <a:pt x="725724" y="192562"/>
                </a:lnTo>
                <a:lnTo>
                  <a:pt x="754661" y="153814"/>
                </a:lnTo>
                <a:cubicBezTo>
                  <a:pt x="754289" y="153490"/>
                  <a:pt x="754004" y="153100"/>
                  <a:pt x="753794" y="152652"/>
                </a:cubicBezTo>
                <a:close/>
                <a:moveTo>
                  <a:pt x="760252" y="152547"/>
                </a:moveTo>
                <a:lnTo>
                  <a:pt x="848653" y="204440"/>
                </a:lnTo>
                <a:lnTo>
                  <a:pt x="912128" y="196562"/>
                </a:lnTo>
                <a:cubicBezTo>
                  <a:pt x="912128" y="196372"/>
                  <a:pt x="912109" y="196191"/>
                  <a:pt x="912138" y="196010"/>
                </a:cubicBezTo>
                <a:close/>
                <a:moveTo>
                  <a:pt x="2041155" y="152452"/>
                </a:moveTo>
                <a:cubicBezTo>
                  <a:pt x="2040783" y="153300"/>
                  <a:pt x="2040145" y="153938"/>
                  <a:pt x="2039326" y="154281"/>
                </a:cubicBezTo>
                <a:lnTo>
                  <a:pt x="2056528" y="211984"/>
                </a:lnTo>
                <a:lnTo>
                  <a:pt x="2115840" y="179875"/>
                </a:lnTo>
                <a:cubicBezTo>
                  <a:pt x="2115574" y="179217"/>
                  <a:pt x="2115431" y="178484"/>
                  <a:pt x="2115593" y="177732"/>
                </a:cubicBezTo>
                <a:cubicBezTo>
                  <a:pt x="2115602" y="177713"/>
                  <a:pt x="2115621" y="177694"/>
                  <a:pt x="2115621" y="177674"/>
                </a:cubicBezTo>
                <a:close/>
                <a:moveTo>
                  <a:pt x="467406" y="146737"/>
                </a:moveTo>
                <a:lnTo>
                  <a:pt x="396235" y="174074"/>
                </a:lnTo>
                <a:cubicBezTo>
                  <a:pt x="396349" y="174522"/>
                  <a:pt x="396368" y="174988"/>
                  <a:pt x="396302" y="175465"/>
                </a:cubicBezTo>
                <a:lnTo>
                  <a:pt x="461424" y="190514"/>
                </a:lnTo>
                <a:cubicBezTo>
                  <a:pt x="461996" y="188752"/>
                  <a:pt x="463777" y="187666"/>
                  <a:pt x="465596" y="188095"/>
                </a:cubicBezTo>
                <a:cubicBezTo>
                  <a:pt x="466568" y="188323"/>
                  <a:pt x="467349" y="188923"/>
                  <a:pt x="467834" y="189714"/>
                </a:cubicBezTo>
                <a:cubicBezTo>
                  <a:pt x="468301" y="189342"/>
                  <a:pt x="468815" y="189057"/>
                  <a:pt x="469406" y="188952"/>
                </a:cubicBezTo>
                <a:close/>
                <a:moveTo>
                  <a:pt x="2631609" y="144270"/>
                </a:moveTo>
                <a:cubicBezTo>
                  <a:pt x="2630990" y="144880"/>
                  <a:pt x="2630209" y="145242"/>
                  <a:pt x="2629314" y="145289"/>
                </a:cubicBezTo>
                <a:lnTo>
                  <a:pt x="2618903" y="299080"/>
                </a:lnTo>
                <a:cubicBezTo>
                  <a:pt x="2618951" y="299090"/>
                  <a:pt x="2618999" y="299071"/>
                  <a:pt x="2619046" y="299080"/>
                </a:cubicBezTo>
                <a:cubicBezTo>
                  <a:pt x="2620084" y="299318"/>
                  <a:pt x="2620885" y="300004"/>
                  <a:pt x="2621351" y="300890"/>
                </a:cubicBezTo>
                <a:lnTo>
                  <a:pt x="2759226" y="246426"/>
                </a:lnTo>
                <a:cubicBezTo>
                  <a:pt x="2759073" y="245873"/>
                  <a:pt x="2759016" y="245302"/>
                  <a:pt x="2759149" y="244711"/>
                </a:cubicBezTo>
                <a:cubicBezTo>
                  <a:pt x="2759245" y="244340"/>
                  <a:pt x="2759416" y="244035"/>
                  <a:pt x="2759607" y="243721"/>
                </a:cubicBezTo>
                <a:close/>
                <a:moveTo>
                  <a:pt x="2625866" y="143032"/>
                </a:moveTo>
                <a:lnTo>
                  <a:pt x="2560620" y="162320"/>
                </a:lnTo>
                <a:cubicBezTo>
                  <a:pt x="2560734" y="162825"/>
                  <a:pt x="2560763" y="163339"/>
                  <a:pt x="2560639" y="163873"/>
                </a:cubicBezTo>
                <a:cubicBezTo>
                  <a:pt x="2560410" y="164873"/>
                  <a:pt x="2559762" y="165654"/>
                  <a:pt x="2558943" y="166130"/>
                </a:cubicBezTo>
                <a:lnTo>
                  <a:pt x="2617217" y="299204"/>
                </a:lnTo>
                <a:cubicBezTo>
                  <a:pt x="2617493" y="299118"/>
                  <a:pt x="2617770" y="299071"/>
                  <a:pt x="2618055" y="299061"/>
                </a:cubicBezTo>
                <a:lnTo>
                  <a:pt x="2628485" y="145270"/>
                </a:lnTo>
                <a:cubicBezTo>
                  <a:pt x="2628428" y="145270"/>
                  <a:pt x="2628390" y="145280"/>
                  <a:pt x="2628333" y="145270"/>
                </a:cubicBezTo>
                <a:cubicBezTo>
                  <a:pt x="2627133" y="144985"/>
                  <a:pt x="2626257" y="144108"/>
                  <a:pt x="2625866" y="143032"/>
                </a:cubicBezTo>
                <a:close/>
                <a:moveTo>
                  <a:pt x="630531" y="130078"/>
                </a:moveTo>
                <a:cubicBezTo>
                  <a:pt x="629712" y="130707"/>
                  <a:pt x="628655" y="131030"/>
                  <a:pt x="627559" y="130783"/>
                </a:cubicBezTo>
                <a:cubicBezTo>
                  <a:pt x="627292" y="130707"/>
                  <a:pt x="627073" y="130564"/>
                  <a:pt x="626835" y="130440"/>
                </a:cubicBezTo>
                <a:lnTo>
                  <a:pt x="582944" y="203820"/>
                </a:lnTo>
                <a:cubicBezTo>
                  <a:pt x="583439" y="204173"/>
                  <a:pt x="583792" y="204678"/>
                  <a:pt x="584039" y="205221"/>
                </a:cubicBezTo>
                <a:lnTo>
                  <a:pt x="674927" y="176550"/>
                </a:lnTo>
                <a:close/>
                <a:moveTo>
                  <a:pt x="631093" y="129640"/>
                </a:moveTo>
                <a:lnTo>
                  <a:pt x="675679" y="176312"/>
                </a:lnTo>
                <a:lnTo>
                  <a:pt x="692396" y="171045"/>
                </a:lnTo>
                <a:close/>
                <a:moveTo>
                  <a:pt x="625273" y="129040"/>
                </a:moveTo>
                <a:lnTo>
                  <a:pt x="558074" y="156919"/>
                </a:lnTo>
                <a:lnTo>
                  <a:pt x="579667" y="203411"/>
                </a:lnTo>
                <a:cubicBezTo>
                  <a:pt x="580296" y="203182"/>
                  <a:pt x="580963" y="203058"/>
                  <a:pt x="581658" y="203220"/>
                </a:cubicBezTo>
                <a:cubicBezTo>
                  <a:pt x="581934" y="203297"/>
                  <a:pt x="582153" y="203439"/>
                  <a:pt x="582392" y="203573"/>
                </a:cubicBezTo>
                <a:lnTo>
                  <a:pt x="626273" y="130183"/>
                </a:lnTo>
                <a:cubicBezTo>
                  <a:pt x="625854" y="129878"/>
                  <a:pt x="625530" y="129487"/>
                  <a:pt x="625273" y="129040"/>
                </a:cubicBezTo>
                <a:close/>
                <a:moveTo>
                  <a:pt x="631769" y="128297"/>
                </a:moveTo>
                <a:cubicBezTo>
                  <a:pt x="631693" y="128506"/>
                  <a:pt x="631588" y="128697"/>
                  <a:pt x="631493" y="128897"/>
                </a:cubicBezTo>
                <a:lnTo>
                  <a:pt x="693415" y="170731"/>
                </a:lnTo>
                <a:lnTo>
                  <a:pt x="753470" y="151785"/>
                </a:lnTo>
                <a:cubicBezTo>
                  <a:pt x="753413" y="151490"/>
                  <a:pt x="753470" y="151195"/>
                  <a:pt x="753489" y="150890"/>
                </a:cubicBezTo>
                <a:close/>
                <a:moveTo>
                  <a:pt x="533119" y="126173"/>
                </a:moveTo>
                <a:lnTo>
                  <a:pt x="472978" y="190495"/>
                </a:lnTo>
                <a:cubicBezTo>
                  <a:pt x="473016" y="190552"/>
                  <a:pt x="473045" y="190600"/>
                  <a:pt x="473083" y="190666"/>
                </a:cubicBezTo>
                <a:cubicBezTo>
                  <a:pt x="473197" y="190800"/>
                  <a:pt x="473321" y="190924"/>
                  <a:pt x="473416" y="191095"/>
                </a:cubicBezTo>
                <a:lnTo>
                  <a:pt x="484075" y="186675"/>
                </a:lnTo>
                <a:close/>
                <a:moveTo>
                  <a:pt x="537986" y="121458"/>
                </a:moveTo>
                <a:lnTo>
                  <a:pt x="485637" y="186018"/>
                </a:lnTo>
                <a:lnTo>
                  <a:pt x="557131" y="156357"/>
                </a:lnTo>
                <a:lnTo>
                  <a:pt x="541063" y="121782"/>
                </a:lnTo>
                <a:cubicBezTo>
                  <a:pt x="540434" y="122001"/>
                  <a:pt x="539767" y="122115"/>
                  <a:pt x="539072" y="121953"/>
                </a:cubicBezTo>
                <a:cubicBezTo>
                  <a:pt x="538662" y="121858"/>
                  <a:pt x="538310" y="121667"/>
                  <a:pt x="537986" y="121458"/>
                </a:cubicBezTo>
                <a:close/>
                <a:moveTo>
                  <a:pt x="536757" y="120124"/>
                </a:moveTo>
                <a:lnTo>
                  <a:pt x="468292" y="146423"/>
                </a:lnTo>
                <a:lnTo>
                  <a:pt x="470301" y="188971"/>
                </a:lnTo>
                <a:cubicBezTo>
                  <a:pt x="470473" y="188990"/>
                  <a:pt x="470644" y="188952"/>
                  <a:pt x="470825" y="188990"/>
                </a:cubicBezTo>
                <a:cubicBezTo>
                  <a:pt x="471521" y="189142"/>
                  <a:pt x="472083" y="189542"/>
                  <a:pt x="472540" y="190028"/>
                </a:cubicBezTo>
                <a:lnTo>
                  <a:pt x="537253" y="120801"/>
                </a:lnTo>
                <a:cubicBezTo>
                  <a:pt x="537062" y="120601"/>
                  <a:pt x="536881" y="120381"/>
                  <a:pt x="536757" y="120124"/>
                </a:cubicBezTo>
                <a:close/>
                <a:moveTo>
                  <a:pt x="543349" y="119124"/>
                </a:moveTo>
                <a:cubicBezTo>
                  <a:pt x="543349" y="119181"/>
                  <a:pt x="543358" y="119229"/>
                  <a:pt x="543349" y="119286"/>
                </a:cubicBezTo>
                <a:cubicBezTo>
                  <a:pt x="543110" y="120286"/>
                  <a:pt x="542463" y="121077"/>
                  <a:pt x="541634" y="121563"/>
                </a:cubicBezTo>
                <a:lnTo>
                  <a:pt x="557703" y="156129"/>
                </a:lnTo>
                <a:lnTo>
                  <a:pt x="624959" y="128221"/>
                </a:lnTo>
                <a:cubicBezTo>
                  <a:pt x="624873" y="127906"/>
                  <a:pt x="624844" y="127573"/>
                  <a:pt x="624844" y="127239"/>
                </a:cubicBezTo>
                <a:close/>
                <a:moveTo>
                  <a:pt x="2425517" y="101322"/>
                </a:moveTo>
                <a:lnTo>
                  <a:pt x="2370758" y="241921"/>
                </a:lnTo>
                <a:cubicBezTo>
                  <a:pt x="2371987" y="242587"/>
                  <a:pt x="2372710" y="243883"/>
                  <a:pt x="2372596" y="245292"/>
                </a:cubicBezTo>
                <a:lnTo>
                  <a:pt x="2458283" y="259685"/>
                </a:lnTo>
                <a:cubicBezTo>
                  <a:pt x="2458588" y="258494"/>
                  <a:pt x="2459483" y="257656"/>
                  <a:pt x="2460569" y="257275"/>
                </a:cubicBezTo>
                <a:lnTo>
                  <a:pt x="2426727" y="101389"/>
                </a:lnTo>
                <a:cubicBezTo>
                  <a:pt x="2426355" y="101427"/>
                  <a:pt x="2425984" y="101446"/>
                  <a:pt x="2425603" y="101360"/>
                </a:cubicBezTo>
                <a:cubicBezTo>
                  <a:pt x="2425574" y="101351"/>
                  <a:pt x="2425546" y="101332"/>
                  <a:pt x="2425517" y="101322"/>
                </a:cubicBezTo>
                <a:close/>
                <a:moveTo>
                  <a:pt x="2423403" y="99817"/>
                </a:moveTo>
                <a:lnTo>
                  <a:pt x="2278718" y="169788"/>
                </a:lnTo>
                <a:cubicBezTo>
                  <a:pt x="2278937" y="170388"/>
                  <a:pt x="2279032" y="171035"/>
                  <a:pt x="2278880" y="171712"/>
                </a:cubicBezTo>
                <a:cubicBezTo>
                  <a:pt x="2278784" y="172121"/>
                  <a:pt x="2278584" y="172474"/>
                  <a:pt x="2278375" y="172817"/>
                </a:cubicBezTo>
                <a:lnTo>
                  <a:pt x="2366567" y="242587"/>
                </a:lnTo>
                <a:cubicBezTo>
                  <a:pt x="2367415" y="241730"/>
                  <a:pt x="2368624" y="241263"/>
                  <a:pt x="2369891" y="241549"/>
                </a:cubicBezTo>
                <a:cubicBezTo>
                  <a:pt x="2369929" y="241549"/>
                  <a:pt x="2369948" y="241587"/>
                  <a:pt x="2369986" y="241587"/>
                </a:cubicBezTo>
                <a:lnTo>
                  <a:pt x="2424746" y="100979"/>
                </a:lnTo>
                <a:cubicBezTo>
                  <a:pt x="2424212" y="100684"/>
                  <a:pt x="2423727" y="100312"/>
                  <a:pt x="2423403" y="99817"/>
                </a:cubicBezTo>
                <a:close/>
                <a:moveTo>
                  <a:pt x="2429365" y="99808"/>
                </a:moveTo>
                <a:cubicBezTo>
                  <a:pt x="2428937" y="100474"/>
                  <a:pt x="2428289" y="100931"/>
                  <a:pt x="2427555" y="101198"/>
                </a:cubicBezTo>
                <a:lnTo>
                  <a:pt x="2461398" y="257075"/>
                </a:lnTo>
                <a:cubicBezTo>
                  <a:pt x="2461769" y="257037"/>
                  <a:pt x="2462141" y="257018"/>
                  <a:pt x="2462531" y="257103"/>
                </a:cubicBezTo>
                <a:cubicBezTo>
                  <a:pt x="2463055" y="257218"/>
                  <a:pt x="2463522" y="257475"/>
                  <a:pt x="2463922" y="257799"/>
                </a:cubicBezTo>
                <a:lnTo>
                  <a:pt x="2554428" y="165292"/>
                </a:lnTo>
                <a:cubicBezTo>
                  <a:pt x="2553762" y="164463"/>
                  <a:pt x="2553419" y="163387"/>
                  <a:pt x="2553647" y="162263"/>
                </a:cubicBezTo>
                <a:cubicBezTo>
                  <a:pt x="2553685" y="162120"/>
                  <a:pt x="2553781" y="162006"/>
                  <a:pt x="2553828" y="161872"/>
                </a:cubicBezTo>
                <a:close/>
                <a:moveTo>
                  <a:pt x="2145130" y="92769"/>
                </a:moveTo>
                <a:cubicBezTo>
                  <a:pt x="2144330" y="93788"/>
                  <a:pt x="2143044" y="94312"/>
                  <a:pt x="2141710" y="94083"/>
                </a:cubicBezTo>
                <a:lnTo>
                  <a:pt x="2120269" y="175236"/>
                </a:lnTo>
                <a:cubicBezTo>
                  <a:pt x="2121517" y="175684"/>
                  <a:pt x="2122413" y="176712"/>
                  <a:pt x="2122613" y="177951"/>
                </a:cubicBezTo>
                <a:lnTo>
                  <a:pt x="2271908" y="170655"/>
                </a:lnTo>
                <a:cubicBezTo>
                  <a:pt x="2271917" y="170464"/>
                  <a:pt x="2271869" y="170283"/>
                  <a:pt x="2271917" y="170093"/>
                </a:cubicBezTo>
                <a:cubicBezTo>
                  <a:pt x="2271974" y="169854"/>
                  <a:pt x="2272108" y="169664"/>
                  <a:pt x="2272212" y="169454"/>
                </a:cubicBezTo>
                <a:close/>
                <a:moveTo>
                  <a:pt x="2139453" y="92664"/>
                </a:moveTo>
                <a:lnTo>
                  <a:pt x="2041174" y="149595"/>
                </a:lnTo>
                <a:cubicBezTo>
                  <a:pt x="2041479" y="150290"/>
                  <a:pt x="2041641" y="151062"/>
                  <a:pt x="2041450" y="151852"/>
                </a:cubicBezTo>
                <a:cubicBezTo>
                  <a:pt x="2041450" y="151871"/>
                  <a:pt x="2041431" y="151900"/>
                  <a:pt x="2041431" y="151909"/>
                </a:cubicBezTo>
                <a:lnTo>
                  <a:pt x="2115888" y="177141"/>
                </a:lnTo>
                <a:cubicBezTo>
                  <a:pt x="2116536" y="175655"/>
                  <a:pt x="2118069" y="174760"/>
                  <a:pt x="2119698" y="175046"/>
                </a:cubicBezTo>
                <a:lnTo>
                  <a:pt x="2141139" y="93893"/>
                </a:lnTo>
                <a:cubicBezTo>
                  <a:pt x="2140443" y="93654"/>
                  <a:pt x="2139862" y="93235"/>
                  <a:pt x="2139453" y="92664"/>
                </a:cubicBezTo>
                <a:close/>
                <a:moveTo>
                  <a:pt x="308500" y="84901"/>
                </a:moveTo>
                <a:cubicBezTo>
                  <a:pt x="307900" y="85349"/>
                  <a:pt x="307176" y="85587"/>
                  <a:pt x="306424" y="85587"/>
                </a:cubicBezTo>
                <a:lnTo>
                  <a:pt x="301318" y="156967"/>
                </a:lnTo>
                <a:cubicBezTo>
                  <a:pt x="301404" y="156976"/>
                  <a:pt x="301499" y="156948"/>
                  <a:pt x="301585" y="156976"/>
                </a:cubicBezTo>
                <a:cubicBezTo>
                  <a:pt x="303319" y="157367"/>
                  <a:pt x="304395" y="158986"/>
                  <a:pt x="304281" y="160701"/>
                </a:cubicBezTo>
                <a:lnTo>
                  <a:pt x="389367" y="174093"/>
                </a:lnTo>
                <a:cubicBezTo>
                  <a:pt x="389510" y="173521"/>
                  <a:pt x="389806" y="173045"/>
                  <a:pt x="390168" y="172626"/>
                </a:cubicBezTo>
                <a:close/>
                <a:moveTo>
                  <a:pt x="303966" y="84644"/>
                </a:moveTo>
                <a:lnTo>
                  <a:pt x="176284" y="189409"/>
                </a:lnTo>
                <a:cubicBezTo>
                  <a:pt x="176417" y="189619"/>
                  <a:pt x="176474" y="189885"/>
                  <a:pt x="176560" y="190124"/>
                </a:cubicBezTo>
                <a:lnTo>
                  <a:pt x="297261" y="160929"/>
                </a:lnTo>
                <a:cubicBezTo>
                  <a:pt x="297204" y="160520"/>
                  <a:pt x="297184" y="160091"/>
                  <a:pt x="297289" y="159663"/>
                </a:cubicBezTo>
                <a:cubicBezTo>
                  <a:pt x="297661" y="158024"/>
                  <a:pt x="299128" y="156976"/>
                  <a:pt x="300737" y="156957"/>
                </a:cubicBezTo>
                <a:lnTo>
                  <a:pt x="305843" y="85577"/>
                </a:lnTo>
                <a:cubicBezTo>
                  <a:pt x="305747" y="85568"/>
                  <a:pt x="305662" y="85587"/>
                  <a:pt x="305567" y="85568"/>
                </a:cubicBezTo>
                <a:cubicBezTo>
                  <a:pt x="304928" y="85415"/>
                  <a:pt x="304404" y="85063"/>
                  <a:pt x="303966" y="84644"/>
                </a:cubicBezTo>
                <a:close/>
                <a:moveTo>
                  <a:pt x="460776" y="22169"/>
                </a:moveTo>
                <a:lnTo>
                  <a:pt x="394625" y="171921"/>
                </a:lnTo>
                <a:cubicBezTo>
                  <a:pt x="395197" y="172255"/>
                  <a:pt x="395635" y="172721"/>
                  <a:pt x="395940" y="173293"/>
                </a:cubicBezTo>
                <a:lnTo>
                  <a:pt x="467368" y="145861"/>
                </a:lnTo>
                <a:lnTo>
                  <a:pt x="461519" y="22283"/>
                </a:lnTo>
                <a:cubicBezTo>
                  <a:pt x="461348" y="22274"/>
                  <a:pt x="461176" y="22312"/>
                  <a:pt x="460995" y="22274"/>
                </a:cubicBezTo>
                <a:cubicBezTo>
                  <a:pt x="460919" y="22264"/>
                  <a:pt x="460862" y="22198"/>
                  <a:pt x="460776" y="22169"/>
                </a:cubicBezTo>
                <a:close/>
                <a:moveTo>
                  <a:pt x="463710" y="21817"/>
                </a:moveTo>
                <a:cubicBezTo>
                  <a:pt x="463310" y="22064"/>
                  <a:pt x="462881" y="22236"/>
                  <a:pt x="462415" y="22322"/>
                </a:cubicBezTo>
                <a:lnTo>
                  <a:pt x="468244" y="145537"/>
                </a:lnTo>
                <a:lnTo>
                  <a:pt x="536453" y="119343"/>
                </a:lnTo>
                <a:cubicBezTo>
                  <a:pt x="536319" y="118800"/>
                  <a:pt x="536262" y="118248"/>
                  <a:pt x="536395" y="117667"/>
                </a:cubicBezTo>
                <a:cubicBezTo>
                  <a:pt x="536548" y="116972"/>
                  <a:pt x="536948" y="116419"/>
                  <a:pt x="537434" y="115952"/>
                </a:cubicBezTo>
                <a:close/>
                <a:moveTo>
                  <a:pt x="458709" y="20531"/>
                </a:moveTo>
                <a:lnTo>
                  <a:pt x="309777" y="81167"/>
                </a:lnTo>
                <a:cubicBezTo>
                  <a:pt x="309919" y="81719"/>
                  <a:pt x="309996" y="82301"/>
                  <a:pt x="309853" y="82891"/>
                </a:cubicBezTo>
                <a:cubicBezTo>
                  <a:pt x="309710" y="83482"/>
                  <a:pt x="309405" y="83986"/>
                  <a:pt x="309024" y="84406"/>
                </a:cubicBezTo>
                <a:lnTo>
                  <a:pt x="390691" y="172131"/>
                </a:lnTo>
                <a:cubicBezTo>
                  <a:pt x="391511" y="171512"/>
                  <a:pt x="392549" y="171216"/>
                  <a:pt x="393625" y="171464"/>
                </a:cubicBezTo>
                <a:cubicBezTo>
                  <a:pt x="393701" y="171483"/>
                  <a:pt x="393758" y="171540"/>
                  <a:pt x="393835" y="171559"/>
                </a:cubicBezTo>
                <a:lnTo>
                  <a:pt x="459986" y="21817"/>
                </a:lnTo>
                <a:cubicBezTo>
                  <a:pt x="459452" y="21493"/>
                  <a:pt x="459005" y="21064"/>
                  <a:pt x="458709" y="20531"/>
                </a:cubicBezTo>
                <a:close/>
                <a:moveTo>
                  <a:pt x="649895" y="6653"/>
                </a:moveTo>
                <a:cubicBezTo>
                  <a:pt x="649324" y="6967"/>
                  <a:pt x="648667" y="7082"/>
                  <a:pt x="647990" y="7053"/>
                </a:cubicBezTo>
                <a:lnTo>
                  <a:pt x="629274" y="123849"/>
                </a:lnTo>
                <a:cubicBezTo>
                  <a:pt x="630950" y="124296"/>
                  <a:pt x="631979" y="125868"/>
                  <a:pt x="631855" y="127554"/>
                </a:cubicBezTo>
                <a:lnTo>
                  <a:pt x="753594" y="150157"/>
                </a:lnTo>
                <a:cubicBezTo>
                  <a:pt x="753775" y="149547"/>
                  <a:pt x="754118" y="149042"/>
                  <a:pt x="754546" y="148614"/>
                </a:cubicBezTo>
                <a:close/>
                <a:moveTo>
                  <a:pt x="646066" y="6434"/>
                </a:moveTo>
                <a:lnTo>
                  <a:pt x="542577" y="116229"/>
                </a:lnTo>
                <a:cubicBezTo>
                  <a:pt x="543110" y="116876"/>
                  <a:pt x="543387" y="117657"/>
                  <a:pt x="543377" y="118524"/>
                </a:cubicBezTo>
                <a:lnTo>
                  <a:pt x="624873" y="126639"/>
                </a:lnTo>
                <a:cubicBezTo>
                  <a:pt x="624883" y="126592"/>
                  <a:pt x="624864" y="126535"/>
                  <a:pt x="624873" y="126487"/>
                </a:cubicBezTo>
                <a:cubicBezTo>
                  <a:pt x="625273" y="124772"/>
                  <a:pt x="626845" y="123706"/>
                  <a:pt x="628550" y="123791"/>
                </a:cubicBezTo>
                <a:lnTo>
                  <a:pt x="647266" y="6996"/>
                </a:lnTo>
                <a:cubicBezTo>
                  <a:pt x="646828" y="6872"/>
                  <a:pt x="646419" y="6691"/>
                  <a:pt x="646066" y="6434"/>
                </a:cubicBezTo>
                <a:close/>
                <a:moveTo>
                  <a:pt x="644704" y="4310"/>
                </a:moveTo>
                <a:lnTo>
                  <a:pt x="465291" y="18978"/>
                </a:lnTo>
                <a:cubicBezTo>
                  <a:pt x="465282" y="19188"/>
                  <a:pt x="465320" y="19397"/>
                  <a:pt x="465272" y="19597"/>
                </a:cubicBezTo>
                <a:cubicBezTo>
                  <a:pt x="465120" y="20302"/>
                  <a:pt x="464720" y="20855"/>
                  <a:pt x="464234" y="21321"/>
                </a:cubicBezTo>
                <a:lnTo>
                  <a:pt x="537967" y="115457"/>
                </a:lnTo>
                <a:cubicBezTo>
                  <a:pt x="538738" y="114971"/>
                  <a:pt x="539710" y="114771"/>
                  <a:pt x="540672" y="115000"/>
                </a:cubicBezTo>
                <a:cubicBezTo>
                  <a:pt x="541177" y="115105"/>
                  <a:pt x="541615" y="115324"/>
                  <a:pt x="541996" y="115609"/>
                </a:cubicBezTo>
                <a:lnTo>
                  <a:pt x="645485" y="5805"/>
                </a:lnTo>
                <a:cubicBezTo>
                  <a:pt x="645123" y="5367"/>
                  <a:pt x="644847" y="4881"/>
                  <a:pt x="644704" y="4310"/>
                </a:cubicBezTo>
                <a:close/>
                <a:moveTo>
                  <a:pt x="649028" y="90"/>
                </a:moveTo>
                <a:cubicBezTo>
                  <a:pt x="650953" y="538"/>
                  <a:pt x="652153" y="2452"/>
                  <a:pt x="651705" y="4376"/>
                </a:cubicBezTo>
                <a:cubicBezTo>
                  <a:pt x="651543" y="5081"/>
                  <a:pt x="651134" y="5643"/>
                  <a:pt x="650657" y="6101"/>
                </a:cubicBezTo>
                <a:lnTo>
                  <a:pt x="755299" y="148071"/>
                </a:lnTo>
                <a:cubicBezTo>
                  <a:pt x="756042" y="147661"/>
                  <a:pt x="756918" y="147490"/>
                  <a:pt x="757813" y="147690"/>
                </a:cubicBezTo>
                <a:cubicBezTo>
                  <a:pt x="759652" y="148109"/>
                  <a:pt x="760785" y="149880"/>
                  <a:pt x="760500" y="151709"/>
                </a:cubicBezTo>
                <a:lnTo>
                  <a:pt x="912433" y="195181"/>
                </a:lnTo>
                <a:cubicBezTo>
                  <a:pt x="913100" y="193619"/>
                  <a:pt x="914747" y="192667"/>
                  <a:pt x="916462" y="193067"/>
                </a:cubicBezTo>
                <a:cubicBezTo>
                  <a:pt x="918386" y="193524"/>
                  <a:pt x="919577" y="195438"/>
                  <a:pt x="919138" y="197353"/>
                </a:cubicBezTo>
                <a:cubicBezTo>
                  <a:pt x="919119" y="197429"/>
                  <a:pt x="919053" y="197496"/>
                  <a:pt x="919034" y="197572"/>
                </a:cubicBezTo>
                <a:lnTo>
                  <a:pt x="1034801" y="246407"/>
                </a:lnTo>
                <a:cubicBezTo>
                  <a:pt x="1035553" y="245045"/>
                  <a:pt x="1037086" y="244254"/>
                  <a:pt x="1038677" y="244616"/>
                </a:cubicBezTo>
                <a:cubicBezTo>
                  <a:pt x="1039715" y="244864"/>
                  <a:pt x="1040515" y="245559"/>
                  <a:pt x="1040992" y="246435"/>
                </a:cubicBezTo>
                <a:lnTo>
                  <a:pt x="1134537" y="207088"/>
                </a:lnTo>
                <a:cubicBezTo>
                  <a:pt x="1134346" y="206507"/>
                  <a:pt x="1134251" y="205887"/>
                  <a:pt x="1134403" y="205240"/>
                </a:cubicBezTo>
                <a:cubicBezTo>
                  <a:pt x="1134842" y="203325"/>
                  <a:pt x="1136766" y="202125"/>
                  <a:pt x="1138690" y="202563"/>
                </a:cubicBezTo>
                <a:cubicBezTo>
                  <a:pt x="1140614" y="203011"/>
                  <a:pt x="1141814" y="204935"/>
                  <a:pt x="1141366" y="206849"/>
                </a:cubicBezTo>
                <a:cubicBezTo>
                  <a:pt x="1141357" y="206887"/>
                  <a:pt x="1141328" y="206916"/>
                  <a:pt x="1141319" y="206954"/>
                </a:cubicBezTo>
                <a:lnTo>
                  <a:pt x="1271354" y="257380"/>
                </a:lnTo>
                <a:cubicBezTo>
                  <a:pt x="1272097" y="255979"/>
                  <a:pt x="1273659" y="255160"/>
                  <a:pt x="1275269" y="255532"/>
                </a:cubicBezTo>
                <a:cubicBezTo>
                  <a:pt x="1276612" y="255846"/>
                  <a:pt x="1277564" y="256884"/>
                  <a:pt x="1277888" y="258141"/>
                </a:cubicBezTo>
                <a:lnTo>
                  <a:pt x="1403637" y="240206"/>
                </a:lnTo>
                <a:cubicBezTo>
                  <a:pt x="1403618" y="239892"/>
                  <a:pt x="1403580" y="239587"/>
                  <a:pt x="1403656" y="239273"/>
                </a:cubicBezTo>
                <a:cubicBezTo>
                  <a:pt x="1404094" y="237358"/>
                  <a:pt x="1406018" y="236158"/>
                  <a:pt x="1407942" y="236605"/>
                </a:cubicBezTo>
                <a:cubicBezTo>
                  <a:pt x="1409857" y="237053"/>
                  <a:pt x="1411067" y="238968"/>
                  <a:pt x="1410619" y="240882"/>
                </a:cubicBezTo>
                <a:cubicBezTo>
                  <a:pt x="1410552" y="241149"/>
                  <a:pt x="1410409" y="241368"/>
                  <a:pt x="1410295" y="241606"/>
                </a:cubicBezTo>
                <a:lnTo>
                  <a:pt x="1491343" y="290165"/>
                </a:lnTo>
                <a:cubicBezTo>
                  <a:pt x="1492163" y="289050"/>
                  <a:pt x="1493601" y="288450"/>
                  <a:pt x="1495039" y="288783"/>
                </a:cubicBezTo>
                <a:cubicBezTo>
                  <a:pt x="1496525" y="289126"/>
                  <a:pt x="1497554" y="290346"/>
                  <a:pt x="1497754" y="291765"/>
                </a:cubicBezTo>
                <a:lnTo>
                  <a:pt x="1563637" y="290835"/>
                </a:lnTo>
                <a:lnTo>
                  <a:pt x="1696331" y="240035"/>
                </a:lnTo>
                <a:cubicBezTo>
                  <a:pt x="1696188" y="239492"/>
                  <a:pt x="1696150" y="238939"/>
                  <a:pt x="1696283" y="238368"/>
                </a:cubicBezTo>
                <a:cubicBezTo>
                  <a:pt x="1696721" y="236453"/>
                  <a:pt x="1698645" y="235253"/>
                  <a:pt x="1700560" y="235691"/>
                </a:cubicBezTo>
                <a:cubicBezTo>
                  <a:pt x="1702055" y="236034"/>
                  <a:pt x="1703093" y="237272"/>
                  <a:pt x="1703275" y="238720"/>
                </a:cubicBezTo>
                <a:lnTo>
                  <a:pt x="1850655" y="238387"/>
                </a:lnTo>
                <a:lnTo>
                  <a:pt x="1885088" y="208840"/>
                </a:lnTo>
                <a:cubicBezTo>
                  <a:pt x="1884535" y="208050"/>
                  <a:pt x="1884297" y="207040"/>
                  <a:pt x="1884535" y="206030"/>
                </a:cubicBezTo>
                <a:cubicBezTo>
                  <a:pt x="1884973" y="204106"/>
                  <a:pt x="1886897" y="202906"/>
                  <a:pt x="1888812" y="203344"/>
                </a:cubicBezTo>
                <a:cubicBezTo>
                  <a:pt x="1889879" y="203592"/>
                  <a:pt x="1890688" y="204316"/>
                  <a:pt x="1891155" y="205211"/>
                </a:cubicBezTo>
                <a:lnTo>
                  <a:pt x="2034516" y="151890"/>
                </a:lnTo>
                <a:cubicBezTo>
                  <a:pt x="2034383" y="151366"/>
                  <a:pt x="2034335" y="150814"/>
                  <a:pt x="2034468" y="150261"/>
                </a:cubicBezTo>
                <a:cubicBezTo>
                  <a:pt x="2034916" y="148328"/>
                  <a:pt x="2036830" y="147128"/>
                  <a:pt x="2038754" y="147575"/>
                </a:cubicBezTo>
                <a:cubicBezTo>
                  <a:pt x="2039621" y="147775"/>
                  <a:pt x="2040317" y="148309"/>
                  <a:pt x="2040812" y="148976"/>
                </a:cubicBezTo>
                <a:lnTo>
                  <a:pt x="2139100" y="92035"/>
                </a:lnTo>
                <a:cubicBezTo>
                  <a:pt x="2138786" y="91349"/>
                  <a:pt x="2138634" y="90568"/>
                  <a:pt x="2138824" y="89778"/>
                </a:cubicBezTo>
                <a:cubicBezTo>
                  <a:pt x="2139272" y="87863"/>
                  <a:pt x="2141186" y="86663"/>
                  <a:pt x="2143101" y="87101"/>
                </a:cubicBezTo>
                <a:cubicBezTo>
                  <a:pt x="2145035" y="87558"/>
                  <a:pt x="2146225" y="89473"/>
                  <a:pt x="2145777" y="91397"/>
                </a:cubicBezTo>
                <a:cubicBezTo>
                  <a:pt x="2145730" y="91626"/>
                  <a:pt x="2145596" y="91816"/>
                  <a:pt x="2145501" y="92026"/>
                </a:cubicBezTo>
                <a:lnTo>
                  <a:pt x="2272574" y="168711"/>
                </a:lnTo>
                <a:cubicBezTo>
                  <a:pt x="2273403" y="167654"/>
                  <a:pt x="2274803" y="167092"/>
                  <a:pt x="2276203" y="167406"/>
                </a:cubicBezTo>
                <a:cubicBezTo>
                  <a:pt x="2277137" y="167626"/>
                  <a:pt x="2277899" y="168197"/>
                  <a:pt x="2278385" y="168969"/>
                </a:cubicBezTo>
                <a:lnTo>
                  <a:pt x="2423060" y="98998"/>
                </a:lnTo>
                <a:cubicBezTo>
                  <a:pt x="2422850" y="98398"/>
                  <a:pt x="2422736" y="97750"/>
                  <a:pt x="2422898" y="97074"/>
                </a:cubicBezTo>
                <a:cubicBezTo>
                  <a:pt x="2423345" y="95159"/>
                  <a:pt x="2425260" y="93959"/>
                  <a:pt x="2427175" y="94397"/>
                </a:cubicBezTo>
                <a:cubicBezTo>
                  <a:pt x="2429099" y="94845"/>
                  <a:pt x="2430308" y="96760"/>
                  <a:pt x="2429851" y="98684"/>
                </a:cubicBezTo>
                <a:cubicBezTo>
                  <a:pt x="2429822" y="98836"/>
                  <a:pt x="2429727" y="98950"/>
                  <a:pt x="2429670" y="99084"/>
                </a:cubicBezTo>
                <a:lnTo>
                  <a:pt x="2554143" y="161149"/>
                </a:lnTo>
                <a:cubicBezTo>
                  <a:pt x="2554933" y="159910"/>
                  <a:pt x="2556410" y="159244"/>
                  <a:pt x="2557915" y="159586"/>
                </a:cubicBezTo>
                <a:cubicBezTo>
                  <a:pt x="2559115" y="159863"/>
                  <a:pt x="2559972" y="160749"/>
                  <a:pt x="2560391" y="161815"/>
                </a:cubicBezTo>
                <a:lnTo>
                  <a:pt x="2625628" y="142527"/>
                </a:lnTo>
                <a:cubicBezTo>
                  <a:pt x="2625523" y="142022"/>
                  <a:pt x="2625485" y="141508"/>
                  <a:pt x="2625618" y="140975"/>
                </a:cubicBezTo>
                <a:cubicBezTo>
                  <a:pt x="2626066" y="139060"/>
                  <a:pt x="2627981" y="137860"/>
                  <a:pt x="2629905" y="138298"/>
                </a:cubicBezTo>
                <a:cubicBezTo>
                  <a:pt x="2631829" y="138736"/>
                  <a:pt x="2633029" y="140660"/>
                  <a:pt x="2632572" y="142575"/>
                </a:cubicBezTo>
                <a:cubicBezTo>
                  <a:pt x="2632486" y="142956"/>
                  <a:pt x="2632314" y="143270"/>
                  <a:pt x="2632124" y="143584"/>
                </a:cubicBezTo>
                <a:lnTo>
                  <a:pt x="2760121" y="243035"/>
                </a:lnTo>
                <a:cubicBezTo>
                  <a:pt x="2760969" y="242197"/>
                  <a:pt x="2762169" y="241740"/>
                  <a:pt x="2763407" y="242025"/>
                </a:cubicBezTo>
                <a:cubicBezTo>
                  <a:pt x="2765198" y="242444"/>
                  <a:pt x="2766303" y="244149"/>
                  <a:pt x="2766093" y="245940"/>
                </a:cubicBezTo>
                <a:lnTo>
                  <a:pt x="2922027" y="284735"/>
                </a:lnTo>
                <a:cubicBezTo>
                  <a:pt x="2922665" y="283107"/>
                  <a:pt x="2924351" y="282116"/>
                  <a:pt x="2926103" y="282526"/>
                </a:cubicBezTo>
                <a:cubicBezTo>
                  <a:pt x="2927161" y="282773"/>
                  <a:pt x="2927961" y="283478"/>
                  <a:pt x="2928428" y="284374"/>
                </a:cubicBezTo>
                <a:lnTo>
                  <a:pt x="3059463" y="234101"/>
                </a:lnTo>
                <a:cubicBezTo>
                  <a:pt x="3059320" y="233558"/>
                  <a:pt x="3059253" y="233005"/>
                  <a:pt x="3059396" y="232415"/>
                </a:cubicBezTo>
                <a:cubicBezTo>
                  <a:pt x="3059844" y="230491"/>
                  <a:pt x="3061759" y="229290"/>
                  <a:pt x="3063683" y="229729"/>
                </a:cubicBezTo>
                <a:cubicBezTo>
                  <a:pt x="3065597" y="230186"/>
                  <a:pt x="3066797" y="232100"/>
                  <a:pt x="3066350" y="234024"/>
                </a:cubicBezTo>
                <a:cubicBezTo>
                  <a:pt x="3066273" y="234367"/>
                  <a:pt x="3066102" y="234662"/>
                  <a:pt x="3065940" y="234958"/>
                </a:cubicBezTo>
                <a:lnTo>
                  <a:pt x="3177611" y="316254"/>
                </a:lnTo>
                <a:cubicBezTo>
                  <a:pt x="3178440" y="315339"/>
                  <a:pt x="3179707" y="314854"/>
                  <a:pt x="3181002" y="315149"/>
                </a:cubicBezTo>
                <a:cubicBezTo>
                  <a:pt x="3182917" y="315597"/>
                  <a:pt x="3184126" y="317511"/>
                  <a:pt x="3183679" y="319435"/>
                </a:cubicBezTo>
                <a:cubicBezTo>
                  <a:pt x="3183517" y="320178"/>
                  <a:pt x="3183069" y="320769"/>
                  <a:pt x="3182535" y="321245"/>
                </a:cubicBezTo>
                <a:lnTo>
                  <a:pt x="3240524" y="399921"/>
                </a:lnTo>
                <a:cubicBezTo>
                  <a:pt x="3241295" y="399464"/>
                  <a:pt x="3242219" y="399283"/>
                  <a:pt x="3243172" y="399502"/>
                </a:cubicBezTo>
                <a:cubicBezTo>
                  <a:pt x="3245096" y="399940"/>
                  <a:pt x="3246296" y="401845"/>
                  <a:pt x="3245839" y="403769"/>
                </a:cubicBezTo>
                <a:cubicBezTo>
                  <a:pt x="3245401" y="405693"/>
                  <a:pt x="3243486" y="406894"/>
                  <a:pt x="3241562" y="406455"/>
                </a:cubicBezTo>
                <a:cubicBezTo>
                  <a:pt x="3240267" y="406151"/>
                  <a:pt x="3239343" y="405151"/>
                  <a:pt x="3238990" y="403969"/>
                </a:cubicBezTo>
                <a:lnTo>
                  <a:pt x="3076132" y="430716"/>
                </a:lnTo>
                <a:cubicBezTo>
                  <a:pt x="3076141" y="431039"/>
                  <a:pt x="3076179" y="431335"/>
                  <a:pt x="3076113" y="431649"/>
                </a:cubicBezTo>
                <a:cubicBezTo>
                  <a:pt x="3075656" y="433573"/>
                  <a:pt x="3073741" y="434773"/>
                  <a:pt x="3071817" y="434326"/>
                </a:cubicBezTo>
                <a:cubicBezTo>
                  <a:pt x="3071179" y="434164"/>
                  <a:pt x="3070655" y="433821"/>
                  <a:pt x="3070217" y="433392"/>
                </a:cubicBezTo>
                <a:lnTo>
                  <a:pt x="2942525" y="538148"/>
                </a:lnTo>
                <a:cubicBezTo>
                  <a:pt x="2943020" y="538929"/>
                  <a:pt x="2943220" y="539891"/>
                  <a:pt x="2942991" y="540863"/>
                </a:cubicBezTo>
                <a:cubicBezTo>
                  <a:pt x="2942544" y="542777"/>
                  <a:pt x="2940629" y="543987"/>
                  <a:pt x="2938705" y="543539"/>
                </a:cubicBezTo>
                <a:cubicBezTo>
                  <a:pt x="2937686" y="543292"/>
                  <a:pt x="2936896" y="542634"/>
                  <a:pt x="2936419" y="541787"/>
                </a:cubicBezTo>
                <a:lnTo>
                  <a:pt x="2787477" y="602423"/>
                </a:lnTo>
                <a:cubicBezTo>
                  <a:pt x="2787639" y="602975"/>
                  <a:pt x="2787705" y="603547"/>
                  <a:pt x="2787562" y="604147"/>
                </a:cubicBezTo>
                <a:cubicBezTo>
                  <a:pt x="2787115" y="606071"/>
                  <a:pt x="2785200" y="607271"/>
                  <a:pt x="2783276" y="606823"/>
                </a:cubicBezTo>
                <a:cubicBezTo>
                  <a:pt x="2781895" y="606509"/>
                  <a:pt x="2780904" y="605395"/>
                  <a:pt x="2780619" y="604099"/>
                </a:cubicBezTo>
                <a:lnTo>
                  <a:pt x="2601206" y="618758"/>
                </a:lnTo>
                <a:cubicBezTo>
                  <a:pt x="2601187" y="618958"/>
                  <a:pt x="2601234" y="619168"/>
                  <a:pt x="2601187" y="619368"/>
                </a:cubicBezTo>
                <a:cubicBezTo>
                  <a:pt x="2600739" y="621292"/>
                  <a:pt x="2598825" y="622492"/>
                  <a:pt x="2596901" y="622054"/>
                </a:cubicBezTo>
                <a:cubicBezTo>
                  <a:pt x="2594977" y="621606"/>
                  <a:pt x="2593786" y="619682"/>
                  <a:pt x="2594214" y="617758"/>
                </a:cubicBezTo>
                <a:cubicBezTo>
                  <a:pt x="2594376" y="617063"/>
                  <a:pt x="2594786" y="616491"/>
                  <a:pt x="2595272" y="616034"/>
                </a:cubicBezTo>
                <a:lnTo>
                  <a:pt x="2490620" y="474064"/>
                </a:lnTo>
                <a:cubicBezTo>
                  <a:pt x="2489887" y="474473"/>
                  <a:pt x="2488992" y="474645"/>
                  <a:pt x="2488106" y="474445"/>
                </a:cubicBezTo>
                <a:cubicBezTo>
                  <a:pt x="2486267" y="474016"/>
                  <a:pt x="2485144" y="472245"/>
                  <a:pt x="2485420" y="470416"/>
                </a:cubicBezTo>
                <a:lnTo>
                  <a:pt x="2333496" y="426944"/>
                </a:lnTo>
                <a:cubicBezTo>
                  <a:pt x="2332829" y="428506"/>
                  <a:pt x="2331172" y="429468"/>
                  <a:pt x="2329458" y="429058"/>
                </a:cubicBezTo>
                <a:cubicBezTo>
                  <a:pt x="2327534" y="428620"/>
                  <a:pt x="2326333" y="426687"/>
                  <a:pt x="2326791" y="424782"/>
                </a:cubicBezTo>
                <a:cubicBezTo>
                  <a:pt x="2326800" y="424696"/>
                  <a:pt x="2326857" y="424648"/>
                  <a:pt x="2326886" y="424572"/>
                </a:cubicBezTo>
                <a:lnTo>
                  <a:pt x="2211119" y="375728"/>
                </a:lnTo>
                <a:cubicBezTo>
                  <a:pt x="2210367" y="377090"/>
                  <a:pt x="2208823" y="377880"/>
                  <a:pt x="2207242" y="377518"/>
                </a:cubicBezTo>
                <a:cubicBezTo>
                  <a:pt x="2206204" y="377290"/>
                  <a:pt x="2205404" y="376595"/>
                  <a:pt x="2204937" y="375709"/>
                </a:cubicBezTo>
                <a:lnTo>
                  <a:pt x="2111392" y="415056"/>
                </a:lnTo>
                <a:cubicBezTo>
                  <a:pt x="2111573" y="415638"/>
                  <a:pt x="2111668" y="416266"/>
                  <a:pt x="2111516" y="416904"/>
                </a:cubicBezTo>
                <a:cubicBezTo>
                  <a:pt x="2111078" y="418828"/>
                  <a:pt x="2109154" y="420029"/>
                  <a:pt x="2107230" y="419590"/>
                </a:cubicBezTo>
                <a:cubicBezTo>
                  <a:pt x="2105315" y="419143"/>
                  <a:pt x="2104106" y="417219"/>
                  <a:pt x="2104553" y="415295"/>
                </a:cubicBezTo>
                <a:cubicBezTo>
                  <a:pt x="2104572" y="415257"/>
                  <a:pt x="2104591" y="415247"/>
                  <a:pt x="2104601" y="415199"/>
                </a:cubicBezTo>
                <a:lnTo>
                  <a:pt x="1974575" y="364764"/>
                </a:lnTo>
                <a:cubicBezTo>
                  <a:pt x="1973832" y="366165"/>
                  <a:pt x="1972279" y="366984"/>
                  <a:pt x="1970670" y="366603"/>
                </a:cubicBezTo>
                <a:cubicBezTo>
                  <a:pt x="1969327" y="366308"/>
                  <a:pt x="1968365" y="365250"/>
                  <a:pt x="1968050" y="364003"/>
                </a:cubicBezTo>
                <a:lnTo>
                  <a:pt x="1842301" y="381938"/>
                </a:lnTo>
                <a:cubicBezTo>
                  <a:pt x="1842311" y="382252"/>
                  <a:pt x="1842349" y="382557"/>
                  <a:pt x="1842273" y="382871"/>
                </a:cubicBezTo>
                <a:cubicBezTo>
                  <a:pt x="1841835" y="384786"/>
                  <a:pt x="1839920" y="385986"/>
                  <a:pt x="1837996" y="385548"/>
                </a:cubicBezTo>
                <a:cubicBezTo>
                  <a:pt x="1836082" y="385100"/>
                  <a:pt x="1834872" y="383176"/>
                  <a:pt x="1835320" y="381262"/>
                </a:cubicBezTo>
                <a:cubicBezTo>
                  <a:pt x="1835377" y="380995"/>
                  <a:pt x="1835529" y="380786"/>
                  <a:pt x="1835643" y="380547"/>
                </a:cubicBezTo>
                <a:lnTo>
                  <a:pt x="1754595" y="331979"/>
                </a:lnTo>
                <a:cubicBezTo>
                  <a:pt x="1753776" y="333103"/>
                  <a:pt x="1752338" y="333694"/>
                  <a:pt x="1750900" y="333361"/>
                </a:cubicBezTo>
                <a:cubicBezTo>
                  <a:pt x="1749423" y="333018"/>
                  <a:pt x="1748394" y="331798"/>
                  <a:pt x="1748194" y="330379"/>
                </a:cubicBezTo>
                <a:lnTo>
                  <a:pt x="1682423" y="331311"/>
                </a:lnTo>
                <a:lnTo>
                  <a:pt x="1549655" y="382148"/>
                </a:lnTo>
                <a:cubicBezTo>
                  <a:pt x="1549789" y="382681"/>
                  <a:pt x="1549836" y="383233"/>
                  <a:pt x="1549703" y="383814"/>
                </a:cubicBezTo>
                <a:cubicBezTo>
                  <a:pt x="1549255" y="385729"/>
                  <a:pt x="1547341" y="386920"/>
                  <a:pt x="1545417" y="386481"/>
                </a:cubicBezTo>
                <a:cubicBezTo>
                  <a:pt x="1543921" y="386138"/>
                  <a:pt x="1542893" y="384891"/>
                  <a:pt x="1542702" y="383452"/>
                </a:cubicBezTo>
                <a:lnTo>
                  <a:pt x="1395331" y="383795"/>
                </a:lnTo>
                <a:lnTo>
                  <a:pt x="1360889" y="413342"/>
                </a:lnTo>
                <a:cubicBezTo>
                  <a:pt x="1361441" y="414123"/>
                  <a:pt x="1361689" y="415142"/>
                  <a:pt x="1361451" y="416152"/>
                </a:cubicBezTo>
                <a:cubicBezTo>
                  <a:pt x="1361003" y="418076"/>
                  <a:pt x="1359079" y="419276"/>
                  <a:pt x="1357165" y="418828"/>
                </a:cubicBezTo>
                <a:cubicBezTo>
                  <a:pt x="1356098" y="418581"/>
                  <a:pt x="1355298" y="417876"/>
                  <a:pt x="1354831" y="416971"/>
                </a:cubicBezTo>
                <a:lnTo>
                  <a:pt x="1211470" y="470292"/>
                </a:lnTo>
                <a:cubicBezTo>
                  <a:pt x="1211594" y="470816"/>
                  <a:pt x="1211651" y="471359"/>
                  <a:pt x="1211518" y="471911"/>
                </a:cubicBezTo>
                <a:cubicBezTo>
                  <a:pt x="1211070" y="473845"/>
                  <a:pt x="1209146" y="475035"/>
                  <a:pt x="1207222" y="474597"/>
                </a:cubicBezTo>
                <a:cubicBezTo>
                  <a:pt x="1206346" y="474397"/>
                  <a:pt x="1205650" y="473873"/>
                  <a:pt x="1205165" y="473197"/>
                </a:cubicBezTo>
                <a:lnTo>
                  <a:pt x="1106876" y="530128"/>
                </a:lnTo>
                <a:cubicBezTo>
                  <a:pt x="1107181" y="530823"/>
                  <a:pt x="1107333" y="531595"/>
                  <a:pt x="1107152" y="532385"/>
                </a:cubicBezTo>
                <a:cubicBezTo>
                  <a:pt x="1106705" y="534309"/>
                  <a:pt x="1104790" y="535510"/>
                  <a:pt x="1102866" y="535071"/>
                </a:cubicBezTo>
                <a:cubicBezTo>
                  <a:pt x="1100952" y="534624"/>
                  <a:pt x="1099752" y="532700"/>
                  <a:pt x="1100190" y="530776"/>
                </a:cubicBezTo>
                <a:cubicBezTo>
                  <a:pt x="1100247" y="530538"/>
                  <a:pt x="1100380" y="530347"/>
                  <a:pt x="1100485" y="530147"/>
                </a:cubicBezTo>
                <a:lnTo>
                  <a:pt x="973393" y="453452"/>
                </a:lnTo>
                <a:cubicBezTo>
                  <a:pt x="972564" y="454518"/>
                  <a:pt x="971183" y="455080"/>
                  <a:pt x="969783" y="454766"/>
                </a:cubicBezTo>
                <a:cubicBezTo>
                  <a:pt x="968849" y="454547"/>
                  <a:pt x="968078" y="453966"/>
                  <a:pt x="967602" y="453204"/>
                </a:cubicBezTo>
                <a:lnTo>
                  <a:pt x="822917" y="523175"/>
                </a:lnTo>
                <a:cubicBezTo>
                  <a:pt x="823126" y="523784"/>
                  <a:pt x="823241" y="524422"/>
                  <a:pt x="823079" y="525099"/>
                </a:cubicBezTo>
                <a:cubicBezTo>
                  <a:pt x="822641" y="527023"/>
                  <a:pt x="820717" y="528223"/>
                  <a:pt x="818793" y="527785"/>
                </a:cubicBezTo>
                <a:cubicBezTo>
                  <a:pt x="816869" y="527337"/>
                  <a:pt x="815668" y="525413"/>
                  <a:pt x="816116" y="523489"/>
                </a:cubicBezTo>
                <a:cubicBezTo>
                  <a:pt x="816145" y="523346"/>
                  <a:pt x="816240" y="523241"/>
                  <a:pt x="816297" y="523098"/>
                </a:cubicBezTo>
                <a:lnTo>
                  <a:pt x="691824" y="461034"/>
                </a:lnTo>
                <a:cubicBezTo>
                  <a:pt x="691034" y="462262"/>
                  <a:pt x="689557" y="462939"/>
                  <a:pt x="688052" y="462596"/>
                </a:cubicBezTo>
                <a:cubicBezTo>
                  <a:pt x="686843" y="462310"/>
                  <a:pt x="685985" y="461424"/>
                  <a:pt x="685576" y="460357"/>
                </a:cubicBezTo>
                <a:lnTo>
                  <a:pt x="620339" y="479636"/>
                </a:lnTo>
                <a:cubicBezTo>
                  <a:pt x="620444" y="480141"/>
                  <a:pt x="620463" y="480655"/>
                  <a:pt x="620349" y="481198"/>
                </a:cubicBezTo>
                <a:cubicBezTo>
                  <a:pt x="619901" y="483112"/>
                  <a:pt x="617986" y="484303"/>
                  <a:pt x="616062" y="483865"/>
                </a:cubicBezTo>
                <a:cubicBezTo>
                  <a:pt x="614138" y="483427"/>
                  <a:pt x="612938" y="481493"/>
                  <a:pt x="613386" y="479588"/>
                </a:cubicBezTo>
                <a:cubicBezTo>
                  <a:pt x="613472" y="479207"/>
                  <a:pt x="613653" y="478893"/>
                  <a:pt x="613843" y="478579"/>
                </a:cubicBezTo>
                <a:lnTo>
                  <a:pt x="485846" y="379147"/>
                </a:lnTo>
                <a:cubicBezTo>
                  <a:pt x="484998" y="379976"/>
                  <a:pt x="483798" y="380424"/>
                  <a:pt x="482560" y="380138"/>
                </a:cubicBezTo>
                <a:cubicBezTo>
                  <a:pt x="480769" y="379728"/>
                  <a:pt x="479664" y="378023"/>
                  <a:pt x="479874" y="376233"/>
                </a:cubicBezTo>
                <a:lnTo>
                  <a:pt x="323940" y="337428"/>
                </a:lnTo>
                <a:cubicBezTo>
                  <a:pt x="323312" y="339056"/>
                  <a:pt x="321616" y="340047"/>
                  <a:pt x="319864" y="339637"/>
                </a:cubicBezTo>
                <a:cubicBezTo>
                  <a:pt x="318797" y="339399"/>
                  <a:pt x="317997" y="338694"/>
                  <a:pt x="317530" y="337799"/>
                </a:cubicBezTo>
                <a:lnTo>
                  <a:pt x="186504" y="388072"/>
                </a:lnTo>
                <a:cubicBezTo>
                  <a:pt x="186647" y="388615"/>
                  <a:pt x="186694" y="389167"/>
                  <a:pt x="186561" y="389748"/>
                </a:cubicBezTo>
                <a:cubicBezTo>
                  <a:pt x="186123" y="391682"/>
                  <a:pt x="184199" y="392873"/>
                  <a:pt x="182275" y="392434"/>
                </a:cubicBezTo>
                <a:cubicBezTo>
                  <a:pt x="180351" y="391996"/>
                  <a:pt x="179151" y="390063"/>
                  <a:pt x="179598" y="388148"/>
                </a:cubicBezTo>
                <a:cubicBezTo>
                  <a:pt x="179675" y="387805"/>
                  <a:pt x="179856" y="387510"/>
                  <a:pt x="180017" y="387215"/>
                </a:cubicBezTo>
                <a:lnTo>
                  <a:pt x="68337" y="305909"/>
                </a:lnTo>
                <a:cubicBezTo>
                  <a:pt x="67508" y="306824"/>
                  <a:pt x="66241" y="307310"/>
                  <a:pt x="64946" y="307014"/>
                </a:cubicBezTo>
                <a:cubicBezTo>
                  <a:pt x="63022" y="306576"/>
                  <a:pt x="61822" y="304652"/>
                  <a:pt x="62269" y="302728"/>
                </a:cubicBezTo>
                <a:cubicBezTo>
                  <a:pt x="62431" y="301985"/>
                  <a:pt x="62879" y="301394"/>
                  <a:pt x="63412" y="300918"/>
                </a:cubicBezTo>
                <a:lnTo>
                  <a:pt x="5434" y="222251"/>
                </a:lnTo>
                <a:cubicBezTo>
                  <a:pt x="4653" y="222699"/>
                  <a:pt x="3719" y="222889"/>
                  <a:pt x="2776" y="222670"/>
                </a:cubicBezTo>
                <a:cubicBezTo>
                  <a:pt x="852" y="222232"/>
                  <a:pt x="-348" y="220308"/>
                  <a:pt x="90" y="218394"/>
                </a:cubicBezTo>
                <a:cubicBezTo>
                  <a:pt x="538" y="216470"/>
                  <a:pt x="2462" y="215270"/>
                  <a:pt x="4386" y="215708"/>
                </a:cubicBezTo>
                <a:cubicBezTo>
                  <a:pt x="5681" y="216003"/>
                  <a:pt x="6586" y="216994"/>
                  <a:pt x="6948" y="218184"/>
                </a:cubicBezTo>
                <a:lnTo>
                  <a:pt x="169797" y="191447"/>
                </a:lnTo>
                <a:cubicBezTo>
                  <a:pt x="169788" y="191133"/>
                  <a:pt x="169750" y="190828"/>
                  <a:pt x="169826" y="190514"/>
                </a:cubicBezTo>
                <a:cubicBezTo>
                  <a:pt x="170273" y="188590"/>
                  <a:pt x="172188" y="187390"/>
                  <a:pt x="174112" y="187837"/>
                </a:cubicBezTo>
                <a:cubicBezTo>
                  <a:pt x="174750" y="187990"/>
                  <a:pt x="175274" y="188333"/>
                  <a:pt x="175722" y="188761"/>
                </a:cubicBezTo>
                <a:lnTo>
                  <a:pt x="303404" y="83996"/>
                </a:lnTo>
                <a:cubicBezTo>
                  <a:pt x="302909" y="83224"/>
                  <a:pt x="302718" y="82262"/>
                  <a:pt x="302938" y="81291"/>
                </a:cubicBezTo>
                <a:cubicBezTo>
                  <a:pt x="303385" y="79367"/>
                  <a:pt x="305300" y="78167"/>
                  <a:pt x="307224" y="78614"/>
                </a:cubicBezTo>
                <a:cubicBezTo>
                  <a:pt x="308243" y="78852"/>
                  <a:pt x="309034" y="79510"/>
                  <a:pt x="309510" y="80367"/>
                </a:cubicBezTo>
                <a:lnTo>
                  <a:pt x="458443" y="19731"/>
                </a:lnTo>
                <a:cubicBezTo>
                  <a:pt x="458300" y="19188"/>
                  <a:pt x="458233" y="18607"/>
                  <a:pt x="458367" y="18007"/>
                </a:cubicBezTo>
                <a:cubicBezTo>
                  <a:pt x="458805" y="16083"/>
                  <a:pt x="460729" y="14883"/>
                  <a:pt x="462653" y="15330"/>
                </a:cubicBezTo>
                <a:cubicBezTo>
                  <a:pt x="464043" y="15645"/>
                  <a:pt x="465025" y="16749"/>
                  <a:pt x="465320" y="18054"/>
                </a:cubicBezTo>
                <a:lnTo>
                  <a:pt x="644733" y="3386"/>
                </a:lnTo>
                <a:cubicBezTo>
                  <a:pt x="644742" y="3186"/>
                  <a:pt x="644695" y="2976"/>
                  <a:pt x="644742" y="2776"/>
                </a:cubicBezTo>
                <a:cubicBezTo>
                  <a:pt x="645190" y="852"/>
                  <a:pt x="647104" y="-348"/>
                  <a:pt x="649028" y="90"/>
                </a:cubicBezTo>
                <a:close/>
              </a:path>
            </a:pathLst>
          </a:custGeom>
          <a:solidFill>
            <a:schemeClr val="bg1">
              <a:lumMod val="85000"/>
              <a:alpha val="80000"/>
            </a:schemeClr>
          </a:solidFill>
          <a:ln w="9525" cap="flat">
            <a:noFill/>
            <a:prstDash val="solid"/>
            <a:miter/>
          </a:ln>
        </p:spPr>
        <p:txBody>
          <a:bodyPr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</a:endParaRPr>
          </a:p>
        </p:txBody>
      </p:sp>
      <p:grpSp>
        <p:nvGrpSpPr>
          <p:cNvPr id="3" name="Group 7">
            <a:extLst>
              <a:ext uri="{FF2B5EF4-FFF2-40B4-BE49-F238E27FC236}">
                <a16:creationId xmlns:a16="http://schemas.microsoft.com/office/drawing/2014/main" id="{98BB8D63-3A3F-4E52-B703-AEA9E854E80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549275" y="3944938"/>
            <a:ext cx="1054100" cy="1046162"/>
            <a:chOff x="461616" y="645681"/>
            <a:chExt cx="1238235" cy="1227500"/>
          </a:xfrm>
        </p:grpSpPr>
        <p:grpSp>
          <p:nvGrpSpPr>
            <p:cNvPr id="4" name="Group 8">
              <a:extLst>
                <a:ext uri="{FF2B5EF4-FFF2-40B4-BE49-F238E27FC236}">
                  <a16:creationId xmlns:a16="http://schemas.microsoft.com/office/drawing/2014/main" id="{AC14DE13-80B6-AD6A-2AF8-72EA849DF0BF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240" name="Freeform 888">
                <a:extLst>
                  <a:ext uri="{FF2B5EF4-FFF2-40B4-BE49-F238E27FC236}">
                    <a16:creationId xmlns:a16="http://schemas.microsoft.com/office/drawing/2014/main" id="{DC935FC2-0C02-BB6D-C5F7-C10B0B13FBD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1" name="Freeform 889">
                <a:extLst>
                  <a:ext uri="{FF2B5EF4-FFF2-40B4-BE49-F238E27FC236}">
                    <a16:creationId xmlns:a16="http://schemas.microsoft.com/office/drawing/2014/main" id="{4F39CC05-61C0-7B01-887F-739A3F6885F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2" name="Freeform 890">
                <a:extLst>
                  <a:ext uri="{FF2B5EF4-FFF2-40B4-BE49-F238E27FC236}">
                    <a16:creationId xmlns:a16="http://schemas.microsoft.com/office/drawing/2014/main" id="{D6B4B7AF-7929-EE8E-02F3-D258AC5880B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3" name="Freeform 891">
                <a:extLst>
                  <a:ext uri="{FF2B5EF4-FFF2-40B4-BE49-F238E27FC236}">
                    <a16:creationId xmlns:a16="http://schemas.microsoft.com/office/drawing/2014/main" id="{BDFF4379-2BE3-899B-F872-D883D32C27C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4" name="Freeform 892">
                <a:extLst>
                  <a:ext uri="{FF2B5EF4-FFF2-40B4-BE49-F238E27FC236}">
                    <a16:creationId xmlns:a16="http://schemas.microsoft.com/office/drawing/2014/main" id="{BB1C9696-59E4-D349-8B78-76AD51A2004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5" name="Freeform 893">
                <a:extLst>
                  <a:ext uri="{FF2B5EF4-FFF2-40B4-BE49-F238E27FC236}">
                    <a16:creationId xmlns:a16="http://schemas.microsoft.com/office/drawing/2014/main" id="{BE6BF97F-F07B-CAC2-1205-EFF02B6F3DF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6" name="Freeform 894">
                <a:extLst>
                  <a:ext uri="{FF2B5EF4-FFF2-40B4-BE49-F238E27FC236}">
                    <a16:creationId xmlns:a16="http://schemas.microsoft.com/office/drawing/2014/main" id="{E474315F-1BA4-7787-B0FA-EA95CE76EA4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7" name="Freeform 895">
                <a:extLst>
                  <a:ext uri="{FF2B5EF4-FFF2-40B4-BE49-F238E27FC236}">
                    <a16:creationId xmlns:a16="http://schemas.microsoft.com/office/drawing/2014/main" id="{ED637E49-50E2-807A-4818-2E6165279B1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8" name="Freeform 896">
                <a:extLst>
                  <a:ext uri="{FF2B5EF4-FFF2-40B4-BE49-F238E27FC236}">
                    <a16:creationId xmlns:a16="http://schemas.microsoft.com/office/drawing/2014/main" id="{7CC193CF-B6F0-686C-3545-2A2A2575C64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9" name="Freeform 897">
                <a:extLst>
                  <a:ext uri="{FF2B5EF4-FFF2-40B4-BE49-F238E27FC236}">
                    <a16:creationId xmlns:a16="http://schemas.microsoft.com/office/drawing/2014/main" id="{F5A5618D-5302-5D02-EEC0-7139792CFBA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0" name="Freeform 898">
                <a:extLst>
                  <a:ext uri="{FF2B5EF4-FFF2-40B4-BE49-F238E27FC236}">
                    <a16:creationId xmlns:a16="http://schemas.microsoft.com/office/drawing/2014/main" id="{1D318352-63E3-41DC-6D35-5B70B15207A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1" name="Freeform 899">
                <a:extLst>
                  <a:ext uri="{FF2B5EF4-FFF2-40B4-BE49-F238E27FC236}">
                    <a16:creationId xmlns:a16="http://schemas.microsoft.com/office/drawing/2014/main" id="{59B0CE79-B447-3A06-CBB0-BBED5F4371A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2" name="Freeform 900">
                <a:extLst>
                  <a:ext uri="{FF2B5EF4-FFF2-40B4-BE49-F238E27FC236}">
                    <a16:creationId xmlns:a16="http://schemas.microsoft.com/office/drawing/2014/main" id="{8EDF6EDE-4CCF-37D4-A5CF-3FDBF2C4A11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3" name="Freeform 901">
                <a:extLst>
                  <a:ext uri="{FF2B5EF4-FFF2-40B4-BE49-F238E27FC236}">
                    <a16:creationId xmlns:a16="http://schemas.microsoft.com/office/drawing/2014/main" id="{A1E2B022-7F3D-70D3-B1D1-BE7CFBD142E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4" name="Freeform 902">
                <a:extLst>
                  <a:ext uri="{FF2B5EF4-FFF2-40B4-BE49-F238E27FC236}">
                    <a16:creationId xmlns:a16="http://schemas.microsoft.com/office/drawing/2014/main" id="{70B92D3F-B932-C415-14ED-7C733CBCE9D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5" name="Freeform 903">
                <a:extLst>
                  <a:ext uri="{FF2B5EF4-FFF2-40B4-BE49-F238E27FC236}">
                    <a16:creationId xmlns:a16="http://schemas.microsoft.com/office/drawing/2014/main" id="{117BE132-50E0-D523-94C3-16D87DDA72B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4" name="Freeform 904">
                <a:extLst>
                  <a:ext uri="{FF2B5EF4-FFF2-40B4-BE49-F238E27FC236}">
                    <a16:creationId xmlns:a16="http://schemas.microsoft.com/office/drawing/2014/main" id="{C4E8573D-5131-16D0-95B5-61972D71BFA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5" name="Freeform 905">
                <a:extLst>
                  <a:ext uri="{FF2B5EF4-FFF2-40B4-BE49-F238E27FC236}">
                    <a16:creationId xmlns:a16="http://schemas.microsoft.com/office/drawing/2014/main" id="{7AE53D5A-09AC-C56B-ED19-E851ECA94D5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6" name="Freeform 906">
                <a:extLst>
                  <a:ext uri="{FF2B5EF4-FFF2-40B4-BE49-F238E27FC236}">
                    <a16:creationId xmlns:a16="http://schemas.microsoft.com/office/drawing/2014/main" id="{CE246648-5108-BD89-EE5D-F3D873482BE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7" name="Freeform 907">
                <a:extLst>
                  <a:ext uri="{FF2B5EF4-FFF2-40B4-BE49-F238E27FC236}">
                    <a16:creationId xmlns:a16="http://schemas.microsoft.com/office/drawing/2014/main" id="{07A0FB2D-A9D3-268A-906A-EF727E4FF8C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8" name="Freeform 908">
                <a:extLst>
                  <a:ext uri="{FF2B5EF4-FFF2-40B4-BE49-F238E27FC236}">
                    <a16:creationId xmlns:a16="http://schemas.microsoft.com/office/drawing/2014/main" id="{6529C51D-E436-D5D3-411E-FA860CAC63F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" name="Freeform 909">
                <a:extLst>
                  <a:ext uri="{FF2B5EF4-FFF2-40B4-BE49-F238E27FC236}">
                    <a16:creationId xmlns:a16="http://schemas.microsoft.com/office/drawing/2014/main" id="{97A43E3F-605C-9509-2A64-FD215D0205C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0" name="Freeform 910">
                <a:extLst>
                  <a:ext uri="{FF2B5EF4-FFF2-40B4-BE49-F238E27FC236}">
                    <a16:creationId xmlns:a16="http://schemas.microsoft.com/office/drawing/2014/main" id="{228F79DB-7381-A43A-E2CF-634EA5268D9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1" name="Freeform 911">
                <a:extLst>
                  <a:ext uri="{FF2B5EF4-FFF2-40B4-BE49-F238E27FC236}">
                    <a16:creationId xmlns:a16="http://schemas.microsoft.com/office/drawing/2014/main" id="{A9FBA246-2667-7360-E579-3952D36C59A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2" name="Freeform 912">
                <a:extLst>
                  <a:ext uri="{FF2B5EF4-FFF2-40B4-BE49-F238E27FC236}">
                    <a16:creationId xmlns:a16="http://schemas.microsoft.com/office/drawing/2014/main" id="{D0EAFFDF-B4F9-CE46-1FA0-340A65B2D06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3" name="Freeform 913">
                <a:extLst>
                  <a:ext uri="{FF2B5EF4-FFF2-40B4-BE49-F238E27FC236}">
                    <a16:creationId xmlns:a16="http://schemas.microsoft.com/office/drawing/2014/main" id="{503263C1-B143-A2D9-E8E3-C4A24DCD458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4" name="Freeform 914">
                <a:extLst>
                  <a:ext uri="{FF2B5EF4-FFF2-40B4-BE49-F238E27FC236}">
                    <a16:creationId xmlns:a16="http://schemas.microsoft.com/office/drawing/2014/main" id="{848B9F53-2864-403E-1678-3C023DBF572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5" name="Freeform 915">
                <a:extLst>
                  <a:ext uri="{FF2B5EF4-FFF2-40B4-BE49-F238E27FC236}">
                    <a16:creationId xmlns:a16="http://schemas.microsoft.com/office/drawing/2014/main" id="{F9DADD81-2FEE-2D8B-6D87-35C19548849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6" name="Freeform 916">
                <a:extLst>
                  <a:ext uri="{FF2B5EF4-FFF2-40B4-BE49-F238E27FC236}">
                    <a16:creationId xmlns:a16="http://schemas.microsoft.com/office/drawing/2014/main" id="{6B4218A4-E5DD-D633-1044-94087F3E35B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7" name="Freeform 917">
                <a:extLst>
                  <a:ext uri="{FF2B5EF4-FFF2-40B4-BE49-F238E27FC236}">
                    <a16:creationId xmlns:a16="http://schemas.microsoft.com/office/drawing/2014/main" id="{716E05AC-2CC4-8A10-6EA5-E3B0A3A7475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8" name="Freeform 918">
                <a:extLst>
                  <a:ext uri="{FF2B5EF4-FFF2-40B4-BE49-F238E27FC236}">
                    <a16:creationId xmlns:a16="http://schemas.microsoft.com/office/drawing/2014/main" id="{8471569E-0E8F-50E0-1C8F-5BC3F2FFE25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9" name="Freeform 919">
                <a:extLst>
                  <a:ext uri="{FF2B5EF4-FFF2-40B4-BE49-F238E27FC236}">
                    <a16:creationId xmlns:a16="http://schemas.microsoft.com/office/drawing/2014/main" id="{A56D58CF-FDA9-48F4-0B9D-17465FE028F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" name="Freeform 920">
                <a:extLst>
                  <a:ext uri="{FF2B5EF4-FFF2-40B4-BE49-F238E27FC236}">
                    <a16:creationId xmlns:a16="http://schemas.microsoft.com/office/drawing/2014/main" id="{419F47A2-2BDC-D814-D0C6-E80B4334474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" name="Freeform 921">
                <a:extLst>
                  <a:ext uri="{FF2B5EF4-FFF2-40B4-BE49-F238E27FC236}">
                    <a16:creationId xmlns:a16="http://schemas.microsoft.com/office/drawing/2014/main" id="{94A5DACD-7F90-FB41-7FF5-FA40A085DF0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2" name="Freeform 922">
                <a:extLst>
                  <a:ext uri="{FF2B5EF4-FFF2-40B4-BE49-F238E27FC236}">
                    <a16:creationId xmlns:a16="http://schemas.microsoft.com/office/drawing/2014/main" id="{4CBAFBA3-E919-9956-B1B8-5F66E63370A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3" name="Freeform 923">
                <a:extLst>
                  <a:ext uri="{FF2B5EF4-FFF2-40B4-BE49-F238E27FC236}">
                    <a16:creationId xmlns:a16="http://schemas.microsoft.com/office/drawing/2014/main" id="{449B5B1F-A459-CBE9-EC14-720EE0AA81C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4" name="Freeform 924">
                <a:extLst>
                  <a:ext uri="{FF2B5EF4-FFF2-40B4-BE49-F238E27FC236}">
                    <a16:creationId xmlns:a16="http://schemas.microsoft.com/office/drawing/2014/main" id="{E98FB4F5-9183-DF2F-891C-6F1DC0D84BE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5" name="Freeform 925">
                <a:extLst>
                  <a:ext uri="{FF2B5EF4-FFF2-40B4-BE49-F238E27FC236}">
                    <a16:creationId xmlns:a16="http://schemas.microsoft.com/office/drawing/2014/main" id="{12AC4A1C-491B-6ABB-37F0-81641899559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6" name="Freeform 926">
                <a:extLst>
                  <a:ext uri="{FF2B5EF4-FFF2-40B4-BE49-F238E27FC236}">
                    <a16:creationId xmlns:a16="http://schemas.microsoft.com/office/drawing/2014/main" id="{F966292B-B378-2EA2-AB89-11E126E499E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7" name="Freeform 927">
                <a:extLst>
                  <a:ext uri="{FF2B5EF4-FFF2-40B4-BE49-F238E27FC236}">
                    <a16:creationId xmlns:a16="http://schemas.microsoft.com/office/drawing/2014/main" id="{625BE755-B8C1-24A8-7F5E-BCCD7F1B026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8" name="Freeform 928">
                <a:extLst>
                  <a:ext uri="{FF2B5EF4-FFF2-40B4-BE49-F238E27FC236}">
                    <a16:creationId xmlns:a16="http://schemas.microsoft.com/office/drawing/2014/main" id="{29869953-ED94-E85D-D002-E4B8CF36902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9" name="Freeform 929">
                <a:extLst>
                  <a:ext uri="{FF2B5EF4-FFF2-40B4-BE49-F238E27FC236}">
                    <a16:creationId xmlns:a16="http://schemas.microsoft.com/office/drawing/2014/main" id="{EA7329A6-551B-FE76-79A9-05E32A334B5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0" name="Freeform 930">
                <a:extLst>
                  <a:ext uri="{FF2B5EF4-FFF2-40B4-BE49-F238E27FC236}">
                    <a16:creationId xmlns:a16="http://schemas.microsoft.com/office/drawing/2014/main" id="{3F1EF014-DD83-CE32-AE64-292F31596F8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1" name="Freeform 931">
                <a:extLst>
                  <a:ext uri="{FF2B5EF4-FFF2-40B4-BE49-F238E27FC236}">
                    <a16:creationId xmlns:a16="http://schemas.microsoft.com/office/drawing/2014/main" id="{008BDF24-66FB-6506-9ABA-98B6FC21FA7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2" name="Freeform 932">
                <a:extLst>
                  <a:ext uri="{FF2B5EF4-FFF2-40B4-BE49-F238E27FC236}">
                    <a16:creationId xmlns:a16="http://schemas.microsoft.com/office/drawing/2014/main" id="{4207D932-67CF-0F11-DFFF-679928AB2D3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3" name="Freeform 933">
                <a:extLst>
                  <a:ext uri="{FF2B5EF4-FFF2-40B4-BE49-F238E27FC236}">
                    <a16:creationId xmlns:a16="http://schemas.microsoft.com/office/drawing/2014/main" id="{9CA6DFF9-945C-E68B-77CB-6D7850A2E4A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4" name="Freeform 934">
                <a:extLst>
                  <a:ext uri="{FF2B5EF4-FFF2-40B4-BE49-F238E27FC236}">
                    <a16:creationId xmlns:a16="http://schemas.microsoft.com/office/drawing/2014/main" id="{52FE7518-EF2E-48FC-7002-3371C1F03A3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5" name="Freeform 935">
                <a:extLst>
                  <a:ext uri="{FF2B5EF4-FFF2-40B4-BE49-F238E27FC236}">
                    <a16:creationId xmlns:a16="http://schemas.microsoft.com/office/drawing/2014/main" id="{7EA6E5CB-B836-E1A6-BDB0-5D9B2CE8042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6" name="Freeform 936">
                <a:extLst>
                  <a:ext uri="{FF2B5EF4-FFF2-40B4-BE49-F238E27FC236}">
                    <a16:creationId xmlns:a16="http://schemas.microsoft.com/office/drawing/2014/main" id="{3B470EA0-17FF-7EBD-F59A-0A1614991A5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7" name="Freeform 937">
                <a:extLst>
                  <a:ext uri="{FF2B5EF4-FFF2-40B4-BE49-F238E27FC236}">
                    <a16:creationId xmlns:a16="http://schemas.microsoft.com/office/drawing/2014/main" id="{948BC5DA-5899-5AA1-1A5E-9114085C1E4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8" name="Freeform 938">
                <a:extLst>
                  <a:ext uri="{FF2B5EF4-FFF2-40B4-BE49-F238E27FC236}">
                    <a16:creationId xmlns:a16="http://schemas.microsoft.com/office/drawing/2014/main" id="{4233B83D-9687-CBA6-FFB3-86ADD1923A5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9" name="Freeform 939">
                <a:extLst>
                  <a:ext uri="{FF2B5EF4-FFF2-40B4-BE49-F238E27FC236}">
                    <a16:creationId xmlns:a16="http://schemas.microsoft.com/office/drawing/2014/main" id="{0A335B20-942B-7429-2924-203ADA7B1B1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0" name="Freeform 940">
                <a:extLst>
                  <a:ext uri="{FF2B5EF4-FFF2-40B4-BE49-F238E27FC236}">
                    <a16:creationId xmlns:a16="http://schemas.microsoft.com/office/drawing/2014/main" id="{19836D60-F31D-1E95-1DA5-CA26540FB97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1" name="Freeform 941">
                <a:extLst>
                  <a:ext uri="{FF2B5EF4-FFF2-40B4-BE49-F238E27FC236}">
                    <a16:creationId xmlns:a16="http://schemas.microsoft.com/office/drawing/2014/main" id="{9034A5B2-E951-08C6-D1D5-40B91EEDCED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2" name="Freeform 942">
                <a:extLst>
                  <a:ext uri="{FF2B5EF4-FFF2-40B4-BE49-F238E27FC236}">
                    <a16:creationId xmlns:a16="http://schemas.microsoft.com/office/drawing/2014/main" id="{F14AF39F-351F-B876-35EE-1FF7AEAC69A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3" name="Freeform 943">
                <a:extLst>
                  <a:ext uri="{FF2B5EF4-FFF2-40B4-BE49-F238E27FC236}">
                    <a16:creationId xmlns:a16="http://schemas.microsoft.com/office/drawing/2014/main" id="{B7281F8C-435D-5612-B70A-D66A9044E36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4" name="Freeform 944">
                <a:extLst>
                  <a:ext uri="{FF2B5EF4-FFF2-40B4-BE49-F238E27FC236}">
                    <a16:creationId xmlns:a16="http://schemas.microsoft.com/office/drawing/2014/main" id="{9FA5AF0A-2F8C-F89C-23E7-CB8E8D4BD53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5" name="Freeform 945">
                <a:extLst>
                  <a:ext uri="{FF2B5EF4-FFF2-40B4-BE49-F238E27FC236}">
                    <a16:creationId xmlns:a16="http://schemas.microsoft.com/office/drawing/2014/main" id="{8F6BFFE8-DA77-33C2-37E5-DB714DC41EA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6" name="Freeform 946">
                <a:extLst>
                  <a:ext uri="{FF2B5EF4-FFF2-40B4-BE49-F238E27FC236}">
                    <a16:creationId xmlns:a16="http://schemas.microsoft.com/office/drawing/2014/main" id="{48D30317-6C3B-4A1A-28C9-A92FE8AF278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7" name="Freeform 947">
                <a:extLst>
                  <a:ext uri="{FF2B5EF4-FFF2-40B4-BE49-F238E27FC236}">
                    <a16:creationId xmlns:a16="http://schemas.microsoft.com/office/drawing/2014/main" id="{1F614166-B92E-009A-8BCA-9820692840D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8" name="Freeform 948">
                <a:extLst>
                  <a:ext uri="{FF2B5EF4-FFF2-40B4-BE49-F238E27FC236}">
                    <a16:creationId xmlns:a16="http://schemas.microsoft.com/office/drawing/2014/main" id="{7D00A816-52B1-AA77-EF27-CCDBD694AAB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9" name="Freeform 949">
                <a:extLst>
                  <a:ext uri="{FF2B5EF4-FFF2-40B4-BE49-F238E27FC236}">
                    <a16:creationId xmlns:a16="http://schemas.microsoft.com/office/drawing/2014/main" id="{ABDD9E3E-BDD8-78C5-63C4-1BF4CF17AE2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0" name="Freeform 950">
                <a:extLst>
                  <a:ext uri="{FF2B5EF4-FFF2-40B4-BE49-F238E27FC236}">
                    <a16:creationId xmlns:a16="http://schemas.microsoft.com/office/drawing/2014/main" id="{9E6867FF-800E-94DD-5F22-3E1F2FCF23A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1" name="Freeform 951">
                <a:extLst>
                  <a:ext uri="{FF2B5EF4-FFF2-40B4-BE49-F238E27FC236}">
                    <a16:creationId xmlns:a16="http://schemas.microsoft.com/office/drawing/2014/main" id="{10136E78-50EA-6B0C-775E-33327C4B29A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2" name="Freeform 952">
                <a:extLst>
                  <a:ext uri="{FF2B5EF4-FFF2-40B4-BE49-F238E27FC236}">
                    <a16:creationId xmlns:a16="http://schemas.microsoft.com/office/drawing/2014/main" id="{6275181B-AFAE-DB6C-F0FB-4690E26EFE7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3" name="Freeform 953">
                <a:extLst>
                  <a:ext uri="{FF2B5EF4-FFF2-40B4-BE49-F238E27FC236}">
                    <a16:creationId xmlns:a16="http://schemas.microsoft.com/office/drawing/2014/main" id="{C2FC8692-435A-E5B7-A9A0-69E109C781E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4" name="Freeform 954">
                <a:extLst>
                  <a:ext uri="{FF2B5EF4-FFF2-40B4-BE49-F238E27FC236}">
                    <a16:creationId xmlns:a16="http://schemas.microsoft.com/office/drawing/2014/main" id="{B2C3541F-A999-43CB-E2C8-B117D59EDE7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5" name="Freeform 955">
                <a:extLst>
                  <a:ext uri="{FF2B5EF4-FFF2-40B4-BE49-F238E27FC236}">
                    <a16:creationId xmlns:a16="http://schemas.microsoft.com/office/drawing/2014/main" id="{FFA540EF-9856-2109-ED67-59BC7592B80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6" name="Freeform 956">
                <a:extLst>
                  <a:ext uri="{FF2B5EF4-FFF2-40B4-BE49-F238E27FC236}">
                    <a16:creationId xmlns:a16="http://schemas.microsoft.com/office/drawing/2014/main" id="{219140A9-24D1-7A75-B61F-5EE0998F921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7" name="Freeform 957">
                <a:extLst>
                  <a:ext uri="{FF2B5EF4-FFF2-40B4-BE49-F238E27FC236}">
                    <a16:creationId xmlns:a16="http://schemas.microsoft.com/office/drawing/2014/main" id="{B62F30BC-851B-ECBE-F251-8D80AF24F5A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8" name="Freeform 958">
                <a:extLst>
                  <a:ext uri="{FF2B5EF4-FFF2-40B4-BE49-F238E27FC236}">
                    <a16:creationId xmlns:a16="http://schemas.microsoft.com/office/drawing/2014/main" id="{D0B9B25A-5895-471D-1FFC-70F73156065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9" name="Freeform 959">
                <a:extLst>
                  <a:ext uri="{FF2B5EF4-FFF2-40B4-BE49-F238E27FC236}">
                    <a16:creationId xmlns:a16="http://schemas.microsoft.com/office/drawing/2014/main" id="{555AFF7B-0910-5897-AD0F-CBBEA939210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0" name="Freeform 960">
                <a:extLst>
                  <a:ext uri="{FF2B5EF4-FFF2-40B4-BE49-F238E27FC236}">
                    <a16:creationId xmlns:a16="http://schemas.microsoft.com/office/drawing/2014/main" id="{D93AE7DF-DBE7-FFC9-4D9F-5C8FD7C4BC9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1" name="Freeform 961">
                <a:extLst>
                  <a:ext uri="{FF2B5EF4-FFF2-40B4-BE49-F238E27FC236}">
                    <a16:creationId xmlns:a16="http://schemas.microsoft.com/office/drawing/2014/main" id="{F18ED658-3782-0125-F8BD-40794DA4954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2" name="Freeform 962">
                <a:extLst>
                  <a:ext uri="{FF2B5EF4-FFF2-40B4-BE49-F238E27FC236}">
                    <a16:creationId xmlns:a16="http://schemas.microsoft.com/office/drawing/2014/main" id="{D065931A-DB6C-4FB3-3C07-8D09552328F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3" name="Freeform 963">
                <a:extLst>
                  <a:ext uri="{FF2B5EF4-FFF2-40B4-BE49-F238E27FC236}">
                    <a16:creationId xmlns:a16="http://schemas.microsoft.com/office/drawing/2014/main" id="{31C38DB1-2E80-690A-AB62-30F5E2A7B77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5" name="Freeform 964">
                <a:extLst>
                  <a:ext uri="{FF2B5EF4-FFF2-40B4-BE49-F238E27FC236}">
                    <a16:creationId xmlns:a16="http://schemas.microsoft.com/office/drawing/2014/main" id="{F7933CE0-6377-E028-DD47-63E2C07B4EF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6" name="Freeform 965">
                <a:extLst>
                  <a:ext uri="{FF2B5EF4-FFF2-40B4-BE49-F238E27FC236}">
                    <a16:creationId xmlns:a16="http://schemas.microsoft.com/office/drawing/2014/main" id="{CD771D50-B96D-0647-FF38-19D477AAF03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7" name="Freeform 966">
                <a:extLst>
                  <a:ext uri="{FF2B5EF4-FFF2-40B4-BE49-F238E27FC236}">
                    <a16:creationId xmlns:a16="http://schemas.microsoft.com/office/drawing/2014/main" id="{62C8314A-DC80-4C6D-BA5D-48B6FA0A509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8" name="Freeform 967">
                <a:extLst>
                  <a:ext uri="{FF2B5EF4-FFF2-40B4-BE49-F238E27FC236}">
                    <a16:creationId xmlns:a16="http://schemas.microsoft.com/office/drawing/2014/main" id="{B4C60AA5-706F-8CC5-0D9D-EB0534C9618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9" name="Freeform 968">
                <a:extLst>
                  <a:ext uri="{FF2B5EF4-FFF2-40B4-BE49-F238E27FC236}">
                    <a16:creationId xmlns:a16="http://schemas.microsoft.com/office/drawing/2014/main" id="{86BED821-EA69-467E-082E-8C289E29F93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0" name="Freeform 969">
                <a:extLst>
                  <a:ext uri="{FF2B5EF4-FFF2-40B4-BE49-F238E27FC236}">
                    <a16:creationId xmlns:a16="http://schemas.microsoft.com/office/drawing/2014/main" id="{63991D64-ED79-887A-C490-A6B3F9FE7C2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1" name="Freeform 970">
                <a:extLst>
                  <a:ext uri="{FF2B5EF4-FFF2-40B4-BE49-F238E27FC236}">
                    <a16:creationId xmlns:a16="http://schemas.microsoft.com/office/drawing/2014/main" id="{1431F8FD-91CE-A9BA-78DB-B81F739D7A0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2" name="Freeform 971">
                <a:extLst>
                  <a:ext uri="{FF2B5EF4-FFF2-40B4-BE49-F238E27FC236}">
                    <a16:creationId xmlns:a16="http://schemas.microsoft.com/office/drawing/2014/main" id="{A39966C0-2B85-8447-EEFB-9B8345540C9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3" name="Freeform 972">
                <a:extLst>
                  <a:ext uri="{FF2B5EF4-FFF2-40B4-BE49-F238E27FC236}">
                    <a16:creationId xmlns:a16="http://schemas.microsoft.com/office/drawing/2014/main" id="{A7129BAD-8083-AF73-3939-33160236A45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4" name="Freeform 973">
                <a:extLst>
                  <a:ext uri="{FF2B5EF4-FFF2-40B4-BE49-F238E27FC236}">
                    <a16:creationId xmlns:a16="http://schemas.microsoft.com/office/drawing/2014/main" id="{2423F554-7151-A665-4596-F6CA3D89A8B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5" name="Freeform 974">
                <a:extLst>
                  <a:ext uri="{FF2B5EF4-FFF2-40B4-BE49-F238E27FC236}">
                    <a16:creationId xmlns:a16="http://schemas.microsoft.com/office/drawing/2014/main" id="{352B1B3D-CDEE-2F81-A77E-22F272A447F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6" name="Freeform 975">
                <a:extLst>
                  <a:ext uri="{FF2B5EF4-FFF2-40B4-BE49-F238E27FC236}">
                    <a16:creationId xmlns:a16="http://schemas.microsoft.com/office/drawing/2014/main" id="{81E963F9-1486-4AD9-A51D-1AD9BCFB20D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7" name="Freeform 976">
                <a:extLst>
                  <a:ext uri="{FF2B5EF4-FFF2-40B4-BE49-F238E27FC236}">
                    <a16:creationId xmlns:a16="http://schemas.microsoft.com/office/drawing/2014/main" id="{C2937573-0B69-E049-CBF5-7AD8A1BBBAA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8" name="Freeform 977">
                <a:extLst>
                  <a:ext uri="{FF2B5EF4-FFF2-40B4-BE49-F238E27FC236}">
                    <a16:creationId xmlns:a16="http://schemas.microsoft.com/office/drawing/2014/main" id="{569AD1DF-35F6-26E1-CDCD-C34E3DCD6D2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9" name="Freeform 978">
                <a:extLst>
                  <a:ext uri="{FF2B5EF4-FFF2-40B4-BE49-F238E27FC236}">
                    <a16:creationId xmlns:a16="http://schemas.microsoft.com/office/drawing/2014/main" id="{D0E4F83A-6840-626D-EFAA-FCD85F14CCC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0" name="Freeform 979">
                <a:extLst>
                  <a:ext uri="{FF2B5EF4-FFF2-40B4-BE49-F238E27FC236}">
                    <a16:creationId xmlns:a16="http://schemas.microsoft.com/office/drawing/2014/main" id="{6DF17971-1444-0144-7220-335E860EC37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1" name="Freeform 980">
                <a:extLst>
                  <a:ext uri="{FF2B5EF4-FFF2-40B4-BE49-F238E27FC236}">
                    <a16:creationId xmlns:a16="http://schemas.microsoft.com/office/drawing/2014/main" id="{3EF2BEBE-C8DC-8C75-D3CC-9CADBF5BA63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2" name="Freeform 981">
                <a:extLst>
                  <a:ext uri="{FF2B5EF4-FFF2-40B4-BE49-F238E27FC236}">
                    <a16:creationId xmlns:a16="http://schemas.microsoft.com/office/drawing/2014/main" id="{D3FA56C2-8B86-AC86-0E9D-B92612E349B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3" name="Freeform 982">
                <a:extLst>
                  <a:ext uri="{FF2B5EF4-FFF2-40B4-BE49-F238E27FC236}">
                    <a16:creationId xmlns:a16="http://schemas.microsoft.com/office/drawing/2014/main" id="{8874E7AF-27B5-BBE6-FA3A-659530D8A16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4" name="Freeform 983">
                <a:extLst>
                  <a:ext uri="{FF2B5EF4-FFF2-40B4-BE49-F238E27FC236}">
                    <a16:creationId xmlns:a16="http://schemas.microsoft.com/office/drawing/2014/main" id="{DCD134B9-79EC-5CC7-3C53-92CAD929B05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5" name="Freeform 984">
                <a:extLst>
                  <a:ext uri="{FF2B5EF4-FFF2-40B4-BE49-F238E27FC236}">
                    <a16:creationId xmlns:a16="http://schemas.microsoft.com/office/drawing/2014/main" id="{CFC1D626-3B40-B1E4-4B3B-B6FCA639565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6" name="Freeform 985">
                <a:extLst>
                  <a:ext uri="{FF2B5EF4-FFF2-40B4-BE49-F238E27FC236}">
                    <a16:creationId xmlns:a16="http://schemas.microsoft.com/office/drawing/2014/main" id="{8FA1698B-F3A9-168F-B3FD-8DDD9E15E2E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7" name="Freeform 986">
                <a:extLst>
                  <a:ext uri="{FF2B5EF4-FFF2-40B4-BE49-F238E27FC236}">
                    <a16:creationId xmlns:a16="http://schemas.microsoft.com/office/drawing/2014/main" id="{EAEC5C4B-E0B7-9474-C5A6-68271F3E977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" name="Freeform 987">
                <a:extLst>
                  <a:ext uri="{FF2B5EF4-FFF2-40B4-BE49-F238E27FC236}">
                    <a16:creationId xmlns:a16="http://schemas.microsoft.com/office/drawing/2014/main" id="{292DF250-E61A-8F38-D718-88FC2DBF71F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9" name="Freeform 988">
                <a:extLst>
                  <a:ext uri="{FF2B5EF4-FFF2-40B4-BE49-F238E27FC236}">
                    <a16:creationId xmlns:a16="http://schemas.microsoft.com/office/drawing/2014/main" id="{4A313ECE-314E-617F-C857-0C8E9075CE6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0" name="Freeform 989">
                <a:extLst>
                  <a:ext uri="{FF2B5EF4-FFF2-40B4-BE49-F238E27FC236}">
                    <a16:creationId xmlns:a16="http://schemas.microsoft.com/office/drawing/2014/main" id="{6B468649-5384-B758-34CB-C1E54C12724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1" name="Freeform 990">
                <a:extLst>
                  <a:ext uri="{FF2B5EF4-FFF2-40B4-BE49-F238E27FC236}">
                    <a16:creationId xmlns:a16="http://schemas.microsoft.com/office/drawing/2014/main" id="{91D894A5-43DE-AE08-B62E-F1E9FBE7BFC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2" name="Freeform 991">
                <a:extLst>
                  <a:ext uri="{FF2B5EF4-FFF2-40B4-BE49-F238E27FC236}">
                    <a16:creationId xmlns:a16="http://schemas.microsoft.com/office/drawing/2014/main" id="{CE4CE13C-B6E3-74EA-D05E-44127801D17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3" name="Freeform 992">
                <a:extLst>
                  <a:ext uri="{FF2B5EF4-FFF2-40B4-BE49-F238E27FC236}">
                    <a16:creationId xmlns:a16="http://schemas.microsoft.com/office/drawing/2014/main" id="{81E90FA2-F4E5-5FBE-97E7-A226ED5C3B9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5" name="Group 9">
              <a:extLst>
                <a:ext uri="{FF2B5EF4-FFF2-40B4-BE49-F238E27FC236}">
                  <a16:creationId xmlns:a16="http://schemas.microsoft.com/office/drawing/2014/main" id="{5DE4945A-1FCF-04A0-2BCF-0FBBA9399185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6" name="Freeform 888">
                <a:extLst>
                  <a:ext uri="{FF2B5EF4-FFF2-40B4-BE49-F238E27FC236}">
                    <a16:creationId xmlns:a16="http://schemas.microsoft.com/office/drawing/2014/main" id="{85B7F9FC-69F5-6496-11ED-B17405BFA7C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" name="Freeform 889">
                <a:extLst>
                  <a:ext uri="{FF2B5EF4-FFF2-40B4-BE49-F238E27FC236}">
                    <a16:creationId xmlns:a16="http://schemas.microsoft.com/office/drawing/2014/main" id="{9F5A0F19-13AE-BF02-45F7-67EA2031260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" name="Freeform 890">
                <a:extLst>
                  <a:ext uri="{FF2B5EF4-FFF2-40B4-BE49-F238E27FC236}">
                    <a16:creationId xmlns:a16="http://schemas.microsoft.com/office/drawing/2014/main" id="{284D622D-8E25-3017-267E-CD5429F8AFD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" name="Freeform 891">
                <a:extLst>
                  <a:ext uri="{FF2B5EF4-FFF2-40B4-BE49-F238E27FC236}">
                    <a16:creationId xmlns:a16="http://schemas.microsoft.com/office/drawing/2014/main" id="{B8A1137B-AF91-4DDA-859D-E19C7A21A0A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" name="Freeform 892">
                <a:extLst>
                  <a:ext uri="{FF2B5EF4-FFF2-40B4-BE49-F238E27FC236}">
                    <a16:creationId xmlns:a16="http://schemas.microsoft.com/office/drawing/2014/main" id="{CB99F358-385E-1275-69FC-5DDB288B826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" name="Freeform 893">
                <a:extLst>
                  <a:ext uri="{FF2B5EF4-FFF2-40B4-BE49-F238E27FC236}">
                    <a16:creationId xmlns:a16="http://schemas.microsoft.com/office/drawing/2014/main" id="{9E3D5679-AB88-753A-122E-92CDC6D856E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" name="Freeform 894">
                <a:extLst>
                  <a:ext uri="{FF2B5EF4-FFF2-40B4-BE49-F238E27FC236}">
                    <a16:creationId xmlns:a16="http://schemas.microsoft.com/office/drawing/2014/main" id="{7EF892A4-4455-22B6-8684-F14E666E6C9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" name="Freeform 895">
                <a:extLst>
                  <a:ext uri="{FF2B5EF4-FFF2-40B4-BE49-F238E27FC236}">
                    <a16:creationId xmlns:a16="http://schemas.microsoft.com/office/drawing/2014/main" id="{CF5318E6-8632-4060-59B4-3F18524B934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" name="Freeform 896">
                <a:extLst>
                  <a:ext uri="{FF2B5EF4-FFF2-40B4-BE49-F238E27FC236}">
                    <a16:creationId xmlns:a16="http://schemas.microsoft.com/office/drawing/2014/main" id="{9C5510AF-F21C-4956-9973-145DAAC904E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" name="Freeform 897">
                <a:extLst>
                  <a:ext uri="{FF2B5EF4-FFF2-40B4-BE49-F238E27FC236}">
                    <a16:creationId xmlns:a16="http://schemas.microsoft.com/office/drawing/2014/main" id="{46D96B08-4B18-0DC6-4CF6-1A1FA0A934C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" name="Freeform 898">
                <a:extLst>
                  <a:ext uri="{FF2B5EF4-FFF2-40B4-BE49-F238E27FC236}">
                    <a16:creationId xmlns:a16="http://schemas.microsoft.com/office/drawing/2014/main" id="{1755317F-D399-4586-A2E0-E55818ACE75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" name="Freeform 899">
                <a:extLst>
                  <a:ext uri="{FF2B5EF4-FFF2-40B4-BE49-F238E27FC236}">
                    <a16:creationId xmlns:a16="http://schemas.microsoft.com/office/drawing/2014/main" id="{20361730-A02D-D997-71B1-653C2301091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" name="Freeform 900">
                <a:extLst>
                  <a:ext uri="{FF2B5EF4-FFF2-40B4-BE49-F238E27FC236}">
                    <a16:creationId xmlns:a16="http://schemas.microsoft.com/office/drawing/2014/main" id="{E8FE9D75-54A6-0692-B323-8C5EF8B0AE3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" name="Freeform 901">
                <a:extLst>
                  <a:ext uri="{FF2B5EF4-FFF2-40B4-BE49-F238E27FC236}">
                    <a16:creationId xmlns:a16="http://schemas.microsoft.com/office/drawing/2014/main" id="{F8529E4C-AB9A-3C91-6442-6F39AA28B9D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" name="Freeform 902">
                <a:extLst>
                  <a:ext uri="{FF2B5EF4-FFF2-40B4-BE49-F238E27FC236}">
                    <a16:creationId xmlns:a16="http://schemas.microsoft.com/office/drawing/2014/main" id="{5FDA9E81-68F5-25FB-8464-9FFEFA757D0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" name="Freeform 903">
                <a:extLst>
                  <a:ext uri="{FF2B5EF4-FFF2-40B4-BE49-F238E27FC236}">
                    <a16:creationId xmlns:a16="http://schemas.microsoft.com/office/drawing/2014/main" id="{E43B51A6-719F-640B-B4AE-8B3E5767AF4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" name="Freeform 904">
                <a:extLst>
                  <a:ext uri="{FF2B5EF4-FFF2-40B4-BE49-F238E27FC236}">
                    <a16:creationId xmlns:a16="http://schemas.microsoft.com/office/drawing/2014/main" id="{008293B9-2419-7CCC-316B-BB5D55B50BE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" name="Freeform 905">
                <a:extLst>
                  <a:ext uri="{FF2B5EF4-FFF2-40B4-BE49-F238E27FC236}">
                    <a16:creationId xmlns:a16="http://schemas.microsoft.com/office/drawing/2014/main" id="{E325EAB6-E2B3-841F-CB87-1F029028B76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" name="Freeform 906">
                <a:extLst>
                  <a:ext uri="{FF2B5EF4-FFF2-40B4-BE49-F238E27FC236}">
                    <a16:creationId xmlns:a16="http://schemas.microsoft.com/office/drawing/2014/main" id="{82EEA757-CED1-58A9-96F8-FC3C7CC90BE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" name="Freeform 907">
                <a:extLst>
                  <a:ext uri="{FF2B5EF4-FFF2-40B4-BE49-F238E27FC236}">
                    <a16:creationId xmlns:a16="http://schemas.microsoft.com/office/drawing/2014/main" id="{020CE918-A9CE-3BD0-11E1-4FE7DB76D90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" name="Freeform 908">
                <a:extLst>
                  <a:ext uri="{FF2B5EF4-FFF2-40B4-BE49-F238E27FC236}">
                    <a16:creationId xmlns:a16="http://schemas.microsoft.com/office/drawing/2014/main" id="{15BA6BCA-8A4E-6962-0EF3-45CD5BD7F2F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" name="Freeform 909">
                <a:extLst>
                  <a:ext uri="{FF2B5EF4-FFF2-40B4-BE49-F238E27FC236}">
                    <a16:creationId xmlns:a16="http://schemas.microsoft.com/office/drawing/2014/main" id="{C3D4C27A-233A-15EF-C5A4-CB5BCD029C0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" name="Freeform 910">
                <a:extLst>
                  <a:ext uri="{FF2B5EF4-FFF2-40B4-BE49-F238E27FC236}">
                    <a16:creationId xmlns:a16="http://schemas.microsoft.com/office/drawing/2014/main" id="{D2D3992A-8965-FA27-5E5F-E9C82B54CF8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" name="Freeform 911">
                <a:extLst>
                  <a:ext uri="{FF2B5EF4-FFF2-40B4-BE49-F238E27FC236}">
                    <a16:creationId xmlns:a16="http://schemas.microsoft.com/office/drawing/2014/main" id="{C306DFEC-0CC1-00A7-751E-9A17237B315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" name="Freeform 912">
                <a:extLst>
                  <a:ext uri="{FF2B5EF4-FFF2-40B4-BE49-F238E27FC236}">
                    <a16:creationId xmlns:a16="http://schemas.microsoft.com/office/drawing/2014/main" id="{FAE27A52-98BF-C425-7354-0742129F945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" name="Freeform 913">
                <a:extLst>
                  <a:ext uri="{FF2B5EF4-FFF2-40B4-BE49-F238E27FC236}">
                    <a16:creationId xmlns:a16="http://schemas.microsoft.com/office/drawing/2014/main" id="{7E828603-BA9C-9356-9DCC-26F3049DF66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" name="Freeform 914">
                <a:extLst>
                  <a:ext uri="{FF2B5EF4-FFF2-40B4-BE49-F238E27FC236}">
                    <a16:creationId xmlns:a16="http://schemas.microsoft.com/office/drawing/2014/main" id="{20505912-686E-1C8E-AF3E-94DC2F7B34C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" name="Freeform 915">
                <a:extLst>
                  <a:ext uri="{FF2B5EF4-FFF2-40B4-BE49-F238E27FC236}">
                    <a16:creationId xmlns:a16="http://schemas.microsoft.com/office/drawing/2014/main" id="{115A4B4C-439F-00B8-93AD-B91BFD14882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" name="Freeform 916">
                <a:extLst>
                  <a:ext uri="{FF2B5EF4-FFF2-40B4-BE49-F238E27FC236}">
                    <a16:creationId xmlns:a16="http://schemas.microsoft.com/office/drawing/2014/main" id="{BB38F8EB-BBB3-FE06-6082-0B8FE1F4D53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" name="Freeform 917">
                <a:extLst>
                  <a:ext uri="{FF2B5EF4-FFF2-40B4-BE49-F238E27FC236}">
                    <a16:creationId xmlns:a16="http://schemas.microsoft.com/office/drawing/2014/main" id="{DF59506D-DD02-1647-DAA5-E2F73E4ADB3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" name="Freeform 918">
                <a:extLst>
                  <a:ext uri="{FF2B5EF4-FFF2-40B4-BE49-F238E27FC236}">
                    <a16:creationId xmlns:a16="http://schemas.microsoft.com/office/drawing/2014/main" id="{121E658A-2365-77E3-72F4-DBD68319893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" name="Freeform 919">
                <a:extLst>
                  <a:ext uri="{FF2B5EF4-FFF2-40B4-BE49-F238E27FC236}">
                    <a16:creationId xmlns:a16="http://schemas.microsoft.com/office/drawing/2014/main" id="{A6CC50B1-04D7-DEF2-60DE-E9C2F610277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" name="Freeform 920">
                <a:extLst>
                  <a:ext uri="{FF2B5EF4-FFF2-40B4-BE49-F238E27FC236}">
                    <a16:creationId xmlns:a16="http://schemas.microsoft.com/office/drawing/2014/main" id="{5A4199EE-C62C-7348-4CDD-6BB3CE9909D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" name="Freeform 921">
                <a:extLst>
                  <a:ext uri="{FF2B5EF4-FFF2-40B4-BE49-F238E27FC236}">
                    <a16:creationId xmlns:a16="http://schemas.microsoft.com/office/drawing/2014/main" id="{7B5EE035-BD29-A111-33AB-3D4DD16FD10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" name="Freeform 922">
                <a:extLst>
                  <a:ext uri="{FF2B5EF4-FFF2-40B4-BE49-F238E27FC236}">
                    <a16:creationId xmlns:a16="http://schemas.microsoft.com/office/drawing/2014/main" id="{57FBC441-4651-D2FB-2D9D-17507737EFD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" name="Freeform 923">
                <a:extLst>
                  <a:ext uri="{FF2B5EF4-FFF2-40B4-BE49-F238E27FC236}">
                    <a16:creationId xmlns:a16="http://schemas.microsoft.com/office/drawing/2014/main" id="{D4F4CDEC-07E3-2736-9EE9-425FFCD4F43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" name="Freeform 924">
                <a:extLst>
                  <a:ext uri="{FF2B5EF4-FFF2-40B4-BE49-F238E27FC236}">
                    <a16:creationId xmlns:a16="http://schemas.microsoft.com/office/drawing/2014/main" id="{676AB2C3-DF5C-4C1F-BD8F-895A99FCE25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" name="Freeform 925">
                <a:extLst>
                  <a:ext uri="{FF2B5EF4-FFF2-40B4-BE49-F238E27FC236}">
                    <a16:creationId xmlns:a16="http://schemas.microsoft.com/office/drawing/2014/main" id="{8EC1EDBE-A8FB-E8B9-5941-6B352E41F70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" name="Freeform 926">
                <a:extLst>
                  <a:ext uri="{FF2B5EF4-FFF2-40B4-BE49-F238E27FC236}">
                    <a16:creationId xmlns:a16="http://schemas.microsoft.com/office/drawing/2014/main" id="{D66A25AE-7376-DC1F-4557-6D467A227F5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" name="Freeform 927">
                <a:extLst>
                  <a:ext uri="{FF2B5EF4-FFF2-40B4-BE49-F238E27FC236}">
                    <a16:creationId xmlns:a16="http://schemas.microsoft.com/office/drawing/2014/main" id="{3AE817FE-2844-5816-EB48-3A18FBEB5C2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" name="Freeform 928">
                <a:extLst>
                  <a:ext uri="{FF2B5EF4-FFF2-40B4-BE49-F238E27FC236}">
                    <a16:creationId xmlns:a16="http://schemas.microsoft.com/office/drawing/2014/main" id="{CD133C15-C9D7-25D7-1B0E-861E527B503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" name="Freeform 929">
                <a:extLst>
                  <a:ext uri="{FF2B5EF4-FFF2-40B4-BE49-F238E27FC236}">
                    <a16:creationId xmlns:a16="http://schemas.microsoft.com/office/drawing/2014/main" id="{1C700147-ADAA-D731-5614-218D75B9283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" name="Freeform 930">
                <a:extLst>
                  <a:ext uri="{FF2B5EF4-FFF2-40B4-BE49-F238E27FC236}">
                    <a16:creationId xmlns:a16="http://schemas.microsoft.com/office/drawing/2014/main" id="{5E791EA3-E0D1-0D7C-D821-904CA64707B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" name="Freeform 931">
                <a:extLst>
                  <a:ext uri="{FF2B5EF4-FFF2-40B4-BE49-F238E27FC236}">
                    <a16:creationId xmlns:a16="http://schemas.microsoft.com/office/drawing/2014/main" id="{1008B629-5FAC-085C-9BC9-140A65765C0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" name="Freeform 932">
                <a:extLst>
                  <a:ext uri="{FF2B5EF4-FFF2-40B4-BE49-F238E27FC236}">
                    <a16:creationId xmlns:a16="http://schemas.microsoft.com/office/drawing/2014/main" id="{EC2FD407-07DF-6D22-F5CD-63BBB363254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" name="Freeform 933">
                <a:extLst>
                  <a:ext uri="{FF2B5EF4-FFF2-40B4-BE49-F238E27FC236}">
                    <a16:creationId xmlns:a16="http://schemas.microsoft.com/office/drawing/2014/main" id="{FAE879A3-1746-5D78-BB16-1E371A97411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" name="Freeform 934">
                <a:extLst>
                  <a:ext uri="{FF2B5EF4-FFF2-40B4-BE49-F238E27FC236}">
                    <a16:creationId xmlns:a16="http://schemas.microsoft.com/office/drawing/2014/main" id="{13B32E6C-9A01-E9C7-0221-A32728242EC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" name="Freeform 935">
                <a:extLst>
                  <a:ext uri="{FF2B5EF4-FFF2-40B4-BE49-F238E27FC236}">
                    <a16:creationId xmlns:a16="http://schemas.microsoft.com/office/drawing/2014/main" id="{4423B4AD-D0B7-1ABF-7909-8AA3F2A1ADD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" name="Freeform 936">
                <a:extLst>
                  <a:ext uri="{FF2B5EF4-FFF2-40B4-BE49-F238E27FC236}">
                    <a16:creationId xmlns:a16="http://schemas.microsoft.com/office/drawing/2014/main" id="{81EB39F7-60FC-1A9D-3E0A-83530AEFE4D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" name="Freeform 937">
                <a:extLst>
                  <a:ext uri="{FF2B5EF4-FFF2-40B4-BE49-F238E27FC236}">
                    <a16:creationId xmlns:a16="http://schemas.microsoft.com/office/drawing/2014/main" id="{0C3B9F1F-949B-DA91-C7D0-7CE39F03D4D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" name="Freeform 938">
                <a:extLst>
                  <a:ext uri="{FF2B5EF4-FFF2-40B4-BE49-F238E27FC236}">
                    <a16:creationId xmlns:a16="http://schemas.microsoft.com/office/drawing/2014/main" id="{650CA357-78C4-7531-9649-A5705CD52F5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" name="Freeform 939">
                <a:extLst>
                  <a:ext uri="{FF2B5EF4-FFF2-40B4-BE49-F238E27FC236}">
                    <a16:creationId xmlns:a16="http://schemas.microsoft.com/office/drawing/2014/main" id="{2ED9AC52-B483-DF2F-4652-2733EC62575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" name="Freeform 940">
                <a:extLst>
                  <a:ext uri="{FF2B5EF4-FFF2-40B4-BE49-F238E27FC236}">
                    <a16:creationId xmlns:a16="http://schemas.microsoft.com/office/drawing/2014/main" id="{727C5573-73DA-29CE-5957-3785A48C22A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" name="Freeform 941">
                <a:extLst>
                  <a:ext uri="{FF2B5EF4-FFF2-40B4-BE49-F238E27FC236}">
                    <a16:creationId xmlns:a16="http://schemas.microsoft.com/office/drawing/2014/main" id="{E96EBF4B-E73C-4081-A272-59C3CD0083D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" name="Freeform 942">
                <a:extLst>
                  <a:ext uri="{FF2B5EF4-FFF2-40B4-BE49-F238E27FC236}">
                    <a16:creationId xmlns:a16="http://schemas.microsoft.com/office/drawing/2014/main" id="{B047B8D7-4FA6-EBDE-A3D0-524BA8D0D56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" name="Freeform 943">
                <a:extLst>
                  <a:ext uri="{FF2B5EF4-FFF2-40B4-BE49-F238E27FC236}">
                    <a16:creationId xmlns:a16="http://schemas.microsoft.com/office/drawing/2014/main" id="{F2A533DD-0EF0-9D84-1527-C40D8653052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" name="Freeform 944">
                <a:extLst>
                  <a:ext uri="{FF2B5EF4-FFF2-40B4-BE49-F238E27FC236}">
                    <a16:creationId xmlns:a16="http://schemas.microsoft.com/office/drawing/2014/main" id="{909BB99C-CC9A-6428-CEAE-79A31BA4FF6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" name="Freeform 945">
                <a:extLst>
                  <a:ext uri="{FF2B5EF4-FFF2-40B4-BE49-F238E27FC236}">
                    <a16:creationId xmlns:a16="http://schemas.microsoft.com/office/drawing/2014/main" id="{75178129-ACDA-19CA-FDA9-AA95BA90E93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2" name="Freeform 946">
                <a:extLst>
                  <a:ext uri="{FF2B5EF4-FFF2-40B4-BE49-F238E27FC236}">
                    <a16:creationId xmlns:a16="http://schemas.microsoft.com/office/drawing/2014/main" id="{4A6C8452-C84E-7E6C-4AF9-E2278F82466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3" name="Freeform 947">
                <a:extLst>
                  <a:ext uri="{FF2B5EF4-FFF2-40B4-BE49-F238E27FC236}">
                    <a16:creationId xmlns:a16="http://schemas.microsoft.com/office/drawing/2014/main" id="{AF7352F8-5CAC-BF36-BF1D-61B034113C3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" name="Freeform 948">
                <a:extLst>
                  <a:ext uri="{FF2B5EF4-FFF2-40B4-BE49-F238E27FC236}">
                    <a16:creationId xmlns:a16="http://schemas.microsoft.com/office/drawing/2014/main" id="{260F84C5-6B93-B379-691D-0EEE221FF38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" name="Freeform 949">
                <a:extLst>
                  <a:ext uri="{FF2B5EF4-FFF2-40B4-BE49-F238E27FC236}">
                    <a16:creationId xmlns:a16="http://schemas.microsoft.com/office/drawing/2014/main" id="{1551D89A-B469-12D0-37F7-3C2A922F79C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" name="Freeform 950">
                <a:extLst>
                  <a:ext uri="{FF2B5EF4-FFF2-40B4-BE49-F238E27FC236}">
                    <a16:creationId xmlns:a16="http://schemas.microsoft.com/office/drawing/2014/main" id="{C0BFBC6A-7223-5A34-35D1-BE5FAC61EB6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" name="Freeform 951">
                <a:extLst>
                  <a:ext uri="{FF2B5EF4-FFF2-40B4-BE49-F238E27FC236}">
                    <a16:creationId xmlns:a16="http://schemas.microsoft.com/office/drawing/2014/main" id="{A5DA5C25-6484-777C-BD3B-45118961040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" name="Freeform 952">
                <a:extLst>
                  <a:ext uri="{FF2B5EF4-FFF2-40B4-BE49-F238E27FC236}">
                    <a16:creationId xmlns:a16="http://schemas.microsoft.com/office/drawing/2014/main" id="{CB3EF2CF-6BDF-E074-E602-2BF98DE4847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" name="Freeform 953">
                <a:extLst>
                  <a:ext uri="{FF2B5EF4-FFF2-40B4-BE49-F238E27FC236}">
                    <a16:creationId xmlns:a16="http://schemas.microsoft.com/office/drawing/2014/main" id="{0F10DA45-8049-983C-43EE-6665B5A108B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" name="Freeform 954">
                <a:extLst>
                  <a:ext uri="{FF2B5EF4-FFF2-40B4-BE49-F238E27FC236}">
                    <a16:creationId xmlns:a16="http://schemas.microsoft.com/office/drawing/2014/main" id="{B139B516-849F-A3A6-CACA-5F6FA75C0DE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" name="Freeform 955">
                <a:extLst>
                  <a:ext uri="{FF2B5EF4-FFF2-40B4-BE49-F238E27FC236}">
                    <a16:creationId xmlns:a16="http://schemas.microsoft.com/office/drawing/2014/main" id="{04327E44-2D6B-73CF-1430-A0E4CFB5AD5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" name="Freeform 956">
                <a:extLst>
                  <a:ext uri="{FF2B5EF4-FFF2-40B4-BE49-F238E27FC236}">
                    <a16:creationId xmlns:a16="http://schemas.microsoft.com/office/drawing/2014/main" id="{B8BC4B58-DDD7-9458-DA70-BC7FB14B1B3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" name="Freeform 957">
                <a:extLst>
                  <a:ext uri="{FF2B5EF4-FFF2-40B4-BE49-F238E27FC236}">
                    <a16:creationId xmlns:a16="http://schemas.microsoft.com/office/drawing/2014/main" id="{95CE2995-5680-F21B-0F63-E917DE59EF9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" name="Freeform 958">
                <a:extLst>
                  <a:ext uri="{FF2B5EF4-FFF2-40B4-BE49-F238E27FC236}">
                    <a16:creationId xmlns:a16="http://schemas.microsoft.com/office/drawing/2014/main" id="{525C7300-D37C-86A4-E4A6-6BFC9FD2BF6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" name="Freeform 959">
                <a:extLst>
                  <a:ext uri="{FF2B5EF4-FFF2-40B4-BE49-F238E27FC236}">
                    <a16:creationId xmlns:a16="http://schemas.microsoft.com/office/drawing/2014/main" id="{5BC5D248-694D-AB17-6D9E-006D93FFA20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" name="Freeform 960">
                <a:extLst>
                  <a:ext uri="{FF2B5EF4-FFF2-40B4-BE49-F238E27FC236}">
                    <a16:creationId xmlns:a16="http://schemas.microsoft.com/office/drawing/2014/main" id="{B47333E9-74E8-6096-9191-10CD052A168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" name="Freeform 961">
                <a:extLst>
                  <a:ext uri="{FF2B5EF4-FFF2-40B4-BE49-F238E27FC236}">
                    <a16:creationId xmlns:a16="http://schemas.microsoft.com/office/drawing/2014/main" id="{FF2FAF68-3214-A294-2852-B94AE24C75B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" name="Freeform 962">
                <a:extLst>
                  <a:ext uri="{FF2B5EF4-FFF2-40B4-BE49-F238E27FC236}">
                    <a16:creationId xmlns:a16="http://schemas.microsoft.com/office/drawing/2014/main" id="{3EDEAE1E-ED6E-6D13-D4D5-257B6854297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" name="Freeform 963">
                <a:extLst>
                  <a:ext uri="{FF2B5EF4-FFF2-40B4-BE49-F238E27FC236}">
                    <a16:creationId xmlns:a16="http://schemas.microsoft.com/office/drawing/2014/main" id="{96CA9DD1-3C08-B977-6512-96A24A4C69F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" name="Freeform 964">
                <a:extLst>
                  <a:ext uri="{FF2B5EF4-FFF2-40B4-BE49-F238E27FC236}">
                    <a16:creationId xmlns:a16="http://schemas.microsoft.com/office/drawing/2014/main" id="{D2E908E4-266A-108D-4F19-523DB58BA50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" name="Freeform 965">
                <a:extLst>
                  <a:ext uri="{FF2B5EF4-FFF2-40B4-BE49-F238E27FC236}">
                    <a16:creationId xmlns:a16="http://schemas.microsoft.com/office/drawing/2014/main" id="{5762868E-3EFA-FB71-9C5E-EF4F0C932D8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" name="Freeform 966">
                <a:extLst>
                  <a:ext uri="{FF2B5EF4-FFF2-40B4-BE49-F238E27FC236}">
                    <a16:creationId xmlns:a16="http://schemas.microsoft.com/office/drawing/2014/main" id="{B106BE11-9E1F-A032-5F43-D29701D02A6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" name="Freeform 967">
                <a:extLst>
                  <a:ext uri="{FF2B5EF4-FFF2-40B4-BE49-F238E27FC236}">
                    <a16:creationId xmlns:a16="http://schemas.microsoft.com/office/drawing/2014/main" id="{98E2BC22-C9EA-FE67-7A8E-C82D5CD03EE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4" name="Freeform 968">
                <a:extLst>
                  <a:ext uri="{FF2B5EF4-FFF2-40B4-BE49-F238E27FC236}">
                    <a16:creationId xmlns:a16="http://schemas.microsoft.com/office/drawing/2014/main" id="{9EEF7A16-0532-65F7-0465-39A430BF347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5" name="Freeform 969">
                <a:extLst>
                  <a:ext uri="{FF2B5EF4-FFF2-40B4-BE49-F238E27FC236}">
                    <a16:creationId xmlns:a16="http://schemas.microsoft.com/office/drawing/2014/main" id="{A95EBCE6-4CFE-9198-0631-CE3E183B521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6" name="Freeform 970">
                <a:extLst>
                  <a:ext uri="{FF2B5EF4-FFF2-40B4-BE49-F238E27FC236}">
                    <a16:creationId xmlns:a16="http://schemas.microsoft.com/office/drawing/2014/main" id="{5261A334-AFE1-603B-1DF5-DEFDE692634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7" name="Freeform 971">
                <a:extLst>
                  <a:ext uri="{FF2B5EF4-FFF2-40B4-BE49-F238E27FC236}">
                    <a16:creationId xmlns:a16="http://schemas.microsoft.com/office/drawing/2014/main" id="{44FAC665-37F2-3FEB-024F-0647553FCA2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8" name="Freeform 972">
                <a:extLst>
                  <a:ext uri="{FF2B5EF4-FFF2-40B4-BE49-F238E27FC236}">
                    <a16:creationId xmlns:a16="http://schemas.microsoft.com/office/drawing/2014/main" id="{216FAB23-D928-4BEC-8E57-1A248BB30CD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9" name="Freeform 973">
                <a:extLst>
                  <a:ext uri="{FF2B5EF4-FFF2-40B4-BE49-F238E27FC236}">
                    <a16:creationId xmlns:a16="http://schemas.microsoft.com/office/drawing/2014/main" id="{627D7051-CCE9-90BB-2A21-6BF024BB206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0" name="Freeform 974">
                <a:extLst>
                  <a:ext uri="{FF2B5EF4-FFF2-40B4-BE49-F238E27FC236}">
                    <a16:creationId xmlns:a16="http://schemas.microsoft.com/office/drawing/2014/main" id="{195EC567-EF34-ED08-D84F-030591F5077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1" name="Freeform 975">
                <a:extLst>
                  <a:ext uri="{FF2B5EF4-FFF2-40B4-BE49-F238E27FC236}">
                    <a16:creationId xmlns:a16="http://schemas.microsoft.com/office/drawing/2014/main" id="{A694D0B8-FA71-9BE8-3BEB-B4FAFA493A1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2" name="Freeform 976">
                <a:extLst>
                  <a:ext uri="{FF2B5EF4-FFF2-40B4-BE49-F238E27FC236}">
                    <a16:creationId xmlns:a16="http://schemas.microsoft.com/office/drawing/2014/main" id="{B7A5494F-8811-E043-20EC-FD5BEB05462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3" name="Freeform 977">
                <a:extLst>
                  <a:ext uri="{FF2B5EF4-FFF2-40B4-BE49-F238E27FC236}">
                    <a16:creationId xmlns:a16="http://schemas.microsoft.com/office/drawing/2014/main" id="{BBE9C650-3836-0E46-6C6C-CD127D29AE2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5" name="Freeform 978">
                <a:extLst>
                  <a:ext uri="{FF2B5EF4-FFF2-40B4-BE49-F238E27FC236}">
                    <a16:creationId xmlns:a16="http://schemas.microsoft.com/office/drawing/2014/main" id="{2A13064B-B7E6-534C-A77F-C10F27C2176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6" name="Freeform 979">
                <a:extLst>
                  <a:ext uri="{FF2B5EF4-FFF2-40B4-BE49-F238E27FC236}">
                    <a16:creationId xmlns:a16="http://schemas.microsoft.com/office/drawing/2014/main" id="{2491CCF0-BC4A-B1F2-7DD7-6A54B8C4A38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7" name="Freeform 980">
                <a:extLst>
                  <a:ext uri="{FF2B5EF4-FFF2-40B4-BE49-F238E27FC236}">
                    <a16:creationId xmlns:a16="http://schemas.microsoft.com/office/drawing/2014/main" id="{0261FC7D-7E6B-6489-C2CF-DB8815D3908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8" name="Freeform 981">
                <a:extLst>
                  <a:ext uri="{FF2B5EF4-FFF2-40B4-BE49-F238E27FC236}">
                    <a16:creationId xmlns:a16="http://schemas.microsoft.com/office/drawing/2014/main" id="{C23B71D2-6760-8452-A183-C009640B284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9" name="Freeform 982">
                <a:extLst>
                  <a:ext uri="{FF2B5EF4-FFF2-40B4-BE49-F238E27FC236}">
                    <a16:creationId xmlns:a16="http://schemas.microsoft.com/office/drawing/2014/main" id="{54DAEF71-F9A7-A8F6-224F-154088884A7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0" name="Freeform 983">
                <a:extLst>
                  <a:ext uri="{FF2B5EF4-FFF2-40B4-BE49-F238E27FC236}">
                    <a16:creationId xmlns:a16="http://schemas.microsoft.com/office/drawing/2014/main" id="{03D64E6D-F42F-499D-AB9B-420D5973B1A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1" name="Freeform 984">
                <a:extLst>
                  <a:ext uri="{FF2B5EF4-FFF2-40B4-BE49-F238E27FC236}">
                    <a16:creationId xmlns:a16="http://schemas.microsoft.com/office/drawing/2014/main" id="{8671F7E4-5E7C-D1E7-0E19-90314D0DF66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2" name="Freeform 985">
                <a:extLst>
                  <a:ext uri="{FF2B5EF4-FFF2-40B4-BE49-F238E27FC236}">
                    <a16:creationId xmlns:a16="http://schemas.microsoft.com/office/drawing/2014/main" id="{DF8E9F66-589A-EABE-BE71-336045C8A12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3" name="Freeform 986">
                <a:extLst>
                  <a:ext uri="{FF2B5EF4-FFF2-40B4-BE49-F238E27FC236}">
                    <a16:creationId xmlns:a16="http://schemas.microsoft.com/office/drawing/2014/main" id="{2BB78EA8-71F9-338D-4392-2FEF02E6A7F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4" name="Freeform 987">
                <a:extLst>
                  <a:ext uri="{FF2B5EF4-FFF2-40B4-BE49-F238E27FC236}">
                    <a16:creationId xmlns:a16="http://schemas.microsoft.com/office/drawing/2014/main" id="{83808CA0-000D-83E4-36FE-B127C05FAAA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5" name="Freeform 988">
                <a:extLst>
                  <a:ext uri="{FF2B5EF4-FFF2-40B4-BE49-F238E27FC236}">
                    <a16:creationId xmlns:a16="http://schemas.microsoft.com/office/drawing/2014/main" id="{EB84A26D-1B03-8FA3-DB7D-0FA6242B51F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" name="Freeform 989">
                <a:extLst>
                  <a:ext uri="{FF2B5EF4-FFF2-40B4-BE49-F238E27FC236}">
                    <a16:creationId xmlns:a16="http://schemas.microsoft.com/office/drawing/2014/main" id="{2E880168-0137-9001-3567-265C224FA5F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" name="Freeform 990">
                <a:extLst>
                  <a:ext uri="{FF2B5EF4-FFF2-40B4-BE49-F238E27FC236}">
                    <a16:creationId xmlns:a16="http://schemas.microsoft.com/office/drawing/2014/main" id="{08E680B5-A5C0-07CF-7D2D-ABB9B7D444F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8" name="Freeform 991">
                <a:extLst>
                  <a:ext uri="{FF2B5EF4-FFF2-40B4-BE49-F238E27FC236}">
                    <a16:creationId xmlns:a16="http://schemas.microsoft.com/office/drawing/2014/main" id="{C5767342-C85D-F225-EE49-E9DAD7EAAEC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" name="Freeform 992">
                <a:extLst>
                  <a:ext uri="{FF2B5EF4-FFF2-40B4-BE49-F238E27FC236}">
                    <a16:creationId xmlns:a16="http://schemas.microsoft.com/office/drawing/2014/main" id="{BE6A681C-7D70-9D54-547C-D4CC72C72D2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sp>
        <p:nvSpPr>
          <p:cNvPr id="224" name="Title 1"/>
          <p:cNvSpPr>
            <a:spLocks noGrp="1"/>
          </p:cNvSpPr>
          <p:nvPr>
            <p:ph type="title"/>
          </p:nvPr>
        </p:nvSpPr>
        <p:spPr>
          <a:xfrm>
            <a:off x="857057" y="4034729"/>
            <a:ext cx="5414319" cy="866274"/>
          </a:xfrm>
        </p:spPr>
        <p:txBody>
          <a:bodyPr>
            <a:normAutofit/>
          </a:bodyPr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44" name="Picture Placeholder 443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12192000" cy="4076769"/>
          </a:xfrm>
          <a:custGeom>
            <a:avLst/>
            <a:gdLst>
              <a:gd name="connsiteX0" fmla="*/ 0 w 12192000"/>
              <a:gd name="connsiteY0" fmla="*/ 0 h 4076769"/>
              <a:gd name="connsiteX1" fmla="*/ 12192000 w 12192000"/>
              <a:gd name="connsiteY1" fmla="*/ 0 h 4076769"/>
              <a:gd name="connsiteX2" fmla="*/ 12192000 w 12192000"/>
              <a:gd name="connsiteY2" fmla="*/ 262758 h 4076769"/>
              <a:gd name="connsiteX3" fmla="*/ 12192000 w 12192000"/>
              <a:gd name="connsiteY3" fmla="*/ 1019175 h 4076769"/>
              <a:gd name="connsiteX4" fmla="*/ 12192000 w 12192000"/>
              <a:gd name="connsiteY4" fmla="*/ 3091019 h 4076769"/>
              <a:gd name="connsiteX5" fmla="*/ 11685181 w 12192000"/>
              <a:gd name="connsiteY5" fmla="*/ 2718879 h 4076769"/>
              <a:gd name="connsiteX6" fmla="*/ 10351168 w 12192000"/>
              <a:gd name="connsiteY6" fmla="*/ 3667695 h 4076769"/>
              <a:gd name="connsiteX7" fmla="*/ 6400800 w 12192000"/>
              <a:gd name="connsiteY7" fmla="*/ 3158358 h 4076769"/>
              <a:gd name="connsiteX8" fmla="*/ 5731043 w 12192000"/>
              <a:gd name="connsiteY8" fmla="*/ 4076769 h 4076769"/>
              <a:gd name="connsiteX9" fmla="*/ 4247147 w 12192000"/>
              <a:gd name="connsiteY9" fmla="*/ 3026011 h 4076769"/>
              <a:gd name="connsiteX10" fmla="*/ 601579 w 12192000"/>
              <a:gd name="connsiteY10" fmla="*/ 3691758 h 4076769"/>
              <a:gd name="connsiteX11" fmla="*/ 0 w 12192000"/>
              <a:gd name="connsiteY11" fmla="*/ 3473791 h 4076769"/>
              <a:gd name="connsiteX12" fmla="*/ 0 w 12192000"/>
              <a:gd name="connsiteY12" fmla="*/ 1019175 h 4076769"/>
              <a:gd name="connsiteX13" fmla="*/ 0 w 12192000"/>
              <a:gd name="connsiteY13" fmla="*/ 262758 h 4076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192000" h="4076769">
                <a:moveTo>
                  <a:pt x="0" y="0"/>
                </a:moveTo>
                <a:lnTo>
                  <a:pt x="12192000" y="0"/>
                </a:lnTo>
                <a:lnTo>
                  <a:pt x="12192000" y="262758"/>
                </a:lnTo>
                <a:lnTo>
                  <a:pt x="12192000" y="1019175"/>
                </a:lnTo>
                <a:lnTo>
                  <a:pt x="12192000" y="3091019"/>
                </a:lnTo>
                <a:cubicBezTo>
                  <a:pt x="12015972" y="2952795"/>
                  <a:pt x="11929015" y="2893198"/>
                  <a:pt x="11685181" y="2718879"/>
                </a:cubicBezTo>
                <a:cubicBezTo>
                  <a:pt x="11237836" y="3048520"/>
                  <a:pt x="10798512" y="3354096"/>
                  <a:pt x="10351168" y="3667695"/>
                </a:cubicBezTo>
                <a:cubicBezTo>
                  <a:pt x="8934116" y="3513958"/>
                  <a:pt x="7833894" y="3416369"/>
                  <a:pt x="6400800" y="3158358"/>
                </a:cubicBezTo>
                <a:cubicBezTo>
                  <a:pt x="6248400" y="3373589"/>
                  <a:pt x="5931568" y="3809401"/>
                  <a:pt x="5731043" y="4076769"/>
                </a:cubicBezTo>
                <a:cubicBezTo>
                  <a:pt x="5285874" y="3750579"/>
                  <a:pt x="4688306" y="3332149"/>
                  <a:pt x="4247147" y="3026011"/>
                </a:cubicBezTo>
                <a:cubicBezTo>
                  <a:pt x="3069389" y="3233221"/>
                  <a:pt x="1763295" y="3448453"/>
                  <a:pt x="601579" y="3691758"/>
                </a:cubicBezTo>
                <a:lnTo>
                  <a:pt x="0" y="3473791"/>
                </a:lnTo>
                <a:lnTo>
                  <a:pt x="0" y="1019175"/>
                </a:lnTo>
                <a:lnTo>
                  <a:pt x="0" y="262758"/>
                </a:lnTo>
                <a:close/>
              </a:path>
            </a:pathLst>
          </a:custGeom>
          <a:solidFill>
            <a:schemeClr val="bg2">
              <a:lumMod val="85000"/>
            </a:schemeClr>
          </a:solidFill>
        </p:spPr>
        <p:txBody>
          <a:bodyPr rtlCol="0">
            <a:noAutofit/>
          </a:bodyPr>
          <a:lstStyle/>
          <a:p>
            <a:pPr lvl="0"/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12401497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6">
            <a:extLst>
              <a:ext uri="{FF2B5EF4-FFF2-40B4-BE49-F238E27FC236}">
                <a16:creationId xmlns:a16="http://schemas.microsoft.com/office/drawing/2014/main" id="{8E57D889-3ED5-8ECC-4222-BE3FC6C45294}"/>
              </a:ext>
            </a:extLst>
          </p:cNvPr>
          <p:cNvSpPr/>
          <p:nvPr userDrawn="1"/>
        </p:nvSpPr>
        <p:spPr>
          <a:xfrm rot="19925363">
            <a:off x="-1397000" y="1992313"/>
            <a:ext cx="14986000" cy="2873375"/>
          </a:xfrm>
          <a:custGeom>
            <a:avLst/>
            <a:gdLst>
              <a:gd name="connsiteX0" fmla="*/ 2703923 w 3245936"/>
              <a:gd name="connsiteY0" fmla="*/ 506554 h 622144"/>
              <a:gd name="connsiteX1" fmla="*/ 2600434 w 3245936"/>
              <a:gd name="connsiteY1" fmla="*/ 616358 h 622144"/>
              <a:gd name="connsiteX2" fmla="*/ 2601206 w 3245936"/>
              <a:gd name="connsiteY2" fmla="*/ 617853 h 622144"/>
              <a:gd name="connsiteX3" fmla="*/ 2780628 w 3245936"/>
              <a:gd name="connsiteY3" fmla="*/ 603185 h 622144"/>
              <a:gd name="connsiteX4" fmla="*/ 2780647 w 3245936"/>
              <a:gd name="connsiteY4" fmla="*/ 602566 h 622144"/>
              <a:gd name="connsiteX5" fmla="*/ 2781685 w 3245936"/>
              <a:gd name="connsiteY5" fmla="*/ 600842 h 622144"/>
              <a:gd name="connsiteX6" fmla="*/ 2707962 w 3245936"/>
              <a:gd name="connsiteY6" fmla="*/ 506706 h 622144"/>
              <a:gd name="connsiteX7" fmla="*/ 2705247 w 3245936"/>
              <a:gd name="connsiteY7" fmla="*/ 507163 h 622144"/>
              <a:gd name="connsiteX8" fmla="*/ 2703923 w 3245936"/>
              <a:gd name="connsiteY8" fmla="*/ 506554 h 622144"/>
              <a:gd name="connsiteX9" fmla="*/ 2621056 w 3245936"/>
              <a:gd name="connsiteY9" fmla="*/ 495514 h 622144"/>
              <a:gd name="connsiteX10" fmla="*/ 2621056 w 3245936"/>
              <a:gd name="connsiteY10" fmla="*/ 495676 h 622144"/>
              <a:gd name="connsiteX11" fmla="*/ 2617379 w 3245936"/>
              <a:gd name="connsiteY11" fmla="*/ 498372 h 622144"/>
              <a:gd name="connsiteX12" fmla="*/ 2598663 w 3245936"/>
              <a:gd name="connsiteY12" fmla="*/ 615167 h 622144"/>
              <a:gd name="connsiteX13" fmla="*/ 2599882 w 3245936"/>
              <a:gd name="connsiteY13" fmla="*/ 615720 h 622144"/>
              <a:gd name="connsiteX14" fmla="*/ 2703371 w 3245936"/>
              <a:gd name="connsiteY14" fmla="*/ 505934 h 622144"/>
              <a:gd name="connsiteX15" fmla="*/ 2702571 w 3245936"/>
              <a:gd name="connsiteY15" fmla="*/ 503649 h 622144"/>
              <a:gd name="connsiteX16" fmla="*/ 2777676 w 3245936"/>
              <a:gd name="connsiteY16" fmla="*/ 476626 h 622144"/>
              <a:gd name="connsiteX17" fmla="*/ 2709486 w 3245936"/>
              <a:gd name="connsiteY17" fmla="*/ 502820 h 622144"/>
              <a:gd name="connsiteX18" fmla="*/ 2709524 w 3245936"/>
              <a:gd name="connsiteY18" fmla="*/ 504487 h 622144"/>
              <a:gd name="connsiteX19" fmla="*/ 2708486 w 3245936"/>
              <a:gd name="connsiteY19" fmla="*/ 506211 h 622144"/>
              <a:gd name="connsiteX20" fmla="*/ 2782209 w 3245936"/>
              <a:gd name="connsiteY20" fmla="*/ 600356 h 622144"/>
              <a:gd name="connsiteX21" fmla="*/ 2783505 w 3245936"/>
              <a:gd name="connsiteY21" fmla="*/ 599851 h 622144"/>
              <a:gd name="connsiteX22" fmla="*/ 2492335 w 3245936"/>
              <a:gd name="connsiteY22" fmla="*/ 472006 h 622144"/>
              <a:gd name="connsiteX23" fmla="*/ 2491373 w 3245936"/>
              <a:gd name="connsiteY23" fmla="*/ 473530 h 622144"/>
              <a:gd name="connsiteX24" fmla="*/ 2596024 w 3245936"/>
              <a:gd name="connsiteY24" fmla="*/ 615510 h 622144"/>
              <a:gd name="connsiteX25" fmla="*/ 2597920 w 3245936"/>
              <a:gd name="connsiteY25" fmla="*/ 615120 h 622144"/>
              <a:gd name="connsiteX26" fmla="*/ 2616646 w 3245936"/>
              <a:gd name="connsiteY26" fmla="*/ 498305 h 622144"/>
              <a:gd name="connsiteX27" fmla="*/ 2614065 w 3245936"/>
              <a:gd name="connsiteY27" fmla="*/ 494600 h 622144"/>
              <a:gd name="connsiteX28" fmla="*/ 2688226 w 3245936"/>
              <a:gd name="connsiteY28" fmla="*/ 466025 h 622144"/>
              <a:gd name="connsiteX29" fmla="*/ 2620961 w 3245936"/>
              <a:gd name="connsiteY29" fmla="*/ 493933 h 622144"/>
              <a:gd name="connsiteX30" fmla="*/ 2621065 w 3245936"/>
              <a:gd name="connsiteY30" fmla="*/ 494905 h 622144"/>
              <a:gd name="connsiteX31" fmla="*/ 2702571 w 3245936"/>
              <a:gd name="connsiteY31" fmla="*/ 503029 h 622144"/>
              <a:gd name="connsiteX32" fmla="*/ 2702571 w 3245936"/>
              <a:gd name="connsiteY32" fmla="*/ 502868 h 622144"/>
              <a:gd name="connsiteX33" fmla="*/ 2704295 w 3245936"/>
              <a:gd name="connsiteY33" fmla="*/ 500591 h 622144"/>
              <a:gd name="connsiteX34" fmla="*/ 2552524 w 3245936"/>
              <a:gd name="connsiteY34" fmla="*/ 451432 h 622144"/>
              <a:gd name="connsiteX35" fmla="*/ 2492468 w 3245936"/>
              <a:gd name="connsiteY35" fmla="*/ 470368 h 622144"/>
              <a:gd name="connsiteX36" fmla="*/ 2492440 w 3245936"/>
              <a:gd name="connsiteY36" fmla="*/ 471273 h 622144"/>
              <a:gd name="connsiteX37" fmla="*/ 2614179 w 3245936"/>
              <a:gd name="connsiteY37" fmla="*/ 493866 h 622144"/>
              <a:gd name="connsiteX38" fmla="*/ 2614445 w 3245936"/>
              <a:gd name="connsiteY38" fmla="*/ 493276 h 622144"/>
              <a:gd name="connsiteX39" fmla="*/ 2855228 w 3245936"/>
              <a:gd name="connsiteY39" fmla="*/ 450032 h 622144"/>
              <a:gd name="connsiteX40" fmla="*/ 2852294 w 3245936"/>
              <a:gd name="connsiteY40" fmla="*/ 450690 h 622144"/>
              <a:gd name="connsiteX41" fmla="*/ 2852094 w 3245936"/>
              <a:gd name="connsiteY41" fmla="*/ 450594 h 622144"/>
              <a:gd name="connsiteX42" fmla="*/ 2785953 w 3245936"/>
              <a:gd name="connsiteY42" fmla="*/ 600346 h 622144"/>
              <a:gd name="connsiteX43" fmla="*/ 2787210 w 3245936"/>
              <a:gd name="connsiteY43" fmla="*/ 601642 h 622144"/>
              <a:gd name="connsiteX44" fmla="*/ 2936153 w 3245936"/>
              <a:gd name="connsiteY44" fmla="*/ 540996 h 622144"/>
              <a:gd name="connsiteX45" fmla="*/ 2936076 w 3245936"/>
              <a:gd name="connsiteY45" fmla="*/ 539263 h 622144"/>
              <a:gd name="connsiteX46" fmla="*/ 2936896 w 3245936"/>
              <a:gd name="connsiteY46" fmla="*/ 537758 h 622144"/>
              <a:gd name="connsiteX47" fmla="*/ 2849989 w 3245936"/>
              <a:gd name="connsiteY47" fmla="*/ 448851 h 622144"/>
              <a:gd name="connsiteX48" fmla="*/ 2778561 w 3245936"/>
              <a:gd name="connsiteY48" fmla="*/ 476283 h 622144"/>
              <a:gd name="connsiteX49" fmla="*/ 2784400 w 3245936"/>
              <a:gd name="connsiteY49" fmla="*/ 599870 h 622144"/>
              <a:gd name="connsiteX50" fmla="*/ 2784924 w 3245936"/>
              <a:gd name="connsiteY50" fmla="*/ 599889 h 622144"/>
              <a:gd name="connsiteX51" fmla="*/ 2785143 w 3245936"/>
              <a:gd name="connsiteY51" fmla="*/ 599984 h 622144"/>
              <a:gd name="connsiteX52" fmla="*/ 2851294 w 3245936"/>
              <a:gd name="connsiteY52" fmla="*/ 450232 h 622144"/>
              <a:gd name="connsiteX53" fmla="*/ 2849989 w 3245936"/>
              <a:gd name="connsiteY53" fmla="*/ 448851 h 622144"/>
              <a:gd name="connsiteX54" fmla="*/ 2856571 w 3245936"/>
              <a:gd name="connsiteY54" fmla="*/ 448061 h 622144"/>
              <a:gd name="connsiteX55" fmla="*/ 2855771 w 3245936"/>
              <a:gd name="connsiteY55" fmla="*/ 449518 h 622144"/>
              <a:gd name="connsiteX56" fmla="*/ 2937438 w 3245936"/>
              <a:gd name="connsiteY56" fmla="*/ 537262 h 622144"/>
              <a:gd name="connsiteX57" fmla="*/ 2939534 w 3245936"/>
              <a:gd name="connsiteY57" fmla="*/ 536567 h 622144"/>
              <a:gd name="connsiteX58" fmla="*/ 2944630 w 3245936"/>
              <a:gd name="connsiteY58" fmla="*/ 465187 h 622144"/>
              <a:gd name="connsiteX59" fmla="*/ 2944363 w 3245936"/>
              <a:gd name="connsiteY59" fmla="*/ 465187 h 622144"/>
              <a:gd name="connsiteX60" fmla="*/ 2941667 w 3245936"/>
              <a:gd name="connsiteY60" fmla="*/ 461453 h 622144"/>
              <a:gd name="connsiteX61" fmla="*/ 2570259 w 3245936"/>
              <a:gd name="connsiteY61" fmla="*/ 445841 h 622144"/>
              <a:gd name="connsiteX62" fmla="*/ 2553533 w 3245936"/>
              <a:gd name="connsiteY62" fmla="*/ 451109 h 622144"/>
              <a:gd name="connsiteX63" fmla="*/ 2614846 w 3245936"/>
              <a:gd name="connsiteY63" fmla="*/ 492504 h 622144"/>
              <a:gd name="connsiteX64" fmla="*/ 1130051 w 3245936"/>
              <a:gd name="connsiteY64" fmla="*/ 445003 h 622144"/>
              <a:gd name="connsiteX65" fmla="*/ 1126231 w 3245936"/>
              <a:gd name="connsiteY65" fmla="*/ 447108 h 622144"/>
              <a:gd name="connsiteX66" fmla="*/ 1104800 w 3245936"/>
              <a:gd name="connsiteY66" fmla="*/ 528270 h 622144"/>
              <a:gd name="connsiteX67" fmla="*/ 1106476 w 3245936"/>
              <a:gd name="connsiteY67" fmla="*/ 529499 h 622144"/>
              <a:gd name="connsiteX68" fmla="*/ 1204774 w 3245936"/>
              <a:gd name="connsiteY68" fmla="*/ 472540 h 622144"/>
              <a:gd name="connsiteX69" fmla="*/ 1204488 w 3245936"/>
              <a:gd name="connsiteY69" fmla="*/ 470301 h 622144"/>
              <a:gd name="connsiteX70" fmla="*/ 1204507 w 3245936"/>
              <a:gd name="connsiteY70" fmla="*/ 470235 h 622144"/>
              <a:gd name="connsiteX71" fmla="*/ 1123316 w 3245936"/>
              <a:gd name="connsiteY71" fmla="*/ 444203 h 622144"/>
              <a:gd name="connsiteX72" fmla="*/ 974031 w 3245936"/>
              <a:gd name="connsiteY72" fmla="*/ 451509 h 622144"/>
              <a:gd name="connsiteX73" fmla="*/ 974002 w 3245936"/>
              <a:gd name="connsiteY73" fmla="*/ 452061 h 622144"/>
              <a:gd name="connsiteX74" fmla="*/ 973717 w 3245936"/>
              <a:gd name="connsiteY74" fmla="*/ 452690 h 622144"/>
              <a:gd name="connsiteX75" fmla="*/ 1100799 w 3245936"/>
              <a:gd name="connsiteY75" fmla="*/ 529376 h 622144"/>
              <a:gd name="connsiteX76" fmla="*/ 1104228 w 3245936"/>
              <a:gd name="connsiteY76" fmla="*/ 528070 h 622144"/>
              <a:gd name="connsiteX77" fmla="*/ 1125650 w 3245936"/>
              <a:gd name="connsiteY77" fmla="*/ 446908 h 622144"/>
              <a:gd name="connsiteX78" fmla="*/ 1123316 w 3245936"/>
              <a:gd name="connsiteY78" fmla="*/ 444203 h 622144"/>
              <a:gd name="connsiteX79" fmla="*/ 2760302 w 3245936"/>
              <a:gd name="connsiteY79" fmla="*/ 436145 h 622144"/>
              <a:gd name="connsiteX80" fmla="*/ 2688798 w 3245936"/>
              <a:gd name="connsiteY80" fmla="*/ 465796 h 622144"/>
              <a:gd name="connsiteX81" fmla="*/ 2704866 w 3245936"/>
              <a:gd name="connsiteY81" fmla="*/ 500381 h 622144"/>
              <a:gd name="connsiteX82" fmla="*/ 2706857 w 3245936"/>
              <a:gd name="connsiteY82" fmla="*/ 500201 h 622144"/>
              <a:gd name="connsiteX83" fmla="*/ 2707952 w 3245936"/>
              <a:gd name="connsiteY83" fmla="*/ 500696 h 622144"/>
              <a:gd name="connsiteX84" fmla="*/ 2773389 w 3245936"/>
              <a:gd name="connsiteY84" fmla="*/ 432125 h 622144"/>
              <a:gd name="connsiteX85" fmla="*/ 2708676 w 3245936"/>
              <a:gd name="connsiteY85" fmla="*/ 501363 h 622144"/>
              <a:gd name="connsiteX86" fmla="*/ 2709181 w 3245936"/>
              <a:gd name="connsiteY86" fmla="*/ 502039 h 622144"/>
              <a:gd name="connsiteX87" fmla="*/ 2777647 w 3245936"/>
              <a:gd name="connsiteY87" fmla="*/ 475740 h 622144"/>
              <a:gd name="connsiteX88" fmla="*/ 2775637 w 3245936"/>
              <a:gd name="connsiteY88" fmla="*/ 433183 h 622144"/>
              <a:gd name="connsiteX89" fmla="*/ 2775104 w 3245936"/>
              <a:gd name="connsiteY89" fmla="*/ 433163 h 622144"/>
              <a:gd name="connsiteX90" fmla="*/ 2773389 w 3245936"/>
              <a:gd name="connsiteY90" fmla="*/ 432125 h 622144"/>
              <a:gd name="connsiteX91" fmla="*/ 3069379 w 3245936"/>
              <a:gd name="connsiteY91" fmla="*/ 432040 h 622144"/>
              <a:gd name="connsiteX92" fmla="*/ 2948678 w 3245936"/>
              <a:gd name="connsiteY92" fmla="*/ 461243 h 622144"/>
              <a:gd name="connsiteX93" fmla="*/ 2948630 w 3245936"/>
              <a:gd name="connsiteY93" fmla="*/ 462520 h 622144"/>
              <a:gd name="connsiteX94" fmla="*/ 2945201 w 3245936"/>
              <a:gd name="connsiteY94" fmla="*/ 465206 h 622144"/>
              <a:gd name="connsiteX95" fmla="*/ 2940096 w 3245936"/>
              <a:gd name="connsiteY95" fmla="*/ 536586 h 622144"/>
              <a:gd name="connsiteX96" fmla="*/ 2940362 w 3245936"/>
              <a:gd name="connsiteY96" fmla="*/ 536605 h 622144"/>
              <a:gd name="connsiteX97" fmla="*/ 2941972 w 3245936"/>
              <a:gd name="connsiteY97" fmla="*/ 537519 h 622144"/>
              <a:gd name="connsiteX98" fmla="*/ 3069655 w 3245936"/>
              <a:gd name="connsiteY98" fmla="*/ 432763 h 622144"/>
              <a:gd name="connsiteX99" fmla="*/ 3069379 w 3245936"/>
              <a:gd name="connsiteY99" fmla="*/ 432040 h 622144"/>
              <a:gd name="connsiteX100" fmla="*/ 2784496 w 3245936"/>
              <a:gd name="connsiteY100" fmla="*/ 431640 h 622144"/>
              <a:gd name="connsiteX101" fmla="*/ 2780323 w 3245936"/>
              <a:gd name="connsiteY101" fmla="*/ 434068 h 622144"/>
              <a:gd name="connsiteX102" fmla="*/ 2778094 w 3245936"/>
              <a:gd name="connsiteY102" fmla="*/ 432440 h 622144"/>
              <a:gd name="connsiteX103" fmla="*/ 2776523 w 3245936"/>
              <a:gd name="connsiteY103" fmla="*/ 433221 h 622144"/>
              <a:gd name="connsiteX104" fmla="*/ 2778514 w 3245936"/>
              <a:gd name="connsiteY104" fmla="*/ 475397 h 622144"/>
              <a:gd name="connsiteX105" fmla="*/ 2849685 w 3245936"/>
              <a:gd name="connsiteY105" fmla="*/ 448080 h 622144"/>
              <a:gd name="connsiteX106" fmla="*/ 2849618 w 3245936"/>
              <a:gd name="connsiteY106" fmla="*/ 446680 h 622144"/>
              <a:gd name="connsiteX107" fmla="*/ 2772513 w 3245936"/>
              <a:gd name="connsiteY107" fmla="*/ 431059 h 622144"/>
              <a:gd name="connsiteX108" fmla="*/ 2761854 w 3245936"/>
              <a:gd name="connsiteY108" fmla="*/ 435478 h 622144"/>
              <a:gd name="connsiteX109" fmla="*/ 2712810 w 3245936"/>
              <a:gd name="connsiteY109" fmla="*/ 496000 h 622144"/>
              <a:gd name="connsiteX110" fmla="*/ 2772951 w 3245936"/>
              <a:gd name="connsiteY110" fmla="*/ 431687 h 622144"/>
              <a:gd name="connsiteX111" fmla="*/ 2772837 w 3245936"/>
              <a:gd name="connsiteY111" fmla="*/ 431506 h 622144"/>
              <a:gd name="connsiteX112" fmla="*/ 2772513 w 3245936"/>
              <a:gd name="connsiteY112" fmla="*/ 431059 h 622144"/>
              <a:gd name="connsiteX113" fmla="*/ 2520205 w 3245936"/>
              <a:gd name="connsiteY113" fmla="*/ 429611 h 622144"/>
              <a:gd name="connsiteX114" fmla="*/ 2491278 w 3245936"/>
              <a:gd name="connsiteY114" fmla="*/ 468358 h 622144"/>
              <a:gd name="connsiteX115" fmla="*/ 2492135 w 3245936"/>
              <a:gd name="connsiteY115" fmla="*/ 469520 h 622144"/>
              <a:gd name="connsiteX116" fmla="*/ 2551533 w 3245936"/>
              <a:gd name="connsiteY116" fmla="*/ 450775 h 622144"/>
              <a:gd name="connsiteX117" fmla="*/ 2767436 w 3245936"/>
              <a:gd name="connsiteY117" fmla="*/ 428620 h 622144"/>
              <a:gd name="connsiteX118" fmla="*/ 2763035 w 3245936"/>
              <a:gd name="connsiteY118" fmla="*/ 434030 h 622144"/>
              <a:gd name="connsiteX119" fmla="*/ 2772199 w 3245936"/>
              <a:gd name="connsiteY119" fmla="*/ 430230 h 622144"/>
              <a:gd name="connsiteX120" fmla="*/ 2772103 w 3245936"/>
              <a:gd name="connsiteY120" fmla="*/ 429211 h 622144"/>
              <a:gd name="connsiteX121" fmla="*/ 2865039 w 3245936"/>
              <a:gd name="connsiteY121" fmla="*/ 421695 h 622144"/>
              <a:gd name="connsiteX122" fmla="*/ 2854952 w 3245936"/>
              <a:gd name="connsiteY122" fmla="*/ 444203 h 622144"/>
              <a:gd name="connsiteX123" fmla="*/ 2856590 w 3245936"/>
              <a:gd name="connsiteY123" fmla="*/ 447451 h 622144"/>
              <a:gd name="connsiteX124" fmla="*/ 2941705 w 3245936"/>
              <a:gd name="connsiteY124" fmla="*/ 460853 h 622144"/>
              <a:gd name="connsiteX125" fmla="*/ 2941858 w 3245936"/>
              <a:gd name="connsiteY125" fmla="*/ 460510 h 622144"/>
              <a:gd name="connsiteX126" fmla="*/ 2774475 w 3245936"/>
              <a:gd name="connsiteY126" fmla="*/ 419924 h 622144"/>
              <a:gd name="connsiteX127" fmla="*/ 2767941 w 3245936"/>
              <a:gd name="connsiteY127" fmla="*/ 427991 h 622144"/>
              <a:gd name="connsiteX128" fmla="*/ 2772122 w 3245936"/>
              <a:gd name="connsiteY128" fmla="*/ 428534 h 622144"/>
              <a:gd name="connsiteX129" fmla="*/ 2772122 w 3245936"/>
              <a:gd name="connsiteY129" fmla="*/ 428496 h 622144"/>
              <a:gd name="connsiteX130" fmla="*/ 2774894 w 3245936"/>
              <a:gd name="connsiteY130" fmla="*/ 425839 h 622144"/>
              <a:gd name="connsiteX131" fmla="*/ 2663537 w 3245936"/>
              <a:gd name="connsiteY131" fmla="*/ 418590 h 622144"/>
              <a:gd name="connsiteX132" fmla="*/ 2619656 w 3245936"/>
              <a:gd name="connsiteY132" fmla="*/ 491980 h 622144"/>
              <a:gd name="connsiteX133" fmla="*/ 2620656 w 3245936"/>
              <a:gd name="connsiteY133" fmla="*/ 493114 h 622144"/>
              <a:gd name="connsiteX134" fmla="*/ 2687845 w 3245936"/>
              <a:gd name="connsiteY134" fmla="*/ 465234 h 622144"/>
              <a:gd name="connsiteX135" fmla="*/ 2666261 w 3245936"/>
              <a:gd name="connsiteY135" fmla="*/ 418743 h 622144"/>
              <a:gd name="connsiteX136" fmla="*/ 2664261 w 3245936"/>
              <a:gd name="connsiteY136" fmla="*/ 418933 h 622144"/>
              <a:gd name="connsiteX137" fmla="*/ 2663537 w 3245936"/>
              <a:gd name="connsiteY137" fmla="*/ 418590 h 622144"/>
              <a:gd name="connsiteX138" fmla="*/ 2397266 w 3245936"/>
              <a:gd name="connsiteY138" fmla="*/ 417724 h 622144"/>
              <a:gd name="connsiteX139" fmla="*/ 2333801 w 3245936"/>
              <a:gd name="connsiteY139" fmla="*/ 425591 h 622144"/>
              <a:gd name="connsiteX140" fmla="*/ 2333791 w 3245936"/>
              <a:gd name="connsiteY140" fmla="*/ 426144 h 622144"/>
              <a:gd name="connsiteX141" fmla="*/ 2485667 w 3245936"/>
              <a:gd name="connsiteY141" fmla="*/ 469606 h 622144"/>
              <a:gd name="connsiteX142" fmla="*/ 2661890 w 3245936"/>
              <a:gd name="connsiteY142" fmla="*/ 416923 h 622144"/>
              <a:gd name="connsiteX143" fmla="*/ 2571002 w 3245936"/>
              <a:gd name="connsiteY143" fmla="*/ 445613 h 622144"/>
              <a:gd name="connsiteX144" fmla="*/ 2615398 w 3245936"/>
              <a:gd name="connsiteY144" fmla="*/ 492085 h 622144"/>
              <a:gd name="connsiteX145" fmla="*/ 2618379 w 3245936"/>
              <a:gd name="connsiteY145" fmla="*/ 491371 h 622144"/>
              <a:gd name="connsiteX146" fmla="*/ 2619103 w 3245936"/>
              <a:gd name="connsiteY146" fmla="*/ 491704 h 622144"/>
              <a:gd name="connsiteX147" fmla="*/ 2662985 w 3245936"/>
              <a:gd name="connsiteY147" fmla="*/ 418352 h 622144"/>
              <a:gd name="connsiteX148" fmla="*/ 2661890 w 3245936"/>
              <a:gd name="connsiteY148" fmla="*/ 416923 h 622144"/>
              <a:gd name="connsiteX149" fmla="*/ 2668567 w 3245936"/>
              <a:gd name="connsiteY149" fmla="*/ 416219 h 622144"/>
              <a:gd name="connsiteX150" fmla="*/ 2668567 w 3245936"/>
              <a:gd name="connsiteY150" fmla="*/ 416257 h 622144"/>
              <a:gd name="connsiteX151" fmla="*/ 2666852 w 3245936"/>
              <a:gd name="connsiteY151" fmla="*/ 418524 h 622144"/>
              <a:gd name="connsiteX152" fmla="*/ 2688436 w 3245936"/>
              <a:gd name="connsiteY152" fmla="*/ 464987 h 622144"/>
              <a:gd name="connsiteX153" fmla="*/ 2761464 w 3245936"/>
              <a:gd name="connsiteY153" fmla="*/ 434688 h 622144"/>
              <a:gd name="connsiteX154" fmla="*/ 2766484 w 3245936"/>
              <a:gd name="connsiteY154" fmla="*/ 428496 h 622144"/>
              <a:gd name="connsiteX155" fmla="*/ 2537550 w 3245936"/>
              <a:gd name="connsiteY155" fmla="*/ 411599 h 622144"/>
              <a:gd name="connsiteX156" fmla="*/ 2534578 w 3245936"/>
              <a:gd name="connsiteY156" fmla="*/ 412313 h 622144"/>
              <a:gd name="connsiteX157" fmla="*/ 2533492 w 3245936"/>
              <a:gd name="connsiteY157" fmla="*/ 411818 h 622144"/>
              <a:gd name="connsiteX158" fmla="*/ 2520710 w 3245936"/>
              <a:gd name="connsiteY158" fmla="*/ 428925 h 622144"/>
              <a:gd name="connsiteX159" fmla="*/ 2552562 w 3245936"/>
              <a:gd name="connsiteY159" fmla="*/ 450461 h 622144"/>
              <a:gd name="connsiteX160" fmla="*/ 2569535 w 3245936"/>
              <a:gd name="connsiteY160" fmla="*/ 445098 h 622144"/>
              <a:gd name="connsiteX161" fmla="*/ 1189401 w 3245936"/>
              <a:gd name="connsiteY161" fmla="*/ 410189 h 622144"/>
              <a:gd name="connsiteX162" fmla="*/ 1130079 w 3245936"/>
              <a:gd name="connsiteY162" fmla="*/ 442279 h 622144"/>
              <a:gd name="connsiteX163" fmla="*/ 1130317 w 3245936"/>
              <a:gd name="connsiteY163" fmla="*/ 444422 h 622144"/>
              <a:gd name="connsiteX164" fmla="*/ 1130289 w 3245936"/>
              <a:gd name="connsiteY164" fmla="*/ 444489 h 622144"/>
              <a:gd name="connsiteX165" fmla="*/ 1204755 w 3245936"/>
              <a:gd name="connsiteY165" fmla="*/ 469711 h 622144"/>
              <a:gd name="connsiteX166" fmla="*/ 1206593 w 3245936"/>
              <a:gd name="connsiteY166" fmla="*/ 467882 h 622144"/>
              <a:gd name="connsiteX167" fmla="*/ 2538874 w 3245936"/>
              <a:gd name="connsiteY167" fmla="*/ 409418 h 622144"/>
              <a:gd name="connsiteX168" fmla="*/ 2538855 w 3245936"/>
              <a:gd name="connsiteY168" fmla="*/ 409627 h 622144"/>
              <a:gd name="connsiteX169" fmla="*/ 2538055 w 3245936"/>
              <a:gd name="connsiteY169" fmla="*/ 411123 h 622144"/>
              <a:gd name="connsiteX170" fmla="*/ 2570288 w 3245936"/>
              <a:gd name="connsiteY170" fmla="*/ 444851 h 622144"/>
              <a:gd name="connsiteX171" fmla="*/ 2661547 w 3245936"/>
              <a:gd name="connsiteY171" fmla="*/ 416076 h 622144"/>
              <a:gd name="connsiteX172" fmla="*/ 2661556 w 3245936"/>
              <a:gd name="connsiteY172" fmla="*/ 415714 h 622144"/>
              <a:gd name="connsiteX173" fmla="*/ 2489077 w 3245936"/>
              <a:gd name="connsiteY173" fmla="*/ 408560 h 622144"/>
              <a:gd name="connsiteX174" fmla="*/ 2486801 w 3245936"/>
              <a:gd name="connsiteY174" fmla="*/ 409761 h 622144"/>
              <a:gd name="connsiteX175" fmla="*/ 2489068 w 3245936"/>
              <a:gd name="connsiteY175" fmla="*/ 467492 h 622144"/>
              <a:gd name="connsiteX176" fmla="*/ 2489754 w 3245936"/>
              <a:gd name="connsiteY176" fmla="*/ 467520 h 622144"/>
              <a:gd name="connsiteX177" fmla="*/ 2490840 w 3245936"/>
              <a:gd name="connsiteY177" fmla="*/ 468006 h 622144"/>
              <a:gd name="connsiteX178" fmla="*/ 2519748 w 3245936"/>
              <a:gd name="connsiteY178" fmla="*/ 429287 h 622144"/>
              <a:gd name="connsiteX179" fmla="*/ 2471971 w 3245936"/>
              <a:gd name="connsiteY179" fmla="*/ 408475 h 622144"/>
              <a:gd name="connsiteX180" fmla="*/ 2398780 w 3245936"/>
              <a:gd name="connsiteY180" fmla="*/ 417552 h 622144"/>
              <a:gd name="connsiteX181" fmla="*/ 2486144 w 3245936"/>
              <a:gd name="connsiteY181" fmla="*/ 468816 h 622144"/>
              <a:gd name="connsiteX182" fmla="*/ 2487725 w 3245936"/>
              <a:gd name="connsiteY182" fmla="*/ 467711 h 622144"/>
              <a:gd name="connsiteX183" fmla="*/ 1327732 w 3245936"/>
              <a:gd name="connsiteY183" fmla="*/ 407246 h 622144"/>
              <a:gd name="connsiteX184" fmla="*/ 1213880 w 3245936"/>
              <a:gd name="connsiteY184" fmla="*/ 468463 h 622144"/>
              <a:gd name="connsiteX185" fmla="*/ 1354469 w 3245936"/>
              <a:gd name="connsiteY185" fmla="*/ 416171 h 622144"/>
              <a:gd name="connsiteX186" fmla="*/ 1354422 w 3245936"/>
              <a:gd name="connsiteY186" fmla="*/ 414723 h 622144"/>
              <a:gd name="connsiteX187" fmla="*/ 2482972 w 3245936"/>
              <a:gd name="connsiteY187" fmla="*/ 407103 h 622144"/>
              <a:gd name="connsiteX188" fmla="*/ 2472628 w 3245936"/>
              <a:gd name="connsiteY188" fmla="*/ 408380 h 622144"/>
              <a:gd name="connsiteX189" fmla="*/ 2488344 w 3245936"/>
              <a:gd name="connsiteY189" fmla="*/ 467473 h 622144"/>
              <a:gd name="connsiteX190" fmla="*/ 2488544 w 3245936"/>
              <a:gd name="connsiteY190" fmla="*/ 467492 h 622144"/>
              <a:gd name="connsiteX191" fmla="*/ 2486277 w 3245936"/>
              <a:gd name="connsiteY191" fmla="*/ 409741 h 622144"/>
              <a:gd name="connsiteX192" fmla="*/ 2485601 w 3245936"/>
              <a:gd name="connsiteY192" fmla="*/ 409732 h 622144"/>
              <a:gd name="connsiteX193" fmla="*/ 2482972 w 3245936"/>
              <a:gd name="connsiteY193" fmla="*/ 407103 h 622144"/>
              <a:gd name="connsiteX194" fmla="*/ 2489887 w 3245936"/>
              <a:gd name="connsiteY194" fmla="*/ 406894 h 622144"/>
              <a:gd name="connsiteX195" fmla="*/ 2489887 w 3245936"/>
              <a:gd name="connsiteY195" fmla="*/ 407065 h 622144"/>
              <a:gd name="connsiteX196" fmla="*/ 2489525 w 3245936"/>
              <a:gd name="connsiteY196" fmla="*/ 407856 h 622144"/>
              <a:gd name="connsiteX197" fmla="*/ 2520253 w 3245936"/>
              <a:gd name="connsiteY197" fmla="*/ 428611 h 622144"/>
              <a:gd name="connsiteX198" fmla="*/ 2533054 w 3245936"/>
              <a:gd name="connsiteY198" fmla="*/ 411475 h 622144"/>
              <a:gd name="connsiteX199" fmla="*/ 2531873 w 3245936"/>
              <a:gd name="connsiteY199" fmla="*/ 409056 h 622144"/>
              <a:gd name="connsiteX200" fmla="*/ 2375720 w 3245936"/>
              <a:gd name="connsiteY200" fmla="*/ 405074 h 622144"/>
              <a:gd name="connsiteX201" fmla="*/ 2333629 w 3245936"/>
              <a:gd name="connsiteY201" fmla="*/ 424505 h 622144"/>
              <a:gd name="connsiteX202" fmla="*/ 2333725 w 3245936"/>
              <a:gd name="connsiteY202" fmla="*/ 424763 h 622144"/>
              <a:gd name="connsiteX203" fmla="*/ 2396085 w 3245936"/>
              <a:gd name="connsiteY203" fmla="*/ 417028 h 622144"/>
              <a:gd name="connsiteX204" fmla="*/ 2471456 w 3245936"/>
              <a:gd name="connsiteY204" fmla="*/ 403979 h 622144"/>
              <a:gd name="connsiteX205" fmla="*/ 2472418 w 3245936"/>
              <a:gd name="connsiteY205" fmla="*/ 407560 h 622144"/>
              <a:gd name="connsiteX206" fmla="*/ 2482896 w 3245936"/>
              <a:gd name="connsiteY206" fmla="*/ 406265 h 622144"/>
              <a:gd name="connsiteX207" fmla="*/ 2482896 w 3245936"/>
              <a:gd name="connsiteY207" fmla="*/ 406065 h 622144"/>
              <a:gd name="connsiteX208" fmla="*/ 1343877 w 3245936"/>
              <a:gd name="connsiteY208" fmla="*/ 398569 h 622144"/>
              <a:gd name="connsiteX209" fmla="*/ 1328637 w 3245936"/>
              <a:gd name="connsiteY209" fmla="*/ 406770 h 622144"/>
              <a:gd name="connsiteX210" fmla="*/ 1354641 w 3245936"/>
              <a:gd name="connsiteY210" fmla="*/ 414066 h 622144"/>
              <a:gd name="connsiteX211" fmla="*/ 1355412 w 3245936"/>
              <a:gd name="connsiteY211" fmla="*/ 412866 h 622144"/>
              <a:gd name="connsiteX212" fmla="*/ 1347421 w 3245936"/>
              <a:gd name="connsiteY212" fmla="*/ 396664 h 622144"/>
              <a:gd name="connsiteX213" fmla="*/ 1344573 w 3245936"/>
              <a:gd name="connsiteY213" fmla="*/ 398188 h 622144"/>
              <a:gd name="connsiteX214" fmla="*/ 1355422 w 3245936"/>
              <a:gd name="connsiteY214" fmla="*/ 411637 h 622144"/>
              <a:gd name="connsiteX215" fmla="*/ 2772646 w 3245936"/>
              <a:gd name="connsiteY215" fmla="*/ 394063 h 622144"/>
              <a:gd name="connsiteX216" fmla="*/ 2668586 w 3245936"/>
              <a:gd name="connsiteY216" fmla="*/ 415123 h 622144"/>
              <a:gd name="connsiteX217" fmla="*/ 2668576 w 3245936"/>
              <a:gd name="connsiteY217" fmla="*/ 415542 h 622144"/>
              <a:gd name="connsiteX218" fmla="*/ 2766988 w 3245936"/>
              <a:gd name="connsiteY218" fmla="*/ 427887 h 622144"/>
              <a:gd name="connsiteX219" fmla="*/ 2774389 w 3245936"/>
              <a:gd name="connsiteY219" fmla="*/ 418771 h 622144"/>
              <a:gd name="connsiteX220" fmla="*/ 1018599 w 3245936"/>
              <a:gd name="connsiteY220" fmla="*/ 393654 h 622144"/>
              <a:gd name="connsiteX221" fmla="*/ 973059 w 3245936"/>
              <a:gd name="connsiteY221" fmla="*/ 448832 h 622144"/>
              <a:gd name="connsiteX222" fmla="*/ 974060 w 3245936"/>
              <a:gd name="connsiteY222" fmla="*/ 450680 h 622144"/>
              <a:gd name="connsiteX223" fmla="*/ 1123345 w 3245936"/>
              <a:gd name="connsiteY223" fmla="*/ 443374 h 622144"/>
              <a:gd name="connsiteX224" fmla="*/ 1123364 w 3245936"/>
              <a:gd name="connsiteY224" fmla="*/ 442812 h 622144"/>
              <a:gd name="connsiteX225" fmla="*/ 1123497 w 3245936"/>
              <a:gd name="connsiteY225" fmla="*/ 442536 h 622144"/>
              <a:gd name="connsiteX226" fmla="*/ 2076121 w 3245936"/>
              <a:gd name="connsiteY226" fmla="*/ 392406 h 622144"/>
              <a:gd name="connsiteX227" fmla="*/ 2076102 w 3245936"/>
              <a:gd name="connsiteY227" fmla="*/ 393130 h 622144"/>
              <a:gd name="connsiteX228" fmla="*/ 2075664 w 3245936"/>
              <a:gd name="connsiteY228" fmla="*/ 394111 h 622144"/>
              <a:gd name="connsiteX229" fmla="*/ 2098972 w 3245936"/>
              <a:gd name="connsiteY229" fmla="*/ 409761 h 622144"/>
              <a:gd name="connsiteX230" fmla="*/ 2404381 w 3245936"/>
              <a:gd name="connsiteY230" fmla="*/ 391854 h 622144"/>
              <a:gd name="connsiteX231" fmla="*/ 2376759 w 3245936"/>
              <a:gd name="connsiteY231" fmla="*/ 404608 h 622144"/>
              <a:gd name="connsiteX232" fmla="*/ 2397599 w 3245936"/>
              <a:gd name="connsiteY232" fmla="*/ 416828 h 622144"/>
              <a:gd name="connsiteX233" fmla="*/ 2471742 w 3245936"/>
              <a:gd name="connsiteY233" fmla="*/ 407646 h 622144"/>
              <a:gd name="connsiteX234" fmla="*/ 2470742 w 3245936"/>
              <a:gd name="connsiteY234" fmla="*/ 403846 h 622144"/>
              <a:gd name="connsiteX235" fmla="*/ 2505537 w 3245936"/>
              <a:gd name="connsiteY235" fmla="*/ 391758 h 622144"/>
              <a:gd name="connsiteX236" fmla="*/ 2489449 w 3245936"/>
              <a:gd name="connsiteY236" fmla="*/ 404417 h 622144"/>
              <a:gd name="connsiteX237" fmla="*/ 2489925 w 3245936"/>
              <a:gd name="connsiteY237" fmla="*/ 405979 h 622144"/>
              <a:gd name="connsiteX238" fmla="*/ 2531902 w 3245936"/>
              <a:gd name="connsiteY238" fmla="*/ 408151 h 622144"/>
              <a:gd name="connsiteX239" fmla="*/ 2531902 w 3245936"/>
              <a:gd name="connsiteY239" fmla="*/ 408017 h 622144"/>
              <a:gd name="connsiteX240" fmla="*/ 2532216 w 3245936"/>
              <a:gd name="connsiteY240" fmla="*/ 407322 h 622144"/>
              <a:gd name="connsiteX241" fmla="*/ 2797364 w 3245936"/>
              <a:gd name="connsiteY241" fmla="*/ 391673 h 622144"/>
              <a:gd name="connsiteX242" fmla="*/ 2775332 w 3245936"/>
              <a:gd name="connsiteY242" fmla="*/ 418867 h 622144"/>
              <a:gd name="connsiteX243" fmla="*/ 2775809 w 3245936"/>
              <a:gd name="connsiteY243" fmla="*/ 425801 h 622144"/>
              <a:gd name="connsiteX244" fmla="*/ 2776399 w 3245936"/>
              <a:gd name="connsiteY244" fmla="*/ 425839 h 622144"/>
              <a:gd name="connsiteX245" fmla="*/ 2777171 w 3245936"/>
              <a:gd name="connsiteY245" fmla="*/ 426163 h 622144"/>
              <a:gd name="connsiteX246" fmla="*/ 2801831 w 3245936"/>
              <a:gd name="connsiteY246" fmla="*/ 390996 h 622144"/>
              <a:gd name="connsiteX247" fmla="*/ 2798878 w 3245936"/>
              <a:gd name="connsiteY247" fmla="*/ 391692 h 622144"/>
              <a:gd name="connsiteX248" fmla="*/ 2798097 w 3245936"/>
              <a:gd name="connsiteY248" fmla="*/ 391349 h 622144"/>
              <a:gd name="connsiteX249" fmla="*/ 2777599 w 3245936"/>
              <a:gd name="connsiteY249" fmla="*/ 426363 h 622144"/>
              <a:gd name="connsiteX250" fmla="*/ 2778666 w 3245936"/>
              <a:gd name="connsiteY250" fmla="*/ 427496 h 622144"/>
              <a:gd name="connsiteX251" fmla="*/ 2778952 w 3245936"/>
              <a:gd name="connsiteY251" fmla="*/ 427839 h 622144"/>
              <a:gd name="connsiteX252" fmla="*/ 2781943 w 3245936"/>
              <a:gd name="connsiteY252" fmla="*/ 427115 h 622144"/>
              <a:gd name="connsiteX253" fmla="*/ 2784629 w 3245936"/>
              <a:gd name="connsiteY253" fmla="*/ 431106 h 622144"/>
              <a:gd name="connsiteX254" fmla="*/ 2849742 w 3245936"/>
              <a:gd name="connsiteY254" fmla="*/ 446156 h 622144"/>
              <a:gd name="connsiteX255" fmla="*/ 2850551 w 3245936"/>
              <a:gd name="connsiteY255" fmla="*/ 444803 h 622144"/>
              <a:gd name="connsiteX256" fmla="*/ 2802621 w 3245936"/>
              <a:gd name="connsiteY256" fmla="*/ 390177 h 622144"/>
              <a:gd name="connsiteX257" fmla="*/ 2802231 w 3245936"/>
              <a:gd name="connsiteY257" fmla="*/ 390625 h 622144"/>
              <a:gd name="connsiteX258" fmla="*/ 2850970 w 3245936"/>
              <a:gd name="connsiteY258" fmla="*/ 444412 h 622144"/>
              <a:gd name="connsiteX259" fmla="*/ 2853923 w 3245936"/>
              <a:gd name="connsiteY259" fmla="*/ 443736 h 622144"/>
              <a:gd name="connsiteX260" fmla="*/ 2854142 w 3245936"/>
              <a:gd name="connsiteY260" fmla="*/ 443832 h 622144"/>
              <a:gd name="connsiteX261" fmla="*/ 2864229 w 3245936"/>
              <a:gd name="connsiteY261" fmla="*/ 421305 h 622144"/>
              <a:gd name="connsiteX262" fmla="*/ 2796316 w 3245936"/>
              <a:gd name="connsiteY262" fmla="*/ 389282 h 622144"/>
              <a:gd name="connsiteX263" fmla="*/ 2773561 w 3245936"/>
              <a:gd name="connsiteY263" fmla="*/ 393873 h 622144"/>
              <a:gd name="connsiteX264" fmla="*/ 2775237 w 3245936"/>
              <a:gd name="connsiteY264" fmla="*/ 417685 h 622144"/>
              <a:gd name="connsiteX265" fmla="*/ 2797154 w 3245936"/>
              <a:gd name="connsiteY265" fmla="*/ 390663 h 622144"/>
              <a:gd name="connsiteX266" fmla="*/ 2796316 w 3245936"/>
              <a:gd name="connsiteY266" fmla="*/ 389282 h 622144"/>
              <a:gd name="connsiteX267" fmla="*/ 1022408 w 3245936"/>
              <a:gd name="connsiteY267" fmla="*/ 389025 h 622144"/>
              <a:gd name="connsiteX268" fmla="*/ 1019141 w 3245936"/>
              <a:gd name="connsiteY268" fmla="*/ 392968 h 622144"/>
              <a:gd name="connsiteX269" fmla="*/ 1111610 w 3245936"/>
              <a:gd name="connsiteY269" fmla="*/ 436059 h 622144"/>
              <a:gd name="connsiteX270" fmla="*/ 2101448 w 3245936"/>
              <a:gd name="connsiteY270" fmla="*/ 388834 h 622144"/>
              <a:gd name="connsiteX271" fmla="*/ 2077159 w 3245936"/>
              <a:gd name="connsiteY271" fmla="*/ 392111 h 622144"/>
              <a:gd name="connsiteX272" fmla="*/ 2105525 w 3245936"/>
              <a:gd name="connsiteY272" fmla="*/ 413675 h 622144"/>
              <a:gd name="connsiteX273" fmla="*/ 2106915 w 3245936"/>
              <a:gd name="connsiteY273" fmla="*/ 412799 h 622144"/>
              <a:gd name="connsiteX274" fmla="*/ 1365385 w 3245936"/>
              <a:gd name="connsiteY274" fmla="*/ 387005 h 622144"/>
              <a:gd name="connsiteX275" fmla="*/ 1348221 w 3245936"/>
              <a:gd name="connsiteY275" fmla="*/ 396245 h 622144"/>
              <a:gd name="connsiteX276" fmla="*/ 1356669 w 3245936"/>
              <a:gd name="connsiteY276" fmla="*/ 412056 h 622144"/>
              <a:gd name="connsiteX277" fmla="*/ 1358412 w 3245936"/>
              <a:gd name="connsiteY277" fmla="*/ 411846 h 622144"/>
              <a:gd name="connsiteX278" fmla="*/ 1239226 w 3245936"/>
              <a:gd name="connsiteY278" fmla="*/ 385738 h 622144"/>
              <a:gd name="connsiteX279" fmla="*/ 1226815 w 3245936"/>
              <a:gd name="connsiteY279" fmla="*/ 420019 h 622144"/>
              <a:gd name="connsiteX280" fmla="*/ 1239750 w 3245936"/>
              <a:gd name="connsiteY280" fmla="*/ 385805 h 622144"/>
              <a:gd name="connsiteX281" fmla="*/ 1239340 w 3245936"/>
              <a:gd name="connsiteY281" fmla="*/ 385786 h 622144"/>
              <a:gd name="connsiteX282" fmla="*/ 1239226 w 3245936"/>
              <a:gd name="connsiteY282" fmla="*/ 385738 h 622144"/>
              <a:gd name="connsiteX283" fmla="*/ 2124546 w 3245936"/>
              <a:gd name="connsiteY283" fmla="*/ 385720 h 622144"/>
              <a:gd name="connsiteX284" fmla="*/ 2102200 w 3245936"/>
              <a:gd name="connsiteY284" fmla="*/ 388729 h 622144"/>
              <a:gd name="connsiteX285" fmla="*/ 2107630 w 3245936"/>
              <a:gd name="connsiteY285" fmla="*/ 412609 h 622144"/>
              <a:gd name="connsiteX286" fmla="*/ 2108859 w 3245936"/>
              <a:gd name="connsiteY286" fmla="*/ 412637 h 622144"/>
              <a:gd name="connsiteX287" fmla="*/ 2109402 w 3245936"/>
              <a:gd name="connsiteY287" fmla="*/ 412875 h 622144"/>
              <a:gd name="connsiteX288" fmla="*/ 1368252 w 3245936"/>
              <a:gd name="connsiteY288" fmla="*/ 385462 h 622144"/>
              <a:gd name="connsiteX289" fmla="*/ 1366509 w 3245936"/>
              <a:gd name="connsiteY289" fmla="*/ 386396 h 622144"/>
              <a:gd name="connsiteX290" fmla="*/ 1359870 w 3245936"/>
              <a:gd name="connsiteY290" fmla="*/ 410075 h 622144"/>
              <a:gd name="connsiteX291" fmla="*/ 1369595 w 3245936"/>
              <a:gd name="connsiteY291" fmla="*/ 386539 h 622144"/>
              <a:gd name="connsiteX292" fmla="*/ 1368252 w 3245936"/>
              <a:gd name="connsiteY292" fmla="*/ 385462 h 622144"/>
              <a:gd name="connsiteX293" fmla="*/ 1237216 w 3245936"/>
              <a:gd name="connsiteY293" fmla="*/ 384310 h 622144"/>
              <a:gd name="connsiteX294" fmla="*/ 1190106 w 3245936"/>
              <a:gd name="connsiteY294" fmla="*/ 409799 h 622144"/>
              <a:gd name="connsiteX295" fmla="*/ 1207336 w 3245936"/>
              <a:gd name="connsiteY295" fmla="*/ 467587 h 622144"/>
              <a:gd name="connsiteX296" fmla="*/ 1208775 w 3245936"/>
              <a:gd name="connsiteY296" fmla="*/ 467625 h 622144"/>
              <a:gd name="connsiteX297" fmla="*/ 1208803 w 3245936"/>
              <a:gd name="connsiteY297" fmla="*/ 467634 h 622144"/>
              <a:gd name="connsiteX298" fmla="*/ 1211165 w 3245936"/>
              <a:gd name="connsiteY298" fmla="*/ 461386 h 622144"/>
              <a:gd name="connsiteX299" fmla="*/ 1238664 w 3245936"/>
              <a:gd name="connsiteY299" fmla="*/ 385481 h 622144"/>
              <a:gd name="connsiteX300" fmla="*/ 1237216 w 3245936"/>
              <a:gd name="connsiteY300" fmla="*/ 384310 h 622144"/>
              <a:gd name="connsiteX301" fmla="*/ 2339726 w 3245936"/>
              <a:gd name="connsiteY301" fmla="*/ 383967 h 622144"/>
              <a:gd name="connsiteX302" fmla="*/ 2331486 w 3245936"/>
              <a:gd name="connsiteY302" fmla="*/ 422305 h 622144"/>
              <a:gd name="connsiteX303" fmla="*/ 2333344 w 3245936"/>
              <a:gd name="connsiteY303" fmla="*/ 423781 h 622144"/>
              <a:gd name="connsiteX304" fmla="*/ 2374892 w 3245936"/>
              <a:gd name="connsiteY304" fmla="*/ 404598 h 622144"/>
              <a:gd name="connsiteX305" fmla="*/ 1393541 w 3245936"/>
              <a:gd name="connsiteY305" fmla="*/ 383795 h 622144"/>
              <a:gd name="connsiteX306" fmla="*/ 1382644 w 3245936"/>
              <a:gd name="connsiteY306" fmla="*/ 393625 h 622144"/>
              <a:gd name="connsiteX307" fmla="*/ 1394112 w 3245936"/>
              <a:gd name="connsiteY307" fmla="*/ 383795 h 622144"/>
              <a:gd name="connsiteX308" fmla="*/ 1392150 w 3245936"/>
              <a:gd name="connsiteY308" fmla="*/ 383795 h 622144"/>
              <a:gd name="connsiteX309" fmla="*/ 1374605 w 3245936"/>
              <a:gd name="connsiteY309" fmla="*/ 383833 h 622144"/>
              <a:gd name="connsiteX310" fmla="*/ 1374595 w 3245936"/>
              <a:gd name="connsiteY310" fmla="*/ 384205 h 622144"/>
              <a:gd name="connsiteX311" fmla="*/ 1370309 w 3245936"/>
              <a:gd name="connsiteY311" fmla="*/ 386881 h 622144"/>
              <a:gd name="connsiteX312" fmla="*/ 1369957 w 3245936"/>
              <a:gd name="connsiteY312" fmla="*/ 386710 h 622144"/>
              <a:gd name="connsiteX313" fmla="*/ 1359432 w 3245936"/>
              <a:gd name="connsiteY313" fmla="*/ 412180 h 622144"/>
              <a:gd name="connsiteX314" fmla="*/ 1360194 w 3245936"/>
              <a:gd name="connsiteY314" fmla="*/ 412656 h 622144"/>
              <a:gd name="connsiteX315" fmla="*/ 1367261 w 3245936"/>
              <a:gd name="connsiteY315" fmla="*/ 383738 h 622144"/>
              <a:gd name="connsiteX316" fmla="*/ 1366861 w 3245936"/>
              <a:gd name="connsiteY316" fmla="*/ 385157 h 622144"/>
              <a:gd name="connsiteX317" fmla="*/ 1367833 w 3245936"/>
              <a:gd name="connsiteY317" fmla="*/ 384634 h 622144"/>
              <a:gd name="connsiteX318" fmla="*/ 1367604 w 3245936"/>
              <a:gd name="connsiteY318" fmla="*/ 383738 h 622144"/>
              <a:gd name="connsiteX319" fmla="*/ 1243417 w 3245936"/>
              <a:gd name="connsiteY319" fmla="*/ 383595 h 622144"/>
              <a:gd name="connsiteX320" fmla="*/ 1240702 w 3245936"/>
              <a:gd name="connsiteY320" fmla="*/ 385824 h 622144"/>
              <a:gd name="connsiteX321" fmla="*/ 1209622 w 3245936"/>
              <a:gd name="connsiteY321" fmla="*/ 468015 h 622144"/>
              <a:gd name="connsiteX322" fmla="*/ 1210832 w 3245936"/>
              <a:gd name="connsiteY322" fmla="*/ 469035 h 622144"/>
              <a:gd name="connsiteX323" fmla="*/ 1326446 w 3245936"/>
              <a:gd name="connsiteY323" fmla="*/ 406884 h 622144"/>
              <a:gd name="connsiteX324" fmla="*/ 1341429 w 3245936"/>
              <a:gd name="connsiteY324" fmla="*/ 383519 h 622144"/>
              <a:gd name="connsiteX325" fmla="*/ 1347773 w 3245936"/>
              <a:gd name="connsiteY325" fmla="*/ 395416 h 622144"/>
              <a:gd name="connsiteX326" fmla="*/ 1365728 w 3245936"/>
              <a:gd name="connsiteY326" fmla="*/ 385748 h 622144"/>
              <a:gd name="connsiteX327" fmla="*/ 1366299 w 3245936"/>
              <a:gd name="connsiteY327" fmla="*/ 383719 h 622144"/>
              <a:gd name="connsiteX328" fmla="*/ 1332676 w 3245936"/>
              <a:gd name="connsiteY328" fmla="*/ 383443 h 622144"/>
              <a:gd name="connsiteX329" fmla="*/ 1343982 w 3245936"/>
              <a:gd name="connsiteY329" fmla="*/ 397454 h 622144"/>
              <a:gd name="connsiteX330" fmla="*/ 1346982 w 3245936"/>
              <a:gd name="connsiteY330" fmla="*/ 395835 h 622144"/>
              <a:gd name="connsiteX331" fmla="*/ 1340401 w 3245936"/>
              <a:gd name="connsiteY331" fmla="*/ 383510 h 622144"/>
              <a:gd name="connsiteX332" fmla="*/ 1243636 w 3245936"/>
              <a:gd name="connsiteY332" fmla="*/ 382719 h 622144"/>
              <a:gd name="connsiteX333" fmla="*/ 1243636 w 3245936"/>
              <a:gd name="connsiteY333" fmla="*/ 382919 h 622144"/>
              <a:gd name="connsiteX334" fmla="*/ 1327342 w 3245936"/>
              <a:gd name="connsiteY334" fmla="*/ 406408 h 622144"/>
              <a:gd name="connsiteX335" fmla="*/ 1343287 w 3245936"/>
              <a:gd name="connsiteY335" fmla="*/ 397845 h 622144"/>
              <a:gd name="connsiteX336" fmla="*/ 1331676 w 3245936"/>
              <a:gd name="connsiteY336" fmla="*/ 383443 h 622144"/>
              <a:gd name="connsiteX337" fmla="*/ 1367909 w 3245936"/>
              <a:gd name="connsiteY337" fmla="*/ 381405 h 622144"/>
              <a:gd name="connsiteX338" fmla="*/ 1367471 w 3245936"/>
              <a:gd name="connsiteY338" fmla="*/ 382986 h 622144"/>
              <a:gd name="connsiteX339" fmla="*/ 1367623 w 3245936"/>
              <a:gd name="connsiteY339" fmla="*/ 382986 h 622144"/>
              <a:gd name="connsiteX340" fmla="*/ 1367623 w 3245936"/>
              <a:gd name="connsiteY340" fmla="*/ 382586 h 622144"/>
              <a:gd name="connsiteX341" fmla="*/ 1368099 w 3245936"/>
              <a:gd name="connsiteY341" fmla="*/ 381557 h 622144"/>
              <a:gd name="connsiteX342" fmla="*/ 1368214 w 3245936"/>
              <a:gd name="connsiteY342" fmla="*/ 380347 h 622144"/>
              <a:gd name="connsiteX343" fmla="*/ 1368118 w 3245936"/>
              <a:gd name="connsiteY343" fmla="*/ 380662 h 622144"/>
              <a:gd name="connsiteX344" fmla="*/ 1368547 w 3245936"/>
              <a:gd name="connsiteY344" fmla="*/ 380985 h 622144"/>
              <a:gd name="connsiteX345" fmla="*/ 1368642 w 3245936"/>
              <a:gd name="connsiteY345" fmla="*/ 380890 h 622144"/>
              <a:gd name="connsiteX346" fmla="*/ 2340507 w 3245936"/>
              <a:gd name="connsiteY346" fmla="*/ 380319 h 622144"/>
              <a:gd name="connsiteX347" fmla="*/ 2339926 w 3245936"/>
              <a:gd name="connsiteY347" fmla="*/ 382995 h 622144"/>
              <a:gd name="connsiteX348" fmla="*/ 2375911 w 3245936"/>
              <a:gd name="connsiteY348" fmla="*/ 404131 h 622144"/>
              <a:gd name="connsiteX349" fmla="*/ 2403029 w 3245936"/>
              <a:gd name="connsiteY349" fmla="*/ 391615 h 622144"/>
              <a:gd name="connsiteX350" fmla="*/ 2333487 w 3245936"/>
              <a:gd name="connsiteY350" fmla="*/ 380290 h 622144"/>
              <a:gd name="connsiteX351" fmla="*/ 2330877 w 3245936"/>
              <a:gd name="connsiteY351" fmla="*/ 381624 h 622144"/>
              <a:gd name="connsiteX352" fmla="*/ 2330553 w 3245936"/>
              <a:gd name="connsiteY352" fmla="*/ 422115 h 622144"/>
              <a:gd name="connsiteX353" fmla="*/ 2330581 w 3245936"/>
              <a:gd name="connsiteY353" fmla="*/ 422115 h 622144"/>
              <a:gd name="connsiteX354" fmla="*/ 2338878 w 3245936"/>
              <a:gd name="connsiteY354" fmla="*/ 383453 h 622144"/>
              <a:gd name="connsiteX355" fmla="*/ 2520548 w 3245936"/>
              <a:gd name="connsiteY355" fmla="*/ 379947 h 622144"/>
              <a:gd name="connsiteX356" fmla="*/ 2506032 w 3245936"/>
              <a:gd name="connsiteY356" fmla="*/ 391377 h 622144"/>
              <a:gd name="connsiteX357" fmla="*/ 2532454 w 3245936"/>
              <a:gd name="connsiteY357" fmla="*/ 406789 h 622144"/>
              <a:gd name="connsiteX358" fmla="*/ 2533416 w 3245936"/>
              <a:gd name="connsiteY358" fmla="*/ 405865 h 622144"/>
              <a:gd name="connsiteX359" fmla="*/ 879362 w 3245936"/>
              <a:gd name="connsiteY359" fmla="*/ 379585 h 622144"/>
              <a:gd name="connsiteX360" fmla="*/ 876038 w 3245936"/>
              <a:gd name="connsiteY360" fmla="*/ 380614 h 622144"/>
              <a:gd name="connsiteX361" fmla="*/ 875952 w 3245936"/>
              <a:gd name="connsiteY361" fmla="*/ 380576 h 622144"/>
              <a:gd name="connsiteX362" fmla="*/ 821183 w 3245936"/>
              <a:gd name="connsiteY362" fmla="*/ 521184 h 622144"/>
              <a:gd name="connsiteX363" fmla="*/ 822517 w 3245936"/>
              <a:gd name="connsiteY363" fmla="*/ 522356 h 622144"/>
              <a:gd name="connsiteX364" fmla="*/ 967202 w 3245936"/>
              <a:gd name="connsiteY364" fmla="*/ 452385 h 622144"/>
              <a:gd name="connsiteX365" fmla="*/ 967040 w 3245936"/>
              <a:gd name="connsiteY365" fmla="*/ 450451 h 622144"/>
              <a:gd name="connsiteX366" fmla="*/ 967545 w 3245936"/>
              <a:gd name="connsiteY366" fmla="*/ 449356 h 622144"/>
              <a:gd name="connsiteX367" fmla="*/ 2334068 w 3245936"/>
              <a:gd name="connsiteY367" fmla="*/ 379147 h 622144"/>
              <a:gd name="connsiteX368" fmla="*/ 2333915 w 3245936"/>
              <a:gd name="connsiteY368" fmla="*/ 379471 h 622144"/>
              <a:gd name="connsiteX369" fmla="*/ 2339087 w 3245936"/>
              <a:gd name="connsiteY369" fmla="*/ 382510 h 622144"/>
              <a:gd name="connsiteX370" fmla="*/ 2339602 w 3245936"/>
              <a:gd name="connsiteY370" fmla="*/ 380138 h 622144"/>
              <a:gd name="connsiteX371" fmla="*/ 987471 w 3245936"/>
              <a:gd name="connsiteY371" fmla="*/ 379138 h 622144"/>
              <a:gd name="connsiteX372" fmla="*/ 971593 w 3245936"/>
              <a:gd name="connsiteY372" fmla="*/ 447899 h 622144"/>
              <a:gd name="connsiteX373" fmla="*/ 972450 w 3245936"/>
              <a:gd name="connsiteY373" fmla="*/ 448280 h 622144"/>
              <a:gd name="connsiteX374" fmla="*/ 1017836 w 3245936"/>
              <a:gd name="connsiteY374" fmla="*/ 393282 h 622144"/>
              <a:gd name="connsiteX375" fmla="*/ 2482029 w 3245936"/>
              <a:gd name="connsiteY375" fmla="*/ 378052 h 622144"/>
              <a:gd name="connsiteX376" fmla="*/ 2486210 w 3245936"/>
              <a:gd name="connsiteY376" fmla="*/ 402741 h 622144"/>
              <a:gd name="connsiteX377" fmla="*/ 2487201 w 3245936"/>
              <a:gd name="connsiteY377" fmla="*/ 402769 h 622144"/>
              <a:gd name="connsiteX378" fmla="*/ 2488868 w 3245936"/>
              <a:gd name="connsiteY378" fmla="*/ 403769 h 622144"/>
              <a:gd name="connsiteX379" fmla="*/ 2504737 w 3245936"/>
              <a:gd name="connsiteY379" fmla="*/ 391292 h 622144"/>
              <a:gd name="connsiteX380" fmla="*/ 984956 w 3245936"/>
              <a:gd name="connsiteY380" fmla="*/ 377966 h 622144"/>
              <a:gd name="connsiteX381" fmla="*/ 981699 w 3245936"/>
              <a:gd name="connsiteY381" fmla="*/ 379595 h 622144"/>
              <a:gd name="connsiteX382" fmla="*/ 971907 w 3245936"/>
              <a:gd name="connsiteY382" fmla="*/ 444012 h 622144"/>
              <a:gd name="connsiteX383" fmla="*/ 986947 w 3245936"/>
              <a:gd name="connsiteY383" fmla="*/ 378900 h 622144"/>
              <a:gd name="connsiteX384" fmla="*/ 2310693 w 3245936"/>
              <a:gd name="connsiteY384" fmla="*/ 377814 h 622144"/>
              <a:gd name="connsiteX385" fmla="*/ 2329381 w 3245936"/>
              <a:gd name="connsiteY385" fmla="*/ 422219 h 622144"/>
              <a:gd name="connsiteX386" fmla="*/ 2330105 w 3245936"/>
              <a:gd name="connsiteY386" fmla="*/ 422115 h 622144"/>
              <a:gd name="connsiteX387" fmla="*/ 2330429 w 3245936"/>
              <a:gd name="connsiteY387" fmla="*/ 381614 h 622144"/>
              <a:gd name="connsiteX388" fmla="*/ 2329886 w 3245936"/>
              <a:gd name="connsiteY388" fmla="*/ 381595 h 622144"/>
              <a:gd name="connsiteX389" fmla="*/ 2327181 w 3245936"/>
              <a:gd name="connsiteY389" fmla="*/ 378347 h 622144"/>
              <a:gd name="connsiteX390" fmla="*/ 2340145 w 3245936"/>
              <a:gd name="connsiteY390" fmla="*/ 377538 h 622144"/>
              <a:gd name="connsiteX391" fmla="*/ 2334182 w 3245936"/>
              <a:gd name="connsiteY391" fmla="*/ 378138 h 622144"/>
              <a:gd name="connsiteX392" fmla="*/ 2334182 w 3245936"/>
              <a:gd name="connsiteY392" fmla="*/ 378309 h 622144"/>
              <a:gd name="connsiteX393" fmla="*/ 2339773 w 3245936"/>
              <a:gd name="connsiteY393" fmla="*/ 379319 h 622144"/>
              <a:gd name="connsiteX394" fmla="*/ 978431 w 3245936"/>
              <a:gd name="connsiteY394" fmla="*/ 376461 h 622144"/>
              <a:gd name="connsiteX395" fmla="*/ 880334 w 3245936"/>
              <a:gd name="connsiteY395" fmla="*/ 377423 h 622144"/>
              <a:gd name="connsiteX396" fmla="*/ 880315 w 3245936"/>
              <a:gd name="connsiteY396" fmla="*/ 377928 h 622144"/>
              <a:gd name="connsiteX397" fmla="*/ 879810 w 3245936"/>
              <a:gd name="connsiteY397" fmla="*/ 379033 h 622144"/>
              <a:gd name="connsiteX398" fmla="*/ 968002 w 3245936"/>
              <a:gd name="connsiteY398" fmla="*/ 448804 h 622144"/>
              <a:gd name="connsiteX399" fmla="*/ 970774 w 3245936"/>
              <a:gd name="connsiteY399" fmla="*/ 447765 h 622144"/>
              <a:gd name="connsiteX400" fmla="*/ 981146 w 3245936"/>
              <a:gd name="connsiteY400" fmla="*/ 379585 h 622144"/>
              <a:gd name="connsiteX401" fmla="*/ 978431 w 3245936"/>
              <a:gd name="connsiteY401" fmla="*/ 376461 h 622144"/>
              <a:gd name="connsiteX402" fmla="*/ 2204632 w 3245936"/>
              <a:gd name="connsiteY402" fmla="*/ 374909 h 622144"/>
              <a:gd name="connsiteX403" fmla="*/ 2125537 w 3245936"/>
              <a:gd name="connsiteY403" fmla="*/ 385586 h 622144"/>
              <a:gd name="connsiteX404" fmla="*/ 2110125 w 3245936"/>
              <a:gd name="connsiteY404" fmla="*/ 413209 h 622144"/>
              <a:gd name="connsiteX405" fmla="*/ 2111164 w 3245936"/>
              <a:gd name="connsiteY405" fmla="*/ 414466 h 622144"/>
              <a:gd name="connsiteX406" fmla="*/ 2204718 w 3245936"/>
              <a:gd name="connsiteY406" fmla="*/ 375109 h 622144"/>
              <a:gd name="connsiteX407" fmla="*/ 2204632 w 3245936"/>
              <a:gd name="connsiteY407" fmla="*/ 374909 h 622144"/>
              <a:gd name="connsiteX408" fmla="*/ 2211566 w 3245936"/>
              <a:gd name="connsiteY408" fmla="*/ 374528 h 622144"/>
              <a:gd name="connsiteX409" fmla="*/ 2211548 w 3245936"/>
              <a:gd name="connsiteY409" fmla="*/ 374851 h 622144"/>
              <a:gd name="connsiteX410" fmla="*/ 2211452 w 3245936"/>
              <a:gd name="connsiteY410" fmla="*/ 375071 h 622144"/>
              <a:gd name="connsiteX411" fmla="*/ 2327219 w 3245936"/>
              <a:gd name="connsiteY411" fmla="*/ 423896 h 622144"/>
              <a:gd name="connsiteX412" fmla="*/ 2328495 w 3245936"/>
              <a:gd name="connsiteY412" fmla="*/ 422543 h 622144"/>
              <a:gd name="connsiteX413" fmla="*/ 2309645 w 3245936"/>
              <a:gd name="connsiteY413" fmla="*/ 377766 h 622144"/>
              <a:gd name="connsiteX414" fmla="*/ 987185 w 3245936"/>
              <a:gd name="connsiteY414" fmla="*/ 373966 h 622144"/>
              <a:gd name="connsiteX415" fmla="*/ 985242 w 3245936"/>
              <a:gd name="connsiteY415" fmla="*/ 374880 h 622144"/>
              <a:gd name="connsiteX416" fmla="*/ 985442 w 3245936"/>
              <a:gd name="connsiteY416" fmla="*/ 376909 h 622144"/>
              <a:gd name="connsiteX417" fmla="*/ 985299 w 3245936"/>
              <a:gd name="connsiteY417" fmla="*/ 377204 h 622144"/>
              <a:gd name="connsiteX418" fmla="*/ 987147 w 3245936"/>
              <a:gd name="connsiteY418" fmla="*/ 378052 h 622144"/>
              <a:gd name="connsiteX419" fmla="*/ 988004 w 3245936"/>
              <a:gd name="connsiteY419" fmla="*/ 374337 h 622144"/>
              <a:gd name="connsiteX420" fmla="*/ 987185 w 3245936"/>
              <a:gd name="connsiteY420" fmla="*/ 373966 h 622144"/>
              <a:gd name="connsiteX421" fmla="*/ 986309 w 3245936"/>
              <a:gd name="connsiteY421" fmla="*/ 373165 h 622144"/>
              <a:gd name="connsiteX422" fmla="*/ 984928 w 3245936"/>
              <a:gd name="connsiteY422" fmla="*/ 374156 h 622144"/>
              <a:gd name="connsiteX423" fmla="*/ 985023 w 3245936"/>
              <a:gd name="connsiteY423" fmla="*/ 374328 h 622144"/>
              <a:gd name="connsiteX424" fmla="*/ 986661 w 3245936"/>
              <a:gd name="connsiteY424" fmla="*/ 373546 h 622144"/>
              <a:gd name="connsiteX425" fmla="*/ 986309 w 3245936"/>
              <a:gd name="connsiteY425" fmla="*/ 373165 h 622144"/>
              <a:gd name="connsiteX426" fmla="*/ 991995 w 3245936"/>
              <a:gd name="connsiteY426" fmla="*/ 373003 h 622144"/>
              <a:gd name="connsiteX427" fmla="*/ 988557 w 3245936"/>
              <a:gd name="connsiteY427" fmla="*/ 374470 h 622144"/>
              <a:gd name="connsiteX428" fmla="*/ 987671 w 3245936"/>
              <a:gd name="connsiteY428" fmla="*/ 378309 h 622144"/>
              <a:gd name="connsiteX429" fmla="*/ 1018389 w 3245936"/>
              <a:gd name="connsiteY429" fmla="*/ 392635 h 622144"/>
              <a:gd name="connsiteX430" fmla="*/ 1021675 w 3245936"/>
              <a:gd name="connsiteY430" fmla="*/ 388663 h 622144"/>
              <a:gd name="connsiteX431" fmla="*/ 979355 w 3245936"/>
              <a:gd name="connsiteY431" fmla="*/ 371851 h 622144"/>
              <a:gd name="connsiteX432" fmla="*/ 891602 w 3245936"/>
              <a:gd name="connsiteY432" fmla="*/ 376680 h 622144"/>
              <a:gd name="connsiteX433" fmla="*/ 978460 w 3245936"/>
              <a:gd name="connsiteY433" fmla="*/ 375823 h 622144"/>
              <a:gd name="connsiteX434" fmla="*/ 978470 w 3245936"/>
              <a:gd name="connsiteY434" fmla="*/ 375309 h 622144"/>
              <a:gd name="connsiteX435" fmla="*/ 980003 w 3245936"/>
              <a:gd name="connsiteY435" fmla="*/ 373137 h 622144"/>
              <a:gd name="connsiteX436" fmla="*/ 983489 w 3245936"/>
              <a:gd name="connsiteY436" fmla="*/ 371622 h 622144"/>
              <a:gd name="connsiteX437" fmla="*/ 980222 w 3245936"/>
              <a:gd name="connsiteY437" fmla="*/ 371803 h 622144"/>
              <a:gd name="connsiteX438" fmla="*/ 980737 w 3245936"/>
              <a:gd name="connsiteY438" fmla="*/ 372813 h 622144"/>
              <a:gd name="connsiteX439" fmla="*/ 982756 w 3245936"/>
              <a:gd name="connsiteY439" fmla="*/ 372613 h 622144"/>
              <a:gd name="connsiteX440" fmla="*/ 983004 w 3245936"/>
              <a:gd name="connsiteY440" fmla="*/ 372727 h 622144"/>
              <a:gd name="connsiteX441" fmla="*/ 985556 w 3245936"/>
              <a:gd name="connsiteY441" fmla="*/ 371518 h 622144"/>
              <a:gd name="connsiteX442" fmla="*/ 984356 w 3245936"/>
              <a:gd name="connsiteY442" fmla="*/ 371575 h 622144"/>
              <a:gd name="connsiteX443" fmla="*/ 983708 w 3245936"/>
              <a:gd name="connsiteY443" fmla="*/ 373051 h 622144"/>
              <a:gd name="connsiteX444" fmla="*/ 984718 w 3245936"/>
              <a:gd name="connsiteY444" fmla="*/ 373918 h 622144"/>
              <a:gd name="connsiteX445" fmla="*/ 986099 w 3245936"/>
              <a:gd name="connsiteY445" fmla="*/ 372927 h 622144"/>
              <a:gd name="connsiteX446" fmla="*/ 985556 w 3245936"/>
              <a:gd name="connsiteY446" fmla="*/ 371518 h 622144"/>
              <a:gd name="connsiteX447" fmla="*/ 992757 w 3245936"/>
              <a:gd name="connsiteY447" fmla="*/ 370670 h 622144"/>
              <a:gd name="connsiteX448" fmla="*/ 992576 w 3245936"/>
              <a:gd name="connsiteY448" fmla="*/ 370698 h 622144"/>
              <a:gd name="connsiteX449" fmla="*/ 992576 w 3245936"/>
              <a:gd name="connsiteY449" fmla="*/ 370756 h 622144"/>
              <a:gd name="connsiteX450" fmla="*/ 2096914 w 3245936"/>
              <a:gd name="connsiteY450" fmla="*/ 368908 h 622144"/>
              <a:gd name="connsiteX451" fmla="*/ 2075397 w 3245936"/>
              <a:gd name="connsiteY451" fmla="*/ 390168 h 622144"/>
              <a:gd name="connsiteX452" fmla="*/ 2075940 w 3245936"/>
              <a:gd name="connsiteY452" fmla="*/ 391149 h 622144"/>
              <a:gd name="connsiteX453" fmla="*/ 2076321 w 3245936"/>
              <a:gd name="connsiteY453" fmla="*/ 391454 h 622144"/>
              <a:gd name="connsiteX454" fmla="*/ 2101277 w 3245936"/>
              <a:gd name="connsiteY454" fmla="*/ 388091 h 622144"/>
              <a:gd name="connsiteX455" fmla="*/ 2462541 w 3245936"/>
              <a:gd name="connsiteY455" fmla="*/ 368479 h 622144"/>
              <a:gd name="connsiteX456" fmla="*/ 2462074 w 3245936"/>
              <a:gd name="connsiteY456" fmla="*/ 368651 h 622144"/>
              <a:gd name="connsiteX457" fmla="*/ 2471237 w 3245936"/>
              <a:gd name="connsiteY457" fmla="*/ 403074 h 622144"/>
              <a:gd name="connsiteX458" fmla="*/ 2483029 w 3245936"/>
              <a:gd name="connsiteY458" fmla="*/ 405217 h 622144"/>
              <a:gd name="connsiteX459" fmla="*/ 2484343 w 3245936"/>
              <a:gd name="connsiteY459" fmla="*/ 403388 h 622144"/>
              <a:gd name="connsiteX460" fmla="*/ 2342097 w 3245936"/>
              <a:gd name="connsiteY460" fmla="*/ 368479 h 622144"/>
              <a:gd name="connsiteX461" fmla="*/ 2333591 w 3245936"/>
              <a:gd name="connsiteY461" fmla="*/ 376090 h 622144"/>
              <a:gd name="connsiteX462" fmla="*/ 2334172 w 3245936"/>
              <a:gd name="connsiteY462" fmla="*/ 377395 h 622144"/>
              <a:gd name="connsiteX463" fmla="*/ 2340307 w 3245936"/>
              <a:gd name="connsiteY463" fmla="*/ 376785 h 622144"/>
              <a:gd name="connsiteX464" fmla="*/ 2463769 w 3245936"/>
              <a:gd name="connsiteY464" fmla="*/ 367403 h 622144"/>
              <a:gd name="connsiteX465" fmla="*/ 2462912 w 3245936"/>
              <a:gd name="connsiteY465" fmla="*/ 368241 h 622144"/>
              <a:gd name="connsiteX466" fmla="*/ 2484715 w 3245936"/>
              <a:gd name="connsiteY466" fmla="*/ 403141 h 622144"/>
              <a:gd name="connsiteX467" fmla="*/ 2485410 w 3245936"/>
              <a:gd name="connsiteY467" fmla="*/ 402874 h 622144"/>
              <a:gd name="connsiteX468" fmla="*/ 2481115 w 3245936"/>
              <a:gd name="connsiteY468" fmla="*/ 377528 h 622144"/>
              <a:gd name="connsiteX469" fmla="*/ 2457797 w 3245936"/>
              <a:gd name="connsiteY469" fmla="*/ 367203 h 622144"/>
              <a:gd name="connsiteX470" fmla="*/ 2405696 w 3245936"/>
              <a:gd name="connsiteY470" fmla="*/ 391244 h 622144"/>
              <a:gd name="connsiteX471" fmla="*/ 2470485 w 3245936"/>
              <a:gd name="connsiteY471" fmla="*/ 402969 h 622144"/>
              <a:gd name="connsiteX472" fmla="*/ 2461427 w 3245936"/>
              <a:gd name="connsiteY472" fmla="*/ 368889 h 622144"/>
              <a:gd name="connsiteX473" fmla="*/ 2460036 w 3245936"/>
              <a:gd name="connsiteY473" fmla="*/ 368851 h 622144"/>
              <a:gd name="connsiteX474" fmla="*/ 2457797 w 3245936"/>
              <a:gd name="connsiteY474" fmla="*/ 367203 h 622144"/>
              <a:gd name="connsiteX475" fmla="*/ 986328 w 3245936"/>
              <a:gd name="connsiteY475" fmla="*/ 367050 h 622144"/>
              <a:gd name="connsiteX476" fmla="*/ 984661 w 3245936"/>
              <a:gd name="connsiteY476" fmla="*/ 370879 h 622144"/>
              <a:gd name="connsiteX477" fmla="*/ 985566 w 3245936"/>
              <a:gd name="connsiteY477" fmla="*/ 370822 h 622144"/>
              <a:gd name="connsiteX478" fmla="*/ 985585 w 3245936"/>
              <a:gd name="connsiteY478" fmla="*/ 370175 h 622144"/>
              <a:gd name="connsiteX479" fmla="*/ 986966 w 3245936"/>
              <a:gd name="connsiteY479" fmla="*/ 368146 h 622144"/>
              <a:gd name="connsiteX480" fmla="*/ 1177199 w 3245936"/>
              <a:gd name="connsiteY480" fmla="*/ 366479 h 622144"/>
              <a:gd name="connsiteX481" fmla="*/ 1189896 w 3245936"/>
              <a:gd name="connsiteY481" fmla="*/ 409084 h 622144"/>
              <a:gd name="connsiteX482" fmla="*/ 1236902 w 3245936"/>
              <a:gd name="connsiteY482" fmla="*/ 383643 h 622144"/>
              <a:gd name="connsiteX483" fmla="*/ 1236654 w 3245936"/>
              <a:gd name="connsiteY483" fmla="*/ 381871 h 622144"/>
              <a:gd name="connsiteX484" fmla="*/ 2457378 w 3245936"/>
              <a:gd name="connsiteY484" fmla="*/ 366079 h 622144"/>
              <a:gd name="connsiteX485" fmla="*/ 2341126 w 3245936"/>
              <a:gd name="connsiteY485" fmla="*/ 377452 h 622144"/>
              <a:gd name="connsiteX486" fmla="*/ 2340687 w 3245936"/>
              <a:gd name="connsiteY486" fmla="*/ 379500 h 622144"/>
              <a:gd name="connsiteX487" fmla="*/ 2404372 w 3245936"/>
              <a:gd name="connsiteY487" fmla="*/ 390996 h 622144"/>
              <a:gd name="connsiteX488" fmla="*/ 2457521 w 3245936"/>
              <a:gd name="connsiteY488" fmla="*/ 366479 h 622144"/>
              <a:gd name="connsiteX489" fmla="*/ 2457378 w 3245936"/>
              <a:gd name="connsiteY489" fmla="*/ 366079 h 622144"/>
              <a:gd name="connsiteX490" fmla="*/ 1979204 w 3245936"/>
              <a:gd name="connsiteY490" fmla="*/ 365717 h 622144"/>
              <a:gd name="connsiteX491" fmla="*/ 2104953 w 3245936"/>
              <a:gd name="connsiteY491" fmla="*/ 414495 h 622144"/>
              <a:gd name="connsiteX492" fmla="*/ 2105020 w 3245936"/>
              <a:gd name="connsiteY492" fmla="*/ 414342 h 622144"/>
              <a:gd name="connsiteX493" fmla="*/ 2104858 w 3245936"/>
              <a:gd name="connsiteY493" fmla="*/ 414228 h 622144"/>
              <a:gd name="connsiteX494" fmla="*/ 2075454 w 3245936"/>
              <a:gd name="connsiteY494" fmla="*/ 394502 h 622144"/>
              <a:gd name="connsiteX495" fmla="*/ 2071816 w 3245936"/>
              <a:gd name="connsiteY495" fmla="*/ 395835 h 622144"/>
              <a:gd name="connsiteX496" fmla="*/ 2069139 w 3245936"/>
              <a:gd name="connsiteY496" fmla="*/ 391673 h 622144"/>
              <a:gd name="connsiteX497" fmla="*/ 782007 w 3245936"/>
              <a:gd name="connsiteY497" fmla="*/ 364355 h 622144"/>
              <a:gd name="connsiteX498" fmla="*/ 691500 w 3245936"/>
              <a:gd name="connsiteY498" fmla="*/ 456871 h 622144"/>
              <a:gd name="connsiteX499" fmla="*/ 692253 w 3245936"/>
              <a:gd name="connsiteY499" fmla="*/ 459881 h 622144"/>
              <a:gd name="connsiteX500" fmla="*/ 692081 w 3245936"/>
              <a:gd name="connsiteY500" fmla="*/ 460281 h 622144"/>
              <a:gd name="connsiteX501" fmla="*/ 816554 w 3245936"/>
              <a:gd name="connsiteY501" fmla="*/ 522346 h 622144"/>
              <a:gd name="connsiteX502" fmla="*/ 818364 w 3245936"/>
              <a:gd name="connsiteY502" fmla="*/ 520955 h 622144"/>
              <a:gd name="connsiteX503" fmla="*/ 784512 w 3245936"/>
              <a:gd name="connsiteY503" fmla="*/ 365079 h 622144"/>
              <a:gd name="connsiteX504" fmla="*/ 783398 w 3245936"/>
              <a:gd name="connsiteY504" fmla="*/ 365050 h 622144"/>
              <a:gd name="connsiteX505" fmla="*/ 782007 w 3245936"/>
              <a:gd name="connsiteY505" fmla="*/ 364355 h 622144"/>
              <a:gd name="connsiteX506" fmla="*/ 787646 w 3245936"/>
              <a:gd name="connsiteY506" fmla="*/ 362459 h 622144"/>
              <a:gd name="connsiteX507" fmla="*/ 785360 w 3245936"/>
              <a:gd name="connsiteY507" fmla="*/ 364888 h 622144"/>
              <a:gd name="connsiteX508" fmla="*/ 819202 w 3245936"/>
              <a:gd name="connsiteY508" fmla="*/ 520755 h 622144"/>
              <a:gd name="connsiteX509" fmla="*/ 820326 w 3245936"/>
              <a:gd name="connsiteY509" fmla="*/ 520803 h 622144"/>
              <a:gd name="connsiteX510" fmla="*/ 820421 w 3245936"/>
              <a:gd name="connsiteY510" fmla="*/ 520841 h 622144"/>
              <a:gd name="connsiteX511" fmla="*/ 875181 w 3245936"/>
              <a:gd name="connsiteY511" fmla="*/ 380233 h 622144"/>
              <a:gd name="connsiteX512" fmla="*/ 873342 w 3245936"/>
              <a:gd name="connsiteY512" fmla="*/ 376861 h 622144"/>
              <a:gd name="connsiteX513" fmla="*/ 2304083 w 3245936"/>
              <a:gd name="connsiteY513" fmla="*/ 362116 h 622144"/>
              <a:gd name="connsiteX514" fmla="*/ 2310379 w 3245936"/>
              <a:gd name="connsiteY514" fmla="*/ 377061 h 622144"/>
              <a:gd name="connsiteX515" fmla="*/ 2327200 w 3245936"/>
              <a:gd name="connsiteY515" fmla="*/ 377623 h 622144"/>
              <a:gd name="connsiteX516" fmla="*/ 2327210 w 3245936"/>
              <a:gd name="connsiteY516" fmla="*/ 377290 h 622144"/>
              <a:gd name="connsiteX517" fmla="*/ 2327495 w 3245936"/>
              <a:gd name="connsiteY517" fmla="*/ 376642 h 622144"/>
              <a:gd name="connsiteX518" fmla="*/ 1157121 w 3245936"/>
              <a:gd name="connsiteY518" fmla="*/ 361278 h 622144"/>
              <a:gd name="connsiteX519" fmla="*/ 1128365 w 3245936"/>
              <a:gd name="connsiteY519" fmla="*/ 440460 h 622144"/>
              <a:gd name="connsiteX520" fmla="*/ 1129774 w 3245936"/>
              <a:gd name="connsiteY520" fmla="*/ 441612 h 622144"/>
              <a:gd name="connsiteX521" fmla="*/ 1189191 w 3245936"/>
              <a:gd name="connsiteY521" fmla="*/ 409456 h 622144"/>
              <a:gd name="connsiteX522" fmla="*/ 1176313 w 3245936"/>
              <a:gd name="connsiteY522" fmla="*/ 366241 h 622144"/>
              <a:gd name="connsiteX523" fmla="*/ 1045783 w 3245936"/>
              <a:gd name="connsiteY523" fmla="*/ 359430 h 622144"/>
              <a:gd name="connsiteX524" fmla="*/ 995329 w 3245936"/>
              <a:gd name="connsiteY524" fmla="*/ 370117 h 622144"/>
              <a:gd name="connsiteX525" fmla="*/ 992557 w 3245936"/>
              <a:gd name="connsiteY525" fmla="*/ 371422 h 622144"/>
              <a:gd name="connsiteX526" fmla="*/ 992548 w 3245936"/>
              <a:gd name="connsiteY526" fmla="*/ 371775 h 622144"/>
              <a:gd name="connsiteX527" fmla="*/ 992348 w 3245936"/>
              <a:gd name="connsiteY527" fmla="*/ 372232 h 622144"/>
              <a:gd name="connsiteX528" fmla="*/ 1022218 w 3245936"/>
              <a:gd name="connsiteY528" fmla="*/ 387977 h 622144"/>
              <a:gd name="connsiteX529" fmla="*/ 2477990 w 3245936"/>
              <a:gd name="connsiteY529" fmla="*/ 359002 h 622144"/>
              <a:gd name="connsiteX530" fmla="*/ 2464265 w 3245936"/>
              <a:gd name="connsiteY530" fmla="*/ 364469 h 622144"/>
              <a:gd name="connsiteX531" fmla="*/ 2464332 w 3245936"/>
              <a:gd name="connsiteY531" fmla="*/ 366165 h 622144"/>
              <a:gd name="connsiteX532" fmla="*/ 2464008 w 3245936"/>
              <a:gd name="connsiteY532" fmla="*/ 366870 h 622144"/>
              <a:gd name="connsiteX533" fmla="*/ 2480991 w 3245936"/>
              <a:gd name="connsiteY533" fmla="*/ 376775 h 622144"/>
              <a:gd name="connsiteX534" fmla="*/ 1074044 w 3245936"/>
              <a:gd name="connsiteY534" fmla="*/ 353449 h 622144"/>
              <a:gd name="connsiteX535" fmla="*/ 1047040 w 3245936"/>
              <a:gd name="connsiteY535" fmla="*/ 359173 h 622144"/>
              <a:gd name="connsiteX536" fmla="*/ 1022932 w 3245936"/>
              <a:gd name="connsiteY536" fmla="*/ 388367 h 622144"/>
              <a:gd name="connsiteX537" fmla="*/ 1123897 w 3245936"/>
              <a:gd name="connsiteY537" fmla="*/ 441603 h 622144"/>
              <a:gd name="connsiteX538" fmla="*/ 1124755 w 3245936"/>
              <a:gd name="connsiteY538" fmla="*/ 440764 h 622144"/>
              <a:gd name="connsiteX539" fmla="*/ 1036982 w 3245936"/>
              <a:gd name="connsiteY539" fmla="*/ 349772 h 622144"/>
              <a:gd name="connsiteX540" fmla="*/ 992376 w 3245936"/>
              <a:gd name="connsiteY540" fmla="*/ 369803 h 622144"/>
              <a:gd name="connsiteX541" fmla="*/ 996367 w 3245936"/>
              <a:gd name="connsiteY541" fmla="*/ 368965 h 622144"/>
              <a:gd name="connsiteX542" fmla="*/ 1253666 w 3245936"/>
              <a:gd name="connsiteY542" fmla="*/ 349000 h 622144"/>
              <a:gd name="connsiteX543" fmla="*/ 1241703 w 3245936"/>
              <a:gd name="connsiteY543" fmla="*/ 379157 h 622144"/>
              <a:gd name="connsiteX544" fmla="*/ 1242179 w 3245936"/>
              <a:gd name="connsiteY544" fmla="*/ 379376 h 622144"/>
              <a:gd name="connsiteX545" fmla="*/ 2504822 w 3245936"/>
              <a:gd name="connsiteY545" fmla="*/ 348277 h 622144"/>
              <a:gd name="connsiteX546" fmla="*/ 2478752 w 3245936"/>
              <a:gd name="connsiteY546" fmla="*/ 358678 h 622144"/>
              <a:gd name="connsiteX547" fmla="*/ 2481905 w 3245936"/>
              <a:gd name="connsiteY547" fmla="*/ 377290 h 622144"/>
              <a:gd name="connsiteX548" fmla="*/ 2505222 w 3245936"/>
              <a:gd name="connsiteY548" fmla="*/ 390892 h 622144"/>
              <a:gd name="connsiteX549" fmla="*/ 2520158 w 3245936"/>
              <a:gd name="connsiteY549" fmla="*/ 379157 h 622144"/>
              <a:gd name="connsiteX550" fmla="*/ 1103085 w 3245936"/>
              <a:gd name="connsiteY550" fmla="*/ 347305 h 622144"/>
              <a:gd name="connsiteX551" fmla="*/ 1074787 w 3245936"/>
              <a:gd name="connsiteY551" fmla="*/ 353287 h 622144"/>
              <a:gd name="connsiteX552" fmla="*/ 1125393 w 3245936"/>
              <a:gd name="connsiteY552" fmla="*/ 440421 h 622144"/>
              <a:gd name="connsiteX553" fmla="*/ 1127641 w 3245936"/>
              <a:gd name="connsiteY553" fmla="*/ 440136 h 622144"/>
              <a:gd name="connsiteX554" fmla="*/ 1127726 w 3245936"/>
              <a:gd name="connsiteY554" fmla="*/ 440164 h 622144"/>
              <a:gd name="connsiteX555" fmla="*/ 1156435 w 3245936"/>
              <a:gd name="connsiteY555" fmla="*/ 361116 h 622144"/>
              <a:gd name="connsiteX556" fmla="*/ 1321427 w 3245936"/>
              <a:gd name="connsiteY556" fmla="*/ 346048 h 622144"/>
              <a:gd name="connsiteX557" fmla="*/ 1341029 w 3245936"/>
              <a:gd name="connsiteY557" fmla="*/ 382776 h 622144"/>
              <a:gd name="connsiteX558" fmla="*/ 1366518 w 3245936"/>
              <a:gd name="connsiteY558" fmla="*/ 382986 h 622144"/>
              <a:gd name="connsiteX559" fmla="*/ 1367128 w 3245936"/>
              <a:gd name="connsiteY559" fmla="*/ 380824 h 622144"/>
              <a:gd name="connsiteX560" fmla="*/ 3053138 w 3245936"/>
              <a:gd name="connsiteY560" fmla="*/ 345153 h 622144"/>
              <a:gd name="connsiteX561" fmla="*/ 2947840 w 3245936"/>
              <a:gd name="connsiteY561" fmla="*/ 459414 h 622144"/>
              <a:gd name="connsiteX562" fmla="*/ 2948468 w 3245936"/>
              <a:gd name="connsiteY562" fmla="*/ 460519 h 622144"/>
              <a:gd name="connsiteX563" fmla="*/ 3069169 w 3245936"/>
              <a:gd name="connsiteY563" fmla="*/ 431325 h 622144"/>
              <a:gd name="connsiteX564" fmla="*/ 3069207 w 3245936"/>
              <a:gd name="connsiteY564" fmla="*/ 430039 h 622144"/>
              <a:gd name="connsiteX565" fmla="*/ 3071703 w 3245936"/>
              <a:gd name="connsiteY565" fmla="*/ 427468 h 622144"/>
              <a:gd name="connsiteX566" fmla="*/ 3055625 w 3245936"/>
              <a:gd name="connsiteY566" fmla="*/ 345772 h 622144"/>
              <a:gd name="connsiteX567" fmla="*/ 3054424 w 3245936"/>
              <a:gd name="connsiteY567" fmla="*/ 345743 h 622144"/>
              <a:gd name="connsiteX568" fmla="*/ 3053138 w 3245936"/>
              <a:gd name="connsiteY568" fmla="*/ 345153 h 622144"/>
              <a:gd name="connsiteX569" fmla="*/ 1439489 w 3245936"/>
              <a:gd name="connsiteY569" fmla="*/ 341066 h 622144"/>
              <a:gd name="connsiteX570" fmla="*/ 1374262 w 3245936"/>
              <a:gd name="connsiteY570" fmla="*/ 381814 h 622144"/>
              <a:gd name="connsiteX571" fmla="*/ 1374633 w 3245936"/>
              <a:gd name="connsiteY571" fmla="*/ 382938 h 622144"/>
              <a:gd name="connsiteX572" fmla="*/ 1393150 w 3245936"/>
              <a:gd name="connsiteY572" fmla="*/ 382900 h 622144"/>
              <a:gd name="connsiteX573" fmla="*/ 1062947 w 3245936"/>
              <a:gd name="connsiteY573" fmla="*/ 339904 h 622144"/>
              <a:gd name="connsiteX574" fmla="*/ 1047983 w 3245936"/>
              <a:gd name="connsiteY574" fmla="*/ 358021 h 622144"/>
              <a:gd name="connsiteX575" fmla="*/ 1073567 w 3245936"/>
              <a:gd name="connsiteY575" fmla="*/ 352610 h 622144"/>
              <a:gd name="connsiteX576" fmla="*/ 1066319 w 3245936"/>
              <a:gd name="connsiteY576" fmla="*/ 340133 h 622144"/>
              <a:gd name="connsiteX577" fmla="*/ 1064071 w 3245936"/>
              <a:gd name="connsiteY577" fmla="*/ 340409 h 622144"/>
              <a:gd name="connsiteX578" fmla="*/ 1062947 w 3245936"/>
              <a:gd name="connsiteY578" fmla="*/ 339904 h 622144"/>
              <a:gd name="connsiteX579" fmla="*/ 2005827 w 3245936"/>
              <a:gd name="connsiteY579" fmla="*/ 339866 h 622144"/>
              <a:gd name="connsiteX580" fmla="*/ 1974575 w 3245936"/>
              <a:gd name="connsiteY580" fmla="*/ 361450 h 622144"/>
              <a:gd name="connsiteX581" fmla="*/ 1974956 w 3245936"/>
              <a:gd name="connsiteY581" fmla="*/ 363812 h 622144"/>
              <a:gd name="connsiteX582" fmla="*/ 2069349 w 3245936"/>
              <a:gd name="connsiteY582" fmla="*/ 391044 h 622144"/>
              <a:gd name="connsiteX583" fmla="*/ 2069635 w 3245936"/>
              <a:gd name="connsiteY583" fmla="*/ 390425 h 622144"/>
              <a:gd name="connsiteX584" fmla="*/ 2006598 w 3245936"/>
              <a:gd name="connsiteY584" fmla="*/ 339561 h 622144"/>
              <a:gd name="connsiteX585" fmla="*/ 2070111 w 3245936"/>
              <a:gd name="connsiteY585" fmla="*/ 389891 h 622144"/>
              <a:gd name="connsiteX586" fmla="*/ 2070806 w 3245936"/>
              <a:gd name="connsiteY586" fmla="*/ 389282 h 622144"/>
              <a:gd name="connsiteX587" fmla="*/ 2070206 w 3245936"/>
              <a:gd name="connsiteY587" fmla="*/ 387901 h 622144"/>
              <a:gd name="connsiteX588" fmla="*/ 1061804 w 3245936"/>
              <a:gd name="connsiteY588" fmla="*/ 338723 h 622144"/>
              <a:gd name="connsiteX589" fmla="*/ 998939 w 3245936"/>
              <a:gd name="connsiteY589" fmla="*/ 368412 h 622144"/>
              <a:gd name="connsiteX590" fmla="*/ 1046726 w 3245936"/>
              <a:gd name="connsiteY590" fmla="*/ 358287 h 622144"/>
              <a:gd name="connsiteX591" fmla="*/ 1062347 w 3245936"/>
              <a:gd name="connsiteY591" fmla="*/ 339371 h 622144"/>
              <a:gd name="connsiteX592" fmla="*/ 1061804 w 3245936"/>
              <a:gd name="connsiteY592" fmla="*/ 338723 h 622144"/>
              <a:gd name="connsiteX593" fmla="*/ 1068119 w 3245936"/>
              <a:gd name="connsiteY593" fmla="*/ 338247 h 622144"/>
              <a:gd name="connsiteX594" fmla="*/ 1066947 w 3245936"/>
              <a:gd name="connsiteY594" fmla="*/ 339799 h 622144"/>
              <a:gd name="connsiteX595" fmla="*/ 1074301 w 3245936"/>
              <a:gd name="connsiteY595" fmla="*/ 352449 h 622144"/>
              <a:gd name="connsiteX596" fmla="*/ 1101085 w 3245936"/>
              <a:gd name="connsiteY596" fmla="*/ 346781 h 622144"/>
              <a:gd name="connsiteX597" fmla="*/ 2152254 w 3245936"/>
              <a:gd name="connsiteY597" fmla="*/ 337685 h 622144"/>
              <a:gd name="connsiteX598" fmla="*/ 2126013 w 3245936"/>
              <a:gd name="connsiteY598" fmla="*/ 384738 h 622144"/>
              <a:gd name="connsiteX599" fmla="*/ 2204566 w 3245936"/>
              <a:gd name="connsiteY599" fmla="*/ 374137 h 622144"/>
              <a:gd name="connsiteX600" fmla="*/ 2204585 w 3245936"/>
              <a:gd name="connsiteY600" fmla="*/ 373242 h 622144"/>
              <a:gd name="connsiteX601" fmla="*/ 2204928 w 3245936"/>
              <a:gd name="connsiteY601" fmla="*/ 372461 h 622144"/>
              <a:gd name="connsiteX602" fmla="*/ 1166007 w 3245936"/>
              <a:gd name="connsiteY602" fmla="*/ 336761 h 622144"/>
              <a:gd name="connsiteX603" fmla="*/ 1157416 w 3245936"/>
              <a:gd name="connsiteY603" fmla="*/ 360402 h 622144"/>
              <a:gd name="connsiteX604" fmla="*/ 1175999 w 3245936"/>
              <a:gd name="connsiteY604" fmla="*/ 365212 h 622144"/>
              <a:gd name="connsiteX605" fmla="*/ 1167531 w 3245936"/>
              <a:gd name="connsiteY605" fmla="*/ 336818 h 622144"/>
              <a:gd name="connsiteX606" fmla="*/ 1166084 w 3245936"/>
              <a:gd name="connsiteY606" fmla="*/ 336789 h 622144"/>
              <a:gd name="connsiteX607" fmla="*/ 1166007 w 3245936"/>
              <a:gd name="connsiteY607" fmla="*/ 336761 h 622144"/>
              <a:gd name="connsiteX608" fmla="*/ 1169665 w 3245936"/>
              <a:gd name="connsiteY608" fmla="*/ 335523 h 622144"/>
              <a:gd name="connsiteX609" fmla="*/ 1168265 w 3245936"/>
              <a:gd name="connsiteY609" fmla="*/ 336542 h 622144"/>
              <a:gd name="connsiteX610" fmla="*/ 1176885 w 3245936"/>
              <a:gd name="connsiteY610" fmla="*/ 365450 h 622144"/>
              <a:gd name="connsiteX611" fmla="*/ 1236892 w 3245936"/>
              <a:gd name="connsiteY611" fmla="*/ 380976 h 622144"/>
              <a:gd name="connsiteX612" fmla="*/ 1237064 w 3245936"/>
              <a:gd name="connsiteY612" fmla="*/ 380604 h 622144"/>
              <a:gd name="connsiteX613" fmla="*/ 1163588 w 3245936"/>
              <a:gd name="connsiteY613" fmla="*/ 334484 h 622144"/>
              <a:gd name="connsiteX614" fmla="*/ 1105095 w 3245936"/>
              <a:gd name="connsiteY614" fmla="*/ 346876 h 622144"/>
              <a:gd name="connsiteX615" fmla="*/ 1156749 w 3245936"/>
              <a:gd name="connsiteY615" fmla="*/ 360240 h 622144"/>
              <a:gd name="connsiteX616" fmla="*/ 1165379 w 3245936"/>
              <a:gd name="connsiteY616" fmla="*/ 336475 h 622144"/>
              <a:gd name="connsiteX617" fmla="*/ 1163588 w 3245936"/>
              <a:gd name="connsiteY617" fmla="*/ 334484 h 622144"/>
              <a:gd name="connsiteX618" fmla="*/ 1162407 w 3245936"/>
              <a:gd name="connsiteY618" fmla="*/ 333789 h 622144"/>
              <a:gd name="connsiteX619" fmla="*/ 1068376 w 3245936"/>
              <a:gd name="connsiteY619" fmla="*/ 337123 h 622144"/>
              <a:gd name="connsiteX620" fmla="*/ 1068367 w 3245936"/>
              <a:gd name="connsiteY620" fmla="*/ 337361 h 622144"/>
              <a:gd name="connsiteX621" fmla="*/ 1103095 w 3245936"/>
              <a:gd name="connsiteY621" fmla="*/ 346353 h 622144"/>
              <a:gd name="connsiteX622" fmla="*/ 1614313 w 3245936"/>
              <a:gd name="connsiteY622" fmla="*/ 332276 h 622144"/>
              <a:gd name="connsiteX623" fmla="*/ 1605966 w 3245936"/>
              <a:gd name="connsiteY623" fmla="*/ 332394 h 622144"/>
              <a:gd name="connsiteX624" fmla="*/ 1554142 w 3245936"/>
              <a:gd name="connsiteY624" fmla="*/ 376623 h 622144"/>
              <a:gd name="connsiteX625" fmla="*/ 1632256 w 3245936"/>
              <a:gd name="connsiteY625" fmla="*/ 332022 h 622144"/>
              <a:gd name="connsiteX626" fmla="*/ 1615719 w 3245936"/>
              <a:gd name="connsiteY626" fmla="*/ 332256 h 622144"/>
              <a:gd name="connsiteX627" fmla="*/ 1552656 w 3245936"/>
              <a:gd name="connsiteY627" fmla="*/ 378738 h 622144"/>
              <a:gd name="connsiteX628" fmla="*/ 1679831 w 3245936"/>
              <a:gd name="connsiteY628" fmla="*/ 331348 h 622144"/>
              <a:gd name="connsiteX629" fmla="*/ 1633864 w 3245936"/>
              <a:gd name="connsiteY629" fmla="*/ 331999 h 622144"/>
              <a:gd name="connsiteX630" fmla="*/ 1550694 w 3245936"/>
              <a:gd name="connsiteY630" fmla="*/ 380795 h 622144"/>
              <a:gd name="connsiteX631" fmla="*/ 1455939 w 3245936"/>
              <a:gd name="connsiteY631" fmla="*/ 330779 h 622144"/>
              <a:gd name="connsiteX632" fmla="*/ 1443975 w 3245936"/>
              <a:gd name="connsiteY632" fmla="*/ 338256 h 622144"/>
              <a:gd name="connsiteX633" fmla="*/ 1394541 w 3245936"/>
              <a:gd name="connsiteY633" fmla="*/ 382890 h 622144"/>
              <a:gd name="connsiteX634" fmla="*/ 1395169 w 3245936"/>
              <a:gd name="connsiteY634" fmla="*/ 382890 h 622144"/>
              <a:gd name="connsiteX635" fmla="*/ 1945676 w 3245936"/>
              <a:gd name="connsiteY635" fmla="*/ 330636 h 622144"/>
              <a:gd name="connsiteX636" fmla="*/ 1842120 w 3245936"/>
              <a:gd name="connsiteY636" fmla="*/ 380919 h 622144"/>
              <a:gd name="connsiteX637" fmla="*/ 1842225 w 3245936"/>
              <a:gd name="connsiteY637" fmla="*/ 381214 h 622144"/>
              <a:gd name="connsiteX638" fmla="*/ 1967965 w 3245936"/>
              <a:gd name="connsiteY638" fmla="*/ 363269 h 622144"/>
              <a:gd name="connsiteX639" fmla="*/ 1968003 w 3245936"/>
              <a:gd name="connsiteY639" fmla="*/ 362345 h 622144"/>
              <a:gd name="connsiteX640" fmla="*/ 1969003 w 3245936"/>
              <a:gd name="connsiteY640" fmla="*/ 360650 h 622144"/>
              <a:gd name="connsiteX641" fmla="*/ 1462521 w 3245936"/>
              <a:gd name="connsiteY641" fmla="*/ 330208 h 622144"/>
              <a:gd name="connsiteX642" fmla="*/ 1458901 w 3245936"/>
              <a:gd name="connsiteY642" fmla="*/ 331522 h 622144"/>
              <a:gd name="connsiteX643" fmla="*/ 1457301 w 3245936"/>
              <a:gd name="connsiteY643" fmla="*/ 330598 h 622144"/>
              <a:gd name="connsiteX644" fmla="*/ 1396322 w 3245936"/>
              <a:gd name="connsiteY644" fmla="*/ 382881 h 622144"/>
              <a:gd name="connsiteX645" fmla="*/ 1542664 w 3245936"/>
              <a:gd name="connsiteY645" fmla="*/ 382557 h 622144"/>
              <a:gd name="connsiteX646" fmla="*/ 1542674 w 3245936"/>
              <a:gd name="connsiteY646" fmla="*/ 382186 h 622144"/>
              <a:gd name="connsiteX647" fmla="*/ 1543035 w 3245936"/>
              <a:gd name="connsiteY647" fmla="*/ 381386 h 622144"/>
              <a:gd name="connsiteX648" fmla="*/ 2138024 w 3245936"/>
              <a:gd name="connsiteY648" fmla="*/ 328303 h 622144"/>
              <a:gd name="connsiteX649" fmla="*/ 2097533 w 3245936"/>
              <a:gd name="connsiteY649" fmla="*/ 368308 h 622144"/>
              <a:gd name="connsiteX650" fmla="*/ 2102029 w 3245936"/>
              <a:gd name="connsiteY650" fmla="*/ 387977 h 622144"/>
              <a:gd name="connsiteX651" fmla="*/ 2125003 w 3245936"/>
              <a:gd name="connsiteY651" fmla="*/ 384872 h 622144"/>
              <a:gd name="connsiteX652" fmla="*/ 2151578 w 3245936"/>
              <a:gd name="connsiteY652" fmla="*/ 337237 h 622144"/>
              <a:gd name="connsiteX653" fmla="*/ 1951972 w 3245936"/>
              <a:gd name="connsiteY653" fmla="*/ 327579 h 622144"/>
              <a:gd name="connsiteX654" fmla="*/ 1946438 w 3245936"/>
              <a:gd name="connsiteY654" fmla="*/ 330255 h 622144"/>
              <a:gd name="connsiteX655" fmla="*/ 1968679 w 3245936"/>
              <a:gd name="connsiteY655" fmla="*/ 358869 h 622144"/>
              <a:gd name="connsiteX656" fmla="*/ 1456263 w 3245936"/>
              <a:gd name="connsiteY656" fmla="*/ 327169 h 622144"/>
              <a:gd name="connsiteX657" fmla="*/ 1446738 w 3245936"/>
              <a:gd name="connsiteY657" fmla="*/ 335770 h 622144"/>
              <a:gd name="connsiteX658" fmla="*/ 1456568 w 3245936"/>
              <a:gd name="connsiteY658" fmla="*/ 329627 h 622144"/>
              <a:gd name="connsiteX659" fmla="*/ 1456234 w 3245936"/>
              <a:gd name="connsiteY659" fmla="*/ 327226 h 622144"/>
              <a:gd name="connsiteX660" fmla="*/ 1456263 w 3245936"/>
              <a:gd name="connsiteY660" fmla="*/ 327169 h 622144"/>
              <a:gd name="connsiteX661" fmla="*/ 1513222 w 3245936"/>
              <a:gd name="connsiteY661" fmla="*/ 326112 h 622144"/>
              <a:gd name="connsiteX662" fmla="*/ 1463216 w 3245936"/>
              <a:gd name="connsiteY662" fmla="*/ 328303 h 622144"/>
              <a:gd name="connsiteX663" fmla="*/ 1463197 w 3245936"/>
              <a:gd name="connsiteY663" fmla="*/ 328846 h 622144"/>
              <a:gd name="connsiteX664" fmla="*/ 1462845 w 3245936"/>
              <a:gd name="connsiteY664" fmla="*/ 329646 h 622144"/>
              <a:gd name="connsiteX665" fmla="*/ 1543350 w 3245936"/>
              <a:gd name="connsiteY665" fmla="*/ 380833 h 622144"/>
              <a:gd name="connsiteX666" fmla="*/ 1544140 w 3245936"/>
              <a:gd name="connsiteY666" fmla="*/ 380100 h 622144"/>
              <a:gd name="connsiteX667" fmla="*/ 1698656 w 3245936"/>
              <a:gd name="connsiteY667" fmla="*/ 325095 h 622144"/>
              <a:gd name="connsiteX668" fmla="*/ 1684845 w 3245936"/>
              <a:gd name="connsiteY668" fmla="*/ 330384 h 622144"/>
              <a:gd name="connsiteX669" fmla="*/ 1743670 w 3245936"/>
              <a:gd name="connsiteY669" fmla="*/ 329551 h 622144"/>
              <a:gd name="connsiteX670" fmla="*/ 1703565 w 3245936"/>
              <a:gd name="connsiteY670" fmla="*/ 325581 h 622144"/>
              <a:gd name="connsiteX671" fmla="*/ 1702170 w 3245936"/>
              <a:gd name="connsiteY671" fmla="*/ 326455 h 622144"/>
              <a:gd name="connsiteX672" fmla="*/ 1700696 w 3245936"/>
              <a:gd name="connsiteY672" fmla="*/ 325297 h 622144"/>
              <a:gd name="connsiteX673" fmla="*/ 1565140 w 3245936"/>
              <a:gd name="connsiteY673" fmla="*/ 323822 h 622144"/>
              <a:gd name="connsiteX674" fmla="*/ 1513946 w 3245936"/>
              <a:gd name="connsiteY674" fmla="*/ 326074 h 622144"/>
              <a:gd name="connsiteX675" fmla="*/ 1544702 w 3245936"/>
              <a:gd name="connsiteY675" fmla="*/ 379795 h 622144"/>
              <a:gd name="connsiteX676" fmla="*/ 1546969 w 3245936"/>
              <a:gd name="connsiteY676" fmla="*/ 379519 h 622144"/>
              <a:gd name="connsiteX677" fmla="*/ 1548627 w 3245936"/>
              <a:gd name="connsiteY677" fmla="*/ 380500 h 622144"/>
              <a:gd name="connsiteX678" fmla="*/ 1604993 w 3245936"/>
              <a:gd name="connsiteY678" fmla="*/ 332408 h 622144"/>
              <a:gd name="connsiteX679" fmla="*/ 1576744 w 3245936"/>
              <a:gd name="connsiteY679" fmla="*/ 332808 h 622144"/>
              <a:gd name="connsiteX680" fmla="*/ 1576744 w 3245936"/>
              <a:gd name="connsiteY680" fmla="*/ 333208 h 622144"/>
              <a:gd name="connsiteX681" fmla="*/ 1572449 w 3245936"/>
              <a:gd name="connsiteY681" fmla="*/ 335894 h 622144"/>
              <a:gd name="connsiteX682" fmla="*/ 1569762 w 3245936"/>
              <a:gd name="connsiteY682" fmla="*/ 331598 h 622144"/>
              <a:gd name="connsiteX683" fmla="*/ 1570725 w 3245936"/>
              <a:gd name="connsiteY683" fmla="*/ 329960 h 622144"/>
              <a:gd name="connsiteX684" fmla="*/ 1573827 w 3245936"/>
              <a:gd name="connsiteY684" fmla="*/ 323440 h 622144"/>
              <a:gd name="connsiteX685" fmla="*/ 1565700 w 3245936"/>
              <a:gd name="connsiteY685" fmla="*/ 323797 h 622144"/>
              <a:gd name="connsiteX686" fmla="*/ 1571039 w 3245936"/>
              <a:gd name="connsiteY686" fmla="*/ 329665 h 622144"/>
              <a:gd name="connsiteX687" fmla="*/ 1573363 w 3245936"/>
              <a:gd name="connsiteY687" fmla="*/ 328912 h 622144"/>
              <a:gd name="connsiteX688" fmla="*/ 628712 w 3245936"/>
              <a:gd name="connsiteY688" fmla="*/ 322950 h 622144"/>
              <a:gd name="connsiteX689" fmla="*/ 627873 w 3245936"/>
              <a:gd name="connsiteY689" fmla="*/ 323092 h 622144"/>
              <a:gd name="connsiteX690" fmla="*/ 617453 w 3245936"/>
              <a:gd name="connsiteY690" fmla="*/ 476893 h 622144"/>
              <a:gd name="connsiteX691" fmla="*/ 617605 w 3245936"/>
              <a:gd name="connsiteY691" fmla="*/ 476893 h 622144"/>
              <a:gd name="connsiteX692" fmla="*/ 620063 w 3245936"/>
              <a:gd name="connsiteY692" fmla="*/ 479103 h 622144"/>
              <a:gd name="connsiteX693" fmla="*/ 685300 w 3245936"/>
              <a:gd name="connsiteY693" fmla="*/ 459814 h 622144"/>
              <a:gd name="connsiteX694" fmla="*/ 685290 w 3245936"/>
              <a:gd name="connsiteY694" fmla="*/ 458271 h 622144"/>
              <a:gd name="connsiteX695" fmla="*/ 686986 w 3245936"/>
              <a:gd name="connsiteY695" fmla="*/ 456023 h 622144"/>
              <a:gd name="connsiteX696" fmla="*/ 1585433 w 3245936"/>
              <a:gd name="connsiteY696" fmla="*/ 322929 h 622144"/>
              <a:gd name="connsiteX697" fmla="*/ 1574201 w 3245936"/>
              <a:gd name="connsiteY697" fmla="*/ 323423 h 622144"/>
              <a:gd name="connsiteX698" fmla="*/ 1573734 w 3245936"/>
              <a:gd name="connsiteY698" fmla="*/ 328931 h 622144"/>
              <a:gd name="connsiteX699" fmla="*/ 1574068 w 3245936"/>
              <a:gd name="connsiteY699" fmla="*/ 328931 h 622144"/>
              <a:gd name="connsiteX700" fmla="*/ 1575820 w 3245936"/>
              <a:gd name="connsiteY700" fmla="*/ 330017 h 622144"/>
              <a:gd name="connsiteX701" fmla="*/ 1685321 w 3245936"/>
              <a:gd name="connsiteY701" fmla="*/ 322865 h 622144"/>
              <a:gd name="connsiteX702" fmla="*/ 1698559 w 3245936"/>
              <a:gd name="connsiteY702" fmla="*/ 324176 h 622144"/>
              <a:gd name="connsiteX703" fmla="*/ 1699474 w 3245936"/>
              <a:gd name="connsiteY703" fmla="*/ 323826 h 622144"/>
              <a:gd name="connsiteX704" fmla="*/ 1699398 w 3245936"/>
              <a:gd name="connsiteY704" fmla="*/ 323188 h 622144"/>
              <a:gd name="connsiteX705" fmla="*/ 1589368 w 3245936"/>
              <a:gd name="connsiteY705" fmla="*/ 322756 h 622144"/>
              <a:gd name="connsiteX706" fmla="*/ 1586904 w 3245936"/>
              <a:gd name="connsiteY706" fmla="*/ 322864 h 622144"/>
              <a:gd name="connsiteX707" fmla="*/ 1578430 w 3245936"/>
              <a:gd name="connsiteY707" fmla="*/ 329112 h 622144"/>
              <a:gd name="connsiteX708" fmla="*/ 1650782 w 3245936"/>
              <a:gd name="connsiteY708" fmla="*/ 322073 h 622144"/>
              <a:gd name="connsiteX709" fmla="*/ 1635425 w 3245936"/>
              <a:gd name="connsiteY709" fmla="*/ 331083 h 622144"/>
              <a:gd name="connsiteX710" fmla="*/ 1682253 w 3245936"/>
              <a:gd name="connsiteY710" fmla="*/ 330420 h 622144"/>
              <a:gd name="connsiteX711" fmla="*/ 1696673 w 3245936"/>
              <a:gd name="connsiteY711" fmla="*/ 324899 h 622144"/>
              <a:gd name="connsiteX712" fmla="*/ 1673360 w 3245936"/>
              <a:gd name="connsiteY712" fmla="*/ 322591 h 622144"/>
              <a:gd name="connsiteX713" fmla="*/ 1983309 w 3245936"/>
              <a:gd name="connsiteY713" fmla="*/ 322007 h 622144"/>
              <a:gd name="connsiteX714" fmla="*/ 1972765 w 3245936"/>
              <a:gd name="connsiteY714" fmla="*/ 359888 h 622144"/>
              <a:gd name="connsiteX715" fmla="*/ 1974137 w 3245936"/>
              <a:gd name="connsiteY715" fmla="*/ 360859 h 622144"/>
              <a:gd name="connsiteX716" fmla="*/ 2005226 w 3245936"/>
              <a:gd name="connsiteY716" fmla="*/ 339390 h 622144"/>
              <a:gd name="connsiteX717" fmla="*/ 1213089 w 3245936"/>
              <a:gd name="connsiteY717" fmla="*/ 321692 h 622144"/>
              <a:gd name="connsiteX718" fmla="*/ 1170408 w 3245936"/>
              <a:gd name="connsiteY718" fmla="*/ 332741 h 622144"/>
              <a:gd name="connsiteX719" fmla="*/ 1170370 w 3245936"/>
              <a:gd name="connsiteY719" fmla="*/ 334113 h 622144"/>
              <a:gd name="connsiteX720" fmla="*/ 1169970 w 3245936"/>
              <a:gd name="connsiteY720" fmla="*/ 335018 h 622144"/>
              <a:gd name="connsiteX721" fmla="*/ 1237359 w 3245936"/>
              <a:gd name="connsiteY721" fmla="*/ 380090 h 622144"/>
              <a:gd name="connsiteX722" fmla="*/ 1238321 w 3245936"/>
              <a:gd name="connsiteY722" fmla="*/ 379242 h 622144"/>
              <a:gd name="connsiteX723" fmla="*/ 1615273 w 3245936"/>
              <a:gd name="connsiteY723" fmla="*/ 321616 h 622144"/>
              <a:gd name="connsiteX724" fmla="*/ 1590466 w 3245936"/>
              <a:gd name="connsiteY724" fmla="*/ 322708 h 622144"/>
              <a:gd name="connsiteX725" fmla="*/ 1576420 w 3245936"/>
              <a:gd name="connsiteY725" fmla="*/ 330865 h 622144"/>
              <a:gd name="connsiteX726" fmla="*/ 1576773 w 3245936"/>
              <a:gd name="connsiteY726" fmla="*/ 331913 h 622144"/>
              <a:gd name="connsiteX727" fmla="*/ 1606059 w 3245936"/>
              <a:gd name="connsiteY727" fmla="*/ 331499 h 622144"/>
              <a:gd name="connsiteX728" fmla="*/ 1615911 w 3245936"/>
              <a:gd name="connsiteY728" fmla="*/ 323092 h 622144"/>
              <a:gd name="connsiteX729" fmla="*/ 1615273 w 3245936"/>
              <a:gd name="connsiteY729" fmla="*/ 321616 h 622144"/>
              <a:gd name="connsiteX730" fmla="*/ 1630180 w 3245936"/>
              <a:gd name="connsiteY730" fmla="*/ 321597 h 622144"/>
              <a:gd name="connsiteX731" fmla="*/ 1616956 w 3245936"/>
              <a:gd name="connsiteY731" fmla="*/ 331344 h 622144"/>
              <a:gd name="connsiteX732" fmla="*/ 1633816 w 3245936"/>
              <a:gd name="connsiteY732" fmla="*/ 331106 h 622144"/>
              <a:gd name="connsiteX733" fmla="*/ 1649287 w 3245936"/>
              <a:gd name="connsiteY733" fmla="*/ 322026 h 622144"/>
              <a:gd name="connsiteX734" fmla="*/ 3178087 w 3245936"/>
              <a:gd name="connsiteY734" fmla="*/ 321483 h 622144"/>
              <a:gd name="connsiteX735" fmla="*/ 3075389 w 3245936"/>
              <a:gd name="connsiteY735" fmla="*/ 428611 h 622144"/>
              <a:gd name="connsiteX736" fmla="*/ 3076036 w 3245936"/>
              <a:gd name="connsiteY736" fmla="*/ 429858 h 622144"/>
              <a:gd name="connsiteX737" fmla="*/ 3238895 w 3245936"/>
              <a:gd name="connsiteY737" fmla="*/ 403103 h 622144"/>
              <a:gd name="connsiteX738" fmla="*/ 3238924 w 3245936"/>
              <a:gd name="connsiteY738" fmla="*/ 402160 h 622144"/>
              <a:gd name="connsiteX739" fmla="*/ 3240067 w 3245936"/>
              <a:gd name="connsiteY739" fmla="*/ 400350 h 622144"/>
              <a:gd name="connsiteX740" fmla="*/ 3182079 w 3245936"/>
              <a:gd name="connsiteY740" fmla="*/ 321683 h 622144"/>
              <a:gd name="connsiteX741" fmla="*/ 3179440 w 3245936"/>
              <a:gd name="connsiteY741" fmla="*/ 322112 h 622144"/>
              <a:gd name="connsiteX742" fmla="*/ 3178087 w 3245936"/>
              <a:gd name="connsiteY742" fmla="*/ 321483 h 622144"/>
              <a:gd name="connsiteX743" fmla="*/ 1455434 w 3245936"/>
              <a:gd name="connsiteY743" fmla="*/ 321483 h 622144"/>
              <a:gd name="connsiteX744" fmla="*/ 1378863 w 3245936"/>
              <a:gd name="connsiteY744" fmla="*/ 378166 h 622144"/>
              <a:gd name="connsiteX745" fmla="*/ 1442242 w 3245936"/>
              <a:gd name="connsiteY745" fmla="*/ 338571 h 622144"/>
              <a:gd name="connsiteX746" fmla="*/ 1457434 w 3245936"/>
              <a:gd name="connsiteY746" fmla="*/ 324855 h 622144"/>
              <a:gd name="connsiteX747" fmla="*/ 1622293 w 3245936"/>
              <a:gd name="connsiteY747" fmla="*/ 321426 h 622144"/>
              <a:gd name="connsiteX748" fmla="*/ 1622283 w 3245936"/>
              <a:gd name="connsiteY748" fmla="*/ 321854 h 622144"/>
              <a:gd name="connsiteX749" fmla="*/ 1617997 w 3245936"/>
              <a:gd name="connsiteY749" fmla="*/ 324531 h 622144"/>
              <a:gd name="connsiteX750" fmla="*/ 1616340 w 3245936"/>
              <a:gd name="connsiteY750" fmla="*/ 323540 h 622144"/>
              <a:gd name="connsiteX751" fmla="*/ 1607031 w 3245936"/>
              <a:gd name="connsiteY751" fmla="*/ 331485 h 622144"/>
              <a:gd name="connsiteX752" fmla="*/ 1615549 w 3245936"/>
              <a:gd name="connsiteY752" fmla="*/ 331364 h 622144"/>
              <a:gd name="connsiteX753" fmla="*/ 1628827 w 3245936"/>
              <a:gd name="connsiteY753" fmla="*/ 321578 h 622144"/>
              <a:gd name="connsiteX754" fmla="*/ 624578 w 3245936"/>
              <a:gd name="connsiteY754" fmla="*/ 321264 h 622144"/>
              <a:gd name="connsiteX755" fmla="*/ 486703 w 3245936"/>
              <a:gd name="connsiteY755" fmla="*/ 375737 h 622144"/>
              <a:gd name="connsiteX756" fmla="*/ 486770 w 3245936"/>
              <a:gd name="connsiteY756" fmla="*/ 377442 h 622144"/>
              <a:gd name="connsiteX757" fmla="*/ 486322 w 3245936"/>
              <a:gd name="connsiteY757" fmla="*/ 378433 h 622144"/>
              <a:gd name="connsiteX758" fmla="*/ 614319 w 3245936"/>
              <a:gd name="connsiteY758" fmla="*/ 477883 h 622144"/>
              <a:gd name="connsiteX759" fmla="*/ 616615 w 3245936"/>
              <a:gd name="connsiteY759" fmla="*/ 476855 h 622144"/>
              <a:gd name="connsiteX760" fmla="*/ 627026 w 3245936"/>
              <a:gd name="connsiteY760" fmla="*/ 323073 h 622144"/>
              <a:gd name="connsiteX761" fmla="*/ 626883 w 3245936"/>
              <a:gd name="connsiteY761" fmla="*/ 323064 h 622144"/>
              <a:gd name="connsiteX762" fmla="*/ 624578 w 3245936"/>
              <a:gd name="connsiteY762" fmla="*/ 321264 h 622144"/>
              <a:gd name="connsiteX763" fmla="*/ 630931 w 3245936"/>
              <a:gd name="connsiteY763" fmla="*/ 320902 h 622144"/>
              <a:gd name="connsiteX764" fmla="*/ 629474 w 3245936"/>
              <a:gd name="connsiteY764" fmla="*/ 322654 h 622144"/>
              <a:gd name="connsiteX765" fmla="*/ 687748 w 3245936"/>
              <a:gd name="connsiteY765" fmla="*/ 455728 h 622144"/>
              <a:gd name="connsiteX766" fmla="*/ 689586 w 3245936"/>
              <a:gd name="connsiteY766" fmla="*/ 455623 h 622144"/>
              <a:gd name="connsiteX767" fmla="*/ 690986 w 3245936"/>
              <a:gd name="connsiteY767" fmla="*/ 456290 h 622144"/>
              <a:gd name="connsiteX768" fmla="*/ 781493 w 3245936"/>
              <a:gd name="connsiteY768" fmla="*/ 363802 h 622144"/>
              <a:gd name="connsiteX769" fmla="*/ 780712 w 3245936"/>
              <a:gd name="connsiteY769" fmla="*/ 361069 h 622144"/>
              <a:gd name="connsiteX770" fmla="*/ 1653295 w 3245936"/>
              <a:gd name="connsiteY770" fmla="*/ 320605 h 622144"/>
              <a:gd name="connsiteX771" fmla="*/ 1651735 w 3245936"/>
              <a:gd name="connsiteY771" fmla="*/ 321521 h 622144"/>
              <a:gd name="connsiteX772" fmla="*/ 1665785 w 3245936"/>
              <a:gd name="connsiteY772" fmla="*/ 321841 h 622144"/>
              <a:gd name="connsiteX773" fmla="*/ 3176878 w 3245936"/>
              <a:gd name="connsiteY773" fmla="*/ 319664 h 622144"/>
              <a:gd name="connsiteX774" fmla="*/ 3058749 w 3245936"/>
              <a:gd name="connsiteY774" fmla="*/ 341971 h 622144"/>
              <a:gd name="connsiteX775" fmla="*/ 3058710 w 3245936"/>
              <a:gd name="connsiteY775" fmla="*/ 343066 h 622144"/>
              <a:gd name="connsiteX776" fmla="*/ 3056205 w 3245936"/>
              <a:gd name="connsiteY776" fmla="*/ 345657 h 622144"/>
              <a:gd name="connsiteX777" fmla="*/ 3072284 w 3245936"/>
              <a:gd name="connsiteY777" fmla="*/ 427344 h 622144"/>
              <a:gd name="connsiteX778" fmla="*/ 3073474 w 3245936"/>
              <a:gd name="connsiteY778" fmla="*/ 427372 h 622144"/>
              <a:gd name="connsiteX779" fmla="*/ 3074817 w 3245936"/>
              <a:gd name="connsiteY779" fmla="*/ 428020 h 622144"/>
              <a:gd name="connsiteX780" fmla="*/ 3177526 w 3245936"/>
              <a:gd name="connsiteY780" fmla="*/ 320873 h 622144"/>
              <a:gd name="connsiteX781" fmla="*/ 3176878 w 3245936"/>
              <a:gd name="connsiteY781" fmla="*/ 319664 h 622144"/>
              <a:gd name="connsiteX782" fmla="*/ 832137 w 3245936"/>
              <a:gd name="connsiteY782" fmla="*/ 319187 h 622144"/>
              <a:gd name="connsiteX783" fmla="*/ 787122 w 3245936"/>
              <a:gd name="connsiteY783" fmla="*/ 359554 h 622144"/>
              <a:gd name="connsiteX784" fmla="*/ 787703 w 3245936"/>
              <a:gd name="connsiteY784" fmla="*/ 361840 h 622144"/>
              <a:gd name="connsiteX785" fmla="*/ 873390 w 3245936"/>
              <a:gd name="connsiteY785" fmla="*/ 376242 h 622144"/>
              <a:gd name="connsiteX786" fmla="*/ 874400 w 3245936"/>
              <a:gd name="connsiteY786" fmla="*/ 374613 h 622144"/>
              <a:gd name="connsiteX787" fmla="*/ 1634093 w 3245936"/>
              <a:gd name="connsiteY787" fmla="*/ 318704 h 622144"/>
              <a:gd name="connsiteX788" fmla="*/ 1630932 w 3245936"/>
              <a:gd name="connsiteY788" fmla="*/ 321026 h 622144"/>
              <a:gd name="connsiteX789" fmla="*/ 1650230 w 3245936"/>
              <a:gd name="connsiteY789" fmla="*/ 321464 h 622144"/>
              <a:gd name="connsiteX790" fmla="*/ 1651925 w 3245936"/>
              <a:gd name="connsiteY790" fmla="*/ 320469 h 622144"/>
              <a:gd name="connsiteX791" fmla="*/ 1631777 w 3245936"/>
              <a:gd name="connsiteY791" fmla="*/ 318475 h 622144"/>
              <a:gd name="connsiteX792" fmla="*/ 1622312 w 3245936"/>
              <a:gd name="connsiteY792" fmla="*/ 320521 h 622144"/>
              <a:gd name="connsiteX793" fmla="*/ 1622303 w 3245936"/>
              <a:gd name="connsiteY793" fmla="*/ 320835 h 622144"/>
              <a:gd name="connsiteX794" fmla="*/ 1629570 w 3245936"/>
              <a:gd name="connsiteY794" fmla="*/ 320997 h 622144"/>
              <a:gd name="connsiteX795" fmla="*/ 1632852 w 3245936"/>
              <a:gd name="connsiteY795" fmla="*/ 318581 h 622144"/>
              <a:gd name="connsiteX796" fmla="*/ 1698729 w 3245936"/>
              <a:gd name="connsiteY796" fmla="*/ 318036 h 622144"/>
              <a:gd name="connsiteX797" fmla="*/ 1700722 w 3245936"/>
              <a:gd name="connsiteY797" fmla="*/ 320225 h 622144"/>
              <a:gd name="connsiteX798" fmla="*/ 1703722 w 3245936"/>
              <a:gd name="connsiteY798" fmla="*/ 319492 h 622144"/>
              <a:gd name="connsiteX799" fmla="*/ 1706456 w 3245936"/>
              <a:gd name="connsiteY799" fmla="*/ 323769 h 622144"/>
              <a:gd name="connsiteX800" fmla="*/ 1704817 w 3245936"/>
              <a:gd name="connsiteY800" fmla="*/ 324796 h 622144"/>
              <a:gd name="connsiteX801" fmla="*/ 1745413 w 3245936"/>
              <a:gd name="connsiteY801" fmla="*/ 328817 h 622144"/>
              <a:gd name="connsiteX802" fmla="*/ 1978252 w 3245936"/>
              <a:gd name="connsiteY802" fmla="*/ 318025 h 622144"/>
              <a:gd name="connsiteX803" fmla="*/ 1975651 w 3245936"/>
              <a:gd name="connsiteY803" fmla="*/ 319073 h 622144"/>
              <a:gd name="connsiteX804" fmla="*/ 1972013 w 3245936"/>
              <a:gd name="connsiteY804" fmla="*/ 359669 h 622144"/>
              <a:gd name="connsiteX805" fmla="*/ 1972060 w 3245936"/>
              <a:gd name="connsiteY805" fmla="*/ 359669 h 622144"/>
              <a:gd name="connsiteX806" fmla="*/ 1982671 w 3245936"/>
              <a:gd name="connsiteY806" fmla="*/ 321521 h 622144"/>
              <a:gd name="connsiteX807" fmla="*/ 1978471 w 3245936"/>
              <a:gd name="connsiteY807" fmla="*/ 318187 h 622144"/>
              <a:gd name="connsiteX808" fmla="*/ 2232979 w 3245936"/>
              <a:gd name="connsiteY808" fmla="*/ 317987 h 622144"/>
              <a:gd name="connsiteX809" fmla="*/ 2209824 w 3245936"/>
              <a:gd name="connsiteY809" fmla="*/ 370994 h 622144"/>
              <a:gd name="connsiteX810" fmla="*/ 2211566 w 3245936"/>
              <a:gd name="connsiteY810" fmla="*/ 373804 h 622144"/>
              <a:gd name="connsiteX811" fmla="*/ 2309331 w 3245936"/>
              <a:gd name="connsiteY811" fmla="*/ 377042 h 622144"/>
              <a:gd name="connsiteX812" fmla="*/ 2302692 w 3245936"/>
              <a:gd name="connsiteY812" fmla="*/ 361269 h 622144"/>
              <a:gd name="connsiteX813" fmla="*/ 1624900 w 3245936"/>
              <a:gd name="connsiteY813" fmla="*/ 317794 h 622144"/>
              <a:gd name="connsiteX814" fmla="*/ 1621979 w 3245936"/>
              <a:gd name="connsiteY814" fmla="*/ 319492 h 622144"/>
              <a:gd name="connsiteX815" fmla="*/ 1622188 w 3245936"/>
              <a:gd name="connsiteY815" fmla="*/ 320064 h 622144"/>
              <a:gd name="connsiteX816" fmla="*/ 1630248 w 3245936"/>
              <a:gd name="connsiteY816" fmla="*/ 318323 h 622144"/>
              <a:gd name="connsiteX817" fmla="*/ 1972737 w 3245936"/>
              <a:gd name="connsiteY817" fmla="*/ 317482 h 622144"/>
              <a:gd name="connsiteX818" fmla="*/ 1952782 w 3245936"/>
              <a:gd name="connsiteY818" fmla="*/ 327169 h 622144"/>
              <a:gd name="connsiteX819" fmla="*/ 1970232 w 3245936"/>
              <a:gd name="connsiteY819" fmla="*/ 359869 h 622144"/>
              <a:gd name="connsiteX820" fmla="*/ 1971556 w 3245936"/>
              <a:gd name="connsiteY820" fmla="*/ 359650 h 622144"/>
              <a:gd name="connsiteX821" fmla="*/ 1975204 w 3245936"/>
              <a:gd name="connsiteY821" fmla="*/ 319064 h 622144"/>
              <a:gd name="connsiteX822" fmla="*/ 1974937 w 3245936"/>
              <a:gd name="connsiteY822" fmla="*/ 319054 h 622144"/>
              <a:gd name="connsiteX823" fmla="*/ 1972737 w 3245936"/>
              <a:gd name="connsiteY823" fmla="*/ 317482 h 622144"/>
              <a:gd name="connsiteX824" fmla="*/ 1600118 w 3245936"/>
              <a:gd name="connsiteY824" fmla="*/ 317102 h 622144"/>
              <a:gd name="connsiteX825" fmla="*/ 1592041 w 3245936"/>
              <a:gd name="connsiteY825" fmla="*/ 321793 h 622144"/>
              <a:gd name="connsiteX826" fmla="*/ 1615292 w 3245936"/>
              <a:gd name="connsiteY826" fmla="*/ 320768 h 622144"/>
              <a:gd name="connsiteX827" fmla="*/ 1615302 w 3245936"/>
              <a:gd name="connsiteY827" fmla="*/ 320607 h 622144"/>
              <a:gd name="connsiteX828" fmla="*/ 2039088 w 3245936"/>
              <a:gd name="connsiteY828" fmla="*/ 316892 h 622144"/>
              <a:gd name="connsiteX829" fmla="*/ 2007198 w 3245936"/>
              <a:gd name="connsiteY829" fmla="*/ 338923 h 622144"/>
              <a:gd name="connsiteX830" fmla="*/ 2069492 w 3245936"/>
              <a:gd name="connsiteY830" fmla="*/ 386262 h 622144"/>
              <a:gd name="connsiteX831" fmla="*/ 2231169 w 3245936"/>
              <a:gd name="connsiteY831" fmla="*/ 316863 h 622144"/>
              <a:gd name="connsiteX832" fmla="*/ 2216700 w 3245936"/>
              <a:gd name="connsiteY832" fmla="*/ 353315 h 622144"/>
              <a:gd name="connsiteX833" fmla="*/ 2232312 w 3245936"/>
              <a:gd name="connsiteY833" fmla="*/ 317568 h 622144"/>
              <a:gd name="connsiteX834" fmla="*/ 1596007 w 3245936"/>
              <a:gd name="connsiteY834" fmla="*/ 316153 h 622144"/>
              <a:gd name="connsiteX835" fmla="*/ 1588123 w 3245936"/>
              <a:gd name="connsiteY835" fmla="*/ 321965 h 622144"/>
              <a:gd name="connsiteX836" fmla="*/ 1590942 w 3245936"/>
              <a:gd name="connsiteY836" fmla="*/ 321841 h 622144"/>
              <a:gd name="connsiteX837" fmla="*/ 1599388 w 3245936"/>
              <a:gd name="connsiteY837" fmla="*/ 316933 h 622144"/>
              <a:gd name="connsiteX838" fmla="*/ 1602709 w 3245936"/>
              <a:gd name="connsiteY838" fmla="*/ 315597 h 622144"/>
              <a:gd name="connsiteX839" fmla="*/ 1601058 w 3245936"/>
              <a:gd name="connsiteY839" fmla="*/ 316556 h 622144"/>
              <a:gd name="connsiteX840" fmla="*/ 1615464 w 3245936"/>
              <a:gd name="connsiteY840" fmla="*/ 319883 h 622144"/>
              <a:gd name="connsiteX841" fmla="*/ 1619597 w 3245936"/>
              <a:gd name="connsiteY841" fmla="*/ 317549 h 622144"/>
              <a:gd name="connsiteX842" fmla="*/ 1621731 w 3245936"/>
              <a:gd name="connsiteY842" fmla="*/ 319044 h 622144"/>
              <a:gd name="connsiteX843" fmla="*/ 1624032 w 3245936"/>
              <a:gd name="connsiteY843" fmla="*/ 317708 h 622144"/>
              <a:gd name="connsiteX844" fmla="*/ 1597471 w 3245936"/>
              <a:gd name="connsiteY844" fmla="*/ 315073 h 622144"/>
              <a:gd name="connsiteX845" fmla="*/ 1596796 w 3245936"/>
              <a:gd name="connsiteY845" fmla="*/ 315571 h 622144"/>
              <a:gd name="connsiteX846" fmla="*/ 1600328 w 3245936"/>
              <a:gd name="connsiteY846" fmla="*/ 316387 h 622144"/>
              <a:gd name="connsiteX847" fmla="*/ 1601852 w 3245936"/>
              <a:gd name="connsiteY847" fmla="*/ 315501 h 622144"/>
              <a:gd name="connsiteX848" fmla="*/ 1592551 w 3245936"/>
              <a:gd name="connsiteY848" fmla="*/ 314591 h 622144"/>
              <a:gd name="connsiteX849" fmla="*/ 1595741 w 3245936"/>
              <a:gd name="connsiteY849" fmla="*/ 315328 h 622144"/>
              <a:gd name="connsiteX850" fmla="*/ 1596242 w 3245936"/>
              <a:gd name="connsiteY850" fmla="*/ 314958 h 622144"/>
              <a:gd name="connsiteX851" fmla="*/ 1682382 w 3245936"/>
              <a:gd name="connsiteY851" fmla="*/ 314261 h 622144"/>
              <a:gd name="connsiteX852" fmla="*/ 1699760 w 3245936"/>
              <a:gd name="connsiteY852" fmla="*/ 321454 h 622144"/>
              <a:gd name="connsiteX853" fmla="*/ 1700398 w 3245936"/>
              <a:gd name="connsiteY853" fmla="*/ 320530 h 622144"/>
              <a:gd name="connsiteX854" fmla="*/ 1697969 w 3245936"/>
              <a:gd name="connsiteY854" fmla="*/ 317860 h 622144"/>
              <a:gd name="connsiteX855" fmla="*/ 1984900 w 3245936"/>
              <a:gd name="connsiteY855" fmla="*/ 313549 h 622144"/>
              <a:gd name="connsiteX856" fmla="*/ 1979261 w 3245936"/>
              <a:gd name="connsiteY856" fmla="*/ 314996 h 622144"/>
              <a:gd name="connsiteX857" fmla="*/ 1979223 w 3245936"/>
              <a:gd name="connsiteY857" fmla="*/ 316378 h 622144"/>
              <a:gd name="connsiteX858" fmla="*/ 1978785 w 3245936"/>
              <a:gd name="connsiteY858" fmla="*/ 317340 h 622144"/>
              <a:gd name="connsiteX859" fmla="*/ 1982957 w 3245936"/>
              <a:gd name="connsiteY859" fmla="*/ 320511 h 622144"/>
              <a:gd name="connsiteX860" fmla="*/ 1578440 w 3245936"/>
              <a:gd name="connsiteY860" fmla="*/ 313187 h 622144"/>
              <a:gd name="connsiteX861" fmla="*/ 1578440 w 3245936"/>
              <a:gd name="connsiteY861" fmla="*/ 313206 h 622144"/>
              <a:gd name="connsiteX862" fmla="*/ 1574839 w 3245936"/>
              <a:gd name="connsiteY862" fmla="*/ 315901 h 622144"/>
              <a:gd name="connsiteX863" fmla="*/ 1574273 w 3245936"/>
              <a:gd name="connsiteY863" fmla="*/ 322576 h 622144"/>
              <a:gd name="connsiteX864" fmla="*/ 1586651 w 3245936"/>
              <a:gd name="connsiteY864" fmla="*/ 322030 h 622144"/>
              <a:gd name="connsiteX865" fmla="*/ 1594952 w 3245936"/>
              <a:gd name="connsiteY865" fmla="*/ 315909 h 622144"/>
              <a:gd name="connsiteX866" fmla="*/ 1586736 w 3245936"/>
              <a:gd name="connsiteY866" fmla="*/ 314012 h 622144"/>
              <a:gd name="connsiteX867" fmla="*/ 1578473 w 3245936"/>
              <a:gd name="connsiteY867" fmla="*/ 312105 h 622144"/>
              <a:gd name="connsiteX868" fmla="*/ 1578468 w 3245936"/>
              <a:gd name="connsiteY868" fmla="*/ 312291 h 622144"/>
              <a:gd name="connsiteX869" fmla="*/ 1579884 w 3245936"/>
              <a:gd name="connsiteY869" fmla="*/ 312431 h 622144"/>
              <a:gd name="connsiteX870" fmla="*/ 1668146 w 3245936"/>
              <a:gd name="connsiteY870" fmla="*/ 311882 h 622144"/>
              <a:gd name="connsiteX871" fmla="*/ 1654623 w 3245936"/>
              <a:gd name="connsiteY871" fmla="*/ 319825 h 622144"/>
              <a:gd name="connsiteX872" fmla="*/ 1677727 w 3245936"/>
              <a:gd name="connsiteY872" fmla="*/ 322113 h 622144"/>
              <a:gd name="connsiteX873" fmla="*/ 1699417 w 3245936"/>
              <a:gd name="connsiteY873" fmla="*/ 322607 h 622144"/>
              <a:gd name="connsiteX874" fmla="*/ 1699426 w 3245936"/>
              <a:gd name="connsiteY874" fmla="*/ 322169 h 622144"/>
              <a:gd name="connsiteX875" fmla="*/ 1699588 w 3245936"/>
              <a:gd name="connsiteY875" fmla="*/ 321816 h 622144"/>
              <a:gd name="connsiteX876" fmla="*/ 1679957 w 3245936"/>
              <a:gd name="connsiteY876" fmla="*/ 313701 h 622144"/>
              <a:gd name="connsiteX877" fmla="*/ 1672664 w 3245936"/>
              <a:gd name="connsiteY877" fmla="*/ 312016 h 622144"/>
              <a:gd name="connsiteX878" fmla="*/ 1670166 w 3245936"/>
              <a:gd name="connsiteY878" fmla="*/ 313253 h 622144"/>
              <a:gd name="connsiteX879" fmla="*/ 1668146 w 3245936"/>
              <a:gd name="connsiteY879" fmla="*/ 311882 h 622144"/>
              <a:gd name="connsiteX880" fmla="*/ 1674128 w 3245936"/>
              <a:gd name="connsiteY880" fmla="*/ 311291 h 622144"/>
              <a:gd name="connsiteX881" fmla="*/ 1673704 w 3245936"/>
              <a:gd name="connsiteY881" fmla="*/ 311501 h 622144"/>
              <a:gd name="connsiteX882" fmla="*/ 1675816 w 3245936"/>
              <a:gd name="connsiteY882" fmla="*/ 311989 h 622144"/>
              <a:gd name="connsiteX883" fmla="*/ 1667329 w 3245936"/>
              <a:gd name="connsiteY883" fmla="*/ 310784 h 622144"/>
              <a:gd name="connsiteX884" fmla="*/ 1635495 w 3245936"/>
              <a:gd name="connsiteY884" fmla="*/ 317673 h 622144"/>
              <a:gd name="connsiteX885" fmla="*/ 1635187 w 3245936"/>
              <a:gd name="connsiteY885" fmla="*/ 317900 h 622144"/>
              <a:gd name="connsiteX886" fmla="*/ 1653254 w 3245936"/>
              <a:gd name="connsiteY886" fmla="*/ 319689 h 622144"/>
              <a:gd name="connsiteX887" fmla="*/ 1667756 w 3245936"/>
              <a:gd name="connsiteY887" fmla="*/ 311177 h 622144"/>
              <a:gd name="connsiteX888" fmla="*/ 1667632 w 3245936"/>
              <a:gd name="connsiteY888" fmla="*/ 310854 h 622144"/>
              <a:gd name="connsiteX889" fmla="*/ 1570192 w 3245936"/>
              <a:gd name="connsiteY889" fmla="*/ 310193 h 622144"/>
              <a:gd name="connsiteX890" fmla="*/ 1571810 w 3245936"/>
              <a:gd name="connsiteY890" fmla="*/ 310862 h 622144"/>
              <a:gd name="connsiteX891" fmla="*/ 1572218 w 3245936"/>
              <a:gd name="connsiteY891" fmla="*/ 310661 h 622144"/>
              <a:gd name="connsiteX892" fmla="*/ 1666035 w 3245936"/>
              <a:gd name="connsiteY892" fmla="*/ 309731 h 622144"/>
              <a:gd name="connsiteX893" fmla="*/ 1667457 w 3245936"/>
              <a:gd name="connsiteY893" fmla="*/ 310059 h 622144"/>
              <a:gd name="connsiteX894" fmla="*/ 1667461 w 3245936"/>
              <a:gd name="connsiteY894" fmla="*/ 309872 h 622144"/>
              <a:gd name="connsiteX895" fmla="*/ 1272116 w 3245936"/>
              <a:gd name="connsiteY895" fmla="*/ 309577 h 622144"/>
              <a:gd name="connsiteX896" fmla="*/ 1269382 w 3245936"/>
              <a:gd name="connsiteY896" fmla="*/ 310062 h 622144"/>
              <a:gd name="connsiteX897" fmla="*/ 1269354 w 3245936"/>
              <a:gd name="connsiteY897" fmla="*/ 310053 h 622144"/>
              <a:gd name="connsiteX898" fmla="*/ 1242874 w 3245936"/>
              <a:gd name="connsiteY898" fmla="*/ 380090 h 622144"/>
              <a:gd name="connsiteX899" fmla="*/ 1243665 w 3245936"/>
              <a:gd name="connsiteY899" fmla="*/ 381966 h 622144"/>
              <a:gd name="connsiteX900" fmla="*/ 1331085 w 3245936"/>
              <a:gd name="connsiteY900" fmla="*/ 382690 h 622144"/>
              <a:gd name="connsiteX901" fmla="*/ 1260000 w 3245936"/>
              <a:gd name="connsiteY901" fmla="*/ 309558 h 622144"/>
              <a:gd name="connsiteX902" fmla="*/ 1213947 w 3245936"/>
              <a:gd name="connsiteY902" fmla="*/ 321473 h 622144"/>
              <a:gd name="connsiteX903" fmla="*/ 1239140 w 3245936"/>
              <a:gd name="connsiteY903" fmla="*/ 378938 h 622144"/>
              <a:gd name="connsiteX904" fmla="*/ 1240731 w 3245936"/>
              <a:gd name="connsiteY904" fmla="*/ 378814 h 622144"/>
              <a:gd name="connsiteX905" fmla="*/ 1272745 w 3245936"/>
              <a:gd name="connsiteY905" fmla="*/ 308995 h 622144"/>
              <a:gd name="connsiteX906" fmla="*/ 1272678 w 3245936"/>
              <a:gd name="connsiteY906" fmla="*/ 309062 h 622144"/>
              <a:gd name="connsiteX907" fmla="*/ 1332076 w 3245936"/>
              <a:gd name="connsiteY907" fmla="*/ 382690 h 622144"/>
              <a:gd name="connsiteX908" fmla="*/ 1340010 w 3245936"/>
              <a:gd name="connsiteY908" fmla="*/ 382767 h 622144"/>
              <a:gd name="connsiteX909" fmla="*/ 1319703 w 3245936"/>
              <a:gd name="connsiteY909" fmla="*/ 344724 h 622144"/>
              <a:gd name="connsiteX910" fmla="*/ 1648601 w 3245936"/>
              <a:gd name="connsiteY910" fmla="*/ 308005 h 622144"/>
              <a:gd name="connsiteX911" fmla="*/ 1636409 w 3245936"/>
              <a:gd name="connsiteY911" fmla="*/ 316996 h 622144"/>
              <a:gd name="connsiteX912" fmla="*/ 1666284 w 3245936"/>
              <a:gd name="connsiteY912" fmla="*/ 310543 h 622144"/>
              <a:gd name="connsiteX913" fmla="*/ 1660316 w 3245936"/>
              <a:gd name="connsiteY913" fmla="*/ 309165 h 622144"/>
              <a:gd name="connsiteX914" fmla="*/ 1266887 w 3245936"/>
              <a:gd name="connsiteY914" fmla="*/ 307776 h 622144"/>
              <a:gd name="connsiteX915" fmla="*/ 1260829 w 3245936"/>
              <a:gd name="connsiteY915" fmla="*/ 309348 h 622144"/>
              <a:gd name="connsiteX916" fmla="*/ 1242141 w 3245936"/>
              <a:gd name="connsiteY916" fmla="*/ 376518 h 622144"/>
              <a:gd name="connsiteX917" fmla="*/ 1266134 w 3245936"/>
              <a:gd name="connsiteY917" fmla="*/ 316034 h 622144"/>
              <a:gd name="connsiteX918" fmla="*/ 1268534 w 3245936"/>
              <a:gd name="connsiteY918" fmla="*/ 309681 h 622144"/>
              <a:gd name="connsiteX919" fmla="*/ 1266887 w 3245936"/>
              <a:gd name="connsiteY919" fmla="*/ 307776 h 622144"/>
              <a:gd name="connsiteX920" fmla="*/ 1642753 w 3245936"/>
              <a:gd name="connsiteY920" fmla="*/ 307414 h 622144"/>
              <a:gd name="connsiteX921" fmla="*/ 1626242 w 3245936"/>
              <a:gd name="connsiteY921" fmla="*/ 317014 h 622144"/>
              <a:gd name="connsiteX922" fmla="*/ 1633145 w 3245936"/>
              <a:gd name="connsiteY922" fmla="*/ 317697 h 622144"/>
              <a:gd name="connsiteX923" fmla="*/ 1634447 w 3245936"/>
              <a:gd name="connsiteY923" fmla="*/ 317416 h 622144"/>
              <a:gd name="connsiteX924" fmla="*/ 1647372 w 3245936"/>
              <a:gd name="connsiteY924" fmla="*/ 307881 h 622144"/>
              <a:gd name="connsiteX925" fmla="*/ 1650196 w 3245936"/>
              <a:gd name="connsiteY925" fmla="*/ 306828 h 622144"/>
              <a:gd name="connsiteX926" fmla="*/ 1649697 w 3245936"/>
              <a:gd name="connsiteY926" fmla="*/ 307195 h 622144"/>
              <a:gd name="connsiteX927" fmla="*/ 1653354 w 3245936"/>
              <a:gd name="connsiteY927" fmla="*/ 307557 h 622144"/>
              <a:gd name="connsiteX928" fmla="*/ 1015065 w 3245936"/>
              <a:gd name="connsiteY928" fmla="*/ 306557 h 622144"/>
              <a:gd name="connsiteX929" fmla="*/ 990709 w 3245936"/>
              <a:gd name="connsiteY929" fmla="*/ 367879 h 622144"/>
              <a:gd name="connsiteX930" fmla="*/ 992176 w 3245936"/>
              <a:gd name="connsiteY930" fmla="*/ 369270 h 622144"/>
              <a:gd name="connsiteX931" fmla="*/ 1061566 w 3245936"/>
              <a:gd name="connsiteY931" fmla="*/ 338113 h 622144"/>
              <a:gd name="connsiteX932" fmla="*/ 1061404 w 3245936"/>
              <a:gd name="connsiteY932" fmla="*/ 336132 h 622144"/>
              <a:gd name="connsiteX933" fmla="*/ 1061690 w 3245936"/>
              <a:gd name="connsiteY933" fmla="*/ 335485 h 622144"/>
              <a:gd name="connsiteX934" fmla="*/ 1206422 w 3245936"/>
              <a:gd name="connsiteY934" fmla="*/ 306452 h 622144"/>
              <a:gd name="connsiteX935" fmla="*/ 1169998 w 3245936"/>
              <a:gd name="connsiteY935" fmla="*/ 331617 h 622144"/>
              <a:gd name="connsiteX936" fmla="*/ 1170189 w 3245936"/>
              <a:gd name="connsiteY936" fmla="*/ 332122 h 622144"/>
              <a:gd name="connsiteX937" fmla="*/ 1212832 w 3245936"/>
              <a:gd name="connsiteY937" fmla="*/ 321083 h 622144"/>
              <a:gd name="connsiteX938" fmla="*/ 1645602 w 3245936"/>
              <a:gd name="connsiteY938" fmla="*/ 305767 h 622144"/>
              <a:gd name="connsiteX939" fmla="*/ 1644077 w 3245936"/>
              <a:gd name="connsiteY939" fmla="*/ 306652 h 622144"/>
              <a:gd name="connsiteX940" fmla="*/ 1648458 w 3245936"/>
              <a:gd name="connsiteY940" fmla="*/ 307081 h 622144"/>
              <a:gd name="connsiteX941" fmla="*/ 1649135 w 3245936"/>
              <a:gd name="connsiteY941" fmla="*/ 306583 h 622144"/>
              <a:gd name="connsiteX942" fmla="*/ 2616379 w 3245936"/>
              <a:gd name="connsiteY942" fmla="*/ 305576 h 622144"/>
              <a:gd name="connsiteX943" fmla="*/ 2537827 w 3245936"/>
              <a:gd name="connsiteY943" fmla="*/ 406312 h 622144"/>
              <a:gd name="connsiteX944" fmla="*/ 2538903 w 3245936"/>
              <a:gd name="connsiteY944" fmla="*/ 408503 h 622144"/>
              <a:gd name="connsiteX945" fmla="*/ 2661594 w 3245936"/>
              <a:gd name="connsiteY945" fmla="*/ 414818 h 622144"/>
              <a:gd name="connsiteX946" fmla="*/ 2661594 w 3245936"/>
              <a:gd name="connsiteY946" fmla="*/ 414637 h 622144"/>
              <a:gd name="connsiteX947" fmla="*/ 2663394 w 3245936"/>
              <a:gd name="connsiteY947" fmla="*/ 412342 h 622144"/>
              <a:gd name="connsiteX948" fmla="*/ 2619256 w 3245936"/>
              <a:gd name="connsiteY948" fmla="*/ 305938 h 622144"/>
              <a:gd name="connsiteX949" fmla="*/ 2617446 w 3245936"/>
              <a:gd name="connsiteY949" fmla="*/ 306052 h 622144"/>
              <a:gd name="connsiteX950" fmla="*/ 2616379 w 3245936"/>
              <a:gd name="connsiteY950" fmla="*/ 305576 h 622144"/>
              <a:gd name="connsiteX951" fmla="*/ 1013236 w 3245936"/>
              <a:gd name="connsiteY951" fmla="*/ 305424 h 622144"/>
              <a:gd name="connsiteX952" fmla="*/ 987137 w 3245936"/>
              <a:gd name="connsiteY952" fmla="*/ 365183 h 622144"/>
              <a:gd name="connsiteX953" fmla="*/ 988138 w 3245936"/>
              <a:gd name="connsiteY953" fmla="*/ 367574 h 622144"/>
              <a:gd name="connsiteX954" fmla="*/ 989862 w 3245936"/>
              <a:gd name="connsiteY954" fmla="*/ 367498 h 622144"/>
              <a:gd name="connsiteX955" fmla="*/ 990014 w 3245936"/>
              <a:gd name="connsiteY955" fmla="*/ 367555 h 622144"/>
              <a:gd name="connsiteX956" fmla="*/ 1014407 w 3245936"/>
              <a:gd name="connsiteY956" fmla="*/ 306138 h 622144"/>
              <a:gd name="connsiteX957" fmla="*/ 1548834 w 3245936"/>
              <a:gd name="connsiteY957" fmla="*/ 305263 h 622144"/>
              <a:gd name="connsiteX958" fmla="*/ 1564962 w 3245936"/>
              <a:gd name="connsiteY958" fmla="*/ 322986 h 622144"/>
              <a:gd name="connsiteX959" fmla="*/ 1573899 w 3245936"/>
              <a:gd name="connsiteY959" fmla="*/ 322592 h 622144"/>
              <a:gd name="connsiteX960" fmla="*/ 1574468 w 3245936"/>
              <a:gd name="connsiteY960" fmla="*/ 315882 h 622144"/>
              <a:gd name="connsiteX961" fmla="*/ 1574144 w 3245936"/>
              <a:gd name="connsiteY961" fmla="*/ 315882 h 622144"/>
              <a:gd name="connsiteX962" fmla="*/ 1571467 w 3245936"/>
              <a:gd name="connsiteY962" fmla="*/ 311596 h 622144"/>
              <a:gd name="connsiteX963" fmla="*/ 1571629 w 3245936"/>
              <a:gd name="connsiteY963" fmla="*/ 311234 h 622144"/>
              <a:gd name="connsiteX964" fmla="*/ 1567745 w 3245936"/>
              <a:gd name="connsiteY964" fmla="*/ 309628 h 622144"/>
              <a:gd name="connsiteX965" fmla="*/ 1620555 w 3245936"/>
              <a:gd name="connsiteY965" fmla="*/ 305225 h 622144"/>
              <a:gd name="connsiteX966" fmla="*/ 1604043 w 3245936"/>
              <a:gd name="connsiteY966" fmla="*/ 314815 h 622144"/>
              <a:gd name="connsiteX967" fmla="*/ 1625375 w 3245936"/>
              <a:gd name="connsiteY967" fmla="*/ 316928 h 622144"/>
              <a:gd name="connsiteX968" fmla="*/ 1641886 w 3245936"/>
              <a:gd name="connsiteY968" fmla="*/ 307338 h 622144"/>
              <a:gd name="connsiteX969" fmla="*/ 1609510 w 3245936"/>
              <a:gd name="connsiteY969" fmla="*/ 305167 h 622144"/>
              <a:gd name="connsiteX970" fmla="*/ 1579667 w 3245936"/>
              <a:gd name="connsiteY970" fmla="*/ 311615 h 622144"/>
              <a:gd name="connsiteX971" fmla="*/ 1585662 w 3245936"/>
              <a:gd name="connsiteY971" fmla="*/ 313000 h 622144"/>
              <a:gd name="connsiteX972" fmla="*/ 1597328 w 3245936"/>
              <a:gd name="connsiteY972" fmla="*/ 314149 h 622144"/>
              <a:gd name="connsiteX973" fmla="*/ 2615789 w 3245936"/>
              <a:gd name="connsiteY973" fmla="*/ 305062 h 622144"/>
              <a:gd name="connsiteX974" fmla="*/ 2521253 w 3245936"/>
              <a:gd name="connsiteY974" fmla="*/ 379423 h 622144"/>
              <a:gd name="connsiteX975" fmla="*/ 2534217 w 3245936"/>
              <a:gd name="connsiteY975" fmla="*/ 405512 h 622144"/>
              <a:gd name="connsiteX976" fmla="*/ 2536188 w 3245936"/>
              <a:gd name="connsiteY976" fmla="*/ 405341 h 622144"/>
              <a:gd name="connsiteX977" fmla="*/ 2537255 w 3245936"/>
              <a:gd name="connsiteY977" fmla="*/ 405827 h 622144"/>
              <a:gd name="connsiteX978" fmla="*/ 2615808 w 3245936"/>
              <a:gd name="connsiteY978" fmla="*/ 305090 h 622144"/>
              <a:gd name="connsiteX979" fmla="*/ 2615789 w 3245936"/>
              <a:gd name="connsiteY979" fmla="*/ 305062 h 622144"/>
              <a:gd name="connsiteX980" fmla="*/ 1612801 w 3245936"/>
              <a:gd name="connsiteY980" fmla="*/ 304457 h 622144"/>
              <a:gd name="connsiteX981" fmla="*/ 1611501 w 3245936"/>
              <a:gd name="connsiteY981" fmla="*/ 304738 h 622144"/>
              <a:gd name="connsiteX982" fmla="*/ 1598557 w 3245936"/>
              <a:gd name="connsiteY982" fmla="*/ 314272 h 622144"/>
              <a:gd name="connsiteX983" fmla="*/ 1603186 w 3245936"/>
              <a:gd name="connsiteY983" fmla="*/ 314739 h 622144"/>
              <a:gd name="connsiteX984" fmla="*/ 1619704 w 3245936"/>
              <a:gd name="connsiteY984" fmla="*/ 305141 h 622144"/>
              <a:gd name="connsiteX985" fmla="*/ 2615150 w 3245936"/>
              <a:gd name="connsiteY985" fmla="*/ 304281 h 622144"/>
              <a:gd name="connsiteX986" fmla="*/ 2505632 w 3245936"/>
              <a:gd name="connsiteY986" fmla="*/ 347972 h 622144"/>
              <a:gd name="connsiteX987" fmla="*/ 2520853 w 3245936"/>
              <a:gd name="connsiteY987" fmla="*/ 378604 h 622144"/>
              <a:gd name="connsiteX988" fmla="*/ 2615198 w 3245936"/>
              <a:gd name="connsiteY988" fmla="*/ 304405 h 622144"/>
              <a:gd name="connsiteX989" fmla="*/ 2615150 w 3245936"/>
              <a:gd name="connsiteY989" fmla="*/ 304281 h 622144"/>
              <a:gd name="connsiteX990" fmla="*/ 2413725 w 3245936"/>
              <a:gd name="connsiteY990" fmla="*/ 304233 h 622144"/>
              <a:gd name="connsiteX991" fmla="*/ 2343269 w 3245936"/>
              <a:gd name="connsiteY991" fmla="*/ 367412 h 622144"/>
              <a:gd name="connsiteX992" fmla="*/ 2341278 w 3245936"/>
              <a:gd name="connsiteY992" fmla="*/ 376699 h 622144"/>
              <a:gd name="connsiteX993" fmla="*/ 2457359 w 3245936"/>
              <a:gd name="connsiteY993" fmla="*/ 365346 h 622144"/>
              <a:gd name="connsiteX994" fmla="*/ 2457378 w 3245936"/>
              <a:gd name="connsiteY994" fmla="*/ 364564 h 622144"/>
              <a:gd name="connsiteX995" fmla="*/ 2458417 w 3245936"/>
              <a:gd name="connsiteY995" fmla="*/ 362840 h 622144"/>
              <a:gd name="connsiteX996" fmla="*/ 1592671 w 3245936"/>
              <a:gd name="connsiteY996" fmla="*/ 302463 h 622144"/>
              <a:gd name="connsiteX997" fmla="*/ 1578173 w 3245936"/>
              <a:gd name="connsiteY997" fmla="*/ 310977 h 622144"/>
              <a:gd name="connsiteX998" fmla="*/ 1578296 w 3245936"/>
              <a:gd name="connsiteY998" fmla="*/ 311299 h 622144"/>
              <a:gd name="connsiteX999" fmla="*/ 1578602 w 3245936"/>
              <a:gd name="connsiteY999" fmla="*/ 311369 h 622144"/>
              <a:gd name="connsiteX1000" fmla="*/ 1610434 w 3245936"/>
              <a:gd name="connsiteY1000" fmla="*/ 304481 h 622144"/>
              <a:gd name="connsiteX1001" fmla="*/ 1610744 w 3245936"/>
              <a:gd name="connsiteY1001" fmla="*/ 304253 h 622144"/>
              <a:gd name="connsiteX1002" fmla="*/ 1630465 w 3245936"/>
              <a:gd name="connsiteY1002" fmla="*/ 302271 h 622144"/>
              <a:gd name="connsiteX1003" fmla="*/ 1626332 w 3245936"/>
              <a:gd name="connsiteY1003" fmla="*/ 304605 h 622144"/>
              <a:gd name="connsiteX1004" fmla="*/ 1624198 w 3245936"/>
              <a:gd name="connsiteY1004" fmla="*/ 303109 h 622144"/>
              <a:gd name="connsiteX1005" fmla="*/ 1621896 w 3245936"/>
              <a:gd name="connsiteY1005" fmla="*/ 304446 h 622144"/>
              <a:gd name="connsiteX1006" fmla="*/ 1643219 w 3245936"/>
              <a:gd name="connsiteY1006" fmla="*/ 306557 h 622144"/>
              <a:gd name="connsiteX1007" fmla="*/ 1644872 w 3245936"/>
              <a:gd name="connsiteY1007" fmla="*/ 305598 h 622144"/>
              <a:gd name="connsiteX1008" fmla="*/ 1623750 w 3245936"/>
              <a:gd name="connsiteY1008" fmla="*/ 302090 h 622144"/>
              <a:gd name="connsiteX1009" fmla="*/ 1615693 w 3245936"/>
              <a:gd name="connsiteY1009" fmla="*/ 303832 h 622144"/>
              <a:gd name="connsiteX1010" fmla="*/ 1621044 w 3245936"/>
              <a:gd name="connsiteY1010" fmla="*/ 304362 h 622144"/>
              <a:gd name="connsiteX1011" fmla="*/ 1623969 w 3245936"/>
              <a:gd name="connsiteY1011" fmla="*/ 302662 h 622144"/>
              <a:gd name="connsiteX1012" fmla="*/ 1623750 w 3245936"/>
              <a:gd name="connsiteY1012" fmla="*/ 302090 h 622144"/>
              <a:gd name="connsiteX1013" fmla="*/ 1790409 w 3245936"/>
              <a:gd name="connsiteY1013" fmla="*/ 301747 h 622144"/>
              <a:gd name="connsiteX1014" fmla="*/ 1754795 w 3245936"/>
              <a:gd name="connsiteY1014" fmla="*/ 328112 h 622144"/>
              <a:gd name="connsiteX1015" fmla="*/ 1755186 w 3245936"/>
              <a:gd name="connsiteY1015" fmla="*/ 330684 h 622144"/>
              <a:gd name="connsiteX1016" fmla="*/ 1754862 w 3245936"/>
              <a:gd name="connsiteY1016" fmla="*/ 331408 h 622144"/>
              <a:gd name="connsiteX1017" fmla="*/ 1835910 w 3245936"/>
              <a:gd name="connsiteY1017" fmla="*/ 379966 h 622144"/>
              <a:gd name="connsiteX1018" fmla="*/ 1836710 w 3245936"/>
              <a:gd name="connsiteY1018" fmla="*/ 379214 h 622144"/>
              <a:gd name="connsiteX1019" fmla="*/ 1262991 w 3245936"/>
              <a:gd name="connsiteY1019" fmla="*/ 301661 h 622144"/>
              <a:gd name="connsiteX1020" fmla="*/ 1261048 w 3245936"/>
              <a:gd name="connsiteY1020" fmla="*/ 308624 h 622144"/>
              <a:gd name="connsiteX1021" fmla="*/ 1266677 w 3245936"/>
              <a:gd name="connsiteY1021" fmla="*/ 307167 h 622144"/>
              <a:gd name="connsiteX1022" fmla="*/ 1266706 w 3245936"/>
              <a:gd name="connsiteY1022" fmla="*/ 305786 h 622144"/>
              <a:gd name="connsiteX1023" fmla="*/ 1267144 w 3245936"/>
              <a:gd name="connsiteY1023" fmla="*/ 304824 h 622144"/>
              <a:gd name="connsiteX1024" fmla="*/ 2032249 w 3245936"/>
              <a:gd name="connsiteY1024" fmla="*/ 301290 h 622144"/>
              <a:gd name="connsiteX1025" fmla="*/ 1985719 w 3245936"/>
              <a:gd name="connsiteY1025" fmla="*/ 313329 h 622144"/>
              <a:gd name="connsiteX1026" fmla="*/ 1983595 w 3245936"/>
              <a:gd name="connsiteY1026" fmla="*/ 320978 h 622144"/>
              <a:gd name="connsiteX1027" fmla="*/ 2006579 w 3245936"/>
              <a:gd name="connsiteY1027" fmla="*/ 338447 h 622144"/>
              <a:gd name="connsiteX1028" fmla="*/ 2038783 w 3245936"/>
              <a:gd name="connsiteY1028" fmla="*/ 316206 h 622144"/>
              <a:gd name="connsiteX1029" fmla="*/ 1616349 w 3245936"/>
              <a:gd name="connsiteY1029" fmla="*/ 301157 h 622144"/>
              <a:gd name="connsiteX1030" fmla="*/ 1613078 w 3245936"/>
              <a:gd name="connsiteY1030" fmla="*/ 303573 h 622144"/>
              <a:gd name="connsiteX1031" fmla="*/ 1614175 w 3245936"/>
              <a:gd name="connsiteY1031" fmla="*/ 303682 h 622144"/>
              <a:gd name="connsiteX1032" fmla="*/ 1623607 w 3245936"/>
              <a:gd name="connsiteY1032" fmla="*/ 301642 h 622144"/>
              <a:gd name="connsiteX1033" fmla="*/ 1623626 w 3245936"/>
              <a:gd name="connsiteY1033" fmla="*/ 301318 h 622144"/>
              <a:gd name="connsiteX1034" fmla="*/ 1546169 w 3245936"/>
              <a:gd name="connsiteY1034" fmla="*/ 300709 h 622144"/>
              <a:gd name="connsiteX1035" fmla="*/ 1545531 w 3245936"/>
              <a:gd name="connsiteY1035" fmla="*/ 301633 h 622144"/>
              <a:gd name="connsiteX1036" fmla="*/ 1547948 w 3245936"/>
              <a:gd name="connsiteY1036" fmla="*/ 304289 h 622144"/>
              <a:gd name="connsiteX1037" fmla="*/ 1563542 w 3245936"/>
              <a:gd name="connsiteY1037" fmla="*/ 307891 h 622144"/>
              <a:gd name="connsiteX1038" fmla="*/ 1595690 w 3245936"/>
              <a:gd name="connsiteY1038" fmla="*/ 300690 h 622144"/>
              <a:gd name="connsiteX1039" fmla="*/ 1593998 w 3245936"/>
              <a:gd name="connsiteY1039" fmla="*/ 301684 h 622144"/>
              <a:gd name="connsiteX1040" fmla="*/ 1611834 w 3245936"/>
              <a:gd name="connsiteY1040" fmla="*/ 303450 h 622144"/>
              <a:gd name="connsiteX1041" fmla="*/ 1614987 w 3245936"/>
              <a:gd name="connsiteY1041" fmla="*/ 301128 h 622144"/>
              <a:gd name="connsiteX1042" fmla="*/ 1653894 w 3245936"/>
              <a:gd name="connsiteY1042" fmla="*/ 300362 h 622144"/>
              <a:gd name="connsiteX1043" fmla="*/ 1630637 w 3245936"/>
              <a:gd name="connsiteY1043" fmla="*/ 301385 h 622144"/>
              <a:gd name="connsiteX1044" fmla="*/ 1630627 w 3245936"/>
              <a:gd name="connsiteY1044" fmla="*/ 301557 h 622144"/>
              <a:gd name="connsiteX1045" fmla="*/ 1645800 w 3245936"/>
              <a:gd name="connsiteY1045" fmla="*/ 305060 h 622144"/>
              <a:gd name="connsiteX1046" fmla="*/ 1580264 w 3245936"/>
              <a:gd name="connsiteY1046" fmla="*/ 300325 h 622144"/>
              <a:gd name="connsiteX1047" fmla="*/ 1592655 w 3245936"/>
              <a:gd name="connsiteY1047" fmla="*/ 301551 h 622144"/>
              <a:gd name="connsiteX1048" fmla="*/ 1594204 w 3245936"/>
              <a:gd name="connsiteY1048" fmla="*/ 300642 h 622144"/>
              <a:gd name="connsiteX1049" fmla="*/ 1657813 w 3245936"/>
              <a:gd name="connsiteY1049" fmla="*/ 300190 h 622144"/>
              <a:gd name="connsiteX1050" fmla="*/ 1654993 w 3245936"/>
              <a:gd name="connsiteY1050" fmla="*/ 300314 h 622144"/>
              <a:gd name="connsiteX1051" fmla="*/ 1646530 w 3245936"/>
              <a:gd name="connsiteY1051" fmla="*/ 305228 h 622144"/>
              <a:gd name="connsiteX1052" fmla="*/ 1649913 w 3245936"/>
              <a:gd name="connsiteY1052" fmla="*/ 306009 h 622144"/>
              <a:gd name="connsiteX1053" fmla="*/ 1671671 w 3245936"/>
              <a:gd name="connsiteY1053" fmla="*/ 299581 h 622144"/>
              <a:gd name="connsiteX1054" fmla="*/ 1659289 w 3245936"/>
              <a:gd name="connsiteY1054" fmla="*/ 300125 h 622144"/>
              <a:gd name="connsiteX1055" fmla="*/ 1650974 w 3245936"/>
              <a:gd name="connsiteY1055" fmla="*/ 306254 h 622144"/>
              <a:gd name="connsiteX1056" fmla="*/ 1659068 w 3245936"/>
              <a:gd name="connsiteY1056" fmla="*/ 308123 h 622144"/>
              <a:gd name="connsiteX1057" fmla="*/ 1667499 w 3245936"/>
              <a:gd name="connsiteY1057" fmla="*/ 308957 h 622144"/>
              <a:gd name="connsiteX1058" fmla="*/ 1671099 w 3245936"/>
              <a:gd name="connsiteY1058" fmla="*/ 306262 h 622144"/>
              <a:gd name="connsiteX1059" fmla="*/ 1546522 w 3245936"/>
              <a:gd name="connsiteY1059" fmla="*/ 299556 h 622144"/>
              <a:gd name="connsiteX1060" fmla="*/ 1546512 w 3245936"/>
              <a:gd name="connsiteY1060" fmla="*/ 299985 h 622144"/>
              <a:gd name="connsiteX1061" fmla="*/ 1546350 w 3245936"/>
              <a:gd name="connsiteY1061" fmla="*/ 300337 h 622144"/>
              <a:gd name="connsiteX1062" fmla="*/ 1565991 w 3245936"/>
              <a:gd name="connsiteY1062" fmla="*/ 308456 h 622144"/>
              <a:gd name="connsiteX1063" fmla="*/ 1573275 w 3245936"/>
              <a:gd name="connsiteY1063" fmla="*/ 310139 h 622144"/>
              <a:gd name="connsiteX1064" fmla="*/ 1575763 w 3245936"/>
              <a:gd name="connsiteY1064" fmla="*/ 308910 h 622144"/>
              <a:gd name="connsiteX1065" fmla="*/ 1577783 w 3245936"/>
              <a:gd name="connsiteY1065" fmla="*/ 310281 h 622144"/>
              <a:gd name="connsiteX1066" fmla="*/ 1591328 w 3245936"/>
              <a:gd name="connsiteY1066" fmla="*/ 302330 h 622144"/>
              <a:gd name="connsiteX1067" fmla="*/ 1568337 w 3245936"/>
              <a:gd name="connsiteY1067" fmla="*/ 300053 h 622144"/>
              <a:gd name="connsiteX1068" fmla="*/ 1487095 w 3245936"/>
              <a:gd name="connsiteY1068" fmla="*/ 299337 h 622144"/>
              <a:gd name="connsiteX1069" fmla="*/ 1459197 w 3245936"/>
              <a:gd name="connsiteY1069" fmla="*/ 324531 h 622144"/>
              <a:gd name="connsiteX1070" fmla="*/ 1460520 w 3245936"/>
              <a:gd name="connsiteY1070" fmla="*/ 324559 h 622144"/>
              <a:gd name="connsiteX1071" fmla="*/ 1461997 w 3245936"/>
              <a:gd name="connsiteY1071" fmla="*/ 325350 h 622144"/>
              <a:gd name="connsiteX1072" fmla="*/ 1680963 w 3245936"/>
              <a:gd name="connsiteY1072" fmla="*/ 299172 h 622144"/>
              <a:gd name="connsiteX1073" fmla="*/ 1672027 w 3245936"/>
              <a:gd name="connsiteY1073" fmla="*/ 299565 h 622144"/>
              <a:gd name="connsiteX1074" fmla="*/ 1671452 w 3245936"/>
              <a:gd name="connsiteY1074" fmla="*/ 306281 h 622144"/>
              <a:gd name="connsiteX1075" fmla="*/ 1671785 w 3245936"/>
              <a:gd name="connsiteY1075" fmla="*/ 306290 h 622144"/>
              <a:gd name="connsiteX1076" fmla="*/ 1674461 w 3245936"/>
              <a:gd name="connsiteY1076" fmla="*/ 310567 h 622144"/>
              <a:gd name="connsiteX1077" fmla="*/ 1674309 w 3245936"/>
              <a:gd name="connsiteY1077" fmla="*/ 310919 h 622144"/>
              <a:gd name="connsiteX1078" fmla="*/ 1678252 w 3245936"/>
              <a:gd name="connsiteY1078" fmla="*/ 312551 h 622144"/>
              <a:gd name="connsiteX1079" fmla="*/ 1697096 w 3245936"/>
              <a:gd name="connsiteY1079" fmla="*/ 316901 h 622144"/>
              <a:gd name="connsiteX1080" fmla="*/ 1547384 w 3245936"/>
              <a:gd name="connsiteY1080" fmla="*/ 297978 h 622144"/>
              <a:gd name="connsiteX1081" fmla="*/ 1546445 w 3245936"/>
              <a:gd name="connsiteY1081" fmla="*/ 298337 h 622144"/>
              <a:gd name="connsiteX1082" fmla="*/ 1546522 w 3245936"/>
              <a:gd name="connsiteY1082" fmla="*/ 298966 h 622144"/>
              <a:gd name="connsiteX1083" fmla="*/ 1560666 w 3245936"/>
              <a:gd name="connsiteY1083" fmla="*/ 299293 h 622144"/>
              <a:gd name="connsiteX1084" fmla="*/ 1487229 w 3245936"/>
              <a:gd name="connsiteY1084" fmla="*/ 297956 h 622144"/>
              <a:gd name="connsiteX1085" fmla="*/ 1455939 w 3245936"/>
              <a:gd name="connsiteY1085" fmla="*/ 321121 h 622144"/>
              <a:gd name="connsiteX1086" fmla="*/ 1457920 w 3245936"/>
              <a:gd name="connsiteY1086" fmla="*/ 324416 h 622144"/>
              <a:gd name="connsiteX1087" fmla="*/ 1787999 w 3245936"/>
              <a:gd name="connsiteY1087" fmla="*/ 297747 h 622144"/>
              <a:gd name="connsiteX1088" fmla="*/ 1758691 w 3245936"/>
              <a:gd name="connsiteY1088" fmla="*/ 324207 h 622144"/>
              <a:gd name="connsiteX1089" fmla="*/ 1789981 w 3245936"/>
              <a:gd name="connsiteY1089" fmla="*/ 301052 h 622144"/>
              <a:gd name="connsiteX1090" fmla="*/ 1732440 w 3245936"/>
              <a:gd name="connsiteY1090" fmla="*/ 296908 h 622144"/>
              <a:gd name="connsiteX1091" fmla="*/ 1681534 w 3245936"/>
              <a:gd name="connsiteY1091" fmla="*/ 299147 h 622144"/>
              <a:gd name="connsiteX1092" fmla="*/ 1697856 w 3245936"/>
              <a:gd name="connsiteY1092" fmla="*/ 317077 h 622144"/>
              <a:gd name="connsiteX1093" fmla="*/ 1748385 w 3245936"/>
              <a:gd name="connsiteY1093" fmla="*/ 328741 h 622144"/>
              <a:gd name="connsiteX1094" fmla="*/ 1749671 w 3245936"/>
              <a:gd name="connsiteY1094" fmla="*/ 326988 h 622144"/>
              <a:gd name="connsiteX1095" fmla="*/ 1783932 w 3245936"/>
              <a:gd name="connsiteY1095" fmla="*/ 296804 h 622144"/>
              <a:gd name="connsiteX1096" fmla="*/ 1758834 w 3245936"/>
              <a:gd name="connsiteY1096" fmla="*/ 322816 h 622144"/>
              <a:gd name="connsiteX1097" fmla="*/ 1786742 w 3245936"/>
              <a:gd name="connsiteY1097" fmla="*/ 297623 h 622144"/>
              <a:gd name="connsiteX1098" fmla="*/ 1785408 w 3245936"/>
              <a:gd name="connsiteY1098" fmla="*/ 297594 h 622144"/>
              <a:gd name="connsiteX1099" fmla="*/ 1783932 w 3245936"/>
              <a:gd name="connsiteY1099" fmla="*/ 296804 h 622144"/>
              <a:gd name="connsiteX1100" fmla="*/ 1293528 w 3245936"/>
              <a:gd name="connsiteY1100" fmla="*/ 295708 h 622144"/>
              <a:gd name="connsiteX1101" fmla="*/ 1273487 w 3245936"/>
              <a:gd name="connsiteY1101" fmla="*/ 305433 h 622144"/>
              <a:gd name="connsiteX1102" fmla="*/ 1273659 w 3245936"/>
              <a:gd name="connsiteY1102" fmla="*/ 307395 h 622144"/>
              <a:gd name="connsiteX1103" fmla="*/ 1273192 w 3245936"/>
              <a:gd name="connsiteY1103" fmla="*/ 308414 h 622144"/>
              <a:gd name="connsiteX1104" fmla="*/ 1318874 w 3245936"/>
              <a:gd name="connsiteY1104" fmla="*/ 343190 h 622144"/>
              <a:gd name="connsiteX1105" fmla="*/ 1491934 w 3245936"/>
              <a:gd name="connsiteY1105" fmla="*/ 294965 h 622144"/>
              <a:gd name="connsiteX1106" fmla="*/ 1462311 w 3245936"/>
              <a:gd name="connsiteY1106" fmla="*/ 325683 h 622144"/>
              <a:gd name="connsiteX1107" fmla="*/ 1463225 w 3245936"/>
              <a:gd name="connsiteY1107" fmla="*/ 327464 h 622144"/>
              <a:gd name="connsiteX1108" fmla="*/ 1512736 w 3245936"/>
              <a:gd name="connsiteY1108" fmla="*/ 325283 h 622144"/>
              <a:gd name="connsiteX1109" fmla="*/ 1495668 w 3245936"/>
              <a:gd name="connsiteY1109" fmla="*/ 295470 h 622144"/>
              <a:gd name="connsiteX1110" fmla="*/ 1493410 w 3245936"/>
              <a:gd name="connsiteY1110" fmla="*/ 295746 h 622144"/>
              <a:gd name="connsiteX1111" fmla="*/ 1491934 w 3245936"/>
              <a:gd name="connsiteY1111" fmla="*/ 294965 h 622144"/>
              <a:gd name="connsiteX1112" fmla="*/ 1107991 w 3245936"/>
              <a:gd name="connsiteY1112" fmla="*/ 294908 h 622144"/>
              <a:gd name="connsiteX1113" fmla="*/ 1067643 w 3245936"/>
              <a:gd name="connsiteY1113" fmla="*/ 334751 h 622144"/>
              <a:gd name="connsiteX1114" fmla="*/ 1068386 w 3245936"/>
              <a:gd name="connsiteY1114" fmla="*/ 336485 h 622144"/>
              <a:gd name="connsiteX1115" fmla="*/ 1163398 w 3245936"/>
              <a:gd name="connsiteY1115" fmla="*/ 333113 h 622144"/>
              <a:gd name="connsiteX1116" fmla="*/ 1163417 w 3245936"/>
              <a:gd name="connsiteY1116" fmla="*/ 332513 h 622144"/>
              <a:gd name="connsiteX1117" fmla="*/ 1163769 w 3245936"/>
              <a:gd name="connsiteY1117" fmla="*/ 331732 h 622144"/>
              <a:gd name="connsiteX1118" fmla="*/ 1782694 w 3245936"/>
              <a:gd name="connsiteY1118" fmla="*/ 294699 h 622144"/>
              <a:gd name="connsiteX1119" fmla="*/ 1733192 w 3245936"/>
              <a:gd name="connsiteY1119" fmla="*/ 296880 h 622144"/>
              <a:gd name="connsiteX1120" fmla="*/ 1750252 w 3245936"/>
              <a:gd name="connsiteY1120" fmla="*/ 326683 h 622144"/>
              <a:gd name="connsiteX1121" fmla="*/ 1752519 w 3245936"/>
              <a:gd name="connsiteY1121" fmla="*/ 326417 h 622144"/>
              <a:gd name="connsiteX1122" fmla="*/ 1753986 w 3245936"/>
              <a:gd name="connsiteY1122" fmla="*/ 327198 h 622144"/>
              <a:gd name="connsiteX1123" fmla="*/ 1783618 w 3245936"/>
              <a:gd name="connsiteY1123" fmla="*/ 296470 h 622144"/>
              <a:gd name="connsiteX1124" fmla="*/ 1782694 w 3245936"/>
              <a:gd name="connsiteY1124" fmla="*/ 294699 h 622144"/>
              <a:gd name="connsiteX1125" fmla="*/ 1497544 w 3245936"/>
              <a:gd name="connsiteY1125" fmla="*/ 293422 h 622144"/>
              <a:gd name="connsiteX1126" fmla="*/ 1496249 w 3245936"/>
              <a:gd name="connsiteY1126" fmla="*/ 295165 h 622144"/>
              <a:gd name="connsiteX1127" fmla="*/ 1513479 w 3245936"/>
              <a:gd name="connsiteY1127" fmla="*/ 325255 h 622144"/>
              <a:gd name="connsiteX1128" fmla="*/ 1564402 w 3245936"/>
              <a:gd name="connsiteY1128" fmla="*/ 323011 h 622144"/>
              <a:gd name="connsiteX1129" fmla="*/ 1548097 w 3245936"/>
              <a:gd name="connsiteY1129" fmla="*/ 305092 h 622144"/>
              <a:gd name="connsiteX1130" fmla="*/ 1500525 w 3245936"/>
              <a:gd name="connsiteY1130" fmla="*/ 293336 h 622144"/>
              <a:gd name="connsiteX1131" fmla="*/ 1547211 w 3245936"/>
              <a:gd name="connsiteY1131" fmla="*/ 304119 h 622144"/>
              <a:gd name="connsiteX1132" fmla="*/ 1545217 w 3245936"/>
              <a:gd name="connsiteY1132" fmla="*/ 301928 h 622144"/>
              <a:gd name="connsiteX1133" fmla="*/ 1542216 w 3245936"/>
              <a:gd name="connsiteY1133" fmla="*/ 302662 h 622144"/>
              <a:gd name="connsiteX1134" fmla="*/ 1539530 w 3245936"/>
              <a:gd name="connsiteY1134" fmla="*/ 298404 h 622144"/>
              <a:gd name="connsiteX1135" fmla="*/ 1541195 w 3245936"/>
              <a:gd name="connsiteY1135" fmla="*/ 297365 h 622144"/>
              <a:gd name="connsiteX1136" fmla="*/ 1667518 w 3245936"/>
              <a:gd name="connsiteY1136" fmla="*/ 293041 h 622144"/>
              <a:gd name="connsiteX1137" fmla="*/ 1656567 w 3245936"/>
              <a:gd name="connsiteY1137" fmla="*/ 299400 h 622144"/>
              <a:gd name="connsiteX1138" fmla="*/ 1659033 w 3245936"/>
              <a:gd name="connsiteY1138" fmla="*/ 299291 h 622144"/>
              <a:gd name="connsiteX1139" fmla="*/ 1299986 w 3245936"/>
              <a:gd name="connsiteY1139" fmla="*/ 292555 h 622144"/>
              <a:gd name="connsiteX1140" fmla="*/ 1294328 w 3245936"/>
              <a:gd name="connsiteY1140" fmla="*/ 295299 h 622144"/>
              <a:gd name="connsiteX1141" fmla="*/ 1320589 w 3245936"/>
              <a:gd name="connsiteY1141" fmla="*/ 344495 h 622144"/>
              <a:gd name="connsiteX1142" fmla="*/ 1367328 w 3245936"/>
              <a:gd name="connsiteY1142" fmla="*/ 380061 h 622144"/>
              <a:gd name="connsiteX1143" fmla="*/ 1367509 w 3245936"/>
              <a:gd name="connsiteY1143" fmla="*/ 379442 h 622144"/>
              <a:gd name="connsiteX1144" fmla="*/ 1674890 w 3245936"/>
              <a:gd name="connsiteY1144" fmla="*/ 292498 h 622144"/>
              <a:gd name="connsiteX1145" fmla="*/ 1672566 w 3245936"/>
              <a:gd name="connsiteY1145" fmla="*/ 293260 h 622144"/>
              <a:gd name="connsiteX1146" fmla="*/ 1672099 w 3245936"/>
              <a:gd name="connsiteY1146" fmla="*/ 298718 h 622144"/>
              <a:gd name="connsiteX1147" fmla="*/ 1680225 w 3245936"/>
              <a:gd name="connsiteY1147" fmla="*/ 298361 h 622144"/>
              <a:gd name="connsiteX1148" fmla="*/ 2079141 w 3245936"/>
              <a:gd name="connsiteY1148" fmla="*/ 292355 h 622144"/>
              <a:gd name="connsiteX1149" fmla="*/ 2073159 w 3245936"/>
              <a:gd name="connsiteY1149" fmla="*/ 388853 h 622144"/>
              <a:gd name="connsiteX1150" fmla="*/ 2073426 w 3245936"/>
              <a:gd name="connsiteY1150" fmla="*/ 388853 h 622144"/>
              <a:gd name="connsiteX1151" fmla="*/ 2074845 w 3245936"/>
              <a:gd name="connsiteY1151" fmla="*/ 389577 h 622144"/>
              <a:gd name="connsiteX1152" fmla="*/ 2096705 w 3245936"/>
              <a:gd name="connsiteY1152" fmla="*/ 367974 h 622144"/>
              <a:gd name="connsiteX1153" fmla="*/ 2079455 w 3245936"/>
              <a:gd name="connsiteY1153" fmla="*/ 292355 h 622144"/>
              <a:gd name="connsiteX1154" fmla="*/ 2079141 w 3245936"/>
              <a:gd name="connsiteY1154" fmla="*/ 292355 h 622144"/>
              <a:gd name="connsiteX1155" fmla="*/ 1670128 w 3245936"/>
              <a:gd name="connsiteY1155" fmla="*/ 292136 h 622144"/>
              <a:gd name="connsiteX1156" fmla="*/ 1660508 w 3245936"/>
              <a:gd name="connsiteY1156" fmla="*/ 299227 h 622144"/>
              <a:gd name="connsiteX1157" fmla="*/ 1671743 w 3245936"/>
              <a:gd name="connsiteY1157" fmla="*/ 298734 h 622144"/>
              <a:gd name="connsiteX1158" fmla="*/ 1672214 w 3245936"/>
              <a:gd name="connsiteY1158" fmla="*/ 293232 h 622144"/>
              <a:gd name="connsiteX1159" fmla="*/ 1671880 w 3245936"/>
              <a:gd name="connsiteY1159" fmla="*/ 293232 h 622144"/>
              <a:gd name="connsiteX1160" fmla="*/ 1670128 w 3245936"/>
              <a:gd name="connsiteY1160" fmla="*/ 292136 h 622144"/>
              <a:gd name="connsiteX1161" fmla="*/ 1561198 w 3245936"/>
              <a:gd name="connsiteY1161" fmla="*/ 291769 h 622144"/>
              <a:gd name="connsiteX1162" fmla="*/ 1502268 w 3245936"/>
              <a:gd name="connsiteY1162" fmla="*/ 292603 h 622144"/>
              <a:gd name="connsiteX1163" fmla="*/ 1542449 w 3245936"/>
              <a:gd name="connsiteY1163" fmla="*/ 296581 h 622144"/>
              <a:gd name="connsiteX1164" fmla="*/ 1543816 w 3245936"/>
              <a:gd name="connsiteY1164" fmla="*/ 295727 h 622144"/>
              <a:gd name="connsiteX1165" fmla="*/ 1545265 w 3245936"/>
              <a:gd name="connsiteY1165" fmla="*/ 296860 h 622144"/>
              <a:gd name="connsiteX1166" fmla="*/ 1547359 w 3245936"/>
              <a:gd name="connsiteY1166" fmla="*/ 297067 h 622144"/>
              <a:gd name="connsiteX1167" fmla="*/ 2081731 w 3245936"/>
              <a:gd name="connsiteY1167" fmla="*/ 291136 h 622144"/>
              <a:gd name="connsiteX1168" fmla="*/ 2080179 w 3245936"/>
              <a:gd name="connsiteY1168" fmla="*/ 292165 h 622144"/>
              <a:gd name="connsiteX1169" fmla="*/ 2097314 w 3245936"/>
              <a:gd name="connsiteY1169" fmla="*/ 367374 h 622144"/>
              <a:gd name="connsiteX1170" fmla="*/ 2137338 w 3245936"/>
              <a:gd name="connsiteY1170" fmla="*/ 327846 h 622144"/>
              <a:gd name="connsiteX1171" fmla="*/ 2076369 w 3245936"/>
              <a:gd name="connsiteY1171" fmla="*/ 291136 h 622144"/>
              <a:gd name="connsiteX1172" fmla="*/ 2039802 w 3245936"/>
              <a:gd name="connsiteY1172" fmla="*/ 316397 h 622144"/>
              <a:gd name="connsiteX1173" fmla="*/ 2070911 w 3245936"/>
              <a:gd name="connsiteY1173" fmla="*/ 387348 h 622144"/>
              <a:gd name="connsiteX1174" fmla="*/ 2072521 w 3245936"/>
              <a:gd name="connsiteY1174" fmla="*/ 388577 h 622144"/>
              <a:gd name="connsiteX1175" fmla="*/ 2078483 w 3245936"/>
              <a:gd name="connsiteY1175" fmla="*/ 292327 h 622144"/>
              <a:gd name="connsiteX1176" fmla="*/ 2078217 w 3245936"/>
              <a:gd name="connsiteY1176" fmla="*/ 292327 h 622144"/>
              <a:gd name="connsiteX1177" fmla="*/ 2076369 w 3245936"/>
              <a:gd name="connsiteY1177" fmla="*/ 291136 h 622144"/>
              <a:gd name="connsiteX1178" fmla="*/ 1610509 w 3245936"/>
              <a:gd name="connsiteY1178" fmla="*/ 291071 h 622144"/>
              <a:gd name="connsiteX1179" fmla="*/ 1563689 w 3245936"/>
              <a:gd name="connsiteY1179" fmla="*/ 291734 h 622144"/>
              <a:gd name="connsiteX1180" fmla="*/ 1549268 w 3245936"/>
              <a:gd name="connsiteY1180" fmla="*/ 297256 h 622144"/>
              <a:gd name="connsiteX1181" fmla="*/ 1572642 w 3245936"/>
              <a:gd name="connsiteY1181" fmla="*/ 299570 h 622144"/>
              <a:gd name="connsiteX1182" fmla="*/ 1595137 w 3245936"/>
              <a:gd name="connsiteY1182" fmla="*/ 300090 h 622144"/>
              <a:gd name="connsiteX1183" fmla="*/ 1628975 w 3245936"/>
              <a:gd name="connsiteY1183" fmla="*/ 290810 h 622144"/>
              <a:gd name="connsiteX1184" fmla="*/ 1612129 w 3245936"/>
              <a:gd name="connsiteY1184" fmla="*/ 291048 h 622144"/>
              <a:gd name="connsiteX1185" fmla="*/ 1596642 w 3245936"/>
              <a:gd name="connsiteY1185" fmla="*/ 300137 h 622144"/>
              <a:gd name="connsiteX1186" fmla="*/ 1615749 w 3245936"/>
              <a:gd name="connsiteY1186" fmla="*/ 300556 h 622144"/>
              <a:gd name="connsiteX1187" fmla="*/ 1638907 w 3245936"/>
              <a:gd name="connsiteY1187" fmla="*/ 290669 h 622144"/>
              <a:gd name="connsiteX1188" fmla="*/ 1630397 w 3245936"/>
              <a:gd name="connsiteY1188" fmla="*/ 290790 h 622144"/>
              <a:gd name="connsiteX1189" fmla="*/ 1617121 w 3245936"/>
              <a:gd name="connsiteY1189" fmla="*/ 300575 h 622144"/>
              <a:gd name="connsiteX1190" fmla="*/ 1623646 w 3245936"/>
              <a:gd name="connsiteY1190" fmla="*/ 300728 h 622144"/>
              <a:gd name="connsiteX1191" fmla="*/ 1623655 w 3245936"/>
              <a:gd name="connsiteY1191" fmla="*/ 300299 h 622144"/>
              <a:gd name="connsiteX1192" fmla="*/ 1627941 w 3245936"/>
              <a:gd name="connsiteY1192" fmla="*/ 297623 h 622144"/>
              <a:gd name="connsiteX1193" fmla="*/ 1629599 w 3245936"/>
              <a:gd name="connsiteY1193" fmla="*/ 298613 h 622144"/>
              <a:gd name="connsiteX1194" fmla="*/ 1669156 w 3245936"/>
              <a:gd name="connsiteY1194" fmla="*/ 290241 h 622144"/>
              <a:gd name="connsiteX1195" fmla="*/ 1639889 w 3245936"/>
              <a:gd name="connsiteY1195" fmla="*/ 290655 h 622144"/>
              <a:gd name="connsiteX1196" fmla="*/ 1630027 w 3245936"/>
              <a:gd name="connsiteY1196" fmla="*/ 299071 h 622144"/>
              <a:gd name="connsiteX1197" fmla="*/ 1630656 w 3245936"/>
              <a:gd name="connsiteY1197" fmla="*/ 300537 h 622144"/>
              <a:gd name="connsiteX1198" fmla="*/ 1655470 w 3245936"/>
              <a:gd name="connsiteY1198" fmla="*/ 299448 h 622144"/>
              <a:gd name="connsiteX1199" fmla="*/ 1669528 w 3245936"/>
              <a:gd name="connsiteY1199" fmla="*/ 291289 h 622144"/>
              <a:gd name="connsiteX1200" fmla="*/ 1669156 w 3245936"/>
              <a:gd name="connsiteY1200" fmla="*/ 290241 h 622144"/>
              <a:gd name="connsiteX1201" fmla="*/ 2075740 w 3245936"/>
              <a:gd name="connsiteY1201" fmla="*/ 290050 h 622144"/>
              <a:gd name="connsiteX1202" fmla="*/ 2033097 w 3245936"/>
              <a:gd name="connsiteY1202" fmla="*/ 301080 h 622144"/>
              <a:gd name="connsiteX1203" fmla="*/ 2039507 w 3245936"/>
              <a:gd name="connsiteY1203" fmla="*/ 315701 h 622144"/>
              <a:gd name="connsiteX1204" fmla="*/ 2075921 w 3245936"/>
              <a:gd name="connsiteY1204" fmla="*/ 290536 h 622144"/>
              <a:gd name="connsiteX1205" fmla="*/ 2075740 w 3245936"/>
              <a:gd name="connsiteY1205" fmla="*/ 290050 h 622144"/>
              <a:gd name="connsiteX1206" fmla="*/ 2924313 w 3245936"/>
              <a:gd name="connsiteY1206" fmla="*/ 289393 h 622144"/>
              <a:gd name="connsiteX1207" fmla="*/ 2865382 w 3245936"/>
              <a:gd name="connsiteY1207" fmla="*/ 420924 h 622144"/>
              <a:gd name="connsiteX1208" fmla="*/ 2942201 w 3245936"/>
              <a:gd name="connsiteY1208" fmla="*/ 459719 h 622144"/>
              <a:gd name="connsiteX1209" fmla="*/ 2944306 w 3245936"/>
              <a:gd name="connsiteY1209" fmla="*/ 458262 h 622144"/>
              <a:gd name="connsiteX1210" fmla="*/ 2925265 w 3245936"/>
              <a:gd name="connsiteY1210" fmla="*/ 289507 h 622144"/>
              <a:gd name="connsiteX1211" fmla="*/ 2924522 w 3245936"/>
              <a:gd name="connsiteY1211" fmla="*/ 289488 h 622144"/>
              <a:gd name="connsiteX1212" fmla="*/ 2924313 w 3245936"/>
              <a:gd name="connsiteY1212" fmla="*/ 289393 h 622144"/>
              <a:gd name="connsiteX1213" fmla="*/ 2922884 w 3245936"/>
              <a:gd name="connsiteY1213" fmla="*/ 288555 h 622144"/>
              <a:gd name="connsiteX1214" fmla="*/ 2802679 w 3245936"/>
              <a:gd name="connsiteY1214" fmla="*/ 386310 h 622144"/>
              <a:gd name="connsiteX1215" fmla="*/ 2803136 w 3245936"/>
              <a:gd name="connsiteY1215" fmla="*/ 389025 h 622144"/>
              <a:gd name="connsiteX1216" fmla="*/ 2802974 w 3245936"/>
              <a:gd name="connsiteY1216" fmla="*/ 389406 h 622144"/>
              <a:gd name="connsiteX1217" fmla="*/ 2864572 w 3245936"/>
              <a:gd name="connsiteY1217" fmla="*/ 420524 h 622144"/>
              <a:gd name="connsiteX1218" fmla="*/ 2923494 w 3245936"/>
              <a:gd name="connsiteY1218" fmla="*/ 289022 h 622144"/>
              <a:gd name="connsiteX1219" fmla="*/ 2922884 w 3245936"/>
              <a:gd name="connsiteY1219" fmla="*/ 288555 h 622144"/>
              <a:gd name="connsiteX1220" fmla="*/ 2179705 w 3245936"/>
              <a:gd name="connsiteY1220" fmla="*/ 288469 h 622144"/>
              <a:gd name="connsiteX1221" fmla="*/ 2152654 w 3245936"/>
              <a:gd name="connsiteY1221" fmla="*/ 336970 h 622144"/>
              <a:gd name="connsiteX1222" fmla="*/ 2205375 w 3245936"/>
              <a:gd name="connsiteY1222" fmla="*/ 371784 h 622144"/>
              <a:gd name="connsiteX1223" fmla="*/ 2206766 w 3245936"/>
              <a:gd name="connsiteY1223" fmla="*/ 370794 h 622144"/>
              <a:gd name="connsiteX1224" fmla="*/ 2181792 w 3245936"/>
              <a:gd name="connsiteY1224" fmla="*/ 288698 h 622144"/>
              <a:gd name="connsiteX1225" fmla="*/ 2180248 w 3245936"/>
              <a:gd name="connsiteY1225" fmla="*/ 288707 h 622144"/>
              <a:gd name="connsiteX1226" fmla="*/ 2179705 w 3245936"/>
              <a:gd name="connsiteY1226" fmla="*/ 288469 h 622144"/>
              <a:gd name="connsiteX1227" fmla="*/ 2178839 w 3245936"/>
              <a:gd name="connsiteY1227" fmla="*/ 287993 h 622144"/>
              <a:gd name="connsiteX1228" fmla="*/ 2138643 w 3245936"/>
              <a:gd name="connsiteY1228" fmla="*/ 327703 h 622144"/>
              <a:gd name="connsiteX1229" fmla="*/ 2151978 w 3245936"/>
              <a:gd name="connsiteY1229" fmla="*/ 336513 h 622144"/>
              <a:gd name="connsiteX1230" fmla="*/ 2178972 w 3245936"/>
              <a:gd name="connsiteY1230" fmla="*/ 288126 h 622144"/>
              <a:gd name="connsiteX1231" fmla="*/ 2178839 w 3245936"/>
              <a:gd name="connsiteY1231" fmla="*/ 287993 h 622144"/>
              <a:gd name="connsiteX1232" fmla="*/ 2928380 w 3245936"/>
              <a:gd name="connsiteY1232" fmla="*/ 287755 h 622144"/>
              <a:gd name="connsiteX1233" fmla="*/ 2926170 w 3245936"/>
              <a:gd name="connsiteY1233" fmla="*/ 289441 h 622144"/>
              <a:gd name="connsiteX1234" fmla="*/ 2945211 w 3245936"/>
              <a:gd name="connsiteY1234" fmla="*/ 458186 h 622144"/>
              <a:gd name="connsiteX1235" fmla="*/ 2945954 w 3245936"/>
              <a:gd name="connsiteY1235" fmla="*/ 458224 h 622144"/>
              <a:gd name="connsiteX1236" fmla="*/ 2947240 w 3245936"/>
              <a:gd name="connsiteY1236" fmla="*/ 458805 h 622144"/>
              <a:gd name="connsiteX1237" fmla="*/ 3052548 w 3245936"/>
              <a:gd name="connsiteY1237" fmla="*/ 344533 h 622144"/>
              <a:gd name="connsiteX1238" fmla="*/ 3051738 w 3245936"/>
              <a:gd name="connsiteY1238" fmla="*/ 341447 h 622144"/>
              <a:gd name="connsiteX1239" fmla="*/ 3051843 w 3245936"/>
              <a:gd name="connsiteY1239" fmla="*/ 341209 h 622144"/>
              <a:gd name="connsiteX1240" fmla="*/ 2183801 w 3245936"/>
              <a:gd name="connsiteY1240" fmla="*/ 287450 h 622144"/>
              <a:gd name="connsiteX1241" fmla="*/ 2182372 w 3245936"/>
              <a:gd name="connsiteY1241" fmla="*/ 288479 h 622144"/>
              <a:gd name="connsiteX1242" fmla="*/ 2207337 w 3245936"/>
              <a:gd name="connsiteY1242" fmla="*/ 370584 h 622144"/>
              <a:gd name="connsiteX1243" fmla="*/ 2208881 w 3245936"/>
              <a:gd name="connsiteY1243" fmla="*/ 370565 h 622144"/>
              <a:gd name="connsiteX1244" fmla="*/ 2209023 w 3245936"/>
              <a:gd name="connsiteY1244" fmla="*/ 370641 h 622144"/>
              <a:gd name="connsiteX1245" fmla="*/ 2230531 w 3245936"/>
              <a:gd name="connsiteY1245" fmla="*/ 316463 h 622144"/>
              <a:gd name="connsiteX1246" fmla="*/ 1799201 w 3245936"/>
              <a:gd name="connsiteY1246" fmla="*/ 286383 h 622144"/>
              <a:gd name="connsiteX1247" fmla="*/ 1789371 w 3245936"/>
              <a:gd name="connsiteY1247" fmla="*/ 292536 h 622144"/>
              <a:gd name="connsiteX1248" fmla="*/ 1789695 w 3245936"/>
              <a:gd name="connsiteY1248" fmla="*/ 294927 h 622144"/>
              <a:gd name="connsiteX1249" fmla="*/ 1789666 w 3245936"/>
              <a:gd name="connsiteY1249" fmla="*/ 294994 h 622144"/>
              <a:gd name="connsiteX1250" fmla="*/ 2177534 w 3245936"/>
              <a:gd name="connsiteY1250" fmla="*/ 285678 h 622144"/>
              <a:gd name="connsiteX1251" fmla="*/ 2082531 w 3245936"/>
              <a:gd name="connsiteY1251" fmla="*/ 289050 h 622144"/>
              <a:gd name="connsiteX1252" fmla="*/ 2082522 w 3245936"/>
              <a:gd name="connsiteY1252" fmla="*/ 289650 h 622144"/>
              <a:gd name="connsiteX1253" fmla="*/ 2082169 w 3245936"/>
              <a:gd name="connsiteY1253" fmla="*/ 290422 h 622144"/>
              <a:gd name="connsiteX1254" fmla="*/ 2137938 w 3245936"/>
              <a:gd name="connsiteY1254" fmla="*/ 327255 h 622144"/>
              <a:gd name="connsiteX1255" fmla="*/ 2178277 w 3245936"/>
              <a:gd name="connsiteY1255" fmla="*/ 287402 h 622144"/>
              <a:gd name="connsiteX1256" fmla="*/ 2177534 w 3245936"/>
              <a:gd name="connsiteY1256" fmla="*/ 285678 h 622144"/>
              <a:gd name="connsiteX1257" fmla="*/ 1093941 w 3245936"/>
              <a:gd name="connsiteY1257" fmla="*/ 285640 h 622144"/>
              <a:gd name="connsiteX1258" fmla="*/ 1066957 w 3245936"/>
              <a:gd name="connsiteY1258" fmla="*/ 334037 h 622144"/>
              <a:gd name="connsiteX1259" fmla="*/ 1067090 w 3245936"/>
              <a:gd name="connsiteY1259" fmla="*/ 334170 h 622144"/>
              <a:gd name="connsiteX1260" fmla="*/ 1107295 w 3245936"/>
              <a:gd name="connsiteY1260" fmla="*/ 294460 h 622144"/>
              <a:gd name="connsiteX1261" fmla="*/ 1239350 w 3245936"/>
              <a:gd name="connsiteY1261" fmla="*/ 283707 h 622144"/>
              <a:gd name="connsiteX1262" fmla="*/ 1207146 w 3245936"/>
              <a:gd name="connsiteY1262" fmla="*/ 305957 h 622144"/>
              <a:gd name="connsiteX1263" fmla="*/ 1213680 w 3245936"/>
              <a:gd name="connsiteY1263" fmla="*/ 320864 h 622144"/>
              <a:gd name="connsiteX1264" fmla="*/ 1260210 w 3245936"/>
              <a:gd name="connsiteY1264" fmla="*/ 308834 h 622144"/>
              <a:gd name="connsiteX1265" fmla="*/ 1262334 w 3245936"/>
              <a:gd name="connsiteY1265" fmla="*/ 301175 h 622144"/>
              <a:gd name="connsiteX1266" fmla="*/ 193772 w 3245936"/>
              <a:gd name="connsiteY1266" fmla="*/ 281649 h 622144"/>
              <a:gd name="connsiteX1267" fmla="*/ 190800 w 3245936"/>
              <a:gd name="connsiteY1267" fmla="*/ 283402 h 622144"/>
              <a:gd name="connsiteX1268" fmla="*/ 183608 w 3245936"/>
              <a:gd name="connsiteY1268" fmla="*/ 385453 h 622144"/>
              <a:gd name="connsiteX1269" fmla="*/ 183827 w 3245936"/>
              <a:gd name="connsiteY1269" fmla="*/ 385462 h 622144"/>
              <a:gd name="connsiteX1270" fmla="*/ 186161 w 3245936"/>
              <a:gd name="connsiteY1270" fmla="*/ 387291 h 622144"/>
              <a:gd name="connsiteX1271" fmla="*/ 317187 w 3245936"/>
              <a:gd name="connsiteY1271" fmla="*/ 337028 h 622144"/>
              <a:gd name="connsiteX1272" fmla="*/ 317120 w 3245936"/>
              <a:gd name="connsiteY1272" fmla="*/ 335342 h 622144"/>
              <a:gd name="connsiteX1273" fmla="*/ 317225 w 3245936"/>
              <a:gd name="connsiteY1273" fmla="*/ 335103 h 622144"/>
              <a:gd name="connsiteX1274" fmla="*/ 187333 w 3245936"/>
              <a:gd name="connsiteY1274" fmla="*/ 280906 h 622144"/>
              <a:gd name="connsiteX1275" fmla="*/ 69204 w 3245936"/>
              <a:gd name="connsiteY1275" fmla="*/ 303223 h 622144"/>
              <a:gd name="connsiteX1276" fmla="*/ 69175 w 3245936"/>
              <a:gd name="connsiteY1276" fmla="*/ 304309 h 622144"/>
              <a:gd name="connsiteX1277" fmla="*/ 68746 w 3245936"/>
              <a:gd name="connsiteY1277" fmla="*/ 305243 h 622144"/>
              <a:gd name="connsiteX1278" fmla="*/ 180427 w 3245936"/>
              <a:gd name="connsiteY1278" fmla="*/ 386558 h 622144"/>
              <a:gd name="connsiteX1279" fmla="*/ 182942 w 3245936"/>
              <a:gd name="connsiteY1279" fmla="*/ 385424 h 622144"/>
              <a:gd name="connsiteX1280" fmla="*/ 190123 w 3245936"/>
              <a:gd name="connsiteY1280" fmla="*/ 283383 h 622144"/>
              <a:gd name="connsiteX1281" fmla="*/ 189904 w 3245936"/>
              <a:gd name="connsiteY1281" fmla="*/ 283383 h 622144"/>
              <a:gd name="connsiteX1282" fmla="*/ 187333 w 3245936"/>
              <a:gd name="connsiteY1282" fmla="*/ 280906 h 622144"/>
              <a:gd name="connsiteX1283" fmla="*/ 1927055 w 3245936"/>
              <a:gd name="connsiteY1283" fmla="*/ 278963 h 622144"/>
              <a:gd name="connsiteX1284" fmla="*/ 1952401 w 3245936"/>
              <a:gd name="connsiteY1284" fmla="*/ 326445 h 622144"/>
              <a:gd name="connsiteX1285" fmla="*/ 1972441 w 3245936"/>
              <a:gd name="connsiteY1285" fmla="*/ 316720 h 622144"/>
              <a:gd name="connsiteX1286" fmla="*/ 1972270 w 3245936"/>
              <a:gd name="connsiteY1286" fmla="*/ 314768 h 622144"/>
              <a:gd name="connsiteX1287" fmla="*/ 1972737 w 3245936"/>
              <a:gd name="connsiteY1287" fmla="*/ 313739 h 622144"/>
              <a:gd name="connsiteX1288" fmla="*/ 2142834 w 3245936"/>
              <a:gd name="connsiteY1288" fmla="*/ 275801 h 622144"/>
              <a:gd name="connsiteX1289" fmla="*/ 2083513 w 3245936"/>
              <a:gd name="connsiteY1289" fmla="*/ 288364 h 622144"/>
              <a:gd name="connsiteX1290" fmla="*/ 2177553 w 3245936"/>
              <a:gd name="connsiteY1290" fmla="*/ 285031 h 622144"/>
              <a:gd name="connsiteX1291" fmla="*/ 2177562 w 3245936"/>
              <a:gd name="connsiteY1291" fmla="*/ 284793 h 622144"/>
              <a:gd name="connsiteX1292" fmla="*/ 740697 w 3245936"/>
              <a:gd name="connsiteY1292" fmla="*/ 274972 h 622144"/>
              <a:gd name="connsiteX1293" fmla="*/ 631102 w 3245936"/>
              <a:gd name="connsiteY1293" fmla="*/ 318701 h 622144"/>
              <a:gd name="connsiteX1294" fmla="*/ 631179 w 3245936"/>
              <a:gd name="connsiteY1294" fmla="*/ 320083 h 622144"/>
              <a:gd name="connsiteX1295" fmla="*/ 780959 w 3245936"/>
              <a:gd name="connsiteY1295" fmla="*/ 360249 h 622144"/>
              <a:gd name="connsiteX1296" fmla="*/ 782255 w 3245936"/>
              <a:gd name="connsiteY1296" fmla="*/ 358602 h 622144"/>
              <a:gd name="connsiteX1297" fmla="*/ 1399151 w 3245936"/>
              <a:gd name="connsiteY1297" fmla="*/ 270210 h 622144"/>
              <a:gd name="connsiteX1298" fmla="*/ 1368490 w 3245936"/>
              <a:gd name="connsiteY1298" fmla="*/ 379347 h 622144"/>
              <a:gd name="connsiteX1299" fmla="*/ 1369271 w 3245936"/>
              <a:gd name="connsiteY1299" fmla="*/ 380347 h 622144"/>
              <a:gd name="connsiteX1300" fmla="*/ 1371566 w 3245936"/>
              <a:gd name="connsiteY1300" fmla="*/ 379909 h 622144"/>
              <a:gd name="connsiteX1301" fmla="*/ 2171628 w 3245936"/>
              <a:gd name="connsiteY1301" fmla="*/ 269696 h 622144"/>
              <a:gd name="connsiteX1302" fmla="*/ 2144844 w 3245936"/>
              <a:gd name="connsiteY1302" fmla="*/ 275372 h 622144"/>
              <a:gd name="connsiteX1303" fmla="*/ 2177801 w 3245936"/>
              <a:gd name="connsiteY1303" fmla="*/ 283907 h 622144"/>
              <a:gd name="connsiteX1304" fmla="*/ 2178982 w 3245936"/>
              <a:gd name="connsiteY1304" fmla="*/ 282364 h 622144"/>
              <a:gd name="connsiteX1305" fmla="*/ 1029228 w 3245936"/>
              <a:gd name="connsiteY1305" fmla="*/ 268838 h 622144"/>
              <a:gd name="connsiteX1306" fmla="*/ 1013617 w 3245936"/>
              <a:gd name="connsiteY1306" fmla="*/ 304585 h 622144"/>
              <a:gd name="connsiteX1307" fmla="*/ 1014750 w 3245936"/>
              <a:gd name="connsiteY1307" fmla="*/ 305300 h 622144"/>
              <a:gd name="connsiteX1308" fmla="*/ 2462017 w 3245936"/>
              <a:gd name="connsiteY1308" fmla="*/ 264704 h 622144"/>
              <a:gd name="connsiteX1309" fmla="*/ 2461207 w 3245936"/>
              <a:gd name="connsiteY1309" fmla="*/ 361869 h 622144"/>
              <a:gd name="connsiteX1310" fmla="*/ 2461655 w 3245936"/>
              <a:gd name="connsiteY1310" fmla="*/ 361878 h 622144"/>
              <a:gd name="connsiteX1311" fmla="*/ 2463951 w 3245936"/>
              <a:gd name="connsiteY1311" fmla="*/ 363650 h 622144"/>
              <a:gd name="connsiteX1312" fmla="*/ 2477848 w 3245936"/>
              <a:gd name="connsiteY1312" fmla="*/ 358107 h 622144"/>
              <a:gd name="connsiteX1313" fmla="*/ 767329 w 3245936"/>
              <a:gd name="connsiteY1313" fmla="*/ 264352 h 622144"/>
              <a:gd name="connsiteX1314" fmla="*/ 741497 w 3245936"/>
              <a:gd name="connsiteY1314" fmla="*/ 274667 h 622144"/>
              <a:gd name="connsiteX1315" fmla="*/ 783036 w 3245936"/>
              <a:gd name="connsiteY1315" fmla="*/ 358268 h 622144"/>
              <a:gd name="connsiteX1316" fmla="*/ 783226 w 3245936"/>
              <a:gd name="connsiteY1316" fmla="*/ 358183 h 622144"/>
              <a:gd name="connsiteX1317" fmla="*/ 2197946 w 3245936"/>
              <a:gd name="connsiteY1317" fmla="*/ 264133 h 622144"/>
              <a:gd name="connsiteX1318" fmla="*/ 2172362 w 3245936"/>
              <a:gd name="connsiteY1318" fmla="*/ 269543 h 622144"/>
              <a:gd name="connsiteX1319" fmla="*/ 2179620 w 3245936"/>
              <a:gd name="connsiteY1319" fmla="*/ 282021 h 622144"/>
              <a:gd name="connsiteX1320" fmla="*/ 2181858 w 3245936"/>
              <a:gd name="connsiteY1320" fmla="*/ 281745 h 622144"/>
              <a:gd name="connsiteX1321" fmla="*/ 2182991 w 3245936"/>
              <a:gd name="connsiteY1321" fmla="*/ 282249 h 622144"/>
              <a:gd name="connsiteX1322" fmla="*/ 2462903 w 3245936"/>
              <a:gd name="connsiteY1322" fmla="*/ 263895 h 622144"/>
              <a:gd name="connsiteX1323" fmla="*/ 2462703 w 3245936"/>
              <a:gd name="connsiteY1323" fmla="*/ 263971 h 622144"/>
              <a:gd name="connsiteX1324" fmla="*/ 2478600 w 3245936"/>
              <a:gd name="connsiteY1324" fmla="*/ 357811 h 622144"/>
              <a:gd name="connsiteX1325" fmla="*/ 2504432 w 3245936"/>
              <a:gd name="connsiteY1325" fmla="*/ 347505 h 622144"/>
              <a:gd name="connsiteX1326" fmla="*/ 1277250 w 3245936"/>
              <a:gd name="connsiteY1326" fmla="*/ 263294 h 622144"/>
              <a:gd name="connsiteX1327" fmla="*/ 1293957 w 3245936"/>
              <a:gd name="connsiteY1327" fmla="*/ 294584 h 622144"/>
              <a:gd name="connsiteX1328" fmla="*/ 1299481 w 3245936"/>
              <a:gd name="connsiteY1328" fmla="*/ 291898 h 622144"/>
              <a:gd name="connsiteX1329" fmla="*/ 2459426 w 3245936"/>
              <a:gd name="connsiteY1329" fmla="*/ 263247 h 622144"/>
              <a:gd name="connsiteX1330" fmla="*/ 2414344 w 3245936"/>
              <a:gd name="connsiteY1330" fmla="*/ 303681 h 622144"/>
              <a:gd name="connsiteX1331" fmla="*/ 2459045 w 3245936"/>
              <a:gd name="connsiteY1331" fmla="*/ 362307 h 622144"/>
              <a:gd name="connsiteX1332" fmla="*/ 2460569 w 3245936"/>
              <a:gd name="connsiteY1332" fmla="*/ 361850 h 622144"/>
              <a:gd name="connsiteX1333" fmla="*/ 2461379 w 3245936"/>
              <a:gd name="connsiteY1333" fmla="*/ 264085 h 622144"/>
              <a:gd name="connsiteX1334" fmla="*/ 2460922 w 3245936"/>
              <a:gd name="connsiteY1334" fmla="*/ 264066 h 622144"/>
              <a:gd name="connsiteX1335" fmla="*/ 2459426 w 3245936"/>
              <a:gd name="connsiteY1335" fmla="*/ 263247 h 622144"/>
              <a:gd name="connsiteX1336" fmla="*/ 1273869 w 3245936"/>
              <a:gd name="connsiteY1336" fmla="*/ 262504 h 622144"/>
              <a:gd name="connsiteX1337" fmla="*/ 1263258 w 3245936"/>
              <a:gd name="connsiteY1337" fmla="*/ 300633 h 622144"/>
              <a:gd name="connsiteX1338" fmla="*/ 1267468 w 3245936"/>
              <a:gd name="connsiteY1338" fmla="*/ 303976 h 622144"/>
              <a:gd name="connsiteX1339" fmla="*/ 1267668 w 3245936"/>
              <a:gd name="connsiteY1339" fmla="*/ 304138 h 622144"/>
              <a:gd name="connsiteX1340" fmla="*/ 1270278 w 3245936"/>
              <a:gd name="connsiteY1340" fmla="*/ 303080 h 622144"/>
              <a:gd name="connsiteX1341" fmla="*/ 1273916 w 3245936"/>
              <a:gd name="connsiteY1341" fmla="*/ 262504 h 622144"/>
              <a:gd name="connsiteX1342" fmla="*/ 1273869 w 3245936"/>
              <a:gd name="connsiteY1342" fmla="*/ 262504 h 622144"/>
              <a:gd name="connsiteX1343" fmla="*/ 943837 w 3245936"/>
              <a:gd name="connsiteY1343" fmla="*/ 262332 h 622144"/>
              <a:gd name="connsiteX1344" fmla="*/ 986728 w 3245936"/>
              <a:gd name="connsiteY1344" fmla="*/ 364193 h 622144"/>
              <a:gd name="connsiteX1345" fmla="*/ 1012579 w 3245936"/>
              <a:gd name="connsiteY1345" fmla="*/ 305005 h 622144"/>
              <a:gd name="connsiteX1346" fmla="*/ 1275716 w 3245936"/>
              <a:gd name="connsiteY1346" fmla="*/ 262294 h 622144"/>
              <a:gd name="connsiteX1347" fmla="*/ 1274383 w 3245936"/>
              <a:gd name="connsiteY1347" fmla="*/ 262513 h 622144"/>
              <a:gd name="connsiteX1348" fmla="*/ 1270735 w 3245936"/>
              <a:gd name="connsiteY1348" fmla="*/ 303099 h 622144"/>
              <a:gd name="connsiteX1349" fmla="*/ 1271001 w 3245936"/>
              <a:gd name="connsiteY1349" fmla="*/ 303099 h 622144"/>
              <a:gd name="connsiteX1350" fmla="*/ 1273202 w 3245936"/>
              <a:gd name="connsiteY1350" fmla="*/ 304671 h 622144"/>
              <a:gd name="connsiteX1351" fmla="*/ 1293147 w 3245936"/>
              <a:gd name="connsiteY1351" fmla="*/ 294984 h 622144"/>
              <a:gd name="connsiteX1352" fmla="*/ 2089180 w 3245936"/>
              <a:gd name="connsiteY1352" fmla="*/ 261923 h 622144"/>
              <a:gd name="connsiteX1353" fmla="*/ 2080550 w 3245936"/>
              <a:gd name="connsiteY1353" fmla="*/ 285688 h 622144"/>
              <a:gd name="connsiteX1354" fmla="*/ 2082341 w 3245936"/>
              <a:gd name="connsiteY1354" fmla="*/ 287669 h 622144"/>
              <a:gd name="connsiteX1355" fmla="*/ 2140824 w 3245936"/>
              <a:gd name="connsiteY1355" fmla="*/ 275277 h 622144"/>
              <a:gd name="connsiteX1356" fmla="*/ 2464979 w 3245936"/>
              <a:gd name="connsiteY1356" fmla="*/ 261904 h 622144"/>
              <a:gd name="connsiteX1357" fmla="*/ 2463684 w 3245936"/>
              <a:gd name="connsiteY1357" fmla="*/ 263561 h 622144"/>
              <a:gd name="connsiteX1358" fmla="*/ 2505232 w 3245936"/>
              <a:gd name="connsiteY1358" fmla="*/ 347181 h 622144"/>
              <a:gd name="connsiteX1359" fmla="*/ 2614826 w 3245936"/>
              <a:gd name="connsiteY1359" fmla="*/ 303452 h 622144"/>
              <a:gd name="connsiteX1360" fmla="*/ 2614750 w 3245936"/>
              <a:gd name="connsiteY1360" fmla="*/ 302071 h 622144"/>
              <a:gd name="connsiteX1361" fmla="*/ 1271792 w 3245936"/>
              <a:gd name="connsiteY1361" fmla="*/ 261304 h 622144"/>
              <a:gd name="connsiteX1362" fmla="*/ 1240712 w 3245936"/>
              <a:gd name="connsiteY1362" fmla="*/ 282773 h 622144"/>
              <a:gd name="connsiteX1363" fmla="*/ 1262629 w 3245936"/>
              <a:gd name="connsiteY1363" fmla="*/ 300147 h 622144"/>
              <a:gd name="connsiteX1364" fmla="*/ 1273164 w 3245936"/>
              <a:gd name="connsiteY1364" fmla="*/ 262275 h 622144"/>
              <a:gd name="connsiteX1365" fmla="*/ 1271792 w 3245936"/>
              <a:gd name="connsiteY1365" fmla="*/ 261304 h 622144"/>
              <a:gd name="connsiteX1366" fmla="*/ 786893 w 3245936"/>
              <a:gd name="connsiteY1366" fmla="*/ 259856 h 622144"/>
              <a:gd name="connsiteX1367" fmla="*/ 785369 w 3245936"/>
              <a:gd name="connsiteY1367" fmla="*/ 260313 h 622144"/>
              <a:gd name="connsiteX1368" fmla="*/ 784560 w 3245936"/>
              <a:gd name="connsiteY1368" fmla="*/ 358078 h 622144"/>
              <a:gd name="connsiteX1369" fmla="*/ 785007 w 3245936"/>
              <a:gd name="connsiteY1369" fmla="*/ 358087 h 622144"/>
              <a:gd name="connsiteX1370" fmla="*/ 786512 w 3245936"/>
              <a:gd name="connsiteY1370" fmla="*/ 358907 h 622144"/>
              <a:gd name="connsiteX1371" fmla="*/ 831594 w 3245936"/>
              <a:gd name="connsiteY1371" fmla="*/ 318473 h 622144"/>
              <a:gd name="connsiteX1372" fmla="*/ 781969 w 3245936"/>
              <a:gd name="connsiteY1372" fmla="*/ 258503 h 622144"/>
              <a:gd name="connsiteX1373" fmla="*/ 768091 w 3245936"/>
              <a:gd name="connsiteY1373" fmla="*/ 264037 h 622144"/>
              <a:gd name="connsiteX1374" fmla="*/ 783912 w 3245936"/>
              <a:gd name="connsiteY1374" fmla="*/ 357449 h 622144"/>
              <a:gd name="connsiteX1375" fmla="*/ 784722 w 3245936"/>
              <a:gd name="connsiteY1375" fmla="*/ 260285 h 622144"/>
              <a:gd name="connsiteX1376" fmla="*/ 784274 w 3245936"/>
              <a:gd name="connsiteY1376" fmla="*/ 260285 h 622144"/>
              <a:gd name="connsiteX1377" fmla="*/ 781969 w 3245936"/>
              <a:gd name="connsiteY1377" fmla="*/ 258503 h 622144"/>
              <a:gd name="connsiteX1378" fmla="*/ 2259201 w 3245936"/>
              <a:gd name="connsiteY1378" fmla="*/ 257961 h 622144"/>
              <a:gd name="connsiteX1379" fmla="*/ 2233341 w 3245936"/>
              <a:gd name="connsiteY1379" fmla="*/ 317158 h 622144"/>
              <a:gd name="connsiteX1380" fmla="*/ 2302102 w 3245936"/>
              <a:gd name="connsiteY1380" fmla="*/ 359821 h 622144"/>
              <a:gd name="connsiteX1381" fmla="*/ 2259934 w 3245936"/>
              <a:gd name="connsiteY1381" fmla="*/ 257265 h 622144"/>
              <a:gd name="connsiteX1382" fmla="*/ 2303492 w 3245936"/>
              <a:gd name="connsiteY1382" fmla="*/ 360678 h 622144"/>
              <a:gd name="connsiteX1383" fmla="*/ 2327943 w 3245936"/>
              <a:gd name="connsiteY1383" fmla="*/ 375871 h 622144"/>
              <a:gd name="connsiteX1384" fmla="*/ 2328581 w 3245936"/>
              <a:gd name="connsiteY1384" fmla="*/ 375271 h 622144"/>
              <a:gd name="connsiteX1385" fmla="*/ 2069930 w 3245936"/>
              <a:gd name="connsiteY1385" fmla="*/ 256942 h 622144"/>
              <a:gd name="connsiteX1386" fmla="*/ 2078407 w 3245936"/>
              <a:gd name="connsiteY1386" fmla="*/ 285336 h 622144"/>
              <a:gd name="connsiteX1387" fmla="*/ 2079836 w 3245936"/>
              <a:gd name="connsiteY1387" fmla="*/ 285364 h 622144"/>
              <a:gd name="connsiteX1388" fmla="*/ 2079922 w 3245936"/>
              <a:gd name="connsiteY1388" fmla="*/ 285402 h 622144"/>
              <a:gd name="connsiteX1389" fmla="*/ 2088513 w 3245936"/>
              <a:gd name="connsiteY1389" fmla="*/ 261752 h 622144"/>
              <a:gd name="connsiteX1390" fmla="*/ 2366062 w 3245936"/>
              <a:gd name="connsiteY1390" fmla="*/ 256894 h 622144"/>
              <a:gd name="connsiteX1391" fmla="*/ 2332020 w 3245936"/>
              <a:gd name="connsiteY1391" fmla="*/ 374861 h 622144"/>
              <a:gd name="connsiteX1392" fmla="*/ 2333001 w 3245936"/>
              <a:gd name="connsiteY1392" fmla="*/ 375433 h 622144"/>
              <a:gd name="connsiteX1393" fmla="*/ 2342421 w 3245936"/>
              <a:gd name="connsiteY1393" fmla="*/ 366974 h 622144"/>
              <a:gd name="connsiteX1394" fmla="*/ 902336 w 3245936"/>
              <a:gd name="connsiteY1394" fmla="*/ 256236 h 622144"/>
              <a:gd name="connsiteX1395" fmla="*/ 832747 w 3245936"/>
              <a:gd name="connsiteY1395" fmla="*/ 318644 h 622144"/>
              <a:gd name="connsiteX1396" fmla="*/ 875019 w 3245936"/>
              <a:gd name="connsiteY1396" fmla="*/ 374080 h 622144"/>
              <a:gd name="connsiteX1397" fmla="*/ 877114 w 3245936"/>
              <a:gd name="connsiteY1397" fmla="*/ 373632 h 622144"/>
              <a:gd name="connsiteX1398" fmla="*/ 921720 w 3245936"/>
              <a:gd name="connsiteY1398" fmla="*/ 255970 h 622144"/>
              <a:gd name="connsiteX1399" fmla="*/ 979889 w 3245936"/>
              <a:gd name="connsiteY1399" fmla="*/ 371137 h 622144"/>
              <a:gd name="connsiteX1400" fmla="*/ 983785 w 3245936"/>
              <a:gd name="connsiteY1400" fmla="*/ 370927 h 622144"/>
              <a:gd name="connsiteX1401" fmla="*/ 985842 w 3245936"/>
              <a:gd name="connsiteY1401" fmla="*/ 366231 h 622144"/>
              <a:gd name="connsiteX1402" fmla="*/ 1148605 w 3245936"/>
              <a:gd name="connsiteY1402" fmla="*/ 254779 h 622144"/>
              <a:gd name="connsiteX1403" fmla="*/ 1108591 w 3245936"/>
              <a:gd name="connsiteY1403" fmla="*/ 294308 h 622144"/>
              <a:gd name="connsiteX1404" fmla="*/ 1164198 w 3245936"/>
              <a:gd name="connsiteY1404" fmla="*/ 331027 h 622144"/>
              <a:gd name="connsiteX1405" fmla="*/ 1165760 w 3245936"/>
              <a:gd name="connsiteY1405" fmla="*/ 329989 h 622144"/>
              <a:gd name="connsiteX1406" fmla="*/ 2255925 w 3245936"/>
              <a:gd name="connsiteY1406" fmla="*/ 254598 h 622144"/>
              <a:gd name="connsiteX1407" fmla="*/ 2231521 w 3245936"/>
              <a:gd name="connsiteY1407" fmla="*/ 316025 h 622144"/>
              <a:gd name="connsiteX1408" fmla="*/ 2232693 w 3245936"/>
              <a:gd name="connsiteY1408" fmla="*/ 316739 h 622144"/>
              <a:gd name="connsiteX1409" fmla="*/ 2258801 w 3245936"/>
              <a:gd name="connsiteY1409" fmla="*/ 256989 h 622144"/>
              <a:gd name="connsiteX1410" fmla="*/ 2257801 w 3245936"/>
              <a:gd name="connsiteY1410" fmla="*/ 254598 h 622144"/>
              <a:gd name="connsiteX1411" fmla="*/ 2256067 w 3245936"/>
              <a:gd name="connsiteY1411" fmla="*/ 254665 h 622144"/>
              <a:gd name="connsiteX1412" fmla="*/ 2255925 w 3245936"/>
              <a:gd name="connsiteY1412" fmla="*/ 254598 h 622144"/>
              <a:gd name="connsiteX1413" fmla="*/ 2246999 w 3245936"/>
              <a:gd name="connsiteY1413" fmla="*/ 253741 h 622144"/>
              <a:gd name="connsiteX1414" fmla="*/ 2199203 w 3245936"/>
              <a:gd name="connsiteY1414" fmla="*/ 263857 h 622144"/>
              <a:gd name="connsiteX1415" fmla="*/ 2183573 w 3245936"/>
              <a:gd name="connsiteY1415" fmla="*/ 282783 h 622144"/>
              <a:gd name="connsiteX1416" fmla="*/ 2184134 w 3245936"/>
              <a:gd name="connsiteY1416" fmla="*/ 283431 h 622144"/>
              <a:gd name="connsiteX1417" fmla="*/ 2253753 w 3245936"/>
              <a:gd name="connsiteY1417" fmla="*/ 252893 h 622144"/>
              <a:gd name="connsiteX1418" fmla="*/ 2184354 w 3245936"/>
              <a:gd name="connsiteY1418" fmla="*/ 284050 h 622144"/>
              <a:gd name="connsiteX1419" fmla="*/ 2184535 w 3245936"/>
              <a:gd name="connsiteY1419" fmla="*/ 286031 h 622144"/>
              <a:gd name="connsiteX1420" fmla="*/ 2184249 w 3245936"/>
              <a:gd name="connsiteY1420" fmla="*/ 286679 h 622144"/>
              <a:gd name="connsiteX1421" fmla="*/ 2230864 w 3245936"/>
              <a:gd name="connsiteY1421" fmla="*/ 315616 h 622144"/>
              <a:gd name="connsiteX1422" fmla="*/ 2255220 w 3245936"/>
              <a:gd name="connsiteY1422" fmla="*/ 254294 h 622144"/>
              <a:gd name="connsiteX1423" fmla="*/ 2253753 w 3245936"/>
              <a:gd name="connsiteY1423" fmla="*/ 252893 h 622144"/>
              <a:gd name="connsiteX1424" fmla="*/ 2253543 w 3245936"/>
              <a:gd name="connsiteY1424" fmla="*/ 252351 h 622144"/>
              <a:gd name="connsiteX1425" fmla="*/ 2249562 w 3245936"/>
              <a:gd name="connsiteY1425" fmla="*/ 253189 h 622144"/>
              <a:gd name="connsiteX1426" fmla="*/ 2208947 w 3245936"/>
              <a:gd name="connsiteY1426" fmla="*/ 272372 h 622144"/>
              <a:gd name="connsiteX1427" fmla="*/ 1036915 w 3245936"/>
              <a:gd name="connsiteY1427" fmla="*/ 251512 h 622144"/>
              <a:gd name="connsiteX1428" fmla="*/ 1015408 w 3245936"/>
              <a:gd name="connsiteY1428" fmla="*/ 305681 h 622144"/>
              <a:gd name="connsiteX1429" fmla="*/ 1062137 w 3245936"/>
              <a:gd name="connsiteY1429" fmla="*/ 334694 h 622144"/>
              <a:gd name="connsiteX1430" fmla="*/ 1063576 w 3245936"/>
              <a:gd name="connsiteY1430" fmla="*/ 333675 h 622144"/>
              <a:gd name="connsiteX1431" fmla="*/ 1038601 w 3245936"/>
              <a:gd name="connsiteY1431" fmla="*/ 251579 h 622144"/>
              <a:gd name="connsiteX1432" fmla="*/ 1037048 w 3245936"/>
              <a:gd name="connsiteY1432" fmla="*/ 251588 h 622144"/>
              <a:gd name="connsiteX1433" fmla="*/ 1036915 w 3245936"/>
              <a:gd name="connsiteY1433" fmla="*/ 251512 h 622144"/>
              <a:gd name="connsiteX1434" fmla="*/ 2253362 w 3245936"/>
              <a:gd name="connsiteY1434" fmla="*/ 251398 h 622144"/>
              <a:gd name="connsiteX1435" fmla="*/ 2253172 w 3245936"/>
              <a:gd name="connsiteY1435" fmla="*/ 251484 h 622144"/>
              <a:gd name="connsiteX1436" fmla="*/ 2253362 w 3245936"/>
              <a:gd name="connsiteY1436" fmla="*/ 251455 h 622144"/>
              <a:gd name="connsiteX1437" fmla="*/ 2253362 w 3245936"/>
              <a:gd name="connsiteY1437" fmla="*/ 251398 h 622144"/>
              <a:gd name="connsiteX1438" fmla="*/ 2261278 w 3245936"/>
              <a:gd name="connsiteY1438" fmla="*/ 251274 h 622144"/>
              <a:gd name="connsiteX1439" fmla="*/ 2260354 w 3245936"/>
              <a:gd name="connsiteY1439" fmla="*/ 251331 h 622144"/>
              <a:gd name="connsiteX1440" fmla="*/ 2260344 w 3245936"/>
              <a:gd name="connsiteY1440" fmla="*/ 251979 h 622144"/>
              <a:gd name="connsiteX1441" fmla="*/ 2258963 w 3245936"/>
              <a:gd name="connsiteY1441" fmla="*/ 254017 h 622144"/>
              <a:gd name="connsiteX1442" fmla="*/ 2259611 w 3245936"/>
              <a:gd name="connsiteY1442" fmla="*/ 255103 h 622144"/>
              <a:gd name="connsiteX1443" fmla="*/ 2266031 w 3245936"/>
              <a:gd name="connsiteY1443" fmla="*/ 251017 h 622144"/>
              <a:gd name="connsiteX1444" fmla="*/ 2262144 w 3245936"/>
              <a:gd name="connsiteY1444" fmla="*/ 251236 h 622144"/>
              <a:gd name="connsiteX1445" fmla="*/ 2260096 w 3245936"/>
              <a:gd name="connsiteY1445" fmla="*/ 255932 h 622144"/>
              <a:gd name="connsiteX1446" fmla="*/ 2324219 w 3245936"/>
              <a:gd name="connsiteY1446" fmla="*/ 366184 h 622144"/>
              <a:gd name="connsiteX1447" fmla="*/ 1040544 w 3245936"/>
              <a:gd name="connsiteY1447" fmla="*/ 250379 h 622144"/>
              <a:gd name="connsiteX1448" fmla="*/ 1039153 w 3245936"/>
              <a:gd name="connsiteY1448" fmla="*/ 251360 h 622144"/>
              <a:gd name="connsiteX1449" fmla="*/ 1064128 w 3245936"/>
              <a:gd name="connsiteY1449" fmla="*/ 333465 h 622144"/>
              <a:gd name="connsiteX1450" fmla="*/ 1065671 w 3245936"/>
              <a:gd name="connsiteY1450" fmla="*/ 333456 h 622144"/>
              <a:gd name="connsiteX1451" fmla="*/ 1066214 w 3245936"/>
              <a:gd name="connsiteY1451" fmla="*/ 333694 h 622144"/>
              <a:gd name="connsiteX1452" fmla="*/ 1093255 w 3245936"/>
              <a:gd name="connsiteY1452" fmla="*/ 285193 h 622144"/>
              <a:gd name="connsiteX1453" fmla="*/ 2763426 w 3245936"/>
              <a:gd name="connsiteY1453" fmla="*/ 250169 h 622144"/>
              <a:gd name="connsiteX1454" fmla="*/ 2773503 w 3245936"/>
              <a:gd name="connsiteY1454" fmla="*/ 393111 h 622144"/>
              <a:gd name="connsiteX1455" fmla="*/ 2796154 w 3245936"/>
              <a:gd name="connsiteY1455" fmla="*/ 388539 h 622144"/>
              <a:gd name="connsiteX1456" fmla="*/ 2796183 w 3245936"/>
              <a:gd name="connsiteY1456" fmla="*/ 387405 h 622144"/>
              <a:gd name="connsiteX1457" fmla="*/ 2798402 w 3245936"/>
              <a:gd name="connsiteY1457" fmla="*/ 384939 h 622144"/>
              <a:gd name="connsiteX1458" fmla="*/ 2265192 w 3245936"/>
              <a:gd name="connsiteY1458" fmla="*/ 249350 h 622144"/>
              <a:gd name="connsiteX1459" fmla="*/ 2263173 w 3245936"/>
              <a:gd name="connsiteY1459" fmla="*/ 249541 h 622144"/>
              <a:gd name="connsiteX1460" fmla="*/ 2262925 w 3245936"/>
              <a:gd name="connsiteY1460" fmla="*/ 249417 h 622144"/>
              <a:gd name="connsiteX1461" fmla="*/ 2262440 w 3245936"/>
              <a:gd name="connsiteY1461" fmla="*/ 250531 h 622144"/>
              <a:gd name="connsiteX1462" fmla="*/ 2265707 w 3245936"/>
              <a:gd name="connsiteY1462" fmla="*/ 250360 h 622144"/>
              <a:gd name="connsiteX1463" fmla="*/ 2261220 w 3245936"/>
              <a:gd name="connsiteY1463" fmla="*/ 248236 h 622144"/>
              <a:gd name="connsiteX1464" fmla="*/ 2259839 w 3245936"/>
              <a:gd name="connsiteY1464" fmla="*/ 249226 h 622144"/>
              <a:gd name="connsiteX1465" fmla="*/ 2260382 w 3245936"/>
              <a:gd name="connsiteY1465" fmla="*/ 250636 h 622144"/>
              <a:gd name="connsiteX1466" fmla="*/ 2261582 w 3245936"/>
              <a:gd name="connsiteY1466" fmla="*/ 250579 h 622144"/>
              <a:gd name="connsiteX1467" fmla="*/ 2262221 w 3245936"/>
              <a:gd name="connsiteY1467" fmla="*/ 249102 h 622144"/>
              <a:gd name="connsiteX1468" fmla="*/ 2261220 w 3245936"/>
              <a:gd name="connsiteY1468" fmla="*/ 248236 h 622144"/>
              <a:gd name="connsiteX1469" fmla="*/ 2370910 w 3245936"/>
              <a:gd name="connsiteY1469" fmla="*/ 248093 h 622144"/>
              <a:gd name="connsiteX1470" fmla="*/ 2368805 w 3245936"/>
              <a:gd name="connsiteY1470" fmla="*/ 248531 h 622144"/>
              <a:gd name="connsiteX1471" fmla="*/ 2343583 w 3245936"/>
              <a:gd name="connsiteY1471" fmla="*/ 365927 h 622144"/>
              <a:gd name="connsiteX1472" fmla="*/ 2413182 w 3245936"/>
              <a:gd name="connsiteY1472" fmla="*/ 303509 h 622144"/>
              <a:gd name="connsiteX1473" fmla="*/ 2260916 w 3245936"/>
              <a:gd name="connsiteY1473" fmla="*/ 247836 h 622144"/>
              <a:gd name="connsiteX1474" fmla="*/ 2259268 w 3245936"/>
              <a:gd name="connsiteY1474" fmla="*/ 248617 h 622144"/>
              <a:gd name="connsiteX1475" fmla="*/ 2259630 w 3245936"/>
              <a:gd name="connsiteY1475" fmla="*/ 248998 h 622144"/>
              <a:gd name="connsiteX1476" fmla="*/ 2261001 w 3245936"/>
              <a:gd name="connsiteY1476" fmla="*/ 248007 h 622144"/>
              <a:gd name="connsiteX1477" fmla="*/ 2260916 w 3245936"/>
              <a:gd name="connsiteY1477" fmla="*/ 247836 h 622144"/>
              <a:gd name="connsiteX1478" fmla="*/ 916462 w 3245936"/>
              <a:gd name="connsiteY1478" fmla="*/ 247350 h 622144"/>
              <a:gd name="connsiteX1479" fmla="*/ 914643 w 3245936"/>
              <a:gd name="connsiteY1479" fmla="*/ 247540 h 622144"/>
              <a:gd name="connsiteX1480" fmla="*/ 878171 w 3245936"/>
              <a:gd name="connsiteY1480" fmla="*/ 373889 h 622144"/>
              <a:gd name="connsiteX1481" fmla="*/ 880362 w 3245936"/>
              <a:gd name="connsiteY1481" fmla="*/ 376594 h 622144"/>
              <a:gd name="connsiteX1482" fmla="*/ 979022 w 3245936"/>
              <a:gd name="connsiteY1482" fmla="*/ 371184 h 622144"/>
              <a:gd name="connsiteX1483" fmla="*/ 2759511 w 3245936"/>
              <a:gd name="connsiteY1483" fmla="*/ 247188 h 622144"/>
              <a:gd name="connsiteX1484" fmla="*/ 2621646 w 3245936"/>
              <a:gd name="connsiteY1484" fmla="*/ 301652 h 622144"/>
              <a:gd name="connsiteX1485" fmla="*/ 2621713 w 3245936"/>
              <a:gd name="connsiteY1485" fmla="*/ 303366 h 622144"/>
              <a:gd name="connsiteX1486" fmla="*/ 2619913 w 3245936"/>
              <a:gd name="connsiteY1486" fmla="*/ 305681 h 622144"/>
              <a:gd name="connsiteX1487" fmla="*/ 2664052 w 3245936"/>
              <a:gd name="connsiteY1487" fmla="*/ 412066 h 622144"/>
              <a:gd name="connsiteX1488" fmla="*/ 2665871 w 3245936"/>
              <a:gd name="connsiteY1488" fmla="*/ 411951 h 622144"/>
              <a:gd name="connsiteX1489" fmla="*/ 2668414 w 3245936"/>
              <a:gd name="connsiteY1489" fmla="*/ 414371 h 622144"/>
              <a:gd name="connsiteX1490" fmla="*/ 2772580 w 3245936"/>
              <a:gd name="connsiteY1490" fmla="*/ 393292 h 622144"/>
              <a:gd name="connsiteX1491" fmla="*/ 2762426 w 3245936"/>
              <a:gd name="connsiteY1491" fmla="*/ 249017 h 622144"/>
              <a:gd name="connsiteX1492" fmla="*/ 2761835 w 3245936"/>
              <a:gd name="connsiteY1492" fmla="*/ 248998 h 622144"/>
              <a:gd name="connsiteX1493" fmla="*/ 2759511 w 3245936"/>
              <a:gd name="connsiteY1493" fmla="*/ 247188 h 622144"/>
              <a:gd name="connsiteX1494" fmla="*/ 2765912 w 3245936"/>
              <a:gd name="connsiteY1494" fmla="*/ 246778 h 622144"/>
              <a:gd name="connsiteX1495" fmla="*/ 2763893 w 3245936"/>
              <a:gd name="connsiteY1495" fmla="*/ 248788 h 622144"/>
              <a:gd name="connsiteX1496" fmla="*/ 2799164 w 3245936"/>
              <a:gd name="connsiteY1496" fmla="*/ 384681 h 622144"/>
              <a:gd name="connsiteX1497" fmla="*/ 2800469 w 3245936"/>
              <a:gd name="connsiteY1497" fmla="*/ 384729 h 622144"/>
              <a:gd name="connsiteX1498" fmla="*/ 2802098 w 3245936"/>
              <a:gd name="connsiteY1498" fmla="*/ 385672 h 622144"/>
              <a:gd name="connsiteX1499" fmla="*/ 2922313 w 3245936"/>
              <a:gd name="connsiteY1499" fmla="*/ 287917 h 622144"/>
              <a:gd name="connsiteX1500" fmla="*/ 2921836 w 3245936"/>
              <a:gd name="connsiteY1500" fmla="*/ 285593 h 622144"/>
              <a:gd name="connsiteX1501" fmla="*/ 912938 w 3245936"/>
              <a:gd name="connsiteY1501" fmla="*/ 246721 h 622144"/>
              <a:gd name="connsiteX1502" fmla="*/ 903508 w 3245936"/>
              <a:gd name="connsiteY1502" fmla="*/ 255179 h 622144"/>
              <a:gd name="connsiteX1503" fmla="*/ 879867 w 3245936"/>
              <a:gd name="connsiteY1503" fmla="*/ 365260 h 622144"/>
              <a:gd name="connsiteX1504" fmla="*/ 913909 w 3245936"/>
              <a:gd name="connsiteY1504" fmla="*/ 247302 h 622144"/>
              <a:gd name="connsiteX1505" fmla="*/ 912938 w 3245936"/>
              <a:gd name="connsiteY1505" fmla="*/ 246721 h 622144"/>
              <a:gd name="connsiteX1506" fmla="*/ 917986 w 3245936"/>
              <a:gd name="connsiteY1506" fmla="*/ 246273 h 622144"/>
              <a:gd name="connsiteX1507" fmla="*/ 917348 w 3245936"/>
              <a:gd name="connsiteY1507" fmla="*/ 246873 h 622144"/>
              <a:gd name="connsiteX1508" fmla="*/ 985994 w 3245936"/>
              <a:gd name="connsiteY1508" fmla="*/ 364888 h 622144"/>
              <a:gd name="connsiteX1509" fmla="*/ 942446 w 3245936"/>
              <a:gd name="connsiteY1509" fmla="*/ 261456 h 622144"/>
              <a:gd name="connsiteX1510" fmla="*/ 2372520 w 3245936"/>
              <a:gd name="connsiteY1510" fmla="*/ 245921 h 622144"/>
              <a:gd name="connsiteX1511" fmla="*/ 2371520 w 3245936"/>
              <a:gd name="connsiteY1511" fmla="*/ 247550 h 622144"/>
              <a:gd name="connsiteX1512" fmla="*/ 2413782 w 3245936"/>
              <a:gd name="connsiteY1512" fmla="*/ 302966 h 622144"/>
              <a:gd name="connsiteX1513" fmla="*/ 2458807 w 3245936"/>
              <a:gd name="connsiteY1513" fmla="*/ 262599 h 622144"/>
              <a:gd name="connsiteX1514" fmla="*/ 2458217 w 3245936"/>
              <a:gd name="connsiteY1514" fmla="*/ 260313 h 622144"/>
              <a:gd name="connsiteX1515" fmla="*/ 2003798 w 3245936"/>
              <a:gd name="connsiteY1515" fmla="*/ 245645 h 622144"/>
              <a:gd name="connsiteX1516" fmla="*/ 1979804 w 3245936"/>
              <a:gd name="connsiteY1516" fmla="*/ 306129 h 622144"/>
              <a:gd name="connsiteX1517" fmla="*/ 1977394 w 3245936"/>
              <a:gd name="connsiteY1517" fmla="*/ 312482 h 622144"/>
              <a:gd name="connsiteX1518" fmla="*/ 1979042 w 3245936"/>
              <a:gd name="connsiteY1518" fmla="*/ 314387 h 622144"/>
              <a:gd name="connsiteX1519" fmla="*/ 1985110 w 3245936"/>
              <a:gd name="connsiteY1519" fmla="*/ 312806 h 622144"/>
              <a:gd name="connsiteX1520" fmla="*/ 2365576 w 3245936"/>
              <a:gd name="connsiteY1520" fmla="*/ 245559 h 622144"/>
              <a:gd name="connsiteX1521" fmla="*/ 2266916 w 3245936"/>
              <a:gd name="connsiteY1521" fmla="*/ 250969 h 622144"/>
              <a:gd name="connsiteX1522" fmla="*/ 2329476 w 3245936"/>
              <a:gd name="connsiteY1522" fmla="*/ 374813 h 622144"/>
              <a:gd name="connsiteX1523" fmla="*/ 2331296 w 3245936"/>
              <a:gd name="connsiteY1523" fmla="*/ 374613 h 622144"/>
              <a:gd name="connsiteX1524" fmla="*/ 2367748 w 3245936"/>
              <a:gd name="connsiteY1524" fmla="*/ 248264 h 622144"/>
              <a:gd name="connsiteX1525" fmla="*/ 2365576 w 3245936"/>
              <a:gd name="connsiteY1525" fmla="*/ 245559 h 622144"/>
              <a:gd name="connsiteX1526" fmla="*/ 1691797 w 3245936"/>
              <a:gd name="connsiteY1526" fmla="*/ 245531 h 622144"/>
              <a:gd name="connsiteX1527" fmla="*/ 1631637 w 3245936"/>
              <a:gd name="connsiteY1527" fmla="*/ 289875 h 622144"/>
              <a:gd name="connsiteX1528" fmla="*/ 1639975 w 3245936"/>
              <a:gd name="connsiteY1528" fmla="*/ 289758 h 622144"/>
              <a:gd name="connsiteX1529" fmla="*/ 2354318 w 3245936"/>
              <a:gd name="connsiteY1529" fmla="*/ 245493 h 622144"/>
              <a:gd name="connsiteX1530" fmla="*/ 2267478 w 3245936"/>
              <a:gd name="connsiteY1530" fmla="*/ 246340 h 622144"/>
              <a:gd name="connsiteX1531" fmla="*/ 2267459 w 3245936"/>
              <a:gd name="connsiteY1531" fmla="*/ 246864 h 622144"/>
              <a:gd name="connsiteX1532" fmla="*/ 2265926 w 3245936"/>
              <a:gd name="connsiteY1532" fmla="*/ 249026 h 622144"/>
              <a:gd name="connsiteX1533" fmla="*/ 2266583 w 3245936"/>
              <a:gd name="connsiteY1533" fmla="*/ 250303 h 622144"/>
              <a:gd name="connsiteX1534" fmla="*/ 904651 w 3245936"/>
              <a:gd name="connsiteY1534" fmla="*/ 245464 h 622144"/>
              <a:gd name="connsiteX1535" fmla="*/ 788579 w 3245936"/>
              <a:gd name="connsiteY1535" fmla="*/ 256818 h 622144"/>
              <a:gd name="connsiteX1536" fmla="*/ 788560 w 3245936"/>
              <a:gd name="connsiteY1536" fmla="*/ 257589 h 622144"/>
              <a:gd name="connsiteX1537" fmla="*/ 787512 w 3245936"/>
              <a:gd name="connsiteY1537" fmla="*/ 259313 h 622144"/>
              <a:gd name="connsiteX1538" fmla="*/ 832213 w 3245936"/>
              <a:gd name="connsiteY1538" fmla="*/ 317920 h 622144"/>
              <a:gd name="connsiteX1539" fmla="*/ 902670 w 3245936"/>
              <a:gd name="connsiteY1539" fmla="*/ 254741 h 622144"/>
              <a:gd name="connsiteX1540" fmla="*/ 764938 w 3245936"/>
              <a:gd name="connsiteY1540" fmla="*/ 245388 h 622144"/>
              <a:gd name="connsiteX1541" fmla="*/ 767939 w 3245936"/>
              <a:gd name="connsiteY1541" fmla="*/ 263152 h 622144"/>
              <a:gd name="connsiteX1542" fmla="*/ 781655 w 3245936"/>
              <a:gd name="connsiteY1542" fmla="*/ 257684 h 622144"/>
              <a:gd name="connsiteX1543" fmla="*/ 781597 w 3245936"/>
              <a:gd name="connsiteY1543" fmla="*/ 255989 h 622144"/>
              <a:gd name="connsiteX1544" fmla="*/ 781921 w 3245936"/>
              <a:gd name="connsiteY1544" fmla="*/ 255294 h 622144"/>
              <a:gd name="connsiteX1545" fmla="*/ 936598 w 3245936"/>
              <a:gd name="connsiteY1545" fmla="*/ 245111 h 622144"/>
              <a:gd name="connsiteX1546" fmla="*/ 943237 w 3245936"/>
              <a:gd name="connsiteY1546" fmla="*/ 260894 h 622144"/>
              <a:gd name="connsiteX1547" fmla="*/ 1012950 w 3245936"/>
              <a:gd name="connsiteY1547" fmla="*/ 304166 h 622144"/>
              <a:gd name="connsiteX1548" fmla="*/ 1036105 w 3245936"/>
              <a:gd name="connsiteY1548" fmla="*/ 251150 h 622144"/>
              <a:gd name="connsiteX1549" fmla="*/ 1034353 w 3245936"/>
              <a:gd name="connsiteY1549" fmla="*/ 248340 h 622144"/>
              <a:gd name="connsiteX1550" fmla="*/ 911757 w 3245936"/>
              <a:gd name="connsiteY1550" fmla="*/ 244768 h 622144"/>
              <a:gd name="connsiteX1551" fmla="*/ 905613 w 3245936"/>
              <a:gd name="connsiteY1551" fmla="*/ 245369 h 622144"/>
              <a:gd name="connsiteX1552" fmla="*/ 903822 w 3245936"/>
              <a:gd name="connsiteY1552" fmla="*/ 253684 h 622144"/>
              <a:gd name="connsiteX1553" fmla="*/ 912319 w 3245936"/>
              <a:gd name="connsiteY1553" fmla="*/ 246073 h 622144"/>
              <a:gd name="connsiteX1554" fmla="*/ 911757 w 3245936"/>
              <a:gd name="connsiteY1554" fmla="*/ 244768 h 622144"/>
              <a:gd name="connsiteX1555" fmla="*/ 918729 w 3245936"/>
              <a:gd name="connsiteY1555" fmla="*/ 244530 h 622144"/>
              <a:gd name="connsiteX1556" fmla="*/ 918719 w 3245936"/>
              <a:gd name="connsiteY1556" fmla="*/ 244864 h 622144"/>
              <a:gd name="connsiteX1557" fmla="*/ 918434 w 3245936"/>
              <a:gd name="connsiteY1557" fmla="*/ 245511 h 622144"/>
              <a:gd name="connsiteX1558" fmla="*/ 941846 w 3245936"/>
              <a:gd name="connsiteY1558" fmla="*/ 260037 h 622144"/>
              <a:gd name="connsiteX1559" fmla="*/ 935540 w 3245936"/>
              <a:gd name="connsiteY1559" fmla="*/ 245083 h 622144"/>
              <a:gd name="connsiteX1560" fmla="*/ 2258792 w 3245936"/>
              <a:gd name="connsiteY1560" fmla="*/ 244092 h 622144"/>
              <a:gd name="connsiteX1561" fmla="*/ 2257934 w 3245936"/>
              <a:gd name="connsiteY1561" fmla="*/ 247816 h 622144"/>
              <a:gd name="connsiteX1562" fmla="*/ 2258734 w 3245936"/>
              <a:gd name="connsiteY1562" fmla="*/ 248188 h 622144"/>
              <a:gd name="connsiteX1563" fmla="*/ 2260687 w 3245936"/>
              <a:gd name="connsiteY1563" fmla="*/ 247274 h 622144"/>
              <a:gd name="connsiteX1564" fmla="*/ 2260497 w 3245936"/>
              <a:gd name="connsiteY1564" fmla="*/ 245235 h 622144"/>
              <a:gd name="connsiteX1565" fmla="*/ 2260620 w 3245936"/>
              <a:gd name="connsiteY1565" fmla="*/ 244950 h 622144"/>
              <a:gd name="connsiteX1566" fmla="*/ 1867076 w 3245936"/>
              <a:gd name="connsiteY1566" fmla="*/ 243988 h 622144"/>
              <a:gd name="connsiteX1567" fmla="*/ 1803697 w 3245936"/>
              <a:gd name="connsiteY1567" fmla="*/ 283583 h 622144"/>
              <a:gd name="connsiteX1568" fmla="*/ 1788495 w 3245936"/>
              <a:gd name="connsiteY1568" fmla="*/ 297308 h 622144"/>
              <a:gd name="connsiteX1569" fmla="*/ 1790504 w 3245936"/>
              <a:gd name="connsiteY1569" fmla="*/ 300661 h 622144"/>
              <a:gd name="connsiteX1570" fmla="*/ 1878144 w 3245936"/>
              <a:gd name="connsiteY1570" fmla="*/ 243711 h 622144"/>
              <a:gd name="connsiteX1571" fmla="*/ 1840187 w 3245936"/>
              <a:gd name="connsiteY1571" fmla="*/ 378862 h 622144"/>
              <a:gd name="connsiteX1572" fmla="*/ 1841816 w 3245936"/>
              <a:gd name="connsiteY1572" fmla="*/ 380166 h 622144"/>
              <a:gd name="connsiteX1573" fmla="*/ 1945162 w 3245936"/>
              <a:gd name="connsiteY1573" fmla="*/ 329960 h 622144"/>
              <a:gd name="connsiteX1574" fmla="*/ 725086 w 3245936"/>
              <a:gd name="connsiteY1574" fmla="*/ 243549 h 622144"/>
              <a:gd name="connsiteX1575" fmla="*/ 630740 w 3245936"/>
              <a:gd name="connsiteY1575" fmla="*/ 317749 h 622144"/>
              <a:gd name="connsiteX1576" fmla="*/ 630788 w 3245936"/>
              <a:gd name="connsiteY1576" fmla="*/ 317873 h 622144"/>
              <a:gd name="connsiteX1577" fmla="*/ 740307 w 3245936"/>
              <a:gd name="connsiteY1577" fmla="*/ 274182 h 622144"/>
              <a:gd name="connsiteX1578" fmla="*/ 1693273 w 3245936"/>
              <a:gd name="connsiteY1578" fmla="*/ 243425 h 622144"/>
              <a:gd name="connsiteX1579" fmla="*/ 1613696 w 3245936"/>
              <a:gd name="connsiteY1579" fmla="*/ 290129 h 622144"/>
              <a:gd name="connsiteX1580" fmla="*/ 1630215 w 3245936"/>
              <a:gd name="connsiteY1580" fmla="*/ 289895 h 622144"/>
              <a:gd name="connsiteX1581" fmla="*/ 1408657 w 3245936"/>
              <a:gd name="connsiteY1581" fmla="*/ 243254 h 622144"/>
              <a:gd name="connsiteX1582" fmla="*/ 1406676 w 3245936"/>
              <a:gd name="connsiteY1582" fmla="*/ 243578 h 622144"/>
              <a:gd name="connsiteX1583" fmla="*/ 1372357 w 3245936"/>
              <a:gd name="connsiteY1583" fmla="*/ 380109 h 622144"/>
              <a:gd name="connsiteX1584" fmla="*/ 1373671 w 3245936"/>
              <a:gd name="connsiteY1584" fmla="*/ 380985 h 622144"/>
              <a:gd name="connsiteX1585" fmla="*/ 1455015 w 3245936"/>
              <a:gd name="connsiteY1585" fmla="*/ 320797 h 622144"/>
              <a:gd name="connsiteX1586" fmla="*/ 2006789 w 3245936"/>
              <a:gd name="connsiteY1586" fmla="*/ 243216 h 622144"/>
              <a:gd name="connsiteX1587" fmla="*/ 2005198 w 3245936"/>
              <a:gd name="connsiteY1587" fmla="*/ 243340 h 622144"/>
              <a:gd name="connsiteX1588" fmla="*/ 1985929 w 3245936"/>
              <a:gd name="connsiteY1588" fmla="*/ 312596 h 622144"/>
              <a:gd name="connsiteX1589" fmla="*/ 2031982 w 3245936"/>
              <a:gd name="connsiteY1589" fmla="*/ 300680 h 622144"/>
              <a:gd name="connsiteX1590" fmla="*/ 906175 w 3245936"/>
              <a:gd name="connsiteY1590" fmla="*/ 242835 h 622144"/>
              <a:gd name="connsiteX1591" fmla="*/ 905794 w 3245936"/>
              <a:gd name="connsiteY1591" fmla="*/ 244607 h 622144"/>
              <a:gd name="connsiteX1592" fmla="*/ 911747 w 3245936"/>
              <a:gd name="connsiteY1592" fmla="*/ 244025 h 622144"/>
              <a:gd name="connsiteX1593" fmla="*/ 911747 w 3245936"/>
              <a:gd name="connsiteY1593" fmla="*/ 243845 h 622144"/>
              <a:gd name="connsiteX1594" fmla="*/ 2003750 w 3245936"/>
              <a:gd name="connsiteY1594" fmla="*/ 242768 h 622144"/>
              <a:gd name="connsiteX1595" fmla="*/ 1992263 w 3245936"/>
              <a:gd name="connsiteY1595" fmla="*/ 273153 h 622144"/>
              <a:gd name="connsiteX1596" fmla="*/ 2004236 w 3245936"/>
              <a:gd name="connsiteY1596" fmla="*/ 242987 h 622144"/>
              <a:gd name="connsiteX1597" fmla="*/ 2003750 w 3245936"/>
              <a:gd name="connsiteY1597" fmla="*/ 242768 h 622144"/>
              <a:gd name="connsiteX1598" fmla="*/ 1410009 w 3245936"/>
              <a:gd name="connsiteY1598" fmla="*/ 242178 h 622144"/>
              <a:gd name="connsiteX1599" fmla="*/ 1409209 w 3245936"/>
              <a:gd name="connsiteY1599" fmla="*/ 242930 h 622144"/>
              <a:gd name="connsiteX1600" fmla="*/ 1455520 w 3245936"/>
              <a:gd name="connsiteY1600" fmla="*/ 320406 h 622144"/>
              <a:gd name="connsiteX1601" fmla="*/ 1491143 w 3245936"/>
              <a:gd name="connsiteY1601" fmla="*/ 294041 h 622144"/>
              <a:gd name="connsiteX1602" fmla="*/ 1490734 w 3245936"/>
              <a:gd name="connsiteY1602" fmla="*/ 291460 h 622144"/>
              <a:gd name="connsiteX1603" fmla="*/ 1491067 w 3245936"/>
              <a:gd name="connsiteY1603" fmla="*/ 290746 h 622144"/>
              <a:gd name="connsiteX1604" fmla="*/ 1878601 w 3245936"/>
              <a:gd name="connsiteY1604" fmla="*/ 242092 h 622144"/>
              <a:gd name="connsiteX1605" fmla="*/ 1878420 w 3245936"/>
              <a:gd name="connsiteY1605" fmla="*/ 242711 h 622144"/>
              <a:gd name="connsiteX1606" fmla="*/ 1945933 w 3245936"/>
              <a:gd name="connsiteY1606" fmla="*/ 329608 h 622144"/>
              <a:gd name="connsiteX1607" fmla="*/ 1951591 w 3245936"/>
              <a:gd name="connsiteY1607" fmla="*/ 326855 h 622144"/>
              <a:gd name="connsiteX1608" fmla="*/ 1925331 w 3245936"/>
              <a:gd name="connsiteY1608" fmla="*/ 277658 h 622144"/>
              <a:gd name="connsiteX1609" fmla="*/ 2008570 w 3245936"/>
              <a:gd name="connsiteY1609" fmla="*/ 242073 h 622144"/>
              <a:gd name="connsiteX1610" fmla="*/ 2007608 w 3245936"/>
              <a:gd name="connsiteY1610" fmla="*/ 242921 h 622144"/>
              <a:gd name="connsiteX1611" fmla="*/ 2032830 w 3245936"/>
              <a:gd name="connsiteY1611" fmla="*/ 300471 h 622144"/>
              <a:gd name="connsiteX1612" fmla="*/ 2075511 w 3245936"/>
              <a:gd name="connsiteY1612" fmla="*/ 289422 h 622144"/>
              <a:gd name="connsiteX1613" fmla="*/ 2075550 w 3245936"/>
              <a:gd name="connsiteY1613" fmla="*/ 288041 h 622144"/>
              <a:gd name="connsiteX1614" fmla="*/ 2075969 w 3245936"/>
              <a:gd name="connsiteY1614" fmla="*/ 287145 h 622144"/>
              <a:gd name="connsiteX1615" fmla="*/ 1404113 w 3245936"/>
              <a:gd name="connsiteY1615" fmla="*/ 242006 h 622144"/>
              <a:gd name="connsiteX1616" fmla="*/ 1300758 w 3245936"/>
              <a:gd name="connsiteY1616" fmla="*/ 292203 h 622144"/>
              <a:gd name="connsiteX1617" fmla="*/ 1367785 w 3245936"/>
              <a:gd name="connsiteY1617" fmla="*/ 378442 h 622144"/>
              <a:gd name="connsiteX1618" fmla="*/ 1405742 w 3245936"/>
              <a:gd name="connsiteY1618" fmla="*/ 243302 h 622144"/>
              <a:gd name="connsiteX1619" fmla="*/ 1404113 w 3245936"/>
              <a:gd name="connsiteY1619" fmla="*/ 242006 h 622144"/>
              <a:gd name="connsiteX1620" fmla="*/ 1876658 w 3245936"/>
              <a:gd name="connsiteY1620" fmla="*/ 241816 h 622144"/>
              <a:gd name="connsiteX1621" fmla="*/ 1874353 w 3245936"/>
              <a:gd name="connsiteY1621" fmla="*/ 242254 h 622144"/>
              <a:gd name="connsiteX1622" fmla="*/ 1846778 w 3245936"/>
              <a:gd name="connsiteY1622" fmla="*/ 351963 h 622144"/>
              <a:gd name="connsiteX1623" fmla="*/ 1877439 w 3245936"/>
              <a:gd name="connsiteY1623" fmla="*/ 242816 h 622144"/>
              <a:gd name="connsiteX1624" fmla="*/ 1697302 w 3245936"/>
              <a:gd name="connsiteY1624" fmla="*/ 241663 h 622144"/>
              <a:gd name="connsiteX1625" fmla="*/ 1640958 w 3245936"/>
              <a:gd name="connsiteY1625" fmla="*/ 289744 h 622144"/>
              <a:gd name="connsiteX1626" fmla="*/ 1669204 w 3245936"/>
              <a:gd name="connsiteY1626" fmla="*/ 289345 h 622144"/>
              <a:gd name="connsiteX1627" fmla="*/ 1669204 w 3245936"/>
              <a:gd name="connsiteY1627" fmla="*/ 288945 h 622144"/>
              <a:gd name="connsiteX1628" fmla="*/ 1673490 w 3245936"/>
              <a:gd name="connsiteY1628" fmla="*/ 286269 h 622144"/>
              <a:gd name="connsiteX1629" fmla="*/ 1676176 w 3245936"/>
              <a:gd name="connsiteY1629" fmla="*/ 290555 h 622144"/>
              <a:gd name="connsiteX1630" fmla="*/ 1675204 w 3245936"/>
              <a:gd name="connsiteY1630" fmla="*/ 292193 h 622144"/>
              <a:gd name="connsiteX1631" fmla="*/ 1680796 w 3245936"/>
              <a:gd name="connsiteY1631" fmla="*/ 298336 h 622144"/>
              <a:gd name="connsiteX1632" fmla="*/ 1731983 w 3245936"/>
              <a:gd name="connsiteY1632" fmla="*/ 296089 h 622144"/>
              <a:gd name="connsiteX1633" fmla="*/ 1701227 w 3245936"/>
              <a:gd name="connsiteY1633" fmla="*/ 242359 h 622144"/>
              <a:gd name="connsiteX1634" fmla="*/ 1698969 w 3245936"/>
              <a:gd name="connsiteY1634" fmla="*/ 242644 h 622144"/>
              <a:gd name="connsiteX1635" fmla="*/ 1697302 w 3245936"/>
              <a:gd name="connsiteY1635" fmla="*/ 241663 h 622144"/>
              <a:gd name="connsiteX1636" fmla="*/ 1695235 w 3245936"/>
              <a:gd name="connsiteY1636" fmla="*/ 241359 h 622144"/>
              <a:gd name="connsiteX1637" fmla="*/ 1566127 w 3245936"/>
              <a:gd name="connsiteY1637" fmla="*/ 290800 h 622144"/>
              <a:gd name="connsiteX1638" fmla="*/ 1612076 w 3245936"/>
              <a:gd name="connsiteY1638" fmla="*/ 290151 h 622144"/>
              <a:gd name="connsiteX1639" fmla="*/ 1702579 w 3245936"/>
              <a:gd name="connsiteY1639" fmla="*/ 241340 h 622144"/>
              <a:gd name="connsiteX1640" fmla="*/ 1701798 w 3245936"/>
              <a:gd name="connsiteY1640" fmla="*/ 242064 h 622144"/>
              <a:gd name="connsiteX1641" fmla="*/ 1732716 w 3245936"/>
              <a:gd name="connsiteY1641" fmla="*/ 296051 h 622144"/>
              <a:gd name="connsiteX1642" fmla="*/ 1782713 w 3245936"/>
              <a:gd name="connsiteY1642" fmla="*/ 293851 h 622144"/>
              <a:gd name="connsiteX1643" fmla="*/ 1782722 w 3245936"/>
              <a:gd name="connsiteY1643" fmla="*/ 293327 h 622144"/>
              <a:gd name="connsiteX1644" fmla="*/ 1783094 w 3245936"/>
              <a:gd name="connsiteY1644" fmla="*/ 292527 h 622144"/>
              <a:gd name="connsiteX1645" fmla="*/ 1877382 w 3245936"/>
              <a:gd name="connsiteY1645" fmla="*/ 241168 h 622144"/>
              <a:gd name="connsiteX1646" fmla="*/ 1877277 w 3245936"/>
              <a:gd name="connsiteY1646" fmla="*/ 241263 h 622144"/>
              <a:gd name="connsiteX1647" fmla="*/ 1877715 w 3245936"/>
              <a:gd name="connsiteY1647" fmla="*/ 241816 h 622144"/>
              <a:gd name="connsiteX1648" fmla="*/ 1877811 w 3245936"/>
              <a:gd name="connsiteY1648" fmla="*/ 241501 h 622144"/>
              <a:gd name="connsiteX1649" fmla="*/ 1872258 w 3245936"/>
              <a:gd name="connsiteY1649" fmla="*/ 241168 h 622144"/>
              <a:gd name="connsiteX1650" fmla="*/ 1790924 w 3245936"/>
              <a:gd name="connsiteY1650" fmla="*/ 301366 h 622144"/>
              <a:gd name="connsiteX1651" fmla="*/ 1837282 w 3245936"/>
              <a:gd name="connsiteY1651" fmla="*/ 378900 h 622144"/>
              <a:gd name="connsiteX1652" fmla="*/ 1839263 w 3245936"/>
              <a:gd name="connsiteY1652" fmla="*/ 378585 h 622144"/>
              <a:gd name="connsiteX1653" fmla="*/ 1873591 w 3245936"/>
              <a:gd name="connsiteY1653" fmla="*/ 242054 h 622144"/>
              <a:gd name="connsiteX1654" fmla="*/ 1872258 w 3245936"/>
              <a:gd name="connsiteY1654" fmla="*/ 241168 h 622144"/>
              <a:gd name="connsiteX1655" fmla="*/ 2009037 w 3245936"/>
              <a:gd name="connsiteY1655" fmla="*/ 241159 h 622144"/>
              <a:gd name="connsiteX1656" fmla="*/ 2008865 w 3245936"/>
              <a:gd name="connsiteY1656" fmla="*/ 241540 h 622144"/>
              <a:gd name="connsiteX1657" fmla="*/ 2076264 w 3245936"/>
              <a:gd name="connsiteY1657" fmla="*/ 286631 h 622144"/>
              <a:gd name="connsiteX1658" fmla="*/ 2077655 w 3245936"/>
              <a:gd name="connsiteY1658" fmla="*/ 285612 h 622144"/>
              <a:gd name="connsiteX1659" fmla="*/ 2069054 w 3245936"/>
              <a:gd name="connsiteY1659" fmla="*/ 256684 h 622144"/>
              <a:gd name="connsiteX1660" fmla="*/ 1403704 w 3245936"/>
              <a:gd name="connsiteY1660" fmla="*/ 240958 h 622144"/>
              <a:gd name="connsiteX1661" fmla="*/ 1277955 w 3245936"/>
              <a:gd name="connsiteY1661" fmla="*/ 258894 h 622144"/>
              <a:gd name="connsiteX1662" fmla="*/ 1277936 w 3245936"/>
              <a:gd name="connsiteY1662" fmla="*/ 259818 h 622144"/>
              <a:gd name="connsiteX1663" fmla="*/ 1276916 w 3245936"/>
              <a:gd name="connsiteY1663" fmla="*/ 261513 h 622144"/>
              <a:gd name="connsiteX1664" fmla="*/ 1300253 w 3245936"/>
              <a:gd name="connsiteY1664" fmla="*/ 291527 h 622144"/>
              <a:gd name="connsiteX1665" fmla="*/ 1403818 w 3245936"/>
              <a:gd name="connsiteY1665" fmla="*/ 241235 h 622144"/>
              <a:gd name="connsiteX1666" fmla="*/ 1403704 w 3245936"/>
              <a:gd name="connsiteY1666" fmla="*/ 240958 h 622144"/>
              <a:gd name="connsiteX1667" fmla="*/ 906851 w 3245936"/>
              <a:gd name="connsiteY1667" fmla="*/ 239663 h 622144"/>
              <a:gd name="connsiteX1668" fmla="*/ 906337 w 3245936"/>
              <a:gd name="connsiteY1668" fmla="*/ 242025 h 622144"/>
              <a:gd name="connsiteX1669" fmla="*/ 911871 w 3245936"/>
              <a:gd name="connsiteY1669" fmla="*/ 243025 h 622144"/>
              <a:gd name="connsiteX1670" fmla="*/ 912014 w 3245936"/>
              <a:gd name="connsiteY1670" fmla="*/ 242692 h 622144"/>
              <a:gd name="connsiteX1671" fmla="*/ 1914853 w 3245936"/>
              <a:gd name="connsiteY1671" fmla="*/ 239473 h 622144"/>
              <a:gd name="connsiteX1672" fmla="*/ 1973823 w 3245936"/>
              <a:gd name="connsiteY1672" fmla="*/ 312577 h 622144"/>
              <a:gd name="connsiteX1673" fmla="*/ 1976547 w 3245936"/>
              <a:gd name="connsiteY1673" fmla="*/ 312101 h 622144"/>
              <a:gd name="connsiteX1674" fmla="*/ 1976575 w 3245936"/>
              <a:gd name="connsiteY1674" fmla="*/ 312110 h 622144"/>
              <a:gd name="connsiteX1675" fmla="*/ 2003064 w 3245936"/>
              <a:gd name="connsiteY1675" fmla="*/ 242073 h 622144"/>
              <a:gd name="connsiteX1676" fmla="*/ 2002274 w 3245936"/>
              <a:gd name="connsiteY1676" fmla="*/ 240197 h 622144"/>
              <a:gd name="connsiteX1677" fmla="*/ 1905919 w 3245936"/>
              <a:gd name="connsiteY1677" fmla="*/ 239387 h 622144"/>
              <a:gd name="connsiteX1678" fmla="*/ 1926217 w 3245936"/>
              <a:gd name="connsiteY1678" fmla="*/ 277439 h 622144"/>
              <a:gd name="connsiteX1679" fmla="*/ 1973184 w 3245936"/>
              <a:gd name="connsiteY1679" fmla="*/ 313168 h 622144"/>
              <a:gd name="connsiteX1680" fmla="*/ 1973261 w 3245936"/>
              <a:gd name="connsiteY1680" fmla="*/ 313091 h 622144"/>
              <a:gd name="connsiteX1681" fmla="*/ 1913844 w 3245936"/>
              <a:gd name="connsiteY1681" fmla="*/ 239463 h 622144"/>
              <a:gd name="connsiteX1682" fmla="*/ 1850760 w 3245936"/>
              <a:gd name="connsiteY1682" fmla="*/ 239263 h 622144"/>
              <a:gd name="connsiteX1683" fmla="*/ 1789990 w 3245936"/>
              <a:gd name="connsiteY1683" fmla="*/ 291374 h 622144"/>
              <a:gd name="connsiteX1684" fmla="*/ 1801954 w 3245936"/>
              <a:gd name="connsiteY1684" fmla="*/ 283907 h 622144"/>
              <a:gd name="connsiteX1685" fmla="*/ 1851388 w 3245936"/>
              <a:gd name="connsiteY1685" fmla="*/ 239263 h 622144"/>
              <a:gd name="connsiteX1686" fmla="*/ 1849607 w 3245936"/>
              <a:gd name="connsiteY1686" fmla="*/ 239263 h 622144"/>
              <a:gd name="connsiteX1687" fmla="*/ 1703255 w 3245936"/>
              <a:gd name="connsiteY1687" fmla="*/ 239596 h 622144"/>
              <a:gd name="connsiteX1688" fmla="*/ 1703255 w 3245936"/>
              <a:gd name="connsiteY1688" fmla="*/ 239958 h 622144"/>
              <a:gd name="connsiteX1689" fmla="*/ 1702884 w 3245936"/>
              <a:gd name="connsiteY1689" fmla="*/ 240749 h 622144"/>
              <a:gd name="connsiteX1690" fmla="*/ 1783399 w 3245936"/>
              <a:gd name="connsiteY1690" fmla="*/ 291946 h 622144"/>
              <a:gd name="connsiteX1691" fmla="*/ 1787018 w 3245936"/>
              <a:gd name="connsiteY1691" fmla="*/ 290631 h 622144"/>
              <a:gd name="connsiteX1692" fmla="*/ 1788628 w 3245936"/>
              <a:gd name="connsiteY1692" fmla="*/ 291565 h 622144"/>
              <a:gd name="connsiteX1693" fmla="*/ 1871296 w 3245936"/>
              <a:gd name="connsiteY1693" fmla="*/ 239206 h 622144"/>
              <a:gd name="connsiteX1694" fmla="*/ 1852769 w 3245936"/>
              <a:gd name="connsiteY1694" fmla="*/ 239254 h 622144"/>
              <a:gd name="connsiteX1695" fmla="*/ 1806440 w 3245936"/>
              <a:gd name="connsiteY1695" fmla="*/ 281097 h 622144"/>
              <a:gd name="connsiteX1696" fmla="*/ 1871667 w 3245936"/>
              <a:gd name="connsiteY1696" fmla="*/ 240349 h 622144"/>
              <a:gd name="connsiteX1697" fmla="*/ 1871296 w 3245936"/>
              <a:gd name="connsiteY1697" fmla="*/ 239206 h 622144"/>
              <a:gd name="connsiteX1698" fmla="*/ 1879411 w 3245936"/>
              <a:gd name="connsiteY1698" fmla="*/ 239168 h 622144"/>
              <a:gd name="connsiteX1699" fmla="*/ 1878811 w 3245936"/>
              <a:gd name="connsiteY1699" fmla="*/ 241330 h 622144"/>
              <a:gd name="connsiteX1700" fmla="*/ 1924521 w 3245936"/>
              <a:gd name="connsiteY1700" fmla="*/ 276106 h 622144"/>
              <a:gd name="connsiteX1701" fmla="*/ 1904900 w 3245936"/>
              <a:gd name="connsiteY1701" fmla="*/ 239377 h 622144"/>
              <a:gd name="connsiteX1702" fmla="*/ 1878315 w 3245936"/>
              <a:gd name="connsiteY1702" fmla="*/ 239158 h 622144"/>
              <a:gd name="connsiteX1703" fmla="*/ 1878306 w 3245936"/>
              <a:gd name="connsiteY1703" fmla="*/ 239568 h 622144"/>
              <a:gd name="connsiteX1704" fmla="*/ 1877830 w 3245936"/>
              <a:gd name="connsiteY1704" fmla="*/ 240597 h 622144"/>
              <a:gd name="connsiteX1705" fmla="*/ 1878030 w 3245936"/>
              <a:gd name="connsiteY1705" fmla="*/ 240739 h 622144"/>
              <a:gd name="connsiteX1706" fmla="*/ 1878468 w 3245936"/>
              <a:gd name="connsiteY1706" fmla="*/ 239158 h 622144"/>
              <a:gd name="connsiteX1707" fmla="*/ 1119925 w 3245936"/>
              <a:gd name="connsiteY1707" fmla="*/ 237415 h 622144"/>
              <a:gd name="connsiteX1708" fmla="*/ 1041373 w 3245936"/>
              <a:gd name="connsiteY1708" fmla="*/ 248026 h 622144"/>
              <a:gd name="connsiteX1709" fmla="*/ 1041344 w 3245936"/>
              <a:gd name="connsiteY1709" fmla="*/ 248921 h 622144"/>
              <a:gd name="connsiteX1710" fmla="*/ 1040992 w 3245936"/>
              <a:gd name="connsiteY1710" fmla="*/ 249693 h 622144"/>
              <a:gd name="connsiteX1711" fmla="*/ 1093675 w 3245936"/>
              <a:gd name="connsiteY1711" fmla="*/ 284469 h 622144"/>
              <a:gd name="connsiteX1712" fmla="*/ 1879077 w 3245936"/>
              <a:gd name="connsiteY1712" fmla="*/ 236996 h 622144"/>
              <a:gd name="connsiteX1713" fmla="*/ 1878096 w 3245936"/>
              <a:gd name="connsiteY1713" fmla="*/ 237530 h 622144"/>
              <a:gd name="connsiteX1714" fmla="*/ 1878334 w 3245936"/>
              <a:gd name="connsiteY1714" fmla="*/ 238425 h 622144"/>
              <a:gd name="connsiteX1715" fmla="*/ 1878668 w 3245936"/>
              <a:gd name="connsiteY1715" fmla="*/ 238425 h 622144"/>
              <a:gd name="connsiteX1716" fmla="*/ 443822 w 3245936"/>
              <a:gd name="connsiteY1716" fmla="*/ 236472 h 622144"/>
              <a:gd name="connsiteX1717" fmla="*/ 323616 w 3245936"/>
              <a:gd name="connsiteY1717" fmla="*/ 334237 h 622144"/>
              <a:gd name="connsiteX1718" fmla="*/ 324083 w 3245936"/>
              <a:gd name="connsiteY1718" fmla="*/ 336561 h 622144"/>
              <a:gd name="connsiteX1719" fmla="*/ 480007 w 3245936"/>
              <a:gd name="connsiteY1719" fmla="*/ 375366 h 622144"/>
              <a:gd name="connsiteX1720" fmla="*/ 482017 w 3245936"/>
              <a:gd name="connsiteY1720" fmla="*/ 373365 h 622144"/>
              <a:gd name="connsiteX1721" fmla="*/ 446756 w 3245936"/>
              <a:gd name="connsiteY1721" fmla="*/ 237472 h 622144"/>
              <a:gd name="connsiteX1722" fmla="*/ 445451 w 3245936"/>
              <a:gd name="connsiteY1722" fmla="*/ 237425 h 622144"/>
              <a:gd name="connsiteX1723" fmla="*/ 443822 w 3245936"/>
              <a:gd name="connsiteY1723" fmla="*/ 236472 h 622144"/>
              <a:gd name="connsiteX1724" fmla="*/ 1176437 w 3245936"/>
              <a:gd name="connsiteY1724" fmla="*/ 235901 h 622144"/>
              <a:gd name="connsiteX1725" fmla="*/ 1206841 w 3245936"/>
              <a:gd name="connsiteY1725" fmla="*/ 305262 h 622144"/>
              <a:gd name="connsiteX1726" fmla="*/ 1238740 w 3245936"/>
              <a:gd name="connsiteY1726" fmla="*/ 283240 h 622144"/>
              <a:gd name="connsiteX1727" fmla="*/ 3065511 w 3245936"/>
              <a:gd name="connsiteY1727" fmla="*/ 235605 h 622144"/>
              <a:gd name="connsiteX1728" fmla="*/ 3063006 w 3245936"/>
              <a:gd name="connsiteY1728" fmla="*/ 236739 h 622144"/>
              <a:gd name="connsiteX1729" fmla="*/ 3055805 w 3245936"/>
              <a:gd name="connsiteY1729" fmla="*/ 338771 h 622144"/>
              <a:gd name="connsiteX1730" fmla="*/ 3056025 w 3245936"/>
              <a:gd name="connsiteY1730" fmla="*/ 338780 h 622144"/>
              <a:gd name="connsiteX1731" fmla="*/ 3058596 w 3245936"/>
              <a:gd name="connsiteY1731" fmla="*/ 341247 h 622144"/>
              <a:gd name="connsiteX1732" fmla="*/ 3176725 w 3245936"/>
              <a:gd name="connsiteY1732" fmla="*/ 318930 h 622144"/>
              <a:gd name="connsiteX1733" fmla="*/ 3176754 w 3245936"/>
              <a:gd name="connsiteY1733" fmla="*/ 317844 h 622144"/>
              <a:gd name="connsiteX1734" fmla="*/ 3177192 w 3245936"/>
              <a:gd name="connsiteY1734" fmla="*/ 316911 h 622144"/>
              <a:gd name="connsiteX1735" fmla="*/ 3059777 w 3245936"/>
              <a:gd name="connsiteY1735" fmla="*/ 234863 h 622144"/>
              <a:gd name="connsiteX1736" fmla="*/ 2928742 w 3245936"/>
              <a:gd name="connsiteY1736" fmla="*/ 285135 h 622144"/>
              <a:gd name="connsiteX1737" fmla="*/ 2928799 w 3245936"/>
              <a:gd name="connsiteY1737" fmla="*/ 286821 h 622144"/>
              <a:gd name="connsiteX1738" fmla="*/ 2928694 w 3245936"/>
              <a:gd name="connsiteY1738" fmla="*/ 287050 h 622144"/>
              <a:gd name="connsiteX1739" fmla="*/ 3052167 w 3245936"/>
              <a:gd name="connsiteY1739" fmla="*/ 340514 h 622144"/>
              <a:gd name="connsiteX1740" fmla="*/ 3055139 w 3245936"/>
              <a:gd name="connsiteY1740" fmla="*/ 338752 h 622144"/>
              <a:gd name="connsiteX1741" fmla="*/ 3062330 w 3245936"/>
              <a:gd name="connsiteY1741" fmla="*/ 236701 h 622144"/>
              <a:gd name="connsiteX1742" fmla="*/ 3062120 w 3245936"/>
              <a:gd name="connsiteY1742" fmla="*/ 236701 h 622144"/>
              <a:gd name="connsiteX1743" fmla="*/ 3059777 w 3245936"/>
              <a:gd name="connsiteY1743" fmla="*/ 234863 h 622144"/>
              <a:gd name="connsiteX1744" fmla="*/ 2223720 w 3245936"/>
              <a:gd name="connsiteY1744" fmla="*/ 234177 h 622144"/>
              <a:gd name="connsiteX1745" fmla="*/ 2200146 w 3245936"/>
              <a:gd name="connsiteY1745" fmla="*/ 262733 h 622144"/>
              <a:gd name="connsiteX1746" fmla="*/ 2250609 w 3245936"/>
              <a:gd name="connsiteY1746" fmla="*/ 252036 h 622144"/>
              <a:gd name="connsiteX1747" fmla="*/ 2253381 w 3245936"/>
              <a:gd name="connsiteY1747" fmla="*/ 250731 h 622144"/>
              <a:gd name="connsiteX1748" fmla="*/ 2253391 w 3245936"/>
              <a:gd name="connsiteY1748" fmla="*/ 250369 h 622144"/>
              <a:gd name="connsiteX1749" fmla="*/ 2253591 w 3245936"/>
              <a:gd name="connsiteY1749" fmla="*/ 249922 h 622144"/>
              <a:gd name="connsiteX1750" fmla="*/ 1143909 w 3245936"/>
              <a:gd name="connsiteY1750" fmla="*/ 234177 h 622144"/>
              <a:gd name="connsiteX1751" fmla="*/ 1120916 w 3245936"/>
              <a:gd name="connsiteY1751" fmla="*/ 237282 h 622144"/>
              <a:gd name="connsiteX1752" fmla="*/ 1094351 w 3245936"/>
              <a:gd name="connsiteY1752" fmla="*/ 284916 h 622144"/>
              <a:gd name="connsiteX1753" fmla="*/ 1107895 w 3245936"/>
              <a:gd name="connsiteY1753" fmla="*/ 293860 h 622144"/>
              <a:gd name="connsiteX1754" fmla="*/ 1148396 w 3245936"/>
              <a:gd name="connsiteY1754" fmla="*/ 253846 h 622144"/>
              <a:gd name="connsiteX1755" fmla="*/ 1173399 w 3245936"/>
              <a:gd name="connsiteY1755" fmla="*/ 233577 h 622144"/>
              <a:gd name="connsiteX1756" fmla="*/ 1167436 w 3245936"/>
              <a:gd name="connsiteY1756" fmla="*/ 329817 h 622144"/>
              <a:gd name="connsiteX1757" fmla="*/ 1167703 w 3245936"/>
              <a:gd name="connsiteY1757" fmla="*/ 329827 h 622144"/>
              <a:gd name="connsiteX1758" fmla="*/ 1169560 w 3245936"/>
              <a:gd name="connsiteY1758" fmla="*/ 331017 h 622144"/>
              <a:gd name="connsiteX1759" fmla="*/ 1206127 w 3245936"/>
              <a:gd name="connsiteY1759" fmla="*/ 305766 h 622144"/>
              <a:gd name="connsiteX1760" fmla="*/ 1175018 w 3245936"/>
              <a:gd name="connsiteY1760" fmla="*/ 234815 h 622144"/>
              <a:gd name="connsiteX1761" fmla="*/ 1171084 w 3245936"/>
              <a:gd name="connsiteY1761" fmla="*/ 232576 h 622144"/>
              <a:gd name="connsiteX1762" fmla="*/ 1149224 w 3245936"/>
              <a:gd name="connsiteY1762" fmla="*/ 254170 h 622144"/>
              <a:gd name="connsiteX1763" fmla="*/ 1166474 w 3245936"/>
              <a:gd name="connsiteY1763" fmla="*/ 329789 h 622144"/>
              <a:gd name="connsiteX1764" fmla="*/ 1166788 w 3245936"/>
              <a:gd name="connsiteY1764" fmla="*/ 329798 h 622144"/>
              <a:gd name="connsiteX1765" fmla="*/ 1172761 w 3245936"/>
              <a:gd name="connsiteY1765" fmla="*/ 233300 h 622144"/>
              <a:gd name="connsiteX1766" fmla="*/ 1172494 w 3245936"/>
              <a:gd name="connsiteY1766" fmla="*/ 233300 h 622144"/>
              <a:gd name="connsiteX1767" fmla="*/ 1171084 w 3245936"/>
              <a:gd name="connsiteY1767" fmla="*/ 232576 h 622144"/>
              <a:gd name="connsiteX1768" fmla="*/ 1175818 w 3245936"/>
              <a:gd name="connsiteY1768" fmla="*/ 232262 h 622144"/>
              <a:gd name="connsiteX1769" fmla="*/ 1175123 w 3245936"/>
              <a:gd name="connsiteY1769" fmla="*/ 232881 h 622144"/>
              <a:gd name="connsiteX1770" fmla="*/ 1175723 w 3245936"/>
              <a:gd name="connsiteY1770" fmla="*/ 234262 h 622144"/>
              <a:gd name="connsiteX1771" fmla="*/ 1239321 w 3245936"/>
              <a:gd name="connsiteY1771" fmla="*/ 282602 h 622144"/>
              <a:gd name="connsiteX1772" fmla="*/ 740707 w 3245936"/>
              <a:gd name="connsiteY1772" fmla="*/ 231272 h 622144"/>
              <a:gd name="connsiteX1773" fmla="*/ 725781 w 3245936"/>
              <a:gd name="connsiteY1773" fmla="*/ 243006 h 622144"/>
              <a:gd name="connsiteX1774" fmla="*/ 741107 w 3245936"/>
              <a:gd name="connsiteY1774" fmla="*/ 273877 h 622144"/>
              <a:gd name="connsiteX1775" fmla="*/ 767177 w 3245936"/>
              <a:gd name="connsiteY1775" fmla="*/ 263476 h 622144"/>
              <a:gd name="connsiteX1776" fmla="*/ 764024 w 3245936"/>
              <a:gd name="connsiteY1776" fmla="*/ 244864 h 622144"/>
              <a:gd name="connsiteX1777" fmla="*/ 841567 w 3245936"/>
              <a:gd name="connsiteY1777" fmla="*/ 231157 h 622144"/>
              <a:gd name="connsiteX1778" fmla="*/ 788408 w 3245936"/>
              <a:gd name="connsiteY1778" fmla="*/ 255684 h 622144"/>
              <a:gd name="connsiteX1779" fmla="*/ 788560 w 3245936"/>
              <a:gd name="connsiteY1779" fmla="*/ 256084 h 622144"/>
              <a:gd name="connsiteX1780" fmla="*/ 904813 w 3245936"/>
              <a:gd name="connsiteY1780" fmla="*/ 244702 h 622144"/>
              <a:gd name="connsiteX1781" fmla="*/ 905241 w 3245936"/>
              <a:gd name="connsiteY1781" fmla="*/ 242673 h 622144"/>
              <a:gd name="connsiteX1782" fmla="*/ 1176571 w 3245936"/>
              <a:gd name="connsiteY1782" fmla="*/ 231110 h 622144"/>
              <a:gd name="connsiteX1783" fmla="*/ 1176285 w 3245936"/>
              <a:gd name="connsiteY1783" fmla="*/ 231729 h 622144"/>
              <a:gd name="connsiteX1784" fmla="*/ 1240102 w 3245936"/>
              <a:gd name="connsiteY1784" fmla="*/ 282297 h 622144"/>
              <a:gd name="connsiteX1785" fmla="*/ 1271344 w 3245936"/>
              <a:gd name="connsiteY1785" fmla="*/ 260704 h 622144"/>
              <a:gd name="connsiteX1786" fmla="*/ 1270963 w 3245936"/>
              <a:gd name="connsiteY1786" fmla="*/ 258342 h 622144"/>
              <a:gd name="connsiteX1787" fmla="*/ 1169608 w 3245936"/>
              <a:gd name="connsiteY1787" fmla="*/ 230700 h 622144"/>
              <a:gd name="connsiteX1788" fmla="*/ 1144643 w 3245936"/>
              <a:gd name="connsiteY1788" fmla="*/ 234081 h 622144"/>
              <a:gd name="connsiteX1789" fmla="*/ 1149015 w 3245936"/>
              <a:gd name="connsiteY1789" fmla="*/ 253246 h 622144"/>
              <a:gd name="connsiteX1790" fmla="*/ 1170522 w 3245936"/>
              <a:gd name="connsiteY1790" fmla="*/ 231986 h 622144"/>
              <a:gd name="connsiteX1791" fmla="*/ 1169989 w 3245936"/>
              <a:gd name="connsiteY1791" fmla="*/ 231005 h 622144"/>
              <a:gd name="connsiteX1792" fmla="*/ 2227530 w 3245936"/>
              <a:gd name="connsiteY1792" fmla="*/ 229529 h 622144"/>
              <a:gd name="connsiteX1793" fmla="*/ 2224244 w 3245936"/>
              <a:gd name="connsiteY1793" fmla="*/ 233501 h 622144"/>
              <a:gd name="connsiteX1794" fmla="*/ 2253934 w 3245936"/>
              <a:gd name="connsiteY1794" fmla="*/ 249160 h 622144"/>
              <a:gd name="connsiteX1795" fmla="*/ 2257372 w 3245936"/>
              <a:gd name="connsiteY1795" fmla="*/ 247693 h 622144"/>
              <a:gd name="connsiteX1796" fmla="*/ 2258258 w 3245936"/>
              <a:gd name="connsiteY1796" fmla="*/ 243845 h 622144"/>
              <a:gd name="connsiteX1797" fmla="*/ 472416 w 3245936"/>
              <a:gd name="connsiteY1797" fmla="*/ 229043 h 622144"/>
              <a:gd name="connsiteX1798" fmla="*/ 449775 w 3245936"/>
              <a:gd name="connsiteY1798" fmla="*/ 233615 h 622144"/>
              <a:gd name="connsiteX1799" fmla="*/ 449746 w 3245936"/>
              <a:gd name="connsiteY1799" fmla="*/ 234748 h 622144"/>
              <a:gd name="connsiteX1800" fmla="*/ 447527 w 3245936"/>
              <a:gd name="connsiteY1800" fmla="*/ 237215 h 622144"/>
              <a:gd name="connsiteX1801" fmla="*/ 482493 w 3245936"/>
              <a:gd name="connsiteY1801" fmla="*/ 371994 h 622144"/>
              <a:gd name="connsiteX1802" fmla="*/ 1863275 w 3245936"/>
              <a:gd name="connsiteY1802" fmla="*/ 228538 h 622144"/>
              <a:gd name="connsiteX1803" fmla="*/ 1851817 w 3245936"/>
              <a:gd name="connsiteY1803" fmla="*/ 238368 h 622144"/>
              <a:gd name="connsiteX1804" fmla="*/ 1852398 w 3245936"/>
              <a:gd name="connsiteY1804" fmla="*/ 238368 h 622144"/>
              <a:gd name="connsiteX1805" fmla="*/ 1898156 w 3245936"/>
              <a:gd name="connsiteY1805" fmla="*/ 226747 h 622144"/>
              <a:gd name="connsiteX1806" fmla="*/ 1880201 w 3245936"/>
              <a:gd name="connsiteY1806" fmla="*/ 236406 h 622144"/>
              <a:gd name="connsiteX1807" fmla="*/ 1879630 w 3245936"/>
              <a:gd name="connsiteY1807" fmla="*/ 238434 h 622144"/>
              <a:gd name="connsiteX1808" fmla="*/ 1904490 w 3245936"/>
              <a:gd name="connsiteY1808" fmla="*/ 238644 h 622144"/>
              <a:gd name="connsiteX1809" fmla="*/ 1901956 w 3245936"/>
              <a:gd name="connsiteY1809" fmla="*/ 224709 h 622144"/>
              <a:gd name="connsiteX1810" fmla="*/ 1898947 w 3245936"/>
              <a:gd name="connsiteY1810" fmla="*/ 226319 h 622144"/>
              <a:gd name="connsiteX1811" fmla="*/ 1905528 w 3245936"/>
              <a:gd name="connsiteY1811" fmla="*/ 238644 h 622144"/>
              <a:gd name="connsiteX1812" fmla="*/ 1913253 w 3245936"/>
              <a:gd name="connsiteY1812" fmla="*/ 238720 h 622144"/>
              <a:gd name="connsiteX1813" fmla="*/ 775435 w 3245936"/>
              <a:gd name="connsiteY1813" fmla="*/ 219194 h 622144"/>
              <a:gd name="connsiteX1814" fmla="*/ 784493 w 3245936"/>
              <a:gd name="connsiteY1814" fmla="*/ 253265 h 622144"/>
              <a:gd name="connsiteX1815" fmla="*/ 785884 w 3245936"/>
              <a:gd name="connsiteY1815" fmla="*/ 253303 h 622144"/>
              <a:gd name="connsiteX1816" fmla="*/ 788132 w 3245936"/>
              <a:gd name="connsiteY1816" fmla="*/ 254951 h 622144"/>
              <a:gd name="connsiteX1817" fmla="*/ 840224 w 3245936"/>
              <a:gd name="connsiteY1817" fmla="*/ 230900 h 622144"/>
              <a:gd name="connsiteX1818" fmla="*/ 761204 w 3245936"/>
              <a:gd name="connsiteY1818" fmla="*/ 219013 h 622144"/>
              <a:gd name="connsiteX1819" fmla="*/ 760509 w 3245936"/>
              <a:gd name="connsiteY1819" fmla="*/ 219280 h 622144"/>
              <a:gd name="connsiteX1820" fmla="*/ 764805 w 3245936"/>
              <a:gd name="connsiteY1820" fmla="*/ 244635 h 622144"/>
              <a:gd name="connsiteX1821" fmla="*/ 782159 w 3245936"/>
              <a:gd name="connsiteY1821" fmla="*/ 254751 h 622144"/>
              <a:gd name="connsiteX1822" fmla="*/ 783017 w 3245936"/>
              <a:gd name="connsiteY1822" fmla="*/ 253922 h 622144"/>
              <a:gd name="connsiteX1823" fmla="*/ 757061 w 3245936"/>
              <a:gd name="connsiteY1823" fmla="*/ 218403 h 622144"/>
              <a:gd name="connsiteX1824" fmla="*/ 741202 w 3245936"/>
              <a:gd name="connsiteY1824" fmla="*/ 230871 h 622144"/>
              <a:gd name="connsiteX1825" fmla="*/ 763900 w 3245936"/>
              <a:gd name="connsiteY1825" fmla="*/ 244111 h 622144"/>
              <a:gd name="connsiteX1826" fmla="*/ 759719 w 3245936"/>
              <a:gd name="connsiteY1826" fmla="*/ 219422 h 622144"/>
              <a:gd name="connsiteX1827" fmla="*/ 758728 w 3245936"/>
              <a:gd name="connsiteY1827" fmla="*/ 219394 h 622144"/>
              <a:gd name="connsiteX1828" fmla="*/ 757061 w 3245936"/>
              <a:gd name="connsiteY1828" fmla="*/ 218403 h 622144"/>
              <a:gd name="connsiteX1829" fmla="*/ 870008 w 3245936"/>
              <a:gd name="connsiteY1829" fmla="*/ 218032 h 622144"/>
              <a:gd name="connsiteX1830" fmla="*/ 842900 w 3245936"/>
              <a:gd name="connsiteY1830" fmla="*/ 230538 h 622144"/>
              <a:gd name="connsiteX1831" fmla="*/ 905422 w 3245936"/>
              <a:gd name="connsiteY1831" fmla="*/ 241854 h 622144"/>
              <a:gd name="connsiteX1832" fmla="*/ 906003 w 3245936"/>
              <a:gd name="connsiteY1832" fmla="*/ 239158 h 622144"/>
              <a:gd name="connsiteX1833" fmla="*/ 762900 w 3245936"/>
              <a:gd name="connsiteY1833" fmla="*/ 216946 h 622144"/>
              <a:gd name="connsiteX1834" fmla="*/ 761585 w 3245936"/>
              <a:gd name="connsiteY1834" fmla="*/ 218775 h 622144"/>
              <a:gd name="connsiteX1835" fmla="*/ 783398 w 3245936"/>
              <a:gd name="connsiteY1835" fmla="*/ 253684 h 622144"/>
              <a:gd name="connsiteX1836" fmla="*/ 783855 w 3245936"/>
              <a:gd name="connsiteY1836" fmla="*/ 253512 h 622144"/>
              <a:gd name="connsiteX1837" fmla="*/ 774692 w 3245936"/>
              <a:gd name="connsiteY1837" fmla="*/ 219080 h 622144"/>
              <a:gd name="connsiteX1838" fmla="*/ 708693 w 3245936"/>
              <a:gd name="connsiteY1838" fmla="*/ 216355 h 622144"/>
              <a:gd name="connsiteX1839" fmla="*/ 630140 w 3245936"/>
              <a:gd name="connsiteY1839" fmla="*/ 317082 h 622144"/>
              <a:gd name="connsiteX1840" fmla="*/ 630159 w 3245936"/>
              <a:gd name="connsiteY1840" fmla="*/ 317111 h 622144"/>
              <a:gd name="connsiteX1841" fmla="*/ 724686 w 3245936"/>
              <a:gd name="connsiteY1841" fmla="*/ 242759 h 622144"/>
              <a:gd name="connsiteX1842" fmla="*/ 711722 w 3245936"/>
              <a:gd name="connsiteY1842" fmla="*/ 216651 h 622144"/>
              <a:gd name="connsiteX1843" fmla="*/ 709750 w 3245936"/>
              <a:gd name="connsiteY1843" fmla="*/ 216822 h 622144"/>
              <a:gd name="connsiteX1844" fmla="*/ 708693 w 3245936"/>
              <a:gd name="connsiteY1844" fmla="*/ 216355 h 622144"/>
              <a:gd name="connsiteX1845" fmla="*/ 1918578 w 3245936"/>
              <a:gd name="connsiteY1845" fmla="*/ 215765 h 622144"/>
              <a:gd name="connsiteX1846" fmla="*/ 1902642 w 3245936"/>
              <a:gd name="connsiteY1846" fmla="*/ 224328 h 622144"/>
              <a:gd name="connsiteX1847" fmla="*/ 1914253 w 3245936"/>
              <a:gd name="connsiteY1847" fmla="*/ 238720 h 622144"/>
              <a:gd name="connsiteX1848" fmla="*/ 2002293 w 3245936"/>
              <a:gd name="connsiteY1848" fmla="*/ 239444 h 622144"/>
              <a:gd name="connsiteX1849" fmla="*/ 2002293 w 3245936"/>
              <a:gd name="connsiteY1849" fmla="*/ 239244 h 622144"/>
              <a:gd name="connsiteX1850" fmla="*/ 713465 w 3245936"/>
              <a:gd name="connsiteY1850" fmla="*/ 215374 h 622144"/>
              <a:gd name="connsiteX1851" fmla="*/ 712503 w 3245936"/>
              <a:gd name="connsiteY1851" fmla="*/ 216308 h 622144"/>
              <a:gd name="connsiteX1852" fmla="*/ 725371 w 3245936"/>
              <a:gd name="connsiteY1852" fmla="*/ 242206 h 622144"/>
              <a:gd name="connsiteX1853" fmla="*/ 739887 w 3245936"/>
              <a:gd name="connsiteY1853" fmla="*/ 230786 h 622144"/>
              <a:gd name="connsiteX1854" fmla="*/ 773501 w 3245936"/>
              <a:gd name="connsiteY1854" fmla="*/ 214593 h 622144"/>
              <a:gd name="connsiteX1855" fmla="*/ 763024 w 3245936"/>
              <a:gd name="connsiteY1855" fmla="*/ 215889 h 622144"/>
              <a:gd name="connsiteX1856" fmla="*/ 763024 w 3245936"/>
              <a:gd name="connsiteY1856" fmla="*/ 216108 h 622144"/>
              <a:gd name="connsiteX1857" fmla="*/ 774454 w 3245936"/>
              <a:gd name="connsiteY1857" fmla="*/ 218175 h 622144"/>
              <a:gd name="connsiteX1858" fmla="*/ 714037 w 3245936"/>
              <a:gd name="connsiteY1858" fmla="*/ 214022 h 622144"/>
              <a:gd name="connsiteX1859" fmla="*/ 714037 w 3245936"/>
              <a:gd name="connsiteY1859" fmla="*/ 214146 h 622144"/>
              <a:gd name="connsiteX1860" fmla="*/ 713713 w 3245936"/>
              <a:gd name="connsiteY1860" fmla="*/ 214841 h 622144"/>
              <a:gd name="connsiteX1861" fmla="*/ 740402 w 3245936"/>
              <a:gd name="connsiteY1861" fmla="*/ 230405 h 622144"/>
              <a:gd name="connsiteX1862" fmla="*/ 756490 w 3245936"/>
              <a:gd name="connsiteY1862" fmla="*/ 217746 h 622144"/>
              <a:gd name="connsiteX1863" fmla="*/ 756023 w 3245936"/>
              <a:gd name="connsiteY1863" fmla="*/ 216184 h 622144"/>
              <a:gd name="connsiteX1864" fmla="*/ 2056042 w 3245936"/>
              <a:gd name="connsiteY1864" fmla="*/ 213069 h 622144"/>
              <a:gd name="connsiteX1865" fmla="*/ 2009037 w 3245936"/>
              <a:gd name="connsiteY1865" fmla="*/ 238511 h 622144"/>
              <a:gd name="connsiteX1866" fmla="*/ 2009284 w 3245936"/>
              <a:gd name="connsiteY1866" fmla="*/ 240282 h 622144"/>
              <a:gd name="connsiteX1867" fmla="*/ 2068739 w 3245936"/>
              <a:gd name="connsiteY1867" fmla="*/ 255675 h 622144"/>
              <a:gd name="connsiteX1868" fmla="*/ 1146948 w 3245936"/>
              <a:gd name="connsiteY1868" fmla="*/ 212393 h 622144"/>
              <a:gd name="connsiteX1869" fmla="*/ 1169798 w 3245936"/>
              <a:gd name="connsiteY1869" fmla="*/ 229757 h 622144"/>
              <a:gd name="connsiteX1870" fmla="*/ 1169827 w 3245936"/>
              <a:gd name="connsiteY1870" fmla="*/ 229024 h 622144"/>
              <a:gd name="connsiteX1871" fmla="*/ 1170265 w 3245936"/>
              <a:gd name="connsiteY1871" fmla="*/ 228042 h 622144"/>
              <a:gd name="connsiteX1872" fmla="*/ 1886059 w 3245936"/>
              <a:gd name="connsiteY1872" fmla="*/ 212069 h 622144"/>
              <a:gd name="connsiteX1873" fmla="*/ 1876334 w 3245936"/>
              <a:gd name="connsiteY1873" fmla="*/ 235605 h 622144"/>
              <a:gd name="connsiteX1874" fmla="*/ 1877677 w 3245936"/>
              <a:gd name="connsiteY1874" fmla="*/ 236691 h 622144"/>
              <a:gd name="connsiteX1875" fmla="*/ 1879420 w 3245936"/>
              <a:gd name="connsiteY1875" fmla="*/ 235758 h 622144"/>
              <a:gd name="connsiteX1876" fmla="*/ 1890507 w 3245936"/>
              <a:gd name="connsiteY1876" fmla="*/ 210517 h 622144"/>
              <a:gd name="connsiteX1877" fmla="*/ 1898499 w 3245936"/>
              <a:gd name="connsiteY1877" fmla="*/ 225490 h 622144"/>
              <a:gd name="connsiteX1878" fmla="*/ 1901366 w 3245936"/>
              <a:gd name="connsiteY1878" fmla="*/ 223966 h 622144"/>
              <a:gd name="connsiteX1879" fmla="*/ 1889260 w 3245936"/>
              <a:gd name="connsiteY1879" fmla="*/ 210098 h 622144"/>
              <a:gd name="connsiteX1880" fmla="*/ 1887516 w 3245936"/>
              <a:gd name="connsiteY1880" fmla="*/ 210307 h 622144"/>
              <a:gd name="connsiteX1881" fmla="*/ 1880544 w 3245936"/>
              <a:gd name="connsiteY1881" fmla="*/ 235148 h 622144"/>
              <a:gd name="connsiteX1882" fmla="*/ 1897718 w 3245936"/>
              <a:gd name="connsiteY1882" fmla="*/ 225928 h 622144"/>
              <a:gd name="connsiteX1883" fmla="*/ 1885735 w 3245936"/>
              <a:gd name="connsiteY1883" fmla="*/ 209507 h 622144"/>
              <a:gd name="connsiteX1884" fmla="*/ 1853788 w 3245936"/>
              <a:gd name="connsiteY1884" fmla="*/ 238349 h 622144"/>
              <a:gd name="connsiteX1885" fmla="*/ 1871334 w 3245936"/>
              <a:gd name="connsiteY1885" fmla="*/ 238320 h 622144"/>
              <a:gd name="connsiteX1886" fmla="*/ 1871343 w 3245936"/>
              <a:gd name="connsiteY1886" fmla="*/ 237949 h 622144"/>
              <a:gd name="connsiteX1887" fmla="*/ 1875620 w 3245936"/>
              <a:gd name="connsiteY1887" fmla="*/ 235272 h 622144"/>
              <a:gd name="connsiteX1888" fmla="*/ 1875972 w 3245936"/>
              <a:gd name="connsiteY1888" fmla="*/ 235434 h 622144"/>
              <a:gd name="connsiteX1889" fmla="*/ 1886497 w 3245936"/>
              <a:gd name="connsiteY1889" fmla="*/ 209983 h 622144"/>
              <a:gd name="connsiteX1890" fmla="*/ 1885735 w 3245936"/>
              <a:gd name="connsiteY1890" fmla="*/ 209507 h 622144"/>
              <a:gd name="connsiteX1891" fmla="*/ 1136518 w 3245936"/>
              <a:gd name="connsiteY1891" fmla="*/ 209269 h 622144"/>
              <a:gd name="connsiteX1892" fmla="*/ 1121373 w 3245936"/>
              <a:gd name="connsiteY1892" fmla="*/ 236434 h 622144"/>
              <a:gd name="connsiteX1893" fmla="*/ 1143728 w 3245936"/>
              <a:gd name="connsiteY1893" fmla="*/ 233415 h 622144"/>
              <a:gd name="connsiteX1894" fmla="*/ 1138290 w 3245936"/>
              <a:gd name="connsiteY1894" fmla="*/ 209545 h 622144"/>
              <a:gd name="connsiteX1895" fmla="*/ 1137071 w 3245936"/>
              <a:gd name="connsiteY1895" fmla="*/ 209526 h 622144"/>
              <a:gd name="connsiteX1896" fmla="*/ 1136518 w 3245936"/>
              <a:gd name="connsiteY1896" fmla="*/ 209269 h 622144"/>
              <a:gd name="connsiteX1897" fmla="*/ 1140395 w 3245936"/>
              <a:gd name="connsiteY1897" fmla="*/ 208497 h 622144"/>
              <a:gd name="connsiteX1898" fmla="*/ 1139014 w 3245936"/>
              <a:gd name="connsiteY1898" fmla="*/ 209364 h 622144"/>
              <a:gd name="connsiteX1899" fmla="*/ 1144481 w 3245936"/>
              <a:gd name="connsiteY1899" fmla="*/ 233319 h 622144"/>
              <a:gd name="connsiteX1900" fmla="*/ 1168751 w 3245936"/>
              <a:gd name="connsiteY1900" fmla="*/ 230052 h 622144"/>
              <a:gd name="connsiteX1901" fmla="*/ 1891288 w 3245936"/>
              <a:gd name="connsiteY1901" fmla="*/ 208097 h 622144"/>
              <a:gd name="connsiteX1902" fmla="*/ 1890517 w 3245936"/>
              <a:gd name="connsiteY1902" fmla="*/ 209297 h 622144"/>
              <a:gd name="connsiteX1903" fmla="*/ 1902052 w 3245936"/>
              <a:gd name="connsiteY1903" fmla="*/ 223594 h 622144"/>
              <a:gd name="connsiteX1904" fmla="*/ 1917282 w 3245936"/>
              <a:gd name="connsiteY1904" fmla="*/ 215393 h 622144"/>
              <a:gd name="connsiteX1905" fmla="*/ 577505 w 3245936"/>
              <a:gd name="connsiteY1905" fmla="*/ 207792 h 622144"/>
              <a:gd name="connsiteX1906" fmla="*/ 473330 w 3245936"/>
              <a:gd name="connsiteY1906" fmla="*/ 228862 h 622144"/>
              <a:gd name="connsiteX1907" fmla="*/ 483503 w 3245936"/>
              <a:gd name="connsiteY1907" fmla="*/ 373146 h 622144"/>
              <a:gd name="connsiteX1908" fmla="*/ 484094 w 3245936"/>
              <a:gd name="connsiteY1908" fmla="*/ 373156 h 622144"/>
              <a:gd name="connsiteX1909" fmla="*/ 486408 w 3245936"/>
              <a:gd name="connsiteY1909" fmla="*/ 374956 h 622144"/>
              <a:gd name="connsiteX1910" fmla="*/ 624273 w 3245936"/>
              <a:gd name="connsiteY1910" fmla="*/ 320492 h 622144"/>
              <a:gd name="connsiteX1911" fmla="*/ 624206 w 3245936"/>
              <a:gd name="connsiteY1911" fmla="*/ 318787 h 622144"/>
              <a:gd name="connsiteX1912" fmla="*/ 626007 w 3245936"/>
              <a:gd name="connsiteY1912" fmla="*/ 316473 h 622144"/>
              <a:gd name="connsiteX1913" fmla="*/ 581868 w 3245936"/>
              <a:gd name="connsiteY1913" fmla="*/ 210088 h 622144"/>
              <a:gd name="connsiteX1914" fmla="*/ 580048 w 3245936"/>
              <a:gd name="connsiteY1914" fmla="*/ 210202 h 622144"/>
              <a:gd name="connsiteX1915" fmla="*/ 577505 w 3245936"/>
              <a:gd name="connsiteY1915" fmla="*/ 207792 h 622144"/>
              <a:gd name="connsiteX1916" fmla="*/ 1134746 w 3245936"/>
              <a:gd name="connsiteY1916" fmla="*/ 207716 h 622144"/>
              <a:gd name="connsiteX1917" fmla="*/ 1041201 w 3245936"/>
              <a:gd name="connsiteY1917" fmla="*/ 247054 h 622144"/>
              <a:gd name="connsiteX1918" fmla="*/ 1041287 w 3245936"/>
              <a:gd name="connsiteY1918" fmla="*/ 247254 h 622144"/>
              <a:gd name="connsiteX1919" fmla="*/ 1120373 w 3245936"/>
              <a:gd name="connsiteY1919" fmla="*/ 236577 h 622144"/>
              <a:gd name="connsiteX1920" fmla="*/ 1135794 w 3245936"/>
              <a:gd name="connsiteY1920" fmla="*/ 208945 h 622144"/>
              <a:gd name="connsiteX1921" fmla="*/ 1134746 w 3245936"/>
              <a:gd name="connsiteY1921" fmla="*/ 207716 h 622144"/>
              <a:gd name="connsiteX1922" fmla="*/ 1140976 w 3245936"/>
              <a:gd name="connsiteY1922" fmla="*/ 207669 h 622144"/>
              <a:gd name="connsiteX1923" fmla="*/ 1140919 w 3245936"/>
              <a:gd name="connsiteY1923" fmla="*/ 207811 h 622144"/>
              <a:gd name="connsiteX1924" fmla="*/ 1141071 w 3245936"/>
              <a:gd name="connsiteY1924" fmla="*/ 207926 h 622144"/>
              <a:gd name="connsiteX1925" fmla="*/ 1170475 w 3245936"/>
              <a:gd name="connsiteY1925" fmla="*/ 227652 h 622144"/>
              <a:gd name="connsiteX1926" fmla="*/ 1174104 w 3245936"/>
              <a:gd name="connsiteY1926" fmla="*/ 226338 h 622144"/>
              <a:gd name="connsiteX1927" fmla="*/ 1176790 w 3245936"/>
              <a:gd name="connsiteY1927" fmla="*/ 230481 h 622144"/>
              <a:gd name="connsiteX1928" fmla="*/ 1266725 w 3245936"/>
              <a:gd name="connsiteY1928" fmla="*/ 256436 h 622144"/>
              <a:gd name="connsiteX1929" fmla="*/ 584344 w 3245936"/>
              <a:gd name="connsiteY1929" fmla="*/ 207345 h 622144"/>
              <a:gd name="connsiteX1930" fmla="*/ 584335 w 3245936"/>
              <a:gd name="connsiteY1930" fmla="*/ 207516 h 622144"/>
              <a:gd name="connsiteX1931" fmla="*/ 582525 w 3245936"/>
              <a:gd name="connsiteY1931" fmla="*/ 209812 h 622144"/>
              <a:gd name="connsiteX1932" fmla="*/ 626664 w 3245936"/>
              <a:gd name="connsiteY1932" fmla="*/ 316206 h 622144"/>
              <a:gd name="connsiteX1933" fmla="*/ 628483 w 3245936"/>
              <a:gd name="connsiteY1933" fmla="*/ 316092 h 622144"/>
              <a:gd name="connsiteX1934" fmla="*/ 629540 w 3245936"/>
              <a:gd name="connsiteY1934" fmla="*/ 316577 h 622144"/>
              <a:gd name="connsiteX1935" fmla="*/ 708103 w 3245936"/>
              <a:gd name="connsiteY1935" fmla="*/ 215851 h 622144"/>
              <a:gd name="connsiteX1936" fmla="*/ 707036 w 3245936"/>
              <a:gd name="connsiteY1936" fmla="*/ 213650 h 622144"/>
              <a:gd name="connsiteX1937" fmla="*/ 848339 w 3245936"/>
              <a:gd name="connsiteY1937" fmla="*/ 205325 h 622144"/>
              <a:gd name="connsiteX1938" fmla="*/ 774177 w 3245936"/>
              <a:gd name="connsiteY1938" fmla="*/ 214517 h 622144"/>
              <a:gd name="connsiteX1939" fmla="*/ 775187 w 3245936"/>
              <a:gd name="connsiteY1939" fmla="*/ 218318 h 622144"/>
              <a:gd name="connsiteX1940" fmla="*/ 841548 w 3245936"/>
              <a:gd name="connsiteY1940" fmla="*/ 230309 h 622144"/>
              <a:gd name="connsiteX1941" fmla="*/ 869180 w 3245936"/>
              <a:gd name="connsiteY1941" fmla="*/ 217555 h 622144"/>
              <a:gd name="connsiteX1942" fmla="*/ 470692 w 3245936"/>
              <a:gd name="connsiteY1942" fmla="*/ 204459 h 622144"/>
              <a:gd name="connsiteX1943" fmla="*/ 448775 w 3245936"/>
              <a:gd name="connsiteY1943" fmla="*/ 231491 h 622144"/>
              <a:gd name="connsiteX1944" fmla="*/ 449623 w 3245936"/>
              <a:gd name="connsiteY1944" fmla="*/ 232881 h 622144"/>
              <a:gd name="connsiteX1945" fmla="*/ 472378 w 3245936"/>
              <a:gd name="connsiteY1945" fmla="*/ 228281 h 622144"/>
              <a:gd name="connsiteX1946" fmla="*/ 2019114 w 3245936"/>
              <a:gd name="connsiteY1946" fmla="*/ 202144 h 622144"/>
              <a:gd name="connsiteX1947" fmla="*/ 2006179 w 3245936"/>
              <a:gd name="connsiteY1947" fmla="*/ 236348 h 622144"/>
              <a:gd name="connsiteX1948" fmla="*/ 2006579 w 3245936"/>
              <a:gd name="connsiteY1948" fmla="*/ 236367 h 622144"/>
              <a:gd name="connsiteX1949" fmla="*/ 2006693 w 3245936"/>
              <a:gd name="connsiteY1949" fmla="*/ 236415 h 622144"/>
              <a:gd name="connsiteX1950" fmla="*/ 381357 w 3245936"/>
              <a:gd name="connsiteY1950" fmla="*/ 201639 h 622144"/>
              <a:gd name="connsiteX1951" fmla="*/ 322445 w 3245936"/>
              <a:gd name="connsiteY1951" fmla="*/ 333132 h 622144"/>
              <a:gd name="connsiteX1952" fmla="*/ 323035 w 3245936"/>
              <a:gd name="connsiteY1952" fmla="*/ 333618 h 622144"/>
              <a:gd name="connsiteX1953" fmla="*/ 443250 w 3245936"/>
              <a:gd name="connsiteY1953" fmla="*/ 235853 h 622144"/>
              <a:gd name="connsiteX1954" fmla="*/ 442784 w 3245936"/>
              <a:gd name="connsiteY1954" fmla="*/ 233148 h 622144"/>
              <a:gd name="connsiteX1955" fmla="*/ 442965 w 3245936"/>
              <a:gd name="connsiteY1955" fmla="*/ 232748 h 622144"/>
              <a:gd name="connsiteX1956" fmla="*/ 915357 w 3245936"/>
              <a:gd name="connsiteY1956" fmla="*/ 200039 h 622144"/>
              <a:gd name="connsiteX1957" fmla="*/ 907051 w 3245936"/>
              <a:gd name="connsiteY1957" fmla="*/ 238701 h 622144"/>
              <a:gd name="connsiteX1958" fmla="*/ 912442 w 3245936"/>
              <a:gd name="connsiteY1958" fmla="*/ 241863 h 622144"/>
              <a:gd name="connsiteX1959" fmla="*/ 915043 w 3245936"/>
              <a:gd name="connsiteY1959" fmla="*/ 240539 h 622144"/>
              <a:gd name="connsiteX1960" fmla="*/ 915376 w 3245936"/>
              <a:gd name="connsiteY1960" fmla="*/ 200049 h 622144"/>
              <a:gd name="connsiteX1961" fmla="*/ 915357 w 3245936"/>
              <a:gd name="connsiteY1961" fmla="*/ 200039 h 622144"/>
              <a:gd name="connsiteX1962" fmla="*/ 916557 w 3245936"/>
              <a:gd name="connsiteY1962" fmla="*/ 199953 h 622144"/>
              <a:gd name="connsiteX1963" fmla="*/ 915833 w 3245936"/>
              <a:gd name="connsiteY1963" fmla="*/ 200058 h 622144"/>
              <a:gd name="connsiteX1964" fmla="*/ 915500 w 3245936"/>
              <a:gd name="connsiteY1964" fmla="*/ 240558 h 622144"/>
              <a:gd name="connsiteX1965" fmla="*/ 916052 w 3245936"/>
              <a:gd name="connsiteY1965" fmla="*/ 240568 h 622144"/>
              <a:gd name="connsiteX1966" fmla="*/ 918757 w 3245936"/>
              <a:gd name="connsiteY1966" fmla="*/ 243816 h 622144"/>
              <a:gd name="connsiteX1967" fmla="*/ 935255 w 3245936"/>
              <a:gd name="connsiteY1967" fmla="*/ 244359 h 622144"/>
              <a:gd name="connsiteX1968" fmla="*/ 912576 w 3245936"/>
              <a:gd name="connsiteY1968" fmla="*/ 198382 h 622144"/>
              <a:gd name="connsiteX1969" fmla="*/ 871028 w 3245936"/>
              <a:gd name="connsiteY1969" fmla="*/ 217565 h 622144"/>
              <a:gd name="connsiteX1970" fmla="*/ 906203 w 3245936"/>
              <a:gd name="connsiteY1970" fmla="*/ 238206 h 622144"/>
              <a:gd name="connsiteX1971" fmla="*/ 914443 w 3245936"/>
              <a:gd name="connsiteY1971" fmla="*/ 199858 h 622144"/>
              <a:gd name="connsiteX1972" fmla="*/ 912576 w 3245936"/>
              <a:gd name="connsiteY1972" fmla="*/ 198382 h 622144"/>
              <a:gd name="connsiteX1973" fmla="*/ 918700 w 3245936"/>
              <a:gd name="connsiteY1973" fmla="*/ 198248 h 622144"/>
              <a:gd name="connsiteX1974" fmla="*/ 917433 w 3245936"/>
              <a:gd name="connsiteY1974" fmla="*/ 199620 h 622144"/>
              <a:gd name="connsiteX1975" fmla="*/ 936283 w 3245936"/>
              <a:gd name="connsiteY1975" fmla="*/ 244397 h 622144"/>
              <a:gd name="connsiteX1976" fmla="*/ 1034362 w 3245936"/>
              <a:gd name="connsiteY1976" fmla="*/ 247635 h 622144"/>
              <a:gd name="connsiteX1977" fmla="*/ 1034372 w 3245936"/>
              <a:gd name="connsiteY1977" fmla="*/ 247302 h 622144"/>
              <a:gd name="connsiteX1978" fmla="*/ 1034467 w 3245936"/>
              <a:gd name="connsiteY1978" fmla="*/ 247083 h 622144"/>
              <a:gd name="connsiteX1979" fmla="*/ 912204 w 3245936"/>
              <a:gd name="connsiteY1979" fmla="*/ 197401 h 622144"/>
              <a:gd name="connsiteX1980" fmla="*/ 849844 w 3245936"/>
              <a:gd name="connsiteY1980" fmla="*/ 205135 h 622144"/>
              <a:gd name="connsiteX1981" fmla="*/ 870209 w 3245936"/>
              <a:gd name="connsiteY1981" fmla="*/ 217079 h 622144"/>
              <a:gd name="connsiteX1982" fmla="*/ 912299 w 3245936"/>
              <a:gd name="connsiteY1982" fmla="*/ 197648 h 622144"/>
              <a:gd name="connsiteX1983" fmla="*/ 912204 w 3245936"/>
              <a:gd name="connsiteY1983" fmla="*/ 197401 h 622144"/>
              <a:gd name="connsiteX1984" fmla="*/ 468758 w 3245936"/>
              <a:gd name="connsiteY1984" fmla="*/ 195981 h 622144"/>
              <a:gd name="connsiteX1985" fmla="*/ 448556 w 3245936"/>
              <a:gd name="connsiteY1985" fmla="*/ 230471 h 622144"/>
              <a:gd name="connsiteX1986" fmla="*/ 470597 w 3245936"/>
              <a:gd name="connsiteY1986" fmla="*/ 203278 h 622144"/>
              <a:gd name="connsiteX1987" fmla="*/ 470111 w 3245936"/>
              <a:gd name="connsiteY1987" fmla="*/ 196343 h 622144"/>
              <a:gd name="connsiteX1988" fmla="*/ 469530 w 3245936"/>
              <a:gd name="connsiteY1988" fmla="*/ 196334 h 622144"/>
              <a:gd name="connsiteX1989" fmla="*/ 468758 w 3245936"/>
              <a:gd name="connsiteY1989" fmla="*/ 195981 h 622144"/>
              <a:gd name="connsiteX1990" fmla="*/ 478950 w 3245936"/>
              <a:gd name="connsiteY1990" fmla="*/ 194267 h 622144"/>
              <a:gd name="connsiteX1991" fmla="*/ 471549 w 3245936"/>
              <a:gd name="connsiteY1991" fmla="*/ 203392 h 622144"/>
              <a:gd name="connsiteX1992" fmla="*/ 473292 w 3245936"/>
              <a:gd name="connsiteY1992" fmla="*/ 228081 h 622144"/>
              <a:gd name="connsiteX1993" fmla="*/ 577353 w 3245936"/>
              <a:gd name="connsiteY1993" fmla="*/ 207021 h 622144"/>
              <a:gd name="connsiteX1994" fmla="*/ 577362 w 3245936"/>
              <a:gd name="connsiteY1994" fmla="*/ 206602 h 622144"/>
              <a:gd name="connsiteX1995" fmla="*/ 171112 w 3245936"/>
              <a:gd name="connsiteY1995" fmla="*/ 194153 h 622144"/>
              <a:gd name="connsiteX1996" fmla="*/ 68413 w 3245936"/>
              <a:gd name="connsiteY1996" fmla="*/ 301290 h 622144"/>
              <a:gd name="connsiteX1997" fmla="*/ 69061 w 3245936"/>
              <a:gd name="connsiteY1997" fmla="*/ 302509 h 622144"/>
              <a:gd name="connsiteX1998" fmla="*/ 187190 w 3245936"/>
              <a:gd name="connsiteY1998" fmla="*/ 280201 h 622144"/>
              <a:gd name="connsiteX1999" fmla="*/ 187218 w 3245936"/>
              <a:gd name="connsiteY1999" fmla="*/ 279097 h 622144"/>
              <a:gd name="connsiteX2000" fmla="*/ 189733 w 3245936"/>
              <a:gd name="connsiteY2000" fmla="*/ 276515 h 622144"/>
              <a:gd name="connsiteX2001" fmla="*/ 173645 w 3245936"/>
              <a:gd name="connsiteY2001" fmla="*/ 194829 h 622144"/>
              <a:gd name="connsiteX2002" fmla="*/ 172455 w 3245936"/>
              <a:gd name="connsiteY2002" fmla="*/ 194800 h 622144"/>
              <a:gd name="connsiteX2003" fmla="*/ 171112 w 3245936"/>
              <a:gd name="connsiteY2003" fmla="*/ 194153 h 622144"/>
              <a:gd name="connsiteX2004" fmla="*/ 473816 w 3245936"/>
              <a:gd name="connsiteY2004" fmla="*/ 193629 h 622144"/>
              <a:gd name="connsiteX2005" fmla="*/ 473816 w 3245936"/>
              <a:gd name="connsiteY2005" fmla="*/ 193648 h 622144"/>
              <a:gd name="connsiteX2006" fmla="*/ 471044 w 3245936"/>
              <a:gd name="connsiteY2006" fmla="*/ 196334 h 622144"/>
              <a:gd name="connsiteX2007" fmla="*/ 471454 w 3245936"/>
              <a:gd name="connsiteY2007" fmla="*/ 202230 h 622144"/>
              <a:gd name="connsiteX2008" fmla="*/ 478007 w 3245936"/>
              <a:gd name="connsiteY2008" fmla="*/ 194153 h 622144"/>
              <a:gd name="connsiteX2009" fmla="*/ 725667 w 3245936"/>
              <a:gd name="connsiteY2009" fmla="*/ 193543 h 622144"/>
              <a:gd name="connsiteX2010" fmla="*/ 712865 w 3245936"/>
              <a:gd name="connsiteY2010" fmla="*/ 210688 h 622144"/>
              <a:gd name="connsiteX2011" fmla="*/ 714056 w 3245936"/>
              <a:gd name="connsiteY2011" fmla="*/ 213098 h 622144"/>
              <a:gd name="connsiteX2012" fmla="*/ 756042 w 3245936"/>
              <a:gd name="connsiteY2012" fmla="*/ 215260 h 622144"/>
              <a:gd name="connsiteX2013" fmla="*/ 756042 w 3245936"/>
              <a:gd name="connsiteY2013" fmla="*/ 215088 h 622144"/>
              <a:gd name="connsiteX2014" fmla="*/ 756404 w 3245936"/>
              <a:gd name="connsiteY2014" fmla="*/ 214298 h 622144"/>
              <a:gd name="connsiteX2015" fmla="*/ 169892 w 3245936"/>
              <a:gd name="connsiteY2015" fmla="*/ 192305 h 622144"/>
              <a:gd name="connsiteX2016" fmla="*/ 7034 w 3245936"/>
              <a:gd name="connsiteY2016" fmla="*/ 219051 h 622144"/>
              <a:gd name="connsiteX2017" fmla="*/ 7015 w 3245936"/>
              <a:gd name="connsiteY2017" fmla="*/ 219975 h 622144"/>
              <a:gd name="connsiteX2018" fmla="*/ 5862 w 3245936"/>
              <a:gd name="connsiteY2018" fmla="*/ 221794 h 622144"/>
              <a:gd name="connsiteX2019" fmla="*/ 63851 w 3245936"/>
              <a:gd name="connsiteY2019" fmla="*/ 300461 h 622144"/>
              <a:gd name="connsiteX2020" fmla="*/ 66498 w 3245936"/>
              <a:gd name="connsiteY2020" fmla="*/ 300033 h 622144"/>
              <a:gd name="connsiteX2021" fmla="*/ 67842 w 3245936"/>
              <a:gd name="connsiteY2021" fmla="*/ 300671 h 622144"/>
              <a:gd name="connsiteX2022" fmla="*/ 170550 w 3245936"/>
              <a:gd name="connsiteY2022" fmla="*/ 193533 h 622144"/>
              <a:gd name="connsiteX2023" fmla="*/ 169892 w 3245936"/>
              <a:gd name="connsiteY2023" fmla="*/ 192305 h 622144"/>
              <a:gd name="connsiteX2024" fmla="*/ 482893 w 3245936"/>
              <a:gd name="connsiteY2024" fmla="*/ 188123 h 622144"/>
              <a:gd name="connsiteX2025" fmla="*/ 473730 w 3245936"/>
              <a:gd name="connsiteY2025" fmla="*/ 191924 h 622144"/>
              <a:gd name="connsiteX2026" fmla="*/ 473835 w 3245936"/>
              <a:gd name="connsiteY2026" fmla="*/ 192952 h 622144"/>
              <a:gd name="connsiteX2027" fmla="*/ 478502 w 3245936"/>
              <a:gd name="connsiteY2027" fmla="*/ 193533 h 622144"/>
              <a:gd name="connsiteX2028" fmla="*/ 2134319 w 3245936"/>
              <a:gd name="connsiteY2028" fmla="*/ 186095 h 622144"/>
              <a:gd name="connsiteX2029" fmla="*/ 2223520 w 3245936"/>
              <a:gd name="connsiteY2029" fmla="*/ 233129 h 622144"/>
              <a:gd name="connsiteX2030" fmla="*/ 2226778 w 3245936"/>
              <a:gd name="connsiteY2030" fmla="*/ 229186 h 622144"/>
              <a:gd name="connsiteX2031" fmla="*/ 2120536 w 3245936"/>
              <a:gd name="connsiteY2031" fmla="*/ 181742 h 622144"/>
              <a:gd name="connsiteX2032" fmla="*/ 2118298 w 3245936"/>
              <a:gd name="connsiteY2032" fmla="*/ 182027 h 622144"/>
              <a:gd name="connsiteX2033" fmla="*/ 2118212 w 3245936"/>
              <a:gd name="connsiteY2033" fmla="*/ 181989 h 622144"/>
              <a:gd name="connsiteX2034" fmla="*/ 2089494 w 3245936"/>
              <a:gd name="connsiteY2034" fmla="*/ 261047 h 622144"/>
              <a:gd name="connsiteX2035" fmla="*/ 2142844 w 3245936"/>
              <a:gd name="connsiteY2035" fmla="*/ 274858 h 622144"/>
              <a:gd name="connsiteX2036" fmla="*/ 2171143 w 3245936"/>
              <a:gd name="connsiteY2036" fmla="*/ 268867 h 622144"/>
              <a:gd name="connsiteX2037" fmla="*/ 2122032 w 3245936"/>
              <a:gd name="connsiteY2037" fmla="*/ 180570 h 622144"/>
              <a:gd name="connsiteX2038" fmla="*/ 2121165 w 3245936"/>
              <a:gd name="connsiteY2038" fmla="*/ 181408 h 622144"/>
              <a:gd name="connsiteX2039" fmla="*/ 2171876 w 3245936"/>
              <a:gd name="connsiteY2039" fmla="*/ 268714 h 622144"/>
              <a:gd name="connsiteX2040" fmla="*/ 2198879 w 3245936"/>
              <a:gd name="connsiteY2040" fmla="*/ 262990 h 622144"/>
              <a:gd name="connsiteX2041" fmla="*/ 2222997 w 3245936"/>
              <a:gd name="connsiteY2041" fmla="*/ 233796 h 622144"/>
              <a:gd name="connsiteX2042" fmla="*/ 2116155 w 3245936"/>
              <a:gd name="connsiteY2042" fmla="*/ 180541 h 622144"/>
              <a:gd name="connsiteX2043" fmla="*/ 2056728 w 3245936"/>
              <a:gd name="connsiteY2043" fmla="*/ 212698 h 622144"/>
              <a:gd name="connsiteX2044" fmla="*/ 2069606 w 3245936"/>
              <a:gd name="connsiteY2044" fmla="*/ 255913 h 622144"/>
              <a:gd name="connsiteX2045" fmla="*/ 2088818 w 3245936"/>
              <a:gd name="connsiteY2045" fmla="*/ 260875 h 622144"/>
              <a:gd name="connsiteX2046" fmla="*/ 2117564 w 3245936"/>
              <a:gd name="connsiteY2046" fmla="*/ 181694 h 622144"/>
              <a:gd name="connsiteX2047" fmla="*/ 2116155 w 3245936"/>
              <a:gd name="connsiteY2047" fmla="*/ 180541 h 622144"/>
              <a:gd name="connsiteX2048" fmla="*/ 2274012 w 3245936"/>
              <a:gd name="connsiteY2048" fmla="*/ 178141 h 622144"/>
              <a:gd name="connsiteX2049" fmla="*/ 2258973 w 3245936"/>
              <a:gd name="connsiteY2049" fmla="*/ 243254 h 622144"/>
              <a:gd name="connsiteX2050" fmla="*/ 2260973 w 3245936"/>
              <a:gd name="connsiteY2050" fmla="*/ 244187 h 622144"/>
              <a:gd name="connsiteX2051" fmla="*/ 2264230 w 3245936"/>
              <a:gd name="connsiteY2051" fmla="*/ 242559 h 622144"/>
              <a:gd name="connsiteX2052" fmla="*/ 394959 w 3245936"/>
              <a:gd name="connsiteY2052" fmla="*/ 177741 h 622144"/>
              <a:gd name="connsiteX2053" fmla="*/ 392006 w 3245936"/>
              <a:gd name="connsiteY2053" fmla="*/ 178427 h 622144"/>
              <a:gd name="connsiteX2054" fmla="*/ 391796 w 3245936"/>
              <a:gd name="connsiteY2054" fmla="*/ 178332 h 622144"/>
              <a:gd name="connsiteX2055" fmla="*/ 381690 w 3245936"/>
              <a:gd name="connsiteY2055" fmla="*/ 200858 h 622144"/>
              <a:gd name="connsiteX2056" fmla="*/ 443298 w 3245936"/>
              <a:gd name="connsiteY2056" fmla="*/ 231976 h 622144"/>
              <a:gd name="connsiteX2057" fmla="*/ 443698 w 3245936"/>
              <a:gd name="connsiteY2057" fmla="*/ 231538 h 622144"/>
              <a:gd name="connsiteX2058" fmla="*/ 675641 w 3245936"/>
              <a:gd name="connsiteY2058" fmla="*/ 177312 h 622144"/>
              <a:gd name="connsiteX2059" fmla="*/ 584363 w 3245936"/>
              <a:gd name="connsiteY2059" fmla="*/ 206087 h 622144"/>
              <a:gd name="connsiteX2060" fmla="*/ 584363 w 3245936"/>
              <a:gd name="connsiteY2060" fmla="*/ 206440 h 622144"/>
              <a:gd name="connsiteX2061" fmla="*/ 707055 w 3245936"/>
              <a:gd name="connsiteY2061" fmla="*/ 212745 h 622144"/>
              <a:gd name="connsiteX2062" fmla="*/ 707055 w 3245936"/>
              <a:gd name="connsiteY2062" fmla="*/ 212536 h 622144"/>
              <a:gd name="connsiteX2063" fmla="*/ 707864 w 3245936"/>
              <a:gd name="connsiteY2063" fmla="*/ 211040 h 622144"/>
              <a:gd name="connsiteX2064" fmla="*/ 396178 w 3245936"/>
              <a:gd name="connsiteY2064" fmla="*/ 176007 h 622144"/>
              <a:gd name="connsiteX2065" fmla="*/ 395387 w 3245936"/>
              <a:gd name="connsiteY2065" fmla="*/ 177350 h 622144"/>
              <a:gd name="connsiteX2066" fmla="*/ 444117 w 3245936"/>
              <a:gd name="connsiteY2066" fmla="*/ 231148 h 622144"/>
              <a:gd name="connsiteX2067" fmla="*/ 447070 w 3245936"/>
              <a:gd name="connsiteY2067" fmla="*/ 230452 h 622144"/>
              <a:gd name="connsiteX2068" fmla="*/ 447841 w 3245936"/>
              <a:gd name="connsiteY2068" fmla="*/ 230805 h 622144"/>
              <a:gd name="connsiteX2069" fmla="*/ 468349 w 3245936"/>
              <a:gd name="connsiteY2069" fmla="*/ 195781 h 622144"/>
              <a:gd name="connsiteX2070" fmla="*/ 467272 w 3245936"/>
              <a:gd name="connsiteY2070" fmla="*/ 194667 h 622144"/>
              <a:gd name="connsiteX2071" fmla="*/ 466977 w 3245936"/>
              <a:gd name="connsiteY2071" fmla="*/ 194324 h 622144"/>
              <a:gd name="connsiteX2072" fmla="*/ 463996 w 3245936"/>
              <a:gd name="connsiteY2072" fmla="*/ 195048 h 622144"/>
              <a:gd name="connsiteX2073" fmla="*/ 461310 w 3245936"/>
              <a:gd name="connsiteY2073" fmla="*/ 191047 h 622144"/>
              <a:gd name="connsiteX2074" fmla="*/ 2273479 w 3245936"/>
              <a:gd name="connsiteY2074" fmla="*/ 173874 h 622144"/>
              <a:gd name="connsiteX2075" fmla="*/ 2228093 w 3245936"/>
              <a:gd name="connsiteY2075" fmla="*/ 228871 h 622144"/>
              <a:gd name="connsiteX2076" fmla="*/ 2258458 w 3245936"/>
              <a:gd name="connsiteY2076" fmla="*/ 243016 h 622144"/>
              <a:gd name="connsiteX2077" fmla="*/ 2274336 w 3245936"/>
              <a:gd name="connsiteY2077" fmla="*/ 174265 h 622144"/>
              <a:gd name="connsiteX2078" fmla="*/ 2273479 w 3245936"/>
              <a:gd name="connsiteY2078" fmla="*/ 173874 h 622144"/>
              <a:gd name="connsiteX2079" fmla="*/ 2277927 w 3245936"/>
              <a:gd name="connsiteY2079" fmla="*/ 173341 h 622144"/>
              <a:gd name="connsiteX2080" fmla="*/ 2275146 w 3245936"/>
              <a:gd name="connsiteY2080" fmla="*/ 174388 h 622144"/>
              <a:gd name="connsiteX2081" fmla="*/ 2264783 w 3245936"/>
              <a:gd name="connsiteY2081" fmla="*/ 242568 h 622144"/>
              <a:gd name="connsiteX2082" fmla="*/ 2267497 w 3245936"/>
              <a:gd name="connsiteY2082" fmla="*/ 245692 h 622144"/>
              <a:gd name="connsiteX2083" fmla="*/ 2365605 w 3245936"/>
              <a:gd name="connsiteY2083" fmla="*/ 244730 h 622144"/>
              <a:gd name="connsiteX2084" fmla="*/ 2365614 w 3245936"/>
              <a:gd name="connsiteY2084" fmla="*/ 244226 h 622144"/>
              <a:gd name="connsiteX2085" fmla="*/ 2366119 w 3245936"/>
              <a:gd name="connsiteY2085" fmla="*/ 243121 h 622144"/>
              <a:gd name="connsiteX2086" fmla="*/ 693367 w 3245936"/>
              <a:gd name="connsiteY2086" fmla="*/ 171712 h 622144"/>
              <a:gd name="connsiteX2087" fmla="*/ 676384 w 3245936"/>
              <a:gd name="connsiteY2087" fmla="*/ 177074 h 622144"/>
              <a:gd name="connsiteX2088" fmla="*/ 708379 w 3245936"/>
              <a:gd name="connsiteY2088" fmla="*/ 210564 h 622144"/>
              <a:gd name="connsiteX2089" fmla="*/ 711351 w 3245936"/>
              <a:gd name="connsiteY2089" fmla="*/ 209850 h 622144"/>
              <a:gd name="connsiteX2090" fmla="*/ 712436 w 3245936"/>
              <a:gd name="connsiteY2090" fmla="*/ 210345 h 622144"/>
              <a:gd name="connsiteX2091" fmla="*/ 725219 w 3245936"/>
              <a:gd name="connsiteY2091" fmla="*/ 193229 h 622144"/>
              <a:gd name="connsiteX2092" fmla="*/ 2271879 w 3245936"/>
              <a:gd name="connsiteY2092" fmla="*/ 171474 h 622144"/>
              <a:gd name="connsiteX2093" fmla="*/ 2122594 w 3245936"/>
              <a:gd name="connsiteY2093" fmla="*/ 178779 h 622144"/>
              <a:gd name="connsiteX2094" fmla="*/ 2122565 w 3245936"/>
              <a:gd name="connsiteY2094" fmla="*/ 179341 h 622144"/>
              <a:gd name="connsiteX2095" fmla="*/ 2122432 w 3245936"/>
              <a:gd name="connsiteY2095" fmla="*/ 179627 h 622144"/>
              <a:gd name="connsiteX2096" fmla="*/ 2227330 w 3245936"/>
              <a:gd name="connsiteY2096" fmla="*/ 228509 h 622144"/>
              <a:gd name="connsiteX2097" fmla="*/ 2272879 w 3245936"/>
              <a:gd name="connsiteY2097" fmla="*/ 173331 h 622144"/>
              <a:gd name="connsiteX2098" fmla="*/ 2271879 w 3245936"/>
              <a:gd name="connsiteY2098" fmla="*/ 171474 h 622144"/>
              <a:gd name="connsiteX2099" fmla="*/ 2554933 w 3245936"/>
              <a:gd name="connsiteY2099" fmla="*/ 165863 h 622144"/>
              <a:gd name="connsiteX2100" fmla="*/ 2464436 w 3245936"/>
              <a:gd name="connsiteY2100" fmla="*/ 258351 h 622144"/>
              <a:gd name="connsiteX2101" fmla="*/ 2465208 w 3245936"/>
              <a:gd name="connsiteY2101" fmla="*/ 261085 h 622144"/>
              <a:gd name="connsiteX2102" fmla="*/ 2614988 w 3245936"/>
              <a:gd name="connsiteY2102" fmla="*/ 301252 h 622144"/>
              <a:gd name="connsiteX2103" fmla="*/ 2616446 w 3245936"/>
              <a:gd name="connsiteY2103" fmla="*/ 299499 h 622144"/>
              <a:gd name="connsiteX2104" fmla="*/ 2558172 w 3245936"/>
              <a:gd name="connsiteY2104" fmla="*/ 166425 h 622144"/>
              <a:gd name="connsiteX2105" fmla="*/ 2556334 w 3245936"/>
              <a:gd name="connsiteY2105" fmla="*/ 166549 h 622144"/>
              <a:gd name="connsiteX2106" fmla="*/ 2554933 w 3245936"/>
              <a:gd name="connsiteY2106" fmla="*/ 165863 h 622144"/>
              <a:gd name="connsiteX2107" fmla="*/ 298680 w 3245936"/>
              <a:gd name="connsiteY2107" fmla="*/ 163349 h 622144"/>
              <a:gd name="connsiteX2108" fmla="*/ 193381 w 3245936"/>
              <a:gd name="connsiteY2108" fmla="*/ 277620 h 622144"/>
              <a:gd name="connsiteX2109" fmla="*/ 194200 w 3245936"/>
              <a:gd name="connsiteY2109" fmla="*/ 280687 h 622144"/>
              <a:gd name="connsiteX2110" fmla="*/ 194095 w 3245936"/>
              <a:gd name="connsiteY2110" fmla="*/ 280925 h 622144"/>
              <a:gd name="connsiteX2111" fmla="*/ 317558 w 3245936"/>
              <a:gd name="connsiteY2111" fmla="*/ 334380 h 622144"/>
              <a:gd name="connsiteX2112" fmla="*/ 319768 w 3245936"/>
              <a:gd name="connsiteY2112" fmla="*/ 332694 h 622144"/>
              <a:gd name="connsiteX2113" fmla="*/ 300718 w 3245936"/>
              <a:gd name="connsiteY2113" fmla="*/ 163949 h 622144"/>
              <a:gd name="connsiteX2114" fmla="*/ 299966 w 3245936"/>
              <a:gd name="connsiteY2114" fmla="*/ 163930 h 622144"/>
              <a:gd name="connsiteX2115" fmla="*/ 298680 w 3245936"/>
              <a:gd name="connsiteY2115" fmla="*/ 163349 h 622144"/>
              <a:gd name="connsiteX2116" fmla="*/ 303728 w 3245936"/>
              <a:gd name="connsiteY2116" fmla="*/ 162434 h 622144"/>
              <a:gd name="connsiteX2117" fmla="*/ 301623 w 3245936"/>
              <a:gd name="connsiteY2117" fmla="*/ 163892 h 622144"/>
              <a:gd name="connsiteX2118" fmla="*/ 320664 w 3245936"/>
              <a:gd name="connsiteY2118" fmla="*/ 332646 h 622144"/>
              <a:gd name="connsiteX2119" fmla="*/ 321407 w 3245936"/>
              <a:gd name="connsiteY2119" fmla="*/ 332665 h 622144"/>
              <a:gd name="connsiteX2120" fmla="*/ 321616 w 3245936"/>
              <a:gd name="connsiteY2120" fmla="*/ 332770 h 622144"/>
              <a:gd name="connsiteX2121" fmla="*/ 380547 w 3245936"/>
              <a:gd name="connsiteY2121" fmla="*/ 201239 h 622144"/>
              <a:gd name="connsiteX2122" fmla="*/ 297470 w 3245936"/>
              <a:gd name="connsiteY2122" fmla="*/ 161644 h 622144"/>
              <a:gd name="connsiteX2123" fmla="*/ 176779 w 3245936"/>
              <a:gd name="connsiteY2123" fmla="*/ 190847 h 622144"/>
              <a:gd name="connsiteX2124" fmla="*/ 176750 w 3245936"/>
              <a:gd name="connsiteY2124" fmla="*/ 192114 h 622144"/>
              <a:gd name="connsiteX2125" fmla="*/ 174236 w 3245936"/>
              <a:gd name="connsiteY2125" fmla="*/ 194695 h 622144"/>
              <a:gd name="connsiteX2126" fmla="*/ 190323 w 3245936"/>
              <a:gd name="connsiteY2126" fmla="*/ 276382 h 622144"/>
              <a:gd name="connsiteX2127" fmla="*/ 191514 w 3245936"/>
              <a:gd name="connsiteY2127" fmla="*/ 276420 h 622144"/>
              <a:gd name="connsiteX2128" fmla="*/ 192800 w 3245936"/>
              <a:gd name="connsiteY2128" fmla="*/ 277011 h 622144"/>
              <a:gd name="connsiteX2129" fmla="*/ 298099 w 3245936"/>
              <a:gd name="connsiteY2129" fmla="*/ 162730 h 622144"/>
              <a:gd name="connsiteX2130" fmla="*/ 297470 w 3245936"/>
              <a:gd name="connsiteY2130" fmla="*/ 161644 h 622144"/>
              <a:gd name="connsiteX2131" fmla="*/ 304233 w 3245936"/>
              <a:gd name="connsiteY2131" fmla="*/ 161310 h 622144"/>
              <a:gd name="connsiteX2132" fmla="*/ 304081 w 3245936"/>
              <a:gd name="connsiteY2132" fmla="*/ 161653 h 622144"/>
              <a:gd name="connsiteX2133" fmla="*/ 380900 w 3245936"/>
              <a:gd name="connsiteY2133" fmla="*/ 200449 h 622144"/>
              <a:gd name="connsiteX2134" fmla="*/ 390987 w 3245936"/>
              <a:gd name="connsiteY2134" fmla="*/ 177951 h 622144"/>
              <a:gd name="connsiteX2135" fmla="*/ 389329 w 3245936"/>
              <a:gd name="connsiteY2135" fmla="*/ 174703 h 622144"/>
              <a:gd name="connsiteX2136" fmla="*/ 557493 w 3245936"/>
              <a:gd name="connsiteY2136" fmla="*/ 157158 h 622144"/>
              <a:gd name="connsiteX2137" fmla="*/ 484465 w 3245936"/>
              <a:gd name="connsiteY2137" fmla="*/ 187466 h 622144"/>
              <a:gd name="connsiteX2138" fmla="*/ 479445 w 3245936"/>
              <a:gd name="connsiteY2138" fmla="*/ 193648 h 622144"/>
              <a:gd name="connsiteX2139" fmla="*/ 577372 w 3245936"/>
              <a:gd name="connsiteY2139" fmla="*/ 205925 h 622144"/>
              <a:gd name="connsiteX2140" fmla="*/ 577372 w 3245936"/>
              <a:gd name="connsiteY2140" fmla="*/ 205897 h 622144"/>
              <a:gd name="connsiteX2141" fmla="*/ 579077 w 3245936"/>
              <a:gd name="connsiteY2141" fmla="*/ 203620 h 622144"/>
              <a:gd name="connsiteX2142" fmla="*/ 757375 w 3245936"/>
              <a:gd name="connsiteY2142" fmla="*/ 154671 h 622144"/>
              <a:gd name="connsiteX2143" fmla="*/ 759642 w 3245936"/>
              <a:gd name="connsiteY2143" fmla="*/ 212402 h 622144"/>
              <a:gd name="connsiteX2144" fmla="*/ 760328 w 3245936"/>
              <a:gd name="connsiteY2144" fmla="*/ 212431 h 622144"/>
              <a:gd name="connsiteX2145" fmla="*/ 762957 w 3245936"/>
              <a:gd name="connsiteY2145" fmla="*/ 215060 h 622144"/>
              <a:gd name="connsiteX2146" fmla="*/ 773292 w 3245936"/>
              <a:gd name="connsiteY2146" fmla="*/ 213774 h 622144"/>
              <a:gd name="connsiteX2147" fmla="*/ 757575 w 3245936"/>
              <a:gd name="connsiteY2147" fmla="*/ 154681 h 622144"/>
              <a:gd name="connsiteX2148" fmla="*/ 757375 w 3245936"/>
              <a:gd name="connsiteY2148" fmla="*/ 154671 h 622144"/>
              <a:gd name="connsiteX2149" fmla="*/ 2037135 w 3245936"/>
              <a:gd name="connsiteY2149" fmla="*/ 154519 h 622144"/>
              <a:gd name="connsiteX2150" fmla="*/ 2034773 w 3245936"/>
              <a:gd name="connsiteY2150" fmla="*/ 160768 h 622144"/>
              <a:gd name="connsiteX2151" fmla="*/ 2007265 w 3245936"/>
              <a:gd name="connsiteY2151" fmla="*/ 236682 h 622144"/>
              <a:gd name="connsiteX2152" fmla="*/ 2008713 w 3245936"/>
              <a:gd name="connsiteY2152" fmla="*/ 237853 h 622144"/>
              <a:gd name="connsiteX2153" fmla="*/ 2055833 w 3245936"/>
              <a:gd name="connsiteY2153" fmla="*/ 212355 h 622144"/>
              <a:gd name="connsiteX2154" fmla="*/ 2038593 w 3245936"/>
              <a:gd name="connsiteY2154" fmla="*/ 154567 h 622144"/>
              <a:gd name="connsiteX2155" fmla="*/ 2037154 w 3245936"/>
              <a:gd name="connsiteY2155" fmla="*/ 154538 h 622144"/>
              <a:gd name="connsiteX2156" fmla="*/ 2037135 w 3245936"/>
              <a:gd name="connsiteY2156" fmla="*/ 154519 h 622144"/>
              <a:gd name="connsiteX2157" fmla="*/ 755089 w 3245936"/>
              <a:gd name="connsiteY2157" fmla="*/ 154157 h 622144"/>
              <a:gd name="connsiteX2158" fmla="*/ 726171 w 3245936"/>
              <a:gd name="connsiteY2158" fmla="*/ 192876 h 622144"/>
              <a:gd name="connsiteX2159" fmla="*/ 756851 w 3245936"/>
              <a:gd name="connsiteY2159" fmla="*/ 213593 h 622144"/>
              <a:gd name="connsiteX2160" fmla="*/ 759128 w 3245936"/>
              <a:gd name="connsiteY2160" fmla="*/ 212393 h 622144"/>
              <a:gd name="connsiteX2161" fmla="*/ 756861 w 3245936"/>
              <a:gd name="connsiteY2161" fmla="*/ 154662 h 622144"/>
              <a:gd name="connsiteX2162" fmla="*/ 756175 w 3245936"/>
              <a:gd name="connsiteY2162" fmla="*/ 154643 h 622144"/>
              <a:gd name="connsiteX2163" fmla="*/ 755089 w 3245936"/>
              <a:gd name="connsiteY2163" fmla="*/ 154157 h 622144"/>
              <a:gd name="connsiteX2164" fmla="*/ 2032049 w 3245936"/>
              <a:gd name="connsiteY2164" fmla="*/ 153690 h 622144"/>
              <a:gd name="connsiteX2165" fmla="*/ 1891460 w 3245936"/>
              <a:gd name="connsiteY2165" fmla="*/ 205983 h 622144"/>
              <a:gd name="connsiteX2166" fmla="*/ 1891508 w 3245936"/>
              <a:gd name="connsiteY2166" fmla="*/ 207421 h 622144"/>
              <a:gd name="connsiteX2167" fmla="*/ 1918197 w 3245936"/>
              <a:gd name="connsiteY2167" fmla="*/ 214908 h 622144"/>
              <a:gd name="connsiteX2168" fmla="*/ 759785 w 3245936"/>
              <a:gd name="connsiteY2168" fmla="*/ 153347 h 622144"/>
              <a:gd name="connsiteX2169" fmla="*/ 758204 w 3245936"/>
              <a:gd name="connsiteY2169" fmla="*/ 154452 h 622144"/>
              <a:gd name="connsiteX2170" fmla="*/ 773958 w 3245936"/>
              <a:gd name="connsiteY2170" fmla="*/ 213688 h 622144"/>
              <a:gd name="connsiteX2171" fmla="*/ 847149 w 3245936"/>
              <a:gd name="connsiteY2171" fmla="*/ 204621 h 622144"/>
              <a:gd name="connsiteX2172" fmla="*/ 2035097 w 3245936"/>
              <a:gd name="connsiteY2172" fmla="*/ 153119 h 622144"/>
              <a:gd name="connsiteX2173" fmla="*/ 1919501 w 3245936"/>
              <a:gd name="connsiteY2173" fmla="*/ 215260 h 622144"/>
              <a:gd name="connsiteX2174" fmla="*/ 2002512 w 3245936"/>
              <a:gd name="connsiteY2174" fmla="*/ 238549 h 622144"/>
              <a:gd name="connsiteX2175" fmla="*/ 2005226 w 3245936"/>
              <a:gd name="connsiteY2175" fmla="*/ 236320 h 622144"/>
              <a:gd name="connsiteX2176" fmla="*/ 2036307 w 3245936"/>
              <a:gd name="connsiteY2176" fmla="*/ 154138 h 622144"/>
              <a:gd name="connsiteX2177" fmla="*/ 2035097 w 3245936"/>
              <a:gd name="connsiteY2177" fmla="*/ 153119 h 622144"/>
              <a:gd name="connsiteX2178" fmla="*/ 753794 w 3245936"/>
              <a:gd name="connsiteY2178" fmla="*/ 152652 h 622144"/>
              <a:gd name="connsiteX2179" fmla="*/ 694387 w 3245936"/>
              <a:gd name="connsiteY2179" fmla="*/ 171388 h 622144"/>
              <a:gd name="connsiteX2180" fmla="*/ 725724 w 3245936"/>
              <a:gd name="connsiteY2180" fmla="*/ 192562 h 622144"/>
              <a:gd name="connsiteX2181" fmla="*/ 754661 w 3245936"/>
              <a:gd name="connsiteY2181" fmla="*/ 153814 h 622144"/>
              <a:gd name="connsiteX2182" fmla="*/ 753794 w 3245936"/>
              <a:gd name="connsiteY2182" fmla="*/ 152652 h 622144"/>
              <a:gd name="connsiteX2183" fmla="*/ 760252 w 3245936"/>
              <a:gd name="connsiteY2183" fmla="*/ 152547 h 622144"/>
              <a:gd name="connsiteX2184" fmla="*/ 848653 w 3245936"/>
              <a:gd name="connsiteY2184" fmla="*/ 204440 h 622144"/>
              <a:gd name="connsiteX2185" fmla="*/ 912128 w 3245936"/>
              <a:gd name="connsiteY2185" fmla="*/ 196562 h 622144"/>
              <a:gd name="connsiteX2186" fmla="*/ 912138 w 3245936"/>
              <a:gd name="connsiteY2186" fmla="*/ 196010 h 622144"/>
              <a:gd name="connsiteX2187" fmla="*/ 2041155 w 3245936"/>
              <a:gd name="connsiteY2187" fmla="*/ 152452 h 622144"/>
              <a:gd name="connsiteX2188" fmla="*/ 2039326 w 3245936"/>
              <a:gd name="connsiteY2188" fmla="*/ 154281 h 622144"/>
              <a:gd name="connsiteX2189" fmla="*/ 2056528 w 3245936"/>
              <a:gd name="connsiteY2189" fmla="*/ 211984 h 622144"/>
              <a:gd name="connsiteX2190" fmla="*/ 2115840 w 3245936"/>
              <a:gd name="connsiteY2190" fmla="*/ 179875 h 622144"/>
              <a:gd name="connsiteX2191" fmla="*/ 2115593 w 3245936"/>
              <a:gd name="connsiteY2191" fmla="*/ 177732 h 622144"/>
              <a:gd name="connsiteX2192" fmla="*/ 2115621 w 3245936"/>
              <a:gd name="connsiteY2192" fmla="*/ 177674 h 622144"/>
              <a:gd name="connsiteX2193" fmla="*/ 467406 w 3245936"/>
              <a:gd name="connsiteY2193" fmla="*/ 146737 h 622144"/>
              <a:gd name="connsiteX2194" fmla="*/ 396235 w 3245936"/>
              <a:gd name="connsiteY2194" fmla="*/ 174074 h 622144"/>
              <a:gd name="connsiteX2195" fmla="*/ 396302 w 3245936"/>
              <a:gd name="connsiteY2195" fmla="*/ 175465 h 622144"/>
              <a:gd name="connsiteX2196" fmla="*/ 461424 w 3245936"/>
              <a:gd name="connsiteY2196" fmla="*/ 190514 h 622144"/>
              <a:gd name="connsiteX2197" fmla="*/ 465596 w 3245936"/>
              <a:gd name="connsiteY2197" fmla="*/ 188095 h 622144"/>
              <a:gd name="connsiteX2198" fmla="*/ 467834 w 3245936"/>
              <a:gd name="connsiteY2198" fmla="*/ 189714 h 622144"/>
              <a:gd name="connsiteX2199" fmla="*/ 469406 w 3245936"/>
              <a:gd name="connsiteY2199" fmla="*/ 188952 h 622144"/>
              <a:gd name="connsiteX2200" fmla="*/ 2631609 w 3245936"/>
              <a:gd name="connsiteY2200" fmla="*/ 144270 h 622144"/>
              <a:gd name="connsiteX2201" fmla="*/ 2629314 w 3245936"/>
              <a:gd name="connsiteY2201" fmla="*/ 145289 h 622144"/>
              <a:gd name="connsiteX2202" fmla="*/ 2618903 w 3245936"/>
              <a:gd name="connsiteY2202" fmla="*/ 299080 h 622144"/>
              <a:gd name="connsiteX2203" fmla="*/ 2619046 w 3245936"/>
              <a:gd name="connsiteY2203" fmla="*/ 299080 h 622144"/>
              <a:gd name="connsiteX2204" fmla="*/ 2621351 w 3245936"/>
              <a:gd name="connsiteY2204" fmla="*/ 300890 h 622144"/>
              <a:gd name="connsiteX2205" fmla="*/ 2759226 w 3245936"/>
              <a:gd name="connsiteY2205" fmla="*/ 246426 h 622144"/>
              <a:gd name="connsiteX2206" fmla="*/ 2759149 w 3245936"/>
              <a:gd name="connsiteY2206" fmla="*/ 244711 h 622144"/>
              <a:gd name="connsiteX2207" fmla="*/ 2759607 w 3245936"/>
              <a:gd name="connsiteY2207" fmla="*/ 243721 h 622144"/>
              <a:gd name="connsiteX2208" fmla="*/ 2625866 w 3245936"/>
              <a:gd name="connsiteY2208" fmla="*/ 143032 h 622144"/>
              <a:gd name="connsiteX2209" fmla="*/ 2560620 w 3245936"/>
              <a:gd name="connsiteY2209" fmla="*/ 162320 h 622144"/>
              <a:gd name="connsiteX2210" fmla="*/ 2560639 w 3245936"/>
              <a:gd name="connsiteY2210" fmla="*/ 163873 h 622144"/>
              <a:gd name="connsiteX2211" fmla="*/ 2558943 w 3245936"/>
              <a:gd name="connsiteY2211" fmla="*/ 166130 h 622144"/>
              <a:gd name="connsiteX2212" fmla="*/ 2617217 w 3245936"/>
              <a:gd name="connsiteY2212" fmla="*/ 299204 h 622144"/>
              <a:gd name="connsiteX2213" fmla="*/ 2618055 w 3245936"/>
              <a:gd name="connsiteY2213" fmla="*/ 299061 h 622144"/>
              <a:gd name="connsiteX2214" fmla="*/ 2628485 w 3245936"/>
              <a:gd name="connsiteY2214" fmla="*/ 145270 h 622144"/>
              <a:gd name="connsiteX2215" fmla="*/ 2628333 w 3245936"/>
              <a:gd name="connsiteY2215" fmla="*/ 145270 h 622144"/>
              <a:gd name="connsiteX2216" fmla="*/ 2625866 w 3245936"/>
              <a:gd name="connsiteY2216" fmla="*/ 143032 h 622144"/>
              <a:gd name="connsiteX2217" fmla="*/ 630531 w 3245936"/>
              <a:gd name="connsiteY2217" fmla="*/ 130078 h 622144"/>
              <a:gd name="connsiteX2218" fmla="*/ 627559 w 3245936"/>
              <a:gd name="connsiteY2218" fmla="*/ 130783 h 622144"/>
              <a:gd name="connsiteX2219" fmla="*/ 626835 w 3245936"/>
              <a:gd name="connsiteY2219" fmla="*/ 130440 h 622144"/>
              <a:gd name="connsiteX2220" fmla="*/ 582944 w 3245936"/>
              <a:gd name="connsiteY2220" fmla="*/ 203820 h 622144"/>
              <a:gd name="connsiteX2221" fmla="*/ 584039 w 3245936"/>
              <a:gd name="connsiteY2221" fmla="*/ 205221 h 622144"/>
              <a:gd name="connsiteX2222" fmla="*/ 674927 w 3245936"/>
              <a:gd name="connsiteY2222" fmla="*/ 176550 h 622144"/>
              <a:gd name="connsiteX2223" fmla="*/ 631093 w 3245936"/>
              <a:gd name="connsiteY2223" fmla="*/ 129640 h 622144"/>
              <a:gd name="connsiteX2224" fmla="*/ 675679 w 3245936"/>
              <a:gd name="connsiteY2224" fmla="*/ 176312 h 622144"/>
              <a:gd name="connsiteX2225" fmla="*/ 692396 w 3245936"/>
              <a:gd name="connsiteY2225" fmla="*/ 171045 h 622144"/>
              <a:gd name="connsiteX2226" fmla="*/ 625273 w 3245936"/>
              <a:gd name="connsiteY2226" fmla="*/ 129040 h 622144"/>
              <a:gd name="connsiteX2227" fmla="*/ 558074 w 3245936"/>
              <a:gd name="connsiteY2227" fmla="*/ 156919 h 622144"/>
              <a:gd name="connsiteX2228" fmla="*/ 579667 w 3245936"/>
              <a:gd name="connsiteY2228" fmla="*/ 203411 h 622144"/>
              <a:gd name="connsiteX2229" fmla="*/ 581658 w 3245936"/>
              <a:gd name="connsiteY2229" fmla="*/ 203220 h 622144"/>
              <a:gd name="connsiteX2230" fmla="*/ 582392 w 3245936"/>
              <a:gd name="connsiteY2230" fmla="*/ 203573 h 622144"/>
              <a:gd name="connsiteX2231" fmla="*/ 626273 w 3245936"/>
              <a:gd name="connsiteY2231" fmla="*/ 130183 h 622144"/>
              <a:gd name="connsiteX2232" fmla="*/ 625273 w 3245936"/>
              <a:gd name="connsiteY2232" fmla="*/ 129040 h 622144"/>
              <a:gd name="connsiteX2233" fmla="*/ 631769 w 3245936"/>
              <a:gd name="connsiteY2233" fmla="*/ 128297 h 622144"/>
              <a:gd name="connsiteX2234" fmla="*/ 631493 w 3245936"/>
              <a:gd name="connsiteY2234" fmla="*/ 128897 h 622144"/>
              <a:gd name="connsiteX2235" fmla="*/ 693415 w 3245936"/>
              <a:gd name="connsiteY2235" fmla="*/ 170731 h 622144"/>
              <a:gd name="connsiteX2236" fmla="*/ 753470 w 3245936"/>
              <a:gd name="connsiteY2236" fmla="*/ 151785 h 622144"/>
              <a:gd name="connsiteX2237" fmla="*/ 753489 w 3245936"/>
              <a:gd name="connsiteY2237" fmla="*/ 150890 h 622144"/>
              <a:gd name="connsiteX2238" fmla="*/ 533119 w 3245936"/>
              <a:gd name="connsiteY2238" fmla="*/ 126173 h 622144"/>
              <a:gd name="connsiteX2239" fmla="*/ 472978 w 3245936"/>
              <a:gd name="connsiteY2239" fmla="*/ 190495 h 622144"/>
              <a:gd name="connsiteX2240" fmla="*/ 473083 w 3245936"/>
              <a:gd name="connsiteY2240" fmla="*/ 190666 h 622144"/>
              <a:gd name="connsiteX2241" fmla="*/ 473416 w 3245936"/>
              <a:gd name="connsiteY2241" fmla="*/ 191095 h 622144"/>
              <a:gd name="connsiteX2242" fmla="*/ 484075 w 3245936"/>
              <a:gd name="connsiteY2242" fmla="*/ 186675 h 622144"/>
              <a:gd name="connsiteX2243" fmla="*/ 537986 w 3245936"/>
              <a:gd name="connsiteY2243" fmla="*/ 121458 h 622144"/>
              <a:gd name="connsiteX2244" fmla="*/ 485637 w 3245936"/>
              <a:gd name="connsiteY2244" fmla="*/ 186018 h 622144"/>
              <a:gd name="connsiteX2245" fmla="*/ 557131 w 3245936"/>
              <a:gd name="connsiteY2245" fmla="*/ 156357 h 622144"/>
              <a:gd name="connsiteX2246" fmla="*/ 541063 w 3245936"/>
              <a:gd name="connsiteY2246" fmla="*/ 121782 h 622144"/>
              <a:gd name="connsiteX2247" fmla="*/ 539072 w 3245936"/>
              <a:gd name="connsiteY2247" fmla="*/ 121953 h 622144"/>
              <a:gd name="connsiteX2248" fmla="*/ 537986 w 3245936"/>
              <a:gd name="connsiteY2248" fmla="*/ 121458 h 622144"/>
              <a:gd name="connsiteX2249" fmla="*/ 536757 w 3245936"/>
              <a:gd name="connsiteY2249" fmla="*/ 120124 h 622144"/>
              <a:gd name="connsiteX2250" fmla="*/ 468292 w 3245936"/>
              <a:gd name="connsiteY2250" fmla="*/ 146423 h 622144"/>
              <a:gd name="connsiteX2251" fmla="*/ 470301 w 3245936"/>
              <a:gd name="connsiteY2251" fmla="*/ 188971 h 622144"/>
              <a:gd name="connsiteX2252" fmla="*/ 470825 w 3245936"/>
              <a:gd name="connsiteY2252" fmla="*/ 188990 h 622144"/>
              <a:gd name="connsiteX2253" fmla="*/ 472540 w 3245936"/>
              <a:gd name="connsiteY2253" fmla="*/ 190028 h 622144"/>
              <a:gd name="connsiteX2254" fmla="*/ 537253 w 3245936"/>
              <a:gd name="connsiteY2254" fmla="*/ 120801 h 622144"/>
              <a:gd name="connsiteX2255" fmla="*/ 536757 w 3245936"/>
              <a:gd name="connsiteY2255" fmla="*/ 120124 h 622144"/>
              <a:gd name="connsiteX2256" fmla="*/ 543349 w 3245936"/>
              <a:gd name="connsiteY2256" fmla="*/ 119124 h 622144"/>
              <a:gd name="connsiteX2257" fmla="*/ 543349 w 3245936"/>
              <a:gd name="connsiteY2257" fmla="*/ 119286 h 622144"/>
              <a:gd name="connsiteX2258" fmla="*/ 541634 w 3245936"/>
              <a:gd name="connsiteY2258" fmla="*/ 121563 h 622144"/>
              <a:gd name="connsiteX2259" fmla="*/ 557703 w 3245936"/>
              <a:gd name="connsiteY2259" fmla="*/ 156129 h 622144"/>
              <a:gd name="connsiteX2260" fmla="*/ 624959 w 3245936"/>
              <a:gd name="connsiteY2260" fmla="*/ 128221 h 622144"/>
              <a:gd name="connsiteX2261" fmla="*/ 624844 w 3245936"/>
              <a:gd name="connsiteY2261" fmla="*/ 127239 h 622144"/>
              <a:gd name="connsiteX2262" fmla="*/ 2425517 w 3245936"/>
              <a:gd name="connsiteY2262" fmla="*/ 101322 h 622144"/>
              <a:gd name="connsiteX2263" fmla="*/ 2370758 w 3245936"/>
              <a:gd name="connsiteY2263" fmla="*/ 241921 h 622144"/>
              <a:gd name="connsiteX2264" fmla="*/ 2372596 w 3245936"/>
              <a:gd name="connsiteY2264" fmla="*/ 245292 h 622144"/>
              <a:gd name="connsiteX2265" fmla="*/ 2458283 w 3245936"/>
              <a:gd name="connsiteY2265" fmla="*/ 259685 h 622144"/>
              <a:gd name="connsiteX2266" fmla="*/ 2460569 w 3245936"/>
              <a:gd name="connsiteY2266" fmla="*/ 257275 h 622144"/>
              <a:gd name="connsiteX2267" fmla="*/ 2426727 w 3245936"/>
              <a:gd name="connsiteY2267" fmla="*/ 101389 h 622144"/>
              <a:gd name="connsiteX2268" fmla="*/ 2425603 w 3245936"/>
              <a:gd name="connsiteY2268" fmla="*/ 101360 h 622144"/>
              <a:gd name="connsiteX2269" fmla="*/ 2425517 w 3245936"/>
              <a:gd name="connsiteY2269" fmla="*/ 101322 h 622144"/>
              <a:gd name="connsiteX2270" fmla="*/ 2423403 w 3245936"/>
              <a:gd name="connsiteY2270" fmla="*/ 99817 h 622144"/>
              <a:gd name="connsiteX2271" fmla="*/ 2278718 w 3245936"/>
              <a:gd name="connsiteY2271" fmla="*/ 169788 h 622144"/>
              <a:gd name="connsiteX2272" fmla="*/ 2278880 w 3245936"/>
              <a:gd name="connsiteY2272" fmla="*/ 171712 h 622144"/>
              <a:gd name="connsiteX2273" fmla="*/ 2278375 w 3245936"/>
              <a:gd name="connsiteY2273" fmla="*/ 172817 h 622144"/>
              <a:gd name="connsiteX2274" fmla="*/ 2366567 w 3245936"/>
              <a:gd name="connsiteY2274" fmla="*/ 242587 h 622144"/>
              <a:gd name="connsiteX2275" fmla="*/ 2369891 w 3245936"/>
              <a:gd name="connsiteY2275" fmla="*/ 241549 h 622144"/>
              <a:gd name="connsiteX2276" fmla="*/ 2369986 w 3245936"/>
              <a:gd name="connsiteY2276" fmla="*/ 241587 h 622144"/>
              <a:gd name="connsiteX2277" fmla="*/ 2424746 w 3245936"/>
              <a:gd name="connsiteY2277" fmla="*/ 100979 h 622144"/>
              <a:gd name="connsiteX2278" fmla="*/ 2423403 w 3245936"/>
              <a:gd name="connsiteY2278" fmla="*/ 99817 h 622144"/>
              <a:gd name="connsiteX2279" fmla="*/ 2429365 w 3245936"/>
              <a:gd name="connsiteY2279" fmla="*/ 99808 h 622144"/>
              <a:gd name="connsiteX2280" fmla="*/ 2427555 w 3245936"/>
              <a:gd name="connsiteY2280" fmla="*/ 101198 h 622144"/>
              <a:gd name="connsiteX2281" fmla="*/ 2461398 w 3245936"/>
              <a:gd name="connsiteY2281" fmla="*/ 257075 h 622144"/>
              <a:gd name="connsiteX2282" fmla="*/ 2462531 w 3245936"/>
              <a:gd name="connsiteY2282" fmla="*/ 257103 h 622144"/>
              <a:gd name="connsiteX2283" fmla="*/ 2463922 w 3245936"/>
              <a:gd name="connsiteY2283" fmla="*/ 257799 h 622144"/>
              <a:gd name="connsiteX2284" fmla="*/ 2554428 w 3245936"/>
              <a:gd name="connsiteY2284" fmla="*/ 165292 h 622144"/>
              <a:gd name="connsiteX2285" fmla="*/ 2553647 w 3245936"/>
              <a:gd name="connsiteY2285" fmla="*/ 162263 h 622144"/>
              <a:gd name="connsiteX2286" fmla="*/ 2553828 w 3245936"/>
              <a:gd name="connsiteY2286" fmla="*/ 161872 h 622144"/>
              <a:gd name="connsiteX2287" fmla="*/ 2145130 w 3245936"/>
              <a:gd name="connsiteY2287" fmla="*/ 92769 h 622144"/>
              <a:gd name="connsiteX2288" fmla="*/ 2141710 w 3245936"/>
              <a:gd name="connsiteY2288" fmla="*/ 94083 h 622144"/>
              <a:gd name="connsiteX2289" fmla="*/ 2120269 w 3245936"/>
              <a:gd name="connsiteY2289" fmla="*/ 175236 h 622144"/>
              <a:gd name="connsiteX2290" fmla="*/ 2122613 w 3245936"/>
              <a:gd name="connsiteY2290" fmla="*/ 177951 h 622144"/>
              <a:gd name="connsiteX2291" fmla="*/ 2271908 w 3245936"/>
              <a:gd name="connsiteY2291" fmla="*/ 170655 h 622144"/>
              <a:gd name="connsiteX2292" fmla="*/ 2271917 w 3245936"/>
              <a:gd name="connsiteY2292" fmla="*/ 170093 h 622144"/>
              <a:gd name="connsiteX2293" fmla="*/ 2272212 w 3245936"/>
              <a:gd name="connsiteY2293" fmla="*/ 169454 h 622144"/>
              <a:gd name="connsiteX2294" fmla="*/ 2139453 w 3245936"/>
              <a:gd name="connsiteY2294" fmla="*/ 92664 h 622144"/>
              <a:gd name="connsiteX2295" fmla="*/ 2041174 w 3245936"/>
              <a:gd name="connsiteY2295" fmla="*/ 149595 h 622144"/>
              <a:gd name="connsiteX2296" fmla="*/ 2041450 w 3245936"/>
              <a:gd name="connsiteY2296" fmla="*/ 151852 h 622144"/>
              <a:gd name="connsiteX2297" fmla="*/ 2041431 w 3245936"/>
              <a:gd name="connsiteY2297" fmla="*/ 151909 h 622144"/>
              <a:gd name="connsiteX2298" fmla="*/ 2115888 w 3245936"/>
              <a:gd name="connsiteY2298" fmla="*/ 177141 h 622144"/>
              <a:gd name="connsiteX2299" fmla="*/ 2119698 w 3245936"/>
              <a:gd name="connsiteY2299" fmla="*/ 175046 h 622144"/>
              <a:gd name="connsiteX2300" fmla="*/ 2141139 w 3245936"/>
              <a:gd name="connsiteY2300" fmla="*/ 93893 h 622144"/>
              <a:gd name="connsiteX2301" fmla="*/ 2139453 w 3245936"/>
              <a:gd name="connsiteY2301" fmla="*/ 92664 h 622144"/>
              <a:gd name="connsiteX2302" fmla="*/ 308500 w 3245936"/>
              <a:gd name="connsiteY2302" fmla="*/ 84901 h 622144"/>
              <a:gd name="connsiteX2303" fmla="*/ 306424 w 3245936"/>
              <a:gd name="connsiteY2303" fmla="*/ 85587 h 622144"/>
              <a:gd name="connsiteX2304" fmla="*/ 301318 w 3245936"/>
              <a:gd name="connsiteY2304" fmla="*/ 156967 h 622144"/>
              <a:gd name="connsiteX2305" fmla="*/ 301585 w 3245936"/>
              <a:gd name="connsiteY2305" fmla="*/ 156976 h 622144"/>
              <a:gd name="connsiteX2306" fmla="*/ 304281 w 3245936"/>
              <a:gd name="connsiteY2306" fmla="*/ 160701 h 622144"/>
              <a:gd name="connsiteX2307" fmla="*/ 389367 w 3245936"/>
              <a:gd name="connsiteY2307" fmla="*/ 174093 h 622144"/>
              <a:gd name="connsiteX2308" fmla="*/ 390168 w 3245936"/>
              <a:gd name="connsiteY2308" fmla="*/ 172626 h 622144"/>
              <a:gd name="connsiteX2309" fmla="*/ 303966 w 3245936"/>
              <a:gd name="connsiteY2309" fmla="*/ 84644 h 622144"/>
              <a:gd name="connsiteX2310" fmla="*/ 176284 w 3245936"/>
              <a:gd name="connsiteY2310" fmla="*/ 189409 h 622144"/>
              <a:gd name="connsiteX2311" fmla="*/ 176560 w 3245936"/>
              <a:gd name="connsiteY2311" fmla="*/ 190124 h 622144"/>
              <a:gd name="connsiteX2312" fmla="*/ 297261 w 3245936"/>
              <a:gd name="connsiteY2312" fmla="*/ 160929 h 622144"/>
              <a:gd name="connsiteX2313" fmla="*/ 297289 w 3245936"/>
              <a:gd name="connsiteY2313" fmla="*/ 159663 h 622144"/>
              <a:gd name="connsiteX2314" fmla="*/ 300737 w 3245936"/>
              <a:gd name="connsiteY2314" fmla="*/ 156957 h 622144"/>
              <a:gd name="connsiteX2315" fmla="*/ 305843 w 3245936"/>
              <a:gd name="connsiteY2315" fmla="*/ 85577 h 622144"/>
              <a:gd name="connsiteX2316" fmla="*/ 305567 w 3245936"/>
              <a:gd name="connsiteY2316" fmla="*/ 85568 h 622144"/>
              <a:gd name="connsiteX2317" fmla="*/ 303966 w 3245936"/>
              <a:gd name="connsiteY2317" fmla="*/ 84644 h 622144"/>
              <a:gd name="connsiteX2318" fmla="*/ 460776 w 3245936"/>
              <a:gd name="connsiteY2318" fmla="*/ 22169 h 622144"/>
              <a:gd name="connsiteX2319" fmla="*/ 394625 w 3245936"/>
              <a:gd name="connsiteY2319" fmla="*/ 171921 h 622144"/>
              <a:gd name="connsiteX2320" fmla="*/ 395940 w 3245936"/>
              <a:gd name="connsiteY2320" fmla="*/ 173293 h 622144"/>
              <a:gd name="connsiteX2321" fmla="*/ 467368 w 3245936"/>
              <a:gd name="connsiteY2321" fmla="*/ 145861 h 622144"/>
              <a:gd name="connsiteX2322" fmla="*/ 461519 w 3245936"/>
              <a:gd name="connsiteY2322" fmla="*/ 22283 h 622144"/>
              <a:gd name="connsiteX2323" fmla="*/ 460995 w 3245936"/>
              <a:gd name="connsiteY2323" fmla="*/ 22274 h 622144"/>
              <a:gd name="connsiteX2324" fmla="*/ 460776 w 3245936"/>
              <a:gd name="connsiteY2324" fmla="*/ 22169 h 622144"/>
              <a:gd name="connsiteX2325" fmla="*/ 463710 w 3245936"/>
              <a:gd name="connsiteY2325" fmla="*/ 21817 h 622144"/>
              <a:gd name="connsiteX2326" fmla="*/ 462415 w 3245936"/>
              <a:gd name="connsiteY2326" fmla="*/ 22322 h 622144"/>
              <a:gd name="connsiteX2327" fmla="*/ 468244 w 3245936"/>
              <a:gd name="connsiteY2327" fmla="*/ 145537 h 622144"/>
              <a:gd name="connsiteX2328" fmla="*/ 536453 w 3245936"/>
              <a:gd name="connsiteY2328" fmla="*/ 119343 h 622144"/>
              <a:gd name="connsiteX2329" fmla="*/ 536395 w 3245936"/>
              <a:gd name="connsiteY2329" fmla="*/ 117667 h 622144"/>
              <a:gd name="connsiteX2330" fmla="*/ 537434 w 3245936"/>
              <a:gd name="connsiteY2330" fmla="*/ 115952 h 622144"/>
              <a:gd name="connsiteX2331" fmla="*/ 458709 w 3245936"/>
              <a:gd name="connsiteY2331" fmla="*/ 20531 h 622144"/>
              <a:gd name="connsiteX2332" fmla="*/ 309777 w 3245936"/>
              <a:gd name="connsiteY2332" fmla="*/ 81167 h 622144"/>
              <a:gd name="connsiteX2333" fmla="*/ 309853 w 3245936"/>
              <a:gd name="connsiteY2333" fmla="*/ 82891 h 622144"/>
              <a:gd name="connsiteX2334" fmla="*/ 309024 w 3245936"/>
              <a:gd name="connsiteY2334" fmla="*/ 84406 h 622144"/>
              <a:gd name="connsiteX2335" fmla="*/ 390691 w 3245936"/>
              <a:gd name="connsiteY2335" fmla="*/ 172131 h 622144"/>
              <a:gd name="connsiteX2336" fmla="*/ 393625 w 3245936"/>
              <a:gd name="connsiteY2336" fmla="*/ 171464 h 622144"/>
              <a:gd name="connsiteX2337" fmla="*/ 393835 w 3245936"/>
              <a:gd name="connsiteY2337" fmla="*/ 171559 h 622144"/>
              <a:gd name="connsiteX2338" fmla="*/ 459986 w 3245936"/>
              <a:gd name="connsiteY2338" fmla="*/ 21817 h 622144"/>
              <a:gd name="connsiteX2339" fmla="*/ 458709 w 3245936"/>
              <a:gd name="connsiteY2339" fmla="*/ 20531 h 622144"/>
              <a:gd name="connsiteX2340" fmla="*/ 649895 w 3245936"/>
              <a:gd name="connsiteY2340" fmla="*/ 6653 h 622144"/>
              <a:gd name="connsiteX2341" fmla="*/ 647990 w 3245936"/>
              <a:gd name="connsiteY2341" fmla="*/ 7053 h 622144"/>
              <a:gd name="connsiteX2342" fmla="*/ 629274 w 3245936"/>
              <a:gd name="connsiteY2342" fmla="*/ 123849 h 622144"/>
              <a:gd name="connsiteX2343" fmla="*/ 631855 w 3245936"/>
              <a:gd name="connsiteY2343" fmla="*/ 127554 h 622144"/>
              <a:gd name="connsiteX2344" fmla="*/ 753594 w 3245936"/>
              <a:gd name="connsiteY2344" fmla="*/ 150157 h 622144"/>
              <a:gd name="connsiteX2345" fmla="*/ 754546 w 3245936"/>
              <a:gd name="connsiteY2345" fmla="*/ 148614 h 622144"/>
              <a:gd name="connsiteX2346" fmla="*/ 646066 w 3245936"/>
              <a:gd name="connsiteY2346" fmla="*/ 6434 h 622144"/>
              <a:gd name="connsiteX2347" fmla="*/ 542577 w 3245936"/>
              <a:gd name="connsiteY2347" fmla="*/ 116229 h 622144"/>
              <a:gd name="connsiteX2348" fmla="*/ 543377 w 3245936"/>
              <a:gd name="connsiteY2348" fmla="*/ 118524 h 622144"/>
              <a:gd name="connsiteX2349" fmla="*/ 624873 w 3245936"/>
              <a:gd name="connsiteY2349" fmla="*/ 126639 h 622144"/>
              <a:gd name="connsiteX2350" fmla="*/ 624873 w 3245936"/>
              <a:gd name="connsiteY2350" fmla="*/ 126487 h 622144"/>
              <a:gd name="connsiteX2351" fmla="*/ 628550 w 3245936"/>
              <a:gd name="connsiteY2351" fmla="*/ 123791 h 622144"/>
              <a:gd name="connsiteX2352" fmla="*/ 647266 w 3245936"/>
              <a:gd name="connsiteY2352" fmla="*/ 6996 h 622144"/>
              <a:gd name="connsiteX2353" fmla="*/ 646066 w 3245936"/>
              <a:gd name="connsiteY2353" fmla="*/ 6434 h 622144"/>
              <a:gd name="connsiteX2354" fmla="*/ 644704 w 3245936"/>
              <a:gd name="connsiteY2354" fmla="*/ 4310 h 622144"/>
              <a:gd name="connsiteX2355" fmla="*/ 465291 w 3245936"/>
              <a:gd name="connsiteY2355" fmla="*/ 18978 h 622144"/>
              <a:gd name="connsiteX2356" fmla="*/ 465272 w 3245936"/>
              <a:gd name="connsiteY2356" fmla="*/ 19597 h 622144"/>
              <a:gd name="connsiteX2357" fmla="*/ 464234 w 3245936"/>
              <a:gd name="connsiteY2357" fmla="*/ 21321 h 622144"/>
              <a:gd name="connsiteX2358" fmla="*/ 537967 w 3245936"/>
              <a:gd name="connsiteY2358" fmla="*/ 115457 h 622144"/>
              <a:gd name="connsiteX2359" fmla="*/ 540672 w 3245936"/>
              <a:gd name="connsiteY2359" fmla="*/ 115000 h 622144"/>
              <a:gd name="connsiteX2360" fmla="*/ 541996 w 3245936"/>
              <a:gd name="connsiteY2360" fmla="*/ 115609 h 622144"/>
              <a:gd name="connsiteX2361" fmla="*/ 645485 w 3245936"/>
              <a:gd name="connsiteY2361" fmla="*/ 5805 h 622144"/>
              <a:gd name="connsiteX2362" fmla="*/ 644704 w 3245936"/>
              <a:gd name="connsiteY2362" fmla="*/ 4310 h 622144"/>
              <a:gd name="connsiteX2363" fmla="*/ 649028 w 3245936"/>
              <a:gd name="connsiteY2363" fmla="*/ 90 h 622144"/>
              <a:gd name="connsiteX2364" fmla="*/ 651705 w 3245936"/>
              <a:gd name="connsiteY2364" fmla="*/ 4376 h 622144"/>
              <a:gd name="connsiteX2365" fmla="*/ 650657 w 3245936"/>
              <a:gd name="connsiteY2365" fmla="*/ 6101 h 622144"/>
              <a:gd name="connsiteX2366" fmla="*/ 755299 w 3245936"/>
              <a:gd name="connsiteY2366" fmla="*/ 148071 h 622144"/>
              <a:gd name="connsiteX2367" fmla="*/ 757813 w 3245936"/>
              <a:gd name="connsiteY2367" fmla="*/ 147690 h 622144"/>
              <a:gd name="connsiteX2368" fmla="*/ 760500 w 3245936"/>
              <a:gd name="connsiteY2368" fmla="*/ 151709 h 622144"/>
              <a:gd name="connsiteX2369" fmla="*/ 912433 w 3245936"/>
              <a:gd name="connsiteY2369" fmla="*/ 195181 h 622144"/>
              <a:gd name="connsiteX2370" fmla="*/ 916462 w 3245936"/>
              <a:gd name="connsiteY2370" fmla="*/ 193067 h 622144"/>
              <a:gd name="connsiteX2371" fmla="*/ 919138 w 3245936"/>
              <a:gd name="connsiteY2371" fmla="*/ 197353 h 622144"/>
              <a:gd name="connsiteX2372" fmla="*/ 919034 w 3245936"/>
              <a:gd name="connsiteY2372" fmla="*/ 197572 h 622144"/>
              <a:gd name="connsiteX2373" fmla="*/ 1034801 w 3245936"/>
              <a:gd name="connsiteY2373" fmla="*/ 246407 h 622144"/>
              <a:gd name="connsiteX2374" fmla="*/ 1038677 w 3245936"/>
              <a:gd name="connsiteY2374" fmla="*/ 244616 h 622144"/>
              <a:gd name="connsiteX2375" fmla="*/ 1040992 w 3245936"/>
              <a:gd name="connsiteY2375" fmla="*/ 246435 h 622144"/>
              <a:gd name="connsiteX2376" fmla="*/ 1134537 w 3245936"/>
              <a:gd name="connsiteY2376" fmla="*/ 207088 h 622144"/>
              <a:gd name="connsiteX2377" fmla="*/ 1134403 w 3245936"/>
              <a:gd name="connsiteY2377" fmla="*/ 205240 h 622144"/>
              <a:gd name="connsiteX2378" fmla="*/ 1138690 w 3245936"/>
              <a:gd name="connsiteY2378" fmla="*/ 202563 h 622144"/>
              <a:gd name="connsiteX2379" fmla="*/ 1141366 w 3245936"/>
              <a:gd name="connsiteY2379" fmla="*/ 206849 h 622144"/>
              <a:gd name="connsiteX2380" fmla="*/ 1141319 w 3245936"/>
              <a:gd name="connsiteY2380" fmla="*/ 206954 h 622144"/>
              <a:gd name="connsiteX2381" fmla="*/ 1271354 w 3245936"/>
              <a:gd name="connsiteY2381" fmla="*/ 257380 h 622144"/>
              <a:gd name="connsiteX2382" fmla="*/ 1275269 w 3245936"/>
              <a:gd name="connsiteY2382" fmla="*/ 255532 h 622144"/>
              <a:gd name="connsiteX2383" fmla="*/ 1277888 w 3245936"/>
              <a:gd name="connsiteY2383" fmla="*/ 258141 h 622144"/>
              <a:gd name="connsiteX2384" fmla="*/ 1403637 w 3245936"/>
              <a:gd name="connsiteY2384" fmla="*/ 240206 h 622144"/>
              <a:gd name="connsiteX2385" fmla="*/ 1403656 w 3245936"/>
              <a:gd name="connsiteY2385" fmla="*/ 239273 h 622144"/>
              <a:gd name="connsiteX2386" fmla="*/ 1407942 w 3245936"/>
              <a:gd name="connsiteY2386" fmla="*/ 236605 h 622144"/>
              <a:gd name="connsiteX2387" fmla="*/ 1410619 w 3245936"/>
              <a:gd name="connsiteY2387" fmla="*/ 240882 h 622144"/>
              <a:gd name="connsiteX2388" fmla="*/ 1410295 w 3245936"/>
              <a:gd name="connsiteY2388" fmla="*/ 241606 h 622144"/>
              <a:gd name="connsiteX2389" fmla="*/ 1491343 w 3245936"/>
              <a:gd name="connsiteY2389" fmla="*/ 290165 h 622144"/>
              <a:gd name="connsiteX2390" fmla="*/ 1495039 w 3245936"/>
              <a:gd name="connsiteY2390" fmla="*/ 288783 h 622144"/>
              <a:gd name="connsiteX2391" fmla="*/ 1497754 w 3245936"/>
              <a:gd name="connsiteY2391" fmla="*/ 291765 h 622144"/>
              <a:gd name="connsiteX2392" fmla="*/ 1563637 w 3245936"/>
              <a:gd name="connsiteY2392" fmla="*/ 290835 h 622144"/>
              <a:gd name="connsiteX2393" fmla="*/ 1696331 w 3245936"/>
              <a:gd name="connsiteY2393" fmla="*/ 240035 h 622144"/>
              <a:gd name="connsiteX2394" fmla="*/ 1696283 w 3245936"/>
              <a:gd name="connsiteY2394" fmla="*/ 238368 h 622144"/>
              <a:gd name="connsiteX2395" fmla="*/ 1700560 w 3245936"/>
              <a:gd name="connsiteY2395" fmla="*/ 235691 h 622144"/>
              <a:gd name="connsiteX2396" fmla="*/ 1703275 w 3245936"/>
              <a:gd name="connsiteY2396" fmla="*/ 238720 h 622144"/>
              <a:gd name="connsiteX2397" fmla="*/ 1850655 w 3245936"/>
              <a:gd name="connsiteY2397" fmla="*/ 238387 h 622144"/>
              <a:gd name="connsiteX2398" fmla="*/ 1885088 w 3245936"/>
              <a:gd name="connsiteY2398" fmla="*/ 208840 h 622144"/>
              <a:gd name="connsiteX2399" fmla="*/ 1884535 w 3245936"/>
              <a:gd name="connsiteY2399" fmla="*/ 206030 h 622144"/>
              <a:gd name="connsiteX2400" fmla="*/ 1888812 w 3245936"/>
              <a:gd name="connsiteY2400" fmla="*/ 203344 h 622144"/>
              <a:gd name="connsiteX2401" fmla="*/ 1891155 w 3245936"/>
              <a:gd name="connsiteY2401" fmla="*/ 205211 h 622144"/>
              <a:gd name="connsiteX2402" fmla="*/ 2034516 w 3245936"/>
              <a:gd name="connsiteY2402" fmla="*/ 151890 h 622144"/>
              <a:gd name="connsiteX2403" fmla="*/ 2034468 w 3245936"/>
              <a:gd name="connsiteY2403" fmla="*/ 150261 h 622144"/>
              <a:gd name="connsiteX2404" fmla="*/ 2038754 w 3245936"/>
              <a:gd name="connsiteY2404" fmla="*/ 147575 h 622144"/>
              <a:gd name="connsiteX2405" fmla="*/ 2040812 w 3245936"/>
              <a:gd name="connsiteY2405" fmla="*/ 148976 h 622144"/>
              <a:gd name="connsiteX2406" fmla="*/ 2139100 w 3245936"/>
              <a:gd name="connsiteY2406" fmla="*/ 92035 h 622144"/>
              <a:gd name="connsiteX2407" fmla="*/ 2138824 w 3245936"/>
              <a:gd name="connsiteY2407" fmla="*/ 89778 h 622144"/>
              <a:gd name="connsiteX2408" fmla="*/ 2143101 w 3245936"/>
              <a:gd name="connsiteY2408" fmla="*/ 87101 h 622144"/>
              <a:gd name="connsiteX2409" fmla="*/ 2145777 w 3245936"/>
              <a:gd name="connsiteY2409" fmla="*/ 91397 h 622144"/>
              <a:gd name="connsiteX2410" fmla="*/ 2145501 w 3245936"/>
              <a:gd name="connsiteY2410" fmla="*/ 92026 h 622144"/>
              <a:gd name="connsiteX2411" fmla="*/ 2272574 w 3245936"/>
              <a:gd name="connsiteY2411" fmla="*/ 168711 h 622144"/>
              <a:gd name="connsiteX2412" fmla="*/ 2276203 w 3245936"/>
              <a:gd name="connsiteY2412" fmla="*/ 167406 h 622144"/>
              <a:gd name="connsiteX2413" fmla="*/ 2278385 w 3245936"/>
              <a:gd name="connsiteY2413" fmla="*/ 168969 h 622144"/>
              <a:gd name="connsiteX2414" fmla="*/ 2423060 w 3245936"/>
              <a:gd name="connsiteY2414" fmla="*/ 98998 h 622144"/>
              <a:gd name="connsiteX2415" fmla="*/ 2422898 w 3245936"/>
              <a:gd name="connsiteY2415" fmla="*/ 97074 h 622144"/>
              <a:gd name="connsiteX2416" fmla="*/ 2427175 w 3245936"/>
              <a:gd name="connsiteY2416" fmla="*/ 94397 h 622144"/>
              <a:gd name="connsiteX2417" fmla="*/ 2429851 w 3245936"/>
              <a:gd name="connsiteY2417" fmla="*/ 98684 h 622144"/>
              <a:gd name="connsiteX2418" fmla="*/ 2429670 w 3245936"/>
              <a:gd name="connsiteY2418" fmla="*/ 99084 h 622144"/>
              <a:gd name="connsiteX2419" fmla="*/ 2554143 w 3245936"/>
              <a:gd name="connsiteY2419" fmla="*/ 161149 h 622144"/>
              <a:gd name="connsiteX2420" fmla="*/ 2557915 w 3245936"/>
              <a:gd name="connsiteY2420" fmla="*/ 159586 h 622144"/>
              <a:gd name="connsiteX2421" fmla="*/ 2560391 w 3245936"/>
              <a:gd name="connsiteY2421" fmla="*/ 161815 h 622144"/>
              <a:gd name="connsiteX2422" fmla="*/ 2625628 w 3245936"/>
              <a:gd name="connsiteY2422" fmla="*/ 142527 h 622144"/>
              <a:gd name="connsiteX2423" fmla="*/ 2625618 w 3245936"/>
              <a:gd name="connsiteY2423" fmla="*/ 140975 h 622144"/>
              <a:gd name="connsiteX2424" fmla="*/ 2629905 w 3245936"/>
              <a:gd name="connsiteY2424" fmla="*/ 138298 h 622144"/>
              <a:gd name="connsiteX2425" fmla="*/ 2632572 w 3245936"/>
              <a:gd name="connsiteY2425" fmla="*/ 142575 h 622144"/>
              <a:gd name="connsiteX2426" fmla="*/ 2632124 w 3245936"/>
              <a:gd name="connsiteY2426" fmla="*/ 143584 h 622144"/>
              <a:gd name="connsiteX2427" fmla="*/ 2760121 w 3245936"/>
              <a:gd name="connsiteY2427" fmla="*/ 243035 h 622144"/>
              <a:gd name="connsiteX2428" fmla="*/ 2763407 w 3245936"/>
              <a:gd name="connsiteY2428" fmla="*/ 242025 h 622144"/>
              <a:gd name="connsiteX2429" fmla="*/ 2766093 w 3245936"/>
              <a:gd name="connsiteY2429" fmla="*/ 245940 h 622144"/>
              <a:gd name="connsiteX2430" fmla="*/ 2922027 w 3245936"/>
              <a:gd name="connsiteY2430" fmla="*/ 284735 h 622144"/>
              <a:gd name="connsiteX2431" fmla="*/ 2926103 w 3245936"/>
              <a:gd name="connsiteY2431" fmla="*/ 282526 h 622144"/>
              <a:gd name="connsiteX2432" fmla="*/ 2928428 w 3245936"/>
              <a:gd name="connsiteY2432" fmla="*/ 284374 h 622144"/>
              <a:gd name="connsiteX2433" fmla="*/ 3059463 w 3245936"/>
              <a:gd name="connsiteY2433" fmla="*/ 234101 h 622144"/>
              <a:gd name="connsiteX2434" fmla="*/ 3059396 w 3245936"/>
              <a:gd name="connsiteY2434" fmla="*/ 232415 h 622144"/>
              <a:gd name="connsiteX2435" fmla="*/ 3063683 w 3245936"/>
              <a:gd name="connsiteY2435" fmla="*/ 229729 h 622144"/>
              <a:gd name="connsiteX2436" fmla="*/ 3066350 w 3245936"/>
              <a:gd name="connsiteY2436" fmla="*/ 234024 h 622144"/>
              <a:gd name="connsiteX2437" fmla="*/ 3065940 w 3245936"/>
              <a:gd name="connsiteY2437" fmla="*/ 234958 h 622144"/>
              <a:gd name="connsiteX2438" fmla="*/ 3177611 w 3245936"/>
              <a:gd name="connsiteY2438" fmla="*/ 316254 h 622144"/>
              <a:gd name="connsiteX2439" fmla="*/ 3181002 w 3245936"/>
              <a:gd name="connsiteY2439" fmla="*/ 315149 h 622144"/>
              <a:gd name="connsiteX2440" fmla="*/ 3183679 w 3245936"/>
              <a:gd name="connsiteY2440" fmla="*/ 319435 h 622144"/>
              <a:gd name="connsiteX2441" fmla="*/ 3182535 w 3245936"/>
              <a:gd name="connsiteY2441" fmla="*/ 321245 h 622144"/>
              <a:gd name="connsiteX2442" fmla="*/ 3240524 w 3245936"/>
              <a:gd name="connsiteY2442" fmla="*/ 399921 h 622144"/>
              <a:gd name="connsiteX2443" fmla="*/ 3243172 w 3245936"/>
              <a:gd name="connsiteY2443" fmla="*/ 399502 h 622144"/>
              <a:gd name="connsiteX2444" fmla="*/ 3245839 w 3245936"/>
              <a:gd name="connsiteY2444" fmla="*/ 403769 h 622144"/>
              <a:gd name="connsiteX2445" fmla="*/ 3241562 w 3245936"/>
              <a:gd name="connsiteY2445" fmla="*/ 406455 h 622144"/>
              <a:gd name="connsiteX2446" fmla="*/ 3238990 w 3245936"/>
              <a:gd name="connsiteY2446" fmla="*/ 403969 h 622144"/>
              <a:gd name="connsiteX2447" fmla="*/ 3076132 w 3245936"/>
              <a:gd name="connsiteY2447" fmla="*/ 430716 h 622144"/>
              <a:gd name="connsiteX2448" fmla="*/ 3076113 w 3245936"/>
              <a:gd name="connsiteY2448" fmla="*/ 431649 h 622144"/>
              <a:gd name="connsiteX2449" fmla="*/ 3071817 w 3245936"/>
              <a:gd name="connsiteY2449" fmla="*/ 434326 h 622144"/>
              <a:gd name="connsiteX2450" fmla="*/ 3070217 w 3245936"/>
              <a:gd name="connsiteY2450" fmla="*/ 433392 h 622144"/>
              <a:gd name="connsiteX2451" fmla="*/ 2942525 w 3245936"/>
              <a:gd name="connsiteY2451" fmla="*/ 538148 h 622144"/>
              <a:gd name="connsiteX2452" fmla="*/ 2942991 w 3245936"/>
              <a:gd name="connsiteY2452" fmla="*/ 540863 h 622144"/>
              <a:gd name="connsiteX2453" fmla="*/ 2938705 w 3245936"/>
              <a:gd name="connsiteY2453" fmla="*/ 543539 h 622144"/>
              <a:gd name="connsiteX2454" fmla="*/ 2936419 w 3245936"/>
              <a:gd name="connsiteY2454" fmla="*/ 541787 h 622144"/>
              <a:gd name="connsiteX2455" fmla="*/ 2787477 w 3245936"/>
              <a:gd name="connsiteY2455" fmla="*/ 602423 h 622144"/>
              <a:gd name="connsiteX2456" fmla="*/ 2787562 w 3245936"/>
              <a:gd name="connsiteY2456" fmla="*/ 604147 h 622144"/>
              <a:gd name="connsiteX2457" fmla="*/ 2783276 w 3245936"/>
              <a:gd name="connsiteY2457" fmla="*/ 606823 h 622144"/>
              <a:gd name="connsiteX2458" fmla="*/ 2780619 w 3245936"/>
              <a:gd name="connsiteY2458" fmla="*/ 604099 h 622144"/>
              <a:gd name="connsiteX2459" fmla="*/ 2601206 w 3245936"/>
              <a:gd name="connsiteY2459" fmla="*/ 618758 h 622144"/>
              <a:gd name="connsiteX2460" fmla="*/ 2601187 w 3245936"/>
              <a:gd name="connsiteY2460" fmla="*/ 619368 h 622144"/>
              <a:gd name="connsiteX2461" fmla="*/ 2596901 w 3245936"/>
              <a:gd name="connsiteY2461" fmla="*/ 622054 h 622144"/>
              <a:gd name="connsiteX2462" fmla="*/ 2594214 w 3245936"/>
              <a:gd name="connsiteY2462" fmla="*/ 617758 h 622144"/>
              <a:gd name="connsiteX2463" fmla="*/ 2595272 w 3245936"/>
              <a:gd name="connsiteY2463" fmla="*/ 616034 h 622144"/>
              <a:gd name="connsiteX2464" fmla="*/ 2490620 w 3245936"/>
              <a:gd name="connsiteY2464" fmla="*/ 474064 h 622144"/>
              <a:gd name="connsiteX2465" fmla="*/ 2488106 w 3245936"/>
              <a:gd name="connsiteY2465" fmla="*/ 474445 h 622144"/>
              <a:gd name="connsiteX2466" fmla="*/ 2485420 w 3245936"/>
              <a:gd name="connsiteY2466" fmla="*/ 470416 h 622144"/>
              <a:gd name="connsiteX2467" fmla="*/ 2333496 w 3245936"/>
              <a:gd name="connsiteY2467" fmla="*/ 426944 h 622144"/>
              <a:gd name="connsiteX2468" fmla="*/ 2329458 w 3245936"/>
              <a:gd name="connsiteY2468" fmla="*/ 429058 h 622144"/>
              <a:gd name="connsiteX2469" fmla="*/ 2326791 w 3245936"/>
              <a:gd name="connsiteY2469" fmla="*/ 424782 h 622144"/>
              <a:gd name="connsiteX2470" fmla="*/ 2326886 w 3245936"/>
              <a:gd name="connsiteY2470" fmla="*/ 424572 h 622144"/>
              <a:gd name="connsiteX2471" fmla="*/ 2211119 w 3245936"/>
              <a:gd name="connsiteY2471" fmla="*/ 375728 h 622144"/>
              <a:gd name="connsiteX2472" fmla="*/ 2207242 w 3245936"/>
              <a:gd name="connsiteY2472" fmla="*/ 377518 h 622144"/>
              <a:gd name="connsiteX2473" fmla="*/ 2204937 w 3245936"/>
              <a:gd name="connsiteY2473" fmla="*/ 375709 h 622144"/>
              <a:gd name="connsiteX2474" fmla="*/ 2111392 w 3245936"/>
              <a:gd name="connsiteY2474" fmla="*/ 415056 h 622144"/>
              <a:gd name="connsiteX2475" fmla="*/ 2111516 w 3245936"/>
              <a:gd name="connsiteY2475" fmla="*/ 416904 h 622144"/>
              <a:gd name="connsiteX2476" fmla="*/ 2107230 w 3245936"/>
              <a:gd name="connsiteY2476" fmla="*/ 419590 h 622144"/>
              <a:gd name="connsiteX2477" fmla="*/ 2104553 w 3245936"/>
              <a:gd name="connsiteY2477" fmla="*/ 415295 h 622144"/>
              <a:gd name="connsiteX2478" fmla="*/ 2104601 w 3245936"/>
              <a:gd name="connsiteY2478" fmla="*/ 415199 h 622144"/>
              <a:gd name="connsiteX2479" fmla="*/ 1974575 w 3245936"/>
              <a:gd name="connsiteY2479" fmla="*/ 364764 h 622144"/>
              <a:gd name="connsiteX2480" fmla="*/ 1970670 w 3245936"/>
              <a:gd name="connsiteY2480" fmla="*/ 366603 h 622144"/>
              <a:gd name="connsiteX2481" fmla="*/ 1968050 w 3245936"/>
              <a:gd name="connsiteY2481" fmla="*/ 364003 h 622144"/>
              <a:gd name="connsiteX2482" fmla="*/ 1842301 w 3245936"/>
              <a:gd name="connsiteY2482" fmla="*/ 381938 h 622144"/>
              <a:gd name="connsiteX2483" fmla="*/ 1842273 w 3245936"/>
              <a:gd name="connsiteY2483" fmla="*/ 382871 h 622144"/>
              <a:gd name="connsiteX2484" fmla="*/ 1837996 w 3245936"/>
              <a:gd name="connsiteY2484" fmla="*/ 385548 h 622144"/>
              <a:gd name="connsiteX2485" fmla="*/ 1835320 w 3245936"/>
              <a:gd name="connsiteY2485" fmla="*/ 381262 h 622144"/>
              <a:gd name="connsiteX2486" fmla="*/ 1835643 w 3245936"/>
              <a:gd name="connsiteY2486" fmla="*/ 380547 h 622144"/>
              <a:gd name="connsiteX2487" fmla="*/ 1754595 w 3245936"/>
              <a:gd name="connsiteY2487" fmla="*/ 331979 h 622144"/>
              <a:gd name="connsiteX2488" fmla="*/ 1750900 w 3245936"/>
              <a:gd name="connsiteY2488" fmla="*/ 333361 h 622144"/>
              <a:gd name="connsiteX2489" fmla="*/ 1748194 w 3245936"/>
              <a:gd name="connsiteY2489" fmla="*/ 330379 h 622144"/>
              <a:gd name="connsiteX2490" fmla="*/ 1682423 w 3245936"/>
              <a:gd name="connsiteY2490" fmla="*/ 331311 h 622144"/>
              <a:gd name="connsiteX2491" fmla="*/ 1549655 w 3245936"/>
              <a:gd name="connsiteY2491" fmla="*/ 382148 h 622144"/>
              <a:gd name="connsiteX2492" fmla="*/ 1549703 w 3245936"/>
              <a:gd name="connsiteY2492" fmla="*/ 383814 h 622144"/>
              <a:gd name="connsiteX2493" fmla="*/ 1545417 w 3245936"/>
              <a:gd name="connsiteY2493" fmla="*/ 386481 h 622144"/>
              <a:gd name="connsiteX2494" fmla="*/ 1542702 w 3245936"/>
              <a:gd name="connsiteY2494" fmla="*/ 383452 h 622144"/>
              <a:gd name="connsiteX2495" fmla="*/ 1395331 w 3245936"/>
              <a:gd name="connsiteY2495" fmla="*/ 383795 h 622144"/>
              <a:gd name="connsiteX2496" fmla="*/ 1360889 w 3245936"/>
              <a:gd name="connsiteY2496" fmla="*/ 413342 h 622144"/>
              <a:gd name="connsiteX2497" fmla="*/ 1361451 w 3245936"/>
              <a:gd name="connsiteY2497" fmla="*/ 416152 h 622144"/>
              <a:gd name="connsiteX2498" fmla="*/ 1357165 w 3245936"/>
              <a:gd name="connsiteY2498" fmla="*/ 418828 h 622144"/>
              <a:gd name="connsiteX2499" fmla="*/ 1354831 w 3245936"/>
              <a:gd name="connsiteY2499" fmla="*/ 416971 h 622144"/>
              <a:gd name="connsiteX2500" fmla="*/ 1211470 w 3245936"/>
              <a:gd name="connsiteY2500" fmla="*/ 470292 h 622144"/>
              <a:gd name="connsiteX2501" fmla="*/ 1211518 w 3245936"/>
              <a:gd name="connsiteY2501" fmla="*/ 471911 h 622144"/>
              <a:gd name="connsiteX2502" fmla="*/ 1207222 w 3245936"/>
              <a:gd name="connsiteY2502" fmla="*/ 474597 h 622144"/>
              <a:gd name="connsiteX2503" fmla="*/ 1205165 w 3245936"/>
              <a:gd name="connsiteY2503" fmla="*/ 473197 h 622144"/>
              <a:gd name="connsiteX2504" fmla="*/ 1106876 w 3245936"/>
              <a:gd name="connsiteY2504" fmla="*/ 530128 h 622144"/>
              <a:gd name="connsiteX2505" fmla="*/ 1107152 w 3245936"/>
              <a:gd name="connsiteY2505" fmla="*/ 532385 h 622144"/>
              <a:gd name="connsiteX2506" fmla="*/ 1102866 w 3245936"/>
              <a:gd name="connsiteY2506" fmla="*/ 535071 h 622144"/>
              <a:gd name="connsiteX2507" fmla="*/ 1100190 w 3245936"/>
              <a:gd name="connsiteY2507" fmla="*/ 530776 h 622144"/>
              <a:gd name="connsiteX2508" fmla="*/ 1100485 w 3245936"/>
              <a:gd name="connsiteY2508" fmla="*/ 530147 h 622144"/>
              <a:gd name="connsiteX2509" fmla="*/ 973393 w 3245936"/>
              <a:gd name="connsiteY2509" fmla="*/ 453452 h 622144"/>
              <a:gd name="connsiteX2510" fmla="*/ 969783 w 3245936"/>
              <a:gd name="connsiteY2510" fmla="*/ 454766 h 622144"/>
              <a:gd name="connsiteX2511" fmla="*/ 967602 w 3245936"/>
              <a:gd name="connsiteY2511" fmla="*/ 453204 h 622144"/>
              <a:gd name="connsiteX2512" fmla="*/ 822917 w 3245936"/>
              <a:gd name="connsiteY2512" fmla="*/ 523175 h 622144"/>
              <a:gd name="connsiteX2513" fmla="*/ 823079 w 3245936"/>
              <a:gd name="connsiteY2513" fmla="*/ 525099 h 622144"/>
              <a:gd name="connsiteX2514" fmla="*/ 818793 w 3245936"/>
              <a:gd name="connsiteY2514" fmla="*/ 527785 h 622144"/>
              <a:gd name="connsiteX2515" fmla="*/ 816116 w 3245936"/>
              <a:gd name="connsiteY2515" fmla="*/ 523489 h 622144"/>
              <a:gd name="connsiteX2516" fmla="*/ 816297 w 3245936"/>
              <a:gd name="connsiteY2516" fmla="*/ 523098 h 622144"/>
              <a:gd name="connsiteX2517" fmla="*/ 691824 w 3245936"/>
              <a:gd name="connsiteY2517" fmla="*/ 461034 h 622144"/>
              <a:gd name="connsiteX2518" fmla="*/ 688052 w 3245936"/>
              <a:gd name="connsiteY2518" fmla="*/ 462596 h 622144"/>
              <a:gd name="connsiteX2519" fmla="*/ 685576 w 3245936"/>
              <a:gd name="connsiteY2519" fmla="*/ 460357 h 622144"/>
              <a:gd name="connsiteX2520" fmla="*/ 620339 w 3245936"/>
              <a:gd name="connsiteY2520" fmla="*/ 479636 h 622144"/>
              <a:gd name="connsiteX2521" fmla="*/ 620349 w 3245936"/>
              <a:gd name="connsiteY2521" fmla="*/ 481198 h 622144"/>
              <a:gd name="connsiteX2522" fmla="*/ 616062 w 3245936"/>
              <a:gd name="connsiteY2522" fmla="*/ 483865 h 622144"/>
              <a:gd name="connsiteX2523" fmla="*/ 613386 w 3245936"/>
              <a:gd name="connsiteY2523" fmla="*/ 479588 h 622144"/>
              <a:gd name="connsiteX2524" fmla="*/ 613843 w 3245936"/>
              <a:gd name="connsiteY2524" fmla="*/ 478579 h 622144"/>
              <a:gd name="connsiteX2525" fmla="*/ 485846 w 3245936"/>
              <a:gd name="connsiteY2525" fmla="*/ 379147 h 622144"/>
              <a:gd name="connsiteX2526" fmla="*/ 482560 w 3245936"/>
              <a:gd name="connsiteY2526" fmla="*/ 380138 h 622144"/>
              <a:gd name="connsiteX2527" fmla="*/ 479874 w 3245936"/>
              <a:gd name="connsiteY2527" fmla="*/ 376233 h 622144"/>
              <a:gd name="connsiteX2528" fmla="*/ 323940 w 3245936"/>
              <a:gd name="connsiteY2528" fmla="*/ 337428 h 622144"/>
              <a:gd name="connsiteX2529" fmla="*/ 319864 w 3245936"/>
              <a:gd name="connsiteY2529" fmla="*/ 339637 h 622144"/>
              <a:gd name="connsiteX2530" fmla="*/ 317530 w 3245936"/>
              <a:gd name="connsiteY2530" fmla="*/ 337799 h 622144"/>
              <a:gd name="connsiteX2531" fmla="*/ 186504 w 3245936"/>
              <a:gd name="connsiteY2531" fmla="*/ 388072 h 622144"/>
              <a:gd name="connsiteX2532" fmla="*/ 186561 w 3245936"/>
              <a:gd name="connsiteY2532" fmla="*/ 389748 h 622144"/>
              <a:gd name="connsiteX2533" fmla="*/ 182275 w 3245936"/>
              <a:gd name="connsiteY2533" fmla="*/ 392434 h 622144"/>
              <a:gd name="connsiteX2534" fmla="*/ 179598 w 3245936"/>
              <a:gd name="connsiteY2534" fmla="*/ 388148 h 622144"/>
              <a:gd name="connsiteX2535" fmla="*/ 180017 w 3245936"/>
              <a:gd name="connsiteY2535" fmla="*/ 387215 h 622144"/>
              <a:gd name="connsiteX2536" fmla="*/ 68337 w 3245936"/>
              <a:gd name="connsiteY2536" fmla="*/ 305909 h 622144"/>
              <a:gd name="connsiteX2537" fmla="*/ 64946 w 3245936"/>
              <a:gd name="connsiteY2537" fmla="*/ 307014 h 622144"/>
              <a:gd name="connsiteX2538" fmla="*/ 62269 w 3245936"/>
              <a:gd name="connsiteY2538" fmla="*/ 302728 h 622144"/>
              <a:gd name="connsiteX2539" fmla="*/ 63412 w 3245936"/>
              <a:gd name="connsiteY2539" fmla="*/ 300918 h 622144"/>
              <a:gd name="connsiteX2540" fmla="*/ 5434 w 3245936"/>
              <a:gd name="connsiteY2540" fmla="*/ 222251 h 622144"/>
              <a:gd name="connsiteX2541" fmla="*/ 2776 w 3245936"/>
              <a:gd name="connsiteY2541" fmla="*/ 222670 h 622144"/>
              <a:gd name="connsiteX2542" fmla="*/ 90 w 3245936"/>
              <a:gd name="connsiteY2542" fmla="*/ 218394 h 622144"/>
              <a:gd name="connsiteX2543" fmla="*/ 4386 w 3245936"/>
              <a:gd name="connsiteY2543" fmla="*/ 215708 h 622144"/>
              <a:gd name="connsiteX2544" fmla="*/ 6948 w 3245936"/>
              <a:gd name="connsiteY2544" fmla="*/ 218184 h 622144"/>
              <a:gd name="connsiteX2545" fmla="*/ 169797 w 3245936"/>
              <a:gd name="connsiteY2545" fmla="*/ 191447 h 622144"/>
              <a:gd name="connsiteX2546" fmla="*/ 169826 w 3245936"/>
              <a:gd name="connsiteY2546" fmla="*/ 190514 h 622144"/>
              <a:gd name="connsiteX2547" fmla="*/ 174112 w 3245936"/>
              <a:gd name="connsiteY2547" fmla="*/ 187837 h 622144"/>
              <a:gd name="connsiteX2548" fmla="*/ 175722 w 3245936"/>
              <a:gd name="connsiteY2548" fmla="*/ 188761 h 622144"/>
              <a:gd name="connsiteX2549" fmla="*/ 303404 w 3245936"/>
              <a:gd name="connsiteY2549" fmla="*/ 83996 h 622144"/>
              <a:gd name="connsiteX2550" fmla="*/ 302938 w 3245936"/>
              <a:gd name="connsiteY2550" fmla="*/ 81291 h 622144"/>
              <a:gd name="connsiteX2551" fmla="*/ 307224 w 3245936"/>
              <a:gd name="connsiteY2551" fmla="*/ 78614 h 622144"/>
              <a:gd name="connsiteX2552" fmla="*/ 309510 w 3245936"/>
              <a:gd name="connsiteY2552" fmla="*/ 80367 h 622144"/>
              <a:gd name="connsiteX2553" fmla="*/ 458443 w 3245936"/>
              <a:gd name="connsiteY2553" fmla="*/ 19731 h 622144"/>
              <a:gd name="connsiteX2554" fmla="*/ 458367 w 3245936"/>
              <a:gd name="connsiteY2554" fmla="*/ 18007 h 622144"/>
              <a:gd name="connsiteX2555" fmla="*/ 462653 w 3245936"/>
              <a:gd name="connsiteY2555" fmla="*/ 15330 h 622144"/>
              <a:gd name="connsiteX2556" fmla="*/ 465320 w 3245936"/>
              <a:gd name="connsiteY2556" fmla="*/ 18054 h 622144"/>
              <a:gd name="connsiteX2557" fmla="*/ 644733 w 3245936"/>
              <a:gd name="connsiteY2557" fmla="*/ 3386 h 622144"/>
              <a:gd name="connsiteX2558" fmla="*/ 644742 w 3245936"/>
              <a:gd name="connsiteY2558" fmla="*/ 2776 h 622144"/>
              <a:gd name="connsiteX2559" fmla="*/ 649028 w 3245936"/>
              <a:gd name="connsiteY2559" fmla="*/ 90 h 622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</a:cxnLst>
            <a:rect l="l" t="t" r="r" b="b"/>
            <a:pathLst>
              <a:path w="3245936" h="622144">
                <a:moveTo>
                  <a:pt x="2703923" y="506554"/>
                </a:moveTo>
                <a:lnTo>
                  <a:pt x="2600434" y="616358"/>
                </a:lnTo>
                <a:cubicBezTo>
                  <a:pt x="2600796" y="616786"/>
                  <a:pt x="2601082" y="617272"/>
                  <a:pt x="2601206" y="617853"/>
                </a:cubicBezTo>
                <a:lnTo>
                  <a:pt x="2780628" y="603185"/>
                </a:lnTo>
                <a:cubicBezTo>
                  <a:pt x="2780647" y="602985"/>
                  <a:pt x="2780600" y="602766"/>
                  <a:pt x="2780647" y="602566"/>
                </a:cubicBezTo>
                <a:cubicBezTo>
                  <a:pt x="2780800" y="601861"/>
                  <a:pt x="2781200" y="601318"/>
                  <a:pt x="2781685" y="600842"/>
                </a:cubicBezTo>
                <a:lnTo>
                  <a:pt x="2707962" y="506706"/>
                </a:lnTo>
                <a:cubicBezTo>
                  <a:pt x="2707181" y="507192"/>
                  <a:pt x="2706219" y="507382"/>
                  <a:pt x="2705247" y="507163"/>
                </a:cubicBezTo>
                <a:cubicBezTo>
                  <a:pt x="2704752" y="507059"/>
                  <a:pt x="2704314" y="506839"/>
                  <a:pt x="2703923" y="506554"/>
                </a:cubicBezTo>
                <a:close/>
                <a:moveTo>
                  <a:pt x="2621056" y="495514"/>
                </a:moveTo>
                <a:cubicBezTo>
                  <a:pt x="2621046" y="495562"/>
                  <a:pt x="2621075" y="495629"/>
                  <a:pt x="2621056" y="495676"/>
                </a:cubicBezTo>
                <a:cubicBezTo>
                  <a:pt x="2620665" y="497391"/>
                  <a:pt x="2619084" y="498467"/>
                  <a:pt x="2617379" y="498372"/>
                </a:cubicBezTo>
                <a:lnTo>
                  <a:pt x="2598663" y="615167"/>
                </a:lnTo>
                <a:cubicBezTo>
                  <a:pt x="2599101" y="615282"/>
                  <a:pt x="2599510" y="615472"/>
                  <a:pt x="2599882" y="615720"/>
                </a:cubicBezTo>
                <a:lnTo>
                  <a:pt x="2703371" y="505934"/>
                </a:lnTo>
                <a:cubicBezTo>
                  <a:pt x="2702828" y="505287"/>
                  <a:pt x="2702561" y="504496"/>
                  <a:pt x="2702571" y="503649"/>
                </a:cubicBezTo>
                <a:close/>
                <a:moveTo>
                  <a:pt x="2777676" y="476626"/>
                </a:moveTo>
                <a:lnTo>
                  <a:pt x="2709486" y="502820"/>
                </a:lnTo>
                <a:cubicBezTo>
                  <a:pt x="2709619" y="503344"/>
                  <a:pt x="2709677" y="503915"/>
                  <a:pt x="2709524" y="504487"/>
                </a:cubicBezTo>
                <a:cubicBezTo>
                  <a:pt x="2709372" y="505201"/>
                  <a:pt x="2708972" y="505744"/>
                  <a:pt x="2708486" y="506211"/>
                </a:cubicBezTo>
                <a:lnTo>
                  <a:pt x="2782209" y="600356"/>
                </a:lnTo>
                <a:cubicBezTo>
                  <a:pt x="2782619" y="600099"/>
                  <a:pt x="2783038" y="599927"/>
                  <a:pt x="2783505" y="599851"/>
                </a:cubicBezTo>
                <a:close/>
                <a:moveTo>
                  <a:pt x="2492335" y="472006"/>
                </a:moveTo>
                <a:cubicBezTo>
                  <a:pt x="2492154" y="472597"/>
                  <a:pt x="2491811" y="473111"/>
                  <a:pt x="2491373" y="473530"/>
                </a:cubicBezTo>
                <a:lnTo>
                  <a:pt x="2596024" y="615510"/>
                </a:lnTo>
                <a:cubicBezTo>
                  <a:pt x="2596586" y="615196"/>
                  <a:pt x="2597243" y="615062"/>
                  <a:pt x="2597920" y="615120"/>
                </a:cubicBezTo>
                <a:lnTo>
                  <a:pt x="2616646" y="498305"/>
                </a:lnTo>
                <a:cubicBezTo>
                  <a:pt x="2614979" y="497857"/>
                  <a:pt x="2613931" y="496295"/>
                  <a:pt x="2614065" y="494600"/>
                </a:cubicBezTo>
                <a:close/>
                <a:moveTo>
                  <a:pt x="2688226" y="466025"/>
                </a:moveTo>
                <a:lnTo>
                  <a:pt x="2620961" y="493933"/>
                </a:lnTo>
                <a:cubicBezTo>
                  <a:pt x="2621046" y="494247"/>
                  <a:pt x="2621085" y="494590"/>
                  <a:pt x="2621065" y="494905"/>
                </a:cubicBezTo>
                <a:lnTo>
                  <a:pt x="2702571" y="503029"/>
                </a:lnTo>
                <a:cubicBezTo>
                  <a:pt x="2702580" y="502982"/>
                  <a:pt x="2702561" y="502925"/>
                  <a:pt x="2702571" y="502868"/>
                </a:cubicBezTo>
                <a:cubicBezTo>
                  <a:pt x="2702819" y="501877"/>
                  <a:pt x="2703457" y="501086"/>
                  <a:pt x="2704295" y="500591"/>
                </a:cubicBezTo>
                <a:close/>
                <a:moveTo>
                  <a:pt x="2552524" y="451432"/>
                </a:moveTo>
                <a:lnTo>
                  <a:pt x="2492468" y="470368"/>
                </a:lnTo>
                <a:cubicBezTo>
                  <a:pt x="2492516" y="470654"/>
                  <a:pt x="2492468" y="470959"/>
                  <a:pt x="2492440" y="471273"/>
                </a:cubicBezTo>
                <a:lnTo>
                  <a:pt x="2614179" y="493866"/>
                </a:lnTo>
                <a:cubicBezTo>
                  <a:pt x="2614245" y="493657"/>
                  <a:pt x="2614350" y="493466"/>
                  <a:pt x="2614445" y="493276"/>
                </a:cubicBezTo>
                <a:close/>
                <a:moveTo>
                  <a:pt x="2855228" y="450032"/>
                </a:moveTo>
                <a:cubicBezTo>
                  <a:pt x="2854418" y="450642"/>
                  <a:pt x="2853371" y="450937"/>
                  <a:pt x="2852294" y="450690"/>
                </a:cubicBezTo>
                <a:cubicBezTo>
                  <a:pt x="2852228" y="450671"/>
                  <a:pt x="2852170" y="450613"/>
                  <a:pt x="2852094" y="450594"/>
                </a:cubicBezTo>
                <a:lnTo>
                  <a:pt x="2785953" y="600346"/>
                </a:lnTo>
                <a:cubicBezTo>
                  <a:pt x="2786476" y="600661"/>
                  <a:pt x="2786924" y="601089"/>
                  <a:pt x="2787210" y="601642"/>
                </a:cubicBezTo>
                <a:lnTo>
                  <a:pt x="2936153" y="540996"/>
                </a:lnTo>
                <a:cubicBezTo>
                  <a:pt x="2935991" y="540434"/>
                  <a:pt x="2935933" y="539863"/>
                  <a:pt x="2936076" y="539263"/>
                </a:cubicBezTo>
                <a:cubicBezTo>
                  <a:pt x="2936200" y="538691"/>
                  <a:pt x="2936524" y="538186"/>
                  <a:pt x="2936896" y="537758"/>
                </a:cubicBezTo>
                <a:close/>
                <a:moveTo>
                  <a:pt x="2849989" y="448851"/>
                </a:moveTo>
                <a:lnTo>
                  <a:pt x="2778561" y="476283"/>
                </a:lnTo>
                <a:lnTo>
                  <a:pt x="2784400" y="599870"/>
                </a:lnTo>
                <a:cubicBezTo>
                  <a:pt x="2784581" y="599889"/>
                  <a:pt x="2784752" y="599842"/>
                  <a:pt x="2784924" y="599889"/>
                </a:cubicBezTo>
                <a:cubicBezTo>
                  <a:pt x="2785019" y="599908"/>
                  <a:pt x="2785067" y="599956"/>
                  <a:pt x="2785143" y="599984"/>
                </a:cubicBezTo>
                <a:lnTo>
                  <a:pt x="2851294" y="450232"/>
                </a:lnTo>
                <a:cubicBezTo>
                  <a:pt x="2850723" y="449880"/>
                  <a:pt x="2850275" y="449423"/>
                  <a:pt x="2849989" y="448851"/>
                </a:cubicBezTo>
                <a:close/>
                <a:moveTo>
                  <a:pt x="2856571" y="448061"/>
                </a:moveTo>
                <a:cubicBezTo>
                  <a:pt x="2856438" y="448642"/>
                  <a:pt x="2856133" y="449108"/>
                  <a:pt x="2855771" y="449518"/>
                </a:cubicBezTo>
                <a:lnTo>
                  <a:pt x="2937438" y="537262"/>
                </a:lnTo>
                <a:cubicBezTo>
                  <a:pt x="2938019" y="536805"/>
                  <a:pt x="2938753" y="536586"/>
                  <a:pt x="2939534" y="536567"/>
                </a:cubicBezTo>
                <a:lnTo>
                  <a:pt x="2944630" y="465187"/>
                </a:lnTo>
                <a:cubicBezTo>
                  <a:pt x="2944534" y="465187"/>
                  <a:pt x="2944458" y="465206"/>
                  <a:pt x="2944363" y="465187"/>
                </a:cubicBezTo>
                <a:cubicBezTo>
                  <a:pt x="2942629" y="464787"/>
                  <a:pt x="2941553" y="463177"/>
                  <a:pt x="2941667" y="461453"/>
                </a:cubicBezTo>
                <a:close/>
                <a:moveTo>
                  <a:pt x="2570259" y="445841"/>
                </a:moveTo>
                <a:lnTo>
                  <a:pt x="2553533" y="451109"/>
                </a:lnTo>
                <a:lnTo>
                  <a:pt x="2614846" y="492504"/>
                </a:lnTo>
                <a:close/>
                <a:moveTo>
                  <a:pt x="1130051" y="445003"/>
                </a:moveTo>
                <a:cubicBezTo>
                  <a:pt x="1129403" y="446498"/>
                  <a:pt x="1127869" y="447394"/>
                  <a:pt x="1126231" y="447108"/>
                </a:cubicBezTo>
                <a:lnTo>
                  <a:pt x="1104800" y="528270"/>
                </a:lnTo>
                <a:cubicBezTo>
                  <a:pt x="1105486" y="528509"/>
                  <a:pt x="1106067" y="528928"/>
                  <a:pt x="1106476" y="529499"/>
                </a:cubicBezTo>
                <a:lnTo>
                  <a:pt x="1204774" y="472540"/>
                </a:lnTo>
                <a:cubicBezTo>
                  <a:pt x="1204460" y="471854"/>
                  <a:pt x="1204307" y="471092"/>
                  <a:pt x="1204488" y="470301"/>
                </a:cubicBezTo>
                <a:cubicBezTo>
                  <a:pt x="1204498" y="470273"/>
                  <a:pt x="1204507" y="470254"/>
                  <a:pt x="1204507" y="470235"/>
                </a:cubicBezTo>
                <a:close/>
                <a:moveTo>
                  <a:pt x="1123316" y="444203"/>
                </a:moveTo>
                <a:lnTo>
                  <a:pt x="974031" y="451509"/>
                </a:lnTo>
                <a:cubicBezTo>
                  <a:pt x="974012" y="451709"/>
                  <a:pt x="974050" y="451870"/>
                  <a:pt x="974002" y="452061"/>
                </a:cubicBezTo>
                <a:cubicBezTo>
                  <a:pt x="973955" y="452290"/>
                  <a:pt x="973812" y="452490"/>
                  <a:pt x="973717" y="452690"/>
                </a:cubicBezTo>
                <a:lnTo>
                  <a:pt x="1100799" y="529376"/>
                </a:lnTo>
                <a:cubicBezTo>
                  <a:pt x="1101599" y="528366"/>
                  <a:pt x="1102885" y="527851"/>
                  <a:pt x="1104228" y="528070"/>
                </a:cubicBezTo>
                <a:lnTo>
                  <a:pt x="1125650" y="446908"/>
                </a:lnTo>
                <a:cubicBezTo>
                  <a:pt x="1124421" y="446470"/>
                  <a:pt x="1123526" y="445451"/>
                  <a:pt x="1123316" y="444203"/>
                </a:cubicBezTo>
                <a:close/>
                <a:moveTo>
                  <a:pt x="2760302" y="436145"/>
                </a:moveTo>
                <a:lnTo>
                  <a:pt x="2688798" y="465796"/>
                </a:lnTo>
                <a:lnTo>
                  <a:pt x="2704866" y="500381"/>
                </a:lnTo>
                <a:cubicBezTo>
                  <a:pt x="2705485" y="500153"/>
                  <a:pt x="2706162" y="500039"/>
                  <a:pt x="2706857" y="500201"/>
                </a:cubicBezTo>
                <a:cubicBezTo>
                  <a:pt x="2707276" y="500296"/>
                  <a:pt x="2707619" y="500496"/>
                  <a:pt x="2707952" y="500696"/>
                </a:cubicBezTo>
                <a:close/>
                <a:moveTo>
                  <a:pt x="2773389" y="432125"/>
                </a:moveTo>
                <a:lnTo>
                  <a:pt x="2708676" y="501363"/>
                </a:lnTo>
                <a:cubicBezTo>
                  <a:pt x="2708867" y="501562"/>
                  <a:pt x="2709048" y="501782"/>
                  <a:pt x="2709181" y="502039"/>
                </a:cubicBezTo>
                <a:lnTo>
                  <a:pt x="2777647" y="475740"/>
                </a:lnTo>
                <a:lnTo>
                  <a:pt x="2775637" y="433183"/>
                </a:lnTo>
                <a:cubicBezTo>
                  <a:pt x="2775447" y="433163"/>
                  <a:pt x="2775294" y="433221"/>
                  <a:pt x="2775104" y="433163"/>
                </a:cubicBezTo>
                <a:cubicBezTo>
                  <a:pt x="2774408" y="433021"/>
                  <a:pt x="2773865" y="432621"/>
                  <a:pt x="2773389" y="432125"/>
                </a:cubicBezTo>
                <a:close/>
                <a:moveTo>
                  <a:pt x="3069379" y="432040"/>
                </a:moveTo>
                <a:lnTo>
                  <a:pt x="2948678" y="461243"/>
                </a:lnTo>
                <a:cubicBezTo>
                  <a:pt x="2948735" y="461653"/>
                  <a:pt x="2948744" y="462081"/>
                  <a:pt x="2948630" y="462520"/>
                </a:cubicBezTo>
                <a:cubicBezTo>
                  <a:pt x="2948268" y="464148"/>
                  <a:pt x="2946801" y="465187"/>
                  <a:pt x="2945201" y="465206"/>
                </a:cubicBezTo>
                <a:lnTo>
                  <a:pt x="2940096" y="536586"/>
                </a:lnTo>
                <a:cubicBezTo>
                  <a:pt x="2940181" y="536605"/>
                  <a:pt x="2940267" y="536567"/>
                  <a:pt x="2940362" y="536605"/>
                </a:cubicBezTo>
                <a:cubicBezTo>
                  <a:pt x="2941001" y="536738"/>
                  <a:pt x="2941515" y="537091"/>
                  <a:pt x="2941972" y="537519"/>
                </a:cubicBezTo>
                <a:lnTo>
                  <a:pt x="3069655" y="432763"/>
                </a:lnTo>
                <a:cubicBezTo>
                  <a:pt x="3069521" y="432554"/>
                  <a:pt x="3069464" y="432278"/>
                  <a:pt x="3069379" y="432040"/>
                </a:cubicBezTo>
                <a:close/>
                <a:moveTo>
                  <a:pt x="2784496" y="431640"/>
                </a:moveTo>
                <a:cubicBezTo>
                  <a:pt x="2783924" y="433411"/>
                  <a:pt x="2782143" y="434497"/>
                  <a:pt x="2780323" y="434068"/>
                </a:cubicBezTo>
                <a:cubicBezTo>
                  <a:pt x="2779352" y="433830"/>
                  <a:pt x="2778571" y="433240"/>
                  <a:pt x="2778094" y="432440"/>
                </a:cubicBezTo>
                <a:cubicBezTo>
                  <a:pt x="2777618" y="432811"/>
                  <a:pt x="2777104" y="433106"/>
                  <a:pt x="2776523" y="433221"/>
                </a:cubicBezTo>
                <a:lnTo>
                  <a:pt x="2778514" y="475397"/>
                </a:lnTo>
                <a:lnTo>
                  <a:pt x="2849685" y="448080"/>
                </a:lnTo>
                <a:cubicBezTo>
                  <a:pt x="2849570" y="447642"/>
                  <a:pt x="2849542" y="447175"/>
                  <a:pt x="2849618" y="446680"/>
                </a:cubicBezTo>
                <a:close/>
                <a:moveTo>
                  <a:pt x="2772513" y="431059"/>
                </a:moveTo>
                <a:lnTo>
                  <a:pt x="2761854" y="435478"/>
                </a:lnTo>
                <a:lnTo>
                  <a:pt x="2712810" y="496000"/>
                </a:lnTo>
                <a:lnTo>
                  <a:pt x="2772951" y="431687"/>
                </a:lnTo>
                <a:cubicBezTo>
                  <a:pt x="2772913" y="431611"/>
                  <a:pt x="2772884" y="431573"/>
                  <a:pt x="2772837" y="431506"/>
                </a:cubicBezTo>
                <a:cubicBezTo>
                  <a:pt x="2772722" y="431363"/>
                  <a:pt x="2772608" y="431239"/>
                  <a:pt x="2772513" y="431059"/>
                </a:cubicBezTo>
                <a:close/>
                <a:moveTo>
                  <a:pt x="2520205" y="429611"/>
                </a:moveTo>
                <a:lnTo>
                  <a:pt x="2491278" y="468358"/>
                </a:lnTo>
                <a:cubicBezTo>
                  <a:pt x="2491630" y="468673"/>
                  <a:pt x="2491916" y="469063"/>
                  <a:pt x="2492135" y="469520"/>
                </a:cubicBezTo>
                <a:lnTo>
                  <a:pt x="2551533" y="450775"/>
                </a:lnTo>
                <a:close/>
                <a:moveTo>
                  <a:pt x="2767436" y="428620"/>
                </a:moveTo>
                <a:lnTo>
                  <a:pt x="2763035" y="434030"/>
                </a:lnTo>
                <a:lnTo>
                  <a:pt x="2772199" y="430230"/>
                </a:lnTo>
                <a:cubicBezTo>
                  <a:pt x="2772113" y="429906"/>
                  <a:pt x="2772084" y="429573"/>
                  <a:pt x="2772103" y="429211"/>
                </a:cubicBezTo>
                <a:close/>
                <a:moveTo>
                  <a:pt x="2865039" y="421695"/>
                </a:moveTo>
                <a:lnTo>
                  <a:pt x="2854952" y="444203"/>
                </a:lnTo>
                <a:cubicBezTo>
                  <a:pt x="2856066" y="444879"/>
                  <a:pt x="2856704" y="446108"/>
                  <a:pt x="2856590" y="447451"/>
                </a:cubicBezTo>
                <a:lnTo>
                  <a:pt x="2941705" y="460853"/>
                </a:lnTo>
                <a:cubicBezTo>
                  <a:pt x="2941725" y="460710"/>
                  <a:pt x="2941801" y="460615"/>
                  <a:pt x="2941858" y="460510"/>
                </a:cubicBezTo>
                <a:close/>
                <a:moveTo>
                  <a:pt x="2774475" y="419924"/>
                </a:moveTo>
                <a:lnTo>
                  <a:pt x="2767941" y="427991"/>
                </a:lnTo>
                <a:lnTo>
                  <a:pt x="2772122" y="428534"/>
                </a:lnTo>
                <a:cubicBezTo>
                  <a:pt x="2772122" y="428515"/>
                  <a:pt x="2772122" y="428515"/>
                  <a:pt x="2772122" y="428496"/>
                </a:cubicBezTo>
                <a:cubicBezTo>
                  <a:pt x="2772446" y="427106"/>
                  <a:pt x="2773561" y="426096"/>
                  <a:pt x="2774894" y="425839"/>
                </a:cubicBezTo>
                <a:close/>
                <a:moveTo>
                  <a:pt x="2663537" y="418590"/>
                </a:moveTo>
                <a:lnTo>
                  <a:pt x="2619656" y="491980"/>
                </a:lnTo>
                <a:cubicBezTo>
                  <a:pt x="2620084" y="492276"/>
                  <a:pt x="2620399" y="492676"/>
                  <a:pt x="2620656" y="493114"/>
                </a:cubicBezTo>
                <a:lnTo>
                  <a:pt x="2687845" y="465234"/>
                </a:lnTo>
                <a:lnTo>
                  <a:pt x="2666261" y="418743"/>
                </a:lnTo>
                <a:cubicBezTo>
                  <a:pt x="2665642" y="418971"/>
                  <a:pt x="2664966" y="419095"/>
                  <a:pt x="2664261" y="418933"/>
                </a:cubicBezTo>
                <a:cubicBezTo>
                  <a:pt x="2663995" y="418857"/>
                  <a:pt x="2663785" y="418714"/>
                  <a:pt x="2663537" y="418590"/>
                </a:cubicBezTo>
                <a:close/>
                <a:moveTo>
                  <a:pt x="2397266" y="417724"/>
                </a:moveTo>
                <a:lnTo>
                  <a:pt x="2333801" y="425591"/>
                </a:lnTo>
                <a:cubicBezTo>
                  <a:pt x="2333801" y="425782"/>
                  <a:pt x="2333820" y="425963"/>
                  <a:pt x="2333791" y="426144"/>
                </a:cubicBezTo>
                <a:lnTo>
                  <a:pt x="2485667" y="469606"/>
                </a:lnTo>
                <a:close/>
                <a:moveTo>
                  <a:pt x="2661890" y="416923"/>
                </a:moveTo>
                <a:lnTo>
                  <a:pt x="2571002" y="445613"/>
                </a:lnTo>
                <a:lnTo>
                  <a:pt x="2615398" y="492085"/>
                </a:lnTo>
                <a:cubicBezTo>
                  <a:pt x="2616217" y="491457"/>
                  <a:pt x="2617284" y="491142"/>
                  <a:pt x="2618379" y="491371"/>
                </a:cubicBezTo>
                <a:cubicBezTo>
                  <a:pt x="2618646" y="491438"/>
                  <a:pt x="2618865" y="491590"/>
                  <a:pt x="2619103" y="491704"/>
                </a:cubicBezTo>
                <a:lnTo>
                  <a:pt x="2662985" y="418352"/>
                </a:lnTo>
                <a:cubicBezTo>
                  <a:pt x="2662490" y="417981"/>
                  <a:pt x="2662147" y="417485"/>
                  <a:pt x="2661890" y="416923"/>
                </a:cubicBezTo>
                <a:close/>
                <a:moveTo>
                  <a:pt x="2668567" y="416219"/>
                </a:moveTo>
                <a:cubicBezTo>
                  <a:pt x="2668557" y="416219"/>
                  <a:pt x="2668567" y="416238"/>
                  <a:pt x="2668567" y="416257"/>
                </a:cubicBezTo>
                <a:cubicBezTo>
                  <a:pt x="2668319" y="417257"/>
                  <a:pt x="2667681" y="418038"/>
                  <a:pt x="2666852" y="418524"/>
                </a:cubicBezTo>
                <a:lnTo>
                  <a:pt x="2688436" y="464987"/>
                </a:lnTo>
                <a:lnTo>
                  <a:pt x="2761464" y="434688"/>
                </a:lnTo>
                <a:lnTo>
                  <a:pt x="2766484" y="428496"/>
                </a:lnTo>
                <a:close/>
                <a:moveTo>
                  <a:pt x="2537550" y="411599"/>
                </a:moveTo>
                <a:cubicBezTo>
                  <a:pt x="2536731" y="412237"/>
                  <a:pt x="2535664" y="412552"/>
                  <a:pt x="2534578" y="412313"/>
                </a:cubicBezTo>
                <a:cubicBezTo>
                  <a:pt x="2534169" y="412209"/>
                  <a:pt x="2533826" y="412018"/>
                  <a:pt x="2533492" y="411818"/>
                </a:cubicBezTo>
                <a:lnTo>
                  <a:pt x="2520710" y="428925"/>
                </a:lnTo>
                <a:lnTo>
                  <a:pt x="2552562" y="450461"/>
                </a:lnTo>
                <a:lnTo>
                  <a:pt x="2569535" y="445098"/>
                </a:lnTo>
                <a:close/>
                <a:moveTo>
                  <a:pt x="1189401" y="410189"/>
                </a:moveTo>
                <a:lnTo>
                  <a:pt x="1130079" y="442279"/>
                </a:lnTo>
                <a:cubicBezTo>
                  <a:pt x="1130355" y="442946"/>
                  <a:pt x="1130498" y="443670"/>
                  <a:pt x="1130317" y="444422"/>
                </a:cubicBezTo>
                <a:cubicBezTo>
                  <a:pt x="1130308" y="444441"/>
                  <a:pt x="1130298" y="444460"/>
                  <a:pt x="1130289" y="444489"/>
                </a:cubicBezTo>
                <a:lnTo>
                  <a:pt x="1204755" y="469711"/>
                </a:lnTo>
                <a:cubicBezTo>
                  <a:pt x="1205127" y="468863"/>
                  <a:pt x="1205774" y="468225"/>
                  <a:pt x="1206593" y="467882"/>
                </a:cubicBezTo>
                <a:close/>
                <a:moveTo>
                  <a:pt x="2538874" y="409418"/>
                </a:moveTo>
                <a:cubicBezTo>
                  <a:pt x="2538855" y="409484"/>
                  <a:pt x="2538874" y="409542"/>
                  <a:pt x="2538855" y="409627"/>
                </a:cubicBezTo>
                <a:cubicBezTo>
                  <a:pt x="2538731" y="410208"/>
                  <a:pt x="2538436" y="410694"/>
                  <a:pt x="2538055" y="411123"/>
                </a:cubicBezTo>
                <a:lnTo>
                  <a:pt x="2570288" y="444851"/>
                </a:lnTo>
                <a:lnTo>
                  <a:pt x="2661547" y="416076"/>
                </a:lnTo>
                <a:cubicBezTo>
                  <a:pt x="2661537" y="415952"/>
                  <a:pt x="2661566" y="415828"/>
                  <a:pt x="2661556" y="415714"/>
                </a:cubicBezTo>
                <a:close/>
                <a:moveTo>
                  <a:pt x="2489077" y="408560"/>
                </a:moveTo>
                <a:cubicBezTo>
                  <a:pt x="2488496" y="409218"/>
                  <a:pt x="2487696" y="409665"/>
                  <a:pt x="2486801" y="409761"/>
                </a:cubicBezTo>
                <a:lnTo>
                  <a:pt x="2489068" y="467492"/>
                </a:lnTo>
                <a:cubicBezTo>
                  <a:pt x="2489287" y="467520"/>
                  <a:pt x="2489516" y="467454"/>
                  <a:pt x="2489754" y="467520"/>
                </a:cubicBezTo>
                <a:cubicBezTo>
                  <a:pt x="2490154" y="467615"/>
                  <a:pt x="2490497" y="467806"/>
                  <a:pt x="2490840" y="468006"/>
                </a:cubicBezTo>
                <a:lnTo>
                  <a:pt x="2519748" y="429287"/>
                </a:lnTo>
                <a:close/>
                <a:moveTo>
                  <a:pt x="2471971" y="408475"/>
                </a:moveTo>
                <a:lnTo>
                  <a:pt x="2398780" y="417552"/>
                </a:lnTo>
                <a:lnTo>
                  <a:pt x="2486144" y="468816"/>
                </a:lnTo>
                <a:cubicBezTo>
                  <a:pt x="2486553" y="468301"/>
                  <a:pt x="2487115" y="467949"/>
                  <a:pt x="2487725" y="467711"/>
                </a:cubicBezTo>
                <a:close/>
                <a:moveTo>
                  <a:pt x="1327732" y="407246"/>
                </a:moveTo>
                <a:lnTo>
                  <a:pt x="1213880" y="468463"/>
                </a:lnTo>
                <a:lnTo>
                  <a:pt x="1354469" y="416171"/>
                </a:lnTo>
                <a:cubicBezTo>
                  <a:pt x="1354355" y="415704"/>
                  <a:pt x="1354336" y="415237"/>
                  <a:pt x="1354422" y="414723"/>
                </a:cubicBezTo>
                <a:close/>
                <a:moveTo>
                  <a:pt x="2482972" y="407103"/>
                </a:moveTo>
                <a:lnTo>
                  <a:pt x="2472628" y="408380"/>
                </a:lnTo>
                <a:lnTo>
                  <a:pt x="2488344" y="467473"/>
                </a:lnTo>
                <a:cubicBezTo>
                  <a:pt x="2488401" y="467473"/>
                  <a:pt x="2488477" y="467492"/>
                  <a:pt x="2488544" y="467492"/>
                </a:cubicBezTo>
                <a:lnTo>
                  <a:pt x="2486277" y="409741"/>
                </a:lnTo>
                <a:cubicBezTo>
                  <a:pt x="2486058" y="409741"/>
                  <a:pt x="2485820" y="409799"/>
                  <a:pt x="2485601" y="409732"/>
                </a:cubicBezTo>
                <a:cubicBezTo>
                  <a:pt x="2484248" y="409418"/>
                  <a:pt x="2483286" y="408360"/>
                  <a:pt x="2482972" y="407103"/>
                </a:cubicBezTo>
                <a:close/>
                <a:moveTo>
                  <a:pt x="2489887" y="406894"/>
                </a:moveTo>
                <a:cubicBezTo>
                  <a:pt x="2489878" y="406951"/>
                  <a:pt x="2489906" y="407008"/>
                  <a:pt x="2489887" y="407065"/>
                </a:cubicBezTo>
                <a:cubicBezTo>
                  <a:pt x="2489820" y="407341"/>
                  <a:pt x="2489668" y="407608"/>
                  <a:pt x="2489525" y="407856"/>
                </a:cubicBezTo>
                <a:lnTo>
                  <a:pt x="2520253" y="428611"/>
                </a:lnTo>
                <a:lnTo>
                  <a:pt x="2533054" y="411475"/>
                </a:lnTo>
                <a:cubicBezTo>
                  <a:pt x="2532359" y="410856"/>
                  <a:pt x="2531930" y="410008"/>
                  <a:pt x="2531873" y="409056"/>
                </a:cubicBezTo>
                <a:close/>
                <a:moveTo>
                  <a:pt x="2375720" y="405074"/>
                </a:moveTo>
                <a:lnTo>
                  <a:pt x="2333629" y="424505"/>
                </a:lnTo>
                <a:cubicBezTo>
                  <a:pt x="2333658" y="424591"/>
                  <a:pt x="2333706" y="424667"/>
                  <a:pt x="2333725" y="424763"/>
                </a:cubicBezTo>
                <a:lnTo>
                  <a:pt x="2396085" y="417028"/>
                </a:lnTo>
                <a:close/>
                <a:moveTo>
                  <a:pt x="2471456" y="403979"/>
                </a:moveTo>
                <a:lnTo>
                  <a:pt x="2472418" y="407560"/>
                </a:lnTo>
                <a:lnTo>
                  <a:pt x="2482896" y="406265"/>
                </a:lnTo>
                <a:cubicBezTo>
                  <a:pt x="2482886" y="406208"/>
                  <a:pt x="2482896" y="406122"/>
                  <a:pt x="2482896" y="406065"/>
                </a:cubicBezTo>
                <a:close/>
                <a:moveTo>
                  <a:pt x="1343877" y="398569"/>
                </a:moveTo>
                <a:lnTo>
                  <a:pt x="1328637" y="406770"/>
                </a:lnTo>
                <a:lnTo>
                  <a:pt x="1354641" y="414066"/>
                </a:lnTo>
                <a:cubicBezTo>
                  <a:pt x="1354821" y="413599"/>
                  <a:pt x="1355079" y="413209"/>
                  <a:pt x="1355412" y="412866"/>
                </a:cubicBezTo>
                <a:close/>
                <a:moveTo>
                  <a:pt x="1347421" y="396664"/>
                </a:moveTo>
                <a:lnTo>
                  <a:pt x="1344573" y="398188"/>
                </a:lnTo>
                <a:lnTo>
                  <a:pt x="1355422" y="411637"/>
                </a:lnTo>
                <a:close/>
                <a:moveTo>
                  <a:pt x="2772646" y="394063"/>
                </a:moveTo>
                <a:lnTo>
                  <a:pt x="2668586" y="415123"/>
                </a:lnTo>
                <a:cubicBezTo>
                  <a:pt x="2668614" y="415266"/>
                  <a:pt x="2668576" y="415399"/>
                  <a:pt x="2668576" y="415542"/>
                </a:cubicBezTo>
                <a:lnTo>
                  <a:pt x="2766988" y="427887"/>
                </a:lnTo>
                <a:lnTo>
                  <a:pt x="2774389" y="418771"/>
                </a:lnTo>
                <a:close/>
                <a:moveTo>
                  <a:pt x="1018599" y="393654"/>
                </a:moveTo>
                <a:lnTo>
                  <a:pt x="973059" y="448832"/>
                </a:lnTo>
                <a:cubicBezTo>
                  <a:pt x="973555" y="449337"/>
                  <a:pt x="973926" y="449966"/>
                  <a:pt x="974060" y="450680"/>
                </a:cubicBezTo>
                <a:lnTo>
                  <a:pt x="1123345" y="443374"/>
                </a:lnTo>
                <a:cubicBezTo>
                  <a:pt x="1123364" y="443174"/>
                  <a:pt x="1123326" y="443012"/>
                  <a:pt x="1123364" y="442812"/>
                </a:cubicBezTo>
                <a:cubicBezTo>
                  <a:pt x="1123393" y="442717"/>
                  <a:pt x="1123469" y="442631"/>
                  <a:pt x="1123497" y="442536"/>
                </a:cubicBezTo>
                <a:close/>
                <a:moveTo>
                  <a:pt x="2076121" y="392406"/>
                </a:moveTo>
                <a:cubicBezTo>
                  <a:pt x="2076121" y="392644"/>
                  <a:pt x="2076169" y="392892"/>
                  <a:pt x="2076102" y="393130"/>
                </a:cubicBezTo>
                <a:cubicBezTo>
                  <a:pt x="2076026" y="393502"/>
                  <a:pt x="2075845" y="393816"/>
                  <a:pt x="2075664" y="394111"/>
                </a:cubicBezTo>
                <a:lnTo>
                  <a:pt x="2098972" y="409761"/>
                </a:lnTo>
                <a:close/>
                <a:moveTo>
                  <a:pt x="2404381" y="391854"/>
                </a:moveTo>
                <a:lnTo>
                  <a:pt x="2376759" y="404608"/>
                </a:lnTo>
                <a:lnTo>
                  <a:pt x="2397599" y="416828"/>
                </a:lnTo>
                <a:lnTo>
                  <a:pt x="2471742" y="407646"/>
                </a:lnTo>
                <a:lnTo>
                  <a:pt x="2470742" y="403846"/>
                </a:lnTo>
                <a:close/>
                <a:moveTo>
                  <a:pt x="2505537" y="391758"/>
                </a:moveTo>
                <a:lnTo>
                  <a:pt x="2489449" y="404417"/>
                </a:lnTo>
                <a:cubicBezTo>
                  <a:pt x="2489735" y="404893"/>
                  <a:pt x="2489868" y="405427"/>
                  <a:pt x="2489925" y="405979"/>
                </a:cubicBezTo>
                <a:lnTo>
                  <a:pt x="2531902" y="408151"/>
                </a:lnTo>
                <a:cubicBezTo>
                  <a:pt x="2531911" y="408094"/>
                  <a:pt x="2531892" y="408065"/>
                  <a:pt x="2531902" y="408017"/>
                </a:cubicBezTo>
                <a:cubicBezTo>
                  <a:pt x="2531968" y="407751"/>
                  <a:pt x="2532102" y="407541"/>
                  <a:pt x="2532216" y="407322"/>
                </a:cubicBezTo>
                <a:close/>
                <a:moveTo>
                  <a:pt x="2797364" y="391673"/>
                </a:moveTo>
                <a:lnTo>
                  <a:pt x="2775332" y="418867"/>
                </a:lnTo>
                <a:lnTo>
                  <a:pt x="2775809" y="425801"/>
                </a:lnTo>
                <a:cubicBezTo>
                  <a:pt x="2776018" y="425820"/>
                  <a:pt x="2776199" y="425782"/>
                  <a:pt x="2776399" y="425839"/>
                </a:cubicBezTo>
                <a:cubicBezTo>
                  <a:pt x="2776695" y="425896"/>
                  <a:pt x="2776923" y="426058"/>
                  <a:pt x="2777171" y="426163"/>
                </a:cubicBezTo>
                <a:close/>
                <a:moveTo>
                  <a:pt x="2801831" y="390996"/>
                </a:moveTo>
                <a:cubicBezTo>
                  <a:pt x="2801012" y="391625"/>
                  <a:pt x="2799964" y="391939"/>
                  <a:pt x="2798878" y="391692"/>
                </a:cubicBezTo>
                <a:cubicBezTo>
                  <a:pt x="2798592" y="391625"/>
                  <a:pt x="2798354" y="391473"/>
                  <a:pt x="2798097" y="391349"/>
                </a:cubicBezTo>
                <a:lnTo>
                  <a:pt x="2777599" y="426363"/>
                </a:lnTo>
                <a:cubicBezTo>
                  <a:pt x="2778037" y="426677"/>
                  <a:pt x="2778399" y="427048"/>
                  <a:pt x="2778666" y="427496"/>
                </a:cubicBezTo>
                <a:cubicBezTo>
                  <a:pt x="2778752" y="427610"/>
                  <a:pt x="2778875" y="427696"/>
                  <a:pt x="2778952" y="427839"/>
                </a:cubicBezTo>
                <a:cubicBezTo>
                  <a:pt x="2779771" y="427182"/>
                  <a:pt x="2780847" y="426867"/>
                  <a:pt x="2781943" y="427115"/>
                </a:cubicBezTo>
                <a:cubicBezTo>
                  <a:pt x="2783762" y="427525"/>
                  <a:pt x="2784895" y="429287"/>
                  <a:pt x="2784629" y="431106"/>
                </a:cubicBezTo>
                <a:lnTo>
                  <a:pt x="2849742" y="446156"/>
                </a:lnTo>
                <a:cubicBezTo>
                  <a:pt x="2849923" y="445632"/>
                  <a:pt x="2850199" y="445184"/>
                  <a:pt x="2850551" y="444803"/>
                </a:cubicBezTo>
                <a:close/>
                <a:moveTo>
                  <a:pt x="2802621" y="390177"/>
                </a:moveTo>
                <a:cubicBezTo>
                  <a:pt x="2802517" y="390358"/>
                  <a:pt x="2802364" y="390472"/>
                  <a:pt x="2802231" y="390625"/>
                </a:cubicBezTo>
                <a:lnTo>
                  <a:pt x="2850970" y="444412"/>
                </a:lnTo>
                <a:cubicBezTo>
                  <a:pt x="2851780" y="443784"/>
                  <a:pt x="2852837" y="443489"/>
                  <a:pt x="2853923" y="443736"/>
                </a:cubicBezTo>
                <a:cubicBezTo>
                  <a:pt x="2853990" y="443755"/>
                  <a:pt x="2854056" y="443813"/>
                  <a:pt x="2854142" y="443832"/>
                </a:cubicBezTo>
                <a:lnTo>
                  <a:pt x="2864229" y="421305"/>
                </a:lnTo>
                <a:close/>
                <a:moveTo>
                  <a:pt x="2796316" y="389282"/>
                </a:moveTo>
                <a:lnTo>
                  <a:pt x="2773561" y="393873"/>
                </a:lnTo>
                <a:lnTo>
                  <a:pt x="2775237" y="417685"/>
                </a:lnTo>
                <a:lnTo>
                  <a:pt x="2797154" y="390663"/>
                </a:lnTo>
                <a:cubicBezTo>
                  <a:pt x="2796773" y="390263"/>
                  <a:pt x="2796478" y="389815"/>
                  <a:pt x="2796316" y="389282"/>
                </a:cubicBezTo>
                <a:close/>
                <a:moveTo>
                  <a:pt x="1022408" y="389025"/>
                </a:moveTo>
                <a:lnTo>
                  <a:pt x="1019141" y="392968"/>
                </a:lnTo>
                <a:lnTo>
                  <a:pt x="1111610" y="436059"/>
                </a:lnTo>
                <a:close/>
                <a:moveTo>
                  <a:pt x="2101448" y="388834"/>
                </a:moveTo>
                <a:lnTo>
                  <a:pt x="2077159" y="392111"/>
                </a:lnTo>
                <a:lnTo>
                  <a:pt x="2105525" y="413675"/>
                </a:lnTo>
                <a:cubicBezTo>
                  <a:pt x="2105925" y="413275"/>
                  <a:pt x="2106382" y="412990"/>
                  <a:pt x="2106915" y="412799"/>
                </a:cubicBezTo>
                <a:close/>
                <a:moveTo>
                  <a:pt x="1365385" y="387005"/>
                </a:moveTo>
                <a:lnTo>
                  <a:pt x="1348221" y="396245"/>
                </a:lnTo>
                <a:lnTo>
                  <a:pt x="1356669" y="412056"/>
                </a:lnTo>
                <a:cubicBezTo>
                  <a:pt x="1357212" y="411846"/>
                  <a:pt x="1357803" y="411751"/>
                  <a:pt x="1358412" y="411846"/>
                </a:cubicBezTo>
                <a:close/>
                <a:moveTo>
                  <a:pt x="1239226" y="385738"/>
                </a:moveTo>
                <a:lnTo>
                  <a:pt x="1226815" y="420019"/>
                </a:lnTo>
                <a:lnTo>
                  <a:pt x="1239750" y="385805"/>
                </a:lnTo>
                <a:cubicBezTo>
                  <a:pt x="1239617" y="385786"/>
                  <a:pt x="1239483" y="385824"/>
                  <a:pt x="1239340" y="385786"/>
                </a:cubicBezTo>
                <a:cubicBezTo>
                  <a:pt x="1239302" y="385786"/>
                  <a:pt x="1239274" y="385758"/>
                  <a:pt x="1239226" y="385738"/>
                </a:cubicBezTo>
                <a:close/>
                <a:moveTo>
                  <a:pt x="2124546" y="385720"/>
                </a:moveTo>
                <a:lnTo>
                  <a:pt x="2102200" y="388729"/>
                </a:lnTo>
                <a:lnTo>
                  <a:pt x="2107630" y="412609"/>
                </a:lnTo>
                <a:cubicBezTo>
                  <a:pt x="2108030" y="412552"/>
                  <a:pt x="2108449" y="412542"/>
                  <a:pt x="2108859" y="412637"/>
                </a:cubicBezTo>
                <a:cubicBezTo>
                  <a:pt x="2109059" y="412666"/>
                  <a:pt x="2109211" y="412818"/>
                  <a:pt x="2109402" y="412875"/>
                </a:cubicBezTo>
                <a:close/>
                <a:moveTo>
                  <a:pt x="1368252" y="385462"/>
                </a:moveTo>
                <a:lnTo>
                  <a:pt x="1366509" y="386396"/>
                </a:lnTo>
                <a:lnTo>
                  <a:pt x="1359870" y="410075"/>
                </a:lnTo>
                <a:lnTo>
                  <a:pt x="1369595" y="386539"/>
                </a:lnTo>
                <a:cubicBezTo>
                  <a:pt x="1369052" y="386281"/>
                  <a:pt x="1368585" y="385929"/>
                  <a:pt x="1368252" y="385462"/>
                </a:cubicBezTo>
                <a:close/>
                <a:moveTo>
                  <a:pt x="1237216" y="384310"/>
                </a:moveTo>
                <a:lnTo>
                  <a:pt x="1190106" y="409799"/>
                </a:lnTo>
                <a:lnTo>
                  <a:pt x="1207336" y="467587"/>
                </a:lnTo>
                <a:cubicBezTo>
                  <a:pt x="1207794" y="467511"/>
                  <a:pt x="1208289" y="467511"/>
                  <a:pt x="1208775" y="467625"/>
                </a:cubicBezTo>
                <a:cubicBezTo>
                  <a:pt x="1208784" y="467625"/>
                  <a:pt x="1208784" y="467625"/>
                  <a:pt x="1208803" y="467634"/>
                </a:cubicBezTo>
                <a:lnTo>
                  <a:pt x="1211165" y="461386"/>
                </a:lnTo>
                <a:lnTo>
                  <a:pt x="1238664" y="385481"/>
                </a:lnTo>
                <a:cubicBezTo>
                  <a:pt x="1238083" y="385205"/>
                  <a:pt x="1237569" y="384824"/>
                  <a:pt x="1237216" y="384310"/>
                </a:cubicBezTo>
                <a:close/>
                <a:moveTo>
                  <a:pt x="2339726" y="383967"/>
                </a:moveTo>
                <a:lnTo>
                  <a:pt x="2331486" y="422305"/>
                </a:lnTo>
                <a:cubicBezTo>
                  <a:pt x="2332277" y="422581"/>
                  <a:pt x="2332934" y="423086"/>
                  <a:pt x="2333344" y="423781"/>
                </a:cubicBezTo>
                <a:lnTo>
                  <a:pt x="2374892" y="404598"/>
                </a:lnTo>
                <a:close/>
                <a:moveTo>
                  <a:pt x="1393541" y="383795"/>
                </a:moveTo>
                <a:lnTo>
                  <a:pt x="1382644" y="393625"/>
                </a:lnTo>
                <a:lnTo>
                  <a:pt x="1394112" y="383795"/>
                </a:lnTo>
                <a:close/>
                <a:moveTo>
                  <a:pt x="1392150" y="383795"/>
                </a:moveTo>
                <a:lnTo>
                  <a:pt x="1374605" y="383833"/>
                </a:lnTo>
                <a:cubicBezTo>
                  <a:pt x="1374595" y="383967"/>
                  <a:pt x="1374624" y="384072"/>
                  <a:pt x="1374595" y="384205"/>
                </a:cubicBezTo>
                <a:cubicBezTo>
                  <a:pt x="1374157" y="386119"/>
                  <a:pt x="1372233" y="387320"/>
                  <a:pt x="1370309" y="386881"/>
                </a:cubicBezTo>
                <a:cubicBezTo>
                  <a:pt x="1370176" y="386843"/>
                  <a:pt x="1370081" y="386767"/>
                  <a:pt x="1369957" y="386710"/>
                </a:cubicBezTo>
                <a:lnTo>
                  <a:pt x="1359432" y="412180"/>
                </a:lnTo>
                <a:cubicBezTo>
                  <a:pt x="1359708" y="412313"/>
                  <a:pt x="1359965" y="412456"/>
                  <a:pt x="1360194" y="412656"/>
                </a:cubicBezTo>
                <a:close/>
                <a:moveTo>
                  <a:pt x="1367261" y="383738"/>
                </a:moveTo>
                <a:lnTo>
                  <a:pt x="1366861" y="385157"/>
                </a:lnTo>
                <a:lnTo>
                  <a:pt x="1367833" y="384634"/>
                </a:lnTo>
                <a:cubicBezTo>
                  <a:pt x="1367728" y="384338"/>
                  <a:pt x="1367633" y="384053"/>
                  <a:pt x="1367604" y="383738"/>
                </a:cubicBezTo>
                <a:close/>
                <a:moveTo>
                  <a:pt x="1243417" y="383595"/>
                </a:moveTo>
                <a:cubicBezTo>
                  <a:pt x="1242941" y="384786"/>
                  <a:pt x="1241922" y="385634"/>
                  <a:pt x="1240702" y="385824"/>
                </a:cubicBezTo>
                <a:lnTo>
                  <a:pt x="1209622" y="468015"/>
                </a:lnTo>
                <a:cubicBezTo>
                  <a:pt x="1210108" y="468273"/>
                  <a:pt x="1210518" y="468606"/>
                  <a:pt x="1210832" y="469035"/>
                </a:cubicBezTo>
                <a:lnTo>
                  <a:pt x="1326446" y="406884"/>
                </a:lnTo>
                <a:close/>
                <a:moveTo>
                  <a:pt x="1341429" y="383519"/>
                </a:moveTo>
                <a:lnTo>
                  <a:pt x="1347773" y="395416"/>
                </a:lnTo>
                <a:lnTo>
                  <a:pt x="1365728" y="385748"/>
                </a:lnTo>
                <a:lnTo>
                  <a:pt x="1366299" y="383719"/>
                </a:lnTo>
                <a:close/>
                <a:moveTo>
                  <a:pt x="1332676" y="383443"/>
                </a:moveTo>
                <a:lnTo>
                  <a:pt x="1343982" y="397454"/>
                </a:lnTo>
                <a:lnTo>
                  <a:pt x="1346982" y="395835"/>
                </a:lnTo>
                <a:lnTo>
                  <a:pt x="1340401" y="383510"/>
                </a:lnTo>
                <a:close/>
                <a:moveTo>
                  <a:pt x="1243636" y="382719"/>
                </a:moveTo>
                <a:cubicBezTo>
                  <a:pt x="1243636" y="382767"/>
                  <a:pt x="1243646" y="382843"/>
                  <a:pt x="1243636" y="382919"/>
                </a:cubicBezTo>
                <a:lnTo>
                  <a:pt x="1327342" y="406408"/>
                </a:lnTo>
                <a:lnTo>
                  <a:pt x="1343287" y="397845"/>
                </a:lnTo>
                <a:lnTo>
                  <a:pt x="1331676" y="383443"/>
                </a:lnTo>
                <a:close/>
                <a:moveTo>
                  <a:pt x="1367909" y="381405"/>
                </a:moveTo>
                <a:lnTo>
                  <a:pt x="1367471" y="382986"/>
                </a:lnTo>
                <a:lnTo>
                  <a:pt x="1367623" y="382986"/>
                </a:lnTo>
                <a:cubicBezTo>
                  <a:pt x="1367623" y="382852"/>
                  <a:pt x="1367595" y="382719"/>
                  <a:pt x="1367623" y="382586"/>
                </a:cubicBezTo>
                <a:cubicBezTo>
                  <a:pt x="1367718" y="382195"/>
                  <a:pt x="1367899" y="381871"/>
                  <a:pt x="1368099" y="381557"/>
                </a:cubicBezTo>
                <a:close/>
                <a:moveTo>
                  <a:pt x="1368214" y="380347"/>
                </a:moveTo>
                <a:lnTo>
                  <a:pt x="1368118" y="380662"/>
                </a:lnTo>
                <a:lnTo>
                  <a:pt x="1368547" y="380985"/>
                </a:lnTo>
                <a:cubicBezTo>
                  <a:pt x="1368576" y="380957"/>
                  <a:pt x="1368614" y="380928"/>
                  <a:pt x="1368642" y="380890"/>
                </a:cubicBezTo>
                <a:close/>
                <a:moveTo>
                  <a:pt x="2340507" y="380319"/>
                </a:moveTo>
                <a:lnTo>
                  <a:pt x="2339926" y="382995"/>
                </a:lnTo>
                <a:lnTo>
                  <a:pt x="2375911" y="404131"/>
                </a:lnTo>
                <a:lnTo>
                  <a:pt x="2403029" y="391615"/>
                </a:lnTo>
                <a:close/>
                <a:moveTo>
                  <a:pt x="2333487" y="380290"/>
                </a:moveTo>
                <a:cubicBezTo>
                  <a:pt x="2332858" y="381100"/>
                  <a:pt x="2331915" y="381557"/>
                  <a:pt x="2330877" y="381624"/>
                </a:cubicBezTo>
                <a:lnTo>
                  <a:pt x="2330553" y="422115"/>
                </a:lnTo>
                <a:cubicBezTo>
                  <a:pt x="2330562" y="422115"/>
                  <a:pt x="2330572" y="422115"/>
                  <a:pt x="2330581" y="422115"/>
                </a:cubicBezTo>
                <a:lnTo>
                  <a:pt x="2338878" y="383453"/>
                </a:lnTo>
                <a:close/>
                <a:moveTo>
                  <a:pt x="2520548" y="379947"/>
                </a:moveTo>
                <a:lnTo>
                  <a:pt x="2506032" y="391377"/>
                </a:lnTo>
                <a:lnTo>
                  <a:pt x="2532454" y="406789"/>
                </a:lnTo>
                <a:cubicBezTo>
                  <a:pt x="2532721" y="406408"/>
                  <a:pt x="2533054" y="406093"/>
                  <a:pt x="2533416" y="405865"/>
                </a:cubicBezTo>
                <a:close/>
                <a:moveTo>
                  <a:pt x="879362" y="379585"/>
                </a:moveTo>
                <a:cubicBezTo>
                  <a:pt x="878514" y="380433"/>
                  <a:pt x="877295" y="380909"/>
                  <a:pt x="876038" y="380614"/>
                </a:cubicBezTo>
                <a:cubicBezTo>
                  <a:pt x="876000" y="380614"/>
                  <a:pt x="875981" y="380576"/>
                  <a:pt x="875952" y="380576"/>
                </a:cubicBezTo>
                <a:lnTo>
                  <a:pt x="821183" y="521184"/>
                </a:lnTo>
                <a:cubicBezTo>
                  <a:pt x="821726" y="521479"/>
                  <a:pt x="822193" y="521841"/>
                  <a:pt x="822517" y="522356"/>
                </a:cubicBezTo>
                <a:lnTo>
                  <a:pt x="967202" y="452385"/>
                </a:lnTo>
                <a:cubicBezTo>
                  <a:pt x="966992" y="451785"/>
                  <a:pt x="966878" y="451137"/>
                  <a:pt x="967040" y="450451"/>
                </a:cubicBezTo>
                <a:cubicBezTo>
                  <a:pt x="967135" y="450042"/>
                  <a:pt x="967325" y="449689"/>
                  <a:pt x="967545" y="449356"/>
                </a:cubicBezTo>
                <a:close/>
                <a:moveTo>
                  <a:pt x="2334068" y="379147"/>
                </a:moveTo>
                <a:cubicBezTo>
                  <a:pt x="2334030" y="379262"/>
                  <a:pt x="2333963" y="379357"/>
                  <a:pt x="2333915" y="379471"/>
                </a:cubicBezTo>
                <a:lnTo>
                  <a:pt x="2339087" y="382510"/>
                </a:lnTo>
                <a:lnTo>
                  <a:pt x="2339602" y="380138"/>
                </a:lnTo>
                <a:close/>
                <a:moveTo>
                  <a:pt x="987471" y="379138"/>
                </a:moveTo>
                <a:lnTo>
                  <a:pt x="971593" y="447899"/>
                </a:lnTo>
                <a:cubicBezTo>
                  <a:pt x="971907" y="447994"/>
                  <a:pt x="972202" y="448127"/>
                  <a:pt x="972450" y="448280"/>
                </a:cubicBezTo>
                <a:lnTo>
                  <a:pt x="1017836" y="393282"/>
                </a:lnTo>
                <a:close/>
                <a:moveTo>
                  <a:pt x="2482029" y="378052"/>
                </a:moveTo>
                <a:lnTo>
                  <a:pt x="2486210" y="402741"/>
                </a:lnTo>
                <a:cubicBezTo>
                  <a:pt x="2486544" y="402731"/>
                  <a:pt x="2486868" y="402693"/>
                  <a:pt x="2487201" y="402769"/>
                </a:cubicBezTo>
                <a:cubicBezTo>
                  <a:pt x="2487877" y="402931"/>
                  <a:pt x="2488411" y="403303"/>
                  <a:pt x="2488868" y="403769"/>
                </a:cubicBezTo>
                <a:lnTo>
                  <a:pt x="2504737" y="391292"/>
                </a:lnTo>
                <a:close/>
                <a:moveTo>
                  <a:pt x="984956" y="377966"/>
                </a:moveTo>
                <a:cubicBezTo>
                  <a:pt x="984261" y="379080"/>
                  <a:pt x="983032" y="379700"/>
                  <a:pt x="981699" y="379595"/>
                </a:cubicBezTo>
                <a:lnTo>
                  <a:pt x="971907" y="444012"/>
                </a:lnTo>
                <a:lnTo>
                  <a:pt x="986947" y="378900"/>
                </a:lnTo>
                <a:close/>
                <a:moveTo>
                  <a:pt x="2310693" y="377814"/>
                </a:moveTo>
                <a:lnTo>
                  <a:pt x="2329381" y="422219"/>
                </a:lnTo>
                <a:cubicBezTo>
                  <a:pt x="2329629" y="422143"/>
                  <a:pt x="2329858" y="422115"/>
                  <a:pt x="2330105" y="422115"/>
                </a:cubicBezTo>
                <a:lnTo>
                  <a:pt x="2330429" y="381614"/>
                </a:lnTo>
                <a:cubicBezTo>
                  <a:pt x="2330248" y="381595"/>
                  <a:pt x="2330067" y="381633"/>
                  <a:pt x="2329886" y="381595"/>
                </a:cubicBezTo>
                <a:cubicBezTo>
                  <a:pt x="2328315" y="381233"/>
                  <a:pt x="2327286" y="379871"/>
                  <a:pt x="2327181" y="378347"/>
                </a:cubicBezTo>
                <a:close/>
                <a:moveTo>
                  <a:pt x="2340145" y="377538"/>
                </a:moveTo>
                <a:lnTo>
                  <a:pt x="2334182" y="378138"/>
                </a:lnTo>
                <a:cubicBezTo>
                  <a:pt x="2334182" y="378195"/>
                  <a:pt x="2334182" y="378252"/>
                  <a:pt x="2334182" y="378309"/>
                </a:cubicBezTo>
                <a:lnTo>
                  <a:pt x="2339773" y="379319"/>
                </a:lnTo>
                <a:close/>
                <a:moveTo>
                  <a:pt x="978431" y="376461"/>
                </a:moveTo>
                <a:lnTo>
                  <a:pt x="880334" y="377423"/>
                </a:lnTo>
                <a:cubicBezTo>
                  <a:pt x="880324" y="377594"/>
                  <a:pt x="880353" y="377766"/>
                  <a:pt x="880315" y="377928"/>
                </a:cubicBezTo>
                <a:cubicBezTo>
                  <a:pt x="880219" y="378347"/>
                  <a:pt x="880029" y="378690"/>
                  <a:pt x="879810" y="379033"/>
                </a:cubicBezTo>
                <a:lnTo>
                  <a:pt x="968002" y="448804"/>
                </a:lnTo>
                <a:cubicBezTo>
                  <a:pt x="968716" y="448080"/>
                  <a:pt x="969707" y="447689"/>
                  <a:pt x="970774" y="447765"/>
                </a:cubicBezTo>
                <a:lnTo>
                  <a:pt x="981146" y="379585"/>
                </a:lnTo>
                <a:cubicBezTo>
                  <a:pt x="979622" y="379233"/>
                  <a:pt x="978584" y="377937"/>
                  <a:pt x="978431" y="376461"/>
                </a:cubicBezTo>
                <a:close/>
                <a:moveTo>
                  <a:pt x="2204632" y="374909"/>
                </a:moveTo>
                <a:lnTo>
                  <a:pt x="2125537" y="385586"/>
                </a:lnTo>
                <a:lnTo>
                  <a:pt x="2110125" y="413209"/>
                </a:lnTo>
                <a:cubicBezTo>
                  <a:pt x="2110573" y="413542"/>
                  <a:pt x="2110916" y="413980"/>
                  <a:pt x="2111164" y="414466"/>
                </a:cubicBezTo>
                <a:lnTo>
                  <a:pt x="2204718" y="375109"/>
                </a:lnTo>
                <a:cubicBezTo>
                  <a:pt x="2204699" y="375032"/>
                  <a:pt x="2204661" y="374975"/>
                  <a:pt x="2204632" y="374909"/>
                </a:cubicBezTo>
                <a:close/>
                <a:moveTo>
                  <a:pt x="2211566" y="374528"/>
                </a:moveTo>
                <a:cubicBezTo>
                  <a:pt x="2211548" y="374632"/>
                  <a:pt x="2211576" y="374737"/>
                  <a:pt x="2211548" y="374851"/>
                </a:cubicBezTo>
                <a:cubicBezTo>
                  <a:pt x="2211528" y="374928"/>
                  <a:pt x="2211471" y="374994"/>
                  <a:pt x="2211452" y="375071"/>
                </a:cubicBezTo>
                <a:lnTo>
                  <a:pt x="2327219" y="423896"/>
                </a:lnTo>
                <a:cubicBezTo>
                  <a:pt x="2327534" y="423343"/>
                  <a:pt x="2327953" y="422857"/>
                  <a:pt x="2328495" y="422543"/>
                </a:cubicBezTo>
                <a:lnTo>
                  <a:pt x="2309645" y="377766"/>
                </a:lnTo>
                <a:close/>
                <a:moveTo>
                  <a:pt x="987185" y="373966"/>
                </a:moveTo>
                <a:lnTo>
                  <a:pt x="985242" y="374880"/>
                </a:lnTo>
                <a:cubicBezTo>
                  <a:pt x="985480" y="375518"/>
                  <a:pt x="985594" y="376204"/>
                  <a:pt x="985442" y="376909"/>
                </a:cubicBezTo>
                <a:cubicBezTo>
                  <a:pt x="985413" y="377014"/>
                  <a:pt x="985337" y="377090"/>
                  <a:pt x="985299" y="377204"/>
                </a:cubicBezTo>
                <a:lnTo>
                  <a:pt x="987147" y="378052"/>
                </a:lnTo>
                <a:lnTo>
                  <a:pt x="988004" y="374337"/>
                </a:lnTo>
                <a:cubicBezTo>
                  <a:pt x="987709" y="374242"/>
                  <a:pt x="987433" y="374118"/>
                  <a:pt x="987185" y="373966"/>
                </a:cubicBezTo>
                <a:close/>
                <a:moveTo>
                  <a:pt x="986309" y="373165"/>
                </a:moveTo>
                <a:lnTo>
                  <a:pt x="984928" y="374156"/>
                </a:lnTo>
                <a:cubicBezTo>
                  <a:pt x="984966" y="374204"/>
                  <a:pt x="984994" y="374270"/>
                  <a:pt x="985023" y="374328"/>
                </a:cubicBezTo>
                <a:lnTo>
                  <a:pt x="986661" y="373546"/>
                </a:lnTo>
                <a:cubicBezTo>
                  <a:pt x="986537" y="373423"/>
                  <a:pt x="986414" y="373308"/>
                  <a:pt x="986309" y="373165"/>
                </a:cubicBezTo>
                <a:close/>
                <a:moveTo>
                  <a:pt x="991995" y="373003"/>
                </a:moveTo>
                <a:cubicBezTo>
                  <a:pt x="991252" y="374089"/>
                  <a:pt x="989928" y="374670"/>
                  <a:pt x="988557" y="374470"/>
                </a:cubicBezTo>
                <a:lnTo>
                  <a:pt x="987671" y="378309"/>
                </a:lnTo>
                <a:lnTo>
                  <a:pt x="1018389" y="392635"/>
                </a:lnTo>
                <a:lnTo>
                  <a:pt x="1021675" y="388663"/>
                </a:lnTo>
                <a:close/>
                <a:moveTo>
                  <a:pt x="979355" y="371851"/>
                </a:moveTo>
                <a:lnTo>
                  <a:pt x="891602" y="376680"/>
                </a:lnTo>
                <a:lnTo>
                  <a:pt x="978460" y="375823"/>
                </a:lnTo>
                <a:cubicBezTo>
                  <a:pt x="978470" y="375651"/>
                  <a:pt x="978431" y="375490"/>
                  <a:pt x="978470" y="375309"/>
                </a:cubicBezTo>
                <a:cubicBezTo>
                  <a:pt x="978689" y="374375"/>
                  <a:pt x="979251" y="373623"/>
                  <a:pt x="980003" y="373137"/>
                </a:cubicBezTo>
                <a:close/>
                <a:moveTo>
                  <a:pt x="983489" y="371622"/>
                </a:moveTo>
                <a:lnTo>
                  <a:pt x="980222" y="371803"/>
                </a:lnTo>
                <a:lnTo>
                  <a:pt x="980737" y="372813"/>
                </a:lnTo>
                <a:cubicBezTo>
                  <a:pt x="981365" y="372565"/>
                  <a:pt x="982051" y="372451"/>
                  <a:pt x="982756" y="372613"/>
                </a:cubicBezTo>
                <a:cubicBezTo>
                  <a:pt x="982842" y="372632"/>
                  <a:pt x="982918" y="372699"/>
                  <a:pt x="983004" y="372727"/>
                </a:cubicBezTo>
                <a:close/>
                <a:moveTo>
                  <a:pt x="985556" y="371518"/>
                </a:moveTo>
                <a:lnTo>
                  <a:pt x="984356" y="371575"/>
                </a:lnTo>
                <a:lnTo>
                  <a:pt x="983708" y="373051"/>
                </a:lnTo>
                <a:cubicBezTo>
                  <a:pt x="984108" y="373289"/>
                  <a:pt x="984442" y="373575"/>
                  <a:pt x="984718" y="373918"/>
                </a:cubicBezTo>
                <a:lnTo>
                  <a:pt x="986099" y="372927"/>
                </a:lnTo>
                <a:cubicBezTo>
                  <a:pt x="985813" y="372508"/>
                  <a:pt x="985632" y="372032"/>
                  <a:pt x="985556" y="371518"/>
                </a:cubicBezTo>
                <a:close/>
                <a:moveTo>
                  <a:pt x="992757" y="370670"/>
                </a:moveTo>
                <a:lnTo>
                  <a:pt x="992576" y="370698"/>
                </a:lnTo>
                <a:cubicBezTo>
                  <a:pt x="992586" y="370717"/>
                  <a:pt x="992576" y="370736"/>
                  <a:pt x="992576" y="370756"/>
                </a:cubicBezTo>
                <a:close/>
                <a:moveTo>
                  <a:pt x="2096914" y="368908"/>
                </a:moveTo>
                <a:lnTo>
                  <a:pt x="2075397" y="390168"/>
                </a:lnTo>
                <a:cubicBezTo>
                  <a:pt x="2075645" y="390472"/>
                  <a:pt x="2075807" y="390806"/>
                  <a:pt x="2075940" y="391149"/>
                </a:cubicBezTo>
                <a:lnTo>
                  <a:pt x="2076321" y="391454"/>
                </a:lnTo>
                <a:lnTo>
                  <a:pt x="2101277" y="388091"/>
                </a:lnTo>
                <a:close/>
                <a:moveTo>
                  <a:pt x="2462541" y="368479"/>
                </a:moveTo>
                <a:cubicBezTo>
                  <a:pt x="2462388" y="368555"/>
                  <a:pt x="2462226" y="368594"/>
                  <a:pt x="2462074" y="368651"/>
                </a:cubicBezTo>
                <a:lnTo>
                  <a:pt x="2471237" y="403074"/>
                </a:lnTo>
                <a:lnTo>
                  <a:pt x="2483029" y="405217"/>
                </a:lnTo>
                <a:cubicBezTo>
                  <a:pt x="2483267" y="404436"/>
                  <a:pt x="2483734" y="403807"/>
                  <a:pt x="2484343" y="403388"/>
                </a:cubicBezTo>
                <a:close/>
                <a:moveTo>
                  <a:pt x="2342097" y="368479"/>
                </a:moveTo>
                <a:lnTo>
                  <a:pt x="2333591" y="376090"/>
                </a:lnTo>
                <a:cubicBezTo>
                  <a:pt x="2333877" y="376490"/>
                  <a:pt x="2334068" y="376918"/>
                  <a:pt x="2334172" y="377395"/>
                </a:cubicBezTo>
                <a:lnTo>
                  <a:pt x="2340307" y="376785"/>
                </a:lnTo>
                <a:close/>
                <a:moveTo>
                  <a:pt x="2463769" y="367403"/>
                </a:moveTo>
                <a:cubicBezTo>
                  <a:pt x="2463541" y="367727"/>
                  <a:pt x="2463246" y="368003"/>
                  <a:pt x="2462912" y="368241"/>
                </a:cubicBezTo>
                <a:lnTo>
                  <a:pt x="2484715" y="403141"/>
                </a:lnTo>
                <a:cubicBezTo>
                  <a:pt x="2484934" y="403036"/>
                  <a:pt x="2485172" y="402950"/>
                  <a:pt x="2485410" y="402874"/>
                </a:cubicBezTo>
                <a:lnTo>
                  <a:pt x="2481115" y="377528"/>
                </a:lnTo>
                <a:close/>
                <a:moveTo>
                  <a:pt x="2457797" y="367203"/>
                </a:moveTo>
                <a:lnTo>
                  <a:pt x="2405696" y="391244"/>
                </a:lnTo>
                <a:lnTo>
                  <a:pt x="2470485" y="402969"/>
                </a:lnTo>
                <a:lnTo>
                  <a:pt x="2461427" y="368889"/>
                </a:lnTo>
                <a:cubicBezTo>
                  <a:pt x="2460988" y="368965"/>
                  <a:pt x="2460522" y="368965"/>
                  <a:pt x="2460036" y="368851"/>
                </a:cubicBezTo>
                <a:cubicBezTo>
                  <a:pt x="2459074" y="368613"/>
                  <a:pt x="2458283" y="368003"/>
                  <a:pt x="2457797" y="367203"/>
                </a:cubicBezTo>
                <a:close/>
                <a:moveTo>
                  <a:pt x="986328" y="367050"/>
                </a:moveTo>
                <a:lnTo>
                  <a:pt x="984661" y="370879"/>
                </a:lnTo>
                <a:lnTo>
                  <a:pt x="985566" y="370822"/>
                </a:lnTo>
                <a:cubicBezTo>
                  <a:pt x="985575" y="370603"/>
                  <a:pt x="985537" y="370394"/>
                  <a:pt x="985585" y="370175"/>
                </a:cubicBezTo>
                <a:cubicBezTo>
                  <a:pt x="985785" y="369308"/>
                  <a:pt x="986309" y="368632"/>
                  <a:pt x="986966" y="368146"/>
                </a:cubicBezTo>
                <a:close/>
                <a:moveTo>
                  <a:pt x="1177199" y="366479"/>
                </a:moveTo>
                <a:lnTo>
                  <a:pt x="1189896" y="409084"/>
                </a:lnTo>
                <a:lnTo>
                  <a:pt x="1236902" y="383643"/>
                </a:lnTo>
                <a:cubicBezTo>
                  <a:pt x="1236673" y="383081"/>
                  <a:pt x="1236578" y="382500"/>
                  <a:pt x="1236654" y="381871"/>
                </a:cubicBezTo>
                <a:close/>
                <a:moveTo>
                  <a:pt x="2457378" y="366079"/>
                </a:moveTo>
                <a:lnTo>
                  <a:pt x="2341126" y="377452"/>
                </a:lnTo>
                <a:lnTo>
                  <a:pt x="2340687" y="379500"/>
                </a:lnTo>
                <a:lnTo>
                  <a:pt x="2404372" y="390996"/>
                </a:lnTo>
                <a:lnTo>
                  <a:pt x="2457521" y="366479"/>
                </a:lnTo>
                <a:cubicBezTo>
                  <a:pt x="2457483" y="366327"/>
                  <a:pt x="2457397" y="366222"/>
                  <a:pt x="2457378" y="366079"/>
                </a:cubicBezTo>
                <a:close/>
                <a:moveTo>
                  <a:pt x="1979204" y="365717"/>
                </a:moveTo>
                <a:lnTo>
                  <a:pt x="2104953" y="414495"/>
                </a:lnTo>
                <a:cubicBezTo>
                  <a:pt x="2104972" y="414437"/>
                  <a:pt x="2104991" y="414399"/>
                  <a:pt x="2105020" y="414342"/>
                </a:cubicBezTo>
                <a:lnTo>
                  <a:pt x="2104858" y="414228"/>
                </a:lnTo>
                <a:lnTo>
                  <a:pt x="2075454" y="394502"/>
                </a:lnTo>
                <a:cubicBezTo>
                  <a:pt x="2074626" y="395587"/>
                  <a:pt x="2073226" y="396149"/>
                  <a:pt x="2071816" y="395835"/>
                </a:cubicBezTo>
                <a:cubicBezTo>
                  <a:pt x="2069949" y="395397"/>
                  <a:pt x="2068787" y="393549"/>
                  <a:pt x="2069139" y="391673"/>
                </a:cubicBezTo>
                <a:close/>
                <a:moveTo>
                  <a:pt x="782007" y="364355"/>
                </a:moveTo>
                <a:lnTo>
                  <a:pt x="691500" y="456871"/>
                </a:lnTo>
                <a:cubicBezTo>
                  <a:pt x="692177" y="457690"/>
                  <a:pt x="692520" y="458776"/>
                  <a:pt x="692253" y="459881"/>
                </a:cubicBezTo>
                <a:cubicBezTo>
                  <a:pt x="692224" y="460024"/>
                  <a:pt x="692129" y="460129"/>
                  <a:pt x="692081" y="460281"/>
                </a:cubicBezTo>
                <a:lnTo>
                  <a:pt x="816554" y="522346"/>
                </a:lnTo>
                <a:cubicBezTo>
                  <a:pt x="816983" y="521679"/>
                  <a:pt x="817621" y="521222"/>
                  <a:pt x="818364" y="520955"/>
                </a:cubicBezTo>
                <a:lnTo>
                  <a:pt x="784512" y="365079"/>
                </a:lnTo>
                <a:cubicBezTo>
                  <a:pt x="784150" y="365117"/>
                  <a:pt x="783779" y="365145"/>
                  <a:pt x="783398" y="365050"/>
                </a:cubicBezTo>
                <a:cubicBezTo>
                  <a:pt x="782864" y="364936"/>
                  <a:pt x="782407" y="364679"/>
                  <a:pt x="782007" y="364355"/>
                </a:cubicBezTo>
                <a:close/>
                <a:moveTo>
                  <a:pt x="787646" y="362459"/>
                </a:moveTo>
                <a:cubicBezTo>
                  <a:pt x="787331" y="363650"/>
                  <a:pt x="786446" y="364507"/>
                  <a:pt x="785360" y="364888"/>
                </a:cubicBezTo>
                <a:lnTo>
                  <a:pt x="819202" y="520755"/>
                </a:lnTo>
                <a:cubicBezTo>
                  <a:pt x="819574" y="520727"/>
                  <a:pt x="819945" y="520708"/>
                  <a:pt x="820326" y="520803"/>
                </a:cubicBezTo>
                <a:cubicBezTo>
                  <a:pt x="820355" y="520803"/>
                  <a:pt x="820383" y="520832"/>
                  <a:pt x="820421" y="520841"/>
                </a:cubicBezTo>
                <a:lnTo>
                  <a:pt x="875181" y="380233"/>
                </a:lnTo>
                <a:cubicBezTo>
                  <a:pt x="873952" y="379576"/>
                  <a:pt x="873228" y="378280"/>
                  <a:pt x="873342" y="376861"/>
                </a:cubicBezTo>
                <a:close/>
                <a:moveTo>
                  <a:pt x="2304083" y="362116"/>
                </a:moveTo>
                <a:lnTo>
                  <a:pt x="2310379" y="377061"/>
                </a:lnTo>
                <a:lnTo>
                  <a:pt x="2327200" y="377623"/>
                </a:lnTo>
                <a:cubicBezTo>
                  <a:pt x="2327210" y="377499"/>
                  <a:pt x="2327181" y="377404"/>
                  <a:pt x="2327210" y="377290"/>
                </a:cubicBezTo>
                <a:cubicBezTo>
                  <a:pt x="2327257" y="377052"/>
                  <a:pt x="2327400" y="376861"/>
                  <a:pt x="2327495" y="376642"/>
                </a:cubicBezTo>
                <a:close/>
                <a:moveTo>
                  <a:pt x="1157121" y="361278"/>
                </a:moveTo>
                <a:lnTo>
                  <a:pt x="1128365" y="440460"/>
                </a:lnTo>
                <a:cubicBezTo>
                  <a:pt x="1128927" y="440736"/>
                  <a:pt x="1129422" y="441107"/>
                  <a:pt x="1129774" y="441612"/>
                </a:cubicBezTo>
                <a:lnTo>
                  <a:pt x="1189191" y="409456"/>
                </a:lnTo>
                <a:lnTo>
                  <a:pt x="1176313" y="366241"/>
                </a:lnTo>
                <a:close/>
                <a:moveTo>
                  <a:pt x="1045783" y="359430"/>
                </a:moveTo>
                <a:lnTo>
                  <a:pt x="995329" y="370117"/>
                </a:lnTo>
                <a:lnTo>
                  <a:pt x="992557" y="371422"/>
                </a:lnTo>
                <a:cubicBezTo>
                  <a:pt x="992548" y="371556"/>
                  <a:pt x="992576" y="371660"/>
                  <a:pt x="992548" y="371775"/>
                </a:cubicBezTo>
                <a:cubicBezTo>
                  <a:pt x="992519" y="371946"/>
                  <a:pt x="992414" y="372080"/>
                  <a:pt x="992348" y="372232"/>
                </a:cubicBezTo>
                <a:lnTo>
                  <a:pt x="1022218" y="387977"/>
                </a:lnTo>
                <a:close/>
                <a:moveTo>
                  <a:pt x="2477990" y="359002"/>
                </a:moveTo>
                <a:lnTo>
                  <a:pt x="2464265" y="364469"/>
                </a:lnTo>
                <a:cubicBezTo>
                  <a:pt x="2464417" y="365022"/>
                  <a:pt x="2464474" y="365584"/>
                  <a:pt x="2464332" y="366165"/>
                </a:cubicBezTo>
                <a:cubicBezTo>
                  <a:pt x="2464265" y="366422"/>
                  <a:pt x="2464122" y="366641"/>
                  <a:pt x="2464008" y="366870"/>
                </a:cubicBezTo>
                <a:lnTo>
                  <a:pt x="2480991" y="376775"/>
                </a:lnTo>
                <a:close/>
                <a:moveTo>
                  <a:pt x="1074044" y="353449"/>
                </a:moveTo>
                <a:lnTo>
                  <a:pt x="1047040" y="359173"/>
                </a:lnTo>
                <a:lnTo>
                  <a:pt x="1022932" y="388367"/>
                </a:lnTo>
                <a:lnTo>
                  <a:pt x="1123897" y="441603"/>
                </a:lnTo>
                <a:cubicBezTo>
                  <a:pt x="1124126" y="441269"/>
                  <a:pt x="1124431" y="440993"/>
                  <a:pt x="1124755" y="440764"/>
                </a:cubicBezTo>
                <a:close/>
                <a:moveTo>
                  <a:pt x="1036982" y="349772"/>
                </a:moveTo>
                <a:lnTo>
                  <a:pt x="992376" y="369803"/>
                </a:lnTo>
                <a:lnTo>
                  <a:pt x="996367" y="368965"/>
                </a:lnTo>
                <a:close/>
                <a:moveTo>
                  <a:pt x="1253666" y="349000"/>
                </a:moveTo>
                <a:lnTo>
                  <a:pt x="1241703" y="379157"/>
                </a:lnTo>
                <a:cubicBezTo>
                  <a:pt x="1241855" y="379233"/>
                  <a:pt x="1242036" y="379280"/>
                  <a:pt x="1242179" y="379376"/>
                </a:cubicBezTo>
                <a:close/>
                <a:moveTo>
                  <a:pt x="2504822" y="348277"/>
                </a:moveTo>
                <a:lnTo>
                  <a:pt x="2478752" y="358678"/>
                </a:lnTo>
                <a:lnTo>
                  <a:pt x="2481905" y="377290"/>
                </a:lnTo>
                <a:lnTo>
                  <a:pt x="2505222" y="390892"/>
                </a:lnTo>
                <a:lnTo>
                  <a:pt x="2520158" y="379157"/>
                </a:lnTo>
                <a:close/>
                <a:moveTo>
                  <a:pt x="1103085" y="347305"/>
                </a:moveTo>
                <a:lnTo>
                  <a:pt x="1074787" y="353287"/>
                </a:lnTo>
                <a:lnTo>
                  <a:pt x="1125393" y="440421"/>
                </a:lnTo>
                <a:cubicBezTo>
                  <a:pt x="1126079" y="440107"/>
                  <a:pt x="1126850" y="439955"/>
                  <a:pt x="1127641" y="440136"/>
                </a:cubicBezTo>
                <a:cubicBezTo>
                  <a:pt x="1127669" y="440145"/>
                  <a:pt x="1127698" y="440164"/>
                  <a:pt x="1127726" y="440164"/>
                </a:cubicBezTo>
                <a:lnTo>
                  <a:pt x="1156435" y="361116"/>
                </a:lnTo>
                <a:close/>
                <a:moveTo>
                  <a:pt x="1321427" y="346048"/>
                </a:moveTo>
                <a:lnTo>
                  <a:pt x="1341029" y="382776"/>
                </a:lnTo>
                <a:lnTo>
                  <a:pt x="1366518" y="382986"/>
                </a:lnTo>
                <a:lnTo>
                  <a:pt x="1367128" y="380824"/>
                </a:lnTo>
                <a:close/>
                <a:moveTo>
                  <a:pt x="3053138" y="345153"/>
                </a:moveTo>
                <a:lnTo>
                  <a:pt x="2947840" y="459414"/>
                </a:lnTo>
                <a:cubicBezTo>
                  <a:pt x="2948106" y="459748"/>
                  <a:pt x="2948325" y="460110"/>
                  <a:pt x="2948468" y="460519"/>
                </a:cubicBezTo>
                <a:lnTo>
                  <a:pt x="3069169" y="431325"/>
                </a:lnTo>
                <a:cubicBezTo>
                  <a:pt x="3069102" y="430897"/>
                  <a:pt x="3069093" y="430468"/>
                  <a:pt x="3069207" y="430039"/>
                </a:cubicBezTo>
                <a:cubicBezTo>
                  <a:pt x="3069512" y="428734"/>
                  <a:pt x="3070512" y="427801"/>
                  <a:pt x="3071703" y="427468"/>
                </a:cubicBezTo>
                <a:lnTo>
                  <a:pt x="3055625" y="345772"/>
                </a:lnTo>
                <a:cubicBezTo>
                  <a:pt x="3055234" y="345810"/>
                  <a:pt x="3054834" y="345819"/>
                  <a:pt x="3054424" y="345743"/>
                </a:cubicBezTo>
                <a:cubicBezTo>
                  <a:pt x="3053948" y="345629"/>
                  <a:pt x="3053519" y="345419"/>
                  <a:pt x="3053138" y="345153"/>
                </a:cubicBezTo>
                <a:close/>
                <a:moveTo>
                  <a:pt x="1439489" y="341066"/>
                </a:moveTo>
                <a:lnTo>
                  <a:pt x="1374262" y="381814"/>
                </a:lnTo>
                <a:cubicBezTo>
                  <a:pt x="1374443" y="382176"/>
                  <a:pt x="1374576" y="382538"/>
                  <a:pt x="1374633" y="382938"/>
                </a:cubicBezTo>
                <a:lnTo>
                  <a:pt x="1393150" y="382900"/>
                </a:lnTo>
                <a:close/>
                <a:moveTo>
                  <a:pt x="1062947" y="339904"/>
                </a:moveTo>
                <a:lnTo>
                  <a:pt x="1047983" y="358021"/>
                </a:lnTo>
                <a:lnTo>
                  <a:pt x="1073567" y="352610"/>
                </a:lnTo>
                <a:lnTo>
                  <a:pt x="1066319" y="340133"/>
                </a:lnTo>
                <a:cubicBezTo>
                  <a:pt x="1065633" y="340437"/>
                  <a:pt x="1064861" y="340600"/>
                  <a:pt x="1064071" y="340409"/>
                </a:cubicBezTo>
                <a:cubicBezTo>
                  <a:pt x="1063642" y="340314"/>
                  <a:pt x="1063280" y="340123"/>
                  <a:pt x="1062947" y="339904"/>
                </a:cubicBezTo>
                <a:close/>
                <a:moveTo>
                  <a:pt x="2005827" y="339866"/>
                </a:moveTo>
                <a:lnTo>
                  <a:pt x="1974575" y="361450"/>
                </a:lnTo>
                <a:cubicBezTo>
                  <a:pt x="1974975" y="362155"/>
                  <a:pt x="1975128" y="362974"/>
                  <a:pt x="1974956" y="363812"/>
                </a:cubicBezTo>
                <a:lnTo>
                  <a:pt x="2069349" y="391044"/>
                </a:lnTo>
                <a:cubicBezTo>
                  <a:pt x="2069434" y="390844"/>
                  <a:pt x="2069511" y="390625"/>
                  <a:pt x="2069635" y="390425"/>
                </a:cubicBezTo>
                <a:close/>
                <a:moveTo>
                  <a:pt x="2006598" y="339561"/>
                </a:moveTo>
                <a:lnTo>
                  <a:pt x="2070111" y="389891"/>
                </a:lnTo>
                <a:cubicBezTo>
                  <a:pt x="2070330" y="389663"/>
                  <a:pt x="2070539" y="389434"/>
                  <a:pt x="2070806" y="389282"/>
                </a:cubicBezTo>
                <a:lnTo>
                  <a:pt x="2070206" y="387901"/>
                </a:lnTo>
                <a:close/>
                <a:moveTo>
                  <a:pt x="1061804" y="338723"/>
                </a:moveTo>
                <a:lnTo>
                  <a:pt x="998939" y="368412"/>
                </a:lnTo>
                <a:lnTo>
                  <a:pt x="1046726" y="358287"/>
                </a:lnTo>
                <a:lnTo>
                  <a:pt x="1062347" y="339371"/>
                </a:lnTo>
                <a:cubicBezTo>
                  <a:pt x="1062147" y="339161"/>
                  <a:pt x="1061947" y="338971"/>
                  <a:pt x="1061804" y="338723"/>
                </a:cubicBezTo>
                <a:close/>
                <a:moveTo>
                  <a:pt x="1068119" y="338247"/>
                </a:moveTo>
                <a:cubicBezTo>
                  <a:pt x="1067871" y="338885"/>
                  <a:pt x="1067471" y="339418"/>
                  <a:pt x="1066947" y="339799"/>
                </a:cubicBezTo>
                <a:lnTo>
                  <a:pt x="1074301" y="352449"/>
                </a:lnTo>
                <a:lnTo>
                  <a:pt x="1101085" y="346781"/>
                </a:lnTo>
                <a:close/>
                <a:moveTo>
                  <a:pt x="2152254" y="337685"/>
                </a:moveTo>
                <a:lnTo>
                  <a:pt x="2126013" y="384738"/>
                </a:lnTo>
                <a:lnTo>
                  <a:pt x="2204566" y="374137"/>
                </a:lnTo>
                <a:cubicBezTo>
                  <a:pt x="2204547" y="373842"/>
                  <a:pt x="2204508" y="373556"/>
                  <a:pt x="2204585" y="373242"/>
                </a:cubicBezTo>
                <a:cubicBezTo>
                  <a:pt x="2204652" y="372966"/>
                  <a:pt x="2204794" y="372727"/>
                  <a:pt x="2204928" y="372461"/>
                </a:cubicBezTo>
                <a:close/>
                <a:moveTo>
                  <a:pt x="1166007" y="336761"/>
                </a:moveTo>
                <a:lnTo>
                  <a:pt x="1157416" y="360402"/>
                </a:lnTo>
                <a:lnTo>
                  <a:pt x="1175999" y="365212"/>
                </a:lnTo>
                <a:lnTo>
                  <a:pt x="1167531" y="336818"/>
                </a:lnTo>
                <a:cubicBezTo>
                  <a:pt x="1167065" y="336904"/>
                  <a:pt x="1166579" y="336904"/>
                  <a:pt x="1166084" y="336789"/>
                </a:cubicBezTo>
                <a:cubicBezTo>
                  <a:pt x="1166065" y="336789"/>
                  <a:pt x="1166036" y="336761"/>
                  <a:pt x="1166007" y="336761"/>
                </a:cubicBezTo>
                <a:close/>
                <a:moveTo>
                  <a:pt x="1169665" y="335523"/>
                </a:moveTo>
                <a:cubicBezTo>
                  <a:pt x="1169294" y="335989"/>
                  <a:pt x="1168808" y="336304"/>
                  <a:pt x="1168265" y="336542"/>
                </a:cubicBezTo>
                <a:lnTo>
                  <a:pt x="1176885" y="365450"/>
                </a:lnTo>
                <a:lnTo>
                  <a:pt x="1236892" y="380976"/>
                </a:lnTo>
                <a:cubicBezTo>
                  <a:pt x="1236940" y="380852"/>
                  <a:pt x="1236997" y="380719"/>
                  <a:pt x="1237064" y="380604"/>
                </a:cubicBezTo>
                <a:close/>
                <a:moveTo>
                  <a:pt x="1163588" y="334484"/>
                </a:moveTo>
                <a:lnTo>
                  <a:pt x="1105095" y="346876"/>
                </a:lnTo>
                <a:lnTo>
                  <a:pt x="1156749" y="360240"/>
                </a:lnTo>
                <a:lnTo>
                  <a:pt x="1165379" y="336475"/>
                </a:lnTo>
                <a:cubicBezTo>
                  <a:pt x="1164521" y="336056"/>
                  <a:pt x="1163902" y="335361"/>
                  <a:pt x="1163588" y="334484"/>
                </a:cubicBezTo>
                <a:close/>
                <a:moveTo>
                  <a:pt x="1162407" y="333789"/>
                </a:moveTo>
                <a:lnTo>
                  <a:pt x="1068376" y="337123"/>
                </a:lnTo>
                <a:cubicBezTo>
                  <a:pt x="1068367" y="337199"/>
                  <a:pt x="1068376" y="337285"/>
                  <a:pt x="1068367" y="337361"/>
                </a:cubicBezTo>
                <a:lnTo>
                  <a:pt x="1103095" y="346353"/>
                </a:lnTo>
                <a:close/>
                <a:moveTo>
                  <a:pt x="1614313" y="332276"/>
                </a:moveTo>
                <a:lnTo>
                  <a:pt x="1605966" y="332394"/>
                </a:lnTo>
                <a:lnTo>
                  <a:pt x="1554142" y="376623"/>
                </a:lnTo>
                <a:close/>
                <a:moveTo>
                  <a:pt x="1632256" y="332022"/>
                </a:moveTo>
                <a:lnTo>
                  <a:pt x="1615719" y="332256"/>
                </a:lnTo>
                <a:lnTo>
                  <a:pt x="1552656" y="378738"/>
                </a:lnTo>
                <a:close/>
                <a:moveTo>
                  <a:pt x="1679831" y="331348"/>
                </a:moveTo>
                <a:lnTo>
                  <a:pt x="1633864" y="331999"/>
                </a:lnTo>
                <a:lnTo>
                  <a:pt x="1550694" y="380795"/>
                </a:lnTo>
                <a:close/>
                <a:moveTo>
                  <a:pt x="1455939" y="330779"/>
                </a:moveTo>
                <a:lnTo>
                  <a:pt x="1443975" y="338256"/>
                </a:lnTo>
                <a:lnTo>
                  <a:pt x="1394541" y="382890"/>
                </a:lnTo>
                <a:lnTo>
                  <a:pt x="1395169" y="382890"/>
                </a:lnTo>
                <a:close/>
                <a:moveTo>
                  <a:pt x="1945676" y="330636"/>
                </a:moveTo>
                <a:lnTo>
                  <a:pt x="1842120" y="380919"/>
                </a:lnTo>
                <a:cubicBezTo>
                  <a:pt x="1842149" y="381014"/>
                  <a:pt x="1842206" y="381109"/>
                  <a:pt x="1842225" y="381214"/>
                </a:cubicBezTo>
                <a:lnTo>
                  <a:pt x="1967965" y="363269"/>
                </a:lnTo>
                <a:cubicBezTo>
                  <a:pt x="1967965" y="362955"/>
                  <a:pt x="1967917" y="362659"/>
                  <a:pt x="1968003" y="362345"/>
                </a:cubicBezTo>
                <a:cubicBezTo>
                  <a:pt x="1968155" y="361650"/>
                  <a:pt x="1968536" y="361116"/>
                  <a:pt x="1969003" y="360650"/>
                </a:cubicBezTo>
                <a:close/>
                <a:moveTo>
                  <a:pt x="1462521" y="330208"/>
                </a:moveTo>
                <a:cubicBezTo>
                  <a:pt x="1461692" y="331284"/>
                  <a:pt x="1460301" y="331836"/>
                  <a:pt x="1458901" y="331522"/>
                </a:cubicBezTo>
                <a:cubicBezTo>
                  <a:pt x="1458273" y="331370"/>
                  <a:pt x="1457749" y="331017"/>
                  <a:pt x="1457301" y="330598"/>
                </a:cubicBezTo>
                <a:lnTo>
                  <a:pt x="1396322" y="382881"/>
                </a:lnTo>
                <a:lnTo>
                  <a:pt x="1542664" y="382557"/>
                </a:lnTo>
                <a:cubicBezTo>
                  <a:pt x="1542683" y="382424"/>
                  <a:pt x="1542645" y="382309"/>
                  <a:pt x="1542674" y="382186"/>
                </a:cubicBezTo>
                <a:cubicBezTo>
                  <a:pt x="1542740" y="381900"/>
                  <a:pt x="1542902" y="381643"/>
                  <a:pt x="1543035" y="381386"/>
                </a:cubicBezTo>
                <a:close/>
                <a:moveTo>
                  <a:pt x="2138024" y="328303"/>
                </a:moveTo>
                <a:lnTo>
                  <a:pt x="2097533" y="368308"/>
                </a:lnTo>
                <a:lnTo>
                  <a:pt x="2102029" y="387977"/>
                </a:lnTo>
                <a:lnTo>
                  <a:pt x="2125003" y="384872"/>
                </a:lnTo>
                <a:lnTo>
                  <a:pt x="2151578" y="337237"/>
                </a:lnTo>
                <a:close/>
                <a:moveTo>
                  <a:pt x="1951972" y="327579"/>
                </a:moveTo>
                <a:lnTo>
                  <a:pt x="1946438" y="330255"/>
                </a:lnTo>
                <a:lnTo>
                  <a:pt x="1968679" y="358869"/>
                </a:lnTo>
                <a:close/>
                <a:moveTo>
                  <a:pt x="1456263" y="327169"/>
                </a:moveTo>
                <a:lnTo>
                  <a:pt x="1446738" y="335770"/>
                </a:lnTo>
                <a:lnTo>
                  <a:pt x="1456568" y="329627"/>
                </a:lnTo>
                <a:cubicBezTo>
                  <a:pt x="1456206" y="328903"/>
                  <a:pt x="1456034" y="328084"/>
                  <a:pt x="1456234" y="327226"/>
                </a:cubicBezTo>
                <a:cubicBezTo>
                  <a:pt x="1456244" y="327217"/>
                  <a:pt x="1456253" y="327179"/>
                  <a:pt x="1456263" y="327169"/>
                </a:cubicBezTo>
                <a:close/>
                <a:moveTo>
                  <a:pt x="1513222" y="326112"/>
                </a:moveTo>
                <a:lnTo>
                  <a:pt x="1463216" y="328303"/>
                </a:lnTo>
                <a:cubicBezTo>
                  <a:pt x="1463206" y="328493"/>
                  <a:pt x="1463235" y="328665"/>
                  <a:pt x="1463197" y="328846"/>
                </a:cubicBezTo>
                <a:cubicBezTo>
                  <a:pt x="1463130" y="329141"/>
                  <a:pt x="1462978" y="329379"/>
                  <a:pt x="1462845" y="329646"/>
                </a:cubicBezTo>
                <a:lnTo>
                  <a:pt x="1543350" y="380833"/>
                </a:lnTo>
                <a:cubicBezTo>
                  <a:pt x="1543578" y="380547"/>
                  <a:pt x="1543845" y="380309"/>
                  <a:pt x="1544140" y="380100"/>
                </a:cubicBezTo>
                <a:close/>
                <a:moveTo>
                  <a:pt x="1698656" y="325095"/>
                </a:moveTo>
                <a:lnTo>
                  <a:pt x="1684845" y="330384"/>
                </a:lnTo>
                <a:lnTo>
                  <a:pt x="1743670" y="329551"/>
                </a:lnTo>
                <a:lnTo>
                  <a:pt x="1703565" y="325581"/>
                </a:lnTo>
                <a:lnTo>
                  <a:pt x="1702170" y="326455"/>
                </a:lnTo>
                <a:lnTo>
                  <a:pt x="1700696" y="325297"/>
                </a:lnTo>
                <a:close/>
                <a:moveTo>
                  <a:pt x="1565140" y="323822"/>
                </a:moveTo>
                <a:lnTo>
                  <a:pt x="1513946" y="326074"/>
                </a:lnTo>
                <a:lnTo>
                  <a:pt x="1544702" y="379795"/>
                </a:lnTo>
                <a:cubicBezTo>
                  <a:pt x="1545398" y="379490"/>
                  <a:pt x="1546179" y="379319"/>
                  <a:pt x="1546969" y="379519"/>
                </a:cubicBezTo>
                <a:cubicBezTo>
                  <a:pt x="1547636" y="379671"/>
                  <a:pt x="1548169" y="380042"/>
                  <a:pt x="1548627" y="380500"/>
                </a:cubicBezTo>
                <a:lnTo>
                  <a:pt x="1604993" y="332408"/>
                </a:lnTo>
                <a:lnTo>
                  <a:pt x="1576744" y="332808"/>
                </a:lnTo>
                <a:cubicBezTo>
                  <a:pt x="1576735" y="332942"/>
                  <a:pt x="1576763" y="333084"/>
                  <a:pt x="1576744" y="333208"/>
                </a:cubicBezTo>
                <a:cubicBezTo>
                  <a:pt x="1576287" y="335132"/>
                  <a:pt x="1574373" y="336332"/>
                  <a:pt x="1572449" y="335894"/>
                </a:cubicBezTo>
                <a:cubicBezTo>
                  <a:pt x="1570524" y="335437"/>
                  <a:pt x="1569324" y="333522"/>
                  <a:pt x="1569762" y="331598"/>
                </a:cubicBezTo>
                <a:cubicBezTo>
                  <a:pt x="1569925" y="330951"/>
                  <a:pt x="1570286" y="330417"/>
                  <a:pt x="1570725" y="329960"/>
                </a:cubicBezTo>
                <a:close/>
                <a:moveTo>
                  <a:pt x="1573827" y="323440"/>
                </a:moveTo>
                <a:lnTo>
                  <a:pt x="1565700" y="323797"/>
                </a:lnTo>
                <a:lnTo>
                  <a:pt x="1571039" y="329665"/>
                </a:lnTo>
                <a:cubicBezTo>
                  <a:pt x="1571687" y="329141"/>
                  <a:pt x="1572487" y="328874"/>
                  <a:pt x="1573363" y="328912"/>
                </a:cubicBezTo>
                <a:close/>
                <a:moveTo>
                  <a:pt x="628712" y="322950"/>
                </a:moveTo>
                <a:cubicBezTo>
                  <a:pt x="628435" y="323035"/>
                  <a:pt x="628159" y="323083"/>
                  <a:pt x="627873" y="323092"/>
                </a:cubicBezTo>
                <a:lnTo>
                  <a:pt x="617453" y="476893"/>
                </a:lnTo>
                <a:cubicBezTo>
                  <a:pt x="617510" y="476893"/>
                  <a:pt x="617548" y="476874"/>
                  <a:pt x="617605" y="476893"/>
                </a:cubicBezTo>
                <a:cubicBezTo>
                  <a:pt x="618806" y="477169"/>
                  <a:pt x="619663" y="478045"/>
                  <a:pt x="620063" y="479103"/>
                </a:cubicBezTo>
                <a:lnTo>
                  <a:pt x="685300" y="459814"/>
                </a:lnTo>
                <a:cubicBezTo>
                  <a:pt x="685195" y="459310"/>
                  <a:pt x="685166" y="458814"/>
                  <a:pt x="685290" y="458271"/>
                </a:cubicBezTo>
                <a:cubicBezTo>
                  <a:pt x="685528" y="457281"/>
                  <a:pt x="686166" y="456490"/>
                  <a:pt x="686986" y="456023"/>
                </a:cubicBezTo>
                <a:close/>
                <a:moveTo>
                  <a:pt x="1585433" y="322929"/>
                </a:moveTo>
                <a:lnTo>
                  <a:pt x="1574201" y="323423"/>
                </a:lnTo>
                <a:lnTo>
                  <a:pt x="1573734" y="328931"/>
                </a:lnTo>
                <a:cubicBezTo>
                  <a:pt x="1573839" y="328931"/>
                  <a:pt x="1573953" y="328912"/>
                  <a:pt x="1574068" y="328931"/>
                </a:cubicBezTo>
                <a:cubicBezTo>
                  <a:pt x="1574782" y="329103"/>
                  <a:pt x="1575344" y="329513"/>
                  <a:pt x="1575820" y="330017"/>
                </a:cubicBezTo>
                <a:close/>
                <a:moveTo>
                  <a:pt x="1685321" y="322865"/>
                </a:moveTo>
                <a:lnTo>
                  <a:pt x="1698559" y="324176"/>
                </a:lnTo>
                <a:lnTo>
                  <a:pt x="1699474" y="323826"/>
                </a:lnTo>
                <a:cubicBezTo>
                  <a:pt x="1699426" y="323616"/>
                  <a:pt x="1699417" y="323397"/>
                  <a:pt x="1699398" y="323188"/>
                </a:cubicBezTo>
                <a:close/>
                <a:moveTo>
                  <a:pt x="1589368" y="322756"/>
                </a:moveTo>
                <a:lnTo>
                  <a:pt x="1586904" y="322864"/>
                </a:lnTo>
                <a:lnTo>
                  <a:pt x="1578430" y="329112"/>
                </a:lnTo>
                <a:close/>
                <a:moveTo>
                  <a:pt x="1650782" y="322073"/>
                </a:moveTo>
                <a:lnTo>
                  <a:pt x="1635425" y="331083"/>
                </a:lnTo>
                <a:lnTo>
                  <a:pt x="1682253" y="330420"/>
                </a:lnTo>
                <a:lnTo>
                  <a:pt x="1696673" y="324899"/>
                </a:lnTo>
                <a:lnTo>
                  <a:pt x="1673360" y="322591"/>
                </a:lnTo>
                <a:close/>
                <a:moveTo>
                  <a:pt x="1983309" y="322007"/>
                </a:moveTo>
                <a:lnTo>
                  <a:pt x="1972765" y="359888"/>
                </a:lnTo>
                <a:cubicBezTo>
                  <a:pt x="1973318" y="360097"/>
                  <a:pt x="1973775" y="360431"/>
                  <a:pt x="1974137" y="360859"/>
                </a:cubicBezTo>
                <a:lnTo>
                  <a:pt x="2005226" y="339390"/>
                </a:lnTo>
                <a:close/>
                <a:moveTo>
                  <a:pt x="1213089" y="321692"/>
                </a:moveTo>
                <a:lnTo>
                  <a:pt x="1170408" y="332741"/>
                </a:lnTo>
                <a:cubicBezTo>
                  <a:pt x="1170475" y="333179"/>
                  <a:pt x="1170475" y="333656"/>
                  <a:pt x="1170370" y="334113"/>
                </a:cubicBezTo>
                <a:cubicBezTo>
                  <a:pt x="1170303" y="334456"/>
                  <a:pt x="1170132" y="334732"/>
                  <a:pt x="1169970" y="335018"/>
                </a:cubicBezTo>
                <a:lnTo>
                  <a:pt x="1237359" y="380090"/>
                </a:lnTo>
                <a:cubicBezTo>
                  <a:pt x="1237635" y="379757"/>
                  <a:pt x="1237950" y="379452"/>
                  <a:pt x="1238321" y="379242"/>
                </a:cubicBezTo>
                <a:close/>
                <a:moveTo>
                  <a:pt x="1615273" y="321616"/>
                </a:moveTo>
                <a:lnTo>
                  <a:pt x="1590466" y="322708"/>
                </a:lnTo>
                <a:lnTo>
                  <a:pt x="1576420" y="330865"/>
                </a:lnTo>
                <a:cubicBezTo>
                  <a:pt x="1576582" y="331189"/>
                  <a:pt x="1576725" y="331532"/>
                  <a:pt x="1576773" y="331913"/>
                </a:cubicBezTo>
                <a:lnTo>
                  <a:pt x="1606059" y="331499"/>
                </a:lnTo>
                <a:lnTo>
                  <a:pt x="1615911" y="323092"/>
                </a:lnTo>
                <a:cubicBezTo>
                  <a:pt x="1615587" y="322645"/>
                  <a:pt x="1615359" y="322159"/>
                  <a:pt x="1615273" y="321616"/>
                </a:cubicBezTo>
                <a:close/>
                <a:moveTo>
                  <a:pt x="1630180" y="321597"/>
                </a:moveTo>
                <a:lnTo>
                  <a:pt x="1616956" y="331344"/>
                </a:lnTo>
                <a:lnTo>
                  <a:pt x="1633816" y="331106"/>
                </a:lnTo>
                <a:lnTo>
                  <a:pt x="1649287" y="322026"/>
                </a:lnTo>
                <a:close/>
                <a:moveTo>
                  <a:pt x="3178087" y="321483"/>
                </a:moveTo>
                <a:lnTo>
                  <a:pt x="3075389" y="428611"/>
                </a:lnTo>
                <a:cubicBezTo>
                  <a:pt x="3075684" y="428992"/>
                  <a:pt x="3075903" y="429401"/>
                  <a:pt x="3076036" y="429858"/>
                </a:cubicBezTo>
                <a:lnTo>
                  <a:pt x="3238895" y="403103"/>
                </a:lnTo>
                <a:cubicBezTo>
                  <a:pt x="3238885" y="402807"/>
                  <a:pt x="3238847" y="402493"/>
                  <a:pt x="3238924" y="402160"/>
                </a:cubicBezTo>
                <a:cubicBezTo>
                  <a:pt x="3239095" y="401417"/>
                  <a:pt x="3239524" y="400845"/>
                  <a:pt x="3240067" y="400350"/>
                </a:cubicBezTo>
                <a:lnTo>
                  <a:pt x="3182079" y="321683"/>
                </a:lnTo>
                <a:cubicBezTo>
                  <a:pt x="3181307" y="322150"/>
                  <a:pt x="3180383" y="322331"/>
                  <a:pt x="3179440" y="322112"/>
                </a:cubicBezTo>
                <a:cubicBezTo>
                  <a:pt x="3178925" y="321997"/>
                  <a:pt x="3178469" y="321778"/>
                  <a:pt x="3178087" y="321483"/>
                </a:cubicBezTo>
                <a:close/>
                <a:moveTo>
                  <a:pt x="1455434" y="321483"/>
                </a:moveTo>
                <a:lnTo>
                  <a:pt x="1378863" y="378166"/>
                </a:lnTo>
                <a:lnTo>
                  <a:pt x="1442242" y="338571"/>
                </a:lnTo>
                <a:lnTo>
                  <a:pt x="1457434" y="324855"/>
                </a:lnTo>
                <a:close/>
                <a:moveTo>
                  <a:pt x="1622293" y="321426"/>
                </a:moveTo>
                <a:cubicBezTo>
                  <a:pt x="1622283" y="321559"/>
                  <a:pt x="1622312" y="321702"/>
                  <a:pt x="1622283" y="321854"/>
                </a:cubicBezTo>
                <a:cubicBezTo>
                  <a:pt x="1621836" y="323778"/>
                  <a:pt x="1619921" y="324979"/>
                  <a:pt x="1617997" y="324531"/>
                </a:cubicBezTo>
                <a:cubicBezTo>
                  <a:pt x="1617330" y="324369"/>
                  <a:pt x="1616788" y="323997"/>
                  <a:pt x="1616340" y="323540"/>
                </a:cubicBezTo>
                <a:lnTo>
                  <a:pt x="1607031" y="331485"/>
                </a:lnTo>
                <a:lnTo>
                  <a:pt x="1615549" y="331364"/>
                </a:lnTo>
                <a:lnTo>
                  <a:pt x="1628827" y="321578"/>
                </a:lnTo>
                <a:close/>
                <a:moveTo>
                  <a:pt x="624578" y="321264"/>
                </a:moveTo>
                <a:lnTo>
                  <a:pt x="486703" y="375737"/>
                </a:lnTo>
                <a:cubicBezTo>
                  <a:pt x="486846" y="376280"/>
                  <a:pt x="486913" y="376852"/>
                  <a:pt x="486770" y="377442"/>
                </a:cubicBezTo>
                <a:cubicBezTo>
                  <a:pt x="486694" y="377823"/>
                  <a:pt x="486513" y="378118"/>
                  <a:pt x="486322" y="378433"/>
                </a:cubicBezTo>
                <a:lnTo>
                  <a:pt x="614319" y="477883"/>
                </a:lnTo>
                <a:cubicBezTo>
                  <a:pt x="614938" y="477274"/>
                  <a:pt x="615729" y="476902"/>
                  <a:pt x="616615" y="476855"/>
                </a:cubicBezTo>
                <a:lnTo>
                  <a:pt x="627026" y="323073"/>
                </a:lnTo>
                <a:cubicBezTo>
                  <a:pt x="626978" y="323054"/>
                  <a:pt x="626930" y="323073"/>
                  <a:pt x="626883" y="323064"/>
                </a:cubicBezTo>
                <a:cubicBezTo>
                  <a:pt x="625845" y="322826"/>
                  <a:pt x="625045" y="322140"/>
                  <a:pt x="624578" y="321264"/>
                </a:cubicBezTo>
                <a:close/>
                <a:moveTo>
                  <a:pt x="630931" y="320902"/>
                </a:moveTo>
                <a:cubicBezTo>
                  <a:pt x="630636" y="321654"/>
                  <a:pt x="630140" y="322264"/>
                  <a:pt x="629474" y="322654"/>
                </a:cubicBezTo>
                <a:lnTo>
                  <a:pt x="687748" y="455728"/>
                </a:lnTo>
                <a:cubicBezTo>
                  <a:pt x="688338" y="455557"/>
                  <a:pt x="688948" y="455452"/>
                  <a:pt x="689586" y="455623"/>
                </a:cubicBezTo>
                <a:cubicBezTo>
                  <a:pt x="690119" y="455728"/>
                  <a:pt x="690577" y="455976"/>
                  <a:pt x="690986" y="456290"/>
                </a:cubicBezTo>
                <a:lnTo>
                  <a:pt x="781493" y="363802"/>
                </a:lnTo>
                <a:cubicBezTo>
                  <a:pt x="780874" y="363050"/>
                  <a:pt x="780569" y="362078"/>
                  <a:pt x="780712" y="361069"/>
                </a:cubicBezTo>
                <a:close/>
                <a:moveTo>
                  <a:pt x="1653295" y="320605"/>
                </a:moveTo>
                <a:lnTo>
                  <a:pt x="1651735" y="321521"/>
                </a:lnTo>
                <a:lnTo>
                  <a:pt x="1665785" y="321841"/>
                </a:lnTo>
                <a:close/>
                <a:moveTo>
                  <a:pt x="3176878" y="319664"/>
                </a:moveTo>
                <a:lnTo>
                  <a:pt x="3058749" y="341971"/>
                </a:lnTo>
                <a:cubicBezTo>
                  <a:pt x="3058777" y="342324"/>
                  <a:pt x="3058796" y="342695"/>
                  <a:pt x="3058710" y="343066"/>
                </a:cubicBezTo>
                <a:cubicBezTo>
                  <a:pt x="3058406" y="344381"/>
                  <a:pt x="3057406" y="345295"/>
                  <a:pt x="3056205" y="345657"/>
                </a:cubicBezTo>
                <a:lnTo>
                  <a:pt x="3072284" y="427344"/>
                </a:lnTo>
                <a:cubicBezTo>
                  <a:pt x="3072674" y="427296"/>
                  <a:pt x="3073074" y="427277"/>
                  <a:pt x="3073474" y="427372"/>
                </a:cubicBezTo>
                <a:cubicBezTo>
                  <a:pt x="3073989" y="427496"/>
                  <a:pt x="3074427" y="427725"/>
                  <a:pt x="3074817" y="428020"/>
                </a:cubicBezTo>
                <a:lnTo>
                  <a:pt x="3177526" y="320873"/>
                </a:lnTo>
                <a:cubicBezTo>
                  <a:pt x="3177221" y="320511"/>
                  <a:pt x="3177001" y="320092"/>
                  <a:pt x="3176878" y="319664"/>
                </a:cubicBezTo>
                <a:close/>
                <a:moveTo>
                  <a:pt x="832137" y="319187"/>
                </a:moveTo>
                <a:lnTo>
                  <a:pt x="787122" y="359554"/>
                </a:lnTo>
                <a:cubicBezTo>
                  <a:pt x="787589" y="360221"/>
                  <a:pt x="787770" y="361002"/>
                  <a:pt x="787703" y="361840"/>
                </a:cubicBezTo>
                <a:lnTo>
                  <a:pt x="873390" y="376242"/>
                </a:lnTo>
                <a:cubicBezTo>
                  <a:pt x="873571" y="375575"/>
                  <a:pt x="873942" y="375051"/>
                  <a:pt x="874400" y="374613"/>
                </a:cubicBezTo>
                <a:close/>
                <a:moveTo>
                  <a:pt x="1634093" y="318704"/>
                </a:moveTo>
                <a:lnTo>
                  <a:pt x="1630932" y="321026"/>
                </a:lnTo>
                <a:lnTo>
                  <a:pt x="1650230" y="321464"/>
                </a:lnTo>
                <a:lnTo>
                  <a:pt x="1651925" y="320469"/>
                </a:lnTo>
                <a:close/>
                <a:moveTo>
                  <a:pt x="1631777" y="318475"/>
                </a:moveTo>
                <a:lnTo>
                  <a:pt x="1622312" y="320521"/>
                </a:lnTo>
                <a:cubicBezTo>
                  <a:pt x="1622322" y="320616"/>
                  <a:pt x="1622303" y="320721"/>
                  <a:pt x="1622303" y="320835"/>
                </a:cubicBezTo>
                <a:lnTo>
                  <a:pt x="1629570" y="320997"/>
                </a:lnTo>
                <a:lnTo>
                  <a:pt x="1632852" y="318581"/>
                </a:lnTo>
                <a:close/>
                <a:moveTo>
                  <a:pt x="1698729" y="318036"/>
                </a:moveTo>
                <a:lnTo>
                  <a:pt x="1700722" y="320225"/>
                </a:lnTo>
                <a:cubicBezTo>
                  <a:pt x="1701541" y="319568"/>
                  <a:pt x="1702617" y="319244"/>
                  <a:pt x="1703722" y="319492"/>
                </a:cubicBezTo>
                <a:cubicBezTo>
                  <a:pt x="1705637" y="319940"/>
                  <a:pt x="1706904" y="321845"/>
                  <a:pt x="1706456" y="323769"/>
                </a:cubicBezTo>
                <a:lnTo>
                  <a:pt x="1704817" y="324796"/>
                </a:lnTo>
                <a:lnTo>
                  <a:pt x="1745413" y="328817"/>
                </a:lnTo>
                <a:close/>
                <a:moveTo>
                  <a:pt x="1978252" y="318025"/>
                </a:moveTo>
                <a:cubicBezTo>
                  <a:pt x="1977575" y="318721"/>
                  <a:pt x="1976661" y="319102"/>
                  <a:pt x="1975651" y="319073"/>
                </a:cubicBezTo>
                <a:lnTo>
                  <a:pt x="1972013" y="359669"/>
                </a:lnTo>
                <a:cubicBezTo>
                  <a:pt x="1972032" y="359669"/>
                  <a:pt x="1972051" y="359650"/>
                  <a:pt x="1972060" y="359669"/>
                </a:cubicBezTo>
                <a:lnTo>
                  <a:pt x="1982671" y="321521"/>
                </a:lnTo>
                <a:lnTo>
                  <a:pt x="1978471" y="318187"/>
                </a:lnTo>
                <a:close/>
                <a:moveTo>
                  <a:pt x="2232979" y="317987"/>
                </a:moveTo>
                <a:lnTo>
                  <a:pt x="2209824" y="370994"/>
                </a:lnTo>
                <a:cubicBezTo>
                  <a:pt x="2210852" y="371594"/>
                  <a:pt x="2211500" y="372623"/>
                  <a:pt x="2211566" y="373804"/>
                </a:cubicBezTo>
                <a:lnTo>
                  <a:pt x="2309331" y="377042"/>
                </a:lnTo>
                <a:lnTo>
                  <a:pt x="2302692" y="361269"/>
                </a:lnTo>
                <a:close/>
                <a:moveTo>
                  <a:pt x="1624900" y="317794"/>
                </a:moveTo>
                <a:lnTo>
                  <a:pt x="1621979" y="319492"/>
                </a:lnTo>
                <a:cubicBezTo>
                  <a:pt x="1622055" y="319673"/>
                  <a:pt x="1622141" y="319873"/>
                  <a:pt x="1622188" y="320064"/>
                </a:cubicBezTo>
                <a:lnTo>
                  <a:pt x="1630248" y="318323"/>
                </a:lnTo>
                <a:close/>
                <a:moveTo>
                  <a:pt x="1972737" y="317482"/>
                </a:moveTo>
                <a:lnTo>
                  <a:pt x="1952782" y="327169"/>
                </a:lnTo>
                <a:lnTo>
                  <a:pt x="1970232" y="359869"/>
                </a:lnTo>
                <a:cubicBezTo>
                  <a:pt x="1970651" y="359707"/>
                  <a:pt x="1971089" y="359640"/>
                  <a:pt x="1971556" y="359650"/>
                </a:cubicBezTo>
                <a:lnTo>
                  <a:pt x="1975204" y="319064"/>
                </a:lnTo>
                <a:cubicBezTo>
                  <a:pt x="1975118" y="319054"/>
                  <a:pt x="1975032" y="319073"/>
                  <a:pt x="1974937" y="319054"/>
                </a:cubicBezTo>
                <a:cubicBezTo>
                  <a:pt x="1973994" y="318835"/>
                  <a:pt x="1973222" y="318254"/>
                  <a:pt x="1972737" y="317482"/>
                </a:cubicBezTo>
                <a:close/>
                <a:moveTo>
                  <a:pt x="1600118" y="317102"/>
                </a:moveTo>
                <a:lnTo>
                  <a:pt x="1592041" y="321793"/>
                </a:lnTo>
                <a:lnTo>
                  <a:pt x="1615292" y="320768"/>
                </a:lnTo>
                <a:cubicBezTo>
                  <a:pt x="1615302" y="320702"/>
                  <a:pt x="1615292" y="320654"/>
                  <a:pt x="1615302" y="320607"/>
                </a:cubicBezTo>
                <a:close/>
                <a:moveTo>
                  <a:pt x="2039088" y="316892"/>
                </a:moveTo>
                <a:lnTo>
                  <a:pt x="2007198" y="338923"/>
                </a:lnTo>
                <a:lnTo>
                  <a:pt x="2069492" y="386262"/>
                </a:lnTo>
                <a:close/>
                <a:moveTo>
                  <a:pt x="2231169" y="316863"/>
                </a:moveTo>
                <a:lnTo>
                  <a:pt x="2216700" y="353315"/>
                </a:lnTo>
                <a:lnTo>
                  <a:pt x="2232312" y="317568"/>
                </a:lnTo>
                <a:close/>
                <a:moveTo>
                  <a:pt x="1596007" y="316153"/>
                </a:moveTo>
                <a:lnTo>
                  <a:pt x="1588123" y="321965"/>
                </a:lnTo>
                <a:lnTo>
                  <a:pt x="1590942" y="321841"/>
                </a:lnTo>
                <a:lnTo>
                  <a:pt x="1599388" y="316933"/>
                </a:lnTo>
                <a:close/>
                <a:moveTo>
                  <a:pt x="1602709" y="315597"/>
                </a:moveTo>
                <a:lnTo>
                  <a:pt x="1601058" y="316556"/>
                </a:lnTo>
                <a:lnTo>
                  <a:pt x="1615464" y="319883"/>
                </a:lnTo>
                <a:cubicBezTo>
                  <a:pt x="1616054" y="318187"/>
                  <a:pt x="1617807" y="317139"/>
                  <a:pt x="1619597" y="317549"/>
                </a:cubicBezTo>
                <a:cubicBezTo>
                  <a:pt x="1620521" y="317768"/>
                  <a:pt x="1621255" y="318320"/>
                  <a:pt x="1621731" y="319044"/>
                </a:cubicBezTo>
                <a:lnTo>
                  <a:pt x="1624032" y="317708"/>
                </a:lnTo>
                <a:close/>
                <a:moveTo>
                  <a:pt x="1597471" y="315073"/>
                </a:moveTo>
                <a:lnTo>
                  <a:pt x="1596796" y="315571"/>
                </a:lnTo>
                <a:lnTo>
                  <a:pt x="1600328" y="316387"/>
                </a:lnTo>
                <a:lnTo>
                  <a:pt x="1601852" y="315501"/>
                </a:lnTo>
                <a:close/>
                <a:moveTo>
                  <a:pt x="1592551" y="314591"/>
                </a:moveTo>
                <a:lnTo>
                  <a:pt x="1595741" y="315328"/>
                </a:lnTo>
                <a:lnTo>
                  <a:pt x="1596242" y="314958"/>
                </a:lnTo>
                <a:close/>
                <a:moveTo>
                  <a:pt x="1682382" y="314261"/>
                </a:moveTo>
                <a:lnTo>
                  <a:pt x="1699760" y="321454"/>
                </a:lnTo>
                <a:cubicBezTo>
                  <a:pt x="1699931" y="321111"/>
                  <a:pt x="1700131" y="320807"/>
                  <a:pt x="1700398" y="320530"/>
                </a:cubicBezTo>
                <a:lnTo>
                  <a:pt x="1697969" y="317860"/>
                </a:lnTo>
                <a:close/>
                <a:moveTo>
                  <a:pt x="1984900" y="313549"/>
                </a:moveTo>
                <a:lnTo>
                  <a:pt x="1979261" y="314996"/>
                </a:lnTo>
                <a:cubicBezTo>
                  <a:pt x="1979347" y="315444"/>
                  <a:pt x="1979337" y="315920"/>
                  <a:pt x="1979223" y="316378"/>
                </a:cubicBezTo>
                <a:cubicBezTo>
                  <a:pt x="1979137" y="316739"/>
                  <a:pt x="1978966" y="317035"/>
                  <a:pt x="1978785" y="317340"/>
                </a:cubicBezTo>
                <a:lnTo>
                  <a:pt x="1982957" y="320511"/>
                </a:lnTo>
                <a:close/>
                <a:moveTo>
                  <a:pt x="1578440" y="313187"/>
                </a:moveTo>
                <a:cubicBezTo>
                  <a:pt x="1578440" y="313187"/>
                  <a:pt x="1578440" y="313187"/>
                  <a:pt x="1578440" y="313206"/>
                </a:cubicBezTo>
                <a:cubicBezTo>
                  <a:pt x="1578049" y="314892"/>
                  <a:pt x="1576506" y="315949"/>
                  <a:pt x="1574839" y="315901"/>
                </a:cubicBezTo>
                <a:lnTo>
                  <a:pt x="1574273" y="322576"/>
                </a:lnTo>
                <a:lnTo>
                  <a:pt x="1586651" y="322030"/>
                </a:lnTo>
                <a:lnTo>
                  <a:pt x="1594952" y="315909"/>
                </a:lnTo>
                <a:lnTo>
                  <a:pt x="1586736" y="314012"/>
                </a:lnTo>
                <a:close/>
                <a:moveTo>
                  <a:pt x="1578473" y="312105"/>
                </a:moveTo>
                <a:lnTo>
                  <a:pt x="1578468" y="312291"/>
                </a:lnTo>
                <a:lnTo>
                  <a:pt x="1579884" y="312431"/>
                </a:lnTo>
                <a:close/>
                <a:moveTo>
                  <a:pt x="1668146" y="311882"/>
                </a:moveTo>
                <a:lnTo>
                  <a:pt x="1654623" y="319825"/>
                </a:lnTo>
                <a:lnTo>
                  <a:pt x="1677727" y="322113"/>
                </a:lnTo>
                <a:lnTo>
                  <a:pt x="1699417" y="322607"/>
                </a:lnTo>
                <a:cubicBezTo>
                  <a:pt x="1699436" y="322464"/>
                  <a:pt x="1699398" y="322321"/>
                  <a:pt x="1699426" y="322169"/>
                </a:cubicBezTo>
                <a:cubicBezTo>
                  <a:pt x="1699455" y="322035"/>
                  <a:pt x="1699550" y="321949"/>
                  <a:pt x="1699588" y="321816"/>
                </a:cubicBezTo>
                <a:lnTo>
                  <a:pt x="1679957" y="313701"/>
                </a:lnTo>
                <a:lnTo>
                  <a:pt x="1672664" y="312016"/>
                </a:lnTo>
                <a:lnTo>
                  <a:pt x="1670166" y="313253"/>
                </a:lnTo>
                <a:cubicBezTo>
                  <a:pt x="1669318" y="313053"/>
                  <a:pt x="1668632" y="312539"/>
                  <a:pt x="1668146" y="311882"/>
                </a:cubicBezTo>
                <a:close/>
                <a:moveTo>
                  <a:pt x="1674128" y="311291"/>
                </a:moveTo>
                <a:lnTo>
                  <a:pt x="1673704" y="311501"/>
                </a:lnTo>
                <a:lnTo>
                  <a:pt x="1675816" y="311989"/>
                </a:lnTo>
                <a:close/>
                <a:moveTo>
                  <a:pt x="1667329" y="310784"/>
                </a:moveTo>
                <a:lnTo>
                  <a:pt x="1635495" y="317673"/>
                </a:lnTo>
                <a:lnTo>
                  <a:pt x="1635187" y="317900"/>
                </a:lnTo>
                <a:lnTo>
                  <a:pt x="1653254" y="319689"/>
                </a:lnTo>
                <a:lnTo>
                  <a:pt x="1667756" y="311177"/>
                </a:lnTo>
                <a:lnTo>
                  <a:pt x="1667632" y="310854"/>
                </a:lnTo>
                <a:close/>
                <a:moveTo>
                  <a:pt x="1570192" y="310193"/>
                </a:moveTo>
                <a:lnTo>
                  <a:pt x="1571810" y="310862"/>
                </a:lnTo>
                <a:lnTo>
                  <a:pt x="1572218" y="310661"/>
                </a:lnTo>
                <a:close/>
                <a:moveTo>
                  <a:pt x="1666035" y="309731"/>
                </a:moveTo>
                <a:lnTo>
                  <a:pt x="1667457" y="310059"/>
                </a:lnTo>
                <a:lnTo>
                  <a:pt x="1667461" y="309872"/>
                </a:lnTo>
                <a:close/>
                <a:moveTo>
                  <a:pt x="1272116" y="309577"/>
                </a:moveTo>
                <a:cubicBezTo>
                  <a:pt x="1271335" y="310081"/>
                  <a:pt x="1270363" y="310291"/>
                  <a:pt x="1269382" y="310062"/>
                </a:cubicBezTo>
                <a:cubicBezTo>
                  <a:pt x="1269373" y="310062"/>
                  <a:pt x="1269363" y="310053"/>
                  <a:pt x="1269354" y="310053"/>
                </a:cubicBezTo>
                <a:lnTo>
                  <a:pt x="1242874" y="380090"/>
                </a:lnTo>
                <a:cubicBezTo>
                  <a:pt x="1243312" y="380633"/>
                  <a:pt x="1243589" y="381262"/>
                  <a:pt x="1243665" y="381966"/>
                </a:cubicBezTo>
                <a:lnTo>
                  <a:pt x="1331085" y="382690"/>
                </a:lnTo>
                <a:close/>
                <a:moveTo>
                  <a:pt x="1260000" y="309558"/>
                </a:moveTo>
                <a:lnTo>
                  <a:pt x="1213947" y="321473"/>
                </a:lnTo>
                <a:lnTo>
                  <a:pt x="1239140" y="378938"/>
                </a:lnTo>
                <a:cubicBezTo>
                  <a:pt x="1239645" y="378785"/>
                  <a:pt x="1240179" y="378738"/>
                  <a:pt x="1240731" y="378814"/>
                </a:cubicBezTo>
                <a:close/>
                <a:moveTo>
                  <a:pt x="1272745" y="308995"/>
                </a:moveTo>
                <a:cubicBezTo>
                  <a:pt x="1272725" y="309015"/>
                  <a:pt x="1272697" y="309034"/>
                  <a:pt x="1272678" y="309062"/>
                </a:cubicBezTo>
                <a:lnTo>
                  <a:pt x="1332076" y="382690"/>
                </a:lnTo>
                <a:lnTo>
                  <a:pt x="1340010" y="382767"/>
                </a:lnTo>
                <a:lnTo>
                  <a:pt x="1319703" y="344724"/>
                </a:lnTo>
                <a:close/>
                <a:moveTo>
                  <a:pt x="1648601" y="308005"/>
                </a:moveTo>
                <a:lnTo>
                  <a:pt x="1636409" y="316996"/>
                </a:lnTo>
                <a:lnTo>
                  <a:pt x="1666284" y="310543"/>
                </a:lnTo>
                <a:lnTo>
                  <a:pt x="1660316" y="309165"/>
                </a:lnTo>
                <a:close/>
                <a:moveTo>
                  <a:pt x="1266887" y="307776"/>
                </a:moveTo>
                <a:lnTo>
                  <a:pt x="1260829" y="309348"/>
                </a:lnTo>
                <a:lnTo>
                  <a:pt x="1242141" y="376518"/>
                </a:lnTo>
                <a:lnTo>
                  <a:pt x="1266134" y="316034"/>
                </a:lnTo>
                <a:lnTo>
                  <a:pt x="1268534" y="309681"/>
                </a:lnTo>
                <a:cubicBezTo>
                  <a:pt x="1267744" y="309262"/>
                  <a:pt x="1267182" y="308596"/>
                  <a:pt x="1266887" y="307776"/>
                </a:cubicBezTo>
                <a:close/>
                <a:moveTo>
                  <a:pt x="1642753" y="307414"/>
                </a:moveTo>
                <a:lnTo>
                  <a:pt x="1626242" y="317014"/>
                </a:lnTo>
                <a:lnTo>
                  <a:pt x="1633145" y="317697"/>
                </a:lnTo>
                <a:lnTo>
                  <a:pt x="1634447" y="317416"/>
                </a:lnTo>
                <a:lnTo>
                  <a:pt x="1647372" y="307881"/>
                </a:lnTo>
                <a:close/>
                <a:moveTo>
                  <a:pt x="1650196" y="306828"/>
                </a:moveTo>
                <a:lnTo>
                  <a:pt x="1649697" y="307195"/>
                </a:lnTo>
                <a:lnTo>
                  <a:pt x="1653354" y="307557"/>
                </a:lnTo>
                <a:close/>
                <a:moveTo>
                  <a:pt x="1015065" y="306557"/>
                </a:moveTo>
                <a:lnTo>
                  <a:pt x="990709" y="367879"/>
                </a:lnTo>
                <a:cubicBezTo>
                  <a:pt x="991338" y="368203"/>
                  <a:pt x="991843" y="368670"/>
                  <a:pt x="992176" y="369270"/>
                </a:cubicBezTo>
                <a:lnTo>
                  <a:pt x="1061566" y="338113"/>
                </a:lnTo>
                <a:cubicBezTo>
                  <a:pt x="1061356" y="337485"/>
                  <a:pt x="1061242" y="336808"/>
                  <a:pt x="1061404" y="336132"/>
                </a:cubicBezTo>
                <a:cubicBezTo>
                  <a:pt x="1061451" y="335885"/>
                  <a:pt x="1061594" y="335694"/>
                  <a:pt x="1061690" y="335485"/>
                </a:cubicBezTo>
                <a:close/>
                <a:moveTo>
                  <a:pt x="1206422" y="306452"/>
                </a:moveTo>
                <a:lnTo>
                  <a:pt x="1169998" y="331617"/>
                </a:lnTo>
                <a:cubicBezTo>
                  <a:pt x="1170094" y="331779"/>
                  <a:pt x="1170132" y="331951"/>
                  <a:pt x="1170189" y="332122"/>
                </a:cubicBezTo>
                <a:lnTo>
                  <a:pt x="1212832" y="321083"/>
                </a:lnTo>
                <a:close/>
                <a:moveTo>
                  <a:pt x="1645602" y="305767"/>
                </a:moveTo>
                <a:lnTo>
                  <a:pt x="1644077" y="306652"/>
                </a:lnTo>
                <a:lnTo>
                  <a:pt x="1648458" y="307081"/>
                </a:lnTo>
                <a:lnTo>
                  <a:pt x="1649135" y="306583"/>
                </a:lnTo>
                <a:close/>
                <a:moveTo>
                  <a:pt x="2616379" y="305576"/>
                </a:moveTo>
                <a:lnTo>
                  <a:pt x="2537827" y="406312"/>
                </a:lnTo>
                <a:cubicBezTo>
                  <a:pt x="2538436" y="406903"/>
                  <a:pt x="2538817" y="407656"/>
                  <a:pt x="2538903" y="408503"/>
                </a:cubicBezTo>
                <a:lnTo>
                  <a:pt x="2661594" y="414818"/>
                </a:lnTo>
                <a:cubicBezTo>
                  <a:pt x="2661594" y="414752"/>
                  <a:pt x="2661585" y="414714"/>
                  <a:pt x="2661594" y="414637"/>
                </a:cubicBezTo>
                <a:cubicBezTo>
                  <a:pt x="2661823" y="413599"/>
                  <a:pt x="2662528" y="412799"/>
                  <a:pt x="2663394" y="412342"/>
                </a:cubicBezTo>
                <a:lnTo>
                  <a:pt x="2619256" y="305938"/>
                </a:lnTo>
                <a:cubicBezTo>
                  <a:pt x="2618675" y="306119"/>
                  <a:pt x="2618075" y="306195"/>
                  <a:pt x="2617446" y="306052"/>
                </a:cubicBezTo>
                <a:cubicBezTo>
                  <a:pt x="2617036" y="305967"/>
                  <a:pt x="2616712" y="305776"/>
                  <a:pt x="2616379" y="305576"/>
                </a:cubicBezTo>
                <a:close/>
                <a:moveTo>
                  <a:pt x="1013236" y="305424"/>
                </a:moveTo>
                <a:lnTo>
                  <a:pt x="987137" y="365183"/>
                </a:lnTo>
                <a:lnTo>
                  <a:pt x="988138" y="367574"/>
                </a:lnTo>
                <a:cubicBezTo>
                  <a:pt x="988690" y="367412"/>
                  <a:pt x="989261" y="367346"/>
                  <a:pt x="989862" y="367498"/>
                </a:cubicBezTo>
                <a:cubicBezTo>
                  <a:pt x="989919" y="367517"/>
                  <a:pt x="989966" y="367546"/>
                  <a:pt x="990014" y="367555"/>
                </a:cubicBezTo>
                <a:lnTo>
                  <a:pt x="1014407" y="306138"/>
                </a:lnTo>
                <a:close/>
                <a:moveTo>
                  <a:pt x="1548834" y="305263"/>
                </a:moveTo>
                <a:lnTo>
                  <a:pt x="1564962" y="322986"/>
                </a:lnTo>
                <a:lnTo>
                  <a:pt x="1573899" y="322592"/>
                </a:lnTo>
                <a:lnTo>
                  <a:pt x="1574468" y="315882"/>
                </a:lnTo>
                <a:cubicBezTo>
                  <a:pt x="1574354" y="315873"/>
                  <a:pt x="1574258" y="315901"/>
                  <a:pt x="1574144" y="315882"/>
                </a:cubicBezTo>
                <a:cubicBezTo>
                  <a:pt x="1572220" y="315425"/>
                  <a:pt x="1571029" y="313510"/>
                  <a:pt x="1571467" y="311596"/>
                </a:cubicBezTo>
                <a:cubicBezTo>
                  <a:pt x="1571496" y="311463"/>
                  <a:pt x="1571582" y="311348"/>
                  <a:pt x="1571629" y="311234"/>
                </a:cubicBezTo>
                <a:lnTo>
                  <a:pt x="1567745" y="309628"/>
                </a:lnTo>
                <a:close/>
                <a:moveTo>
                  <a:pt x="1620555" y="305225"/>
                </a:moveTo>
                <a:lnTo>
                  <a:pt x="1604043" y="314815"/>
                </a:lnTo>
                <a:lnTo>
                  <a:pt x="1625375" y="316928"/>
                </a:lnTo>
                <a:lnTo>
                  <a:pt x="1641886" y="307338"/>
                </a:lnTo>
                <a:close/>
                <a:moveTo>
                  <a:pt x="1609510" y="305167"/>
                </a:moveTo>
                <a:lnTo>
                  <a:pt x="1579667" y="311615"/>
                </a:lnTo>
                <a:lnTo>
                  <a:pt x="1585662" y="313000"/>
                </a:lnTo>
                <a:lnTo>
                  <a:pt x="1597328" y="314149"/>
                </a:lnTo>
                <a:close/>
                <a:moveTo>
                  <a:pt x="2615789" y="305062"/>
                </a:moveTo>
                <a:lnTo>
                  <a:pt x="2521253" y="379423"/>
                </a:lnTo>
                <a:lnTo>
                  <a:pt x="2534217" y="405512"/>
                </a:lnTo>
                <a:cubicBezTo>
                  <a:pt x="2534835" y="405284"/>
                  <a:pt x="2535502" y="405170"/>
                  <a:pt x="2536188" y="405341"/>
                </a:cubicBezTo>
                <a:cubicBezTo>
                  <a:pt x="2536579" y="405427"/>
                  <a:pt x="2536922" y="405617"/>
                  <a:pt x="2537255" y="405827"/>
                </a:cubicBezTo>
                <a:lnTo>
                  <a:pt x="2615808" y="305090"/>
                </a:lnTo>
                <a:cubicBezTo>
                  <a:pt x="2615789" y="305090"/>
                  <a:pt x="2615789" y="305081"/>
                  <a:pt x="2615789" y="305062"/>
                </a:cubicBezTo>
                <a:close/>
                <a:moveTo>
                  <a:pt x="1612801" y="304457"/>
                </a:moveTo>
                <a:lnTo>
                  <a:pt x="1611501" y="304738"/>
                </a:lnTo>
                <a:lnTo>
                  <a:pt x="1598557" y="314272"/>
                </a:lnTo>
                <a:lnTo>
                  <a:pt x="1603186" y="314739"/>
                </a:lnTo>
                <a:lnTo>
                  <a:pt x="1619704" y="305141"/>
                </a:lnTo>
                <a:close/>
                <a:moveTo>
                  <a:pt x="2615150" y="304281"/>
                </a:moveTo>
                <a:lnTo>
                  <a:pt x="2505632" y="347972"/>
                </a:lnTo>
                <a:lnTo>
                  <a:pt x="2520853" y="378604"/>
                </a:lnTo>
                <a:lnTo>
                  <a:pt x="2615198" y="304405"/>
                </a:lnTo>
                <a:cubicBezTo>
                  <a:pt x="2615170" y="304367"/>
                  <a:pt x="2615160" y="304319"/>
                  <a:pt x="2615150" y="304281"/>
                </a:cubicBezTo>
                <a:close/>
                <a:moveTo>
                  <a:pt x="2413725" y="304233"/>
                </a:moveTo>
                <a:lnTo>
                  <a:pt x="2343269" y="367412"/>
                </a:lnTo>
                <a:lnTo>
                  <a:pt x="2341278" y="376699"/>
                </a:lnTo>
                <a:lnTo>
                  <a:pt x="2457359" y="365346"/>
                </a:lnTo>
                <a:cubicBezTo>
                  <a:pt x="2457359" y="365088"/>
                  <a:pt x="2457312" y="364831"/>
                  <a:pt x="2457378" y="364564"/>
                </a:cubicBezTo>
                <a:cubicBezTo>
                  <a:pt x="2457531" y="363850"/>
                  <a:pt x="2457931" y="363307"/>
                  <a:pt x="2458417" y="362840"/>
                </a:cubicBezTo>
                <a:close/>
                <a:moveTo>
                  <a:pt x="1592671" y="302463"/>
                </a:moveTo>
                <a:lnTo>
                  <a:pt x="1578173" y="310977"/>
                </a:lnTo>
                <a:lnTo>
                  <a:pt x="1578296" y="311299"/>
                </a:lnTo>
                <a:lnTo>
                  <a:pt x="1578602" y="311369"/>
                </a:lnTo>
                <a:lnTo>
                  <a:pt x="1610434" y="304481"/>
                </a:lnTo>
                <a:lnTo>
                  <a:pt x="1610744" y="304253"/>
                </a:lnTo>
                <a:close/>
                <a:moveTo>
                  <a:pt x="1630465" y="302271"/>
                </a:moveTo>
                <a:cubicBezTo>
                  <a:pt x="1629875" y="303976"/>
                  <a:pt x="1628122" y="305024"/>
                  <a:pt x="1626332" y="304605"/>
                </a:cubicBezTo>
                <a:cubicBezTo>
                  <a:pt x="1625417" y="304386"/>
                  <a:pt x="1624684" y="303833"/>
                  <a:pt x="1624198" y="303109"/>
                </a:cubicBezTo>
                <a:lnTo>
                  <a:pt x="1621896" y="304446"/>
                </a:lnTo>
                <a:lnTo>
                  <a:pt x="1643219" y="306557"/>
                </a:lnTo>
                <a:lnTo>
                  <a:pt x="1644872" y="305598"/>
                </a:lnTo>
                <a:close/>
                <a:moveTo>
                  <a:pt x="1623750" y="302090"/>
                </a:moveTo>
                <a:lnTo>
                  <a:pt x="1615693" y="303832"/>
                </a:lnTo>
                <a:lnTo>
                  <a:pt x="1621044" y="304362"/>
                </a:lnTo>
                <a:lnTo>
                  <a:pt x="1623969" y="302662"/>
                </a:lnTo>
                <a:cubicBezTo>
                  <a:pt x="1623884" y="302481"/>
                  <a:pt x="1623807" y="302290"/>
                  <a:pt x="1623750" y="302090"/>
                </a:cubicBezTo>
                <a:close/>
                <a:moveTo>
                  <a:pt x="1790409" y="301747"/>
                </a:moveTo>
                <a:lnTo>
                  <a:pt x="1754795" y="328112"/>
                </a:lnTo>
                <a:cubicBezTo>
                  <a:pt x="1755224" y="328874"/>
                  <a:pt x="1755395" y="329770"/>
                  <a:pt x="1755186" y="330684"/>
                </a:cubicBezTo>
                <a:cubicBezTo>
                  <a:pt x="1755119" y="330951"/>
                  <a:pt x="1754986" y="331160"/>
                  <a:pt x="1754862" y="331408"/>
                </a:cubicBezTo>
                <a:lnTo>
                  <a:pt x="1835910" y="379966"/>
                </a:lnTo>
                <a:cubicBezTo>
                  <a:pt x="1836120" y="379681"/>
                  <a:pt x="1836424" y="379433"/>
                  <a:pt x="1836710" y="379214"/>
                </a:cubicBezTo>
                <a:close/>
                <a:moveTo>
                  <a:pt x="1262991" y="301661"/>
                </a:moveTo>
                <a:lnTo>
                  <a:pt x="1261048" y="308624"/>
                </a:lnTo>
                <a:lnTo>
                  <a:pt x="1266677" y="307167"/>
                </a:lnTo>
                <a:cubicBezTo>
                  <a:pt x="1266601" y="306719"/>
                  <a:pt x="1266601" y="306252"/>
                  <a:pt x="1266706" y="305786"/>
                </a:cubicBezTo>
                <a:cubicBezTo>
                  <a:pt x="1266791" y="305424"/>
                  <a:pt x="1266963" y="305119"/>
                  <a:pt x="1267144" y="304824"/>
                </a:cubicBezTo>
                <a:close/>
                <a:moveTo>
                  <a:pt x="2032249" y="301290"/>
                </a:moveTo>
                <a:lnTo>
                  <a:pt x="1985719" y="313329"/>
                </a:lnTo>
                <a:lnTo>
                  <a:pt x="1983595" y="320978"/>
                </a:lnTo>
                <a:lnTo>
                  <a:pt x="2006579" y="338447"/>
                </a:lnTo>
                <a:lnTo>
                  <a:pt x="2038783" y="316206"/>
                </a:lnTo>
                <a:close/>
                <a:moveTo>
                  <a:pt x="1616349" y="301157"/>
                </a:moveTo>
                <a:lnTo>
                  <a:pt x="1613078" y="303573"/>
                </a:lnTo>
                <a:lnTo>
                  <a:pt x="1614175" y="303682"/>
                </a:lnTo>
                <a:lnTo>
                  <a:pt x="1623607" y="301642"/>
                </a:lnTo>
                <a:cubicBezTo>
                  <a:pt x="1623607" y="301537"/>
                  <a:pt x="1623626" y="301433"/>
                  <a:pt x="1623626" y="301318"/>
                </a:cubicBezTo>
                <a:close/>
                <a:moveTo>
                  <a:pt x="1546169" y="300709"/>
                </a:moveTo>
                <a:cubicBezTo>
                  <a:pt x="1545998" y="301042"/>
                  <a:pt x="1545798" y="301357"/>
                  <a:pt x="1545531" y="301633"/>
                </a:cubicBezTo>
                <a:lnTo>
                  <a:pt x="1547948" y="304289"/>
                </a:lnTo>
                <a:lnTo>
                  <a:pt x="1563542" y="307891"/>
                </a:lnTo>
                <a:close/>
                <a:moveTo>
                  <a:pt x="1595690" y="300690"/>
                </a:moveTo>
                <a:lnTo>
                  <a:pt x="1593998" y="301684"/>
                </a:lnTo>
                <a:lnTo>
                  <a:pt x="1611834" y="303450"/>
                </a:lnTo>
                <a:lnTo>
                  <a:pt x="1614987" y="301128"/>
                </a:lnTo>
                <a:close/>
                <a:moveTo>
                  <a:pt x="1653894" y="300362"/>
                </a:moveTo>
                <a:lnTo>
                  <a:pt x="1630637" y="301385"/>
                </a:lnTo>
                <a:cubicBezTo>
                  <a:pt x="1630627" y="301452"/>
                  <a:pt x="1630637" y="301499"/>
                  <a:pt x="1630627" y="301557"/>
                </a:cubicBezTo>
                <a:lnTo>
                  <a:pt x="1645800" y="305060"/>
                </a:lnTo>
                <a:close/>
                <a:moveTo>
                  <a:pt x="1580264" y="300325"/>
                </a:moveTo>
                <a:lnTo>
                  <a:pt x="1592655" y="301551"/>
                </a:lnTo>
                <a:lnTo>
                  <a:pt x="1594204" y="300642"/>
                </a:lnTo>
                <a:close/>
                <a:moveTo>
                  <a:pt x="1657813" y="300190"/>
                </a:moveTo>
                <a:lnTo>
                  <a:pt x="1654993" y="300314"/>
                </a:lnTo>
                <a:lnTo>
                  <a:pt x="1646530" y="305228"/>
                </a:lnTo>
                <a:lnTo>
                  <a:pt x="1649913" y="306009"/>
                </a:lnTo>
                <a:close/>
                <a:moveTo>
                  <a:pt x="1671671" y="299581"/>
                </a:moveTo>
                <a:lnTo>
                  <a:pt x="1659289" y="300125"/>
                </a:lnTo>
                <a:lnTo>
                  <a:pt x="1650974" y="306254"/>
                </a:lnTo>
                <a:lnTo>
                  <a:pt x="1659068" y="308123"/>
                </a:lnTo>
                <a:lnTo>
                  <a:pt x="1667499" y="308957"/>
                </a:lnTo>
                <a:cubicBezTo>
                  <a:pt x="1667880" y="307271"/>
                  <a:pt x="1669423" y="306205"/>
                  <a:pt x="1671099" y="306262"/>
                </a:cubicBezTo>
                <a:close/>
                <a:moveTo>
                  <a:pt x="1546522" y="299556"/>
                </a:moveTo>
                <a:cubicBezTo>
                  <a:pt x="1546512" y="299699"/>
                  <a:pt x="1546550" y="299842"/>
                  <a:pt x="1546512" y="299985"/>
                </a:cubicBezTo>
                <a:cubicBezTo>
                  <a:pt x="1546474" y="300118"/>
                  <a:pt x="1546398" y="300214"/>
                  <a:pt x="1546350" y="300337"/>
                </a:cubicBezTo>
                <a:lnTo>
                  <a:pt x="1565991" y="308456"/>
                </a:lnTo>
                <a:lnTo>
                  <a:pt x="1573275" y="310139"/>
                </a:lnTo>
                <a:lnTo>
                  <a:pt x="1575763" y="308910"/>
                </a:lnTo>
                <a:cubicBezTo>
                  <a:pt x="1576611" y="309100"/>
                  <a:pt x="1577297" y="309615"/>
                  <a:pt x="1577783" y="310281"/>
                </a:cubicBezTo>
                <a:lnTo>
                  <a:pt x="1591328" y="302330"/>
                </a:lnTo>
                <a:lnTo>
                  <a:pt x="1568337" y="300053"/>
                </a:lnTo>
                <a:close/>
                <a:moveTo>
                  <a:pt x="1487095" y="299337"/>
                </a:moveTo>
                <a:lnTo>
                  <a:pt x="1459197" y="324531"/>
                </a:lnTo>
                <a:cubicBezTo>
                  <a:pt x="1459625" y="324455"/>
                  <a:pt x="1460073" y="324455"/>
                  <a:pt x="1460520" y="324559"/>
                </a:cubicBezTo>
                <a:cubicBezTo>
                  <a:pt x="1461092" y="324693"/>
                  <a:pt x="1461578" y="324988"/>
                  <a:pt x="1461997" y="325350"/>
                </a:cubicBezTo>
                <a:close/>
                <a:moveTo>
                  <a:pt x="1680963" y="299172"/>
                </a:moveTo>
                <a:lnTo>
                  <a:pt x="1672027" y="299565"/>
                </a:lnTo>
                <a:lnTo>
                  <a:pt x="1671452" y="306281"/>
                </a:lnTo>
                <a:cubicBezTo>
                  <a:pt x="1671566" y="306290"/>
                  <a:pt x="1671671" y="306262"/>
                  <a:pt x="1671785" y="306290"/>
                </a:cubicBezTo>
                <a:cubicBezTo>
                  <a:pt x="1673709" y="306729"/>
                  <a:pt x="1674909" y="308643"/>
                  <a:pt x="1674461" y="310567"/>
                </a:cubicBezTo>
                <a:cubicBezTo>
                  <a:pt x="1674433" y="310700"/>
                  <a:pt x="1674347" y="310805"/>
                  <a:pt x="1674309" y="310919"/>
                </a:cubicBezTo>
                <a:lnTo>
                  <a:pt x="1678252" y="312551"/>
                </a:lnTo>
                <a:lnTo>
                  <a:pt x="1697096" y="316901"/>
                </a:lnTo>
                <a:close/>
                <a:moveTo>
                  <a:pt x="1547384" y="297978"/>
                </a:moveTo>
                <a:lnTo>
                  <a:pt x="1546445" y="298337"/>
                </a:lnTo>
                <a:cubicBezTo>
                  <a:pt x="1546493" y="298537"/>
                  <a:pt x="1546503" y="298756"/>
                  <a:pt x="1546522" y="298966"/>
                </a:cubicBezTo>
                <a:lnTo>
                  <a:pt x="1560666" y="299293"/>
                </a:lnTo>
                <a:close/>
                <a:moveTo>
                  <a:pt x="1487229" y="297956"/>
                </a:moveTo>
                <a:lnTo>
                  <a:pt x="1455939" y="321121"/>
                </a:lnTo>
                <a:lnTo>
                  <a:pt x="1457920" y="324416"/>
                </a:lnTo>
                <a:close/>
                <a:moveTo>
                  <a:pt x="1787999" y="297747"/>
                </a:moveTo>
                <a:lnTo>
                  <a:pt x="1758691" y="324207"/>
                </a:lnTo>
                <a:lnTo>
                  <a:pt x="1789981" y="301052"/>
                </a:lnTo>
                <a:close/>
                <a:moveTo>
                  <a:pt x="1732440" y="296908"/>
                </a:moveTo>
                <a:lnTo>
                  <a:pt x="1681534" y="299147"/>
                </a:lnTo>
                <a:lnTo>
                  <a:pt x="1697856" y="317077"/>
                </a:lnTo>
                <a:lnTo>
                  <a:pt x="1748385" y="328741"/>
                </a:lnTo>
                <a:cubicBezTo>
                  <a:pt x="1748652" y="328008"/>
                  <a:pt x="1749071" y="327407"/>
                  <a:pt x="1749671" y="326988"/>
                </a:cubicBezTo>
                <a:close/>
                <a:moveTo>
                  <a:pt x="1783932" y="296804"/>
                </a:moveTo>
                <a:lnTo>
                  <a:pt x="1758834" y="322816"/>
                </a:lnTo>
                <a:lnTo>
                  <a:pt x="1786742" y="297623"/>
                </a:lnTo>
                <a:cubicBezTo>
                  <a:pt x="1786313" y="297699"/>
                  <a:pt x="1785847" y="297699"/>
                  <a:pt x="1785408" y="297594"/>
                </a:cubicBezTo>
                <a:cubicBezTo>
                  <a:pt x="1784837" y="297461"/>
                  <a:pt x="1784361" y="297166"/>
                  <a:pt x="1783932" y="296804"/>
                </a:cubicBezTo>
                <a:close/>
                <a:moveTo>
                  <a:pt x="1293528" y="295708"/>
                </a:moveTo>
                <a:lnTo>
                  <a:pt x="1273487" y="305433"/>
                </a:lnTo>
                <a:cubicBezTo>
                  <a:pt x="1273707" y="306052"/>
                  <a:pt x="1273830" y="306709"/>
                  <a:pt x="1273659" y="307395"/>
                </a:cubicBezTo>
                <a:cubicBezTo>
                  <a:pt x="1273573" y="307767"/>
                  <a:pt x="1273392" y="308100"/>
                  <a:pt x="1273192" y="308414"/>
                </a:cubicBezTo>
                <a:lnTo>
                  <a:pt x="1318874" y="343190"/>
                </a:lnTo>
                <a:close/>
                <a:moveTo>
                  <a:pt x="1491934" y="294965"/>
                </a:moveTo>
                <a:lnTo>
                  <a:pt x="1462311" y="325683"/>
                </a:lnTo>
                <a:cubicBezTo>
                  <a:pt x="1462768" y="326188"/>
                  <a:pt x="1463130" y="326779"/>
                  <a:pt x="1463225" y="327464"/>
                </a:cubicBezTo>
                <a:lnTo>
                  <a:pt x="1512736" y="325283"/>
                </a:lnTo>
                <a:lnTo>
                  <a:pt x="1495668" y="295470"/>
                </a:lnTo>
                <a:cubicBezTo>
                  <a:pt x="1494982" y="295775"/>
                  <a:pt x="1494210" y="295927"/>
                  <a:pt x="1493410" y="295746"/>
                </a:cubicBezTo>
                <a:cubicBezTo>
                  <a:pt x="1492839" y="295613"/>
                  <a:pt x="1492353" y="295327"/>
                  <a:pt x="1491934" y="294965"/>
                </a:cubicBezTo>
                <a:close/>
                <a:moveTo>
                  <a:pt x="1107991" y="294908"/>
                </a:moveTo>
                <a:lnTo>
                  <a:pt x="1067643" y="334751"/>
                </a:lnTo>
                <a:cubicBezTo>
                  <a:pt x="1068043" y="335265"/>
                  <a:pt x="1068309" y="335846"/>
                  <a:pt x="1068386" y="336485"/>
                </a:cubicBezTo>
                <a:lnTo>
                  <a:pt x="1163398" y="333113"/>
                </a:lnTo>
                <a:cubicBezTo>
                  <a:pt x="1163407" y="332913"/>
                  <a:pt x="1163369" y="332713"/>
                  <a:pt x="1163417" y="332513"/>
                </a:cubicBezTo>
                <a:cubicBezTo>
                  <a:pt x="1163483" y="332217"/>
                  <a:pt x="1163636" y="331989"/>
                  <a:pt x="1163769" y="331732"/>
                </a:cubicBezTo>
                <a:close/>
                <a:moveTo>
                  <a:pt x="1782694" y="294699"/>
                </a:moveTo>
                <a:lnTo>
                  <a:pt x="1733192" y="296880"/>
                </a:lnTo>
                <a:lnTo>
                  <a:pt x="1750252" y="326683"/>
                </a:lnTo>
                <a:cubicBezTo>
                  <a:pt x="1750947" y="326379"/>
                  <a:pt x="1751719" y="326226"/>
                  <a:pt x="1752519" y="326417"/>
                </a:cubicBezTo>
                <a:cubicBezTo>
                  <a:pt x="1753090" y="326541"/>
                  <a:pt x="1753567" y="326836"/>
                  <a:pt x="1753986" y="327198"/>
                </a:cubicBezTo>
                <a:lnTo>
                  <a:pt x="1783618" y="296470"/>
                </a:lnTo>
                <a:cubicBezTo>
                  <a:pt x="1783151" y="295975"/>
                  <a:pt x="1782808" y="295384"/>
                  <a:pt x="1782694" y="294699"/>
                </a:cubicBezTo>
                <a:close/>
                <a:moveTo>
                  <a:pt x="1497544" y="293422"/>
                </a:moveTo>
                <a:cubicBezTo>
                  <a:pt x="1497287" y="294146"/>
                  <a:pt x="1496849" y="294746"/>
                  <a:pt x="1496249" y="295165"/>
                </a:cubicBezTo>
                <a:lnTo>
                  <a:pt x="1513479" y="325255"/>
                </a:lnTo>
                <a:lnTo>
                  <a:pt x="1564402" y="323011"/>
                </a:lnTo>
                <a:lnTo>
                  <a:pt x="1548097" y="305092"/>
                </a:lnTo>
                <a:close/>
                <a:moveTo>
                  <a:pt x="1500525" y="293336"/>
                </a:moveTo>
                <a:lnTo>
                  <a:pt x="1547211" y="304119"/>
                </a:lnTo>
                <a:lnTo>
                  <a:pt x="1545217" y="301928"/>
                </a:lnTo>
                <a:cubicBezTo>
                  <a:pt x="1544388" y="302595"/>
                  <a:pt x="1543321" y="302919"/>
                  <a:pt x="1542216" y="302662"/>
                </a:cubicBezTo>
                <a:cubicBezTo>
                  <a:pt x="1540292" y="302214"/>
                  <a:pt x="1539083" y="300309"/>
                  <a:pt x="1539530" y="298404"/>
                </a:cubicBezTo>
                <a:lnTo>
                  <a:pt x="1541195" y="297365"/>
                </a:lnTo>
                <a:close/>
                <a:moveTo>
                  <a:pt x="1667518" y="293041"/>
                </a:moveTo>
                <a:lnTo>
                  <a:pt x="1656567" y="299400"/>
                </a:lnTo>
                <a:lnTo>
                  <a:pt x="1659033" y="299291"/>
                </a:lnTo>
                <a:close/>
                <a:moveTo>
                  <a:pt x="1299986" y="292555"/>
                </a:moveTo>
                <a:lnTo>
                  <a:pt x="1294328" y="295299"/>
                </a:lnTo>
                <a:lnTo>
                  <a:pt x="1320589" y="344495"/>
                </a:lnTo>
                <a:lnTo>
                  <a:pt x="1367328" y="380061"/>
                </a:lnTo>
                <a:lnTo>
                  <a:pt x="1367509" y="379442"/>
                </a:lnTo>
                <a:close/>
                <a:moveTo>
                  <a:pt x="1674890" y="292498"/>
                </a:moveTo>
                <a:cubicBezTo>
                  <a:pt x="1674242" y="293022"/>
                  <a:pt x="1673442" y="293289"/>
                  <a:pt x="1672566" y="293260"/>
                </a:cubicBezTo>
                <a:lnTo>
                  <a:pt x="1672099" y="298718"/>
                </a:lnTo>
                <a:lnTo>
                  <a:pt x="1680225" y="298361"/>
                </a:lnTo>
                <a:close/>
                <a:moveTo>
                  <a:pt x="2079141" y="292355"/>
                </a:moveTo>
                <a:lnTo>
                  <a:pt x="2073159" y="388853"/>
                </a:lnTo>
                <a:cubicBezTo>
                  <a:pt x="2073254" y="388863"/>
                  <a:pt x="2073340" y="388834"/>
                  <a:pt x="2073426" y="388853"/>
                </a:cubicBezTo>
                <a:cubicBezTo>
                  <a:pt x="2073968" y="388977"/>
                  <a:pt x="2074435" y="389244"/>
                  <a:pt x="2074845" y="389577"/>
                </a:cubicBezTo>
                <a:lnTo>
                  <a:pt x="2096705" y="367974"/>
                </a:lnTo>
                <a:lnTo>
                  <a:pt x="2079455" y="292355"/>
                </a:lnTo>
                <a:cubicBezTo>
                  <a:pt x="2079350" y="292365"/>
                  <a:pt x="2079255" y="292346"/>
                  <a:pt x="2079141" y="292355"/>
                </a:cubicBezTo>
                <a:close/>
                <a:moveTo>
                  <a:pt x="1670128" y="292136"/>
                </a:moveTo>
                <a:lnTo>
                  <a:pt x="1660508" y="299227"/>
                </a:lnTo>
                <a:lnTo>
                  <a:pt x="1671743" y="298734"/>
                </a:lnTo>
                <a:lnTo>
                  <a:pt x="1672214" y="293232"/>
                </a:lnTo>
                <a:cubicBezTo>
                  <a:pt x="1672099" y="293222"/>
                  <a:pt x="1671994" y="293241"/>
                  <a:pt x="1671880" y="293232"/>
                </a:cubicBezTo>
                <a:cubicBezTo>
                  <a:pt x="1671166" y="293051"/>
                  <a:pt x="1670604" y="292641"/>
                  <a:pt x="1670128" y="292136"/>
                </a:cubicBezTo>
                <a:close/>
                <a:moveTo>
                  <a:pt x="1561198" y="291769"/>
                </a:moveTo>
                <a:lnTo>
                  <a:pt x="1502268" y="292603"/>
                </a:lnTo>
                <a:lnTo>
                  <a:pt x="1542449" y="296581"/>
                </a:lnTo>
                <a:lnTo>
                  <a:pt x="1543816" y="295727"/>
                </a:lnTo>
                <a:lnTo>
                  <a:pt x="1545265" y="296860"/>
                </a:lnTo>
                <a:lnTo>
                  <a:pt x="1547359" y="297067"/>
                </a:lnTo>
                <a:close/>
                <a:moveTo>
                  <a:pt x="2081731" y="291136"/>
                </a:moveTo>
                <a:cubicBezTo>
                  <a:pt x="2081322" y="291613"/>
                  <a:pt x="2080779" y="291965"/>
                  <a:pt x="2080179" y="292165"/>
                </a:cubicBezTo>
                <a:lnTo>
                  <a:pt x="2097314" y="367374"/>
                </a:lnTo>
                <a:lnTo>
                  <a:pt x="2137338" y="327846"/>
                </a:lnTo>
                <a:close/>
                <a:moveTo>
                  <a:pt x="2076369" y="291136"/>
                </a:moveTo>
                <a:lnTo>
                  <a:pt x="2039802" y="316397"/>
                </a:lnTo>
                <a:lnTo>
                  <a:pt x="2070911" y="387348"/>
                </a:lnTo>
                <a:lnTo>
                  <a:pt x="2072521" y="388577"/>
                </a:lnTo>
                <a:lnTo>
                  <a:pt x="2078483" y="292327"/>
                </a:lnTo>
                <a:cubicBezTo>
                  <a:pt x="2078398" y="292317"/>
                  <a:pt x="2078312" y="292336"/>
                  <a:pt x="2078217" y="292327"/>
                </a:cubicBezTo>
                <a:cubicBezTo>
                  <a:pt x="2077455" y="292146"/>
                  <a:pt x="2076845" y="291689"/>
                  <a:pt x="2076369" y="291136"/>
                </a:cubicBezTo>
                <a:close/>
                <a:moveTo>
                  <a:pt x="1610509" y="291071"/>
                </a:moveTo>
                <a:lnTo>
                  <a:pt x="1563689" y="291734"/>
                </a:lnTo>
                <a:lnTo>
                  <a:pt x="1549268" y="297256"/>
                </a:lnTo>
                <a:lnTo>
                  <a:pt x="1572642" y="299570"/>
                </a:lnTo>
                <a:lnTo>
                  <a:pt x="1595137" y="300090"/>
                </a:lnTo>
                <a:close/>
                <a:moveTo>
                  <a:pt x="1628975" y="290810"/>
                </a:moveTo>
                <a:lnTo>
                  <a:pt x="1612129" y="291048"/>
                </a:lnTo>
                <a:lnTo>
                  <a:pt x="1596642" y="300137"/>
                </a:lnTo>
                <a:lnTo>
                  <a:pt x="1615749" y="300556"/>
                </a:lnTo>
                <a:close/>
                <a:moveTo>
                  <a:pt x="1638907" y="290669"/>
                </a:moveTo>
                <a:lnTo>
                  <a:pt x="1630397" y="290790"/>
                </a:lnTo>
                <a:lnTo>
                  <a:pt x="1617121" y="300575"/>
                </a:lnTo>
                <a:lnTo>
                  <a:pt x="1623646" y="300728"/>
                </a:lnTo>
                <a:cubicBezTo>
                  <a:pt x="1623655" y="300604"/>
                  <a:pt x="1623626" y="300452"/>
                  <a:pt x="1623655" y="300299"/>
                </a:cubicBezTo>
                <a:cubicBezTo>
                  <a:pt x="1624103" y="298385"/>
                  <a:pt x="1626017" y="297185"/>
                  <a:pt x="1627941" y="297623"/>
                </a:cubicBezTo>
                <a:cubicBezTo>
                  <a:pt x="1628608" y="297785"/>
                  <a:pt x="1629141" y="298156"/>
                  <a:pt x="1629599" y="298613"/>
                </a:cubicBezTo>
                <a:close/>
                <a:moveTo>
                  <a:pt x="1669156" y="290241"/>
                </a:moveTo>
                <a:lnTo>
                  <a:pt x="1639889" y="290655"/>
                </a:lnTo>
                <a:lnTo>
                  <a:pt x="1630027" y="299071"/>
                </a:lnTo>
                <a:cubicBezTo>
                  <a:pt x="1630332" y="299509"/>
                  <a:pt x="1630570" y="300004"/>
                  <a:pt x="1630656" y="300537"/>
                </a:cubicBezTo>
                <a:lnTo>
                  <a:pt x="1655470" y="299448"/>
                </a:lnTo>
                <a:lnTo>
                  <a:pt x="1669528" y="291289"/>
                </a:lnTo>
                <a:cubicBezTo>
                  <a:pt x="1669356" y="290965"/>
                  <a:pt x="1669204" y="290622"/>
                  <a:pt x="1669156" y="290241"/>
                </a:cubicBezTo>
                <a:close/>
                <a:moveTo>
                  <a:pt x="2075740" y="290050"/>
                </a:moveTo>
                <a:lnTo>
                  <a:pt x="2033097" y="301080"/>
                </a:lnTo>
                <a:lnTo>
                  <a:pt x="2039507" y="315701"/>
                </a:lnTo>
                <a:lnTo>
                  <a:pt x="2075921" y="290536"/>
                </a:lnTo>
                <a:cubicBezTo>
                  <a:pt x="2075845" y="290374"/>
                  <a:pt x="2075797" y="290212"/>
                  <a:pt x="2075740" y="290050"/>
                </a:cubicBezTo>
                <a:close/>
                <a:moveTo>
                  <a:pt x="2924313" y="289393"/>
                </a:moveTo>
                <a:lnTo>
                  <a:pt x="2865382" y="420924"/>
                </a:lnTo>
                <a:lnTo>
                  <a:pt x="2942201" y="459719"/>
                </a:lnTo>
                <a:cubicBezTo>
                  <a:pt x="2942686" y="458976"/>
                  <a:pt x="2943449" y="458481"/>
                  <a:pt x="2944306" y="458262"/>
                </a:cubicBezTo>
                <a:lnTo>
                  <a:pt x="2925265" y="289507"/>
                </a:lnTo>
                <a:cubicBezTo>
                  <a:pt x="2925027" y="289507"/>
                  <a:pt x="2924780" y="289555"/>
                  <a:pt x="2924522" y="289488"/>
                </a:cubicBezTo>
                <a:cubicBezTo>
                  <a:pt x="2924446" y="289479"/>
                  <a:pt x="2924389" y="289422"/>
                  <a:pt x="2924313" y="289393"/>
                </a:cubicBezTo>
                <a:close/>
                <a:moveTo>
                  <a:pt x="2922884" y="288555"/>
                </a:moveTo>
                <a:lnTo>
                  <a:pt x="2802679" y="386310"/>
                </a:lnTo>
                <a:cubicBezTo>
                  <a:pt x="2803174" y="387091"/>
                  <a:pt x="2803364" y="388044"/>
                  <a:pt x="2803136" y="389025"/>
                </a:cubicBezTo>
                <a:cubicBezTo>
                  <a:pt x="2803107" y="389177"/>
                  <a:pt x="2803021" y="389263"/>
                  <a:pt x="2802974" y="389406"/>
                </a:cubicBezTo>
                <a:lnTo>
                  <a:pt x="2864572" y="420524"/>
                </a:lnTo>
                <a:lnTo>
                  <a:pt x="2923494" y="289022"/>
                </a:lnTo>
                <a:cubicBezTo>
                  <a:pt x="2923265" y="288888"/>
                  <a:pt x="2923075" y="288717"/>
                  <a:pt x="2922884" y="288555"/>
                </a:cubicBezTo>
                <a:close/>
                <a:moveTo>
                  <a:pt x="2179705" y="288469"/>
                </a:moveTo>
                <a:lnTo>
                  <a:pt x="2152654" y="336970"/>
                </a:lnTo>
                <a:lnTo>
                  <a:pt x="2205375" y="371784"/>
                </a:lnTo>
                <a:cubicBezTo>
                  <a:pt x="2205747" y="371337"/>
                  <a:pt x="2206223" y="371013"/>
                  <a:pt x="2206766" y="370794"/>
                </a:cubicBezTo>
                <a:lnTo>
                  <a:pt x="2181792" y="288698"/>
                </a:lnTo>
                <a:cubicBezTo>
                  <a:pt x="2181287" y="288803"/>
                  <a:pt x="2180782" y="288831"/>
                  <a:pt x="2180248" y="288707"/>
                </a:cubicBezTo>
                <a:cubicBezTo>
                  <a:pt x="2180048" y="288669"/>
                  <a:pt x="2179896" y="288545"/>
                  <a:pt x="2179705" y="288469"/>
                </a:cubicBezTo>
                <a:close/>
                <a:moveTo>
                  <a:pt x="2178839" y="287993"/>
                </a:moveTo>
                <a:lnTo>
                  <a:pt x="2138643" y="327703"/>
                </a:lnTo>
                <a:lnTo>
                  <a:pt x="2151978" y="336513"/>
                </a:lnTo>
                <a:lnTo>
                  <a:pt x="2178972" y="288126"/>
                </a:lnTo>
                <a:cubicBezTo>
                  <a:pt x="2178924" y="288088"/>
                  <a:pt x="2178886" y="288031"/>
                  <a:pt x="2178839" y="287993"/>
                </a:cubicBezTo>
                <a:close/>
                <a:moveTo>
                  <a:pt x="2928380" y="287755"/>
                </a:moveTo>
                <a:cubicBezTo>
                  <a:pt x="2927904" y="288603"/>
                  <a:pt x="2927104" y="289212"/>
                  <a:pt x="2926170" y="289441"/>
                </a:cubicBezTo>
                <a:lnTo>
                  <a:pt x="2945211" y="458186"/>
                </a:lnTo>
                <a:cubicBezTo>
                  <a:pt x="2945458" y="458205"/>
                  <a:pt x="2945706" y="458157"/>
                  <a:pt x="2945954" y="458224"/>
                </a:cubicBezTo>
                <a:cubicBezTo>
                  <a:pt x="2946439" y="458329"/>
                  <a:pt x="2946868" y="458548"/>
                  <a:pt x="2947240" y="458805"/>
                </a:cubicBezTo>
                <a:lnTo>
                  <a:pt x="3052548" y="344533"/>
                </a:lnTo>
                <a:cubicBezTo>
                  <a:pt x="3051853" y="343705"/>
                  <a:pt x="3051491" y="342600"/>
                  <a:pt x="3051738" y="341447"/>
                </a:cubicBezTo>
                <a:cubicBezTo>
                  <a:pt x="3051757" y="341371"/>
                  <a:pt x="3051814" y="341295"/>
                  <a:pt x="3051843" y="341209"/>
                </a:cubicBezTo>
                <a:close/>
                <a:moveTo>
                  <a:pt x="2183801" y="287450"/>
                </a:moveTo>
                <a:cubicBezTo>
                  <a:pt x="2183411" y="287926"/>
                  <a:pt x="2182925" y="288260"/>
                  <a:pt x="2182372" y="288479"/>
                </a:cubicBezTo>
                <a:lnTo>
                  <a:pt x="2207337" y="370584"/>
                </a:lnTo>
                <a:cubicBezTo>
                  <a:pt x="2207833" y="370460"/>
                  <a:pt x="2208338" y="370441"/>
                  <a:pt x="2208881" y="370565"/>
                </a:cubicBezTo>
                <a:cubicBezTo>
                  <a:pt x="2208928" y="370584"/>
                  <a:pt x="2208966" y="370622"/>
                  <a:pt x="2209023" y="370641"/>
                </a:cubicBezTo>
                <a:lnTo>
                  <a:pt x="2230531" y="316463"/>
                </a:lnTo>
                <a:close/>
                <a:moveTo>
                  <a:pt x="1799201" y="286383"/>
                </a:moveTo>
                <a:lnTo>
                  <a:pt x="1789371" y="292536"/>
                </a:lnTo>
                <a:cubicBezTo>
                  <a:pt x="1789723" y="293251"/>
                  <a:pt x="1789895" y="294070"/>
                  <a:pt x="1789695" y="294927"/>
                </a:cubicBezTo>
                <a:cubicBezTo>
                  <a:pt x="1789695" y="294937"/>
                  <a:pt x="1789666" y="294975"/>
                  <a:pt x="1789666" y="294994"/>
                </a:cubicBezTo>
                <a:close/>
                <a:moveTo>
                  <a:pt x="2177534" y="285678"/>
                </a:moveTo>
                <a:lnTo>
                  <a:pt x="2082531" y="289050"/>
                </a:lnTo>
                <a:cubicBezTo>
                  <a:pt x="2082522" y="289241"/>
                  <a:pt x="2082570" y="289441"/>
                  <a:pt x="2082522" y="289650"/>
                </a:cubicBezTo>
                <a:cubicBezTo>
                  <a:pt x="2082446" y="289946"/>
                  <a:pt x="2082293" y="290165"/>
                  <a:pt x="2082169" y="290422"/>
                </a:cubicBezTo>
                <a:lnTo>
                  <a:pt x="2137938" y="327255"/>
                </a:lnTo>
                <a:lnTo>
                  <a:pt x="2178277" y="287402"/>
                </a:lnTo>
                <a:cubicBezTo>
                  <a:pt x="2177886" y="286898"/>
                  <a:pt x="2177629" y="286317"/>
                  <a:pt x="2177534" y="285678"/>
                </a:cubicBezTo>
                <a:close/>
                <a:moveTo>
                  <a:pt x="1093941" y="285640"/>
                </a:moveTo>
                <a:lnTo>
                  <a:pt x="1066957" y="334037"/>
                </a:lnTo>
                <a:cubicBezTo>
                  <a:pt x="1067005" y="334065"/>
                  <a:pt x="1067043" y="334132"/>
                  <a:pt x="1067090" y="334170"/>
                </a:cubicBezTo>
                <a:lnTo>
                  <a:pt x="1107295" y="294460"/>
                </a:lnTo>
                <a:close/>
                <a:moveTo>
                  <a:pt x="1239350" y="283707"/>
                </a:moveTo>
                <a:lnTo>
                  <a:pt x="1207146" y="305957"/>
                </a:lnTo>
                <a:lnTo>
                  <a:pt x="1213680" y="320864"/>
                </a:lnTo>
                <a:lnTo>
                  <a:pt x="1260210" y="308834"/>
                </a:lnTo>
                <a:lnTo>
                  <a:pt x="1262334" y="301175"/>
                </a:lnTo>
                <a:close/>
                <a:moveTo>
                  <a:pt x="193772" y="281649"/>
                </a:moveTo>
                <a:cubicBezTo>
                  <a:pt x="193152" y="282726"/>
                  <a:pt x="192038" y="283373"/>
                  <a:pt x="190800" y="283402"/>
                </a:cubicBezTo>
                <a:lnTo>
                  <a:pt x="183608" y="385453"/>
                </a:lnTo>
                <a:cubicBezTo>
                  <a:pt x="183675" y="385462"/>
                  <a:pt x="183751" y="385443"/>
                  <a:pt x="183827" y="385462"/>
                </a:cubicBezTo>
                <a:cubicBezTo>
                  <a:pt x="184885" y="385691"/>
                  <a:pt x="185685" y="386415"/>
                  <a:pt x="186161" y="387291"/>
                </a:cubicBezTo>
                <a:lnTo>
                  <a:pt x="317187" y="337028"/>
                </a:lnTo>
                <a:cubicBezTo>
                  <a:pt x="317044" y="336485"/>
                  <a:pt x="316987" y="335923"/>
                  <a:pt x="317120" y="335342"/>
                </a:cubicBezTo>
                <a:cubicBezTo>
                  <a:pt x="317139" y="335256"/>
                  <a:pt x="317197" y="335189"/>
                  <a:pt x="317225" y="335103"/>
                </a:cubicBezTo>
                <a:close/>
                <a:moveTo>
                  <a:pt x="187333" y="280906"/>
                </a:moveTo>
                <a:lnTo>
                  <a:pt x="69204" y="303223"/>
                </a:lnTo>
                <a:cubicBezTo>
                  <a:pt x="69232" y="303585"/>
                  <a:pt x="69261" y="303947"/>
                  <a:pt x="69175" y="304309"/>
                </a:cubicBezTo>
                <a:cubicBezTo>
                  <a:pt x="69099" y="304652"/>
                  <a:pt x="68918" y="304947"/>
                  <a:pt x="68746" y="305243"/>
                </a:cubicBezTo>
                <a:lnTo>
                  <a:pt x="180427" y="386558"/>
                </a:lnTo>
                <a:cubicBezTo>
                  <a:pt x="181075" y="385853"/>
                  <a:pt x="181961" y="385453"/>
                  <a:pt x="182942" y="385424"/>
                </a:cubicBezTo>
                <a:lnTo>
                  <a:pt x="190123" y="283383"/>
                </a:lnTo>
                <a:cubicBezTo>
                  <a:pt x="190047" y="283373"/>
                  <a:pt x="189981" y="283392"/>
                  <a:pt x="189904" y="283383"/>
                </a:cubicBezTo>
                <a:cubicBezTo>
                  <a:pt x="188609" y="283087"/>
                  <a:pt x="187695" y="282097"/>
                  <a:pt x="187333" y="280906"/>
                </a:cubicBezTo>
                <a:close/>
                <a:moveTo>
                  <a:pt x="1927055" y="278963"/>
                </a:moveTo>
                <a:lnTo>
                  <a:pt x="1952401" y="326445"/>
                </a:lnTo>
                <a:lnTo>
                  <a:pt x="1972441" y="316720"/>
                </a:lnTo>
                <a:cubicBezTo>
                  <a:pt x="1972222" y="316101"/>
                  <a:pt x="1972108" y="315454"/>
                  <a:pt x="1972270" y="314768"/>
                </a:cubicBezTo>
                <a:cubicBezTo>
                  <a:pt x="1972356" y="314387"/>
                  <a:pt x="1972537" y="314053"/>
                  <a:pt x="1972737" y="313739"/>
                </a:cubicBezTo>
                <a:close/>
                <a:moveTo>
                  <a:pt x="2142834" y="275801"/>
                </a:moveTo>
                <a:lnTo>
                  <a:pt x="2083513" y="288364"/>
                </a:lnTo>
                <a:lnTo>
                  <a:pt x="2177553" y="285031"/>
                </a:lnTo>
                <a:cubicBezTo>
                  <a:pt x="2177562" y="284954"/>
                  <a:pt x="2177543" y="284869"/>
                  <a:pt x="2177562" y="284793"/>
                </a:cubicBezTo>
                <a:close/>
                <a:moveTo>
                  <a:pt x="740697" y="274972"/>
                </a:moveTo>
                <a:lnTo>
                  <a:pt x="631102" y="318701"/>
                </a:lnTo>
                <a:cubicBezTo>
                  <a:pt x="631217" y="319149"/>
                  <a:pt x="631245" y="319616"/>
                  <a:pt x="631179" y="320083"/>
                </a:cubicBezTo>
                <a:lnTo>
                  <a:pt x="780959" y="360249"/>
                </a:lnTo>
                <a:cubicBezTo>
                  <a:pt x="781245" y="359573"/>
                  <a:pt x="781655" y="358983"/>
                  <a:pt x="782255" y="358602"/>
                </a:cubicBezTo>
                <a:close/>
                <a:moveTo>
                  <a:pt x="1399151" y="270210"/>
                </a:moveTo>
                <a:lnTo>
                  <a:pt x="1368490" y="379347"/>
                </a:lnTo>
                <a:lnTo>
                  <a:pt x="1369271" y="380347"/>
                </a:lnTo>
                <a:cubicBezTo>
                  <a:pt x="1369938" y="379947"/>
                  <a:pt x="1370747" y="379795"/>
                  <a:pt x="1371566" y="379909"/>
                </a:cubicBezTo>
                <a:close/>
                <a:moveTo>
                  <a:pt x="2171628" y="269696"/>
                </a:moveTo>
                <a:lnTo>
                  <a:pt x="2144844" y="275372"/>
                </a:lnTo>
                <a:lnTo>
                  <a:pt x="2177801" y="283907"/>
                </a:lnTo>
                <a:cubicBezTo>
                  <a:pt x="2178058" y="283278"/>
                  <a:pt x="2178448" y="282745"/>
                  <a:pt x="2178982" y="282364"/>
                </a:cubicBezTo>
                <a:close/>
                <a:moveTo>
                  <a:pt x="1029228" y="268838"/>
                </a:moveTo>
                <a:lnTo>
                  <a:pt x="1013617" y="304585"/>
                </a:lnTo>
                <a:lnTo>
                  <a:pt x="1014750" y="305300"/>
                </a:lnTo>
                <a:close/>
                <a:moveTo>
                  <a:pt x="2462017" y="264704"/>
                </a:moveTo>
                <a:lnTo>
                  <a:pt x="2461207" y="361869"/>
                </a:lnTo>
                <a:cubicBezTo>
                  <a:pt x="2461360" y="361878"/>
                  <a:pt x="2461503" y="361840"/>
                  <a:pt x="2461655" y="361878"/>
                </a:cubicBezTo>
                <a:cubicBezTo>
                  <a:pt x="2462684" y="362116"/>
                  <a:pt x="2463474" y="362793"/>
                  <a:pt x="2463951" y="363650"/>
                </a:cubicBezTo>
                <a:lnTo>
                  <a:pt x="2477848" y="358107"/>
                </a:lnTo>
                <a:close/>
                <a:moveTo>
                  <a:pt x="767329" y="264352"/>
                </a:moveTo>
                <a:lnTo>
                  <a:pt x="741497" y="274667"/>
                </a:lnTo>
                <a:lnTo>
                  <a:pt x="783036" y="358268"/>
                </a:lnTo>
                <a:cubicBezTo>
                  <a:pt x="783102" y="358240"/>
                  <a:pt x="783169" y="358211"/>
                  <a:pt x="783226" y="358183"/>
                </a:cubicBezTo>
                <a:close/>
                <a:moveTo>
                  <a:pt x="2197946" y="264133"/>
                </a:moveTo>
                <a:lnTo>
                  <a:pt x="2172362" y="269543"/>
                </a:lnTo>
                <a:lnTo>
                  <a:pt x="2179620" y="282021"/>
                </a:lnTo>
                <a:cubicBezTo>
                  <a:pt x="2180296" y="281716"/>
                  <a:pt x="2181067" y="281564"/>
                  <a:pt x="2181858" y="281745"/>
                </a:cubicBezTo>
                <a:cubicBezTo>
                  <a:pt x="2182277" y="281840"/>
                  <a:pt x="2182639" y="282030"/>
                  <a:pt x="2182991" y="282249"/>
                </a:cubicBezTo>
                <a:close/>
                <a:moveTo>
                  <a:pt x="2462903" y="263895"/>
                </a:moveTo>
                <a:cubicBezTo>
                  <a:pt x="2462836" y="263923"/>
                  <a:pt x="2462769" y="263952"/>
                  <a:pt x="2462703" y="263971"/>
                </a:cubicBezTo>
                <a:lnTo>
                  <a:pt x="2478600" y="357811"/>
                </a:lnTo>
                <a:lnTo>
                  <a:pt x="2504432" y="347505"/>
                </a:lnTo>
                <a:close/>
                <a:moveTo>
                  <a:pt x="1277250" y="263294"/>
                </a:moveTo>
                <a:lnTo>
                  <a:pt x="1293957" y="294584"/>
                </a:lnTo>
                <a:lnTo>
                  <a:pt x="1299481" y="291898"/>
                </a:lnTo>
                <a:close/>
                <a:moveTo>
                  <a:pt x="2459426" y="263247"/>
                </a:moveTo>
                <a:lnTo>
                  <a:pt x="2414344" y="303681"/>
                </a:lnTo>
                <a:lnTo>
                  <a:pt x="2459045" y="362307"/>
                </a:lnTo>
                <a:cubicBezTo>
                  <a:pt x="2459502" y="362040"/>
                  <a:pt x="2460017" y="361897"/>
                  <a:pt x="2460569" y="361850"/>
                </a:cubicBezTo>
                <a:lnTo>
                  <a:pt x="2461379" y="264085"/>
                </a:lnTo>
                <a:cubicBezTo>
                  <a:pt x="2461226" y="264066"/>
                  <a:pt x="2461093" y="264095"/>
                  <a:pt x="2460922" y="264066"/>
                </a:cubicBezTo>
                <a:cubicBezTo>
                  <a:pt x="2460341" y="263923"/>
                  <a:pt x="2459845" y="263628"/>
                  <a:pt x="2459426" y="263247"/>
                </a:cubicBezTo>
                <a:close/>
                <a:moveTo>
                  <a:pt x="1273869" y="262504"/>
                </a:moveTo>
                <a:lnTo>
                  <a:pt x="1263258" y="300633"/>
                </a:lnTo>
                <a:lnTo>
                  <a:pt x="1267468" y="303976"/>
                </a:lnTo>
                <a:lnTo>
                  <a:pt x="1267668" y="304138"/>
                </a:lnTo>
                <a:cubicBezTo>
                  <a:pt x="1268354" y="303442"/>
                  <a:pt x="1269268" y="303061"/>
                  <a:pt x="1270278" y="303080"/>
                </a:cubicBezTo>
                <a:lnTo>
                  <a:pt x="1273916" y="262504"/>
                </a:lnTo>
                <a:cubicBezTo>
                  <a:pt x="1273897" y="262504"/>
                  <a:pt x="1273878" y="262504"/>
                  <a:pt x="1273869" y="262504"/>
                </a:cubicBezTo>
                <a:close/>
                <a:moveTo>
                  <a:pt x="943837" y="262332"/>
                </a:moveTo>
                <a:lnTo>
                  <a:pt x="986728" y="364193"/>
                </a:lnTo>
                <a:lnTo>
                  <a:pt x="1012579" y="305005"/>
                </a:lnTo>
                <a:close/>
                <a:moveTo>
                  <a:pt x="1275716" y="262294"/>
                </a:moveTo>
                <a:cubicBezTo>
                  <a:pt x="1275288" y="262456"/>
                  <a:pt x="1274850" y="262523"/>
                  <a:pt x="1274383" y="262513"/>
                </a:cubicBezTo>
                <a:lnTo>
                  <a:pt x="1270735" y="303099"/>
                </a:lnTo>
                <a:cubicBezTo>
                  <a:pt x="1270821" y="303099"/>
                  <a:pt x="1270906" y="303080"/>
                  <a:pt x="1271001" y="303099"/>
                </a:cubicBezTo>
                <a:cubicBezTo>
                  <a:pt x="1271944" y="303319"/>
                  <a:pt x="1272716" y="303909"/>
                  <a:pt x="1273202" y="304671"/>
                </a:cubicBezTo>
                <a:lnTo>
                  <a:pt x="1293147" y="294984"/>
                </a:lnTo>
                <a:close/>
                <a:moveTo>
                  <a:pt x="2089180" y="261923"/>
                </a:moveTo>
                <a:lnTo>
                  <a:pt x="2080550" y="285688"/>
                </a:lnTo>
                <a:cubicBezTo>
                  <a:pt x="2081407" y="286098"/>
                  <a:pt x="2082027" y="286793"/>
                  <a:pt x="2082341" y="287669"/>
                </a:cubicBezTo>
                <a:lnTo>
                  <a:pt x="2140824" y="275277"/>
                </a:lnTo>
                <a:close/>
                <a:moveTo>
                  <a:pt x="2464979" y="261904"/>
                </a:moveTo>
                <a:cubicBezTo>
                  <a:pt x="2464693" y="262580"/>
                  <a:pt x="2464274" y="263161"/>
                  <a:pt x="2463684" y="263561"/>
                </a:cubicBezTo>
                <a:lnTo>
                  <a:pt x="2505232" y="347181"/>
                </a:lnTo>
                <a:lnTo>
                  <a:pt x="2614826" y="303452"/>
                </a:lnTo>
                <a:cubicBezTo>
                  <a:pt x="2614712" y="303014"/>
                  <a:pt x="2614693" y="302547"/>
                  <a:pt x="2614750" y="302071"/>
                </a:cubicBezTo>
                <a:close/>
                <a:moveTo>
                  <a:pt x="1271792" y="261304"/>
                </a:moveTo>
                <a:lnTo>
                  <a:pt x="1240712" y="282773"/>
                </a:lnTo>
                <a:lnTo>
                  <a:pt x="1262629" y="300147"/>
                </a:lnTo>
                <a:lnTo>
                  <a:pt x="1273164" y="262275"/>
                </a:lnTo>
                <a:cubicBezTo>
                  <a:pt x="1272621" y="262056"/>
                  <a:pt x="1272154" y="261732"/>
                  <a:pt x="1271792" y="261304"/>
                </a:cubicBezTo>
                <a:close/>
                <a:moveTo>
                  <a:pt x="786893" y="259856"/>
                </a:moveTo>
                <a:cubicBezTo>
                  <a:pt x="786436" y="260123"/>
                  <a:pt x="785922" y="260266"/>
                  <a:pt x="785369" y="260313"/>
                </a:cubicBezTo>
                <a:lnTo>
                  <a:pt x="784560" y="358078"/>
                </a:lnTo>
                <a:cubicBezTo>
                  <a:pt x="784703" y="358087"/>
                  <a:pt x="784845" y="358059"/>
                  <a:pt x="785007" y="358087"/>
                </a:cubicBezTo>
                <a:cubicBezTo>
                  <a:pt x="785588" y="358230"/>
                  <a:pt x="786084" y="358525"/>
                  <a:pt x="786512" y="358907"/>
                </a:cubicBezTo>
                <a:lnTo>
                  <a:pt x="831594" y="318473"/>
                </a:lnTo>
                <a:close/>
                <a:moveTo>
                  <a:pt x="781969" y="258503"/>
                </a:moveTo>
                <a:lnTo>
                  <a:pt x="768091" y="264037"/>
                </a:lnTo>
                <a:lnTo>
                  <a:pt x="783912" y="357449"/>
                </a:lnTo>
                <a:lnTo>
                  <a:pt x="784722" y="260285"/>
                </a:lnTo>
                <a:cubicBezTo>
                  <a:pt x="784579" y="260285"/>
                  <a:pt x="784426" y="260313"/>
                  <a:pt x="784274" y="260285"/>
                </a:cubicBezTo>
                <a:cubicBezTo>
                  <a:pt x="783245" y="260047"/>
                  <a:pt x="782455" y="259361"/>
                  <a:pt x="781969" y="258503"/>
                </a:cubicBezTo>
                <a:close/>
                <a:moveTo>
                  <a:pt x="2259201" y="257961"/>
                </a:moveTo>
                <a:lnTo>
                  <a:pt x="2233341" y="317158"/>
                </a:lnTo>
                <a:lnTo>
                  <a:pt x="2302102" y="359821"/>
                </a:lnTo>
                <a:close/>
                <a:moveTo>
                  <a:pt x="2259934" y="257265"/>
                </a:moveTo>
                <a:lnTo>
                  <a:pt x="2303492" y="360678"/>
                </a:lnTo>
                <a:lnTo>
                  <a:pt x="2327943" y="375871"/>
                </a:lnTo>
                <a:cubicBezTo>
                  <a:pt x="2328124" y="375642"/>
                  <a:pt x="2328343" y="375452"/>
                  <a:pt x="2328581" y="375271"/>
                </a:cubicBezTo>
                <a:close/>
                <a:moveTo>
                  <a:pt x="2069930" y="256942"/>
                </a:moveTo>
                <a:lnTo>
                  <a:pt x="2078407" y="285336"/>
                </a:lnTo>
                <a:cubicBezTo>
                  <a:pt x="2078855" y="285250"/>
                  <a:pt x="2079350" y="285259"/>
                  <a:pt x="2079836" y="285364"/>
                </a:cubicBezTo>
                <a:cubicBezTo>
                  <a:pt x="2079874" y="285364"/>
                  <a:pt x="2079893" y="285393"/>
                  <a:pt x="2079922" y="285402"/>
                </a:cubicBezTo>
                <a:lnTo>
                  <a:pt x="2088513" y="261752"/>
                </a:lnTo>
                <a:close/>
                <a:moveTo>
                  <a:pt x="2366062" y="256894"/>
                </a:moveTo>
                <a:lnTo>
                  <a:pt x="2332020" y="374861"/>
                </a:lnTo>
                <a:cubicBezTo>
                  <a:pt x="2332391" y="375013"/>
                  <a:pt x="2332706" y="375204"/>
                  <a:pt x="2333001" y="375433"/>
                </a:cubicBezTo>
                <a:lnTo>
                  <a:pt x="2342421" y="366974"/>
                </a:lnTo>
                <a:close/>
                <a:moveTo>
                  <a:pt x="902336" y="256236"/>
                </a:moveTo>
                <a:lnTo>
                  <a:pt x="832747" y="318644"/>
                </a:lnTo>
                <a:lnTo>
                  <a:pt x="875019" y="374080"/>
                </a:lnTo>
                <a:cubicBezTo>
                  <a:pt x="875638" y="373708"/>
                  <a:pt x="876362" y="373575"/>
                  <a:pt x="877114" y="373632"/>
                </a:cubicBezTo>
                <a:close/>
                <a:moveTo>
                  <a:pt x="921720" y="255970"/>
                </a:moveTo>
                <a:lnTo>
                  <a:pt x="979889" y="371137"/>
                </a:lnTo>
                <a:lnTo>
                  <a:pt x="983785" y="370927"/>
                </a:lnTo>
                <a:lnTo>
                  <a:pt x="985842" y="366231"/>
                </a:lnTo>
                <a:close/>
                <a:moveTo>
                  <a:pt x="1148605" y="254779"/>
                </a:moveTo>
                <a:lnTo>
                  <a:pt x="1108591" y="294308"/>
                </a:lnTo>
                <a:lnTo>
                  <a:pt x="1164198" y="331027"/>
                </a:lnTo>
                <a:cubicBezTo>
                  <a:pt x="1164617" y="330541"/>
                  <a:pt x="1165160" y="330189"/>
                  <a:pt x="1165760" y="329989"/>
                </a:cubicBezTo>
                <a:close/>
                <a:moveTo>
                  <a:pt x="2255925" y="254598"/>
                </a:moveTo>
                <a:lnTo>
                  <a:pt x="2231521" y="316025"/>
                </a:lnTo>
                <a:lnTo>
                  <a:pt x="2232693" y="316739"/>
                </a:lnTo>
                <a:lnTo>
                  <a:pt x="2258801" y="256989"/>
                </a:lnTo>
                <a:lnTo>
                  <a:pt x="2257801" y="254598"/>
                </a:lnTo>
                <a:cubicBezTo>
                  <a:pt x="2257239" y="254741"/>
                  <a:pt x="2256668" y="254808"/>
                  <a:pt x="2256067" y="254665"/>
                </a:cubicBezTo>
                <a:cubicBezTo>
                  <a:pt x="2256010" y="254655"/>
                  <a:pt x="2255972" y="254608"/>
                  <a:pt x="2255925" y="254598"/>
                </a:cubicBezTo>
                <a:close/>
                <a:moveTo>
                  <a:pt x="2246999" y="253741"/>
                </a:moveTo>
                <a:lnTo>
                  <a:pt x="2199203" y="263857"/>
                </a:lnTo>
                <a:lnTo>
                  <a:pt x="2183573" y="282783"/>
                </a:lnTo>
                <a:cubicBezTo>
                  <a:pt x="2183782" y="282992"/>
                  <a:pt x="2183982" y="283192"/>
                  <a:pt x="2184134" y="283431"/>
                </a:cubicBezTo>
                <a:close/>
                <a:moveTo>
                  <a:pt x="2253753" y="252893"/>
                </a:moveTo>
                <a:lnTo>
                  <a:pt x="2184354" y="284050"/>
                </a:lnTo>
                <a:cubicBezTo>
                  <a:pt x="2184592" y="284669"/>
                  <a:pt x="2184697" y="285336"/>
                  <a:pt x="2184535" y="286031"/>
                </a:cubicBezTo>
                <a:cubicBezTo>
                  <a:pt x="2184477" y="286279"/>
                  <a:pt x="2184344" y="286469"/>
                  <a:pt x="2184249" y="286679"/>
                </a:cubicBezTo>
                <a:lnTo>
                  <a:pt x="2230864" y="315616"/>
                </a:lnTo>
                <a:lnTo>
                  <a:pt x="2255220" y="254294"/>
                </a:lnTo>
                <a:cubicBezTo>
                  <a:pt x="2254591" y="253970"/>
                  <a:pt x="2254077" y="253493"/>
                  <a:pt x="2253753" y="252893"/>
                </a:cubicBezTo>
                <a:close/>
                <a:moveTo>
                  <a:pt x="2253543" y="252351"/>
                </a:moveTo>
                <a:lnTo>
                  <a:pt x="2249562" y="253189"/>
                </a:lnTo>
                <a:lnTo>
                  <a:pt x="2208947" y="272372"/>
                </a:lnTo>
                <a:close/>
                <a:moveTo>
                  <a:pt x="1036915" y="251512"/>
                </a:moveTo>
                <a:lnTo>
                  <a:pt x="1015408" y="305681"/>
                </a:lnTo>
                <a:lnTo>
                  <a:pt x="1062137" y="334694"/>
                </a:lnTo>
                <a:cubicBezTo>
                  <a:pt x="1062518" y="334227"/>
                  <a:pt x="1063014" y="333894"/>
                  <a:pt x="1063576" y="333675"/>
                </a:cubicBezTo>
                <a:lnTo>
                  <a:pt x="1038601" y="251579"/>
                </a:lnTo>
                <a:cubicBezTo>
                  <a:pt x="1038096" y="251693"/>
                  <a:pt x="1037582" y="251703"/>
                  <a:pt x="1037048" y="251588"/>
                </a:cubicBezTo>
                <a:cubicBezTo>
                  <a:pt x="1036991" y="251569"/>
                  <a:pt x="1036963" y="251541"/>
                  <a:pt x="1036915" y="251512"/>
                </a:cubicBezTo>
                <a:close/>
                <a:moveTo>
                  <a:pt x="2253362" y="251398"/>
                </a:moveTo>
                <a:lnTo>
                  <a:pt x="2253172" y="251484"/>
                </a:lnTo>
                <a:lnTo>
                  <a:pt x="2253362" y="251455"/>
                </a:lnTo>
                <a:cubicBezTo>
                  <a:pt x="2253353" y="251436"/>
                  <a:pt x="2253362" y="251427"/>
                  <a:pt x="2253362" y="251398"/>
                </a:cubicBezTo>
                <a:close/>
                <a:moveTo>
                  <a:pt x="2261278" y="251274"/>
                </a:moveTo>
                <a:lnTo>
                  <a:pt x="2260354" y="251331"/>
                </a:lnTo>
                <a:cubicBezTo>
                  <a:pt x="2260354" y="251550"/>
                  <a:pt x="2260401" y="251760"/>
                  <a:pt x="2260344" y="251979"/>
                </a:cubicBezTo>
                <a:cubicBezTo>
                  <a:pt x="2260144" y="252846"/>
                  <a:pt x="2259620" y="253522"/>
                  <a:pt x="2258963" y="254017"/>
                </a:cubicBezTo>
                <a:lnTo>
                  <a:pt x="2259611" y="255103"/>
                </a:lnTo>
                <a:close/>
                <a:moveTo>
                  <a:pt x="2266031" y="251017"/>
                </a:moveTo>
                <a:lnTo>
                  <a:pt x="2262144" y="251236"/>
                </a:lnTo>
                <a:lnTo>
                  <a:pt x="2260096" y="255932"/>
                </a:lnTo>
                <a:lnTo>
                  <a:pt x="2324219" y="366184"/>
                </a:lnTo>
                <a:close/>
                <a:moveTo>
                  <a:pt x="1040544" y="250379"/>
                </a:moveTo>
                <a:cubicBezTo>
                  <a:pt x="1040173" y="250817"/>
                  <a:pt x="1039687" y="251141"/>
                  <a:pt x="1039153" y="251360"/>
                </a:cubicBezTo>
                <a:lnTo>
                  <a:pt x="1064128" y="333465"/>
                </a:lnTo>
                <a:cubicBezTo>
                  <a:pt x="1064623" y="333360"/>
                  <a:pt x="1065147" y="333322"/>
                  <a:pt x="1065671" y="333456"/>
                </a:cubicBezTo>
                <a:cubicBezTo>
                  <a:pt x="1065871" y="333494"/>
                  <a:pt x="1066024" y="333618"/>
                  <a:pt x="1066214" y="333694"/>
                </a:cubicBezTo>
                <a:lnTo>
                  <a:pt x="1093255" y="285193"/>
                </a:lnTo>
                <a:close/>
                <a:moveTo>
                  <a:pt x="2763426" y="250169"/>
                </a:moveTo>
                <a:lnTo>
                  <a:pt x="2773503" y="393111"/>
                </a:lnTo>
                <a:lnTo>
                  <a:pt x="2796154" y="388539"/>
                </a:lnTo>
                <a:cubicBezTo>
                  <a:pt x="2796116" y="388158"/>
                  <a:pt x="2796097" y="387796"/>
                  <a:pt x="2796183" y="387405"/>
                </a:cubicBezTo>
                <a:cubicBezTo>
                  <a:pt x="2796459" y="386215"/>
                  <a:pt x="2797335" y="385358"/>
                  <a:pt x="2798402" y="384939"/>
                </a:cubicBezTo>
                <a:close/>
                <a:moveTo>
                  <a:pt x="2265192" y="249350"/>
                </a:moveTo>
                <a:cubicBezTo>
                  <a:pt x="2264564" y="249579"/>
                  <a:pt x="2263878" y="249703"/>
                  <a:pt x="2263173" y="249541"/>
                </a:cubicBezTo>
                <a:cubicBezTo>
                  <a:pt x="2263087" y="249512"/>
                  <a:pt x="2263011" y="249445"/>
                  <a:pt x="2262925" y="249417"/>
                </a:cubicBezTo>
                <a:lnTo>
                  <a:pt x="2262440" y="250531"/>
                </a:lnTo>
                <a:lnTo>
                  <a:pt x="2265707" y="250360"/>
                </a:lnTo>
                <a:close/>
                <a:moveTo>
                  <a:pt x="2261220" y="248236"/>
                </a:moveTo>
                <a:lnTo>
                  <a:pt x="2259839" y="249226"/>
                </a:lnTo>
                <a:cubicBezTo>
                  <a:pt x="2260116" y="249645"/>
                  <a:pt x="2260296" y="250122"/>
                  <a:pt x="2260382" y="250636"/>
                </a:cubicBezTo>
                <a:lnTo>
                  <a:pt x="2261582" y="250579"/>
                </a:lnTo>
                <a:lnTo>
                  <a:pt x="2262221" y="249102"/>
                </a:lnTo>
                <a:cubicBezTo>
                  <a:pt x="2261820" y="248864"/>
                  <a:pt x="2261487" y="248579"/>
                  <a:pt x="2261220" y="248236"/>
                </a:cubicBezTo>
                <a:close/>
                <a:moveTo>
                  <a:pt x="2370910" y="248093"/>
                </a:moveTo>
                <a:cubicBezTo>
                  <a:pt x="2370291" y="248455"/>
                  <a:pt x="2369548" y="248588"/>
                  <a:pt x="2368805" y="248531"/>
                </a:cubicBezTo>
                <a:lnTo>
                  <a:pt x="2343583" y="365927"/>
                </a:lnTo>
                <a:lnTo>
                  <a:pt x="2413182" y="303509"/>
                </a:lnTo>
                <a:close/>
                <a:moveTo>
                  <a:pt x="2260916" y="247836"/>
                </a:moveTo>
                <a:lnTo>
                  <a:pt x="2259268" y="248617"/>
                </a:lnTo>
                <a:cubicBezTo>
                  <a:pt x="2259391" y="248740"/>
                  <a:pt x="2259515" y="248874"/>
                  <a:pt x="2259630" y="248998"/>
                </a:cubicBezTo>
                <a:lnTo>
                  <a:pt x="2261001" y="248007"/>
                </a:lnTo>
                <a:cubicBezTo>
                  <a:pt x="2260973" y="247950"/>
                  <a:pt x="2260935" y="247893"/>
                  <a:pt x="2260916" y="247836"/>
                </a:cubicBezTo>
                <a:close/>
                <a:moveTo>
                  <a:pt x="916462" y="247350"/>
                </a:moveTo>
                <a:cubicBezTo>
                  <a:pt x="915890" y="247559"/>
                  <a:pt x="915281" y="247654"/>
                  <a:pt x="914643" y="247540"/>
                </a:cubicBezTo>
                <a:lnTo>
                  <a:pt x="878171" y="373889"/>
                </a:lnTo>
                <a:cubicBezTo>
                  <a:pt x="879343" y="374385"/>
                  <a:pt x="880181" y="375385"/>
                  <a:pt x="880362" y="376594"/>
                </a:cubicBezTo>
                <a:lnTo>
                  <a:pt x="979022" y="371184"/>
                </a:lnTo>
                <a:close/>
                <a:moveTo>
                  <a:pt x="2759511" y="247188"/>
                </a:moveTo>
                <a:lnTo>
                  <a:pt x="2621646" y="301652"/>
                </a:lnTo>
                <a:cubicBezTo>
                  <a:pt x="2621780" y="302195"/>
                  <a:pt x="2621846" y="302776"/>
                  <a:pt x="2621713" y="303366"/>
                </a:cubicBezTo>
                <a:cubicBezTo>
                  <a:pt x="2621475" y="304405"/>
                  <a:pt x="2620789" y="305205"/>
                  <a:pt x="2619913" y="305681"/>
                </a:cubicBezTo>
                <a:lnTo>
                  <a:pt x="2664052" y="412066"/>
                </a:lnTo>
                <a:cubicBezTo>
                  <a:pt x="2664623" y="411894"/>
                  <a:pt x="2665242" y="411809"/>
                  <a:pt x="2665871" y="411951"/>
                </a:cubicBezTo>
                <a:cubicBezTo>
                  <a:pt x="2667147" y="412247"/>
                  <a:pt x="2668043" y="413218"/>
                  <a:pt x="2668414" y="414371"/>
                </a:cubicBezTo>
                <a:lnTo>
                  <a:pt x="2772580" y="393292"/>
                </a:lnTo>
                <a:lnTo>
                  <a:pt x="2762426" y="249017"/>
                </a:lnTo>
                <a:cubicBezTo>
                  <a:pt x="2762216" y="248998"/>
                  <a:pt x="2762036" y="249036"/>
                  <a:pt x="2761835" y="248998"/>
                </a:cubicBezTo>
                <a:cubicBezTo>
                  <a:pt x="2760788" y="248759"/>
                  <a:pt x="2759987" y="248074"/>
                  <a:pt x="2759511" y="247188"/>
                </a:cubicBezTo>
                <a:close/>
                <a:moveTo>
                  <a:pt x="2765912" y="246778"/>
                </a:moveTo>
                <a:cubicBezTo>
                  <a:pt x="2765541" y="247731"/>
                  <a:pt x="2764817" y="248436"/>
                  <a:pt x="2763893" y="248788"/>
                </a:cubicBezTo>
                <a:lnTo>
                  <a:pt x="2799164" y="384681"/>
                </a:lnTo>
                <a:cubicBezTo>
                  <a:pt x="2799593" y="384624"/>
                  <a:pt x="2800021" y="384624"/>
                  <a:pt x="2800469" y="384729"/>
                </a:cubicBezTo>
                <a:cubicBezTo>
                  <a:pt x="2801117" y="384872"/>
                  <a:pt x="2801650" y="385234"/>
                  <a:pt x="2802098" y="385672"/>
                </a:cubicBezTo>
                <a:lnTo>
                  <a:pt x="2922313" y="287917"/>
                </a:lnTo>
                <a:cubicBezTo>
                  <a:pt x="2921884" y="287250"/>
                  <a:pt x="2921741" y="286421"/>
                  <a:pt x="2921836" y="285593"/>
                </a:cubicBezTo>
                <a:close/>
                <a:moveTo>
                  <a:pt x="912938" y="246721"/>
                </a:moveTo>
                <a:lnTo>
                  <a:pt x="903508" y="255179"/>
                </a:lnTo>
                <a:lnTo>
                  <a:pt x="879867" y="365260"/>
                </a:lnTo>
                <a:lnTo>
                  <a:pt x="913909" y="247302"/>
                </a:lnTo>
                <a:cubicBezTo>
                  <a:pt x="913547" y="247140"/>
                  <a:pt x="913223" y="246959"/>
                  <a:pt x="912938" y="246721"/>
                </a:cubicBezTo>
                <a:close/>
                <a:moveTo>
                  <a:pt x="917986" y="246273"/>
                </a:moveTo>
                <a:cubicBezTo>
                  <a:pt x="917805" y="246511"/>
                  <a:pt x="917586" y="246692"/>
                  <a:pt x="917348" y="246873"/>
                </a:cubicBezTo>
                <a:lnTo>
                  <a:pt x="985994" y="364888"/>
                </a:lnTo>
                <a:lnTo>
                  <a:pt x="942446" y="261456"/>
                </a:lnTo>
                <a:close/>
                <a:moveTo>
                  <a:pt x="2372520" y="245921"/>
                </a:moveTo>
                <a:cubicBezTo>
                  <a:pt x="2372358" y="246578"/>
                  <a:pt x="2371987" y="247112"/>
                  <a:pt x="2371520" y="247550"/>
                </a:cubicBezTo>
                <a:lnTo>
                  <a:pt x="2413782" y="302966"/>
                </a:lnTo>
                <a:lnTo>
                  <a:pt x="2458807" y="262599"/>
                </a:lnTo>
                <a:cubicBezTo>
                  <a:pt x="2458350" y="261942"/>
                  <a:pt x="2458159" y="261152"/>
                  <a:pt x="2458217" y="260313"/>
                </a:cubicBezTo>
                <a:close/>
                <a:moveTo>
                  <a:pt x="2003798" y="245645"/>
                </a:moveTo>
                <a:lnTo>
                  <a:pt x="1979804" y="306129"/>
                </a:lnTo>
                <a:lnTo>
                  <a:pt x="1977394" y="312482"/>
                </a:lnTo>
                <a:cubicBezTo>
                  <a:pt x="1978185" y="312901"/>
                  <a:pt x="1978747" y="313568"/>
                  <a:pt x="1979042" y="314387"/>
                </a:cubicBezTo>
                <a:lnTo>
                  <a:pt x="1985110" y="312806"/>
                </a:lnTo>
                <a:close/>
                <a:moveTo>
                  <a:pt x="2365576" y="245559"/>
                </a:moveTo>
                <a:lnTo>
                  <a:pt x="2266916" y="250969"/>
                </a:lnTo>
                <a:lnTo>
                  <a:pt x="2329476" y="374813"/>
                </a:lnTo>
                <a:cubicBezTo>
                  <a:pt x="2330048" y="374604"/>
                  <a:pt x="2330658" y="374509"/>
                  <a:pt x="2331296" y="374613"/>
                </a:cubicBezTo>
                <a:lnTo>
                  <a:pt x="2367748" y="248264"/>
                </a:lnTo>
                <a:cubicBezTo>
                  <a:pt x="2366595" y="247778"/>
                  <a:pt x="2365748" y="246769"/>
                  <a:pt x="2365576" y="245559"/>
                </a:cubicBezTo>
                <a:close/>
                <a:moveTo>
                  <a:pt x="1691797" y="245531"/>
                </a:moveTo>
                <a:lnTo>
                  <a:pt x="1631637" y="289875"/>
                </a:lnTo>
                <a:lnTo>
                  <a:pt x="1639975" y="289758"/>
                </a:lnTo>
                <a:close/>
                <a:moveTo>
                  <a:pt x="2354318" y="245493"/>
                </a:moveTo>
                <a:lnTo>
                  <a:pt x="2267478" y="246340"/>
                </a:lnTo>
                <a:cubicBezTo>
                  <a:pt x="2267459" y="246521"/>
                  <a:pt x="2267497" y="246674"/>
                  <a:pt x="2267459" y="246864"/>
                </a:cubicBezTo>
                <a:cubicBezTo>
                  <a:pt x="2267250" y="247797"/>
                  <a:pt x="2266678" y="248550"/>
                  <a:pt x="2265926" y="249026"/>
                </a:cubicBezTo>
                <a:lnTo>
                  <a:pt x="2266583" y="250303"/>
                </a:lnTo>
                <a:close/>
                <a:moveTo>
                  <a:pt x="904651" y="245464"/>
                </a:moveTo>
                <a:lnTo>
                  <a:pt x="788579" y="256818"/>
                </a:lnTo>
                <a:cubicBezTo>
                  <a:pt x="788579" y="257075"/>
                  <a:pt x="788617" y="257332"/>
                  <a:pt x="788560" y="257589"/>
                </a:cubicBezTo>
                <a:cubicBezTo>
                  <a:pt x="788398" y="258304"/>
                  <a:pt x="787989" y="258856"/>
                  <a:pt x="787512" y="259313"/>
                </a:cubicBezTo>
                <a:lnTo>
                  <a:pt x="832213" y="317920"/>
                </a:lnTo>
                <a:lnTo>
                  <a:pt x="902670" y="254741"/>
                </a:lnTo>
                <a:close/>
                <a:moveTo>
                  <a:pt x="764938" y="245388"/>
                </a:moveTo>
                <a:lnTo>
                  <a:pt x="767939" y="263152"/>
                </a:lnTo>
                <a:lnTo>
                  <a:pt x="781655" y="257684"/>
                </a:lnTo>
                <a:cubicBezTo>
                  <a:pt x="781512" y="257141"/>
                  <a:pt x="781455" y="256570"/>
                  <a:pt x="781597" y="255989"/>
                </a:cubicBezTo>
                <a:cubicBezTo>
                  <a:pt x="781664" y="255732"/>
                  <a:pt x="781807" y="255522"/>
                  <a:pt x="781921" y="255294"/>
                </a:cubicBezTo>
                <a:close/>
                <a:moveTo>
                  <a:pt x="936598" y="245111"/>
                </a:moveTo>
                <a:lnTo>
                  <a:pt x="943237" y="260894"/>
                </a:lnTo>
                <a:lnTo>
                  <a:pt x="1012950" y="304166"/>
                </a:lnTo>
                <a:lnTo>
                  <a:pt x="1036105" y="251150"/>
                </a:lnTo>
                <a:cubicBezTo>
                  <a:pt x="1035077" y="250560"/>
                  <a:pt x="1034429" y="249531"/>
                  <a:pt x="1034353" y="248340"/>
                </a:cubicBezTo>
                <a:close/>
                <a:moveTo>
                  <a:pt x="911757" y="244768"/>
                </a:moveTo>
                <a:lnTo>
                  <a:pt x="905613" y="245369"/>
                </a:lnTo>
                <a:lnTo>
                  <a:pt x="903822" y="253684"/>
                </a:lnTo>
                <a:lnTo>
                  <a:pt x="912319" y="246073"/>
                </a:lnTo>
                <a:cubicBezTo>
                  <a:pt x="912052" y="245673"/>
                  <a:pt x="911852" y="245245"/>
                  <a:pt x="911757" y="244768"/>
                </a:cubicBezTo>
                <a:close/>
                <a:moveTo>
                  <a:pt x="918729" y="244530"/>
                </a:moveTo>
                <a:cubicBezTo>
                  <a:pt x="918719" y="244645"/>
                  <a:pt x="918748" y="244759"/>
                  <a:pt x="918719" y="244864"/>
                </a:cubicBezTo>
                <a:cubicBezTo>
                  <a:pt x="918662" y="245102"/>
                  <a:pt x="918529" y="245292"/>
                  <a:pt x="918434" y="245511"/>
                </a:cubicBezTo>
                <a:lnTo>
                  <a:pt x="941846" y="260037"/>
                </a:lnTo>
                <a:lnTo>
                  <a:pt x="935540" y="245083"/>
                </a:lnTo>
                <a:close/>
                <a:moveTo>
                  <a:pt x="2258792" y="244092"/>
                </a:moveTo>
                <a:lnTo>
                  <a:pt x="2257934" y="247816"/>
                </a:lnTo>
                <a:cubicBezTo>
                  <a:pt x="2258220" y="247912"/>
                  <a:pt x="2258496" y="248036"/>
                  <a:pt x="2258734" y="248188"/>
                </a:cubicBezTo>
                <a:lnTo>
                  <a:pt x="2260687" y="247274"/>
                </a:lnTo>
                <a:cubicBezTo>
                  <a:pt x="2260449" y="246635"/>
                  <a:pt x="2260334" y="245950"/>
                  <a:pt x="2260497" y="245235"/>
                </a:cubicBezTo>
                <a:cubicBezTo>
                  <a:pt x="2260516" y="245140"/>
                  <a:pt x="2260592" y="245064"/>
                  <a:pt x="2260620" y="244950"/>
                </a:cubicBezTo>
                <a:close/>
                <a:moveTo>
                  <a:pt x="1867076" y="243988"/>
                </a:moveTo>
                <a:lnTo>
                  <a:pt x="1803697" y="283583"/>
                </a:lnTo>
                <a:lnTo>
                  <a:pt x="1788495" y="297308"/>
                </a:lnTo>
                <a:lnTo>
                  <a:pt x="1790504" y="300661"/>
                </a:lnTo>
                <a:close/>
                <a:moveTo>
                  <a:pt x="1878144" y="243711"/>
                </a:moveTo>
                <a:lnTo>
                  <a:pt x="1840187" y="378862"/>
                </a:lnTo>
                <a:cubicBezTo>
                  <a:pt x="1840844" y="379157"/>
                  <a:pt x="1841444" y="379566"/>
                  <a:pt x="1841816" y="380166"/>
                </a:cubicBezTo>
                <a:lnTo>
                  <a:pt x="1945162" y="329960"/>
                </a:lnTo>
                <a:close/>
                <a:moveTo>
                  <a:pt x="725086" y="243549"/>
                </a:moveTo>
                <a:lnTo>
                  <a:pt x="630740" y="317749"/>
                </a:lnTo>
                <a:cubicBezTo>
                  <a:pt x="630769" y="317787"/>
                  <a:pt x="630769" y="317835"/>
                  <a:pt x="630788" y="317873"/>
                </a:cubicBezTo>
                <a:lnTo>
                  <a:pt x="740307" y="274182"/>
                </a:lnTo>
                <a:close/>
                <a:moveTo>
                  <a:pt x="1693273" y="243425"/>
                </a:moveTo>
                <a:lnTo>
                  <a:pt x="1613696" y="290129"/>
                </a:lnTo>
                <a:lnTo>
                  <a:pt x="1630215" y="289895"/>
                </a:lnTo>
                <a:close/>
                <a:moveTo>
                  <a:pt x="1408657" y="243254"/>
                </a:moveTo>
                <a:cubicBezTo>
                  <a:pt x="1408057" y="243559"/>
                  <a:pt x="1407380" y="243664"/>
                  <a:pt x="1406676" y="243578"/>
                </a:cubicBezTo>
                <a:lnTo>
                  <a:pt x="1372357" y="380109"/>
                </a:lnTo>
                <a:cubicBezTo>
                  <a:pt x="1372871" y="380319"/>
                  <a:pt x="1373309" y="380614"/>
                  <a:pt x="1373671" y="380985"/>
                </a:cubicBezTo>
                <a:lnTo>
                  <a:pt x="1455015" y="320797"/>
                </a:lnTo>
                <a:close/>
                <a:moveTo>
                  <a:pt x="2006789" y="243216"/>
                </a:moveTo>
                <a:cubicBezTo>
                  <a:pt x="2006274" y="243368"/>
                  <a:pt x="2005750" y="243425"/>
                  <a:pt x="2005198" y="243340"/>
                </a:cubicBezTo>
                <a:lnTo>
                  <a:pt x="1985929" y="312596"/>
                </a:lnTo>
                <a:lnTo>
                  <a:pt x="2031982" y="300680"/>
                </a:lnTo>
                <a:close/>
                <a:moveTo>
                  <a:pt x="906175" y="242835"/>
                </a:moveTo>
                <a:lnTo>
                  <a:pt x="905794" y="244607"/>
                </a:lnTo>
                <a:lnTo>
                  <a:pt x="911747" y="244025"/>
                </a:lnTo>
                <a:cubicBezTo>
                  <a:pt x="911747" y="243959"/>
                  <a:pt x="911747" y="243902"/>
                  <a:pt x="911747" y="243845"/>
                </a:cubicBezTo>
                <a:close/>
                <a:moveTo>
                  <a:pt x="2003750" y="242768"/>
                </a:moveTo>
                <a:lnTo>
                  <a:pt x="1992263" y="273153"/>
                </a:lnTo>
                <a:lnTo>
                  <a:pt x="2004236" y="242987"/>
                </a:lnTo>
                <a:cubicBezTo>
                  <a:pt x="2004074" y="242921"/>
                  <a:pt x="2003893" y="242873"/>
                  <a:pt x="2003750" y="242768"/>
                </a:cubicBezTo>
                <a:close/>
                <a:moveTo>
                  <a:pt x="1410009" y="242178"/>
                </a:moveTo>
                <a:cubicBezTo>
                  <a:pt x="1409800" y="242482"/>
                  <a:pt x="1409504" y="242721"/>
                  <a:pt x="1409209" y="242930"/>
                </a:cubicBezTo>
                <a:lnTo>
                  <a:pt x="1455520" y="320406"/>
                </a:lnTo>
                <a:lnTo>
                  <a:pt x="1491143" y="294041"/>
                </a:lnTo>
                <a:cubicBezTo>
                  <a:pt x="1490705" y="293279"/>
                  <a:pt x="1490534" y="292384"/>
                  <a:pt x="1490734" y="291460"/>
                </a:cubicBezTo>
                <a:cubicBezTo>
                  <a:pt x="1490800" y="291193"/>
                  <a:pt x="1490953" y="290984"/>
                  <a:pt x="1491067" y="290746"/>
                </a:cubicBezTo>
                <a:close/>
                <a:moveTo>
                  <a:pt x="1878601" y="242092"/>
                </a:moveTo>
                <a:lnTo>
                  <a:pt x="1878420" y="242711"/>
                </a:lnTo>
                <a:lnTo>
                  <a:pt x="1945933" y="329608"/>
                </a:lnTo>
                <a:lnTo>
                  <a:pt x="1951591" y="326855"/>
                </a:lnTo>
                <a:lnTo>
                  <a:pt x="1925331" y="277658"/>
                </a:lnTo>
                <a:close/>
                <a:moveTo>
                  <a:pt x="2008570" y="242073"/>
                </a:moveTo>
                <a:cubicBezTo>
                  <a:pt x="2008294" y="242406"/>
                  <a:pt x="2007979" y="242711"/>
                  <a:pt x="2007608" y="242921"/>
                </a:cubicBezTo>
                <a:lnTo>
                  <a:pt x="2032830" y="300471"/>
                </a:lnTo>
                <a:lnTo>
                  <a:pt x="2075511" y="289422"/>
                </a:lnTo>
                <a:cubicBezTo>
                  <a:pt x="2075445" y="288974"/>
                  <a:pt x="2075454" y="288507"/>
                  <a:pt x="2075550" y="288041"/>
                </a:cubicBezTo>
                <a:cubicBezTo>
                  <a:pt x="2075635" y="287707"/>
                  <a:pt x="2075807" y="287431"/>
                  <a:pt x="2075969" y="287145"/>
                </a:cubicBezTo>
                <a:close/>
                <a:moveTo>
                  <a:pt x="1404113" y="242006"/>
                </a:moveTo>
                <a:lnTo>
                  <a:pt x="1300758" y="292203"/>
                </a:lnTo>
                <a:lnTo>
                  <a:pt x="1367785" y="378442"/>
                </a:lnTo>
                <a:lnTo>
                  <a:pt x="1405742" y="243302"/>
                </a:lnTo>
                <a:cubicBezTo>
                  <a:pt x="1405075" y="243016"/>
                  <a:pt x="1404494" y="242587"/>
                  <a:pt x="1404113" y="242006"/>
                </a:cubicBezTo>
                <a:close/>
                <a:moveTo>
                  <a:pt x="1876658" y="241816"/>
                </a:moveTo>
                <a:cubicBezTo>
                  <a:pt x="1875982" y="242225"/>
                  <a:pt x="1875182" y="242359"/>
                  <a:pt x="1874353" y="242254"/>
                </a:cubicBezTo>
                <a:lnTo>
                  <a:pt x="1846778" y="351963"/>
                </a:lnTo>
                <a:lnTo>
                  <a:pt x="1877439" y="242816"/>
                </a:lnTo>
                <a:close/>
                <a:moveTo>
                  <a:pt x="1697302" y="241663"/>
                </a:moveTo>
                <a:lnTo>
                  <a:pt x="1640958" y="289744"/>
                </a:lnTo>
                <a:lnTo>
                  <a:pt x="1669204" y="289345"/>
                </a:lnTo>
                <a:cubicBezTo>
                  <a:pt x="1669223" y="289212"/>
                  <a:pt x="1669175" y="289079"/>
                  <a:pt x="1669204" y="288945"/>
                </a:cubicBezTo>
                <a:cubicBezTo>
                  <a:pt x="1669661" y="287021"/>
                  <a:pt x="1671566" y="285821"/>
                  <a:pt x="1673490" y="286269"/>
                </a:cubicBezTo>
                <a:cubicBezTo>
                  <a:pt x="1675414" y="286716"/>
                  <a:pt x="1676614" y="288631"/>
                  <a:pt x="1676176" y="290555"/>
                </a:cubicBezTo>
                <a:cubicBezTo>
                  <a:pt x="1676014" y="291203"/>
                  <a:pt x="1675652" y="291736"/>
                  <a:pt x="1675204" y="292193"/>
                </a:cubicBezTo>
                <a:lnTo>
                  <a:pt x="1680796" y="298336"/>
                </a:lnTo>
                <a:lnTo>
                  <a:pt x="1731983" y="296089"/>
                </a:lnTo>
                <a:lnTo>
                  <a:pt x="1701227" y="242359"/>
                </a:lnTo>
                <a:cubicBezTo>
                  <a:pt x="1700541" y="242673"/>
                  <a:pt x="1699760" y="242835"/>
                  <a:pt x="1698969" y="242644"/>
                </a:cubicBezTo>
                <a:cubicBezTo>
                  <a:pt x="1698293" y="242502"/>
                  <a:pt x="1697759" y="242121"/>
                  <a:pt x="1697302" y="241663"/>
                </a:cubicBezTo>
                <a:close/>
                <a:moveTo>
                  <a:pt x="1695235" y="241359"/>
                </a:moveTo>
                <a:lnTo>
                  <a:pt x="1566127" y="290800"/>
                </a:lnTo>
                <a:lnTo>
                  <a:pt x="1612076" y="290151"/>
                </a:lnTo>
                <a:close/>
                <a:moveTo>
                  <a:pt x="1702579" y="241340"/>
                </a:moveTo>
                <a:cubicBezTo>
                  <a:pt x="1702360" y="241625"/>
                  <a:pt x="1702084" y="241854"/>
                  <a:pt x="1701798" y="242064"/>
                </a:cubicBezTo>
                <a:lnTo>
                  <a:pt x="1732716" y="296051"/>
                </a:lnTo>
                <a:lnTo>
                  <a:pt x="1782713" y="293851"/>
                </a:lnTo>
                <a:cubicBezTo>
                  <a:pt x="1782722" y="293660"/>
                  <a:pt x="1782694" y="293498"/>
                  <a:pt x="1782722" y="293327"/>
                </a:cubicBezTo>
                <a:cubicBezTo>
                  <a:pt x="1782799" y="293022"/>
                  <a:pt x="1782951" y="292784"/>
                  <a:pt x="1783094" y="292527"/>
                </a:cubicBezTo>
                <a:close/>
                <a:moveTo>
                  <a:pt x="1877382" y="241168"/>
                </a:moveTo>
                <a:cubicBezTo>
                  <a:pt x="1877353" y="241197"/>
                  <a:pt x="1877306" y="241235"/>
                  <a:pt x="1877277" y="241263"/>
                </a:cubicBezTo>
                <a:lnTo>
                  <a:pt x="1877715" y="241816"/>
                </a:lnTo>
                <a:lnTo>
                  <a:pt x="1877811" y="241501"/>
                </a:lnTo>
                <a:close/>
                <a:moveTo>
                  <a:pt x="1872258" y="241168"/>
                </a:moveTo>
                <a:lnTo>
                  <a:pt x="1790924" y="301366"/>
                </a:lnTo>
                <a:lnTo>
                  <a:pt x="1837282" y="378900"/>
                </a:lnTo>
                <a:cubicBezTo>
                  <a:pt x="1837882" y="378614"/>
                  <a:pt x="1838558" y="378490"/>
                  <a:pt x="1839263" y="378585"/>
                </a:cubicBezTo>
                <a:lnTo>
                  <a:pt x="1873591" y="242054"/>
                </a:lnTo>
                <a:cubicBezTo>
                  <a:pt x="1873067" y="241844"/>
                  <a:pt x="1872619" y="241549"/>
                  <a:pt x="1872258" y="241168"/>
                </a:cubicBezTo>
                <a:close/>
                <a:moveTo>
                  <a:pt x="2009037" y="241159"/>
                </a:moveTo>
                <a:cubicBezTo>
                  <a:pt x="2008989" y="241292"/>
                  <a:pt x="2008932" y="241425"/>
                  <a:pt x="2008865" y="241540"/>
                </a:cubicBezTo>
                <a:lnTo>
                  <a:pt x="2076264" y="286631"/>
                </a:lnTo>
                <a:cubicBezTo>
                  <a:pt x="2076635" y="286164"/>
                  <a:pt x="2077112" y="285840"/>
                  <a:pt x="2077655" y="285612"/>
                </a:cubicBezTo>
                <a:lnTo>
                  <a:pt x="2069054" y="256684"/>
                </a:lnTo>
                <a:close/>
                <a:moveTo>
                  <a:pt x="1403704" y="240958"/>
                </a:moveTo>
                <a:lnTo>
                  <a:pt x="1277955" y="258894"/>
                </a:lnTo>
                <a:cubicBezTo>
                  <a:pt x="1277964" y="259199"/>
                  <a:pt x="1278002" y="259504"/>
                  <a:pt x="1277936" y="259818"/>
                </a:cubicBezTo>
                <a:cubicBezTo>
                  <a:pt x="1277783" y="260504"/>
                  <a:pt x="1277393" y="261056"/>
                  <a:pt x="1276916" y="261513"/>
                </a:cubicBezTo>
                <a:lnTo>
                  <a:pt x="1300253" y="291527"/>
                </a:lnTo>
                <a:lnTo>
                  <a:pt x="1403818" y="241235"/>
                </a:lnTo>
                <a:cubicBezTo>
                  <a:pt x="1403780" y="241139"/>
                  <a:pt x="1403723" y="241044"/>
                  <a:pt x="1403704" y="240958"/>
                </a:cubicBezTo>
                <a:close/>
                <a:moveTo>
                  <a:pt x="906851" y="239663"/>
                </a:moveTo>
                <a:lnTo>
                  <a:pt x="906337" y="242025"/>
                </a:lnTo>
                <a:lnTo>
                  <a:pt x="911871" y="243025"/>
                </a:lnTo>
                <a:cubicBezTo>
                  <a:pt x="911909" y="242902"/>
                  <a:pt x="911976" y="242806"/>
                  <a:pt x="912014" y="242692"/>
                </a:cubicBezTo>
                <a:close/>
                <a:moveTo>
                  <a:pt x="1914853" y="239473"/>
                </a:moveTo>
                <a:lnTo>
                  <a:pt x="1973823" y="312577"/>
                </a:lnTo>
                <a:cubicBezTo>
                  <a:pt x="1974604" y="312072"/>
                  <a:pt x="1975566" y="311872"/>
                  <a:pt x="1976547" y="312101"/>
                </a:cubicBezTo>
                <a:cubicBezTo>
                  <a:pt x="1976556" y="312101"/>
                  <a:pt x="1976566" y="312110"/>
                  <a:pt x="1976575" y="312110"/>
                </a:cubicBezTo>
                <a:lnTo>
                  <a:pt x="2003064" y="242073"/>
                </a:lnTo>
                <a:cubicBezTo>
                  <a:pt x="2002617" y="241530"/>
                  <a:pt x="2002340" y="240901"/>
                  <a:pt x="2002274" y="240197"/>
                </a:cubicBezTo>
                <a:close/>
                <a:moveTo>
                  <a:pt x="1905919" y="239387"/>
                </a:moveTo>
                <a:lnTo>
                  <a:pt x="1926217" y="277439"/>
                </a:lnTo>
                <a:lnTo>
                  <a:pt x="1973184" y="313168"/>
                </a:lnTo>
                <a:cubicBezTo>
                  <a:pt x="1973203" y="313139"/>
                  <a:pt x="1973232" y="313120"/>
                  <a:pt x="1973261" y="313091"/>
                </a:cubicBezTo>
                <a:lnTo>
                  <a:pt x="1913844" y="239463"/>
                </a:lnTo>
                <a:close/>
                <a:moveTo>
                  <a:pt x="1850760" y="239263"/>
                </a:moveTo>
                <a:lnTo>
                  <a:pt x="1789990" y="291374"/>
                </a:lnTo>
                <a:lnTo>
                  <a:pt x="1801954" y="283907"/>
                </a:lnTo>
                <a:lnTo>
                  <a:pt x="1851388" y="239263"/>
                </a:lnTo>
                <a:close/>
                <a:moveTo>
                  <a:pt x="1849607" y="239263"/>
                </a:moveTo>
                <a:lnTo>
                  <a:pt x="1703255" y="239596"/>
                </a:lnTo>
                <a:cubicBezTo>
                  <a:pt x="1703236" y="239720"/>
                  <a:pt x="1703284" y="239835"/>
                  <a:pt x="1703255" y="239958"/>
                </a:cubicBezTo>
                <a:cubicBezTo>
                  <a:pt x="1703179" y="240254"/>
                  <a:pt x="1703027" y="240501"/>
                  <a:pt x="1702884" y="240749"/>
                </a:cubicBezTo>
                <a:lnTo>
                  <a:pt x="1783399" y="291946"/>
                </a:lnTo>
                <a:cubicBezTo>
                  <a:pt x="1784237" y="290870"/>
                  <a:pt x="1785628" y="290317"/>
                  <a:pt x="1787018" y="290631"/>
                </a:cubicBezTo>
                <a:cubicBezTo>
                  <a:pt x="1787666" y="290784"/>
                  <a:pt x="1788180" y="291136"/>
                  <a:pt x="1788628" y="291565"/>
                </a:cubicBezTo>
                <a:close/>
                <a:moveTo>
                  <a:pt x="1871296" y="239206"/>
                </a:moveTo>
                <a:lnTo>
                  <a:pt x="1852769" y="239254"/>
                </a:lnTo>
                <a:lnTo>
                  <a:pt x="1806440" y="281097"/>
                </a:lnTo>
                <a:lnTo>
                  <a:pt x="1871667" y="240349"/>
                </a:lnTo>
                <a:cubicBezTo>
                  <a:pt x="1871486" y="239987"/>
                  <a:pt x="1871353" y="239616"/>
                  <a:pt x="1871296" y="239206"/>
                </a:cubicBezTo>
                <a:close/>
                <a:moveTo>
                  <a:pt x="1879411" y="239168"/>
                </a:moveTo>
                <a:lnTo>
                  <a:pt x="1878811" y="241330"/>
                </a:lnTo>
                <a:lnTo>
                  <a:pt x="1924521" y="276106"/>
                </a:lnTo>
                <a:lnTo>
                  <a:pt x="1904900" y="239377"/>
                </a:lnTo>
                <a:close/>
                <a:moveTo>
                  <a:pt x="1878315" y="239158"/>
                </a:moveTo>
                <a:cubicBezTo>
                  <a:pt x="1878306" y="239301"/>
                  <a:pt x="1878334" y="239425"/>
                  <a:pt x="1878306" y="239568"/>
                </a:cubicBezTo>
                <a:cubicBezTo>
                  <a:pt x="1878220" y="239949"/>
                  <a:pt x="1878030" y="240282"/>
                  <a:pt x="1877830" y="240597"/>
                </a:cubicBezTo>
                <a:lnTo>
                  <a:pt x="1878030" y="240739"/>
                </a:lnTo>
                <a:lnTo>
                  <a:pt x="1878468" y="239158"/>
                </a:lnTo>
                <a:close/>
                <a:moveTo>
                  <a:pt x="1119925" y="237415"/>
                </a:moveTo>
                <a:lnTo>
                  <a:pt x="1041373" y="248026"/>
                </a:lnTo>
                <a:cubicBezTo>
                  <a:pt x="1041373" y="248321"/>
                  <a:pt x="1041420" y="248607"/>
                  <a:pt x="1041344" y="248921"/>
                </a:cubicBezTo>
                <a:cubicBezTo>
                  <a:pt x="1041278" y="249198"/>
                  <a:pt x="1041116" y="249436"/>
                  <a:pt x="1040992" y="249693"/>
                </a:cubicBezTo>
                <a:lnTo>
                  <a:pt x="1093675" y="284469"/>
                </a:lnTo>
                <a:close/>
                <a:moveTo>
                  <a:pt x="1879077" y="236996"/>
                </a:moveTo>
                <a:lnTo>
                  <a:pt x="1878096" y="237530"/>
                </a:lnTo>
                <a:cubicBezTo>
                  <a:pt x="1878220" y="237825"/>
                  <a:pt x="1878306" y="238111"/>
                  <a:pt x="1878334" y="238425"/>
                </a:cubicBezTo>
                <a:lnTo>
                  <a:pt x="1878668" y="238425"/>
                </a:lnTo>
                <a:close/>
                <a:moveTo>
                  <a:pt x="443822" y="236472"/>
                </a:moveTo>
                <a:lnTo>
                  <a:pt x="323616" y="334237"/>
                </a:lnTo>
                <a:cubicBezTo>
                  <a:pt x="324045" y="334913"/>
                  <a:pt x="324188" y="335732"/>
                  <a:pt x="324083" y="336561"/>
                </a:cubicBezTo>
                <a:lnTo>
                  <a:pt x="480007" y="375366"/>
                </a:lnTo>
                <a:cubicBezTo>
                  <a:pt x="480379" y="374423"/>
                  <a:pt x="481103" y="373718"/>
                  <a:pt x="482017" y="373365"/>
                </a:cubicBezTo>
                <a:lnTo>
                  <a:pt x="446756" y="237472"/>
                </a:lnTo>
                <a:cubicBezTo>
                  <a:pt x="446336" y="237520"/>
                  <a:pt x="445889" y="237539"/>
                  <a:pt x="445451" y="237425"/>
                </a:cubicBezTo>
                <a:cubicBezTo>
                  <a:pt x="444803" y="237272"/>
                  <a:pt x="444279" y="236910"/>
                  <a:pt x="443822" y="236472"/>
                </a:cubicBezTo>
                <a:close/>
                <a:moveTo>
                  <a:pt x="1176437" y="235901"/>
                </a:moveTo>
                <a:lnTo>
                  <a:pt x="1206841" y="305262"/>
                </a:lnTo>
                <a:lnTo>
                  <a:pt x="1238740" y="283240"/>
                </a:lnTo>
                <a:close/>
                <a:moveTo>
                  <a:pt x="3065511" y="235605"/>
                </a:moveTo>
                <a:cubicBezTo>
                  <a:pt x="3064864" y="236310"/>
                  <a:pt x="3063987" y="236710"/>
                  <a:pt x="3063006" y="236739"/>
                </a:cubicBezTo>
                <a:lnTo>
                  <a:pt x="3055805" y="338771"/>
                </a:lnTo>
                <a:cubicBezTo>
                  <a:pt x="3055872" y="338780"/>
                  <a:pt x="3055948" y="338771"/>
                  <a:pt x="3056025" y="338780"/>
                </a:cubicBezTo>
                <a:cubicBezTo>
                  <a:pt x="3057329" y="339066"/>
                  <a:pt x="3058244" y="340066"/>
                  <a:pt x="3058596" y="341247"/>
                </a:cubicBezTo>
                <a:lnTo>
                  <a:pt x="3176725" y="318930"/>
                </a:lnTo>
                <a:cubicBezTo>
                  <a:pt x="3176697" y="318568"/>
                  <a:pt x="3176668" y="318206"/>
                  <a:pt x="3176754" y="317844"/>
                </a:cubicBezTo>
                <a:cubicBezTo>
                  <a:pt x="3176849" y="317501"/>
                  <a:pt x="3177011" y="317197"/>
                  <a:pt x="3177192" y="316911"/>
                </a:cubicBezTo>
                <a:close/>
                <a:moveTo>
                  <a:pt x="3059777" y="234863"/>
                </a:moveTo>
                <a:lnTo>
                  <a:pt x="2928742" y="285135"/>
                </a:lnTo>
                <a:cubicBezTo>
                  <a:pt x="2928885" y="285678"/>
                  <a:pt x="2928952" y="286240"/>
                  <a:pt x="2928799" y="286821"/>
                </a:cubicBezTo>
                <a:cubicBezTo>
                  <a:pt x="2928790" y="286907"/>
                  <a:pt x="2928723" y="286964"/>
                  <a:pt x="2928694" y="287050"/>
                </a:cubicBezTo>
                <a:lnTo>
                  <a:pt x="3052167" y="340514"/>
                </a:lnTo>
                <a:cubicBezTo>
                  <a:pt x="3052786" y="339428"/>
                  <a:pt x="3053881" y="338780"/>
                  <a:pt x="3055139" y="338752"/>
                </a:cubicBezTo>
                <a:lnTo>
                  <a:pt x="3062330" y="236701"/>
                </a:lnTo>
                <a:cubicBezTo>
                  <a:pt x="3062263" y="236701"/>
                  <a:pt x="3062178" y="236710"/>
                  <a:pt x="3062120" y="236701"/>
                </a:cubicBezTo>
                <a:cubicBezTo>
                  <a:pt x="3061044" y="236463"/>
                  <a:pt x="3060244" y="235748"/>
                  <a:pt x="3059777" y="234863"/>
                </a:cubicBezTo>
                <a:close/>
                <a:moveTo>
                  <a:pt x="2223720" y="234177"/>
                </a:moveTo>
                <a:lnTo>
                  <a:pt x="2200146" y="262733"/>
                </a:lnTo>
                <a:lnTo>
                  <a:pt x="2250609" y="252036"/>
                </a:lnTo>
                <a:lnTo>
                  <a:pt x="2253381" y="250731"/>
                </a:lnTo>
                <a:cubicBezTo>
                  <a:pt x="2253381" y="250598"/>
                  <a:pt x="2253362" y="250493"/>
                  <a:pt x="2253391" y="250369"/>
                </a:cubicBezTo>
                <a:cubicBezTo>
                  <a:pt x="2253429" y="250207"/>
                  <a:pt x="2253534" y="250084"/>
                  <a:pt x="2253591" y="249922"/>
                </a:cubicBezTo>
                <a:close/>
                <a:moveTo>
                  <a:pt x="1143909" y="234177"/>
                </a:moveTo>
                <a:lnTo>
                  <a:pt x="1120916" y="237282"/>
                </a:lnTo>
                <a:lnTo>
                  <a:pt x="1094351" y="284916"/>
                </a:lnTo>
                <a:lnTo>
                  <a:pt x="1107895" y="293860"/>
                </a:lnTo>
                <a:lnTo>
                  <a:pt x="1148396" y="253846"/>
                </a:lnTo>
                <a:close/>
                <a:moveTo>
                  <a:pt x="1173399" y="233577"/>
                </a:moveTo>
                <a:lnTo>
                  <a:pt x="1167436" y="329817"/>
                </a:lnTo>
                <a:cubicBezTo>
                  <a:pt x="1167531" y="329827"/>
                  <a:pt x="1167617" y="329808"/>
                  <a:pt x="1167703" y="329827"/>
                </a:cubicBezTo>
                <a:cubicBezTo>
                  <a:pt x="1168474" y="330008"/>
                  <a:pt x="1169084" y="330465"/>
                  <a:pt x="1169560" y="331017"/>
                </a:cubicBezTo>
                <a:lnTo>
                  <a:pt x="1206127" y="305766"/>
                </a:lnTo>
                <a:lnTo>
                  <a:pt x="1175018" y="234815"/>
                </a:lnTo>
                <a:close/>
                <a:moveTo>
                  <a:pt x="1171084" y="232576"/>
                </a:moveTo>
                <a:lnTo>
                  <a:pt x="1149224" y="254170"/>
                </a:lnTo>
                <a:lnTo>
                  <a:pt x="1166474" y="329789"/>
                </a:lnTo>
                <a:cubicBezTo>
                  <a:pt x="1166579" y="329779"/>
                  <a:pt x="1166684" y="329798"/>
                  <a:pt x="1166788" y="329798"/>
                </a:cubicBezTo>
                <a:lnTo>
                  <a:pt x="1172761" y="233300"/>
                </a:lnTo>
                <a:cubicBezTo>
                  <a:pt x="1172665" y="233291"/>
                  <a:pt x="1172589" y="233310"/>
                  <a:pt x="1172494" y="233300"/>
                </a:cubicBezTo>
                <a:cubicBezTo>
                  <a:pt x="1171951" y="233176"/>
                  <a:pt x="1171494" y="232910"/>
                  <a:pt x="1171084" y="232576"/>
                </a:cubicBezTo>
                <a:close/>
                <a:moveTo>
                  <a:pt x="1175818" y="232262"/>
                </a:moveTo>
                <a:cubicBezTo>
                  <a:pt x="1175590" y="232491"/>
                  <a:pt x="1175380" y="232719"/>
                  <a:pt x="1175123" y="232881"/>
                </a:cubicBezTo>
                <a:lnTo>
                  <a:pt x="1175723" y="234262"/>
                </a:lnTo>
                <a:lnTo>
                  <a:pt x="1239321" y="282602"/>
                </a:lnTo>
                <a:close/>
                <a:moveTo>
                  <a:pt x="740707" y="231272"/>
                </a:moveTo>
                <a:lnTo>
                  <a:pt x="725781" y="243006"/>
                </a:lnTo>
                <a:lnTo>
                  <a:pt x="741107" y="273877"/>
                </a:lnTo>
                <a:lnTo>
                  <a:pt x="767177" y="263476"/>
                </a:lnTo>
                <a:lnTo>
                  <a:pt x="764024" y="244864"/>
                </a:lnTo>
                <a:close/>
                <a:moveTo>
                  <a:pt x="841567" y="231157"/>
                </a:moveTo>
                <a:lnTo>
                  <a:pt x="788408" y="255684"/>
                </a:lnTo>
                <a:cubicBezTo>
                  <a:pt x="788455" y="255837"/>
                  <a:pt x="788532" y="255941"/>
                  <a:pt x="788560" y="256084"/>
                </a:cubicBezTo>
                <a:lnTo>
                  <a:pt x="904813" y="244702"/>
                </a:lnTo>
                <a:lnTo>
                  <a:pt x="905241" y="242673"/>
                </a:lnTo>
                <a:close/>
                <a:moveTo>
                  <a:pt x="1176571" y="231110"/>
                </a:moveTo>
                <a:cubicBezTo>
                  <a:pt x="1176485" y="231319"/>
                  <a:pt x="1176399" y="231538"/>
                  <a:pt x="1176285" y="231729"/>
                </a:cubicBezTo>
                <a:lnTo>
                  <a:pt x="1240102" y="282297"/>
                </a:lnTo>
                <a:lnTo>
                  <a:pt x="1271344" y="260704"/>
                </a:lnTo>
                <a:cubicBezTo>
                  <a:pt x="1270963" y="259999"/>
                  <a:pt x="1270801" y="259180"/>
                  <a:pt x="1270963" y="258342"/>
                </a:cubicBezTo>
                <a:close/>
                <a:moveTo>
                  <a:pt x="1169608" y="230700"/>
                </a:moveTo>
                <a:lnTo>
                  <a:pt x="1144643" y="234081"/>
                </a:lnTo>
                <a:lnTo>
                  <a:pt x="1149015" y="253246"/>
                </a:lnTo>
                <a:lnTo>
                  <a:pt x="1170522" y="231986"/>
                </a:lnTo>
                <a:cubicBezTo>
                  <a:pt x="1170294" y="231681"/>
                  <a:pt x="1170132" y="231357"/>
                  <a:pt x="1169989" y="231005"/>
                </a:cubicBezTo>
                <a:close/>
                <a:moveTo>
                  <a:pt x="2227530" y="229529"/>
                </a:moveTo>
                <a:lnTo>
                  <a:pt x="2224244" y="233501"/>
                </a:lnTo>
                <a:lnTo>
                  <a:pt x="2253934" y="249160"/>
                </a:lnTo>
                <a:cubicBezTo>
                  <a:pt x="2254677" y="248064"/>
                  <a:pt x="2256001" y="247493"/>
                  <a:pt x="2257372" y="247693"/>
                </a:cubicBezTo>
                <a:lnTo>
                  <a:pt x="2258258" y="243845"/>
                </a:lnTo>
                <a:close/>
                <a:moveTo>
                  <a:pt x="472416" y="229043"/>
                </a:moveTo>
                <a:lnTo>
                  <a:pt x="449775" y="233615"/>
                </a:lnTo>
                <a:cubicBezTo>
                  <a:pt x="449813" y="233996"/>
                  <a:pt x="449832" y="234367"/>
                  <a:pt x="449746" y="234748"/>
                </a:cubicBezTo>
                <a:cubicBezTo>
                  <a:pt x="449470" y="235958"/>
                  <a:pt x="448594" y="236806"/>
                  <a:pt x="447527" y="237215"/>
                </a:cubicBezTo>
                <a:lnTo>
                  <a:pt x="482493" y="371994"/>
                </a:lnTo>
                <a:close/>
                <a:moveTo>
                  <a:pt x="1863275" y="228538"/>
                </a:moveTo>
                <a:lnTo>
                  <a:pt x="1851817" y="238368"/>
                </a:lnTo>
                <a:lnTo>
                  <a:pt x="1852398" y="238368"/>
                </a:lnTo>
                <a:close/>
                <a:moveTo>
                  <a:pt x="1898156" y="226747"/>
                </a:moveTo>
                <a:lnTo>
                  <a:pt x="1880201" y="236406"/>
                </a:lnTo>
                <a:lnTo>
                  <a:pt x="1879630" y="238434"/>
                </a:lnTo>
                <a:lnTo>
                  <a:pt x="1904490" y="238644"/>
                </a:lnTo>
                <a:close/>
                <a:moveTo>
                  <a:pt x="1901956" y="224709"/>
                </a:moveTo>
                <a:lnTo>
                  <a:pt x="1898947" y="226319"/>
                </a:lnTo>
                <a:lnTo>
                  <a:pt x="1905528" y="238644"/>
                </a:lnTo>
                <a:lnTo>
                  <a:pt x="1913253" y="238720"/>
                </a:lnTo>
                <a:close/>
                <a:moveTo>
                  <a:pt x="775435" y="219194"/>
                </a:moveTo>
                <a:lnTo>
                  <a:pt x="784493" y="253265"/>
                </a:lnTo>
                <a:cubicBezTo>
                  <a:pt x="784941" y="253198"/>
                  <a:pt x="785417" y="253198"/>
                  <a:pt x="785884" y="253303"/>
                </a:cubicBezTo>
                <a:cubicBezTo>
                  <a:pt x="786865" y="253541"/>
                  <a:pt x="787646" y="254151"/>
                  <a:pt x="788132" y="254951"/>
                </a:cubicBezTo>
                <a:lnTo>
                  <a:pt x="840224" y="230900"/>
                </a:lnTo>
                <a:close/>
                <a:moveTo>
                  <a:pt x="761204" y="219013"/>
                </a:moveTo>
                <a:cubicBezTo>
                  <a:pt x="760995" y="219127"/>
                  <a:pt x="760747" y="219213"/>
                  <a:pt x="760509" y="219280"/>
                </a:cubicBezTo>
                <a:lnTo>
                  <a:pt x="764805" y="244635"/>
                </a:lnTo>
                <a:lnTo>
                  <a:pt x="782159" y="254751"/>
                </a:lnTo>
                <a:cubicBezTo>
                  <a:pt x="782388" y="254427"/>
                  <a:pt x="782693" y="254151"/>
                  <a:pt x="783017" y="253922"/>
                </a:cubicBezTo>
                <a:close/>
                <a:moveTo>
                  <a:pt x="757061" y="218403"/>
                </a:moveTo>
                <a:lnTo>
                  <a:pt x="741202" y="230871"/>
                </a:lnTo>
                <a:lnTo>
                  <a:pt x="763900" y="244111"/>
                </a:lnTo>
                <a:lnTo>
                  <a:pt x="759719" y="219422"/>
                </a:lnTo>
                <a:cubicBezTo>
                  <a:pt x="759385" y="219441"/>
                  <a:pt x="759061" y="219470"/>
                  <a:pt x="758728" y="219394"/>
                </a:cubicBezTo>
                <a:cubicBezTo>
                  <a:pt x="758052" y="219232"/>
                  <a:pt x="757518" y="218851"/>
                  <a:pt x="757061" y="218403"/>
                </a:cubicBezTo>
                <a:close/>
                <a:moveTo>
                  <a:pt x="870008" y="218032"/>
                </a:moveTo>
                <a:lnTo>
                  <a:pt x="842900" y="230538"/>
                </a:lnTo>
                <a:lnTo>
                  <a:pt x="905422" y="241854"/>
                </a:lnTo>
                <a:lnTo>
                  <a:pt x="906003" y="239158"/>
                </a:lnTo>
                <a:close/>
                <a:moveTo>
                  <a:pt x="762900" y="216946"/>
                </a:moveTo>
                <a:cubicBezTo>
                  <a:pt x="762662" y="217717"/>
                  <a:pt x="762195" y="218337"/>
                  <a:pt x="761585" y="218775"/>
                </a:cubicBezTo>
                <a:lnTo>
                  <a:pt x="783398" y="253684"/>
                </a:lnTo>
                <a:cubicBezTo>
                  <a:pt x="783541" y="253608"/>
                  <a:pt x="783693" y="253569"/>
                  <a:pt x="783855" y="253512"/>
                </a:cubicBezTo>
                <a:lnTo>
                  <a:pt x="774692" y="219080"/>
                </a:lnTo>
                <a:close/>
                <a:moveTo>
                  <a:pt x="708693" y="216355"/>
                </a:moveTo>
                <a:lnTo>
                  <a:pt x="630140" y="317082"/>
                </a:lnTo>
                <a:cubicBezTo>
                  <a:pt x="630159" y="317092"/>
                  <a:pt x="630159" y="317092"/>
                  <a:pt x="630159" y="317111"/>
                </a:cubicBezTo>
                <a:lnTo>
                  <a:pt x="724686" y="242759"/>
                </a:lnTo>
                <a:lnTo>
                  <a:pt x="711722" y="216651"/>
                </a:lnTo>
                <a:cubicBezTo>
                  <a:pt x="711093" y="216870"/>
                  <a:pt x="710427" y="216984"/>
                  <a:pt x="709750" y="216822"/>
                </a:cubicBezTo>
                <a:cubicBezTo>
                  <a:pt x="709350" y="216736"/>
                  <a:pt x="709017" y="216546"/>
                  <a:pt x="708693" y="216355"/>
                </a:cubicBezTo>
                <a:close/>
                <a:moveTo>
                  <a:pt x="1918578" y="215765"/>
                </a:moveTo>
                <a:lnTo>
                  <a:pt x="1902642" y="224328"/>
                </a:lnTo>
                <a:lnTo>
                  <a:pt x="1914253" y="238720"/>
                </a:lnTo>
                <a:lnTo>
                  <a:pt x="2002293" y="239444"/>
                </a:lnTo>
                <a:cubicBezTo>
                  <a:pt x="2002302" y="239387"/>
                  <a:pt x="2002283" y="239311"/>
                  <a:pt x="2002293" y="239244"/>
                </a:cubicBezTo>
                <a:close/>
                <a:moveTo>
                  <a:pt x="713465" y="215374"/>
                </a:moveTo>
                <a:cubicBezTo>
                  <a:pt x="713208" y="215755"/>
                  <a:pt x="712884" y="216060"/>
                  <a:pt x="712503" y="216308"/>
                </a:cubicBezTo>
                <a:lnTo>
                  <a:pt x="725371" y="242206"/>
                </a:lnTo>
                <a:lnTo>
                  <a:pt x="739887" y="230786"/>
                </a:lnTo>
                <a:close/>
                <a:moveTo>
                  <a:pt x="773501" y="214593"/>
                </a:moveTo>
                <a:lnTo>
                  <a:pt x="763024" y="215889"/>
                </a:lnTo>
                <a:cubicBezTo>
                  <a:pt x="763024" y="215955"/>
                  <a:pt x="763024" y="216032"/>
                  <a:pt x="763024" y="216108"/>
                </a:cubicBezTo>
                <a:lnTo>
                  <a:pt x="774454" y="218175"/>
                </a:lnTo>
                <a:close/>
                <a:moveTo>
                  <a:pt x="714037" y="214022"/>
                </a:moveTo>
                <a:cubicBezTo>
                  <a:pt x="714027" y="214069"/>
                  <a:pt x="714037" y="214098"/>
                  <a:pt x="714037" y="214146"/>
                </a:cubicBezTo>
                <a:cubicBezTo>
                  <a:pt x="713970" y="214403"/>
                  <a:pt x="713818" y="214612"/>
                  <a:pt x="713713" y="214841"/>
                </a:cubicBezTo>
                <a:lnTo>
                  <a:pt x="740402" y="230405"/>
                </a:lnTo>
                <a:lnTo>
                  <a:pt x="756490" y="217746"/>
                </a:lnTo>
                <a:cubicBezTo>
                  <a:pt x="756204" y="217270"/>
                  <a:pt x="756061" y="216746"/>
                  <a:pt x="756023" y="216184"/>
                </a:cubicBezTo>
                <a:close/>
                <a:moveTo>
                  <a:pt x="2056042" y="213069"/>
                </a:moveTo>
                <a:lnTo>
                  <a:pt x="2009037" y="238511"/>
                </a:lnTo>
                <a:cubicBezTo>
                  <a:pt x="2009256" y="239073"/>
                  <a:pt x="2009351" y="239654"/>
                  <a:pt x="2009284" y="240282"/>
                </a:cubicBezTo>
                <a:lnTo>
                  <a:pt x="2068739" y="255675"/>
                </a:lnTo>
                <a:close/>
                <a:moveTo>
                  <a:pt x="1146948" y="212393"/>
                </a:moveTo>
                <a:lnTo>
                  <a:pt x="1169798" y="229757"/>
                </a:lnTo>
                <a:cubicBezTo>
                  <a:pt x="1169798" y="229509"/>
                  <a:pt x="1169760" y="229262"/>
                  <a:pt x="1169827" y="229024"/>
                </a:cubicBezTo>
                <a:cubicBezTo>
                  <a:pt x="1169903" y="228652"/>
                  <a:pt x="1170084" y="228347"/>
                  <a:pt x="1170265" y="228042"/>
                </a:cubicBezTo>
                <a:close/>
                <a:moveTo>
                  <a:pt x="1886059" y="212069"/>
                </a:moveTo>
                <a:lnTo>
                  <a:pt x="1876334" y="235605"/>
                </a:lnTo>
                <a:cubicBezTo>
                  <a:pt x="1876877" y="235863"/>
                  <a:pt x="1877353" y="236225"/>
                  <a:pt x="1877677" y="236691"/>
                </a:cubicBezTo>
                <a:lnTo>
                  <a:pt x="1879420" y="235758"/>
                </a:lnTo>
                <a:close/>
                <a:moveTo>
                  <a:pt x="1890507" y="210517"/>
                </a:moveTo>
                <a:lnTo>
                  <a:pt x="1898499" y="225490"/>
                </a:lnTo>
                <a:lnTo>
                  <a:pt x="1901366" y="223966"/>
                </a:lnTo>
                <a:close/>
                <a:moveTo>
                  <a:pt x="1889260" y="210098"/>
                </a:moveTo>
                <a:cubicBezTo>
                  <a:pt x="1888707" y="210307"/>
                  <a:pt x="1888136" y="210402"/>
                  <a:pt x="1887516" y="210307"/>
                </a:cubicBezTo>
                <a:lnTo>
                  <a:pt x="1880544" y="235148"/>
                </a:lnTo>
                <a:lnTo>
                  <a:pt x="1897718" y="225928"/>
                </a:lnTo>
                <a:close/>
                <a:moveTo>
                  <a:pt x="1885735" y="209507"/>
                </a:moveTo>
                <a:lnTo>
                  <a:pt x="1853788" y="238349"/>
                </a:lnTo>
                <a:lnTo>
                  <a:pt x="1871334" y="238320"/>
                </a:lnTo>
                <a:cubicBezTo>
                  <a:pt x="1871343" y="238196"/>
                  <a:pt x="1871315" y="238082"/>
                  <a:pt x="1871343" y="237949"/>
                </a:cubicBezTo>
                <a:cubicBezTo>
                  <a:pt x="1871781" y="236034"/>
                  <a:pt x="1873715" y="234834"/>
                  <a:pt x="1875620" y="235272"/>
                </a:cubicBezTo>
                <a:cubicBezTo>
                  <a:pt x="1875753" y="235310"/>
                  <a:pt x="1875858" y="235396"/>
                  <a:pt x="1875972" y="235434"/>
                </a:cubicBezTo>
                <a:lnTo>
                  <a:pt x="1886497" y="209983"/>
                </a:lnTo>
                <a:cubicBezTo>
                  <a:pt x="1886221" y="209840"/>
                  <a:pt x="1885954" y="209698"/>
                  <a:pt x="1885735" y="209507"/>
                </a:cubicBezTo>
                <a:close/>
                <a:moveTo>
                  <a:pt x="1136518" y="209269"/>
                </a:moveTo>
                <a:lnTo>
                  <a:pt x="1121373" y="236434"/>
                </a:lnTo>
                <a:lnTo>
                  <a:pt x="1143728" y="233415"/>
                </a:lnTo>
                <a:lnTo>
                  <a:pt x="1138290" y="209545"/>
                </a:lnTo>
                <a:cubicBezTo>
                  <a:pt x="1137890" y="209593"/>
                  <a:pt x="1137480" y="209621"/>
                  <a:pt x="1137071" y="209526"/>
                </a:cubicBezTo>
                <a:cubicBezTo>
                  <a:pt x="1136870" y="209478"/>
                  <a:pt x="1136718" y="209354"/>
                  <a:pt x="1136518" y="209269"/>
                </a:cubicBezTo>
                <a:close/>
                <a:moveTo>
                  <a:pt x="1140395" y="208497"/>
                </a:moveTo>
                <a:cubicBezTo>
                  <a:pt x="1140004" y="208888"/>
                  <a:pt x="1139537" y="209183"/>
                  <a:pt x="1139014" y="209364"/>
                </a:cubicBezTo>
                <a:lnTo>
                  <a:pt x="1144481" y="233319"/>
                </a:lnTo>
                <a:lnTo>
                  <a:pt x="1168751" y="230052"/>
                </a:lnTo>
                <a:close/>
                <a:moveTo>
                  <a:pt x="1891288" y="208097"/>
                </a:moveTo>
                <a:cubicBezTo>
                  <a:pt x="1891117" y="208554"/>
                  <a:pt x="1890850" y="208955"/>
                  <a:pt x="1890517" y="209297"/>
                </a:cubicBezTo>
                <a:lnTo>
                  <a:pt x="1902052" y="223594"/>
                </a:lnTo>
                <a:lnTo>
                  <a:pt x="1917282" y="215393"/>
                </a:lnTo>
                <a:close/>
                <a:moveTo>
                  <a:pt x="577505" y="207792"/>
                </a:moveTo>
                <a:lnTo>
                  <a:pt x="473330" y="228862"/>
                </a:lnTo>
                <a:lnTo>
                  <a:pt x="483503" y="373146"/>
                </a:lnTo>
                <a:cubicBezTo>
                  <a:pt x="483703" y="373156"/>
                  <a:pt x="483894" y="373118"/>
                  <a:pt x="484094" y="373156"/>
                </a:cubicBezTo>
                <a:cubicBezTo>
                  <a:pt x="485141" y="373394"/>
                  <a:pt x="485932" y="374080"/>
                  <a:pt x="486408" y="374956"/>
                </a:cubicBezTo>
                <a:lnTo>
                  <a:pt x="624273" y="320492"/>
                </a:lnTo>
                <a:cubicBezTo>
                  <a:pt x="624130" y="319949"/>
                  <a:pt x="624063" y="319368"/>
                  <a:pt x="624206" y="318787"/>
                </a:cubicBezTo>
                <a:cubicBezTo>
                  <a:pt x="624444" y="317739"/>
                  <a:pt x="625140" y="316949"/>
                  <a:pt x="626007" y="316473"/>
                </a:cubicBezTo>
                <a:lnTo>
                  <a:pt x="581868" y="210088"/>
                </a:lnTo>
                <a:cubicBezTo>
                  <a:pt x="581287" y="210259"/>
                  <a:pt x="580677" y="210345"/>
                  <a:pt x="580048" y="210202"/>
                </a:cubicBezTo>
                <a:cubicBezTo>
                  <a:pt x="578772" y="209907"/>
                  <a:pt x="577877" y="208945"/>
                  <a:pt x="577505" y="207792"/>
                </a:cubicBezTo>
                <a:close/>
                <a:moveTo>
                  <a:pt x="1134746" y="207716"/>
                </a:moveTo>
                <a:lnTo>
                  <a:pt x="1041201" y="247054"/>
                </a:lnTo>
                <a:cubicBezTo>
                  <a:pt x="1041230" y="247131"/>
                  <a:pt x="1041258" y="247188"/>
                  <a:pt x="1041287" y="247254"/>
                </a:cubicBezTo>
                <a:lnTo>
                  <a:pt x="1120373" y="236577"/>
                </a:lnTo>
                <a:lnTo>
                  <a:pt x="1135794" y="208945"/>
                </a:lnTo>
                <a:cubicBezTo>
                  <a:pt x="1135356" y="208621"/>
                  <a:pt x="1135013" y="208183"/>
                  <a:pt x="1134746" y="207716"/>
                </a:cubicBezTo>
                <a:close/>
                <a:moveTo>
                  <a:pt x="1140976" y="207669"/>
                </a:moveTo>
                <a:cubicBezTo>
                  <a:pt x="1140947" y="207716"/>
                  <a:pt x="1140938" y="207764"/>
                  <a:pt x="1140919" y="207811"/>
                </a:cubicBezTo>
                <a:lnTo>
                  <a:pt x="1141071" y="207926"/>
                </a:lnTo>
                <a:lnTo>
                  <a:pt x="1170475" y="227652"/>
                </a:lnTo>
                <a:cubicBezTo>
                  <a:pt x="1171294" y="226585"/>
                  <a:pt x="1172704" y="226014"/>
                  <a:pt x="1174104" y="226338"/>
                </a:cubicBezTo>
                <a:cubicBezTo>
                  <a:pt x="1175980" y="226766"/>
                  <a:pt x="1177142" y="228614"/>
                  <a:pt x="1176790" y="230481"/>
                </a:cubicBezTo>
                <a:lnTo>
                  <a:pt x="1266725" y="256436"/>
                </a:lnTo>
                <a:close/>
                <a:moveTo>
                  <a:pt x="584344" y="207345"/>
                </a:moveTo>
                <a:cubicBezTo>
                  <a:pt x="584335" y="207402"/>
                  <a:pt x="584344" y="207459"/>
                  <a:pt x="584335" y="207516"/>
                </a:cubicBezTo>
                <a:cubicBezTo>
                  <a:pt x="584097" y="208554"/>
                  <a:pt x="583401" y="209364"/>
                  <a:pt x="582525" y="209812"/>
                </a:cubicBezTo>
                <a:lnTo>
                  <a:pt x="626664" y="316206"/>
                </a:lnTo>
                <a:cubicBezTo>
                  <a:pt x="627245" y="316025"/>
                  <a:pt x="627854" y="315949"/>
                  <a:pt x="628483" y="316092"/>
                </a:cubicBezTo>
                <a:cubicBezTo>
                  <a:pt x="628874" y="316187"/>
                  <a:pt x="629216" y="316377"/>
                  <a:pt x="629540" y="316577"/>
                </a:cubicBezTo>
                <a:lnTo>
                  <a:pt x="708103" y="215851"/>
                </a:lnTo>
                <a:cubicBezTo>
                  <a:pt x="707502" y="215270"/>
                  <a:pt x="707112" y="214498"/>
                  <a:pt x="707036" y="213650"/>
                </a:cubicBezTo>
                <a:close/>
                <a:moveTo>
                  <a:pt x="848339" y="205325"/>
                </a:moveTo>
                <a:lnTo>
                  <a:pt x="774177" y="214517"/>
                </a:lnTo>
                <a:lnTo>
                  <a:pt x="775187" y="218318"/>
                </a:lnTo>
                <a:lnTo>
                  <a:pt x="841548" y="230309"/>
                </a:lnTo>
                <a:lnTo>
                  <a:pt x="869180" y="217555"/>
                </a:lnTo>
                <a:close/>
                <a:moveTo>
                  <a:pt x="470692" y="204459"/>
                </a:moveTo>
                <a:lnTo>
                  <a:pt x="448775" y="231491"/>
                </a:lnTo>
                <a:cubicBezTo>
                  <a:pt x="449156" y="231900"/>
                  <a:pt x="449442" y="232348"/>
                  <a:pt x="449623" y="232881"/>
                </a:cubicBezTo>
                <a:lnTo>
                  <a:pt x="472378" y="228281"/>
                </a:lnTo>
                <a:close/>
                <a:moveTo>
                  <a:pt x="2019114" y="202144"/>
                </a:moveTo>
                <a:lnTo>
                  <a:pt x="2006179" y="236348"/>
                </a:lnTo>
                <a:cubicBezTo>
                  <a:pt x="2006322" y="236367"/>
                  <a:pt x="2006446" y="236339"/>
                  <a:pt x="2006579" y="236367"/>
                </a:cubicBezTo>
                <a:cubicBezTo>
                  <a:pt x="2006627" y="236387"/>
                  <a:pt x="2006655" y="236406"/>
                  <a:pt x="2006693" y="236415"/>
                </a:cubicBezTo>
                <a:close/>
                <a:moveTo>
                  <a:pt x="381357" y="201639"/>
                </a:moveTo>
                <a:lnTo>
                  <a:pt x="322445" y="333132"/>
                </a:lnTo>
                <a:cubicBezTo>
                  <a:pt x="322664" y="333265"/>
                  <a:pt x="322845" y="333437"/>
                  <a:pt x="323035" y="333618"/>
                </a:cubicBezTo>
                <a:lnTo>
                  <a:pt x="443250" y="235853"/>
                </a:lnTo>
                <a:cubicBezTo>
                  <a:pt x="442755" y="235072"/>
                  <a:pt x="442565" y="234110"/>
                  <a:pt x="442784" y="233148"/>
                </a:cubicBezTo>
                <a:cubicBezTo>
                  <a:pt x="442822" y="232996"/>
                  <a:pt x="442917" y="232891"/>
                  <a:pt x="442965" y="232748"/>
                </a:cubicBezTo>
                <a:close/>
                <a:moveTo>
                  <a:pt x="915357" y="200039"/>
                </a:moveTo>
                <a:lnTo>
                  <a:pt x="907051" y="238701"/>
                </a:lnTo>
                <a:lnTo>
                  <a:pt x="912442" y="241863"/>
                </a:lnTo>
                <a:cubicBezTo>
                  <a:pt x="913071" y="241063"/>
                  <a:pt x="914014" y="240596"/>
                  <a:pt x="915043" y="240539"/>
                </a:cubicBezTo>
                <a:lnTo>
                  <a:pt x="915376" y="200049"/>
                </a:lnTo>
                <a:cubicBezTo>
                  <a:pt x="915367" y="200049"/>
                  <a:pt x="915367" y="200049"/>
                  <a:pt x="915357" y="200039"/>
                </a:cubicBezTo>
                <a:close/>
                <a:moveTo>
                  <a:pt x="916557" y="199953"/>
                </a:moveTo>
                <a:cubicBezTo>
                  <a:pt x="916319" y="200020"/>
                  <a:pt x="916081" y="200058"/>
                  <a:pt x="915833" y="200058"/>
                </a:cubicBezTo>
                <a:lnTo>
                  <a:pt x="915500" y="240558"/>
                </a:lnTo>
                <a:cubicBezTo>
                  <a:pt x="915690" y="240568"/>
                  <a:pt x="915862" y="240530"/>
                  <a:pt x="916052" y="240568"/>
                </a:cubicBezTo>
                <a:cubicBezTo>
                  <a:pt x="917624" y="240930"/>
                  <a:pt x="918643" y="242282"/>
                  <a:pt x="918757" y="243816"/>
                </a:cubicBezTo>
                <a:lnTo>
                  <a:pt x="935255" y="244359"/>
                </a:lnTo>
                <a:close/>
                <a:moveTo>
                  <a:pt x="912576" y="198382"/>
                </a:moveTo>
                <a:lnTo>
                  <a:pt x="871028" y="217565"/>
                </a:lnTo>
                <a:lnTo>
                  <a:pt x="906203" y="238206"/>
                </a:lnTo>
                <a:lnTo>
                  <a:pt x="914443" y="199858"/>
                </a:lnTo>
                <a:cubicBezTo>
                  <a:pt x="913652" y="199572"/>
                  <a:pt x="912985" y="199067"/>
                  <a:pt x="912576" y="198382"/>
                </a:cubicBezTo>
                <a:close/>
                <a:moveTo>
                  <a:pt x="918700" y="198248"/>
                </a:moveTo>
                <a:cubicBezTo>
                  <a:pt x="918395" y="198820"/>
                  <a:pt x="917976" y="199296"/>
                  <a:pt x="917433" y="199620"/>
                </a:cubicBezTo>
                <a:lnTo>
                  <a:pt x="936283" y="244397"/>
                </a:lnTo>
                <a:lnTo>
                  <a:pt x="1034362" y="247635"/>
                </a:lnTo>
                <a:cubicBezTo>
                  <a:pt x="1034391" y="247531"/>
                  <a:pt x="1034353" y="247416"/>
                  <a:pt x="1034372" y="247302"/>
                </a:cubicBezTo>
                <a:cubicBezTo>
                  <a:pt x="1034391" y="247226"/>
                  <a:pt x="1034448" y="247159"/>
                  <a:pt x="1034467" y="247083"/>
                </a:cubicBezTo>
                <a:close/>
                <a:moveTo>
                  <a:pt x="912204" y="197401"/>
                </a:moveTo>
                <a:lnTo>
                  <a:pt x="849844" y="205135"/>
                </a:lnTo>
                <a:lnTo>
                  <a:pt x="870209" y="217079"/>
                </a:lnTo>
                <a:lnTo>
                  <a:pt x="912299" y="197648"/>
                </a:lnTo>
                <a:cubicBezTo>
                  <a:pt x="912271" y="197572"/>
                  <a:pt x="912214" y="197486"/>
                  <a:pt x="912204" y="197401"/>
                </a:cubicBezTo>
                <a:close/>
                <a:moveTo>
                  <a:pt x="468758" y="195981"/>
                </a:moveTo>
                <a:lnTo>
                  <a:pt x="448556" y="230471"/>
                </a:lnTo>
                <a:lnTo>
                  <a:pt x="470597" y="203278"/>
                </a:lnTo>
                <a:lnTo>
                  <a:pt x="470111" y="196343"/>
                </a:lnTo>
                <a:cubicBezTo>
                  <a:pt x="469911" y="196334"/>
                  <a:pt x="469730" y="196372"/>
                  <a:pt x="469530" y="196334"/>
                </a:cubicBezTo>
                <a:cubicBezTo>
                  <a:pt x="469244" y="196258"/>
                  <a:pt x="469006" y="196096"/>
                  <a:pt x="468758" y="195981"/>
                </a:cubicBezTo>
                <a:close/>
                <a:moveTo>
                  <a:pt x="478950" y="194267"/>
                </a:moveTo>
                <a:lnTo>
                  <a:pt x="471549" y="203392"/>
                </a:lnTo>
                <a:lnTo>
                  <a:pt x="473292" y="228081"/>
                </a:lnTo>
                <a:lnTo>
                  <a:pt x="577353" y="207021"/>
                </a:lnTo>
                <a:cubicBezTo>
                  <a:pt x="577343" y="206887"/>
                  <a:pt x="577362" y="206745"/>
                  <a:pt x="577362" y="206602"/>
                </a:cubicBezTo>
                <a:close/>
                <a:moveTo>
                  <a:pt x="171112" y="194153"/>
                </a:moveTo>
                <a:lnTo>
                  <a:pt x="68413" y="301290"/>
                </a:lnTo>
                <a:cubicBezTo>
                  <a:pt x="68708" y="301652"/>
                  <a:pt x="68927" y="302061"/>
                  <a:pt x="69061" y="302509"/>
                </a:cubicBezTo>
                <a:lnTo>
                  <a:pt x="187190" y="280201"/>
                </a:lnTo>
                <a:cubicBezTo>
                  <a:pt x="187161" y="279839"/>
                  <a:pt x="187133" y="279478"/>
                  <a:pt x="187218" y="279097"/>
                </a:cubicBezTo>
                <a:cubicBezTo>
                  <a:pt x="187523" y="277782"/>
                  <a:pt x="188533" y="276877"/>
                  <a:pt x="189733" y="276515"/>
                </a:cubicBezTo>
                <a:lnTo>
                  <a:pt x="173645" y="194829"/>
                </a:lnTo>
                <a:cubicBezTo>
                  <a:pt x="173255" y="194876"/>
                  <a:pt x="172855" y="194896"/>
                  <a:pt x="172455" y="194800"/>
                </a:cubicBezTo>
                <a:cubicBezTo>
                  <a:pt x="171950" y="194676"/>
                  <a:pt x="171502" y="194448"/>
                  <a:pt x="171112" y="194153"/>
                </a:cubicBezTo>
                <a:close/>
                <a:moveTo>
                  <a:pt x="473816" y="193629"/>
                </a:moveTo>
                <a:cubicBezTo>
                  <a:pt x="473816" y="193629"/>
                  <a:pt x="473816" y="193638"/>
                  <a:pt x="473816" y="193648"/>
                </a:cubicBezTo>
                <a:cubicBezTo>
                  <a:pt x="473483" y="195057"/>
                  <a:pt x="472378" y="196058"/>
                  <a:pt x="471044" y="196334"/>
                </a:cubicBezTo>
                <a:lnTo>
                  <a:pt x="471454" y="202230"/>
                </a:lnTo>
                <a:lnTo>
                  <a:pt x="478007" y="194153"/>
                </a:lnTo>
                <a:close/>
                <a:moveTo>
                  <a:pt x="725667" y="193543"/>
                </a:moveTo>
                <a:lnTo>
                  <a:pt x="712865" y="210688"/>
                </a:lnTo>
                <a:cubicBezTo>
                  <a:pt x="713570" y="211298"/>
                  <a:pt x="713989" y="212155"/>
                  <a:pt x="714056" y="213098"/>
                </a:cubicBezTo>
                <a:lnTo>
                  <a:pt x="756042" y="215260"/>
                </a:lnTo>
                <a:cubicBezTo>
                  <a:pt x="756042" y="215203"/>
                  <a:pt x="756032" y="215146"/>
                  <a:pt x="756042" y="215088"/>
                </a:cubicBezTo>
                <a:cubicBezTo>
                  <a:pt x="756109" y="214793"/>
                  <a:pt x="756270" y="214555"/>
                  <a:pt x="756404" y="214298"/>
                </a:cubicBezTo>
                <a:close/>
                <a:moveTo>
                  <a:pt x="169892" y="192305"/>
                </a:moveTo>
                <a:lnTo>
                  <a:pt x="7034" y="219051"/>
                </a:lnTo>
                <a:cubicBezTo>
                  <a:pt x="7043" y="219356"/>
                  <a:pt x="7082" y="219670"/>
                  <a:pt x="7015" y="219975"/>
                </a:cubicBezTo>
                <a:cubicBezTo>
                  <a:pt x="6834" y="220727"/>
                  <a:pt x="6396" y="221318"/>
                  <a:pt x="5862" y="221794"/>
                </a:cubicBezTo>
                <a:lnTo>
                  <a:pt x="63851" y="300461"/>
                </a:lnTo>
                <a:cubicBezTo>
                  <a:pt x="64613" y="300004"/>
                  <a:pt x="65556" y="299813"/>
                  <a:pt x="66498" y="300033"/>
                </a:cubicBezTo>
                <a:cubicBezTo>
                  <a:pt x="67013" y="300147"/>
                  <a:pt x="67441" y="300375"/>
                  <a:pt x="67842" y="300671"/>
                </a:cubicBezTo>
                <a:lnTo>
                  <a:pt x="170550" y="193533"/>
                </a:lnTo>
                <a:cubicBezTo>
                  <a:pt x="170245" y="193162"/>
                  <a:pt x="170035" y="192762"/>
                  <a:pt x="169892" y="192305"/>
                </a:cubicBezTo>
                <a:close/>
                <a:moveTo>
                  <a:pt x="482893" y="188123"/>
                </a:moveTo>
                <a:lnTo>
                  <a:pt x="473730" y="191924"/>
                </a:lnTo>
                <a:cubicBezTo>
                  <a:pt x="473826" y="192257"/>
                  <a:pt x="473845" y="192590"/>
                  <a:pt x="473835" y="192952"/>
                </a:cubicBezTo>
                <a:lnTo>
                  <a:pt x="478502" y="193533"/>
                </a:lnTo>
                <a:close/>
                <a:moveTo>
                  <a:pt x="2134319" y="186095"/>
                </a:moveTo>
                <a:lnTo>
                  <a:pt x="2223520" y="233129"/>
                </a:lnTo>
                <a:lnTo>
                  <a:pt x="2226778" y="229186"/>
                </a:lnTo>
                <a:close/>
                <a:moveTo>
                  <a:pt x="2120536" y="181742"/>
                </a:moveTo>
                <a:cubicBezTo>
                  <a:pt x="2119850" y="182046"/>
                  <a:pt x="2119079" y="182208"/>
                  <a:pt x="2118298" y="182027"/>
                </a:cubicBezTo>
                <a:cubicBezTo>
                  <a:pt x="2118250" y="182008"/>
                  <a:pt x="2118241" y="181989"/>
                  <a:pt x="2118212" y="181989"/>
                </a:cubicBezTo>
                <a:lnTo>
                  <a:pt x="2089494" y="261047"/>
                </a:lnTo>
                <a:lnTo>
                  <a:pt x="2142844" y="274858"/>
                </a:lnTo>
                <a:lnTo>
                  <a:pt x="2171143" y="268867"/>
                </a:lnTo>
                <a:close/>
                <a:moveTo>
                  <a:pt x="2122032" y="180570"/>
                </a:moveTo>
                <a:cubicBezTo>
                  <a:pt x="2121784" y="180894"/>
                  <a:pt x="2121489" y="181170"/>
                  <a:pt x="2121165" y="181408"/>
                </a:cubicBezTo>
                <a:lnTo>
                  <a:pt x="2171876" y="268714"/>
                </a:lnTo>
                <a:lnTo>
                  <a:pt x="2198879" y="262990"/>
                </a:lnTo>
                <a:lnTo>
                  <a:pt x="2222997" y="233796"/>
                </a:lnTo>
                <a:close/>
                <a:moveTo>
                  <a:pt x="2116155" y="180541"/>
                </a:moveTo>
                <a:lnTo>
                  <a:pt x="2056728" y="212698"/>
                </a:lnTo>
                <a:lnTo>
                  <a:pt x="2069606" y="255913"/>
                </a:lnTo>
                <a:lnTo>
                  <a:pt x="2088818" y="260875"/>
                </a:lnTo>
                <a:lnTo>
                  <a:pt x="2117564" y="181694"/>
                </a:lnTo>
                <a:cubicBezTo>
                  <a:pt x="2117002" y="181418"/>
                  <a:pt x="2116507" y="181046"/>
                  <a:pt x="2116155" y="180541"/>
                </a:cubicBezTo>
                <a:close/>
                <a:moveTo>
                  <a:pt x="2274012" y="178141"/>
                </a:moveTo>
                <a:lnTo>
                  <a:pt x="2258973" y="243254"/>
                </a:lnTo>
                <a:lnTo>
                  <a:pt x="2260973" y="244187"/>
                </a:lnTo>
                <a:cubicBezTo>
                  <a:pt x="2261658" y="243083"/>
                  <a:pt x="2262906" y="242463"/>
                  <a:pt x="2264230" y="242559"/>
                </a:cubicBezTo>
                <a:close/>
                <a:moveTo>
                  <a:pt x="394959" y="177741"/>
                </a:moveTo>
                <a:cubicBezTo>
                  <a:pt x="394149" y="178360"/>
                  <a:pt x="393092" y="178674"/>
                  <a:pt x="392006" y="178427"/>
                </a:cubicBezTo>
                <a:cubicBezTo>
                  <a:pt x="391939" y="178408"/>
                  <a:pt x="391873" y="178351"/>
                  <a:pt x="391796" y="178332"/>
                </a:cubicBezTo>
                <a:lnTo>
                  <a:pt x="381690" y="200858"/>
                </a:lnTo>
                <a:lnTo>
                  <a:pt x="443298" y="231976"/>
                </a:lnTo>
                <a:cubicBezTo>
                  <a:pt x="443412" y="231805"/>
                  <a:pt x="443555" y="231681"/>
                  <a:pt x="443698" y="231538"/>
                </a:cubicBezTo>
                <a:close/>
                <a:moveTo>
                  <a:pt x="675641" y="177312"/>
                </a:moveTo>
                <a:lnTo>
                  <a:pt x="584363" y="206087"/>
                </a:lnTo>
                <a:cubicBezTo>
                  <a:pt x="584392" y="206202"/>
                  <a:pt x="584363" y="206326"/>
                  <a:pt x="584363" y="206440"/>
                </a:cubicBezTo>
                <a:lnTo>
                  <a:pt x="707055" y="212745"/>
                </a:lnTo>
                <a:cubicBezTo>
                  <a:pt x="707074" y="212679"/>
                  <a:pt x="707045" y="212603"/>
                  <a:pt x="707055" y="212536"/>
                </a:cubicBezTo>
                <a:cubicBezTo>
                  <a:pt x="707188" y="211955"/>
                  <a:pt x="707493" y="211459"/>
                  <a:pt x="707864" y="211040"/>
                </a:cubicBezTo>
                <a:close/>
                <a:moveTo>
                  <a:pt x="396178" y="176007"/>
                </a:moveTo>
                <a:cubicBezTo>
                  <a:pt x="396016" y="176531"/>
                  <a:pt x="395740" y="176969"/>
                  <a:pt x="395387" y="177350"/>
                </a:cubicBezTo>
                <a:lnTo>
                  <a:pt x="444117" y="231148"/>
                </a:lnTo>
                <a:cubicBezTo>
                  <a:pt x="444927" y="230519"/>
                  <a:pt x="445984" y="230205"/>
                  <a:pt x="447070" y="230452"/>
                </a:cubicBezTo>
                <a:cubicBezTo>
                  <a:pt x="447346" y="230519"/>
                  <a:pt x="447584" y="230681"/>
                  <a:pt x="447841" y="230805"/>
                </a:cubicBezTo>
                <a:lnTo>
                  <a:pt x="468349" y="195781"/>
                </a:lnTo>
                <a:cubicBezTo>
                  <a:pt x="467911" y="195496"/>
                  <a:pt x="467539" y="195115"/>
                  <a:pt x="467272" y="194667"/>
                </a:cubicBezTo>
                <a:cubicBezTo>
                  <a:pt x="467187" y="194543"/>
                  <a:pt x="467063" y="194457"/>
                  <a:pt x="466977" y="194324"/>
                </a:cubicBezTo>
                <a:cubicBezTo>
                  <a:pt x="466158" y="194981"/>
                  <a:pt x="465091" y="195296"/>
                  <a:pt x="463996" y="195048"/>
                </a:cubicBezTo>
                <a:cubicBezTo>
                  <a:pt x="462167" y="194629"/>
                  <a:pt x="461043" y="192867"/>
                  <a:pt x="461310" y="191047"/>
                </a:cubicBezTo>
                <a:close/>
                <a:moveTo>
                  <a:pt x="2273479" y="173874"/>
                </a:moveTo>
                <a:lnTo>
                  <a:pt x="2228093" y="228871"/>
                </a:lnTo>
                <a:lnTo>
                  <a:pt x="2258458" y="243016"/>
                </a:lnTo>
                <a:lnTo>
                  <a:pt x="2274336" y="174265"/>
                </a:lnTo>
                <a:cubicBezTo>
                  <a:pt x="2274032" y="174160"/>
                  <a:pt x="2273727" y="174026"/>
                  <a:pt x="2273479" y="173874"/>
                </a:cubicBezTo>
                <a:close/>
                <a:moveTo>
                  <a:pt x="2277927" y="173341"/>
                </a:moveTo>
                <a:cubicBezTo>
                  <a:pt x="2277213" y="174064"/>
                  <a:pt x="2276222" y="174474"/>
                  <a:pt x="2275146" y="174388"/>
                </a:cubicBezTo>
                <a:lnTo>
                  <a:pt x="2264783" y="242568"/>
                </a:lnTo>
                <a:cubicBezTo>
                  <a:pt x="2266316" y="242930"/>
                  <a:pt x="2267335" y="244207"/>
                  <a:pt x="2267497" y="245692"/>
                </a:cubicBezTo>
                <a:lnTo>
                  <a:pt x="2365605" y="244730"/>
                </a:lnTo>
                <a:cubicBezTo>
                  <a:pt x="2365614" y="244559"/>
                  <a:pt x="2365576" y="244407"/>
                  <a:pt x="2365614" y="244226"/>
                </a:cubicBezTo>
                <a:cubicBezTo>
                  <a:pt x="2365710" y="243807"/>
                  <a:pt x="2365900" y="243454"/>
                  <a:pt x="2366119" y="243121"/>
                </a:cubicBezTo>
                <a:close/>
                <a:moveTo>
                  <a:pt x="693367" y="171712"/>
                </a:moveTo>
                <a:lnTo>
                  <a:pt x="676384" y="177074"/>
                </a:lnTo>
                <a:lnTo>
                  <a:pt x="708379" y="210564"/>
                </a:lnTo>
                <a:cubicBezTo>
                  <a:pt x="709198" y="209926"/>
                  <a:pt x="710265" y="209602"/>
                  <a:pt x="711351" y="209850"/>
                </a:cubicBezTo>
                <a:cubicBezTo>
                  <a:pt x="711760" y="209945"/>
                  <a:pt x="712103" y="210136"/>
                  <a:pt x="712436" y="210345"/>
                </a:cubicBezTo>
                <a:lnTo>
                  <a:pt x="725219" y="193229"/>
                </a:lnTo>
                <a:close/>
                <a:moveTo>
                  <a:pt x="2271879" y="171474"/>
                </a:moveTo>
                <a:lnTo>
                  <a:pt x="2122594" y="178779"/>
                </a:lnTo>
                <a:cubicBezTo>
                  <a:pt x="2122575" y="178970"/>
                  <a:pt x="2122613" y="179151"/>
                  <a:pt x="2122565" y="179341"/>
                </a:cubicBezTo>
                <a:cubicBezTo>
                  <a:pt x="2122546" y="179446"/>
                  <a:pt x="2122470" y="179532"/>
                  <a:pt x="2122432" y="179627"/>
                </a:cubicBezTo>
                <a:lnTo>
                  <a:pt x="2227330" y="228509"/>
                </a:lnTo>
                <a:lnTo>
                  <a:pt x="2272879" y="173331"/>
                </a:lnTo>
                <a:cubicBezTo>
                  <a:pt x="2272374" y="172817"/>
                  <a:pt x="2272012" y="172198"/>
                  <a:pt x="2271879" y="171474"/>
                </a:cubicBezTo>
                <a:close/>
                <a:moveTo>
                  <a:pt x="2554933" y="165863"/>
                </a:moveTo>
                <a:lnTo>
                  <a:pt x="2464436" y="258351"/>
                </a:lnTo>
                <a:cubicBezTo>
                  <a:pt x="2465046" y="259113"/>
                  <a:pt x="2465351" y="260066"/>
                  <a:pt x="2465208" y="261085"/>
                </a:cubicBezTo>
                <a:lnTo>
                  <a:pt x="2614988" y="301252"/>
                </a:lnTo>
                <a:cubicBezTo>
                  <a:pt x="2615284" y="300509"/>
                  <a:pt x="2615779" y="299890"/>
                  <a:pt x="2616446" y="299499"/>
                </a:cubicBezTo>
                <a:lnTo>
                  <a:pt x="2558172" y="166425"/>
                </a:lnTo>
                <a:cubicBezTo>
                  <a:pt x="2557591" y="166616"/>
                  <a:pt x="2556972" y="166702"/>
                  <a:pt x="2556334" y="166549"/>
                </a:cubicBezTo>
                <a:cubicBezTo>
                  <a:pt x="2555819" y="166425"/>
                  <a:pt x="2555352" y="166178"/>
                  <a:pt x="2554933" y="165863"/>
                </a:cubicBezTo>
                <a:close/>
                <a:moveTo>
                  <a:pt x="298680" y="163349"/>
                </a:moveTo>
                <a:lnTo>
                  <a:pt x="193381" y="277620"/>
                </a:lnTo>
                <a:cubicBezTo>
                  <a:pt x="194086" y="278458"/>
                  <a:pt x="194448" y="279554"/>
                  <a:pt x="194200" y="280687"/>
                </a:cubicBezTo>
                <a:cubicBezTo>
                  <a:pt x="194181" y="280773"/>
                  <a:pt x="194124" y="280840"/>
                  <a:pt x="194095" y="280925"/>
                </a:cubicBezTo>
                <a:lnTo>
                  <a:pt x="317558" y="334380"/>
                </a:lnTo>
                <a:cubicBezTo>
                  <a:pt x="318035" y="333532"/>
                  <a:pt x="318825" y="332932"/>
                  <a:pt x="319768" y="332694"/>
                </a:cubicBezTo>
                <a:lnTo>
                  <a:pt x="300718" y="163949"/>
                </a:lnTo>
                <a:cubicBezTo>
                  <a:pt x="300461" y="163949"/>
                  <a:pt x="300223" y="163996"/>
                  <a:pt x="299966" y="163930"/>
                </a:cubicBezTo>
                <a:cubicBezTo>
                  <a:pt x="299480" y="163815"/>
                  <a:pt x="299061" y="163615"/>
                  <a:pt x="298680" y="163349"/>
                </a:cubicBezTo>
                <a:close/>
                <a:moveTo>
                  <a:pt x="303728" y="162434"/>
                </a:moveTo>
                <a:cubicBezTo>
                  <a:pt x="303233" y="163177"/>
                  <a:pt x="302480" y="163682"/>
                  <a:pt x="301623" y="163892"/>
                </a:cubicBezTo>
                <a:lnTo>
                  <a:pt x="320664" y="332646"/>
                </a:lnTo>
                <a:cubicBezTo>
                  <a:pt x="320911" y="332646"/>
                  <a:pt x="321149" y="332608"/>
                  <a:pt x="321407" y="332665"/>
                </a:cubicBezTo>
                <a:cubicBezTo>
                  <a:pt x="321483" y="332684"/>
                  <a:pt x="321540" y="332741"/>
                  <a:pt x="321616" y="332770"/>
                </a:cubicBezTo>
                <a:lnTo>
                  <a:pt x="380547" y="201239"/>
                </a:lnTo>
                <a:close/>
                <a:moveTo>
                  <a:pt x="297470" y="161644"/>
                </a:moveTo>
                <a:lnTo>
                  <a:pt x="176779" y="190847"/>
                </a:lnTo>
                <a:cubicBezTo>
                  <a:pt x="176836" y="191257"/>
                  <a:pt x="176846" y="191686"/>
                  <a:pt x="176750" y="192114"/>
                </a:cubicBezTo>
                <a:cubicBezTo>
                  <a:pt x="176436" y="193429"/>
                  <a:pt x="175436" y="194343"/>
                  <a:pt x="174236" y="194695"/>
                </a:cubicBezTo>
                <a:lnTo>
                  <a:pt x="190323" y="276382"/>
                </a:lnTo>
                <a:cubicBezTo>
                  <a:pt x="190714" y="276353"/>
                  <a:pt x="191105" y="276334"/>
                  <a:pt x="191514" y="276420"/>
                </a:cubicBezTo>
                <a:cubicBezTo>
                  <a:pt x="191990" y="276525"/>
                  <a:pt x="192419" y="276734"/>
                  <a:pt x="192800" y="277011"/>
                </a:cubicBezTo>
                <a:lnTo>
                  <a:pt x="298099" y="162730"/>
                </a:lnTo>
                <a:cubicBezTo>
                  <a:pt x="297823" y="162406"/>
                  <a:pt x="297613" y="162044"/>
                  <a:pt x="297470" y="161644"/>
                </a:cubicBezTo>
                <a:close/>
                <a:moveTo>
                  <a:pt x="304233" y="161310"/>
                </a:moveTo>
                <a:cubicBezTo>
                  <a:pt x="304204" y="161444"/>
                  <a:pt x="304128" y="161539"/>
                  <a:pt x="304081" y="161653"/>
                </a:cubicBezTo>
                <a:lnTo>
                  <a:pt x="380900" y="200449"/>
                </a:lnTo>
                <a:lnTo>
                  <a:pt x="390987" y="177951"/>
                </a:lnTo>
                <a:cubicBezTo>
                  <a:pt x="389863" y="177274"/>
                  <a:pt x="389234" y="176046"/>
                  <a:pt x="389329" y="174703"/>
                </a:cubicBezTo>
                <a:close/>
                <a:moveTo>
                  <a:pt x="557493" y="157158"/>
                </a:moveTo>
                <a:lnTo>
                  <a:pt x="484465" y="187466"/>
                </a:lnTo>
                <a:lnTo>
                  <a:pt x="479445" y="193648"/>
                </a:lnTo>
                <a:lnTo>
                  <a:pt x="577372" y="205925"/>
                </a:lnTo>
                <a:cubicBezTo>
                  <a:pt x="577372" y="205916"/>
                  <a:pt x="577372" y="205906"/>
                  <a:pt x="577372" y="205897"/>
                </a:cubicBezTo>
                <a:cubicBezTo>
                  <a:pt x="577601" y="204887"/>
                  <a:pt x="578248" y="204106"/>
                  <a:pt x="579077" y="203620"/>
                </a:cubicBezTo>
                <a:close/>
                <a:moveTo>
                  <a:pt x="757375" y="154671"/>
                </a:moveTo>
                <a:lnTo>
                  <a:pt x="759642" y="212402"/>
                </a:lnTo>
                <a:cubicBezTo>
                  <a:pt x="759871" y="212412"/>
                  <a:pt x="760100" y="212374"/>
                  <a:pt x="760328" y="212431"/>
                </a:cubicBezTo>
                <a:cubicBezTo>
                  <a:pt x="761681" y="212736"/>
                  <a:pt x="762643" y="213803"/>
                  <a:pt x="762957" y="215060"/>
                </a:cubicBezTo>
                <a:lnTo>
                  <a:pt x="773292" y="213774"/>
                </a:lnTo>
                <a:lnTo>
                  <a:pt x="757575" y="154681"/>
                </a:lnTo>
                <a:cubicBezTo>
                  <a:pt x="757509" y="154691"/>
                  <a:pt x="757442" y="154671"/>
                  <a:pt x="757375" y="154671"/>
                </a:cubicBezTo>
                <a:close/>
                <a:moveTo>
                  <a:pt x="2037135" y="154519"/>
                </a:moveTo>
                <a:lnTo>
                  <a:pt x="2034773" y="160768"/>
                </a:lnTo>
                <a:lnTo>
                  <a:pt x="2007265" y="236682"/>
                </a:lnTo>
                <a:cubicBezTo>
                  <a:pt x="2007846" y="236958"/>
                  <a:pt x="2008351" y="237330"/>
                  <a:pt x="2008713" y="237853"/>
                </a:cubicBezTo>
                <a:lnTo>
                  <a:pt x="2055833" y="212355"/>
                </a:lnTo>
                <a:lnTo>
                  <a:pt x="2038593" y="154567"/>
                </a:lnTo>
                <a:cubicBezTo>
                  <a:pt x="2038135" y="154653"/>
                  <a:pt x="2037659" y="154653"/>
                  <a:pt x="2037154" y="154538"/>
                </a:cubicBezTo>
                <a:cubicBezTo>
                  <a:pt x="2037145" y="154538"/>
                  <a:pt x="2037135" y="154529"/>
                  <a:pt x="2037135" y="154519"/>
                </a:cubicBezTo>
                <a:close/>
                <a:moveTo>
                  <a:pt x="755089" y="154157"/>
                </a:moveTo>
                <a:lnTo>
                  <a:pt x="726171" y="192876"/>
                </a:lnTo>
                <a:lnTo>
                  <a:pt x="756851" y="213593"/>
                </a:lnTo>
                <a:cubicBezTo>
                  <a:pt x="757442" y="212936"/>
                  <a:pt x="758233" y="212488"/>
                  <a:pt x="759128" y="212393"/>
                </a:cubicBezTo>
                <a:lnTo>
                  <a:pt x="756861" y="154662"/>
                </a:lnTo>
                <a:cubicBezTo>
                  <a:pt x="756632" y="154643"/>
                  <a:pt x="756404" y="154691"/>
                  <a:pt x="756175" y="154643"/>
                </a:cubicBezTo>
                <a:cubicBezTo>
                  <a:pt x="755775" y="154548"/>
                  <a:pt x="755423" y="154357"/>
                  <a:pt x="755089" y="154157"/>
                </a:cubicBezTo>
                <a:close/>
                <a:moveTo>
                  <a:pt x="2032049" y="153690"/>
                </a:moveTo>
                <a:lnTo>
                  <a:pt x="1891460" y="205983"/>
                </a:lnTo>
                <a:cubicBezTo>
                  <a:pt x="1891574" y="206449"/>
                  <a:pt x="1891593" y="206935"/>
                  <a:pt x="1891508" y="207421"/>
                </a:cubicBezTo>
                <a:lnTo>
                  <a:pt x="1918197" y="214908"/>
                </a:lnTo>
                <a:close/>
                <a:moveTo>
                  <a:pt x="759785" y="153347"/>
                </a:moveTo>
                <a:cubicBezTo>
                  <a:pt x="759376" y="153862"/>
                  <a:pt x="758823" y="154214"/>
                  <a:pt x="758204" y="154452"/>
                </a:cubicBezTo>
                <a:lnTo>
                  <a:pt x="773958" y="213688"/>
                </a:lnTo>
                <a:lnTo>
                  <a:pt x="847149" y="204621"/>
                </a:lnTo>
                <a:close/>
                <a:moveTo>
                  <a:pt x="2035097" y="153119"/>
                </a:moveTo>
                <a:lnTo>
                  <a:pt x="1919501" y="215260"/>
                </a:lnTo>
                <a:lnTo>
                  <a:pt x="2002512" y="238549"/>
                </a:lnTo>
                <a:cubicBezTo>
                  <a:pt x="2002998" y="237368"/>
                  <a:pt x="2004007" y="236520"/>
                  <a:pt x="2005226" y="236320"/>
                </a:cubicBezTo>
                <a:lnTo>
                  <a:pt x="2036307" y="154138"/>
                </a:lnTo>
                <a:cubicBezTo>
                  <a:pt x="2035830" y="153881"/>
                  <a:pt x="2035411" y="153548"/>
                  <a:pt x="2035097" y="153119"/>
                </a:cubicBezTo>
                <a:close/>
                <a:moveTo>
                  <a:pt x="753794" y="152652"/>
                </a:moveTo>
                <a:lnTo>
                  <a:pt x="694387" y="171388"/>
                </a:lnTo>
                <a:lnTo>
                  <a:pt x="725724" y="192562"/>
                </a:lnTo>
                <a:lnTo>
                  <a:pt x="754661" y="153814"/>
                </a:lnTo>
                <a:cubicBezTo>
                  <a:pt x="754289" y="153490"/>
                  <a:pt x="754004" y="153100"/>
                  <a:pt x="753794" y="152652"/>
                </a:cubicBezTo>
                <a:close/>
                <a:moveTo>
                  <a:pt x="760252" y="152547"/>
                </a:moveTo>
                <a:lnTo>
                  <a:pt x="848653" y="204440"/>
                </a:lnTo>
                <a:lnTo>
                  <a:pt x="912128" y="196562"/>
                </a:lnTo>
                <a:cubicBezTo>
                  <a:pt x="912128" y="196372"/>
                  <a:pt x="912109" y="196191"/>
                  <a:pt x="912138" y="196010"/>
                </a:cubicBezTo>
                <a:close/>
                <a:moveTo>
                  <a:pt x="2041155" y="152452"/>
                </a:moveTo>
                <a:cubicBezTo>
                  <a:pt x="2040783" y="153300"/>
                  <a:pt x="2040145" y="153938"/>
                  <a:pt x="2039326" y="154281"/>
                </a:cubicBezTo>
                <a:lnTo>
                  <a:pt x="2056528" y="211984"/>
                </a:lnTo>
                <a:lnTo>
                  <a:pt x="2115840" y="179875"/>
                </a:lnTo>
                <a:cubicBezTo>
                  <a:pt x="2115574" y="179217"/>
                  <a:pt x="2115431" y="178484"/>
                  <a:pt x="2115593" y="177732"/>
                </a:cubicBezTo>
                <a:cubicBezTo>
                  <a:pt x="2115602" y="177713"/>
                  <a:pt x="2115621" y="177694"/>
                  <a:pt x="2115621" y="177674"/>
                </a:cubicBezTo>
                <a:close/>
                <a:moveTo>
                  <a:pt x="467406" y="146737"/>
                </a:moveTo>
                <a:lnTo>
                  <a:pt x="396235" y="174074"/>
                </a:lnTo>
                <a:cubicBezTo>
                  <a:pt x="396349" y="174522"/>
                  <a:pt x="396368" y="174988"/>
                  <a:pt x="396302" y="175465"/>
                </a:cubicBezTo>
                <a:lnTo>
                  <a:pt x="461424" y="190514"/>
                </a:lnTo>
                <a:cubicBezTo>
                  <a:pt x="461996" y="188752"/>
                  <a:pt x="463777" y="187666"/>
                  <a:pt x="465596" y="188095"/>
                </a:cubicBezTo>
                <a:cubicBezTo>
                  <a:pt x="466568" y="188323"/>
                  <a:pt x="467349" y="188923"/>
                  <a:pt x="467834" y="189714"/>
                </a:cubicBezTo>
                <a:cubicBezTo>
                  <a:pt x="468301" y="189342"/>
                  <a:pt x="468815" y="189057"/>
                  <a:pt x="469406" y="188952"/>
                </a:cubicBezTo>
                <a:close/>
                <a:moveTo>
                  <a:pt x="2631609" y="144270"/>
                </a:moveTo>
                <a:cubicBezTo>
                  <a:pt x="2630990" y="144880"/>
                  <a:pt x="2630209" y="145242"/>
                  <a:pt x="2629314" y="145289"/>
                </a:cubicBezTo>
                <a:lnTo>
                  <a:pt x="2618903" y="299080"/>
                </a:lnTo>
                <a:cubicBezTo>
                  <a:pt x="2618951" y="299090"/>
                  <a:pt x="2618999" y="299071"/>
                  <a:pt x="2619046" y="299080"/>
                </a:cubicBezTo>
                <a:cubicBezTo>
                  <a:pt x="2620084" y="299318"/>
                  <a:pt x="2620885" y="300004"/>
                  <a:pt x="2621351" y="300890"/>
                </a:cubicBezTo>
                <a:lnTo>
                  <a:pt x="2759226" y="246426"/>
                </a:lnTo>
                <a:cubicBezTo>
                  <a:pt x="2759073" y="245873"/>
                  <a:pt x="2759016" y="245302"/>
                  <a:pt x="2759149" y="244711"/>
                </a:cubicBezTo>
                <a:cubicBezTo>
                  <a:pt x="2759245" y="244340"/>
                  <a:pt x="2759416" y="244035"/>
                  <a:pt x="2759607" y="243721"/>
                </a:cubicBezTo>
                <a:close/>
                <a:moveTo>
                  <a:pt x="2625866" y="143032"/>
                </a:moveTo>
                <a:lnTo>
                  <a:pt x="2560620" y="162320"/>
                </a:lnTo>
                <a:cubicBezTo>
                  <a:pt x="2560734" y="162825"/>
                  <a:pt x="2560763" y="163339"/>
                  <a:pt x="2560639" y="163873"/>
                </a:cubicBezTo>
                <a:cubicBezTo>
                  <a:pt x="2560410" y="164873"/>
                  <a:pt x="2559762" y="165654"/>
                  <a:pt x="2558943" y="166130"/>
                </a:cubicBezTo>
                <a:lnTo>
                  <a:pt x="2617217" y="299204"/>
                </a:lnTo>
                <a:cubicBezTo>
                  <a:pt x="2617493" y="299118"/>
                  <a:pt x="2617770" y="299071"/>
                  <a:pt x="2618055" y="299061"/>
                </a:cubicBezTo>
                <a:lnTo>
                  <a:pt x="2628485" y="145270"/>
                </a:lnTo>
                <a:cubicBezTo>
                  <a:pt x="2628428" y="145270"/>
                  <a:pt x="2628390" y="145280"/>
                  <a:pt x="2628333" y="145270"/>
                </a:cubicBezTo>
                <a:cubicBezTo>
                  <a:pt x="2627133" y="144985"/>
                  <a:pt x="2626257" y="144108"/>
                  <a:pt x="2625866" y="143032"/>
                </a:cubicBezTo>
                <a:close/>
                <a:moveTo>
                  <a:pt x="630531" y="130078"/>
                </a:moveTo>
                <a:cubicBezTo>
                  <a:pt x="629712" y="130707"/>
                  <a:pt x="628655" y="131030"/>
                  <a:pt x="627559" y="130783"/>
                </a:cubicBezTo>
                <a:cubicBezTo>
                  <a:pt x="627292" y="130707"/>
                  <a:pt x="627073" y="130564"/>
                  <a:pt x="626835" y="130440"/>
                </a:cubicBezTo>
                <a:lnTo>
                  <a:pt x="582944" y="203820"/>
                </a:lnTo>
                <a:cubicBezTo>
                  <a:pt x="583439" y="204173"/>
                  <a:pt x="583792" y="204678"/>
                  <a:pt x="584039" y="205221"/>
                </a:cubicBezTo>
                <a:lnTo>
                  <a:pt x="674927" y="176550"/>
                </a:lnTo>
                <a:close/>
                <a:moveTo>
                  <a:pt x="631093" y="129640"/>
                </a:moveTo>
                <a:lnTo>
                  <a:pt x="675679" y="176312"/>
                </a:lnTo>
                <a:lnTo>
                  <a:pt x="692396" y="171045"/>
                </a:lnTo>
                <a:close/>
                <a:moveTo>
                  <a:pt x="625273" y="129040"/>
                </a:moveTo>
                <a:lnTo>
                  <a:pt x="558074" y="156919"/>
                </a:lnTo>
                <a:lnTo>
                  <a:pt x="579667" y="203411"/>
                </a:lnTo>
                <a:cubicBezTo>
                  <a:pt x="580296" y="203182"/>
                  <a:pt x="580963" y="203058"/>
                  <a:pt x="581658" y="203220"/>
                </a:cubicBezTo>
                <a:cubicBezTo>
                  <a:pt x="581934" y="203297"/>
                  <a:pt x="582153" y="203439"/>
                  <a:pt x="582392" y="203573"/>
                </a:cubicBezTo>
                <a:lnTo>
                  <a:pt x="626273" y="130183"/>
                </a:lnTo>
                <a:cubicBezTo>
                  <a:pt x="625854" y="129878"/>
                  <a:pt x="625530" y="129487"/>
                  <a:pt x="625273" y="129040"/>
                </a:cubicBezTo>
                <a:close/>
                <a:moveTo>
                  <a:pt x="631769" y="128297"/>
                </a:moveTo>
                <a:cubicBezTo>
                  <a:pt x="631693" y="128506"/>
                  <a:pt x="631588" y="128697"/>
                  <a:pt x="631493" y="128897"/>
                </a:cubicBezTo>
                <a:lnTo>
                  <a:pt x="693415" y="170731"/>
                </a:lnTo>
                <a:lnTo>
                  <a:pt x="753470" y="151785"/>
                </a:lnTo>
                <a:cubicBezTo>
                  <a:pt x="753413" y="151490"/>
                  <a:pt x="753470" y="151195"/>
                  <a:pt x="753489" y="150890"/>
                </a:cubicBezTo>
                <a:close/>
                <a:moveTo>
                  <a:pt x="533119" y="126173"/>
                </a:moveTo>
                <a:lnTo>
                  <a:pt x="472978" y="190495"/>
                </a:lnTo>
                <a:cubicBezTo>
                  <a:pt x="473016" y="190552"/>
                  <a:pt x="473045" y="190600"/>
                  <a:pt x="473083" y="190666"/>
                </a:cubicBezTo>
                <a:cubicBezTo>
                  <a:pt x="473197" y="190800"/>
                  <a:pt x="473321" y="190924"/>
                  <a:pt x="473416" y="191095"/>
                </a:cubicBezTo>
                <a:lnTo>
                  <a:pt x="484075" y="186675"/>
                </a:lnTo>
                <a:close/>
                <a:moveTo>
                  <a:pt x="537986" y="121458"/>
                </a:moveTo>
                <a:lnTo>
                  <a:pt x="485637" y="186018"/>
                </a:lnTo>
                <a:lnTo>
                  <a:pt x="557131" y="156357"/>
                </a:lnTo>
                <a:lnTo>
                  <a:pt x="541063" y="121782"/>
                </a:lnTo>
                <a:cubicBezTo>
                  <a:pt x="540434" y="122001"/>
                  <a:pt x="539767" y="122115"/>
                  <a:pt x="539072" y="121953"/>
                </a:cubicBezTo>
                <a:cubicBezTo>
                  <a:pt x="538662" y="121858"/>
                  <a:pt x="538310" y="121667"/>
                  <a:pt x="537986" y="121458"/>
                </a:cubicBezTo>
                <a:close/>
                <a:moveTo>
                  <a:pt x="536757" y="120124"/>
                </a:moveTo>
                <a:lnTo>
                  <a:pt x="468292" y="146423"/>
                </a:lnTo>
                <a:lnTo>
                  <a:pt x="470301" y="188971"/>
                </a:lnTo>
                <a:cubicBezTo>
                  <a:pt x="470473" y="188990"/>
                  <a:pt x="470644" y="188952"/>
                  <a:pt x="470825" y="188990"/>
                </a:cubicBezTo>
                <a:cubicBezTo>
                  <a:pt x="471521" y="189142"/>
                  <a:pt x="472083" y="189542"/>
                  <a:pt x="472540" y="190028"/>
                </a:cubicBezTo>
                <a:lnTo>
                  <a:pt x="537253" y="120801"/>
                </a:lnTo>
                <a:cubicBezTo>
                  <a:pt x="537062" y="120601"/>
                  <a:pt x="536881" y="120381"/>
                  <a:pt x="536757" y="120124"/>
                </a:cubicBezTo>
                <a:close/>
                <a:moveTo>
                  <a:pt x="543349" y="119124"/>
                </a:moveTo>
                <a:cubicBezTo>
                  <a:pt x="543349" y="119181"/>
                  <a:pt x="543358" y="119229"/>
                  <a:pt x="543349" y="119286"/>
                </a:cubicBezTo>
                <a:cubicBezTo>
                  <a:pt x="543110" y="120286"/>
                  <a:pt x="542463" y="121077"/>
                  <a:pt x="541634" y="121563"/>
                </a:cubicBezTo>
                <a:lnTo>
                  <a:pt x="557703" y="156129"/>
                </a:lnTo>
                <a:lnTo>
                  <a:pt x="624959" y="128221"/>
                </a:lnTo>
                <a:cubicBezTo>
                  <a:pt x="624873" y="127906"/>
                  <a:pt x="624844" y="127573"/>
                  <a:pt x="624844" y="127239"/>
                </a:cubicBezTo>
                <a:close/>
                <a:moveTo>
                  <a:pt x="2425517" y="101322"/>
                </a:moveTo>
                <a:lnTo>
                  <a:pt x="2370758" y="241921"/>
                </a:lnTo>
                <a:cubicBezTo>
                  <a:pt x="2371987" y="242587"/>
                  <a:pt x="2372710" y="243883"/>
                  <a:pt x="2372596" y="245292"/>
                </a:cubicBezTo>
                <a:lnTo>
                  <a:pt x="2458283" y="259685"/>
                </a:lnTo>
                <a:cubicBezTo>
                  <a:pt x="2458588" y="258494"/>
                  <a:pt x="2459483" y="257656"/>
                  <a:pt x="2460569" y="257275"/>
                </a:cubicBezTo>
                <a:lnTo>
                  <a:pt x="2426727" y="101389"/>
                </a:lnTo>
                <a:cubicBezTo>
                  <a:pt x="2426355" y="101427"/>
                  <a:pt x="2425984" y="101446"/>
                  <a:pt x="2425603" y="101360"/>
                </a:cubicBezTo>
                <a:cubicBezTo>
                  <a:pt x="2425574" y="101351"/>
                  <a:pt x="2425546" y="101332"/>
                  <a:pt x="2425517" y="101322"/>
                </a:cubicBezTo>
                <a:close/>
                <a:moveTo>
                  <a:pt x="2423403" y="99817"/>
                </a:moveTo>
                <a:lnTo>
                  <a:pt x="2278718" y="169788"/>
                </a:lnTo>
                <a:cubicBezTo>
                  <a:pt x="2278937" y="170388"/>
                  <a:pt x="2279032" y="171035"/>
                  <a:pt x="2278880" y="171712"/>
                </a:cubicBezTo>
                <a:cubicBezTo>
                  <a:pt x="2278784" y="172121"/>
                  <a:pt x="2278584" y="172474"/>
                  <a:pt x="2278375" y="172817"/>
                </a:cubicBezTo>
                <a:lnTo>
                  <a:pt x="2366567" y="242587"/>
                </a:lnTo>
                <a:cubicBezTo>
                  <a:pt x="2367415" y="241730"/>
                  <a:pt x="2368624" y="241263"/>
                  <a:pt x="2369891" y="241549"/>
                </a:cubicBezTo>
                <a:cubicBezTo>
                  <a:pt x="2369929" y="241549"/>
                  <a:pt x="2369948" y="241587"/>
                  <a:pt x="2369986" y="241587"/>
                </a:cubicBezTo>
                <a:lnTo>
                  <a:pt x="2424746" y="100979"/>
                </a:lnTo>
                <a:cubicBezTo>
                  <a:pt x="2424212" y="100684"/>
                  <a:pt x="2423727" y="100312"/>
                  <a:pt x="2423403" y="99817"/>
                </a:cubicBezTo>
                <a:close/>
                <a:moveTo>
                  <a:pt x="2429365" y="99808"/>
                </a:moveTo>
                <a:cubicBezTo>
                  <a:pt x="2428937" y="100474"/>
                  <a:pt x="2428289" y="100931"/>
                  <a:pt x="2427555" y="101198"/>
                </a:cubicBezTo>
                <a:lnTo>
                  <a:pt x="2461398" y="257075"/>
                </a:lnTo>
                <a:cubicBezTo>
                  <a:pt x="2461769" y="257037"/>
                  <a:pt x="2462141" y="257018"/>
                  <a:pt x="2462531" y="257103"/>
                </a:cubicBezTo>
                <a:cubicBezTo>
                  <a:pt x="2463055" y="257218"/>
                  <a:pt x="2463522" y="257475"/>
                  <a:pt x="2463922" y="257799"/>
                </a:cubicBezTo>
                <a:lnTo>
                  <a:pt x="2554428" y="165292"/>
                </a:lnTo>
                <a:cubicBezTo>
                  <a:pt x="2553762" y="164463"/>
                  <a:pt x="2553419" y="163387"/>
                  <a:pt x="2553647" y="162263"/>
                </a:cubicBezTo>
                <a:cubicBezTo>
                  <a:pt x="2553685" y="162120"/>
                  <a:pt x="2553781" y="162006"/>
                  <a:pt x="2553828" y="161872"/>
                </a:cubicBezTo>
                <a:close/>
                <a:moveTo>
                  <a:pt x="2145130" y="92769"/>
                </a:moveTo>
                <a:cubicBezTo>
                  <a:pt x="2144330" y="93788"/>
                  <a:pt x="2143044" y="94312"/>
                  <a:pt x="2141710" y="94083"/>
                </a:cubicBezTo>
                <a:lnTo>
                  <a:pt x="2120269" y="175236"/>
                </a:lnTo>
                <a:cubicBezTo>
                  <a:pt x="2121517" y="175684"/>
                  <a:pt x="2122413" y="176712"/>
                  <a:pt x="2122613" y="177951"/>
                </a:cubicBezTo>
                <a:lnTo>
                  <a:pt x="2271908" y="170655"/>
                </a:lnTo>
                <a:cubicBezTo>
                  <a:pt x="2271917" y="170464"/>
                  <a:pt x="2271869" y="170283"/>
                  <a:pt x="2271917" y="170093"/>
                </a:cubicBezTo>
                <a:cubicBezTo>
                  <a:pt x="2271974" y="169854"/>
                  <a:pt x="2272108" y="169664"/>
                  <a:pt x="2272212" y="169454"/>
                </a:cubicBezTo>
                <a:close/>
                <a:moveTo>
                  <a:pt x="2139453" y="92664"/>
                </a:moveTo>
                <a:lnTo>
                  <a:pt x="2041174" y="149595"/>
                </a:lnTo>
                <a:cubicBezTo>
                  <a:pt x="2041479" y="150290"/>
                  <a:pt x="2041641" y="151062"/>
                  <a:pt x="2041450" y="151852"/>
                </a:cubicBezTo>
                <a:cubicBezTo>
                  <a:pt x="2041450" y="151871"/>
                  <a:pt x="2041431" y="151900"/>
                  <a:pt x="2041431" y="151909"/>
                </a:cubicBezTo>
                <a:lnTo>
                  <a:pt x="2115888" y="177141"/>
                </a:lnTo>
                <a:cubicBezTo>
                  <a:pt x="2116536" y="175655"/>
                  <a:pt x="2118069" y="174760"/>
                  <a:pt x="2119698" y="175046"/>
                </a:cubicBezTo>
                <a:lnTo>
                  <a:pt x="2141139" y="93893"/>
                </a:lnTo>
                <a:cubicBezTo>
                  <a:pt x="2140443" y="93654"/>
                  <a:pt x="2139862" y="93235"/>
                  <a:pt x="2139453" y="92664"/>
                </a:cubicBezTo>
                <a:close/>
                <a:moveTo>
                  <a:pt x="308500" y="84901"/>
                </a:moveTo>
                <a:cubicBezTo>
                  <a:pt x="307900" y="85349"/>
                  <a:pt x="307176" y="85587"/>
                  <a:pt x="306424" y="85587"/>
                </a:cubicBezTo>
                <a:lnTo>
                  <a:pt x="301318" y="156967"/>
                </a:lnTo>
                <a:cubicBezTo>
                  <a:pt x="301404" y="156976"/>
                  <a:pt x="301499" y="156948"/>
                  <a:pt x="301585" y="156976"/>
                </a:cubicBezTo>
                <a:cubicBezTo>
                  <a:pt x="303319" y="157367"/>
                  <a:pt x="304395" y="158986"/>
                  <a:pt x="304281" y="160701"/>
                </a:cubicBezTo>
                <a:lnTo>
                  <a:pt x="389367" y="174093"/>
                </a:lnTo>
                <a:cubicBezTo>
                  <a:pt x="389510" y="173521"/>
                  <a:pt x="389806" y="173045"/>
                  <a:pt x="390168" y="172626"/>
                </a:cubicBezTo>
                <a:close/>
                <a:moveTo>
                  <a:pt x="303966" y="84644"/>
                </a:moveTo>
                <a:lnTo>
                  <a:pt x="176284" y="189409"/>
                </a:lnTo>
                <a:cubicBezTo>
                  <a:pt x="176417" y="189619"/>
                  <a:pt x="176474" y="189885"/>
                  <a:pt x="176560" y="190124"/>
                </a:cubicBezTo>
                <a:lnTo>
                  <a:pt x="297261" y="160929"/>
                </a:lnTo>
                <a:cubicBezTo>
                  <a:pt x="297204" y="160520"/>
                  <a:pt x="297184" y="160091"/>
                  <a:pt x="297289" y="159663"/>
                </a:cubicBezTo>
                <a:cubicBezTo>
                  <a:pt x="297661" y="158024"/>
                  <a:pt x="299128" y="156976"/>
                  <a:pt x="300737" y="156957"/>
                </a:cubicBezTo>
                <a:lnTo>
                  <a:pt x="305843" y="85577"/>
                </a:lnTo>
                <a:cubicBezTo>
                  <a:pt x="305747" y="85568"/>
                  <a:pt x="305662" y="85587"/>
                  <a:pt x="305567" y="85568"/>
                </a:cubicBezTo>
                <a:cubicBezTo>
                  <a:pt x="304928" y="85415"/>
                  <a:pt x="304404" y="85063"/>
                  <a:pt x="303966" y="84644"/>
                </a:cubicBezTo>
                <a:close/>
                <a:moveTo>
                  <a:pt x="460776" y="22169"/>
                </a:moveTo>
                <a:lnTo>
                  <a:pt x="394625" y="171921"/>
                </a:lnTo>
                <a:cubicBezTo>
                  <a:pt x="395197" y="172255"/>
                  <a:pt x="395635" y="172721"/>
                  <a:pt x="395940" y="173293"/>
                </a:cubicBezTo>
                <a:lnTo>
                  <a:pt x="467368" y="145861"/>
                </a:lnTo>
                <a:lnTo>
                  <a:pt x="461519" y="22283"/>
                </a:lnTo>
                <a:cubicBezTo>
                  <a:pt x="461348" y="22274"/>
                  <a:pt x="461176" y="22312"/>
                  <a:pt x="460995" y="22274"/>
                </a:cubicBezTo>
                <a:cubicBezTo>
                  <a:pt x="460919" y="22264"/>
                  <a:pt x="460862" y="22198"/>
                  <a:pt x="460776" y="22169"/>
                </a:cubicBezTo>
                <a:close/>
                <a:moveTo>
                  <a:pt x="463710" y="21817"/>
                </a:moveTo>
                <a:cubicBezTo>
                  <a:pt x="463310" y="22064"/>
                  <a:pt x="462881" y="22236"/>
                  <a:pt x="462415" y="22322"/>
                </a:cubicBezTo>
                <a:lnTo>
                  <a:pt x="468244" y="145537"/>
                </a:lnTo>
                <a:lnTo>
                  <a:pt x="536453" y="119343"/>
                </a:lnTo>
                <a:cubicBezTo>
                  <a:pt x="536319" y="118800"/>
                  <a:pt x="536262" y="118248"/>
                  <a:pt x="536395" y="117667"/>
                </a:cubicBezTo>
                <a:cubicBezTo>
                  <a:pt x="536548" y="116972"/>
                  <a:pt x="536948" y="116419"/>
                  <a:pt x="537434" y="115952"/>
                </a:cubicBezTo>
                <a:close/>
                <a:moveTo>
                  <a:pt x="458709" y="20531"/>
                </a:moveTo>
                <a:lnTo>
                  <a:pt x="309777" y="81167"/>
                </a:lnTo>
                <a:cubicBezTo>
                  <a:pt x="309919" y="81719"/>
                  <a:pt x="309996" y="82301"/>
                  <a:pt x="309853" y="82891"/>
                </a:cubicBezTo>
                <a:cubicBezTo>
                  <a:pt x="309710" y="83482"/>
                  <a:pt x="309405" y="83986"/>
                  <a:pt x="309024" y="84406"/>
                </a:cubicBezTo>
                <a:lnTo>
                  <a:pt x="390691" y="172131"/>
                </a:lnTo>
                <a:cubicBezTo>
                  <a:pt x="391511" y="171512"/>
                  <a:pt x="392549" y="171216"/>
                  <a:pt x="393625" y="171464"/>
                </a:cubicBezTo>
                <a:cubicBezTo>
                  <a:pt x="393701" y="171483"/>
                  <a:pt x="393758" y="171540"/>
                  <a:pt x="393835" y="171559"/>
                </a:cubicBezTo>
                <a:lnTo>
                  <a:pt x="459986" y="21817"/>
                </a:lnTo>
                <a:cubicBezTo>
                  <a:pt x="459452" y="21493"/>
                  <a:pt x="459005" y="21064"/>
                  <a:pt x="458709" y="20531"/>
                </a:cubicBezTo>
                <a:close/>
                <a:moveTo>
                  <a:pt x="649895" y="6653"/>
                </a:moveTo>
                <a:cubicBezTo>
                  <a:pt x="649324" y="6967"/>
                  <a:pt x="648667" y="7082"/>
                  <a:pt x="647990" y="7053"/>
                </a:cubicBezTo>
                <a:lnTo>
                  <a:pt x="629274" y="123849"/>
                </a:lnTo>
                <a:cubicBezTo>
                  <a:pt x="630950" y="124296"/>
                  <a:pt x="631979" y="125868"/>
                  <a:pt x="631855" y="127554"/>
                </a:cubicBezTo>
                <a:lnTo>
                  <a:pt x="753594" y="150157"/>
                </a:lnTo>
                <a:cubicBezTo>
                  <a:pt x="753775" y="149547"/>
                  <a:pt x="754118" y="149042"/>
                  <a:pt x="754546" y="148614"/>
                </a:cubicBezTo>
                <a:close/>
                <a:moveTo>
                  <a:pt x="646066" y="6434"/>
                </a:moveTo>
                <a:lnTo>
                  <a:pt x="542577" y="116229"/>
                </a:lnTo>
                <a:cubicBezTo>
                  <a:pt x="543110" y="116876"/>
                  <a:pt x="543387" y="117657"/>
                  <a:pt x="543377" y="118524"/>
                </a:cubicBezTo>
                <a:lnTo>
                  <a:pt x="624873" y="126639"/>
                </a:lnTo>
                <a:cubicBezTo>
                  <a:pt x="624883" y="126592"/>
                  <a:pt x="624864" y="126535"/>
                  <a:pt x="624873" y="126487"/>
                </a:cubicBezTo>
                <a:cubicBezTo>
                  <a:pt x="625273" y="124772"/>
                  <a:pt x="626845" y="123706"/>
                  <a:pt x="628550" y="123791"/>
                </a:cubicBezTo>
                <a:lnTo>
                  <a:pt x="647266" y="6996"/>
                </a:lnTo>
                <a:cubicBezTo>
                  <a:pt x="646828" y="6872"/>
                  <a:pt x="646419" y="6691"/>
                  <a:pt x="646066" y="6434"/>
                </a:cubicBezTo>
                <a:close/>
                <a:moveTo>
                  <a:pt x="644704" y="4310"/>
                </a:moveTo>
                <a:lnTo>
                  <a:pt x="465291" y="18978"/>
                </a:lnTo>
                <a:cubicBezTo>
                  <a:pt x="465282" y="19188"/>
                  <a:pt x="465320" y="19397"/>
                  <a:pt x="465272" y="19597"/>
                </a:cubicBezTo>
                <a:cubicBezTo>
                  <a:pt x="465120" y="20302"/>
                  <a:pt x="464720" y="20855"/>
                  <a:pt x="464234" y="21321"/>
                </a:cubicBezTo>
                <a:lnTo>
                  <a:pt x="537967" y="115457"/>
                </a:lnTo>
                <a:cubicBezTo>
                  <a:pt x="538738" y="114971"/>
                  <a:pt x="539710" y="114771"/>
                  <a:pt x="540672" y="115000"/>
                </a:cubicBezTo>
                <a:cubicBezTo>
                  <a:pt x="541177" y="115105"/>
                  <a:pt x="541615" y="115324"/>
                  <a:pt x="541996" y="115609"/>
                </a:cubicBezTo>
                <a:lnTo>
                  <a:pt x="645485" y="5805"/>
                </a:lnTo>
                <a:cubicBezTo>
                  <a:pt x="645123" y="5367"/>
                  <a:pt x="644847" y="4881"/>
                  <a:pt x="644704" y="4310"/>
                </a:cubicBezTo>
                <a:close/>
                <a:moveTo>
                  <a:pt x="649028" y="90"/>
                </a:moveTo>
                <a:cubicBezTo>
                  <a:pt x="650953" y="538"/>
                  <a:pt x="652153" y="2452"/>
                  <a:pt x="651705" y="4376"/>
                </a:cubicBezTo>
                <a:cubicBezTo>
                  <a:pt x="651543" y="5081"/>
                  <a:pt x="651134" y="5643"/>
                  <a:pt x="650657" y="6101"/>
                </a:cubicBezTo>
                <a:lnTo>
                  <a:pt x="755299" y="148071"/>
                </a:lnTo>
                <a:cubicBezTo>
                  <a:pt x="756042" y="147661"/>
                  <a:pt x="756918" y="147490"/>
                  <a:pt x="757813" y="147690"/>
                </a:cubicBezTo>
                <a:cubicBezTo>
                  <a:pt x="759652" y="148109"/>
                  <a:pt x="760785" y="149880"/>
                  <a:pt x="760500" y="151709"/>
                </a:cubicBezTo>
                <a:lnTo>
                  <a:pt x="912433" y="195181"/>
                </a:lnTo>
                <a:cubicBezTo>
                  <a:pt x="913100" y="193619"/>
                  <a:pt x="914747" y="192667"/>
                  <a:pt x="916462" y="193067"/>
                </a:cubicBezTo>
                <a:cubicBezTo>
                  <a:pt x="918386" y="193524"/>
                  <a:pt x="919577" y="195438"/>
                  <a:pt x="919138" y="197353"/>
                </a:cubicBezTo>
                <a:cubicBezTo>
                  <a:pt x="919119" y="197429"/>
                  <a:pt x="919053" y="197496"/>
                  <a:pt x="919034" y="197572"/>
                </a:cubicBezTo>
                <a:lnTo>
                  <a:pt x="1034801" y="246407"/>
                </a:lnTo>
                <a:cubicBezTo>
                  <a:pt x="1035553" y="245045"/>
                  <a:pt x="1037086" y="244254"/>
                  <a:pt x="1038677" y="244616"/>
                </a:cubicBezTo>
                <a:cubicBezTo>
                  <a:pt x="1039715" y="244864"/>
                  <a:pt x="1040515" y="245559"/>
                  <a:pt x="1040992" y="246435"/>
                </a:cubicBezTo>
                <a:lnTo>
                  <a:pt x="1134537" y="207088"/>
                </a:lnTo>
                <a:cubicBezTo>
                  <a:pt x="1134346" y="206507"/>
                  <a:pt x="1134251" y="205887"/>
                  <a:pt x="1134403" y="205240"/>
                </a:cubicBezTo>
                <a:cubicBezTo>
                  <a:pt x="1134842" y="203325"/>
                  <a:pt x="1136766" y="202125"/>
                  <a:pt x="1138690" y="202563"/>
                </a:cubicBezTo>
                <a:cubicBezTo>
                  <a:pt x="1140614" y="203011"/>
                  <a:pt x="1141814" y="204935"/>
                  <a:pt x="1141366" y="206849"/>
                </a:cubicBezTo>
                <a:cubicBezTo>
                  <a:pt x="1141357" y="206887"/>
                  <a:pt x="1141328" y="206916"/>
                  <a:pt x="1141319" y="206954"/>
                </a:cubicBezTo>
                <a:lnTo>
                  <a:pt x="1271354" y="257380"/>
                </a:lnTo>
                <a:cubicBezTo>
                  <a:pt x="1272097" y="255979"/>
                  <a:pt x="1273659" y="255160"/>
                  <a:pt x="1275269" y="255532"/>
                </a:cubicBezTo>
                <a:cubicBezTo>
                  <a:pt x="1276612" y="255846"/>
                  <a:pt x="1277564" y="256884"/>
                  <a:pt x="1277888" y="258141"/>
                </a:cubicBezTo>
                <a:lnTo>
                  <a:pt x="1403637" y="240206"/>
                </a:lnTo>
                <a:cubicBezTo>
                  <a:pt x="1403618" y="239892"/>
                  <a:pt x="1403580" y="239587"/>
                  <a:pt x="1403656" y="239273"/>
                </a:cubicBezTo>
                <a:cubicBezTo>
                  <a:pt x="1404094" y="237358"/>
                  <a:pt x="1406018" y="236158"/>
                  <a:pt x="1407942" y="236605"/>
                </a:cubicBezTo>
                <a:cubicBezTo>
                  <a:pt x="1409857" y="237053"/>
                  <a:pt x="1411067" y="238968"/>
                  <a:pt x="1410619" y="240882"/>
                </a:cubicBezTo>
                <a:cubicBezTo>
                  <a:pt x="1410552" y="241149"/>
                  <a:pt x="1410409" y="241368"/>
                  <a:pt x="1410295" y="241606"/>
                </a:cubicBezTo>
                <a:lnTo>
                  <a:pt x="1491343" y="290165"/>
                </a:lnTo>
                <a:cubicBezTo>
                  <a:pt x="1492163" y="289050"/>
                  <a:pt x="1493601" y="288450"/>
                  <a:pt x="1495039" y="288783"/>
                </a:cubicBezTo>
                <a:cubicBezTo>
                  <a:pt x="1496525" y="289126"/>
                  <a:pt x="1497554" y="290346"/>
                  <a:pt x="1497754" y="291765"/>
                </a:cubicBezTo>
                <a:lnTo>
                  <a:pt x="1563637" y="290835"/>
                </a:lnTo>
                <a:lnTo>
                  <a:pt x="1696331" y="240035"/>
                </a:lnTo>
                <a:cubicBezTo>
                  <a:pt x="1696188" y="239492"/>
                  <a:pt x="1696150" y="238939"/>
                  <a:pt x="1696283" y="238368"/>
                </a:cubicBezTo>
                <a:cubicBezTo>
                  <a:pt x="1696721" y="236453"/>
                  <a:pt x="1698645" y="235253"/>
                  <a:pt x="1700560" y="235691"/>
                </a:cubicBezTo>
                <a:cubicBezTo>
                  <a:pt x="1702055" y="236034"/>
                  <a:pt x="1703093" y="237272"/>
                  <a:pt x="1703275" y="238720"/>
                </a:cubicBezTo>
                <a:lnTo>
                  <a:pt x="1850655" y="238387"/>
                </a:lnTo>
                <a:lnTo>
                  <a:pt x="1885088" y="208840"/>
                </a:lnTo>
                <a:cubicBezTo>
                  <a:pt x="1884535" y="208050"/>
                  <a:pt x="1884297" y="207040"/>
                  <a:pt x="1884535" y="206030"/>
                </a:cubicBezTo>
                <a:cubicBezTo>
                  <a:pt x="1884973" y="204106"/>
                  <a:pt x="1886897" y="202906"/>
                  <a:pt x="1888812" y="203344"/>
                </a:cubicBezTo>
                <a:cubicBezTo>
                  <a:pt x="1889879" y="203592"/>
                  <a:pt x="1890688" y="204316"/>
                  <a:pt x="1891155" y="205211"/>
                </a:cubicBezTo>
                <a:lnTo>
                  <a:pt x="2034516" y="151890"/>
                </a:lnTo>
                <a:cubicBezTo>
                  <a:pt x="2034383" y="151366"/>
                  <a:pt x="2034335" y="150814"/>
                  <a:pt x="2034468" y="150261"/>
                </a:cubicBezTo>
                <a:cubicBezTo>
                  <a:pt x="2034916" y="148328"/>
                  <a:pt x="2036830" y="147128"/>
                  <a:pt x="2038754" y="147575"/>
                </a:cubicBezTo>
                <a:cubicBezTo>
                  <a:pt x="2039621" y="147775"/>
                  <a:pt x="2040317" y="148309"/>
                  <a:pt x="2040812" y="148976"/>
                </a:cubicBezTo>
                <a:lnTo>
                  <a:pt x="2139100" y="92035"/>
                </a:lnTo>
                <a:cubicBezTo>
                  <a:pt x="2138786" y="91349"/>
                  <a:pt x="2138634" y="90568"/>
                  <a:pt x="2138824" y="89778"/>
                </a:cubicBezTo>
                <a:cubicBezTo>
                  <a:pt x="2139272" y="87863"/>
                  <a:pt x="2141186" y="86663"/>
                  <a:pt x="2143101" y="87101"/>
                </a:cubicBezTo>
                <a:cubicBezTo>
                  <a:pt x="2145035" y="87558"/>
                  <a:pt x="2146225" y="89473"/>
                  <a:pt x="2145777" y="91397"/>
                </a:cubicBezTo>
                <a:cubicBezTo>
                  <a:pt x="2145730" y="91626"/>
                  <a:pt x="2145596" y="91816"/>
                  <a:pt x="2145501" y="92026"/>
                </a:cubicBezTo>
                <a:lnTo>
                  <a:pt x="2272574" y="168711"/>
                </a:lnTo>
                <a:cubicBezTo>
                  <a:pt x="2273403" y="167654"/>
                  <a:pt x="2274803" y="167092"/>
                  <a:pt x="2276203" y="167406"/>
                </a:cubicBezTo>
                <a:cubicBezTo>
                  <a:pt x="2277137" y="167626"/>
                  <a:pt x="2277899" y="168197"/>
                  <a:pt x="2278385" y="168969"/>
                </a:cubicBezTo>
                <a:lnTo>
                  <a:pt x="2423060" y="98998"/>
                </a:lnTo>
                <a:cubicBezTo>
                  <a:pt x="2422850" y="98398"/>
                  <a:pt x="2422736" y="97750"/>
                  <a:pt x="2422898" y="97074"/>
                </a:cubicBezTo>
                <a:cubicBezTo>
                  <a:pt x="2423345" y="95159"/>
                  <a:pt x="2425260" y="93959"/>
                  <a:pt x="2427175" y="94397"/>
                </a:cubicBezTo>
                <a:cubicBezTo>
                  <a:pt x="2429099" y="94845"/>
                  <a:pt x="2430308" y="96760"/>
                  <a:pt x="2429851" y="98684"/>
                </a:cubicBezTo>
                <a:cubicBezTo>
                  <a:pt x="2429822" y="98836"/>
                  <a:pt x="2429727" y="98950"/>
                  <a:pt x="2429670" y="99084"/>
                </a:cubicBezTo>
                <a:lnTo>
                  <a:pt x="2554143" y="161149"/>
                </a:lnTo>
                <a:cubicBezTo>
                  <a:pt x="2554933" y="159910"/>
                  <a:pt x="2556410" y="159244"/>
                  <a:pt x="2557915" y="159586"/>
                </a:cubicBezTo>
                <a:cubicBezTo>
                  <a:pt x="2559115" y="159863"/>
                  <a:pt x="2559972" y="160749"/>
                  <a:pt x="2560391" y="161815"/>
                </a:cubicBezTo>
                <a:lnTo>
                  <a:pt x="2625628" y="142527"/>
                </a:lnTo>
                <a:cubicBezTo>
                  <a:pt x="2625523" y="142022"/>
                  <a:pt x="2625485" y="141508"/>
                  <a:pt x="2625618" y="140975"/>
                </a:cubicBezTo>
                <a:cubicBezTo>
                  <a:pt x="2626066" y="139060"/>
                  <a:pt x="2627981" y="137860"/>
                  <a:pt x="2629905" y="138298"/>
                </a:cubicBezTo>
                <a:cubicBezTo>
                  <a:pt x="2631829" y="138736"/>
                  <a:pt x="2633029" y="140660"/>
                  <a:pt x="2632572" y="142575"/>
                </a:cubicBezTo>
                <a:cubicBezTo>
                  <a:pt x="2632486" y="142956"/>
                  <a:pt x="2632314" y="143270"/>
                  <a:pt x="2632124" y="143584"/>
                </a:cubicBezTo>
                <a:lnTo>
                  <a:pt x="2760121" y="243035"/>
                </a:lnTo>
                <a:cubicBezTo>
                  <a:pt x="2760969" y="242197"/>
                  <a:pt x="2762169" y="241740"/>
                  <a:pt x="2763407" y="242025"/>
                </a:cubicBezTo>
                <a:cubicBezTo>
                  <a:pt x="2765198" y="242444"/>
                  <a:pt x="2766303" y="244149"/>
                  <a:pt x="2766093" y="245940"/>
                </a:cubicBezTo>
                <a:lnTo>
                  <a:pt x="2922027" y="284735"/>
                </a:lnTo>
                <a:cubicBezTo>
                  <a:pt x="2922665" y="283107"/>
                  <a:pt x="2924351" y="282116"/>
                  <a:pt x="2926103" y="282526"/>
                </a:cubicBezTo>
                <a:cubicBezTo>
                  <a:pt x="2927161" y="282773"/>
                  <a:pt x="2927961" y="283478"/>
                  <a:pt x="2928428" y="284374"/>
                </a:cubicBezTo>
                <a:lnTo>
                  <a:pt x="3059463" y="234101"/>
                </a:lnTo>
                <a:cubicBezTo>
                  <a:pt x="3059320" y="233558"/>
                  <a:pt x="3059253" y="233005"/>
                  <a:pt x="3059396" y="232415"/>
                </a:cubicBezTo>
                <a:cubicBezTo>
                  <a:pt x="3059844" y="230491"/>
                  <a:pt x="3061759" y="229290"/>
                  <a:pt x="3063683" y="229729"/>
                </a:cubicBezTo>
                <a:cubicBezTo>
                  <a:pt x="3065597" y="230186"/>
                  <a:pt x="3066797" y="232100"/>
                  <a:pt x="3066350" y="234024"/>
                </a:cubicBezTo>
                <a:cubicBezTo>
                  <a:pt x="3066273" y="234367"/>
                  <a:pt x="3066102" y="234662"/>
                  <a:pt x="3065940" y="234958"/>
                </a:cubicBezTo>
                <a:lnTo>
                  <a:pt x="3177611" y="316254"/>
                </a:lnTo>
                <a:cubicBezTo>
                  <a:pt x="3178440" y="315339"/>
                  <a:pt x="3179707" y="314854"/>
                  <a:pt x="3181002" y="315149"/>
                </a:cubicBezTo>
                <a:cubicBezTo>
                  <a:pt x="3182917" y="315597"/>
                  <a:pt x="3184126" y="317511"/>
                  <a:pt x="3183679" y="319435"/>
                </a:cubicBezTo>
                <a:cubicBezTo>
                  <a:pt x="3183517" y="320178"/>
                  <a:pt x="3183069" y="320769"/>
                  <a:pt x="3182535" y="321245"/>
                </a:cubicBezTo>
                <a:lnTo>
                  <a:pt x="3240524" y="399921"/>
                </a:lnTo>
                <a:cubicBezTo>
                  <a:pt x="3241295" y="399464"/>
                  <a:pt x="3242219" y="399283"/>
                  <a:pt x="3243172" y="399502"/>
                </a:cubicBezTo>
                <a:cubicBezTo>
                  <a:pt x="3245096" y="399940"/>
                  <a:pt x="3246296" y="401845"/>
                  <a:pt x="3245839" y="403769"/>
                </a:cubicBezTo>
                <a:cubicBezTo>
                  <a:pt x="3245401" y="405693"/>
                  <a:pt x="3243486" y="406894"/>
                  <a:pt x="3241562" y="406455"/>
                </a:cubicBezTo>
                <a:cubicBezTo>
                  <a:pt x="3240267" y="406151"/>
                  <a:pt x="3239343" y="405151"/>
                  <a:pt x="3238990" y="403969"/>
                </a:cubicBezTo>
                <a:lnTo>
                  <a:pt x="3076132" y="430716"/>
                </a:lnTo>
                <a:cubicBezTo>
                  <a:pt x="3076141" y="431039"/>
                  <a:pt x="3076179" y="431335"/>
                  <a:pt x="3076113" y="431649"/>
                </a:cubicBezTo>
                <a:cubicBezTo>
                  <a:pt x="3075656" y="433573"/>
                  <a:pt x="3073741" y="434773"/>
                  <a:pt x="3071817" y="434326"/>
                </a:cubicBezTo>
                <a:cubicBezTo>
                  <a:pt x="3071179" y="434164"/>
                  <a:pt x="3070655" y="433821"/>
                  <a:pt x="3070217" y="433392"/>
                </a:cubicBezTo>
                <a:lnTo>
                  <a:pt x="2942525" y="538148"/>
                </a:lnTo>
                <a:cubicBezTo>
                  <a:pt x="2943020" y="538929"/>
                  <a:pt x="2943220" y="539891"/>
                  <a:pt x="2942991" y="540863"/>
                </a:cubicBezTo>
                <a:cubicBezTo>
                  <a:pt x="2942544" y="542777"/>
                  <a:pt x="2940629" y="543987"/>
                  <a:pt x="2938705" y="543539"/>
                </a:cubicBezTo>
                <a:cubicBezTo>
                  <a:pt x="2937686" y="543292"/>
                  <a:pt x="2936896" y="542634"/>
                  <a:pt x="2936419" y="541787"/>
                </a:cubicBezTo>
                <a:lnTo>
                  <a:pt x="2787477" y="602423"/>
                </a:lnTo>
                <a:cubicBezTo>
                  <a:pt x="2787639" y="602975"/>
                  <a:pt x="2787705" y="603547"/>
                  <a:pt x="2787562" y="604147"/>
                </a:cubicBezTo>
                <a:cubicBezTo>
                  <a:pt x="2787115" y="606071"/>
                  <a:pt x="2785200" y="607271"/>
                  <a:pt x="2783276" y="606823"/>
                </a:cubicBezTo>
                <a:cubicBezTo>
                  <a:pt x="2781895" y="606509"/>
                  <a:pt x="2780904" y="605395"/>
                  <a:pt x="2780619" y="604099"/>
                </a:cubicBezTo>
                <a:lnTo>
                  <a:pt x="2601206" y="618758"/>
                </a:lnTo>
                <a:cubicBezTo>
                  <a:pt x="2601187" y="618958"/>
                  <a:pt x="2601234" y="619168"/>
                  <a:pt x="2601187" y="619368"/>
                </a:cubicBezTo>
                <a:cubicBezTo>
                  <a:pt x="2600739" y="621292"/>
                  <a:pt x="2598825" y="622492"/>
                  <a:pt x="2596901" y="622054"/>
                </a:cubicBezTo>
                <a:cubicBezTo>
                  <a:pt x="2594977" y="621606"/>
                  <a:pt x="2593786" y="619682"/>
                  <a:pt x="2594214" y="617758"/>
                </a:cubicBezTo>
                <a:cubicBezTo>
                  <a:pt x="2594376" y="617063"/>
                  <a:pt x="2594786" y="616491"/>
                  <a:pt x="2595272" y="616034"/>
                </a:cubicBezTo>
                <a:lnTo>
                  <a:pt x="2490620" y="474064"/>
                </a:lnTo>
                <a:cubicBezTo>
                  <a:pt x="2489887" y="474473"/>
                  <a:pt x="2488992" y="474645"/>
                  <a:pt x="2488106" y="474445"/>
                </a:cubicBezTo>
                <a:cubicBezTo>
                  <a:pt x="2486267" y="474016"/>
                  <a:pt x="2485144" y="472245"/>
                  <a:pt x="2485420" y="470416"/>
                </a:cubicBezTo>
                <a:lnTo>
                  <a:pt x="2333496" y="426944"/>
                </a:lnTo>
                <a:cubicBezTo>
                  <a:pt x="2332829" y="428506"/>
                  <a:pt x="2331172" y="429468"/>
                  <a:pt x="2329458" y="429058"/>
                </a:cubicBezTo>
                <a:cubicBezTo>
                  <a:pt x="2327534" y="428620"/>
                  <a:pt x="2326333" y="426687"/>
                  <a:pt x="2326791" y="424782"/>
                </a:cubicBezTo>
                <a:cubicBezTo>
                  <a:pt x="2326800" y="424696"/>
                  <a:pt x="2326857" y="424648"/>
                  <a:pt x="2326886" y="424572"/>
                </a:cubicBezTo>
                <a:lnTo>
                  <a:pt x="2211119" y="375728"/>
                </a:lnTo>
                <a:cubicBezTo>
                  <a:pt x="2210367" y="377090"/>
                  <a:pt x="2208823" y="377880"/>
                  <a:pt x="2207242" y="377518"/>
                </a:cubicBezTo>
                <a:cubicBezTo>
                  <a:pt x="2206204" y="377290"/>
                  <a:pt x="2205404" y="376595"/>
                  <a:pt x="2204937" y="375709"/>
                </a:cubicBezTo>
                <a:lnTo>
                  <a:pt x="2111392" y="415056"/>
                </a:lnTo>
                <a:cubicBezTo>
                  <a:pt x="2111573" y="415638"/>
                  <a:pt x="2111668" y="416266"/>
                  <a:pt x="2111516" y="416904"/>
                </a:cubicBezTo>
                <a:cubicBezTo>
                  <a:pt x="2111078" y="418828"/>
                  <a:pt x="2109154" y="420029"/>
                  <a:pt x="2107230" y="419590"/>
                </a:cubicBezTo>
                <a:cubicBezTo>
                  <a:pt x="2105315" y="419143"/>
                  <a:pt x="2104106" y="417219"/>
                  <a:pt x="2104553" y="415295"/>
                </a:cubicBezTo>
                <a:cubicBezTo>
                  <a:pt x="2104572" y="415257"/>
                  <a:pt x="2104591" y="415247"/>
                  <a:pt x="2104601" y="415199"/>
                </a:cubicBezTo>
                <a:lnTo>
                  <a:pt x="1974575" y="364764"/>
                </a:lnTo>
                <a:cubicBezTo>
                  <a:pt x="1973832" y="366165"/>
                  <a:pt x="1972279" y="366984"/>
                  <a:pt x="1970670" y="366603"/>
                </a:cubicBezTo>
                <a:cubicBezTo>
                  <a:pt x="1969327" y="366308"/>
                  <a:pt x="1968365" y="365250"/>
                  <a:pt x="1968050" y="364003"/>
                </a:cubicBezTo>
                <a:lnTo>
                  <a:pt x="1842301" y="381938"/>
                </a:lnTo>
                <a:cubicBezTo>
                  <a:pt x="1842311" y="382252"/>
                  <a:pt x="1842349" y="382557"/>
                  <a:pt x="1842273" y="382871"/>
                </a:cubicBezTo>
                <a:cubicBezTo>
                  <a:pt x="1841835" y="384786"/>
                  <a:pt x="1839920" y="385986"/>
                  <a:pt x="1837996" y="385548"/>
                </a:cubicBezTo>
                <a:cubicBezTo>
                  <a:pt x="1836082" y="385100"/>
                  <a:pt x="1834872" y="383176"/>
                  <a:pt x="1835320" y="381262"/>
                </a:cubicBezTo>
                <a:cubicBezTo>
                  <a:pt x="1835377" y="380995"/>
                  <a:pt x="1835529" y="380786"/>
                  <a:pt x="1835643" y="380547"/>
                </a:cubicBezTo>
                <a:lnTo>
                  <a:pt x="1754595" y="331979"/>
                </a:lnTo>
                <a:cubicBezTo>
                  <a:pt x="1753776" y="333103"/>
                  <a:pt x="1752338" y="333694"/>
                  <a:pt x="1750900" y="333361"/>
                </a:cubicBezTo>
                <a:cubicBezTo>
                  <a:pt x="1749423" y="333018"/>
                  <a:pt x="1748394" y="331798"/>
                  <a:pt x="1748194" y="330379"/>
                </a:cubicBezTo>
                <a:lnTo>
                  <a:pt x="1682423" y="331311"/>
                </a:lnTo>
                <a:lnTo>
                  <a:pt x="1549655" y="382148"/>
                </a:lnTo>
                <a:cubicBezTo>
                  <a:pt x="1549789" y="382681"/>
                  <a:pt x="1549836" y="383233"/>
                  <a:pt x="1549703" y="383814"/>
                </a:cubicBezTo>
                <a:cubicBezTo>
                  <a:pt x="1549255" y="385729"/>
                  <a:pt x="1547341" y="386920"/>
                  <a:pt x="1545417" y="386481"/>
                </a:cubicBezTo>
                <a:cubicBezTo>
                  <a:pt x="1543921" y="386138"/>
                  <a:pt x="1542893" y="384891"/>
                  <a:pt x="1542702" y="383452"/>
                </a:cubicBezTo>
                <a:lnTo>
                  <a:pt x="1395331" y="383795"/>
                </a:lnTo>
                <a:lnTo>
                  <a:pt x="1360889" y="413342"/>
                </a:lnTo>
                <a:cubicBezTo>
                  <a:pt x="1361441" y="414123"/>
                  <a:pt x="1361689" y="415142"/>
                  <a:pt x="1361451" y="416152"/>
                </a:cubicBezTo>
                <a:cubicBezTo>
                  <a:pt x="1361003" y="418076"/>
                  <a:pt x="1359079" y="419276"/>
                  <a:pt x="1357165" y="418828"/>
                </a:cubicBezTo>
                <a:cubicBezTo>
                  <a:pt x="1356098" y="418581"/>
                  <a:pt x="1355298" y="417876"/>
                  <a:pt x="1354831" y="416971"/>
                </a:cubicBezTo>
                <a:lnTo>
                  <a:pt x="1211470" y="470292"/>
                </a:lnTo>
                <a:cubicBezTo>
                  <a:pt x="1211594" y="470816"/>
                  <a:pt x="1211651" y="471359"/>
                  <a:pt x="1211518" y="471911"/>
                </a:cubicBezTo>
                <a:cubicBezTo>
                  <a:pt x="1211070" y="473845"/>
                  <a:pt x="1209146" y="475035"/>
                  <a:pt x="1207222" y="474597"/>
                </a:cubicBezTo>
                <a:cubicBezTo>
                  <a:pt x="1206346" y="474397"/>
                  <a:pt x="1205650" y="473873"/>
                  <a:pt x="1205165" y="473197"/>
                </a:cubicBezTo>
                <a:lnTo>
                  <a:pt x="1106876" y="530128"/>
                </a:lnTo>
                <a:cubicBezTo>
                  <a:pt x="1107181" y="530823"/>
                  <a:pt x="1107333" y="531595"/>
                  <a:pt x="1107152" y="532385"/>
                </a:cubicBezTo>
                <a:cubicBezTo>
                  <a:pt x="1106705" y="534309"/>
                  <a:pt x="1104790" y="535510"/>
                  <a:pt x="1102866" y="535071"/>
                </a:cubicBezTo>
                <a:cubicBezTo>
                  <a:pt x="1100952" y="534624"/>
                  <a:pt x="1099752" y="532700"/>
                  <a:pt x="1100190" y="530776"/>
                </a:cubicBezTo>
                <a:cubicBezTo>
                  <a:pt x="1100247" y="530538"/>
                  <a:pt x="1100380" y="530347"/>
                  <a:pt x="1100485" y="530147"/>
                </a:cubicBezTo>
                <a:lnTo>
                  <a:pt x="973393" y="453452"/>
                </a:lnTo>
                <a:cubicBezTo>
                  <a:pt x="972564" y="454518"/>
                  <a:pt x="971183" y="455080"/>
                  <a:pt x="969783" y="454766"/>
                </a:cubicBezTo>
                <a:cubicBezTo>
                  <a:pt x="968849" y="454547"/>
                  <a:pt x="968078" y="453966"/>
                  <a:pt x="967602" y="453204"/>
                </a:cubicBezTo>
                <a:lnTo>
                  <a:pt x="822917" y="523175"/>
                </a:lnTo>
                <a:cubicBezTo>
                  <a:pt x="823126" y="523784"/>
                  <a:pt x="823241" y="524422"/>
                  <a:pt x="823079" y="525099"/>
                </a:cubicBezTo>
                <a:cubicBezTo>
                  <a:pt x="822641" y="527023"/>
                  <a:pt x="820717" y="528223"/>
                  <a:pt x="818793" y="527785"/>
                </a:cubicBezTo>
                <a:cubicBezTo>
                  <a:pt x="816869" y="527337"/>
                  <a:pt x="815668" y="525413"/>
                  <a:pt x="816116" y="523489"/>
                </a:cubicBezTo>
                <a:cubicBezTo>
                  <a:pt x="816145" y="523346"/>
                  <a:pt x="816240" y="523241"/>
                  <a:pt x="816297" y="523098"/>
                </a:cubicBezTo>
                <a:lnTo>
                  <a:pt x="691824" y="461034"/>
                </a:lnTo>
                <a:cubicBezTo>
                  <a:pt x="691034" y="462262"/>
                  <a:pt x="689557" y="462939"/>
                  <a:pt x="688052" y="462596"/>
                </a:cubicBezTo>
                <a:cubicBezTo>
                  <a:pt x="686843" y="462310"/>
                  <a:pt x="685985" y="461424"/>
                  <a:pt x="685576" y="460357"/>
                </a:cubicBezTo>
                <a:lnTo>
                  <a:pt x="620339" y="479636"/>
                </a:lnTo>
                <a:cubicBezTo>
                  <a:pt x="620444" y="480141"/>
                  <a:pt x="620463" y="480655"/>
                  <a:pt x="620349" y="481198"/>
                </a:cubicBezTo>
                <a:cubicBezTo>
                  <a:pt x="619901" y="483112"/>
                  <a:pt x="617986" y="484303"/>
                  <a:pt x="616062" y="483865"/>
                </a:cubicBezTo>
                <a:cubicBezTo>
                  <a:pt x="614138" y="483427"/>
                  <a:pt x="612938" y="481493"/>
                  <a:pt x="613386" y="479588"/>
                </a:cubicBezTo>
                <a:cubicBezTo>
                  <a:pt x="613472" y="479207"/>
                  <a:pt x="613653" y="478893"/>
                  <a:pt x="613843" y="478579"/>
                </a:cubicBezTo>
                <a:lnTo>
                  <a:pt x="485846" y="379147"/>
                </a:lnTo>
                <a:cubicBezTo>
                  <a:pt x="484998" y="379976"/>
                  <a:pt x="483798" y="380424"/>
                  <a:pt x="482560" y="380138"/>
                </a:cubicBezTo>
                <a:cubicBezTo>
                  <a:pt x="480769" y="379728"/>
                  <a:pt x="479664" y="378023"/>
                  <a:pt x="479874" y="376233"/>
                </a:cubicBezTo>
                <a:lnTo>
                  <a:pt x="323940" y="337428"/>
                </a:lnTo>
                <a:cubicBezTo>
                  <a:pt x="323312" y="339056"/>
                  <a:pt x="321616" y="340047"/>
                  <a:pt x="319864" y="339637"/>
                </a:cubicBezTo>
                <a:cubicBezTo>
                  <a:pt x="318797" y="339399"/>
                  <a:pt x="317997" y="338694"/>
                  <a:pt x="317530" y="337799"/>
                </a:cubicBezTo>
                <a:lnTo>
                  <a:pt x="186504" y="388072"/>
                </a:lnTo>
                <a:cubicBezTo>
                  <a:pt x="186647" y="388615"/>
                  <a:pt x="186694" y="389167"/>
                  <a:pt x="186561" y="389748"/>
                </a:cubicBezTo>
                <a:cubicBezTo>
                  <a:pt x="186123" y="391682"/>
                  <a:pt x="184199" y="392873"/>
                  <a:pt x="182275" y="392434"/>
                </a:cubicBezTo>
                <a:cubicBezTo>
                  <a:pt x="180351" y="391996"/>
                  <a:pt x="179151" y="390063"/>
                  <a:pt x="179598" y="388148"/>
                </a:cubicBezTo>
                <a:cubicBezTo>
                  <a:pt x="179675" y="387805"/>
                  <a:pt x="179856" y="387510"/>
                  <a:pt x="180017" y="387215"/>
                </a:cubicBezTo>
                <a:lnTo>
                  <a:pt x="68337" y="305909"/>
                </a:lnTo>
                <a:cubicBezTo>
                  <a:pt x="67508" y="306824"/>
                  <a:pt x="66241" y="307310"/>
                  <a:pt x="64946" y="307014"/>
                </a:cubicBezTo>
                <a:cubicBezTo>
                  <a:pt x="63022" y="306576"/>
                  <a:pt x="61822" y="304652"/>
                  <a:pt x="62269" y="302728"/>
                </a:cubicBezTo>
                <a:cubicBezTo>
                  <a:pt x="62431" y="301985"/>
                  <a:pt x="62879" y="301394"/>
                  <a:pt x="63412" y="300918"/>
                </a:cubicBezTo>
                <a:lnTo>
                  <a:pt x="5434" y="222251"/>
                </a:lnTo>
                <a:cubicBezTo>
                  <a:pt x="4653" y="222699"/>
                  <a:pt x="3719" y="222889"/>
                  <a:pt x="2776" y="222670"/>
                </a:cubicBezTo>
                <a:cubicBezTo>
                  <a:pt x="852" y="222232"/>
                  <a:pt x="-348" y="220308"/>
                  <a:pt x="90" y="218394"/>
                </a:cubicBezTo>
                <a:cubicBezTo>
                  <a:pt x="538" y="216470"/>
                  <a:pt x="2462" y="215270"/>
                  <a:pt x="4386" y="215708"/>
                </a:cubicBezTo>
                <a:cubicBezTo>
                  <a:pt x="5681" y="216003"/>
                  <a:pt x="6586" y="216994"/>
                  <a:pt x="6948" y="218184"/>
                </a:cubicBezTo>
                <a:lnTo>
                  <a:pt x="169797" y="191447"/>
                </a:lnTo>
                <a:cubicBezTo>
                  <a:pt x="169788" y="191133"/>
                  <a:pt x="169750" y="190828"/>
                  <a:pt x="169826" y="190514"/>
                </a:cubicBezTo>
                <a:cubicBezTo>
                  <a:pt x="170273" y="188590"/>
                  <a:pt x="172188" y="187390"/>
                  <a:pt x="174112" y="187837"/>
                </a:cubicBezTo>
                <a:cubicBezTo>
                  <a:pt x="174750" y="187990"/>
                  <a:pt x="175274" y="188333"/>
                  <a:pt x="175722" y="188761"/>
                </a:cubicBezTo>
                <a:lnTo>
                  <a:pt x="303404" y="83996"/>
                </a:lnTo>
                <a:cubicBezTo>
                  <a:pt x="302909" y="83224"/>
                  <a:pt x="302718" y="82262"/>
                  <a:pt x="302938" y="81291"/>
                </a:cubicBezTo>
                <a:cubicBezTo>
                  <a:pt x="303385" y="79367"/>
                  <a:pt x="305300" y="78167"/>
                  <a:pt x="307224" y="78614"/>
                </a:cubicBezTo>
                <a:cubicBezTo>
                  <a:pt x="308243" y="78852"/>
                  <a:pt x="309034" y="79510"/>
                  <a:pt x="309510" y="80367"/>
                </a:cubicBezTo>
                <a:lnTo>
                  <a:pt x="458443" y="19731"/>
                </a:lnTo>
                <a:cubicBezTo>
                  <a:pt x="458300" y="19188"/>
                  <a:pt x="458233" y="18607"/>
                  <a:pt x="458367" y="18007"/>
                </a:cubicBezTo>
                <a:cubicBezTo>
                  <a:pt x="458805" y="16083"/>
                  <a:pt x="460729" y="14883"/>
                  <a:pt x="462653" y="15330"/>
                </a:cubicBezTo>
                <a:cubicBezTo>
                  <a:pt x="464043" y="15645"/>
                  <a:pt x="465025" y="16749"/>
                  <a:pt x="465320" y="18054"/>
                </a:cubicBezTo>
                <a:lnTo>
                  <a:pt x="644733" y="3386"/>
                </a:lnTo>
                <a:cubicBezTo>
                  <a:pt x="644742" y="3186"/>
                  <a:pt x="644695" y="2976"/>
                  <a:pt x="644742" y="2776"/>
                </a:cubicBezTo>
                <a:cubicBezTo>
                  <a:pt x="645190" y="852"/>
                  <a:pt x="647104" y="-348"/>
                  <a:pt x="649028" y="90"/>
                </a:cubicBezTo>
                <a:close/>
              </a:path>
            </a:pathLst>
          </a:custGeom>
          <a:solidFill>
            <a:schemeClr val="bg1">
              <a:lumMod val="85000"/>
              <a:alpha val="80000"/>
            </a:schemeClr>
          </a:solidFill>
          <a:ln w="9525" cap="flat">
            <a:noFill/>
            <a:prstDash val="solid"/>
            <a:miter/>
          </a:ln>
        </p:spPr>
        <p:txBody>
          <a:bodyPr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</a:endParaRPr>
          </a:p>
        </p:txBody>
      </p:sp>
      <p:grpSp>
        <p:nvGrpSpPr>
          <p:cNvPr id="4" name="Group 7">
            <a:extLst>
              <a:ext uri="{FF2B5EF4-FFF2-40B4-BE49-F238E27FC236}">
                <a16:creationId xmlns:a16="http://schemas.microsoft.com/office/drawing/2014/main" id="{B9048A60-D3DB-8BC0-9EDC-69474D2E917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549275" y="679450"/>
            <a:ext cx="1054100" cy="1046163"/>
            <a:chOff x="461616" y="645681"/>
            <a:chExt cx="1238235" cy="1227500"/>
          </a:xfrm>
        </p:grpSpPr>
        <p:grpSp>
          <p:nvGrpSpPr>
            <p:cNvPr id="5" name="Group 8">
              <a:extLst>
                <a:ext uri="{FF2B5EF4-FFF2-40B4-BE49-F238E27FC236}">
                  <a16:creationId xmlns:a16="http://schemas.microsoft.com/office/drawing/2014/main" id="{F69F7B1B-4786-D744-8530-03CCD0B34D97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243" name="Freeform 888">
                <a:extLst>
                  <a:ext uri="{FF2B5EF4-FFF2-40B4-BE49-F238E27FC236}">
                    <a16:creationId xmlns:a16="http://schemas.microsoft.com/office/drawing/2014/main" id="{EC8D9672-385F-1B9B-E8FB-9D1F28FAE83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4" name="Freeform 889">
                <a:extLst>
                  <a:ext uri="{FF2B5EF4-FFF2-40B4-BE49-F238E27FC236}">
                    <a16:creationId xmlns:a16="http://schemas.microsoft.com/office/drawing/2014/main" id="{EE307C26-93BC-A2DC-6B78-96E755CF824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5" name="Freeform 890">
                <a:extLst>
                  <a:ext uri="{FF2B5EF4-FFF2-40B4-BE49-F238E27FC236}">
                    <a16:creationId xmlns:a16="http://schemas.microsoft.com/office/drawing/2014/main" id="{A7781584-50B4-F4FC-792C-F7D8BEE6E40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6" name="Freeform 891">
                <a:extLst>
                  <a:ext uri="{FF2B5EF4-FFF2-40B4-BE49-F238E27FC236}">
                    <a16:creationId xmlns:a16="http://schemas.microsoft.com/office/drawing/2014/main" id="{195636E0-1512-FC22-EEE1-6362D32EC20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7" name="Freeform 892">
                <a:extLst>
                  <a:ext uri="{FF2B5EF4-FFF2-40B4-BE49-F238E27FC236}">
                    <a16:creationId xmlns:a16="http://schemas.microsoft.com/office/drawing/2014/main" id="{3D17EFC4-D050-A3EC-3EF7-67DD8059C7E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8" name="Freeform 893">
                <a:extLst>
                  <a:ext uri="{FF2B5EF4-FFF2-40B4-BE49-F238E27FC236}">
                    <a16:creationId xmlns:a16="http://schemas.microsoft.com/office/drawing/2014/main" id="{977491E7-DB8E-81B5-8DFA-E31BCCE9FD9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9" name="Freeform 894">
                <a:extLst>
                  <a:ext uri="{FF2B5EF4-FFF2-40B4-BE49-F238E27FC236}">
                    <a16:creationId xmlns:a16="http://schemas.microsoft.com/office/drawing/2014/main" id="{5B247CAE-B78C-35F8-9DCF-C929C986214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0" name="Freeform 895">
                <a:extLst>
                  <a:ext uri="{FF2B5EF4-FFF2-40B4-BE49-F238E27FC236}">
                    <a16:creationId xmlns:a16="http://schemas.microsoft.com/office/drawing/2014/main" id="{B308500D-D96A-E340-44B0-94F77C5C160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1" name="Freeform 896">
                <a:extLst>
                  <a:ext uri="{FF2B5EF4-FFF2-40B4-BE49-F238E27FC236}">
                    <a16:creationId xmlns:a16="http://schemas.microsoft.com/office/drawing/2014/main" id="{DBB6DB43-5F5A-E5C2-4E9E-19EFFA5C1B6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2" name="Freeform 897">
                <a:extLst>
                  <a:ext uri="{FF2B5EF4-FFF2-40B4-BE49-F238E27FC236}">
                    <a16:creationId xmlns:a16="http://schemas.microsoft.com/office/drawing/2014/main" id="{AD83DD82-9259-8089-2D34-DE4C04B355C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3" name="Freeform 898">
                <a:extLst>
                  <a:ext uri="{FF2B5EF4-FFF2-40B4-BE49-F238E27FC236}">
                    <a16:creationId xmlns:a16="http://schemas.microsoft.com/office/drawing/2014/main" id="{5439151F-B196-4E22-987B-538DFB32536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4" name="Freeform 899">
                <a:extLst>
                  <a:ext uri="{FF2B5EF4-FFF2-40B4-BE49-F238E27FC236}">
                    <a16:creationId xmlns:a16="http://schemas.microsoft.com/office/drawing/2014/main" id="{C1B0AD1C-4597-B5E3-7B30-504A6B1D1C2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5" name="Freeform 900">
                <a:extLst>
                  <a:ext uri="{FF2B5EF4-FFF2-40B4-BE49-F238E27FC236}">
                    <a16:creationId xmlns:a16="http://schemas.microsoft.com/office/drawing/2014/main" id="{AFCF8C07-66DC-ED65-CB6C-CD73A62850C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6" name="Freeform 901">
                <a:extLst>
                  <a:ext uri="{FF2B5EF4-FFF2-40B4-BE49-F238E27FC236}">
                    <a16:creationId xmlns:a16="http://schemas.microsoft.com/office/drawing/2014/main" id="{2AFDBE35-864F-80ED-A6DB-BB72B14444D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7" name="Freeform 902">
                <a:extLst>
                  <a:ext uri="{FF2B5EF4-FFF2-40B4-BE49-F238E27FC236}">
                    <a16:creationId xmlns:a16="http://schemas.microsoft.com/office/drawing/2014/main" id="{5034BE69-0183-696B-49BB-E06F9451C04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8" name="Freeform 903">
                <a:extLst>
                  <a:ext uri="{FF2B5EF4-FFF2-40B4-BE49-F238E27FC236}">
                    <a16:creationId xmlns:a16="http://schemas.microsoft.com/office/drawing/2014/main" id="{E89493AB-9DAD-79F5-0BE4-7C721B7D0CA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9" name="Freeform 904">
                <a:extLst>
                  <a:ext uri="{FF2B5EF4-FFF2-40B4-BE49-F238E27FC236}">
                    <a16:creationId xmlns:a16="http://schemas.microsoft.com/office/drawing/2014/main" id="{8D9577F5-D77D-DB61-998E-7F5E6A1E119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0" name="Freeform 905">
                <a:extLst>
                  <a:ext uri="{FF2B5EF4-FFF2-40B4-BE49-F238E27FC236}">
                    <a16:creationId xmlns:a16="http://schemas.microsoft.com/office/drawing/2014/main" id="{801D535F-9D1D-D87C-4722-A7D68B05C26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1" name="Freeform 906">
                <a:extLst>
                  <a:ext uri="{FF2B5EF4-FFF2-40B4-BE49-F238E27FC236}">
                    <a16:creationId xmlns:a16="http://schemas.microsoft.com/office/drawing/2014/main" id="{9C3F7770-F1CA-B2CD-7DEE-241ADA0C912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2" name="Freeform 907">
                <a:extLst>
                  <a:ext uri="{FF2B5EF4-FFF2-40B4-BE49-F238E27FC236}">
                    <a16:creationId xmlns:a16="http://schemas.microsoft.com/office/drawing/2014/main" id="{DC74E47D-4CE6-13C4-9753-2F4C2D68E0D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3" name="Freeform 908">
                <a:extLst>
                  <a:ext uri="{FF2B5EF4-FFF2-40B4-BE49-F238E27FC236}">
                    <a16:creationId xmlns:a16="http://schemas.microsoft.com/office/drawing/2014/main" id="{9F7D3DC8-0C41-EDE4-F64D-B168D11EBBF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4" name="Freeform 909">
                <a:extLst>
                  <a:ext uri="{FF2B5EF4-FFF2-40B4-BE49-F238E27FC236}">
                    <a16:creationId xmlns:a16="http://schemas.microsoft.com/office/drawing/2014/main" id="{CB0C22E7-0D73-9545-1C76-6AAE3495706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5" name="Freeform 910">
                <a:extLst>
                  <a:ext uri="{FF2B5EF4-FFF2-40B4-BE49-F238E27FC236}">
                    <a16:creationId xmlns:a16="http://schemas.microsoft.com/office/drawing/2014/main" id="{1820DD51-0B9F-33FB-5232-62F049FFCAE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6" name="Freeform 911">
                <a:extLst>
                  <a:ext uri="{FF2B5EF4-FFF2-40B4-BE49-F238E27FC236}">
                    <a16:creationId xmlns:a16="http://schemas.microsoft.com/office/drawing/2014/main" id="{8E7836AE-652B-00E5-4BE7-17C212A0768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7" name="Freeform 912">
                <a:extLst>
                  <a:ext uri="{FF2B5EF4-FFF2-40B4-BE49-F238E27FC236}">
                    <a16:creationId xmlns:a16="http://schemas.microsoft.com/office/drawing/2014/main" id="{D979F58B-460D-8610-6412-53E7530F90B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8" name="Freeform 913">
                <a:extLst>
                  <a:ext uri="{FF2B5EF4-FFF2-40B4-BE49-F238E27FC236}">
                    <a16:creationId xmlns:a16="http://schemas.microsoft.com/office/drawing/2014/main" id="{FF2C1D80-EFA2-CB55-AA3A-8361510DB37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9" name="Freeform 914">
                <a:extLst>
                  <a:ext uri="{FF2B5EF4-FFF2-40B4-BE49-F238E27FC236}">
                    <a16:creationId xmlns:a16="http://schemas.microsoft.com/office/drawing/2014/main" id="{CAEC8BE3-4F0D-BED9-7DFA-B7EB456A679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0" name="Freeform 915">
                <a:extLst>
                  <a:ext uri="{FF2B5EF4-FFF2-40B4-BE49-F238E27FC236}">
                    <a16:creationId xmlns:a16="http://schemas.microsoft.com/office/drawing/2014/main" id="{95651098-A525-EF6B-4132-490665D3624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1" name="Freeform 916">
                <a:extLst>
                  <a:ext uri="{FF2B5EF4-FFF2-40B4-BE49-F238E27FC236}">
                    <a16:creationId xmlns:a16="http://schemas.microsoft.com/office/drawing/2014/main" id="{5826CFC7-36EC-C78E-6EB0-DD9871ACA96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2" name="Freeform 917">
                <a:extLst>
                  <a:ext uri="{FF2B5EF4-FFF2-40B4-BE49-F238E27FC236}">
                    <a16:creationId xmlns:a16="http://schemas.microsoft.com/office/drawing/2014/main" id="{838406F0-A4F2-B8E3-C3BF-A36DB52C2A4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3" name="Freeform 918">
                <a:extLst>
                  <a:ext uri="{FF2B5EF4-FFF2-40B4-BE49-F238E27FC236}">
                    <a16:creationId xmlns:a16="http://schemas.microsoft.com/office/drawing/2014/main" id="{13D42060-8D48-6FB3-DA69-208EA68D7AF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4" name="Freeform 919">
                <a:extLst>
                  <a:ext uri="{FF2B5EF4-FFF2-40B4-BE49-F238E27FC236}">
                    <a16:creationId xmlns:a16="http://schemas.microsoft.com/office/drawing/2014/main" id="{02BE14D0-7680-B9CD-B387-96544004B95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5" name="Freeform 920">
                <a:extLst>
                  <a:ext uri="{FF2B5EF4-FFF2-40B4-BE49-F238E27FC236}">
                    <a16:creationId xmlns:a16="http://schemas.microsoft.com/office/drawing/2014/main" id="{ADB3C03C-36F4-537B-A59C-C94EFC7A5A5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6" name="Freeform 921">
                <a:extLst>
                  <a:ext uri="{FF2B5EF4-FFF2-40B4-BE49-F238E27FC236}">
                    <a16:creationId xmlns:a16="http://schemas.microsoft.com/office/drawing/2014/main" id="{06CE7086-88AB-C93B-6C64-250BD2BBA2C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7" name="Freeform 922">
                <a:extLst>
                  <a:ext uri="{FF2B5EF4-FFF2-40B4-BE49-F238E27FC236}">
                    <a16:creationId xmlns:a16="http://schemas.microsoft.com/office/drawing/2014/main" id="{6E6B47EF-51CF-98A9-C90D-E0D7EA3A726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8" name="Freeform 923">
                <a:extLst>
                  <a:ext uri="{FF2B5EF4-FFF2-40B4-BE49-F238E27FC236}">
                    <a16:creationId xmlns:a16="http://schemas.microsoft.com/office/drawing/2014/main" id="{975954CE-E5A4-DF87-E0B7-4809A254A75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9" name="Freeform 924">
                <a:extLst>
                  <a:ext uri="{FF2B5EF4-FFF2-40B4-BE49-F238E27FC236}">
                    <a16:creationId xmlns:a16="http://schemas.microsoft.com/office/drawing/2014/main" id="{F37E442F-CE31-C439-DD84-6E101B502EE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0" name="Freeform 925">
                <a:extLst>
                  <a:ext uri="{FF2B5EF4-FFF2-40B4-BE49-F238E27FC236}">
                    <a16:creationId xmlns:a16="http://schemas.microsoft.com/office/drawing/2014/main" id="{ACBBD275-D6A4-5195-360E-85FD73BD479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1" name="Freeform 926">
                <a:extLst>
                  <a:ext uri="{FF2B5EF4-FFF2-40B4-BE49-F238E27FC236}">
                    <a16:creationId xmlns:a16="http://schemas.microsoft.com/office/drawing/2014/main" id="{BBEB6837-F010-6E21-1508-8EDC8792402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2" name="Freeform 927">
                <a:extLst>
                  <a:ext uri="{FF2B5EF4-FFF2-40B4-BE49-F238E27FC236}">
                    <a16:creationId xmlns:a16="http://schemas.microsoft.com/office/drawing/2014/main" id="{A014ED13-5BF6-BFA6-7BE1-96985936311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3" name="Freeform 928">
                <a:extLst>
                  <a:ext uri="{FF2B5EF4-FFF2-40B4-BE49-F238E27FC236}">
                    <a16:creationId xmlns:a16="http://schemas.microsoft.com/office/drawing/2014/main" id="{1EAF9B0E-9BE1-48AB-DD4D-8E691E088BD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4" name="Freeform 929">
                <a:extLst>
                  <a:ext uri="{FF2B5EF4-FFF2-40B4-BE49-F238E27FC236}">
                    <a16:creationId xmlns:a16="http://schemas.microsoft.com/office/drawing/2014/main" id="{AFD676EC-C369-21E2-AC07-02F44E76697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5" name="Freeform 930">
                <a:extLst>
                  <a:ext uri="{FF2B5EF4-FFF2-40B4-BE49-F238E27FC236}">
                    <a16:creationId xmlns:a16="http://schemas.microsoft.com/office/drawing/2014/main" id="{8A264F4E-512E-EA01-96B8-888DEED0D6C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6" name="Freeform 931">
                <a:extLst>
                  <a:ext uri="{FF2B5EF4-FFF2-40B4-BE49-F238E27FC236}">
                    <a16:creationId xmlns:a16="http://schemas.microsoft.com/office/drawing/2014/main" id="{722F3A12-5EE6-5393-D144-01E17948AE1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7" name="Freeform 932">
                <a:extLst>
                  <a:ext uri="{FF2B5EF4-FFF2-40B4-BE49-F238E27FC236}">
                    <a16:creationId xmlns:a16="http://schemas.microsoft.com/office/drawing/2014/main" id="{C32A43BA-B6B7-183C-EA91-B3F58896C8D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8" name="Freeform 933">
                <a:extLst>
                  <a:ext uri="{FF2B5EF4-FFF2-40B4-BE49-F238E27FC236}">
                    <a16:creationId xmlns:a16="http://schemas.microsoft.com/office/drawing/2014/main" id="{1572C003-477D-AC94-706B-38526C80AEE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9" name="Freeform 934">
                <a:extLst>
                  <a:ext uri="{FF2B5EF4-FFF2-40B4-BE49-F238E27FC236}">
                    <a16:creationId xmlns:a16="http://schemas.microsoft.com/office/drawing/2014/main" id="{66EEECBE-4F11-645C-3311-F19F5CBD31B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0" name="Freeform 935">
                <a:extLst>
                  <a:ext uri="{FF2B5EF4-FFF2-40B4-BE49-F238E27FC236}">
                    <a16:creationId xmlns:a16="http://schemas.microsoft.com/office/drawing/2014/main" id="{C58B0457-B544-4822-CC10-8BD2F46E2CD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1" name="Freeform 936">
                <a:extLst>
                  <a:ext uri="{FF2B5EF4-FFF2-40B4-BE49-F238E27FC236}">
                    <a16:creationId xmlns:a16="http://schemas.microsoft.com/office/drawing/2014/main" id="{34B577D0-D931-7A19-8B07-65B51ED781E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2" name="Freeform 937">
                <a:extLst>
                  <a:ext uri="{FF2B5EF4-FFF2-40B4-BE49-F238E27FC236}">
                    <a16:creationId xmlns:a16="http://schemas.microsoft.com/office/drawing/2014/main" id="{A34A3931-EF9C-B4C0-DAA9-2AE268C792B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3" name="Freeform 938">
                <a:extLst>
                  <a:ext uri="{FF2B5EF4-FFF2-40B4-BE49-F238E27FC236}">
                    <a16:creationId xmlns:a16="http://schemas.microsoft.com/office/drawing/2014/main" id="{4EDBFB65-1EC5-EF8C-D87A-7999C09024B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4" name="Freeform 939">
                <a:extLst>
                  <a:ext uri="{FF2B5EF4-FFF2-40B4-BE49-F238E27FC236}">
                    <a16:creationId xmlns:a16="http://schemas.microsoft.com/office/drawing/2014/main" id="{A1CE34C5-6C71-73DA-7FF4-422C9800115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5" name="Freeform 940">
                <a:extLst>
                  <a:ext uri="{FF2B5EF4-FFF2-40B4-BE49-F238E27FC236}">
                    <a16:creationId xmlns:a16="http://schemas.microsoft.com/office/drawing/2014/main" id="{A82E531E-4F9E-045F-42BC-7CEAA47B8FA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6" name="Freeform 941">
                <a:extLst>
                  <a:ext uri="{FF2B5EF4-FFF2-40B4-BE49-F238E27FC236}">
                    <a16:creationId xmlns:a16="http://schemas.microsoft.com/office/drawing/2014/main" id="{B03F6632-F711-E483-53F3-427CD85B045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" name="Freeform 942">
                <a:extLst>
                  <a:ext uri="{FF2B5EF4-FFF2-40B4-BE49-F238E27FC236}">
                    <a16:creationId xmlns:a16="http://schemas.microsoft.com/office/drawing/2014/main" id="{391EAD9A-C9D2-A3E1-A287-52386C96582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" name="Freeform 943">
                <a:extLst>
                  <a:ext uri="{FF2B5EF4-FFF2-40B4-BE49-F238E27FC236}">
                    <a16:creationId xmlns:a16="http://schemas.microsoft.com/office/drawing/2014/main" id="{F0980187-851D-FA86-52E8-FD5C486C346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" name="Freeform 944">
                <a:extLst>
                  <a:ext uri="{FF2B5EF4-FFF2-40B4-BE49-F238E27FC236}">
                    <a16:creationId xmlns:a16="http://schemas.microsoft.com/office/drawing/2014/main" id="{54EADA1C-5D67-C551-F031-4209984976D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0" name="Freeform 945">
                <a:extLst>
                  <a:ext uri="{FF2B5EF4-FFF2-40B4-BE49-F238E27FC236}">
                    <a16:creationId xmlns:a16="http://schemas.microsoft.com/office/drawing/2014/main" id="{CA6B2CCC-0700-EE37-AE9D-E8A9386D796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1" name="Freeform 946">
                <a:extLst>
                  <a:ext uri="{FF2B5EF4-FFF2-40B4-BE49-F238E27FC236}">
                    <a16:creationId xmlns:a16="http://schemas.microsoft.com/office/drawing/2014/main" id="{811DEF8B-233B-11DB-0375-E7EAF01CD62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2" name="Freeform 947">
                <a:extLst>
                  <a:ext uri="{FF2B5EF4-FFF2-40B4-BE49-F238E27FC236}">
                    <a16:creationId xmlns:a16="http://schemas.microsoft.com/office/drawing/2014/main" id="{9104FBE8-7FBD-A536-E58E-E805C1C6E5A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3" name="Freeform 948">
                <a:extLst>
                  <a:ext uri="{FF2B5EF4-FFF2-40B4-BE49-F238E27FC236}">
                    <a16:creationId xmlns:a16="http://schemas.microsoft.com/office/drawing/2014/main" id="{2469A96F-9213-7124-9524-077C4351B54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4" name="Freeform 949">
                <a:extLst>
                  <a:ext uri="{FF2B5EF4-FFF2-40B4-BE49-F238E27FC236}">
                    <a16:creationId xmlns:a16="http://schemas.microsoft.com/office/drawing/2014/main" id="{728AF3A6-DE1E-6650-6FC5-AF24F3873CD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5" name="Freeform 950">
                <a:extLst>
                  <a:ext uri="{FF2B5EF4-FFF2-40B4-BE49-F238E27FC236}">
                    <a16:creationId xmlns:a16="http://schemas.microsoft.com/office/drawing/2014/main" id="{12DAEC51-0FA7-D9F0-522D-34C54CC6D66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6" name="Freeform 951">
                <a:extLst>
                  <a:ext uri="{FF2B5EF4-FFF2-40B4-BE49-F238E27FC236}">
                    <a16:creationId xmlns:a16="http://schemas.microsoft.com/office/drawing/2014/main" id="{8AE45E00-BC74-188D-D115-73E4C97443B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7" name="Freeform 952">
                <a:extLst>
                  <a:ext uri="{FF2B5EF4-FFF2-40B4-BE49-F238E27FC236}">
                    <a16:creationId xmlns:a16="http://schemas.microsoft.com/office/drawing/2014/main" id="{41C01E30-99D3-0BBE-3709-CDDA4E6EF4A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8" name="Freeform 953">
                <a:extLst>
                  <a:ext uri="{FF2B5EF4-FFF2-40B4-BE49-F238E27FC236}">
                    <a16:creationId xmlns:a16="http://schemas.microsoft.com/office/drawing/2014/main" id="{3D1E178B-28FB-1768-808C-6CB69971478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9" name="Freeform 954">
                <a:extLst>
                  <a:ext uri="{FF2B5EF4-FFF2-40B4-BE49-F238E27FC236}">
                    <a16:creationId xmlns:a16="http://schemas.microsoft.com/office/drawing/2014/main" id="{EB81813F-D800-FDCA-D0D1-829FCCA8F3A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0" name="Freeform 955">
                <a:extLst>
                  <a:ext uri="{FF2B5EF4-FFF2-40B4-BE49-F238E27FC236}">
                    <a16:creationId xmlns:a16="http://schemas.microsoft.com/office/drawing/2014/main" id="{4666C6AF-5ED1-844D-3D08-BA7ADC32418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1" name="Freeform 956">
                <a:extLst>
                  <a:ext uri="{FF2B5EF4-FFF2-40B4-BE49-F238E27FC236}">
                    <a16:creationId xmlns:a16="http://schemas.microsoft.com/office/drawing/2014/main" id="{6C677AC4-F332-311F-7A86-F37108914E2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2" name="Freeform 957">
                <a:extLst>
                  <a:ext uri="{FF2B5EF4-FFF2-40B4-BE49-F238E27FC236}">
                    <a16:creationId xmlns:a16="http://schemas.microsoft.com/office/drawing/2014/main" id="{F923D1B5-0DA2-F9F1-2BFC-6323B3D758B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3" name="Freeform 958">
                <a:extLst>
                  <a:ext uri="{FF2B5EF4-FFF2-40B4-BE49-F238E27FC236}">
                    <a16:creationId xmlns:a16="http://schemas.microsoft.com/office/drawing/2014/main" id="{80A0BEF6-BE56-B464-41DF-58E2798EF8C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4" name="Freeform 959">
                <a:extLst>
                  <a:ext uri="{FF2B5EF4-FFF2-40B4-BE49-F238E27FC236}">
                    <a16:creationId xmlns:a16="http://schemas.microsoft.com/office/drawing/2014/main" id="{59983457-E00B-F77E-426D-594C6F03E58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5" name="Freeform 960">
                <a:extLst>
                  <a:ext uri="{FF2B5EF4-FFF2-40B4-BE49-F238E27FC236}">
                    <a16:creationId xmlns:a16="http://schemas.microsoft.com/office/drawing/2014/main" id="{D60B47FE-B26B-2CED-449D-EA5D5747E3B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6" name="Freeform 961">
                <a:extLst>
                  <a:ext uri="{FF2B5EF4-FFF2-40B4-BE49-F238E27FC236}">
                    <a16:creationId xmlns:a16="http://schemas.microsoft.com/office/drawing/2014/main" id="{08E7D835-9BB0-48FC-322D-A3CEC27749D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7" name="Freeform 962">
                <a:extLst>
                  <a:ext uri="{FF2B5EF4-FFF2-40B4-BE49-F238E27FC236}">
                    <a16:creationId xmlns:a16="http://schemas.microsoft.com/office/drawing/2014/main" id="{2CF1E0A9-8675-C043-AD14-736335B3C65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8" name="Freeform 963">
                <a:extLst>
                  <a:ext uri="{FF2B5EF4-FFF2-40B4-BE49-F238E27FC236}">
                    <a16:creationId xmlns:a16="http://schemas.microsoft.com/office/drawing/2014/main" id="{501D03AB-3B08-63E3-7300-156BDC08EA1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9" name="Freeform 964">
                <a:extLst>
                  <a:ext uri="{FF2B5EF4-FFF2-40B4-BE49-F238E27FC236}">
                    <a16:creationId xmlns:a16="http://schemas.microsoft.com/office/drawing/2014/main" id="{732D5E2E-92A3-9CA6-8BBB-7B62E7D82C6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0" name="Freeform 965">
                <a:extLst>
                  <a:ext uri="{FF2B5EF4-FFF2-40B4-BE49-F238E27FC236}">
                    <a16:creationId xmlns:a16="http://schemas.microsoft.com/office/drawing/2014/main" id="{117107BF-0B5B-DE16-4338-B69C3DFFF24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1" name="Freeform 966">
                <a:extLst>
                  <a:ext uri="{FF2B5EF4-FFF2-40B4-BE49-F238E27FC236}">
                    <a16:creationId xmlns:a16="http://schemas.microsoft.com/office/drawing/2014/main" id="{6A0B1643-F73D-96E0-F34F-EE577237E79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2" name="Freeform 967">
                <a:extLst>
                  <a:ext uri="{FF2B5EF4-FFF2-40B4-BE49-F238E27FC236}">
                    <a16:creationId xmlns:a16="http://schemas.microsoft.com/office/drawing/2014/main" id="{E7228C93-0A3D-7625-D27B-DB371B2AFA2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3" name="Freeform 968">
                <a:extLst>
                  <a:ext uri="{FF2B5EF4-FFF2-40B4-BE49-F238E27FC236}">
                    <a16:creationId xmlns:a16="http://schemas.microsoft.com/office/drawing/2014/main" id="{923829CB-61C6-D38C-D14B-C1E57D4C0E5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4" name="Freeform 969">
                <a:extLst>
                  <a:ext uri="{FF2B5EF4-FFF2-40B4-BE49-F238E27FC236}">
                    <a16:creationId xmlns:a16="http://schemas.microsoft.com/office/drawing/2014/main" id="{0FEA4B49-6B31-F849-DFE7-56AA38B090C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5" name="Freeform 970">
                <a:extLst>
                  <a:ext uri="{FF2B5EF4-FFF2-40B4-BE49-F238E27FC236}">
                    <a16:creationId xmlns:a16="http://schemas.microsoft.com/office/drawing/2014/main" id="{B9D8A413-D357-C9D1-3419-C1CB615560E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6" name="Freeform 971">
                <a:extLst>
                  <a:ext uri="{FF2B5EF4-FFF2-40B4-BE49-F238E27FC236}">
                    <a16:creationId xmlns:a16="http://schemas.microsoft.com/office/drawing/2014/main" id="{ED120370-190C-F1D9-237B-EC481C769CB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7" name="Freeform 972">
                <a:extLst>
                  <a:ext uri="{FF2B5EF4-FFF2-40B4-BE49-F238E27FC236}">
                    <a16:creationId xmlns:a16="http://schemas.microsoft.com/office/drawing/2014/main" id="{F5555FED-7B3E-E9BA-F3A2-1CB8844B702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8" name="Freeform 973">
                <a:extLst>
                  <a:ext uri="{FF2B5EF4-FFF2-40B4-BE49-F238E27FC236}">
                    <a16:creationId xmlns:a16="http://schemas.microsoft.com/office/drawing/2014/main" id="{43D447A9-6535-6ADA-0C02-2A9A21EBE53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9" name="Freeform 974">
                <a:extLst>
                  <a:ext uri="{FF2B5EF4-FFF2-40B4-BE49-F238E27FC236}">
                    <a16:creationId xmlns:a16="http://schemas.microsoft.com/office/drawing/2014/main" id="{A4C6460A-B62B-AFA3-683A-D6125A72AC6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0" name="Freeform 975">
                <a:extLst>
                  <a:ext uri="{FF2B5EF4-FFF2-40B4-BE49-F238E27FC236}">
                    <a16:creationId xmlns:a16="http://schemas.microsoft.com/office/drawing/2014/main" id="{922D6FCF-2CAC-D1DB-CC00-BBFAECB00F2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1" name="Freeform 976">
                <a:extLst>
                  <a:ext uri="{FF2B5EF4-FFF2-40B4-BE49-F238E27FC236}">
                    <a16:creationId xmlns:a16="http://schemas.microsoft.com/office/drawing/2014/main" id="{C626B53D-5F6F-D8CB-A351-2DB541F5E8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2" name="Freeform 977">
                <a:extLst>
                  <a:ext uri="{FF2B5EF4-FFF2-40B4-BE49-F238E27FC236}">
                    <a16:creationId xmlns:a16="http://schemas.microsoft.com/office/drawing/2014/main" id="{9ECDEC45-814F-F39F-EC6D-8EE18CA520F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3" name="Freeform 978">
                <a:extLst>
                  <a:ext uri="{FF2B5EF4-FFF2-40B4-BE49-F238E27FC236}">
                    <a16:creationId xmlns:a16="http://schemas.microsoft.com/office/drawing/2014/main" id="{C354E1F0-AFEA-1CCB-27F7-1A9C4284BA5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4" name="Freeform 979">
                <a:extLst>
                  <a:ext uri="{FF2B5EF4-FFF2-40B4-BE49-F238E27FC236}">
                    <a16:creationId xmlns:a16="http://schemas.microsoft.com/office/drawing/2014/main" id="{2168F53D-CF26-DEA9-E6C2-4C8B35312F5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5" name="Freeform 980">
                <a:extLst>
                  <a:ext uri="{FF2B5EF4-FFF2-40B4-BE49-F238E27FC236}">
                    <a16:creationId xmlns:a16="http://schemas.microsoft.com/office/drawing/2014/main" id="{B63BBB60-D974-D36A-D3CF-E3B323E089D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6" name="Freeform 981">
                <a:extLst>
                  <a:ext uri="{FF2B5EF4-FFF2-40B4-BE49-F238E27FC236}">
                    <a16:creationId xmlns:a16="http://schemas.microsoft.com/office/drawing/2014/main" id="{E7B0EC84-0B15-6BF5-6267-69CB5D0B3E5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7" name="Freeform 982">
                <a:extLst>
                  <a:ext uri="{FF2B5EF4-FFF2-40B4-BE49-F238E27FC236}">
                    <a16:creationId xmlns:a16="http://schemas.microsoft.com/office/drawing/2014/main" id="{9AEBA0F4-CFA3-4FBB-6274-E5BB2A816CE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8" name="Freeform 983">
                <a:extLst>
                  <a:ext uri="{FF2B5EF4-FFF2-40B4-BE49-F238E27FC236}">
                    <a16:creationId xmlns:a16="http://schemas.microsoft.com/office/drawing/2014/main" id="{D9EC526C-A11C-3BFB-0339-E17FF21B7C7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9" name="Freeform 984">
                <a:extLst>
                  <a:ext uri="{FF2B5EF4-FFF2-40B4-BE49-F238E27FC236}">
                    <a16:creationId xmlns:a16="http://schemas.microsoft.com/office/drawing/2014/main" id="{6A380C27-138F-DE82-BF7A-3A8FFB86FBE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0" name="Freeform 985">
                <a:extLst>
                  <a:ext uri="{FF2B5EF4-FFF2-40B4-BE49-F238E27FC236}">
                    <a16:creationId xmlns:a16="http://schemas.microsoft.com/office/drawing/2014/main" id="{ED1DA744-DB54-442D-5A08-E14EDBF3873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1" name="Freeform 986">
                <a:extLst>
                  <a:ext uri="{FF2B5EF4-FFF2-40B4-BE49-F238E27FC236}">
                    <a16:creationId xmlns:a16="http://schemas.microsoft.com/office/drawing/2014/main" id="{B1F5DECF-9A59-8242-315E-222D223376A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2" name="Freeform 987">
                <a:extLst>
                  <a:ext uri="{FF2B5EF4-FFF2-40B4-BE49-F238E27FC236}">
                    <a16:creationId xmlns:a16="http://schemas.microsoft.com/office/drawing/2014/main" id="{335D7035-242F-5E2E-3E78-F7341D8248E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3" name="Freeform 988">
                <a:extLst>
                  <a:ext uri="{FF2B5EF4-FFF2-40B4-BE49-F238E27FC236}">
                    <a16:creationId xmlns:a16="http://schemas.microsoft.com/office/drawing/2014/main" id="{C61A86B2-921D-3D08-3753-196C1F3A371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4" name="Freeform 989">
                <a:extLst>
                  <a:ext uri="{FF2B5EF4-FFF2-40B4-BE49-F238E27FC236}">
                    <a16:creationId xmlns:a16="http://schemas.microsoft.com/office/drawing/2014/main" id="{D36AD9A6-BF93-1AB4-E85D-EA54D9EFA25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5" name="Freeform 990">
                <a:extLst>
                  <a:ext uri="{FF2B5EF4-FFF2-40B4-BE49-F238E27FC236}">
                    <a16:creationId xmlns:a16="http://schemas.microsoft.com/office/drawing/2014/main" id="{EDE3F3E1-3F63-0075-CE0D-107724F85E6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6" name="Freeform 991">
                <a:extLst>
                  <a:ext uri="{FF2B5EF4-FFF2-40B4-BE49-F238E27FC236}">
                    <a16:creationId xmlns:a16="http://schemas.microsoft.com/office/drawing/2014/main" id="{BDAE89E4-21C1-3D21-C519-FE8E750AF05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7" name="Freeform 992">
                <a:extLst>
                  <a:ext uri="{FF2B5EF4-FFF2-40B4-BE49-F238E27FC236}">
                    <a16:creationId xmlns:a16="http://schemas.microsoft.com/office/drawing/2014/main" id="{76CF1DEA-209B-8E18-E3E2-47AD47254DB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6" name="Group 9">
              <a:extLst>
                <a:ext uri="{FF2B5EF4-FFF2-40B4-BE49-F238E27FC236}">
                  <a16:creationId xmlns:a16="http://schemas.microsoft.com/office/drawing/2014/main" id="{6B9E8C7B-5679-DDBF-3AC8-17A8AEC4407C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7" name="Freeform 888">
                <a:extLst>
                  <a:ext uri="{FF2B5EF4-FFF2-40B4-BE49-F238E27FC236}">
                    <a16:creationId xmlns:a16="http://schemas.microsoft.com/office/drawing/2014/main" id="{EBB94B3E-3CA1-2AEB-3690-306A0C892BA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" name="Freeform 889">
                <a:extLst>
                  <a:ext uri="{FF2B5EF4-FFF2-40B4-BE49-F238E27FC236}">
                    <a16:creationId xmlns:a16="http://schemas.microsoft.com/office/drawing/2014/main" id="{E6C2639F-5CFC-FD7D-9C5F-F09D4BFCBA0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" name="Freeform 890">
                <a:extLst>
                  <a:ext uri="{FF2B5EF4-FFF2-40B4-BE49-F238E27FC236}">
                    <a16:creationId xmlns:a16="http://schemas.microsoft.com/office/drawing/2014/main" id="{077B8FAC-3E08-C447-F9A3-23F0FB45938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" name="Freeform 891">
                <a:extLst>
                  <a:ext uri="{FF2B5EF4-FFF2-40B4-BE49-F238E27FC236}">
                    <a16:creationId xmlns:a16="http://schemas.microsoft.com/office/drawing/2014/main" id="{93312250-86B2-4A28-6149-15BA1EEB8FA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" name="Freeform 892">
                <a:extLst>
                  <a:ext uri="{FF2B5EF4-FFF2-40B4-BE49-F238E27FC236}">
                    <a16:creationId xmlns:a16="http://schemas.microsoft.com/office/drawing/2014/main" id="{742C68CB-5243-3B69-40EF-78A23631A16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" name="Freeform 893">
                <a:extLst>
                  <a:ext uri="{FF2B5EF4-FFF2-40B4-BE49-F238E27FC236}">
                    <a16:creationId xmlns:a16="http://schemas.microsoft.com/office/drawing/2014/main" id="{B230C259-52D4-23E1-26B5-97EBFA24A99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" name="Freeform 894">
                <a:extLst>
                  <a:ext uri="{FF2B5EF4-FFF2-40B4-BE49-F238E27FC236}">
                    <a16:creationId xmlns:a16="http://schemas.microsoft.com/office/drawing/2014/main" id="{7297DC95-4855-A76B-50A0-D9D503E46E4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" name="Freeform 895">
                <a:extLst>
                  <a:ext uri="{FF2B5EF4-FFF2-40B4-BE49-F238E27FC236}">
                    <a16:creationId xmlns:a16="http://schemas.microsoft.com/office/drawing/2014/main" id="{F0578C2C-F843-530F-29E3-4C36059A1CD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" name="Freeform 896">
                <a:extLst>
                  <a:ext uri="{FF2B5EF4-FFF2-40B4-BE49-F238E27FC236}">
                    <a16:creationId xmlns:a16="http://schemas.microsoft.com/office/drawing/2014/main" id="{2C71B33B-564B-14CE-70F6-DE1E1837BFF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" name="Freeform 897">
                <a:extLst>
                  <a:ext uri="{FF2B5EF4-FFF2-40B4-BE49-F238E27FC236}">
                    <a16:creationId xmlns:a16="http://schemas.microsoft.com/office/drawing/2014/main" id="{6F5E3B57-F5C3-5C57-76F4-86F5D322FB5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" name="Freeform 898">
                <a:extLst>
                  <a:ext uri="{FF2B5EF4-FFF2-40B4-BE49-F238E27FC236}">
                    <a16:creationId xmlns:a16="http://schemas.microsoft.com/office/drawing/2014/main" id="{B4B23E11-851E-407A-1092-35564143093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" name="Freeform 899">
                <a:extLst>
                  <a:ext uri="{FF2B5EF4-FFF2-40B4-BE49-F238E27FC236}">
                    <a16:creationId xmlns:a16="http://schemas.microsoft.com/office/drawing/2014/main" id="{ED34D205-EFC1-5FD1-2BC4-30759A86ACD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" name="Freeform 900">
                <a:extLst>
                  <a:ext uri="{FF2B5EF4-FFF2-40B4-BE49-F238E27FC236}">
                    <a16:creationId xmlns:a16="http://schemas.microsoft.com/office/drawing/2014/main" id="{1ED67924-39AC-26F1-FCB8-55E516D0198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" name="Freeform 901">
                <a:extLst>
                  <a:ext uri="{FF2B5EF4-FFF2-40B4-BE49-F238E27FC236}">
                    <a16:creationId xmlns:a16="http://schemas.microsoft.com/office/drawing/2014/main" id="{AEDFD34D-9501-5760-33DF-9749079DAB8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" name="Freeform 902">
                <a:extLst>
                  <a:ext uri="{FF2B5EF4-FFF2-40B4-BE49-F238E27FC236}">
                    <a16:creationId xmlns:a16="http://schemas.microsoft.com/office/drawing/2014/main" id="{62EB33E6-DD66-93EA-09C9-761CC128215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" name="Freeform 903">
                <a:extLst>
                  <a:ext uri="{FF2B5EF4-FFF2-40B4-BE49-F238E27FC236}">
                    <a16:creationId xmlns:a16="http://schemas.microsoft.com/office/drawing/2014/main" id="{DAA6681A-9F77-D1B6-CEA7-548B15C6B81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" name="Freeform 904">
                <a:extLst>
                  <a:ext uri="{FF2B5EF4-FFF2-40B4-BE49-F238E27FC236}">
                    <a16:creationId xmlns:a16="http://schemas.microsoft.com/office/drawing/2014/main" id="{8CB6691C-B0C3-C0E4-A855-668E02E7867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" name="Freeform 905">
                <a:extLst>
                  <a:ext uri="{FF2B5EF4-FFF2-40B4-BE49-F238E27FC236}">
                    <a16:creationId xmlns:a16="http://schemas.microsoft.com/office/drawing/2014/main" id="{E5F32545-0817-565C-BE11-3FE13D8C538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" name="Freeform 906">
                <a:extLst>
                  <a:ext uri="{FF2B5EF4-FFF2-40B4-BE49-F238E27FC236}">
                    <a16:creationId xmlns:a16="http://schemas.microsoft.com/office/drawing/2014/main" id="{EF2078CF-E79B-FA1C-B58B-693BB0F92C3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" name="Freeform 907">
                <a:extLst>
                  <a:ext uri="{FF2B5EF4-FFF2-40B4-BE49-F238E27FC236}">
                    <a16:creationId xmlns:a16="http://schemas.microsoft.com/office/drawing/2014/main" id="{B230B4CC-08B0-D6AE-CD43-B2BB747E80F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" name="Freeform 908">
                <a:extLst>
                  <a:ext uri="{FF2B5EF4-FFF2-40B4-BE49-F238E27FC236}">
                    <a16:creationId xmlns:a16="http://schemas.microsoft.com/office/drawing/2014/main" id="{7FC54F24-553C-5501-C443-EE868244A96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" name="Freeform 909">
                <a:extLst>
                  <a:ext uri="{FF2B5EF4-FFF2-40B4-BE49-F238E27FC236}">
                    <a16:creationId xmlns:a16="http://schemas.microsoft.com/office/drawing/2014/main" id="{93E7DB07-C33B-A11E-2FCA-7615C2C9D86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" name="Freeform 910">
                <a:extLst>
                  <a:ext uri="{FF2B5EF4-FFF2-40B4-BE49-F238E27FC236}">
                    <a16:creationId xmlns:a16="http://schemas.microsoft.com/office/drawing/2014/main" id="{D5870DDF-B4ED-D2CE-61ED-68C379926C8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" name="Freeform 911">
                <a:extLst>
                  <a:ext uri="{FF2B5EF4-FFF2-40B4-BE49-F238E27FC236}">
                    <a16:creationId xmlns:a16="http://schemas.microsoft.com/office/drawing/2014/main" id="{83D7F95A-E152-8D4B-C23A-43988F3E046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" name="Freeform 912">
                <a:extLst>
                  <a:ext uri="{FF2B5EF4-FFF2-40B4-BE49-F238E27FC236}">
                    <a16:creationId xmlns:a16="http://schemas.microsoft.com/office/drawing/2014/main" id="{895CAE17-B23F-4CE0-BC7E-0351788963E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" name="Freeform 913">
                <a:extLst>
                  <a:ext uri="{FF2B5EF4-FFF2-40B4-BE49-F238E27FC236}">
                    <a16:creationId xmlns:a16="http://schemas.microsoft.com/office/drawing/2014/main" id="{DBE0B0B1-E58E-EB8F-A609-9F6AFFE5752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" name="Freeform 914">
                <a:extLst>
                  <a:ext uri="{FF2B5EF4-FFF2-40B4-BE49-F238E27FC236}">
                    <a16:creationId xmlns:a16="http://schemas.microsoft.com/office/drawing/2014/main" id="{007442FF-F342-3F1C-7D8F-A4EA1F17734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" name="Freeform 915">
                <a:extLst>
                  <a:ext uri="{FF2B5EF4-FFF2-40B4-BE49-F238E27FC236}">
                    <a16:creationId xmlns:a16="http://schemas.microsoft.com/office/drawing/2014/main" id="{FDA1EF59-FA95-BE7C-02A9-7B2BC8F831E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" name="Freeform 916">
                <a:extLst>
                  <a:ext uri="{FF2B5EF4-FFF2-40B4-BE49-F238E27FC236}">
                    <a16:creationId xmlns:a16="http://schemas.microsoft.com/office/drawing/2014/main" id="{932DE9CA-0462-6B26-37EF-9676794AD86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" name="Freeform 917">
                <a:extLst>
                  <a:ext uri="{FF2B5EF4-FFF2-40B4-BE49-F238E27FC236}">
                    <a16:creationId xmlns:a16="http://schemas.microsoft.com/office/drawing/2014/main" id="{92012980-7201-F3DD-66B8-97DE47F53DC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" name="Freeform 918">
                <a:extLst>
                  <a:ext uri="{FF2B5EF4-FFF2-40B4-BE49-F238E27FC236}">
                    <a16:creationId xmlns:a16="http://schemas.microsoft.com/office/drawing/2014/main" id="{02B4ABCE-9E04-F912-CCCF-7D580D27A91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" name="Freeform 919">
                <a:extLst>
                  <a:ext uri="{FF2B5EF4-FFF2-40B4-BE49-F238E27FC236}">
                    <a16:creationId xmlns:a16="http://schemas.microsoft.com/office/drawing/2014/main" id="{F4B90248-D0B2-6EA5-148B-13214F9DEAF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" name="Freeform 920">
                <a:extLst>
                  <a:ext uri="{FF2B5EF4-FFF2-40B4-BE49-F238E27FC236}">
                    <a16:creationId xmlns:a16="http://schemas.microsoft.com/office/drawing/2014/main" id="{1A941BF7-1FD3-A273-DD2F-56586897D55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" name="Freeform 921">
                <a:extLst>
                  <a:ext uri="{FF2B5EF4-FFF2-40B4-BE49-F238E27FC236}">
                    <a16:creationId xmlns:a16="http://schemas.microsoft.com/office/drawing/2014/main" id="{08494978-1AE9-B35E-971B-80F6D86C6C2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" name="Freeform 922">
                <a:extLst>
                  <a:ext uri="{FF2B5EF4-FFF2-40B4-BE49-F238E27FC236}">
                    <a16:creationId xmlns:a16="http://schemas.microsoft.com/office/drawing/2014/main" id="{699F6A95-7284-B0BD-51A7-D21C7B0CE6F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" name="Freeform 923">
                <a:extLst>
                  <a:ext uri="{FF2B5EF4-FFF2-40B4-BE49-F238E27FC236}">
                    <a16:creationId xmlns:a16="http://schemas.microsoft.com/office/drawing/2014/main" id="{CEA96769-61D8-A783-61DE-C5560487E77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" name="Freeform 924">
                <a:extLst>
                  <a:ext uri="{FF2B5EF4-FFF2-40B4-BE49-F238E27FC236}">
                    <a16:creationId xmlns:a16="http://schemas.microsoft.com/office/drawing/2014/main" id="{C2024992-A315-5B81-F54D-129BB8C4120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" name="Freeform 925">
                <a:extLst>
                  <a:ext uri="{FF2B5EF4-FFF2-40B4-BE49-F238E27FC236}">
                    <a16:creationId xmlns:a16="http://schemas.microsoft.com/office/drawing/2014/main" id="{13CB5BFE-10A5-121E-A2E1-F91126816C5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" name="Freeform 926">
                <a:extLst>
                  <a:ext uri="{FF2B5EF4-FFF2-40B4-BE49-F238E27FC236}">
                    <a16:creationId xmlns:a16="http://schemas.microsoft.com/office/drawing/2014/main" id="{C6DDF03C-0536-99D8-40D0-B998FD75487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" name="Freeform 927">
                <a:extLst>
                  <a:ext uri="{FF2B5EF4-FFF2-40B4-BE49-F238E27FC236}">
                    <a16:creationId xmlns:a16="http://schemas.microsoft.com/office/drawing/2014/main" id="{03E6819C-A5D7-A479-D772-3A911E1E210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" name="Freeform 928">
                <a:extLst>
                  <a:ext uri="{FF2B5EF4-FFF2-40B4-BE49-F238E27FC236}">
                    <a16:creationId xmlns:a16="http://schemas.microsoft.com/office/drawing/2014/main" id="{D8CE9A2E-5B4C-8229-A380-B493D685009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" name="Freeform 929">
                <a:extLst>
                  <a:ext uri="{FF2B5EF4-FFF2-40B4-BE49-F238E27FC236}">
                    <a16:creationId xmlns:a16="http://schemas.microsoft.com/office/drawing/2014/main" id="{2E3AE3F3-FA1B-43A1-E605-8E73C093D99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" name="Freeform 930">
                <a:extLst>
                  <a:ext uri="{FF2B5EF4-FFF2-40B4-BE49-F238E27FC236}">
                    <a16:creationId xmlns:a16="http://schemas.microsoft.com/office/drawing/2014/main" id="{52330F6C-360F-ABD8-DDB2-F4F72CD85C5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" name="Freeform 931">
                <a:extLst>
                  <a:ext uri="{FF2B5EF4-FFF2-40B4-BE49-F238E27FC236}">
                    <a16:creationId xmlns:a16="http://schemas.microsoft.com/office/drawing/2014/main" id="{0331D7E3-7297-16F2-35BD-A2332CF2F27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" name="Freeform 932">
                <a:extLst>
                  <a:ext uri="{FF2B5EF4-FFF2-40B4-BE49-F238E27FC236}">
                    <a16:creationId xmlns:a16="http://schemas.microsoft.com/office/drawing/2014/main" id="{193C6D43-ECDC-9422-28E3-CAAAD0743C3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" name="Freeform 933">
                <a:extLst>
                  <a:ext uri="{FF2B5EF4-FFF2-40B4-BE49-F238E27FC236}">
                    <a16:creationId xmlns:a16="http://schemas.microsoft.com/office/drawing/2014/main" id="{22B9826A-73DB-30CE-B931-CB211BF40E9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" name="Freeform 934">
                <a:extLst>
                  <a:ext uri="{FF2B5EF4-FFF2-40B4-BE49-F238E27FC236}">
                    <a16:creationId xmlns:a16="http://schemas.microsoft.com/office/drawing/2014/main" id="{CBF33C83-2BD8-2CE0-1767-A711D203D53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" name="Freeform 935">
                <a:extLst>
                  <a:ext uri="{FF2B5EF4-FFF2-40B4-BE49-F238E27FC236}">
                    <a16:creationId xmlns:a16="http://schemas.microsoft.com/office/drawing/2014/main" id="{3BE59011-BB0C-DF3A-BED1-6FA2B0EDEAE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" name="Freeform 936">
                <a:extLst>
                  <a:ext uri="{FF2B5EF4-FFF2-40B4-BE49-F238E27FC236}">
                    <a16:creationId xmlns:a16="http://schemas.microsoft.com/office/drawing/2014/main" id="{E0D65126-B52D-F977-7CB3-DBF07755841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" name="Freeform 937">
                <a:extLst>
                  <a:ext uri="{FF2B5EF4-FFF2-40B4-BE49-F238E27FC236}">
                    <a16:creationId xmlns:a16="http://schemas.microsoft.com/office/drawing/2014/main" id="{C7DB5640-53A8-1FD3-F844-E4BBB406812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" name="Freeform 938">
                <a:extLst>
                  <a:ext uri="{FF2B5EF4-FFF2-40B4-BE49-F238E27FC236}">
                    <a16:creationId xmlns:a16="http://schemas.microsoft.com/office/drawing/2014/main" id="{25877B02-4983-E6B9-C6AA-C7173A1E78F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" name="Freeform 939">
                <a:extLst>
                  <a:ext uri="{FF2B5EF4-FFF2-40B4-BE49-F238E27FC236}">
                    <a16:creationId xmlns:a16="http://schemas.microsoft.com/office/drawing/2014/main" id="{A3826AC5-3772-1933-F0AA-6E72D6840AA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" name="Freeform 940">
                <a:extLst>
                  <a:ext uri="{FF2B5EF4-FFF2-40B4-BE49-F238E27FC236}">
                    <a16:creationId xmlns:a16="http://schemas.microsoft.com/office/drawing/2014/main" id="{E97698C4-4DB6-04FC-B928-F1601C2B1E6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" name="Freeform 941">
                <a:extLst>
                  <a:ext uri="{FF2B5EF4-FFF2-40B4-BE49-F238E27FC236}">
                    <a16:creationId xmlns:a16="http://schemas.microsoft.com/office/drawing/2014/main" id="{45F3C13F-BC37-D4EE-75D3-F59A8283F7A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" name="Freeform 942">
                <a:extLst>
                  <a:ext uri="{FF2B5EF4-FFF2-40B4-BE49-F238E27FC236}">
                    <a16:creationId xmlns:a16="http://schemas.microsoft.com/office/drawing/2014/main" id="{D4FFDCE5-FDEB-FB8C-873E-90769913588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" name="Freeform 943">
                <a:extLst>
                  <a:ext uri="{FF2B5EF4-FFF2-40B4-BE49-F238E27FC236}">
                    <a16:creationId xmlns:a16="http://schemas.microsoft.com/office/drawing/2014/main" id="{4673DC1C-881A-0D4B-FEB7-A90FA062FD7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" name="Freeform 944">
                <a:extLst>
                  <a:ext uri="{FF2B5EF4-FFF2-40B4-BE49-F238E27FC236}">
                    <a16:creationId xmlns:a16="http://schemas.microsoft.com/office/drawing/2014/main" id="{46B80DAB-2C65-D11B-9CF2-F3FAE2D8EBA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2" name="Freeform 945">
                <a:extLst>
                  <a:ext uri="{FF2B5EF4-FFF2-40B4-BE49-F238E27FC236}">
                    <a16:creationId xmlns:a16="http://schemas.microsoft.com/office/drawing/2014/main" id="{044809A8-FDA3-EA70-6B8F-E441AA557CD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3" name="Freeform 946">
                <a:extLst>
                  <a:ext uri="{FF2B5EF4-FFF2-40B4-BE49-F238E27FC236}">
                    <a16:creationId xmlns:a16="http://schemas.microsoft.com/office/drawing/2014/main" id="{32F9F932-5BF7-1232-535D-33456B38DC7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" name="Freeform 947">
                <a:extLst>
                  <a:ext uri="{FF2B5EF4-FFF2-40B4-BE49-F238E27FC236}">
                    <a16:creationId xmlns:a16="http://schemas.microsoft.com/office/drawing/2014/main" id="{084CEB7A-F277-E533-0766-49D3DDAA9C8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" name="Freeform 948">
                <a:extLst>
                  <a:ext uri="{FF2B5EF4-FFF2-40B4-BE49-F238E27FC236}">
                    <a16:creationId xmlns:a16="http://schemas.microsoft.com/office/drawing/2014/main" id="{CEE89154-7485-336F-B456-D46DE1FD7FA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" name="Freeform 949">
                <a:extLst>
                  <a:ext uri="{FF2B5EF4-FFF2-40B4-BE49-F238E27FC236}">
                    <a16:creationId xmlns:a16="http://schemas.microsoft.com/office/drawing/2014/main" id="{85EE2681-4DF7-A262-73EF-836AC508186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" name="Freeform 950">
                <a:extLst>
                  <a:ext uri="{FF2B5EF4-FFF2-40B4-BE49-F238E27FC236}">
                    <a16:creationId xmlns:a16="http://schemas.microsoft.com/office/drawing/2014/main" id="{3E58FBDA-C236-3923-01BC-D3D5DF1F4F9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" name="Freeform 951">
                <a:extLst>
                  <a:ext uri="{FF2B5EF4-FFF2-40B4-BE49-F238E27FC236}">
                    <a16:creationId xmlns:a16="http://schemas.microsoft.com/office/drawing/2014/main" id="{88A575F5-D860-F9C4-27E9-F1A110F5DA7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" name="Freeform 952">
                <a:extLst>
                  <a:ext uri="{FF2B5EF4-FFF2-40B4-BE49-F238E27FC236}">
                    <a16:creationId xmlns:a16="http://schemas.microsoft.com/office/drawing/2014/main" id="{495BBEBF-21A1-F6A8-8186-AD861EBC9F9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" name="Freeform 953">
                <a:extLst>
                  <a:ext uri="{FF2B5EF4-FFF2-40B4-BE49-F238E27FC236}">
                    <a16:creationId xmlns:a16="http://schemas.microsoft.com/office/drawing/2014/main" id="{D4F20529-D042-5278-55B9-11C96986A03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" name="Freeform 954">
                <a:extLst>
                  <a:ext uri="{FF2B5EF4-FFF2-40B4-BE49-F238E27FC236}">
                    <a16:creationId xmlns:a16="http://schemas.microsoft.com/office/drawing/2014/main" id="{1650B46C-5665-BE40-CF9E-5E2E099E2A0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" name="Freeform 955">
                <a:extLst>
                  <a:ext uri="{FF2B5EF4-FFF2-40B4-BE49-F238E27FC236}">
                    <a16:creationId xmlns:a16="http://schemas.microsoft.com/office/drawing/2014/main" id="{22FC3D6D-BB83-FC6D-FCE5-AC50C3E5C3F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" name="Freeform 956">
                <a:extLst>
                  <a:ext uri="{FF2B5EF4-FFF2-40B4-BE49-F238E27FC236}">
                    <a16:creationId xmlns:a16="http://schemas.microsoft.com/office/drawing/2014/main" id="{D2C17F09-96D6-0BB8-FCFF-19296355315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" name="Freeform 957">
                <a:extLst>
                  <a:ext uri="{FF2B5EF4-FFF2-40B4-BE49-F238E27FC236}">
                    <a16:creationId xmlns:a16="http://schemas.microsoft.com/office/drawing/2014/main" id="{120215A7-5CBF-A36F-238E-402D561F494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" name="Freeform 958">
                <a:extLst>
                  <a:ext uri="{FF2B5EF4-FFF2-40B4-BE49-F238E27FC236}">
                    <a16:creationId xmlns:a16="http://schemas.microsoft.com/office/drawing/2014/main" id="{A190189C-5265-50B7-5F3C-6CC77B18BEA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" name="Freeform 959">
                <a:extLst>
                  <a:ext uri="{FF2B5EF4-FFF2-40B4-BE49-F238E27FC236}">
                    <a16:creationId xmlns:a16="http://schemas.microsoft.com/office/drawing/2014/main" id="{89BEB56D-CEBE-2AD8-2713-B3AC47500A6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" name="Freeform 960">
                <a:extLst>
                  <a:ext uri="{FF2B5EF4-FFF2-40B4-BE49-F238E27FC236}">
                    <a16:creationId xmlns:a16="http://schemas.microsoft.com/office/drawing/2014/main" id="{7B4FB97E-A888-AA4B-78C2-0D380131E17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" name="Freeform 961">
                <a:extLst>
                  <a:ext uri="{FF2B5EF4-FFF2-40B4-BE49-F238E27FC236}">
                    <a16:creationId xmlns:a16="http://schemas.microsoft.com/office/drawing/2014/main" id="{75AD7D42-054A-28E6-30B4-27DF20619F6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" name="Freeform 962">
                <a:extLst>
                  <a:ext uri="{FF2B5EF4-FFF2-40B4-BE49-F238E27FC236}">
                    <a16:creationId xmlns:a16="http://schemas.microsoft.com/office/drawing/2014/main" id="{BF6877F7-FEC6-5A06-AB54-3D61672B263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" name="Freeform 963">
                <a:extLst>
                  <a:ext uri="{FF2B5EF4-FFF2-40B4-BE49-F238E27FC236}">
                    <a16:creationId xmlns:a16="http://schemas.microsoft.com/office/drawing/2014/main" id="{291B686C-94A1-372A-D779-0E4A571DF07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" name="Freeform 964">
                <a:extLst>
                  <a:ext uri="{FF2B5EF4-FFF2-40B4-BE49-F238E27FC236}">
                    <a16:creationId xmlns:a16="http://schemas.microsoft.com/office/drawing/2014/main" id="{F6385948-D728-90EA-621C-63EBC50E25A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" name="Freeform 965">
                <a:extLst>
                  <a:ext uri="{FF2B5EF4-FFF2-40B4-BE49-F238E27FC236}">
                    <a16:creationId xmlns:a16="http://schemas.microsoft.com/office/drawing/2014/main" id="{4470C7B2-E6E0-D928-C370-81BF52D7891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" name="Freeform 966">
                <a:extLst>
                  <a:ext uri="{FF2B5EF4-FFF2-40B4-BE49-F238E27FC236}">
                    <a16:creationId xmlns:a16="http://schemas.microsoft.com/office/drawing/2014/main" id="{9A2937AE-FBCC-6AD1-F320-6D642F28786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4" name="Freeform 967">
                <a:extLst>
                  <a:ext uri="{FF2B5EF4-FFF2-40B4-BE49-F238E27FC236}">
                    <a16:creationId xmlns:a16="http://schemas.microsoft.com/office/drawing/2014/main" id="{8E745C91-E706-30FF-D10A-07A079DA3D3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5" name="Freeform 968">
                <a:extLst>
                  <a:ext uri="{FF2B5EF4-FFF2-40B4-BE49-F238E27FC236}">
                    <a16:creationId xmlns:a16="http://schemas.microsoft.com/office/drawing/2014/main" id="{D8CAC276-6883-F3D8-8F05-E658B6C91AE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6" name="Freeform 969">
                <a:extLst>
                  <a:ext uri="{FF2B5EF4-FFF2-40B4-BE49-F238E27FC236}">
                    <a16:creationId xmlns:a16="http://schemas.microsoft.com/office/drawing/2014/main" id="{2A33705C-53AC-2BA9-6424-3D8C9CD6224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7" name="Freeform 970">
                <a:extLst>
                  <a:ext uri="{FF2B5EF4-FFF2-40B4-BE49-F238E27FC236}">
                    <a16:creationId xmlns:a16="http://schemas.microsoft.com/office/drawing/2014/main" id="{F06031AC-0069-D8B7-D02C-70D87308A9E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8" name="Freeform 971">
                <a:extLst>
                  <a:ext uri="{FF2B5EF4-FFF2-40B4-BE49-F238E27FC236}">
                    <a16:creationId xmlns:a16="http://schemas.microsoft.com/office/drawing/2014/main" id="{7A86441C-CA2A-8530-3979-37BBECD2811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9" name="Freeform 972">
                <a:extLst>
                  <a:ext uri="{FF2B5EF4-FFF2-40B4-BE49-F238E27FC236}">
                    <a16:creationId xmlns:a16="http://schemas.microsoft.com/office/drawing/2014/main" id="{EC0EAC7F-ACD5-1CD6-FEDF-E799129B230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0" name="Freeform 973">
                <a:extLst>
                  <a:ext uri="{FF2B5EF4-FFF2-40B4-BE49-F238E27FC236}">
                    <a16:creationId xmlns:a16="http://schemas.microsoft.com/office/drawing/2014/main" id="{FA62EE4D-77AB-2170-09BC-93D130741DD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1" name="Freeform 974">
                <a:extLst>
                  <a:ext uri="{FF2B5EF4-FFF2-40B4-BE49-F238E27FC236}">
                    <a16:creationId xmlns:a16="http://schemas.microsoft.com/office/drawing/2014/main" id="{D07BB9BD-6769-18AA-803B-0666018FFD9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2" name="Freeform 975">
                <a:extLst>
                  <a:ext uri="{FF2B5EF4-FFF2-40B4-BE49-F238E27FC236}">
                    <a16:creationId xmlns:a16="http://schemas.microsoft.com/office/drawing/2014/main" id="{7FA36450-3643-CF72-7BD1-EB08CB0D686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4" name="Freeform 976">
                <a:extLst>
                  <a:ext uri="{FF2B5EF4-FFF2-40B4-BE49-F238E27FC236}">
                    <a16:creationId xmlns:a16="http://schemas.microsoft.com/office/drawing/2014/main" id="{01CE738B-C311-853C-7A0D-984B0A1B981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7" name="Freeform 977">
                <a:extLst>
                  <a:ext uri="{FF2B5EF4-FFF2-40B4-BE49-F238E27FC236}">
                    <a16:creationId xmlns:a16="http://schemas.microsoft.com/office/drawing/2014/main" id="{B0295874-38A6-3359-8874-7C39B603549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8" name="Freeform 978">
                <a:extLst>
                  <a:ext uri="{FF2B5EF4-FFF2-40B4-BE49-F238E27FC236}">
                    <a16:creationId xmlns:a16="http://schemas.microsoft.com/office/drawing/2014/main" id="{1185DDB4-A460-BFA8-2DBD-71001B477FD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9" name="Freeform 979">
                <a:extLst>
                  <a:ext uri="{FF2B5EF4-FFF2-40B4-BE49-F238E27FC236}">
                    <a16:creationId xmlns:a16="http://schemas.microsoft.com/office/drawing/2014/main" id="{81B7698E-314B-8C4D-1F4D-0B19AE446E0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0" name="Freeform 980">
                <a:extLst>
                  <a:ext uri="{FF2B5EF4-FFF2-40B4-BE49-F238E27FC236}">
                    <a16:creationId xmlns:a16="http://schemas.microsoft.com/office/drawing/2014/main" id="{D87381E5-F381-574B-AEFE-3E3248DE131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1" name="Freeform 981">
                <a:extLst>
                  <a:ext uri="{FF2B5EF4-FFF2-40B4-BE49-F238E27FC236}">
                    <a16:creationId xmlns:a16="http://schemas.microsoft.com/office/drawing/2014/main" id="{4515DD5D-1735-84BE-90C6-D925D01A802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2" name="Freeform 982">
                <a:extLst>
                  <a:ext uri="{FF2B5EF4-FFF2-40B4-BE49-F238E27FC236}">
                    <a16:creationId xmlns:a16="http://schemas.microsoft.com/office/drawing/2014/main" id="{AF7FA258-D4A7-5609-C51F-F304FE5CC04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3" name="Freeform 983">
                <a:extLst>
                  <a:ext uri="{FF2B5EF4-FFF2-40B4-BE49-F238E27FC236}">
                    <a16:creationId xmlns:a16="http://schemas.microsoft.com/office/drawing/2014/main" id="{E8653E9D-FD50-EFD1-954F-AF107B8A6DB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4" name="Freeform 984">
                <a:extLst>
                  <a:ext uri="{FF2B5EF4-FFF2-40B4-BE49-F238E27FC236}">
                    <a16:creationId xmlns:a16="http://schemas.microsoft.com/office/drawing/2014/main" id="{D3A7B80F-A69E-87C4-EAE4-69D9EDA697F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5" name="Freeform 985">
                <a:extLst>
                  <a:ext uri="{FF2B5EF4-FFF2-40B4-BE49-F238E27FC236}">
                    <a16:creationId xmlns:a16="http://schemas.microsoft.com/office/drawing/2014/main" id="{E2811E71-7138-A0A6-F5E7-CBB5FAB17B8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" name="Freeform 986">
                <a:extLst>
                  <a:ext uri="{FF2B5EF4-FFF2-40B4-BE49-F238E27FC236}">
                    <a16:creationId xmlns:a16="http://schemas.microsoft.com/office/drawing/2014/main" id="{59DEA6B6-DD2F-81B7-E424-9BBBBE7CCB0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" name="Freeform 987">
                <a:extLst>
                  <a:ext uri="{FF2B5EF4-FFF2-40B4-BE49-F238E27FC236}">
                    <a16:creationId xmlns:a16="http://schemas.microsoft.com/office/drawing/2014/main" id="{3F1064CF-EE84-EE13-D0A7-0DC08B58B55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8" name="Freeform 988">
                <a:extLst>
                  <a:ext uri="{FF2B5EF4-FFF2-40B4-BE49-F238E27FC236}">
                    <a16:creationId xmlns:a16="http://schemas.microsoft.com/office/drawing/2014/main" id="{893A46A3-4FB3-C512-947C-5D9D67CDD86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" name="Freeform 989">
                <a:extLst>
                  <a:ext uri="{FF2B5EF4-FFF2-40B4-BE49-F238E27FC236}">
                    <a16:creationId xmlns:a16="http://schemas.microsoft.com/office/drawing/2014/main" id="{F9DB03EF-93F8-7CA5-7E28-8E507616391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0" name="Freeform 990">
                <a:extLst>
                  <a:ext uri="{FF2B5EF4-FFF2-40B4-BE49-F238E27FC236}">
                    <a16:creationId xmlns:a16="http://schemas.microsoft.com/office/drawing/2014/main" id="{A8A95572-FBD8-79BF-6B77-0C9F3B7BC13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1" name="Freeform 991">
                <a:extLst>
                  <a:ext uri="{FF2B5EF4-FFF2-40B4-BE49-F238E27FC236}">
                    <a16:creationId xmlns:a16="http://schemas.microsoft.com/office/drawing/2014/main" id="{5DA31540-6FAB-4544-8F71-CEDE60B84B4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2" name="Freeform 992">
                <a:extLst>
                  <a:ext uri="{FF2B5EF4-FFF2-40B4-BE49-F238E27FC236}">
                    <a16:creationId xmlns:a16="http://schemas.microsoft.com/office/drawing/2014/main" id="{16C63C26-9D96-012D-B49B-AFFD7C7BEB0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sp>
        <p:nvSpPr>
          <p:cNvPr id="3" name="Title 1"/>
          <p:cNvSpPr>
            <a:spLocks noGrp="1"/>
          </p:cNvSpPr>
          <p:nvPr>
            <p:ph type="title"/>
          </p:nvPr>
        </p:nvSpPr>
        <p:spPr>
          <a:xfrm>
            <a:off x="857057" y="769465"/>
            <a:ext cx="5414319" cy="866274"/>
          </a:xfrm>
        </p:spPr>
        <p:txBody>
          <a:bodyPr>
            <a:normAutofit/>
          </a:bodyPr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23" name="Picture Placeholder 222"/>
          <p:cNvSpPr>
            <a:spLocks noGrp="1"/>
          </p:cNvSpPr>
          <p:nvPr>
            <p:ph type="pic" sz="quarter" idx="10"/>
          </p:nvPr>
        </p:nvSpPr>
        <p:spPr>
          <a:xfrm>
            <a:off x="1090021" y="1923859"/>
            <a:ext cx="2951363" cy="3215526"/>
          </a:xfrm>
          <a:custGeom>
            <a:avLst/>
            <a:gdLst>
              <a:gd name="connsiteX0" fmla="*/ 1270856 w 2591903"/>
              <a:gd name="connsiteY0" fmla="*/ 0 h 2823892"/>
              <a:gd name="connsiteX1" fmla="*/ 2071798 w 2591903"/>
              <a:gd name="connsiteY1" fmla="*/ 231995 h 2823892"/>
              <a:gd name="connsiteX2" fmla="*/ 2576393 w 2591903"/>
              <a:gd name="connsiteY2" fmla="*/ 914692 h 2823892"/>
              <a:gd name="connsiteX3" fmla="*/ 2591903 w 2591903"/>
              <a:gd name="connsiteY3" fmla="*/ 1787323 h 2823892"/>
              <a:gd name="connsiteX4" fmla="*/ 2112403 w 2591903"/>
              <a:gd name="connsiteY4" fmla="*/ 2516573 h 2823892"/>
              <a:gd name="connsiteX5" fmla="*/ 1321046 w 2591903"/>
              <a:gd name="connsiteY5" fmla="*/ 2823892 h 2823892"/>
              <a:gd name="connsiteX6" fmla="*/ 520105 w 2591903"/>
              <a:gd name="connsiteY6" fmla="*/ 2591897 h 2823892"/>
              <a:gd name="connsiteX7" fmla="*/ 15509 w 2591903"/>
              <a:gd name="connsiteY7" fmla="*/ 1909201 h 2823892"/>
              <a:gd name="connsiteX8" fmla="*/ 0 w 2591903"/>
              <a:gd name="connsiteY8" fmla="*/ 1036570 h 2823892"/>
              <a:gd name="connsiteX9" fmla="*/ 479499 w 2591903"/>
              <a:gd name="connsiteY9" fmla="*/ 307319 h 2823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91903" h="2823892">
                <a:moveTo>
                  <a:pt x="1270856" y="0"/>
                </a:moveTo>
                <a:lnTo>
                  <a:pt x="2071798" y="231995"/>
                </a:lnTo>
                <a:lnTo>
                  <a:pt x="2576393" y="914692"/>
                </a:lnTo>
                <a:lnTo>
                  <a:pt x="2591903" y="1787323"/>
                </a:lnTo>
                <a:lnTo>
                  <a:pt x="2112403" y="2516573"/>
                </a:lnTo>
                <a:lnTo>
                  <a:pt x="1321046" y="2823892"/>
                </a:lnTo>
                <a:lnTo>
                  <a:pt x="520105" y="2591897"/>
                </a:lnTo>
                <a:lnTo>
                  <a:pt x="15509" y="1909201"/>
                </a:lnTo>
                <a:lnTo>
                  <a:pt x="0" y="1036570"/>
                </a:lnTo>
                <a:lnTo>
                  <a:pt x="479499" y="307319"/>
                </a:lnTo>
                <a:close/>
              </a:path>
            </a:pathLst>
          </a:custGeom>
          <a:solidFill>
            <a:schemeClr val="bg2">
              <a:lumMod val="85000"/>
            </a:schemeClr>
          </a:solidFill>
        </p:spPr>
        <p:txBody>
          <a:bodyPr rtlCol="0">
            <a:noAutofit/>
          </a:bodyPr>
          <a:lstStyle/>
          <a:p>
            <a:pPr lvl="0"/>
            <a:endParaRPr lang="en-US" noProof="0" dirty="0"/>
          </a:p>
        </p:txBody>
      </p:sp>
      <p:sp>
        <p:nvSpPr>
          <p:cNvPr id="225" name="Picture Placeholder 224"/>
          <p:cNvSpPr>
            <a:spLocks noGrp="1"/>
          </p:cNvSpPr>
          <p:nvPr>
            <p:ph type="pic" sz="quarter" idx="11"/>
          </p:nvPr>
        </p:nvSpPr>
        <p:spPr>
          <a:xfrm>
            <a:off x="4620319" y="1923859"/>
            <a:ext cx="2951363" cy="3215526"/>
          </a:xfrm>
          <a:custGeom>
            <a:avLst/>
            <a:gdLst>
              <a:gd name="connsiteX0" fmla="*/ 1270856 w 2591903"/>
              <a:gd name="connsiteY0" fmla="*/ 0 h 2823892"/>
              <a:gd name="connsiteX1" fmla="*/ 2071798 w 2591903"/>
              <a:gd name="connsiteY1" fmla="*/ 231995 h 2823892"/>
              <a:gd name="connsiteX2" fmla="*/ 2576393 w 2591903"/>
              <a:gd name="connsiteY2" fmla="*/ 914692 h 2823892"/>
              <a:gd name="connsiteX3" fmla="*/ 2591903 w 2591903"/>
              <a:gd name="connsiteY3" fmla="*/ 1787323 h 2823892"/>
              <a:gd name="connsiteX4" fmla="*/ 2112403 w 2591903"/>
              <a:gd name="connsiteY4" fmla="*/ 2516573 h 2823892"/>
              <a:gd name="connsiteX5" fmla="*/ 1321046 w 2591903"/>
              <a:gd name="connsiteY5" fmla="*/ 2823892 h 2823892"/>
              <a:gd name="connsiteX6" fmla="*/ 520105 w 2591903"/>
              <a:gd name="connsiteY6" fmla="*/ 2591897 h 2823892"/>
              <a:gd name="connsiteX7" fmla="*/ 15509 w 2591903"/>
              <a:gd name="connsiteY7" fmla="*/ 1909201 h 2823892"/>
              <a:gd name="connsiteX8" fmla="*/ 0 w 2591903"/>
              <a:gd name="connsiteY8" fmla="*/ 1036570 h 2823892"/>
              <a:gd name="connsiteX9" fmla="*/ 479499 w 2591903"/>
              <a:gd name="connsiteY9" fmla="*/ 307319 h 2823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91903" h="2823892">
                <a:moveTo>
                  <a:pt x="1270856" y="0"/>
                </a:moveTo>
                <a:lnTo>
                  <a:pt x="2071798" y="231995"/>
                </a:lnTo>
                <a:lnTo>
                  <a:pt x="2576393" y="914692"/>
                </a:lnTo>
                <a:lnTo>
                  <a:pt x="2591903" y="1787323"/>
                </a:lnTo>
                <a:lnTo>
                  <a:pt x="2112403" y="2516573"/>
                </a:lnTo>
                <a:lnTo>
                  <a:pt x="1321046" y="2823892"/>
                </a:lnTo>
                <a:lnTo>
                  <a:pt x="520105" y="2591897"/>
                </a:lnTo>
                <a:lnTo>
                  <a:pt x="15509" y="1909201"/>
                </a:lnTo>
                <a:lnTo>
                  <a:pt x="0" y="1036570"/>
                </a:lnTo>
                <a:lnTo>
                  <a:pt x="479499" y="307319"/>
                </a:lnTo>
                <a:close/>
              </a:path>
            </a:pathLst>
          </a:custGeom>
          <a:solidFill>
            <a:schemeClr val="bg2">
              <a:lumMod val="85000"/>
            </a:schemeClr>
          </a:solidFill>
        </p:spPr>
        <p:txBody>
          <a:bodyPr rtlCol="0">
            <a:noAutofit/>
          </a:bodyPr>
          <a:lstStyle/>
          <a:p>
            <a:pPr lvl="0"/>
            <a:endParaRPr lang="en-US" noProof="0" dirty="0"/>
          </a:p>
        </p:txBody>
      </p:sp>
      <p:sp>
        <p:nvSpPr>
          <p:cNvPr id="226" name="Picture Placeholder 225"/>
          <p:cNvSpPr>
            <a:spLocks noGrp="1"/>
          </p:cNvSpPr>
          <p:nvPr>
            <p:ph type="pic" sz="quarter" idx="12"/>
          </p:nvPr>
        </p:nvSpPr>
        <p:spPr>
          <a:xfrm>
            <a:off x="8150616" y="1923859"/>
            <a:ext cx="2951363" cy="3215526"/>
          </a:xfrm>
          <a:custGeom>
            <a:avLst/>
            <a:gdLst>
              <a:gd name="connsiteX0" fmla="*/ 1270856 w 2591903"/>
              <a:gd name="connsiteY0" fmla="*/ 0 h 2823892"/>
              <a:gd name="connsiteX1" fmla="*/ 2071798 w 2591903"/>
              <a:gd name="connsiteY1" fmla="*/ 231995 h 2823892"/>
              <a:gd name="connsiteX2" fmla="*/ 2576393 w 2591903"/>
              <a:gd name="connsiteY2" fmla="*/ 914692 h 2823892"/>
              <a:gd name="connsiteX3" fmla="*/ 2591903 w 2591903"/>
              <a:gd name="connsiteY3" fmla="*/ 1787323 h 2823892"/>
              <a:gd name="connsiteX4" fmla="*/ 2112403 w 2591903"/>
              <a:gd name="connsiteY4" fmla="*/ 2516573 h 2823892"/>
              <a:gd name="connsiteX5" fmla="*/ 1321046 w 2591903"/>
              <a:gd name="connsiteY5" fmla="*/ 2823892 h 2823892"/>
              <a:gd name="connsiteX6" fmla="*/ 520105 w 2591903"/>
              <a:gd name="connsiteY6" fmla="*/ 2591897 h 2823892"/>
              <a:gd name="connsiteX7" fmla="*/ 15509 w 2591903"/>
              <a:gd name="connsiteY7" fmla="*/ 1909201 h 2823892"/>
              <a:gd name="connsiteX8" fmla="*/ 0 w 2591903"/>
              <a:gd name="connsiteY8" fmla="*/ 1036570 h 2823892"/>
              <a:gd name="connsiteX9" fmla="*/ 479499 w 2591903"/>
              <a:gd name="connsiteY9" fmla="*/ 307319 h 2823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91903" h="2823892">
                <a:moveTo>
                  <a:pt x="1270856" y="0"/>
                </a:moveTo>
                <a:lnTo>
                  <a:pt x="2071798" y="231995"/>
                </a:lnTo>
                <a:lnTo>
                  <a:pt x="2576393" y="914692"/>
                </a:lnTo>
                <a:lnTo>
                  <a:pt x="2591903" y="1787323"/>
                </a:lnTo>
                <a:lnTo>
                  <a:pt x="2112403" y="2516573"/>
                </a:lnTo>
                <a:lnTo>
                  <a:pt x="1321046" y="2823892"/>
                </a:lnTo>
                <a:lnTo>
                  <a:pt x="520105" y="2591897"/>
                </a:lnTo>
                <a:lnTo>
                  <a:pt x="15509" y="1909201"/>
                </a:lnTo>
                <a:lnTo>
                  <a:pt x="0" y="1036570"/>
                </a:lnTo>
                <a:lnTo>
                  <a:pt x="479499" y="307319"/>
                </a:lnTo>
                <a:close/>
              </a:path>
            </a:pathLst>
          </a:custGeom>
          <a:solidFill>
            <a:schemeClr val="bg2">
              <a:lumMod val="85000"/>
            </a:schemeClr>
          </a:solidFill>
        </p:spPr>
        <p:txBody>
          <a:bodyPr rtlCol="0">
            <a:noAutofit/>
          </a:bodyPr>
          <a:lstStyle/>
          <a:p>
            <a:pPr lvl="0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3649463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6">
            <a:extLst>
              <a:ext uri="{FF2B5EF4-FFF2-40B4-BE49-F238E27FC236}">
                <a16:creationId xmlns:a16="http://schemas.microsoft.com/office/drawing/2014/main" id="{8B9E484B-4539-900D-A7EA-CA80D0D4B8DE}"/>
              </a:ext>
            </a:extLst>
          </p:cNvPr>
          <p:cNvSpPr/>
          <p:nvPr userDrawn="1"/>
        </p:nvSpPr>
        <p:spPr>
          <a:xfrm rot="19925363">
            <a:off x="-1397000" y="1992313"/>
            <a:ext cx="14986000" cy="2873375"/>
          </a:xfrm>
          <a:custGeom>
            <a:avLst/>
            <a:gdLst>
              <a:gd name="connsiteX0" fmla="*/ 2703923 w 3245936"/>
              <a:gd name="connsiteY0" fmla="*/ 506554 h 622144"/>
              <a:gd name="connsiteX1" fmla="*/ 2600434 w 3245936"/>
              <a:gd name="connsiteY1" fmla="*/ 616358 h 622144"/>
              <a:gd name="connsiteX2" fmla="*/ 2601206 w 3245936"/>
              <a:gd name="connsiteY2" fmla="*/ 617853 h 622144"/>
              <a:gd name="connsiteX3" fmla="*/ 2780628 w 3245936"/>
              <a:gd name="connsiteY3" fmla="*/ 603185 h 622144"/>
              <a:gd name="connsiteX4" fmla="*/ 2780647 w 3245936"/>
              <a:gd name="connsiteY4" fmla="*/ 602566 h 622144"/>
              <a:gd name="connsiteX5" fmla="*/ 2781685 w 3245936"/>
              <a:gd name="connsiteY5" fmla="*/ 600842 h 622144"/>
              <a:gd name="connsiteX6" fmla="*/ 2707962 w 3245936"/>
              <a:gd name="connsiteY6" fmla="*/ 506706 h 622144"/>
              <a:gd name="connsiteX7" fmla="*/ 2705247 w 3245936"/>
              <a:gd name="connsiteY7" fmla="*/ 507163 h 622144"/>
              <a:gd name="connsiteX8" fmla="*/ 2703923 w 3245936"/>
              <a:gd name="connsiteY8" fmla="*/ 506554 h 622144"/>
              <a:gd name="connsiteX9" fmla="*/ 2621056 w 3245936"/>
              <a:gd name="connsiteY9" fmla="*/ 495514 h 622144"/>
              <a:gd name="connsiteX10" fmla="*/ 2621056 w 3245936"/>
              <a:gd name="connsiteY10" fmla="*/ 495676 h 622144"/>
              <a:gd name="connsiteX11" fmla="*/ 2617379 w 3245936"/>
              <a:gd name="connsiteY11" fmla="*/ 498372 h 622144"/>
              <a:gd name="connsiteX12" fmla="*/ 2598663 w 3245936"/>
              <a:gd name="connsiteY12" fmla="*/ 615167 h 622144"/>
              <a:gd name="connsiteX13" fmla="*/ 2599882 w 3245936"/>
              <a:gd name="connsiteY13" fmla="*/ 615720 h 622144"/>
              <a:gd name="connsiteX14" fmla="*/ 2703371 w 3245936"/>
              <a:gd name="connsiteY14" fmla="*/ 505934 h 622144"/>
              <a:gd name="connsiteX15" fmla="*/ 2702571 w 3245936"/>
              <a:gd name="connsiteY15" fmla="*/ 503649 h 622144"/>
              <a:gd name="connsiteX16" fmla="*/ 2777676 w 3245936"/>
              <a:gd name="connsiteY16" fmla="*/ 476626 h 622144"/>
              <a:gd name="connsiteX17" fmla="*/ 2709486 w 3245936"/>
              <a:gd name="connsiteY17" fmla="*/ 502820 h 622144"/>
              <a:gd name="connsiteX18" fmla="*/ 2709524 w 3245936"/>
              <a:gd name="connsiteY18" fmla="*/ 504487 h 622144"/>
              <a:gd name="connsiteX19" fmla="*/ 2708486 w 3245936"/>
              <a:gd name="connsiteY19" fmla="*/ 506211 h 622144"/>
              <a:gd name="connsiteX20" fmla="*/ 2782209 w 3245936"/>
              <a:gd name="connsiteY20" fmla="*/ 600356 h 622144"/>
              <a:gd name="connsiteX21" fmla="*/ 2783505 w 3245936"/>
              <a:gd name="connsiteY21" fmla="*/ 599851 h 622144"/>
              <a:gd name="connsiteX22" fmla="*/ 2492335 w 3245936"/>
              <a:gd name="connsiteY22" fmla="*/ 472006 h 622144"/>
              <a:gd name="connsiteX23" fmla="*/ 2491373 w 3245936"/>
              <a:gd name="connsiteY23" fmla="*/ 473530 h 622144"/>
              <a:gd name="connsiteX24" fmla="*/ 2596024 w 3245936"/>
              <a:gd name="connsiteY24" fmla="*/ 615510 h 622144"/>
              <a:gd name="connsiteX25" fmla="*/ 2597920 w 3245936"/>
              <a:gd name="connsiteY25" fmla="*/ 615120 h 622144"/>
              <a:gd name="connsiteX26" fmla="*/ 2616646 w 3245936"/>
              <a:gd name="connsiteY26" fmla="*/ 498305 h 622144"/>
              <a:gd name="connsiteX27" fmla="*/ 2614065 w 3245936"/>
              <a:gd name="connsiteY27" fmla="*/ 494600 h 622144"/>
              <a:gd name="connsiteX28" fmla="*/ 2688226 w 3245936"/>
              <a:gd name="connsiteY28" fmla="*/ 466025 h 622144"/>
              <a:gd name="connsiteX29" fmla="*/ 2620961 w 3245936"/>
              <a:gd name="connsiteY29" fmla="*/ 493933 h 622144"/>
              <a:gd name="connsiteX30" fmla="*/ 2621065 w 3245936"/>
              <a:gd name="connsiteY30" fmla="*/ 494905 h 622144"/>
              <a:gd name="connsiteX31" fmla="*/ 2702571 w 3245936"/>
              <a:gd name="connsiteY31" fmla="*/ 503029 h 622144"/>
              <a:gd name="connsiteX32" fmla="*/ 2702571 w 3245936"/>
              <a:gd name="connsiteY32" fmla="*/ 502868 h 622144"/>
              <a:gd name="connsiteX33" fmla="*/ 2704295 w 3245936"/>
              <a:gd name="connsiteY33" fmla="*/ 500591 h 622144"/>
              <a:gd name="connsiteX34" fmla="*/ 2552524 w 3245936"/>
              <a:gd name="connsiteY34" fmla="*/ 451432 h 622144"/>
              <a:gd name="connsiteX35" fmla="*/ 2492468 w 3245936"/>
              <a:gd name="connsiteY35" fmla="*/ 470368 h 622144"/>
              <a:gd name="connsiteX36" fmla="*/ 2492440 w 3245936"/>
              <a:gd name="connsiteY36" fmla="*/ 471273 h 622144"/>
              <a:gd name="connsiteX37" fmla="*/ 2614179 w 3245936"/>
              <a:gd name="connsiteY37" fmla="*/ 493866 h 622144"/>
              <a:gd name="connsiteX38" fmla="*/ 2614445 w 3245936"/>
              <a:gd name="connsiteY38" fmla="*/ 493276 h 622144"/>
              <a:gd name="connsiteX39" fmla="*/ 2855228 w 3245936"/>
              <a:gd name="connsiteY39" fmla="*/ 450032 h 622144"/>
              <a:gd name="connsiteX40" fmla="*/ 2852294 w 3245936"/>
              <a:gd name="connsiteY40" fmla="*/ 450690 h 622144"/>
              <a:gd name="connsiteX41" fmla="*/ 2852094 w 3245936"/>
              <a:gd name="connsiteY41" fmla="*/ 450594 h 622144"/>
              <a:gd name="connsiteX42" fmla="*/ 2785953 w 3245936"/>
              <a:gd name="connsiteY42" fmla="*/ 600346 h 622144"/>
              <a:gd name="connsiteX43" fmla="*/ 2787210 w 3245936"/>
              <a:gd name="connsiteY43" fmla="*/ 601642 h 622144"/>
              <a:gd name="connsiteX44" fmla="*/ 2936153 w 3245936"/>
              <a:gd name="connsiteY44" fmla="*/ 540996 h 622144"/>
              <a:gd name="connsiteX45" fmla="*/ 2936076 w 3245936"/>
              <a:gd name="connsiteY45" fmla="*/ 539263 h 622144"/>
              <a:gd name="connsiteX46" fmla="*/ 2936896 w 3245936"/>
              <a:gd name="connsiteY46" fmla="*/ 537758 h 622144"/>
              <a:gd name="connsiteX47" fmla="*/ 2849989 w 3245936"/>
              <a:gd name="connsiteY47" fmla="*/ 448851 h 622144"/>
              <a:gd name="connsiteX48" fmla="*/ 2778561 w 3245936"/>
              <a:gd name="connsiteY48" fmla="*/ 476283 h 622144"/>
              <a:gd name="connsiteX49" fmla="*/ 2784400 w 3245936"/>
              <a:gd name="connsiteY49" fmla="*/ 599870 h 622144"/>
              <a:gd name="connsiteX50" fmla="*/ 2784924 w 3245936"/>
              <a:gd name="connsiteY50" fmla="*/ 599889 h 622144"/>
              <a:gd name="connsiteX51" fmla="*/ 2785143 w 3245936"/>
              <a:gd name="connsiteY51" fmla="*/ 599984 h 622144"/>
              <a:gd name="connsiteX52" fmla="*/ 2851294 w 3245936"/>
              <a:gd name="connsiteY52" fmla="*/ 450232 h 622144"/>
              <a:gd name="connsiteX53" fmla="*/ 2849989 w 3245936"/>
              <a:gd name="connsiteY53" fmla="*/ 448851 h 622144"/>
              <a:gd name="connsiteX54" fmla="*/ 2856571 w 3245936"/>
              <a:gd name="connsiteY54" fmla="*/ 448061 h 622144"/>
              <a:gd name="connsiteX55" fmla="*/ 2855771 w 3245936"/>
              <a:gd name="connsiteY55" fmla="*/ 449518 h 622144"/>
              <a:gd name="connsiteX56" fmla="*/ 2937438 w 3245936"/>
              <a:gd name="connsiteY56" fmla="*/ 537262 h 622144"/>
              <a:gd name="connsiteX57" fmla="*/ 2939534 w 3245936"/>
              <a:gd name="connsiteY57" fmla="*/ 536567 h 622144"/>
              <a:gd name="connsiteX58" fmla="*/ 2944630 w 3245936"/>
              <a:gd name="connsiteY58" fmla="*/ 465187 h 622144"/>
              <a:gd name="connsiteX59" fmla="*/ 2944363 w 3245936"/>
              <a:gd name="connsiteY59" fmla="*/ 465187 h 622144"/>
              <a:gd name="connsiteX60" fmla="*/ 2941667 w 3245936"/>
              <a:gd name="connsiteY60" fmla="*/ 461453 h 622144"/>
              <a:gd name="connsiteX61" fmla="*/ 2570259 w 3245936"/>
              <a:gd name="connsiteY61" fmla="*/ 445841 h 622144"/>
              <a:gd name="connsiteX62" fmla="*/ 2553533 w 3245936"/>
              <a:gd name="connsiteY62" fmla="*/ 451109 h 622144"/>
              <a:gd name="connsiteX63" fmla="*/ 2614846 w 3245936"/>
              <a:gd name="connsiteY63" fmla="*/ 492504 h 622144"/>
              <a:gd name="connsiteX64" fmla="*/ 1130051 w 3245936"/>
              <a:gd name="connsiteY64" fmla="*/ 445003 h 622144"/>
              <a:gd name="connsiteX65" fmla="*/ 1126231 w 3245936"/>
              <a:gd name="connsiteY65" fmla="*/ 447108 h 622144"/>
              <a:gd name="connsiteX66" fmla="*/ 1104800 w 3245936"/>
              <a:gd name="connsiteY66" fmla="*/ 528270 h 622144"/>
              <a:gd name="connsiteX67" fmla="*/ 1106476 w 3245936"/>
              <a:gd name="connsiteY67" fmla="*/ 529499 h 622144"/>
              <a:gd name="connsiteX68" fmla="*/ 1204774 w 3245936"/>
              <a:gd name="connsiteY68" fmla="*/ 472540 h 622144"/>
              <a:gd name="connsiteX69" fmla="*/ 1204488 w 3245936"/>
              <a:gd name="connsiteY69" fmla="*/ 470301 h 622144"/>
              <a:gd name="connsiteX70" fmla="*/ 1204507 w 3245936"/>
              <a:gd name="connsiteY70" fmla="*/ 470235 h 622144"/>
              <a:gd name="connsiteX71" fmla="*/ 1123316 w 3245936"/>
              <a:gd name="connsiteY71" fmla="*/ 444203 h 622144"/>
              <a:gd name="connsiteX72" fmla="*/ 974031 w 3245936"/>
              <a:gd name="connsiteY72" fmla="*/ 451509 h 622144"/>
              <a:gd name="connsiteX73" fmla="*/ 974002 w 3245936"/>
              <a:gd name="connsiteY73" fmla="*/ 452061 h 622144"/>
              <a:gd name="connsiteX74" fmla="*/ 973717 w 3245936"/>
              <a:gd name="connsiteY74" fmla="*/ 452690 h 622144"/>
              <a:gd name="connsiteX75" fmla="*/ 1100799 w 3245936"/>
              <a:gd name="connsiteY75" fmla="*/ 529376 h 622144"/>
              <a:gd name="connsiteX76" fmla="*/ 1104228 w 3245936"/>
              <a:gd name="connsiteY76" fmla="*/ 528070 h 622144"/>
              <a:gd name="connsiteX77" fmla="*/ 1125650 w 3245936"/>
              <a:gd name="connsiteY77" fmla="*/ 446908 h 622144"/>
              <a:gd name="connsiteX78" fmla="*/ 1123316 w 3245936"/>
              <a:gd name="connsiteY78" fmla="*/ 444203 h 622144"/>
              <a:gd name="connsiteX79" fmla="*/ 2760302 w 3245936"/>
              <a:gd name="connsiteY79" fmla="*/ 436145 h 622144"/>
              <a:gd name="connsiteX80" fmla="*/ 2688798 w 3245936"/>
              <a:gd name="connsiteY80" fmla="*/ 465796 h 622144"/>
              <a:gd name="connsiteX81" fmla="*/ 2704866 w 3245936"/>
              <a:gd name="connsiteY81" fmla="*/ 500381 h 622144"/>
              <a:gd name="connsiteX82" fmla="*/ 2706857 w 3245936"/>
              <a:gd name="connsiteY82" fmla="*/ 500201 h 622144"/>
              <a:gd name="connsiteX83" fmla="*/ 2707952 w 3245936"/>
              <a:gd name="connsiteY83" fmla="*/ 500696 h 622144"/>
              <a:gd name="connsiteX84" fmla="*/ 2773389 w 3245936"/>
              <a:gd name="connsiteY84" fmla="*/ 432125 h 622144"/>
              <a:gd name="connsiteX85" fmla="*/ 2708676 w 3245936"/>
              <a:gd name="connsiteY85" fmla="*/ 501363 h 622144"/>
              <a:gd name="connsiteX86" fmla="*/ 2709181 w 3245936"/>
              <a:gd name="connsiteY86" fmla="*/ 502039 h 622144"/>
              <a:gd name="connsiteX87" fmla="*/ 2777647 w 3245936"/>
              <a:gd name="connsiteY87" fmla="*/ 475740 h 622144"/>
              <a:gd name="connsiteX88" fmla="*/ 2775637 w 3245936"/>
              <a:gd name="connsiteY88" fmla="*/ 433183 h 622144"/>
              <a:gd name="connsiteX89" fmla="*/ 2775104 w 3245936"/>
              <a:gd name="connsiteY89" fmla="*/ 433163 h 622144"/>
              <a:gd name="connsiteX90" fmla="*/ 2773389 w 3245936"/>
              <a:gd name="connsiteY90" fmla="*/ 432125 h 622144"/>
              <a:gd name="connsiteX91" fmla="*/ 3069379 w 3245936"/>
              <a:gd name="connsiteY91" fmla="*/ 432040 h 622144"/>
              <a:gd name="connsiteX92" fmla="*/ 2948678 w 3245936"/>
              <a:gd name="connsiteY92" fmla="*/ 461243 h 622144"/>
              <a:gd name="connsiteX93" fmla="*/ 2948630 w 3245936"/>
              <a:gd name="connsiteY93" fmla="*/ 462520 h 622144"/>
              <a:gd name="connsiteX94" fmla="*/ 2945201 w 3245936"/>
              <a:gd name="connsiteY94" fmla="*/ 465206 h 622144"/>
              <a:gd name="connsiteX95" fmla="*/ 2940096 w 3245936"/>
              <a:gd name="connsiteY95" fmla="*/ 536586 h 622144"/>
              <a:gd name="connsiteX96" fmla="*/ 2940362 w 3245936"/>
              <a:gd name="connsiteY96" fmla="*/ 536605 h 622144"/>
              <a:gd name="connsiteX97" fmla="*/ 2941972 w 3245936"/>
              <a:gd name="connsiteY97" fmla="*/ 537519 h 622144"/>
              <a:gd name="connsiteX98" fmla="*/ 3069655 w 3245936"/>
              <a:gd name="connsiteY98" fmla="*/ 432763 h 622144"/>
              <a:gd name="connsiteX99" fmla="*/ 3069379 w 3245936"/>
              <a:gd name="connsiteY99" fmla="*/ 432040 h 622144"/>
              <a:gd name="connsiteX100" fmla="*/ 2784496 w 3245936"/>
              <a:gd name="connsiteY100" fmla="*/ 431640 h 622144"/>
              <a:gd name="connsiteX101" fmla="*/ 2780323 w 3245936"/>
              <a:gd name="connsiteY101" fmla="*/ 434068 h 622144"/>
              <a:gd name="connsiteX102" fmla="*/ 2778094 w 3245936"/>
              <a:gd name="connsiteY102" fmla="*/ 432440 h 622144"/>
              <a:gd name="connsiteX103" fmla="*/ 2776523 w 3245936"/>
              <a:gd name="connsiteY103" fmla="*/ 433221 h 622144"/>
              <a:gd name="connsiteX104" fmla="*/ 2778514 w 3245936"/>
              <a:gd name="connsiteY104" fmla="*/ 475397 h 622144"/>
              <a:gd name="connsiteX105" fmla="*/ 2849685 w 3245936"/>
              <a:gd name="connsiteY105" fmla="*/ 448080 h 622144"/>
              <a:gd name="connsiteX106" fmla="*/ 2849618 w 3245936"/>
              <a:gd name="connsiteY106" fmla="*/ 446680 h 622144"/>
              <a:gd name="connsiteX107" fmla="*/ 2772513 w 3245936"/>
              <a:gd name="connsiteY107" fmla="*/ 431059 h 622144"/>
              <a:gd name="connsiteX108" fmla="*/ 2761854 w 3245936"/>
              <a:gd name="connsiteY108" fmla="*/ 435478 h 622144"/>
              <a:gd name="connsiteX109" fmla="*/ 2712810 w 3245936"/>
              <a:gd name="connsiteY109" fmla="*/ 496000 h 622144"/>
              <a:gd name="connsiteX110" fmla="*/ 2772951 w 3245936"/>
              <a:gd name="connsiteY110" fmla="*/ 431687 h 622144"/>
              <a:gd name="connsiteX111" fmla="*/ 2772837 w 3245936"/>
              <a:gd name="connsiteY111" fmla="*/ 431506 h 622144"/>
              <a:gd name="connsiteX112" fmla="*/ 2772513 w 3245936"/>
              <a:gd name="connsiteY112" fmla="*/ 431059 h 622144"/>
              <a:gd name="connsiteX113" fmla="*/ 2520205 w 3245936"/>
              <a:gd name="connsiteY113" fmla="*/ 429611 h 622144"/>
              <a:gd name="connsiteX114" fmla="*/ 2491278 w 3245936"/>
              <a:gd name="connsiteY114" fmla="*/ 468358 h 622144"/>
              <a:gd name="connsiteX115" fmla="*/ 2492135 w 3245936"/>
              <a:gd name="connsiteY115" fmla="*/ 469520 h 622144"/>
              <a:gd name="connsiteX116" fmla="*/ 2551533 w 3245936"/>
              <a:gd name="connsiteY116" fmla="*/ 450775 h 622144"/>
              <a:gd name="connsiteX117" fmla="*/ 2767436 w 3245936"/>
              <a:gd name="connsiteY117" fmla="*/ 428620 h 622144"/>
              <a:gd name="connsiteX118" fmla="*/ 2763035 w 3245936"/>
              <a:gd name="connsiteY118" fmla="*/ 434030 h 622144"/>
              <a:gd name="connsiteX119" fmla="*/ 2772199 w 3245936"/>
              <a:gd name="connsiteY119" fmla="*/ 430230 h 622144"/>
              <a:gd name="connsiteX120" fmla="*/ 2772103 w 3245936"/>
              <a:gd name="connsiteY120" fmla="*/ 429211 h 622144"/>
              <a:gd name="connsiteX121" fmla="*/ 2865039 w 3245936"/>
              <a:gd name="connsiteY121" fmla="*/ 421695 h 622144"/>
              <a:gd name="connsiteX122" fmla="*/ 2854952 w 3245936"/>
              <a:gd name="connsiteY122" fmla="*/ 444203 h 622144"/>
              <a:gd name="connsiteX123" fmla="*/ 2856590 w 3245936"/>
              <a:gd name="connsiteY123" fmla="*/ 447451 h 622144"/>
              <a:gd name="connsiteX124" fmla="*/ 2941705 w 3245936"/>
              <a:gd name="connsiteY124" fmla="*/ 460853 h 622144"/>
              <a:gd name="connsiteX125" fmla="*/ 2941858 w 3245936"/>
              <a:gd name="connsiteY125" fmla="*/ 460510 h 622144"/>
              <a:gd name="connsiteX126" fmla="*/ 2774475 w 3245936"/>
              <a:gd name="connsiteY126" fmla="*/ 419924 h 622144"/>
              <a:gd name="connsiteX127" fmla="*/ 2767941 w 3245936"/>
              <a:gd name="connsiteY127" fmla="*/ 427991 h 622144"/>
              <a:gd name="connsiteX128" fmla="*/ 2772122 w 3245936"/>
              <a:gd name="connsiteY128" fmla="*/ 428534 h 622144"/>
              <a:gd name="connsiteX129" fmla="*/ 2772122 w 3245936"/>
              <a:gd name="connsiteY129" fmla="*/ 428496 h 622144"/>
              <a:gd name="connsiteX130" fmla="*/ 2774894 w 3245936"/>
              <a:gd name="connsiteY130" fmla="*/ 425839 h 622144"/>
              <a:gd name="connsiteX131" fmla="*/ 2663537 w 3245936"/>
              <a:gd name="connsiteY131" fmla="*/ 418590 h 622144"/>
              <a:gd name="connsiteX132" fmla="*/ 2619656 w 3245936"/>
              <a:gd name="connsiteY132" fmla="*/ 491980 h 622144"/>
              <a:gd name="connsiteX133" fmla="*/ 2620656 w 3245936"/>
              <a:gd name="connsiteY133" fmla="*/ 493114 h 622144"/>
              <a:gd name="connsiteX134" fmla="*/ 2687845 w 3245936"/>
              <a:gd name="connsiteY134" fmla="*/ 465234 h 622144"/>
              <a:gd name="connsiteX135" fmla="*/ 2666261 w 3245936"/>
              <a:gd name="connsiteY135" fmla="*/ 418743 h 622144"/>
              <a:gd name="connsiteX136" fmla="*/ 2664261 w 3245936"/>
              <a:gd name="connsiteY136" fmla="*/ 418933 h 622144"/>
              <a:gd name="connsiteX137" fmla="*/ 2663537 w 3245936"/>
              <a:gd name="connsiteY137" fmla="*/ 418590 h 622144"/>
              <a:gd name="connsiteX138" fmla="*/ 2397266 w 3245936"/>
              <a:gd name="connsiteY138" fmla="*/ 417724 h 622144"/>
              <a:gd name="connsiteX139" fmla="*/ 2333801 w 3245936"/>
              <a:gd name="connsiteY139" fmla="*/ 425591 h 622144"/>
              <a:gd name="connsiteX140" fmla="*/ 2333791 w 3245936"/>
              <a:gd name="connsiteY140" fmla="*/ 426144 h 622144"/>
              <a:gd name="connsiteX141" fmla="*/ 2485667 w 3245936"/>
              <a:gd name="connsiteY141" fmla="*/ 469606 h 622144"/>
              <a:gd name="connsiteX142" fmla="*/ 2661890 w 3245936"/>
              <a:gd name="connsiteY142" fmla="*/ 416923 h 622144"/>
              <a:gd name="connsiteX143" fmla="*/ 2571002 w 3245936"/>
              <a:gd name="connsiteY143" fmla="*/ 445613 h 622144"/>
              <a:gd name="connsiteX144" fmla="*/ 2615398 w 3245936"/>
              <a:gd name="connsiteY144" fmla="*/ 492085 h 622144"/>
              <a:gd name="connsiteX145" fmla="*/ 2618379 w 3245936"/>
              <a:gd name="connsiteY145" fmla="*/ 491371 h 622144"/>
              <a:gd name="connsiteX146" fmla="*/ 2619103 w 3245936"/>
              <a:gd name="connsiteY146" fmla="*/ 491704 h 622144"/>
              <a:gd name="connsiteX147" fmla="*/ 2662985 w 3245936"/>
              <a:gd name="connsiteY147" fmla="*/ 418352 h 622144"/>
              <a:gd name="connsiteX148" fmla="*/ 2661890 w 3245936"/>
              <a:gd name="connsiteY148" fmla="*/ 416923 h 622144"/>
              <a:gd name="connsiteX149" fmla="*/ 2668567 w 3245936"/>
              <a:gd name="connsiteY149" fmla="*/ 416219 h 622144"/>
              <a:gd name="connsiteX150" fmla="*/ 2668567 w 3245936"/>
              <a:gd name="connsiteY150" fmla="*/ 416257 h 622144"/>
              <a:gd name="connsiteX151" fmla="*/ 2666852 w 3245936"/>
              <a:gd name="connsiteY151" fmla="*/ 418524 h 622144"/>
              <a:gd name="connsiteX152" fmla="*/ 2688436 w 3245936"/>
              <a:gd name="connsiteY152" fmla="*/ 464987 h 622144"/>
              <a:gd name="connsiteX153" fmla="*/ 2761464 w 3245936"/>
              <a:gd name="connsiteY153" fmla="*/ 434688 h 622144"/>
              <a:gd name="connsiteX154" fmla="*/ 2766484 w 3245936"/>
              <a:gd name="connsiteY154" fmla="*/ 428496 h 622144"/>
              <a:gd name="connsiteX155" fmla="*/ 2537550 w 3245936"/>
              <a:gd name="connsiteY155" fmla="*/ 411599 h 622144"/>
              <a:gd name="connsiteX156" fmla="*/ 2534578 w 3245936"/>
              <a:gd name="connsiteY156" fmla="*/ 412313 h 622144"/>
              <a:gd name="connsiteX157" fmla="*/ 2533492 w 3245936"/>
              <a:gd name="connsiteY157" fmla="*/ 411818 h 622144"/>
              <a:gd name="connsiteX158" fmla="*/ 2520710 w 3245936"/>
              <a:gd name="connsiteY158" fmla="*/ 428925 h 622144"/>
              <a:gd name="connsiteX159" fmla="*/ 2552562 w 3245936"/>
              <a:gd name="connsiteY159" fmla="*/ 450461 h 622144"/>
              <a:gd name="connsiteX160" fmla="*/ 2569535 w 3245936"/>
              <a:gd name="connsiteY160" fmla="*/ 445098 h 622144"/>
              <a:gd name="connsiteX161" fmla="*/ 1189401 w 3245936"/>
              <a:gd name="connsiteY161" fmla="*/ 410189 h 622144"/>
              <a:gd name="connsiteX162" fmla="*/ 1130079 w 3245936"/>
              <a:gd name="connsiteY162" fmla="*/ 442279 h 622144"/>
              <a:gd name="connsiteX163" fmla="*/ 1130317 w 3245936"/>
              <a:gd name="connsiteY163" fmla="*/ 444422 h 622144"/>
              <a:gd name="connsiteX164" fmla="*/ 1130289 w 3245936"/>
              <a:gd name="connsiteY164" fmla="*/ 444489 h 622144"/>
              <a:gd name="connsiteX165" fmla="*/ 1204755 w 3245936"/>
              <a:gd name="connsiteY165" fmla="*/ 469711 h 622144"/>
              <a:gd name="connsiteX166" fmla="*/ 1206593 w 3245936"/>
              <a:gd name="connsiteY166" fmla="*/ 467882 h 622144"/>
              <a:gd name="connsiteX167" fmla="*/ 2538874 w 3245936"/>
              <a:gd name="connsiteY167" fmla="*/ 409418 h 622144"/>
              <a:gd name="connsiteX168" fmla="*/ 2538855 w 3245936"/>
              <a:gd name="connsiteY168" fmla="*/ 409627 h 622144"/>
              <a:gd name="connsiteX169" fmla="*/ 2538055 w 3245936"/>
              <a:gd name="connsiteY169" fmla="*/ 411123 h 622144"/>
              <a:gd name="connsiteX170" fmla="*/ 2570288 w 3245936"/>
              <a:gd name="connsiteY170" fmla="*/ 444851 h 622144"/>
              <a:gd name="connsiteX171" fmla="*/ 2661547 w 3245936"/>
              <a:gd name="connsiteY171" fmla="*/ 416076 h 622144"/>
              <a:gd name="connsiteX172" fmla="*/ 2661556 w 3245936"/>
              <a:gd name="connsiteY172" fmla="*/ 415714 h 622144"/>
              <a:gd name="connsiteX173" fmla="*/ 2489077 w 3245936"/>
              <a:gd name="connsiteY173" fmla="*/ 408560 h 622144"/>
              <a:gd name="connsiteX174" fmla="*/ 2486801 w 3245936"/>
              <a:gd name="connsiteY174" fmla="*/ 409761 h 622144"/>
              <a:gd name="connsiteX175" fmla="*/ 2489068 w 3245936"/>
              <a:gd name="connsiteY175" fmla="*/ 467492 h 622144"/>
              <a:gd name="connsiteX176" fmla="*/ 2489754 w 3245936"/>
              <a:gd name="connsiteY176" fmla="*/ 467520 h 622144"/>
              <a:gd name="connsiteX177" fmla="*/ 2490840 w 3245936"/>
              <a:gd name="connsiteY177" fmla="*/ 468006 h 622144"/>
              <a:gd name="connsiteX178" fmla="*/ 2519748 w 3245936"/>
              <a:gd name="connsiteY178" fmla="*/ 429287 h 622144"/>
              <a:gd name="connsiteX179" fmla="*/ 2471971 w 3245936"/>
              <a:gd name="connsiteY179" fmla="*/ 408475 h 622144"/>
              <a:gd name="connsiteX180" fmla="*/ 2398780 w 3245936"/>
              <a:gd name="connsiteY180" fmla="*/ 417552 h 622144"/>
              <a:gd name="connsiteX181" fmla="*/ 2486144 w 3245936"/>
              <a:gd name="connsiteY181" fmla="*/ 468816 h 622144"/>
              <a:gd name="connsiteX182" fmla="*/ 2487725 w 3245936"/>
              <a:gd name="connsiteY182" fmla="*/ 467711 h 622144"/>
              <a:gd name="connsiteX183" fmla="*/ 1327732 w 3245936"/>
              <a:gd name="connsiteY183" fmla="*/ 407246 h 622144"/>
              <a:gd name="connsiteX184" fmla="*/ 1213880 w 3245936"/>
              <a:gd name="connsiteY184" fmla="*/ 468463 h 622144"/>
              <a:gd name="connsiteX185" fmla="*/ 1354469 w 3245936"/>
              <a:gd name="connsiteY185" fmla="*/ 416171 h 622144"/>
              <a:gd name="connsiteX186" fmla="*/ 1354422 w 3245936"/>
              <a:gd name="connsiteY186" fmla="*/ 414723 h 622144"/>
              <a:gd name="connsiteX187" fmla="*/ 2482972 w 3245936"/>
              <a:gd name="connsiteY187" fmla="*/ 407103 h 622144"/>
              <a:gd name="connsiteX188" fmla="*/ 2472628 w 3245936"/>
              <a:gd name="connsiteY188" fmla="*/ 408380 h 622144"/>
              <a:gd name="connsiteX189" fmla="*/ 2488344 w 3245936"/>
              <a:gd name="connsiteY189" fmla="*/ 467473 h 622144"/>
              <a:gd name="connsiteX190" fmla="*/ 2488544 w 3245936"/>
              <a:gd name="connsiteY190" fmla="*/ 467492 h 622144"/>
              <a:gd name="connsiteX191" fmla="*/ 2486277 w 3245936"/>
              <a:gd name="connsiteY191" fmla="*/ 409741 h 622144"/>
              <a:gd name="connsiteX192" fmla="*/ 2485601 w 3245936"/>
              <a:gd name="connsiteY192" fmla="*/ 409732 h 622144"/>
              <a:gd name="connsiteX193" fmla="*/ 2482972 w 3245936"/>
              <a:gd name="connsiteY193" fmla="*/ 407103 h 622144"/>
              <a:gd name="connsiteX194" fmla="*/ 2489887 w 3245936"/>
              <a:gd name="connsiteY194" fmla="*/ 406894 h 622144"/>
              <a:gd name="connsiteX195" fmla="*/ 2489887 w 3245936"/>
              <a:gd name="connsiteY195" fmla="*/ 407065 h 622144"/>
              <a:gd name="connsiteX196" fmla="*/ 2489525 w 3245936"/>
              <a:gd name="connsiteY196" fmla="*/ 407856 h 622144"/>
              <a:gd name="connsiteX197" fmla="*/ 2520253 w 3245936"/>
              <a:gd name="connsiteY197" fmla="*/ 428611 h 622144"/>
              <a:gd name="connsiteX198" fmla="*/ 2533054 w 3245936"/>
              <a:gd name="connsiteY198" fmla="*/ 411475 h 622144"/>
              <a:gd name="connsiteX199" fmla="*/ 2531873 w 3245936"/>
              <a:gd name="connsiteY199" fmla="*/ 409056 h 622144"/>
              <a:gd name="connsiteX200" fmla="*/ 2375720 w 3245936"/>
              <a:gd name="connsiteY200" fmla="*/ 405074 h 622144"/>
              <a:gd name="connsiteX201" fmla="*/ 2333629 w 3245936"/>
              <a:gd name="connsiteY201" fmla="*/ 424505 h 622144"/>
              <a:gd name="connsiteX202" fmla="*/ 2333725 w 3245936"/>
              <a:gd name="connsiteY202" fmla="*/ 424763 h 622144"/>
              <a:gd name="connsiteX203" fmla="*/ 2396085 w 3245936"/>
              <a:gd name="connsiteY203" fmla="*/ 417028 h 622144"/>
              <a:gd name="connsiteX204" fmla="*/ 2471456 w 3245936"/>
              <a:gd name="connsiteY204" fmla="*/ 403979 h 622144"/>
              <a:gd name="connsiteX205" fmla="*/ 2472418 w 3245936"/>
              <a:gd name="connsiteY205" fmla="*/ 407560 h 622144"/>
              <a:gd name="connsiteX206" fmla="*/ 2482896 w 3245936"/>
              <a:gd name="connsiteY206" fmla="*/ 406265 h 622144"/>
              <a:gd name="connsiteX207" fmla="*/ 2482896 w 3245936"/>
              <a:gd name="connsiteY207" fmla="*/ 406065 h 622144"/>
              <a:gd name="connsiteX208" fmla="*/ 1343877 w 3245936"/>
              <a:gd name="connsiteY208" fmla="*/ 398569 h 622144"/>
              <a:gd name="connsiteX209" fmla="*/ 1328637 w 3245936"/>
              <a:gd name="connsiteY209" fmla="*/ 406770 h 622144"/>
              <a:gd name="connsiteX210" fmla="*/ 1354641 w 3245936"/>
              <a:gd name="connsiteY210" fmla="*/ 414066 h 622144"/>
              <a:gd name="connsiteX211" fmla="*/ 1355412 w 3245936"/>
              <a:gd name="connsiteY211" fmla="*/ 412866 h 622144"/>
              <a:gd name="connsiteX212" fmla="*/ 1347421 w 3245936"/>
              <a:gd name="connsiteY212" fmla="*/ 396664 h 622144"/>
              <a:gd name="connsiteX213" fmla="*/ 1344573 w 3245936"/>
              <a:gd name="connsiteY213" fmla="*/ 398188 h 622144"/>
              <a:gd name="connsiteX214" fmla="*/ 1355422 w 3245936"/>
              <a:gd name="connsiteY214" fmla="*/ 411637 h 622144"/>
              <a:gd name="connsiteX215" fmla="*/ 2772646 w 3245936"/>
              <a:gd name="connsiteY215" fmla="*/ 394063 h 622144"/>
              <a:gd name="connsiteX216" fmla="*/ 2668586 w 3245936"/>
              <a:gd name="connsiteY216" fmla="*/ 415123 h 622144"/>
              <a:gd name="connsiteX217" fmla="*/ 2668576 w 3245936"/>
              <a:gd name="connsiteY217" fmla="*/ 415542 h 622144"/>
              <a:gd name="connsiteX218" fmla="*/ 2766988 w 3245936"/>
              <a:gd name="connsiteY218" fmla="*/ 427887 h 622144"/>
              <a:gd name="connsiteX219" fmla="*/ 2774389 w 3245936"/>
              <a:gd name="connsiteY219" fmla="*/ 418771 h 622144"/>
              <a:gd name="connsiteX220" fmla="*/ 1018599 w 3245936"/>
              <a:gd name="connsiteY220" fmla="*/ 393654 h 622144"/>
              <a:gd name="connsiteX221" fmla="*/ 973059 w 3245936"/>
              <a:gd name="connsiteY221" fmla="*/ 448832 h 622144"/>
              <a:gd name="connsiteX222" fmla="*/ 974060 w 3245936"/>
              <a:gd name="connsiteY222" fmla="*/ 450680 h 622144"/>
              <a:gd name="connsiteX223" fmla="*/ 1123345 w 3245936"/>
              <a:gd name="connsiteY223" fmla="*/ 443374 h 622144"/>
              <a:gd name="connsiteX224" fmla="*/ 1123364 w 3245936"/>
              <a:gd name="connsiteY224" fmla="*/ 442812 h 622144"/>
              <a:gd name="connsiteX225" fmla="*/ 1123497 w 3245936"/>
              <a:gd name="connsiteY225" fmla="*/ 442536 h 622144"/>
              <a:gd name="connsiteX226" fmla="*/ 2076121 w 3245936"/>
              <a:gd name="connsiteY226" fmla="*/ 392406 h 622144"/>
              <a:gd name="connsiteX227" fmla="*/ 2076102 w 3245936"/>
              <a:gd name="connsiteY227" fmla="*/ 393130 h 622144"/>
              <a:gd name="connsiteX228" fmla="*/ 2075664 w 3245936"/>
              <a:gd name="connsiteY228" fmla="*/ 394111 h 622144"/>
              <a:gd name="connsiteX229" fmla="*/ 2098972 w 3245936"/>
              <a:gd name="connsiteY229" fmla="*/ 409761 h 622144"/>
              <a:gd name="connsiteX230" fmla="*/ 2404381 w 3245936"/>
              <a:gd name="connsiteY230" fmla="*/ 391854 h 622144"/>
              <a:gd name="connsiteX231" fmla="*/ 2376759 w 3245936"/>
              <a:gd name="connsiteY231" fmla="*/ 404608 h 622144"/>
              <a:gd name="connsiteX232" fmla="*/ 2397599 w 3245936"/>
              <a:gd name="connsiteY232" fmla="*/ 416828 h 622144"/>
              <a:gd name="connsiteX233" fmla="*/ 2471742 w 3245936"/>
              <a:gd name="connsiteY233" fmla="*/ 407646 h 622144"/>
              <a:gd name="connsiteX234" fmla="*/ 2470742 w 3245936"/>
              <a:gd name="connsiteY234" fmla="*/ 403846 h 622144"/>
              <a:gd name="connsiteX235" fmla="*/ 2505537 w 3245936"/>
              <a:gd name="connsiteY235" fmla="*/ 391758 h 622144"/>
              <a:gd name="connsiteX236" fmla="*/ 2489449 w 3245936"/>
              <a:gd name="connsiteY236" fmla="*/ 404417 h 622144"/>
              <a:gd name="connsiteX237" fmla="*/ 2489925 w 3245936"/>
              <a:gd name="connsiteY237" fmla="*/ 405979 h 622144"/>
              <a:gd name="connsiteX238" fmla="*/ 2531902 w 3245936"/>
              <a:gd name="connsiteY238" fmla="*/ 408151 h 622144"/>
              <a:gd name="connsiteX239" fmla="*/ 2531902 w 3245936"/>
              <a:gd name="connsiteY239" fmla="*/ 408017 h 622144"/>
              <a:gd name="connsiteX240" fmla="*/ 2532216 w 3245936"/>
              <a:gd name="connsiteY240" fmla="*/ 407322 h 622144"/>
              <a:gd name="connsiteX241" fmla="*/ 2797364 w 3245936"/>
              <a:gd name="connsiteY241" fmla="*/ 391673 h 622144"/>
              <a:gd name="connsiteX242" fmla="*/ 2775332 w 3245936"/>
              <a:gd name="connsiteY242" fmla="*/ 418867 h 622144"/>
              <a:gd name="connsiteX243" fmla="*/ 2775809 w 3245936"/>
              <a:gd name="connsiteY243" fmla="*/ 425801 h 622144"/>
              <a:gd name="connsiteX244" fmla="*/ 2776399 w 3245936"/>
              <a:gd name="connsiteY244" fmla="*/ 425839 h 622144"/>
              <a:gd name="connsiteX245" fmla="*/ 2777171 w 3245936"/>
              <a:gd name="connsiteY245" fmla="*/ 426163 h 622144"/>
              <a:gd name="connsiteX246" fmla="*/ 2801831 w 3245936"/>
              <a:gd name="connsiteY246" fmla="*/ 390996 h 622144"/>
              <a:gd name="connsiteX247" fmla="*/ 2798878 w 3245936"/>
              <a:gd name="connsiteY247" fmla="*/ 391692 h 622144"/>
              <a:gd name="connsiteX248" fmla="*/ 2798097 w 3245936"/>
              <a:gd name="connsiteY248" fmla="*/ 391349 h 622144"/>
              <a:gd name="connsiteX249" fmla="*/ 2777599 w 3245936"/>
              <a:gd name="connsiteY249" fmla="*/ 426363 h 622144"/>
              <a:gd name="connsiteX250" fmla="*/ 2778666 w 3245936"/>
              <a:gd name="connsiteY250" fmla="*/ 427496 h 622144"/>
              <a:gd name="connsiteX251" fmla="*/ 2778952 w 3245936"/>
              <a:gd name="connsiteY251" fmla="*/ 427839 h 622144"/>
              <a:gd name="connsiteX252" fmla="*/ 2781943 w 3245936"/>
              <a:gd name="connsiteY252" fmla="*/ 427115 h 622144"/>
              <a:gd name="connsiteX253" fmla="*/ 2784629 w 3245936"/>
              <a:gd name="connsiteY253" fmla="*/ 431106 h 622144"/>
              <a:gd name="connsiteX254" fmla="*/ 2849742 w 3245936"/>
              <a:gd name="connsiteY254" fmla="*/ 446156 h 622144"/>
              <a:gd name="connsiteX255" fmla="*/ 2850551 w 3245936"/>
              <a:gd name="connsiteY255" fmla="*/ 444803 h 622144"/>
              <a:gd name="connsiteX256" fmla="*/ 2802621 w 3245936"/>
              <a:gd name="connsiteY256" fmla="*/ 390177 h 622144"/>
              <a:gd name="connsiteX257" fmla="*/ 2802231 w 3245936"/>
              <a:gd name="connsiteY257" fmla="*/ 390625 h 622144"/>
              <a:gd name="connsiteX258" fmla="*/ 2850970 w 3245936"/>
              <a:gd name="connsiteY258" fmla="*/ 444412 h 622144"/>
              <a:gd name="connsiteX259" fmla="*/ 2853923 w 3245936"/>
              <a:gd name="connsiteY259" fmla="*/ 443736 h 622144"/>
              <a:gd name="connsiteX260" fmla="*/ 2854142 w 3245936"/>
              <a:gd name="connsiteY260" fmla="*/ 443832 h 622144"/>
              <a:gd name="connsiteX261" fmla="*/ 2864229 w 3245936"/>
              <a:gd name="connsiteY261" fmla="*/ 421305 h 622144"/>
              <a:gd name="connsiteX262" fmla="*/ 2796316 w 3245936"/>
              <a:gd name="connsiteY262" fmla="*/ 389282 h 622144"/>
              <a:gd name="connsiteX263" fmla="*/ 2773561 w 3245936"/>
              <a:gd name="connsiteY263" fmla="*/ 393873 h 622144"/>
              <a:gd name="connsiteX264" fmla="*/ 2775237 w 3245936"/>
              <a:gd name="connsiteY264" fmla="*/ 417685 h 622144"/>
              <a:gd name="connsiteX265" fmla="*/ 2797154 w 3245936"/>
              <a:gd name="connsiteY265" fmla="*/ 390663 h 622144"/>
              <a:gd name="connsiteX266" fmla="*/ 2796316 w 3245936"/>
              <a:gd name="connsiteY266" fmla="*/ 389282 h 622144"/>
              <a:gd name="connsiteX267" fmla="*/ 1022408 w 3245936"/>
              <a:gd name="connsiteY267" fmla="*/ 389025 h 622144"/>
              <a:gd name="connsiteX268" fmla="*/ 1019141 w 3245936"/>
              <a:gd name="connsiteY268" fmla="*/ 392968 h 622144"/>
              <a:gd name="connsiteX269" fmla="*/ 1111610 w 3245936"/>
              <a:gd name="connsiteY269" fmla="*/ 436059 h 622144"/>
              <a:gd name="connsiteX270" fmla="*/ 2101448 w 3245936"/>
              <a:gd name="connsiteY270" fmla="*/ 388834 h 622144"/>
              <a:gd name="connsiteX271" fmla="*/ 2077159 w 3245936"/>
              <a:gd name="connsiteY271" fmla="*/ 392111 h 622144"/>
              <a:gd name="connsiteX272" fmla="*/ 2105525 w 3245936"/>
              <a:gd name="connsiteY272" fmla="*/ 413675 h 622144"/>
              <a:gd name="connsiteX273" fmla="*/ 2106915 w 3245936"/>
              <a:gd name="connsiteY273" fmla="*/ 412799 h 622144"/>
              <a:gd name="connsiteX274" fmla="*/ 1365385 w 3245936"/>
              <a:gd name="connsiteY274" fmla="*/ 387005 h 622144"/>
              <a:gd name="connsiteX275" fmla="*/ 1348221 w 3245936"/>
              <a:gd name="connsiteY275" fmla="*/ 396245 h 622144"/>
              <a:gd name="connsiteX276" fmla="*/ 1356669 w 3245936"/>
              <a:gd name="connsiteY276" fmla="*/ 412056 h 622144"/>
              <a:gd name="connsiteX277" fmla="*/ 1358412 w 3245936"/>
              <a:gd name="connsiteY277" fmla="*/ 411846 h 622144"/>
              <a:gd name="connsiteX278" fmla="*/ 1239226 w 3245936"/>
              <a:gd name="connsiteY278" fmla="*/ 385738 h 622144"/>
              <a:gd name="connsiteX279" fmla="*/ 1226815 w 3245936"/>
              <a:gd name="connsiteY279" fmla="*/ 420019 h 622144"/>
              <a:gd name="connsiteX280" fmla="*/ 1239750 w 3245936"/>
              <a:gd name="connsiteY280" fmla="*/ 385805 h 622144"/>
              <a:gd name="connsiteX281" fmla="*/ 1239340 w 3245936"/>
              <a:gd name="connsiteY281" fmla="*/ 385786 h 622144"/>
              <a:gd name="connsiteX282" fmla="*/ 1239226 w 3245936"/>
              <a:gd name="connsiteY282" fmla="*/ 385738 h 622144"/>
              <a:gd name="connsiteX283" fmla="*/ 2124546 w 3245936"/>
              <a:gd name="connsiteY283" fmla="*/ 385720 h 622144"/>
              <a:gd name="connsiteX284" fmla="*/ 2102200 w 3245936"/>
              <a:gd name="connsiteY284" fmla="*/ 388729 h 622144"/>
              <a:gd name="connsiteX285" fmla="*/ 2107630 w 3245936"/>
              <a:gd name="connsiteY285" fmla="*/ 412609 h 622144"/>
              <a:gd name="connsiteX286" fmla="*/ 2108859 w 3245936"/>
              <a:gd name="connsiteY286" fmla="*/ 412637 h 622144"/>
              <a:gd name="connsiteX287" fmla="*/ 2109402 w 3245936"/>
              <a:gd name="connsiteY287" fmla="*/ 412875 h 622144"/>
              <a:gd name="connsiteX288" fmla="*/ 1368252 w 3245936"/>
              <a:gd name="connsiteY288" fmla="*/ 385462 h 622144"/>
              <a:gd name="connsiteX289" fmla="*/ 1366509 w 3245936"/>
              <a:gd name="connsiteY289" fmla="*/ 386396 h 622144"/>
              <a:gd name="connsiteX290" fmla="*/ 1359870 w 3245936"/>
              <a:gd name="connsiteY290" fmla="*/ 410075 h 622144"/>
              <a:gd name="connsiteX291" fmla="*/ 1369595 w 3245936"/>
              <a:gd name="connsiteY291" fmla="*/ 386539 h 622144"/>
              <a:gd name="connsiteX292" fmla="*/ 1368252 w 3245936"/>
              <a:gd name="connsiteY292" fmla="*/ 385462 h 622144"/>
              <a:gd name="connsiteX293" fmla="*/ 1237216 w 3245936"/>
              <a:gd name="connsiteY293" fmla="*/ 384310 h 622144"/>
              <a:gd name="connsiteX294" fmla="*/ 1190106 w 3245936"/>
              <a:gd name="connsiteY294" fmla="*/ 409799 h 622144"/>
              <a:gd name="connsiteX295" fmla="*/ 1207336 w 3245936"/>
              <a:gd name="connsiteY295" fmla="*/ 467587 h 622144"/>
              <a:gd name="connsiteX296" fmla="*/ 1208775 w 3245936"/>
              <a:gd name="connsiteY296" fmla="*/ 467625 h 622144"/>
              <a:gd name="connsiteX297" fmla="*/ 1208803 w 3245936"/>
              <a:gd name="connsiteY297" fmla="*/ 467634 h 622144"/>
              <a:gd name="connsiteX298" fmla="*/ 1211165 w 3245936"/>
              <a:gd name="connsiteY298" fmla="*/ 461386 h 622144"/>
              <a:gd name="connsiteX299" fmla="*/ 1238664 w 3245936"/>
              <a:gd name="connsiteY299" fmla="*/ 385481 h 622144"/>
              <a:gd name="connsiteX300" fmla="*/ 1237216 w 3245936"/>
              <a:gd name="connsiteY300" fmla="*/ 384310 h 622144"/>
              <a:gd name="connsiteX301" fmla="*/ 2339726 w 3245936"/>
              <a:gd name="connsiteY301" fmla="*/ 383967 h 622144"/>
              <a:gd name="connsiteX302" fmla="*/ 2331486 w 3245936"/>
              <a:gd name="connsiteY302" fmla="*/ 422305 h 622144"/>
              <a:gd name="connsiteX303" fmla="*/ 2333344 w 3245936"/>
              <a:gd name="connsiteY303" fmla="*/ 423781 h 622144"/>
              <a:gd name="connsiteX304" fmla="*/ 2374892 w 3245936"/>
              <a:gd name="connsiteY304" fmla="*/ 404598 h 622144"/>
              <a:gd name="connsiteX305" fmla="*/ 1393541 w 3245936"/>
              <a:gd name="connsiteY305" fmla="*/ 383795 h 622144"/>
              <a:gd name="connsiteX306" fmla="*/ 1382644 w 3245936"/>
              <a:gd name="connsiteY306" fmla="*/ 393625 h 622144"/>
              <a:gd name="connsiteX307" fmla="*/ 1394112 w 3245936"/>
              <a:gd name="connsiteY307" fmla="*/ 383795 h 622144"/>
              <a:gd name="connsiteX308" fmla="*/ 1392150 w 3245936"/>
              <a:gd name="connsiteY308" fmla="*/ 383795 h 622144"/>
              <a:gd name="connsiteX309" fmla="*/ 1374605 w 3245936"/>
              <a:gd name="connsiteY309" fmla="*/ 383833 h 622144"/>
              <a:gd name="connsiteX310" fmla="*/ 1374595 w 3245936"/>
              <a:gd name="connsiteY310" fmla="*/ 384205 h 622144"/>
              <a:gd name="connsiteX311" fmla="*/ 1370309 w 3245936"/>
              <a:gd name="connsiteY311" fmla="*/ 386881 h 622144"/>
              <a:gd name="connsiteX312" fmla="*/ 1369957 w 3245936"/>
              <a:gd name="connsiteY312" fmla="*/ 386710 h 622144"/>
              <a:gd name="connsiteX313" fmla="*/ 1359432 w 3245936"/>
              <a:gd name="connsiteY313" fmla="*/ 412180 h 622144"/>
              <a:gd name="connsiteX314" fmla="*/ 1360194 w 3245936"/>
              <a:gd name="connsiteY314" fmla="*/ 412656 h 622144"/>
              <a:gd name="connsiteX315" fmla="*/ 1367261 w 3245936"/>
              <a:gd name="connsiteY315" fmla="*/ 383738 h 622144"/>
              <a:gd name="connsiteX316" fmla="*/ 1366861 w 3245936"/>
              <a:gd name="connsiteY316" fmla="*/ 385157 h 622144"/>
              <a:gd name="connsiteX317" fmla="*/ 1367833 w 3245936"/>
              <a:gd name="connsiteY317" fmla="*/ 384634 h 622144"/>
              <a:gd name="connsiteX318" fmla="*/ 1367604 w 3245936"/>
              <a:gd name="connsiteY318" fmla="*/ 383738 h 622144"/>
              <a:gd name="connsiteX319" fmla="*/ 1243417 w 3245936"/>
              <a:gd name="connsiteY319" fmla="*/ 383595 h 622144"/>
              <a:gd name="connsiteX320" fmla="*/ 1240702 w 3245936"/>
              <a:gd name="connsiteY320" fmla="*/ 385824 h 622144"/>
              <a:gd name="connsiteX321" fmla="*/ 1209622 w 3245936"/>
              <a:gd name="connsiteY321" fmla="*/ 468015 h 622144"/>
              <a:gd name="connsiteX322" fmla="*/ 1210832 w 3245936"/>
              <a:gd name="connsiteY322" fmla="*/ 469035 h 622144"/>
              <a:gd name="connsiteX323" fmla="*/ 1326446 w 3245936"/>
              <a:gd name="connsiteY323" fmla="*/ 406884 h 622144"/>
              <a:gd name="connsiteX324" fmla="*/ 1341429 w 3245936"/>
              <a:gd name="connsiteY324" fmla="*/ 383519 h 622144"/>
              <a:gd name="connsiteX325" fmla="*/ 1347773 w 3245936"/>
              <a:gd name="connsiteY325" fmla="*/ 395416 h 622144"/>
              <a:gd name="connsiteX326" fmla="*/ 1365728 w 3245936"/>
              <a:gd name="connsiteY326" fmla="*/ 385748 h 622144"/>
              <a:gd name="connsiteX327" fmla="*/ 1366299 w 3245936"/>
              <a:gd name="connsiteY327" fmla="*/ 383719 h 622144"/>
              <a:gd name="connsiteX328" fmla="*/ 1332676 w 3245936"/>
              <a:gd name="connsiteY328" fmla="*/ 383443 h 622144"/>
              <a:gd name="connsiteX329" fmla="*/ 1343982 w 3245936"/>
              <a:gd name="connsiteY329" fmla="*/ 397454 h 622144"/>
              <a:gd name="connsiteX330" fmla="*/ 1346982 w 3245936"/>
              <a:gd name="connsiteY330" fmla="*/ 395835 h 622144"/>
              <a:gd name="connsiteX331" fmla="*/ 1340401 w 3245936"/>
              <a:gd name="connsiteY331" fmla="*/ 383510 h 622144"/>
              <a:gd name="connsiteX332" fmla="*/ 1243636 w 3245936"/>
              <a:gd name="connsiteY332" fmla="*/ 382719 h 622144"/>
              <a:gd name="connsiteX333" fmla="*/ 1243636 w 3245936"/>
              <a:gd name="connsiteY333" fmla="*/ 382919 h 622144"/>
              <a:gd name="connsiteX334" fmla="*/ 1327342 w 3245936"/>
              <a:gd name="connsiteY334" fmla="*/ 406408 h 622144"/>
              <a:gd name="connsiteX335" fmla="*/ 1343287 w 3245936"/>
              <a:gd name="connsiteY335" fmla="*/ 397845 h 622144"/>
              <a:gd name="connsiteX336" fmla="*/ 1331676 w 3245936"/>
              <a:gd name="connsiteY336" fmla="*/ 383443 h 622144"/>
              <a:gd name="connsiteX337" fmla="*/ 1367909 w 3245936"/>
              <a:gd name="connsiteY337" fmla="*/ 381405 h 622144"/>
              <a:gd name="connsiteX338" fmla="*/ 1367471 w 3245936"/>
              <a:gd name="connsiteY338" fmla="*/ 382986 h 622144"/>
              <a:gd name="connsiteX339" fmla="*/ 1367623 w 3245936"/>
              <a:gd name="connsiteY339" fmla="*/ 382986 h 622144"/>
              <a:gd name="connsiteX340" fmla="*/ 1367623 w 3245936"/>
              <a:gd name="connsiteY340" fmla="*/ 382586 h 622144"/>
              <a:gd name="connsiteX341" fmla="*/ 1368099 w 3245936"/>
              <a:gd name="connsiteY341" fmla="*/ 381557 h 622144"/>
              <a:gd name="connsiteX342" fmla="*/ 1368214 w 3245936"/>
              <a:gd name="connsiteY342" fmla="*/ 380347 h 622144"/>
              <a:gd name="connsiteX343" fmla="*/ 1368118 w 3245936"/>
              <a:gd name="connsiteY343" fmla="*/ 380662 h 622144"/>
              <a:gd name="connsiteX344" fmla="*/ 1368547 w 3245936"/>
              <a:gd name="connsiteY344" fmla="*/ 380985 h 622144"/>
              <a:gd name="connsiteX345" fmla="*/ 1368642 w 3245936"/>
              <a:gd name="connsiteY345" fmla="*/ 380890 h 622144"/>
              <a:gd name="connsiteX346" fmla="*/ 2340507 w 3245936"/>
              <a:gd name="connsiteY346" fmla="*/ 380319 h 622144"/>
              <a:gd name="connsiteX347" fmla="*/ 2339926 w 3245936"/>
              <a:gd name="connsiteY347" fmla="*/ 382995 h 622144"/>
              <a:gd name="connsiteX348" fmla="*/ 2375911 w 3245936"/>
              <a:gd name="connsiteY348" fmla="*/ 404131 h 622144"/>
              <a:gd name="connsiteX349" fmla="*/ 2403029 w 3245936"/>
              <a:gd name="connsiteY349" fmla="*/ 391615 h 622144"/>
              <a:gd name="connsiteX350" fmla="*/ 2333487 w 3245936"/>
              <a:gd name="connsiteY350" fmla="*/ 380290 h 622144"/>
              <a:gd name="connsiteX351" fmla="*/ 2330877 w 3245936"/>
              <a:gd name="connsiteY351" fmla="*/ 381624 h 622144"/>
              <a:gd name="connsiteX352" fmla="*/ 2330553 w 3245936"/>
              <a:gd name="connsiteY352" fmla="*/ 422115 h 622144"/>
              <a:gd name="connsiteX353" fmla="*/ 2330581 w 3245936"/>
              <a:gd name="connsiteY353" fmla="*/ 422115 h 622144"/>
              <a:gd name="connsiteX354" fmla="*/ 2338878 w 3245936"/>
              <a:gd name="connsiteY354" fmla="*/ 383453 h 622144"/>
              <a:gd name="connsiteX355" fmla="*/ 2520548 w 3245936"/>
              <a:gd name="connsiteY355" fmla="*/ 379947 h 622144"/>
              <a:gd name="connsiteX356" fmla="*/ 2506032 w 3245936"/>
              <a:gd name="connsiteY356" fmla="*/ 391377 h 622144"/>
              <a:gd name="connsiteX357" fmla="*/ 2532454 w 3245936"/>
              <a:gd name="connsiteY357" fmla="*/ 406789 h 622144"/>
              <a:gd name="connsiteX358" fmla="*/ 2533416 w 3245936"/>
              <a:gd name="connsiteY358" fmla="*/ 405865 h 622144"/>
              <a:gd name="connsiteX359" fmla="*/ 879362 w 3245936"/>
              <a:gd name="connsiteY359" fmla="*/ 379585 h 622144"/>
              <a:gd name="connsiteX360" fmla="*/ 876038 w 3245936"/>
              <a:gd name="connsiteY360" fmla="*/ 380614 h 622144"/>
              <a:gd name="connsiteX361" fmla="*/ 875952 w 3245936"/>
              <a:gd name="connsiteY361" fmla="*/ 380576 h 622144"/>
              <a:gd name="connsiteX362" fmla="*/ 821183 w 3245936"/>
              <a:gd name="connsiteY362" fmla="*/ 521184 h 622144"/>
              <a:gd name="connsiteX363" fmla="*/ 822517 w 3245936"/>
              <a:gd name="connsiteY363" fmla="*/ 522356 h 622144"/>
              <a:gd name="connsiteX364" fmla="*/ 967202 w 3245936"/>
              <a:gd name="connsiteY364" fmla="*/ 452385 h 622144"/>
              <a:gd name="connsiteX365" fmla="*/ 967040 w 3245936"/>
              <a:gd name="connsiteY365" fmla="*/ 450451 h 622144"/>
              <a:gd name="connsiteX366" fmla="*/ 967545 w 3245936"/>
              <a:gd name="connsiteY366" fmla="*/ 449356 h 622144"/>
              <a:gd name="connsiteX367" fmla="*/ 2334068 w 3245936"/>
              <a:gd name="connsiteY367" fmla="*/ 379147 h 622144"/>
              <a:gd name="connsiteX368" fmla="*/ 2333915 w 3245936"/>
              <a:gd name="connsiteY368" fmla="*/ 379471 h 622144"/>
              <a:gd name="connsiteX369" fmla="*/ 2339087 w 3245936"/>
              <a:gd name="connsiteY369" fmla="*/ 382510 h 622144"/>
              <a:gd name="connsiteX370" fmla="*/ 2339602 w 3245936"/>
              <a:gd name="connsiteY370" fmla="*/ 380138 h 622144"/>
              <a:gd name="connsiteX371" fmla="*/ 987471 w 3245936"/>
              <a:gd name="connsiteY371" fmla="*/ 379138 h 622144"/>
              <a:gd name="connsiteX372" fmla="*/ 971593 w 3245936"/>
              <a:gd name="connsiteY372" fmla="*/ 447899 h 622144"/>
              <a:gd name="connsiteX373" fmla="*/ 972450 w 3245936"/>
              <a:gd name="connsiteY373" fmla="*/ 448280 h 622144"/>
              <a:gd name="connsiteX374" fmla="*/ 1017836 w 3245936"/>
              <a:gd name="connsiteY374" fmla="*/ 393282 h 622144"/>
              <a:gd name="connsiteX375" fmla="*/ 2482029 w 3245936"/>
              <a:gd name="connsiteY375" fmla="*/ 378052 h 622144"/>
              <a:gd name="connsiteX376" fmla="*/ 2486210 w 3245936"/>
              <a:gd name="connsiteY376" fmla="*/ 402741 h 622144"/>
              <a:gd name="connsiteX377" fmla="*/ 2487201 w 3245936"/>
              <a:gd name="connsiteY377" fmla="*/ 402769 h 622144"/>
              <a:gd name="connsiteX378" fmla="*/ 2488868 w 3245936"/>
              <a:gd name="connsiteY378" fmla="*/ 403769 h 622144"/>
              <a:gd name="connsiteX379" fmla="*/ 2504737 w 3245936"/>
              <a:gd name="connsiteY379" fmla="*/ 391292 h 622144"/>
              <a:gd name="connsiteX380" fmla="*/ 984956 w 3245936"/>
              <a:gd name="connsiteY380" fmla="*/ 377966 h 622144"/>
              <a:gd name="connsiteX381" fmla="*/ 981699 w 3245936"/>
              <a:gd name="connsiteY381" fmla="*/ 379595 h 622144"/>
              <a:gd name="connsiteX382" fmla="*/ 971907 w 3245936"/>
              <a:gd name="connsiteY382" fmla="*/ 444012 h 622144"/>
              <a:gd name="connsiteX383" fmla="*/ 986947 w 3245936"/>
              <a:gd name="connsiteY383" fmla="*/ 378900 h 622144"/>
              <a:gd name="connsiteX384" fmla="*/ 2310693 w 3245936"/>
              <a:gd name="connsiteY384" fmla="*/ 377814 h 622144"/>
              <a:gd name="connsiteX385" fmla="*/ 2329381 w 3245936"/>
              <a:gd name="connsiteY385" fmla="*/ 422219 h 622144"/>
              <a:gd name="connsiteX386" fmla="*/ 2330105 w 3245936"/>
              <a:gd name="connsiteY386" fmla="*/ 422115 h 622144"/>
              <a:gd name="connsiteX387" fmla="*/ 2330429 w 3245936"/>
              <a:gd name="connsiteY387" fmla="*/ 381614 h 622144"/>
              <a:gd name="connsiteX388" fmla="*/ 2329886 w 3245936"/>
              <a:gd name="connsiteY388" fmla="*/ 381595 h 622144"/>
              <a:gd name="connsiteX389" fmla="*/ 2327181 w 3245936"/>
              <a:gd name="connsiteY389" fmla="*/ 378347 h 622144"/>
              <a:gd name="connsiteX390" fmla="*/ 2340145 w 3245936"/>
              <a:gd name="connsiteY390" fmla="*/ 377538 h 622144"/>
              <a:gd name="connsiteX391" fmla="*/ 2334182 w 3245936"/>
              <a:gd name="connsiteY391" fmla="*/ 378138 h 622144"/>
              <a:gd name="connsiteX392" fmla="*/ 2334182 w 3245936"/>
              <a:gd name="connsiteY392" fmla="*/ 378309 h 622144"/>
              <a:gd name="connsiteX393" fmla="*/ 2339773 w 3245936"/>
              <a:gd name="connsiteY393" fmla="*/ 379319 h 622144"/>
              <a:gd name="connsiteX394" fmla="*/ 978431 w 3245936"/>
              <a:gd name="connsiteY394" fmla="*/ 376461 h 622144"/>
              <a:gd name="connsiteX395" fmla="*/ 880334 w 3245936"/>
              <a:gd name="connsiteY395" fmla="*/ 377423 h 622144"/>
              <a:gd name="connsiteX396" fmla="*/ 880315 w 3245936"/>
              <a:gd name="connsiteY396" fmla="*/ 377928 h 622144"/>
              <a:gd name="connsiteX397" fmla="*/ 879810 w 3245936"/>
              <a:gd name="connsiteY397" fmla="*/ 379033 h 622144"/>
              <a:gd name="connsiteX398" fmla="*/ 968002 w 3245936"/>
              <a:gd name="connsiteY398" fmla="*/ 448804 h 622144"/>
              <a:gd name="connsiteX399" fmla="*/ 970774 w 3245936"/>
              <a:gd name="connsiteY399" fmla="*/ 447765 h 622144"/>
              <a:gd name="connsiteX400" fmla="*/ 981146 w 3245936"/>
              <a:gd name="connsiteY400" fmla="*/ 379585 h 622144"/>
              <a:gd name="connsiteX401" fmla="*/ 978431 w 3245936"/>
              <a:gd name="connsiteY401" fmla="*/ 376461 h 622144"/>
              <a:gd name="connsiteX402" fmla="*/ 2204632 w 3245936"/>
              <a:gd name="connsiteY402" fmla="*/ 374909 h 622144"/>
              <a:gd name="connsiteX403" fmla="*/ 2125537 w 3245936"/>
              <a:gd name="connsiteY403" fmla="*/ 385586 h 622144"/>
              <a:gd name="connsiteX404" fmla="*/ 2110125 w 3245936"/>
              <a:gd name="connsiteY404" fmla="*/ 413209 h 622144"/>
              <a:gd name="connsiteX405" fmla="*/ 2111164 w 3245936"/>
              <a:gd name="connsiteY405" fmla="*/ 414466 h 622144"/>
              <a:gd name="connsiteX406" fmla="*/ 2204718 w 3245936"/>
              <a:gd name="connsiteY406" fmla="*/ 375109 h 622144"/>
              <a:gd name="connsiteX407" fmla="*/ 2204632 w 3245936"/>
              <a:gd name="connsiteY407" fmla="*/ 374909 h 622144"/>
              <a:gd name="connsiteX408" fmla="*/ 2211566 w 3245936"/>
              <a:gd name="connsiteY408" fmla="*/ 374528 h 622144"/>
              <a:gd name="connsiteX409" fmla="*/ 2211548 w 3245936"/>
              <a:gd name="connsiteY409" fmla="*/ 374851 h 622144"/>
              <a:gd name="connsiteX410" fmla="*/ 2211452 w 3245936"/>
              <a:gd name="connsiteY410" fmla="*/ 375071 h 622144"/>
              <a:gd name="connsiteX411" fmla="*/ 2327219 w 3245936"/>
              <a:gd name="connsiteY411" fmla="*/ 423896 h 622144"/>
              <a:gd name="connsiteX412" fmla="*/ 2328495 w 3245936"/>
              <a:gd name="connsiteY412" fmla="*/ 422543 h 622144"/>
              <a:gd name="connsiteX413" fmla="*/ 2309645 w 3245936"/>
              <a:gd name="connsiteY413" fmla="*/ 377766 h 622144"/>
              <a:gd name="connsiteX414" fmla="*/ 987185 w 3245936"/>
              <a:gd name="connsiteY414" fmla="*/ 373966 h 622144"/>
              <a:gd name="connsiteX415" fmla="*/ 985242 w 3245936"/>
              <a:gd name="connsiteY415" fmla="*/ 374880 h 622144"/>
              <a:gd name="connsiteX416" fmla="*/ 985442 w 3245936"/>
              <a:gd name="connsiteY416" fmla="*/ 376909 h 622144"/>
              <a:gd name="connsiteX417" fmla="*/ 985299 w 3245936"/>
              <a:gd name="connsiteY417" fmla="*/ 377204 h 622144"/>
              <a:gd name="connsiteX418" fmla="*/ 987147 w 3245936"/>
              <a:gd name="connsiteY418" fmla="*/ 378052 h 622144"/>
              <a:gd name="connsiteX419" fmla="*/ 988004 w 3245936"/>
              <a:gd name="connsiteY419" fmla="*/ 374337 h 622144"/>
              <a:gd name="connsiteX420" fmla="*/ 987185 w 3245936"/>
              <a:gd name="connsiteY420" fmla="*/ 373966 h 622144"/>
              <a:gd name="connsiteX421" fmla="*/ 986309 w 3245936"/>
              <a:gd name="connsiteY421" fmla="*/ 373165 h 622144"/>
              <a:gd name="connsiteX422" fmla="*/ 984928 w 3245936"/>
              <a:gd name="connsiteY422" fmla="*/ 374156 h 622144"/>
              <a:gd name="connsiteX423" fmla="*/ 985023 w 3245936"/>
              <a:gd name="connsiteY423" fmla="*/ 374328 h 622144"/>
              <a:gd name="connsiteX424" fmla="*/ 986661 w 3245936"/>
              <a:gd name="connsiteY424" fmla="*/ 373546 h 622144"/>
              <a:gd name="connsiteX425" fmla="*/ 986309 w 3245936"/>
              <a:gd name="connsiteY425" fmla="*/ 373165 h 622144"/>
              <a:gd name="connsiteX426" fmla="*/ 991995 w 3245936"/>
              <a:gd name="connsiteY426" fmla="*/ 373003 h 622144"/>
              <a:gd name="connsiteX427" fmla="*/ 988557 w 3245936"/>
              <a:gd name="connsiteY427" fmla="*/ 374470 h 622144"/>
              <a:gd name="connsiteX428" fmla="*/ 987671 w 3245936"/>
              <a:gd name="connsiteY428" fmla="*/ 378309 h 622144"/>
              <a:gd name="connsiteX429" fmla="*/ 1018389 w 3245936"/>
              <a:gd name="connsiteY429" fmla="*/ 392635 h 622144"/>
              <a:gd name="connsiteX430" fmla="*/ 1021675 w 3245936"/>
              <a:gd name="connsiteY430" fmla="*/ 388663 h 622144"/>
              <a:gd name="connsiteX431" fmla="*/ 979355 w 3245936"/>
              <a:gd name="connsiteY431" fmla="*/ 371851 h 622144"/>
              <a:gd name="connsiteX432" fmla="*/ 891602 w 3245936"/>
              <a:gd name="connsiteY432" fmla="*/ 376680 h 622144"/>
              <a:gd name="connsiteX433" fmla="*/ 978460 w 3245936"/>
              <a:gd name="connsiteY433" fmla="*/ 375823 h 622144"/>
              <a:gd name="connsiteX434" fmla="*/ 978470 w 3245936"/>
              <a:gd name="connsiteY434" fmla="*/ 375309 h 622144"/>
              <a:gd name="connsiteX435" fmla="*/ 980003 w 3245936"/>
              <a:gd name="connsiteY435" fmla="*/ 373137 h 622144"/>
              <a:gd name="connsiteX436" fmla="*/ 983489 w 3245936"/>
              <a:gd name="connsiteY436" fmla="*/ 371622 h 622144"/>
              <a:gd name="connsiteX437" fmla="*/ 980222 w 3245936"/>
              <a:gd name="connsiteY437" fmla="*/ 371803 h 622144"/>
              <a:gd name="connsiteX438" fmla="*/ 980737 w 3245936"/>
              <a:gd name="connsiteY438" fmla="*/ 372813 h 622144"/>
              <a:gd name="connsiteX439" fmla="*/ 982756 w 3245936"/>
              <a:gd name="connsiteY439" fmla="*/ 372613 h 622144"/>
              <a:gd name="connsiteX440" fmla="*/ 983004 w 3245936"/>
              <a:gd name="connsiteY440" fmla="*/ 372727 h 622144"/>
              <a:gd name="connsiteX441" fmla="*/ 985556 w 3245936"/>
              <a:gd name="connsiteY441" fmla="*/ 371518 h 622144"/>
              <a:gd name="connsiteX442" fmla="*/ 984356 w 3245936"/>
              <a:gd name="connsiteY442" fmla="*/ 371575 h 622144"/>
              <a:gd name="connsiteX443" fmla="*/ 983708 w 3245936"/>
              <a:gd name="connsiteY443" fmla="*/ 373051 h 622144"/>
              <a:gd name="connsiteX444" fmla="*/ 984718 w 3245936"/>
              <a:gd name="connsiteY444" fmla="*/ 373918 h 622144"/>
              <a:gd name="connsiteX445" fmla="*/ 986099 w 3245936"/>
              <a:gd name="connsiteY445" fmla="*/ 372927 h 622144"/>
              <a:gd name="connsiteX446" fmla="*/ 985556 w 3245936"/>
              <a:gd name="connsiteY446" fmla="*/ 371518 h 622144"/>
              <a:gd name="connsiteX447" fmla="*/ 992757 w 3245936"/>
              <a:gd name="connsiteY447" fmla="*/ 370670 h 622144"/>
              <a:gd name="connsiteX448" fmla="*/ 992576 w 3245936"/>
              <a:gd name="connsiteY448" fmla="*/ 370698 h 622144"/>
              <a:gd name="connsiteX449" fmla="*/ 992576 w 3245936"/>
              <a:gd name="connsiteY449" fmla="*/ 370756 h 622144"/>
              <a:gd name="connsiteX450" fmla="*/ 2096914 w 3245936"/>
              <a:gd name="connsiteY450" fmla="*/ 368908 h 622144"/>
              <a:gd name="connsiteX451" fmla="*/ 2075397 w 3245936"/>
              <a:gd name="connsiteY451" fmla="*/ 390168 h 622144"/>
              <a:gd name="connsiteX452" fmla="*/ 2075940 w 3245936"/>
              <a:gd name="connsiteY452" fmla="*/ 391149 h 622144"/>
              <a:gd name="connsiteX453" fmla="*/ 2076321 w 3245936"/>
              <a:gd name="connsiteY453" fmla="*/ 391454 h 622144"/>
              <a:gd name="connsiteX454" fmla="*/ 2101277 w 3245936"/>
              <a:gd name="connsiteY454" fmla="*/ 388091 h 622144"/>
              <a:gd name="connsiteX455" fmla="*/ 2462541 w 3245936"/>
              <a:gd name="connsiteY455" fmla="*/ 368479 h 622144"/>
              <a:gd name="connsiteX456" fmla="*/ 2462074 w 3245936"/>
              <a:gd name="connsiteY456" fmla="*/ 368651 h 622144"/>
              <a:gd name="connsiteX457" fmla="*/ 2471237 w 3245936"/>
              <a:gd name="connsiteY457" fmla="*/ 403074 h 622144"/>
              <a:gd name="connsiteX458" fmla="*/ 2483029 w 3245936"/>
              <a:gd name="connsiteY458" fmla="*/ 405217 h 622144"/>
              <a:gd name="connsiteX459" fmla="*/ 2484343 w 3245936"/>
              <a:gd name="connsiteY459" fmla="*/ 403388 h 622144"/>
              <a:gd name="connsiteX460" fmla="*/ 2342097 w 3245936"/>
              <a:gd name="connsiteY460" fmla="*/ 368479 h 622144"/>
              <a:gd name="connsiteX461" fmla="*/ 2333591 w 3245936"/>
              <a:gd name="connsiteY461" fmla="*/ 376090 h 622144"/>
              <a:gd name="connsiteX462" fmla="*/ 2334172 w 3245936"/>
              <a:gd name="connsiteY462" fmla="*/ 377395 h 622144"/>
              <a:gd name="connsiteX463" fmla="*/ 2340307 w 3245936"/>
              <a:gd name="connsiteY463" fmla="*/ 376785 h 622144"/>
              <a:gd name="connsiteX464" fmla="*/ 2463769 w 3245936"/>
              <a:gd name="connsiteY464" fmla="*/ 367403 h 622144"/>
              <a:gd name="connsiteX465" fmla="*/ 2462912 w 3245936"/>
              <a:gd name="connsiteY465" fmla="*/ 368241 h 622144"/>
              <a:gd name="connsiteX466" fmla="*/ 2484715 w 3245936"/>
              <a:gd name="connsiteY466" fmla="*/ 403141 h 622144"/>
              <a:gd name="connsiteX467" fmla="*/ 2485410 w 3245936"/>
              <a:gd name="connsiteY467" fmla="*/ 402874 h 622144"/>
              <a:gd name="connsiteX468" fmla="*/ 2481115 w 3245936"/>
              <a:gd name="connsiteY468" fmla="*/ 377528 h 622144"/>
              <a:gd name="connsiteX469" fmla="*/ 2457797 w 3245936"/>
              <a:gd name="connsiteY469" fmla="*/ 367203 h 622144"/>
              <a:gd name="connsiteX470" fmla="*/ 2405696 w 3245936"/>
              <a:gd name="connsiteY470" fmla="*/ 391244 h 622144"/>
              <a:gd name="connsiteX471" fmla="*/ 2470485 w 3245936"/>
              <a:gd name="connsiteY471" fmla="*/ 402969 h 622144"/>
              <a:gd name="connsiteX472" fmla="*/ 2461427 w 3245936"/>
              <a:gd name="connsiteY472" fmla="*/ 368889 h 622144"/>
              <a:gd name="connsiteX473" fmla="*/ 2460036 w 3245936"/>
              <a:gd name="connsiteY473" fmla="*/ 368851 h 622144"/>
              <a:gd name="connsiteX474" fmla="*/ 2457797 w 3245936"/>
              <a:gd name="connsiteY474" fmla="*/ 367203 h 622144"/>
              <a:gd name="connsiteX475" fmla="*/ 986328 w 3245936"/>
              <a:gd name="connsiteY475" fmla="*/ 367050 h 622144"/>
              <a:gd name="connsiteX476" fmla="*/ 984661 w 3245936"/>
              <a:gd name="connsiteY476" fmla="*/ 370879 h 622144"/>
              <a:gd name="connsiteX477" fmla="*/ 985566 w 3245936"/>
              <a:gd name="connsiteY477" fmla="*/ 370822 h 622144"/>
              <a:gd name="connsiteX478" fmla="*/ 985585 w 3245936"/>
              <a:gd name="connsiteY478" fmla="*/ 370175 h 622144"/>
              <a:gd name="connsiteX479" fmla="*/ 986966 w 3245936"/>
              <a:gd name="connsiteY479" fmla="*/ 368146 h 622144"/>
              <a:gd name="connsiteX480" fmla="*/ 1177199 w 3245936"/>
              <a:gd name="connsiteY480" fmla="*/ 366479 h 622144"/>
              <a:gd name="connsiteX481" fmla="*/ 1189896 w 3245936"/>
              <a:gd name="connsiteY481" fmla="*/ 409084 h 622144"/>
              <a:gd name="connsiteX482" fmla="*/ 1236902 w 3245936"/>
              <a:gd name="connsiteY482" fmla="*/ 383643 h 622144"/>
              <a:gd name="connsiteX483" fmla="*/ 1236654 w 3245936"/>
              <a:gd name="connsiteY483" fmla="*/ 381871 h 622144"/>
              <a:gd name="connsiteX484" fmla="*/ 2457378 w 3245936"/>
              <a:gd name="connsiteY484" fmla="*/ 366079 h 622144"/>
              <a:gd name="connsiteX485" fmla="*/ 2341126 w 3245936"/>
              <a:gd name="connsiteY485" fmla="*/ 377452 h 622144"/>
              <a:gd name="connsiteX486" fmla="*/ 2340687 w 3245936"/>
              <a:gd name="connsiteY486" fmla="*/ 379500 h 622144"/>
              <a:gd name="connsiteX487" fmla="*/ 2404372 w 3245936"/>
              <a:gd name="connsiteY487" fmla="*/ 390996 h 622144"/>
              <a:gd name="connsiteX488" fmla="*/ 2457521 w 3245936"/>
              <a:gd name="connsiteY488" fmla="*/ 366479 h 622144"/>
              <a:gd name="connsiteX489" fmla="*/ 2457378 w 3245936"/>
              <a:gd name="connsiteY489" fmla="*/ 366079 h 622144"/>
              <a:gd name="connsiteX490" fmla="*/ 1979204 w 3245936"/>
              <a:gd name="connsiteY490" fmla="*/ 365717 h 622144"/>
              <a:gd name="connsiteX491" fmla="*/ 2104953 w 3245936"/>
              <a:gd name="connsiteY491" fmla="*/ 414495 h 622144"/>
              <a:gd name="connsiteX492" fmla="*/ 2105020 w 3245936"/>
              <a:gd name="connsiteY492" fmla="*/ 414342 h 622144"/>
              <a:gd name="connsiteX493" fmla="*/ 2104858 w 3245936"/>
              <a:gd name="connsiteY493" fmla="*/ 414228 h 622144"/>
              <a:gd name="connsiteX494" fmla="*/ 2075454 w 3245936"/>
              <a:gd name="connsiteY494" fmla="*/ 394502 h 622144"/>
              <a:gd name="connsiteX495" fmla="*/ 2071816 w 3245936"/>
              <a:gd name="connsiteY495" fmla="*/ 395835 h 622144"/>
              <a:gd name="connsiteX496" fmla="*/ 2069139 w 3245936"/>
              <a:gd name="connsiteY496" fmla="*/ 391673 h 622144"/>
              <a:gd name="connsiteX497" fmla="*/ 782007 w 3245936"/>
              <a:gd name="connsiteY497" fmla="*/ 364355 h 622144"/>
              <a:gd name="connsiteX498" fmla="*/ 691500 w 3245936"/>
              <a:gd name="connsiteY498" fmla="*/ 456871 h 622144"/>
              <a:gd name="connsiteX499" fmla="*/ 692253 w 3245936"/>
              <a:gd name="connsiteY499" fmla="*/ 459881 h 622144"/>
              <a:gd name="connsiteX500" fmla="*/ 692081 w 3245936"/>
              <a:gd name="connsiteY500" fmla="*/ 460281 h 622144"/>
              <a:gd name="connsiteX501" fmla="*/ 816554 w 3245936"/>
              <a:gd name="connsiteY501" fmla="*/ 522346 h 622144"/>
              <a:gd name="connsiteX502" fmla="*/ 818364 w 3245936"/>
              <a:gd name="connsiteY502" fmla="*/ 520955 h 622144"/>
              <a:gd name="connsiteX503" fmla="*/ 784512 w 3245936"/>
              <a:gd name="connsiteY503" fmla="*/ 365079 h 622144"/>
              <a:gd name="connsiteX504" fmla="*/ 783398 w 3245936"/>
              <a:gd name="connsiteY504" fmla="*/ 365050 h 622144"/>
              <a:gd name="connsiteX505" fmla="*/ 782007 w 3245936"/>
              <a:gd name="connsiteY505" fmla="*/ 364355 h 622144"/>
              <a:gd name="connsiteX506" fmla="*/ 787646 w 3245936"/>
              <a:gd name="connsiteY506" fmla="*/ 362459 h 622144"/>
              <a:gd name="connsiteX507" fmla="*/ 785360 w 3245936"/>
              <a:gd name="connsiteY507" fmla="*/ 364888 h 622144"/>
              <a:gd name="connsiteX508" fmla="*/ 819202 w 3245936"/>
              <a:gd name="connsiteY508" fmla="*/ 520755 h 622144"/>
              <a:gd name="connsiteX509" fmla="*/ 820326 w 3245936"/>
              <a:gd name="connsiteY509" fmla="*/ 520803 h 622144"/>
              <a:gd name="connsiteX510" fmla="*/ 820421 w 3245936"/>
              <a:gd name="connsiteY510" fmla="*/ 520841 h 622144"/>
              <a:gd name="connsiteX511" fmla="*/ 875181 w 3245936"/>
              <a:gd name="connsiteY511" fmla="*/ 380233 h 622144"/>
              <a:gd name="connsiteX512" fmla="*/ 873342 w 3245936"/>
              <a:gd name="connsiteY512" fmla="*/ 376861 h 622144"/>
              <a:gd name="connsiteX513" fmla="*/ 2304083 w 3245936"/>
              <a:gd name="connsiteY513" fmla="*/ 362116 h 622144"/>
              <a:gd name="connsiteX514" fmla="*/ 2310379 w 3245936"/>
              <a:gd name="connsiteY514" fmla="*/ 377061 h 622144"/>
              <a:gd name="connsiteX515" fmla="*/ 2327200 w 3245936"/>
              <a:gd name="connsiteY515" fmla="*/ 377623 h 622144"/>
              <a:gd name="connsiteX516" fmla="*/ 2327210 w 3245936"/>
              <a:gd name="connsiteY516" fmla="*/ 377290 h 622144"/>
              <a:gd name="connsiteX517" fmla="*/ 2327495 w 3245936"/>
              <a:gd name="connsiteY517" fmla="*/ 376642 h 622144"/>
              <a:gd name="connsiteX518" fmla="*/ 1157121 w 3245936"/>
              <a:gd name="connsiteY518" fmla="*/ 361278 h 622144"/>
              <a:gd name="connsiteX519" fmla="*/ 1128365 w 3245936"/>
              <a:gd name="connsiteY519" fmla="*/ 440460 h 622144"/>
              <a:gd name="connsiteX520" fmla="*/ 1129774 w 3245936"/>
              <a:gd name="connsiteY520" fmla="*/ 441612 h 622144"/>
              <a:gd name="connsiteX521" fmla="*/ 1189191 w 3245936"/>
              <a:gd name="connsiteY521" fmla="*/ 409456 h 622144"/>
              <a:gd name="connsiteX522" fmla="*/ 1176313 w 3245936"/>
              <a:gd name="connsiteY522" fmla="*/ 366241 h 622144"/>
              <a:gd name="connsiteX523" fmla="*/ 1045783 w 3245936"/>
              <a:gd name="connsiteY523" fmla="*/ 359430 h 622144"/>
              <a:gd name="connsiteX524" fmla="*/ 995329 w 3245936"/>
              <a:gd name="connsiteY524" fmla="*/ 370117 h 622144"/>
              <a:gd name="connsiteX525" fmla="*/ 992557 w 3245936"/>
              <a:gd name="connsiteY525" fmla="*/ 371422 h 622144"/>
              <a:gd name="connsiteX526" fmla="*/ 992548 w 3245936"/>
              <a:gd name="connsiteY526" fmla="*/ 371775 h 622144"/>
              <a:gd name="connsiteX527" fmla="*/ 992348 w 3245936"/>
              <a:gd name="connsiteY527" fmla="*/ 372232 h 622144"/>
              <a:gd name="connsiteX528" fmla="*/ 1022218 w 3245936"/>
              <a:gd name="connsiteY528" fmla="*/ 387977 h 622144"/>
              <a:gd name="connsiteX529" fmla="*/ 2477990 w 3245936"/>
              <a:gd name="connsiteY529" fmla="*/ 359002 h 622144"/>
              <a:gd name="connsiteX530" fmla="*/ 2464265 w 3245936"/>
              <a:gd name="connsiteY530" fmla="*/ 364469 h 622144"/>
              <a:gd name="connsiteX531" fmla="*/ 2464332 w 3245936"/>
              <a:gd name="connsiteY531" fmla="*/ 366165 h 622144"/>
              <a:gd name="connsiteX532" fmla="*/ 2464008 w 3245936"/>
              <a:gd name="connsiteY532" fmla="*/ 366870 h 622144"/>
              <a:gd name="connsiteX533" fmla="*/ 2480991 w 3245936"/>
              <a:gd name="connsiteY533" fmla="*/ 376775 h 622144"/>
              <a:gd name="connsiteX534" fmla="*/ 1074044 w 3245936"/>
              <a:gd name="connsiteY534" fmla="*/ 353449 h 622144"/>
              <a:gd name="connsiteX535" fmla="*/ 1047040 w 3245936"/>
              <a:gd name="connsiteY535" fmla="*/ 359173 h 622144"/>
              <a:gd name="connsiteX536" fmla="*/ 1022932 w 3245936"/>
              <a:gd name="connsiteY536" fmla="*/ 388367 h 622144"/>
              <a:gd name="connsiteX537" fmla="*/ 1123897 w 3245936"/>
              <a:gd name="connsiteY537" fmla="*/ 441603 h 622144"/>
              <a:gd name="connsiteX538" fmla="*/ 1124755 w 3245936"/>
              <a:gd name="connsiteY538" fmla="*/ 440764 h 622144"/>
              <a:gd name="connsiteX539" fmla="*/ 1036982 w 3245936"/>
              <a:gd name="connsiteY539" fmla="*/ 349772 h 622144"/>
              <a:gd name="connsiteX540" fmla="*/ 992376 w 3245936"/>
              <a:gd name="connsiteY540" fmla="*/ 369803 h 622144"/>
              <a:gd name="connsiteX541" fmla="*/ 996367 w 3245936"/>
              <a:gd name="connsiteY541" fmla="*/ 368965 h 622144"/>
              <a:gd name="connsiteX542" fmla="*/ 1253666 w 3245936"/>
              <a:gd name="connsiteY542" fmla="*/ 349000 h 622144"/>
              <a:gd name="connsiteX543" fmla="*/ 1241703 w 3245936"/>
              <a:gd name="connsiteY543" fmla="*/ 379157 h 622144"/>
              <a:gd name="connsiteX544" fmla="*/ 1242179 w 3245936"/>
              <a:gd name="connsiteY544" fmla="*/ 379376 h 622144"/>
              <a:gd name="connsiteX545" fmla="*/ 2504822 w 3245936"/>
              <a:gd name="connsiteY545" fmla="*/ 348277 h 622144"/>
              <a:gd name="connsiteX546" fmla="*/ 2478752 w 3245936"/>
              <a:gd name="connsiteY546" fmla="*/ 358678 h 622144"/>
              <a:gd name="connsiteX547" fmla="*/ 2481905 w 3245936"/>
              <a:gd name="connsiteY547" fmla="*/ 377290 h 622144"/>
              <a:gd name="connsiteX548" fmla="*/ 2505222 w 3245936"/>
              <a:gd name="connsiteY548" fmla="*/ 390892 h 622144"/>
              <a:gd name="connsiteX549" fmla="*/ 2520158 w 3245936"/>
              <a:gd name="connsiteY549" fmla="*/ 379157 h 622144"/>
              <a:gd name="connsiteX550" fmla="*/ 1103085 w 3245936"/>
              <a:gd name="connsiteY550" fmla="*/ 347305 h 622144"/>
              <a:gd name="connsiteX551" fmla="*/ 1074787 w 3245936"/>
              <a:gd name="connsiteY551" fmla="*/ 353287 h 622144"/>
              <a:gd name="connsiteX552" fmla="*/ 1125393 w 3245936"/>
              <a:gd name="connsiteY552" fmla="*/ 440421 h 622144"/>
              <a:gd name="connsiteX553" fmla="*/ 1127641 w 3245936"/>
              <a:gd name="connsiteY553" fmla="*/ 440136 h 622144"/>
              <a:gd name="connsiteX554" fmla="*/ 1127726 w 3245936"/>
              <a:gd name="connsiteY554" fmla="*/ 440164 h 622144"/>
              <a:gd name="connsiteX555" fmla="*/ 1156435 w 3245936"/>
              <a:gd name="connsiteY555" fmla="*/ 361116 h 622144"/>
              <a:gd name="connsiteX556" fmla="*/ 1321427 w 3245936"/>
              <a:gd name="connsiteY556" fmla="*/ 346048 h 622144"/>
              <a:gd name="connsiteX557" fmla="*/ 1341029 w 3245936"/>
              <a:gd name="connsiteY557" fmla="*/ 382776 h 622144"/>
              <a:gd name="connsiteX558" fmla="*/ 1366518 w 3245936"/>
              <a:gd name="connsiteY558" fmla="*/ 382986 h 622144"/>
              <a:gd name="connsiteX559" fmla="*/ 1367128 w 3245936"/>
              <a:gd name="connsiteY559" fmla="*/ 380824 h 622144"/>
              <a:gd name="connsiteX560" fmla="*/ 3053138 w 3245936"/>
              <a:gd name="connsiteY560" fmla="*/ 345153 h 622144"/>
              <a:gd name="connsiteX561" fmla="*/ 2947840 w 3245936"/>
              <a:gd name="connsiteY561" fmla="*/ 459414 h 622144"/>
              <a:gd name="connsiteX562" fmla="*/ 2948468 w 3245936"/>
              <a:gd name="connsiteY562" fmla="*/ 460519 h 622144"/>
              <a:gd name="connsiteX563" fmla="*/ 3069169 w 3245936"/>
              <a:gd name="connsiteY563" fmla="*/ 431325 h 622144"/>
              <a:gd name="connsiteX564" fmla="*/ 3069207 w 3245936"/>
              <a:gd name="connsiteY564" fmla="*/ 430039 h 622144"/>
              <a:gd name="connsiteX565" fmla="*/ 3071703 w 3245936"/>
              <a:gd name="connsiteY565" fmla="*/ 427468 h 622144"/>
              <a:gd name="connsiteX566" fmla="*/ 3055625 w 3245936"/>
              <a:gd name="connsiteY566" fmla="*/ 345772 h 622144"/>
              <a:gd name="connsiteX567" fmla="*/ 3054424 w 3245936"/>
              <a:gd name="connsiteY567" fmla="*/ 345743 h 622144"/>
              <a:gd name="connsiteX568" fmla="*/ 3053138 w 3245936"/>
              <a:gd name="connsiteY568" fmla="*/ 345153 h 622144"/>
              <a:gd name="connsiteX569" fmla="*/ 1439489 w 3245936"/>
              <a:gd name="connsiteY569" fmla="*/ 341066 h 622144"/>
              <a:gd name="connsiteX570" fmla="*/ 1374262 w 3245936"/>
              <a:gd name="connsiteY570" fmla="*/ 381814 h 622144"/>
              <a:gd name="connsiteX571" fmla="*/ 1374633 w 3245936"/>
              <a:gd name="connsiteY571" fmla="*/ 382938 h 622144"/>
              <a:gd name="connsiteX572" fmla="*/ 1393150 w 3245936"/>
              <a:gd name="connsiteY572" fmla="*/ 382900 h 622144"/>
              <a:gd name="connsiteX573" fmla="*/ 1062947 w 3245936"/>
              <a:gd name="connsiteY573" fmla="*/ 339904 h 622144"/>
              <a:gd name="connsiteX574" fmla="*/ 1047983 w 3245936"/>
              <a:gd name="connsiteY574" fmla="*/ 358021 h 622144"/>
              <a:gd name="connsiteX575" fmla="*/ 1073567 w 3245936"/>
              <a:gd name="connsiteY575" fmla="*/ 352610 h 622144"/>
              <a:gd name="connsiteX576" fmla="*/ 1066319 w 3245936"/>
              <a:gd name="connsiteY576" fmla="*/ 340133 h 622144"/>
              <a:gd name="connsiteX577" fmla="*/ 1064071 w 3245936"/>
              <a:gd name="connsiteY577" fmla="*/ 340409 h 622144"/>
              <a:gd name="connsiteX578" fmla="*/ 1062947 w 3245936"/>
              <a:gd name="connsiteY578" fmla="*/ 339904 h 622144"/>
              <a:gd name="connsiteX579" fmla="*/ 2005827 w 3245936"/>
              <a:gd name="connsiteY579" fmla="*/ 339866 h 622144"/>
              <a:gd name="connsiteX580" fmla="*/ 1974575 w 3245936"/>
              <a:gd name="connsiteY580" fmla="*/ 361450 h 622144"/>
              <a:gd name="connsiteX581" fmla="*/ 1974956 w 3245936"/>
              <a:gd name="connsiteY581" fmla="*/ 363812 h 622144"/>
              <a:gd name="connsiteX582" fmla="*/ 2069349 w 3245936"/>
              <a:gd name="connsiteY582" fmla="*/ 391044 h 622144"/>
              <a:gd name="connsiteX583" fmla="*/ 2069635 w 3245936"/>
              <a:gd name="connsiteY583" fmla="*/ 390425 h 622144"/>
              <a:gd name="connsiteX584" fmla="*/ 2006598 w 3245936"/>
              <a:gd name="connsiteY584" fmla="*/ 339561 h 622144"/>
              <a:gd name="connsiteX585" fmla="*/ 2070111 w 3245936"/>
              <a:gd name="connsiteY585" fmla="*/ 389891 h 622144"/>
              <a:gd name="connsiteX586" fmla="*/ 2070806 w 3245936"/>
              <a:gd name="connsiteY586" fmla="*/ 389282 h 622144"/>
              <a:gd name="connsiteX587" fmla="*/ 2070206 w 3245936"/>
              <a:gd name="connsiteY587" fmla="*/ 387901 h 622144"/>
              <a:gd name="connsiteX588" fmla="*/ 1061804 w 3245936"/>
              <a:gd name="connsiteY588" fmla="*/ 338723 h 622144"/>
              <a:gd name="connsiteX589" fmla="*/ 998939 w 3245936"/>
              <a:gd name="connsiteY589" fmla="*/ 368412 h 622144"/>
              <a:gd name="connsiteX590" fmla="*/ 1046726 w 3245936"/>
              <a:gd name="connsiteY590" fmla="*/ 358287 h 622144"/>
              <a:gd name="connsiteX591" fmla="*/ 1062347 w 3245936"/>
              <a:gd name="connsiteY591" fmla="*/ 339371 h 622144"/>
              <a:gd name="connsiteX592" fmla="*/ 1061804 w 3245936"/>
              <a:gd name="connsiteY592" fmla="*/ 338723 h 622144"/>
              <a:gd name="connsiteX593" fmla="*/ 1068119 w 3245936"/>
              <a:gd name="connsiteY593" fmla="*/ 338247 h 622144"/>
              <a:gd name="connsiteX594" fmla="*/ 1066947 w 3245936"/>
              <a:gd name="connsiteY594" fmla="*/ 339799 h 622144"/>
              <a:gd name="connsiteX595" fmla="*/ 1074301 w 3245936"/>
              <a:gd name="connsiteY595" fmla="*/ 352449 h 622144"/>
              <a:gd name="connsiteX596" fmla="*/ 1101085 w 3245936"/>
              <a:gd name="connsiteY596" fmla="*/ 346781 h 622144"/>
              <a:gd name="connsiteX597" fmla="*/ 2152254 w 3245936"/>
              <a:gd name="connsiteY597" fmla="*/ 337685 h 622144"/>
              <a:gd name="connsiteX598" fmla="*/ 2126013 w 3245936"/>
              <a:gd name="connsiteY598" fmla="*/ 384738 h 622144"/>
              <a:gd name="connsiteX599" fmla="*/ 2204566 w 3245936"/>
              <a:gd name="connsiteY599" fmla="*/ 374137 h 622144"/>
              <a:gd name="connsiteX600" fmla="*/ 2204585 w 3245936"/>
              <a:gd name="connsiteY600" fmla="*/ 373242 h 622144"/>
              <a:gd name="connsiteX601" fmla="*/ 2204928 w 3245936"/>
              <a:gd name="connsiteY601" fmla="*/ 372461 h 622144"/>
              <a:gd name="connsiteX602" fmla="*/ 1166007 w 3245936"/>
              <a:gd name="connsiteY602" fmla="*/ 336761 h 622144"/>
              <a:gd name="connsiteX603" fmla="*/ 1157416 w 3245936"/>
              <a:gd name="connsiteY603" fmla="*/ 360402 h 622144"/>
              <a:gd name="connsiteX604" fmla="*/ 1175999 w 3245936"/>
              <a:gd name="connsiteY604" fmla="*/ 365212 h 622144"/>
              <a:gd name="connsiteX605" fmla="*/ 1167531 w 3245936"/>
              <a:gd name="connsiteY605" fmla="*/ 336818 h 622144"/>
              <a:gd name="connsiteX606" fmla="*/ 1166084 w 3245936"/>
              <a:gd name="connsiteY606" fmla="*/ 336789 h 622144"/>
              <a:gd name="connsiteX607" fmla="*/ 1166007 w 3245936"/>
              <a:gd name="connsiteY607" fmla="*/ 336761 h 622144"/>
              <a:gd name="connsiteX608" fmla="*/ 1169665 w 3245936"/>
              <a:gd name="connsiteY608" fmla="*/ 335523 h 622144"/>
              <a:gd name="connsiteX609" fmla="*/ 1168265 w 3245936"/>
              <a:gd name="connsiteY609" fmla="*/ 336542 h 622144"/>
              <a:gd name="connsiteX610" fmla="*/ 1176885 w 3245936"/>
              <a:gd name="connsiteY610" fmla="*/ 365450 h 622144"/>
              <a:gd name="connsiteX611" fmla="*/ 1236892 w 3245936"/>
              <a:gd name="connsiteY611" fmla="*/ 380976 h 622144"/>
              <a:gd name="connsiteX612" fmla="*/ 1237064 w 3245936"/>
              <a:gd name="connsiteY612" fmla="*/ 380604 h 622144"/>
              <a:gd name="connsiteX613" fmla="*/ 1163588 w 3245936"/>
              <a:gd name="connsiteY613" fmla="*/ 334484 h 622144"/>
              <a:gd name="connsiteX614" fmla="*/ 1105095 w 3245936"/>
              <a:gd name="connsiteY614" fmla="*/ 346876 h 622144"/>
              <a:gd name="connsiteX615" fmla="*/ 1156749 w 3245936"/>
              <a:gd name="connsiteY615" fmla="*/ 360240 h 622144"/>
              <a:gd name="connsiteX616" fmla="*/ 1165379 w 3245936"/>
              <a:gd name="connsiteY616" fmla="*/ 336475 h 622144"/>
              <a:gd name="connsiteX617" fmla="*/ 1163588 w 3245936"/>
              <a:gd name="connsiteY617" fmla="*/ 334484 h 622144"/>
              <a:gd name="connsiteX618" fmla="*/ 1162407 w 3245936"/>
              <a:gd name="connsiteY618" fmla="*/ 333789 h 622144"/>
              <a:gd name="connsiteX619" fmla="*/ 1068376 w 3245936"/>
              <a:gd name="connsiteY619" fmla="*/ 337123 h 622144"/>
              <a:gd name="connsiteX620" fmla="*/ 1068367 w 3245936"/>
              <a:gd name="connsiteY620" fmla="*/ 337361 h 622144"/>
              <a:gd name="connsiteX621" fmla="*/ 1103095 w 3245936"/>
              <a:gd name="connsiteY621" fmla="*/ 346353 h 622144"/>
              <a:gd name="connsiteX622" fmla="*/ 1614313 w 3245936"/>
              <a:gd name="connsiteY622" fmla="*/ 332276 h 622144"/>
              <a:gd name="connsiteX623" fmla="*/ 1605966 w 3245936"/>
              <a:gd name="connsiteY623" fmla="*/ 332394 h 622144"/>
              <a:gd name="connsiteX624" fmla="*/ 1554142 w 3245936"/>
              <a:gd name="connsiteY624" fmla="*/ 376623 h 622144"/>
              <a:gd name="connsiteX625" fmla="*/ 1632256 w 3245936"/>
              <a:gd name="connsiteY625" fmla="*/ 332022 h 622144"/>
              <a:gd name="connsiteX626" fmla="*/ 1615719 w 3245936"/>
              <a:gd name="connsiteY626" fmla="*/ 332256 h 622144"/>
              <a:gd name="connsiteX627" fmla="*/ 1552656 w 3245936"/>
              <a:gd name="connsiteY627" fmla="*/ 378738 h 622144"/>
              <a:gd name="connsiteX628" fmla="*/ 1679831 w 3245936"/>
              <a:gd name="connsiteY628" fmla="*/ 331348 h 622144"/>
              <a:gd name="connsiteX629" fmla="*/ 1633864 w 3245936"/>
              <a:gd name="connsiteY629" fmla="*/ 331999 h 622144"/>
              <a:gd name="connsiteX630" fmla="*/ 1550694 w 3245936"/>
              <a:gd name="connsiteY630" fmla="*/ 380795 h 622144"/>
              <a:gd name="connsiteX631" fmla="*/ 1455939 w 3245936"/>
              <a:gd name="connsiteY631" fmla="*/ 330779 h 622144"/>
              <a:gd name="connsiteX632" fmla="*/ 1443975 w 3245936"/>
              <a:gd name="connsiteY632" fmla="*/ 338256 h 622144"/>
              <a:gd name="connsiteX633" fmla="*/ 1394541 w 3245936"/>
              <a:gd name="connsiteY633" fmla="*/ 382890 h 622144"/>
              <a:gd name="connsiteX634" fmla="*/ 1395169 w 3245936"/>
              <a:gd name="connsiteY634" fmla="*/ 382890 h 622144"/>
              <a:gd name="connsiteX635" fmla="*/ 1945676 w 3245936"/>
              <a:gd name="connsiteY635" fmla="*/ 330636 h 622144"/>
              <a:gd name="connsiteX636" fmla="*/ 1842120 w 3245936"/>
              <a:gd name="connsiteY636" fmla="*/ 380919 h 622144"/>
              <a:gd name="connsiteX637" fmla="*/ 1842225 w 3245936"/>
              <a:gd name="connsiteY637" fmla="*/ 381214 h 622144"/>
              <a:gd name="connsiteX638" fmla="*/ 1967965 w 3245936"/>
              <a:gd name="connsiteY638" fmla="*/ 363269 h 622144"/>
              <a:gd name="connsiteX639" fmla="*/ 1968003 w 3245936"/>
              <a:gd name="connsiteY639" fmla="*/ 362345 h 622144"/>
              <a:gd name="connsiteX640" fmla="*/ 1969003 w 3245936"/>
              <a:gd name="connsiteY640" fmla="*/ 360650 h 622144"/>
              <a:gd name="connsiteX641" fmla="*/ 1462521 w 3245936"/>
              <a:gd name="connsiteY641" fmla="*/ 330208 h 622144"/>
              <a:gd name="connsiteX642" fmla="*/ 1458901 w 3245936"/>
              <a:gd name="connsiteY642" fmla="*/ 331522 h 622144"/>
              <a:gd name="connsiteX643" fmla="*/ 1457301 w 3245936"/>
              <a:gd name="connsiteY643" fmla="*/ 330598 h 622144"/>
              <a:gd name="connsiteX644" fmla="*/ 1396322 w 3245936"/>
              <a:gd name="connsiteY644" fmla="*/ 382881 h 622144"/>
              <a:gd name="connsiteX645" fmla="*/ 1542664 w 3245936"/>
              <a:gd name="connsiteY645" fmla="*/ 382557 h 622144"/>
              <a:gd name="connsiteX646" fmla="*/ 1542674 w 3245936"/>
              <a:gd name="connsiteY646" fmla="*/ 382186 h 622144"/>
              <a:gd name="connsiteX647" fmla="*/ 1543035 w 3245936"/>
              <a:gd name="connsiteY647" fmla="*/ 381386 h 622144"/>
              <a:gd name="connsiteX648" fmla="*/ 2138024 w 3245936"/>
              <a:gd name="connsiteY648" fmla="*/ 328303 h 622144"/>
              <a:gd name="connsiteX649" fmla="*/ 2097533 w 3245936"/>
              <a:gd name="connsiteY649" fmla="*/ 368308 h 622144"/>
              <a:gd name="connsiteX650" fmla="*/ 2102029 w 3245936"/>
              <a:gd name="connsiteY650" fmla="*/ 387977 h 622144"/>
              <a:gd name="connsiteX651" fmla="*/ 2125003 w 3245936"/>
              <a:gd name="connsiteY651" fmla="*/ 384872 h 622144"/>
              <a:gd name="connsiteX652" fmla="*/ 2151578 w 3245936"/>
              <a:gd name="connsiteY652" fmla="*/ 337237 h 622144"/>
              <a:gd name="connsiteX653" fmla="*/ 1951972 w 3245936"/>
              <a:gd name="connsiteY653" fmla="*/ 327579 h 622144"/>
              <a:gd name="connsiteX654" fmla="*/ 1946438 w 3245936"/>
              <a:gd name="connsiteY654" fmla="*/ 330255 h 622144"/>
              <a:gd name="connsiteX655" fmla="*/ 1968679 w 3245936"/>
              <a:gd name="connsiteY655" fmla="*/ 358869 h 622144"/>
              <a:gd name="connsiteX656" fmla="*/ 1456263 w 3245936"/>
              <a:gd name="connsiteY656" fmla="*/ 327169 h 622144"/>
              <a:gd name="connsiteX657" fmla="*/ 1446738 w 3245936"/>
              <a:gd name="connsiteY657" fmla="*/ 335770 h 622144"/>
              <a:gd name="connsiteX658" fmla="*/ 1456568 w 3245936"/>
              <a:gd name="connsiteY658" fmla="*/ 329627 h 622144"/>
              <a:gd name="connsiteX659" fmla="*/ 1456234 w 3245936"/>
              <a:gd name="connsiteY659" fmla="*/ 327226 h 622144"/>
              <a:gd name="connsiteX660" fmla="*/ 1456263 w 3245936"/>
              <a:gd name="connsiteY660" fmla="*/ 327169 h 622144"/>
              <a:gd name="connsiteX661" fmla="*/ 1513222 w 3245936"/>
              <a:gd name="connsiteY661" fmla="*/ 326112 h 622144"/>
              <a:gd name="connsiteX662" fmla="*/ 1463216 w 3245936"/>
              <a:gd name="connsiteY662" fmla="*/ 328303 h 622144"/>
              <a:gd name="connsiteX663" fmla="*/ 1463197 w 3245936"/>
              <a:gd name="connsiteY663" fmla="*/ 328846 h 622144"/>
              <a:gd name="connsiteX664" fmla="*/ 1462845 w 3245936"/>
              <a:gd name="connsiteY664" fmla="*/ 329646 h 622144"/>
              <a:gd name="connsiteX665" fmla="*/ 1543350 w 3245936"/>
              <a:gd name="connsiteY665" fmla="*/ 380833 h 622144"/>
              <a:gd name="connsiteX666" fmla="*/ 1544140 w 3245936"/>
              <a:gd name="connsiteY666" fmla="*/ 380100 h 622144"/>
              <a:gd name="connsiteX667" fmla="*/ 1698656 w 3245936"/>
              <a:gd name="connsiteY667" fmla="*/ 325095 h 622144"/>
              <a:gd name="connsiteX668" fmla="*/ 1684845 w 3245936"/>
              <a:gd name="connsiteY668" fmla="*/ 330384 h 622144"/>
              <a:gd name="connsiteX669" fmla="*/ 1743670 w 3245936"/>
              <a:gd name="connsiteY669" fmla="*/ 329551 h 622144"/>
              <a:gd name="connsiteX670" fmla="*/ 1703565 w 3245936"/>
              <a:gd name="connsiteY670" fmla="*/ 325581 h 622144"/>
              <a:gd name="connsiteX671" fmla="*/ 1702170 w 3245936"/>
              <a:gd name="connsiteY671" fmla="*/ 326455 h 622144"/>
              <a:gd name="connsiteX672" fmla="*/ 1700696 w 3245936"/>
              <a:gd name="connsiteY672" fmla="*/ 325297 h 622144"/>
              <a:gd name="connsiteX673" fmla="*/ 1565140 w 3245936"/>
              <a:gd name="connsiteY673" fmla="*/ 323822 h 622144"/>
              <a:gd name="connsiteX674" fmla="*/ 1513946 w 3245936"/>
              <a:gd name="connsiteY674" fmla="*/ 326074 h 622144"/>
              <a:gd name="connsiteX675" fmla="*/ 1544702 w 3245936"/>
              <a:gd name="connsiteY675" fmla="*/ 379795 h 622144"/>
              <a:gd name="connsiteX676" fmla="*/ 1546969 w 3245936"/>
              <a:gd name="connsiteY676" fmla="*/ 379519 h 622144"/>
              <a:gd name="connsiteX677" fmla="*/ 1548627 w 3245936"/>
              <a:gd name="connsiteY677" fmla="*/ 380500 h 622144"/>
              <a:gd name="connsiteX678" fmla="*/ 1604993 w 3245936"/>
              <a:gd name="connsiteY678" fmla="*/ 332408 h 622144"/>
              <a:gd name="connsiteX679" fmla="*/ 1576744 w 3245936"/>
              <a:gd name="connsiteY679" fmla="*/ 332808 h 622144"/>
              <a:gd name="connsiteX680" fmla="*/ 1576744 w 3245936"/>
              <a:gd name="connsiteY680" fmla="*/ 333208 h 622144"/>
              <a:gd name="connsiteX681" fmla="*/ 1572449 w 3245936"/>
              <a:gd name="connsiteY681" fmla="*/ 335894 h 622144"/>
              <a:gd name="connsiteX682" fmla="*/ 1569762 w 3245936"/>
              <a:gd name="connsiteY682" fmla="*/ 331598 h 622144"/>
              <a:gd name="connsiteX683" fmla="*/ 1570725 w 3245936"/>
              <a:gd name="connsiteY683" fmla="*/ 329960 h 622144"/>
              <a:gd name="connsiteX684" fmla="*/ 1573827 w 3245936"/>
              <a:gd name="connsiteY684" fmla="*/ 323440 h 622144"/>
              <a:gd name="connsiteX685" fmla="*/ 1565700 w 3245936"/>
              <a:gd name="connsiteY685" fmla="*/ 323797 h 622144"/>
              <a:gd name="connsiteX686" fmla="*/ 1571039 w 3245936"/>
              <a:gd name="connsiteY686" fmla="*/ 329665 h 622144"/>
              <a:gd name="connsiteX687" fmla="*/ 1573363 w 3245936"/>
              <a:gd name="connsiteY687" fmla="*/ 328912 h 622144"/>
              <a:gd name="connsiteX688" fmla="*/ 628712 w 3245936"/>
              <a:gd name="connsiteY688" fmla="*/ 322950 h 622144"/>
              <a:gd name="connsiteX689" fmla="*/ 627873 w 3245936"/>
              <a:gd name="connsiteY689" fmla="*/ 323092 h 622144"/>
              <a:gd name="connsiteX690" fmla="*/ 617453 w 3245936"/>
              <a:gd name="connsiteY690" fmla="*/ 476893 h 622144"/>
              <a:gd name="connsiteX691" fmla="*/ 617605 w 3245936"/>
              <a:gd name="connsiteY691" fmla="*/ 476893 h 622144"/>
              <a:gd name="connsiteX692" fmla="*/ 620063 w 3245936"/>
              <a:gd name="connsiteY692" fmla="*/ 479103 h 622144"/>
              <a:gd name="connsiteX693" fmla="*/ 685300 w 3245936"/>
              <a:gd name="connsiteY693" fmla="*/ 459814 h 622144"/>
              <a:gd name="connsiteX694" fmla="*/ 685290 w 3245936"/>
              <a:gd name="connsiteY694" fmla="*/ 458271 h 622144"/>
              <a:gd name="connsiteX695" fmla="*/ 686986 w 3245936"/>
              <a:gd name="connsiteY695" fmla="*/ 456023 h 622144"/>
              <a:gd name="connsiteX696" fmla="*/ 1585433 w 3245936"/>
              <a:gd name="connsiteY696" fmla="*/ 322929 h 622144"/>
              <a:gd name="connsiteX697" fmla="*/ 1574201 w 3245936"/>
              <a:gd name="connsiteY697" fmla="*/ 323423 h 622144"/>
              <a:gd name="connsiteX698" fmla="*/ 1573734 w 3245936"/>
              <a:gd name="connsiteY698" fmla="*/ 328931 h 622144"/>
              <a:gd name="connsiteX699" fmla="*/ 1574068 w 3245936"/>
              <a:gd name="connsiteY699" fmla="*/ 328931 h 622144"/>
              <a:gd name="connsiteX700" fmla="*/ 1575820 w 3245936"/>
              <a:gd name="connsiteY700" fmla="*/ 330017 h 622144"/>
              <a:gd name="connsiteX701" fmla="*/ 1685321 w 3245936"/>
              <a:gd name="connsiteY701" fmla="*/ 322865 h 622144"/>
              <a:gd name="connsiteX702" fmla="*/ 1698559 w 3245936"/>
              <a:gd name="connsiteY702" fmla="*/ 324176 h 622144"/>
              <a:gd name="connsiteX703" fmla="*/ 1699474 w 3245936"/>
              <a:gd name="connsiteY703" fmla="*/ 323826 h 622144"/>
              <a:gd name="connsiteX704" fmla="*/ 1699398 w 3245936"/>
              <a:gd name="connsiteY704" fmla="*/ 323188 h 622144"/>
              <a:gd name="connsiteX705" fmla="*/ 1589368 w 3245936"/>
              <a:gd name="connsiteY705" fmla="*/ 322756 h 622144"/>
              <a:gd name="connsiteX706" fmla="*/ 1586904 w 3245936"/>
              <a:gd name="connsiteY706" fmla="*/ 322864 h 622144"/>
              <a:gd name="connsiteX707" fmla="*/ 1578430 w 3245936"/>
              <a:gd name="connsiteY707" fmla="*/ 329112 h 622144"/>
              <a:gd name="connsiteX708" fmla="*/ 1650782 w 3245936"/>
              <a:gd name="connsiteY708" fmla="*/ 322073 h 622144"/>
              <a:gd name="connsiteX709" fmla="*/ 1635425 w 3245936"/>
              <a:gd name="connsiteY709" fmla="*/ 331083 h 622144"/>
              <a:gd name="connsiteX710" fmla="*/ 1682253 w 3245936"/>
              <a:gd name="connsiteY710" fmla="*/ 330420 h 622144"/>
              <a:gd name="connsiteX711" fmla="*/ 1696673 w 3245936"/>
              <a:gd name="connsiteY711" fmla="*/ 324899 h 622144"/>
              <a:gd name="connsiteX712" fmla="*/ 1673360 w 3245936"/>
              <a:gd name="connsiteY712" fmla="*/ 322591 h 622144"/>
              <a:gd name="connsiteX713" fmla="*/ 1983309 w 3245936"/>
              <a:gd name="connsiteY713" fmla="*/ 322007 h 622144"/>
              <a:gd name="connsiteX714" fmla="*/ 1972765 w 3245936"/>
              <a:gd name="connsiteY714" fmla="*/ 359888 h 622144"/>
              <a:gd name="connsiteX715" fmla="*/ 1974137 w 3245936"/>
              <a:gd name="connsiteY715" fmla="*/ 360859 h 622144"/>
              <a:gd name="connsiteX716" fmla="*/ 2005226 w 3245936"/>
              <a:gd name="connsiteY716" fmla="*/ 339390 h 622144"/>
              <a:gd name="connsiteX717" fmla="*/ 1213089 w 3245936"/>
              <a:gd name="connsiteY717" fmla="*/ 321692 h 622144"/>
              <a:gd name="connsiteX718" fmla="*/ 1170408 w 3245936"/>
              <a:gd name="connsiteY718" fmla="*/ 332741 h 622144"/>
              <a:gd name="connsiteX719" fmla="*/ 1170370 w 3245936"/>
              <a:gd name="connsiteY719" fmla="*/ 334113 h 622144"/>
              <a:gd name="connsiteX720" fmla="*/ 1169970 w 3245936"/>
              <a:gd name="connsiteY720" fmla="*/ 335018 h 622144"/>
              <a:gd name="connsiteX721" fmla="*/ 1237359 w 3245936"/>
              <a:gd name="connsiteY721" fmla="*/ 380090 h 622144"/>
              <a:gd name="connsiteX722" fmla="*/ 1238321 w 3245936"/>
              <a:gd name="connsiteY722" fmla="*/ 379242 h 622144"/>
              <a:gd name="connsiteX723" fmla="*/ 1615273 w 3245936"/>
              <a:gd name="connsiteY723" fmla="*/ 321616 h 622144"/>
              <a:gd name="connsiteX724" fmla="*/ 1590466 w 3245936"/>
              <a:gd name="connsiteY724" fmla="*/ 322708 h 622144"/>
              <a:gd name="connsiteX725" fmla="*/ 1576420 w 3245936"/>
              <a:gd name="connsiteY725" fmla="*/ 330865 h 622144"/>
              <a:gd name="connsiteX726" fmla="*/ 1576773 w 3245936"/>
              <a:gd name="connsiteY726" fmla="*/ 331913 h 622144"/>
              <a:gd name="connsiteX727" fmla="*/ 1606059 w 3245936"/>
              <a:gd name="connsiteY727" fmla="*/ 331499 h 622144"/>
              <a:gd name="connsiteX728" fmla="*/ 1615911 w 3245936"/>
              <a:gd name="connsiteY728" fmla="*/ 323092 h 622144"/>
              <a:gd name="connsiteX729" fmla="*/ 1615273 w 3245936"/>
              <a:gd name="connsiteY729" fmla="*/ 321616 h 622144"/>
              <a:gd name="connsiteX730" fmla="*/ 1630180 w 3245936"/>
              <a:gd name="connsiteY730" fmla="*/ 321597 h 622144"/>
              <a:gd name="connsiteX731" fmla="*/ 1616956 w 3245936"/>
              <a:gd name="connsiteY731" fmla="*/ 331344 h 622144"/>
              <a:gd name="connsiteX732" fmla="*/ 1633816 w 3245936"/>
              <a:gd name="connsiteY732" fmla="*/ 331106 h 622144"/>
              <a:gd name="connsiteX733" fmla="*/ 1649287 w 3245936"/>
              <a:gd name="connsiteY733" fmla="*/ 322026 h 622144"/>
              <a:gd name="connsiteX734" fmla="*/ 3178087 w 3245936"/>
              <a:gd name="connsiteY734" fmla="*/ 321483 h 622144"/>
              <a:gd name="connsiteX735" fmla="*/ 3075389 w 3245936"/>
              <a:gd name="connsiteY735" fmla="*/ 428611 h 622144"/>
              <a:gd name="connsiteX736" fmla="*/ 3076036 w 3245936"/>
              <a:gd name="connsiteY736" fmla="*/ 429858 h 622144"/>
              <a:gd name="connsiteX737" fmla="*/ 3238895 w 3245936"/>
              <a:gd name="connsiteY737" fmla="*/ 403103 h 622144"/>
              <a:gd name="connsiteX738" fmla="*/ 3238924 w 3245936"/>
              <a:gd name="connsiteY738" fmla="*/ 402160 h 622144"/>
              <a:gd name="connsiteX739" fmla="*/ 3240067 w 3245936"/>
              <a:gd name="connsiteY739" fmla="*/ 400350 h 622144"/>
              <a:gd name="connsiteX740" fmla="*/ 3182079 w 3245936"/>
              <a:gd name="connsiteY740" fmla="*/ 321683 h 622144"/>
              <a:gd name="connsiteX741" fmla="*/ 3179440 w 3245936"/>
              <a:gd name="connsiteY741" fmla="*/ 322112 h 622144"/>
              <a:gd name="connsiteX742" fmla="*/ 3178087 w 3245936"/>
              <a:gd name="connsiteY742" fmla="*/ 321483 h 622144"/>
              <a:gd name="connsiteX743" fmla="*/ 1455434 w 3245936"/>
              <a:gd name="connsiteY743" fmla="*/ 321483 h 622144"/>
              <a:gd name="connsiteX744" fmla="*/ 1378863 w 3245936"/>
              <a:gd name="connsiteY744" fmla="*/ 378166 h 622144"/>
              <a:gd name="connsiteX745" fmla="*/ 1442242 w 3245936"/>
              <a:gd name="connsiteY745" fmla="*/ 338571 h 622144"/>
              <a:gd name="connsiteX746" fmla="*/ 1457434 w 3245936"/>
              <a:gd name="connsiteY746" fmla="*/ 324855 h 622144"/>
              <a:gd name="connsiteX747" fmla="*/ 1622293 w 3245936"/>
              <a:gd name="connsiteY747" fmla="*/ 321426 h 622144"/>
              <a:gd name="connsiteX748" fmla="*/ 1622283 w 3245936"/>
              <a:gd name="connsiteY748" fmla="*/ 321854 h 622144"/>
              <a:gd name="connsiteX749" fmla="*/ 1617997 w 3245936"/>
              <a:gd name="connsiteY749" fmla="*/ 324531 h 622144"/>
              <a:gd name="connsiteX750" fmla="*/ 1616340 w 3245936"/>
              <a:gd name="connsiteY750" fmla="*/ 323540 h 622144"/>
              <a:gd name="connsiteX751" fmla="*/ 1607031 w 3245936"/>
              <a:gd name="connsiteY751" fmla="*/ 331485 h 622144"/>
              <a:gd name="connsiteX752" fmla="*/ 1615549 w 3245936"/>
              <a:gd name="connsiteY752" fmla="*/ 331364 h 622144"/>
              <a:gd name="connsiteX753" fmla="*/ 1628827 w 3245936"/>
              <a:gd name="connsiteY753" fmla="*/ 321578 h 622144"/>
              <a:gd name="connsiteX754" fmla="*/ 624578 w 3245936"/>
              <a:gd name="connsiteY754" fmla="*/ 321264 h 622144"/>
              <a:gd name="connsiteX755" fmla="*/ 486703 w 3245936"/>
              <a:gd name="connsiteY755" fmla="*/ 375737 h 622144"/>
              <a:gd name="connsiteX756" fmla="*/ 486770 w 3245936"/>
              <a:gd name="connsiteY756" fmla="*/ 377442 h 622144"/>
              <a:gd name="connsiteX757" fmla="*/ 486322 w 3245936"/>
              <a:gd name="connsiteY757" fmla="*/ 378433 h 622144"/>
              <a:gd name="connsiteX758" fmla="*/ 614319 w 3245936"/>
              <a:gd name="connsiteY758" fmla="*/ 477883 h 622144"/>
              <a:gd name="connsiteX759" fmla="*/ 616615 w 3245936"/>
              <a:gd name="connsiteY759" fmla="*/ 476855 h 622144"/>
              <a:gd name="connsiteX760" fmla="*/ 627026 w 3245936"/>
              <a:gd name="connsiteY760" fmla="*/ 323073 h 622144"/>
              <a:gd name="connsiteX761" fmla="*/ 626883 w 3245936"/>
              <a:gd name="connsiteY761" fmla="*/ 323064 h 622144"/>
              <a:gd name="connsiteX762" fmla="*/ 624578 w 3245936"/>
              <a:gd name="connsiteY762" fmla="*/ 321264 h 622144"/>
              <a:gd name="connsiteX763" fmla="*/ 630931 w 3245936"/>
              <a:gd name="connsiteY763" fmla="*/ 320902 h 622144"/>
              <a:gd name="connsiteX764" fmla="*/ 629474 w 3245936"/>
              <a:gd name="connsiteY764" fmla="*/ 322654 h 622144"/>
              <a:gd name="connsiteX765" fmla="*/ 687748 w 3245936"/>
              <a:gd name="connsiteY765" fmla="*/ 455728 h 622144"/>
              <a:gd name="connsiteX766" fmla="*/ 689586 w 3245936"/>
              <a:gd name="connsiteY766" fmla="*/ 455623 h 622144"/>
              <a:gd name="connsiteX767" fmla="*/ 690986 w 3245936"/>
              <a:gd name="connsiteY767" fmla="*/ 456290 h 622144"/>
              <a:gd name="connsiteX768" fmla="*/ 781493 w 3245936"/>
              <a:gd name="connsiteY768" fmla="*/ 363802 h 622144"/>
              <a:gd name="connsiteX769" fmla="*/ 780712 w 3245936"/>
              <a:gd name="connsiteY769" fmla="*/ 361069 h 622144"/>
              <a:gd name="connsiteX770" fmla="*/ 1653295 w 3245936"/>
              <a:gd name="connsiteY770" fmla="*/ 320605 h 622144"/>
              <a:gd name="connsiteX771" fmla="*/ 1651735 w 3245936"/>
              <a:gd name="connsiteY771" fmla="*/ 321521 h 622144"/>
              <a:gd name="connsiteX772" fmla="*/ 1665785 w 3245936"/>
              <a:gd name="connsiteY772" fmla="*/ 321841 h 622144"/>
              <a:gd name="connsiteX773" fmla="*/ 3176878 w 3245936"/>
              <a:gd name="connsiteY773" fmla="*/ 319664 h 622144"/>
              <a:gd name="connsiteX774" fmla="*/ 3058749 w 3245936"/>
              <a:gd name="connsiteY774" fmla="*/ 341971 h 622144"/>
              <a:gd name="connsiteX775" fmla="*/ 3058710 w 3245936"/>
              <a:gd name="connsiteY775" fmla="*/ 343066 h 622144"/>
              <a:gd name="connsiteX776" fmla="*/ 3056205 w 3245936"/>
              <a:gd name="connsiteY776" fmla="*/ 345657 h 622144"/>
              <a:gd name="connsiteX777" fmla="*/ 3072284 w 3245936"/>
              <a:gd name="connsiteY777" fmla="*/ 427344 h 622144"/>
              <a:gd name="connsiteX778" fmla="*/ 3073474 w 3245936"/>
              <a:gd name="connsiteY778" fmla="*/ 427372 h 622144"/>
              <a:gd name="connsiteX779" fmla="*/ 3074817 w 3245936"/>
              <a:gd name="connsiteY779" fmla="*/ 428020 h 622144"/>
              <a:gd name="connsiteX780" fmla="*/ 3177526 w 3245936"/>
              <a:gd name="connsiteY780" fmla="*/ 320873 h 622144"/>
              <a:gd name="connsiteX781" fmla="*/ 3176878 w 3245936"/>
              <a:gd name="connsiteY781" fmla="*/ 319664 h 622144"/>
              <a:gd name="connsiteX782" fmla="*/ 832137 w 3245936"/>
              <a:gd name="connsiteY782" fmla="*/ 319187 h 622144"/>
              <a:gd name="connsiteX783" fmla="*/ 787122 w 3245936"/>
              <a:gd name="connsiteY783" fmla="*/ 359554 h 622144"/>
              <a:gd name="connsiteX784" fmla="*/ 787703 w 3245936"/>
              <a:gd name="connsiteY784" fmla="*/ 361840 h 622144"/>
              <a:gd name="connsiteX785" fmla="*/ 873390 w 3245936"/>
              <a:gd name="connsiteY785" fmla="*/ 376242 h 622144"/>
              <a:gd name="connsiteX786" fmla="*/ 874400 w 3245936"/>
              <a:gd name="connsiteY786" fmla="*/ 374613 h 622144"/>
              <a:gd name="connsiteX787" fmla="*/ 1634093 w 3245936"/>
              <a:gd name="connsiteY787" fmla="*/ 318704 h 622144"/>
              <a:gd name="connsiteX788" fmla="*/ 1630932 w 3245936"/>
              <a:gd name="connsiteY788" fmla="*/ 321026 h 622144"/>
              <a:gd name="connsiteX789" fmla="*/ 1650230 w 3245936"/>
              <a:gd name="connsiteY789" fmla="*/ 321464 h 622144"/>
              <a:gd name="connsiteX790" fmla="*/ 1651925 w 3245936"/>
              <a:gd name="connsiteY790" fmla="*/ 320469 h 622144"/>
              <a:gd name="connsiteX791" fmla="*/ 1631777 w 3245936"/>
              <a:gd name="connsiteY791" fmla="*/ 318475 h 622144"/>
              <a:gd name="connsiteX792" fmla="*/ 1622312 w 3245936"/>
              <a:gd name="connsiteY792" fmla="*/ 320521 h 622144"/>
              <a:gd name="connsiteX793" fmla="*/ 1622303 w 3245936"/>
              <a:gd name="connsiteY793" fmla="*/ 320835 h 622144"/>
              <a:gd name="connsiteX794" fmla="*/ 1629570 w 3245936"/>
              <a:gd name="connsiteY794" fmla="*/ 320997 h 622144"/>
              <a:gd name="connsiteX795" fmla="*/ 1632852 w 3245936"/>
              <a:gd name="connsiteY795" fmla="*/ 318581 h 622144"/>
              <a:gd name="connsiteX796" fmla="*/ 1698729 w 3245936"/>
              <a:gd name="connsiteY796" fmla="*/ 318036 h 622144"/>
              <a:gd name="connsiteX797" fmla="*/ 1700722 w 3245936"/>
              <a:gd name="connsiteY797" fmla="*/ 320225 h 622144"/>
              <a:gd name="connsiteX798" fmla="*/ 1703722 w 3245936"/>
              <a:gd name="connsiteY798" fmla="*/ 319492 h 622144"/>
              <a:gd name="connsiteX799" fmla="*/ 1706456 w 3245936"/>
              <a:gd name="connsiteY799" fmla="*/ 323769 h 622144"/>
              <a:gd name="connsiteX800" fmla="*/ 1704817 w 3245936"/>
              <a:gd name="connsiteY800" fmla="*/ 324796 h 622144"/>
              <a:gd name="connsiteX801" fmla="*/ 1745413 w 3245936"/>
              <a:gd name="connsiteY801" fmla="*/ 328817 h 622144"/>
              <a:gd name="connsiteX802" fmla="*/ 1978252 w 3245936"/>
              <a:gd name="connsiteY802" fmla="*/ 318025 h 622144"/>
              <a:gd name="connsiteX803" fmla="*/ 1975651 w 3245936"/>
              <a:gd name="connsiteY803" fmla="*/ 319073 h 622144"/>
              <a:gd name="connsiteX804" fmla="*/ 1972013 w 3245936"/>
              <a:gd name="connsiteY804" fmla="*/ 359669 h 622144"/>
              <a:gd name="connsiteX805" fmla="*/ 1972060 w 3245936"/>
              <a:gd name="connsiteY805" fmla="*/ 359669 h 622144"/>
              <a:gd name="connsiteX806" fmla="*/ 1982671 w 3245936"/>
              <a:gd name="connsiteY806" fmla="*/ 321521 h 622144"/>
              <a:gd name="connsiteX807" fmla="*/ 1978471 w 3245936"/>
              <a:gd name="connsiteY807" fmla="*/ 318187 h 622144"/>
              <a:gd name="connsiteX808" fmla="*/ 2232979 w 3245936"/>
              <a:gd name="connsiteY808" fmla="*/ 317987 h 622144"/>
              <a:gd name="connsiteX809" fmla="*/ 2209824 w 3245936"/>
              <a:gd name="connsiteY809" fmla="*/ 370994 h 622144"/>
              <a:gd name="connsiteX810" fmla="*/ 2211566 w 3245936"/>
              <a:gd name="connsiteY810" fmla="*/ 373804 h 622144"/>
              <a:gd name="connsiteX811" fmla="*/ 2309331 w 3245936"/>
              <a:gd name="connsiteY811" fmla="*/ 377042 h 622144"/>
              <a:gd name="connsiteX812" fmla="*/ 2302692 w 3245936"/>
              <a:gd name="connsiteY812" fmla="*/ 361269 h 622144"/>
              <a:gd name="connsiteX813" fmla="*/ 1624900 w 3245936"/>
              <a:gd name="connsiteY813" fmla="*/ 317794 h 622144"/>
              <a:gd name="connsiteX814" fmla="*/ 1621979 w 3245936"/>
              <a:gd name="connsiteY814" fmla="*/ 319492 h 622144"/>
              <a:gd name="connsiteX815" fmla="*/ 1622188 w 3245936"/>
              <a:gd name="connsiteY815" fmla="*/ 320064 h 622144"/>
              <a:gd name="connsiteX816" fmla="*/ 1630248 w 3245936"/>
              <a:gd name="connsiteY816" fmla="*/ 318323 h 622144"/>
              <a:gd name="connsiteX817" fmla="*/ 1972737 w 3245936"/>
              <a:gd name="connsiteY817" fmla="*/ 317482 h 622144"/>
              <a:gd name="connsiteX818" fmla="*/ 1952782 w 3245936"/>
              <a:gd name="connsiteY818" fmla="*/ 327169 h 622144"/>
              <a:gd name="connsiteX819" fmla="*/ 1970232 w 3245936"/>
              <a:gd name="connsiteY819" fmla="*/ 359869 h 622144"/>
              <a:gd name="connsiteX820" fmla="*/ 1971556 w 3245936"/>
              <a:gd name="connsiteY820" fmla="*/ 359650 h 622144"/>
              <a:gd name="connsiteX821" fmla="*/ 1975204 w 3245936"/>
              <a:gd name="connsiteY821" fmla="*/ 319064 h 622144"/>
              <a:gd name="connsiteX822" fmla="*/ 1974937 w 3245936"/>
              <a:gd name="connsiteY822" fmla="*/ 319054 h 622144"/>
              <a:gd name="connsiteX823" fmla="*/ 1972737 w 3245936"/>
              <a:gd name="connsiteY823" fmla="*/ 317482 h 622144"/>
              <a:gd name="connsiteX824" fmla="*/ 1600118 w 3245936"/>
              <a:gd name="connsiteY824" fmla="*/ 317102 h 622144"/>
              <a:gd name="connsiteX825" fmla="*/ 1592041 w 3245936"/>
              <a:gd name="connsiteY825" fmla="*/ 321793 h 622144"/>
              <a:gd name="connsiteX826" fmla="*/ 1615292 w 3245936"/>
              <a:gd name="connsiteY826" fmla="*/ 320768 h 622144"/>
              <a:gd name="connsiteX827" fmla="*/ 1615302 w 3245936"/>
              <a:gd name="connsiteY827" fmla="*/ 320607 h 622144"/>
              <a:gd name="connsiteX828" fmla="*/ 2039088 w 3245936"/>
              <a:gd name="connsiteY828" fmla="*/ 316892 h 622144"/>
              <a:gd name="connsiteX829" fmla="*/ 2007198 w 3245936"/>
              <a:gd name="connsiteY829" fmla="*/ 338923 h 622144"/>
              <a:gd name="connsiteX830" fmla="*/ 2069492 w 3245936"/>
              <a:gd name="connsiteY830" fmla="*/ 386262 h 622144"/>
              <a:gd name="connsiteX831" fmla="*/ 2231169 w 3245936"/>
              <a:gd name="connsiteY831" fmla="*/ 316863 h 622144"/>
              <a:gd name="connsiteX832" fmla="*/ 2216700 w 3245936"/>
              <a:gd name="connsiteY832" fmla="*/ 353315 h 622144"/>
              <a:gd name="connsiteX833" fmla="*/ 2232312 w 3245936"/>
              <a:gd name="connsiteY833" fmla="*/ 317568 h 622144"/>
              <a:gd name="connsiteX834" fmla="*/ 1596007 w 3245936"/>
              <a:gd name="connsiteY834" fmla="*/ 316153 h 622144"/>
              <a:gd name="connsiteX835" fmla="*/ 1588123 w 3245936"/>
              <a:gd name="connsiteY835" fmla="*/ 321965 h 622144"/>
              <a:gd name="connsiteX836" fmla="*/ 1590942 w 3245936"/>
              <a:gd name="connsiteY836" fmla="*/ 321841 h 622144"/>
              <a:gd name="connsiteX837" fmla="*/ 1599388 w 3245936"/>
              <a:gd name="connsiteY837" fmla="*/ 316933 h 622144"/>
              <a:gd name="connsiteX838" fmla="*/ 1602709 w 3245936"/>
              <a:gd name="connsiteY838" fmla="*/ 315597 h 622144"/>
              <a:gd name="connsiteX839" fmla="*/ 1601058 w 3245936"/>
              <a:gd name="connsiteY839" fmla="*/ 316556 h 622144"/>
              <a:gd name="connsiteX840" fmla="*/ 1615464 w 3245936"/>
              <a:gd name="connsiteY840" fmla="*/ 319883 h 622144"/>
              <a:gd name="connsiteX841" fmla="*/ 1619597 w 3245936"/>
              <a:gd name="connsiteY841" fmla="*/ 317549 h 622144"/>
              <a:gd name="connsiteX842" fmla="*/ 1621731 w 3245936"/>
              <a:gd name="connsiteY842" fmla="*/ 319044 h 622144"/>
              <a:gd name="connsiteX843" fmla="*/ 1624032 w 3245936"/>
              <a:gd name="connsiteY843" fmla="*/ 317708 h 622144"/>
              <a:gd name="connsiteX844" fmla="*/ 1597471 w 3245936"/>
              <a:gd name="connsiteY844" fmla="*/ 315073 h 622144"/>
              <a:gd name="connsiteX845" fmla="*/ 1596796 w 3245936"/>
              <a:gd name="connsiteY845" fmla="*/ 315571 h 622144"/>
              <a:gd name="connsiteX846" fmla="*/ 1600328 w 3245936"/>
              <a:gd name="connsiteY846" fmla="*/ 316387 h 622144"/>
              <a:gd name="connsiteX847" fmla="*/ 1601852 w 3245936"/>
              <a:gd name="connsiteY847" fmla="*/ 315501 h 622144"/>
              <a:gd name="connsiteX848" fmla="*/ 1592551 w 3245936"/>
              <a:gd name="connsiteY848" fmla="*/ 314591 h 622144"/>
              <a:gd name="connsiteX849" fmla="*/ 1595741 w 3245936"/>
              <a:gd name="connsiteY849" fmla="*/ 315328 h 622144"/>
              <a:gd name="connsiteX850" fmla="*/ 1596242 w 3245936"/>
              <a:gd name="connsiteY850" fmla="*/ 314958 h 622144"/>
              <a:gd name="connsiteX851" fmla="*/ 1682382 w 3245936"/>
              <a:gd name="connsiteY851" fmla="*/ 314261 h 622144"/>
              <a:gd name="connsiteX852" fmla="*/ 1699760 w 3245936"/>
              <a:gd name="connsiteY852" fmla="*/ 321454 h 622144"/>
              <a:gd name="connsiteX853" fmla="*/ 1700398 w 3245936"/>
              <a:gd name="connsiteY853" fmla="*/ 320530 h 622144"/>
              <a:gd name="connsiteX854" fmla="*/ 1697969 w 3245936"/>
              <a:gd name="connsiteY854" fmla="*/ 317860 h 622144"/>
              <a:gd name="connsiteX855" fmla="*/ 1984900 w 3245936"/>
              <a:gd name="connsiteY855" fmla="*/ 313549 h 622144"/>
              <a:gd name="connsiteX856" fmla="*/ 1979261 w 3245936"/>
              <a:gd name="connsiteY856" fmla="*/ 314996 h 622144"/>
              <a:gd name="connsiteX857" fmla="*/ 1979223 w 3245936"/>
              <a:gd name="connsiteY857" fmla="*/ 316378 h 622144"/>
              <a:gd name="connsiteX858" fmla="*/ 1978785 w 3245936"/>
              <a:gd name="connsiteY858" fmla="*/ 317340 h 622144"/>
              <a:gd name="connsiteX859" fmla="*/ 1982957 w 3245936"/>
              <a:gd name="connsiteY859" fmla="*/ 320511 h 622144"/>
              <a:gd name="connsiteX860" fmla="*/ 1578440 w 3245936"/>
              <a:gd name="connsiteY860" fmla="*/ 313187 h 622144"/>
              <a:gd name="connsiteX861" fmla="*/ 1578440 w 3245936"/>
              <a:gd name="connsiteY861" fmla="*/ 313206 h 622144"/>
              <a:gd name="connsiteX862" fmla="*/ 1574839 w 3245936"/>
              <a:gd name="connsiteY862" fmla="*/ 315901 h 622144"/>
              <a:gd name="connsiteX863" fmla="*/ 1574273 w 3245936"/>
              <a:gd name="connsiteY863" fmla="*/ 322576 h 622144"/>
              <a:gd name="connsiteX864" fmla="*/ 1586651 w 3245936"/>
              <a:gd name="connsiteY864" fmla="*/ 322030 h 622144"/>
              <a:gd name="connsiteX865" fmla="*/ 1594952 w 3245936"/>
              <a:gd name="connsiteY865" fmla="*/ 315909 h 622144"/>
              <a:gd name="connsiteX866" fmla="*/ 1586736 w 3245936"/>
              <a:gd name="connsiteY866" fmla="*/ 314012 h 622144"/>
              <a:gd name="connsiteX867" fmla="*/ 1578473 w 3245936"/>
              <a:gd name="connsiteY867" fmla="*/ 312105 h 622144"/>
              <a:gd name="connsiteX868" fmla="*/ 1578468 w 3245936"/>
              <a:gd name="connsiteY868" fmla="*/ 312291 h 622144"/>
              <a:gd name="connsiteX869" fmla="*/ 1579884 w 3245936"/>
              <a:gd name="connsiteY869" fmla="*/ 312431 h 622144"/>
              <a:gd name="connsiteX870" fmla="*/ 1668146 w 3245936"/>
              <a:gd name="connsiteY870" fmla="*/ 311882 h 622144"/>
              <a:gd name="connsiteX871" fmla="*/ 1654623 w 3245936"/>
              <a:gd name="connsiteY871" fmla="*/ 319825 h 622144"/>
              <a:gd name="connsiteX872" fmla="*/ 1677727 w 3245936"/>
              <a:gd name="connsiteY872" fmla="*/ 322113 h 622144"/>
              <a:gd name="connsiteX873" fmla="*/ 1699417 w 3245936"/>
              <a:gd name="connsiteY873" fmla="*/ 322607 h 622144"/>
              <a:gd name="connsiteX874" fmla="*/ 1699426 w 3245936"/>
              <a:gd name="connsiteY874" fmla="*/ 322169 h 622144"/>
              <a:gd name="connsiteX875" fmla="*/ 1699588 w 3245936"/>
              <a:gd name="connsiteY875" fmla="*/ 321816 h 622144"/>
              <a:gd name="connsiteX876" fmla="*/ 1679957 w 3245936"/>
              <a:gd name="connsiteY876" fmla="*/ 313701 h 622144"/>
              <a:gd name="connsiteX877" fmla="*/ 1672664 w 3245936"/>
              <a:gd name="connsiteY877" fmla="*/ 312016 h 622144"/>
              <a:gd name="connsiteX878" fmla="*/ 1670166 w 3245936"/>
              <a:gd name="connsiteY878" fmla="*/ 313253 h 622144"/>
              <a:gd name="connsiteX879" fmla="*/ 1668146 w 3245936"/>
              <a:gd name="connsiteY879" fmla="*/ 311882 h 622144"/>
              <a:gd name="connsiteX880" fmla="*/ 1674128 w 3245936"/>
              <a:gd name="connsiteY880" fmla="*/ 311291 h 622144"/>
              <a:gd name="connsiteX881" fmla="*/ 1673704 w 3245936"/>
              <a:gd name="connsiteY881" fmla="*/ 311501 h 622144"/>
              <a:gd name="connsiteX882" fmla="*/ 1675816 w 3245936"/>
              <a:gd name="connsiteY882" fmla="*/ 311989 h 622144"/>
              <a:gd name="connsiteX883" fmla="*/ 1667329 w 3245936"/>
              <a:gd name="connsiteY883" fmla="*/ 310784 h 622144"/>
              <a:gd name="connsiteX884" fmla="*/ 1635495 w 3245936"/>
              <a:gd name="connsiteY884" fmla="*/ 317673 h 622144"/>
              <a:gd name="connsiteX885" fmla="*/ 1635187 w 3245936"/>
              <a:gd name="connsiteY885" fmla="*/ 317900 h 622144"/>
              <a:gd name="connsiteX886" fmla="*/ 1653254 w 3245936"/>
              <a:gd name="connsiteY886" fmla="*/ 319689 h 622144"/>
              <a:gd name="connsiteX887" fmla="*/ 1667756 w 3245936"/>
              <a:gd name="connsiteY887" fmla="*/ 311177 h 622144"/>
              <a:gd name="connsiteX888" fmla="*/ 1667632 w 3245936"/>
              <a:gd name="connsiteY888" fmla="*/ 310854 h 622144"/>
              <a:gd name="connsiteX889" fmla="*/ 1570192 w 3245936"/>
              <a:gd name="connsiteY889" fmla="*/ 310193 h 622144"/>
              <a:gd name="connsiteX890" fmla="*/ 1571810 w 3245936"/>
              <a:gd name="connsiteY890" fmla="*/ 310862 h 622144"/>
              <a:gd name="connsiteX891" fmla="*/ 1572218 w 3245936"/>
              <a:gd name="connsiteY891" fmla="*/ 310661 h 622144"/>
              <a:gd name="connsiteX892" fmla="*/ 1666035 w 3245936"/>
              <a:gd name="connsiteY892" fmla="*/ 309731 h 622144"/>
              <a:gd name="connsiteX893" fmla="*/ 1667457 w 3245936"/>
              <a:gd name="connsiteY893" fmla="*/ 310059 h 622144"/>
              <a:gd name="connsiteX894" fmla="*/ 1667461 w 3245936"/>
              <a:gd name="connsiteY894" fmla="*/ 309872 h 622144"/>
              <a:gd name="connsiteX895" fmla="*/ 1272116 w 3245936"/>
              <a:gd name="connsiteY895" fmla="*/ 309577 h 622144"/>
              <a:gd name="connsiteX896" fmla="*/ 1269382 w 3245936"/>
              <a:gd name="connsiteY896" fmla="*/ 310062 h 622144"/>
              <a:gd name="connsiteX897" fmla="*/ 1269354 w 3245936"/>
              <a:gd name="connsiteY897" fmla="*/ 310053 h 622144"/>
              <a:gd name="connsiteX898" fmla="*/ 1242874 w 3245936"/>
              <a:gd name="connsiteY898" fmla="*/ 380090 h 622144"/>
              <a:gd name="connsiteX899" fmla="*/ 1243665 w 3245936"/>
              <a:gd name="connsiteY899" fmla="*/ 381966 h 622144"/>
              <a:gd name="connsiteX900" fmla="*/ 1331085 w 3245936"/>
              <a:gd name="connsiteY900" fmla="*/ 382690 h 622144"/>
              <a:gd name="connsiteX901" fmla="*/ 1260000 w 3245936"/>
              <a:gd name="connsiteY901" fmla="*/ 309558 h 622144"/>
              <a:gd name="connsiteX902" fmla="*/ 1213947 w 3245936"/>
              <a:gd name="connsiteY902" fmla="*/ 321473 h 622144"/>
              <a:gd name="connsiteX903" fmla="*/ 1239140 w 3245936"/>
              <a:gd name="connsiteY903" fmla="*/ 378938 h 622144"/>
              <a:gd name="connsiteX904" fmla="*/ 1240731 w 3245936"/>
              <a:gd name="connsiteY904" fmla="*/ 378814 h 622144"/>
              <a:gd name="connsiteX905" fmla="*/ 1272745 w 3245936"/>
              <a:gd name="connsiteY905" fmla="*/ 308995 h 622144"/>
              <a:gd name="connsiteX906" fmla="*/ 1272678 w 3245936"/>
              <a:gd name="connsiteY906" fmla="*/ 309062 h 622144"/>
              <a:gd name="connsiteX907" fmla="*/ 1332076 w 3245936"/>
              <a:gd name="connsiteY907" fmla="*/ 382690 h 622144"/>
              <a:gd name="connsiteX908" fmla="*/ 1340010 w 3245936"/>
              <a:gd name="connsiteY908" fmla="*/ 382767 h 622144"/>
              <a:gd name="connsiteX909" fmla="*/ 1319703 w 3245936"/>
              <a:gd name="connsiteY909" fmla="*/ 344724 h 622144"/>
              <a:gd name="connsiteX910" fmla="*/ 1648601 w 3245936"/>
              <a:gd name="connsiteY910" fmla="*/ 308005 h 622144"/>
              <a:gd name="connsiteX911" fmla="*/ 1636409 w 3245936"/>
              <a:gd name="connsiteY911" fmla="*/ 316996 h 622144"/>
              <a:gd name="connsiteX912" fmla="*/ 1666284 w 3245936"/>
              <a:gd name="connsiteY912" fmla="*/ 310543 h 622144"/>
              <a:gd name="connsiteX913" fmla="*/ 1660316 w 3245936"/>
              <a:gd name="connsiteY913" fmla="*/ 309165 h 622144"/>
              <a:gd name="connsiteX914" fmla="*/ 1266887 w 3245936"/>
              <a:gd name="connsiteY914" fmla="*/ 307776 h 622144"/>
              <a:gd name="connsiteX915" fmla="*/ 1260829 w 3245936"/>
              <a:gd name="connsiteY915" fmla="*/ 309348 h 622144"/>
              <a:gd name="connsiteX916" fmla="*/ 1242141 w 3245936"/>
              <a:gd name="connsiteY916" fmla="*/ 376518 h 622144"/>
              <a:gd name="connsiteX917" fmla="*/ 1266134 w 3245936"/>
              <a:gd name="connsiteY917" fmla="*/ 316034 h 622144"/>
              <a:gd name="connsiteX918" fmla="*/ 1268534 w 3245936"/>
              <a:gd name="connsiteY918" fmla="*/ 309681 h 622144"/>
              <a:gd name="connsiteX919" fmla="*/ 1266887 w 3245936"/>
              <a:gd name="connsiteY919" fmla="*/ 307776 h 622144"/>
              <a:gd name="connsiteX920" fmla="*/ 1642753 w 3245936"/>
              <a:gd name="connsiteY920" fmla="*/ 307414 h 622144"/>
              <a:gd name="connsiteX921" fmla="*/ 1626242 w 3245936"/>
              <a:gd name="connsiteY921" fmla="*/ 317014 h 622144"/>
              <a:gd name="connsiteX922" fmla="*/ 1633145 w 3245936"/>
              <a:gd name="connsiteY922" fmla="*/ 317697 h 622144"/>
              <a:gd name="connsiteX923" fmla="*/ 1634447 w 3245936"/>
              <a:gd name="connsiteY923" fmla="*/ 317416 h 622144"/>
              <a:gd name="connsiteX924" fmla="*/ 1647372 w 3245936"/>
              <a:gd name="connsiteY924" fmla="*/ 307881 h 622144"/>
              <a:gd name="connsiteX925" fmla="*/ 1650196 w 3245936"/>
              <a:gd name="connsiteY925" fmla="*/ 306828 h 622144"/>
              <a:gd name="connsiteX926" fmla="*/ 1649697 w 3245936"/>
              <a:gd name="connsiteY926" fmla="*/ 307195 h 622144"/>
              <a:gd name="connsiteX927" fmla="*/ 1653354 w 3245936"/>
              <a:gd name="connsiteY927" fmla="*/ 307557 h 622144"/>
              <a:gd name="connsiteX928" fmla="*/ 1015065 w 3245936"/>
              <a:gd name="connsiteY928" fmla="*/ 306557 h 622144"/>
              <a:gd name="connsiteX929" fmla="*/ 990709 w 3245936"/>
              <a:gd name="connsiteY929" fmla="*/ 367879 h 622144"/>
              <a:gd name="connsiteX930" fmla="*/ 992176 w 3245936"/>
              <a:gd name="connsiteY930" fmla="*/ 369270 h 622144"/>
              <a:gd name="connsiteX931" fmla="*/ 1061566 w 3245936"/>
              <a:gd name="connsiteY931" fmla="*/ 338113 h 622144"/>
              <a:gd name="connsiteX932" fmla="*/ 1061404 w 3245936"/>
              <a:gd name="connsiteY932" fmla="*/ 336132 h 622144"/>
              <a:gd name="connsiteX933" fmla="*/ 1061690 w 3245936"/>
              <a:gd name="connsiteY933" fmla="*/ 335485 h 622144"/>
              <a:gd name="connsiteX934" fmla="*/ 1206422 w 3245936"/>
              <a:gd name="connsiteY934" fmla="*/ 306452 h 622144"/>
              <a:gd name="connsiteX935" fmla="*/ 1169998 w 3245936"/>
              <a:gd name="connsiteY935" fmla="*/ 331617 h 622144"/>
              <a:gd name="connsiteX936" fmla="*/ 1170189 w 3245936"/>
              <a:gd name="connsiteY936" fmla="*/ 332122 h 622144"/>
              <a:gd name="connsiteX937" fmla="*/ 1212832 w 3245936"/>
              <a:gd name="connsiteY937" fmla="*/ 321083 h 622144"/>
              <a:gd name="connsiteX938" fmla="*/ 1645602 w 3245936"/>
              <a:gd name="connsiteY938" fmla="*/ 305767 h 622144"/>
              <a:gd name="connsiteX939" fmla="*/ 1644077 w 3245936"/>
              <a:gd name="connsiteY939" fmla="*/ 306652 h 622144"/>
              <a:gd name="connsiteX940" fmla="*/ 1648458 w 3245936"/>
              <a:gd name="connsiteY940" fmla="*/ 307081 h 622144"/>
              <a:gd name="connsiteX941" fmla="*/ 1649135 w 3245936"/>
              <a:gd name="connsiteY941" fmla="*/ 306583 h 622144"/>
              <a:gd name="connsiteX942" fmla="*/ 2616379 w 3245936"/>
              <a:gd name="connsiteY942" fmla="*/ 305576 h 622144"/>
              <a:gd name="connsiteX943" fmla="*/ 2537827 w 3245936"/>
              <a:gd name="connsiteY943" fmla="*/ 406312 h 622144"/>
              <a:gd name="connsiteX944" fmla="*/ 2538903 w 3245936"/>
              <a:gd name="connsiteY944" fmla="*/ 408503 h 622144"/>
              <a:gd name="connsiteX945" fmla="*/ 2661594 w 3245936"/>
              <a:gd name="connsiteY945" fmla="*/ 414818 h 622144"/>
              <a:gd name="connsiteX946" fmla="*/ 2661594 w 3245936"/>
              <a:gd name="connsiteY946" fmla="*/ 414637 h 622144"/>
              <a:gd name="connsiteX947" fmla="*/ 2663394 w 3245936"/>
              <a:gd name="connsiteY947" fmla="*/ 412342 h 622144"/>
              <a:gd name="connsiteX948" fmla="*/ 2619256 w 3245936"/>
              <a:gd name="connsiteY948" fmla="*/ 305938 h 622144"/>
              <a:gd name="connsiteX949" fmla="*/ 2617446 w 3245936"/>
              <a:gd name="connsiteY949" fmla="*/ 306052 h 622144"/>
              <a:gd name="connsiteX950" fmla="*/ 2616379 w 3245936"/>
              <a:gd name="connsiteY950" fmla="*/ 305576 h 622144"/>
              <a:gd name="connsiteX951" fmla="*/ 1013236 w 3245936"/>
              <a:gd name="connsiteY951" fmla="*/ 305424 h 622144"/>
              <a:gd name="connsiteX952" fmla="*/ 987137 w 3245936"/>
              <a:gd name="connsiteY952" fmla="*/ 365183 h 622144"/>
              <a:gd name="connsiteX953" fmla="*/ 988138 w 3245936"/>
              <a:gd name="connsiteY953" fmla="*/ 367574 h 622144"/>
              <a:gd name="connsiteX954" fmla="*/ 989862 w 3245936"/>
              <a:gd name="connsiteY954" fmla="*/ 367498 h 622144"/>
              <a:gd name="connsiteX955" fmla="*/ 990014 w 3245936"/>
              <a:gd name="connsiteY955" fmla="*/ 367555 h 622144"/>
              <a:gd name="connsiteX956" fmla="*/ 1014407 w 3245936"/>
              <a:gd name="connsiteY956" fmla="*/ 306138 h 622144"/>
              <a:gd name="connsiteX957" fmla="*/ 1548834 w 3245936"/>
              <a:gd name="connsiteY957" fmla="*/ 305263 h 622144"/>
              <a:gd name="connsiteX958" fmla="*/ 1564962 w 3245936"/>
              <a:gd name="connsiteY958" fmla="*/ 322986 h 622144"/>
              <a:gd name="connsiteX959" fmla="*/ 1573899 w 3245936"/>
              <a:gd name="connsiteY959" fmla="*/ 322592 h 622144"/>
              <a:gd name="connsiteX960" fmla="*/ 1574468 w 3245936"/>
              <a:gd name="connsiteY960" fmla="*/ 315882 h 622144"/>
              <a:gd name="connsiteX961" fmla="*/ 1574144 w 3245936"/>
              <a:gd name="connsiteY961" fmla="*/ 315882 h 622144"/>
              <a:gd name="connsiteX962" fmla="*/ 1571467 w 3245936"/>
              <a:gd name="connsiteY962" fmla="*/ 311596 h 622144"/>
              <a:gd name="connsiteX963" fmla="*/ 1571629 w 3245936"/>
              <a:gd name="connsiteY963" fmla="*/ 311234 h 622144"/>
              <a:gd name="connsiteX964" fmla="*/ 1567745 w 3245936"/>
              <a:gd name="connsiteY964" fmla="*/ 309628 h 622144"/>
              <a:gd name="connsiteX965" fmla="*/ 1620555 w 3245936"/>
              <a:gd name="connsiteY965" fmla="*/ 305225 h 622144"/>
              <a:gd name="connsiteX966" fmla="*/ 1604043 w 3245936"/>
              <a:gd name="connsiteY966" fmla="*/ 314815 h 622144"/>
              <a:gd name="connsiteX967" fmla="*/ 1625375 w 3245936"/>
              <a:gd name="connsiteY967" fmla="*/ 316928 h 622144"/>
              <a:gd name="connsiteX968" fmla="*/ 1641886 w 3245936"/>
              <a:gd name="connsiteY968" fmla="*/ 307338 h 622144"/>
              <a:gd name="connsiteX969" fmla="*/ 1609510 w 3245936"/>
              <a:gd name="connsiteY969" fmla="*/ 305167 h 622144"/>
              <a:gd name="connsiteX970" fmla="*/ 1579667 w 3245936"/>
              <a:gd name="connsiteY970" fmla="*/ 311615 h 622144"/>
              <a:gd name="connsiteX971" fmla="*/ 1585662 w 3245936"/>
              <a:gd name="connsiteY971" fmla="*/ 313000 h 622144"/>
              <a:gd name="connsiteX972" fmla="*/ 1597328 w 3245936"/>
              <a:gd name="connsiteY972" fmla="*/ 314149 h 622144"/>
              <a:gd name="connsiteX973" fmla="*/ 2615789 w 3245936"/>
              <a:gd name="connsiteY973" fmla="*/ 305062 h 622144"/>
              <a:gd name="connsiteX974" fmla="*/ 2521253 w 3245936"/>
              <a:gd name="connsiteY974" fmla="*/ 379423 h 622144"/>
              <a:gd name="connsiteX975" fmla="*/ 2534217 w 3245936"/>
              <a:gd name="connsiteY975" fmla="*/ 405512 h 622144"/>
              <a:gd name="connsiteX976" fmla="*/ 2536188 w 3245936"/>
              <a:gd name="connsiteY976" fmla="*/ 405341 h 622144"/>
              <a:gd name="connsiteX977" fmla="*/ 2537255 w 3245936"/>
              <a:gd name="connsiteY977" fmla="*/ 405827 h 622144"/>
              <a:gd name="connsiteX978" fmla="*/ 2615808 w 3245936"/>
              <a:gd name="connsiteY978" fmla="*/ 305090 h 622144"/>
              <a:gd name="connsiteX979" fmla="*/ 2615789 w 3245936"/>
              <a:gd name="connsiteY979" fmla="*/ 305062 h 622144"/>
              <a:gd name="connsiteX980" fmla="*/ 1612801 w 3245936"/>
              <a:gd name="connsiteY980" fmla="*/ 304457 h 622144"/>
              <a:gd name="connsiteX981" fmla="*/ 1611501 w 3245936"/>
              <a:gd name="connsiteY981" fmla="*/ 304738 h 622144"/>
              <a:gd name="connsiteX982" fmla="*/ 1598557 w 3245936"/>
              <a:gd name="connsiteY982" fmla="*/ 314272 h 622144"/>
              <a:gd name="connsiteX983" fmla="*/ 1603186 w 3245936"/>
              <a:gd name="connsiteY983" fmla="*/ 314739 h 622144"/>
              <a:gd name="connsiteX984" fmla="*/ 1619704 w 3245936"/>
              <a:gd name="connsiteY984" fmla="*/ 305141 h 622144"/>
              <a:gd name="connsiteX985" fmla="*/ 2615150 w 3245936"/>
              <a:gd name="connsiteY985" fmla="*/ 304281 h 622144"/>
              <a:gd name="connsiteX986" fmla="*/ 2505632 w 3245936"/>
              <a:gd name="connsiteY986" fmla="*/ 347972 h 622144"/>
              <a:gd name="connsiteX987" fmla="*/ 2520853 w 3245936"/>
              <a:gd name="connsiteY987" fmla="*/ 378604 h 622144"/>
              <a:gd name="connsiteX988" fmla="*/ 2615198 w 3245936"/>
              <a:gd name="connsiteY988" fmla="*/ 304405 h 622144"/>
              <a:gd name="connsiteX989" fmla="*/ 2615150 w 3245936"/>
              <a:gd name="connsiteY989" fmla="*/ 304281 h 622144"/>
              <a:gd name="connsiteX990" fmla="*/ 2413725 w 3245936"/>
              <a:gd name="connsiteY990" fmla="*/ 304233 h 622144"/>
              <a:gd name="connsiteX991" fmla="*/ 2343269 w 3245936"/>
              <a:gd name="connsiteY991" fmla="*/ 367412 h 622144"/>
              <a:gd name="connsiteX992" fmla="*/ 2341278 w 3245936"/>
              <a:gd name="connsiteY992" fmla="*/ 376699 h 622144"/>
              <a:gd name="connsiteX993" fmla="*/ 2457359 w 3245936"/>
              <a:gd name="connsiteY993" fmla="*/ 365346 h 622144"/>
              <a:gd name="connsiteX994" fmla="*/ 2457378 w 3245936"/>
              <a:gd name="connsiteY994" fmla="*/ 364564 h 622144"/>
              <a:gd name="connsiteX995" fmla="*/ 2458417 w 3245936"/>
              <a:gd name="connsiteY995" fmla="*/ 362840 h 622144"/>
              <a:gd name="connsiteX996" fmla="*/ 1592671 w 3245936"/>
              <a:gd name="connsiteY996" fmla="*/ 302463 h 622144"/>
              <a:gd name="connsiteX997" fmla="*/ 1578173 w 3245936"/>
              <a:gd name="connsiteY997" fmla="*/ 310977 h 622144"/>
              <a:gd name="connsiteX998" fmla="*/ 1578296 w 3245936"/>
              <a:gd name="connsiteY998" fmla="*/ 311299 h 622144"/>
              <a:gd name="connsiteX999" fmla="*/ 1578602 w 3245936"/>
              <a:gd name="connsiteY999" fmla="*/ 311369 h 622144"/>
              <a:gd name="connsiteX1000" fmla="*/ 1610434 w 3245936"/>
              <a:gd name="connsiteY1000" fmla="*/ 304481 h 622144"/>
              <a:gd name="connsiteX1001" fmla="*/ 1610744 w 3245936"/>
              <a:gd name="connsiteY1001" fmla="*/ 304253 h 622144"/>
              <a:gd name="connsiteX1002" fmla="*/ 1630465 w 3245936"/>
              <a:gd name="connsiteY1002" fmla="*/ 302271 h 622144"/>
              <a:gd name="connsiteX1003" fmla="*/ 1626332 w 3245936"/>
              <a:gd name="connsiteY1003" fmla="*/ 304605 h 622144"/>
              <a:gd name="connsiteX1004" fmla="*/ 1624198 w 3245936"/>
              <a:gd name="connsiteY1004" fmla="*/ 303109 h 622144"/>
              <a:gd name="connsiteX1005" fmla="*/ 1621896 w 3245936"/>
              <a:gd name="connsiteY1005" fmla="*/ 304446 h 622144"/>
              <a:gd name="connsiteX1006" fmla="*/ 1643219 w 3245936"/>
              <a:gd name="connsiteY1006" fmla="*/ 306557 h 622144"/>
              <a:gd name="connsiteX1007" fmla="*/ 1644872 w 3245936"/>
              <a:gd name="connsiteY1007" fmla="*/ 305598 h 622144"/>
              <a:gd name="connsiteX1008" fmla="*/ 1623750 w 3245936"/>
              <a:gd name="connsiteY1008" fmla="*/ 302090 h 622144"/>
              <a:gd name="connsiteX1009" fmla="*/ 1615693 w 3245936"/>
              <a:gd name="connsiteY1009" fmla="*/ 303832 h 622144"/>
              <a:gd name="connsiteX1010" fmla="*/ 1621044 w 3245936"/>
              <a:gd name="connsiteY1010" fmla="*/ 304362 h 622144"/>
              <a:gd name="connsiteX1011" fmla="*/ 1623969 w 3245936"/>
              <a:gd name="connsiteY1011" fmla="*/ 302662 h 622144"/>
              <a:gd name="connsiteX1012" fmla="*/ 1623750 w 3245936"/>
              <a:gd name="connsiteY1012" fmla="*/ 302090 h 622144"/>
              <a:gd name="connsiteX1013" fmla="*/ 1790409 w 3245936"/>
              <a:gd name="connsiteY1013" fmla="*/ 301747 h 622144"/>
              <a:gd name="connsiteX1014" fmla="*/ 1754795 w 3245936"/>
              <a:gd name="connsiteY1014" fmla="*/ 328112 h 622144"/>
              <a:gd name="connsiteX1015" fmla="*/ 1755186 w 3245936"/>
              <a:gd name="connsiteY1015" fmla="*/ 330684 h 622144"/>
              <a:gd name="connsiteX1016" fmla="*/ 1754862 w 3245936"/>
              <a:gd name="connsiteY1016" fmla="*/ 331408 h 622144"/>
              <a:gd name="connsiteX1017" fmla="*/ 1835910 w 3245936"/>
              <a:gd name="connsiteY1017" fmla="*/ 379966 h 622144"/>
              <a:gd name="connsiteX1018" fmla="*/ 1836710 w 3245936"/>
              <a:gd name="connsiteY1018" fmla="*/ 379214 h 622144"/>
              <a:gd name="connsiteX1019" fmla="*/ 1262991 w 3245936"/>
              <a:gd name="connsiteY1019" fmla="*/ 301661 h 622144"/>
              <a:gd name="connsiteX1020" fmla="*/ 1261048 w 3245936"/>
              <a:gd name="connsiteY1020" fmla="*/ 308624 h 622144"/>
              <a:gd name="connsiteX1021" fmla="*/ 1266677 w 3245936"/>
              <a:gd name="connsiteY1021" fmla="*/ 307167 h 622144"/>
              <a:gd name="connsiteX1022" fmla="*/ 1266706 w 3245936"/>
              <a:gd name="connsiteY1022" fmla="*/ 305786 h 622144"/>
              <a:gd name="connsiteX1023" fmla="*/ 1267144 w 3245936"/>
              <a:gd name="connsiteY1023" fmla="*/ 304824 h 622144"/>
              <a:gd name="connsiteX1024" fmla="*/ 2032249 w 3245936"/>
              <a:gd name="connsiteY1024" fmla="*/ 301290 h 622144"/>
              <a:gd name="connsiteX1025" fmla="*/ 1985719 w 3245936"/>
              <a:gd name="connsiteY1025" fmla="*/ 313329 h 622144"/>
              <a:gd name="connsiteX1026" fmla="*/ 1983595 w 3245936"/>
              <a:gd name="connsiteY1026" fmla="*/ 320978 h 622144"/>
              <a:gd name="connsiteX1027" fmla="*/ 2006579 w 3245936"/>
              <a:gd name="connsiteY1027" fmla="*/ 338447 h 622144"/>
              <a:gd name="connsiteX1028" fmla="*/ 2038783 w 3245936"/>
              <a:gd name="connsiteY1028" fmla="*/ 316206 h 622144"/>
              <a:gd name="connsiteX1029" fmla="*/ 1616349 w 3245936"/>
              <a:gd name="connsiteY1029" fmla="*/ 301157 h 622144"/>
              <a:gd name="connsiteX1030" fmla="*/ 1613078 w 3245936"/>
              <a:gd name="connsiteY1030" fmla="*/ 303573 h 622144"/>
              <a:gd name="connsiteX1031" fmla="*/ 1614175 w 3245936"/>
              <a:gd name="connsiteY1031" fmla="*/ 303682 h 622144"/>
              <a:gd name="connsiteX1032" fmla="*/ 1623607 w 3245936"/>
              <a:gd name="connsiteY1032" fmla="*/ 301642 h 622144"/>
              <a:gd name="connsiteX1033" fmla="*/ 1623626 w 3245936"/>
              <a:gd name="connsiteY1033" fmla="*/ 301318 h 622144"/>
              <a:gd name="connsiteX1034" fmla="*/ 1546169 w 3245936"/>
              <a:gd name="connsiteY1034" fmla="*/ 300709 h 622144"/>
              <a:gd name="connsiteX1035" fmla="*/ 1545531 w 3245936"/>
              <a:gd name="connsiteY1035" fmla="*/ 301633 h 622144"/>
              <a:gd name="connsiteX1036" fmla="*/ 1547948 w 3245936"/>
              <a:gd name="connsiteY1036" fmla="*/ 304289 h 622144"/>
              <a:gd name="connsiteX1037" fmla="*/ 1563542 w 3245936"/>
              <a:gd name="connsiteY1037" fmla="*/ 307891 h 622144"/>
              <a:gd name="connsiteX1038" fmla="*/ 1595690 w 3245936"/>
              <a:gd name="connsiteY1038" fmla="*/ 300690 h 622144"/>
              <a:gd name="connsiteX1039" fmla="*/ 1593998 w 3245936"/>
              <a:gd name="connsiteY1039" fmla="*/ 301684 h 622144"/>
              <a:gd name="connsiteX1040" fmla="*/ 1611834 w 3245936"/>
              <a:gd name="connsiteY1040" fmla="*/ 303450 h 622144"/>
              <a:gd name="connsiteX1041" fmla="*/ 1614987 w 3245936"/>
              <a:gd name="connsiteY1041" fmla="*/ 301128 h 622144"/>
              <a:gd name="connsiteX1042" fmla="*/ 1653894 w 3245936"/>
              <a:gd name="connsiteY1042" fmla="*/ 300362 h 622144"/>
              <a:gd name="connsiteX1043" fmla="*/ 1630637 w 3245936"/>
              <a:gd name="connsiteY1043" fmla="*/ 301385 h 622144"/>
              <a:gd name="connsiteX1044" fmla="*/ 1630627 w 3245936"/>
              <a:gd name="connsiteY1044" fmla="*/ 301557 h 622144"/>
              <a:gd name="connsiteX1045" fmla="*/ 1645800 w 3245936"/>
              <a:gd name="connsiteY1045" fmla="*/ 305060 h 622144"/>
              <a:gd name="connsiteX1046" fmla="*/ 1580264 w 3245936"/>
              <a:gd name="connsiteY1046" fmla="*/ 300325 h 622144"/>
              <a:gd name="connsiteX1047" fmla="*/ 1592655 w 3245936"/>
              <a:gd name="connsiteY1047" fmla="*/ 301551 h 622144"/>
              <a:gd name="connsiteX1048" fmla="*/ 1594204 w 3245936"/>
              <a:gd name="connsiteY1048" fmla="*/ 300642 h 622144"/>
              <a:gd name="connsiteX1049" fmla="*/ 1657813 w 3245936"/>
              <a:gd name="connsiteY1049" fmla="*/ 300190 h 622144"/>
              <a:gd name="connsiteX1050" fmla="*/ 1654993 w 3245936"/>
              <a:gd name="connsiteY1050" fmla="*/ 300314 h 622144"/>
              <a:gd name="connsiteX1051" fmla="*/ 1646530 w 3245936"/>
              <a:gd name="connsiteY1051" fmla="*/ 305228 h 622144"/>
              <a:gd name="connsiteX1052" fmla="*/ 1649913 w 3245936"/>
              <a:gd name="connsiteY1052" fmla="*/ 306009 h 622144"/>
              <a:gd name="connsiteX1053" fmla="*/ 1671671 w 3245936"/>
              <a:gd name="connsiteY1053" fmla="*/ 299581 h 622144"/>
              <a:gd name="connsiteX1054" fmla="*/ 1659289 w 3245936"/>
              <a:gd name="connsiteY1054" fmla="*/ 300125 h 622144"/>
              <a:gd name="connsiteX1055" fmla="*/ 1650974 w 3245936"/>
              <a:gd name="connsiteY1055" fmla="*/ 306254 h 622144"/>
              <a:gd name="connsiteX1056" fmla="*/ 1659068 w 3245936"/>
              <a:gd name="connsiteY1056" fmla="*/ 308123 h 622144"/>
              <a:gd name="connsiteX1057" fmla="*/ 1667499 w 3245936"/>
              <a:gd name="connsiteY1057" fmla="*/ 308957 h 622144"/>
              <a:gd name="connsiteX1058" fmla="*/ 1671099 w 3245936"/>
              <a:gd name="connsiteY1058" fmla="*/ 306262 h 622144"/>
              <a:gd name="connsiteX1059" fmla="*/ 1546522 w 3245936"/>
              <a:gd name="connsiteY1059" fmla="*/ 299556 h 622144"/>
              <a:gd name="connsiteX1060" fmla="*/ 1546512 w 3245936"/>
              <a:gd name="connsiteY1060" fmla="*/ 299985 h 622144"/>
              <a:gd name="connsiteX1061" fmla="*/ 1546350 w 3245936"/>
              <a:gd name="connsiteY1061" fmla="*/ 300337 h 622144"/>
              <a:gd name="connsiteX1062" fmla="*/ 1565991 w 3245936"/>
              <a:gd name="connsiteY1062" fmla="*/ 308456 h 622144"/>
              <a:gd name="connsiteX1063" fmla="*/ 1573275 w 3245936"/>
              <a:gd name="connsiteY1063" fmla="*/ 310139 h 622144"/>
              <a:gd name="connsiteX1064" fmla="*/ 1575763 w 3245936"/>
              <a:gd name="connsiteY1064" fmla="*/ 308910 h 622144"/>
              <a:gd name="connsiteX1065" fmla="*/ 1577783 w 3245936"/>
              <a:gd name="connsiteY1065" fmla="*/ 310281 h 622144"/>
              <a:gd name="connsiteX1066" fmla="*/ 1591328 w 3245936"/>
              <a:gd name="connsiteY1066" fmla="*/ 302330 h 622144"/>
              <a:gd name="connsiteX1067" fmla="*/ 1568337 w 3245936"/>
              <a:gd name="connsiteY1067" fmla="*/ 300053 h 622144"/>
              <a:gd name="connsiteX1068" fmla="*/ 1487095 w 3245936"/>
              <a:gd name="connsiteY1068" fmla="*/ 299337 h 622144"/>
              <a:gd name="connsiteX1069" fmla="*/ 1459197 w 3245936"/>
              <a:gd name="connsiteY1069" fmla="*/ 324531 h 622144"/>
              <a:gd name="connsiteX1070" fmla="*/ 1460520 w 3245936"/>
              <a:gd name="connsiteY1070" fmla="*/ 324559 h 622144"/>
              <a:gd name="connsiteX1071" fmla="*/ 1461997 w 3245936"/>
              <a:gd name="connsiteY1071" fmla="*/ 325350 h 622144"/>
              <a:gd name="connsiteX1072" fmla="*/ 1680963 w 3245936"/>
              <a:gd name="connsiteY1072" fmla="*/ 299172 h 622144"/>
              <a:gd name="connsiteX1073" fmla="*/ 1672027 w 3245936"/>
              <a:gd name="connsiteY1073" fmla="*/ 299565 h 622144"/>
              <a:gd name="connsiteX1074" fmla="*/ 1671452 w 3245936"/>
              <a:gd name="connsiteY1074" fmla="*/ 306281 h 622144"/>
              <a:gd name="connsiteX1075" fmla="*/ 1671785 w 3245936"/>
              <a:gd name="connsiteY1075" fmla="*/ 306290 h 622144"/>
              <a:gd name="connsiteX1076" fmla="*/ 1674461 w 3245936"/>
              <a:gd name="connsiteY1076" fmla="*/ 310567 h 622144"/>
              <a:gd name="connsiteX1077" fmla="*/ 1674309 w 3245936"/>
              <a:gd name="connsiteY1077" fmla="*/ 310919 h 622144"/>
              <a:gd name="connsiteX1078" fmla="*/ 1678252 w 3245936"/>
              <a:gd name="connsiteY1078" fmla="*/ 312551 h 622144"/>
              <a:gd name="connsiteX1079" fmla="*/ 1697096 w 3245936"/>
              <a:gd name="connsiteY1079" fmla="*/ 316901 h 622144"/>
              <a:gd name="connsiteX1080" fmla="*/ 1547384 w 3245936"/>
              <a:gd name="connsiteY1080" fmla="*/ 297978 h 622144"/>
              <a:gd name="connsiteX1081" fmla="*/ 1546445 w 3245936"/>
              <a:gd name="connsiteY1081" fmla="*/ 298337 h 622144"/>
              <a:gd name="connsiteX1082" fmla="*/ 1546522 w 3245936"/>
              <a:gd name="connsiteY1082" fmla="*/ 298966 h 622144"/>
              <a:gd name="connsiteX1083" fmla="*/ 1560666 w 3245936"/>
              <a:gd name="connsiteY1083" fmla="*/ 299293 h 622144"/>
              <a:gd name="connsiteX1084" fmla="*/ 1487229 w 3245936"/>
              <a:gd name="connsiteY1084" fmla="*/ 297956 h 622144"/>
              <a:gd name="connsiteX1085" fmla="*/ 1455939 w 3245936"/>
              <a:gd name="connsiteY1085" fmla="*/ 321121 h 622144"/>
              <a:gd name="connsiteX1086" fmla="*/ 1457920 w 3245936"/>
              <a:gd name="connsiteY1086" fmla="*/ 324416 h 622144"/>
              <a:gd name="connsiteX1087" fmla="*/ 1787999 w 3245936"/>
              <a:gd name="connsiteY1087" fmla="*/ 297747 h 622144"/>
              <a:gd name="connsiteX1088" fmla="*/ 1758691 w 3245936"/>
              <a:gd name="connsiteY1088" fmla="*/ 324207 h 622144"/>
              <a:gd name="connsiteX1089" fmla="*/ 1789981 w 3245936"/>
              <a:gd name="connsiteY1089" fmla="*/ 301052 h 622144"/>
              <a:gd name="connsiteX1090" fmla="*/ 1732440 w 3245936"/>
              <a:gd name="connsiteY1090" fmla="*/ 296908 h 622144"/>
              <a:gd name="connsiteX1091" fmla="*/ 1681534 w 3245936"/>
              <a:gd name="connsiteY1091" fmla="*/ 299147 h 622144"/>
              <a:gd name="connsiteX1092" fmla="*/ 1697856 w 3245936"/>
              <a:gd name="connsiteY1092" fmla="*/ 317077 h 622144"/>
              <a:gd name="connsiteX1093" fmla="*/ 1748385 w 3245936"/>
              <a:gd name="connsiteY1093" fmla="*/ 328741 h 622144"/>
              <a:gd name="connsiteX1094" fmla="*/ 1749671 w 3245936"/>
              <a:gd name="connsiteY1094" fmla="*/ 326988 h 622144"/>
              <a:gd name="connsiteX1095" fmla="*/ 1783932 w 3245936"/>
              <a:gd name="connsiteY1095" fmla="*/ 296804 h 622144"/>
              <a:gd name="connsiteX1096" fmla="*/ 1758834 w 3245936"/>
              <a:gd name="connsiteY1096" fmla="*/ 322816 h 622144"/>
              <a:gd name="connsiteX1097" fmla="*/ 1786742 w 3245936"/>
              <a:gd name="connsiteY1097" fmla="*/ 297623 h 622144"/>
              <a:gd name="connsiteX1098" fmla="*/ 1785408 w 3245936"/>
              <a:gd name="connsiteY1098" fmla="*/ 297594 h 622144"/>
              <a:gd name="connsiteX1099" fmla="*/ 1783932 w 3245936"/>
              <a:gd name="connsiteY1099" fmla="*/ 296804 h 622144"/>
              <a:gd name="connsiteX1100" fmla="*/ 1293528 w 3245936"/>
              <a:gd name="connsiteY1100" fmla="*/ 295708 h 622144"/>
              <a:gd name="connsiteX1101" fmla="*/ 1273487 w 3245936"/>
              <a:gd name="connsiteY1101" fmla="*/ 305433 h 622144"/>
              <a:gd name="connsiteX1102" fmla="*/ 1273659 w 3245936"/>
              <a:gd name="connsiteY1102" fmla="*/ 307395 h 622144"/>
              <a:gd name="connsiteX1103" fmla="*/ 1273192 w 3245936"/>
              <a:gd name="connsiteY1103" fmla="*/ 308414 h 622144"/>
              <a:gd name="connsiteX1104" fmla="*/ 1318874 w 3245936"/>
              <a:gd name="connsiteY1104" fmla="*/ 343190 h 622144"/>
              <a:gd name="connsiteX1105" fmla="*/ 1491934 w 3245936"/>
              <a:gd name="connsiteY1105" fmla="*/ 294965 h 622144"/>
              <a:gd name="connsiteX1106" fmla="*/ 1462311 w 3245936"/>
              <a:gd name="connsiteY1106" fmla="*/ 325683 h 622144"/>
              <a:gd name="connsiteX1107" fmla="*/ 1463225 w 3245936"/>
              <a:gd name="connsiteY1107" fmla="*/ 327464 h 622144"/>
              <a:gd name="connsiteX1108" fmla="*/ 1512736 w 3245936"/>
              <a:gd name="connsiteY1108" fmla="*/ 325283 h 622144"/>
              <a:gd name="connsiteX1109" fmla="*/ 1495668 w 3245936"/>
              <a:gd name="connsiteY1109" fmla="*/ 295470 h 622144"/>
              <a:gd name="connsiteX1110" fmla="*/ 1493410 w 3245936"/>
              <a:gd name="connsiteY1110" fmla="*/ 295746 h 622144"/>
              <a:gd name="connsiteX1111" fmla="*/ 1491934 w 3245936"/>
              <a:gd name="connsiteY1111" fmla="*/ 294965 h 622144"/>
              <a:gd name="connsiteX1112" fmla="*/ 1107991 w 3245936"/>
              <a:gd name="connsiteY1112" fmla="*/ 294908 h 622144"/>
              <a:gd name="connsiteX1113" fmla="*/ 1067643 w 3245936"/>
              <a:gd name="connsiteY1113" fmla="*/ 334751 h 622144"/>
              <a:gd name="connsiteX1114" fmla="*/ 1068386 w 3245936"/>
              <a:gd name="connsiteY1114" fmla="*/ 336485 h 622144"/>
              <a:gd name="connsiteX1115" fmla="*/ 1163398 w 3245936"/>
              <a:gd name="connsiteY1115" fmla="*/ 333113 h 622144"/>
              <a:gd name="connsiteX1116" fmla="*/ 1163417 w 3245936"/>
              <a:gd name="connsiteY1116" fmla="*/ 332513 h 622144"/>
              <a:gd name="connsiteX1117" fmla="*/ 1163769 w 3245936"/>
              <a:gd name="connsiteY1117" fmla="*/ 331732 h 622144"/>
              <a:gd name="connsiteX1118" fmla="*/ 1782694 w 3245936"/>
              <a:gd name="connsiteY1118" fmla="*/ 294699 h 622144"/>
              <a:gd name="connsiteX1119" fmla="*/ 1733192 w 3245936"/>
              <a:gd name="connsiteY1119" fmla="*/ 296880 h 622144"/>
              <a:gd name="connsiteX1120" fmla="*/ 1750252 w 3245936"/>
              <a:gd name="connsiteY1120" fmla="*/ 326683 h 622144"/>
              <a:gd name="connsiteX1121" fmla="*/ 1752519 w 3245936"/>
              <a:gd name="connsiteY1121" fmla="*/ 326417 h 622144"/>
              <a:gd name="connsiteX1122" fmla="*/ 1753986 w 3245936"/>
              <a:gd name="connsiteY1122" fmla="*/ 327198 h 622144"/>
              <a:gd name="connsiteX1123" fmla="*/ 1783618 w 3245936"/>
              <a:gd name="connsiteY1123" fmla="*/ 296470 h 622144"/>
              <a:gd name="connsiteX1124" fmla="*/ 1782694 w 3245936"/>
              <a:gd name="connsiteY1124" fmla="*/ 294699 h 622144"/>
              <a:gd name="connsiteX1125" fmla="*/ 1497544 w 3245936"/>
              <a:gd name="connsiteY1125" fmla="*/ 293422 h 622144"/>
              <a:gd name="connsiteX1126" fmla="*/ 1496249 w 3245936"/>
              <a:gd name="connsiteY1126" fmla="*/ 295165 h 622144"/>
              <a:gd name="connsiteX1127" fmla="*/ 1513479 w 3245936"/>
              <a:gd name="connsiteY1127" fmla="*/ 325255 h 622144"/>
              <a:gd name="connsiteX1128" fmla="*/ 1564402 w 3245936"/>
              <a:gd name="connsiteY1128" fmla="*/ 323011 h 622144"/>
              <a:gd name="connsiteX1129" fmla="*/ 1548097 w 3245936"/>
              <a:gd name="connsiteY1129" fmla="*/ 305092 h 622144"/>
              <a:gd name="connsiteX1130" fmla="*/ 1500525 w 3245936"/>
              <a:gd name="connsiteY1130" fmla="*/ 293336 h 622144"/>
              <a:gd name="connsiteX1131" fmla="*/ 1547211 w 3245936"/>
              <a:gd name="connsiteY1131" fmla="*/ 304119 h 622144"/>
              <a:gd name="connsiteX1132" fmla="*/ 1545217 w 3245936"/>
              <a:gd name="connsiteY1132" fmla="*/ 301928 h 622144"/>
              <a:gd name="connsiteX1133" fmla="*/ 1542216 w 3245936"/>
              <a:gd name="connsiteY1133" fmla="*/ 302662 h 622144"/>
              <a:gd name="connsiteX1134" fmla="*/ 1539530 w 3245936"/>
              <a:gd name="connsiteY1134" fmla="*/ 298404 h 622144"/>
              <a:gd name="connsiteX1135" fmla="*/ 1541195 w 3245936"/>
              <a:gd name="connsiteY1135" fmla="*/ 297365 h 622144"/>
              <a:gd name="connsiteX1136" fmla="*/ 1667518 w 3245936"/>
              <a:gd name="connsiteY1136" fmla="*/ 293041 h 622144"/>
              <a:gd name="connsiteX1137" fmla="*/ 1656567 w 3245936"/>
              <a:gd name="connsiteY1137" fmla="*/ 299400 h 622144"/>
              <a:gd name="connsiteX1138" fmla="*/ 1659033 w 3245936"/>
              <a:gd name="connsiteY1138" fmla="*/ 299291 h 622144"/>
              <a:gd name="connsiteX1139" fmla="*/ 1299986 w 3245936"/>
              <a:gd name="connsiteY1139" fmla="*/ 292555 h 622144"/>
              <a:gd name="connsiteX1140" fmla="*/ 1294328 w 3245936"/>
              <a:gd name="connsiteY1140" fmla="*/ 295299 h 622144"/>
              <a:gd name="connsiteX1141" fmla="*/ 1320589 w 3245936"/>
              <a:gd name="connsiteY1141" fmla="*/ 344495 h 622144"/>
              <a:gd name="connsiteX1142" fmla="*/ 1367328 w 3245936"/>
              <a:gd name="connsiteY1142" fmla="*/ 380061 h 622144"/>
              <a:gd name="connsiteX1143" fmla="*/ 1367509 w 3245936"/>
              <a:gd name="connsiteY1143" fmla="*/ 379442 h 622144"/>
              <a:gd name="connsiteX1144" fmla="*/ 1674890 w 3245936"/>
              <a:gd name="connsiteY1144" fmla="*/ 292498 h 622144"/>
              <a:gd name="connsiteX1145" fmla="*/ 1672566 w 3245936"/>
              <a:gd name="connsiteY1145" fmla="*/ 293260 h 622144"/>
              <a:gd name="connsiteX1146" fmla="*/ 1672099 w 3245936"/>
              <a:gd name="connsiteY1146" fmla="*/ 298718 h 622144"/>
              <a:gd name="connsiteX1147" fmla="*/ 1680225 w 3245936"/>
              <a:gd name="connsiteY1147" fmla="*/ 298361 h 622144"/>
              <a:gd name="connsiteX1148" fmla="*/ 2079141 w 3245936"/>
              <a:gd name="connsiteY1148" fmla="*/ 292355 h 622144"/>
              <a:gd name="connsiteX1149" fmla="*/ 2073159 w 3245936"/>
              <a:gd name="connsiteY1149" fmla="*/ 388853 h 622144"/>
              <a:gd name="connsiteX1150" fmla="*/ 2073426 w 3245936"/>
              <a:gd name="connsiteY1150" fmla="*/ 388853 h 622144"/>
              <a:gd name="connsiteX1151" fmla="*/ 2074845 w 3245936"/>
              <a:gd name="connsiteY1151" fmla="*/ 389577 h 622144"/>
              <a:gd name="connsiteX1152" fmla="*/ 2096705 w 3245936"/>
              <a:gd name="connsiteY1152" fmla="*/ 367974 h 622144"/>
              <a:gd name="connsiteX1153" fmla="*/ 2079455 w 3245936"/>
              <a:gd name="connsiteY1153" fmla="*/ 292355 h 622144"/>
              <a:gd name="connsiteX1154" fmla="*/ 2079141 w 3245936"/>
              <a:gd name="connsiteY1154" fmla="*/ 292355 h 622144"/>
              <a:gd name="connsiteX1155" fmla="*/ 1670128 w 3245936"/>
              <a:gd name="connsiteY1155" fmla="*/ 292136 h 622144"/>
              <a:gd name="connsiteX1156" fmla="*/ 1660508 w 3245936"/>
              <a:gd name="connsiteY1156" fmla="*/ 299227 h 622144"/>
              <a:gd name="connsiteX1157" fmla="*/ 1671743 w 3245936"/>
              <a:gd name="connsiteY1157" fmla="*/ 298734 h 622144"/>
              <a:gd name="connsiteX1158" fmla="*/ 1672214 w 3245936"/>
              <a:gd name="connsiteY1158" fmla="*/ 293232 h 622144"/>
              <a:gd name="connsiteX1159" fmla="*/ 1671880 w 3245936"/>
              <a:gd name="connsiteY1159" fmla="*/ 293232 h 622144"/>
              <a:gd name="connsiteX1160" fmla="*/ 1670128 w 3245936"/>
              <a:gd name="connsiteY1160" fmla="*/ 292136 h 622144"/>
              <a:gd name="connsiteX1161" fmla="*/ 1561198 w 3245936"/>
              <a:gd name="connsiteY1161" fmla="*/ 291769 h 622144"/>
              <a:gd name="connsiteX1162" fmla="*/ 1502268 w 3245936"/>
              <a:gd name="connsiteY1162" fmla="*/ 292603 h 622144"/>
              <a:gd name="connsiteX1163" fmla="*/ 1542449 w 3245936"/>
              <a:gd name="connsiteY1163" fmla="*/ 296581 h 622144"/>
              <a:gd name="connsiteX1164" fmla="*/ 1543816 w 3245936"/>
              <a:gd name="connsiteY1164" fmla="*/ 295727 h 622144"/>
              <a:gd name="connsiteX1165" fmla="*/ 1545265 w 3245936"/>
              <a:gd name="connsiteY1165" fmla="*/ 296860 h 622144"/>
              <a:gd name="connsiteX1166" fmla="*/ 1547359 w 3245936"/>
              <a:gd name="connsiteY1166" fmla="*/ 297067 h 622144"/>
              <a:gd name="connsiteX1167" fmla="*/ 2081731 w 3245936"/>
              <a:gd name="connsiteY1167" fmla="*/ 291136 h 622144"/>
              <a:gd name="connsiteX1168" fmla="*/ 2080179 w 3245936"/>
              <a:gd name="connsiteY1168" fmla="*/ 292165 h 622144"/>
              <a:gd name="connsiteX1169" fmla="*/ 2097314 w 3245936"/>
              <a:gd name="connsiteY1169" fmla="*/ 367374 h 622144"/>
              <a:gd name="connsiteX1170" fmla="*/ 2137338 w 3245936"/>
              <a:gd name="connsiteY1170" fmla="*/ 327846 h 622144"/>
              <a:gd name="connsiteX1171" fmla="*/ 2076369 w 3245936"/>
              <a:gd name="connsiteY1171" fmla="*/ 291136 h 622144"/>
              <a:gd name="connsiteX1172" fmla="*/ 2039802 w 3245936"/>
              <a:gd name="connsiteY1172" fmla="*/ 316397 h 622144"/>
              <a:gd name="connsiteX1173" fmla="*/ 2070911 w 3245936"/>
              <a:gd name="connsiteY1173" fmla="*/ 387348 h 622144"/>
              <a:gd name="connsiteX1174" fmla="*/ 2072521 w 3245936"/>
              <a:gd name="connsiteY1174" fmla="*/ 388577 h 622144"/>
              <a:gd name="connsiteX1175" fmla="*/ 2078483 w 3245936"/>
              <a:gd name="connsiteY1175" fmla="*/ 292327 h 622144"/>
              <a:gd name="connsiteX1176" fmla="*/ 2078217 w 3245936"/>
              <a:gd name="connsiteY1176" fmla="*/ 292327 h 622144"/>
              <a:gd name="connsiteX1177" fmla="*/ 2076369 w 3245936"/>
              <a:gd name="connsiteY1177" fmla="*/ 291136 h 622144"/>
              <a:gd name="connsiteX1178" fmla="*/ 1610509 w 3245936"/>
              <a:gd name="connsiteY1178" fmla="*/ 291071 h 622144"/>
              <a:gd name="connsiteX1179" fmla="*/ 1563689 w 3245936"/>
              <a:gd name="connsiteY1179" fmla="*/ 291734 h 622144"/>
              <a:gd name="connsiteX1180" fmla="*/ 1549268 w 3245936"/>
              <a:gd name="connsiteY1180" fmla="*/ 297256 h 622144"/>
              <a:gd name="connsiteX1181" fmla="*/ 1572642 w 3245936"/>
              <a:gd name="connsiteY1181" fmla="*/ 299570 h 622144"/>
              <a:gd name="connsiteX1182" fmla="*/ 1595137 w 3245936"/>
              <a:gd name="connsiteY1182" fmla="*/ 300090 h 622144"/>
              <a:gd name="connsiteX1183" fmla="*/ 1628975 w 3245936"/>
              <a:gd name="connsiteY1183" fmla="*/ 290810 h 622144"/>
              <a:gd name="connsiteX1184" fmla="*/ 1612129 w 3245936"/>
              <a:gd name="connsiteY1184" fmla="*/ 291048 h 622144"/>
              <a:gd name="connsiteX1185" fmla="*/ 1596642 w 3245936"/>
              <a:gd name="connsiteY1185" fmla="*/ 300137 h 622144"/>
              <a:gd name="connsiteX1186" fmla="*/ 1615749 w 3245936"/>
              <a:gd name="connsiteY1186" fmla="*/ 300556 h 622144"/>
              <a:gd name="connsiteX1187" fmla="*/ 1638907 w 3245936"/>
              <a:gd name="connsiteY1187" fmla="*/ 290669 h 622144"/>
              <a:gd name="connsiteX1188" fmla="*/ 1630397 w 3245936"/>
              <a:gd name="connsiteY1188" fmla="*/ 290790 h 622144"/>
              <a:gd name="connsiteX1189" fmla="*/ 1617121 w 3245936"/>
              <a:gd name="connsiteY1189" fmla="*/ 300575 h 622144"/>
              <a:gd name="connsiteX1190" fmla="*/ 1623646 w 3245936"/>
              <a:gd name="connsiteY1190" fmla="*/ 300728 h 622144"/>
              <a:gd name="connsiteX1191" fmla="*/ 1623655 w 3245936"/>
              <a:gd name="connsiteY1191" fmla="*/ 300299 h 622144"/>
              <a:gd name="connsiteX1192" fmla="*/ 1627941 w 3245936"/>
              <a:gd name="connsiteY1192" fmla="*/ 297623 h 622144"/>
              <a:gd name="connsiteX1193" fmla="*/ 1629599 w 3245936"/>
              <a:gd name="connsiteY1193" fmla="*/ 298613 h 622144"/>
              <a:gd name="connsiteX1194" fmla="*/ 1669156 w 3245936"/>
              <a:gd name="connsiteY1194" fmla="*/ 290241 h 622144"/>
              <a:gd name="connsiteX1195" fmla="*/ 1639889 w 3245936"/>
              <a:gd name="connsiteY1195" fmla="*/ 290655 h 622144"/>
              <a:gd name="connsiteX1196" fmla="*/ 1630027 w 3245936"/>
              <a:gd name="connsiteY1196" fmla="*/ 299071 h 622144"/>
              <a:gd name="connsiteX1197" fmla="*/ 1630656 w 3245936"/>
              <a:gd name="connsiteY1197" fmla="*/ 300537 h 622144"/>
              <a:gd name="connsiteX1198" fmla="*/ 1655470 w 3245936"/>
              <a:gd name="connsiteY1198" fmla="*/ 299448 h 622144"/>
              <a:gd name="connsiteX1199" fmla="*/ 1669528 w 3245936"/>
              <a:gd name="connsiteY1199" fmla="*/ 291289 h 622144"/>
              <a:gd name="connsiteX1200" fmla="*/ 1669156 w 3245936"/>
              <a:gd name="connsiteY1200" fmla="*/ 290241 h 622144"/>
              <a:gd name="connsiteX1201" fmla="*/ 2075740 w 3245936"/>
              <a:gd name="connsiteY1201" fmla="*/ 290050 h 622144"/>
              <a:gd name="connsiteX1202" fmla="*/ 2033097 w 3245936"/>
              <a:gd name="connsiteY1202" fmla="*/ 301080 h 622144"/>
              <a:gd name="connsiteX1203" fmla="*/ 2039507 w 3245936"/>
              <a:gd name="connsiteY1203" fmla="*/ 315701 h 622144"/>
              <a:gd name="connsiteX1204" fmla="*/ 2075921 w 3245936"/>
              <a:gd name="connsiteY1204" fmla="*/ 290536 h 622144"/>
              <a:gd name="connsiteX1205" fmla="*/ 2075740 w 3245936"/>
              <a:gd name="connsiteY1205" fmla="*/ 290050 h 622144"/>
              <a:gd name="connsiteX1206" fmla="*/ 2924313 w 3245936"/>
              <a:gd name="connsiteY1206" fmla="*/ 289393 h 622144"/>
              <a:gd name="connsiteX1207" fmla="*/ 2865382 w 3245936"/>
              <a:gd name="connsiteY1207" fmla="*/ 420924 h 622144"/>
              <a:gd name="connsiteX1208" fmla="*/ 2942201 w 3245936"/>
              <a:gd name="connsiteY1208" fmla="*/ 459719 h 622144"/>
              <a:gd name="connsiteX1209" fmla="*/ 2944306 w 3245936"/>
              <a:gd name="connsiteY1209" fmla="*/ 458262 h 622144"/>
              <a:gd name="connsiteX1210" fmla="*/ 2925265 w 3245936"/>
              <a:gd name="connsiteY1210" fmla="*/ 289507 h 622144"/>
              <a:gd name="connsiteX1211" fmla="*/ 2924522 w 3245936"/>
              <a:gd name="connsiteY1211" fmla="*/ 289488 h 622144"/>
              <a:gd name="connsiteX1212" fmla="*/ 2924313 w 3245936"/>
              <a:gd name="connsiteY1212" fmla="*/ 289393 h 622144"/>
              <a:gd name="connsiteX1213" fmla="*/ 2922884 w 3245936"/>
              <a:gd name="connsiteY1213" fmla="*/ 288555 h 622144"/>
              <a:gd name="connsiteX1214" fmla="*/ 2802679 w 3245936"/>
              <a:gd name="connsiteY1214" fmla="*/ 386310 h 622144"/>
              <a:gd name="connsiteX1215" fmla="*/ 2803136 w 3245936"/>
              <a:gd name="connsiteY1215" fmla="*/ 389025 h 622144"/>
              <a:gd name="connsiteX1216" fmla="*/ 2802974 w 3245936"/>
              <a:gd name="connsiteY1216" fmla="*/ 389406 h 622144"/>
              <a:gd name="connsiteX1217" fmla="*/ 2864572 w 3245936"/>
              <a:gd name="connsiteY1217" fmla="*/ 420524 h 622144"/>
              <a:gd name="connsiteX1218" fmla="*/ 2923494 w 3245936"/>
              <a:gd name="connsiteY1218" fmla="*/ 289022 h 622144"/>
              <a:gd name="connsiteX1219" fmla="*/ 2922884 w 3245936"/>
              <a:gd name="connsiteY1219" fmla="*/ 288555 h 622144"/>
              <a:gd name="connsiteX1220" fmla="*/ 2179705 w 3245936"/>
              <a:gd name="connsiteY1220" fmla="*/ 288469 h 622144"/>
              <a:gd name="connsiteX1221" fmla="*/ 2152654 w 3245936"/>
              <a:gd name="connsiteY1221" fmla="*/ 336970 h 622144"/>
              <a:gd name="connsiteX1222" fmla="*/ 2205375 w 3245936"/>
              <a:gd name="connsiteY1222" fmla="*/ 371784 h 622144"/>
              <a:gd name="connsiteX1223" fmla="*/ 2206766 w 3245936"/>
              <a:gd name="connsiteY1223" fmla="*/ 370794 h 622144"/>
              <a:gd name="connsiteX1224" fmla="*/ 2181792 w 3245936"/>
              <a:gd name="connsiteY1224" fmla="*/ 288698 h 622144"/>
              <a:gd name="connsiteX1225" fmla="*/ 2180248 w 3245936"/>
              <a:gd name="connsiteY1225" fmla="*/ 288707 h 622144"/>
              <a:gd name="connsiteX1226" fmla="*/ 2179705 w 3245936"/>
              <a:gd name="connsiteY1226" fmla="*/ 288469 h 622144"/>
              <a:gd name="connsiteX1227" fmla="*/ 2178839 w 3245936"/>
              <a:gd name="connsiteY1227" fmla="*/ 287993 h 622144"/>
              <a:gd name="connsiteX1228" fmla="*/ 2138643 w 3245936"/>
              <a:gd name="connsiteY1228" fmla="*/ 327703 h 622144"/>
              <a:gd name="connsiteX1229" fmla="*/ 2151978 w 3245936"/>
              <a:gd name="connsiteY1229" fmla="*/ 336513 h 622144"/>
              <a:gd name="connsiteX1230" fmla="*/ 2178972 w 3245936"/>
              <a:gd name="connsiteY1230" fmla="*/ 288126 h 622144"/>
              <a:gd name="connsiteX1231" fmla="*/ 2178839 w 3245936"/>
              <a:gd name="connsiteY1231" fmla="*/ 287993 h 622144"/>
              <a:gd name="connsiteX1232" fmla="*/ 2928380 w 3245936"/>
              <a:gd name="connsiteY1232" fmla="*/ 287755 h 622144"/>
              <a:gd name="connsiteX1233" fmla="*/ 2926170 w 3245936"/>
              <a:gd name="connsiteY1233" fmla="*/ 289441 h 622144"/>
              <a:gd name="connsiteX1234" fmla="*/ 2945211 w 3245936"/>
              <a:gd name="connsiteY1234" fmla="*/ 458186 h 622144"/>
              <a:gd name="connsiteX1235" fmla="*/ 2945954 w 3245936"/>
              <a:gd name="connsiteY1235" fmla="*/ 458224 h 622144"/>
              <a:gd name="connsiteX1236" fmla="*/ 2947240 w 3245936"/>
              <a:gd name="connsiteY1236" fmla="*/ 458805 h 622144"/>
              <a:gd name="connsiteX1237" fmla="*/ 3052548 w 3245936"/>
              <a:gd name="connsiteY1237" fmla="*/ 344533 h 622144"/>
              <a:gd name="connsiteX1238" fmla="*/ 3051738 w 3245936"/>
              <a:gd name="connsiteY1238" fmla="*/ 341447 h 622144"/>
              <a:gd name="connsiteX1239" fmla="*/ 3051843 w 3245936"/>
              <a:gd name="connsiteY1239" fmla="*/ 341209 h 622144"/>
              <a:gd name="connsiteX1240" fmla="*/ 2183801 w 3245936"/>
              <a:gd name="connsiteY1240" fmla="*/ 287450 h 622144"/>
              <a:gd name="connsiteX1241" fmla="*/ 2182372 w 3245936"/>
              <a:gd name="connsiteY1241" fmla="*/ 288479 h 622144"/>
              <a:gd name="connsiteX1242" fmla="*/ 2207337 w 3245936"/>
              <a:gd name="connsiteY1242" fmla="*/ 370584 h 622144"/>
              <a:gd name="connsiteX1243" fmla="*/ 2208881 w 3245936"/>
              <a:gd name="connsiteY1243" fmla="*/ 370565 h 622144"/>
              <a:gd name="connsiteX1244" fmla="*/ 2209023 w 3245936"/>
              <a:gd name="connsiteY1244" fmla="*/ 370641 h 622144"/>
              <a:gd name="connsiteX1245" fmla="*/ 2230531 w 3245936"/>
              <a:gd name="connsiteY1245" fmla="*/ 316463 h 622144"/>
              <a:gd name="connsiteX1246" fmla="*/ 1799201 w 3245936"/>
              <a:gd name="connsiteY1246" fmla="*/ 286383 h 622144"/>
              <a:gd name="connsiteX1247" fmla="*/ 1789371 w 3245936"/>
              <a:gd name="connsiteY1247" fmla="*/ 292536 h 622144"/>
              <a:gd name="connsiteX1248" fmla="*/ 1789695 w 3245936"/>
              <a:gd name="connsiteY1248" fmla="*/ 294927 h 622144"/>
              <a:gd name="connsiteX1249" fmla="*/ 1789666 w 3245936"/>
              <a:gd name="connsiteY1249" fmla="*/ 294994 h 622144"/>
              <a:gd name="connsiteX1250" fmla="*/ 2177534 w 3245936"/>
              <a:gd name="connsiteY1250" fmla="*/ 285678 h 622144"/>
              <a:gd name="connsiteX1251" fmla="*/ 2082531 w 3245936"/>
              <a:gd name="connsiteY1251" fmla="*/ 289050 h 622144"/>
              <a:gd name="connsiteX1252" fmla="*/ 2082522 w 3245936"/>
              <a:gd name="connsiteY1252" fmla="*/ 289650 h 622144"/>
              <a:gd name="connsiteX1253" fmla="*/ 2082169 w 3245936"/>
              <a:gd name="connsiteY1253" fmla="*/ 290422 h 622144"/>
              <a:gd name="connsiteX1254" fmla="*/ 2137938 w 3245936"/>
              <a:gd name="connsiteY1254" fmla="*/ 327255 h 622144"/>
              <a:gd name="connsiteX1255" fmla="*/ 2178277 w 3245936"/>
              <a:gd name="connsiteY1255" fmla="*/ 287402 h 622144"/>
              <a:gd name="connsiteX1256" fmla="*/ 2177534 w 3245936"/>
              <a:gd name="connsiteY1256" fmla="*/ 285678 h 622144"/>
              <a:gd name="connsiteX1257" fmla="*/ 1093941 w 3245936"/>
              <a:gd name="connsiteY1257" fmla="*/ 285640 h 622144"/>
              <a:gd name="connsiteX1258" fmla="*/ 1066957 w 3245936"/>
              <a:gd name="connsiteY1258" fmla="*/ 334037 h 622144"/>
              <a:gd name="connsiteX1259" fmla="*/ 1067090 w 3245936"/>
              <a:gd name="connsiteY1259" fmla="*/ 334170 h 622144"/>
              <a:gd name="connsiteX1260" fmla="*/ 1107295 w 3245936"/>
              <a:gd name="connsiteY1260" fmla="*/ 294460 h 622144"/>
              <a:gd name="connsiteX1261" fmla="*/ 1239350 w 3245936"/>
              <a:gd name="connsiteY1261" fmla="*/ 283707 h 622144"/>
              <a:gd name="connsiteX1262" fmla="*/ 1207146 w 3245936"/>
              <a:gd name="connsiteY1262" fmla="*/ 305957 h 622144"/>
              <a:gd name="connsiteX1263" fmla="*/ 1213680 w 3245936"/>
              <a:gd name="connsiteY1263" fmla="*/ 320864 h 622144"/>
              <a:gd name="connsiteX1264" fmla="*/ 1260210 w 3245936"/>
              <a:gd name="connsiteY1264" fmla="*/ 308834 h 622144"/>
              <a:gd name="connsiteX1265" fmla="*/ 1262334 w 3245936"/>
              <a:gd name="connsiteY1265" fmla="*/ 301175 h 622144"/>
              <a:gd name="connsiteX1266" fmla="*/ 193772 w 3245936"/>
              <a:gd name="connsiteY1266" fmla="*/ 281649 h 622144"/>
              <a:gd name="connsiteX1267" fmla="*/ 190800 w 3245936"/>
              <a:gd name="connsiteY1267" fmla="*/ 283402 h 622144"/>
              <a:gd name="connsiteX1268" fmla="*/ 183608 w 3245936"/>
              <a:gd name="connsiteY1268" fmla="*/ 385453 h 622144"/>
              <a:gd name="connsiteX1269" fmla="*/ 183827 w 3245936"/>
              <a:gd name="connsiteY1269" fmla="*/ 385462 h 622144"/>
              <a:gd name="connsiteX1270" fmla="*/ 186161 w 3245936"/>
              <a:gd name="connsiteY1270" fmla="*/ 387291 h 622144"/>
              <a:gd name="connsiteX1271" fmla="*/ 317187 w 3245936"/>
              <a:gd name="connsiteY1271" fmla="*/ 337028 h 622144"/>
              <a:gd name="connsiteX1272" fmla="*/ 317120 w 3245936"/>
              <a:gd name="connsiteY1272" fmla="*/ 335342 h 622144"/>
              <a:gd name="connsiteX1273" fmla="*/ 317225 w 3245936"/>
              <a:gd name="connsiteY1273" fmla="*/ 335103 h 622144"/>
              <a:gd name="connsiteX1274" fmla="*/ 187333 w 3245936"/>
              <a:gd name="connsiteY1274" fmla="*/ 280906 h 622144"/>
              <a:gd name="connsiteX1275" fmla="*/ 69204 w 3245936"/>
              <a:gd name="connsiteY1275" fmla="*/ 303223 h 622144"/>
              <a:gd name="connsiteX1276" fmla="*/ 69175 w 3245936"/>
              <a:gd name="connsiteY1276" fmla="*/ 304309 h 622144"/>
              <a:gd name="connsiteX1277" fmla="*/ 68746 w 3245936"/>
              <a:gd name="connsiteY1277" fmla="*/ 305243 h 622144"/>
              <a:gd name="connsiteX1278" fmla="*/ 180427 w 3245936"/>
              <a:gd name="connsiteY1278" fmla="*/ 386558 h 622144"/>
              <a:gd name="connsiteX1279" fmla="*/ 182942 w 3245936"/>
              <a:gd name="connsiteY1279" fmla="*/ 385424 h 622144"/>
              <a:gd name="connsiteX1280" fmla="*/ 190123 w 3245936"/>
              <a:gd name="connsiteY1280" fmla="*/ 283383 h 622144"/>
              <a:gd name="connsiteX1281" fmla="*/ 189904 w 3245936"/>
              <a:gd name="connsiteY1281" fmla="*/ 283383 h 622144"/>
              <a:gd name="connsiteX1282" fmla="*/ 187333 w 3245936"/>
              <a:gd name="connsiteY1282" fmla="*/ 280906 h 622144"/>
              <a:gd name="connsiteX1283" fmla="*/ 1927055 w 3245936"/>
              <a:gd name="connsiteY1283" fmla="*/ 278963 h 622144"/>
              <a:gd name="connsiteX1284" fmla="*/ 1952401 w 3245936"/>
              <a:gd name="connsiteY1284" fmla="*/ 326445 h 622144"/>
              <a:gd name="connsiteX1285" fmla="*/ 1972441 w 3245936"/>
              <a:gd name="connsiteY1285" fmla="*/ 316720 h 622144"/>
              <a:gd name="connsiteX1286" fmla="*/ 1972270 w 3245936"/>
              <a:gd name="connsiteY1286" fmla="*/ 314768 h 622144"/>
              <a:gd name="connsiteX1287" fmla="*/ 1972737 w 3245936"/>
              <a:gd name="connsiteY1287" fmla="*/ 313739 h 622144"/>
              <a:gd name="connsiteX1288" fmla="*/ 2142834 w 3245936"/>
              <a:gd name="connsiteY1288" fmla="*/ 275801 h 622144"/>
              <a:gd name="connsiteX1289" fmla="*/ 2083513 w 3245936"/>
              <a:gd name="connsiteY1289" fmla="*/ 288364 h 622144"/>
              <a:gd name="connsiteX1290" fmla="*/ 2177553 w 3245936"/>
              <a:gd name="connsiteY1290" fmla="*/ 285031 h 622144"/>
              <a:gd name="connsiteX1291" fmla="*/ 2177562 w 3245936"/>
              <a:gd name="connsiteY1291" fmla="*/ 284793 h 622144"/>
              <a:gd name="connsiteX1292" fmla="*/ 740697 w 3245936"/>
              <a:gd name="connsiteY1292" fmla="*/ 274972 h 622144"/>
              <a:gd name="connsiteX1293" fmla="*/ 631102 w 3245936"/>
              <a:gd name="connsiteY1293" fmla="*/ 318701 h 622144"/>
              <a:gd name="connsiteX1294" fmla="*/ 631179 w 3245936"/>
              <a:gd name="connsiteY1294" fmla="*/ 320083 h 622144"/>
              <a:gd name="connsiteX1295" fmla="*/ 780959 w 3245936"/>
              <a:gd name="connsiteY1295" fmla="*/ 360249 h 622144"/>
              <a:gd name="connsiteX1296" fmla="*/ 782255 w 3245936"/>
              <a:gd name="connsiteY1296" fmla="*/ 358602 h 622144"/>
              <a:gd name="connsiteX1297" fmla="*/ 1399151 w 3245936"/>
              <a:gd name="connsiteY1297" fmla="*/ 270210 h 622144"/>
              <a:gd name="connsiteX1298" fmla="*/ 1368490 w 3245936"/>
              <a:gd name="connsiteY1298" fmla="*/ 379347 h 622144"/>
              <a:gd name="connsiteX1299" fmla="*/ 1369271 w 3245936"/>
              <a:gd name="connsiteY1299" fmla="*/ 380347 h 622144"/>
              <a:gd name="connsiteX1300" fmla="*/ 1371566 w 3245936"/>
              <a:gd name="connsiteY1300" fmla="*/ 379909 h 622144"/>
              <a:gd name="connsiteX1301" fmla="*/ 2171628 w 3245936"/>
              <a:gd name="connsiteY1301" fmla="*/ 269696 h 622144"/>
              <a:gd name="connsiteX1302" fmla="*/ 2144844 w 3245936"/>
              <a:gd name="connsiteY1302" fmla="*/ 275372 h 622144"/>
              <a:gd name="connsiteX1303" fmla="*/ 2177801 w 3245936"/>
              <a:gd name="connsiteY1303" fmla="*/ 283907 h 622144"/>
              <a:gd name="connsiteX1304" fmla="*/ 2178982 w 3245936"/>
              <a:gd name="connsiteY1304" fmla="*/ 282364 h 622144"/>
              <a:gd name="connsiteX1305" fmla="*/ 1029228 w 3245936"/>
              <a:gd name="connsiteY1305" fmla="*/ 268838 h 622144"/>
              <a:gd name="connsiteX1306" fmla="*/ 1013617 w 3245936"/>
              <a:gd name="connsiteY1306" fmla="*/ 304585 h 622144"/>
              <a:gd name="connsiteX1307" fmla="*/ 1014750 w 3245936"/>
              <a:gd name="connsiteY1307" fmla="*/ 305300 h 622144"/>
              <a:gd name="connsiteX1308" fmla="*/ 2462017 w 3245936"/>
              <a:gd name="connsiteY1308" fmla="*/ 264704 h 622144"/>
              <a:gd name="connsiteX1309" fmla="*/ 2461207 w 3245936"/>
              <a:gd name="connsiteY1309" fmla="*/ 361869 h 622144"/>
              <a:gd name="connsiteX1310" fmla="*/ 2461655 w 3245936"/>
              <a:gd name="connsiteY1310" fmla="*/ 361878 h 622144"/>
              <a:gd name="connsiteX1311" fmla="*/ 2463951 w 3245936"/>
              <a:gd name="connsiteY1311" fmla="*/ 363650 h 622144"/>
              <a:gd name="connsiteX1312" fmla="*/ 2477848 w 3245936"/>
              <a:gd name="connsiteY1312" fmla="*/ 358107 h 622144"/>
              <a:gd name="connsiteX1313" fmla="*/ 767329 w 3245936"/>
              <a:gd name="connsiteY1313" fmla="*/ 264352 h 622144"/>
              <a:gd name="connsiteX1314" fmla="*/ 741497 w 3245936"/>
              <a:gd name="connsiteY1314" fmla="*/ 274667 h 622144"/>
              <a:gd name="connsiteX1315" fmla="*/ 783036 w 3245936"/>
              <a:gd name="connsiteY1315" fmla="*/ 358268 h 622144"/>
              <a:gd name="connsiteX1316" fmla="*/ 783226 w 3245936"/>
              <a:gd name="connsiteY1316" fmla="*/ 358183 h 622144"/>
              <a:gd name="connsiteX1317" fmla="*/ 2197946 w 3245936"/>
              <a:gd name="connsiteY1317" fmla="*/ 264133 h 622144"/>
              <a:gd name="connsiteX1318" fmla="*/ 2172362 w 3245936"/>
              <a:gd name="connsiteY1318" fmla="*/ 269543 h 622144"/>
              <a:gd name="connsiteX1319" fmla="*/ 2179620 w 3245936"/>
              <a:gd name="connsiteY1319" fmla="*/ 282021 h 622144"/>
              <a:gd name="connsiteX1320" fmla="*/ 2181858 w 3245936"/>
              <a:gd name="connsiteY1320" fmla="*/ 281745 h 622144"/>
              <a:gd name="connsiteX1321" fmla="*/ 2182991 w 3245936"/>
              <a:gd name="connsiteY1321" fmla="*/ 282249 h 622144"/>
              <a:gd name="connsiteX1322" fmla="*/ 2462903 w 3245936"/>
              <a:gd name="connsiteY1322" fmla="*/ 263895 h 622144"/>
              <a:gd name="connsiteX1323" fmla="*/ 2462703 w 3245936"/>
              <a:gd name="connsiteY1323" fmla="*/ 263971 h 622144"/>
              <a:gd name="connsiteX1324" fmla="*/ 2478600 w 3245936"/>
              <a:gd name="connsiteY1324" fmla="*/ 357811 h 622144"/>
              <a:gd name="connsiteX1325" fmla="*/ 2504432 w 3245936"/>
              <a:gd name="connsiteY1325" fmla="*/ 347505 h 622144"/>
              <a:gd name="connsiteX1326" fmla="*/ 1277250 w 3245936"/>
              <a:gd name="connsiteY1326" fmla="*/ 263294 h 622144"/>
              <a:gd name="connsiteX1327" fmla="*/ 1293957 w 3245936"/>
              <a:gd name="connsiteY1327" fmla="*/ 294584 h 622144"/>
              <a:gd name="connsiteX1328" fmla="*/ 1299481 w 3245936"/>
              <a:gd name="connsiteY1328" fmla="*/ 291898 h 622144"/>
              <a:gd name="connsiteX1329" fmla="*/ 2459426 w 3245936"/>
              <a:gd name="connsiteY1329" fmla="*/ 263247 h 622144"/>
              <a:gd name="connsiteX1330" fmla="*/ 2414344 w 3245936"/>
              <a:gd name="connsiteY1330" fmla="*/ 303681 h 622144"/>
              <a:gd name="connsiteX1331" fmla="*/ 2459045 w 3245936"/>
              <a:gd name="connsiteY1331" fmla="*/ 362307 h 622144"/>
              <a:gd name="connsiteX1332" fmla="*/ 2460569 w 3245936"/>
              <a:gd name="connsiteY1332" fmla="*/ 361850 h 622144"/>
              <a:gd name="connsiteX1333" fmla="*/ 2461379 w 3245936"/>
              <a:gd name="connsiteY1333" fmla="*/ 264085 h 622144"/>
              <a:gd name="connsiteX1334" fmla="*/ 2460922 w 3245936"/>
              <a:gd name="connsiteY1334" fmla="*/ 264066 h 622144"/>
              <a:gd name="connsiteX1335" fmla="*/ 2459426 w 3245936"/>
              <a:gd name="connsiteY1335" fmla="*/ 263247 h 622144"/>
              <a:gd name="connsiteX1336" fmla="*/ 1273869 w 3245936"/>
              <a:gd name="connsiteY1336" fmla="*/ 262504 h 622144"/>
              <a:gd name="connsiteX1337" fmla="*/ 1263258 w 3245936"/>
              <a:gd name="connsiteY1337" fmla="*/ 300633 h 622144"/>
              <a:gd name="connsiteX1338" fmla="*/ 1267468 w 3245936"/>
              <a:gd name="connsiteY1338" fmla="*/ 303976 h 622144"/>
              <a:gd name="connsiteX1339" fmla="*/ 1267668 w 3245936"/>
              <a:gd name="connsiteY1339" fmla="*/ 304138 h 622144"/>
              <a:gd name="connsiteX1340" fmla="*/ 1270278 w 3245936"/>
              <a:gd name="connsiteY1340" fmla="*/ 303080 h 622144"/>
              <a:gd name="connsiteX1341" fmla="*/ 1273916 w 3245936"/>
              <a:gd name="connsiteY1341" fmla="*/ 262504 h 622144"/>
              <a:gd name="connsiteX1342" fmla="*/ 1273869 w 3245936"/>
              <a:gd name="connsiteY1342" fmla="*/ 262504 h 622144"/>
              <a:gd name="connsiteX1343" fmla="*/ 943837 w 3245936"/>
              <a:gd name="connsiteY1343" fmla="*/ 262332 h 622144"/>
              <a:gd name="connsiteX1344" fmla="*/ 986728 w 3245936"/>
              <a:gd name="connsiteY1344" fmla="*/ 364193 h 622144"/>
              <a:gd name="connsiteX1345" fmla="*/ 1012579 w 3245936"/>
              <a:gd name="connsiteY1345" fmla="*/ 305005 h 622144"/>
              <a:gd name="connsiteX1346" fmla="*/ 1275716 w 3245936"/>
              <a:gd name="connsiteY1346" fmla="*/ 262294 h 622144"/>
              <a:gd name="connsiteX1347" fmla="*/ 1274383 w 3245936"/>
              <a:gd name="connsiteY1347" fmla="*/ 262513 h 622144"/>
              <a:gd name="connsiteX1348" fmla="*/ 1270735 w 3245936"/>
              <a:gd name="connsiteY1348" fmla="*/ 303099 h 622144"/>
              <a:gd name="connsiteX1349" fmla="*/ 1271001 w 3245936"/>
              <a:gd name="connsiteY1349" fmla="*/ 303099 h 622144"/>
              <a:gd name="connsiteX1350" fmla="*/ 1273202 w 3245936"/>
              <a:gd name="connsiteY1350" fmla="*/ 304671 h 622144"/>
              <a:gd name="connsiteX1351" fmla="*/ 1293147 w 3245936"/>
              <a:gd name="connsiteY1351" fmla="*/ 294984 h 622144"/>
              <a:gd name="connsiteX1352" fmla="*/ 2089180 w 3245936"/>
              <a:gd name="connsiteY1352" fmla="*/ 261923 h 622144"/>
              <a:gd name="connsiteX1353" fmla="*/ 2080550 w 3245936"/>
              <a:gd name="connsiteY1353" fmla="*/ 285688 h 622144"/>
              <a:gd name="connsiteX1354" fmla="*/ 2082341 w 3245936"/>
              <a:gd name="connsiteY1354" fmla="*/ 287669 h 622144"/>
              <a:gd name="connsiteX1355" fmla="*/ 2140824 w 3245936"/>
              <a:gd name="connsiteY1355" fmla="*/ 275277 h 622144"/>
              <a:gd name="connsiteX1356" fmla="*/ 2464979 w 3245936"/>
              <a:gd name="connsiteY1356" fmla="*/ 261904 h 622144"/>
              <a:gd name="connsiteX1357" fmla="*/ 2463684 w 3245936"/>
              <a:gd name="connsiteY1357" fmla="*/ 263561 h 622144"/>
              <a:gd name="connsiteX1358" fmla="*/ 2505232 w 3245936"/>
              <a:gd name="connsiteY1358" fmla="*/ 347181 h 622144"/>
              <a:gd name="connsiteX1359" fmla="*/ 2614826 w 3245936"/>
              <a:gd name="connsiteY1359" fmla="*/ 303452 h 622144"/>
              <a:gd name="connsiteX1360" fmla="*/ 2614750 w 3245936"/>
              <a:gd name="connsiteY1360" fmla="*/ 302071 h 622144"/>
              <a:gd name="connsiteX1361" fmla="*/ 1271792 w 3245936"/>
              <a:gd name="connsiteY1361" fmla="*/ 261304 h 622144"/>
              <a:gd name="connsiteX1362" fmla="*/ 1240712 w 3245936"/>
              <a:gd name="connsiteY1362" fmla="*/ 282773 h 622144"/>
              <a:gd name="connsiteX1363" fmla="*/ 1262629 w 3245936"/>
              <a:gd name="connsiteY1363" fmla="*/ 300147 h 622144"/>
              <a:gd name="connsiteX1364" fmla="*/ 1273164 w 3245936"/>
              <a:gd name="connsiteY1364" fmla="*/ 262275 h 622144"/>
              <a:gd name="connsiteX1365" fmla="*/ 1271792 w 3245936"/>
              <a:gd name="connsiteY1365" fmla="*/ 261304 h 622144"/>
              <a:gd name="connsiteX1366" fmla="*/ 786893 w 3245936"/>
              <a:gd name="connsiteY1366" fmla="*/ 259856 h 622144"/>
              <a:gd name="connsiteX1367" fmla="*/ 785369 w 3245936"/>
              <a:gd name="connsiteY1367" fmla="*/ 260313 h 622144"/>
              <a:gd name="connsiteX1368" fmla="*/ 784560 w 3245936"/>
              <a:gd name="connsiteY1368" fmla="*/ 358078 h 622144"/>
              <a:gd name="connsiteX1369" fmla="*/ 785007 w 3245936"/>
              <a:gd name="connsiteY1369" fmla="*/ 358087 h 622144"/>
              <a:gd name="connsiteX1370" fmla="*/ 786512 w 3245936"/>
              <a:gd name="connsiteY1370" fmla="*/ 358907 h 622144"/>
              <a:gd name="connsiteX1371" fmla="*/ 831594 w 3245936"/>
              <a:gd name="connsiteY1371" fmla="*/ 318473 h 622144"/>
              <a:gd name="connsiteX1372" fmla="*/ 781969 w 3245936"/>
              <a:gd name="connsiteY1372" fmla="*/ 258503 h 622144"/>
              <a:gd name="connsiteX1373" fmla="*/ 768091 w 3245936"/>
              <a:gd name="connsiteY1373" fmla="*/ 264037 h 622144"/>
              <a:gd name="connsiteX1374" fmla="*/ 783912 w 3245936"/>
              <a:gd name="connsiteY1374" fmla="*/ 357449 h 622144"/>
              <a:gd name="connsiteX1375" fmla="*/ 784722 w 3245936"/>
              <a:gd name="connsiteY1375" fmla="*/ 260285 h 622144"/>
              <a:gd name="connsiteX1376" fmla="*/ 784274 w 3245936"/>
              <a:gd name="connsiteY1376" fmla="*/ 260285 h 622144"/>
              <a:gd name="connsiteX1377" fmla="*/ 781969 w 3245936"/>
              <a:gd name="connsiteY1377" fmla="*/ 258503 h 622144"/>
              <a:gd name="connsiteX1378" fmla="*/ 2259201 w 3245936"/>
              <a:gd name="connsiteY1378" fmla="*/ 257961 h 622144"/>
              <a:gd name="connsiteX1379" fmla="*/ 2233341 w 3245936"/>
              <a:gd name="connsiteY1379" fmla="*/ 317158 h 622144"/>
              <a:gd name="connsiteX1380" fmla="*/ 2302102 w 3245936"/>
              <a:gd name="connsiteY1380" fmla="*/ 359821 h 622144"/>
              <a:gd name="connsiteX1381" fmla="*/ 2259934 w 3245936"/>
              <a:gd name="connsiteY1381" fmla="*/ 257265 h 622144"/>
              <a:gd name="connsiteX1382" fmla="*/ 2303492 w 3245936"/>
              <a:gd name="connsiteY1382" fmla="*/ 360678 h 622144"/>
              <a:gd name="connsiteX1383" fmla="*/ 2327943 w 3245936"/>
              <a:gd name="connsiteY1383" fmla="*/ 375871 h 622144"/>
              <a:gd name="connsiteX1384" fmla="*/ 2328581 w 3245936"/>
              <a:gd name="connsiteY1384" fmla="*/ 375271 h 622144"/>
              <a:gd name="connsiteX1385" fmla="*/ 2069930 w 3245936"/>
              <a:gd name="connsiteY1385" fmla="*/ 256942 h 622144"/>
              <a:gd name="connsiteX1386" fmla="*/ 2078407 w 3245936"/>
              <a:gd name="connsiteY1386" fmla="*/ 285336 h 622144"/>
              <a:gd name="connsiteX1387" fmla="*/ 2079836 w 3245936"/>
              <a:gd name="connsiteY1387" fmla="*/ 285364 h 622144"/>
              <a:gd name="connsiteX1388" fmla="*/ 2079922 w 3245936"/>
              <a:gd name="connsiteY1388" fmla="*/ 285402 h 622144"/>
              <a:gd name="connsiteX1389" fmla="*/ 2088513 w 3245936"/>
              <a:gd name="connsiteY1389" fmla="*/ 261752 h 622144"/>
              <a:gd name="connsiteX1390" fmla="*/ 2366062 w 3245936"/>
              <a:gd name="connsiteY1390" fmla="*/ 256894 h 622144"/>
              <a:gd name="connsiteX1391" fmla="*/ 2332020 w 3245936"/>
              <a:gd name="connsiteY1391" fmla="*/ 374861 h 622144"/>
              <a:gd name="connsiteX1392" fmla="*/ 2333001 w 3245936"/>
              <a:gd name="connsiteY1392" fmla="*/ 375433 h 622144"/>
              <a:gd name="connsiteX1393" fmla="*/ 2342421 w 3245936"/>
              <a:gd name="connsiteY1393" fmla="*/ 366974 h 622144"/>
              <a:gd name="connsiteX1394" fmla="*/ 902336 w 3245936"/>
              <a:gd name="connsiteY1394" fmla="*/ 256236 h 622144"/>
              <a:gd name="connsiteX1395" fmla="*/ 832747 w 3245936"/>
              <a:gd name="connsiteY1395" fmla="*/ 318644 h 622144"/>
              <a:gd name="connsiteX1396" fmla="*/ 875019 w 3245936"/>
              <a:gd name="connsiteY1396" fmla="*/ 374080 h 622144"/>
              <a:gd name="connsiteX1397" fmla="*/ 877114 w 3245936"/>
              <a:gd name="connsiteY1397" fmla="*/ 373632 h 622144"/>
              <a:gd name="connsiteX1398" fmla="*/ 921720 w 3245936"/>
              <a:gd name="connsiteY1398" fmla="*/ 255970 h 622144"/>
              <a:gd name="connsiteX1399" fmla="*/ 979889 w 3245936"/>
              <a:gd name="connsiteY1399" fmla="*/ 371137 h 622144"/>
              <a:gd name="connsiteX1400" fmla="*/ 983785 w 3245936"/>
              <a:gd name="connsiteY1400" fmla="*/ 370927 h 622144"/>
              <a:gd name="connsiteX1401" fmla="*/ 985842 w 3245936"/>
              <a:gd name="connsiteY1401" fmla="*/ 366231 h 622144"/>
              <a:gd name="connsiteX1402" fmla="*/ 1148605 w 3245936"/>
              <a:gd name="connsiteY1402" fmla="*/ 254779 h 622144"/>
              <a:gd name="connsiteX1403" fmla="*/ 1108591 w 3245936"/>
              <a:gd name="connsiteY1403" fmla="*/ 294308 h 622144"/>
              <a:gd name="connsiteX1404" fmla="*/ 1164198 w 3245936"/>
              <a:gd name="connsiteY1404" fmla="*/ 331027 h 622144"/>
              <a:gd name="connsiteX1405" fmla="*/ 1165760 w 3245936"/>
              <a:gd name="connsiteY1405" fmla="*/ 329989 h 622144"/>
              <a:gd name="connsiteX1406" fmla="*/ 2255925 w 3245936"/>
              <a:gd name="connsiteY1406" fmla="*/ 254598 h 622144"/>
              <a:gd name="connsiteX1407" fmla="*/ 2231521 w 3245936"/>
              <a:gd name="connsiteY1407" fmla="*/ 316025 h 622144"/>
              <a:gd name="connsiteX1408" fmla="*/ 2232693 w 3245936"/>
              <a:gd name="connsiteY1408" fmla="*/ 316739 h 622144"/>
              <a:gd name="connsiteX1409" fmla="*/ 2258801 w 3245936"/>
              <a:gd name="connsiteY1409" fmla="*/ 256989 h 622144"/>
              <a:gd name="connsiteX1410" fmla="*/ 2257801 w 3245936"/>
              <a:gd name="connsiteY1410" fmla="*/ 254598 h 622144"/>
              <a:gd name="connsiteX1411" fmla="*/ 2256067 w 3245936"/>
              <a:gd name="connsiteY1411" fmla="*/ 254665 h 622144"/>
              <a:gd name="connsiteX1412" fmla="*/ 2255925 w 3245936"/>
              <a:gd name="connsiteY1412" fmla="*/ 254598 h 622144"/>
              <a:gd name="connsiteX1413" fmla="*/ 2246999 w 3245936"/>
              <a:gd name="connsiteY1413" fmla="*/ 253741 h 622144"/>
              <a:gd name="connsiteX1414" fmla="*/ 2199203 w 3245936"/>
              <a:gd name="connsiteY1414" fmla="*/ 263857 h 622144"/>
              <a:gd name="connsiteX1415" fmla="*/ 2183573 w 3245936"/>
              <a:gd name="connsiteY1415" fmla="*/ 282783 h 622144"/>
              <a:gd name="connsiteX1416" fmla="*/ 2184134 w 3245936"/>
              <a:gd name="connsiteY1416" fmla="*/ 283431 h 622144"/>
              <a:gd name="connsiteX1417" fmla="*/ 2253753 w 3245936"/>
              <a:gd name="connsiteY1417" fmla="*/ 252893 h 622144"/>
              <a:gd name="connsiteX1418" fmla="*/ 2184354 w 3245936"/>
              <a:gd name="connsiteY1418" fmla="*/ 284050 h 622144"/>
              <a:gd name="connsiteX1419" fmla="*/ 2184535 w 3245936"/>
              <a:gd name="connsiteY1419" fmla="*/ 286031 h 622144"/>
              <a:gd name="connsiteX1420" fmla="*/ 2184249 w 3245936"/>
              <a:gd name="connsiteY1420" fmla="*/ 286679 h 622144"/>
              <a:gd name="connsiteX1421" fmla="*/ 2230864 w 3245936"/>
              <a:gd name="connsiteY1421" fmla="*/ 315616 h 622144"/>
              <a:gd name="connsiteX1422" fmla="*/ 2255220 w 3245936"/>
              <a:gd name="connsiteY1422" fmla="*/ 254294 h 622144"/>
              <a:gd name="connsiteX1423" fmla="*/ 2253753 w 3245936"/>
              <a:gd name="connsiteY1423" fmla="*/ 252893 h 622144"/>
              <a:gd name="connsiteX1424" fmla="*/ 2253543 w 3245936"/>
              <a:gd name="connsiteY1424" fmla="*/ 252351 h 622144"/>
              <a:gd name="connsiteX1425" fmla="*/ 2249562 w 3245936"/>
              <a:gd name="connsiteY1425" fmla="*/ 253189 h 622144"/>
              <a:gd name="connsiteX1426" fmla="*/ 2208947 w 3245936"/>
              <a:gd name="connsiteY1426" fmla="*/ 272372 h 622144"/>
              <a:gd name="connsiteX1427" fmla="*/ 1036915 w 3245936"/>
              <a:gd name="connsiteY1427" fmla="*/ 251512 h 622144"/>
              <a:gd name="connsiteX1428" fmla="*/ 1015408 w 3245936"/>
              <a:gd name="connsiteY1428" fmla="*/ 305681 h 622144"/>
              <a:gd name="connsiteX1429" fmla="*/ 1062137 w 3245936"/>
              <a:gd name="connsiteY1429" fmla="*/ 334694 h 622144"/>
              <a:gd name="connsiteX1430" fmla="*/ 1063576 w 3245936"/>
              <a:gd name="connsiteY1430" fmla="*/ 333675 h 622144"/>
              <a:gd name="connsiteX1431" fmla="*/ 1038601 w 3245936"/>
              <a:gd name="connsiteY1431" fmla="*/ 251579 h 622144"/>
              <a:gd name="connsiteX1432" fmla="*/ 1037048 w 3245936"/>
              <a:gd name="connsiteY1432" fmla="*/ 251588 h 622144"/>
              <a:gd name="connsiteX1433" fmla="*/ 1036915 w 3245936"/>
              <a:gd name="connsiteY1433" fmla="*/ 251512 h 622144"/>
              <a:gd name="connsiteX1434" fmla="*/ 2253362 w 3245936"/>
              <a:gd name="connsiteY1434" fmla="*/ 251398 h 622144"/>
              <a:gd name="connsiteX1435" fmla="*/ 2253172 w 3245936"/>
              <a:gd name="connsiteY1435" fmla="*/ 251484 h 622144"/>
              <a:gd name="connsiteX1436" fmla="*/ 2253362 w 3245936"/>
              <a:gd name="connsiteY1436" fmla="*/ 251455 h 622144"/>
              <a:gd name="connsiteX1437" fmla="*/ 2253362 w 3245936"/>
              <a:gd name="connsiteY1437" fmla="*/ 251398 h 622144"/>
              <a:gd name="connsiteX1438" fmla="*/ 2261278 w 3245936"/>
              <a:gd name="connsiteY1438" fmla="*/ 251274 h 622144"/>
              <a:gd name="connsiteX1439" fmla="*/ 2260354 w 3245936"/>
              <a:gd name="connsiteY1439" fmla="*/ 251331 h 622144"/>
              <a:gd name="connsiteX1440" fmla="*/ 2260344 w 3245936"/>
              <a:gd name="connsiteY1440" fmla="*/ 251979 h 622144"/>
              <a:gd name="connsiteX1441" fmla="*/ 2258963 w 3245936"/>
              <a:gd name="connsiteY1441" fmla="*/ 254017 h 622144"/>
              <a:gd name="connsiteX1442" fmla="*/ 2259611 w 3245936"/>
              <a:gd name="connsiteY1442" fmla="*/ 255103 h 622144"/>
              <a:gd name="connsiteX1443" fmla="*/ 2266031 w 3245936"/>
              <a:gd name="connsiteY1443" fmla="*/ 251017 h 622144"/>
              <a:gd name="connsiteX1444" fmla="*/ 2262144 w 3245936"/>
              <a:gd name="connsiteY1444" fmla="*/ 251236 h 622144"/>
              <a:gd name="connsiteX1445" fmla="*/ 2260096 w 3245936"/>
              <a:gd name="connsiteY1445" fmla="*/ 255932 h 622144"/>
              <a:gd name="connsiteX1446" fmla="*/ 2324219 w 3245936"/>
              <a:gd name="connsiteY1446" fmla="*/ 366184 h 622144"/>
              <a:gd name="connsiteX1447" fmla="*/ 1040544 w 3245936"/>
              <a:gd name="connsiteY1447" fmla="*/ 250379 h 622144"/>
              <a:gd name="connsiteX1448" fmla="*/ 1039153 w 3245936"/>
              <a:gd name="connsiteY1448" fmla="*/ 251360 h 622144"/>
              <a:gd name="connsiteX1449" fmla="*/ 1064128 w 3245936"/>
              <a:gd name="connsiteY1449" fmla="*/ 333465 h 622144"/>
              <a:gd name="connsiteX1450" fmla="*/ 1065671 w 3245936"/>
              <a:gd name="connsiteY1450" fmla="*/ 333456 h 622144"/>
              <a:gd name="connsiteX1451" fmla="*/ 1066214 w 3245936"/>
              <a:gd name="connsiteY1451" fmla="*/ 333694 h 622144"/>
              <a:gd name="connsiteX1452" fmla="*/ 1093255 w 3245936"/>
              <a:gd name="connsiteY1452" fmla="*/ 285193 h 622144"/>
              <a:gd name="connsiteX1453" fmla="*/ 2763426 w 3245936"/>
              <a:gd name="connsiteY1453" fmla="*/ 250169 h 622144"/>
              <a:gd name="connsiteX1454" fmla="*/ 2773503 w 3245936"/>
              <a:gd name="connsiteY1454" fmla="*/ 393111 h 622144"/>
              <a:gd name="connsiteX1455" fmla="*/ 2796154 w 3245936"/>
              <a:gd name="connsiteY1455" fmla="*/ 388539 h 622144"/>
              <a:gd name="connsiteX1456" fmla="*/ 2796183 w 3245936"/>
              <a:gd name="connsiteY1456" fmla="*/ 387405 h 622144"/>
              <a:gd name="connsiteX1457" fmla="*/ 2798402 w 3245936"/>
              <a:gd name="connsiteY1457" fmla="*/ 384939 h 622144"/>
              <a:gd name="connsiteX1458" fmla="*/ 2265192 w 3245936"/>
              <a:gd name="connsiteY1458" fmla="*/ 249350 h 622144"/>
              <a:gd name="connsiteX1459" fmla="*/ 2263173 w 3245936"/>
              <a:gd name="connsiteY1459" fmla="*/ 249541 h 622144"/>
              <a:gd name="connsiteX1460" fmla="*/ 2262925 w 3245936"/>
              <a:gd name="connsiteY1460" fmla="*/ 249417 h 622144"/>
              <a:gd name="connsiteX1461" fmla="*/ 2262440 w 3245936"/>
              <a:gd name="connsiteY1461" fmla="*/ 250531 h 622144"/>
              <a:gd name="connsiteX1462" fmla="*/ 2265707 w 3245936"/>
              <a:gd name="connsiteY1462" fmla="*/ 250360 h 622144"/>
              <a:gd name="connsiteX1463" fmla="*/ 2261220 w 3245936"/>
              <a:gd name="connsiteY1463" fmla="*/ 248236 h 622144"/>
              <a:gd name="connsiteX1464" fmla="*/ 2259839 w 3245936"/>
              <a:gd name="connsiteY1464" fmla="*/ 249226 h 622144"/>
              <a:gd name="connsiteX1465" fmla="*/ 2260382 w 3245936"/>
              <a:gd name="connsiteY1465" fmla="*/ 250636 h 622144"/>
              <a:gd name="connsiteX1466" fmla="*/ 2261582 w 3245936"/>
              <a:gd name="connsiteY1466" fmla="*/ 250579 h 622144"/>
              <a:gd name="connsiteX1467" fmla="*/ 2262221 w 3245936"/>
              <a:gd name="connsiteY1467" fmla="*/ 249102 h 622144"/>
              <a:gd name="connsiteX1468" fmla="*/ 2261220 w 3245936"/>
              <a:gd name="connsiteY1468" fmla="*/ 248236 h 622144"/>
              <a:gd name="connsiteX1469" fmla="*/ 2370910 w 3245936"/>
              <a:gd name="connsiteY1469" fmla="*/ 248093 h 622144"/>
              <a:gd name="connsiteX1470" fmla="*/ 2368805 w 3245936"/>
              <a:gd name="connsiteY1470" fmla="*/ 248531 h 622144"/>
              <a:gd name="connsiteX1471" fmla="*/ 2343583 w 3245936"/>
              <a:gd name="connsiteY1471" fmla="*/ 365927 h 622144"/>
              <a:gd name="connsiteX1472" fmla="*/ 2413182 w 3245936"/>
              <a:gd name="connsiteY1472" fmla="*/ 303509 h 622144"/>
              <a:gd name="connsiteX1473" fmla="*/ 2260916 w 3245936"/>
              <a:gd name="connsiteY1473" fmla="*/ 247836 h 622144"/>
              <a:gd name="connsiteX1474" fmla="*/ 2259268 w 3245936"/>
              <a:gd name="connsiteY1474" fmla="*/ 248617 h 622144"/>
              <a:gd name="connsiteX1475" fmla="*/ 2259630 w 3245936"/>
              <a:gd name="connsiteY1475" fmla="*/ 248998 h 622144"/>
              <a:gd name="connsiteX1476" fmla="*/ 2261001 w 3245936"/>
              <a:gd name="connsiteY1476" fmla="*/ 248007 h 622144"/>
              <a:gd name="connsiteX1477" fmla="*/ 2260916 w 3245936"/>
              <a:gd name="connsiteY1477" fmla="*/ 247836 h 622144"/>
              <a:gd name="connsiteX1478" fmla="*/ 916462 w 3245936"/>
              <a:gd name="connsiteY1478" fmla="*/ 247350 h 622144"/>
              <a:gd name="connsiteX1479" fmla="*/ 914643 w 3245936"/>
              <a:gd name="connsiteY1479" fmla="*/ 247540 h 622144"/>
              <a:gd name="connsiteX1480" fmla="*/ 878171 w 3245936"/>
              <a:gd name="connsiteY1480" fmla="*/ 373889 h 622144"/>
              <a:gd name="connsiteX1481" fmla="*/ 880362 w 3245936"/>
              <a:gd name="connsiteY1481" fmla="*/ 376594 h 622144"/>
              <a:gd name="connsiteX1482" fmla="*/ 979022 w 3245936"/>
              <a:gd name="connsiteY1482" fmla="*/ 371184 h 622144"/>
              <a:gd name="connsiteX1483" fmla="*/ 2759511 w 3245936"/>
              <a:gd name="connsiteY1483" fmla="*/ 247188 h 622144"/>
              <a:gd name="connsiteX1484" fmla="*/ 2621646 w 3245936"/>
              <a:gd name="connsiteY1484" fmla="*/ 301652 h 622144"/>
              <a:gd name="connsiteX1485" fmla="*/ 2621713 w 3245936"/>
              <a:gd name="connsiteY1485" fmla="*/ 303366 h 622144"/>
              <a:gd name="connsiteX1486" fmla="*/ 2619913 w 3245936"/>
              <a:gd name="connsiteY1486" fmla="*/ 305681 h 622144"/>
              <a:gd name="connsiteX1487" fmla="*/ 2664052 w 3245936"/>
              <a:gd name="connsiteY1487" fmla="*/ 412066 h 622144"/>
              <a:gd name="connsiteX1488" fmla="*/ 2665871 w 3245936"/>
              <a:gd name="connsiteY1488" fmla="*/ 411951 h 622144"/>
              <a:gd name="connsiteX1489" fmla="*/ 2668414 w 3245936"/>
              <a:gd name="connsiteY1489" fmla="*/ 414371 h 622144"/>
              <a:gd name="connsiteX1490" fmla="*/ 2772580 w 3245936"/>
              <a:gd name="connsiteY1490" fmla="*/ 393292 h 622144"/>
              <a:gd name="connsiteX1491" fmla="*/ 2762426 w 3245936"/>
              <a:gd name="connsiteY1491" fmla="*/ 249017 h 622144"/>
              <a:gd name="connsiteX1492" fmla="*/ 2761835 w 3245936"/>
              <a:gd name="connsiteY1492" fmla="*/ 248998 h 622144"/>
              <a:gd name="connsiteX1493" fmla="*/ 2759511 w 3245936"/>
              <a:gd name="connsiteY1493" fmla="*/ 247188 h 622144"/>
              <a:gd name="connsiteX1494" fmla="*/ 2765912 w 3245936"/>
              <a:gd name="connsiteY1494" fmla="*/ 246778 h 622144"/>
              <a:gd name="connsiteX1495" fmla="*/ 2763893 w 3245936"/>
              <a:gd name="connsiteY1495" fmla="*/ 248788 h 622144"/>
              <a:gd name="connsiteX1496" fmla="*/ 2799164 w 3245936"/>
              <a:gd name="connsiteY1496" fmla="*/ 384681 h 622144"/>
              <a:gd name="connsiteX1497" fmla="*/ 2800469 w 3245936"/>
              <a:gd name="connsiteY1497" fmla="*/ 384729 h 622144"/>
              <a:gd name="connsiteX1498" fmla="*/ 2802098 w 3245936"/>
              <a:gd name="connsiteY1498" fmla="*/ 385672 h 622144"/>
              <a:gd name="connsiteX1499" fmla="*/ 2922313 w 3245936"/>
              <a:gd name="connsiteY1499" fmla="*/ 287917 h 622144"/>
              <a:gd name="connsiteX1500" fmla="*/ 2921836 w 3245936"/>
              <a:gd name="connsiteY1500" fmla="*/ 285593 h 622144"/>
              <a:gd name="connsiteX1501" fmla="*/ 912938 w 3245936"/>
              <a:gd name="connsiteY1501" fmla="*/ 246721 h 622144"/>
              <a:gd name="connsiteX1502" fmla="*/ 903508 w 3245936"/>
              <a:gd name="connsiteY1502" fmla="*/ 255179 h 622144"/>
              <a:gd name="connsiteX1503" fmla="*/ 879867 w 3245936"/>
              <a:gd name="connsiteY1503" fmla="*/ 365260 h 622144"/>
              <a:gd name="connsiteX1504" fmla="*/ 913909 w 3245936"/>
              <a:gd name="connsiteY1504" fmla="*/ 247302 h 622144"/>
              <a:gd name="connsiteX1505" fmla="*/ 912938 w 3245936"/>
              <a:gd name="connsiteY1505" fmla="*/ 246721 h 622144"/>
              <a:gd name="connsiteX1506" fmla="*/ 917986 w 3245936"/>
              <a:gd name="connsiteY1506" fmla="*/ 246273 h 622144"/>
              <a:gd name="connsiteX1507" fmla="*/ 917348 w 3245936"/>
              <a:gd name="connsiteY1507" fmla="*/ 246873 h 622144"/>
              <a:gd name="connsiteX1508" fmla="*/ 985994 w 3245936"/>
              <a:gd name="connsiteY1508" fmla="*/ 364888 h 622144"/>
              <a:gd name="connsiteX1509" fmla="*/ 942446 w 3245936"/>
              <a:gd name="connsiteY1509" fmla="*/ 261456 h 622144"/>
              <a:gd name="connsiteX1510" fmla="*/ 2372520 w 3245936"/>
              <a:gd name="connsiteY1510" fmla="*/ 245921 h 622144"/>
              <a:gd name="connsiteX1511" fmla="*/ 2371520 w 3245936"/>
              <a:gd name="connsiteY1511" fmla="*/ 247550 h 622144"/>
              <a:gd name="connsiteX1512" fmla="*/ 2413782 w 3245936"/>
              <a:gd name="connsiteY1512" fmla="*/ 302966 h 622144"/>
              <a:gd name="connsiteX1513" fmla="*/ 2458807 w 3245936"/>
              <a:gd name="connsiteY1513" fmla="*/ 262599 h 622144"/>
              <a:gd name="connsiteX1514" fmla="*/ 2458217 w 3245936"/>
              <a:gd name="connsiteY1514" fmla="*/ 260313 h 622144"/>
              <a:gd name="connsiteX1515" fmla="*/ 2003798 w 3245936"/>
              <a:gd name="connsiteY1515" fmla="*/ 245645 h 622144"/>
              <a:gd name="connsiteX1516" fmla="*/ 1979804 w 3245936"/>
              <a:gd name="connsiteY1516" fmla="*/ 306129 h 622144"/>
              <a:gd name="connsiteX1517" fmla="*/ 1977394 w 3245936"/>
              <a:gd name="connsiteY1517" fmla="*/ 312482 h 622144"/>
              <a:gd name="connsiteX1518" fmla="*/ 1979042 w 3245936"/>
              <a:gd name="connsiteY1518" fmla="*/ 314387 h 622144"/>
              <a:gd name="connsiteX1519" fmla="*/ 1985110 w 3245936"/>
              <a:gd name="connsiteY1519" fmla="*/ 312806 h 622144"/>
              <a:gd name="connsiteX1520" fmla="*/ 2365576 w 3245936"/>
              <a:gd name="connsiteY1520" fmla="*/ 245559 h 622144"/>
              <a:gd name="connsiteX1521" fmla="*/ 2266916 w 3245936"/>
              <a:gd name="connsiteY1521" fmla="*/ 250969 h 622144"/>
              <a:gd name="connsiteX1522" fmla="*/ 2329476 w 3245936"/>
              <a:gd name="connsiteY1522" fmla="*/ 374813 h 622144"/>
              <a:gd name="connsiteX1523" fmla="*/ 2331296 w 3245936"/>
              <a:gd name="connsiteY1523" fmla="*/ 374613 h 622144"/>
              <a:gd name="connsiteX1524" fmla="*/ 2367748 w 3245936"/>
              <a:gd name="connsiteY1524" fmla="*/ 248264 h 622144"/>
              <a:gd name="connsiteX1525" fmla="*/ 2365576 w 3245936"/>
              <a:gd name="connsiteY1525" fmla="*/ 245559 h 622144"/>
              <a:gd name="connsiteX1526" fmla="*/ 1691797 w 3245936"/>
              <a:gd name="connsiteY1526" fmla="*/ 245531 h 622144"/>
              <a:gd name="connsiteX1527" fmla="*/ 1631637 w 3245936"/>
              <a:gd name="connsiteY1527" fmla="*/ 289875 h 622144"/>
              <a:gd name="connsiteX1528" fmla="*/ 1639975 w 3245936"/>
              <a:gd name="connsiteY1528" fmla="*/ 289758 h 622144"/>
              <a:gd name="connsiteX1529" fmla="*/ 2354318 w 3245936"/>
              <a:gd name="connsiteY1529" fmla="*/ 245493 h 622144"/>
              <a:gd name="connsiteX1530" fmla="*/ 2267478 w 3245936"/>
              <a:gd name="connsiteY1530" fmla="*/ 246340 h 622144"/>
              <a:gd name="connsiteX1531" fmla="*/ 2267459 w 3245936"/>
              <a:gd name="connsiteY1531" fmla="*/ 246864 h 622144"/>
              <a:gd name="connsiteX1532" fmla="*/ 2265926 w 3245936"/>
              <a:gd name="connsiteY1532" fmla="*/ 249026 h 622144"/>
              <a:gd name="connsiteX1533" fmla="*/ 2266583 w 3245936"/>
              <a:gd name="connsiteY1533" fmla="*/ 250303 h 622144"/>
              <a:gd name="connsiteX1534" fmla="*/ 904651 w 3245936"/>
              <a:gd name="connsiteY1534" fmla="*/ 245464 h 622144"/>
              <a:gd name="connsiteX1535" fmla="*/ 788579 w 3245936"/>
              <a:gd name="connsiteY1535" fmla="*/ 256818 h 622144"/>
              <a:gd name="connsiteX1536" fmla="*/ 788560 w 3245936"/>
              <a:gd name="connsiteY1536" fmla="*/ 257589 h 622144"/>
              <a:gd name="connsiteX1537" fmla="*/ 787512 w 3245936"/>
              <a:gd name="connsiteY1537" fmla="*/ 259313 h 622144"/>
              <a:gd name="connsiteX1538" fmla="*/ 832213 w 3245936"/>
              <a:gd name="connsiteY1538" fmla="*/ 317920 h 622144"/>
              <a:gd name="connsiteX1539" fmla="*/ 902670 w 3245936"/>
              <a:gd name="connsiteY1539" fmla="*/ 254741 h 622144"/>
              <a:gd name="connsiteX1540" fmla="*/ 764938 w 3245936"/>
              <a:gd name="connsiteY1540" fmla="*/ 245388 h 622144"/>
              <a:gd name="connsiteX1541" fmla="*/ 767939 w 3245936"/>
              <a:gd name="connsiteY1541" fmla="*/ 263152 h 622144"/>
              <a:gd name="connsiteX1542" fmla="*/ 781655 w 3245936"/>
              <a:gd name="connsiteY1542" fmla="*/ 257684 h 622144"/>
              <a:gd name="connsiteX1543" fmla="*/ 781597 w 3245936"/>
              <a:gd name="connsiteY1543" fmla="*/ 255989 h 622144"/>
              <a:gd name="connsiteX1544" fmla="*/ 781921 w 3245936"/>
              <a:gd name="connsiteY1544" fmla="*/ 255294 h 622144"/>
              <a:gd name="connsiteX1545" fmla="*/ 936598 w 3245936"/>
              <a:gd name="connsiteY1545" fmla="*/ 245111 h 622144"/>
              <a:gd name="connsiteX1546" fmla="*/ 943237 w 3245936"/>
              <a:gd name="connsiteY1546" fmla="*/ 260894 h 622144"/>
              <a:gd name="connsiteX1547" fmla="*/ 1012950 w 3245936"/>
              <a:gd name="connsiteY1547" fmla="*/ 304166 h 622144"/>
              <a:gd name="connsiteX1548" fmla="*/ 1036105 w 3245936"/>
              <a:gd name="connsiteY1548" fmla="*/ 251150 h 622144"/>
              <a:gd name="connsiteX1549" fmla="*/ 1034353 w 3245936"/>
              <a:gd name="connsiteY1549" fmla="*/ 248340 h 622144"/>
              <a:gd name="connsiteX1550" fmla="*/ 911757 w 3245936"/>
              <a:gd name="connsiteY1550" fmla="*/ 244768 h 622144"/>
              <a:gd name="connsiteX1551" fmla="*/ 905613 w 3245936"/>
              <a:gd name="connsiteY1551" fmla="*/ 245369 h 622144"/>
              <a:gd name="connsiteX1552" fmla="*/ 903822 w 3245936"/>
              <a:gd name="connsiteY1552" fmla="*/ 253684 h 622144"/>
              <a:gd name="connsiteX1553" fmla="*/ 912319 w 3245936"/>
              <a:gd name="connsiteY1553" fmla="*/ 246073 h 622144"/>
              <a:gd name="connsiteX1554" fmla="*/ 911757 w 3245936"/>
              <a:gd name="connsiteY1554" fmla="*/ 244768 h 622144"/>
              <a:gd name="connsiteX1555" fmla="*/ 918729 w 3245936"/>
              <a:gd name="connsiteY1555" fmla="*/ 244530 h 622144"/>
              <a:gd name="connsiteX1556" fmla="*/ 918719 w 3245936"/>
              <a:gd name="connsiteY1556" fmla="*/ 244864 h 622144"/>
              <a:gd name="connsiteX1557" fmla="*/ 918434 w 3245936"/>
              <a:gd name="connsiteY1557" fmla="*/ 245511 h 622144"/>
              <a:gd name="connsiteX1558" fmla="*/ 941846 w 3245936"/>
              <a:gd name="connsiteY1558" fmla="*/ 260037 h 622144"/>
              <a:gd name="connsiteX1559" fmla="*/ 935540 w 3245936"/>
              <a:gd name="connsiteY1559" fmla="*/ 245083 h 622144"/>
              <a:gd name="connsiteX1560" fmla="*/ 2258792 w 3245936"/>
              <a:gd name="connsiteY1560" fmla="*/ 244092 h 622144"/>
              <a:gd name="connsiteX1561" fmla="*/ 2257934 w 3245936"/>
              <a:gd name="connsiteY1561" fmla="*/ 247816 h 622144"/>
              <a:gd name="connsiteX1562" fmla="*/ 2258734 w 3245936"/>
              <a:gd name="connsiteY1562" fmla="*/ 248188 h 622144"/>
              <a:gd name="connsiteX1563" fmla="*/ 2260687 w 3245936"/>
              <a:gd name="connsiteY1563" fmla="*/ 247274 h 622144"/>
              <a:gd name="connsiteX1564" fmla="*/ 2260497 w 3245936"/>
              <a:gd name="connsiteY1564" fmla="*/ 245235 h 622144"/>
              <a:gd name="connsiteX1565" fmla="*/ 2260620 w 3245936"/>
              <a:gd name="connsiteY1565" fmla="*/ 244950 h 622144"/>
              <a:gd name="connsiteX1566" fmla="*/ 1867076 w 3245936"/>
              <a:gd name="connsiteY1566" fmla="*/ 243988 h 622144"/>
              <a:gd name="connsiteX1567" fmla="*/ 1803697 w 3245936"/>
              <a:gd name="connsiteY1567" fmla="*/ 283583 h 622144"/>
              <a:gd name="connsiteX1568" fmla="*/ 1788495 w 3245936"/>
              <a:gd name="connsiteY1568" fmla="*/ 297308 h 622144"/>
              <a:gd name="connsiteX1569" fmla="*/ 1790504 w 3245936"/>
              <a:gd name="connsiteY1569" fmla="*/ 300661 h 622144"/>
              <a:gd name="connsiteX1570" fmla="*/ 1878144 w 3245936"/>
              <a:gd name="connsiteY1570" fmla="*/ 243711 h 622144"/>
              <a:gd name="connsiteX1571" fmla="*/ 1840187 w 3245936"/>
              <a:gd name="connsiteY1571" fmla="*/ 378862 h 622144"/>
              <a:gd name="connsiteX1572" fmla="*/ 1841816 w 3245936"/>
              <a:gd name="connsiteY1572" fmla="*/ 380166 h 622144"/>
              <a:gd name="connsiteX1573" fmla="*/ 1945162 w 3245936"/>
              <a:gd name="connsiteY1573" fmla="*/ 329960 h 622144"/>
              <a:gd name="connsiteX1574" fmla="*/ 725086 w 3245936"/>
              <a:gd name="connsiteY1574" fmla="*/ 243549 h 622144"/>
              <a:gd name="connsiteX1575" fmla="*/ 630740 w 3245936"/>
              <a:gd name="connsiteY1575" fmla="*/ 317749 h 622144"/>
              <a:gd name="connsiteX1576" fmla="*/ 630788 w 3245936"/>
              <a:gd name="connsiteY1576" fmla="*/ 317873 h 622144"/>
              <a:gd name="connsiteX1577" fmla="*/ 740307 w 3245936"/>
              <a:gd name="connsiteY1577" fmla="*/ 274182 h 622144"/>
              <a:gd name="connsiteX1578" fmla="*/ 1693273 w 3245936"/>
              <a:gd name="connsiteY1578" fmla="*/ 243425 h 622144"/>
              <a:gd name="connsiteX1579" fmla="*/ 1613696 w 3245936"/>
              <a:gd name="connsiteY1579" fmla="*/ 290129 h 622144"/>
              <a:gd name="connsiteX1580" fmla="*/ 1630215 w 3245936"/>
              <a:gd name="connsiteY1580" fmla="*/ 289895 h 622144"/>
              <a:gd name="connsiteX1581" fmla="*/ 1408657 w 3245936"/>
              <a:gd name="connsiteY1581" fmla="*/ 243254 h 622144"/>
              <a:gd name="connsiteX1582" fmla="*/ 1406676 w 3245936"/>
              <a:gd name="connsiteY1582" fmla="*/ 243578 h 622144"/>
              <a:gd name="connsiteX1583" fmla="*/ 1372357 w 3245936"/>
              <a:gd name="connsiteY1583" fmla="*/ 380109 h 622144"/>
              <a:gd name="connsiteX1584" fmla="*/ 1373671 w 3245936"/>
              <a:gd name="connsiteY1584" fmla="*/ 380985 h 622144"/>
              <a:gd name="connsiteX1585" fmla="*/ 1455015 w 3245936"/>
              <a:gd name="connsiteY1585" fmla="*/ 320797 h 622144"/>
              <a:gd name="connsiteX1586" fmla="*/ 2006789 w 3245936"/>
              <a:gd name="connsiteY1586" fmla="*/ 243216 h 622144"/>
              <a:gd name="connsiteX1587" fmla="*/ 2005198 w 3245936"/>
              <a:gd name="connsiteY1587" fmla="*/ 243340 h 622144"/>
              <a:gd name="connsiteX1588" fmla="*/ 1985929 w 3245936"/>
              <a:gd name="connsiteY1588" fmla="*/ 312596 h 622144"/>
              <a:gd name="connsiteX1589" fmla="*/ 2031982 w 3245936"/>
              <a:gd name="connsiteY1589" fmla="*/ 300680 h 622144"/>
              <a:gd name="connsiteX1590" fmla="*/ 906175 w 3245936"/>
              <a:gd name="connsiteY1590" fmla="*/ 242835 h 622144"/>
              <a:gd name="connsiteX1591" fmla="*/ 905794 w 3245936"/>
              <a:gd name="connsiteY1591" fmla="*/ 244607 h 622144"/>
              <a:gd name="connsiteX1592" fmla="*/ 911747 w 3245936"/>
              <a:gd name="connsiteY1592" fmla="*/ 244025 h 622144"/>
              <a:gd name="connsiteX1593" fmla="*/ 911747 w 3245936"/>
              <a:gd name="connsiteY1593" fmla="*/ 243845 h 622144"/>
              <a:gd name="connsiteX1594" fmla="*/ 2003750 w 3245936"/>
              <a:gd name="connsiteY1594" fmla="*/ 242768 h 622144"/>
              <a:gd name="connsiteX1595" fmla="*/ 1992263 w 3245936"/>
              <a:gd name="connsiteY1595" fmla="*/ 273153 h 622144"/>
              <a:gd name="connsiteX1596" fmla="*/ 2004236 w 3245936"/>
              <a:gd name="connsiteY1596" fmla="*/ 242987 h 622144"/>
              <a:gd name="connsiteX1597" fmla="*/ 2003750 w 3245936"/>
              <a:gd name="connsiteY1597" fmla="*/ 242768 h 622144"/>
              <a:gd name="connsiteX1598" fmla="*/ 1410009 w 3245936"/>
              <a:gd name="connsiteY1598" fmla="*/ 242178 h 622144"/>
              <a:gd name="connsiteX1599" fmla="*/ 1409209 w 3245936"/>
              <a:gd name="connsiteY1599" fmla="*/ 242930 h 622144"/>
              <a:gd name="connsiteX1600" fmla="*/ 1455520 w 3245936"/>
              <a:gd name="connsiteY1600" fmla="*/ 320406 h 622144"/>
              <a:gd name="connsiteX1601" fmla="*/ 1491143 w 3245936"/>
              <a:gd name="connsiteY1601" fmla="*/ 294041 h 622144"/>
              <a:gd name="connsiteX1602" fmla="*/ 1490734 w 3245936"/>
              <a:gd name="connsiteY1602" fmla="*/ 291460 h 622144"/>
              <a:gd name="connsiteX1603" fmla="*/ 1491067 w 3245936"/>
              <a:gd name="connsiteY1603" fmla="*/ 290746 h 622144"/>
              <a:gd name="connsiteX1604" fmla="*/ 1878601 w 3245936"/>
              <a:gd name="connsiteY1604" fmla="*/ 242092 h 622144"/>
              <a:gd name="connsiteX1605" fmla="*/ 1878420 w 3245936"/>
              <a:gd name="connsiteY1605" fmla="*/ 242711 h 622144"/>
              <a:gd name="connsiteX1606" fmla="*/ 1945933 w 3245936"/>
              <a:gd name="connsiteY1606" fmla="*/ 329608 h 622144"/>
              <a:gd name="connsiteX1607" fmla="*/ 1951591 w 3245936"/>
              <a:gd name="connsiteY1607" fmla="*/ 326855 h 622144"/>
              <a:gd name="connsiteX1608" fmla="*/ 1925331 w 3245936"/>
              <a:gd name="connsiteY1608" fmla="*/ 277658 h 622144"/>
              <a:gd name="connsiteX1609" fmla="*/ 2008570 w 3245936"/>
              <a:gd name="connsiteY1609" fmla="*/ 242073 h 622144"/>
              <a:gd name="connsiteX1610" fmla="*/ 2007608 w 3245936"/>
              <a:gd name="connsiteY1610" fmla="*/ 242921 h 622144"/>
              <a:gd name="connsiteX1611" fmla="*/ 2032830 w 3245936"/>
              <a:gd name="connsiteY1611" fmla="*/ 300471 h 622144"/>
              <a:gd name="connsiteX1612" fmla="*/ 2075511 w 3245936"/>
              <a:gd name="connsiteY1612" fmla="*/ 289422 h 622144"/>
              <a:gd name="connsiteX1613" fmla="*/ 2075550 w 3245936"/>
              <a:gd name="connsiteY1613" fmla="*/ 288041 h 622144"/>
              <a:gd name="connsiteX1614" fmla="*/ 2075969 w 3245936"/>
              <a:gd name="connsiteY1614" fmla="*/ 287145 h 622144"/>
              <a:gd name="connsiteX1615" fmla="*/ 1404113 w 3245936"/>
              <a:gd name="connsiteY1615" fmla="*/ 242006 h 622144"/>
              <a:gd name="connsiteX1616" fmla="*/ 1300758 w 3245936"/>
              <a:gd name="connsiteY1616" fmla="*/ 292203 h 622144"/>
              <a:gd name="connsiteX1617" fmla="*/ 1367785 w 3245936"/>
              <a:gd name="connsiteY1617" fmla="*/ 378442 h 622144"/>
              <a:gd name="connsiteX1618" fmla="*/ 1405742 w 3245936"/>
              <a:gd name="connsiteY1618" fmla="*/ 243302 h 622144"/>
              <a:gd name="connsiteX1619" fmla="*/ 1404113 w 3245936"/>
              <a:gd name="connsiteY1619" fmla="*/ 242006 h 622144"/>
              <a:gd name="connsiteX1620" fmla="*/ 1876658 w 3245936"/>
              <a:gd name="connsiteY1620" fmla="*/ 241816 h 622144"/>
              <a:gd name="connsiteX1621" fmla="*/ 1874353 w 3245936"/>
              <a:gd name="connsiteY1621" fmla="*/ 242254 h 622144"/>
              <a:gd name="connsiteX1622" fmla="*/ 1846778 w 3245936"/>
              <a:gd name="connsiteY1622" fmla="*/ 351963 h 622144"/>
              <a:gd name="connsiteX1623" fmla="*/ 1877439 w 3245936"/>
              <a:gd name="connsiteY1623" fmla="*/ 242816 h 622144"/>
              <a:gd name="connsiteX1624" fmla="*/ 1697302 w 3245936"/>
              <a:gd name="connsiteY1624" fmla="*/ 241663 h 622144"/>
              <a:gd name="connsiteX1625" fmla="*/ 1640958 w 3245936"/>
              <a:gd name="connsiteY1625" fmla="*/ 289744 h 622144"/>
              <a:gd name="connsiteX1626" fmla="*/ 1669204 w 3245936"/>
              <a:gd name="connsiteY1626" fmla="*/ 289345 h 622144"/>
              <a:gd name="connsiteX1627" fmla="*/ 1669204 w 3245936"/>
              <a:gd name="connsiteY1627" fmla="*/ 288945 h 622144"/>
              <a:gd name="connsiteX1628" fmla="*/ 1673490 w 3245936"/>
              <a:gd name="connsiteY1628" fmla="*/ 286269 h 622144"/>
              <a:gd name="connsiteX1629" fmla="*/ 1676176 w 3245936"/>
              <a:gd name="connsiteY1629" fmla="*/ 290555 h 622144"/>
              <a:gd name="connsiteX1630" fmla="*/ 1675204 w 3245936"/>
              <a:gd name="connsiteY1630" fmla="*/ 292193 h 622144"/>
              <a:gd name="connsiteX1631" fmla="*/ 1680796 w 3245936"/>
              <a:gd name="connsiteY1631" fmla="*/ 298336 h 622144"/>
              <a:gd name="connsiteX1632" fmla="*/ 1731983 w 3245936"/>
              <a:gd name="connsiteY1632" fmla="*/ 296089 h 622144"/>
              <a:gd name="connsiteX1633" fmla="*/ 1701227 w 3245936"/>
              <a:gd name="connsiteY1633" fmla="*/ 242359 h 622144"/>
              <a:gd name="connsiteX1634" fmla="*/ 1698969 w 3245936"/>
              <a:gd name="connsiteY1634" fmla="*/ 242644 h 622144"/>
              <a:gd name="connsiteX1635" fmla="*/ 1697302 w 3245936"/>
              <a:gd name="connsiteY1635" fmla="*/ 241663 h 622144"/>
              <a:gd name="connsiteX1636" fmla="*/ 1695235 w 3245936"/>
              <a:gd name="connsiteY1636" fmla="*/ 241359 h 622144"/>
              <a:gd name="connsiteX1637" fmla="*/ 1566127 w 3245936"/>
              <a:gd name="connsiteY1637" fmla="*/ 290800 h 622144"/>
              <a:gd name="connsiteX1638" fmla="*/ 1612076 w 3245936"/>
              <a:gd name="connsiteY1638" fmla="*/ 290151 h 622144"/>
              <a:gd name="connsiteX1639" fmla="*/ 1702579 w 3245936"/>
              <a:gd name="connsiteY1639" fmla="*/ 241340 h 622144"/>
              <a:gd name="connsiteX1640" fmla="*/ 1701798 w 3245936"/>
              <a:gd name="connsiteY1640" fmla="*/ 242064 h 622144"/>
              <a:gd name="connsiteX1641" fmla="*/ 1732716 w 3245936"/>
              <a:gd name="connsiteY1641" fmla="*/ 296051 h 622144"/>
              <a:gd name="connsiteX1642" fmla="*/ 1782713 w 3245936"/>
              <a:gd name="connsiteY1642" fmla="*/ 293851 h 622144"/>
              <a:gd name="connsiteX1643" fmla="*/ 1782722 w 3245936"/>
              <a:gd name="connsiteY1643" fmla="*/ 293327 h 622144"/>
              <a:gd name="connsiteX1644" fmla="*/ 1783094 w 3245936"/>
              <a:gd name="connsiteY1644" fmla="*/ 292527 h 622144"/>
              <a:gd name="connsiteX1645" fmla="*/ 1877382 w 3245936"/>
              <a:gd name="connsiteY1645" fmla="*/ 241168 h 622144"/>
              <a:gd name="connsiteX1646" fmla="*/ 1877277 w 3245936"/>
              <a:gd name="connsiteY1646" fmla="*/ 241263 h 622144"/>
              <a:gd name="connsiteX1647" fmla="*/ 1877715 w 3245936"/>
              <a:gd name="connsiteY1647" fmla="*/ 241816 h 622144"/>
              <a:gd name="connsiteX1648" fmla="*/ 1877811 w 3245936"/>
              <a:gd name="connsiteY1648" fmla="*/ 241501 h 622144"/>
              <a:gd name="connsiteX1649" fmla="*/ 1872258 w 3245936"/>
              <a:gd name="connsiteY1649" fmla="*/ 241168 h 622144"/>
              <a:gd name="connsiteX1650" fmla="*/ 1790924 w 3245936"/>
              <a:gd name="connsiteY1650" fmla="*/ 301366 h 622144"/>
              <a:gd name="connsiteX1651" fmla="*/ 1837282 w 3245936"/>
              <a:gd name="connsiteY1651" fmla="*/ 378900 h 622144"/>
              <a:gd name="connsiteX1652" fmla="*/ 1839263 w 3245936"/>
              <a:gd name="connsiteY1652" fmla="*/ 378585 h 622144"/>
              <a:gd name="connsiteX1653" fmla="*/ 1873591 w 3245936"/>
              <a:gd name="connsiteY1653" fmla="*/ 242054 h 622144"/>
              <a:gd name="connsiteX1654" fmla="*/ 1872258 w 3245936"/>
              <a:gd name="connsiteY1654" fmla="*/ 241168 h 622144"/>
              <a:gd name="connsiteX1655" fmla="*/ 2009037 w 3245936"/>
              <a:gd name="connsiteY1655" fmla="*/ 241159 h 622144"/>
              <a:gd name="connsiteX1656" fmla="*/ 2008865 w 3245936"/>
              <a:gd name="connsiteY1656" fmla="*/ 241540 h 622144"/>
              <a:gd name="connsiteX1657" fmla="*/ 2076264 w 3245936"/>
              <a:gd name="connsiteY1657" fmla="*/ 286631 h 622144"/>
              <a:gd name="connsiteX1658" fmla="*/ 2077655 w 3245936"/>
              <a:gd name="connsiteY1658" fmla="*/ 285612 h 622144"/>
              <a:gd name="connsiteX1659" fmla="*/ 2069054 w 3245936"/>
              <a:gd name="connsiteY1659" fmla="*/ 256684 h 622144"/>
              <a:gd name="connsiteX1660" fmla="*/ 1403704 w 3245936"/>
              <a:gd name="connsiteY1660" fmla="*/ 240958 h 622144"/>
              <a:gd name="connsiteX1661" fmla="*/ 1277955 w 3245936"/>
              <a:gd name="connsiteY1661" fmla="*/ 258894 h 622144"/>
              <a:gd name="connsiteX1662" fmla="*/ 1277936 w 3245936"/>
              <a:gd name="connsiteY1662" fmla="*/ 259818 h 622144"/>
              <a:gd name="connsiteX1663" fmla="*/ 1276916 w 3245936"/>
              <a:gd name="connsiteY1663" fmla="*/ 261513 h 622144"/>
              <a:gd name="connsiteX1664" fmla="*/ 1300253 w 3245936"/>
              <a:gd name="connsiteY1664" fmla="*/ 291527 h 622144"/>
              <a:gd name="connsiteX1665" fmla="*/ 1403818 w 3245936"/>
              <a:gd name="connsiteY1665" fmla="*/ 241235 h 622144"/>
              <a:gd name="connsiteX1666" fmla="*/ 1403704 w 3245936"/>
              <a:gd name="connsiteY1666" fmla="*/ 240958 h 622144"/>
              <a:gd name="connsiteX1667" fmla="*/ 906851 w 3245936"/>
              <a:gd name="connsiteY1667" fmla="*/ 239663 h 622144"/>
              <a:gd name="connsiteX1668" fmla="*/ 906337 w 3245936"/>
              <a:gd name="connsiteY1668" fmla="*/ 242025 h 622144"/>
              <a:gd name="connsiteX1669" fmla="*/ 911871 w 3245936"/>
              <a:gd name="connsiteY1669" fmla="*/ 243025 h 622144"/>
              <a:gd name="connsiteX1670" fmla="*/ 912014 w 3245936"/>
              <a:gd name="connsiteY1670" fmla="*/ 242692 h 622144"/>
              <a:gd name="connsiteX1671" fmla="*/ 1914853 w 3245936"/>
              <a:gd name="connsiteY1671" fmla="*/ 239473 h 622144"/>
              <a:gd name="connsiteX1672" fmla="*/ 1973823 w 3245936"/>
              <a:gd name="connsiteY1672" fmla="*/ 312577 h 622144"/>
              <a:gd name="connsiteX1673" fmla="*/ 1976547 w 3245936"/>
              <a:gd name="connsiteY1673" fmla="*/ 312101 h 622144"/>
              <a:gd name="connsiteX1674" fmla="*/ 1976575 w 3245936"/>
              <a:gd name="connsiteY1674" fmla="*/ 312110 h 622144"/>
              <a:gd name="connsiteX1675" fmla="*/ 2003064 w 3245936"/>
              <a:gd name="connsiteY1675" fmla="*/ 242073 h 622144"/>
              <a:gd name="connsiteX1676" fmla="*/ 2002274 w 3245936"/>
              <a:gd name="connsiteY1676" fmla="*/ 240197 h 622144"/>
              <a:gd name="connsiteX1677" fmla="*/ 1905919 w 3245936"/>
              <a:gd name="connsiteY1677" fmla="*/ 239387 h 622144"/>
              <a:gd name="connsiteX1678" fmla="*/ 1926217 w 3245936"/>
              <a:gd name="connsiteY1678" fmla="*/ 277439 h 622144"/>
              <a:gd name="connsiteX1679" fmla="*/ 1973184 w 3245936"/>
              <a:gd name="connsiteY1679" fmla="*/ 313168 h 622144"/>
              <a:gd name="connsiteX1680" fmla="*/ 1973261 w 3245936"/>
              <a:gd name="connsiteY1680" fmla="*/ 313091 h 622144"/>
              <a:gd name="connsiteX1681" fmla="*/ 1913844 w 3245936"/>
              <a:gd name="connsiteY1681" fmla="*/ 239463 h 622144"/>
              <a:gd name="connsiteX1682" fmla="*/ 1850760 w 3245936"/>
              <a:gd name="connsiteY1682" fmla="*/ 239263 h 622144"/>
              <a:gd name="connsiteX1683" fmla="*/ 1789990 w 3245936"/>
              <a:gd name="connsiteY1683" fmla="*/ 291374 h 622144"/>
              <a:gd name="connsiteX1684" fmla="*/ 1801954 w 3245936"/>
              <a:gd name="connsiteY1684" fmla="*/ 283907 h 622144"/>
              <a:gd name="connsiteX1685" fmla="*/ 1851388 w 3245936"/>
              <a:gd name="connsiteY1685" fmla="*/ 239263 h 622144"/>
              <a:gd name="connsiteX1686" fmla="*/ 1849607 w 3245936"/>
              <a:gd name="connsiteY1686" fmla="*/ 239263 h 622144"/>
              <a:gd name="connsiteX1687" fmla="*/ 1703255 w 3245936"/>
              <a:gd name="connsiteY1687" fmla="*/ 239596 h 622144"/>
              <a:gd name="connsiteX1688" fmla="*/ 1703255 w 3245936"/>
              <a:gd name="connsiteY1688" fmla="*/ 239958 h 622144"/>
              <a:gd name="connsiteX1689" fmla="*/ 1702884 w 3245936"/>
              <a:gd name="connsiteY1689" fmla="*/ 240749 h 622144"/>
              <a:gd name="connsiteX1690" fmla="*/ 1783399 w 3245936"/>
              <a:gd name="connsiteY1690" fmla="*/ 291946 h 622144"/>
              <a:gd name="connsiteX1691" fmla="*/ 1787018 w 3245936"/>
              <a:gd name="connsiteY1691" fmla="*/ 290631 h 622144"/>
              <a:gd name="connsiteX1692" fmla="*/ 1788628 w 3245936"/>
              <a:gd name="connsiteY1692" fmla="*/ 291565 h 622144"/>
              <a:gd name="connsiteX1693" fmla="*/ 1871296 w 3245936"/>
              <a:gd name="connsiteY1693" fmla="*/ 239206 h 622144"/>
              <a:gd name="connsiteX1694" fmla="*/ 1852769 w 3245936"/>
              <a:gd name="connsiteY1694" fmla="*/ 239254 h 622144"/>
              <a:gd name="connsiteX1695" fmla="*/ 1806440 w 3245936"/>
              <a:gd name="connsiteY1695" fmla="*/ 281097 h 622144"/>
              <a:gd name="connsiteX1696" fmla="*/ 1871667 w 3245936"/>
              <a:gd name="connsiteY1696" fmla="*/ 240349 h 622144"/>
              <a:gd name="connsiteX1697" fmla="*/ 1871296 w 3245936"/>
              <a:gd name="connsiteY1697" fmla="*/ 239206 h 622144"/>
              <a:gd name="connsiteX1698" fmla="*/ 1879411 w 3245936"/>
              <a:gd name="connsiteY1698" fmla="*/ 239168 h 622144"/>
              <a:gd name="connsiteX1699" fmla="*/ 1878811 w 3245936"/>
              <a:gd name="connsiteY1699" fmla="*/ 241330 h 622144"/>
              <a:gd name="connsiteX1700" fmla="*/ 1924521 w 3245936"/>
              <a:gd name="connsiteY1700" fmla="*/ 276106 h 622144"/>
              <a:gd name="connsiteX1701" fmla="*/ 1904900 w 3245936"/>
              <a:gd name="connsiteY1701" fmla="*/ 239377 h 622144"/>
              <a:gd name="connsiteX1702" fmla="*/ 1878315 w 3245936"/>
              <a:gd name="connsiteY1702" fmla="*/ 239158 h 622144"/>
              <a:gd name="connsiteX1703" fmla="*/ 1878306 w 3245936"/>
              <a:gd name="connsiteY1703" fmla="*/ 239568 h 622144"/>
              <a:gd name="connsiteX1704" fmla="*/ 1877830 w 3245936"/>
              <a:gd name="connsiteY1704" fmla="*/ 240597 h 622144"/>
              <a:gd name="connsiteX1705" fmla="*/ 1878030 w 3245936"/>
              <a:gd name="connsiteY1705" fmla="*/ 240739 h 622144"/>
              <a:gd name="connsiteX1706" fmla="*/ 1878468 w 3245936"/>
              <a:gd name="connsiteY1706" fmla="*/ 239158 h 622144"/>
              <a:gd name="connsiteX1707" fmla="*/ 1119925 w 3245936"/>
              <a:gd name="connsiteY1707" fmla="*/ 237415 h 622144"/>
              <a:gd name="connsiteX1708" fmla="*/ 1041373 w 3245936"/>
              <a:gd name="connsiteY1708" fmla="*/ 248026 h 622144"/>
              <a:gd name="connsiteX1709" fmla="*/ 1041344 w 3245936"/>
              <a:gd name="connsiteY1709" fmla="*/ 248921 h 622144"/>
              <a:gd name="connsiteX1710" fmla="*/ 1040992 w 3245936"/>
              <a:gd name="connsiteY1710" fmla="*/ 249693 h 622144"/>
              <a:gd name="connsiteX1711" fmla="*/ 1093675 w 3245936"/>
              <a:gd name="connsiteY1711" fmla="*/ 284469 h 622144"/>
              <a:gd name="connsiteX1712" fmla="*/ 1879077 w 3245936"/>
              <a:gd name="connsiteY1712" fmla="*/ 236996 h 622144"/>
              <a:gd name="connsiteX1713" fmla="*/ 1878096 w 3245936"/>
              <a:gd name="connsiteY1713" fmla="*/ 237530 h 622144"/>
              <a:gd name="connsiteX1714" fmla="*/ 1878334 w 3245936"/>
              <a:gd name="connsiteY1714" fmla="*/ 238425 h 622144"/>
              <a:gd name="connsiteX1715" fmla="*/ 1878668 w 3245936"/>
              <a:gd name="connsiteY1715" fmla="*/ 238425 h 622144"/>
              <a:gd name="connsiteX1716" fmla="*/ 443822 w 3245936"/>
              <a:gd name="connsiteY1716" fmla="*/ 236472 h 622144"/>
              <a:gd name="connsiteX1717" fmla="*/ 323616 w 3245936"/>
              <a:gd name="connsiteY1717" fmla="*/ 334237 h 622144"/>
              <a:gd name="connsiteX1718" fmla="*/ 324083 w 3245936"/>
              <a:gd name="connsiteY1718" fmla="*/ 336561 h 622144"/>
              <a:gd name="connsiteX1719" fmla="*/ 480007 w 3245936"/>
              <a:gd name="connsiteY1719" fmla="*/ 375366 h 622144"/>
              <a:gd name="connsiteX1720" fmla="*/ 482017 w 3245936"/>
              <a:gd name="connsiteY1720" fmla="*/ 373365 h 622144"/>
              <a:gd name="connsiteX1721" fmla="*/ 446756 w 3245936"/>
              <a:gd name="connsiteY1721" fmla="*/ 237472 h 622144"/>
              <a:gd name="connsiteX1722" fmla="*/ 445451 w 3245936"/>
              <a:gd name="connsiteY1722" fmla="*/ 237425 h 622144"/>
              <a:gd name="connsiteX1723" fmla="*/ 443822 w 3245936"/>
              <a:gd name="connsiteY1723" fmla="*/ 236472 h 622144"/>
              <a:gd name="connsiteX1724" fmla="*/ 1176437 w 3245936"/>
              <a:gd name="connsiteY1724" fmla="*/ 235901 h 622144"/>
              <a:gd name="connsiteX1725" fmla="*/ 1206841 w 3245936"/>
              <a:gd name="connsiteY1725" fmla="*/ 305262 h 622144"/>
              <a:gd name="connsiteX1726" fmla="*/ 1238740 w 3245936"/>
              <a:gd name="connsiteY1726" fmla="*/ 283240 h 622144"/>
              <a:gd name="connsiteX1727" fmla="*/ 3065511 w 3245936"/>
              <a:gd name="connsiteY1727" fmla="*/ 235605 h 622144"/>
              <a:gd name="connsiteX1728" fmla="*/ 3063006 w 3245936"/>
              <a:gd name="connsiteY1728" fmla="*/ 236739 h 622144"/>
              <a:gd name="connsiteX1729" fmla="*/ 3055805 w 3245936"/>
              <a:gd name="connsiteY1729" fmla="*/ 338771 h 622144"/>
              <a:gd name="connsiteX1730" fmla="*/ 3056025 w 3245936"/>
              <a:gd name="connsiteY1730" fmla="*/ 338780 h 622144"/>
              <a:gd name="connsiteX1731" fmla="*/ 3058596 w 3245936"/>
              <a:gd name="connsiteY1731" fmla="*/ 341247 h 622144"/>
              <a:gd name="connsiteX1732" fmla="*/ 3176725 w 3245936"/>
              <a:gd name="connsiteY1732" fmla="*/ 318930 h 622144"/>
              <a:gd name="connsiteX1733" fmla="*/ 3176754 w 3245936"/>
              <a:gd name="connsiteY1733" fmla="*/ 317844 h 622144"/>
              <a:gd name="connsiteX1734" fmla="*/ 3177192 w 3245936"/>
              <a:gd name="connsiteY1734" fmla="*/ 316911 h 622144"/>
              <a:gd name="connsiteX1735" fmla="*/ 3059777 w 3245936"/>
              <a:gd name="connsiteY1735" fmla="*/ 234863 h 622144"/>
              <a:gd name="connsiteX1736" fmla="*/ 2928742 w 3245936"/>
              <a:gd name="connsiteY1736" fmla="*/ 285135 h 622144"/>
              <a:gd name="connsiteX1737" fmla="*/ 2928799 w 3245936"/>
              <a:gd name="connsiteY1737" fmla="*/ 286821 h 622144"/>
              <a:gd name="connsiteX1738" fmla="*/ 2928694 w 3245936"/>
              <a:gd name="connsiteY1738" fmla="*/ 287050 h 622144"/>
              <a:gd name="connsiteX1739" fmla="*/ 3052167 w 3245936"/>
              <a:gd name="connsiteY1739" fmla="*/ 340514 h 622144"/>
              <a:gd name="connsiteX1740" fmla="*/ 3055139 w 3245936"/>
              <a:gd name="connsiteY1740" fmla="*/ 338752 h 622144"/>
              <a:gd name="connsiteX1741" fmla="*/ 3062330 w 3245936"/>
              <a:gd name="connsiteY1741" fmla="*/ 236701 h 622144"/>
              <a:gd name="connsiteX1742" fmla="*/ 3062120 w 3245936"/>
              <a:gd name="connsiteY1742" fmla="*/ 236701 h 622144"/>
              <a:gd name="connsiteX1743" fmla="*/ 3059777 w 3245936"/>
              <a:gd name="connsiteY1743" fmla="*/ 234863 h 622144"/>
              <a:gd name="connsiteX1744" fmla="*/ 2223720 w 3245936"/>
              <a:gd name="connsiteY1744" fmla="*/ 234177 h 622144"/>
              <a:gd name="connsiteX1745" fmla="*/ 2200146 w 3245936"/>
              <a:gd name="connsiteY1745" fmla="*/ 262733 h 622144"/>
              <a:gd name="connsiteX1746" fmla="*/ 2250609 w 3245936"/>
              <a:gd name="connsiteY1746" fmla="*/ 252036 h 622144"/>
              <a:gd name="connsiteX1747" fmla="*/ 2253381 w 3245936"/>
              <a:gd name="connsiteY1747" fmla="*/ 250731 h 622144"/>
              <a:gd name="connsiteX1748" fmla="*/ 2253391 w 3245936"/>
              <a:gd name="connsiteY1748" fmla="*/ 250369 h 622144"/>
              <a:gd name="connsiteX1749" fmla="*/ 2253591 w 3245936"/>
              <a:gd name="connsiteY1749" fmla="*/ 249922 h 622144"/>
              <a:gd name="connsiteX1750" fmla="*/ 1143909 w 3245936"/>
              <a:gd name="connsiteY1750" fmla="*/ 234177 h 622144"/>
              <a:gd name="connsiteX1751" fmla="*/ 1120916 w 3245936"/>
              <a:gd name="connsiteY1751" fmla="*/ 237282 h 622144"/>
              <a:gd name="connsiteX1752" fmla="*/ 1094351 w 3245936"/>
              <a:gd name="connsiteY1752" fmla="*/ 284916 h 622144"/>
              <a:gd name="connsiteX1753" fmla="*/ 1107895 w 3245936"/>
              <a:gd name="connsiteY1753" fmla="*/ 293860 h 622144"/>
              <a:gd name="connsiteX1754" fmla="*/ 1148396 w 3245936"/>
              <a:gd name="connsiteY1754" fmla="*/ 253846 h 622144"/>
              <a:gd name="connsiteX1755" fmla="*/ 1173399 w 3245936"/>
              <a:gd name="connsiteY1755" fmla="*/ 233577 h 622144"/>
              <a:gd name="connsiteX1756" fmla="*/ 1167436 w 3245936"/>
              <a:gd name="connsiteY1756" fmla="*/ 329817 h 622144"/>
              <a:gd name="connsiteX1757" fmla="*/ 1167703 w 3245936"/>
              <a:gd name="connsiteY1757" fmla="*/ 329827 h 622144"/>
              <a:gd name="connsiteX1758" fmla="*/ 1169560 w 3245936"/>
              <a:gd name="connsiteY1758" fmla="*/ 331017 h 622144"/>
              <a:gd name="connsiteX1759" fmla="*/ 1206127 w 3245936"/>
              <a:gd name="connsiteY1759" fmla="*/ 305766 h 622144"/>
              <a:gd name="connsiteX1760" fmla="*/ 1175018 w 3245936"/>
              <a:gd name="connsiteY1760" fmla="*/ 234815 h 622144"/>
              <a:gd name="connsiteX1761" fmla="*/ 1171084 w 3245936"/>
              <a:gd name="connsiteY1761" fmla="*/ 232576 h 622144"/>
              <a:gd name="connsiteX1762" fmla="*/ 1149224 w 3245936"/>
              <a:gd name="connsiteY1762" fmla="*/ 254170 h 622144"/>
              <a:gd name="connsiteX1763" fmla="*/ 1166474 w 3245936"/>
              <a:gd name="connsiteY1763" fmla="*/ 329789 h 622144"/>
              <a:gd name="connsiteX1764" fmla="*/ 1166788 w 3245936"/>
              <a:gd name="connsiteY1764" fmla="*/ 329798 h 622144"/>
              <a:gd name="connsiteX1765" fmla="*/ 1172761 w 3245936"/>
              <a:gd name="connsiteY1765" fmla="*/ 233300 h 622144"/>
              <a:gd name="connsiteX1766" fmla="*/ 1172494 w 3245936"/>
              <a:gd name="connsiteY1766" fmla="*/ 233300 h 622144"/>
              <a:gd name="connsiteX1767" fmla="*/ 1171084 w 3245936"/>
              <a:gd name="connsiteY1767" fmla="*/ 232576 h 622144"/>
              <a:gd name="connsiteX1768" fmla="*/ 1175818 w 3245936"/>
              <a:gd name="connsiteY1768" fmla="*/ 232262 h 622144"/>
              <a:gd name="connsiteX1769" fmla="*/ 1175123 w 3245936"/>
              <a:gd name="connsiteY1769" fmla="*/ 232881 h 622144"/>
              <a:gd name="connsiteX1770" fmla="*/ 1175723 w 3245936"/>
              <a:gd name="connsiteY1770" fmla="*/ 234262 h 622144"/>
              <a:gd name="connsiteX1771" fmla="*/ 1239321 w 3245936"/>
              <a:gd name="connsiteY1771" fmla="*/ 282602 h 622144"/>
              <a:gd name="connsiteX1772" fmla="*/ 740707 w 3245936"/>
              <a:gd name="connsiteY1772" fmla="*/ 231272 h 622144"/>
              <a:gd name="connsiteX1773" fmla="*/ 725781 w 3245936"/>
              <a:gd name="connsiteY1773" fmla="*/ 243006 h 622144"/>
              <a:gd name="connsiteX1774" fmla="*/ 741107 w 3245936"/>
              <a:gd name="connsiteY1774" fmla="*/ 273877 h 622144"/>
              <a:gd name="connsiteX1775" fmla="*/ 767177 w 3245936"/>
              <a:gd name="connsiteY1775" fmla="*/ 263476 h 622144"/>
              <a:gd name="connsiteX1776" fmla="*/ 764024 w 3245936"/>
              <a:gd name="connsiteY1776" fmla="*/ 244864 h 622144"/>
              <a:gd name="connsiteX1777" fmla="*/ 841567 w 3245936"/>
              <a:gd name="connsiteY1777" fmla="*/ 231157 h 622144"/>
              <a:gd name="connsiteX1778" fmla="*/ 788408 w 3245936"/>
              <a:gd name="connsiteY1778" fmla="*/ 255684 h 622144"/>
              <a:gd name="connsiteX1779" fmla="*/ 788560 w 3245936"/>
              <a:gd name="connsiteY1779" fmla="*/ 256084 h 622144"/>
              <a:gd name="connsiteX1780" fmla="*/ 904813 w 3245936"/>
              <a:gd name="connsiteY1780" fmla="*/ 244702 h 622144"/>
              <a:gd name="connsiteX1781" fmla="*/ 905241 w 3245936"/>
              <a:gd name="connsiteY1781" fmla="*/ 242673 h 622144"/>
              <a:gd name="connsiteX1782" fmla="*/ 1176571 w 3245936"/>
              <a:gd name="connsiteY1782" fmla="*/ 231110 h 622144"/>
              <a:gd name="connsiteX1783" fmla="*/ 1176285 w 3245936"/>
              <a:gd name="connsiteY1783" fmla="*/ 231729 h 622144"/>
              <a:gd name="connsiteX1784" fmla="*/ 1240102 w 3245936"/>
              <a:gd name="connsiteY1784" fmla="*/ 282297 h 622144"/>
              <a:gd name="connsiteX1785" fmla="*/ 1271344 w 3245936"/>
              <a:gd name="connsiteY1785" fmla="*/ 260704 h 622144"/>
              <a:gd name="connsiteX1786" fmla="*/ 1270963 w 3245936"/>
              <a:gd name="connsiteY1786" fmla="*/ 258342 h 622144"/>
              <a:gd name="connsiteX1787" fmla="*/ 1169608 w 3245936"/>
              <a:gd name="connsiteY1787" fmla="*/ 230700 h 622144"/>
              <a:gd name="connsiteX1788" fmla="*/ 1144643 w 3245936"/>
              <a:gd name="connsiteY1788" fmla="*/ 234081 h 622144"/>
              <a:gd name="connsiteX1789" fmla="*/ 1149015 w 3245936"/>
              <a:gd name="connsiteY1789" fmla="*/ 253246 h 622144"/>
              <a:gd name="connsiteX1790" fmla="*/ 1170522 w 3245936"/>
              <a:gd name="connsiteY1790" fmla="*/ 231986 h 622144"/>
              <a:gd name="connsiteX1791" fmla="*/ 1169989 w 3245936"/>
              <a:gd name="connsiteY1791" fmla="*/ 231005 h 622144"/>
              <a:gd name="connsiteX1792" fmla="*/ 2227530 w 3245936"/>
              <a:gd name="connsiteY1792" fmla="*/ 229529 h 622144"/>
              <a:gd name="connsiteX1793" fmla="*/ 2224244 w 3245936"/>
              <a:gd name="connsiteY1793" fmla="*/ 233501 h 622144"/>
              <a:gd name="connsiteX1794" fmla="*/ 2253934 w 3245936"/>
              <a:gd name="connsiteY1794" fmla="*/ 249160 h 622144"/>
              <a:gd name="connsiteX1795" fmla="*/ 2257372 w 3245936"/>
              <a:gd name="connsiteY1795" fmla="*/ 247693 h 622144"/>
              <a:gd name="connsiteX1796" fmla="*/ 2258258 w 3245936"/>
              <a:gd name="connsiteY1796" fmla="*/ 243845 h 622144"/>
              <a:gd name="connsiteX1797" fmla="*/ 472416 w 3245936"/>
              <a:gd name="connsiteY1797" fmla="*/ 229043 h 622144"/>
              <a:gd name="connsiteX1798" fmla="*/ 449775 w 3245936"/>
              <a:gd name="connsiteY1798" fmla="*/ 233615 h 622144"/>
              <a:gd name="connsiteX1799" fmla="*/ 449746 w 3245936"/>
              <a:gd name="connsiteY1799" fmla="*/ 234748 h 622144"/>
              <a:gd name="connsiteX1800" fmla="*/ 447527 w 3245936"/>
              <a:gd name="connsiteY1800" fmla="*/ 237215 h 622144"/>
              <a:gd name="connsiteX1801" fmla="*/ 482493 w 3245936"/>
              <a:gd name="connsiteY1801" fmla="*/ 371994 h 622144"/>
              <a:gd name="connsiteX1802" fmla="*/ 1863275 w 3245936"/>
              <a:gd name="connsiteY1802" fmla="*/ 228538 h 622144"/>
              <a:gd name="connsiteX1803" fmla="*/ 1851817 w 3245936"/>
              <a:gd name="connsiteY1803" fmla="*/ 238368 h 622144"/>
              <a:gd name="connsiteX1804" fmla="*/ 1852398 w 3245936"/>
              <a:gd name="connsiteY1804" fmla="*/ 238368 h 622144"/>
              <a:gd name="connsiteX1805" fmla="*/ 1898156 w 3245936"/>
              <a:gd name="connsiteY1805" fmla="*/ 226747 h 622144"/>
              <a:gd name="connsiteX1806" fmla="*/ 1880201 w 3245936"/>
              <a:gd name="connsiteY1806" fmla="*/ 236406 h 622144"/>
              <a:gd name="connsiteX1807" fmla="*/ 1879630 w 3245936"/>
              <a:gd name="connsiteY1807" fmla="*/ 238434 h 622144"/>
              <a:gd name="connsiteX1808" fmla="*/ 1904490 w 3245936"/>
              <a:gd name="connsiteY1808" fmla="*/ 238644 h 622144"/>
              <a:gd name="connsiteX1809" fmla="*/ 1901956 w 3245936"/>
              <a:gd name="connsiteY1809" fmla="*/ 224709 h 622144"/>
              <a:gd name="connsiteX1810" fmla="*/ 1898947 w 3245936"/>
              <a:gd name="connsiteY1810" fmla="*/ 226319 h 622144"/>
              <a:gd name="connsiteX1811" fmla="*/ 1905528 w 3245936"/>
              <a:gd name="connsiteY1811" fmla="*/ 238644 h 622144"/>
              <a:gd name="connsiteX1812" fmla="*/ 1913253 w 3245936"/>
              <a:gd name="connsiteY1812" fmla="*/ 238720 h 622144"/>
              <a:gd name="connsiteX1813" fmla="*/ 775435 w 3245936"/>
              <a:gd name="connsiteY1813" fmla="*/ 219194 h 622144"/>
              <a:gd name="connsiteX1814" fmla="*/ 784493 w 3245936"/>
              <a:gd name="connsiteY1814" fmla="*/ 253265 h 622144"/>
              <a:gd name="connsiteX1815" fmla="*/ 785884 w 3245936"/>
              <a:gd name="connsiteY1815" fmla="*/ 253303 h 622144"/>
              <a:gd name="connsiteX1816" fmla="*/ 788132 w 3245936"/>
              <a:gd name="connsiteY1816" fmla="*/ 254951 h 622144"/>
              <a:gd name="connsiteX1817" fmla="*/ 840224 w 3245936"/>
              <a:gd name="connsiteY1817" fmla="*/ 230900 h 622144"/>
              <a:gd name="connsiteX1818" fmla="*/ 761204 w 3245936"/>
              <a:gd name="connsiteY1818" fmla="*/ 219013 h 622144"/>
              <a:gd name="connsiteX1819" fmla="*/ 760509 w 3245936"/>
              <a:gd name="connsiteY1819" fmla="*/ 219280 h 622144"/>
              <a:gd name="connsiteX1820" fmla="*/ 764805 w 3245936"/>
              <a:gd name="connsiteY1820" fmla="*/ 244635 h 622144"/>
              <a:gd name="connsiteX1821" fmla="*/ 782159 w 3245936"/>
              <a:gd name="connsiteY1821" fmla="*/ 254751 h 622144"/>
              <a:gd name="connsiteX1822" fmla="*/ 783017 w 3245936"/>
              <a:gd name="connsiteY1822" fmla="*/ 253922 h 622144"/>
              <a:gd name="connsiteX1823" fmla="*/ 757061 w 3245936"/>
              <a:gd name="connsiteY1823" fmla="*/ 218403 h 622144"/>
              <a:gd name="connsiteX1824" fmla="*/ 741202 w 3245936"/>
              <a:gd name="connsiteY1824" fmla="*/ 230871 h 622144"/>
              <a:gd name="connsiteX1825" fmla="*/ 763900 w 3245936"/>
              <a:gd name="connsiteY1825" fmla="*/ 244111 h 622144"/>
              <a:gd name="connsiteX1826" fmla="*/ 759719 w 3245936"/>
              <a:gd name="connsiteY1826" fmla="*/ 219422 h 622144"/>
              <a:gd name="connsiteX1827" fmla="*/ 758728 w 3245936"/>
              <a:gd name="connsiteY1827" fmla="*/ 219394 h 622144"/>
              <a:gd name="connsiteX1828" fmla="*/ 757061 w 3245936"/>
              <a:gd name="connsiteY1828" fmla="*/ 218403 h 622144"/>
              <a:gd name="connsiteX1829" fmla="*/ 870008 w 3245936"/>
              <a:gd name="connsiteY1829" fmla="*/ 218032 h 622144"/>
              <a:gd name="connsiteX1830" fmla="*/ 842900 w 3245936"/>
              <a:gd name="connsiteY1830" fmla="*/ 230538 h 622144"/>
              <a:gd name="connsiteX1831" fmla="*/ 905422 w 3245936"/>
              <a:gd name="connsiteY1831" fmla="*/ 241854 h 622144"/>
              <a:gd name="connsiteX1832" fmla="*/ 906003 w 3245936"/>
              <a:gd name="connsiteY1832" fmla="*/ 239158 h 622144"/>
              <a:gd name="connsiteX1833" fmla="*/ 762900 w 3245936"/>
              <a:gd name="connsiteY1833" fmla="*/ 216946 h 622144"/>
              <a:gd name="connsiteX1834" fmla="*/ 761585 w 3245936"/>
              <a:gd name="connsiteY1834" fmla="*/ 218775 h 622144"/>
              <a:gd name="connsiteX1835" fmla="*/ 783398 w 3245936"/>
              <a:gd name="connsiteY1835" fmla="*/ 253684 h 622144"/>
              <a:gd name="connsiteX1836" fmla="*/ 783855 w 3245936"/>
              <a:gd name="connsiteY1836" fmla="*/ 253512 h 622144"/>
              <a:gd name="connsiteX1837" fmla="*/ 774692 w 3245936"/>
              <a:gd name="connsiteY1837" fmla="*/ 219080 h 622144"/>
              <a:gd name="connsiteX1838" fmla="*/ 708693 w 3245936"/>
              <a:gd name="connsiteY1838" fmla="*/ 216355 h 622144"/>
              <a:gd name="connsiteX1839" fmla="*/ 630140 w 3245936"/>
              <a:gd name="connsiteY1839" fmla="*/ 317082 h 622144"/>
              <a:gd name="connsiteX1840" fmla="*/ 630159 w 3245936"/>
              <a:gd name="connsiteY1840" fmla="*/ 317111 h 622144"/>
              <a:gd name="connsiteX1841" fmla="*/ 724686 w 3245936"/>
              <a:gd name="connsiteY1841" fmla="*/ 242759 h 622144"/>
              <a:gd name="connsiteX1842" fmla="*/ 711722 w 3245936"/>
              <a:gd name="connsiteY1842" fmla="*/ 216651 h 622144"/>
              <a:gd name="connsiteX1843" fmla="*/ 709750 w 3245936"/>
              <a:gd name="connsiteY1843" fmla="*/ 216822 h 622144"/>
              <a:gd name="connsiteX1844" fmla="*/ 708693 w 3245936"/>
              <a:gd name="connsiteY1844" fmla="*/ 216355 h 622144"/>
              <a:gd name="connsiteX1845" fmla="*/ 1918578 w 3245936"/>
              <a:gd name="connsiteY1845" fmla="*/ 215765 h 622144"/>
              <a:gd name="connsiteX1846" fmla="*/ 1902642 w 3245936"/>
              <a:gd name="connsiteY1846" fmla="*/ 224328 h 622144"/>
              <a:gd name="connsiteX1847" fmla="*/ 1914253 w 3245936"/>
              <a:gd name="connsiteY1847" fmla="*/ 238720 h 622144"/>
              <a:gd name="connsiteX1848" fmla="*/ 2002293 w 3245936"/>
              <a:gd name="connsiteY1848" fmla="*/ 239444 h 622144"/>
              <a:gd name="connsiteX1849" fmla="*/ 2002293 w 3245936"/>
              <a:gd name="connsiteY1849" fmla="*/ 239244 h 622144"/>
              <a:gd name="connsiteX1850" fmla="*/ 713465 w 3245936"/>
              <a:gd name="connsiteY1850" fmla="*/ 215374 h 622144"/>
              <a:gd name="connsiteX1851" fmla="*/ 712503 w 3245936"/>
              <a:gd name="connsiteY1851" fmla="*/ 216308 h 622144"/>
              <a:gd name="connsiteX1852" fmla="*/ 725371 w 3245936"/>
              <a:gd name="connsiteY1852" fmla="*/ 242206 h 622144"/>
              <a:gd name="connsiteX1853" fmla="*/ 739887 w 3245936"/>
              <a:gd name="connsiteY1853" fmla="*/ 230786 h 622144"/>
              <a:gd name="connsiteX1854" fmla="*/ 773501 w 3245936"/>
              <a:gd name="connsiteY1854" fmla="*/ 214593 h 622144"/>
              <a:gd name="connsiteX1855" fmla="*/ 763024 w 3245936"/>
              <a:gd name="connsiteY1855" fmla="*/ 215889 h 622144"/>
              <a:gd name="connsiteX1856" fmla="*/ 763024 w 3245936"/>
              <a:gd name="connsiteY1856" fmla="*/ 216108 h 622144"/>
              <a:gd name="connsiteX1857" fmla="*/ 774454 w 3245936"/>
              <a:gd name="connsiteY1857" fmla="*/ 218175 h 622144"/>
              <a:gd name="connsiteX1858" fmla="*/ 714037 w 3245936"/>
              <a:gd name="connsiteY1858" fmla="*/ 214022 h 622144"/>
              <a:gd name="connsiteX1859" fmla="*/ 714037 w 3245936"/>
              <a:gd name="connsiteY1859" fmla="*/ 214146 h 622144"/>
              <a:gd name="connsiteX1860" fmla="*/ 713713 w 3245936"/>
              <a:gd name="connsiteY1860" fmla="*/ 214841 h 622144"/>
              <a:gd name="connsiteX1861" fmla="*/ 740402 w 3245936"/>
              <a:gd name="connsiteY1861" fmla="*/ 230405 h 622144"/>
              <a:gd name="connsiteX1862" fmla="*/ 756490 w 3245936"/>
              <a:gd name="connsiteY1862" fmla="*/ 217746 h 622144"/>
              <a:gd name="connsiteX1863" fmla="*/ 756023 w 3245936"/>
              <a:gd name="connsiteY1863" fmla="*/ 216184 h 622144"/>
              <a:gd name="connsiteX1864" fmla="*/ 2056042 w 3245936"/>
              <a:gd name="connsiteY1864" fmla="*/ 213069 h 622144"/>
              <a:gd name="connsiteX1865" fmla="*/ 2009037 w 3245936"/>
              <a:gd name="connsiteY1865" fmla="*/ 238511 h 622144"/>
              <a:gd name="connsiteX1866" fmla="*/ 2009284 w 3245936"/>
              <a:gd name="connsiteY1866" fmla="*/ 240282 h 622144"/>
              <a:gd name="connsiteX1867" fmla="*/ 2068739 w 3245936"/>
              <a:gd name="connsiteY1867" fmla="*/ 255675 h 622144"/>
              <a:gd name="connsiteX1868" fmla="*/ 1146948 w 3245936"/>
              <a:gd name="connsiteY1868" fmla="*/ 212393 h 622144"/>
              <a:gd name="connsiteX1869" fmla="*/ 1169798 w 3245936"/>
              <a:gd name="connsiteY1869" fmla="*/ 229757 h 622144"/>
              <a:gd name="connsiteX1870" fmla="*/ 1169827 w 3245936"/>
              <a:gd name="connsiteY1870" fmla="*/ 229024 h 622144"/>
              <a:gd name="connsiteX1871" fmla="*/ 1170265 w 3245936"/>
              <a:gd name="connsiteY1871" fmla="*/ 228042 h 622144"/>
              <a:gd name="connsiteX1872" fmla="*/ 1886059 w 3245936"/>
              <a:gd name="connsiteY1872" fmla="*/ 212069 h 622144"/>
              <a:gd name="connsiteX1873" fmla="*/ 1876334 w 3245936"/>
              <a:gd name="connsiteY1873" fmla="*/ 235605 h 622144"/>
              <a:gd name="connsiteX1874" fmla="*/ 1877677 w 3245936"/>
              <a:gd name="connsiteY1874" fmla="*/ 236691 h 622144"/>
              <a:gd name="connsiteX1875" fmla="*/ 1879420 w 3245936"/>
              <a:gd name="connsiteY1875" fmla="*/ 235758 h 622144"/>
              <a:gd name="connsiteX1876" fmla="*/ 1890507 w 3245936"/>
              <a:gd name="connsiteY1876" fmla="*/ 210517 h 622144"/>
              <a:gd name="connsiteX1877" fmla="*/ 1898499 w 3245936"/>
              <a:gd name="connsiteY1877" fmla="*/ 225490 h 622144"/>
              <a:gd name="connsiteX1878" fmla="*/ 1901366 w 3245936"/>
              <a:gd name="connsiteY1878" fmla="*/ 223966 h 622144"/>
              <a:gd name="connsiteX1879" fmla="*/ 1889260 w 3245936"/>
              <a:gd name="connsiteY1879" fmla="*/ 210098 h 622144"/>
              <a:gd name="connsiteX1880" fmla="*/ 1887516 w 3245936"/>
              <a:gd name="connsiteY1880" fmla="*/ 210307 h 622144"/>
              <a:gd name="connsiteX1881" fmla="*/ 1880544 w 3245936"/>
              <a:gd name="connsiteY1881" fmla="*/ 235148 h 622144"/>
              <a:gd name="connsiteX1882" fmla="*/ 1897718 w 3245936"/>
              <a:gd name="connsiteY1882" fmla="*/ 225928 h 622144"/>
              <a:gd name="connsiteX1883" fmla="*/ 1885735 w 3245936"/>
              <a:gd name="connsiteY1883" fmla="*/ 209507 h 622144"/>
              <a:gd name="connsiteX1884" fmla="*/ 1853788 w 3245936"/>
              <a:gd name="connsiteY1884" fmla="*/ 238349 h 622144"/>
              <a:gd name="connsiteX1885" fmla="*/ 1871334 w 3245936"/>
              <a:gd name="connsiteY1885" fmla="*/ 238320 h 622144"/>
              <a:gd name="connsiteX1886" fmla="*/ 1871343 w 3245936"/>
              <a:gd name="connsiteY1886" fmla="*/ 237949 h 622144"/>
              <a:gd name="connsiteX1887" fmla="*/ 1875620 w 3245936"/>
              <a:gd name="connsiteY1887" fmla="*/ 235272 h 622144"/>
              <a:gd name="connsiteX1888" fmla="*/ 1875972 w 3245936"/>
              <a:gd name="connsiteY1888" fmla="*/ 235434 h 622144"/>
              <a:gd name="connsiteX1889" fmla="*/ 1886497 w 3245936"/>
              <a:gd name="connsiteY1889" fmla="*/ 209983 h 622144"/>
              <a:gd name="connsiteX1890" fmla="*/ 1885735 w 3245936"/>
              <a:gd name="connsiteY1890" fmla="*/ 209507 h 622144"/>
              <a:gd name="connsiteX1891" fmla="*/ 1136518 w 3245936"/>
              <a:gd name="connsiteY1891" fmla="*/ 209269 h 622144"/>
              <a:gd name="connsiteX1892" fmla="*/ 1121373 w 3245936"/>
              <a:gd name="connsiteY1892" fmla="*/ 236434 h 622144"/>
              <a:gd name="connsiteX1893" fmla="*/ 1143728 w 3245936"/>
              <a:gd name="connsiteY1893" fmla="*/ 233415 h 622144"/>
              <a:gd name="connsiteX1894" fmla="*/ 1138290 w 3245936"/>
              <a:gd name="connsiteY1894" fmla="*/ 209545 h 622144"/>
              <a:gd name="connsiteX1895" fmla="*/ 1137071 w 3245936"/>
              <a:gd name="connsiteY1895" fmla="*/ 209526 h 622144"/>
              <a:gd name="connsiteX1896" fmla="*/ 1136518 w 3245936"/>
              <a:gd name="connsiteY1896" fmla="*/ 209269 h 622144"/>
              <a:gd name="connsiteX1897" fmla="*/ 1140395 w 3245936"/>
              <a:gd name="connsiteY1897" fmla="*/ 208497 h 622144"/>
              <a:gd name="connsiteX1898" fmla="*/ 1139014 w 3245936"/>
              <a:gd name="connsiteY1898" fmla="*/ 209364 h 622144"/>
              <a:gd name="connsiteX1899" fmla="*/ 1144481 w 3245936"/>
              <a:gd name="connsiteY1899" fmla="*/ 233319 h 622144"/>
              <a:gd name="connsiteX1900" fmla="*/ 1168751 w 3245936"/>
              <a:gd name="connsiteY1900" fmla="*/ 230052 h 622144"/>
              <a:gd name="connsiteX1901" fmla="*/ 1891288 w 3245936"/>
              <a:gd name="connsiteY1901" fmla="*/ 208097 h 622144"/>
              <a:gd name="connsiteX1902" fmla="*/ 1890517 w 3245936"/>
              <a:gd name="connsiteY1902" fmla="*/ 209297 h 622144"/>
              <a:gd name="connsiteX1903" fmla="*/ 1902052 w 3245936"/>
              <a:gd name="connsiteY1903" fmla="*/ 223594 h 622144"/>
              <a:gd name="connsiteX1904" fmla="*/ 1917282 w 3245936"/>
              <a:gd name="connsiteY1904" fmla="*/ 215393 h 622144"/>
              <a:gd name="connsiteX1905" fmla="*/ 577505 w 3245936"/>
              <a:gd name="connsiteY1905" fmla="*/ 207792 h 622144"/>
              <a:gd name="connsiteX1906" fmla="*/ 473330 w 3245936"/>
              <a:gd name="connsiteY1906" fmla="*/ 228862 h 622144"/>
              <a:gd name="connsiteX1907" fmla="*/ 483503 w 3245936"/>
              <a:gd name="connsiteY1907" fmla="*/ 373146 h 622144"/>
              <a:gd name="connsiteX1908" fmla="*/ 484094 w 3245936"/>
              <a:gd name="connsiteY1908" fmla="*/ 373156 h 622144"/>
              <a:gd name="connsiteX1909" fmla="*/ 486408 w 3245936"/>
              <a:gd name="connsiteY1909" fmla="*/ 374956 h 622144"/>
              <a:gd name="connsiteX1910" fmla="*/ 624273 w 3245936"/>
              <a:gd name="connsiteY1910" fmla="*/ 320492 h 622144"/>
              <a:gd name="connsiteX1911" fmla="*/ 624206 w 3245936"/>
              <a:gd name="connsiteY1911" fmla="*/ 318787 h 622144"/>
              <a:gd name="connsiteX1912" fmla="*/ 626007 w 3245936"/>
              <a:gd name="connsiteY1912" fmla="*/ 316473 h 622144"/>
              <a:gd name="connsiteX1913" fmla="*/ 581868 w 3245936"/>
              <a:gd name="connsiteY1913" fmla="*/ 210088 h 622144"/>
              <a:gd name="connsiteX1914" fmla="*/ 580048 w 3245936"/>
              <a:gd name="connsiteY1914" fmla="*/ 210202 h 622144"/>
              <a:gd name="connsiteX1915" fmla="*/ 577505 w 3245936"/>
              <a:gd name="connsiteY1915" fmla="*/ 207792 h 622144"/>
              <a:gd name="connsiteX1916" fmla="*/ 1134746 w 3245936"/>
              <a:gd name="connsiteY1916" fmla="*/ 207716 h 622144"/>
              <a:gd name="connsiteX1917" fmla="*/ 1041201 w 3245936"/>
              <a:gd name="connsiteY1917" fmla="*/ 247054 h 622144"/>
              <a:gd name="connsiteX1918" fmla="*/ 1041287 w 3245936"/>
              <a:gd name="connsiteY1918" fmla="*/ 247254 h 622144"/>
              <a:gd name="connsiteX1919" fmla="*/ 1120373 w 3245936"/>
              <a:gd name="connsiteY1919" fmla="*/ 236577 h 622144"/>
              <a:gd name="connsiteX1920" fmla="*/ 1135794 w 3245936"/>
              <a:gd name="connsiteY1920" fmla="*/ 208945 h 622144"/>
              <a:gd name="connsiteX1921" fmla="*/ 1134746 w 3245936"/>
              <a:gd name="connsiteY1921" fmla="*/ 207716 h 622144"/>
              <a:gd name="connsiteX1922" fmla="*/ 1140976 w 3245936"/>
              <a:gd name="connsiteY1922" fmla="*/ 207669 h 622144"/>
              <a:gd name="connsiteX1923" fmla="*/ 1140919 w 3245936"/>
              <a:gd name="connsiteY1923" fmla="*/ 207811 h 622144"/>
              <a:gd name="connsiteX1924" fmla="*/ 1141071 w 3245936"/>
              <a:gd name="connsiteY1924" fmla="*/ 207926 h 622144"/>
              <a:gd name="connsiteX1925" fmla="*/ 1170475 w 3245936"/>
              <a:gd name="connsiteY1925" fmla="*/ 227652 h 622144"/>
              <a:gd name="connsiteX1926" fmla="*/ 1174104 w 3245936"/>
              <a:gd name="connsiteY1926" fmla="*/ 226338 h 622144"/>
              <a:gd name="connsiteX1927" fmla="*/ 1176790 w 3245936"/>
              <a:gd name="connsiteY1927" fmla="*/ 230481 h 622144"/>
              <a:gd name="connsiteX1928" fmla="*/ 1266725 w 3245936"/>
              <a:gd name="connsiteY1928" fmla="*/ 256436 h 622144"/>
              <a:gd name="connsiteX1929" fmla="*/ 584344 w 3245936"/>
              <a:gd name="connsiteY1929" fmla="*/ 207345 h 622144"/>
              <a:gd name="connsiteX1930" fmla="*/ 584335 w 3245936"/>
              <a:gd name="connsiteY1930" fmla="*/ 207516 h 622144"/>
              <a:gd name="connsiteX1931" fmla="*/ 582525 w 3245936"/>
              <a:gd name="connsiteY1931" fmla="*/ 209812 h 622144"/>
              <a:gd name="connsiteX1932" fmla="*/ 626664 w 3245936"/>
              <a:gd name="connsiteY1932" fmla="*/ 316206 h 622144"/>
              <a:gd name="connsiteX1933" fmla="*/ 628483 w 3245936"/>
              <a:gd name="connsiteY1933" fmla="*/ 316092 h 622144"/>
              <a:gd name="connsiteX1934" fmla="*/ 629540 w 3245936"/>
              <a:gd name="connsiteY1934" fmla="*/ 316577 h 622144"/>
              <a:gd name="connsiteX1935" fmla="*/ 708103 w 3245936"/>
              <a:gd name="connsiteY1935" fmla="*/ 215851 h 622144"/>
              <a:gd name="connsiteX1936" fmla="*/ 707036 w 3245936"/>
              <a:gd name="connsiteY1936" fmla="*/ 213650 h 622144"/>
              <a:gd name="connsiteX1937" fmla="*/ 848339 w 3245936"/>
              <a:gd name="connsiteY1937" fmla="*/ 205325 h 622144"/>
              <a:gd name="connsiteX1938" fmla="*/ 774177 w 3245936"/>
              <a:gd name="connsiteY1938" fmla="*/ 214517 h 622144"/>
              <a:gd name="connsiteX1939" fmla="*/ 775187 w 3245936"/>
              <a:gd name="connsiteY1939" fmla="*/ 218318 h 622144"/>
              <a:gd name="connsiteX1940" fmla="*/ 841548 w 3245936"/>
              <a:gd name="connsiteY1940" fmla="*/ 230309 h 622144"/>
              <a:gd name="connsiteX1941" fmla="*/ 869180 w 3245936"/>
              <a:gd name="connsiteY1941" fmla="*/ 217555 h 622144"/>
              <a:gd name="connsiteX1942" fmla="*/ 470692 w 3245936"/>
              <a:gd name="connsiteY1942" fmla="*/ 204459 h 622144"/>
              <a:gd name="connsiteX1943" fmla="*/ 448775 w 3245936"/>
              <a:gd name="connsiteY1943" fmla="*/ 231491 h 622144"/>
              <a:gd name="connsiteX1944" fmla="*/ 449623 w 3245936"/>
              <a:gd name="connsiteY1944" fmla="*/ 232881 h 622144"/>
              <a:gd name="connsiteX1945" fmla="*/ 472378 w 3245936"/>
              <a:gd name="connsiteY1945" fmla="*/ 228281 h 622144"/>
              <a:gd name="connsiteX1946" fmla="*/ 2019114 w 3245936"/>
              <a:gd name="connsiteY1946" fmla="*/ 202144 h 622144"/>
              <a:gd name="connsiteX1947" fmla="*/ 2006179 w 3245936"/>
              <a:gd name="connsiteY1947" fmla="*/ 236348 h 622144"/>
              <a:gd name="connsiteX1948" fmla="*/ 2006579 w 3245936"/>
              <a:gd name="connsiteY1948" fmla="*/ 236367 h 622144"/>
              <a:gd name="connsiteX1949" fmla="*/ 2006693 w 3245936"/>
              <a:gd name="connsiteY1949" fmla="*/ 236415 h 622144"/>
              <a:gd name="connsiteX1950" fmla="*/ 381357 w 3245936"/>
              <a:gd name="connsiteY1950" fmla="*/ 201639 h 622144"/>
              <a:gd name="connsiteX1951" fmla="*/ 322445 w 3245936"/>
              <a:gd name="connsiteY1951" fmla="*/ 333132 h 622144"/>
              <a:gd name="connsiteX1952" fmla="*/ 323035 w 3245936"/>
              <a:gd name="connsiteY1952" fmla="*/ 333618 h 622144"/>
              <a:gd name="connsiteX1953" fmla="*/ 443250 w 3245936"/>
              <a:gd name="connsiteY1953" fmla="*/ 235853 h 622144"/>
              <a:gd name="connsiteX1954" fmla="*/ 442784 w 3245936"/>
              <a:gd name="connsiteY1954" fmla="*/ 233148 h 622144"/>
              <a:gd name="connsiteX1955" fmla="*/ 442965 w 3245936"/>
              <a:gd name="connsiteY1955" fmla="*/ 232748 h 622144"/>
              <a:gd name="connsiteX1956" fmla="*/ 915357 w 3245936"/>
              <a:gd name="connsiteY1956" fmla="*/ 200039 h 622144"/>
              <a:gd name="connsiteX1957" fmla="*/ 907051 w 3245936"/>
              <a:gd name="connsiteY1957" fmla="*/ 238701 h 622144"/>
              <a:gd name="connsiteX1958" fmla="*/ 912442 w 3245936"/>
              <a:gd name="connsiteY1958" fmla="*/ 241863 h 622144"/>
              <a:gd name="connsiteX1959" fmla="*/ 915043 w 3245936"/>
              <a:gd name="connsiteY1959" fmla="*/ 240539 h 622144"/>
              <a:gd name="connsiteX1960" fmla="*/ 915376 w 3245936"/>
              <a:gd name="connsiteY1960" fmla="*/ 200049 h 622144"/>
              <a:gd name="connsiteX1961" fmla="*/ 915357 w 3245936"/>
              <a:gd name="connsiteY1961" fmla="*/ 200039 h 622144"/>
              <a:gd name="connsiteX1962" fmla="*/ 916557 w 3245936"/>
              <a:gd name="connsiteY1962" fmla="*/ 199953 h 622144"/>
              <a:gd name="connsiteX1963" fmla="*/ 915833 w 3245936"/>
              <a:gd name="connsiteY1963" fmla="*/ 200058 h 622144"/>
              <a:gd name="connsiteX1964" fmla="*/ 915500 w 3245936"/>
              <a:gd name="connsiteY1964" fmla="*/ 240558 h 622144"/>
              <a:gd name="connsiteX1965" fmla="*/ 916052 w 3245936"/>
              <a:gd name="connsiteY1965" fmla="*/ 240568 h 622144"/>
              <a:gd name="connsiteX1966" fmla="*/ 918757 w 3245936"/>
              <a:gd name="connsiteY1966" fmla="*/ 243816 h 622144"/>
              <a:gd name="connsiteX1967" fmla="*/ 935255 w 3245936"/>
              <a:gd name="connsiteY1967" fmla="*/ 244359 h 622144"/>
              <a:gd name="connsiteX1968" fmla="*/ 912576 w 3245936"/>
              <a:gd name="connsiteY1968" fmla="*/ 198382 h 622144"/>
              <a:gd name="connsiteX1969" fmla="*/ 871028 w 3245936"/>
              <a:gd name="connsiteY1969" fmla="*/ 217565 h 622144"/>
              <a:gd name="connsiteX1970" fmla="*/ 906203 w 3245936"/>
              <a:gd name="connsiteY1970" fmla="*/ 238206 h 622144"/>
              <a:gd name="connsiteX1971" fmla="*/ 914443 w 3245936"/>
              <a:gd name="connsiteY1971" fmla="*/ 199858 h 622144"/>
              <a:gd name="connsiteX1972" fmla="*/ 912576 w 3245936"/>
              <a:gd name="connsiteY1972" fmla="*/ 198382 h 622144"/>
              <a:gd name="connsiteX1973" fmla="*/ 918700 w 3245936"/>
              <a:gd name="connsiteY1973" fmla="*/ 198248 h 622144"/>
              <a:gd name="connsiteX1974" fmla="*/ 917433 w 3245936"/>
              <a:gd name="connsiteY1974" fmla="*/ 199620 h 622144"/>
              <a:gd name="connsiteX1975" fmla="*/ 936283 w 3245936"/>
              <a:gd name="connsiteY1975" fmla="*/ 244397 h 622144"/>
              <a:gd name="connsiteX1976" fmla="*/ 1034362 w 3245936"/>
              <a:gd name="connsiteY1976" fmla="*/ 247635 h 622144"/>
              <a:gd name="connsiteX1977" fmla="*/ 1034372 w 3245936"/>
              <a:gd name="connsiteY1977" fmla="*/ 247302 h 622144"/>
              <a:gd name="connsiteX1978" fmla="*/ 1034467 w 3245936"/>
              <a:gd name="connsiteY1978" fmla="*/ 247083 h 622144"/>
              <a:gd name="connsiteX1979" fmla="*/ 912204 w 3245936"/>
              <a:gd name="connsiteY1979" fmla="*/ 197401 h 622144"/>
              <a:gd name="connsiteX1980" fmla="*/ 849844 w 3245936"/>
              <a:gd name="connsiteY1980" fmla="*/ 205135 h 622144"/>
              <a:gd name="connsiteX1981" fmla="*/ 870209 w 3245936"/>
              <a:gd name="connsiteY1981" fmla="*/ 217079 h 622144"/>
              <a:gd name="connsiteX1982" fmla="*/ 912299 w 3245936"/>
              <a:gd name="connsiteY1982" fmla="*/ 197648 h 622144"/>
              <a:gd name="connsiteX1983" fmla="*/ 912204 w 3245936"/>
              <a:gd name="connsiteY1983" fmla="*/ 197401 h 622144"/>
              <a:gd name="connsiteX1984" fmla="*/ 468758 w 3245936"/>
              <a:gd name="connsiteY1984" fmla="*/ 195981 h 622144"/>
              <a:gd name="connsiteX1985" fmla="*/ 448556 w 3245936"/>
              <a:gd name="connsiteY1985" fmla="*/ 230471 h 622144"/>
              <a:gd name="connsiteX1986" fmla="*/ 470597 w 3245936"/>
              <a:gd name="connsiteY1986" fmla="*/ 203278 h 622144"/>
              <a:gd name="connsiteX1987" fmla="*/ 470111 w 3245936"/>
              <a:gd name="connsiteY1987" fmla="*/ 196343 h 622144"/>
              <a:gd name="connsiteX1988" fmla="*/ 469530 w 3245936"/>
              <a:gd name="connsiteY1988" fmla="*/ 196334 h 622144"/>
              <a:gd name="connsiteX1989" fmla="*/ 468758 w 3245936"/>
              <a:gd name="connsiteY1989" fmla="*/ 195981 h 622144"/>
              <a:gd name="connsiteX1990" fmla="*/ 478950 w 3245936"/>
              <a:gd name="connsiteY1990" fmla="*/ 194267 h 622144"/>
              <a:gd name="connsiteX1991" fmla="*/ 471549 w 3245936"/>
              <a:gd name="connsiteY1991" fmla="*/ 203392 h 622144"/>
              <a:gd name="connsiteX1992" fmla="*/ 473292 w 3245936"/>
              <a:gd name="connsiteY1992" fmla="*/ 228081 h 622144"/>
              <a:gd name="connsiteX1993" fmla="*/ 577353 w 3245936"/>
              <a:gd name="connsiteY1993" fmla="*/ 207021 h 622144"/>
              <a:gd name="connsiteX1994" fmla="*/ 577362 w 3245936"/>
              <a:gd name="connsiteY1994" fmla="*/ 206602 h 622144"/>
              <a:gd name="connsiteX1995" fmla="*/ 171112 w 3245936"/>
              <a:gd name="connsiteY1995" fmla="*/ 194153 h 622144"/>
              <a:gd name="connsiteX1996" fmla="*/ 68413 w 3245936"/>
              <a:gd name="connsiteY1996" fmla="*/ 301290 h 622144"/>
              <a:gd name="connsiteX1997" fmla="*/ 69061 w 3245936"/>
              <a:gd name="connsiteY1997" fmla="*/ 302509 h 622144"/>
              <a:gd name="connsiteX1998" fmla="*/ 187190 w 3245936"/>
              <a:gd name="connsiteY1998" fmla="*/ 280201 h 622144"/>
              <a:gd name="connsiteX1999" fmla="*/ 187218 w 3245936"/>
              <a:gd name="connsiteY1999" fmla="*/ 279097 h 622144"/>
              <a:gd name="connsiteX2000" fmla="*/ 189733 w 3245936"/>
              <a:gd name="connsiteY2000" fmla="*/ 276515 h 622144"/>
              <a:gd name="connsiteX2001" fmla="*/ 173645 w 3245936"/>
              <a:gd name="connsiteY2001" fmla="*/ 194829 h 622144"/>
              <a:gd name="connsiteX2002" fmla="*/ 172455 w 3245936"/>
              <a:gd name="connsiteY2002" fmla="*/ 194800 h 622144"/>
              <a:gd name="connsiteX2003" fmla="*/ 171112 w 3245936"/>
              <a:gd name="connsiteY2003" fmla="*/ 194153 h 622144"/>
              <a:gd name="connsiteX2004" fmla="*/ 473816 w 3245936"/>
              <a:gd name="connsiteY2004" fmla="*/ 193629 h 622144"/>
              <a:gd name="connsiteX2005" fmla="*/ 473816 w 3245936"/>
              <a:gd name="connsiteY2005" fmla="*/ 193648 h 622144"/>
              <a:gd name="connsiteX2006" fmla="*/ 471044 w 3245936"/>
              <a:gd name="connsiteY2006" fmla="*/ 196334 h 622144"/>
              <a:gd name="connsiteX2007" fmla="*/ 471454 w 3245936"/>
              <a:gd name="connsiteY2007" fmla="*/ 202230 h 622144"/>
              <a:gd name="connsiteX2008" fmla="*/ 478007 w 3245936"/>
              <a:gd name="connsiteY2008" fmla="*/ 194153 h 622144"/>
              <a:gd name="connsiteX2009" fmla="*/ 725667 w 3245936"/>
              <a:gd name="connsiteY2009" fmla="*/ 193543 h 622144"/>
              <a:gd name="connsiteX2010" fmla="*/ 712865 w 3245936"/>
              <a:gd name="connsiteY2010" fmla="*/ 210688 h 622144"/>
              <a:gd name="connsiteX2011" fmla="*/ 714056 w 3245936"/>
              <a:gd name="connsiteY2011" fmla="*/ 213098 h 622144"/>
              <a:gd name="connsiteX2012" fmla="*/ 756042 w 3245936"/>
              <a:gd name="connsiteY2012" fmla="*/ 215260 h 622144"/>
              <a:gd name="connsiteX2013" fmla="*/ 756042 w 3245936"/>
              <a:gd name="connsiteY2013" fmla="*/ 215088 h 622144"/>
              <a:gd name="connsiteX2014" fmla="*/ 756404 w 3245936"/>
              <a:gd name="connsiteY2014" fmla="*/ 214298 h 622144"/>
              <a:gd name="connsiteX2015" fmla="*/ 169892 w 3245936"/>
              <a:gd name="connsiteY2015" fmla="*/ 192305 h 622144"/>
              <a:gd name="connsiteX2016" fmla="*/ 7034 w 3245936"/>
              <a:gd name="connsiteY2016" fmla="*/ 219051 h 622144"/>
              <a:gd name="connsiteX2017" fmla="*/ 7015 w 3245936"/>
              <a:gd name="connsiteY2017" fmla="*/ 219975 h 622144"/>
              <a:gd name="connsiteX2018" fmla="*/ 5862 w 3245936"/>
              <a:gd name="connsiteY2018" fmla="*/ 221794 h 622144"/>
              <a:gd name="connsiteX2019" fmla="*/ 63851 w 3245936"/>
              <a:gd name="connsiteY2019" fmla="*/ 300461 h 622144"/>
              <a:gd name="connsiteX2020" fmla="*/ 66498 w 3245936"/>
              <a:gd name="connsiteY2020" fmla="*/ 300033 h 622144"/>
              <a:gd name="connsiteX2021" fmla="*/ 67842 w 3245936"/>
              <a:gd name="connsiteY2021" fmla="*/ 300671 h 622144"/>
              <a:gd name="connsiteX2022" fmla="*/ 170550 w 3245936"/>
              <a:gd name="connsiteY2022" fmla="*/ 193533 h 622144"/>
              <a:gd name="connsiteX2023" fmla="*/ 169892 w 3245936"/>
              <a:gd name="connsiteY2023" fmla="*/ 192305 h 622144"/>
              <a:gd name="connsiteX2024" fmla="*/ 482893 w 3245936"/>
              <a:gd name="connsiteY2024" fmla="*/ 188123 h 622144"/>
              <a:gd name="connsiteX2025" fmla="*/ 473730 w 3245936"/>
              <a:gd name="connsiteY2025" fmla="*/ 191924 h 622144"/>
              <a:gd name="connsiteX2026" fmla="*/ 473835 w 3245936"/>
              <a:gd name="connsiteY2026" fmla="*/ 192952 h 622144"/>
              <a:gd name="connsiteX2027" fmla="*/ 478502 w 3245936"/>
              <a:gd name="connsiteY2027" fmla="*/ 193533 h 622144"/>
              <a:gd name="connsiteX2028" fmla="*/ 2134319 w 3245936"/>
              <a:gd name="connsiteY2028" fmla="*/ 186095 h 622144"/>
              <a:gd name="connsiteX2029" fmla="*/ 2223520 w 3245936"/>
              <a:gd name="connsiteY2029" fmla="*/ 233129 h 622144"/>
              <a:gd name="connsiteX2030" fmla="*/ 2226778 w 3245936"/>
              <a:gd name="connsiteY2030" fmla="*/ 229186 h 622144"/>
              <a:gd name="connsiteX2031" fmla="*/ 2120536 w 3245936"/>
              <a:gd name="connsiteY2031" fmla="*/ 181742 h 622144"/>
              <a:gd name="connsiteX2032" fmla="*/ 2118298 w 3245936"/>
              <a:gd name="connsiteY2032" fmla="*/ 182027 h 622144"/>
              <a:gd name="connsiteX2033" fmla="*/ 2118212 w 3245936"/>
              <a:gd name="connsiteY2033" fmla="*/ 181989 h 622144"/>
              <a:gd name="connsiteX2034" fmla="*/ 2089494 w 3245936"/>
              <a:gd name="connsiteY2034" fmla="*/ 261047 h 622144"/>
              <a:gd name="connsiteX2035" fmla="*/ 2142844 w 3245936"/>
              <a:gd name="connsiteY2035" fmla="*/ 274858 h 622144"/>
              <a:gd name="connsiteX2036" fmla="*/ 2171143 w 3245936"/>
              <a:gd name="connsiteY2036" fmla="*/ 268867 h 622144"/>
              <a:gd name="connsiteX2037" fmla="*/ 2122032 w 3245936"/>
              <a:gd name="connsiteY2037" fmla="*/ 180570 h 622144"/>
              <a:gd name="connsiteX2038" fmla="*/ 2121165 w 3245936"/>
              <a:gd name="connsiteY2038" fmla="*/ 181408 h 622144"/>
              <a:gd name="connsiteX2039" fmla="*/ 2171876 w 3245936"/>
              <a:gd name="connsiteY2039" fmla="*/ 268714 h 622144"/>
              <a:gd name="connsiteX2040" fmla="*/ 2198879 w 3245936"/>
              <a:gd name="connsiteY2040" fmla="*/ 262990 h 622144"/>
              <a:gd name="connsiteX2041" fmla="*/ 2222997 w 3245936"/>
              <a:gd name="connsiteY2041" fmla="*/ 233796 h 622144"/>
              <a:gd name="connsiteX2042" fmla="*/ 2116155 w 3245936"/>
              <a:gd name="connsiteY2042" fmla="*/ 180541 h 622144"/>
              <a:gd name="connsiteX2043" fmla="*/ 2056728 w 3245936"/>
              <a:gd name="connsiteY2043" fmla="*/ 212698 h 622144"/>
              <a:gd name="connsiteX2044" fmla="*/ 2069606 w 3245936"/>
              <a:gd name="connsiteY2044" fmla="*/ 255913 h 622144"/>
              <a:gd name="connsiteX2045" fmla="*/ 2088818 w 3245936"/>
              <a:gd name="connsiteY2045" fmla="*/ 260875 h 622144"/>
              <a:gd name="connsiteX2046" fmla="*/ 2117564 w 3245936"/>
              <a:gd name="connsiteY2046" fmla="*/ 181694 h 622144"/>
              <a:gd name="connsiteX2047" fmla="*/ 2116155 w 3245936"/>
              <a:gd name="connsiteY2047" fmla="*/ 180541 h 622144"/>
              <a:gd name="connsiteX2048" fmla="*/ 2274012 w 3245936"/>
              <a:gd name="connsiteY2048" fmla="*/ 178141 h 622144"/>
              <a:gd name="connsiteX2049" fmla="*/ 2258973 w 3245936"/>
              <a:gd name="connsiteY2049" fmla="*/ 243254 h 622144"/>
              <a:gd name="connsiteX2050" fmla="*/ 2260973 w 3245936"/>
              <a:gd name="connsiteY2050" fmla="*/ 244187 h 622144"/>
              <a:gd name="connsiteX2051" fmla="*/ 2264230 w 3245936"/>
              <a:gd name="connsiteY2051" fmla="*/ 242559 h 622144"/>
              <a:gd name="connsiteX2052" fmla="*/ 394959 w 3245936"/>
              <a:gd name="connsiteY2052" fmla="*/ 177741 h 622144"/>
              <a:gd name="connsiteX2053" fmla="*/ 392006 w 3245936"/>
              <a:gd name="connsiteY2053" fmla="*/ 178427 h 622144"/>
              <a:gd name="connsiteX2054" fmla="*/ 391796 w 3245936"/>
              <a:gd name="connsiteY2054" fmla="*/ 178332 h 622144"/>
              <a:gd name="connsiteX2055" fmla="*/ 381690 w 3245936"/>
              <a:gd name="connsiteY2055" fmla="*/ 200858 h 622144"/>
              <a:gd name="connsiteX2056" fmla="*/ 443298 w 3245936"/>
              <a:gd name="connsiteY2056" fmla="*/ 231976 h 622144"/>
              <a:gd name="connsiteX2057" fmla="*/ 443698 w 3245936"/>
              <a:gd name="connsiteY2057" fmla="*/ 231538 h 622144"/>
              <a:gd name="connsiteX2058" fmla="*/ 675641 w 3245936"/>
              <a:gd name="connsiteY2058" fmla="*/ 177312 h 622144"/>
              <a:gd name="connsiteX2059" fmla="*/ 584363 w 3245936"/>
              <a:gd name="connsiteY2059" fmla="*/ 206087 h 622144"/>
              <a:gd name="connsiteX2060" fmla="*/ 584363 w 3245936"/>
              <a:gd name="connsiteY2060" fmla="*/ 206440 h 622144"/>
              <a:gd name="connsiteX2061" fmla="*/ 707055 w 3245936"/>
              <a:gd name="connsiteY2061" fmla="*/ 212745 h 622144"/>
              <a:gd name="connsiteX2062" fmla="*/ 707055 w 3245936"/>
              <a:gd name="connsiteY2062" fmla="*/ 212536 h 622144"/>
              <a:gd name="connsiteX2063" fmla="*/ 707864 w 3245936"/>
              <a:gd name="connsiteY2063" fmla="*/ 211040 h 622144"/>
              <a:gd name="connsiteX2064" fmla="*/ 396178 w 3245936"/>
              <a:gd name="connsiteY2064" fmla="*/ 176007 h 622144"/>
              <a:gd name="connsiteX2065" fmla="*/ 395387 w 3245936"/>
              <a:gd name="connsiteY2065" fmla="*/ 177350 h 622144"/>
              <a:gd name="connsiteX2066" fmla="*/ 444117 w 3245936"/>
              <a:gd name="connsiteY2066" fmla="*/ 231148 h 622144"/>
              <a:gd name="connsiteX2067" fmla="*/ 447070 w 3245936"/>
              <a:gd name="connsiteY2067" fmla="*/ 230452 h 622144"/>
              <a:gd name="connsiteX2068" fmla="*/ 447841 w 3245936"/>
              <a:gd name="connsiteY2068" fmla="*/ 230805 h 622144"/>
              <a:gd name="connsiteX2069" fmla="*/ 468349 w 3245936"/>
              <a:gd name="connsiteY2069" fmla="*/ 195781 h 622144"/>
              <a:gd name="connsiteX2070" fmla="*/ 467272 w 3245936"/>
              <a:gd name="connsiteY2070" fmla="*/ 194667 h 622144"/>
              <a:gd name="connsiteX2071" fmla="*/ 466977 w 3245936"/>
              <a:gd name="connsiteY2071" fmla="*/ 194324 h 622144"/>
              <a:gd name="connsiteX2072" fmla="*/ 463996 w 3245936"/>
              <a:gd name="connsiteY2072" fmla="*/ 195048 h 622144"/>
              <a:gd name="connsiteX2073" fmla="*/ 461310 w 3245936"/>
              <a:gd name="connsiteY2073" fmla="*/ 191047 h 622144"/>
              <a:gd name="connsiteX2074" fmla="*/ 2273479 w 3245936"/>
              <a:gd name="connsiteY2074" fmla="*/ 173874 h 622144"/>
              <a:gd name="connsiteX2075" fmla="*/ 2228093 w 3245936"/>
              <a:gd name="connsiteY2075" fmla="*/ 228871 h 622144"/>
              <a:gd name="connsiteX2076" fmla="*/ 2258458 w 3245936"/>
              <a:gd name="connsiteY2076" fmla="*/ 243016 h 622144"/>
              <a:gd name="connsiteX2077" fmla="*/ 2274336 w 3245936"/>
              <a:gd name="connsiteY2077" fmla="*/ 174265 h 622144"/>
              <a:gd name="connsiteX2078" fmla="*/ 2273479 w 3245936"/>
              <a:gd name="connsiteY2078" fmla="*/ 173874 h 622144"/>
              <a:gd name="connsiteX2079" fmla="*/ 2277927 w 3245936"/>
              <a:gd name="connsiteY2079" fmla="*/ 173341 h 622144"/>
              <a:gd name="connsiteX2080" fmla="*/ 2275146 w 3245936"/>
              <a:gd name="connsiteY2080" fmla="*/ 174388 h 622144"/>
              <a:gd name="connsiteX2081" fmla="*/ 2264783 w 3245936"/>
              <a:gd name="connsiteY2081" fmla="*/ 242568 h 622144"/>
              <a:gd name="connsiteX2082" fmla="*/ 2267497 w 3245936"/>
              <a:gd name="connsiteY2082" fmla="*/ 245692 h 622144"/>
              <a:gd name="connsiteX2083" fmla="*/ 2365605 w 3245936"/>
              <a:gd name="connsiteY2083" fmla="*/ 244730 h 622144"/>
              <a:gd name="connsiteX2084" fmla="*/ 2365614 w 3245936"/>
              <a:gd name="connsiteY2084" fmla="*/ 244226 h 622144"/>
              <a:gd name="connsiteX2085" fmla="*/ 2366119 w 3245936"/>
              <a:gd name="connsiteY2085" fmla="*/ 243121 h 622144"/>
              <a:gd name="connsiteX2086" fmla="*/ 693367 w 3245936"/>
              <a:gd name="connsiteY2086" fmla="*/ 171712 h 622144"/>
              <a:gd name="connsiteX2087" fmla="*/ 676384 w 3245936"/>
              <a:gd name="connsiteY2087" fmla="*/ 177074 h 622144"/>
              <a:gd name="connsiteX2088" fmla="*/ 708379 w 3245936"/>
              <a:gd name="connsiteY2088" fmla="*/ 210564 h 622144"/>
              <a:gd name="connsiteX2089" fmla="*/ 711351 w 3245936"/>
              <a:gd name="connsiteY2089" fmla="*/ 209850 h 622144"/>
              <a:gd name="connsiteX2090" fmla="*/ 712436 w 3245936"/>
              <a:gd name="connsiteY2090" fmla="*/ 210345 h 622144"/>
              <a:gd name="connsiteX2091" fmla="*/ 725219 w 3245936"/>
              <a:gd name="connsiteY2091" fmla="*/ 193229 h 622144"/>
              <a:gd name="connsiteX2092" fmla="*/ 2271879 w 3245936"/>
              <a:gd name="connsiteY2092" fmla="*/ 171474 h 622144"/>
              <a:gd name="connsiteX2093" fmla="*/ 2122594 w 3245936"/>
              <a:gd name="connsiteY2093" fmla="*/ 178779 h 622144"/>
              <a:gd name="connsiteX2094" fmla="*/ 2122565 w 3245936"/>
              <a:gd name="connsiteY2094" fmla="*/ 179341 h 622144"/>
              <a:gd name="connsiteX2095" fmla="*/ 2122432 w 3245936"/>
              <a:gd name="connsiteY2095" fmla="*/ 179627 h 622144"/>
              <a:gd name="connsiteX2096" fmla="*/ 2227330 w 3245936"/>
              <a:gd name="connsiteY2096" fmla="*/ 228509 h 622144"/>
              <a:gd name="connsiteX2097" fmla="*/ 2272879 w 3245936"/>
              <a:gd name="connsiteY2097" fmla="*/ 173331 h 622144"/>
              <a:gd name="connsiteX2098" fmla="*/ 2271879 w 3245936"/>
              <a:gd name="connsiteY2098" fmla="*/ 171474 h 622144"/>
              <a:gd name="connsiteX2099" fmla="*/ 2554933 w 3245936"/>
              <a:gd name="connsiteY2099" fmla="*/ 165863 h 622144"/>
              <a:gd name="connsiteX2100" fmla="*/ 2464436 w 3245936"/>
              <a:gd name="connsiteY2100" fmla="*/ 258351 h 622144"/>
              <a:gd name="connsiteX2101" fmla="*/ 2465208 w 3245936"/>
              <a:gd name="connsiteY2101" fmla="*/ 261085 h 622144"/>
              <a:gd name="connsiteX2102" fmla="*/ 2614988 w 3245936"/>
              <a:gd name="connsiteY2102" fmla="*/ 301252 h 622144"/>
              <a:gd name="connsiteX2103" fmla="*/ 2616446 w 3245936"/>
              <a:gd name="connsiteY2103" fmla="*/ 299499 h 622144"/>
              <a:gd name="connsiteX2104" fmla="*/ 2558172 w 3245936"/>
              <a:gd name="connsiteY2104" fmla="*/ 166425 h 622144"/>
              <a:gd name="connsiteX2105" fmla="*/ 2556334 w 3245936"/>
              <a:gd name="connsiteY2105" fmla="*/ 166549 h 622144"/>
              <a:gd name="connsiteX2106" fmla="*/ 2554933 w 3245936"/>
              <a:gd name="connsiteY2106" fmla="*/ 165863 h 622144"/>
              <a:gd name="connsiteX2107" fmla="*/ 298680 w 3245936"/>
              <a:gd name="connsiteY2107" fmla="*/ 163349 h 622144"/>
              <a:gd name="connsiteX2108" fmla="*/ 193381 w 3245936"/>
              <a:gd name="connsiteY2108" fmla="*/ 277620 h 622144"/>
              <a:gd name="connsiteX2109" fmla="*/ 194200 w 3245936"/>
              <a:gd name="connsiteY2109" fmla="*/ 280687 h 622144"/>
              <a:gd name="connsiteX2110" fmla="*/ 194095 w 3245936"/>
              <a:gd name="connsiteY2110" fmla="*/ 280925 h 622144"/>
              <a:gd name="connsiteX2111" fmla="*/ 317558 w 3245936"/>
              <a:gd name="connsiteY2111" fmla="*/ 334380 h 622144"/>
              <a:gd name="connsiteX2112" fmla="*/ 319768 w 3245936"/>
              <a:gd name="connsiteY2112" fmla="*/ 332694 h 622144"/>
              <a:gd name="connsiteX2113" fmla="*/ 300718 w 3245936"/>
              <a:gd name="connsiteY2113" fmla="*/ 163949 h 622144"/>
              <a:gd name="connsiteX2114" fmla="*/ 299966 w 3245936"/>
              <a:gd name="connsiteY2114" fmla="*/ 163930 h 622144"/>
              <a:gd name="connsiteX2115" fmla="*/ 298680 w 3245936"/>
              <a:gd name="connsiteY2115" fmla="*/ 163349 h 622144"/>
              <a:gd name="connsiteX2116" fmla="*/ 303728 w 3245936"/>
              <a:gd name="connsiteY2116" fmla="*/ 162434 h 622144"/>
              <a:gd name="connsiteX2117" fmla="*/ 301623 w 3245936"/>
              <a:gd name="connsiteY2117" fmla="*/ 163892 h 622144"/>
              <a:gd name="connsiteX2118" fmla="*/ 320664 w 3245936"/>
              <a:gd name="connsiteY2118" fmla="*/ 332646 h 622144"/>
              <a:gd name="connsiteX2119" fmla="*/ 321407 w 3245936"/>
              <a:gd name="connsiteY2119" fmla="*/ 332665 h 622144"/>
              <a:gd name="connsiteX2120" fmla="*/ 321616 w 3245936"/>
              <a:gd name="connsiteY2120" fmla="*/ 332770 h 622144"/>
              <a:gd name="connsiteX2121" fmla="*/ 380547 w 3245936"/>
              <a:gd name="connsiteY2121" fmla="*/ 201239 h 622144"/>
              <a:gd name="connsiteX2122" fmla="*/ 297470 w 3245936"/>
              <a:gd name="connsiteY2122" fmla="*/ 161644 h 622144"/>
              <a:gd name="connsiteX2123" fmla="*/ 176779 w 3245936"/>
              <a:gd name="connsiteY2123" fmla="*/ 190847 h 622144"/>
              <a:gd name="connsiteX2124" fmla="*/ 176750 w 3245936"/>
              <a:gd name="connsiteY2124" fmla="*/ 192114 h 622144"/>
              <a:gd name="connsiteX2125" fmla="*/ 174236 w 3245936"/>
              <a:gd name="connsiteY2125" fmla="*/ 194695 h 622144"/>
              <a:gd name="connsiteX2126" fmla="*/ 190323 w 3245936"/>
              <a:gd name="connsiteY2126" fmla="*/ 276382 h 622144"/>
              <a:gd name="connsiteX2127" fmla="*/ 191514 w 3245936"/>
              <a:gd name="connsiteY2127" fmla="*/ 276420 h 622144"/>
              <a:gd name="connsiteX2128" fmla="*/ 192800 w 3245936"/>
              <a:gd name="connsiteY2128" fmla="*/ 277011 h 622144"/>
              <a:gd name="connsiteX2129" fmla="*/ 298099 w 3245936"/>
              <a:gd name="connsiteY2129" fmla="*/ 162730 h 622144"/>
              <a:gd name="connsiteX2130" fmla="*/ 297470 w 3245936"/>
              <a:gd name="connsiteY2130" fmla="*/ 161644 h 622144"/>
              <a:gd name="connsiteX2131" fmla="*/ 304233 w 3245936"/>
              <a:gd name="connsiteY2131" fmla="*/ 161310 h 622144"/>
              <a:gd name="connsiteX2132" fmla="*/ 304081 w 3245936"/>
              <a:gd name="connsiteY2132" fmla="*/ 161653 h 622144"/>
              <a:gd name="connsiteX2133" fmla="*/ 380900 w 3245936"/>
              <a:gd name="connsiteY2133" fmla="*/ 200449 h 622144"/>
              <a:gd name="connsiteX2134" fmla="*/ 390987 w 3245936"/>
              <a:gd name="connsiteY2134" fmla="*/ 177951 h 622144"/>
              <a:gd name="connsiteX2135" fmla="*/ 389329 w 3245936"/>
              <a:gd name="connsiteY2135" fmla="*/ 174703 h 622144"/>
              <a:gd name="connsiteX2136" fmla="*/ 557493 w 3245936"/>
              <a:gd name="connsiteY2136" fmla="*/ 157158 h 622144"/>
              <a:gd name="connsiteX2137" fmla="*/ 484465 w 3245936"/>
              <a:gd name="connsiteY2137" fmla="*/ 187466 h 622144"/>
              <a:gd name="connsiteX2138" fmla="*/ 479445 w 3245936"/>
              <a:gd name="connsiteY2138" fmla="*/ 193648 h 622144"/>
              <a:gd name="connsiteX2139" fmla="*/ 577372 w 3245936"/>
              <a:gd name="connsiteY2139" fmla="*/ 205925 h 622144"/>
              <a:gd name="connsiteX2140" fmla="*/ 577372 w 3245936"/>
              <a:gd name="connsiteY2140" fmla="*/ 205897 h 622144"/>
              <a:gd name="connsiteX2141" fmla="*/ 579077 w 3245936"/>
              <a:gd name="connsiteY2141" fmla="*/ 203620 h 622144"/>
              <a:gd name="connsiteX2142" fmla="*/ 757375 w 3245936"/>
              <a:gd name="connsiteY2142" fmla="*/ 154671 h 622144"/>
              <a:gd name="connsiteX2143" fmla="*/ 759642 w 3245936"/>
              <a:gd name="connsiteY2143" fmla="*/ 212402 h 622144"/>
              <a:gd name="connsiteX2144" fmla="*/ 760328 w 3245936"/>
              <a:gd name="connsiteY2144" fmla="*/ 212431 h 622144"/>
              <a:gd name="connsiteX2145" fmla="*/ 762957 w 3245936"/>
              <a:gd name="connsiteY2145" fmla="*/ 215060 h 622144"/>
              <a:gd name="connsiteX2146" fmla="*/ 773292 w 3245936"/>
              <a:gd name="connsiteY2146" fmla="*/ 213774 h 622144"/>
              <a:gd name="connsiteX2147" fmla="*/ 757575 w 3245936"/>
              <a:gd name="connsiteY2147" fmla="*/ 154681 h 622144"/>
              <a:gd name="connsiteX2148" fmla="*/ 757375 w 3245936"/>
              <a:gd name="connsiteY2148" fmla="*/ 154671 h 622144"/>
              <a:gd name="connsiteX2149" fmla="*/ 2037135 w 3245936"/>
              <a:gd name="connsiteY2149" fmla="*/ 154519 h 622144"/>
              <a:gd name="connsiteX2150" fmla="*/ 2034773 w 3245936"/>
              <a:gd name="connsiteY2150" fmla="*/ 160768 h 622144"/>
              <a:gd name="connsiteX2151" fmla="*/ 2007265 w 3245936"/>
              <a:gd name="connsiteY2151" fmla="*/ 236682 h 622144"/>
              <a:gd name="connsiteX2152" fmla="*/ 2008713 w 3245936"/>
              <a:gd name="connsiteY2152" fmla="*/ 237853 h 622144"/>
              <a:gd name="connsiteX2153" fmla="*/ 2055833 w 3245936"/>
              <a:gd name="connsiteY2153" fmla="*/ 212355 h 622144"/>
              <a:gd name="connsiteX2154" fmla="*/ 2038593 w 3245936"/>
              <a:gd name="connsiteY2154" fmla="*/ 154567 h 622144"/>
              <a:gd name="connsiteX2155" fmla="*/ 2037154 w 3245936"/>
              <a:gd name="connsiteY2155" fmla="*/ 154538 h 622144"/>
              <a:gd name="connsiteX2156" fmla="*/ 2037135 w 3245936"/>
              <a:gd name="connsiteY2156" fmla="*/ 154519 h 622144"/>
              <a:gd name="connsiteX2157" fmla="*/ 755089 w 3245936"/>
              <a:gd name="connsiteY2157" fmla="*/ 154157 h 622144"/>
              <a:gd name="connsiteX2158" fmla="*/ 726171 w 3245936"/>
              <a:gd name="connsiteY2158" fmla="*/ 192876 h 622144"/>
              <a:gd name="connsiteX2159" fmla="*/ 756851 w 3245936"/>
              <a:gd name="connsiteY2159" fmla="*/ 213593 h 622144"/>
              <a:gd name="connsiteX2160" fmla="*/ 759128 w 3245936"/>
              <a:gd name="connsiteY2160" fmla="*/ 212393 h 622144"/>
              <a:gd name="connsiteX2161" fmla="*/ 756861 w 3245936"/>
              <a:gd name="connsiteY2161" fmla="*/ 154662 h 622144"/>
              <a:gd name="connsiteX2162" fmla="*/ 756175 w 3245936"/>
              <a:gd name="connsiteY2162" fmla="*/ 154643 h 622144"/>
              <a:gd name="connsiteX2163" fmla="*/ 755089 w 3245936"/>
              <a:gd name="connsiteY2163" fmla="*/ 154157 h 622144"/>
              <a:gd name="connsiteX2164" fmla="*/ 2032049 w 3245936"/>
              <a:gd name="connsiteY2164" fmla="*/ 153690 h 622144"/>
              <a:gd name="connsiteX2165" fmla="*/ 1891460 w 3245936"/>
              <a:gd name="connsiteY2165" fmla="*/ 205983 h 622144"/>
              <a:gd name="connsiteX2166" fmla="*/ 1891508 w 3245936"/>
              <a:gd name="connsiteY2166" fmla="*/ 207421 h 622144"/>
              <a:gd name="connsiteX2167" fmla="*/ 1918197 w 3245936"/>
              <a:gd name="connsiteY2167" fmla="*/ 214908 h 622144"/>
              <a:gd name="connsiteX2168" fmla="*/ 759785 w 3245936"/>
              <a:gd name="connsiteY2168" fmla="*/ 153347 h 622144"/>
              <a:gd name="connsiteX2169" fmla="*/ 758204 w 3245936"/>
              <a:gd name="connsiteY2169" fmla="*/ 154452 h 622144"/>
              <a:gd name="connsiteX2170" fmla="*/ 773958 w 3245936"/>
              <a:gd name="connsiteY2170" fmla="*/ 213688 h 622144"/>
              <a:gd name="connsiteX2171" fmla="*/ 847149 w 3245936"/>
              <a:gd name="connsiteY2171" fmla="*/ 204621 h 622144"/>
              <a:gd name="connsiteX2172" fmla="*/ 2035097 w 3245936"/>
              <a:gd name="connsiteY2172" fmla="*/ 153119 h 622144"/>
              <a:gd name="connsiteX2173" fmla="*/ 1919501 w 3245936"/>
              <a:gd name="connsiteY2173" fmla="*/ 215260 h 622144"/>
              <a:gd name="connsiteX2174" fmla="*/ 2002512 w 3245936"/>
              <a:gd name="connsiteY2174" fmla="*/ 238549 h 622144"/>
              <a:gd name="connsiteX2175" fmla="*/ 2005226 w 3245936"/>
              <a:gd name="connsiteY2175" fmla="*/ 236320 h 622144"/>
              <a:gd name="connsiteX2176" fmla="*/ 2036307 w 3245936"/>
              <a:gd name="connsiteY2176" fmla="*/ 154138 h 622144"/>
              <a:gd name="connsiteX2177" fmla="*/ 2035097 w 3245936"/>
              <a:gd name="connsiteY2177" fmla="*/ 153119 h 622144"/>
              <a:gd name="connsiteX2178" fmla="*/ 753794 w 3245936"/>
              <a:gd name="connsiteY2178" fmla="*/ 152652 h 622144"/>
              <a:gd name="connsiteX2179" fmla="*/ 694387 w 3245936"/>
              <a:gd name="connsiteY2179" fmla="*/ 171388 h 622144"/>
              <a:gd name="connsiteX2180" fmla="*/ 725724 w 3245936"/>
              <a:gd name="connsiteY2180" fmla="*/ 192562 h 622144"/>
              <a:gd name="connsiteX2181" fmla="*/ 754661 w 3245936"/>
              <a:gd name="connsiteY2181" fmla="*/ 153814 h 622144"/>
              <a:gd name="connsiteX2182" fmla="*/ 753794 w 3245936"/>
              <a:gd name="connsiteY2182" fmla="*/ 152652 h 622144"/>
              <a:gd name="connsiteX2183" fmla="*/ 760252 w 3245936"/>
              <a:gd name="connsiteY2183" fmla="*/ 152547 h 622144"/>
              <a:gd name="connsiteX2184" fmla="*/ 848653 w 3245936"/>
              <a:gd name="connsiteY2184" fmla="*/ 204440 h 622144"/>
              <a:gd name="connsiteX2185" fmla="*/ 912128 w 3245936"/>
              <a:gd name="connsiteY2185" fmla="*/ 196562 h 622144"/>
              <a:gd name="connsiteX2186" fmla="*/ 912138 w 3245936"/>
              <a:gd name="connsiteY2186" fmla="*/ 196010 h 622144"/>
              <a:gd name="connsiteX2187" fmla="*/ 2041155 w 3245936"/>
              <a:gd name="connsiteY2187" fmla="*/ 152452 h 622144"/>
              <a:gd name="connsiteX2188" fmla="*/ 2039326 w 3245936"/>
              <a:gd name="connsiteY2188" fmla="*/ 154281 h 622144"/>
              <a:gd name="connsiteX2189" fmla="*/ 2056528 w 3245936"/>
              <a:gd name="connsiteY2189" fmla="*/ 211984 h 622144"/>
              <a:gd name="connsiteX2190" fmla="*/ 2115840 w 3245936"/>
              <a:gd name="connsiteY2190" fmla="*/ 179875 h 622144"/>
              <a:gd name="connsiteX2191" fmla="*/ 2115593 w 3245936"/>
              <a:gd name="connsiteY2191" fmla="*/ 177732 h 622144"/>
              <a:gd name="connsiteX2192" fmla="*/ 2115621 w 3245936"/>
              <a:gd name="connsiteY2192" fmla="*/ 177674 h 622144"/>
              <a:gd name="connsiteX2193" fmla="*/ 467406 w 3245936"/>
              <a:gd name="connsiteY2193" fmla="*/ 146737 h 622144"/>
              <a:gd name="connsiteX2194" fmla="*/ 396235 w 3245936"/>
              <a:gd name="connsiteY2194" fmla="*/ 174074 h 622144"/>
              <a:gd name="connsiteX2195" fmla="*/ 396302 w 3245936"/>
              <a:gd name="connsiteY2195" fmla="*/ 175465 h 622144"/>
              <a:gd name="connsiteX2196" fmla="*/ 461424 w 3245936"/>
              <a:gd name="connsiteY2196" fmla="*/ 190514 h 622144"/>
              <a:gd name="connsiteX2197" fmla="*/ 465596 w 3245936"/>
              <a:gd name="connsiteY2197" fmla="*/ 188095 h 622144"/>
              <a:gd name="connsiteX2198" fmla="*/ 467834 w 3245936"/>
              <a:gd name="connsiteY2198" fmla="*/ 189714 h 622144"/>
              <a:gd name="connsiteX2199" fmla="*/ 469406 w 3245936"/>
              <a:gd name="connsiteY2199" fmla="*/ 188952 h 622144"/>
              <a:gd name="connsiteX2200" fmla="*/ 2631609 w 3245936"/>
              <a:gd name="connsiteY2200" fmla="*/ 144270 h 622144"/>
              <a:gd name="connsiteX2201" fmla="*/ 2629314 w 3245936"/>
              <a:gd name="connsiteY2201" fmla="*/ 145289 h 622144"/>
              <a:gd name="connsiteX2202" fmla="*/ 2618903 w 3245936"/>
              <a:gd name="connsiteY2202" fmla="*/ 299080 h 622144"/>
              <a:gd name="connsiteX2203" fmla="*/ 2619046 w 3245936"/>
              <a:gd name="connsiteY2203" fmla="*/ 299080 h 622144"/>
              <a:gd name="connsiteX2204" fmla="*/ 2621351 w 3245936"/>
              <a:gd name="connsiteY2204" fmla="*/ 300890 h 622144"/>
              <a:gd name="connsiteX2205" fmla="*/ 2759226 w 3245936"/>
              <a:gd name="connsiteY2205" fmla="*/ 246426 h 622144"/>
              <a:gd name="connsiteX2206" fmla="*/ 2759149 w 3245936"/>
              <a:gd name="connsiteY2206" fmla="*/ 244711 h 622144"/>
              <a:gd name="connsiteX2207" fmla="*/ 2759607 w 3245936"/>
              <a:gd name="connsiteY2207" fmla="*/ 243721 h 622144"/>
              <a:gd name="connsiteX2208" fmla="*/ 2625866 w 3245936"/>
              <a:gd name="connsiteY2208" fmla="*/ 143032 h 622144"/>
              <a:gd name="connsiteX2209" fmla="*/ 2560620 w 3245936"/>
              <a:gd name="connsiteY2209" fmla="*/ 162320 h 622144"/>
              <a:gd name="connsiteX2210" fmla="*/ 2560639 w 3245936"/>
              <a:gd name="connsiteY2210" fmla="*/ 163873 h 622144"/>
              <a:gd name="connsiteX2211" fmla="*/ 2558943 w 3245936"/>
              <a:gd name="connsiteY2211" fmla="*/ 166130 h 622144"/>
              <a:gd name="connsiteX2212" fmla="*/ 2617217 w 3245936"/>
              <a:gd name="connsiteY2212" fmla="*/ 299204 h 622144"/>
              <a:gd name="connsiteX2213" fmla="*/ 2618055 w 3245936"/>
              <a:gd name="connsiteY2213" fmla="*/ 299061 h 622144"/>
              <a:gd name="connsiteX2214" fmla="*/ 2628485 w 3245936"/>
              <a:gd name="connsiteY2214" fmla="*/ 145270 h 622144"/>
              <a:gd name="connsiteX2215" fmla="*/ 2628333 w 3245936"/>
              <a:gd name="connsiteY2215" fmla="*/ 145270 h 622144"/>
              <a:gd name="connsiteX2216" fmla="*/ 2625866 w 3245936"/>
              <a:gd name="connsiteY2216" fmla="*/ 143032 h 622144"/>
              <a:gd name="connsiteX2217" fmla="*/ 630531 w 3245936"/>
              <a:gd name="connsiteY2217" fmla="*/ 130078 h 622144"/>
              <a:gd name="connsiteX2218" fmla="*/ 627559 w 3245936"/>
              <a:gd name="connsiteY2218" fmla="*/ 130783 h 622144"/>
              <a:gd name="connsiteX2219" fmla="*/ 626835 w 3245936"/>
              <a:gd name="connsiteY2219" fmla="*/ 130440 h 622144"/>
              <a:gd name="connsiteX2220" fmla="*/ 582944 w 3245936"/>
              <a:gd name="connsiteY2220" fmla="*/ 203820 h 622144"/>
              <a:gd name="connsiteX2221" fmla="*/ 584039 w 3245936"/>
              <a:gd name="connsiteY2221" fmla="*/ 205221 h 622144"/>
              <a:gd name="connsiteX2222" fmla="*/ 674927 w 3245936"/>
              <a:gd name="connsiteY2222" fmla="*/ 176550 h 622144"/>
              <a:gd name="connsiteX2223" fmla="*/ 631093 w 3245936"/>
              <a:gd name="connsiteY2223" fmla="*/ 129640 h 622144"/>
              <a:gd name="connsiteX2224" fmla="*/ 675679 w 3245936"/>
              <a:gd name="connsiteY2224" fmla="*/ 176312 h 622144"/>
              <a:gd name="connsiteX2225" fmla="*/ 692396 w 3245936"/>
              <a:gd name="connsiteY2225" fmla="*/ 171045 h 622144"/>
              <a:gd name="connsiteX2226" fmla="*/ 625273 w 3245936"/>
              <a:gd name="connsiteY2226" fmla="*/ 129040 h 622144"/>
              <a:gd name="connsiteX2227" fmla="*/ 558074 w 3245936"/>
              <a:gd name="connsiteY2227" fmla="*/ 156919 h 622144"/>
              <a:gd name="connsiteX2228" fmla="*/ 579667 w 3245936"/>
              <a:gd name="connsiteY2228" fmla="*/ 203411 h 622144"/>
              <a:gd name="connsiteX2229" fmla="*/ 581658 w 3245936"/>
              <a:gd name="connsiteY2229" fmla="*/ 203220 h 622144"/>
              <a:gd name="connsiteX2230" fmla="*/ 582392 w 3245936"/>
              <a:gd name="connsiteY2230" fmla="*/ 203573 h 622144"/>
              <a:gd name="connsiteX2231" fmla="*/ 626273 w 3245936"/>
              <a:gd name="connsiteY2231" fmla="*/ 130183 h 622144"/>
              <a:gd name="connsiteX2232" fmla="*/ 625273 w 3245936"/>
              <a:gd name="connsiteY2232" fmla="*/ 129040 h 622144"/>
              <a:gd name="connsiteX2233" fmla="*/ 631769 w 3245936"/>
              <a:gd name="connsiteY2233" fmla="*/ 128297 h 622144"/>
              <a:gd name="connsiteX2234" fmla="*/ 631493 w 3245936"/>
              <a:gd name="connsiteY2234" fmla="*/ 128897 h 622144"/>
              <a:gd name="connsiteX2235" fmla="*/ 693415 w 3245936"/>
              <a:gd name="connsiteY2235" fmla="*/ 170731 h 622144"/>
              <a:gd name="connsiteX2236" fmla="*/ 753470 w 3245936"/>
              <a:gd name="connsiteY2236" fmla="*/ 151785 h 622144"/>
              <a:gd name="connsiteX2237" fmla="*/ 753489 w 3245936"/>
              <a:gd name="connsiteY2237" fmla="*/ 150890 h 622144"/>
              <a:gd name="connsiteX2238" fmla="*/ 533119 w 3245936"/>
              <a:gd name="connsiteY2238" fmla="*/ 126173 h 622144"/>
              <a:gd name="connsiteX2239" fmla="*/ 472978 w 3245936"/>
              <a:gd name="connsiteY2239" fmla="*/ 190495 h 622144"/>
              <a:gd name="connsiteX2240" fmla="*/ 473083 w 3245936"/>
              <a:gd name="connsiteY2240" fmla="*/ 190666 h 622144"/>
              <a:gd name="connsiteX2241" fmla="*/ 473416 w 3245936"/>
              <a:gd name="connsiteY2241" fmla="*/ 191095 h 622144"/>
              <a:gd name="connsiteX2242" fmla="*/ 484075 w 3245936"/>
              <a:gd name="connsiteY2242" fmla="*/ 186675 h 622144"/>
              <a:gd name="connsiteX2243" fmla="*/ 537986 w 3245936"/>
              <a:gd name="connsiteY2243" fmla="*/ 121458 h 622144"/>
              <a:gd name="connsiteX2244" fmla="*/ 485637 w 3245936"/>
              <a:gd name="connsiteY2244" fmla="*/ 186018 h 622144"/>
              <a:gd name="connsiteX2245" fmla="*/ 557131 w 3245936"/>
              <a:gd name="connsiteY2245" fmla="*/ 156357 h 622144"/>
              <a:gd name="connsiteX2246" fmla="*/ 541063 w 3245936"/>
              <a:gd name="connsiteY2246" fmla="*/ 121782 h 622144"/>
              <a:gd name="connsiteX2247" fmla="*/ 539072 w 3245936"/>
              <a:gd name="connsiteY2247" fmla="*/ 121953 h 622144"/>
              <a:gd name="connsiteX2248" fmla="*/ 537986 w 3245936"/>
              <a:gd name="connsiteY2248" fmla="*/ 121458 h 622144"/>
              <a:gd name="connsiteX2249" fmla="*/ 536757 w 3245936"/>
              <a:gd name="connsiteY2249" fmla="*/ 120124 h 622144"/>
              <a:gd name="connsiteX2250" fmla="*/ 468292 w 3245936"/>
              <a:gd name="connsiteY2250" fmla="*/ 146423 h 622144"/>
              <a:gd name="connsiteX2251" fmla="*/ 470301 w 3245936"/>
              <a:gd name="connsiteY2251" fmla="*/ 188971 h 622144"/>
              <a:gd name="connsiteX2252" fmla="*/ 470825 w 3245936"/>
              <a:gd name="connsiteY2252" fmla="*/ 188990 h 622144"/>
              <a:gd name="connsiteX2253" fmla="*/ 472540 w 3245936"/>
              <a:gd name="connsiteY2253" fmla="*/ 190028 h 622144"/>
              <a:gd name="connsiteX2254" fmla="*/ 537253 w 3245936"/>
              <a:gd name="connsiteY2254" fmla="*/ 120801 h 622144"/>
              <a:gd name="connsiteX2255" fmla="*/ 536757 w 3245936"/>
              <a:gd name="connsiteY2255" fmla="*/ 120124 h 622144"/>
              <a:gd name="connsiteX2256" fmla="*/ 543349 w 3245936"/>
              <a:gd name="connsiteY2256" fmla="*/ 119124 h 622144"/>
              <a:gd name="connsiteX2257" fmla="*/ 543349 w 3245936"/>
              <a:gd name="connsiteY2257" fmla="*/ 119286 h 622144"/>
              <a:gd name="connsiteX2258" fmla="*/ 541634 w 3245936"/>
              <a:gd name="connsiteY2258" fmla="*/ 121563 h 622144"/>
              <a:gd name="connsiteX2259" fmla="*/ 557703 w 3245936"/>
              <a:gd name="connsiteY2259" fmla="*/ 156129 h 622144"/>
              <a:gd name="connsiteX2260" fmla="*/ 624959 w 3245936"/>
              <a:gd name="connsiteY2260" fmla="*/ 128221 h 622144"/>
              <a:gd name="connsiteX2261" fmla="*/ 624844 w 3245936"/>
              <a:gd name="connsiteY2261" fmla="*/ 127239 h 622144"/>
              <a:gd name="connsiteX2262" fmla="*/ 2425517 w 3245936"/>
              <a:gd name="connsiteY2262" fmla="*/ 101322 h 622144"/>
              <a:gd name="connsiteX2263" fmla="*/ 2370758 w 3245936"/>
              <a:gd name="connsiteY2263" fmla="*/ 241921 h 622144"/>
              <a:gd name="connsiteX2264" fmla="*/ 2372596 w 3245936"/>
              <a:gd name="connsiteY2264" fmla="*/ 245292 h 622144"/>
              <a:gd name="connsiteX2265" fmla="*/ 2458283 w 3245936"/>
              <a:gd name="connsiteY2265" fmla="*/ 259685 h 622144"/>
              <a:gd name="connsiteX2266" fmla="*/ 2460569 w 3245936"/>
              <a:gd name="connsiteY2266" fmla="*/ 257275 h 622144"/>
              <a:gd name="connsiteX2267" fmla="*/ 2426727 w 3245936"/>
              <a:gd name="connsiteY2267" fmla="*/ 101389 h 622144"/>
              <a:gd name="connsiteX2268" fmla="*/ 2425603 w 3245936"/>
              <a:gd name="connsiteY2268" fmla="*/ 101360 h 622144"/>
              <a:gd name="connsiteX2269" fmla="*/ 2425517 w 3245936"/>
              <a:gd name="connsiteY2269" fmla="*/ 101322 h 622144"/>
              <a:gd name="connsiteX2270" fmla="*/ 2423403 w 3245936"/>
              <a:gd name="connsiteY2270" fmla="*/ 99817 h 622144"/>
              <a:gd name="connsiteX2271" fmla="*/ 2278718 w 3245936"/>
              <a:gd name="connsiteY2271" fmla="*/ 169788 h 622144"/>
              <a:gd name="connsiteX2272" fmla="*/ 2278880 w 3245936"/>
              <a:gd name="connsiteY2272" fmla="*/ 171712 h 622144"/>
              <a:gd name="connsiteX2273" fmla="*/ 2278375 w 3245936"/>
              <a:gd name="connsiteY2273" fmla="*/ 172817 h 622144"/>
              <a:gd name="connsiteX2274" fmla="*/ 2366567 w 3245936"/>
              <a:gd name="connsiteY2274" fmla="*/ 242587 h 622144"/>
              <a:gd name="connsiteX2275" fmla="*/ 2369891 w 3245936"/>
              <a:gd name="connsiteY2275" fmla="*/ 241549 h 622144"/>
              <a:gd name="connsiteX2276" fmla="*/ 2369986 w 3245936"/>
              <a:gd name="connsiteY2276" fmla="*/ 241587 h 622144"/>
              <a:gd name="connsiteX2277" fmla="*/ 2424746 w 3245936"/>
              <a:gd name="connsiteY2277" fmla="*/ 100979 h 622144"/>
              <a:gd name="connsiteX2278" fmla="*/ 2423403 w 3245936"/>
              <a:gd name="connsiteY2278" fmla="*/ 99817 h 622144"/>
              <a:gd name="connsiteX2279" fmla="*/ 2429365 w 3245936"/>
              <a:gd name="connsiteY2279" fmla="*/ 99808 h 622144"/>
              <a:gd name="connsiteX2280" fmla="*/ 2427555 w 3245936"/>
              <a:gd name="connsiteY2280" fmla="*/ 101198 h 622144"/>
              <a:gd name="connsiteX2281" fmla="*/ 2461398 w 3245936"/>
              <a:gd name="connsiteY2281" fmla="*/ 257075 h 622144"/>
              <a:gd name="connsiteX2282" fmla="*/ 2462531 w 3245936"/>
              <a:gd name="connsiteY2282" fmla="*/ 257103 h 622144"/>
              <a:gd name="connsiteX2283" fmla="*/ 2463922 w 3245936"/>
              <a:gd name="connsiteY2283" fmla="*/ 257799 h 622144"/>
              <a:gd name="connsiteX2284" fmla="*/ 2554428 w 3245936"/>
              <a:gd name="connsiteY2284" fmla="*/ 165292 h 622144"/>
              <a:gd name="connsiteX2285" fmla="*/ 2553647 w 3245936"/>
              <a:gd name="connsiteY2285" fmla="*/ 162263 h 622144"/>
              <a:gd name="connsiteX2286" fmla="*/ 2553828 w 3245936"/>
              <a:gd name="connsiteY2286" fmla="*/ 161872 h 622144"/>
              <a:gd name="connsiteX2287" fmla="*/ 2145130 w 3245936"/>
              <a:gd name="connsiteY2287" fmla="*/ 92769 h 622144"/>
              <a:gd name="connsiteX2288" fmla="*/ 2141710 w 3245936"/>
              <a:gd name="connsiteY2288" fmla="*/ 94083 h 622144"/>
              <a:gd name="connsiteX2289" fmla="*/ 2120269 w 3245936"/>
              <a:gd name="connsiteY2289" fmla="*/ 175236 h 622144"/>
              <a:gd name="connsiteX2290" fmla="*/ 2122613 w 3245936"/>
              <a:gd name="connsiteY2290" fmla="*/ 177951 h 622144"/>
              <a:gd name="connsiteX2291" fmla="*/ 2271908 w 3245936"/>
              <a:gd name="connsiteY2291" fmla="*/ 170655 h 622144"/>
              <a:gd name="connsiteX2292" fmla="*/ 2271917 w 3245936"/>
              <a:gd name="connsiteY2292" fmla="*/ 170093 h 622144"/>
              <a:gd name="connsiteX2293" fmla="*/ 2272212 w 3245936"/>
              <a:gd name="connsiteY2293" fmla="*/ 169454 h 622144"/>
              <a:gd name="connsiteX2294" fmla="*/ 2139453 w 3245936"/>
              <a:gd name="connsiteY2294" fmla="*/ 92664 h 622144"/>
              <a:gd name="connsiteX2295" fmla="*/ 2041174 w 3245936"/>
              <a:gd name="connsiteY2295" fmla="*/ 149595 h 622144"/>
              <a:gd name="connsiteX2296" fmla="*/ 2041450 w 3245936"/>
              <a:gd name="connsiteY2296" fmla="*/ 151852 h 622144"/>
              <a:gd name="connsiteX2297" fmla="*/ 2041431 w 3245936"/>
              <a:gd name="connsiteY2297" fmla="*/ 151909 h 622144"/>
              <a:gd name="connsiteX2298" fmla="*/ 2115888 w 3245936"/>
              <a:gd name="connsiteY2298" fmla="*/ 177141 h 622144"/>
              <a:gd name="connsiteX2299" fmla="*/ 2119698 w 3245936"/>
              <a:gd name="connsiteY2299" fmla="*/ 175046 h 622144"/>
              <a:gd name="connsiteX2300" fmla="*/ 2141139 w 3245936"/>
              <a:gd name="connsiteY2300" fmla="*/ 93893 h 622144"/>
              <a:gd name="connsiteX2301" fmla="*/ 2139453 w 3245936"/>
              <a:gd name="connsiteY2301" fmla="*/ 92664 h 622144"/>
              <a:gd name="connsiteX2302" fmla="*/ 308500 w 3245936"/>
              <a:gd name="connsiteY2302" fmla="*/ 84901 h 622144"/>
              <a:gd name="connsiteX2303" fmla="*/ 306424 w 3245936"/>
              <a:gd name="connsiteY2303" fmla="*/ 85587 h 622144"/>
              <a:gd name="connsiteX2304" fmla="*/ 301318 w 3245936"/>
              <a:gd name="connsiteY2304" fmla="*/ 156967 h 622144"/>
              <a:gd name="connsiteX2305" fmla="*/ 301585 w 3245936"/>
              <a:gd name="connsiteY2305" fmla="*/ 156976 h 622144"/>
              <a:gd name="connsiteX2306" fmla="*/ 304281 w 3245936"/>
              <a:gd name="connsiteY2306" fmla="*/ 160701 h 622144"/>
              <a:gd name="connsiteX2307" fmla="*/ 389367 w 3245936"/>
              <a:gd name="connsiteY2307" fmla="*/ 174093 h 622144"/>
              <a:gd name="connsiteX2308" fmla="*/ 390168 w 3245936"/>
              <a:gd name="connsiteY2308" fmla="*/ 172626 h 622144"/>
              <a:gd name="connsiteX2309" fmla="*/ 303966 w 3245936"/>
              <a:gd name="connsiteY2309" fmla="*/ 84644 h 622144"/>
              <a:gd name="connsiteX2310" fmla="*/ 176284 w 3245936"/>
              <a:gd name="connsiteY2310" fmla="*/ 189409 h 622144"/>
              <a:gd name="connsiteX2311" fmla="*/ 176560 w 3245936"/>
              <a:gd name="connsiteY2311" fmla="*/ 190124 h 622144"/>
              <a:gd name="connsiteX2312" fmla="*/ 297261 w 3245936"/>
              <a:gd name="connsiteY2312" fmla="*/ 160929 h 622144"/>
              <a:gd name="connsiteX2313" fmla="*/ 297289 w 3245936"/>
              <a:gd name="connsiteY2313" fmla="*/ 159663 h 622144"/>
              <a:gd name="connsiteX2314" fmla="*/ 300737 w 3245936"/>
              <a:gd name="connsiteY2314" fmla="*/ 156957 h 622144"/>
              <a:gd name="connsiteX2315" fmla="*/ 305843 w 3245936"/>
              <a:gd name="connsiteY2315" fmla="*/ 85577 h 622144"/>
              <a:gd name="connsiteX2316" fmla="*/ 305567 w 3245936"/>
              <a:gd name="connsiteY2316" fmla="*/ 85568 h 622144"/>
              <a:gd name="connsiteX2317" fmla="*/ 303966 w 3245936"/>
              <a:gd name="connsiteY2317" fmla="*/ 84644 h 622144"/>
              <a:gd name="connsiteX2318" fmla="*/ 460776 w 3245936"/>
              <a:gd name="connsiteY2318" fmla="*/ 22169 h 622144"/>
              <a:gd name="connsiteX2319" fmla="*/ 394625 w 3245936"/>
              <a:gd name="connsiteY2319" fmla="*/ 171921 h 622144"/>
              <a:gd name="connsiteX2320" fmla="*/ 395940 w 3245936"/>
              <a:gd name="connsiteY2320" fmla="*/ 173293 h 622144"/>
              <a:gd name="connsiteX2321" fmla="*/ 467368 w 3245936"/>
              <a:gd name="connsiteY2321" fmla="*/ 145861 h 622144"/>
              <a:gd name="connsiteX2322" fmla="*/ 461519 w 3245936"/>
              <a:gd name="connsiteY2322" fmla="*/ 22283 h 622144"/>
              <a:gd name="connsiteX2323" fmla="*/ 460995 w 3245936"/>
              <a:gd name="connsiteY2323" fmla="*/ 22274 h 622144"/>
              <a:gd name="connsiteX2324" fmla="*/ 460776 w 3245936"/>
              <a:gd name="connsiteY2324" fmla="*/ 22169 h 622144"/>
              <a:gd name="connsiteX2325" fmla="*/ 463710 w 3245936"/>
              <a:gd name="connsiteY2325" fmla="*/ 21817 h 622144"/>
              <a:gd name="connsiteX2326" fmla="*/ 462415 w 3245936"/>
              <a:gd name="connsiteY2326" fmla="*/ 22322 h 622144"/>
              <a:gd name="connsiteX2327" fmla="*/ 468244 w 3245936"/>
              <a:gd name="connsiteY2327" fmla="*/ 145537 h 622144"/>
              <a:gd name="connsiteX2328" fmla="*/ 536453 w 3245936"/>
              <a:gd name="connsiteY2328" fmla="*/ 119343 h 622144"/>
              <a:gd name="connsiteX2329" fmla="*/ 536395 w 3245936"/>
              <a:gd name="connsiteY2329" fmla="*/ 117667 h 622144"/>
              <a:gd name="connsiteX2330" fmla="*/ 537434 w 3245936"/>
              <a:gd name="connsiteY2330" fmla="*/ 115952 h 622144"/>
              <a:gd name="connsiteX2331" fmla="*/ 458709 w 3245936"/>
              <a:gd name="connsiteY2331" fmla="*/ 20531 h 622144"/>
              <a:gd name="connsiteX2332" fmla="*/ 309777 w 3245936"/>
              <a:gd name="connsiteY2332" fmla="*/ 81167 h 622144"/>
              <a:gd name="connsiteX2333" fmla="*/ 309853 w 3245936"/>
              <a:gd name="connsiteY2333" fmla="*/ 82891 h 622144"/>
              <a:gd name="connsiteX2334" fmla="*/ 309024 w 3245936"/>
              <a:gd name="connsiteY2334" fmla="*/ 84406 h 622144"/>
              <a:gd name="connsiteX2335" fmla="*/ 390691 w 3245936"/>
              <a:gd name="connsiteY2335" fmla="*/ 172131 h 622144"/>
              <a:gd name="connsiteX2336" fmla="*/ 393625 w 3245936"/>
              <a:gd name="connsiteY2336" fmla="*/ 171464 h 622144"/>
              <a:gd name="connsiteX2337" fmla="*/ 393835 w 3245936"/>
              <a:gd name="connsiteY2337" fmla="*/ 171559 h 622144"/>
              <a:gd name="connsiteX2338" fmla="*/ 459986 w 3245936"/>
              <a:gd name="connsiteY2338" fmla="*/ 21817 h 622144"/>
              <a:gd name="connsiteX2339" fmla="*/ 458709 w 3245936"/>
              <a:gd name="connsiteY2339" fmla="*/ 20531 h 622144"/>
              <a:gd name="connsiteX2340" fmla="*/ 649895 w 3245936"/>
              <a:gd name="connsiteY2340" fmla="*/ 6653 h 622144"/>
              <a:gd name="connsiteX2341" fmla="*/ 647990 w 3245936"/>
              <a:gd name="connsiteY2341" fmla="*/ 7053 h 622144"/>
              <a:gd name="connsiteX2342" fmla="*/ 629274 w 3245936"/>
              <a:gd name="connsiteY2342" fmla="*/ 123849 h 622144"/>
              <a:gd name="connsiteX2343" fmla="*/ 631855 w 3245936"/>
              <a:gd name="connsiteY2343" fmla="*/ 127554 h 622144"/>
              <a:gd name="connsiteX2344" fmla="*/ 753594 w 3245936"/>
              <a:gd name="connsiteY2344" fmla="*/ 150157 h 622144"/>
              <a:gd name="connsiteX2345" fmla="*/ 754546 w 3245936"/>
              <a:gd name="connsiteY2345" fmla="*/ 148614 h 622144"/>
              <a:gd name="connsiteX2346" fmla="*/ 646066 w 3245936"/>
              <a:gd name="connsiteY2346" fmla="*/ 6434 h 622144"/>
              <a:gd name="connsiteX2347" fmla="*/ 542577 w 3245936"/>
              <a:gd name="connsiteY2347" fmla="*/ 116229 h 622144"/>
              <a:gd name="connsiteX2348" fmla="*/ 543377 w 3245936"/>
              <a:gd name="connsiteY2348" fmla="*/ 118524 h 622144"/>
              <a:gd name="connsiteX2349" fmla="*/ 624873 w 3245936"/>
              <a:gd name="connsiteY2349" fmla="*/ 126639 h 622144"/>
              <a:gd name="connsiteX2350" fmla="*/ 624873 w 3245936"/>
              <a:gd name="connsiteY2350" fmla="*/ 126487 h 622144"/>
              <a:gd name="connsiteX2351" fmla="*/ 628550 w 3245936"/>
              <a:gd name="connsiteY2351" fmla="*/ 123791 h 622144"/>
              <a:gd name="connsiteX2352" fmla="*/ 647266 w 3245936"/>
              <a:gd name="connsiteY2352" fmla="*/ 6996 h 622144"/>
              <a:gd name="connsiteX2353" fmla="*/ 646066 w 3245936"/>
              <a:gd name="connsiteY2353" fmla="*/ 6434 h 622144"/>
              <a:gd name="connsiteX2354" fmla="*/ 644704 w 3245936"/>
              <a:gd name="connsiteY2354" fmla="*/ 4310 h 622144"/>
              <a:gd name="connsiteX2355" fmla="*/ 465291 w 3245936"/>
              <a:gd name="connsiteY2355" fmla="*/ 18978 h 622144"/>
              <a:gd name="connsiteX2356" fmla="*/ 465272 w 3245936"/>
              <a:gd name="connsiteY2356" fmla="*/ 19597 h 622144"/>
              <a:gd name="connsiteX2357" fmla="*/ 464234 w 3245936"/>
              <a:gd name="connsiteY2357" fmla="*/ 21321 h 622144"/>
              <a:gd name="connsiteX2358" fmla="*/ 537967 w 3245936"/>
              <a:gd name="connsiteY2358" fmla="*/ 115457 h 622144"/>
              <a:gd name="connsiteX2359" fmla="*/ 540672 w 3245936"/>
              <a:gd name="connsiteY2359" fmla="*/ 115000 h 622144"/>
              <a:gd name="connsiteX2360" fmla="*/ 541996 w 3245936"/>
              <a:gd name="connsiteY2360" fmla="*/ 115609 h 622144"/>
              <a:gd name="connsiteX2361" fmla="*/ 645485 w 3245936"/>
              <a:gd name="connsiteY2361" fmla="*/ 5805 h 622144"/>
              <a:gd name="connsiteX2362" fmla="*/ 644704 w 3245936"/>
              <a:gd name="connsiteY2362" fmla="*/ 4310 h 622144"/>
              <a:gd name="connsiteX2363" fmla="*/ 649028 w 3245936"/>
              <a:gd name="connsiteY2363" fmla="*/ 90 h 622144"/>
              <a:gd name="connsiteX2364" fmla="*/ 651705 w 3245936"/>
              <a:gd name="connsiteY2364" fmla="*/ 4376 h 622144"/>
              <a:gd name="connsiteX2365" fmla="*/ 650657 w 3245936"/>
              <a:gd name="connsiteY2365" fmla="*/ 6101 h 622144"/>
              <a:gd name="connsiteX2366" fmla="*/ 755299 w 3245936"/>
              <a:gd name="connsiteY2366" fmla="*/ 148071 h 622144"/>
              <a:gd name="connsiteX2367" fmla="*/ 757813 w 3245936"/>
              <a:gd name="connsiteY2367" fmla="*/ 147690 h 622144"/>
              <a:gd name="connsiteX2368" fmla="*/ 760500 w 3245936"/>
              <a:gd name="connsiteY2368" fmla="*/ 151709 h 622144"/>
              <a:gd name="connsiteX2369" fmla="*/ 912433 w 3245936"/>
              <a:gd name="connsiteY2369" fmla="*/ 195181 h 622144"/>
              <a:gd name="connsiteX2370" fmla="*/ 916462 w 3245936"/>
              <a:gd name="connsiteY2370" fmla="*/ 193067 h 622144"/>
              <a:gd name="connsiteX2371" fmla="*/ 919138 w 3245936"/>
              <a:gd name="connsiteY2371" fmla="*/ 197353 h 622144"/>
              <a:gd name="connsiteX2372" fmla="*/ 919034 w 3245936"/>
              <a:gd name="connsiteY2372" fmla="*/ 197572 h 622144"/>
              <a:gd name="connsiteX2373" fmla="*/ 1034801 w 3245936"/>
              <a:gd name="connsiteY2373" fmla="*/ 246407 h 622144"/>
              <a:gd name="connsiteX2374" fmla="*/ 1038677 w 3245936"/>
              <a:gd name="connsiteY2374" fmla="*/ 244616 h 622144"/>
              <a:gd name="connsiteX2375" fmla="*/ 1040992 w 3245936"/>
              <a:gd name="connsiteY2375" fmla="*/ 246435 h 622144"/>
              <a:gd name="connsiteX2376" fmla="*/ 1134537 w 3245936"/>
              <a:gd name="connsiteY2376" fmla="*/ 207088 h 622144"/>
              <a:gd name="connsiteX2377" fmla="*/ 1134403 w 3245936"/>
              <a:gd name="connsiteY2377" fmla="*/ 205240 h 622144"/>
              <a:gd name="connsiteX2378" fmla="*/ 1138690 w 3245936"/>
              <a:gd name="connsiteY2378" fmla="*/ 202563 h 622144"/>
              <a:gd name="connsiteX2379" fmla="*/ 1141366 w 3245936"/>
              <a:gd name="connsiteY2379" fmla="*/ 206849 h 622144"/>
              <a:gd name="connsiteX2380" fmla="*/ 1141319 w 3245936"/>
              <a:gd name="connsiteY2380" fmla="*/ 206954 h 622144"/>
              <a:gd name="connsiteX2381" fmla="*/ 1271354 w 3245936"/>
              <a:gd name="connsiteY2381" fmla="*/ 257380 h 622144"/>
              <a:gd name="connsiteX2382" fmla="*/ 1275269 w 3245936"/>
              <a:gd name="connsiteY2382" fmla="*/ 255532 h 622144"/>
              <a:gd name="connsiteX2383" fmla="*/ 1277888 w 3245936"/>
              <a:gd name="connsiteY2383" fmla="*/ 258141 h 622144"/>
              <a:gd name="connsiteX2384" fmla="*/ 1403637 w 3245936"/>
              <a:gd name="connsiteY2384" fmla="*/ 240206 h 622144"/>
              <a:gd name="connsiteX2385" fmla="*/ 1403656 w 3245936"/>
              <a:gd name="connsiteY2385" fmla="*/ 239273 h 622144"/>
              <a:gd name="connsiteX2386" fmla="*/ 1407942 w 3245936"/>
              <a:gd name="connsiteY2386" fmla="*/ 236605 h 622144"/>
              <a:gd name="connsiteX2387" fmla="*/ 1410619 w 3245936"/>
              <a:gd name="connsiteY2387" fmla="*/ 240882 h 622144"/>
              <a:gd name="connsiteX2388" fmla="*/ 1410295 w 3245936"/>
              <a:gd name="connsiteY2388" fmla="*/ 241606 h 622144"/>
              <a:gd name="connsiteX2389" fmla="*/ 1491343 w 3245936"/>
              <a:gd name="connsiteY2389" fmla="*/ 290165 h 622144"/>
              <a:gd name="connsiteX2390" fmla="*/ 1495039 w 3245936"/>
              <a:gd name="connsiteY2390" fmla="*/ 288783 h 622144"/>
              <a:gd name="connsiteX2391" fmla="*/ 1497754 w 3245936"/>
              <a:gd name="connsiteY2391" fmla="*/ 291765 h 622144"/>
              <a:gd name="connsiteX2392" fmla="*/ 1563637 w 3245936"/>
              <a:gd name="connsiteY2392" fmla="*/ 290835 h 622144"/>
              <a:gd name="connsiteX2393" fmla="*/ 1696331 w 3245936"/>
              <a:gd name="connsiteY2393" fmla="*/ 240035 h 622144"/>
              <a:gd name="connsiteX2394" fmla="*/ 1696283 w 3245936"/>
              <a:gd name="connsiteY2394" fmla="*/ 238368 h 622144"/>
              <a:gd name="connsiteX2395" fmla="*/ 1700560 w 3245936"/>
              <a:gd name="connsiteY2395" fmla="*/ 235691 h 622144"/>
              <a:gd name="connsiteX2396" fmla="*/ 1703275 w 3245936"/>
              <a:gd name="connsiteY2396" fmla="*/ 238720 h 622144"/>
              <a:gd name="connsiteX2397" fmla="*/ 1850655 w 3245936"/>
              <a:gd name="connsiteY2397" fmla="*/ 238387 h 622144"/>
              <a:gd name="connsiteX2398" fmla="*/ 1885088 w 3245936"/>
              <a:gd name="connsiteY2398" fmla="*/ 208840 h 622144"/>
              <a:gd name="connsiteX2399" fmla="*/ 1884535 w 3245936"/>
              <a:gd name="connsiteY2399" fmla="*/ 206030 h 622144"/>
              <a:gd name="connsiteX2400" fmla="*/ 1888812 w 3245936"/>
              <a:gd name="connsiteY2400" fmla="*/ 203344 h 622144"/>
              <a:gd name="connsiteX2401" fmla="*/ 1891155 w 3245936"/>
              <a:gd name="connsiteY2401" fmla="*/ 205211 h 622144"/>
              <a:gd name="connsiteX2402" fmla="*/ 2034516 w 3245936"/>
              <a:gd name="connsiteY2402" fmla="*/ 151890 h 622144"/>
              <a:gd name="connsiteX2403" fmla="*/ 2034468 w 3245936"/>
              <a:gd name="connsiteY2403" fmla="*/ 150261 h 622144"/>
              <a:gd name="connsiteX2404" fmla="*/ 2038754 w 3245936"/>
              <a:gd name="connsiteY2404" fmla="*/ 147575 h 622144"/>
              <a:gd name="connsiteX2405" fmla="*/ 2040812 w 3245936"/>
              <a:gd name="connsiteY2405" fmla="*/ 148976 h 622144"/>
              <a:gd name="connsiteX2406" fmla="*/ 2139100 w 3245936"/>
              <a:gd name="connsiteY2406" fmla="*/ 92035 h 622144"/>
              <a:gd name="connsiteX2407" fmla="*/ 2138824 w 3245936"/>
              <a:gd name="connsiteY2407" fmla="*/ 89778 h 622144"/>
              <a:gd name="connsiteX2408" fmla="*/ 2143101 w 3245936"/>
              <a:gd name="connsiteY2408" fmla="*/ 87101 h 622144"/>
              <a:gd name="connsiteX2409" fmla="*/ 2145777 w 3245936"/>
              <a:gd name="connsiteY2409" fmla="*/ 91397 h 622144"/>
              <a:gd name="connsiteX2410" fmla="*/ 2145501 w 3245936"/>
              <a:gd name="connsiteY2410" fmla="*/ 92026 h 622144"/>
              <a:gd name="connsiteX2411" fmla="*/ 2272574 w 3245936"/>
              <a:gd name="connsiteY2411" fmla="*/ 168711 h 622144"/>
              <a:gd name="connsiteX2412" fmla="*/ 2276203 w 3245936"/>
              <a:gd name="connsiteY2412" fmla="*/ 167406 h 622144"/>
              <a:gd name="connsiteX2413" fmla="*/ 2278385 w 3245936"/>
              <a:gd name="connsiteY2413" fmla="*/ 168969 h 622144"/>
              <a:gd name="connsiteX2414" fmla="*/ 2423060 w 3245936"/>
              <a:gd name="connsiteY2414" fmla="*/ 98998 h 622144"/>
              <a:gd name="connsiteX2415" fmla="*/ 2422898 w 3245936"/>
              <a:gd name="connsiteY2415" fmla="*/ 97074 h 622144"/>
              <a:gd name="connsiteX2416" fmla="*/ 2427175 w 3245936"/>
              <a:gd name="connsiteY2416" fmla="*/ 94397 h 622144"/>
              <a:gd name="connsiteX2417" fmla="*/ 2429851 w 3245936"/>
              <a:gd name="connsiteY2417" fmla="*/ 98684 h 622144"/>
              <a:gd name="connsiteX2418" fmla="*/ 2429670 w 3245936"/>
              <a:gd name="connsiteY2418" fmla="*/ 99084 h 622144"/>
              <a:gd name="connsiteX2419" fmla="*/ 2554143 w 3245936"/>
              <a:gd name="connsiteY2419" fmla="*/ 161149 h 622144"/>
              <a:gd name="connsiteX2420" fmla="*/ 2557915 w 3245936"/>
              <a:gd name="connsiteY2420" fmla="*/ 159586 h 622144"/>
              <a:gd name="connsiteX2421" fmla="*/ 2560391 w 3245936"/>
              <a:gd name="connsiteY2421" fmla="*/ 161815 h 622144"/>
              <a:gd name="connsiteX2422" fmla="*/ 2625628 w 3245936"/>
              <a:gd name="connsiteY2422" fmla="*/ 142527 h 622144"/>
              <a:gd name="connsiteX2423" fmla="*/ 2625618 w 3245936"/>
              <a:gd name="connsiteY2423" fmla="*/ 140975 h 622144"/>
              <a:gd name="connsiteX2424" fmla="*/ 2629905 w 3245936"/>
              <a:gd name="connsiteY2424" fmla="*/ 138298 h 622144"/>
              <a:gd name="connsiteX2425" fmla="*/ 2632572 w 3245936"/>
              <a:gd name="connsiteY2425" fmla="*/ 142575 h 622144"/>
              <a:gd name="connsiteX2426" fmla="*/ 2632124 w 3245936"/>
              <a:gd name="connsiteY2426" fmla="*/ 143584 h 622144"/>
              <a:gd name="connsiteX2427" fmla="*/ 2760121 w 3245936"/>
              <a:gd name="connsiteY2427" fmla="*/ 243035 h 622144"/>
              <a:gd name="connsiteX2428" fmla="*/ 2763407 w 3245936"/>
              <a:gd name="connsiteY2428" fmla="*/ 242025 h 622144"/>
              <a:gd name="connsiteX2429" fmla="*/ 2766093 w 3245936"/>
              <a:gd name="connsiteY2429" fmla="*/ 245940 h 622144"/>
              <a:gd name="connsiteX2430" fmla="*/ 2922027 w 3245936"/>
              <a:gd name="connsiteY2430" fmla="*/ 284735 h 622144"/>
              <a:gd name="connsiteX2431" fmla="*/ 2926103 w 3245936"/>
              <a:gd name="connsiteY2431" fmla="*/ 282526 h 622144"/>
              <a:gd name="connsiteX2432" fmla="*/ 2928428 w 3245936"/>
              <a:gd name="connsiteY2432" fmla="*/ 284374 h 622144"/>
              <a:gd name="connsiteX2433" fmla="*/ 3059463 w 3245936"/>
              <a:gd name="connsiteY2433" fmla="*/ 234101 h 622144"/>
              <a:gd name="connsiteX2434" fmla="*/ 3059396 w 3245936"/>
              <a:gd name="connsiteY2434" fmla="*/ 232415 h 622144"/>
              <a:gd name="connsiteX2435" fmla="*/ 3063683 w 3245936"/>
              <a:gd name="connsiteY2435" fmla="*/ 229729 h 622144"/>
              <a:gd name="connsiteX2436" fmla="*/ 3066350 w 3245936"/>
              <a:gd name="connsiteY2436" fmla="*/ 234024 h 622144"/>
              <a:gd name="connsiteX2437" fmla="*/ 3065940 w 3245936"/>
              <a:gd name="connsiteY2437" fmla="*/ 234958 h 622144"/>
              <a:gd name="connsiteX2438" fmla="*/ 3177611 w 3245936"/>
              <a:gd name="connsiteY2438" fmla="*/ 316254 h 622144"/>
              <a:gd name="connsiteX2439" fmla="*/ 3181002 w 3245936"/>
              <a:gd name="connsiteY2439" fmla="*/ 315149 h 622144"/>
              <a:gd name="connsiteX2440" fmla="*/ 3183679 w 3245936"/>
              <a:gd name="connsiteY2440" fmla="*/ 319435 h 622144"/>
              <a:gd name="connsiteX2441" fmla="*/ 3182535 w 3245936"/>
              <a:gd name="connsiteY2441" fmla="*/ 321245 h 622144"/>
              <a:gd name="connsiteX2442" fmla="*/ 3240524 w 3245936"/>
              <a:gd name="connsiteY2442" fmla="*/ 399921 h 622144"/>
              <a:gd name="connsiteX2443" fmla="*/ 3243172 w 3245936"/>
              <a:gd name="connsiteY2443" fmla="*/ 399502 h 622144"/>
              <a:gd name="connsiteX2444" fmla="*/ 3245839 w 3245936"/>
              <a:gd name="connsiteY2444" fmla="*/ 403769 h 622144"/>
              <a:gd name="connsiteX2445" fmla="*/ 3241562 w 3245936"/>
              <a:gd name="connsiteY2445" fmla="*/ 406455 h 622144"/>
              <a:gd name="connsiteX2446" fmla="*/ 3238990 w 3245936"/>
              <a:gd name="connsiteY2446" fmla="*/ 403969 h 622144"/>
              <a:gd name="connsiteX2447" fmla="*/ 3076132 w 3245936"/>
              <a:gd name="connsiteY2447" fmla="*/ 430716 h 622144"/>
              <a:gd name="connsiteX2448" fmla="*/ 3076113 w 3245936"/>
              <a:gd name="connsiteY2448" fmla="*/ 431649 h 622144"/>
              <a:gd name="connsiteX2449" fmla="*/ 3071817 w 3245936"/>
              <a:gd name="connsiteY2449" fmla="*/ 434326 h 622144"/>
              <a:gd name="connsiteX2450" fmla="*/ 3070217 w 3245936"/>
              <a:gd name="connsiteY2450" fmla="*/ 433392 h 622144"/>
              <a:gd name="connsiteX2451" fmla="*/ 2942525 w 3245936"/>
              <a:gd name="connsiteY2451" fmla="*/ 538148 h 622144"/>
              <a:gd name="connsiteX2452" fmla="*/ 2942991 w 3245936"/>
              <a:gd name="connsiteY2452" fmla="*/ 540863 h 622144"/>
              <a:gd name="connsiteX2453" fmla="*/ 2938705 w 3245936"/>
              <a:gd name="connsiteY2453" fmla="*/ 543539 h 622144"/>
              <a:gd name="connsiteX2454" fmla="*/ 2936419 w 3245936"/>
              <a:gd name="connsiteY2454" fmla="*/ 541787 h 622144"/>
              <a:gd name="connsiteX2455" fmla="*/ 2787477 w 3245936"/>
              <a:gd name="connsiteY2455" fmla="*/ 602423 h 622144"/>
              <a:gd name="connsiteX2456" fmla="*/ 2787562 w 3245936"/>
              <a:gd name="connsiteY2456" fmla="*/ 604147 h 622144"/>
              <a:gd name="connsiteX2457" fmla="*/ 2783276 w 3245936"/>
              <a:gd name="connsiteY2457" fmla="*/ 606823 h 622144"/>
              <a:gd name="connsiteX2458" fmla="*/ 2780619 w 3245936"/>
              <a:gd name="connsiteY2458" fmla="*/ 604099 h 622144"/>
              <a:gd name="connsiteX2459" fmla="*/ 2601206 w 3245936"/>
              <a:gd name="connsiteY2459" fmla="*/ 618758 h 622144"/>
              <a:gd name="connsiteX2460" fmla="*/ 2601187 w 3245936"/>
              <a:gd name="connsiteY2460" fmla="*/ 619368 h 622144"/>
              <a:gd name="connsiteX2461" fmla="*/ 2596901 w 3245936"/>
              <a:gd name="connsiteY2461" fmla="*/ 622054 h 622144"/>
              <a:gd name="connsiteX2462" fmla="*/ 2594214 w 3245936"/>
              <a:gd name="connsiteY2462" fmla="*/ 617758 h 622144"/>
              <a:gd name="connsiteX2463" fmla="*/ 2595272 w 3245936"/>
              <a:gd name="connsiteY2463" fmla="*/ 616034 h 622144"/>
              <a:gd name="connsiteX2464" fmla="*/ 2490620 w 3245936"/>
              <a:gd name="connsiteY2464" fmla="*/ 474064 h 622144"/>
              <a:gd name="connsiteX2465" fmla="*/ 2488106 w 3245936"/>
              <a:gd name="connsiteY2465" fmla="*/ 474445 h 622144"/>
              <a:gd name="connsiteX2466" fmla="*/ 2485420 w 3245936"/>
              <a:gd name="connsiteY2466" fmla="*/ 470416 h 622144"/>
              <a:gd name="connsiteX2467" fmla="*/ 2333496 w 3245936"/>
              <a:gd name="connsiteY2467" fmla="*/ 426944 h 622144"/>
              <a:gd name="connsiteX2468" fmla="*/ 2329458 w 3245936"/>
              <a:gd name="connsiteY2468" fmla="*/ 429058 h 622144"/>
              <a:gd name="connsiteX2469" fmla="*/ 2326791 w 3245936"/>
              <a:gd name="connsiteY2469" fmla="*/ 424782 h 622144"/>
              <a:gd name="connsiteX2470" fmla="*/ 2326886 w 3245936"/>
              <a:gd name="connsiteY2470" fmla="*/ 424572 h 622144"/>
              <a:gd name="connsiteX2471" fmla="*/ 2211119 w 3245936"/>
              <a:gd name="connsiteY2471" fmla="*/ 375728 h 622144"/>
              <a:gd name="connsiteX2472" fmla="*/ 2207242 w 3245936"/>
              <a:gd name="connsiteY2472" fmla="*/ 377518 h 622144"/>
              <a:gd name="connsiteX2473" fmla="*/ 2204937 w 3245936"/>
              <a:gd name="connsiteY2473" fmla="*/ 375709 h 622144"/>
              <a:gd name="connsiteX2474" fmla="*/ 2111392 w 3245936"/>
              <a:gd name="connsiteY2474" fmla="*/ 415056 h 622144"/>
              <a:gd name="connsiteX2475" fmla="*/ 2111516 w 3245936"/>
              <a:gd name="connsiteY2475" fmla="*/ 416904 h 622144"/>
              <a:gd name="connsiteX2476" fmla="*/ 2107230 w 3245936"/>
              <a:gd name="connsiteY2476" fmla="*/ 419590 h 622144"/>
              <a:gd name="connsiteX2477" fmla="*/ 2104553 w 3245936"/>
              <a:gd name="connsiteY2477" fmla="*/ 415295 h 622144"/>
              <a:gd name="connsiteX2478" fmla="*/ 2104601 w 3245936"/>
              <a:gd name="connsiteY2478" fmla="*/ 415199 h 622144"/>
              <a:gd name="connsiteX2479" fmla="*/ 1974575 w 3245936"/>
              <a:gd name="connsiteY2479" fmla="*/ 364764 h 622144"/>
              <a:gd name="connsiteX2480" fmla="*/ 1970670 w 3245936"/>
              <a:gd name="connsiteY2480" fmla="*/ 366603 h 622144"/>
              <a:gd name="connsiteX2481" fmla="*/ 1968050 w 3245936"/>
              <a:gd name="connsiteY2481" fmla="*/ 364003 h 622144"/>
              <a:gd name="connsiteX2482" fmla="*/ 1842301 w 3245936"/>
              <a:gd name="connsiteY2482" fmla="*/ 381938 h 622144"/>
              <a:gd name="connsiteX2483" fmla="*/ 1842273 w 3245936"/>
              <a:gd name="connsiteY2483" fmla="*/ 382871 h 622144"/>
              <a:gd name="connsiteX2484" fmla="*/ 1837996 w 3245936"/>
              <a:gd name="connsiteY2484" fmla="*/ 385548 h 622144"/>
              <a:gd name="connsiteX2485" fmla="*/ 1835320 w 3245936"/>
              <a:gd name="connsiteY2485" fmla="*/ 381262 h 622144"/>
              <a:gd name="connsiteX2486" fmla="*/ 1835643 w 3245936"/>
              <a:gd name="connsiteY2486" fmla="*/ 380547 h 622144"/>
              <a:gd name="connsiteX2487" fmla="*/ 1754595 w 3245936"/>
              <a:gd name="connsiteY2487" fmla="*/ 331979 h 622144"/>
              <a:gd name="connsiteX2488" fmla="*/ 1750900 w 3245936"/>
              <a:gd name="connsiteY2488" fmla="*/ 333361 h 622144"/>
              <a:gd name="connsiteX2489" fmla="*/ 1748194 w 3245936"/>
              <a:gd name="connsiteY2489" fmla="*/ 330379 h 622144"/>
              <a:gd name="connsiteX2490" fmla="*/ 1682423 w 3245936"/>
              <a:gd name="connsiteY2490" fmla="*/ 331311 h 622144"/>
              <a:gd name="connsiteX2491" fmla="*/ 1549655 w 3245936"/>
              <a:gd name="connsiteY2491" fmla="*/ 382148 h 622144"/>
              <a:gd name="connsiteX2492" fmla="*/ 1549703 w 3245936"/>
              <a:gd name="connsiteY2492" fmla="*/ 383814 h 622144"/>
              <a:gd name="connsiteX2493" fmla="*/ 1545417 w 3245936"/>
              <a:gd name="connsiteY2493" fmla="*/ 386481 h 622144"/>
              <a:gd name="connsiteX2494" fmla="*/ 1542702 w 3245936"/>
              <a:gd name="connsiteY2494" fmla="*/ 383452 h 622144"/>
              <a:gd name="connsiteX2495" fmla="*/ 1395331 w 3245936"/>
              <a:gd name="connsiteY2495" fmla="*/ 383795 h 622144"/>
              <a:gd name="connsiteX2496" fmla="*/ 1360889 w 3245936"/>
              <a:gd name="connsiteY2496" fmla="*/ 413342 h 622144"/>
              <a:gd name="connsiteX2497" fmla="*/ 1361451 w 3245936"/>
              <a:gd name="connsiteY2497" fmla="*/ 416152 h 622144"/>
              <a:gd name="connsiteX2498" fmla="*/ 1357165 w 3245936"/>
              <a:gd name="connsiteY2498" fmla="*/ 418828 h 622144"/>
              <a:gd name="connsiteX2499" fmla="*/ 1354831 w 3245936"/>
              <a:gd name="connsiteY2499" fmla="*/ 416971 h 622144"/>
              <a:gd name="connsiteX2500" fmla="*/ 1211470 w 3245936"/>
              <a:gd name="connsiteY2500" fmla="*/ 470292 h 622144"/>
              <a:gd name="connsiteX2501" fmla="*/ 1211518 w 3245936"/>
              <a:gd name="connsiteY2501" fmla="*/ 471911 h 622144"/>
              <a:gd name="connsiteX2502" fmla="*/ 1207222 w 3245936"/>
              <a:gd name="connsiteY2502" fmla="*/ 474597 h 622144"/>
              <a:gd name="connsiteX2503" fmla="*/ 1205165 w 3245936"/>
              <a:gd name="connsiteY2503" fmla="*/ 473197 h 622144"/>
              <a:gd name="connsiteX2504" fmla="*/ 1106876 w 3245936"/>
              <a:gd name="connsiteY2504" fmla="*/ 530128 h 622144"/>
              <a:gd name="connsiteX2505" fmla="*/ 1107152 w 3245936"/>
              <a:gd name="connsiteY2505" fmla="*/ 532385 h 622144"/>
              <a:gd name="connsiteX2506" fmla="*/ 1102866 w 3245936"/>
              <a:gd name="connsiteY2506" fmla="*/ 535071 h 622144"/>
              <a:gd name="connsiteX2507" fmla="*/ 1100190 w 3245936"/>
              <a:gd name="connsiteY2507" fmla="*/ 530776 h 622144"/>
              <a:gd name="connsiteX2508" fmla="*/ 1100485 w 3245936"/>
              <a:gd name="connsiteY2508" fmla="*/ 530147 h 622144"/>
              <a:gd name="connsiteX2509" fmla="*/ 973393 w 3245936"/>
              <a:gd name="connsiteY2509" fmla="*/ 453452 h 622144"/>
              <a:gd name="connsiteX2510" fmla="*/ 969783 w 3245936"/>
              <a:gd name="connsiteY2510" fmla="*/ 454766 h 622144"/>
              <a:gd name="connsiteX2511" fmla="*/ 967602 w 3245936"/>
              <a:gd name="connsiteY2511" fmla="*/ 453204 h 622144"/>
              <a:gd name="connsiteX2512" fmla="*/ 822917 w 3245936"/>
              <a:gd name="connsiteY2512" fmla="*/ 523175 h 622144"/>
              <a:gd name="connsiteX2513" fmla="*/ 823079 w 3245936"/>
              <a:gd name="connsiteY2513" fmla="*/ 525099 h 622144"/>
              <a:gd name="connsiteX2514" fmla="*/ 818793 w 3245936"/>
              <a:gd name="connsiteY2514" fmla="*/ 527785 h 622144"/>
              <a:gd name="connsiteX2515" fmla="*/ 816116 w 3245936"/>
              <a:gd name="connsiteY2515" fmla="*/ 523489 h 622144"/>
              <a:gd name="connsiteX2516" fmla="*/ 816297 w 3245936"/>
              <a:gd name="connsiteY2516" fmla="*/ 523098 h 622144"/>
              <a:gd name="connsiteX2517" fmla="*/ 691824 w 3245936"/>
              <a:gd name="connsiteY2517" fmla="*/ 461034 h 622144"/>
              <a:gd name="connsiteX2518" fmla="*/ 688052 w 3245936"/>
              <a:gd name="connsiteY2518" fmla="*/ 462596 h 622144"/>
              <a:gd name="connsiteX2519" fmla="*/ 685576 w 3245936"/>
              <a:gd name="connsiteY2519" fmla="*/ 460357 h 622144"/>
              <a:gd name="connsiteX2520" fmla="*/ 620339 w 3245936"/>
              <a:gd name="connsiteY2520" fmla="*/ 479636 h 622144"/>
              <a:gd name="connsiteX2521" fmla="*/ 620349 w 3245936"/>
              <a:gd name="connsiteY2521" fmla="*/ 481198 h 622144"/>
              <a:gd name="connsiteX2522" fmla="*/ 616062 w 3245936"/>
              <a:gd name="connsiteY2522" fmla="*/ 483865 h 622144"/>
              <a:gd name="connsiteX2523" fmla="*/ 613386 w 3245936"/>
              <a:gd name="connsiteY2523" fmla="*/ 479588 h 622144"/>
              <a:gd name="connsiteX2524" fmla="*/ 613843 w 3245936"/>
              <a:gd name="connsiteY2524" fmla="*/ 478579 h 622144"/>
              <a:gd name="connsiteX2525" fmla="*/ 485846 w 3245936"/>
              <a:gd name="connsiteY2525" fmla="*/ 379147 h 622144"/>
              <a:gd name="connsiteX2526" fmla="*/ 482560 w 3245936"/>
              <a:gd name="connsiteY2526" fmla="*/ 380138 h 622144"/>
              <a:gd name="connsiteX2527" fmla="*/ 479874 w 3245936"/>
              <a:gd name="connsiteY2527" fmla="*/ 376233 h 622144"/>
              <a:gd name="connsiteX2528" fmla="*/ 323940 w 3245936"/>
              <a:gd name="connsiteY2528" fmla="*/ 337428 h 622144"/>
              <a:gd name="connsiteX2529" fmla="*/ 319864 w 3245936"/>
              <a:gd name="connsiteY2529" fmla="*/ 339637 h 622144"/>
              <a:gd name="connsiteX2530" fmla="*/ 317530 w 3245936"/>
              <a:gd name="connsiteY2530" fmla="*/ 337799 h 622144"/>
              <a:gd name="connsiteX2531" fmla="*/ 186504 w 3245936"/>
              <a:gd name="connsiteY2531" fmla="*/ 388072 h 622144"/>
              <a:gd name="connsiteX2532" fmla="*/ 186561 w 3245936"/>
              <a:gd name="connsiteY2532" fmla="*/ 389748 h 622144"/>
              <a:gd name="connsiteX2533" fmla="*/ 182275 w 3245936"/>
              <a:gd name="connsiteY2533" fmla="*/ 392434 h 622144"/>
              <a:gd name="connsiteX2534" fmla="*/ 179598 w 3245936"/>
              <a:gd name="connsiteY2534" fmla="*/ 388148 h 622144"/>
              <a:gd name="connsiteX2535" fmla="*/ 180017 w 3245936"/>
              <a:gd name="connsiteY2535" fmla="*/ 387215 h 622144"/>
              <a:gd name="connsiteX2536" fmla="*/ 68337 w 3245936"/>
              <a:gd name="connsiteY2536" fmla="*/ 305909 h 622144"/>
              <a:gd name="connsiteX2537" fmla="*/ 64946 w 3245936"/>
              <a:gd name="connsiteY2537" fmla="*/ 307014 h 622144"/>
              <a:gd name="connsiteX2538" fmla="*/ 62269 w 3245936"/>
              <a:gd name="connsiteY2538" fmla="*/ 302728 h 622144"/>
              <a:gd name="connsiteX2539" fmla="*/ 63412 w 3245936"/>
              <a:gd name="connsiteY2539" fmla="*/ 300918 h 622144"/>
              <a:gd name="connsiteX2540" fmla="*/ 5434 w 3245936"/>
              <a:gd name="connsiteY2540" fmla="*/ 222251 h 622144"/>
              <a:gd name="connsiteX2541" fmla="*/ 2776 w 3245936"/>
              <a:gd name="connsiteY2541" fmla="*/ 222670 h 622144"/>
              <a:gd name="connsiteX2542" fmla="*/ 90 w 3245936"/>
              <a:gd name="connsiteY2542" fmla="*/ 218394 h 622144"/>
              <a:gd name="connsiteX2543" fmla="*/ 4386 w 3245936"/>
              <a:gd name="connsiteY2543" fmla="*/ 215708 h 622144"/>
              <a:gd name="connsiteX2544" fmla="*/ 6948 w 3245936"/>
              <a:gd name="connsiteY2544" fmla="*/ 218184 h 622144"/>
              <a:gd name="connsiteX2545" fmla="*/ 169797 w 3245936"/>
              <a:gd name="connsiteY2545" fmla="*/ 191447 h 622144"/>
              <a:gd name="connsiteX2546" fmla="*/ 169826 w 3245936"/>
              <a:gd name="connsiteY2546" fmla="*/ 190514 h 622144"/>
              <a:gd name="connsiteX2547" fmla="*/ 174112 w 3245936"/>
              <a:gd name="connsiteY2547" fmla="*/ 187837 h 622144"/>
              <a:gd name="connsiteX2548" fmla="*/ 175722 w 3245936"/>
              <a:gd name="connsiteY2548" fmla="*/ 188761 h 622144"/>
              <a:gd name="connsiteX2549" fmla="*/ 303404 w 3245936"/>
              <a:gd name="connsiteY2549" fmla="*/ 83996 h 622144"/>
              <a:gd name="connsiteX2550" fmla="*/ 302938 w 3245936"/>
              <a:gd name="connsiteY2550" fmla="*/ 81291 h 622144"/>
              <a:gd name="connsiteX2551" fmla="*/ 307224 w 3245936"/>
              <a:gd name="connsiteY2551" fmla="*/ 78614 h 622144"/>
              <a:gd name="connsiteX2552" fmla="*/ 309510 w 3245936"/>
              <a:gd name="connsiteY2552" fmla="*/ 80367 h 622144"/>
              <a:gd name="connsiteX2553" fmla="*/ 458443 w 3245936"/>
              <a:gd name="connsiteY2553" fmla="*/ 19731 h 622144"/>
              <a:gd name="connsiteX2554" fmla="*/ 458367 w 3245936"/>
              <a:gd name="connsiteY2554" fmla="*/ 18007 h 622144"/>
              <a:gd name="connsiteX2555" fmla="*/ 462653 w 3245936"/>
              <a:gd name="connsiteY2555" fmla="*/ 15330 h 622144"/>
              <a:gd name="connsiteX2556" fmla="*/ 465320 w 3245936"/>
              <a:gd name="connsiteY2556" fmla="*/ 18054 h 622144"/>
              <a:gd name="connsiteX2557" fmla="*/ 644733 w 3245936"/>
              <a:gd name="connsiteY2557" fmla="*/ 3386 h 622144"/>
              <a:gd name="connsiteX2558" fmla="*/ 644742 w 3245936"/>
              <a:gd name="connsiteY2558" fmla="*/ 2776 h 622144"/>
              <a:gd name="connsiteX2559" fmla="*/ 649028 w 3245936"/>
              <a:gd name="connsiteY2559" fmla="*/ 90 h 622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</a:cxnLst>
            <a:rect l="l" t="t" r="r" b="b"/>
            <a:pathLst>
              <a:path w="3245936" h="622144">
                <a:moveTo>
                  <a:pt x="2703923" y="506554"/>
                </a:moveTo>
                <a:lnTo>
                  <a:pt x="2600434" y="616358"/>
                </a:lnTo>
                <a:cubicBezTo>
                  <a:pt x="2600796" y="616786"/>
                  <a:pt x="2601082" y="617272"/>
                  <a:pt x="2601206" y="617853"/>
                </a:cubicBezTo>
                <a:lnTo>
                  <a:pt x="2780628" y="603185"/>
                </a:lnTo>
                <a:cubicBezTo>
                  <a:pt x="2780647" y="602985"/>
                  <a:pt x="2780600" y="602766"/>
                  <a:pt x="2780647" y="602566"/>
                </a:cubicBezTo>
                <a:cubicBezTo>
                  <a:pt x="2780800" y="601861"/>
                  <a:pt x="2781200" y="601318"/>
                  <a:pt x="2781685" y="600842"/>
                </a:cubicBezTo>
                <a:lnTo>
                  <a:pt x="2707962" y="506706"/>
                </a:lnTo>
                <a:cubicBezTo>
                  <a:pt x="2707181" y="507192"/>
                  <a:pt x="2706219" y="507382"/>
                  <a:pt x="2705247" y="507163"/>
                </a:cubicBezTo>
                <a:cubicBezTo>
                  <a:pt x="2704752" y="507059"/>
                  <a:pt x="2704314" y="506839"/>
                  <a:pt x="2703923" y="506554"/>
                </a:cubicBezTo>
                <a:close/>
                <a:moveTo>
                  <a:pt x="2621056" y="495514"/>
                </a:moveTo>
                <a:cubicBezTo>
                  <a:pt x="2621046" y="495562"/>
                  <a:pt x="2621075" y="495629"/>
                  <a:pt x="2621056" y="495676"/>
                </a:cubicBezTo>
                <a:cubicBezTo>
                  <a:pt x="2620665" y="497391"/>
                  <a:pt x="2619084" y="498467"/>
                  <a:pt x="2617379" y="498372"/>
                </a:cubicBezTo>
                <a:lnTo>
                  <a:pt x="2598663" y="615167"/>
                </a:lnTo>
                <a:cubicBezTo>
                  <a:pt x="2599101" y="615282"/>
                  <a:pt x="2599510" y="615472"/>
                  <a:pt x="2599882" y="615720"/>
                </a:cubicBezTo>
                <a:lnTo>
                  <a:pt x="2703371" y="505934"/>
                </a:lnTo>
                <a:cubicBezTo>
                  <a:pt x="2702828" y="505287"/>
                  <a:pt x="2702561" y="504496"/>
                  <a:pt x="2702571" y="503649"/>
                </a:cubicBezTo>
                <a:close/>
                <a:moveTo>
                  <a:pt x="2777676" y="476626"/>
                </a:moveTo>
                <a:lnTo>
                  <a:pt x="2709486" y="502820"/>
                </a:lnTo>
                <a:cubicBezTo>
                  <a:pt x="2709619" y="503344"/>
                  <a:pt x="2709677" y="503915"/>
                  <a:pt x="2709524" y="504487"/>
                </a:cubicBezTo>
                <a:cubicBezTo>
                  <a:pt x="2709372" y="505201"/>
                  <a:pt x="2708972" y="505744"/>
                  <a:pt x="2708486" y="506211"/>
                </a:cubicBezTo>
                <a:lnTo>
                  <a:pt x="2782209" y="600356"/>
                </a:lnTo>
                <a:cubicBezTo>
                  <a:pt x="2782619" y="600099"/>
                  <a:pt x="2783038" y="599927"/>
                  <a:pt x="2783505" y="599851"/>
                </a:cubicBezTo>
                <a:close/>
                <a:moveTo>
                  <a:pt x="2492335" y="472006"/>
                </a:moveTo>
                <a:cubicBezTo>
                  <a:pt x="2492154" y="472597"/>
                  <a:pt x="2491811" y="473111"/>
                  <a:pt x="2491373" y="473530"/>
                </a:cubicBezTo>
                <a:lnTo>
                  <a:pt x="2596024" y="615510"/>
                </a:lnTo>
                <a:cubicBezTo>
                  <a:pt x="2596586" y="615196"/>
                  <a:pt x="2597243" y="615062"/>
                  <a:pt x="2597920" y="615120"/>
                </a:cubicBezTo>
                <a:lnTo>
                  <a:pt x="2616646" y="498305"/>
                </a:lnTo>
                <a:cubicBezTo>
                  <a:pt x="2614979" y="497857"/>
                  <a:pt x="2613931" y="496295"/>
                  <a:pt x="2614065" y="494600"/>
                </a:cubicBezTo>
                <a:close/>
                <a:moveTo>
                  <a:pt x="2688226" y="466025"/>
                </a:moveTo>
                <a:lnTo>
                  <a:pt x="2620961" y="493933"/>
                </a:lnTo>
                <a:cubicBezTo>
                  <a:pt x="2621046" y="494247"/>
                  <a:pt x="2621085" y="494590"/>
                  <a:pt x="2621065" y="494905"/>
                </a:cubicBezTo>
                <a:lnTo>
                  <a:pt x="2702571" y="503029"/>
                </a:lnTo>
                <a:cubicBezTo>
                  <a:pt x="2702580" y="502982"/>
                  <a:pt x="2702561" y="502925"/>
                  <a:pt x="2702571" y="502868"/>
                </a:cubicBezTo>
                <a:cubicBezTo>
                  <a:pt x="2702819" y="501877"/>
                  <a:pt x="2703457" y="501086"/>
                  <a:pt x="2704295" y="500591"/>
                </a:cubicBezTo>
                <a:close/>
                <a:moveTo>
                  <a:pt x="2552524" y="451432"/>
                </a:moveTo>
                <a:lnTo>
                  <a:pt x="2492468" y="470368"/>
                </a:lnTo>
                <a:cubicBezTo>
                  <a:pt x="2492516" y="470654"/>
                  <a:pt x="2492468" y="470959"/>
                  <a:pt x="2492440" y="471273"/>
                </a:cubicBezTo>
                <a:lnTo>
                  <a:pt x="2614179" y="493866"/>
                </a:lnTo>
                <a:cubicBezTo>
                  <a:pt x="2614245" y="493657"/>
                  <a:pt x="2614350" y="493466"/>
                  <a:pt x="2614445" y="493276"/>
                </a:cubicBezTo>
                <a:close/>
                <a:moveTo>
                  <a:pt x="2855228" y="450032"/>
                </a:moveTo>
                <a:cubicBezTo>
                  <a:pt x="2854418" y="450642"/>
                  <a:pt x="2853371" y="450937"/>
                  <a:pt x="2852294" y="450690"/>
                </a:cubicBezTo>
                <a:cubicBezTo>
                  <a:pt x="2852228" y="450671"/>
                  <a:pt x="2852170" y="450613"/>
                  <a:pt x="2852094" y="450594"/>
                </a:cubicBezTo>
                <a:lnTo>
                  <a:pt x="2785953" y="600346"/>
                </a:lnTo>
                <a:cubicBezTo>
                  <a:pt x="2786476" y="600661"/>
                  <a:pt x="2786924" y="601089"/>
                  <a:pt x="2787210" y="601642"/>
                </a:cubicBezTo>
                <a:lnTo>
                  <a:pt x="2936153" y="540996"/>
                </a:lnTo>
                <a:cubicBezTo>
                  <a:pt x="2935991" y="540434"/>
                  <a:pt x="2935933" y="539863"/>
                  <a:pt x="2936076" y="539263"/>
                </a:cubicBezTo>
                <a:cubicBezTo>
                  <a:pt x="2936200" y="538691"/>
                  <a:pt x="2936524" y="538186"/>
                  <a:pt x="2936896" y="537758"/>
                </a:cubicBezTo>
                <a:close/>
                <a:moveTo>
                  <a:pt x="2849989" y="448851"/>
                </a:moveTo>
                <a:lnTo>
                  <a:pt x="2778561" y="476283"/>
                </a:lnTo>
                <a:lnTo>
                  <a:pt x="2784400" y="599870"/>
                </a:lnTo>
                <a:cubicBezTo>
                  <a:pt x="2784581" y="599889"/>
                  <a:pt x="2784752" y="599842"/>
                  <a:pt x="2784924" y="599889"/>
                </a:cubicBezTo>
                <a:cubicBezTo>
                  <a:pt x="2785019" y="599908"/>
                  <a:pt x="2785067" y="599956"/>
                  <a:pt x="2785143" y="599984"/>
                </a:cubicBezTo>
                <a:lnTo>
                  <a:pt x="2851294" y="450232"/>
                </a:lnTo>
                <a:cubicBezTo>
                  <a:pt x="2850723" y="449880"/>
                  <a:pt x="2850275" y="449423"/>
                  <a:pt x="2849989" y="448851"/>
                </a:cubicBezTo>
                <a:close/>
                <a:moveTo>
                  <a:pt x="2856571" y="448061"/>
                </a:moveTo>
                <a:cubicBezTo>
                  <a:pt x="2856438" y="448642"/>
                  <a:pt x="2856133" y="449108"/>
                  <a:pt x="2855771" y="449518"/>
                </a:cubicBezTo>
                <a:lnTo>
                  <a:pt x="2937438" y="537262"/>
                </a:lnTo>
                <a:cubicBezTo>
                  <a:pt x="2938019" y="536805"/>
                  <a:pt x="2938753" y="536586"/>
                  <a:pt x="2939534" y="536567"/>
                </a:cubicBezTo>
                <a:lnTo>
                  <a:pt x="2944630" y="465187"/>
                </a:lnTo>
                <a:cubicBezTo>
                  <a:pt x="2944534" y="465187"/>
                  <a:pt x="2944458" y="465206"/>
                  <a:pt x="2944363" y="465187"/>
                </a:cubicBezTo>
                <a:cubicBezTo>
                  <a:pt x="2942629" y="464787"/>
                  <a:pt x="2941553" y="463177"/>
                  <a:pt x="2941667" y="461453"/>
                </a:cubicBezTo>
                <a:close/>
                <a:moveTo>
                  <a:pt x="2570259" y="445841"/>
                </a:moveTo>
                <a:lnTo>
                  <a:pt x="2553533" y="451109"/>
                </a:lnTo>
                <a:lnTo>
                  <a:pt x="2614846" y="492504"/>
                </a:lnTo>
                <a:close/>
                <a:moveTo>
                  <a:pt x="1130051" y="445003"/>
                </a:moveTo>
                <a:cubicBezTo>
                  <a:pt x="1129403" y="446498"/>
                  <a:pt x="1127869" y="447394"/>
                  <a:pt x="1126231" y="447108"/>
                </a:cubicBezTo>
                <a:lnTo>
                  <a:pt x="1104800" y="528270"/>
                </a:lnTo>
                <a:cubicBezTo>
                  <a:pt x="1105486" y="528509"/>
                  <a:pt x="1106067" y="528928"/>
                  <a:pt x="1106476" y="529499"/>
                </a:cubicBezTo>
                <a:lnTo>
                  <a:pt x="1204774" y="472540"/>
                </a:lnTo>
                <a:cubicBezTo>
                  <a:pt x="1204460" y="471854"/>
                  <a:pt x="1204307" y="471092"/>
                  <a:pt x="1204488" y="470301"/>
                </a:cubicBezTo>
                <a:cubicBezTo>
                  <a:pt x="1204498" y="470273"/>
                  <a:pt x="1204507" y="470254"/>
                  <a:pt x="1204507" y="470235"/>
                </a:cubicBezTo>
                <a:close/>
                <a:moveTo>
                  <a:pt x="1123316" y="444203"/>
                </a:moveTo>
                <a:lnTo>
                  <a:pt x="974031" y="451509"/>
                </a:lnTo>
                <a:cubicBezTo>
                  <a:pt x="974012" y="451709"/>
                  <a:pt x="974050" y="451870"/>
                  <a:pt x="974002" y="452061"/>
                </a:cubicBezTo>
                <a:cubicBezTo>
                  <a:pt x="973955" y="452290"/>
                  <a:pt x="973812" y="452490"/>
                  <a:pt x="973717" y="452690"/>
                </a:cubicBezTo>
                <a:lnTo>
                  <a:pt x="1100799" y="529376"/>
                </a:lnTo>
                <a:cubicBezTo>
                  <a:pt x="1101599" y="528366"/>
                  <a:pt x="1102885" y="527851"/>
                  <a:pt x="1104228" y="528070"/>
                </a:cubicBezTo>
                <a:lnTo>
                  <a:pt x="1125650" y="446908"/>
                </a:lnTo>
                <a:cubicBezTo>
                  <a:pt x="1124421" y="446470"/>
                  <a:pt x="1123526" y="445451"/>
                  <a:pt x="1123316" y="444203"/>
                </a:cubicBezTo>
                <a:close/>
                <a:moveTo>
                  <a:pt x="2760302" y="436145"/>
                </a:moveTo>
                <a:lnTo>
                  <a:pt x="2688798" y="465796"/>
                </a:lnTo>
                <a:lnTo>
                  <a:pt x="2704866" y="500381"/>
                </a:lnTo>
                <a:cubicBezTo>
                  <a:pt x="2705485" y="500153"/>
                  <a:pt x="2706162" y="500039"/>
                  <a:pt x="2706857" y="500201"/>
                </a:cubicBezTo>
                <a:cubicBezTo>
                  <a:pt x="2707276" y="500296"/>
                  <a:pt x="2707619" y="500496"/>
                  <a:pt x="2707952" y="500696"/>
                </a:cubicBezTo>
                <a:close/>
                <a:moveTo>
                  <a:pt x="2773389" y="432125"/>
                </a:moveTo>
                <a:lnTo>
                  <a:pt x="2708676" y="501363"/>
                </a:lnTo>
                <a:cubicBezTo>
                  <a:pt x="2708867" y="501562"/>
                  <a:pt x="2709048" y="501782"/>
                  <a:pt x="2709181" y="502039"/>
                </a:cubicBezTo>
                <a:lnTo>
                  <a:pt x="2777647" y="475740"/>
                </a:lnTo>
                <a:lnTo>
                  <a:pt x="2775637" y="433183"/>
                </a:lnTo>
                <a:cubicBezTo>
                  <a:pt x="2775447" y="433163"/>
                  <a:pt x="2775294" y="433221"/>
                  <a:pt x="2775104" y="433163"/>
                </a:cubicBezTo>
                <a:cubicBezTo>
                  <a:pt x="2774408" y="433021"/>
                  <a:pt x="2773865" y="432621"/>
                  <a:pt x="2773389" y="432125"/>
                </a:cubicBezTo>
                <a:close/>
                <a:moveTo>
                  <a:pt x="3069379" y="432040"/>
                </a:moveTo>
                <a:lnTo>
                  <a:pt x="2948678" y="461243"/>
                </a:lnTo>
                <a:cubicBezTo>
                  <a:pt x="2948735" y="461653"/>
                  <a:pt x="2948744" y="462081"/>
                  <a:pt x="2948630" y="462520"/>
                </a:cubicBezTo>
                <a:cubicBezTo>
                  <a:pt x="2948268" y="464148"/>
                  <a:pt x="2946801" y="465187"/>
                  <a:pt x="2945201" y="465206"/>
                </a:cubicBezTo>
                <a:lnTo>
                  <a:pt x="2940096" y="536586"/>
                </a:lnTo>
                <a:cubicBezTo>
                  <a:pt x="2940181" y="536605"/>
                  <a:pt x="2940267" y="536567"/>
                  <a:pt x="2940362" y="536605"/>
                </a:cubicBezTo>
                <a:cubicBezTo>
                  <a:pt x="2941001" y="536738"/>
                  <a:pt x="2941515" y="537091"/>
                  <a:pt x="2941972" y="537519"/>
                </a:cubicBezTo>
                <a:lnTo>
                  <a:pt x="3069655" y="432763"/>
                </a:lnTo>
                <a:cubicBezTo>
                  <a:pt x="3069521" y="432554"/>
                  <a:pt x="3069464" y="432278"/>
                  <a:pt x="3069379" y="432040"/>
                </a:cubicBezTo>
                <a:close/>
                <a:moveTo>
                  <a:pt x="2784496" y="431640"/>
                </a:moveTo>
                <a:cubicBezTo>
                  <a:pt x="2783924" y="433411"/>
                  <a:pt x="2782143" y="434497"/>
                  <a:pt x="2780323" y="434068"/>
                </a:cubicBezTo>
                <a:cubicBezTo>
                  <a:pt x="2779352" y="433830"/>
                  <a:pt x="2778571" y="433240"/>
                  <a:pt x="2778094" y="432440"/>
                </a:cubicBezTo>
                <a:cubicBezTo>
                  <a:pt x="2777618" y="432811"/>
                  <a:pt x="2777104" y="433106"/>
                  <a:pt x="2776523" y="433221"/>
                </a:cubicBezTo>
                <a:lnTo>
                  <a:pt x="2778514" y="475397"/>
                </a:lnTo>
                <a:lnTo>
                  <a:pt x="2849685" y="448080"/>
                </a:lnTo>
                <a:cubicBezTo>
                  <a:pt x="2849570" y="447642"/>
                  <a:pt x="2849542" y="447175"/>
                  <a:pt x="2849618" y="446680"/>
                </a:cubicBezTo>
                <a:close/>
                <a:moveTo>
                  <a:pt x="2772513" y="431059"/>
                </a:moveTo>
                <a:lnTo>
                  <a:pt x="2761854" y="435478"/>
                </a:lnTo>
                <a:lnTo>
                  <a:pt x="2712810" y="496000"/>
                </a:lnTo>
                <a:lnTo>
                  <a:pt x="2772951" y="431687"/>
                </a:lnTo>
                <a:cubicBezTo>
                  <a:pt x="2772913" y="431611"/>
                  <a:pt x="2772884" y="431573"/>
                  <a:pt x="2772837" y="431506"/>
                </a:cubicBezTo>
                <a:cubicBezTo>
                  <a:pt x="2772722" y="431363"/>
                  <a:pt x="2772608" y="431239"/>
                  <a:pt x="2772513" y="431059"/>
                </a:cubicBezTo>
                <a:close/>
                <a:moveTo>
                  <a:pt x="2520205" y="429611"/>
                </a:moveTo>
                <a:lnTo>
                  <a:pt x="2491278" y="468358"/>
                </a:lnTo>
                <a:cubicBezTo>
                  <a:pt x="2491630" y="468673"/>
                  <a:pt x="2491916" y="469063"/>
                  <a:pt x="2492135" y="469520"/>
                </a:cubicBezTo>
                <a:lnTo>
                  <a:pt x="2551533" y="450775"/>
                </a:lnTo>
                <a:close/>
                <a:moveTo>
                  <a:pt x="2767436" y="428620"/>
                </a:moveTo>
                <a:lnTo>
                  <a:pt x="2763035" y="434030"/>
                </a:lnTo>
                <a:lnTo>
                  <a:pt x="2772199" y="430230"/>
                </a:lnTo>
                <a:cubicBezTo>
                  <a:pt x="2772113" y="429906"/>
                  <a:pt x="2772084" y="429573"/>
                  <a:pt x="2772103" y="429211"/>
                </a:cubicBezTo>
                <a:close/>
                <a:moveTo>
                  <a:pt x="2865039" y="421695"/>
                </a:moveTo>
                <a:lnTo>
                  <a:pt x="2854952" y="444203"/>
                </a:lnTo>
                <a:cubicBezTo>
                  <a:pt x="2856066" y="444879"/>
                  <a:pt x="2856704" y="446108"/>
                  <a:pt x="2856590" y="447451"/>
                </a:cubicBezTo>
                <a:lnTo>
                  <a:pt x="2941705" y="460853"/>
                </a:lnTo>
                <a:cubicBezTo>
                  <a:pt x="2941725" y="460710"/>
                  <a:pt x="2941801" y="460615"/>
                  <a:pt x="2941858" y="460510"/>
                </a:cubicBezTo>
                <a:close/>
                <a:moveTo>
                  <a:pt x="2774475" y="419924"/>
                </a:moveTo>
                <a:lnTo>
                  <a:pt x="2767941" y="427991"/>
                </a:lnTo>
                <a:lnTo>
                  <a:pt x="2772122" y="428534"/>
                </a:lnTo>
                <a:cubicBezTo>
                  <a:pt x="2772122" y="428515"/>
                  <a:pt x="2772122" y="428515"/>
                  <a:pt x="2772122" y="428496"/>
                </a:cubicBezTo>
                <a:cubicBezTo>
                  <a:pt x="2772446" y="427106"/>
                  <a:pt x="2773561" y="426096"/>
                  <a:pt x="2774894" y="425839"/>
                </a:cubicBezTo>
                <a:close/>
                <a:moveTo>
                  <a:pt x="2663537" y="418590"/>
                </a:moveTo>
                <a:lnTo>
                  <a:pt x="2619656" y="491980"/>
                </a:lnTo>
                <a:cubicBezTo>
                  <a:pt x="2620084" y="492276"/>
                  <a:pt x="2620399" y="492676"/>
                  <a:pt x="2620656" y="493114"/>
                </a:cubicBezTo>
                <a:lnTo>
                  <a:pt x="2687845" y="465234"/>
                </a:lnTo>
                <a:lnTo>
                  <a:pt x="2666261" y="418743"/>
                </a:lnTo>
                <a:cubicBezTo>
                  <a:pt x="2665642" y="418971"/>
                  <a:pt x="2664966" y="419095"/>
                  <a:pt x="2664261" y="418933"/>
                </a:cubicBezTo>
                <a:cubicBezTo>
                  <a:pt x="2663995" y="418857"/>
                  <a:pt x="2663785" y="418714"/>
                  <a:pt x="2663537" y="418590"/>
                </a:cubicBezTo>
                <a:close/>
                <a:moveTo>
                  <a:pt x="2397266" y="417724"/>
                </a:moveTo>
                <a:lnTo>
                  <a:pt x="2333801" y="425591"/>
                </a:lnTo>
                <a:cubicBezTo>
                  <a:pt x="2333801" y="425782"/>
                  <a:pt x="2333820" y="425963"/>
                  <a:pt x="2333791" y="426144"/>
                </a:cubicBezTo>
                <a:lnTo>
                  <a:pt x="2485667" y="469606"/>
                </a:lnTo>
                <a:close/>
                <a:moveTo>
                  <a:pt x="2661890" y="416923"/>
                </a:moveTo>
                <a:lnTo>
                  <a:pt x="2571002" y="445613"/>
                </a:lnTo>
                <a:lnTo>
                  <a:pt x="2615398" y="492085"/>
                </a:lnTo>
                <a:cubicBezTo>
                  <a:pt x="2616217" y="491457"/>
                  <a:pt x="2617284" y="491142"/>
                  <a:pt x="2618379" y="491371"/>
                </a:cubicBezTo>
                <a:cubicBezTo>
                  <a:pt x="2618646" y="491438"/>
                  <a:pt x="2618865" y="491590"/>
                  <a:pt x="2619103" y="491704"/>
                </a:cubicBezTo>
                <a:lnTo>
                  <a:pt x="2662985" y="418352"/>
                </a:lnTo>
                <a:cubicBezTo>
                  <a:pt x="2662490" y="417981"/>
                  <a:pt x="2662147" y="417485"/>
                  <a:pt x="2661890" y="416923"/>
                </a:cubicBezTo>
                <a:close/>
                <a:moveTo>
                  <a:pt x="2668567" y="416219"/>
                </a:moveTo>
                <a:cubicBezTo>
                  <a:pt x="2668557" y="416219"/>
                  <a:pt x="2668567" y="416238"/>
                  <a:pt x="2668567" y="416257"/>
                </a:cubicBezTo>
                <a:cubicBezTo>
                  <a:pt x="2668319" y="417257"/>
                  <a:pt x="2667681" y="418038"/>
                  <a:pt x="2666852" y="418524"/>
                </a:cubicBezTo>
                <a:lnTo>
                  <a:pt x="2688436" y="464987"/>
                </a:lnTo>
                <a:lnTo>
                  <a:pt x="2761464" y="434688"/>
                </a:lnTo>
                <a:lnTo>
                  <a:pt x="2766484" y="428496"/>
                </a:lnTo>
                <a:close/>
                <a:moveTo>
                  <a:pt x="2537550" y="411599"/>
                </a:moveTo>
                <a:cubicBezTo>
                  <a:pt x="2536731" y="412237"/>
                  <a:pt x="2535664" y="412552"/>
                  <a:pt x="2534578" y="412313"/>
                </a:cubicBezTo>
                <a:cubicBezTo>
                  <a:pt x="2534169" y="412209"/>
                  <a:pt x="2533826" y="412018"/>
                  <a:pt x="2533492" y="411818"/>
                </a:cubicBezTo>
                <a:lnTo>
                  <a:pt x="2520710" y="428925"/>
                </a:lnTo>
                <a:lnTo>
                  <a:pt x="2552562" y="450461"/>
                </a:lnTo>
                <a:lnTo>
                  <a:pt x="2569535" y="445098"/>
                </a:lnTo>
                <a:close/>
                <a:moveTo>
                  <a:pt x="1189401" y="410189"/>
                </a:moveTo>
                <a:lnTo>
                  <a:pt x="1130079" y="442279"/>
                </a:lnTo>
                <a:cubicBezTo>
                  <a:pt x="1130355" y="442946"/>
                  <a:pt x="1130498" y="443670"/>
                  <a:pt x="1130317" y="444422"/>
                </a:cubicBezTo>
                <a:cubicBezTo>
                  <a:pt x="1130308" y="444441"/>
                  <a:pt x="1130298" y="444460"/>
                  <a:pt x="1130289" y="444489"/>
                </a:cubicBezTo>
                <a:lnTo>
                  <a:pt x="1204755" y="469711"/>
                </a:lnTo>
                <a:cubicBezTo>
                  <a:pt x="1205127" y="468863"/>
                  <a:pt x="1205774" y="468225"/>
                  <a:pt x="1206593" y="467882"/>
                </a:cubicBezTo>
                <a:close/>
                <a:moveTo>
                  <a:pt x="2538874" y="409418"/>
                </a:moveTo>
                <a:cubicBezTo>
                  <a:pt x="2538855" y="409484"/>
                  <a:pt x="2538874" y="409542"/>
                  <a:pt x="2538855" y="409627"/>
                </a:cubicBezTo>
                <a:cubicBezTo>
                  <a:pt x="2538731" y="410208"/>
                  <a:pt x="2538436" y="410694"/>
                  <a:pt x="2538055" y="411123"/>
                </a:cubicBezTo>
                <a:lnTo>
                  <a:pt x="2570288" y="444851"/>
                </a:lnTo>
                <a:lnTo>
                  <a:pt x="2661547" y="416076"/>
                </a:lnTo>
                <a:cubicBezTo>
                  <a:pt x="2661537" y="415952"/>
                  <a:pt x="2661566" y="415828"/>
                  <a:pt x="2661556" y="415714"/>
                </a:cubicBezTo>
                <a:close/>
                <a:moveTo>
                  <a:pt x="2489077" y="408560"/>
                </a:moveTo>
                <a:cubicBezTo>
                  <a:pt x="2488496" y="409218"/>
                  <a:pt x="2487696" y="409665"/>
                  <a:pt x="2486801" y="409761"/>
                </a:cubicBezTo>
                <a:lnTo>
                  <a:pt x="2489068" y="467492"/>
                </a:lnTo>
                <a:cubicBezTo>
                  <a:pt x="2489287" y="467520"/>
                  <a:pt x="2489516" y="467454"/>
                  <a:pt x="2489754" y="467520"/>
                </a:cubicBezTo>
                <a:cubicBezTo>
                  <a:pt x="2490154" y="467615"/>
                  <a:pt x="2490497" y="467806"/>
                  <a:pt x="2490840" y="468006"/>
                </a:cubicBezTo>
                <a:lnTo>
                  <a:pt x="2519748" y="429287"/>
                </a:lnTo>
                <a:close/>
                <a:moveTo>
                  <a:pt x="2471971" y="408475"/>
                </a:moveTo>
                <a:lnTo>
                  <a:pt x="2398780" y="417552"/>
                </a:lnTo>
                <a:lnTo>
                  <a:pt x="2486144" y="468816"/>
                </a:lnTo>
                <a:cubicBezTo>
                  <a:pt x="2486553" y="468301"/>
                  <a:pt x="2487115" y="467949"/>
                  <a:pt x="2487725" y="467711"/>
                </a:cubicBezTo>
                <a:close/>
                <a:moveTo>
                  <a:pt x="1327732" y="407246"/>
                </a:moveTo>
                <a:lnTo>
                  <a:pt x="1213880" y="468463"/>
                </a:lnTo>
                <a:lnTo>
                  <a:pt x="1354469" y="416171"/>
                </a:lnTo>
                <a:cubicBezTo>
                  <a:pt x="1354355" y="415704"/>
                  <a:pt x="1354336" y="415237"/>
                  <a:pt x="1354422" y="414723"/>
                </a:cubicBezTo>
                <a:close/>
                <a:moveTo>
                  <a:pt x="2482972" y="407103"/>
                </a:moveTo>
                <a:lnTo>
                  <a:pt x="2472628" y="408380"/>
                </a:lnTo>
                <a:lnTo>
                  <a:pt x="2488344" y="467473"/>
                </a:lnTo>
                <a:cubicBezTo>
                  <a:pt x="2488401" y="467473"/>
                  <a:pt x="2488477" y="467492"/>
                  <a:pt x="2488544" y="467492"/>
                </a:cubicBezTo>
                <a:lnTo>
                  <a:pt x="2486277" y="409741"/>
                </a:lnTo>
                <a:cubicBezTo>
                  <a:pt x="2486058" y="409741"/>
                  <a:pt x="2485820" y="409799"/>
                  <a:pt x="2485601" y="409732"/>
                </a:cubicBezTo>
                <a:cubicBezTo>
                  <a:pt x="2484248" y="409418"/>
                  <a:pt x="2483286" y="408360"/>
                  <a:pt x="2482972" y="407103"/>
                </a:cubicBezTo>
                <a:close/>
                <a:moveTo>
                  <a:pt x="2489887" y="406894"/>
                </a:moveTo>
                <a:cubicBezTo>
                  <a:pt x="2489878" y="406951"/>
                  <a:pt x="2489906" y="407008"/>
                  <a:pt x="2489887" y="407065"/>
                </a:cubicBezTo>
                <a:cubicBezTo>
                  <a:pt x="2489820" y="407341"/>
                  <a:pt x="2489668" y="407608"/>
                  <a:pt x="2489525" y="407856"/>
                </a:cubicBezTo>
                <a:lnTo>
                  <a:pt x="2520253" y="428611"/>
                </a:lnTo>
                <a:lnTo>
                  <a:pt x="2533054" y="411475"/>
                </a:lnTo>
                <a:cubicBezTo>
                  <a:pt x="2532359" y="410856"/>
                  <a:pt x="2531930" y="410008"/>
                  <a:pt x="2531873" y="409056"/>
                </a:cubicBezTo>
                <a:close/>
                <a:moveTo>
                  <a:pt x="2375720" y="405074"/>
                </a:moveTo>
                <a:lnTo>
                  <a:pt x="2333629" y="424505"/>
                </a:lnTo>
                <a:cubicBezTo>
                  <a:pt x="2333658" y="424591"/>
                  <a:pt x="2333706" y="424667"/>
                  <a:pt x="2333725" y="424763"/>
                </a:cubicBezTo>
                <a:lnTo>
                  <a:pt x="2396085" y="417028"/>
                </a:lnTo>
                <a:close/>
                <a:moveTo>
                  <a:pt x="2471456" y="403979"/>
                </a:moveTo>
                <a:lnTo>
                  <a:pt x="2472418" y="407560"/>
                </a:lnTo>
                <a:lnTo>
                  <a:pt x="2482896" y="406265"/>
                </a:lnTo>
                <a:cubicBezTo>
                  <a:pt x="2482886" y="406208"/>
                  <a:pt x="2482896" y="406122"/>
                  <a:pt x="2482896" y="406065"/>
                </a:cubicBezTo>
                <a:close/>
                <a:moveTo>
                  <a:pt x="1343877" y="398569"/>
                </a:moveTo>
                <a:lnTo>
                  <a:pt x="1328637" y="406770"/>
                </a:lnTo>
                <a:lnTo>
                  <a:pt x="1354641" y="414066"/>
                </a:lnTo>
                <a:cubicBezTo>
                  <a:pt x="1354821" y="413599"/>
                  <a:pt x="1355079" y="413209"/>
                  <a:pt x="1355412" y="412866"/>
                </a:cubicBezTo>
                <a:close/>
                <a:moveTo>
                  <a:pt x="1347421" y="396664"/>
                </a:moveTo>
                <a:lnTo>
                  <a:pt x="1344573" y="398188"/>
                </a:lnTo>
                <a:lnTo>
                  <a:pt x="1355422" y="411637"/>
                </a:lnTo>
                <a:close/>
                <a:moveTo>
                  <a:pt x="2772646" y="394063"/>
                </a:moveTo>
                <a:lnTo>
                  <a:pt x="2668586" y="415123"/>
                </a:lnTo>
                <a:cubicBezTo>
                  <a:pt x="2668614" y="415266"/>
                  <a:pt x="2668576" y="415399"/>
                  <a:pt x="2668576" y="415542"/>
                </a:cubicBezTo>
                <a:lnTo>
                  <a:pt x="2766988" y="427887"/>
                </a:lnTo>
                <a:lnTo>
                  <a:pt x="2774389" y="418771"/>
                </a:lnTo>
                <a:close/>
                <a:moveTo>
                  <a:pt x="1018599" y="393654"/>
                </a:moveTo>
                <a:lnTo>
                  <a:pt x="973059" y="448832"/>
                </a:lnTo>
                <a:cubicBezTo>
                  <a:pt x="973555" y="449337"/>
                  <a:pt x="973926" y="449966"/>
                  <a:pt x="974060" y="450680"/>
                </a:cubicBezTo>
                <a:lnTo>
                  <a:pt x="1123345" y="443374"/>
                </a:lnTo>
                <a:cubicBezTo>
                  <a:pt x="1123364" y="443174"/>
                  <a:pt x="1123326" y="443012"/>
                  <a:pt x="1123364" y="442812"/>
                </a:cubicBezTo>
                <a:cubicBezTo>
                  <a:pt x="1123393" y="442717"/>
                  <a:pt x="1123469" y="442631"/>
                  <a:pt x="1123497" y="442536"/>
                </a:cubicBezTo>
                <a:close/>
                <a:moveTo>
                  <a:pt x="2076121" y="392406"/>
                </a:moveTo>
                <a:cubicBezTo>
                  <a:pt x="2076121" y="392644"/>
                  <a:pt x="2076169" y="392892"/>
                  <a:pt x="2076102" y="393130"/>
                </a:cubicBezTo>
                <a:cubicBezTo>
                  <a:pt x="2076026" y="393502"/>
                  <a:pt x="2075845" y="393816"/>
                  <a:pt x="2075664" y="394111"/>
                </a:cubicBezTo>
                <a:lnTo>
                  <a:pt x="2098972" y="409761"/>
                </a:lnTo>
                <a:close/>
                <a:moveTo>
                  <a:pt x="2404381" y="391854"/>
                </a:moveTo>
                <a:lnTo>
                  <a:pt x="2376759" y="404608"/>
                </a:lnTo>
                <a:lnTo>
                  <a:pt x="2397599" y="416828"/>
                </a:lnTo>
                <a:lnTo>
                  <a:pt x="2471742" y="407646"/>
                </a:lnTo>
                <a:lnTo>
                  <a:pt x="2470742" y="403846"/>
                </a:lnTo>
                <a:close/>
                <a:moveTo>
                  <a:pt x="2505537" y="391758"/>
                </a:moveTo>
                <a:lnTo>
                  <a:pt x="2489449" y="404417"/>
                </a:lnTo>
                <a:cubicBezTo>
                  <a:pt x="2489735" y="404893"/>
                  <a:pt x="2489868" y="405427"/>
                  <a:pt x="2489925" y="405979"/>
                </a:cubicBezTo>
                <a:lnTo>
                  <a:pt x="2531902" y="408151"/>
                </a:lnTo>
                <a:cubicBezTo>
                  <a:pt x="2531911" y="408094"/>
                  <a:pt x="2531892" y="408065"/>
                  <a:pt x="2531902" y="408017"/>
                </a:cubicBezTo>
                <a:cubicBezTo>
                  <a:pt x="2531968" y="407751"/>
                  <a:pt x="2532102" y="407541"/>
                  <a:pt x="2532216" y="407322"/>
                </a:cubicBezTo>
                <a:close/>
                <a:moveTo>
                  <a:pt x="2797364" y="391673"/>
                </a:moveTo>
                <a:lnTo>
                  <a:pt x="2775332" y="418867"/>
                </a:lnTo>
                <a:lnTo>
                  <a:pt x="2775809" y="425801"/>
                </a:lnTo>
                <a:cubicBezTo>
                  <a:pt x="2776018" y="425820"/>
                  <a:pt x="2776199" y="425782"/>
                  <a:pt x="2776399" y="425839"/>
                </a:cubicBezTo>
                <a:cubicBezTo>
                  <a:pt x="2776695" y="425896"/>
                  <a:pt x="2776923" y="426058"/>
                  <a:pt x="2777171" y="426163"/>
                </a:cubicBezTo>
                <a:close/>
                <a:moveTo>
                  <a:pt x="2801831" y="390996"/>
                </a:moveTo>
                <a:cubicBezTo>
                  <a:pt x="2801012" y="391625"/>
                  <a:pt x="2799964" y="391939"/>
                  <a:pt x="2798878" y="391692"/>
                </a:cubicBezTo>
                <a:cubicBezTo>
                  <a:pt x="2798592" y="391625"/>
                  <a:pt x="2798354" y="391473"/>
                  <a:pt x="2798097" y="391349"/>
                </a:cubicBezTo>
                <a:lnTo>
                  <a:pt x="2777599" y="426363"/>
                </a:lnTo>
                <a:cubicBezTo>
                  <a:pt x="2778037" y="426677"/>
                  <a:pt x="2778399" y="427048"/>
                  <a:pt x="2778666" y="427496"/>
                </a:cubicBezTo>
                <a:cubicBezTo>
                  <a:pt x="2778752" y="427610"/>
                  <a:pt x="2778875" y="427696"/>
                  <a:pt x="2778952" y="427839"/>
                </a:cubicBezTo>
                <a:cubicBezTo>
                  <a:pt x="2779771" y="427182"/>
                  <a:pt x="2780847" y="426867"/>
                  <a:pt x="2781943" y="427115"/>
                </a:cubicBezTo>
                <a:cubicBezTo>
                  <a:pt x="2783762" y="427525"/>
                  <a:pt x="2784895" y="429287"/>
                  <a:pt x="2784629" y="431106"/>
                </a:cubicBezTo>
                <a:lnTo>
                  <a:pt x="2849742" y="446156"/>
                </a:lnTo>
                <a:cubicBezTo>
                  <a:pt x="2849923" y="445632"/>
                  <a:pt x="2850199" y="445184"/>
                  <a:pt x="2850551" y="444803"/>
                </a:cubicBezTo>
                <a:close/>
                <a:moveTo>
                  <a:pt x="2802621" y="390177"/>
                </a:moveTo>
                <a:cubicBezTo>
                  <a:pt x="2802517" y="390358"/>
                  <a:pt x="2802364" y="390472"/>
                  <a:pt x="2802231" y="390625"/>
                </a:cubicBezTo>
                <a:lnTo>
                  <a:pt x="2850970" y="444412"/>
                </a:lnTo>
                <a:cubicBezTo>
                  <a:pt x="2851780" y="443784"/>
                  <a:pt x="2852837" y="443489"/>
                  <a:pt x="2853923" y="443736"/>
                </a:cubicBezTo>
                <a:cubicBezTo>
                  <a:pt x="2853990" y="443755"/>
                  <a:pt x="2854056" y="443813"/>
                  <a:pt x="2854142" y="443832"/>
                </a:cubicBezTo>
                <a:lnTo>
                  <a:pt x="2864229" y="421305"/>
                </a:lnTo>
                <a:close/>
                <a:moveTo>
                  <a:pt x="2796316" y="389282"/>
                </a:moveTo>
                <a:lnTo>
                  <a:pt x="2773561" y="393873"/>
                </a:lnTo>
                <a:lnTo>
                  <a:pt x="2775237" y="417685"/>
                </a:lnTo>
                <a:lnTo>
                  <a:pt x="2797154" y="390663"/>
                </a:lnTo>
                <a:cubicBezTo>
                  <a:pt x="2796773" y="390263"/>
                  <a:pt x="2796478" y="389815"/>
                  <a:pt x="2796316" y="389282"/>
                </a:cubicBezTo>
                <a:close/>
                <a:moveTo>
                  <a:pt x="1022408" y="389025"/>
                </a:moveTo>
                <a:lnTo>
                  <a:pt x="1019141" y="392968"/>
                </a:lnTo>
                <a:lnTo>
                  <a:pt x="1111610" y="436059"/>
                </a:lnTo>
                <a:close/>
                <a:moveTo>
                  <a:pt x="2101448" y="388834"/>
                </a:moveTo>
                <a:lnTo>
                  <a:pt x="2077159" y="392111"/>
                </a:lnTo>
                <a:lnTo>
                  <a:pt x="2105525" y="413675"/>
                </a:lnTo>
                <a:cubicBezTo>
                  <a:pt x="2105925" y="413275"/>
                  <a:pt x="2106382" y="412990"/>
                  <a:pt x="2106915" y="412799"/>
                </a:cubicBezTo>
                <a:close/>
                <a:moveTo>
                  <a:pt x="1365385" y="387005"/>
                </a:moveTo>
                <a:lnTo>
                  <a:pt x="1348221" y="396245"/>
                </a:lnTo>
                <a:lnTo>
                  <a:pt x="1356669" y="412056"/>
                </a:lnTo>
                <a:cubicBezTo>
                  <a:pt x="1357212" y="411846"/>
                  <a:pt x="1357803" y="411751"/>
                  <a:pt x="1358412" y="411846"/>
                </a:cubicBezTo>
                <a:close/>
                <a:moveTo>
                  <a:pt x="1239226" y="385738"/>
                </a:moveTo>
                <a:lnTo>
                  <a:pt x="1226815" y="420019"/>
                </a:lnTo>
                <a:lnTo>
                  <a:pt x="1239750" y="385805"/>
                </a:lnTo>
                <a:cubicBezTo>
                  <a:pt x="1239617" y="385786"/>
                  <a:pt x="1239483" y="385824"/>
                  <a:pt x="1239340" y="385786"/>
                </a:cubicBezTo>
                <a:cubicBezTo>
                  <a:pt x="1239302" y="385786"/>
                  <a:pt x="1239274" y="385758"/>
                  <a:pt x="1239226" y="385738"/>
                </a:cubicBezTo>
                <a:close/>
                <a:moveTo>
                  <a:pt x="2124546" y="385720"/>
                </a:moveTo>
                <a:lnTo>
                  <a:pt x="2102200" y="388729"/>
                </a:lnTo>
                <a:lnTo>
                  <a:pt x="2107630" y="412609"/>
                </a:lnTo>
                <a:cubicBezTo>
                  <a:pt x="2108030" y="412552"/>
                  <a:pt x="2108449" y="412542"/>
                  <a:pt x="2108859" y="412637"/>
                </a:cubicBezTo>
                <a:cubicBezTo>
                  <a:pt x="2109059" y="412666"/>
                  <a:pt x="2109211" y="412818"/>
                  <a:pt x="2109402" y="412875"/>
                </a:cubicBezTo>
                <a:close/>
                <a:moveTo>
                  <a:pt x="1368252" y="385462"/>
                </a:moveTo>
                <a:lnTo>
                  <a:pt x="1366509" y="386396"/>
                </a:lnTo>
                <a:lnTo>
                  <a:pt x="1359870" y="410075"/>
                </a:lnTo>
                <a:lnTo>
                  <a:pt x="1369595" y="386539"/>
                </a:lnTo>
                <a:cubicBezTo>
                  <a:pt x="1369052" y="386281"/>
                  <a:pt x="1368585" y="385929"/>
                  <a:pt x="1368252" y="385462"/>
                </a:cubicBezTo>
                <a:close/>
                <a:moveTo>
                  <a:pt x="1237216" y="384310"/>
                </a:moveTo>
                <a:lnTo>
                  <a:pt x="1190106" y="409799"/>
                </a:lnTo>
                <a:lnTo>
                  <a:pt x="1207336" y="467587"/>
                </a:lnTo>
                <a:cubicBezTo>
                  <a:pt x="1207794" y="467511"/>
                  <a:pt x="1208289" y="467511"/>
                  <a:pt x="1208775" y="467625"/>
                </a:cubicBezTo>
                <a:cubicBezTo>
                  <a:pt x="1208784" y="467625"/>
                  <a:pt x="1208784" y="467625"/>
                  <a:pt x="1208803" y="467634"/>
                </a:cubicBezTo>
                <a:lnTo>
                  <a:pt x="1211165" y="461386"/>
                </a:lnTo>
                <a:lnTo>
                  <a:pt x="1238664" y="385481"/>
                </a:lnTo>
                <a:cubicBezTo>
                  <a:pt x="1238083" y="385205"/>
                  <a:pt x="1237569" y="384824"/>
                  <a:pt x="1237216" y="384310"/>
                </a:cubicBezTo>
                <a:close/>
                <a:moveTo>
                  <a:pt x="2339726" y="383967"/>
                </a:moveTo>
                <a:lnTo>
                  <a:pt x="2331486" y="422305"/>
                </a:lnTo>
                <a:cubicBezTo>
                  <a:pt x="2332277" y="422581"/>
                  <a:pt x="2332934" y="423086"/>
                  <a:pt x="2333344" y="423781"/>
                </a:cubicBezTo>
                <a:lnTo>
                  <a:pt x="2374892" y="404598"/>
                </a:lnTo>
                <a:close/>
                <a:moveTo>
                  <a:pt x="1393541" y="383795"/>
                </a:moveTo>
                <a:lnTo>
                  <a:pt x="1382644" y="393625"/>
                </a:lnTo>
                <a:lnTo>
                  <a:pt x="1394112" y="383795"/>
                </a:lnTo>
                <a:close/>
                <a:moveTo>
                  <a:pt x="1392150" y="383795"/>
                </a:moveTo>
                <a:lnTo>
                  <a:pt x="1374605" y="383833"/>
                </a:lnTo>
                <a:cubicBezTo>
                  <a:pt x="1374595" y="383967"/>
                  <a:pt x="1374624" y="384072"/>
                  <a:pt x="1374595" y="384205"/>
                </a:cubicBezTo>
                <a:cubicBezTo>
                  <a:pt x="1374157" y="386119"/>
                  <a:pt x="1372233" y="387320"/>
                  <a:pt x="1370309" y="386881"/>
                </a:cubicBezTo>
                <a:cubicBezTo>
                  <a:pt x="1370176" y="386843"/>
                  <a:pt x="1370081" y="386767"/>
                  <a:pt x="1369957" y="386710"/>
                </a:cubicBezTo>
                <a:lnTo>
                  <a:pt x="1359432" y="412180"/>
                </a:lnTo>
                <a:cubicBezTo>
                  <a:pt x="1359708" y="412313"/>
                  <a:pt x="1359965" y="412456"/>
                  <a:pt x="1360194" y="412656"/>
                </a:cubicBezTo>
                <a:close/>
                <a:moveTo>
                  <a:pt x="1367261" y="383738"/>
                </a:moveTo>
                <a:lnTo>
                  <a:pt x="1366861" y="385157"/>
                </a:lnTo>
                <a:lnTo>
                  <a:pt x="1367833" y="384634"/>
                </a:lnTo>
                <a:cubicBezTo>
                  <a:pt x="1367728" y="384338"/>
                  <a:pt x="1367633" y="384053"/>
                  <a:pt x="1367604" y="383738"/>
                </a:cubicBezTo>
                <a:close/>
                <a:moveTo>
                  <a:pt x="1243417" y="383595"/>
                </a:moveTo>
                <a:cubicBezTo>
                  <a:pt x="1242941" y="384786"/>
                  <a:pt x="1241922" y="385634"/>
                  <a:pt x="1240702" y="385824"/>
                </a:cubicBezTo>
                <a:lnTo>
                  <a:pt x="1209622" y="468015"/>
                </a:lnTo>
                <a:cubicBezTo>
                  <a:pt x="1210108" y="468273"/>
                  <a:pt x="1210518" y="468606"/>
                  <a:pt x="1210832" y="469035"/>
                </a:cubicBezTo>
                <a:lnTo>
                  <a:pt x="1326446" y="406884"/>
                </a:lnTo>
                <a:close/>
                <a:moveTo>
                  <a:pt x="1341429" y="383519"/>
                </a:moveTo>
                <a:lnTo>
                  <a:pt x="1347773" y="395416"/>
                </a:lnTo>
                <a:lnTo>
                  <a:pt x="1365728" y="385748"/>
                </a:lnTo>
                <a:lnTo>
                  <a:pt x="1366299" y="383719"/>
                </a:lnTo>
                <a:close/>
                <a:moveTo>
                  <a:pt x="1332676" y="383443"/>
                </a:moveTo>
                <a:lnTo>
                  <a:pt x="1343982" y="397454"/>
                </a:lnTo>
                <a:lnTo>
                  <a:pt x="1346982" y="395835"/>
                </a:lnTo>
                <a:lnTo>
                  <a:pt x="1340401" y="383510"/>
                </a:lnTo>
                <a:close/>
                <a:moveTo>
                  <a:pt x="1243636" y="382719"/>
                </a:moveTo>
                <a:cubicBezTo>
                  <a:pt x="1243636" y="382767"/>
                  <a:pt x="1243646" y="382843"/>
                  <a:pt x="1243636" y="382919"/>
                </a:cubicBezTo>
                <a:lnTo>
                  <a:pt x="1327342" y="406408"/>
                </a:lnTo>
                <a:lnTo>
                  <a:pt x="1343287" y="397845"/>
                </a:lnTo>
                <a:lnTo>
                  <a:pt x="1331676" y="383443"/>
                </a:lnTo>
                <a:close/>
                <a:moveTo>
                  <a:pt x="1367909" y="381405"/>
                </a:moveTo>
                <a:lnTo>
                  <a:pt x="1367471" y="382986"/>
                </a:lnTo>
                <a:lnTo>
                  <a:pt x="1367623" y="382986"/>
                </a:lnTo>
                <a:cubicBezTo>
                  <a:pt x="1367623" y="382852"/>
                  <a:pt x="1367595" y="382719"/>
                  <a:pt x="1367623" y="382586"/>
                </a:cubicBezTo>
                <a:cubicBezTo>
                  <a:pt x="1367718" y="382195"/>
                  <a:pt x="1367899" y="381871"/>
                  <a:pt x="1368099" y="381557"/>
                </a:cubicBezTo>
                <a:close/>
                <a:moveTo>
                  <a:pt x="1368214" y="380347"/>
                </a:moveTo>
                <a:lnTo>
                  <a:pt x="1368118" y="380662"/>
                </a:lnTo>
                <a:lnTo>
                  <a:pt x="1368547" y="380985"/>
                </a:lnTo>
                <a:cubicBezTo>
                  <a:pt x="1368576" y="380957"/>
                  <a:pt x="1368614" y="380928"/>
                  <a:pt x="1368642" y="380890"/>
                </a:cubicBezTo>
                <a:close/>
                <a:moveTo>
                  <a:pt x="2340507" y="380319"/>
                </a:moveTo>
                <a:lnTo>
                  <a:pt x="2339926" y="382995"/>
                </a:lnTo>
                <a:lnTo>
                  <a:pt x="2375911" y="404131"/>
                </a:lnTo>
                <a:lnTo>
                  <a:pt x="2403029" y="391615"/>
                </a:lnTo>
                <a:close/>
                <a:moveTo>
                  <a:pt x="2333487" y="380290"/>
                </a:moveTo>
                <a:cubicBezTo>
                  <a:pt x="2332858" y="381100"/>
                  <a:pt x="2331915" y="381557"/>
                  <a:pt x="2330877" y="381624"/>
                </a:cubicBezTo>
                <a:lnTo>
                  <a:pt x="2330553" y="422115"/>
                </a:lnTo>
                <a:cubicBezTo>
                  <a:pt x="2330562" y="422115"/>
                  <a:pt x="2330572" y="422115"/>
                  <a:pt x="2330581" y="422115"/>
                </a:cubicBezTo>
                <a:lnTo>
                  <a:pt x="2338878" y="383453"/>
                </a:lnTo>
                <a:close/>
                <a:moveTo>
                  <a:pt x="2520548" y="379947"/>
                </a:moveTo>
                <a:lnTo>
                  <a:pt x="2506032" y="391377"/>
                </a:lnTo>
                <a:lnTo>
                  <a:pt x="2532454" y="406789"/>
                </a:lnTo>
                <a:cubicBezTo>
                  <a:pt x="2532721" y="406408"/>
                  <a:pt x="2533054" y="406093"/>
                  <a:pt x="2533416" y="405865"/>
                </a:cubicBezTo>
                <a:close/>
                <a:moveTo>
                  <a:pt x="879362" y="379585"/>
                </a:moveTo>
                <a:cubicBezTo>
                  <a:pt x="878514" y="380433"/>
                  <a:pt x="877295" y="380909"/>
                  <a:pt x="876038" y="380614"/>
                </a:cubicBezTo>
                <a:cubicBezTo>
                  <a:pt x="876000" y="380614"/>
                  <a:pt x="875981" y="380576"/>
                  <a:pt x="875952" y="380576"/>
                </a:cubicBezTo>
                <a:lnTo>
                  <a:pt x="821183" y="521184"/>
                </a:lnTo>
                <a:cubicBezTo>
                  <a:pt x="821726" y="521479"/>
                  <a:pt x="822193" y="521841"/>
                  <a:pt x="822517" y="522356"/>
                </a:cubicBezTo>
                <a:lnTo>
                  <a:pt x="967202" y="452385"/>
                </a:lnTo>
                <a:cubicBezTo>
                  <a:pt x="966992" y="451785"/>
                  <a:pt x="966878" y="451137"/>
                  <a:pt x="967040" y="450451"/>
                </a:cubicBezTo>
                <a:cubicBezTo>
                  <a:pt x="967135" y="450042"/>
                  <a:pt x="967325" y="449689"/>
                  <a:pt x="967545" y="449356"/>
                </a:cubicBezTo>
                <a:close/>
                <a:moveTo>
                  <a:pt x="2334068" y="379147"/>
                </a:moveTo>
                <a:cubicBezTo>
                  <a:pt x="2334030" y="379262"/>
                  <a:pt x="2333963" y="379357"/>
                  <a:pt x="2333915" y="379471"/>
                </a:cubicBezTo>
                <a:lnTo>
                  <a:pt x="2339087" y="382510"/>
                </a:lnTo>
                <a:lnTo>
                  <a:pt x="2339602" y="380138"/>
                </a:lnTo>
                <a:close/>
                <a:moveTo>
                  <a:pt x="987471" y="379138"/>
                </a:moveTo>
                <a:lnTo>
                  <a:pt x="971593" y="447899"/>
                </a:lnTo>
                <a:cubicBezTo>
                  <a:pt x="971907" y="447994"/>
                  <a:pt x="972202" y="448127"/>
                  <a:pt x="972450" y="448280"/>
                </a:cubicBezTo>
                <a:lnTo>
                  <a:pt x="1017836" y="393282"/>
                </a:lnTo>
                <a:close/>
                <a:moveTo>
                  <a:pt x="2482029" y="378052"/>
                </a:moveTo>
                <a:lnTo>
                  <a:pt x="2486210" y="402741"/>
                </a:lnTo>
                <a:cubicBezTo>
                  <a:pt x="2486544" y="402731"/>
                  <a:pt x="2486868" y="402693"/>
                  <a:pt x="2487201" y="402769"/>
                </a:cubicBezTo>
                <a:cubicBezTo>
                  <a:pt x="2487877" y="402931"/>
                  <a:pt x="2488411" y="403303"/>
                  <a:pt x="2488868" y="403769"/>
                </a:cubicBezTo>
                <a:lnTo>
                  <a:pt x="2504737" y="391292"/>
                </a:lnTo>
                <a:close/>
                <a:moveTo>
                  <a:pt x="984956" y="377966"/>
                </a:moveTo>
                <a:cubicBezTo>
                  <a:pt x="984261" y="379080"/>
                  <a:pt x="983032" y="379700"/>
                  <a:pt x="981699" y="379595"/>
                </a:cubicBezTo>
                <a:lnTo>
                  <a:pt x="971907" y="444012"/>
                </a:lnTo>
                <a:lnTo>
                  <a:pt x="986947" y="378900"/>
                </a:lnTo>
                <a:close/>
                <a:moveTo>
                  <a:pt x="2310693" y="377814"/>
                </a:moveTo>
                <a:lnTo>
                  <a:pt x="2329381" y="422219"/>
                </a:lnTo>
                <a:cubicBezTo>
                  <a:pt x="2329629" y="422143"/>
                  <a:pt x="2329858" y="422115"/>
                  <a:pt x="2330105" y="422115"/>
                </a:cubicBezTo>
                <a:lnTo>
                  <a:pt x="2330429" y="381614"/>
                </a:lnTo>
                <a:cubicBezTo>
                  <a:pt x="2330248" y="381595"/>
                  <a:pt x="2330067" y="381633"/>
                  <a:pt x="2329886" y="381595"/>
                </a:cubicBezTo>
                <a:cubicBezTo>
                  <a:pt x="2328315" y="381233"/>
                  <a:pt x="2327286" y="379871"/>
                  <a:pt x="2327181" y="378347"/>
                </a:cubicBezTo>
                <a:close/>
                <a:moveTo>
                  <a:pt x="2340145" y="377538"/>
                </a:moveTo>
                <a:lnTo>
                  <a:pt x="2334182" y="378138"/>
                </a:lnTo>
                <a:cubicBezTo>
                  <a:pt x="2334182" y="378195"/>
                  <a:pt x="2334182" y="378252"/>
                  <a:pt x="2334182" y="378309"/>
                </a:cubicBezTo>
                <a:lnTo>
                  <a:pt x="2339773" y="379319"/>
                </a:lnTo>
                <a:close/>
                <a:moveTo>
                  <a:pt x="978431" y="376461"/>
                </a:moveTo>
                <a:lnTo>
                  <a:pt x="880334" y="377423"/>
                </a:lnTo>
                <a:cubicBezTo>
                  <a:pt x="880324" y="377594"/>
                  <a:pt x="880353" y="377766"/>
                  <a:pt x="880315" y="377928"/>
                </a:cubicBezTo>
                <a:cubicBezTo>
                  <a:pt x="880219" y="378347"/>
                  <a:pt x="880029" y="378690"/>
                  <a:pt x="879810" y="379033"/>
                </a:cubicBezTo>
                <a:lnTo>
                  <a:pt x="968002" y="448804"/>
                </a:lnTo>
                <a:cubicBezTo>
                  <a:pt x="968716" y="448080"/>
                  <a:pt x="969707" y="447689"/>
                  <a:pt x="970774" y="447765"/>
                </a:cubicBezTo>
                <a:lnTo>
                  <a:pt x="981146" y="379585"/>
                </a:lnTo>
                <a:cubicBezTo>
                  <a:pt x="979622" y="379233"/>
                  <a:pt x="978584" y="377937"/>
                  <a:pt x="978431" y="376461"/>
                </a:cubicBezTo>
                <a:close/>
                <a:moveTo>
                  <a:pt x="2204632" y="374909"/>
                </a:moveTo>
                <a:lnTo>
                  <a:pt x="2125537" y="385586"/>
                </a:lnTo>
                <a:lnTo>
                  <a:pt x="2110125" y="413209"/>
                </a:lnTo>
                <a:cubicBezTo>
                  <a:pt x="2110573" y="413542"/>
                  <a:pt x="2110916" y="413980"/>
                  <a:pt x="2111164" y="414466"/>
                </a:cubicBezTo>
                <a:lnTo>
                  <a:pt x="2204718" y="375109"/>
                </a:lnTo>
                <a:cubicBezTo>
                  <a:pt x="2204699" y="375032"/>
                  <a:pt x="2204661" y="374975"/>
                  <a:pt x="2204632" y="374909"/>
                </a:cubicBezTo>
                <a:close/>
                <a:moveTo>
                  <a:pt x="2211566" y="374528"/>
                </a:moveTo>
                <a:cubicBezTo>
                  <a:pt x="2211548" y="374632"/>
                  <a:pt x="2211576" y="374737"/>
                  <a:pt x="2211548" y="374851"/>
                </a:cubicBezTo>
                <a:cubicBezTo>
                  <a:pt x="2211528" y="374928"/>
                  <a:pt x="2211471" y="374994"/>
                  <a:pt x="2211452" y="375071"/>
                </a:cubicBezTo>
                <a:lnTo>
                  <a:pt x="2327219" y="423896"/>
                </a:lnTo>
                <a:cubicBezTo>
                  <a:pt x="2327534" y="423343"/>
                  <a:pt x="2327953" y="422857"/>
                  <a:pt x="2328495" y="422543"/>
                </a:cubicBezTo>
                <a:lnTo>
                  <a:pt x="2309645" y="377766"/>
                </a:lnTo>
                <a:close/>
                <a:moveTo>
                  <a:pt x="987185" y="373966"/>
                </a:moveTo>
                <a:lnTo>
                  <a:pt x="985242" y="374880"/>
                </a:lnTo>
                <a:cubicBezTo>
                  <a:pt x="985480" y="375518"/>
                  <a:pt x="985594" y="376204"/>
                  <a:pt x="985442" y="376909"/>
                </a:cubicBezTo>
                <a:cubicBezTo>
                  <a:pt x="985413" y="377014"/>
                  <a:pt x="985337" y="377090"/>
                  <a:pt x="985299" y="377204"/>
                </a:cubicBezTo>
                <a:lnTo>
                  <a:pt x="987147" y="378052"/>
                </a:lnTo>
                <a:lnTo>
                  <a:pt x="988004" y="374337"/>
                </a:lnTo>
                <a:cubicBezTo>
                  <a:pt x="987709" y="374242"/>
                  <a:pt x="987433" y="374118"/>
                  <a:pt x="987185" y="373966"/>
                </a:cubicBezTo>
                <a:close/>
                <a:moveTo>
                  <a:pt x="986309" y="373165"/>
                </a:moveTo>
                <a:lnTo>
                  <a:pt x="984928" y="374156"/>
                </a:lnTo>
                <a:cubicBezTo>
                  <a:pt x="984966" y="374204"/>
                  <a:pt x="984994" y="374270"/>
                  <a:pt x="985023" y="374328"/>
                </a:cubicBezTo>
                <a:lnTo>
                  <a:pt x="986661" y="373546"/>
                </a:lnTo>
                <a:cubicBezTo>
                  <a:pt x="986537" y="373423"/>
                  <a:pt x="986414" y="373308"/>
                  <a:pt x="986309" y="373165"/>
                </a:cubicBezTo>
                <a:close/>
                <a:moveTo>
                  <a:pt x="991995" y="373003"/>
                </a:moveTo>
                <a:cubicBezTo>
                  <a:pt x="991252" y="374089"/>
                  <a:pt x="989928" y="374670"/>
                  <a:pt x="988557" y="374470"/>
                </a:cubicBezTo>
                <a:lnTo>
                  <a:pt x="987671" y="378309"/>
                </a:lnTo>
                <a:lnTo>
                  <a:pt x="1018389" y="392635"/>
                </a:lnTo>
                <a:lnTo>
                  <a:pt x="1021675" y="388663"/>
                </a:lnTo>
                <a:close/>
                <a:moveTo>
                  <a:pt x="979355" y="371851"/>
                </a:moveTo>
                <a:lnTo>
                  <a:pt x="891602" y="376680"/>
                </a:lnTo>
                <a:lnTo>
                  <a:pt x="978460" y="375823"/>
                </a:lnTo>
                <a:cubicBezTo>
                  <a:pt x="978470" y="375651"/>
                  <a:pt x="978431" y="375490"/>
                  <a:pt x="978470" y="375309"/>
                </a:cubicBezTo>
                <a:cubicBezTo>
                  <a:pt x="978689" y="374375"/>
                  <a:pt x="979251" y="373623"/>
                  <a:pt x="980003" y="373137"/>
                </a:cubicBezTo>
                <a:close/>
                <a:moveTo>
                  <a:pt x="983489" y="371622"/>
                </a:moveTo>
                <a:lnTo>
                  <a:pt x="980222" y="371803"/>
                </a:lnTo>
                <a:lnTo>
                  <a:pt x="980737" y="372813"/>
                </a:lnTo>
                <a:cubicBezTo>
                  <a:pt x="981365" y="372565"/>
                  <a:pt x="982051" y="372451"/>
                  <a:pt x="982756" y="372613"/>
                </a:cubicBezTo>
                <a:cubicBezTo>
                  <a:pt x="982842" y="372632"/>
                  <a:pt x="982918" y="372699"/>
                  <a:pt x="983004" y="372727"/>
                </a:cubicBezTo>
                <a:close/>
                <a:moveTo>
                  <a:pt x="985556" y="371518"/>
                </a:moveTo>
                <a:lnTo>
                  <a:pt x="984356" y="371575"/>
                </a:lnTo>
                <a:lnTo>
                  <a:pt x="983708" y="373051"/>
                </a:lnTo>
                <a:cubicBezTo>
                  <a:pt x="984108" y="373289"/>
                  <a:pt x="984442" y="373575"/>
                  <a:pt x="984718" y="373918"/>
                </a:cubicBezTo>
                <a:lnTo>
                  <a:pt x="986099" y="372927"/>
                </a:lnTo>
                <a:cubicBezTo>
                  <a:pt x="985813" y="372508"/>
                  <a:pt x="985632" y="372032"/>
                  <a:pt x="985556" y="371518"/>
                </a:cubicBezTo>
                <a:close/>
                <a:moveTo>
                  <a:pt x="992757" y="370670"/>
                </a:moveTo>
                <a:lnTo>
                  <a:pt x="992576" y="370698"/>
                </a:lnTo>
                <a:cubicBezTo>
                  <a:pt x="992586" y="370717"/>
                  <a:pt x="992576" y="370736"/>
                  <a:pt x="992576" y="370756"/>
                </a:cubicBezTo>
                <a:close/>
                <a:moveTo>
                  <a:pt x="2096914" y="368908"/>
                </a:moveTo>
                <a:lnTo>
                  <a:pt x="2075397" y="390168"/>
                </a:lnTo>
                <a:cubicBezTo>
                  <a:pt x="2075645" y="390472"/>
                  <a:pt x="2075807" y="390806"/>
                  <a:pt x="2075940" y="391149"/>
                </a:cubicBezTo>
                <a:lnTo>
                  <a:pt x="2076321" y="391454"/>
                </a:lnTo>
                <a:lnTo>
                  <a:pt x="2101277" y="388091"/>
                </a:lnTo>
                <a:close/>
                <a:moveTo>
                  <a:pt x="2462541" y="368479"/>
                </a:moveTo>
                <a:cubicBezTo>
                  <a:pt x="2462388" y="368555"/>
                  <a:pt x="2462226" y="368594"/>
                  <a:pt x="2462074" y="368651"/>
                </a:cubicBezTo>
                <a:lnTo>
                  <a:pt x="2471237" y="403074"/>
                </a:lnTo>
                <a:lnTo>
                  <a:pt x="2483029" y="405217"/>
                </a:lnTo>
                <a:cubicBezTo>
                  <a:pt x="2483267" y="404436"/>
                  <a:pt x="2483734" y="403807"/>
                  <a:pt x="2484343" y="403388"/>
                </a:cubicBezTo>
                <a:close/>
                <a:moveTo>
                  <a:pt x="2342097" y="368479"/>
                </a:moveTo>
                <a:lnTo>
                  <a:pt x="2333591" y="376090"/>
                </a:lnTo>
                <a:cubicBezTo>
                  <a:pt x="2333877" y="376490"/>
                  <a:pt x="2334068" y="376918"/>
                  <a:pt x="2334172" y="377395"/>
                </a:cubicBezTo>
                <a:lnTo>
                  <a:pt x="2340307" y="376785"/>
                </a:lnTo>
                <a:close/>
                <a:moveTo>
                  <a:pt x="2463769" y="367403"/>
                </a:moveTo>
                <a:cubicBezTo>
                  <a:pt x="2463541" y="367727"/>
                  <a:pt x="2463246" y="368003"/>
                  <a:pt x="2462912" y="368241"/>
                </a:cubicBezTo>
                <a:lnTo>
                  <a:pt x="2484715" y="403141"/>
                </a:lnTo>
                <a:cubicBezTo>
                  <a:pt x="2484934" y="403036"/>
                  <a:pt x="2485172" y="402950"/>
                  <a:pt x="2485410" y="402874"/>
                </a:cubicBezTo>
                <a:lnTo>
                  <a:pt x="2481115" y="377528"/>
                </a:lnTo>
                <a:close/>
                <a:moveTo>
                  <a:pt x="2457797" y="367203"/>
                </a:moveTo>
                <a:lnTo>
                  <a:pt x="2405696" y="391244"/>
                </a:lnTo>
                <a:lnTo>
                  <a:pt x="2470485" y="402969"/>
                </a:lnTo>
                <a:lnTo>
                  <a:pt x="2461427" y="368889"/>
                </a:lnTo>
                <a:cubicBezTo>
                  <a:pt x="2460988" y="368965"/>
                  <a:pt x="2460522" y="368965"/>
                  <a:pt x="2460036" y="368851"/>
                </a:cubicBezTo>
                <a:cubicBezTo>
                  <a:pt x="2459074" y="368613"/>
                  <a:pt x="2458283" y="368003"/>
                  <a:pt x="2457797" y="367203"/>
                </a:cubicBezTo>
                <a:close/>
                <a:moveTo>
                  <a:pt x="986328" y="367050"/>
                </a:moveTo>
                <a:lnTo>
                  <a:pt x="984661" y="370879"/>
                </a:lnTo>
                <a:lnTo>
                  <a:pt x="985566" y="370822"/>
                </a:lnTo>
                <a:cubicBezTo>
                  <a:pt x="985575" y="370603"/>
                  <a:pt x="985537" y="370394"/>
                  <a:pt x="985585" y="370175"/>
                </a:cubicBezTo>
                <a:cubicBezTo>
                  <a:pt x="985785" y="369308"/>
                  <a:pt x="986309" y="368632"/>
                  <a:pt x="986966" y="368146"/>
                </a:cubicBezTo>
                <a:close/>
                <a:moveTo>
                  <a:pt x="1177199" y="366479"/>
                </a:moveTo>
                <a:lnTo>
                  <a:pt x="1189896" y="409084"/>
                </a:lnTo>
                <a:lnTo>
                  <a:pt x="1236902" y="383643"/>
                </a:lnTo>
                <a:cubicBezTo>
                  <a:pt x="1236673" y="383081"/>
                  <a:pt x="1236578" y="382500"/>
                  <a:pt x="1236654" y="381871"/>
                </a:cubicBezTo>
                <a:close/>
                <a:moveTo>
                  <a:pt x="2457378" y="366079"/>
                </a:moveTo>
                <a:lnTo>
                  <a:pt x="2341126" y="377452"/>
                </a:lnTo>
                <a:lnTo>
                  <a:pt x="2340687" y="379500"/>
                </a:lnTo>
                <a:lnTo>
                  <a:pt x="2404372" y="390996"/>
                </a:lnTo>
                <a:lnTo>
                  <a:pt x="2457521" y="366479"/>
                </a:lnTo>
                <a:cubicBezTo>
                  <a:pt x="2457483" y="366327"/>
                  <a:pt x="2457397" y="366222"/>
                  <a:pt x="2457378" y="366079"/>
                </a:cubicBezTo>
                <a:close/>
                <a:moveTo>
                  <a:pt x="1979204" y="365717"/>
                </a:moveTo>
                <a:lnTo>
                  <a:pt x="2104953" y="414495"/>
                </a:lnTo>
                <a:cubicBezTo>
                  <a:pt x="2104972" y="414437"/>
                  <a:pt x="2104991" y="414399"/>
                  <a:pt x="2105020" y="414342"/>
                </a:cubicBezTo>
                <a:lnTo>
                  <a:pt x="2104858" y="414228"/>
                </a:lnTo>
                <a:lnTo>
                  <a:pt x="2075454" y="394502"/>
                </a:lnTo>
                <a:cubicBezTo>
                  <a:pt x="2074626" y="395587"/>
                  <a:pt x="2073226" y="396149"/>
                  <a:pt x="2071816" y="395835"/>
                </a:cubicBezTo>
                <a:cubicBezTo>
                  <a:pt x="2069949" y="395397"/>
                  <a:pt x="2068787" y="393549"/>
                  <a:pt x="2069139" y="391673"/>
                </a:cubicBezTo>
                <a:close/>
                <a:moveTo>
                  <a:pt x="782007" y="364355"/>
                </a:moveTo>
                <a:lnTo>
                  <a:pt x="691500" y="456871"/>
                </a:lnTo>
                <a:cubicBezTo>
                  <a:pt x="692177" y="457690"/>
                  <a:pt x="692520" y="458776"/>
                  <a:pt x="692253" y="459881"/>
                </a:cubicBezTo>
                <a:cubicBezTo>
                  <a:pt x="692224" y="460024"/>
                  <a:pt x="692129" y="460129"/>
                  <a:pt x="692081" y="460281"/>
                </a:cubicBezTo>
                <a:lnTo>
                  <a:pt x="816554" y="522346"/>
                </a:lnTo>
                <a:cubicBezTo>
                  <a:pt x="816983" y="521679"/>
                  <a:pt x="817621" y="521222"/>
                  <a:pt x="818364" y="520955"/>
                </a:cubicBezTo>
                <a:lnTo>
                  <a:pt x="784512" y="365079"/>
                </a:lnTo>
                <a:cubicBezTo>
                  <a:pt x="784150" y="365117"/>
                  <a:pt x="783779" y="365145"/>
                  <a:pt x="783398" y="365050"/>
                </a:cubicBezTo>
                <a:cubicBezTo>
                  <a:pt x="782864" y="364936"/>
                  <a:pt x="782407" y="364679"/>
                  <a:pt x="782007" y="364355"/>
                </a:cubicBezTo>
                <a:close/>
                <a:moveTo>
                  <a:pt x="787646" y="362459"/>
                </a:moveTo>
                <a:cubicBezTo>
                  <a:pt x="787331" y="363650"/>
                  <a:pt x="786446" y="364507"/>
                  <a:pt x="785360" y="364888"/>
                </a:cubicBezTo>
                <a:lnTo>
                  <a:pt x="819202" y="520755"/>
                </a:lnTo>
                <a:cubicBezTo>
                  <a:pt x="819574" y="520727"/>
                  <a:pt x="819945" y="520708"/>
                  <a:pt x="820326" y="520803"/>
                </a:cubicBezTo>
                <a:cubicBezTo>
                  <a:pt x="820355" y="520803"/>
                  <a:pt x="820383" y="520832"/>
                  <a:pt x="820421" y="520841"/>
                </a:cubicBezTo>
                <a:lnTo>
                  <a:pt x="875181" y="380233"/>
                </a:lnTo>
                <a:cubicBezTo>
                  <a:pt x="873952" y="379576"/>
                  <a:pt x="873228" y="378280"/>
                  <a:pt x="873342" y="376861"/>
                </a:cubicBezTo>
                <a:close/>
                <a:moveTo>
                  <a:pt x="2304083" y="362116"/>
                </a:moveTo>
                <a:lnTo>
                  <a:pt x="2310379" y="377061"/>
                </a:lnTo>
                <a:lnTo>
                  <a:pt x="2327200" y="377623"/>
                </a:lnTo>
                <a:cubicBezTo>
                  <a:pt x="2327210" y="377499"/>
                  <a:pt x="2327181" y="377404"/>
                  <a:pt x="2327210" y="377290"/>
                </a:cubicBezTo>
                <a:cubicBezTo>
                  <a:pt x="2327257" y="377052"/>
                  <a:pt x="2327400" y="376861"/>
                  <a:pt x="2327495" y="376642"/>
                </a:cubicBezTo>
                <a:close/>
                <a:moveTo>
                  <a:pt x="1157121" y="361278"/>
                </a:moveTo>
                <a:lnTo>
                  <a:pt x="1128365" y="440460"/>
                </a:lnTo>
                <a:cubicBezTo>
                  <a:pt x="1128927" y="440736"/>
                  <a:pt x="1129422" y="441107"/>
                  <a:pt x="1129774" y="441612"/>
                </a:cubicBezTo>
                <a:lnTo>
                  <a:pt x="1189191" y="409456"/>
                </a:lnTo>
                <a:lnTo>
                  <a:pt x="1176313" y="366241"/>
                </a:lnTo>
                <a:close/>
                <a:moveTo>
                  <a:pt x="1045783" y="359430"/>
                </a:moveTo>
                <a:lnTo>
                  <a:pt x="995329" y="370117"/>
                </a:lnTo>
                <a:lnTo>
                  <a:pt x="992557" y="371422"/>
                </a:lnTo>
                <a:cubicBezTo>
                  <a:pt x="992548" y="371556"/>
                  <a:pt x="992576" y="371660"/>
                  <a:pt x="992548" y="371775"/>
                </a:cubicBezTo>
                <a:cubicBezTo>
                  <a:pt x="992519" y="371946"/>
                  <a:pt x="992414" y="372080"/>
                  <a:pt x="992348" y="372232"/>
                </a:cubicBezTo>
                <a:lnTo>
                  <a:pt x="1022218" y="387977"/>
                </a:lnTo>
                <a:close/>
                <a:moveTo>
                  <a:pt x="2477990" y="359002"/>
                </a:moveTo>
                <a:lnTo>
                  <a:pt x="2464265" y="364469"/>
                </a:lnTo>
                <a:cubicBezTo>
                  <a:pt x="2464417" y="365022"/>
                  <a:pt x="2464474" y="365584"/>
                  <a:pt x="2464332" y="366165"/>
                </a:cubicBezTo>
                <a:cubicBezTo>
                  <a:pt x="2464265" y="366422"/>
                  <a:pt x="2464122" y="366641"/>
                  <a:pt x="2464008" y="366870"/>
                </a:cubicBezTo>
                <a:lnTo>
                  <a:pt x="2480991" y="376775"/>
                </a:lnTo>
                <a:close/>
                <a:moveTo>
                  <a:pt x="1074044" y="353449"/>
                </a:moveTo>
                <a:lnTo>
                  <a:pt x="1047040" y="359173"/>
                </a:lnTo>
                <a:lnTo>
                  <a:pt x="1022932" y="388367"/>
                </a:lnTo>
                <a:lnTo>
                  <a:pt x="1123897" y="441603"/>
                </a:lnTo>
                <a:cubicBezTo>
                  <a:pt x="1124126" y="441269"/>
                  <a:pt x="1124431" y="440993"/>
                  <a:pt x="1124755" y="440764"/>
                </a:cubicBezTo>
                <a:close/>
                <a:moveTo>
                  <a:pt x="1036982" y="349772"/>
                </a:moveTo>
                <a:lnTo>
                  <a:pt x="992376" y="369803"/>
                </a:lnTo>
                <a:lnTo>
                  <a:pt x="996367" y="368965"/>
                </a:lnTo>
                <a:close/>
                <a:moveTo>
                  <a:pt x="1253666" y="349000"/>
                </a:moveTo>
                <a:lnTo>
                  <a:pt x="1241703" y="379157"/>
                </a:lnTo>
                <a:cubicBezTo>
                  <a:pt x="1241855" y="379233"/>
                  <a:pt x="1242036" y="379280"/>
                  <a:pt x="1242179" y="379376"/>
                </a:cubicBezTo>
                <a:close/>
                <a:moveTo>
                  <a:pt x="2504822" y="348277"/>
                </a:moveTo>
                <a:lnTo>
                  <a:pt x="2478752" y="358678"/>
                </a:lnTo>
                <a:lnTo>
                  <a:pt x="2481905" y="377290"/>
                </a:lnTo>
                <a:lnTo>
                  <a:pt x="2505222" y="390892"/>
                </a:lnTo>
                <a:lnTo>
                  <a:pt x="2520158" y="379157"/>
                </a:lnTo>
                <a:close/>
                <a:moveTo>
                  <a:pt x="1103085" y="347305"/>
                </a:moveTo>
                <a:lnTo>
                  <a:pt x="1074787" y="353287"/>
                </a:lnTo>
                <a:lnTo>
                  <a:pt x="1125393" y="440421"/>
                </a:lnTo>
                <a:cubicBezTo>
                  <a:pt x="1126079" y="440107"/>
                  <a:pt x="1126850" y="439955"/>
                  <a:pt x="1127641" y="440136"/>
                </a:cubicBezTo>
                <a:cubicBezTo>
                  <a:pt x="1127669" y="440145"/>
                  <a:pt x="1127698" y="440164"/>
                  <a:pt x="1127726" y="440164"/>
                </a:cubicBezTo>
                <a:lnTo>
                  <a:pt x="1156435" y="361116"/>
                </a:lnTo>
                <a:close/>
                <a:moveTo>
                  <a:pt x="1321427" y="346048"/>
                </a:moveTo>
                <a:lnTo>
                  <a:pt x="1341029" y="382776"/>
                </a:lnTo>
                <a:lnTo>
                  <a:pt x="1366518" y="382986"/>
                </a:lnTo>
                <a:lnTo>
                  <a:pt x="1367128" y="380824"/>
                </a:lnTo>
                <a:close/>
                <a:moveTo>
                  <a:pt x="3053138" y="345153"/>
                </a:moveTo>
                <a:lnTo>
                  <a:pt x="2947840" y="459414"/>
                </a:lnTo>
                <a:cubicBezTo>
                  <a:pt x="2948106" y="459748"/>
                  <a:pt x="2948325" y="460110"/>
                  <a:pt x="2948468" y="460519"/>
                </a:cubicBezTo>
                <a:lnTo>
                  <a:pt x="3069169" y="431325"/>
                </a:lnTo>
                <a:cubicBezTo>
                  <a:pt x="3069102" y="430897"/>
                  <a:pt x="3069093" y="430468"/>
                  <a:pt x="3069207" y="430039"/>
                </a:cubicBezTo>
                <a:cubicBezTo>
                  <a:pt x="3069512" y="428734"/>
                  <a:pt x="3070512" y="427801"/>
                  <a:pt x="3071703" y="427468"/>
                </a:cubicBezTo>
                <a:lnTo>
                  <a:pt x="3055625" y="345772"/>
                </a:lnTo>
                <a:cubicBezTo>
                  <a:pt x="3055234" y="345810"/>
                  <a:pt x="3054834" y="345819"/>
                  <a:pt x="3054424" y="345743"/>
                </a:cubicBezTo>
                <a:cubicBezTo>
                  <a:pt x="3053948" y="345629"/>
                  <a:pt x="3053519" y="345419"/>
                  <a:pt x="3053138" y="345153"/>
                </a:cubicBezTo>
                <a:close/>
                <a:moveTo>
                  <a:pt x="1439489" y="341066"/>
                </a:moveTo>
                <a:lnTo>
                  <a:pt x="1374262" y="381814"/>
                </a:lnTo>
                <a:cubicBezTo>
                  <a:pt x="1374443" y="382176"/>
                  <a:pt x="1374576" y="382538"/>
                  <a:pt x="1374633" y="382938"/>
                </a:cubicBezTo>
                <a:lnTo>
                  <a:pt x="1393150" y="382900"/>
                </a:lnTo>
                <a:close/>
                <a:moveTo>
                  <a:pt x="1062947" y="339904"/>
                </a:moveTo>
                <a:lnTo>
                  <a:pt x="1047983" y="358021"/>
                </a:lnTo>
                <a:lnTo>
                  <a:pt x="1073567" y="352610"/>
                </a:lnTo>
                <a:lnTo>
                  <a:pt x="1066319" y="340133"/>
                </a:lnTo>
                <a:cubicBezTo>
                  <a:pt x="1065633" y="340437"/>
                  <a:pt x="1064861" y="340600"/>
                  <a:pt x="1064071" y="340409"/>
                </a:cubicBezTo>
                <a:cubicBezTo>
                  <a:pt x="1063642" y="340314"/>
                  <a:pt x="1063280" y="340123"/>
                  <a:pt x="1062947" y="339904"/>
                </a:cubicBezTo>
                <a:close/>
                <a:moveTo>
                  <a:pt x="2005827" y="339866"/>
                </a:moveTo>
                <a:lnTo>
                  <a:pt x="1974575" y="361450"/>
                </a:lnTo>
                <a:cubicBezTo>
                  <a:pt x="1974975" y="362155"/>
                  <a:pt x="1975128" y="362974"/>
                  <a:pt x="1974956" y="363812"/>
                </a:cubicBezTo>
                <a:lnTo>
                  <a:pt x="2069349" y="391044"/>
                </a:lnTo>
                <a:cubicBezTo>
                  <a:pt x="2069434" y="390844"/>
                  <a:pt x="2069511" y="390625"/>
                  <a:pt x="2069635" y="390425"/>
                </a:cubicBezTo>
                <a:close/>
                <a:moveTo>
                  <a:pt x="2006598" y="339561"/>
                </a:moveTo>
                <a:lnTo>
                  <a:pt x="2070111" y="389891"/>
                </a:lnTo>
                <a:cubicBezTo>
                  <a:pt x="2070330" y="389663"/>
                  <a:pt x="2070539" y="389434"/>
                  <a:pt x="2070806" y="389282"/>
                </a:cubicBezTo>
                <a:lnTo>
                  <a:pt x="2070206" y="387901"/>
                </a:lnTo>
                <a:close/>
                <a:moveTo>
                  <a:pt x="1061804" y="338723"/>
                </a:moveTo>
                <a:lnTo>
                  <a:pt x="998939" y="368412"/>
                </a:lnTo>
                <a:lnTo>
                  <a:pt x="1046726" y="358287"/>
                </a:lnTo>
                <a:lnTo>
                  <a:pt x="1062347" y="339371"/>
                </a:lnTo>
                <a:cubicBezTo>
                  <a:pt x="1062147" y="339161"/>
                  <a:pt x="1061947" y="338971"/>
                  <a:pt x="1061804" y="338723"/>
                </a:cubicBezTo>
                <a:close/>
                <a:moveTo>
                  <a:pt x="1068119" y="338247"/>
                </a:moveTo>
                <a:cubicBezTo>
                  <a:pt x="1067871" y="338885"/>
                  <a:pt x="1067471" y="339418"/>
                  <a:pt x="1066947" y="339799"/>
                </a:cubicBezTo>
                <a:lnTo>
                  <a:pt x="1074301" y="352449"/>
                </a:lnTo>
                <a:lnTo>
                  <a:pt x="1101085" y="346781"/>
                </a:lnTo>
                <a:close/>
                <a:moveTo>
                  <a:pt x="2152254" y="337685"/>
                </a:moveTo>
                <a:lnTo>
                  <a:pt x="2126013" y="384738"/>
                </a:lnTo>
                <a:lnTo>
                  <a:pt x="2204566" y="374137"/>
                </a:lnTo>
                <a:cubicBezTo>
                  <a:pt x="2204547" y="373842"/>
                  <a:pt x="2204508" y="373556"/>
                  <a:pt x="2204585" y="373242"/>
                </a:cubicBezTo>
                <a:cubicBezTo>
                  <a:pt x="2204652" y="372966"/>
                  <a:pt x="2204794" y="372727"/>
                  <a:pt x="2204928" y="372461"/>
                </a:cubicBezTo>
                <a:close/>
                <a:moveTo>
                  <a:pt x="1166007" y="336761"/>
                </a:moveTo>
                <a:lnTo>
                  <a:pt x="1157416" y="360402"/>
                </a:lnTo>
                <a:lnTo>
                  <a:pt x="1175999" y="365212"/>
                </a:lnTo>
                <a:lnTo>
                  <a:pt x="1167531" y="336818"/>
                </a:lnTo>
                <a:cubicBezTo>
                  <a:pt x="1167065" y="336904"/>
                  <a:pt x="1166579" y="336904"/>
                  <a:pt x="1166084" y="336789"/>
                </a:cubicBezTo>
                <a:cubicBezTo>
                  <a:pt x="1166065" y="336789"/>
                  <a:pt x="1166036" y="336761"/>
                  <a:pt x="1166007" y="336761"/>
                </a:cubicBezTo>
                <a:close/>
                <a:moveTo>
                  <a:pt x="1169665" y="335523"/>
                </a:moveTo>
                <a:cubicBezTo>
                  <a:pt x="1169294" y="335989"/>
                  <a:pt x="1168808" y="336304"/>
                  <a:pt x="1168265" y="336542"/>
                </a:cubicBezTo>
                <a:lnTo>
                  <a:pt x="1176885" y="365450"/>
                </a:lnTo>
                <a:lnTo>
                  <a:pt x="1236892" y="380976"/>
                </a:lnTo>
                <a:cubicBezTo>
                  <a:pt x="1236940" y="380852"/>
                  <a:pt x="1236997" y="380719"/>
                  <a:pt x="1237064" y="380604"/>
                </a:cubicBezTo>
                <a:close/>
                <a:moveTo>
                  <a:pt x="1163588" y="334484"/>
                </a:moveTo>
                <a:lnTo>
                  <a:pt x="1105095" y="346876"/>
                </a:lnTo>
                <a:lnTo>
                  <a:pt x="1156749" y="360240"/>
                </a:lnTo>
                <a:lnTo>
                  <a:pt x="1165379" y="336475"/>
                </a:lnTo>
                <a:cubicBezTo>
                  <a:pt x="1164521" y="336056"/>
                  <a:pt x="1163902" y="335361"/>
                  <a:pt x="1163588" y="334484"/>
                </a:cubicBezTo>
                <a:close/>
                <a:moveTo>
                  <a:pt x="1162407" y="333789"/>
                </a:moveTo>
                <a:lnTo>
                  <a:pt x="1068376" y="337123"/>
                </a:lnTo>
                <a:cubicBezTo>
                  <a:pt x="1068367" y="337199"/>
                  <a:pt x="1068376" y="337285"/>
                  <a:pt x="1068367" y="337361"/>
                </a:cubicBezTo>
                <a:lnTo>
                  <a:pt x="1103095" y="346353"/>
                </a:lnTo>
                <a:close/>
                <a:moveTo>
                  <a:pt x="1614313" y="332276"/>
                </a:moveTo>
                <a:lnTo>
                  <a:pt x="1605966" y="332394"/>
                </a:lnTo>
                <a:lnTo>
                  <a:pt x="1554142" y="376623"/>
                </a:lnTo>
                <a:close/>
                <a:moveTo>
                  <a:pt x="1632256" y="332022"/>
                </a:moveTo>
                <a:lnTo>
                  <a:pt x="1615719" y="332256"/>
                </a:lnTo>
                <a:lnTo>
                  <a:pt x="1552656" y="378738"/>
                </a:lnTo>
                <a:close/>
                <a:moveTo>
                  <a:pt x="1679831" y="331348"/>
                </a:moveTo>
                <a:lnTo>
                  <a:pt x="1633864" y="331999"/>
                </a:lnTo>
                <a:lnTo>
                  <a:pt x="1550694" y="380795"/>
                </a:lnTo>
                <a:close/>
                <a:moveTo>
                  <a:pt x="1455939" y="330779"/>
                </a:moveTo>
                <a:lnTo>
                  <a:pt x="1443975" y="338256"/>
                </a:lnTo>
                <a:lnTo>
                  <a:pt x="1394541" y="382890"/>
                </a:lnTo>
                <a:lnTo>
                  <a:pt x="1395169" y="382890"/>
                </a:lnTo>
                <a:close/>
                <a:moveTo>
                  <a:pt x="1945676" y="330636"/>
                </a:moveTo>
                <a:lnTo>
                  <a:pt x="1842120" y="380919"/>
                </a:lnTo>
                <a:cubicBezTo>
                  <a:pt x="1842149" y="381014"/>
                  <a:pt x="1842206" y="381109"/>
                  <a:pt x="1842225" y="381214"/>
                </a:cubicBezTo>
                <a:lnTo>
                  <a:pt x="1967965" y="363269"/>
                </a:lnTo>
                <a:cubicBezTo>
                  <a:pt x="1967965" y="362955"/>
                  <a:pt x="1967917" y="362659"/>
                  <a:pt x="1968003" y="362345"/>
                </a:cubicBezTo>
                <a:cubicBezTo>
                  <a:pt x="1968155" y="361650"/>
                  <a:pt x="1968536" y="361116"/>
                  <a:pt x="1969003" y="360650"/>
                </a:cubicBezTo>
                <a:close/>
                <a:moveTo>
                  <a:pt x="1462521" y="330208"/>
                </a:moveTo>
                <a:cubicBezTo>
                  <a:pt x="1461692" y="331284"/>
                  <a:pt x="1460301" y="331836"/>
                  <a:pt x="1458901" y="331522"/>
                </a:cubicBezTo>
                <a:cubicBezTo>
                  <a:pt x="1458273" y="331370"/>
                  <a:pt x="1457749" y="331017"/>
                  <a:pt x="1457301" y="330598"/>
                </a:cubicBezTo>
                <a:lnTo>
                  <a:pt x="1396322" y="382881"/>
                </a:lnTo>
                <a:lnTo>
                  <a:pt x="1542664" y="382557"/>
                </a:lnTo>
                <a:cubicBezTo>
                  <a:pt x="1542683" y="382424"/>
                  <a:pt x="1542645" y="382309"/>
                  <a:pt x="1542674" y="382186"/>
                </a:cubicBezTo>
                <a:cubicBezTo>
                  <a:pt x="1542740" y="381900"/>
                  <a:pt x="1542902" y="381643"/>
                  <a:pt x="1543035" y="381386"/>
                </a:cubicBezTo>
                <a:close/>
                <a:moveTo>
                  <a:pt x="2138024" y="328303"/>
                </a:moveTo>
                <a:lnTo>
                  <a:pt x="2097533" y="368308"/>
                </a:lnTo>
                <a:lnTo>
                  <a:pt x="2102029" y="387977"/>
                </a:lnTo>
                <a:lnTo>
                  <a:pt x="2125003" y="384872"/>
                </a:lnTo>
                <a:lnTo>
                  <a:pt x="2151578" y="337237"/>
                </a:lnTo>
                <a:close/>
                <a:moveTo>
                  <a:pt x="1951972" y="327579"/>
                </a:moveTo>
                <a:lnTo>
                  <a:pt x="1946438" y="330255"/>
                </a:lnTo>
                <a:lnTo>
                  <a:pt x="1968679" y="358869"/>
                </a:lnTo>
                <a:close/>
                <a:moveTo>
                  <a:pt x="1456263" y="327169"/>
                </a:moveTo>
                <a:lnTo>
                  <a:pt x="1446738" y="335770"/>
                </a:lnTo>
                <a:lnTo>
                  <a:pt x="1456568" y="329627"/>
                </a:lnTo>
                <a:cubicBezTo>
                  <a:pt x="1456206" y="328903"/>
                  <a:pt x="1456034" y="328084"/>
                  <a:pt x="1456234" y="327226"/>
                </a:cubicBezTo>
                <a:cubicBezTo>
                  <a:pt x="1456244" y="327217"/>
                  <a:pt x="1456253" y="327179"/>
                  <a:pt x="1456263" y="327169"/>
                </a:cubicBezTo>
                <a:close/>
                <a:moveTo>
                  <a:pt x="1513222" y="326112"/>
                </a:moveTo>
                <a:lnTo>
                  <a:pt x="1463216" y="328303"/>
                </a:lnTo>
                <a:cubicBezTo>
                  <a:pt x="1463206" y="328493"/>
                  <a:pt x="1463235" y="328665"/>
                  <a:pt x="1463197" y="328846"/>
                </a:cubicBezTo>
                <a:cubicBezTo>
                  <a:pt x="1463130" y="329141"/>
                  <a:pt x="1462978" y="329379"/>
                  <a:pt x="1462845" y="329646"/>
                </a:cubicBezTo>
                <a:lnTo>
                  <a:pt x="1543350" y="380833"/>
                </a:lnTo>
                <a:cubicBezTo>
                  <a:pt x="1543578" y="380547"/>
                  <a:pt x="1543845" y="380309"/>
                  <a:pt x="1544140" y="380100"/>
                </a:cubicBezTo>
                <a:close/>
                <a:moveTo>
                  <a:pt x="1698656" y="325095"/>
                </a:moveTo>
                <a:lnTo>
                  <a:pt x="1684845" y="330384"/>
                </a:lnTo>
                <a:lnTo>
                  <a:pt x="1743670" y="329551"/>
                </a:lnTo>
                <a:lnTo>
                  <a:pt x="1703565" y="325581"/>
                </a:lnTo>
                <a:lnTo>
                  <a:pt x="1702170" y="326455"/>
                </a:lnTo>
                <a:lnTo>
                  <a:pt x="1700696" y="325297"/>
                </a:lnTo>
                <a:close/>
                <a:moveTo>
                  <a:pt x="1565140" y="323822"/>
                </a:moveTo>
                <a:lnTo>
                  <a:pt x="1513946" y="326074"/>
                </a:lnTo>
                <a:lnTo>
                  <a:pt x="1544702" y="379795"/>
                </a:lnTo>
                <a:cubicBezTo>
                  <a:pt x="1545398" y="379490"/>
                  <a:pt x="1546179" y="379319"/>
                  <a:pt x="1546969" y="379519"/>
                </a:cubicBezTo>
                <a:cubicBezTo>
                  <a:pt x="1547636" y="379671"/>
                  <a:pt x="1548169" y="380042"/>
                  <a:pt x="1548627" y="380500"/>
                </a:cubicBezTo>
                <a:lnTo>
                  <a:pt x="1604993" y="332408"/>
                </a:lnTo>
                <a:lnTo>
                  <a:pt x="1576744" y="332808"/>
                </a:lnTo>
                <a:cubicBezTo>
                  <a:pt x="1576735" y="332942"/>
                  <a:pt x="1576763" y="333084"/>
                  <a:pt x="1576744" y="333208"/>
                </a:cubicBezTo>
                <a:cubicBezTo>
                  <a:pt x="1576287" y="335132"/>
                  <a:pt x="1574373" y="336332"/>
                  <a:pt x="1572449" y="335894"/>
                </a:cubicBezTo>
                <a:cubicBezTo>
                  <a:pt x="1570524" y="335437"/>
                  <a:pt x="1569324" y="333522"/>
                  <a:pt x="1569762" y="331598"/>
                </a:cubicBezTo>
                <a:cubicBezTo>
                  <a:pt x="1569925" y="330951"/>
                  <a:pt x="1570286" y="330417"/>
                  <a:pt x="1570725" y="329960"/>
                </a:cubicBezTo>
                <a:close/>
                <a:moveTo>
                  <a:pt x="1573827" y="323440"/>
                </a:moveTo>
                <a:lnTo>
                  <a:pt x="1565700" y="323797"/>
                </a:lnTo>
                <a:lnTo>
                  <a:pt x="1571039" y="329665"/>
                </a:lnTo>
                <a:cubicBezTo>
                  <a:pt x="1571687" y="329141"/>
                  <a:pt x="1572487" y="328874"/>
                  <a:pt x="1573363" y="328912"/>
                </a:cubicBezTo>
                <a:close/>
                <a:moveTo>
                  <a:pt x="628712" y="322950"/>
                </a:moveTo>
                <a:cubicBezTo>
                  <a:pt x="628435" y="323035"/>
                  <a:pt x="628159" y="323083"/>
                  <a:pt x="627873" y="323092"/>
                </a:cubicBezTo>
                <a:lnTo>
                  <a:pt x="617453" y="476893"/>
                </a:lnTo>
                <a:cubicBezTo>
                  <a:pt x="617510" y="476893"/>
                  <a:pt x="617548" y="476874"/>
                  <a:pt x="617605" y="476893"/>
                </a:cubicBezTo>
                <a:cubicBezTo>
                  <a:pt x="618806" y="477169"/>
                  <a:pt x="619663" y="478045"/>
                  <a:pt x="620063" y="479103"/>
                </a:cubicBezTo>
                <a:lnTo>
                  <a:pt x="685300" y="459814"/>
                </a:lnTo>
                <a:cubicBezTo>
                  <a:pt x="685195" y="459310"/>
                  <a:pt x="685166" y="458814"/>
                  <a:pt x="685290" y="458271"/>
                </a:cubicBezTo>
                <a:cubicBezTo>
                  <a:pt x="685528" y="457281"/>
                  <a:pt x="686166" y="456490"/>
                  <a:pt x="686986" y="456023"/>
                </a:cubicBezTo>
                <a:close/>
                <a:moveTo>
                  <a:pt x="1585433" y="322929"/>
                </a:moveTo>
                <a:lnTo>
                  <a:pt x="1574201" y="323423"/>
                </a:lnTo>
                <a:lnTo>
                  <a:pt x="1573734" y="328931"/>
                </a:lnTo>
                <a:cubicBezTo>
                  <a:pt x="1573839" y="328931"/>
                  <a:pt x="1573953" y="328912"/>
                  <a:pt x="1574068" y="328931"/>
                </a:cubicBezTo>
                <a:cubicBezTo>
                  <a:pt x="1574782" y="329103"/>
                  <a:pt x="1575344" y="329513"/>
                  <a:pt x="1575820" y="330017"/>
                </a:cubicBezTo>
                <a:close/>
                <a:moveTo>
                  <a:pt x="1685321" y="322865"/>
                </a:moveTo>
                <a:lnTo>
                  <a:pt x="1698559" y="324176"/>
                </a:lnTo>
                <a:lnTo>
                  <a:pt x="1699474" y="323826"/>
                </a:lnTo>
                <a:cubicBezTo>
                  <a:pt x="1699426" y="323616"/>
                  <a:pt x="1699417" y="323397"/>
                  <a:pt x="1699398" y="323188"/>
                </a:cubicBezTo>
                <a:close/>
                <a:moveTo>
                  <a:pt x="1589368" y="322756"/>
                </a:moveTo>
                <a:lnTo>
                  <a:pt x="1586904" y="322864"/>
                </a:lnTo>
                <a:lnTo>
                  <a:pt x="1578430" y="329112"/>
                </a:lnTo>
                <a:close/>
                <a:moveTo>
                  <a:pt x="1650782" y="322073"/>
                </a:moveTo>
                <a:lnTo>
                  <a:pt x="1635425" y="331083"/>
                </a:lnTo>
                <a:lnTo>
                  <a:pt x="1682253" y="330420"/>
                </a:lnTo>
                <a:lnTo>
                  <a:pt x="1696673" y="324899"/>
                </a:lnTo>
                <a:lnTo>
                  <a:pt x="1673360" y="322591"/>
                </a:lnTo>
                <a:close/>
                <a:moveTo>
                  <a:pt x="1983309" y="322007"/>
                </a:moveTo>
                <a:lnTo>
                  <a:pt x="1972765" y="359888"/>
                </a:lnTo>
                <a:cubicBezTo>
                  <a:pt x="1973318" y="360097"/>
                  <a:pt x="1973775" y="360431"/>
                  <a:pt x="1974137" y="360859"/>
                </a:cubicBezTo>
                <a:lnTo>
                  <a:pt x="2005226" y="339390"/>
                </a:lnTo>
                <a:close/>
                <a:moveTo>
                  <a:pt x="1213089" y="321692"/>
                </a:moveTo>
                <a:lnTo>
                  <a:pt x="1170408" y="332741"/>
                </a:lnTo>
                <a:cubicBezTo>
                  <a:pt x="1170475" y="333179"/>
                  <a:pt x="1170475" y="333656"/>
                  <a:pt x="1170370" y="334113"/>
                </a:cubicBezTo>
                <a:cubicBezTo>
                  <a:pt x="1170303" y="334456"/>
                  <a:pt x="1170132" y="334732"/>
                  <a:pt x="1169970" y="335018"/>
                </a:cubicBezTo>
                <a:lnTo>
                  <a:pt x="1237359" y="380090"/>
                </a:lnTo>
                <a:cubicBezTo>
                  <a:pt x="1237635" y="379757"/>
                  <a:pt x="1237950" y="379452"/>
                  <a:pt x="1238321" y="379242"/>
                </a:cubicBezTo>
                <a:close/>
                <a:moveTo>
                  <a:pt x="1615273" y="321616"/>
                </a:moveTo>
                <a:lnTo>
                  <a:pt x="1590466" y="322708"/>
                </a:lnTo>
                <a:lnTo>
                  <a:pt x="1576420" y="330865"/>
                </a:lnTo>
                <a:cubicBezTo>
                  <a:pt x="1576582" y="331189"/>
                  <a:pt x="1576725" y="331532"/>
                  <a:pt x="1576773" y="331913"/>
                </a:cubicBezTo>
                <a:lnTo>
                  <a:pt x="1606059" y="331499"/>
                </a:lnTo>
                <a:lnTo>
                  <a:pt x="1615911" y="323092"/>
                </a:lnTo>
                <a:cubicBezTo>
                  <a:pt x="1615587" y="322645"/>
                  <a:pt x="1615359" y="322159"/>
                  <a:pt x="1615273" y="321616"/>
                </a:cubicBezTo>
                <a:close/>
                <a:moveTo>
                  <a:pt x="1630180" y="321597"/>
                </a:moveTo>
                <a:lnTo>
                  <a:pt x="1616956" y="331344"/>
                </a:lnTo>
                <a:lnTo>
                  <a:pt x="1633816" y="331106"/>
                </a:lnTo>
                <a:lnTo>
                  <a:pt x="1649287" y="322026"/>
                </a:lnTo>
                <a:close/>
                <a:moveTo>
                  <a:pt x="3178087" y="321483"/>
                </a:moveTo>
                <a:lnTo>
                  <a:pt x="3075389" y="428611"/>
                </a:lnTo>
                <a:cubicBezTo>
                  <a:pt x="3075684" y="428992"/>
                  <a:pt x="3075903" y="429401"/>
                  <a:pt x="3076036" y="429858"/>
                </a:cubicBezTo>
                <a:lnTo>
                  <a:pt x="3238895" y="403103"/>
                </a:lnTo>
                <a:cubicBezTo>
                  <a:pt x="3238885" y="402807"/>
                  <a:pt x="3238847" y="402493"/>
                  <a:pt x="3238924" y="402160"/>
                </a:cubicBezTo>
                <a:cubicBezTo>
                  <a:pt x="3239095" y="401417"/>
                  <a:pt x="3239524" y="400845"/>
                  <a:pt x="3240067" y="400350"/>
                </a:cubicBezTo>
                <a:lnTo>
                  <a:pt x="3182079" y="321683"/>
                </a:lnTo>
                <a:cubicBezTo>
                  <a:pt x="3181307" y="322150"/>
                  <a:pt x="3180383" y="322331"/>
                  <a:pt x="3179440" y="322112"/>
                </a:cubicBezTo>
                <a:cubicBezTo>
                  <a:pt x="3178925" y="321997"/>
                  <a:pt x="3178469" y="321778"/>
                  <a:pt x="3178087" y="321483"/>
                </a:cubicBezTo>
                <a:close/>
                <a:moveTo>
                  <a:pt x="1455434" y="321483"/>
                </a:moveTo>
                <a:lnTo>
                  <a:pt x="1378863" y="378166"/>
                </a:lnTo>
                <a:lnTo>
                  <a:pt x="1442242" y="338571"/>
                </a:lnTo>
                <a:lnTo>
                  <a:pt x="1457434" y="324855"/>
                </a:lnTo>
                <a:close/>
                <a:moveTo>
                  <a:pt x="1622293" y="321426"/>
                </a:moveTo>
                <a:cubicBezTo>
                  <a:pt x="1622283" y="321559"/>
                  <a:pt x="1622312" y="321702"/>
                  <a:pt x="1622283" y="321854"/>
                </a:cubicBezTo>
                <a:cubicBezTo>
                  <a:pt x="1621836" y="323778"/>
                  <a:pt x="1619921" y="324979"/>
                  <a:pt x="1617997" y="324531"/>
                </a:cubicBezTo>
                <a:cubicBezTo>
                  <a:pt x="1617330" y="324369"/>
                  <a:pt x="1616788" y="323997"/>
                  <a:pt x="1616340" y="323540"/>
                </a:cubicBezTo>
                <a:lnTo>
                  <a:pt x="1607031" y="331485"/>
                </a:lnTo>
                <a:lnTo>
                  <a:pt x="1615549" y="331364"/>
                </a:lnTo>
                <a:lnTo>
                  <a:pt x="1628827" y="321578"/>
                </a:lnTo>
                <a:close/>
                <a:moveTo>
                  <a:pt x="624578" y="321264"/>
                </a:moveTo>
                <a:lnTo>
                  <a:pt x="486703" y="375737"/>
                </a:lnTo>
                <a:cubicBezTo>
                  <a:pt x="486846" y="376280"/>
                  <a:pt x="486913" y="376852"/>
                  <a:pt x="486770" y="377442"/>
                </a:cubicBezTo>
                <a:cubicBezTo>
                  <a:pt x="486694" y="377823"/>
                  <a:pt x="486513" y="378118"/>
                  <a:pt x="486322" y="378433"/>
                </a:cubicBezTo>
                <a:lnTo>
                  <a:pt x="614319" y="477883"/>
                </a:lnTo>
                <a:cubicBezTo>
                  <a:pt x="614938" y="477274"/>
                  <a:pt x="615729" y="476902"/>
                  <a:pt x="616615" y="476855"/>
                </a:cubicBezTo>
                <a:lnTo>
                  <a:pt x="627026" y="323073"/>
                </a:lnTo>
                <a:cubicBezTo>
                  <a:pt x="626978" y="323054"/>
                  <a:pt x="626930" y="323073"/>
                  <a:pt x="626883" y="323064"/>
                </a:cubicBezTo>
                <a:cubicBezTo>
                  <a:pt x="625845" y="322826"/>
                  <a:pt x="625045" y="322140"/>
                  <a:pt x="624578" y="321264"/>
                </a:cubicBezTo>
                <a:close/>
                <a:moveTo>
                  <a:pt x="630931" y="320902"/>
                </a:moveTo>
                <a:cubicBezTo>
                  <a:pt x="630636" y="321654"/>
                  <a:pt x="630140" y="322264"/>
                  <a:pt x="629474" y="322654"/>
                </a:cubicBezTo>
                <a:lnTo>
                  <a:pt x="687748" y="455728"/>
                </a:lnTo>
                <a:cubicBezTo>
                  <a:pt x="688338" y="455557"/>
                  <a:pt x="688948" y="455452"/>
                  <a:pt x="689586" y="455623"/>
                </a:cubicBezTo>
                <a:cubicBezTo>
                  <a:pt x="690119" y="455728"/>
                  <a:pt x="690577" y="455976"/>
                  <a:pt x="690986" y="456290"/>
                </a:cubicBezTo>
                <a:lnTo>
                  <a:pt x="781493" y="363802"/>
                </a:lnTo>
                <a:cubicBezTo>
                  <a:pt x="780874" y="363050"/>
                  <a:pt x="780569" y="362078"/>
                  <a:pt x="780712" y="361069"/>
                </a:cubicBezTo>
                <a:close/>
                <a:moveTo>
                  <a:pt x="1653295" y="320605"/>
                </a:moveTo>
                <a:lnTo>
                  <a:pt x="1651735" y="321521"/>
                </a:lnTo>
                <a:lnTo>
                  <a:pt x="1665785" y="321841"/>
                </a:lnTo>
                <a:close/>
                <a:moveTo>
                  <a:pt x="3176878" y="319664"/>
                </a:moveTo>
                <a:lnTo>
                  <a:pt x="3058749" y="341971"/>
                </a:lnTo>
                <a:cubicBezTo>
                  <a:pt x="3058777" y="342324"/>
                  <a:pt x="3058796" y="342695"/>
                  <a:pt x="3058710" y="343066"/>
                </a:cubicBezTo>
                <a:cubicBezTo>
                  <a:pt x="3058406" y="344381"/>
                  <a:pt x="3057406" y="345295"/>
                  <a:pt x="3056205" y="345657"/>
                </a:cubicBezTo>
                <a:lnTo>
                  <a:pt x="3072284" y="427344"/>
                </a:lnTo>
                <a:cubicBezTo>
                  <a:pt x="3072674" y="427296"/>
                  <a:pt x="3073074" y="427277"/>
                  <a:pt x="3073474" y="427372"/>
                </a:cubicBezTo>
                <a:cubicBezTo>
                  <a:pt x="3073989" y="427496"/>
                  <a:pt x="3074427" y="427725"/>
                  <a:pt x="3074817" y="428020"/>
                </a:cubicBezTo>
                <a:lnTo>
                  <a:pt x="3177526" y="320873"/>
                </a:lnTo>
                <a:cubicBezTo>
                  <a:pt x="3177221" y="320511"/>
                  <a:pt x="3177001" y="320092"/>
                  <a:pt x="3176878" y="319664"/>
                </a:cubicBezTo>
                <a:close/>
                <a:moveTo>
                  <a:pt x="832137" y="319187"/>
                </a:moveTo>
                <a:lnTo>
                  <a:pt x="787122" y="359554"/>
                </a:lnTo>
                <a:cubicBezTo>
                  <a:pt x="787589" y="360221"/>
                  <a:pt x="787770" y="361002"/>
                  <a:pt x="787703" y="361840"/>
                </a:cubicBezTo>
                <a:lnTo>
                  <a:pt x="873390" y="376242"/>
                </a:lnTo>
                <a:cubicBezTo>
                  <a:pt x="873571" y="375575"/>
                  <a:pt x="873942" y="375051"/>
                  <a:pt x="874400" y="374613"/>
                </a:cubicBezTo>
                <a:close/>
                <a:moveTo>
                  <a:pt x="1634093" y="318704"/>
                </a:moveTo>
                <a:lnTo>
                  <a:pt x="1630932" y="321026"/>
                </a:lnTo>
                <a:lnTo>
                  <a:pt x="1650230" y="321464"/>
                </a:lnTo>
                <a:lnTo>
                  <a:pt x="1651925" y="320469"/>
                </a:lnTo>
                <a:close/>
                <a:moveTo>
                  <a:pt x="1631777" y="318475"/>
                </a:moveTo>
                <a:lnTo>
                  <a:pt x="1622312" y="320521"/>
                </a:lnTo>
                <a:cubicBezTo>
                  <a:pt x="1622322" y="320616"/>
                  <a:pt x="1622303" y="320721"/>
                  <a:pt x="1622303" y="320835"/>
                </a:cubicBezTo>
                <a:lnTo>
                  <a:pt x="1629570" y="320997"/>
                </a:lnTo>
                <a:lnTo>
                  <a:pt x="1632852" y="318581"/>
                </a:lnTo>
                <a:close/>
                <a:moveTo>
                  <a:pt x="1698729" y="318036"/>
                </a:moveTo>
                <a:lnTo>
                  <a:pt x="1700722" y="320225"/>
                </a:lnTo>
                <a:cubicBezTo>
                  <a:pt x="1701541" y="319568"/>
                  <a:pt x="1702617" y="319244"/>
                  <a:pt x="1703722" y="319492"/>
                </a:cubicBezTo>
                <a:cubicBezTo>
                  <a:pt x="1705637" y="319940"/>
                  <a:pt x="1706904" y="321845"/>
                  <a:pt x="1706456" y="323769"/>
                </a:cubicBezTo>
                <a:lnTo>
                  <a:pt x="1704817" y="324796"/>
                </a:lnTo>
                <a:lnTo>
                  <a:pt x="1745413" y="328817"/>
                </a:lnTo>
                <a:close/>
                <a:moveTo>
                  <a:pt x="1978252" y="318025"/>
                </a:moveTo>
                <a:cubicBezTo>
                  <a:pt x="1977575" y="318721"/>
                  <a:pt x="1976661" y="319102"/>
                  <a:pt x="1975651" y="319073"/>
                </a:cubicBezTo>
                <a:lnTo>
                  <a:pt x="1972013" y="359669"/>
                </a:lnTo>
                <a:cubicBezTo>
                  <a:pt x="1972032" y="359669"/>
                  <a:pt x="1972051" y="359650"/>
                  <a:pt x="1972060" y="359669"/>
                </a:cubicBezTo>
                <a:lnTo>
                  <a:pt x="1982671" y="321521"/>
                </a:lnTo>
                <a:lnTo>
                  <a:pt x="1978471" y="318187"/>
                </a:lnTo>
                <a:close/>
                <a:moveTo>
                  <a:pt x="2232979" y="317987"/>
                </a:moveTo>
                <a:lnTo>
                  <a:pt x="2209824" y="370994"/>
                </a:lnTo>
                <a:cubicBezTo>
                  <a:pt x="2210852" y="371594"/>
                  <a:pt x="2211500" y="372623"/>
                  <a:pt x="2211566" y="373804"/>
                </a:cubicBezTo>
                <a:lnTo>
                  <a:pt x="2309331" y="377042"/>
                </a:lnTo>
                <a:lnTo>
                  <a:pt x="2302692" y="361269"/>
                </a:lnTo>
                <a:close/>
                <a:moveTo>
                  <a:pt x="1624900" y="317794"/>
                </a:moveTo>
                <a:lnTo>
                  <a:pt x="1621979" y="319492"/>
                </a:lnTo>
                <a:cubicBezTo>
                  <a:pt x="1622055" y="319673"/>
                  <a:pt x="1622141" y="319873"/>
                  <a:pt x="1622188" y="320064"/>
                </a:cubicBezTo>
                <a:lnTo>
                  <a:pt x="1630248" y="318323"/>
                </a:lnTo>
                <a:close/>
                <a:moveTo>
                  <a:pt x="1972737" y="317482"/>
                </a:moveTo>
                <a:lnTo>
                  <a:pt x="1952782" y="327169"/>
                </a:lnTo>
                <a:lnTo>
                  <a:pt x="1970232" y="359869"/>
                </a:lnTo>
                <a:cubicBezTo>
                  <a:pt x="1970651" y="359707"/>
                  <a:pt x="1971089" y="359640"/>
                  <a:pt x="1971556" y="359650"/>
                </a:cubicBezTo>
                <a:lnTo>
                  <a:pt x="1975204" y="319064"/>
                </a:lnTo>
                <a:cubicBezTo>
                  <a:pt x="1975118" y="319054"/>
                  <a:pt x="1975032" y="319073"/>
                  <a:pt x="1974937" y="319054"/>
                </a:cubicBezTo>
                <a:cubicBezTo>
                  <a:pt x="1973994" y="318835"/>
                  <a:pt x="1973222" y="318254"/>
                  <a:pt x="1972737" y="317482"/>
                </a:cubicBezTo>
                <a:close/>
                <a:moveTo>
                  <a:pt x="1600118" y="317102"/>
                </a:moveTo>
                <a:lnTo>
                  <a:pt x="1592041" y="321793"/>
                </a:lnTo>
                <a:lnTo>
                  <a:pt x="1615292" y="320768"/>
                </a:lnTo>
                <a:cubicBezTo>
                  <a:pt x="1615302" y="320702"/>
                  <a:pt x="1615292" y="320654"/>
                  <a:pt x="1615302" y="320607"/>
                </a:cubicBezTo>
                <a:close/>
                <a:moveTo>
                  <a:pt x="2039088" y="316892"/>
                </a:moveTo>
                <a:lnTo>
                  <a:pt x="2007198" y="338923"/>
                </a:lnTo>
                <a:lnTo>
                  <a:pt x="2069492" y="386262"/>
                </a:lnTo>
                <a:close/>
                <a:moveTo>
                  <a:pt x="2231169" y="316863"/>
                </a:moveTo>
                <a:lnTo>
                  <a:pt x="2216700" y="353315"/>
                </a:lnTo>
                <a:lnTo>
                  <a:pt x="2232312" y="317568"/>
                </a:lnTo>
                <a:close/>
                <a:moveTo>
                  <a:pt x="1596007" y="316153"/>
                </a:moveTo>
                <a:lnTo>
                  <a:pt x="1588123" y="321965"/>
                </a:lnTo>
                <a:lnTo>
                  <a:pt x="1590942" y="321841"/>
                </a:lnTo>
                <a:lnTo>
                  <a:pt x="1599388" y="316933"/>
                </a:lnTo>
                <a:close/>
                <a:moveTo>
                  <a:pt x="1602709" y="315597"/>
                </a:moveTo>
                <a:lnTo>
                  <a:pt x="1601058" y="316556"/>
                </a:lnTo>
                <a:lnTo>
                  <a:pt x="1615464" y="319883"/>
                </a:lnTo>
                <a:cubicBezTo>
                  <a:pt x="1616054" y="318187"/>
                  <a:pt x="1617807" y="317139"/>
                  <a:pt x="1619597" y="317549"/>
                </a:cubicBezTo>
                <a:cubicBezTo>
                  <a:pt x="1620521" y="317768"/>
                  <a:pt x="1621255" y="318320"/>
                  <a:pt x="1621731" y="319044"/>
                </a:cubicBezTo>
                <a:lnTo>
                  <a:pt x="1624032" y="317708"/>
                </a:lnTo>
                <a:close/>
                <a:moveTo>
                  <a:pt x="1597471" y="315073"/>
                </a:moveTo>
                <a:lnTo>
                  <a:pt x="1596796" y="315571"/>
                </a:lnTo>
                <a:lnTo>
                  <a:pt x="1600328" y="316387"/>
                </a:lnTo>
                <a:lnTo>
                  <a:pt x="1601852" y="315501"/>
                </a:lnTo>
                <a:close/>
                <a:moveTo>
                  <a:pt x="1592551" y="314591"/>
                </a:moveTo>
                <a:lnTo>
                  <a:pt x="1595741" y="315328"/>
                </a:lnTo>
                <a:lnTo>
                  <a:pt x="1596242" y="314958"/>
                </a:lnTo>
                <a:close/>
                <a:moveTo>
                  <a:pt x="1682382" y="314261"/>
                </a:moveTo>
                <a:lnTo>
                  <a:pt x="1699760" y="321454"/>
                </a:lnTo>
                <a:cubicBezTo>
                  <a:pt x="1699931" y="321111"/>
                  <a:pt x="1700131" y="320807"/>
                  <a:pt x="1700398" y="320530"/>
                </a:cubicBezTo>
                <a:lnTo>
                  <a:pt x="1697969" y="317860"/>
                </a:lnTo>
                <a:close/>
                <a:moveTo>
                  <a:pt x="1984900" y="313549"/>
                </a:moveTo>
                <a:lnTo>
                  <a:pt x="1979261" y="314996"/>
                </a:lnTo>
                <a:cubicBezTo>
                  <a:pt x="1979347" y="315444"/>
                  <a:pt x="1979337" y="315920"/>
                  <a:pt x="1979223" y="316378"/>
                </a:cubicBezTo>
                <a:cubicBezTo>
                  <a:pt x="1979137" y="316739"/>
                  <a:pt x="1978966" y="317035"/>
                  <a:pt x="1978785" y="317340"/>
                </a:cubicBezTo>
                <a:lnTo>
                  <a:pt x="1982957" y="320511"/>
                </a:lnTo>
                <a:close/>
                <a:moveTo>
                  <a:pt x="1578440" y="313187"/>
                </a:moveTo>
                <a:cubicBezTo>
                  <a:pt x="1578440" y="313187"/>
                  <a:pt x="1578440" y="313187"/>
                  <a:pt x="1578440" y="313206"/>
                </a:cubicBezTo>
                <a:cubicBezTo>
                  <a:pt x="1578049" y="314892"/>
                  <a:pt x="1576506" y="315949"/>
                  <a:pt x="1574839" y="315901"/>
                </a:cubicBezTo>
                <a:lnTo>
                  <a:pt x="1574273" y="322576"/>
                </a:lnTo>
                <a:lnTo>
                  <a:pt x="1586651" y="322030"/>
                </a:lnTo>
                <a:lnTo>
                  <a:pt x="1594952" y="315909"/>
                </a:lnTo>
                <a:lnTo>
                  <a:pt x="1586736" y="314012"/>
                </a:lnTo>
                <a:close/>
                <a:moveTo>
                  <a:pt x="1578473" y="312105"/>
                </a:moveTo>
                <a:lnTo>
                  <a:pt x="1578468" y="312291"/>
                </a:lnTo>
                <a:lnTo>
                  <a:pt x="1579884" y="312431"/>
                </a:lnTo>
                <a:close/>
                <a:moveTo>
                  <a:pt x="1668146" y="311882"/>
                </a:moveTo>
                <a:lnTo>
                  <a:pt x="1654623" y="319825"/>
                </a:lnTo>
                <a:lnTo>
                  <a:pt x="1677727" y="322113"/>
                </a:lnTo>
                <a:lnTo>
                  <a:pt x="1699417" y="322607"/>
                </a:lnTo>
                <a:cubicBezTo>
                  <a:pt x="1699436" y="322464"/>
                  <a:pt x="1699398" y="322321"/>
                  <a:pt x="1699426" y="322169"/>
                </a:cubicBezTo>
                <a:cubicBezTo>
                  <a:pt x="1699455" y="322035"/>
                  <a:pt x="1699550" y="321949"/>
                  <a:pt x="1699588" y="321816"/>
                </a:cubicBezTo>
                <a:lnTo>
                  <a:pt x="1679957" y="313701"/>
                </a:lnTo>
                <a:lnTo>
                  <a:pt x="1672664" y="312016"/>
                </a:lnTo>
                <a:lnTo>
                  <a:pt x="1670166" y="313253"/>
                </a:lnTo>
                <a:cubicBezTo>
                  <a:pt x="1669318" y="313053"/>
                  <a:pt x="1668632" y="312539"/>
                  <a:pt x="1668146" y="311882"/>
                </a:cubicBezTo>
                <a:close/>
                <a:moveTo>
                  <a:pt x="1674128" y="311291"/>
                </a:moveTo>
                <a:lnTo>
                  <a:pt x="1673704" y="311501"/>
                </a:lnTo>
                <a:lnTo>
                  <a:pt x="1675816" y="311989"/>
                </a:lnTo>
                <a:close/>
                <a:moveTo>
                  <a:pt x="1667329" y="310784"/>
                </a:moveTo>
                <a:lnTo>
                  <a:pt x="1635495" y="317673"/>
                </a:lnTo>
                <a:lnTo>
                  <a:pt x="1635187" y="317900"/>
                </a:lnTo>
                <a:lnTo>
                  <a:pt x="1653254" y="319689"/>
                </a:lnTo>
                <a:lnTo>
                  <a:pt x="1667756" y="311177"/>
                </a:lnTo>
                <a:lnTo>
                  <a:pt x="1667632" y="310854"/>
                </a:lnTo>
                <a:close/>
                <a:moveTo>
                  <a:pt x="1570192" y="310193"/>
                </a:moveTo>
                <a:lnTo>
                  <a:pt x="1571810" y="310862"/>
                </a:lnTo>
                <a:lnTo>
                  <a:pt x="1572218" y="310661"/>
                </a:lnTo>
                <a:close/>
                <a:moveTo>
                  <a:pt x="1666035" y="309731"/>
                </a:moveTo>
                <a:lnTo>
                  <a:pt x="1667457" y="310059"/>
                </a:lnTo>
                <a:lnTo>
                  <a:pt x="1667461" y="309872"/>
                </a:lnTo>
                <a:close/>
                <a:moveTo>
                  <a:pt x="1272116" y="309577"/>
                </a:moveTo>
                <a:cubicBezTo>
                  <a:pt x="1271335" y="310081"/>
                  <a:pt x="1270363" y="310291"/>
                  <a:pt x="1269382" y="310062"/>
                </a:cubicBezTo>
                <a:cubicBezTo>
                  <a:pt x="1269373" y="310062"/>
                  <a:pt x="1269363" y="310053"/>
                  <a:pt x="1269354" y="310053"/>
                </a:cubicBezTo>
                <a:lnTo>
                  <a:pt x="1242874" y="380090"/>
                </a:lnTo>
                <a:cubicBezTo>
                  <a:pt x="1243312" y="380633"/>
                  <a:pt x="1243589" y="381262"/>
                  <a:pt x="1243665" y="381966"/>
                </a:cubicBezTo>
                <a:lnTo>
                  <a:pt x="1331085" y="382690"/>
                </a:lnTo>
                <a:close/>
                <a:moveTo>
                  <a:pt x="1260000" y="309558"/>
                </a:moveTo>
                <a:lnTo>
                  <a:pt x="1213947" y="321473"/>
                </a:lnTo>
                <a:lnTo>
                  <a:pt x="1239140" y="378938"/>
                </a:lnTo>
                <a:cubicBezTo>
                  <a:pt x="1239645" y="378785"/>
                  <a:pt x="1240179" y="378738"/>
                  <a:pt x="1240731" y="378814"/>
                </a:cubicBezTo>
                <a:close/>
                <a:moveTo>
                  <a:pt x="1272745" y="308995"/>
                </a:moveTo>
                <a:cubicBezTo>
                  <a:pt x="1272725" y="309015"/>
                  <a:pt x="1272697" y="309034"/>
                  <a:pt x="1272678" y="309062"/>
                </a:cubicBezTo>
                <a:lnTo>
                  <a:pt x="1332076" y="382690"/>
                </a:lnTo>
                <a:lnTo>
                  <a:pt x="1340010" y="382767"/>
                </a:lnTo>
                <a:lnTo>
                  <a:pt x="1319703" y="344724"/>
                </a:lnTo>
                <a:close/>
                <a:moveTo>
                  <a:pt x="1648601" y="308005"/>
                </a:moveTo>
                <a:lnTo>
                  <a:pt x="1636409" y="316996"/>
                </a:lnTo>
                <a:lnTo>
                  <a:pt x="1666284" y="310543"/>
                </a:lnTo>
                <a:lnTo>
                  <a:pt x="1660316" y="309165"/>
                </a:lnTo>
                <a:close/>
                <a:moveTo>
                  <a:pt x="1266887" y="307776"/>
                </a:moveTo>
                <a:lnTo>
                  <a:pt x="1260829" y="309348"/>
                </a:lnTo>
                <a:lnTo>
                  <a:pt x="1242141" y="376518"/>
                </a:lnTo>
                <a:lnTo>
                  <a:pt x="1266134" y="316034"/>
                </a:lnTo>
                <a:lnTo>
                  <a:pt x="1268534" y="309681"/>
                </a:lnTo>
                <a:cubicBezTo>
                  <a:pt x="1267744" y="309262"/>
                  <a:pt x="1267182" y="308596"/>
                  <a:pt x="1266887" y="307776"/>
                </a:cubicBezTo>
                <a:close/>
                <a:moveTo>
                  <a:pt x="1642753" y="307414"/>
                </a:moveTo>
                <a:lnTo>
                  <a:pt x="1626242" y="317014"/>
                </a:lnTo>
                <a:lnTo>
                  <a:pt x="1633145" y="317697"/>
                </a:lnTo>
                <a:lnTo>
                  <a:pt x="1634447" y="317416"/>
                </a:lnTo>
                <a:lnTo>
                  <a:pt x="1647372" y="307881"/>
                </a:lnTo>
                <a:close/>
                <a:moveTo>
                  <a:pt x="1650196" y="306828"/>
                </a:moveTo>
                <a:lnTo>
                  <a:pt x="1649697" y="307195"/>
                </a:lnTo>
                <a:lnTo>
                  <a:pt x="1653354" y="307557"/>
                </a:lnTo>
                <a:close/>
                <a:moveTo>
                  <a:pt x="1015065" y="306557"/>
                </a:moveTo>
                <a:lnTo>
                  <a:pt x="990709" y="367879"/>
                </a:lnTo>
                <a:cubicBezTo>
                  <a:pt x="991338" y="368203"/>
                  <a:pt x="991843" y="368670"/>
                  <a:pt x="992176" y="369270"/>
                </a:cubicBezTo>
                <a:lnTo>
                  <a:pt x="1061566" y="338113"/>
                </a:lnTo>
                <a:cubicBezTo>
                  <a:pt x="1061356" y="337485"/>
                  <a:pt x="1061242" y="336808"/>
                  <a:pt x="1061404" y="336132"/>
                </a:cubicBezTo>
                <a:cubicBezTo>
                  <a:pt x="1061451" y="335885"/>
                  <a:pt x="1061594" y="335694"/>
                  <a:pt x="1061690" y="335485"/>
                </a:cubicBezTo>
                <a:close/>
                <a:moveTo>
                  <a:pt x="1206422" y="306452"/>
                </a:moveTo>
                <a:lnTo>
                  <a:pt x="1169998" y="331617"/>
                </a:lnTo>
                <a:cubicBezTo>
                  <a:pt x="1170094" y="331779"/>
                  <a:pt x="1170132" y="331951"/>
                  <a:pt x="1170189" y="332122"/>
                </a:cubicBezTo>
                <a:lnTo>
                  <a:pt x="1212832" y="321083"/>
                </a:lnTo>
                <a:close/>
                <a:moveTo>
                  <a:pt x="1645602" y="305767"/>
                </a:moveTo>
                <a:lnTo>
                  <a:pt x="1644077" y="306652"/>
                </a:lnTo>
                <a:lnTo>
                  <a:pt x="1648458" y="307081"/>
                </a:lnTo>
                <a:lnTo>
                  <a:pt x="1649135" y="306583"/>
                </a:lnTo>
                <a:close/>
                <a:moveTo>
                  <a:pt x="2616379" y="305576"/>
                </a:moveTo>
                <a:lnTo>
                  <a:pt x="2537827" y="406312"/>
                </a:lnTo>
                <a:cubicBezTo>
                  <a:pt x="2538436" y="406903"/>
                  <a:pt x="2538817" y="407656"/>
                  <a:pt x="2538903" y="408503"/>
                </a:cubicBezTo>
                <a:lnTo>
                  <a:pt x="2661594" y="414818"/>
                </a:lnTo>
                <a:cubicBezTo>
                  <a:pt x="2661594" y="414752"/>
                  <a:pt x="2661585" y="414714"/>
                  <a:pt x="2661594" y="414637"/>
                </a:cubicBezTo>
                <a:cubicBezTo>
                  <a:pt x="2661823" y="413599"/>
                  <a:pt x="2662528" y="412799"/>
                  <a:pt x="2663394" y="412342"/>
                </a:cubicBezTo>
                <a:lnTo>
                  <a:pt x="2619256" y="305938"/>
                </a:lnTo>
                <a:cubicBezTo>
                  <a:pt x="2618675" y="306119"/>
                  <a:pt x="2618075" y="306195"/>
                  <a:pt x="2617446" y="306052"/>
                </a:cubicBezTo>
                <a:cubicBezTo>
                  <a:pt x="2617036" y="305967"/>
                  <a:pt x="2616712" y="305776"/>
                  <a:pt x="2616379" y="305576"/>
                </a:cubicBezTo>
                <a:close/>
                <a:moveTo>
                  <a:pt x="1013236" y="305424"/>
                </a:moveTo>
                <a:lnTo>
                  <a:pt x="987137" y="365183"/>
                </a:lnTo>
                <a:lnTo>
                  <a:pt x="988138" y="367574"/>
                </a:lnTo>
                <a:cubicBezTo>
                  <a:pt x="988690" y="367412"/>
                  <a:pt x="989261" y="367346"/>
                  <a:pt x="989862" y="367498"/>
                </a:cubicBezTo>
                <a:cubicBezTo>
                  <a:pt x="989919" y="367517"/>
                  <a:pt x="989966" y="367546"/>
                  <a:pt x="990014" y="367555"/>
                </a:cubicBezTo>
                <a:lnTo>
                  <a:pt x="1014407" y="306138"/>
                </a:lnTo>
                <a:close/>
                <a:moveTo>
                  <a:pt x="1548834" y="305263"/>
                </a:moveTo>
                <a:lnTo>
                  <a:pt x="1564962" y="322986"/>
                </a:lnTo>
                <a:lnTo>
                  <a:pt x="1573899" y="322592"/>
                </a:lnTo>
                <a:lnTo>
                  <a:pt x="1574468" y="315882"/>
                </a:lnTo>
                <a:cubicBezTo>
                  <a:pt x="1574354" y="315873"/>
                  <a:pt x="1574258" y="315901"/>
                  <a:pt x="1574144" y="315882"/>
                </a:cubicBezTo>
                <a:cubicBezTo>
                  <a:pt x="1572220" y="315425"/>
                  <a:pt x="1571029" y="313510"/>
                  <a:pt x="1571467" y="311596"/>
                </a:cubicBezTo>
                <a:cubicBezTo>
                  <a:pt x="1571496" y="311463"/>
                  <a:pt x="1571582" y="311348"/>
                  <a:pt x="1571629" y="311234"/>
                </a:cubicBezTo>
                <a:lnTo>
                  <a:pt x="1567745" y="309628"/>
                </a:lnTo>
                <a:close/>
                <a:moveTo>
                  <a:pt x="1620555" y="305225"/>
                </a:moveTo>
                <a:lnTo>
                  <a:pt x="1604043" y="314815"/>
                </a:lnTo>
                <a:lnTo>
                  <a:pt x="1625375" y="316928"/>
                </a:lnTo>
                <a:lnTo>
                  <a:pt x="1641886" y="307338"/>
                </a:lnTo>
                <a:close/>
                <a:moveTo>
                  <a:pt x="1609510" y="305167"/>
                </a:moveTo>
                <a:lnTo>
                  <a:pt x="1579667" y="311615"/>
                </a:lnTo>
                <a:lnTo>
                  <a:pt x="1585662" y="313000"/>
                </a:lnTo>
                <a:lnTo>
                  <a:pt x="1597328" y="314149"/>
                </a:lnTo>
                <a:close/>
                <a:moveTo>
                  <a:pt x="2615789" y="305062"/>
                </a:moveTo>
                <a:lnTo>
                  <a:pt x="2521253" y="379423"/>
                </a:lnTo>
                <a:lnTo>
                  <a:pt x="2534217" y="405512"/>
                </a:lnTo>
                <a:cubicBezTo>
                  <a:pt x="2534835" y="405284"/>
                  <a:pt x="2535502" y="405170"/>
                  <a:pt x="2536188" y="405341"/>
                </a:cubicBezTo>
                <a:cubicBezTo>
                  <a:pt x="2536579" y="405427"/>
                  <a:pt x="2536922" y="405617"/>
                  <a:pt x="2537255" y="405827"/>
                </a:cubicBezTo>
                <a:lnTo>
                  <a:pt x="2615808" y="305090"/>
                </a:lnTo>
                <a:cubicBezTo>
                  <a:pt x="2615789" y="305090"/>
                  <a:pt x="2615789" y="305081"/>
                  <a:pt x="2615789" y="305062"/>
                </a:cubicBezTo>
                <a:close/>
                <a:moveTo>
                  <a:pt x="1612801" y="304457"/>
                </a:moveTo>
                <a:lnTo>
                  <a:pt x="1611501" y="304738"/>
                </a:lnTo>
                <a:lnTo>
                  <a:pt x="1598557" y="314272"/>
                </a:lnTo>
                <a:lnTo>
                  <a:pt x="1603186" y="314739"/>
                </a:lnTo>
                <a:lnTo>
                  <a:pt x="1619704" y="305141"/>
                </a:lnTo>
                <a:close/>
                <a:moveTo>
                  <a:pt x="2615150" y="304281"/>
                </a:moveTo>
                <a:lnTo>
                  <a:pt x="2505632" y="347972"/>
                </a:lnTo>
                <a:lnTo>
                  <a:pt x="2520853" y="378604"/>
                </a:lnTo>
                <a:lnTo>
                  <a:pt x="2615198" y="304405"/>
                </a:lnTo>
                <a:cubicBezTo>
                  <a:pt x="2615170" y="304367"/>
                  <a:pt x="2615160" y="304319"/>
                  <a:pt x="2615150" y="304281"/>
                </a:cubicBezTo>
                <a:close/>
                <a:moveTo>
                  <a:pt x="2413725" y="304233"/>
                </a:moveTo>
                <a:lnTo>
                  <a:pt x="2343269" y="367412"/>
                </a:lnTo>
                <a:lnTo>
                  <a:pt x="2341278" y="376699"/>
                </a:lnTo>
                <a:lnTo>
                  <a:pt x="2457359" y="365346"/>
                </a:lnTo>
                <a:cubicBezTo>
                  <a:pt x="2457359" y="365088"/>
                  <a:pt x="2457312" y="364831"/>
                  <a:pt x="2457378" y="364564"/>
                </a:cubicBezTo>
                <a:cubicBezTo>
                  <a:pt x="2457531" y="363850"/>
                  <a:pt x="2457931" y="363307"/>
                  <a:pt x="2458417" y="362840"/>
                </a:cubicBezTo>
                <a:close/>
                <a:moveTo>
                  <a:pt x="1592671" y="302463"/>
                </a:moveTo>
                <a:lnTo>
                  <a:pt x="1578173" y="310977"/>
                </a:lnTo>
                <a:lnTo>
                  <a:pt x="1578296" y="311299"/>
                </a:lnTo>
                <a:lnTo>
                  <a:pt x="1578602" y="311369"/>
                </a:lnTo>
                <a:lnTo>
                  <a:pt x="1610434" y="304481"/>
                </a:lnTo>
                <a:lnTo>
                  <a:pt x="1610744" y="304253"/>
                </a:lnTo>
                <a:close/>
                <a:moveTo>
                  <a:pt x="1630465" y="302271"/>
                </a:moveTo>
                <a:cubicBezTo>
                  <a:pt x="1629875" y="303976"/>
                  <a:pt x="1628122" y="305024"/>
                  <a:pt x="1626332" y="304605"/>
                </a:cubicBezTo>
                <a:cubicBezTo>
                  <a:pt x="1625417" y="304386"/>
                  <a:pt x="1624684" y="303833"/>
                  <a:pt x="1624198" y="303109"/>
                </a:cubicBezTo>
                <a:lnTo>
                  <a:pt x="1621896" y="304446"/>
                </a:lnTo>
                <a:lnTo>
                  <a:pt x="1643219" y="306557"/>
                </a:lnTo>
                <a:lnTo>
                  <a:pt x="1644872" y="305598"/>
                </a:lnTo>
                <a:close/>
                <a:moveTo>
                  <a:pt x="1623750" y="302090"/>
                </a:moveTo>
                <a:lnTo>
                  <a:pt x="1615693" y="303832"/>
                </a:lnTo>
                <a:lnTo>
                  <a:pt x="1621044" y="304362"/>
                </a:lnTo>
                <a:lnTo>
                  <a:pt x="1623969" y="302662"/>
                </a:lnTo>
                <a:cubicBezTo>
                  <a:pt x="1623884" y="302481"/>
                  <a:pt x="1623807" y="302290"/>
                  <a:pt x="1623750" y="302090"/>
                </a:cubicBezTo>
                <a:close/>
                <a:moveTo>
                  <a:pt x="1790409" y="301747"/>
                </a:moveTo>
                <a:lnTo>
                  <a:pt x="1754795" y="328112"/>
                </a:lnTo>
                <a:cubicBezTo>
                  <a:pt x="1755224" y="328874"/>
                  <a:pt x="1755395" y="329770"/>
                  <a:pt x="1755186" y="330684"/>
                </a:cubicBezTo>
                <a:cubicBezTo>
                  <a:pt x="1755119" y="330951"/>
                  <a:pt x="1754986" y="331160"/>
                  <a:pt x="1754862" y="331408"/>
                </a:cubicBezTo>
                <a:lnTo>
                  <a:pt x="1835910" y="379966"/>
                </a:lnTo>
                <a:cubicBezTo>
                  <a:pt x="1836120" y="379681"/>
                  <a:pt x="1836424" y="379433"/>
                  <a:pt x="1836710" y="379214"/>
                </a:cubicBezTo>
                <a:close/>
                <a:moveTo>
                  <a:pt x="1262991" y="301661"/>
                </a:moveTo>
                <a:lnTo>
                  <a:pt x="1261048" y="308624"/>
                </a:lnTo>
                <a:lnTo>
                  <a:pt x="1266677" y="307167"/>
                </a:lnTo>
                <a:cubicBezTo>
                  <a:pt x="1266601" y="306719"/>
                  <a:pt x="1266601" y="306252"/>
                  <a:pt x="1266706" y="305786"/>
                </a:cubicBezTo>
                <a:cubicBezTo>
                  <a:pt x="1266791" y="305424"/>
                  <a:pt x="1266963" y="305119"/>
                  <a:pt x="1267144" y="304824"/>
                </a:cubicBezTo>
                <a:close/>
                <a:moveTo>
                  <a:pt x="2032249" y="301290"/>
                </a:moveTo>
                <a:lnTo>
                  <a:pt x="1985719" y="313329"/>
                </a:lnTo>
                <a:lnTo>
                  <a:pt x="1983595" y="320978"/>
                </a:lnTo>
                <a:lnTo>
                  <a:pt x="2006579" y="338447"/>
                </a:lnTo>
                <a:lnTo>
                  <a:pt x="2038783" y="316206"/>
                </a:lnTo>
                <a:close/>
                <a:moveTo>
                  <a:pt x="1616349" y="301157"/>
                </a:moveTo>
                <a:lnTo>
                  <a:pt x="1613078" y="303573"/>
                </a:lnTo>
                <a:lnTo>
                  <a:pt x="1614175" y="303682"/>
                </a:lnTo>
                <a:lnTo>
                  <a:pt x="1623607" y="301642"/>
                </a:lnTo>
                <a:cubicBezTo>
                  <a:pt x="1623607" y="301537"/>
                  <a:pt x="1623626" y="301433"/>
                  <a:pt x="1623626" y="301318"/>
                </a:cubicBezTo>
                <a:close/>
                <a:moveTo>
                  <a:pt x="1546169" y="300709"/>
                </a:moveTo>
                <a:cubicBezTo>
                  <a:pt x="1545998" y="301042"/>
                  <a:pt x="1545798" y="301357"/>
                  <a:pt x="1545531" y="301633"/>
                </a:cubicBezTo>
                <a:lnTo>
                  <a:pt x="1547948" y="304289"/>
                </a:lnTo>
                <a:lnTo>
                  <a:pt x="1563542" y="307891"/>
                </a:lnTo>
                <a:close/>
                <a:moveTo>
                  <a:pt x="1595690" y="300690"/>
                </a:moveTo>
                <a:lnTo>
                  <a:pt x="1593998" y="301684"/>
                </a:lnTo>
                <a:lnTo>
                  <a:pt x="1611834" y="303450"/>
                </a:lnTo>
                <a:lnTo>
                  <a:pt x="1614987" y="301128"/>
                </a:lnTo>
                <a:close/>
                <a:moveTo>
                  <a:pt x="1653894" y="300362"/>
                </a:moveTo>
                <a:lnTo>
                  <a:pt x="1630637" y="301385"/>
                </a:lnTo>
                <a:cubicBezTo>
                  <a:pt x="1630627" y="301452"/>
                  <a:pt x="1630637" y="301499"/>
                  <a:pt x="1630627" y="301557"/>
                </a:cubicBezTo>
                <a:lnTo>
                  <a:pt x="1645800" y="305060"/>
                </a:lnTo>
                <a:close/>
                <a:moveTo>
                  <a:pt x="1580264" y="300325"/>
                </a:moveTo>
                <a:lnTo>
                  <a:pt x="1592655" y="301551"/>
                </a:lnTo>
                <a:lnTo>
                  <a:pt x="1594204" y="300642"/>
                </a:lnTo>
                <a:close/>
                <a:moveTo>
                  <a:pt x="1657813" y="300190"/>
                </a:moveTo>
                <a:lnTo>
                  <a:pt x="1654993" y="300314"/>
                </a:lnTo>
                <a:lnTo>
                  <a:pt x="1646530" y="305228"/>
                </a:lnTo>
                <a:lnTo>
                  <a:pt x="1649913" y="306009"/>
                </a:lnTo>
                <a:close/>
                <a:moveTo>
                  <a:pt x="1671671" y="299581"/>
                </a:moveTo>
                <a:lnTo>
                  <a:pt x="1659289" y="300125"/>
                </a:lnTo>
                <a:lnTo>
                  <a:pt x="1650974" y="306254"/>
                </a:lnTo>
                <a:lnTo>
                  <a:pt x="1659068" y="308123"/>
                </a:lnTo>
                <a:lnTo>
                  <a:pt x="1667499" y="308957"/>
                </a:lnTo>
                <a:cubicBezTo>
                  <a:pt x="1667880" y="307271"/>
                  <a:pt x="1669423" y="306205"/>
                  <a:pt x="1671099" y="306262"/>
                </a:cubicBezTo>
                <a:close/>
                <a:moveTo>
                  <a:pt x="1546522" y="299556"/>
                </a:moveTo>
                <a:cubicBezTo>
                  <a:pt x="1546512" y="299699"/>
                  <a:pt x="1546550" y="299842"/>
                  <a:pt x="1546512" y="299985"/>
                </a:cubicBezTo>
                <a:cubicBezTo>
                  <a:pt x="1546474" y="300118"/>
                  <a:pt x="1546398" y="300214"/>
                  <a:pt x="1546350" y="300337"/>
                </a:cubicBezTo>
                <a:lnTo>
                  <a:pt x="1565991" y="308456"/>
                </a:lnTo>
                <a:lnTo>
                  <a:pt x="1573275" y="310139"/>
                </a:lnTo>
                <a:lnTo>
                  <a:pt x="1575763" y="308910"/>
                </a:lnTo>
                <a:cubicBezTo>
                  <a:pt x="1576611" y="309100"/>
                  <a:pt x="1577297" y="309615"/>
                  <a:pt x="1577783" y="310281"/>
                </a:cubicBezTo>
                <a:lnTo>
                  <a:pt x="1591328" y="302330"/>
                </a:lnTo>
                <a:lnTo>
                  <a:pt x="1568337" y="300053"/>
                </a:lnTo>
                <a:close/>
                <a:moveTo>
                  <a:pt x="1487095" y="299337"/>
                </a:moveTo>
                <a:lnTo>
                  <a:pt x="1459197" y="324531"/>
                </a:lnTo>
                <a:cubicBezTo>
                  <a:pt x="1459625" y="324455"/>
                  <a:pt x="1460073" y="324455"/>
                  <a:pt x="1460520" y="324559"/>
                </a:cubicBezTo>
                <a:cubicBezTo>
                  <a:pt x="1461092" y="324693"/>
                  <a:pt x="1461578" y="324988"/>
                  <a:pt x="1461997" y="325350"/>
                </a:cubicBezTo>
                <a:close/>
                <a:moveTo>
                  <a:pt x="1680963" y="299172"/>
                </a:moveTo>
                <a:lnTo>
                  <a:pt x="1672027" y="299565"/>
                </a:lnTo>
                <a:lnTo>
                  <a:pt x="1671452" y="306281"/>
                </a:lnTo>
                <a:cubicBezTo>
                  <a:pt x="1671566" y="306290"/>
                  <a:pt x="1671671" y="306262"/>
                  <a:pt x="1671785" y="306290"/>
                </a:cubicBezTo>
                <a:cubicBezTo>
                  <a:pt x="1673709" y="306729"/>
                  <a:pt x="1674909" y="308643"/>
                  <a:pt x="1674461" y="310567"/>
                </a:cubicBezTo>
                <a:cubicBezTo>
                  <a:pt x="1674433" y="310700"/>
                  <a:pt x="1674347" y="310805"/>
                  <a:pt x="1674309" y="310919"/>
                </a:cubicBezTo>
                <a:lnTo>
                  <a:pt x="1678252" y="312551"/>
                </a:lnTo>
                <a:lnTo>
                  <a:pt x="1697096" y="316901"/>
                </a:lnTo>
                <a:close/>
                <a:moveTo>
                  <a:pt x="1547384" y="297978"/>
                </a:moveTo>
                <a:lnTo>
                  <a:pt x="1546445" y="298337"/>
                </a:lnTo>
                <a:cubicBezTo>
                  <a:pt x="1546493" y="298537"/>
                  <a:pt x="1546503" y="298756"/>
                  <a:pt x="1546522" y="298966"/>
                </a:cubicBezTo>
                <a:lnTo>
                  <a:pt x="1560666" y="299293"/>
                </a:lnTo>
                <a:close/>
                <a:moveTo>
                  <a:pt x="1487229" y="297956"/>
                </a:moveTo>
                <a:lnTo>
                  <a:pt x="1455939" y="321121"/>
                </a:lnTo>
                <a:lnTo>
                  <a:pt x="1457920" y="324416"/>
                </a:lnTo>
                <a:close/>
                <a:moveTo>
                  <a:pt x="1787999" y="297747"/>
                </a:moveTo>
                <a:lnTo>
                  <a:pt x="1758691" y="324207"/>
                </a:lnTo>
                <a:lnTo>
                  <a:pt x="1789981" y="301052"/>
                </a:lnTo>
                <a:close/>
                <a:moveTo>
                  <a:pt x="1732440" y="296908"/>
                </a:moveTo>
                <a:lnTo>
                  <a:pt x="1681534" y="299147"/>
                </a:lnTo>
                <a:lnTo>
                  <a:pt x="1697856" y="317077"/>
                </a:lnTo>
                <a:lnTo>
                  <a:pt x="1748385" y="328741"/>
                </a:lnTo>
                <a:cubicBezTo>
                  <a:pt x="1748652" y="328008"/>
                  <a:pt x="1749071" y="327407"/>
                  <a:pt x="1749671" y="326988"/>
                </a:cubicBezTo>
                <a:close/>
                <a:moveTo>
                  <a:pt x="1783932" y="296804"/>
                </a:moveTo>
                <a:lnTo>
                  <a:pt x="1758834" y="322816"/>
                </a:lnTo>
                <a:lnTo>
                  <a:pt x="1786742" y="297623"/>
                </a:lnTo>
                <a:cubicBezTo>
                  <a:pt x="1786313" y="297699"/>
                  <a:pt x="1785847" y="297699"/>
                  <a:pt x="1785408" y="297594"/>
                </a:cubicBezTo>
                <a:cubicBezTo>
                  <a:pt x="1784837" y="297461"/>
                  <a:pt x="1784361" y="297166"/>
                  <a:pt x="1783932" y="296804"/>
                </a:cubicBezTo>
                <a:close/>
                <a:moveTo>
                  <a:pt x="1293528" y="295708"/>
                </a:moveTo>
                <a:lnTo>
                  <a:pt x="1273487" y="305433"/>
                </a:lnTo>
                <a:cubicBezTo>
                  <a:pt x="1273707" y="306052"/>
                  <a:pt x="1273830" y="306709"/>
                  <a:pt x="1273659" y="307395"/>
                </a:cubicBezTo>
                <a:cubicBezTo>
                  <a:pt x="1273573" y="307767"/>
                  <a:pt x="1273392" y="308100"/>
                  <a:pt x="1273192" y="308414"/>
                </a:cubicBezTo>
                <a:lnTo>
                  <a:pt x="1318874" y="343190"/>
                </a:lnTo>
                <a:close/>
                <a:moveTo>
                  <a:pt x="1491934" y="294965"/>
                </a:moveTo>
                <a:lnTo>
                  <a:pt x="1462311" y="325683"/>
                </a:lnTo>
                <a:cubicBezTo>
                  <a:pt x="1462768" y="326188"/>
                  <a:pt x="1463130" y="326779"/>
                  <a:pt x="1463225" y="327464"/>
                </a:cubicBezTo>
                <a:lnTo>
                  <a:pt x="1512736" y="325283"/>
                </a:lnTo>
                <a:lnTo>
                  <a:pt x="1495668" y="295470"/>
                </a:lnTo>
                <a:cubicBezTo>
                  <a:pt x="1494982" y="295775"/>
                  <a:pt x="1494210" y="295927"/>
                  <a:pt x="1493410" y="295746"/>
                </a:cubicBezTo>
                <a:cubicBezTo>
                  <a:pt x="1492839" y="295613"/>
                  <a:pt x="1492353" y="295327"/>
                  <a:pt x="1491934" y="294965"/>
                </a:cubicBezTo>
                <a:close/>
                <a:moveTo>
                  <a:pt x="1107991" y="294908"/>
                </a:moveTo>
                <a:lnTo>
                  <a:pt x="1067643" y="334751"/>
                </a:lnTo>
                <a:cubicBezTo>
                  <a:pt x="1068043" y="335265"/>
                  <a:pt x="1068309" y="335846"/>
                  <a:pt x="1068386" y="336485"/>
                </a:cubicBezTo>
                <a:lnTo>
                  <a:pt x="1163398" y="333113"/>
                </a:lnTo>
                <a:cubicBezTo>
                  <a:pt x="1163407" y="332913"/>
                  <a:pt x="1163369" y="332713"/>
                  <a:pt x="1163417" y="332513"/>
                </a:cubicBezTo>
                <a:cubicBezTo>
                  <a:pt x="1163483" y="332217"/>
                  <a:pt x="1163636" y="331989"/>
                  <a:pt x="1163769" y="331732"/>
                </a:cubicBezTo>
                <a:close/>
                <a:moveTo>
                  <a:pt x="1782694" y="294699"/>
                </a:moveTo>
                <a:lnTo>
                  <a:pt x="1733192" y="296880"/>
                </a:lnTo>
                <a:lnTo>
                  <a:pt x="1750252" y="326683"/>
                </a:lnTo>
                <a:cubicBezTo>
                  <a:pt x="1750947" y="326379"/>
                  <a:pt x="1751719" y="326226"/>
                  <a:pt x="1752519" y="326417"/>
                </a:cubicBezTo>
                <a:cubicBezTo>
                  <a:pt x="1753090" y="326541"/>
                  <a:pt x="1753567" y="326836"/>
                  <a:pt x="1753986" y="327198"/>
                </a:cubicBezTo>
                <a:lnTo>
                  <a:pt x="1783618" y="296470"/>
                </a:lnTo>
                <a:cubicBezTo>
                  <a:pt x="1783151" y="295975"/>
                  <a:pt x="1782808" y="295384"/>
                  <a:pt x="1782694" y="294699"/>
                </a:cubicBezTo>
                <a:close/>
                <a:moveTo>
                  <a:pt x="1497544" y="293422"/>
                </a:moveTo>
                <a:cubicBezTo>
                  <a:pt x="1497287" y="294146"/>
                  <a:pt x="1496849" y="294746"/>
                  <a:pt x="1496249" y="295165"/>
                </a:cubicBezTo>
                <a:lnTo>
                  <a:pt x="1513479" y="325255"/>
                </a:lnTo>
                <a:lnTo>
                  <a:pt x="1564402" y="323011"/>
                </a:lnTo>
                <a:lnTo>
                  <a:pt x="1548097" y="305092"/>
                </a:lnTo>
                <a:close/>
                <a:moveTo>
                  <a:pt x="1500525" y="293336"/>
                </a:moveTo>
                <a:lnTo>
                  <a:pt x="1547211" y="304119"/>
                </a:lnTo>
                <a:lnTo>
                  <a:pt x="1545217" y="301928"/>
                </a:lnTo>
                <a:cubicBezTo>
                  <a:pt x="1544388" y="302595"/>
                  <a:pt x="1543321" y="302919"/>
                  <a:pt x="1542216" y="302662"/>
                </a:cubicBezTo>
                <a:cubicBezTo>
                  <a:pt x="1540292" y="302214"/>
                  <a:pt x="1539083" y="300309"/>
                  <a:pt x="1539530" y="298404"/>
                </a:cubicBezTo>
                <a:lnTo>
                  <a:pt x="1541195" y="297365"/>
                </a:lnTo>
                <a:close/>
                <a:moveTo>
                  <a:pt x="1667518" y="293041"/>
                </a:moveTo>
                <a:lnTo>
                  <a:pt x="1656567" y="299400"/>
                </a:lnTo>
                <a:lnTo>
                  <a:pt x="1659033" y="299291"/>
                </a:lnTo>
                <a:close/>
                <a:moveTo>
                  <a:pt x="1299986" y="292555"/>
                </a:moveTo>
                <a:lnTo>
                  <a:pt x="1294328" y="295299"/>
                </a:lnTo>
                <a:lnTo>
                  <a:pt x="1320589" y="344495"/>
                </a:lnTo>
                <a:lnTo>
                  <a:pt x="1367328" y="380061"/>
                </a:lnTo>
                <a:lnTo>
                  <a:pt x="1367509" y="379442"/>
                </a:lnTo>
                <a:close/>
                <a:moveTo>
                  <a:pt x="1674890" y="292498"/>
                </a:moveTo>
                <a:cubicBezTo>
                  <a:pt x="1674242" y="293022"/>
                  <a:pt x="1673442" y="293289"/>
                  <a:pt x="1672566" y="293260"/>
                </a:cubicBezTo>
                <a:lnTo>
                  <a:pt x="1672099" y="298718"/>
                </a:lnTo>
                <a:lnTo>
                  <a:pt x="1680225" y="298361"/>
                </a:lnTo>
                <a:close/>
                <a:moveTo>
                  <a:pt x="2079141" y="292355"/>
                </a:moveTo>
                <a:lnTo>
                  <a:pt x="2073159" y="388853"/>
                </a:lnTo>
                <a:cubicBezTo>
                  <a:pt x="2073254" y="388863"/>
                  <a:pt x="2073340" y="388834"/>
                  <a:pt x="2073426" y="388853"/>
                </a:cubicBezTo>
                <a:cubicBezTo>
                  <a:pt x="2073968" y="388977"/>
                  <a:pt x="2074435" y="389244"/>
                  <a:pt x="2074845" y="389577"/>
                </a:cubicBezTo>
                <a:lnTo>
                  <a:pt x="2096705" y="367974"/>
                </a:lnTo>
                <a:lnTo>
                  <a:pt x="2079455" y="292355"/>
                </a:lnTo>
                <a:cubicBezTo>
                  <a:pt x="2079350" y="292365"/>
                  <a:pt x="2079255" y="292346"/>
                  <a:pt x="2079141" y="292355"/>
                </a:cubicBezTo>
                <a:close/>
                <a:moveTo>
                  <a:pt x="1670128" y="292136"/>
                </a:moveTo>
                <a:lnTo>
                  <a:pt x="1660508" y="299227"/>
                </a:lnTo>
                <a:lnTo>
                  <a:pt x="1671743" y="298734"/>
                </a:lnTo>
                <a:lnTo>
                  <a:pt x="1672214" y="293232"/>
                </a:lnTo>
                <a:cubicBezTo>
                  <a:pt x="1672099" y="293222"/>
                  <a:pt x="1671994" y="293241"/>
                  <a:pt x="1671880" y="293232"/>
                </a:cubicBezTo>
                <a:cubicBezTo>
                  <a:pt x="1671166" y="293051"/>
                  <a:pt x="1670604" y="292641"/>
                  <a:pt x="1670128" y="292136"/>
                </a:cubicBezTo>
                <a:close/>
                <a:moveTo>
                  <a:pt x="1561198" y="291769"/>
                </a:moveTo>
                <a:lnTo>
                  <a:pt x="1502268" y="292603"/>
                </a:lnTo>
                <a:lnTo>
                  <a:pt x="1542449" y="296581"/>
                </a:lnTo>
                <a:lnTo>
                  <a:pt x="1543816" y="295727"/>
                </a:lnTo>
                <a:lnTo>
                  <a:pt x="1545265" y="296860"/>
                </a:lnTo>
                <a:lnTo>
                  <a:pt x="1547359" y="297067"/>
                </a:lnTo>
                <a:close/>
                <a:moveTo>
                  <a:pt x="2081731" y="291136"/>
                </a:moveTo>
                <a:cubicBezTo>
                  <a:pt x="2081322" y="291613"/>
                  <a:pt x="2080779" y="291965"/>
                  <a:pt x="2080179" y="292165"/>
                </a:cubicBezTo>
                <a:lnTo>
                  <a:pt x="2097314" y="367374"/>
                </a:lnTo>
                <a:lnTo>
                  <a:pt x="2137338" y="327846"/>
                </a:lnTo>
                <a:close/>
                <a:moveTo>
                  <a:pt x="2076369" y="291136"/>
                </a:moveTo>
                <a:lnTo>
                  <a:pt x="2039802" y="316397"/>
                </a:lnTo>
                <a:lnTo>
                  <a:pt x="2070911" y="387348"/>
                </a:lnTo>
                <a:lnTo>
                  <a:pt x="2072521" y="388577"/>
                </a:lnTo>
                <a:lnTo>
                  <a:pt x="2078483" y="292327"/>
                </a:lnTo>
                <a:cubicBezTo>
                  <a:pt x="2078398" y="292317"/>
                  <a:pt x="2078312" y="292336"/>
                  <a:pt x="2078217" y="292327"/>
                </a:cubicBezTo>
                <a:cubicBezTo>
                  <a:pt x="2077455" y="292146"/>
                  <a:pt x="2076845" y="291689"/>
                  <a:pt x="2076369" y="291136"/>
                </a:cubicBezTo>
                <a:close/>
                <a:moveTo>
                  <a:pt x="1610509" y="291071"/>
                </a:moveTo>
                <a:lnTo>
                  <a:pt x="1563689" y="291734"/>
                </a:lnTo>
                <a:lnTo>
                  <a:pt x="1549268" y="297256"/>
                </a:lnTo>
                <a:lnTo>
                  <a:pt x="1572642" y="299570"/>
                </a:lnTo>
                <a:lnTo>
                  <a:pt x="1595137" y="300090"/>
                </a:lnTo>
                <a:close/>
                <a:moveTo>
                  <a:pt x="1628975" y="290810"/>
                </a:moveTo>
                <a:lnTo>
                  <a:pt x="1612129" y="291048"/>
                </a:lnTo>
                <a:lnTo>
                  <a:pt x="1596642" y="300137"/>
                </a:lnTo>
                <a:lnTo>
                  <a:pt x="1615749" y="300556"/>
                </a:lnTo>
                <a:close/>
                <a:moveTo>
                  <a:pt x="1638907" y="290669"/>
                </a:moveTo>
                <a:lnTo>
                  <a:pt x="1630397" y="290790"/>
                </a:lnTo>
                <a:lnTo>
                  <a:pt x="1617121" y="300575"/>
                </a:lnTo>
                <a:lnTo>
                  <a:pt x="1623646" y="300728"/>
                </a:lnTo>
                <a:cubicBezTo>
                  <a:pt x="1623655" y="300604"/>
                  <a:pt x="1623626" y="300452"/>
                  <a:pt x="1623655" y="300299"/>
                </a:cubicBezTo>
                <a:cubicBezTo>
                  <a:pt x="1624103" y="298385"/>
                  <a:pt x="1626017" y="297185"/>
                  <a:pt x="1627941" y="297623"/>
                </a:cubicBezTo>
                <a:cubicBezTo>
                  <a:pt x="1628608" y="297785"/>
                  <a:pt x="1629141" y="298156"/>
                  <a:pt x="1629599" y="298613"/>
                </a:cubicBezTo>
                <a:close/>
                <a:moveTo>
                  <a:pt x="1669156" y="290241"/>
                </a:moveTo>
                <a:lnTo>
                  <a:pt x="1639889" y="290655"/>
                </a:lnTo>
                <a:lnTo>
                  <a:pt x="1630027" y="299071"/>
                </a:lnTo>
                <a:cubicBezTo>
                  <a:pt x="1630332" y="299509"/>
                  <a:pt x="1630570" y="300004"/>
                  <a:pt x="1630656" y="300537"/>
                </a:cubicBezTo>
                <a:lnTo>
                  <a:pt x="1655470" y="299448"/>
                </a:lnTo>
                <a:lnTo>
                  <a:pt x="1669528" y="291289"/>
                </a:lnTo>
                <a:cubicBezTo>
                  <a:pt x="1669356" y="290965"/>
                  <a:pt x="1669204" y="290622"/>
                  <a:pt x="1669156" y="290241"/>
                </a:cubicBezTo>
                <a:close/>
                <a:moveTo>
                  <a:pt x="2075740" y="290050"/>
                </a:moveTo>
                <a:lnTo>
                  <a:pt x="2033097" y="301080"/>
                </a:lnTo>
                <a:lnTo>
                  <a:pt x="2039507" y="315701"/>
                </a:lnTo>
                <a:lnTo>
                  <a:pt x="2075921" y="290536"/>
                </a:lnTo>
                <a:cubicBezTo>
                  <a:pt x="2075845" y="290374"/>
                  <a:pt x="2075797" y="290212"/>
                  <a:pt x="2075740" y="290050"/>
                </a:cubicBezTo>
                <a:close/>
                <a:moveTo>
                  <a:pt x="2924313" y="289393"/>
                </a:moveTo>
                <a:lnTo>
                  <a:pt x="2865382" y="420924"/>
                </a:lnTo>
                <a:lnTo>
                  <a:pt x="2942201" y="459719"/>
                </a:lnTo>
                <a:cubicBezTo>
                  <a:pt x="2942686" y="458976"/>
                  <a:pt x="2943449" y="458481"/>
                  <a:pt x="2944306" y="458262"/>
                </a:cubicBezTo>
                <a:lnTo>
                  <a:pt x="2925265" y="289507"/>
                </a:lnTo>
                <a:cubicBezTo>
                  <a:pt x="2925027" y="289507"/>
                  <a:pt x="2924780" y="289555"/>
                  <a:pt x="2924522" y="289488"/>
                </a:cubicBezTo>
                <a:cubicBezTo>
                  <a:pt x="2924446" y="289479"/>
                  <a:pt x="2924389" y="289422"/>
                  <a:pt x="2924313" y="289393"/>
                </a:cubicBezTo>
                <a:close/>
                <a:moveTo>
                  <a:pt x="2922884" y="288555"/>
                </a:moveTo>
                <a:lnTo>
                  <a:pt x="2802679" y="386310"/>
                </a:lnTo>
                <a:cubicBezTo>
                  <a:pt x="2803174" y="387091"/>
                  <a:pt x="2803364" y="388044"/>
                  <a:pt x="2803136" y="389025"/>
                </a:cubicBezTo>
                <a:cubicBezTo>
                  <a:pt x="2803107" y="389177"/>
                  <a:pt x="2803021" y="389263"/>
                  <a:pt x="2802974" y="389406"/>
                </a:cubicBezTo>
                <a:lnTo>
                  <a:pt x="2864572" y="420524"/>
                </a:lnTo>
                <a:lnTo>
                  <a:pt x="2923494" y="289022"/>
                </a:lnTo>
                <a:cubicBezTo>
                  <a:pt x="2923265" y="288888"/>
                  <a:pt x="2923075" y="288717"/>
                  <a:pt x="2922884" y="288555"/>
                </a:cubicBezTo>
                <a:close/>
                <a:moveTo>
                  <a:pt x="2179705" y="288469"/>
                </a:moveTo>
                <a:lnTo>
                  <a:pt x="2152654" y="336970"/>
                </a:lnTo>
                <a:lnTo>
                  <a:pt x="2205375" y="371784"/>
                </a:lnTo>
                <a:cubicBezTo>
                  <a:pt x="2205747" y="371337"/>
                  <a:pt x="2206223" y="371013"/>
                  <a:pt x="2206766" y="370794"/>
                </a:cubicBezTo>
                <a:lnTo>
                  <a:pt x="2181792" y="288698"/>
                </a:lnTo>
                <a:cubicBezTo>
                  <a:pt x="2181287" y="288803"/>
                  <a:pt x="2180782" y="288831"/>
                  <a:pt x="2180248" y="288707"/>
                </a:cubicBezTo>
                <a:cubicBezTo>
                  <a:pt x="2180048" y="288669"/>
                  <a:pt x="2179896" y="288545"/>
                  <a:pt x="2179705" y="288469"/>
                </a:cubicBezTo>
                <a:close/>
                <a:moveTo>
                  <a:pt x="2178839" y="287993"/>
                </a:moveTo>
                <a:lnTo>
                  <a:pt x="2138643" y="327703"/>
                </a:lnTo>
                <a:lnTo>
                  <a:pt x="2151978" y="336513"/>
                </a:lnTo>
                <a:lnTo>
                  <a:pt x="2178972" y="288126"/>
                </a:lnTo>
                <a:cubicBezTo>
                  <a:pt x="2178924" y="288088"/>
                  <a:pt x="2178886" y="288031"/>
                  <a:pt x="2178839" y="287993"/>
                </a:cubicBezTo>
                <a:close/>
                <a:moveTo>
                  <a:pt x="2928380" y="287755"/>
                </a:moveTo>
                <a:cubicBezTo>
                  <a:pt x="2927904" y="288603"/>
                  <a:pt x="2927104" y="289212"/>
                  <a:pt x="2926170" y="289441"/>
                </a:cubicBezTo>
                <a:lnTo>
                  <a:pt x="2945211" y="458186"/>
                </a:lnTo>
                <a:cubicBezTo>
                  <a:pt x="2945458" y="458205"/>
                  <a:pt x="2945706" y="458157"/>
                  <a:pt x="2945954" y="458224"/>
                </a:cubicBezTo>
                <a:cubicBezTo>
                  <a:pt x="2946439" y="458329"/>
                  <a:pt x="2946868" y="458548"/>
                  <a:pt x="2947240" y="458805"/>
                </a:cubicBezTo>
                <a:lnTo>
                  <a:pt x="3052548" y="344533"/>
                </a:lnTo>
                <a:cubicBezTo>
                  <a:pt x="3051853" y="343705"/>
                  <a:pt x="3051491" y="342600"/>
                  <a:pt x="3051738" y="341447"/>
                </a:cubicBezTo>
                <a:cubicBezTo>
                  <a:pt x="3051757" y="341371"/>
                  <a:pt x="3051814" y="341295"/>
                  <a:pt x="3051843" y="341209"/>
                </a:cubicBezTo>
                <a:close/>
                <a:moveTo>
                  <a:pt x="2183801" y="287450"/>
                </a:moveTo>
                <a:cubicBezTo>
                  <a:pt x="2183411" y="287926"/>
                  <a:pt x="2182925" y="288260"/>
                  <a:pt x="2182372" y="288479"/>
                </a:cubicBezTo>
                <a:lnTo>
                  <a:pt x="2207337" y="370584"/>
                </a:lnTo>
                <a:cubicBezTo>
                  <a:pt x="2207833" y="370460"/>
                  <a:pt x="2208338" y="370441"/>
                  <a:pt x="2208881" y="370565"/>
                </a:cubicBezTo>
                <a:cubicBezTo>
                  <a:pt x="2208928" y="370584"/>
                  <a:pt x="2208966" y="370622"/>
                  <a:pt x="2209023" y="370641"/>
                </a:cubicBezTo>
                <a:lnTo>
                  <a:pt x="2230531" y="316463"/>
                </a:lnTo>
                <a:close/>
                <a:moveTo>
                  <a:pt x="1799201" y="286383"/>
                </a:moveTo>
                <a:lnTo>
                  <a:pt x="1789371" y="292536"/>
                </a:lnTo>
                <a:cubicBezTo>
                  <a:pt x="1789723" y="293251"/>
                  <a:pt x="1789895" y="294070"/>
                  <a:pt x="1789695" y="294927"/>
                </a:cubicBezTo>
                <a:cubicBezTo>
                  <a:pt x="1789695" y="294937"/>
                  <a:pt x="1789666" y="294975"/>
                  <a:pt x="1789666" y="294994"/>
                </a:cubicBezTo>
                <a:close/>
                <a:moveTo>
                  <a:pt x="2177534" y="285678"/>
                </a:moveTo>
                <a:lnTo>
                  <a:pt x="2082531" y="289050"/>
                </a:lnTo>
                <a:cubicBezTo>
                  <a:pt x="2082522" y="289241"/>
                  <a:pt x="2082570" y="289441"/>
                  <a:pt x="2082522" y="289650"/>
                </a:cubicBezTo>
                <a:cubicBezTo>
                  <a:pt x="2082446" y="289946"/>
                  <a:pt x="2082293" y="290165"/>
                  <a:pt x="2082169" y="290422"/>
                </a:cubicBezTo>
                <a:lnTo>
                  <a:pt x="2137938" y="327255"/>
                </a:lnTo>
                <a:lnTo>
                  <a:pt x="2178277" y="287402"/>
                </a:lnTo>
                <a:cubicBezTo>
                  <a:pt x="2177886" y="286898"/>
                  <a:pt x="2177629" y="286317"/>
                  <a:pt x="2177534" y="285678"/>
                </a:cubicBezTo>
                <a:close/>
                <a:moveTo>
                  <a:pt x="1093941" y="285640"/>
                </a:moveTo>
                <a:lnTo>
                  <a:pt x="1066957" y="334037"/>
                </a:lnTo>
                <a:cubicBezTo>
                  <a:pt x="1067005" y="334065"/>
                  <a:pt x="1067043" y="334132"/>
                  <a:pt x="1067090" y="334170"/>
                </a:cubicBezTo>
                <a:lnTo>
                  <a:pt x="1107295" y="294460"/>
                </a:lnTo>
                <a:close/>
                <a:moveTo>
                  <a:pt x="1239350" y="283707"/>
                </a:moveTo>
                <a:lnTo>
                  <a:pt x="1207146" y="305957"/>
                </a:lnTo>
                <a:lnTo>
                  <a:pt x="1213680" y="320864"/>
                </a:lnTo>
                <a:lnTo>
                  <a:pt x="1260210" y="308834"/>
                </a:lnTo>
                <a:lnTo>
                  <a:pt x="1262334" y="301175"/>
                </a:lnTo>
                <a:close/>
                <a:moveTo>
                  <a:pt x="193772" y="281649"/>
                </a:moveTo>
                <a:cubicBezTo>
                  <a:pt x="193152" y="282726"/>
                  <a:pt x="192038" y="283373"/>
                  <a:pt x="190800" y="283402"/>
                </a:cubicBezTo>
                <a:lnTo>
                  <a:pt x="183608" y="385453"/>
                </a:lnTo>
                <a:cubicBezTo>
                  <a:pt x="183675" y="385462"/>
                  <a:pt x="183751" y="385443"/>
                  <a:pt x="183827" y="385462"/>
                </a:cubicBezTo>
                <a:cubicBezTo>
                  <a:pt x="184885" y="385691"/>
                  <a:pt x="185685" y="386415"/>
                  <a:pt x="186161" y="387291"/>
                </a:cubicBezTo>
                <a:lnTo>
                  <a:pt x="317187" y="337028"/>
                </a:lnTo>
                <a:cubicBezTo>
                  <a:pt x="317044" y="336485"/>
                  <a:pt x="316987" y="335923"/>
                  <a:pt x="317120" y="335342"/>
                </a:cubicBezTo>
                <a:cubicBezTo>
                  <a:pt x="317139" y="335256"/>
                  <a:pt x="317197" y="335189"/>
                  <a:pt x="317225" y="335103"/>
                </a:cubicBezTo>
                <a:close/>
                <a:moveTo>
                  <a:pt x="187333" y="280906"/>
                </a:moveTo>
                <a:lnTo>
                  <a:pt x="69204" y="303223"/>
                </a:lnTo>
                <a:cubicBezTo>
                  <a:pt x="69232" y="303585"/>
                  <a:pt x="69261" y="303947"/>
                  <a:pt x="69175" y="304309"/>
                </a:cubicBezTo>
                <a:cubicBezTo>
                  <a:pt x="69099" y="304652"/>
                  <a:pt x="68918" y="304947"/>
                  <a:pt x="68746" y="305243"/>
                </a:cubicBezTo>
                <a:lnTo>
                  <a:pt x="180427" y="386558"/>
                </a:lnTo>
                <a:cubicBezTo>
                  <a:pt x="181075" y="385853"/>
                  <a:pt x="181961" y="385453"/>
                  <a:pt x="182942" y="385424"/>
                </a:cubicBezTo>
                <a:lnTo>
                  <a:pt x="190123" y="283383"/>
                </a:lnTo>
                <a:cubicBezTo>
                  <a:pt x="190047" y="283373"/>
                  <a:pt x="189981" y="283392"/>
                  <a:pt x="189904" y="283383"/>
                </a:cubicBezTo>
                <a:cubicBezTo>
                  <a:pt x="188609" y="283087"/>
                  <a:pt x="187695" y="282097"/>
                  <a:pt x="187333" y="280906"/>
                </a:cubicBezTo>
                <a:close/>
                <a:moveTo>
                  <a:pt x="1927055" y="278963"/>
                </a:moveTo>
                <a:lnTo>
                  <a:pt x="1952401" y="326445"/>
                </a:lnTo>
                <a:lnTo>
                  <a:pt x="1972441" y="316720"/>
                </a:lnTo>
                <a:cubicBezTo>
                  <a:pt x="1972222" y="316101"/>
                  <a:pt x="1972108" y="315454"/>
                  <a:pt x="1972270" y="314768"/>
                </a:cubicBezTo>
                <a:cubicBezTo>
                  <a:pt x="1972356" y="314387"/>
                  <a:pt x="1972537" y="314053"/>
                  <a:pt x="1972737" y="313739"/>
                </a:cubicBezTo>
                <a:close/>
                <a:moveTo>
                  <a:pt x="2142834" y="275801"/>
                </a:moveTo>
                <a:lnTo>
                  <a:pt x="2083513" y="288364"/>
                </a:lnTo>
                <a:lnTo>
                  <a:pt x="2177553" y="285031"/>
                </a:lnTo>
                <a:cubicBezTo>
                  <a:pt x="2177562" y="284954"/>
                  <a:pt x="2177543" y="284869"/>
                  <a:pt x="2177562" y="284793"/>
                </a:cubicBezTo>
                <a:close/>
                <a:moveTo>
                  <a:pt x="740697" y="274972"/>
                </a:moveTo>
                <a:lnTo>
                  <a:pt x="631102" y="318701"/>
                </a:lnTo>
                <a:cubicBezTo>
                  <a:pt x="631217" y="319149"/>
                  <a:pt x="631245" y="319616"/>
                  <a:pt x="631179" y="320083"/>
                </a:cubicBezTo>
                <a:lnTo>
                  <a:pt x="780959" y="360249"/>
                </a:lnTo>
                <a:cubicBezTo>
                  <a:pt x="781245" y="359573"/>
                  <a:pt x="781655" y="358983"/>
                  <a:pt x="782255" y="358602"/>
                </a:cubicBezTo>
                <a:close/>
                <a:moveTo>
                  <a:pt x="1399151" y="270210"/>
                </a:moveTo>
                <a:lnTo>
                  <a:pt x="1368490" y="379347"/>
                </a:lnTo>
                <a:lnTo>
                  <a:pt x="1369271" y="380347"/>
                </a:lnTo>
                <a:cubicBezTo>
                  <a:pt x="1369938" y="379947"/>
                  <a:pt x="1370747" y="379795"/>
                  <a:pt x="1371566" y="379909"/>
                </a:cubicBezTo>
                <a:close/>
                <a:moveTo>
                  <a:pt x="2171628" y="269696"/>
                </a:moveTo>
                <a:lnTo>
                  <a:pt x="2144844" y="275372"/>
                </a:lnTo>
                <a:lnTo>
                  <a:pt x="2177801" y="283907"/>
                </a:lnTo>
                <a:cubicBezTo>
                  <a:pt x="2178058" y="283278"/>
                  <a:pt x="2178448" y="282745"/>
                  <a:pt x="2178982" y="282364"/>
                </a:cubicBezTo>
                <a:close/>
                <a:moveTo>
                  <a:pt x="1029228" y="268838"/>
                </a:moveTo>
                <a:lnTo>
                  <a:pt x="1013617" y="304585"/>
                </a:lnTo>
                <a:lnTo>
                  <a:pt x="1014750" y="305300"/>
                </a:lnTo>
                <a:close/>
                <a:moveTo>
                  <a:pt x="2462017" y="264704"/>
                </a:moveTo>
                <a:lnTo>
                  <a:pt x="2461207" y="361869"/>
                </a:lnTo>
                <a:cubicBezTo>
                  <a:pt x="2461360" y="361878"/>
                  <a:pt x="2461503" y="361840"/>
                  <a:pt x="2461655" y="361878"/>
                </a:cubicBezTo>
                <a:cubicBezTo>
                  <a:pt x="2462684" y="362116"/>
                  <a:pt x="2463474" y="362793"/>
                  <a:pt x="2463951" y="363650"/>
                </a:cubicBezTo>
                <a:lnTo>
                  <a:pt x="2477848" y="358107"/>
                </a:lnTo>
                <a:close/>
                <a:moveTo>
                  <a:pt x="767329" y="264352"/>
                </a:moveTo>
                <a:lnTo>
                  <a:pt x="741497" y="274667"/>
                </a:lnTo>
                <a:lnTo>
                  <a:pt x="783036" y="358268"/>
                </a:lnTo>
                <a:cubicBezTo>
                  <a:pt x="783102" y="358240"/>
                  <a:pt x="783169" y="358211"/>
                  <a:pt x="783226" y="358183"/>
                </a:cubicBezTo>
                <a:close/>
                <a:moveTo>
                  <a:pt x="2197946" y="264133"/>
                </a:moveTo>
                <a:lnTo>
                  <a:pt x="2172362" y="269543"/>
                </a:lnTo>
                <a:lnTo>
                  <a:pt x="2179620" y="282021"/>
                </a:lnTo>
                <a:cubicBezTo>
                  <a:pt x="2180296" y="281716"/>
                  <a:pt x="2181067" y="281564"/>
                  <a:pt x="2181858" y="281745"/>
                </a:cubicBezTo>
                <a:cubicBezTo>
                  <a:pt x="2182277" y="281840"/>
                  <a:pt x="2182639" y="282030"/>
                  <a:pt x="2182991" y="282249"/>
                </a:cubicBezTo>
                <a:close/>
                <a:moveTo>
                  <a:pt x="2462903" y="263895"/>
                </a:moveTo>
                <a:cubicBezTo>
                  <a:pt x="2462836" y="263923"/>
                  <a:pt x="2462769" y="263952"/>
                  <a:pt x="2462703" y="263971"/>
                </a:cubicBezTo>
                <a:lnTo>
                  <a:pt x="2478600" y="357811"/>
                </a:lnTo>
                <a:lnTo>
                  <a:pt x="2504432" y="347505"/>
                </a:lnTo>
                <a:close/>
                <a:moveTo>
                  <a:pt x="1277250" y="263294"/>
                </a:moveTo>
                <a:lnTo>
                  <a:pt x="1293957" y="294584"/>
                </a:lnTo>
                <a:lnTo>
                  <a:pt x="1299481" y="291898"/>
                </a:lnTo>
                <a:close/>
                <a:moveTo>
                  <a:pt x="2459426" y="263247"/>
                </a:moveTo>
                <a:lnTo>
                  <a:pt x="2414344" y="303681"/>
                </a:lnTo>
                <a:lnTo>
                  <a:pt x="2459045" y="362307"/>
                </a:lnTo>
                <a:cubicBezTo>
                  <a:pt x="2459502" y="362040"/>
                  <a:pt x="2460017" y="361897"/>
                  <a:pt x="2460569" y="361850"/>
                </a:cubicBezTo>
                <a:lnTo>
                  <a:pt x="2461379" y="264085"/>
                </a:lnTo>
                <a:cubicBezTo>
                  <a:pt x="2461226" y="264066"/>
                  <a:pt x="2461093" y="264095"/>
                  <a:pt x="2460922" y="264066"/>
                </a:cubicBezTo>
                <a:cubicBezTo>
                  <a:pt x="2460341" y="263923"/>
                  <a:pt x="2459845" y="263628"/>
                  <a:pt x="2459426" y="263247"/>
                </a:cubicBezTo>
                <a:close/>
                <a:moveTo>
                  <a:pt x="1273869" y="262504"/>
                </a:moveTo>
                <a:lnTo>
                  <a:pt x="1263258" y="300633"/>
                </a:lnTo>
                <a:lnTo>
                  <a:pt x="1267468" y="303976"/>
                </a:lnTo>
                <a:lnTo>
                  <a:pt x="1267668" y="304138"/>
                </a:lnTo>
                <a:cubicBezTo>
                  <a:pt x="1268354" y="303442"/>
                  <a:pt x="1269268" y="303061"/>
                  <a:pt x="1270278" y="303080"/>
                </a:cubicBezTo>
                <a:lnTo>
                  <a:pt x="1273916" y="262504"/>
                </a:lnTo>
                <a:cubicBezTo>
                  <a:pt x="1273897" y="262504"/>
                  <a:pt x="1273878" y="262504"/>
                  <a:pt x="1273869" y="262504"/>
                </a:cubicBezTo>
                <a:close/>
                <a:moveTo>
                  <a:pt x="943837" y="262332"/>
                </a:moveTo>
                <a:lnTo>
                  <a:pt x="986728" y="364193"/>
                </a:lnTo>
                <a:lnTo>
                  <a:pt x="1012579" y="305005"/>
                </a:lnTo>
                <a:close/>
                <a:moveTo>
                  <a:pt x="1275716" y="262294"/>
                </a:moveTo>
                <a:cubicBezTo>
                  <a:pt x="1275288" y="262456"/>
                  <a:pt x="1274850" y="262523"/>
                  <a:pt x="1274383" y="262513"/>
                </a:cubicBezTo>
                <a:lnTo>
                  <a:pt x="1270735" y="303099"/>
                </a:lnTo>
                <a:cubicBezTo>
                  <a:pt x="1270821" y="303099"/>
                  <a:pt x="1270906" y="303080"/>
                  <a:pt x="1271001" y="303099"/>
                </a:cubicBezTo>
                <a:cubicBezTo>
                  <a:pt x="1271944" y="303319"/>
                  <a:pt x="1272716" y="303909"/>
                  <a:pt x="1273202" y="304671"/>
                </a:cubicBezTo>
                <a:lnTo>
                  <a:pt x="1293147" y="294984"/>
                </a:lnTo>
                <a:close/>
                <a:moveTo>
                  <a:pt x="2089180" y="261923"/>
                </a:moveTo>
                <a:lnTo>
                  <a:pt x="2080550" y="285688"/>
                </a:lnTo>
                <a:cubicBezTo>
                  <a:pt x="2081407" y="286098"/>
                  <a:pt x="2082027" y="286793"/>
                  <a:pt x="2082341" y="287669"/>
                </a:cubicBezTo>
                <a:lnTo>
                  <a:pt x="2140824" y="275277"/>
                </a:lnTo>
                <a:close/>
                <a:moveTo>
                  <a:pt x="2464979" y="261904"/>
                </a:moveTo>
                <a:cubicBezTo>
                  <a:pt x="2464693" y="262580"/>
                  <a:pt x="2464274" y="263161"/>
                  <a:pt x="2463684" y="263561"/>
                </a:cubicBezTo>
                <a:lnTo>
                  <a:pt x="2505232" y="347181"/>
                </a:lnTo>
                <a:lnTo>
                  <a:pt x="2614826" y="303452"/>
                </a:lnTo>
                <a:cubicBezTo>
                  <a:pt x="2614712" y="303014"/>
                  <a:pt x="2614693" y="302547"/>
                  <a:pt x="2614750" y="302071"/>
                </a:cubicBezTo>
                <a:close/>
                <a:moveTo>
                  <a:pt x="1271792" y="261304"/>
                </a:moveTo>
                <a:lnTo>
                  <a:pt x="1240712" y="282773"/>
                </a:lnTo>
                <a:lnTo>
                  <a:pt x="1262629" y="300147"/>
                </a:lnTo>
                <a:lnTo>
                  <a:pt x="1273164" y="262275"/>
                </a:lnTo>
                <a:cubicBezTo>
                  <a:pt x="1272621" y="262056"/>
                  <a:pt x="1272154" y="261732"/>
                  <a:pt x="1271792" y="261304"/>
                </a:cubicBezTo>
                <a:close/>
                <a:moveTo>
                  <a:pt x="786893" y="259856"/>
                </a:moveTo>
                <a:cubicBezTo>
                  <a:pt x="786436" y="260123"/>
                  <a:pt x="785922" y="260266"/>
                  <a:pt x="785369" y="260313"/>
                </a:cubicBezTo>
                <a:lnTo>
                  <a:pt x="784560" y="358078"/>
                </a:lnTo>
                <a:cubicBezTo>
                  <a:pt x="784703" y="358087"/>
                  <a:pt x="784845" y="358059"/>
                  <a:pt x="785007" y="358087"/>
                </a:cubicBezTo>
                <a:cubicBezTo>
                  <a:pt x="785588" y="358230"/>
                  <a:pt x="786084" y="358525"/>
                  <a:pt x="786512" y="358907"/>
                </a:cubicBezTo>
                <a:lnTo>
                  <a:pt x="831594" y="318473"/>
                </a:lnTo>
                <a:close/>
                <a:moveTo>
                  <a:pt x="781969" y="258503"/>
                </a:moveTo>
                <a:lnTo>
                  <a:pt x="768091" y="264037"/>
                </a:lnTo>
                <a:lnTo>
                  <a:pt x="783912" y="357449"/>
                </a:lnTo>
                <a:lnTo>
                  <a:pt x="784722" y="260285"/>
                </a:lnTo>
                <a:cubicBezTo>
                  <a:pt x="784579" y="260285"/>
                  <a:pt x="784426" y="260313"/>
                  <a:pt x="784274" y="260285"/>
                </a:cubicBezTo>
                <a:cubicBezTo>
                  <a:pt x="783245" y="260047"/>
                  <a:pt x="782455" y="259361"/>
                  <a:pt x="781969" y="258503"/>
                </a:cubicBezTo>
                <a:close/>
                <a:moveTo>
                  <a:pt x="2259201" y="257961"/>
                </a:moveTo>
                <a:lnTo>
                  <a:pt x="2233341" y="317158"/>
                </a:lnTo>
                <a:lnTo>
                  <a:pt x="2302102" y="359821"/>
                </a:lnTo>
                <a:close/>
                <a:moveTo>
                  <a:pt x="2259934" y="257265"/>
                </a:moveTo>
                <a:lnTo>
                  <a:pt x="2303492" y="360678"/>
                </a:lnTo>
                <a:lnTo>
                  <a:pt x="2327943" y="375871"/>
                </a:lnTo>
                <a:cubicBezTo>
                  <a:pt x="2328124" y="375642"/>
                  <a:pt x="2328343" y="375452"/>
                  <a:pt x="2328581" y="375271"/>
                </a:cubicBezTo>
                <a:close/>
                <a:moveTo>
                  <a:pt x="2069930" y="256942"/>
                </a:moveTo>
                <a:lnTo>
                  <a:pt x="2078407" y="285336"/>
                </a:lnTo>
                <a:cubicBezTo>
                  <a:pt x="2078855" y="285250"/>
                  <a:pt x="2079350" y="285259"/>
                  <a:pt x="2079836" y="285364"/>
                </a:cubicBezTo>
                <a:cubicBezTo>
                  <a:pt x="2079874" y="285364"/>
                  <a:pt x="2079893" y="285393"/>
                  <a:pt x="2079922" y="285402"/>
                </a:cubicBezTo>
                <a:lnTo>
                  <a:pt x="2088513" y="261752"/>
                </a:lnTo>
                <a:close/>
                <a:moveTo>
                  <a:pt x="2366062" y="256894"/>
                </a:moveTo>
                <a:lnTo>
                  <a:pt x="2332020" y="374861"/>
                </a:lnTo>
                <a:cubicBezTo>
                  <a:pt x="2332391" y="375013"/>
                  <a:pt x="2332706" y="375204"/>
                  <a:pt x="2333001" y="375433"/>
                </a:cubicBezTo>
                <a:lnTo>
                  <a:pt x="2342421" y="366974"/>
                </a:lnTo>
                <a:close/>
                <a:moveTo>
                  <a:pt x="902336" y="256236"/>
                </a:moveTo>
                <a:lnTo>
                  <a:pt x="832747" y="318644"/>
                </a:lnTo>
                <a:lnTo>
                  <a:pt x="875019" y="374080"/>
                </a:lnTo>
                <a:cubicBezTo>
                  <a:pt x="875638" y="373708"/>
                  <a:pt x="876362" y="373575"/>
                  <a:pt x="877114" y="373632"/>
                </a:cubicBezTo>
                <a:close/>
                <a:moveTo>
                  <a:pt x="921720" y="255970"/>
                </a:moveTo>
                <a:lnTo>
                  <a:pt x="979889" y="371137"/>
                </a:lnTo>
                <a:lnTo>
                  <a:pt x="983785" y="370927"/>
                </a:lnTo>
                <a:lnTo>
                  <a:pt x="985842" y="366231"/>
                </a:lnTo>
                <a:close/>
                <a:moveTo>
                  <a:pt x="1148605" y="254779"/>
                </a:moveTo>
                <a:lnTo>
                  <a:pt x="1108591" y="294308"/>
                </a:lnTo>
                <a:lnTo>
                  <a:pt x="1164198" y="331027"/>
                </a:lnTo>
                <a:cubicBezTo>
                  <a:pt x="1164617" y="330541"/>
                  <a:pt x="1165160" y="330189"/>
                  <a:pt x="1165760" y="329989"/>
                </a:cubicBezTo>
                <a:close/>
                <a:moveTo>
                  <a:pt x="2255925" y="254598"/>
                </a:moveTo>
                <a:lnTo>
                  <a:pt x="2231521" y="316025"/>
                </a:lnTo>
                <a:lnTo>
                  <a:pt x="2232693" y="316739"/>
                </a:lnTo>
                <a:lnTo>
                  <a:pt x="2258801" y="256989"/>
                </a:lnTo>
                <a:lnTo>
                  <a:pt x="2257801" y="254598"/>
                </a:lnTo>
                <a:cubicBezTo>
                  <a:pt x="2257239" y="254741"/>
                  <a:pt x="2256668" y="254808"/>
                  <a:pt x="2256067" y="254665"/>
                </a:cubicBezTo>
                <a:cubicBezTo>
                  <a:pt x="2256010" y="254655"/>
                  <a:pt x="2255972" y="254608"/>
                  <a:pt x="2255925" y="254598"/>
                </a:cubicBezTo>
                <a:close/>
                <a:moveTo>
                  <a:pt x="2246999" y="253741"/>
                </a:moveTo>
                <a:lnTo>
                  <a:pt x="2199203" y="263857"/>
                </a:lnTo>
                <a:lnTo>
                  <a:pt x="2183573" y="282783"/>
                </a:lnTo>
                <a:cubicBezTo>
                  <a:pt x="2183782" y="282992"/>
                  <a:pt x="2183982" y="283192"/>
                  <a:pt x="2184134" y="283431"/>
                </a:cubicBezTo>
                <a:close/>
                <a:moveTo>
                  <a:pt x="2253753" y="252893"/>
                </a:moveTo>
                <a:lnTo>
                  <a:pt x="2184354" y="284050"/>
                </a:lnTo>
                <a:cubicBezTo>
                  <a:pt x="2184592" y="284669"/>
                  <a:pt x="2184697" y="285336"/>
                  <a:pt x="2184535" y="286031"/>
                </a:cubicBezTo>
                <a:cubicBezTo>
                  <a:pt x="2184477" y="286279"/>
                  <a:pt x="2184344" y="286469"/>
                  <a:pt x="2184249" y="286679"/>
                </a:cubicBezTo>
                <a:lnTo>
                  <a:pt x="2230864" y="315616"/>
                </a:lnTo>
                <a:lnTo>
                  <a:pt x="2255220" y="254294"/>
                </a:lnTo>
                <a:cubicBezTo>
                  <a:pt x="2254591" y="253970"/>
                  <a:pt x="2254077" y="253493"/>
                  <a:pt x="2253753" y="252893"/>
                </a:cubicBezTo>
                <a:close/>
                <a:moveTo>
                  <a:pt x="2253543" y="252351"/>
                </a:moveTo>
                <a:lnTo>
                  <a:pt x="2249562" y="253189"/>
                </a:lnTo>
                <a:lnTo>
                  <a:pt x="2208947" y="272372"/>
                </a:lnTo>
                <a:close/>
                <a:moveTo>
                  <a:pt x="1036915" y="251512"/>
                </a:moveTo>
                <a:lnTo>
                  <a:pt x="1015408" y="305681"/>
                </a:lnTo>
                <a:lnTo>
                  <a:pt x="1062137" y="334694"/>
                </a:lnTo>
                <a:cubicBezTo>
                  <a:pt x="1062518" y="334227"/>
                  <a:pt x="1063014" y="333894"/>
                  <a:pt x="1063576" y="333675"/>
                </a:cubicBezTo>
                <a:lnTo>
                  <a:pt x="1038601" y="251579"/>
                </a:lnTo>
                <a:cubicBezTo>
                  <a:pt x="1038096" y="251693"/>
                  <a:pt x="1037582" y="251703"/>
                  <a:pt x="1037048" y="251588"/>
                </a:cubicBezTo>
                <a:cubicBezTo>
                  <a:pt x="1036991" y="251569"/>
                  <a:pt x="1036963" y="251541"/>
                  <a:pt x="1036915" y="251512"/>
                </a:cubicBezTo>
                <a:close/>
                <a:moveTo>
                  <a:pt x="2253362" y="251398"/>
                </a:moveTo>
                <a:lnTo>
                  <a:pt x="2253172" y="251484"/>
                </a:lnTo>
                <a:lnTo>
                  <a:pt x="2253362" y="251455"/>
                </a:lnTo>
                <a:cubicBezTo>
                  <a:pt x="2253353" y="251436"/>
                  <a:pt x="2253362" y="251427"/>
                  <a:pt x="2253362" y="251398"/>
                </a:cubicBezTo>
                <a:close/>
                <a:moveTo>
                  <a:pt x="2261278" y="251274"/>
                </a:moveTo>
                <a:lnTo>
                  <a:pt x="2260354" y="251331"/>
                </a:lnTo>
                <a:cubicBezTo>
                  <a:pt x="2260354" y="251550"/>
                  <a:pt x="2260401" y="251760"/>
                  <a:pt x="2260344" y="251979"/>
                </a:cubicBezTo>
                <a:cubicBezTo>
                  <a:pt x="2260144" y="252846"/>
                  <a:pt x="2259620" y="253522"/>
                  <a:pt x="2258963" y="254017"/>
                </a:cubicBezTo>
                <a:lnTo>
                  <a:pt x="2259611" y="255103"/>
                </a:lnTo>
                <a:close/>
                <a:moveTo>
                  <a:pt x="2266031" y="251017"/>
                </a:moveTo>
                <a:lnTo>
                  <a:pt x="2262144" y="251236"/>
                </a:lnTo>
                <a:lnTo>
                  <a:pt x="2260096" y="255932"/>
                </a:lnTo>
                <a:lnTo>
                  <a:pt x="2324219" y="366184"/>
                </a:lnTo>
                <a:close/>
                <a:moveTo>
                  <a:pt x="1040544" y="250379"/>
                </a:moveTo>
                <a:cubicBezTo>
                  <a:pt x="1040173" y="250817"/>
                  <a:pt x="1039687" y="251141"/>
                  <a:pt x="1039153" y="251360"/>
                </a:cubicBezTo>
                <a:lnTo>
                  <a:pt x="1064128" y="333465"/>
                </a:lnTo>
                <a:cubicBezTo>
                  <a:pt x="1064623" y="333360"/>
                  <a:pt x="1065147" y="333322"/>
                  <a:pt x="1065671" y="333456"/>
                </a:cubicBezTo>
                <a:cubicBezTo>
                  <a:pt x="1065871" y="333494"/>
                  <a:pt x="1066024" y="333618"/>
                  <a:pt x="1066214" y="333694"/>
                </a:cubicBezTo>
                <a:lnTo>
                  <a:pt x="1093255" y="285193"/>
                </a:lnTo>
                <a:close/>
                <a:moveTo>
                  <a:pt x="2763426" y="250169"/>
                </a:moveTo>
                <a:lnTo>
                  <a:pt x="2773503" y="393111"/>
                </a:lnTo>
                <a:lnTo>
                  <a:pt x="2796154" y="388539"/>
                </a:lnTo>
                <a:cubicBezTo>
                  <a:pt x="2796116" y="388158"/>
                  <a:pt x="2796097" y="387796"/>
                  <a:pt x="2796183" y="387405"/>
                </a:cubicBezTo>
                <a:cubicBezTo>
                  <a:pt x="2796459" y="386215"/>
                  <a:pt x="2797335" y="385358"/>
                  <a:pt x="2798402" y="384939"/>
                </a:cubicBezTo>
                <a:close/>
                <a:moveTo>
                  <a:pt x="2265192" y="249350"/>
                </a:moveTo>
                <a:cubicBezTo>
                  <a:pt x="2264564" y="249579"/>
                  <a:pt x="2263878" y="249703"/>
                  <a:pt x="2263173" y="249541"/>
                </a:cubicBezTo>
                <a:cubicBezTo>
                  <a:pt x="2263087" y="249512"/>
                  <a:pt x="2263011" y="249445"/>
                  <a:pt x="2262925" y="249417"/>
                </a:cubicBezTo>
                <a:lnTo>
                  <a:pt x="2262440" y="250531"/>
                </a:lnTo>
                <a:lnTo>
                  <a:pt x="2265707" y="250360"/>
                </a:lnTo>
                <a:close/>
                <a:moveTo>
                  <a:pt x="2261220" y="248236"/>
                </a:moveTo>
                <a:lnTo>
                  <a:pt x="2259839" y="249226"/>
                </a:lnTo>
                <a:cubicBezTo>
                  <a:pt x="2260116" y="249645"/>
                  <a:pt x="2260296" y="250122"/>
                  <a:pt x="2260382" y="250636"/>
                </a:cubicBezTo>
                <a:lnTo>
                  <a:pt x="2261582" y="250579"/>
                </a:lnTo>
                <a:lnTo>
                  <a:pt x="2262221" y="249102"/>
                </a:lnTo>
                <a:cubicBezTo>
                  <a:pt x="2261820" y="248864"/>
                  <a:pt x="2261487" y="248579"/>
                  <a:pt x="2261220" y="248236"/>
                </a:cubicBezTo>
                <a:close/>
                <a:moveTo>
                  <a:pt x="2370910" y="248093"/>
                </a:moveTo>
                <a:cubicBezTo>
                  <a:pt x="2370291" y="248455"/>
                  <a:pt x="2369548" y="248588"/>
                  <a:pt x="2368805" y="248531"/>
                </a:cubicBezTo>
                <a:lnTo>
                  <a:pt x="2343583" y="365927"/>
                </a:lnTo>
                <a:lnTo>
                  <a:pt x="2413182" y="303509"/>
                </a:lnTo>
                <a:close/>
                <a:moveTo>
                  <a:pt x="2260916" y="247836"/>
                </a:moveTo>
                <a:lnTo>
                  <a:pt x="2259268" y="248617"/>
                </a:lnTo>
                <a:cubicBezTo>
                  <a:pt x="2259391" y="248740"/>
                  <a:pt x="2259515" y="248874"/>
                  <a:pt x="2259630" y="248998"/>
                </a:cubicBezTo>
                <a:lnTo>
                  <a:pt x="2261001" y="248007"/>
                </a:lnTo>
                <a:cubicBezTo>
                  <a:pt x="2260973" y="247950"/>
                  <a:pt x="2260935" y="247893"/>
                  <a:pt x="2260916" y="247836"/>
                </a:cubicBezTo>
                <a:close/>
                <a:moveTo>
                  <a:pt x="916462" y="247350"/>
                </a:moveTo>
                <a:cubicBezTo>
                  <a:pt x="915890" y="247559"/>
                  <a:pt x="915281" y="247654"/>
                  <a:pt x="914643" y="247540"/>
                </a:cubicBezTo>
                <a:lnTo>
                  <a:pt x="878171" y="373889"/>
                </a:lnTo>
                <a:cubicBezTo>
                  <a:pt x="879343" y="374385"/>
                  <a:pt x="880181" y="375385"/>
                  <a:pt x="880362" y="376594"/>
                </a:cubicBezTo>
                <a:lnTo>
                  <a:pt x="979022" y="371184"/>
                </a:lnTo>
                <a:close/>
                <a:moveTo>
                  <a:pt x="2759511" y="247188"/>
                </a:moveTo>
                <a:lnTo>
                  <a:pt x="2621646" y="301652"/>
                </a:lnTo>
                <a:cubicBezTo>
                  <a:pt x="2621780" y="302195"/>
                  <a:pt x="2621846" y="302776"/>
                  <a:pt x="2621713" y="303366"/>
                </a:cubicBezTo>
                <a:cubicBezTo>
                  <a:pt x="2621475" y="304405"/>
                  <a:pt x="2620789" y="305205"/>
                  <a:pt x="2619913" y="305681"/>
                </a:cubicBezTo>
                <a:lnTo>
                  <a:pt x="2664052" y="412066"/>
                </a:lnTo>
                <a:cubicBezTo>
                  <a:pt x="2664623" y="411894"/>
                  <a:pt x="2665242" y="411809"/>
                  <a:pt x="2665871" y="411951"/>
                </a:cubicBezTo>
                <a:cubicBezTo>
                  <a:pt x="2667147" y="412247"/>
                  <a:pt x="2668043" y="413218"/>
                  <a:pt x="2668414" y="414371"/>
                </a:cubicBezTo>
                <a:lnTo>
                  <a:pt x="2772580" y="393292"/>
                </a:lnTo>
                <a:lnTo>
                  <a:pt x="2762426" y="249017"/>
                </a:lnTo>
                <a:cubicBezTo>
                  <a:pt x="2762216" y="248998"/>
                  <a:pt x="2762036" y="249036"/>
                  <a:pt x="2761835" y="248998"/>
                </a:cubicBezTo>
                <a:cubicBezTo>
                  <a:pt x="2760788" y="248759"/>
                  <a:pt x="2759987" y="248074"/>
                  <a:pt x="2759511" y="247188"/>
                </a:cubicBezTo>
                <a:close/>
                <a:moveTo>
                  <a:pt x="2765912" y="246778"/>
                </a:moveTo>
                <a:cubicBezTo>
                  <a:pt x="2765541" y="247731"/>
                  <a:pt x="2764817" y="248436"/>
                  <a:pt x="2763893" y="248788"/>
                </a:cubicBezTo>
                <a:lnTo>
                  <a:pt x="2799164" y="384681"/>
                </a:lnTo>
                <a:cubicBezTo>
                  <a:pt x="2799593" y="384624"/>
                  <a:pt x="2800021" y="384624"/>
                  <a:pt x="2800469" y="384729"/>
                </a:cubicBezTo>
                <a:cubicBezTo>
                  <a:pt x="2801117" y="384872"/>
                  <a:pt x="2801650" y="385234"/>
                  <a:pt x="2802098" y="385672"/>
                </a:cubicBezTo>
                <a:lnTo>
                  <a:pt x="2922313" y="287917"/>
                </a:lnTo>
                <a:cubicBezTo>
                  <a:pt x="2921884" y="287250"/>
                  <a:pt x="2921741" y="286421"/>
                  <a:pt x="2921836" y="285593"/>
                </a:cubicBezTo>
                <a:close/>
                <a:moveTo>
                  <a:pt x="912938" y="246721"/>
                </a:moveTo>
                <a:lnTo>
                  <a:pt x="903508" y="255179"/>
                </a:lnTo>
                <a:lnTo>
                  <a:pt x="879867" y="365260"/>
                </a:lnTo>
                <a:lnTo>
                  <a:pt x="913909" y="247302"/>
                </a:lnTo>
                <a:cubicBezTo>
                  <a:pt x="913547" y="247140"/>
                  <a:pt x="913223" y="246959"/>
                  <a:pt x="912938" y="246721"/>
                </a:cubicBezTo>
                <a:close/>
                <a:moveTo>
                  <a:pt x="917986" y="246273"/>
                </a:moveTo>
                <a:cubicBezTo>
                  <a:pt x="917805" y="246511"/>
                  <a:pt x="917586" y="246692"/>
                  <a:pt x="917348" y="246873"/>
                </a:cubicBezTo>
                <a:lnTo>
                  <a:pt x="985994" y="364888"/>
                </a:lnTo>
                <a:lnTo>
                  <a:pt x="942446" y="261456"/>
                </a:lnTo>
                <a:close/>
                <a:moveTo>
                  <a:pt x="2372520" y="245921"/>
                </a:moveTo>
                <a:cubicBezTo>
                  <a:pt x="2372358" y="246578"/>
                  <a:pt x="2371987" y="247112"/>
                  <a:pt x="2371520" y="247550"/>
                </a:cubicBezTo>
                <a:lnTo>
                  <a:pt x="2413782" y="302966"/>
                </a:lnTo>
                <a:lnTo>
                  <a:pt x="2458807" y="262599"/>
                </a:lnTo>
                <a:cubicBezTo>
                  <a:pt x="2458350" y="261942"/>
                  <a:pt x="2458159" y="261152"/>
                  <a:pt x="2458217" y="260313"/>
                </a:cubicBezTo>
                <a:close/>
                <a:moveTo>
                  <a:pt x="2003798" y="245645"/>
                </a:moveTo>
                <a:lnTo>
                  <a:pt x="1979804" y="306129"/>
                </a:lnTo>
                <a:lnTo>
                  <a:pt x="1977394" y="312482"/>
                </a:lnTo>
                <a:cubicBezTo>
                  <a:pt x="1978185" y="312901"/>
                  <a:pt x="1978747" y="313568"/>
                  <a:pt x="1979042" y="314387"/>
                </a:cubicBezTo>
                <a:lnTo>
                  <a:pt x="1985110" y="312806"/>
                </a:lnTo>
                <a:close/>
                <a:moveTo>
                  <a:pt x="2365576" y="245559"/>
                </a:moveTo>
                <a:lnTo>
                  <a:pt x="2266916" y="250969"/>
                </a:lnTo>
                <a:lnTo>
                  <a:pt x="2329476" y="374813"/>
                </a:lnTo>
                <a:cubicBezTo>
                  <a:pt x="2330048" y="374604"/>
                  <a:pt x="2330658" y="374509"/>
                  <a:pt x="2331296" y="374613"/>
                </a:cubicBezTo>
                <a:lnTo>
                  <a:pt x="2367748" y="248264"/>
                </a:lnTo>
                <a:cubicBezTo>
                  <a:pt x="2366595" y="247778"/>
                  <a:pt x="2365748" y="246769"/>
                  <a:pt x="2365576" y="245559"/>
                </a:cubicBezTo>
                <a:close/>
                <a:moveTo>
                  <a:pt x="1691797" y="245531"/>
                </a:moveTo>
                <a:lnTo>
                  <a:pt x="1631637" y="289875"/>
                </a:lnTo>
                <a:lnTo>
                  <a:pt x="1639975" y="289758"/>
                </a:lnTo>
                <a:close/>
                <a:moveTo>
                  <a:pt x="2354318" y="245493"/>
                </a:moveTo>
                <a:lnTo>
                  <a:pt x="2267478" y="246340"/>
                </a:lnTo>
                <a:cubicBezTo>
                  <a:pt x="2267459" y="246521"/>
                  <a:pt x="2267497" y="246674"/>
                  <a:pt x="2267459" y="246864"/>
                </a:cubicBezTo>
                <a:cubicBezTo>
                  <a:pt x="2267250" y="247797"/>
                  <a:pt x="2266678" y="248550"/>
                  <a:pt x="2265926" y="249026"/>
                </a:cubicBezTo>
                <a:lnTo>
                  <a:pt x="2266583" y="250303"/>
                </a:lnTo>
                <a:close/>
                <a:moveTo>
                  <a:pt x="904651" y="245464"/>
                </a:moveTo>
                <a:lnTo>
                  <a:pt x="788579" y="256818"/>
                </a:lnTo>
                <a:cubicBezTo>
                  <a:pt x="788579" y="257075"/>
                  <a:pt x="788617" y="257332"/>
                  <a:pt x="788560" y="257589"/>
                </a:cubicBezTo>
                <a:cubicBezTo>
                  <a:pt x="788398" y="258304"/>
                  <a:pt x="787989" y="258856"/>
                  <a:pt x="787512" y="259313"/>
                </a:cubicBezTo>
                <a:lnTo>
                  <a:pt x="832213" y="317920"/>
                </a:lnTo>
                <a:lnTo>
                  <a:pt x="902670" y="254741"/>
                </a:lnTo>
                <a:close/>
                <a:moveTo>
                  <a:pt x="764938" y="245388"/>
                </a:moveTo>
                <a:lnTo>
                  <a:pt x="767939" y="263152"/>
                </a:lnTo>
                <a:lnTo>
                  <a:pt x="781655" y="257684"/>
                </a:lnTo>
                <a:cubicBezTo>
                  <a:pt x="781512" y="257141"/>
                  <a:pt x="781455" y="256570"/>
                  <a:pt x="781597" y="255989"/>
                </a:cubicBezTo>
                <a:cubicBezTo>
                  <a:pt x="781664" y="255732"/>
                  <a:pt x="781807" y="255522"/>
                  <a:pt x="781921" y="255294"/>
                </a:cubicBezTo>
                <a:close/>
                <a:moveTo>
                  <a:pt x="936598" y="245111"/>
                </a:moveTo>
                <a:lnTo>
                  <a:pt x="943237" y="260894"/>
                </a:lnTo>
                <a:lnTo>
                  <a:pt x="1012950" y="304166"/>
                </a:lnTo>
                <a:lnTo>
                  <a:pt x="1036105" y="251150"/>
                </a:lnTo>
                <a:cubicBezTo>
                  <a:pt x="1035077" y="250560"/>
                  <a:pt x="1034429" y="249531"/>
                  <a:pt x="1034353" y="248340"/>
                </a:cubicBezTo>
                <a:close/>
                <a:moveTo>
                  <a:pt x="911757" y="244768"/>
                </a:moveTo>
                <a:lnTo>
                  <a:pt x="905613" y="245369"/>
                </a:lnTo>
                <a:lnTo>
                  <a:pt x="903822" y="253684"/>
                </a:lnTo>
                <a:lnTo>
                  <a:pt x="912319" y="246073"/>
                </a:lnTo>
                <a:cubicBezTo>
                  <a:pt x="912052" y="245673"/>
                  <a:pt x="911852" y="245245"/>
                  <a:pt x="911757" y="244768"/>
                </a:cubicBezTo>
                <a:close/>
                <a:moveTo>
                  <a:pt x="918729" y="244530"/>
                </a:moveTo>
                <a:cubicBezTo>
                  <a:pt x="918719" y="244645"/>
                  <a:pt x="918748" y="244759"/>
                  <a:pt x="918719" y="244864"/>
                </a:cubicBezTo>
                <a:cubicBezTo>
                  <a:pt x="918662" y="245102"/>
                  <a:pt x="918529" y="245292"/>
                  <a:pt x="918434" y="245511"/>
                </a:cubicBezTo>
                <a:lnTo>
                  <a:pt x="941846" y="260037"/>
                </a:lnTo>
                <a:lnTo>
                  <a:pt x="935540" y="245083"/>
                </a:lnTo>
                <a:close/>
                <a:moveTo>
                  <a:pt x="2258792" y="244092"/>
                </a:moveTo>
                <a:lnTo>
                  <a:pt x="2257934" y="247816"/>
                </a:lnTo>
                <a:cubicBezTo>
                  <a:pt x="2258220" y="247912"/>
                  <a:pt x="2258496" y="248036"/>
                  <a:pt x="2258734" y="248188"/>
                </a:cubicBezTo>
                <a:lnTo>
                  <a:pt x="2260687" y="247274"/>
                </a:lnTo>
                <a:cubicBezTo>
                  <a:pt x="2260449" y="246635"/>
                  <a:pt x="2260334" y="245950"/>
                  <a:pt x="2260497" y="245235"/>
                </a:cubicBezTo>
                <a:cubicBezTo>
                  <a:pt x="2260516" y="245140"/>
                  <a:pt x="2260592" y="245064"/>
                  <a:pt x="2260620" y="244950"/>
                </a:cubicBezTo>
                <a:close/>
                <a:moveTo>
                  <a:pt x="1867076" y="243988"/>
                </a:moveTo>
                <a:lnTo>
                  <a:pt x="1803697" y="283583"/>
                </a:lnTo>
                <a:lnTo>
                  <a:pt x="1788495" y="297308"/>
                </a:lnTo>
                <a:lnTo>
                  <a:pt x="1790504" y="300661"/>
                </a:lnTo>
                <a:close/>
                <a:moveTo>
                  <a:pt x="1878144" y="243711"/>
                </a:moveTo>
                <a:lnTo>
                  <a:pt x="1840187" y="378862"/>
                </a:lnTo>
                <a:cubicBezTo>
                  <a:pt x="1840844" y="379157"/>
                  <a:pt x="1841444" y="379566"/>
                  <a:pt x="1841816" y="380166"/>
                </a:cubicBezTo>
                <a:lnTo>
                  <a:pt x="1945162" y="329960"/>
                </a:lnTo>
                <a:close/>
                <a:moveTo>
                  <a:pt x="725086" y="243549"/>
                </a:moveTo>
                <a:lnTo>
                  <a:pt x="630740" y="317749"/>
                </a:lnTo>
                <a:cubicBezTo>
                  <a:pt x="630769" y="317787"/>
                  <a:pt x="630769" y="317835"/>
                  <a:pt x="630788" y="317873"/>
                </a:cubicBezTo>
                <a:lnTo>
                  <a:pt x="740307" y="274182"/>
                </a:lnTo>
                <a:close/>
                <a:moveTo>
                  <a:pt x="1693273" y="243425"/>
                </a:moveTo>
                <a:lnTo>
                  <a:pt x="1613696" y="290129"/>
                </a:lnTo>
                <a:lnTo>
                  <a:pt x="1630215" y="289895"/>
                </a:lnTo>
                <a:close/>
                <a:moveTo>
                  <a:pt x="1408657" y="243254"/>
                </a:moveTo>
                <a:cubicBezTo>
                  <a:pt x="1408057" y="243559"/>
                  <a:pt x="1407380" y="243664"/>
                  <a:pt x="1406676" y="243578"/>
                </a:cubicBezTo>
                <a:lnTo>
                  <a:pt x="1372357" y="380109"/>
                </a:lnTo>
                <a:cubicBezTo>
                  <a:pt x="1372871" y="380319"/>
                  <a:pt x="1373309" y="380614"/>
                  <a:pt x="1373671" y="380985"/>
                </a:cubicBezTo>
                <a:lnTo>
                  <a:pt x="1455015" y="320797"/>
                </a:lnTo>
                <a:close/>
                <a:moveTo>
                  <a:pt x="2006789" y="243216"/>
                </a:moveTo>
                <a:cubicBezTo>
                  <a:pt x="2006274" y="243368"/>
                  <a:pt x="2005750" y="243425"/>
                  <a:pt x="2005198" y="243340"/>
                </a:cubicBezTo>
                <a:lnTo>
                  <a:pt x="1985929" y="312596"/>
                </a:lnTo>
                <a:lnTo>
                  <a:pt x="2031982" y="300680"/>
                </a:lnTo>
                <a:close/>
                <a:moveTo>
                  <a:pt x="906175" y="242835"/>
                </a:moveTo>
                <a:lnTo>
                  <a:pt x="905794" y="244607"/>
                </a:lnTo>
                <a:lnTo>
                  <a:pt x="911747" y="244025"/>
                </a:lnTo>
                <a:cubicBezTo>
                  <a:pt x="911747" y="243959"/>
                  <a:pt x="911747" y="243902"/>
                  <a:pt x="911747" y="243845"/>
                </a:cubicBezTo>
                <a:close/>
                <a:moveTo>
                  <a:pt x="2003750" y="242768"/>
                </a:moveTo>
                <a:lnTo>
                  <a:pt x="1992263" y="273153"/>
                </a:lnTo>
                <a:lnTo>
                  <a:pt x="2004236" y="242987"/>
                </a:lnTo>
                <a:cubicBezTo>
                  <a:pt x="2004074" y="242921"/>
                  <a:pt x="2003893" y="242873"/>
                  <a:pt x="2003750" y="242768"/>
                </a:cubicBezTo>
                <a:close/>
                <a:moveTo>
                  <a:pt x="1410009" y="242178"/>
                </a:moveTo>
                <a:cubicBezTo>
                  <a:pt x="1409800" y="242482"/>
                  <a:pt x="1409504" y="242721"/>
                  <a:pt x="1409209" y="242930"/>
                </a:cubicBezTo>
                <a:lnTo>
                  <a:pt x="1455520" y="320406"/>
                </a:lnTo>
                <a:lnTo>
                  <a:pt x="1491143" y="294041"/>
                </a:lnTo>
                <a:cubicBezTo>
                  <a:pt x="1490705" y="293279"/>
                  <a:pt x="1490534" y="292384"/>
                  <a:pt x="1490734" y="291460"/>
                </a:cubicBezTo>
                <a:cubicBezTo>
                  <a:pt x="1490800" y="291193"/>
                  <a:pt x="1490953" y="290984"/>
                  <a:pt x="1491067" y="290746"/>
                </a:cubicBezTo>
                <a:close/>
                <a:moveTo>
                  <a:pt x="1878601" y="242092"/>
                </a:moveTo>
                <a:lnTo>
                  <a:pt x="1878420" y="242711"/>
                </a:lnTo>
                <a:lnTo>
                  <a:pt x="1945933" y="329608"/>
                </a:lnTo>
                <a:lnTo>
                  <a:pt x="1951591" y="326855"/>
                </a:lnTo>
                <a:lnTo>
                  <a:pt x="1925331" y="277658"/>
                </a:lnTo>
                <a:close/>
                <a:moveTo>
                  <a:pt x="2008570" y="242073"/>
                </a:moveTo>
                <a:cubicBezTo>
                  <a:pt x="2008294" y="242406"/>
                  <a:pt x="2007979" y="242711"/>
                  <a:pt x="2007608" y="242921"/>
                </a:cubicBezTo>
                <a:lnTo>
                  <a:pt x="2032830" y="300471"/>
                </a:lnTo>
                <a:lnTo>
                  <a:pt x="2075511" y="289422"/>
                </a:lnTo>
                <a:cubicBezTo>
                  <a:pt x="2075445" y="288974"/>
                  <a:pt x="2075454" y="288507"/>
                  <a:pt x="2075550" y="288041"/>
                </a:cubicBezTo>
                <a:cubicBezTo>
                  <a:pt x="2075635" y="287707"/>
                  <a:pt x="2075807" y="287431"/>
                  <a:pt x="2075969" y="287145"/>
                </a:cubicBezTo>
                <a:close/>
                <a:moveTo>
                  <a:pt x="1404113" y="242006"/>
                </a:moveTo>
                <a:lnTo>
                  <a:pt x="1300758" y="292203"/>
                </a:lnTo>
                <a:lnTo>
                  <a:pt x="1367785" y="378442"/>
                </a:lnTo>
                <a:lnTo>
                  <a:pt x="1405742" y="243302"/>
                </a:lnTo>
                <a:cubicBezTo>
                  <a:pt x="1405075" y="243016"/>
                  <a:pt x="1404494" y="242587"/>
                  <a:pt x="1404113" y="242006"/>
                </a:cubicBezTo>
                <a:close/>
                <a:moveTo>
                  <a:pt x="1876658" y="241816"/>
                </a:moveTo>
                <a:cubicBezTo>
                  <a:pt x="1875982" y="242225"/>
                  <a:pt x="1875182" y="242359"/>
                  <a:pt x="1874353" y="242254"/>
                </a:cubicBezTo>
                <a:lnTo>
                  <a:pt x="1846778" y="351963"/>
                </a:lnTo>
                <a:lnTo>
                  <a:pt x="1877439" y="242816"/>
                </a:lnTo>
                <a:close/>
                <a:moveTo>
                  <a:pt x="1697302" y="241663"/>
                </a:moveTo>
                <a:lnTo>
                  <a:pt x="1640958" y="289744"/>
                </a:lnTo>
                <a:lnTo>
                  <a:pt x="1669204" y="289345"/>
                </a:lnTo>
                <a:cubicBezTo>
                  <a:pt x="1669223" y="289212"/>
                  <a:pt x="1669175" y="289079"/>
                  <a:pt x="1669204" y="288945"/>
                </a:cubicBezTo>
                <a:cubicBezTo>
                  <a:pt x="1669661" y="287021"/>
                  <a:pt x="1671566" y="285821"/>
                  <a:pt x="1673490" y="286269"/>
                </a:cubicBezTo>
                <a:cubicBezTo>
                  <a:pt x="1675414" y="286716"/>
                  <a:pt x="1676614" y="288631"/>
                  <a:pt x="1676176" y="290555"/>
                </a:cubicBezTo>
                <a:cubicBezTo>
                  <a:pt x="1676014" y="291203"/>
                  <a:pt x="1675652" y="291736"/>
                  <a:pt x="1675204" y="292193"/>
                </a:cubicBezTo>
                <a:lnTo>
                  <a:pt x="1680796" y="298336"/>
                </a:lnTo>
                <a:lnTo>
                  <a:pt x="1731983" y="296089"/>
                </a:lnTo>
                <a:lnTo>
                  <a:pt x="1701227" y="242359"/>
                </a:lnTo>
                <a:cubicBezTo>
                  <a:pt x="1700541" y="242673"/>
                  <a:pt x="1699760" y="242835"/>
                  <a:pt x="1698969" y="242644"/>
                </a:cubicBezTo>
                <a:cubicBezTo>
                  <a:pt x="1698293" y="242502"/>
                  <a:pt x="1697759" y="242121"/>
                  <a:pt x="1697302" y="241663"/>
                </a:cubicBezTo>
                <a:close/>
                <a:moveTo>
                  <a:pt x="1695235" y="241359"/>
                </a:moveTo>
                <a:lnTo>
                  <a:pt x="1566127" y="290800"/>
                </a:lnTo>
                <a:lnTo>
                  <a:pt x="1612076" y="290151"/>
                </a:lnTo>
                <a:close/>
                <a:moveTo>
                  <a:pt x="1702579" y="241340"/>
                </a:moveTo>
                <a:cubicBezTo>
                  <a:pt x="1702360" y="241625"/>
                  <a:pt x="1702084" y="241854"/>
                  <a:pt x="1701798" y="242064"/>
                </a:cubicBezTo>
                <a:lnTo>
                  <a:pt x="1732716" y="296051"/>
                </a:lnTo>
                <a:lnTo>
                  <a:pt x="1782713" y="293851"/>
                </a:lnTo>
                <a:cubicBezTo>
                  <a:pt x="1782722" y="293660"/>
                  <a:pt x="1782694" y="293498"/>
                  <a:pt x="1782722" y="293327"/>
                </a:cubicBezTo>
                <a:cubicBezTo>
                  <a:pt x="1782799" y="293022"/>
                  <a:pt x="1782951" y="292784"/>
                  <a:pt x="1783094" y="292527"/>
                </a:cubicBezTo>
                <a:close/>
                <a:moveTo>
                  <a:pt x="1877382" y="241168"/>
                </a:moveTo>
                <a:cubicBezTo>
                  <a:pt x="1877353" y="241197"/>
                  <a:pt x="1877306" y="241235"/>
                  <a:pt x="1877277" y="241263"/>
                </a:cubicBezTo>
                <a:lnTo>
                  <a:pt x="1877715" y="241816"/>
                </a:lnTo>
                <a:lnTo>
                  <a:pt x="1877811" y="241501"/>
                </a:lnTo>
                <a:close/>
                <a:moveTo>
                  <a:pt x="1872258" y="241168"/>
                </a:moveTo>
                <a:lnTo>
                  <a:pt x="1790924" y="301366"/>
                </a:lnTo>
                <a:lnTo>
                  <a:pt x="1837282" y="378900"/>
                </a:lnTo>
                <a:cubicBezTo>
                  <a:pt x="1837882" y="378614"/>
                  <a:pt x="1838558" y="378490"/>
                  <a:pt x="1839263" y="378585"/>
                </a:cubicBezTo>
                <a:lnTo>
                  <a:pt x="1873591" y="242054"/>
                </a:lnTo>
                <a:cubicBezTo>
                  <a:pt x="1873067" y="241844"/>
                  <a:pt x="1872619" y="241549"/>
                  <a:pt x="1872258" y="241168"/>
                </a:cubicBezTo>
                <a:close/>
                <a:moveTo>
                  <a:pt x="2009037" y="241159"/>
                </a:moveTo>
                <a:cubicBezTo>
                  <a:pt x="2008989" y="241292"/>
                  <a:pt x="2008932" y="241425"/>
                  <a:pt x="2008865" y="241540"/>
                </a:cubicBezTo>
                <a:lnTo>
                  <a:pt x="2076264" y="286631"/>
                </a:lnTo>
                <a:cubicBezTo>
                  <a:pt x="2076635" y="286164"/>
                  <a:pt x="2077112" y="285840"/>
                  <a:pt x="2077655" y="285612"/>
                </a:cubicBezTo>
                <a:lnTo>
                  <a:pt x="2069054" y="256684"/>
                </a:lnTo>
                <a:close/>
                <a:moveTo>
                  <a:pt x="1403704" y="240958"/>
                </a:moveTo>
                <a:lnTo>
                  <a:pt x="1277955" y="258894"/>
                </a:lnTo>
                <a:cubicBezTo>
                  <a:pt x="1277964" y="259199"/>
                  <a:pt x="1278002" y="259504"/>
                  <a:pt x="1277936" y="259818"/>
                </a:cubicBezTo>
                <a:cubicBezTo>
                  <a:pt x="1277783" y="260504"/>
                  <a:pt x="1277393" y="261056"/>
                  <a:pt x="1276916" y="261513"/>
                </a:cubicBezTo>
                <a:lnTo>
                  <a:pt x="1300253" y="291527"/>
                </a:lnTo>
                <a:lnTo>
                  <a:pt x="1403818" y="241235"/>
                </a:lnTo>
                <a:cubicBezTo>
                  <a:pt x="1403780" y="241139"/>
                  <a:pt x="1403723" y="241044"/>
                  <a:pt x="1403704" y="240958"/>
                </a:cubicBezTo>
                <a:close/>
                <a:moveTo>
                  <a:pt x="906851" y="239663"/>
                </a:moveTo>
                <a:lnTo>
                  <a:pt x="906337" y="242025"/>
                </a:lnTo>
                <a:lnTo>
                  <a:pt x="911871" y="243025"/>
                </a:lnTo>
                <a:cubicBezTo>
                  <a:pt x="911909" y="242902"/>
                  <a:pt x="911976" y="242806"/>
                  <a:pt x="912014" y="242692"/>
                </a:cubicBezTo>
                <a:close/>
                <a:moveTo>
                  <a:pt x="1914853" y="239473"/>
                </a:moveTo>
                <a:lnTo>
                  <a:pt x="1973823" y="312577"/>
                </a:lnTo>
                <a:cubicBezTo>
                  <a:pt x="1974604" y="312072"/>
                  <a:pt x="1975566" y="311872"/>
                  <a:pt x="1976547" y="312101"/>
                </a:cubicBezTo>
                <a:cubicBezTo>
                  <a:pt x="1976556" y="312101"/>
                  <a:pt x="1976566" y="312110"/>
                  <a:pt x="1976575" y="312110"/>
                </a:cubicBezTo>
                <a:lnTo>
                  <a:pt x="2003064" y="242073"/>
                </a:lnTo>
                <a:cubicBezTo>
                  <a:pt x="2002617" y="241530"/>
                  <a:pt x="2002340" y="240901"/>
                  <a:pt x="2002274" y="240197"/>
                </a:cubicBezTo>
                <a:close/>
                <a:moveTo>
                  <a:pt x="1905919" y="239387"/>
                </a:moveTo>
                <a:lnTo>
                  <a:pt x="1926217" y="277439"/>
                </a:lnTo>
                <a:lnTo>
                  <a:pt x="1973184" y="313168"/>
                </a:lnTo>
                <a:cubicBezTo>
                  <a:pt x="1973203" y="313139"/>
                  <a:pt x="1973232" y="313120"/>
                  <a:pt x="1973261" y="313091"/>
                </a:cubicBezTo>
                <a:lnTo>
                  <a:pt x="1913844" y="239463"/>
                </a:lnTo>
                <a:close/>
                <a:moveTo>
                  <a:pt x="1850760" y="239263"/>
                </a:moveTo>
                <a:lnTo>
                  <a:pt x="1789990" y="291374"/>
                </a:lnTo>
                <a:lnTo>
                  <a:pt x="1801954" y="283907"/>
                </a:lnTo>
                <a:lnTo>
                  <a:pt x="1851388" y="239263"/>
                </a:lnTo>
                <a:close/>
                <a:moveTo>
                  <a:pt x="1849607" y="239263"/>
                </a:moveTo>
                <a:lnTo>
                  <a:pt x="1703255" y="239596"/>
                </a:lnTo>
                <a:cubicBezTo>
                  <a:pt x="1703236" y="239720"/>
                  <a:pt x="1703284" y="239835"/>
                  <a:pt x="1703255" y="239958"/>
                </a:cubicBezTo>
                <a:cubicBezTo>
                  <a:pt x="1703179" y="240254"/>
                  <a:pt x="1703027" y="240501"/>
                  <a:pt x="1702884" y="240749"/>
                </a:cubicBezTo>
                <a:lnTo>
                  <a:pt x="1783399" y="291946"/>
                </a:lnTo>
                <a:cubicBezTo>
                  <a:pt x="1784237" y="290870"/>
                  <a:pt x="1785628" y="290317"/>
                  <a:pt x="1787018" y="290631"/>
                </a:cubicBezTo>
                <a:cubicBezTo>
                  <a:pt x="1787666" y="290784"/>
                  <a:pt x="1788180" y="291136"/>
                  <a:pt x="1788628" y="291565"/>
                </a:cubicBezTo>
                <a:close/>
                <a:moveTo>
                  <a:pt x="1871296" y="239206"/>
                </a:moveTo>
                <a:lnTo>
                  <a:pt x="1852769" y="239254"/>
                </a:lnTo>
                <a:lnTo>
                  <a:pt x="1806440" y="281097"/>
                </a:lnTo>
                <a:lnTo>
                  <a:pt x="1871667" y="240349"/>
                </a:lnTo>
                <a:cubicBezTo>
                  <a:pt x="1871486" y="239987"/>
                  <a:pt x="1871353" y="239616"/>
                  <a:pt x="1871296" y="239206"/>
                </a:cubicBezTo>
                <a:close/>
                <a:moveTo>
                  <a:pt x="1879411" y="239168"/>
                </a:moveTo>
                <a:lnTo>
                  <a:pt x="1878811" y="241330"/>
                </a:lnTo>
                <a:lnTo>
                  <a:pt x="1924521" y="276106"/>
                </a:lnTo>
                <a:lnTo>
                  <a:pt x="1904900" y="239377"/>
                </a:lnTo>
                <a:close/>
                <a:moveTo>
                  <a:pt x="1878315" y="239158"/>
                </a:moveTo>
                <a:cubicBezTo>
                  <a:pt x="1878306" y="239301"/>
                  <a:pt x="1878334" y="239425"/>
                  <a:pt x="1878306" y="239568"/>
                </a:cubicBezTo>
                <a:cubicBezTo>
                  <a:pt x="1878220" y="239949"/>
                  <a:pt x="1878030" y="240282"/>
                  <a:pt x="1877830" y="240597"/>
                </a:cubicBezTo>
                <a:lnTo>
                  <a:pt x="1878030" y="240739"/>
                </a:lnTo>
                <a:lnTo>
                  <a:pt x="1878468" y="239158"/>
                </a:lnTo>
                <a:close/>
                <a:moveTo>
                  <a:pt x="1119925" y="237415"/>
                </a:moveTo>
                <a:lnTo>
                  <a:pt x="1041373" y="248026"/>
                </a:lnTo>
                <a:cubicBezTo>
                  <a:pt x="1041373" y="248321"/>
                  <a:pt x="1041420" y="248607"/>
                  <a:pt x="1041344" y="248921"/>
                </a:cubicBezTo>
                <a:cubicBezTo>
                  <a:pt x="1041278" y="249198"/>
                  <a:pt x="1041116" y="249436"/>
                  <a:pt x="1040992" y="249693"/>
                </a:cubicBezTo>
                <a:lnTo>
                  <a:pt x="1093675" y="284469"/>
                </a:lnTo>
                <a:close/>
                <a:moveTo>
                  <a:pt x="1879077" y="236996"/>
                </a:moveTo>
                <a:lnTo>
                  <a:pt x="1878096" y="237530"/>
                </a:lnTo>
                <a:cubicBezTo>
                  <a:pt x="1878220" y="237825"/>
                  <a:pt x="1878306" y="238111"/>
                  <a:pt x="1878334" y="238425"/>
                </a:cubicBezTo>
                <a:lnTo>
                  <a:pt x="1878668" y="238425"/>
                </a:lnTo>
                <a:close/>
                <a:moveTo>
                  <a:pt x="443822" y="236472"/>
                </a:moveTo>
                <a:lnTo>
                  <a:pt x="323616" y="334237"/>
                </a:lnTo>
                <a:cubicBezTo>
                  <a:pt x="324045" y="334913"/>
                  <a:pt x="324188" y="335732"/>
                  <a:pt x="324083" y="336561"/>
                </a:cubicBezTo>
                <a:lnTo>
                  <a:pt x="480007" y="375366"/>
                </a:lnTo>
                <a:cubicBezTo>
                  <a:pt x="480379" y="374423"/>
                  <a:pt x="481103" y="373718"/>
                  <a:pt x="482017" y="373365"/>
                </a:cubicBezTo>
                <a:lnTo>
                  <a:pt x="446756" y="237472"/>
                </a:lnTo>
                <a:cubicBezTo>
                  <a:pt x="446336" y="237520"/>
                  <a:pt x="445889" y="237539"/>
                  <a:pt x="445451" y="237425"/>
                </a:cubicBezTo>
                <a:cubicBezTo>
                  <a:pt x="444803" y="237272"/>
                  <a:pt x="444279" y="236910"/>
                  <a:pt x="443822" y="236472"/>
                </a:cubicBezTo>
                <a:close/>
                <a:moveTo>
                  <a:pt x="1176437" y="235901"/>
                </a:moveTo>
                <a:lnTo>
                  <a:pt x="1206841" y="305262"/>
                </a:lnTo>
                <a:lnTo>
                  <a:pt x="1238740" y="283240"/>
                </a:lnTo>
                <a:close/>
                <a:moveTo>
                  <a:pt x="3065511" y="235605"/>
                </a:moveTo>
                <a:cubicBezTo>
                  <a:pt x="3064864" y="236310"/>
                  <a:pt x="3063987" y="236710"/>
                  <a:pt x="3063006" y="236739"/>
                </a:cubicBezTo>
                <a:lnTo>
                  <a:pt x="3055805" y="338771"/>
                </a:lnTo>
                <a:cubicBezTo>
                  <a:pt x="3055872" y="338780"/>
                  <a:pt x="3055948" y="338771"/>
                  <a:pt x="3056025" y="338780"/>
                </a:cubicBezTo>
                <a:cubicBezTo>
                  <a:pt x="3057329" y="339066"/>
                  <a:pt x="3058244" y="340066"/>
                  <a:pt x="3058596" y="341247"/>
                </a:cubicBezTo>
                <a:lnTo>
                  <a:pt x="3176725" y="318930"/>
                </a:lnTo>
                <a:cubicBezTo>
                  <a:pt x="3176697" y="318568"/>
                  <a:pt x="3176668" y="318206"/>
                  <a:pt x="3176754" y="317844"/>
                </a:cubicBezTo>
                <a:cubicBezTo>
                  <a:pt x="3176849" y="317501"/>
                  <a:pt x="3177011" y="317197"/>
                  <a:pt x="3177192" y="316911"/>
                </a:cubicBezTo>
                <a:close/>
                <a:moveTo>
                  <a:pt x="3059777" y="234863"/>
                </a:moveTo>
                <a:lnTo>
                  <a:pt x="2928742" y="285135"/>
                </a:lnTo>
                <a:cubicBezTo>
                  <a:pt x="2928885" y="285678"/>
                  <a:pt x="2928952" y="286240"/>
                  <a:pt x="2928799" y="286821"/>
                </a:cubicBezTo>
                <a:cubicBezTo>
                  <a:pt x="2928790" y="286907"/>
                  <a:pt x="2928723" y="286964"/>
                  <a:pt x="2928694" y="287050"/>
                </a:cubicBezTo>
                <a:lnTo>
                  <a:pt x="3052167" y="340514"/>
                </a:lnTo>
                <a:cubicBezTo>
                  <a:pt x="3052786" y="339428"/>
                  <a:pt x="3053881" y="338780"/>
                  <a:pt x="3055139" y="338752"/>
                </a:cubicBezTo>
                <a:lnTo>
                  <a:pt x="3062330" y="236701"/>
                </a:lnTo>
                <a:cubicBezTo>
                  <a:pt x="3062263" y="236701"/>
                  <a:pt x="3062178" y="236710"/>
                  <a:pt x="3062120" y="236701"/>
                </a:cubicBezTo>
                <a:cubicBezTo>
                  <a:pt x="3061044" y="236463"/>
                  <a:pt x="3060244" y="235748"/>
                  <a:pt x="3059777" y="234863"/>
                </a:cubicBezTo>
                <a:close/>
                <a:moveTo>
                  <a:pt x="2223720" y="234177"/>
                </a:moveTo>
                <a:lnTo>
                  <a:pt x="2200146" y="262733"/>
                </a:lnTo>
                <a:lnTo>
                  <a:pt x="2250609" y="252036"/>
                </a:lnTo>
                <a:lnTo>
                  <a:pt x="2253381" y="250731"/>
                </a:lnTo>
                <a:cubicBezTo>
                  <a:pt x="2253381" y="250598"/>
                  <a:pt x="2253362" y="250493"/>
                  <a:pt x="2253391" y="250369"/>
                </a:cubicBezTo>
                <a:cubicBezTo>
                  <a:pt x="2253429" y="250207"/>
                  <a:pt x="2253534" y="250084"/>
                  <a:pt x="2253591" y="249922"/>
                </a:cubicBezTo>
                <a:close/>
                <a:moveTo>
                  <a:pt x="1143909" y="234177"/>
                </a:moveTo>
                <a:lnTo>
                  <a:pt x="1120916" y="237282"/>
                </a:lnTo>
                <a:lnTo>
                  <a:pt x="1094351" y="284916"/>
                </a:lnTo>
                <a:lnTo>
                  <a:pt x="1107895" y="293860"/>
                </a:lnTo>
                <a:lnTo>
                  <a:pt x="1148396" y="253846"/>
                </a:lnTo>
                <a:close/>
                <a:moveTo>
                  <a:pt x="1173399" y="233577"/>
                </a:moveTo>
                <a:lnTo>
                  <a:pt x="1167436" y="329817"/>
                </a:lnTo>
                <a:cubicBezTo>
                  <a:pt x="1167531" y="329827"/>
                  <a:pt x="1167617" y="329808"/>
                  <a:pt x="1167703" y="329827"/>
                </a:cubicBezTo>
                <a:cubicBezTo>
                  <a:pt x="1168474" y="330008"/>
                  <a:pt x="1169084" y="330465"/>
                  <a:pt x="1169560" y="331017"/>
                </a:cubicBezTo>
                <a:lnTo>
                  <a:pt x="1206127" y="305766"/>
                </a:lnTo>
                <a:lnTo>
                  <a:pt x="1175018" y="234815"/>
                </a:lnTo>
                <a:close/>
                <a:moveTo>
                  <a:pt x="1171084" y="232576"/>
                </a:moveTo>
                <a:lnTo>
                  <a:pt x="1149224" y="254170"/>
                </a:lnTo>
                <a:lnTo>
                  <a:pt x="1166474" y="329789"/>
                </a:lnTo>
                <a:cubicBezTo>
                  <a:pt x="1166579" y="329779"/>
                  <a:pt x="1166684" y="329798"/>
                  <a:pt x="1166788" y="329798"/>
                </a:cubicBezTo>
                <a:lnTo>
                  <a:pt x="1172761" y="233300"/>
                </a:lnTo>
                <a:cubicBezTo>
                  <a:pt x="1172665" y="233291"/>
                  <a:pt x="1172589" y="233310"/>
                  <a:pt x="1172494" y="233300"/>
                </a:cubicBezTo>
                <a:cubicBezTo>
                  <a:pt x="1171951" y="233176"/>
                  <a:pt x="1171494" y="232910"/>
                  <a:pt x="1171084" y="232576"/>
                </a:cubicBezTo>
                <a:close/>
                <a:moveTo>
                  <a:pt x="1175818" y="232262"/>
                </a:moveTo>
                <a:cubicBezTo>
                  <a:pt x="1175590" y="232491"/>
                  <a:pt x="1175380" y="232719"/>
                  <a:pt x="1175123" y="232881"/>
                </a:cubicBezTo>
                <a:lnTo>
                  <a:pt x="1175723" y="234262"/>
                </a:lnTo>
                <a:lnTo>
                  <a:pt x="1239321" y="282602"/>
                </a:lnTo>
                <a:close/>
                <a:moveTo>
                  <a:pt x="740707" y="231272"/>
                </a:moveTo>
                <a:lnTo>
                  <a:pt x="725781" y="243006"/>
                </a:lnTo>
                <a:lnTo>
                  <a:pt x="741107" y="273877"/>
                </a:lnTo>
                <a:lnTo>
                  <a:pt x="767177" y="263476"/>
                </a:lnTo>
                <a:lnTo>
                  <a:pt x="764024" y="244864"/>
                </a:lnTo>
                <a:close/>
                <a:moveTo>
                  <a:pt x="841567" y="231157"/>
                </a:moveTo>
                <a:lnTo>
                  <a:pt x="788408" y="255684"/>
                </a:lnTo>
                <a:cubicBezTo>
                  <a:pt x="788455" y="255837"/>
                  <a:pt x="788532" y="255941"/>
                  <a:pt x="788560" y="256084"/>
                </a:cubicBezTo>
                <a:lnTo>
                  <a:pt x="904813" y="244702"/>
                </a:lnTo>
                <a:lnTo>
                  <a:pt x="905241" y="242673"/>
                </a:lnTo>
                <a:close/>
                <a:moveTo>
                  <a:pt x="1176571" y="231110"/>
                </a:moveTo>
                <a:cubicBezTo>
                  <a:pt x="1176485" y="231319"/>
                  <a:pt x="1176399" y="231538"/>
                  <a:pt x="1176285" y="231729"/>
                </a:cubicBezTo>
                <a:lnTo>
                  <a:pt x="1240102" y="282297"/>
                </a:lnTo>
                <a:lnTo>
                  <a:pt x="1271344" y="260704"/>
                </a:lnTo>
                <a:cubicBezTo>
                  <a:pt x="1270963" y="259999"/>
                  <a:pt x="1270801" y="259180"/>
                  <a:pt x="1270963" y="258342"/>
                </a:cubicBezTo>
                <a:close/>
                <a:moveTo>
                  <a:pt x="1169608" y="230700"/>
                </a:moveTo>
                <a:lnTo>
                  <a:pt x="1144643" y="234081"/>
                </a:lnTo>
                <a:lnTo>
                  <a:pt x="1149015" y="253246"/>
                </a:lnTo>
                <a:lnTo>
                  <a:pt x="1170522" y="231986"/>
                </a:lnTo>
                <a:cubicBezTo>
                  <a:pt x="1170294" y="231681"/>
                  <a:pt x="1170132" y="231357"/>
                  <a:pt x="1169989" y="231005"/>
                </a:cubicBezTo>
                <a:close/>
                <a:moveTo>
                  <a:pt x="2227530" y="229529"/>
                </a:moveTo>
                <a:lnTo>
                  <a:pt x="2224244" y="233501"/>
                </a:lnTo>
                <a:lnTo>
                  <a:pt x="2253934" y="249160"/>
                </a:lnTo>
                <a:cubicBezTo>
                  <a:pt x="2254677" y="248064"/>
                  <a:pt x="2256001" y="247493"/>
                  <a:pt x="2257372" y="247693"/>
                </a:cubicBezTo>
                <a:lnTo>
                  <a:pt x="2258258" y="243845"/>
                </a:lnTo>
                <a:close/>
                <a:moveTo>
                  <a:pt x="472416" y="229043"/>
                </a:moveTo>
                <a:lnTo>
                  <a:pt x="449775" y="233615"/>
                </a:lnTo>
                <a:cubicBezTo>
                  <a:pt x="449813" y="233996"/>
                  <a:pt x="449832" y="234367"/>
                  <a:pt x="449746" y="234748"/>
                </a:cubicBezTo>
                <a:cubicBezTo>
                  <a:pt x="449470" y="235958"/>
                  <a:pt x="448594" y="236806"/>
                  <a:pt x="447527" y="237215"/>
                </a:cubicBezTo>
                <a:lnTo>
                  <a:pt x="482493" y="371994"/>
                </a:lnTo>
                <a:close/>
                <a:moveTo>
                  <a:pt x="1863275" y="228538"/>
                </a:moveTo>
                <a:lnTo>
                  <a:pt x="1851817" y="238368"/>
                </a:lnTo>
                <a:lnTo>
                  <a:pt x="1852398" y="238368"/>
                </a:lnTo>
                <a:close/>
                <a:moveTo>
                  <a:pt x="1898156" y="226747"/>
                </a:moveTo>
                <a:lnTo>
                  <a:pt x="1880201" y="236406"/>
                </a:lnTo>
                <a:lnTo>
                  <a:pt x="1879630" y="238434"/>
                </a:lnTo>
                <a:lnTo>
                  <a:pt x="1904490" y="238644"/>
                </a:lnTo>
                <a:close/>
                <a:moveTo>
                  <a:pt x="1901956" y="224709"/>
                </a:moveTo>
                <a:lnTo>
                  <a:pt x="1898947" y="226319"/>
                </a:lnTo>
                <a:lnTo>
                  <a:pt x="1905528" y="238644"/>
                </a:lnTo>
                <a:lnTo>
                  <a:pt x="1913253" y="238720"/>
                </a:lnTo>
                <a:close/>
                <a:moveTo>
                  <a:pt x="775435" y="219194"/>
                </a:moveTo>
                <a:lnTo>
                  <a:pt x="784493" y="253265"/>
                </a:lnTo>
                <a:cubicBezTo>
                  <a:pt x="784941" y="253198"/>
                  <a:pt x="785417" y="253198"/>
                  <a:pt x="785884" y="253303"/>
                </a:cubicBezTo>
                <a:cubicBezTo>
                  <a:pt x="786865" y="253541"/>
                  <a:pt x="787646" y="254151"/>
                  <a:pt x="788132" y="254951"/>
                </a:cubicBezTo>
                <a:lnTo>
                  <a:pt x="840224" y="230900"/>
                </a:lnTo>
                <a:close/>
                <a:moveTo>
                  <a:pt x="761204" y="219013"/>
                </a:moveTo>
                <a:cubicBezTo>
                  <a:pt x="760995" y="219127"/>
                  <a:pt x="760747" y="219213"/>
                  <a:pt x="760509" y="219280"/>
                </a:cubicBezTo>
                <a:lnTo>
                  <a:pt x="764805" y="244635"/>
                </a:lnTo>
                <a:lnTo>
                  <a:pt x="782159" y="254751"/>
                </a:lnTo>
                <a:cubicBezTo>
                  <a:pt x="782388" y="254427"/>
                  <a:pt x="782693" y="254151"/>
                  <a:pt x="783017" y="253922"/>
                </a:cubicBezTo>
                <a:close/>
                <a:moveTo>
                  <a:pt x="757061" y="218403"/>
                </a:moveTo>
                <a:lnTo>
                  <a:pt x="741202" y="230871"/>
                </a:lnTo>
                <a:lnTo>
                  <a:pt x="763900" y="244111"/>
                </a:lnTo>
                <a:lnTo>
                  <a:pt x="759719" y="219422"/>
                </a:lnTo>
                <a:cubicBezTo>
                  <a:pt x="759385" y="219441"/>
                  <a:pt x="759061" y="219470"/>
                  <a:pt x="758728" y="219394"/>
                </a:cubicBezTo>
                <a:cubicBezTo>
                  <a:pt x="758052" y="219232"/>
                  <a:pt x="757518" y="218851"/>
                  <a:pt x="757061" y="218403"/>
                </a:cubicBezTo>
                <a:close/>
                <a:moveTo>
                  <a:pt x="870008" y="218032"/>
                </a:moveTo>
                <a:lnTo>
                  <a:pt x="842900" y="230538"/>
                </a:lnTo>
                <a:lnTo>
                  <a:pt x="905422" y="241854"/>
                </a:lnTo>
                <a:lnTo>
                  <a:pt x="906003" y="239158"/>
                </a:lnTo>
                <a:close/>
                <a:moveTo>
                  <a:pt x="762900" y="216946"/>
                </a:moveTo>
                <a:cubicBezTo>
                  <a:pt x="762662" y="217717"/>
                  <a:pt x="762195" y="218337"/>
                  <a:pt x="761585" y="218775"/>
                </a:cubicBezTo>
                <a:lnTo>
                  <a:pt x="783398" y="253684"/>
                </a:lnTo>
                <a:cubicBezTo>
                  <a:pt x="783541" y="253608"/>
                  <a:pt x="783693" y="253569"/>
                  <a:pt x="783855" y="253512"/>
                </a:cubicBezTo>
                <a:lnTo>
                  <a:pt x="774692" y="219080"/>
                </a:lnTo>
                <a:close/>
                <a:moveTo>
                  <a:pt x="708693" y="216355"/>
                </a:moveTo>
                <a:lnTo>
                  <a:pt x="630140" y="317082"/>
                </a:lnTo>
                <a:cubicBezTo>
                  <a:pt x="630159" y="317092"/>
                  <a:pt x="630159" y="317092"/>
                  <a:pt x="630159" y="317111"/>
                </a:cubicBezTo>
                <a:lnTo>
                  <a:pt x="724686" y="242759"/>
                </a:lnTo>
                <a:lnTo>
                  <a:pt x="711722" y="216651"/>
                </a:lnTo>
                <a:cubicBezTo>
                  <a:pt x="711093" y="216870"/>
                  <a:pt x="710427" y="216984"/>
                  <a:pt x="709750" y="216822"/>
                </a:cubicBezTo>
                <a:cubicBezTo>
                  <a:pt x="709350" y="216736"/>
                  <a:pt x="709017" y="216546"/>
                  <a:pt x="708693" y="216355"/>
                </a:cubicBezTo>
                <a:close/>
                <a:moveTo>
                  <a:pt x="1918578" y="215765"/>
                </a:moveTo>
                <a:lnTo>
                  <a:pt x="1902642" y="224328"/>
                </a:lnTo>
                <a:lnTo>
                  <a:pt x="1914253" y="238720"/>
                </a:lnTo>
                <a:lnTo>
                  <a:pt x="2002293" y="239444"/>
                </a:lnTo>
                <a:cubicBezTo>
                  <a:pt x="2002302" y="239387"/>
                  <a:pt x="2002283" y="239311"/>
                  <a:pt x="2002293" y="239244"/>
                </a:cubicBezTo>
                <a:close/>
                <a:moveTo>
                  <a:pt x="713465" y="215374"/>
                </a:moveTo>
                <a:cubicBezTo>
                  <a:pt x="713208" y="215755"/>
                  <a:pt x="712884" y="216060"/>
                  <a:pt x="712503" y="216308"/>
                </a:cubicBezTo>
                <a:lnTo>
                  <a:pt x="725371" y="242206"/>
                </a:lnTo>
                <a:lnTo>
                  <a:pt x="739887" y="230786"/>
                </a:lnTo>
                <a:close/>
                <a:moveTo>
                  <a:pt x="773501" y="214593"/>
                </a:moveTo>
                <a:lnTo>
                  <a:pt x="763024" y="215889"/>
                </a:lnTo>
                <a:cubicBezTo>
                  <a:pt x="763024" y="215955"/>
                  <a:pt x="763024" y="216032"/>
                  <a:pt x="763024" y="216108"/>
                </a:cubicBezTo>
                <a:lnTo>
                  <a:pt x="774454" y="218175"/>
                </a:lnTo>
                <a:close/>
                <a:moveTo>
                  <a:pt x="714037" y="214022"/>
                </a:moveTo>
                <a:cubicBezTo>
                  <a:pt x="714027" y="214069"/>
                  <a:pt x="714037" y="214098"/>
                  <a:pt x="714037" y="214146"/>
                </a:cubicBezTo>
                <a:cubicBezTo>
                  <a:pt x="713970" y="214403"/>
                  <a:pt x="713818" y="214612"/>
                  <a:pt x="713713" y="214841"/>
                </a:cubicBezTo>
                <a:lnTo>
                  <a:pt x="740402" y="230405"/>
                </a:lnTo>
                <a:lnTo>
                  <a:pt x="756490" y="217746"/>
                </a:lnTo>
                <a:cubicBezTo>
                  <a:pt x="756204" y="217270"/>
                  <a:pt x="756061" y="216746"/>
                  <a:pt x="756023" y="216184"/>
                </a:cubicBezTo>
                <a:close/>
                <a:moveTo>
                  <a:pt x="2056042" y="213069"/>
                </a:moveTo>
                <a:lnTo>
                  <a:pt x="2009037" y="238511"/>
                </a:lnTo>
                <a:cubicBezTo>
                  <a:pt x="2009256" y="239073"/>
                  <a:pt x="2009351" y="239654"/>
                  <a:pt x="2009284" y="240282"/>
                </a:cubicBezTo>
                <a:lnTo>
                  <a:pt x="2068739" y="255675"/>
                </a:lnTo>
                <a:close/>
                <a:moveTo>
                  <a:pt x="1146948" y="212393"/>
                </a:moveTo>
                <a:lnTo>
                  <a:pt x="1169798" y="229757"/>
                </a:lnTo>
                <a:cubicBezTo>
                  <a:pt x="1169798" y="229509"/>
                  <a:pt x="1169760" y="229262"/>
                  <a:pt x="1169827" y="229024"/>
                </a:cubicBezTo>
                <a:cubicBezTo>
                  <a:pt x="1169903" y="228652"/>
                  <a:pt x="1170084" y="228347"/>
                  <a:pt x="1170265" y="228042"/>
                </a:cubicBezTo>
                <a:close/>
                <a:moveTo>
                  <a:pt x="1886059" y="212069"/>
                </a:moveTo>
                <a:lnTo>
                  <a:pt x="1876334" y="235605"/>
                </a:lnTo>
                <a:cubicBezTo>
                  <a:pt x="1876877" y="235863"/>
                  <a:pt x="1877353" y="236225"/>
                  <a:pt x="1877677" y="236691"/>
                </a:cubicBezTo>
                <a:lnTo>
                  <a:pt x="1879420" y="235758"/>
                </a:lnTo>
                <a:close/>
                <a:moveTo>
                  <a:pt x="1890507" y="210517"/>
                </a:moveTo>
                <a:lnTo>
                  <a:pt x="1898499" y="225490"/>
                </a:lnTo>
                <a:lnTo>
                  <a:pt x="1901366" y="223966"/>
                </a:lnTo>
                <a:close/>
                <a:moveTo>
                  <a:pt x="1889260" y="210098"/>
                </a:moveTo>
                <a:cubicBezTo>
                  <a:pt x="1888707" y="210307"/>
                  <a:pt x="1888136" y="210402"/>
                  <a:pt x="1887516" y="210307"/>
                </a:cubicBezTo>
                <a:lnTo>
                  <a:pt x="1880544" y="235148"/>
                </a:lnTo>
                <a:lnTo>
                  <a:pt x="1897718" y="225928"/>
                </a:lnTo>
                <a:close/>
                <a:moveTo>
                  <a:pt x="1885735" y="209507"/>
                </a:moveTo>
                <a:lnTo>
                  <a:pt x="1853788" y="238349"/>
                </a:lnTo>
                <a:lnTo>
                  <a:pt x="1871334" y="238320"/>
                </a:lnTo>
                <a:cubicBezTo>
                  <a:pt x="1871343" y="238196"/>
                  <a:pt x="1871315" y="238082"/>
                  <a:pt x="1871343" y="237949"/>
                </a:cubicBezTo>
                <a:cubicBezTo>
                  <a:pt x="1871781" y="236034"/>
                  <a:pt x="1873715" y="234834"/>
                  <a:pt x="1875620" y="235272"/>
                </a:cubicBezTo>
                <a:cubicBezTo>
                  <a:pt x="1875753" y="235310"/>
                  <a:pt x="1875858" y="235396"/>
                  <a:pt x="1875972" y="235434"/>
                </a:cubicBezTo>
                <a:lnTo>
                  <a:pt x="1886497" y="209983"/>
                </a:lnTo>
                <a:cubicBezTo>
                  <a:pt x="1886221" y="209840"/>
                  <a:pt x="1885954" y="209698"/>
                  <a:pt x="1885735" y="209507"/>
                </a:cubicBezTo>
                <a:close/>
                <a:moveTo>
                  <a:pt x="1136518" y="209269"/>
                </a:moveTo>
                <a:lnTo>
                  <a:pt x="1121373" y="236434"/>
                </a:lnTo>
                <a:lnTo>
                  <a:pt x="1143728" y="233415"/>
                </a:lnTo>
                <a:lnTo>
                  <a:pt x="1138290" y="209545"/>
                </a:lnTo>
                <a:cubicBezTo>
                  <a:pt x="1137890" y="209593"/>
                  <a:pt x="1137480" y="209621"/>
                  <a:pt x="1137071" y="209526"/>
                </a:cubicBezTo>
                <a:cubicBezTo>
                  <a:pt x="1136870" y="209478"/>
                  <a:pt x="1136718" y="209354"/>
                  <a:pt x="1136518" y="209269"/>
                </a:cubicBezTo>
                <a:close/>
                <a:moveTo>
                  <a:pt x="1140395" y="208497"/>
                </a:moveTo>
                <a:cubicBezTo>
                  <a:pt x="1140004" y="208888"/>
                  <a:pt x="1139537" y="209183"/>
                  <a:pt x="1139014" y="209364"/>
                </a:cubicBezTo>
                <a:lnTo>
                  <a:pt x="1144481" y="233319"/>
                </a:lnTo>
                <a:lnTo>
                  <a:pt x="1168751" y="230052"/>
                </a:lnTo>
                <a:close/>
                <a:moveTo>
                  <a:pt x="1891288" y="208097"/>
                </a:moveTo>
                <a:cubicBezTo>
                  <a:pt x="1891117" y="208554"/>
                  <a:pt x="1890850" y="208955"/>
                  <a:pt x="1890517" y="209297"/>
                </a:cubicBezTo>
                <a:lnTo>
                  <a:pt x="1902052" y="223594"/>
                </a:lnTo>
                <a:lnTo>
                  <a:pt x="1917282" y="215393"/>
                </a:lnTo>
                <a:close/>
                <a:moveTo>
                  <a:pt x="577505" y="207792"/>
                </a:moveTo>
                <a:lnTo>
                  <a:pt x="473330" y="228862"/>
                </a:lnTo>
                <a:lnTo>
                  <a:pt x="483503" y="373146"/>
                </a:lnTo>
                <a:cubicBezTo>
                  <a:pt x="483703" y="373156"/>
                  <a:pt x="483894" y="373118"/>
                  <a:pt x="484094" y="373156"/>
                </a:cubicBezTo>
                <a:cubicBezTo>
                  <a:pt x="485141" y="373394"/>
                  <a:pt x="485932" y="374080"/>
                  <a:pt x="486408" y="374956"/>
                </a:cubicBezTo>
                <a:lnTo>
                  <a:pt x="624273" y="320492"/>
                </a:lnTo>
                <a:cubicBezTo>
                  <a:pt x="624130" y="319949"/>
                  <a:pt x="624063" y="319368"/>
                  <a:pt x="624206" y="318787"/>
                </a:cubicBezTo>
                <a:cubicBezTo>
                  <a:pt x="624444" y="317739"/>
                  <a:pt x="625140" y="316949"/>
                  <a:pt x="626007" y="316473"/>
                </a:cubicBezTo>
                <a:lnTo>
                  <a:pt x="581868" y="210088"/>
                </a:lnTo>
                <a:cubicBezTo>
                  <a:pt x="581287" y="210259"/>
                  <a:pt x="580677" y="210345"/>
                  <a:pt x="580048" y="210202"/>
                </a:cubicBezTo>
                <a:cubicBezTo>
                  <a:pt x="578772" y="209907"/>
                  <a:pt x="577877" y="208945"/>
                  <a:pt x="577505" y="207792"/>
                </a:cubicBezTo>
                <a:close/>
                <a:moveTo>
                  <a:pt x="1134746" y="207716"/>
                </a:moveTo>
                <a:lnTo>
                  <a:pt x="1041201" y="247054"/>
                </a:lnTo>
                <a:cubicBezTo>
                  <a:pt x="1041230" y="247131"/>
                  <a:pt x="1041258" y="247188"/>
                  <a:pt x="1041287" y="247254"/>
                </a:cubicBezTo>
                <a:lnTo>
                  <a:pt x="1120373" y="236577"/>
                </a:lnTo>
                <a:lnTo>
                  <a:pt x="1135794" y="208945"/>
                </a:lnTo>
                <a:cubicBezTo>
                  <a:pt x="1135356" y="208621"/>
                  <a:pt x="1135013" y="208183"/>
                  <a:pt x="1134746" y="207716"/>
                </a:cubicBezTo>
                <a:close/>
                <a:moveTo>
                  <a:pt x="1140976" y="207669"/>
                </a:moveTo>
                <a:cubicBezTo>
                  <a:pt x="1140947" y="207716"/>
                  <a:pt x="1140938" y="207764"/>
                  <a:pt x="1140919" y="207811"/>
                </a:cubicBezTo>
                <a:lnTo>
                  <a:pt x="1141071" y="207926"/>
                </a:lnTo>
                <a:lnTo>
                  <a:pt x="1170475" y="227652"/>
                </a:lnTo>
                <a:cubicBezTo>
                  <a:pt x="1171294" y="226585"/>
                  <a:pt x="1172704" y="226014"/>
                  <a:pt x="1174104" y="226338"/>
                </a:cubicBezTo>
                <a:cubicBezTo>
                  <a:pt x="1175980" y="226766"/>
                  <a:pt x="1177142" y="228614"/>
                  <a:pt x="1176790" y="230481"/>
                </a:cubicBezTo>
                <a:lnTo>
                  <a:pt x="1266725" y="256436"/>
                </a:lnTo>
                <a:close/>
                <a:moveTo>
                  <a:pt x="584344" y="207345"/>
                </a:moveTo>
                <a:cubicBezTo>
                  <a:pt x="584335" y="207402"/>
                  <a:pt x="584344" y="207459"/>
                  <a:pt x="584335" y="207516"/>
                </a:cubicBezTo>
                <a:cubicBezTo>
                  <a:pt x="584097" y="208554"/>
                  <a:pt x="583401" y="209364"/>
                  <a:pt x="582525" y="209812"/>
                </a:cubicBezTo>
                <a:lnTo>
                  <a:pt x="626664" y="316206"/>
                </a:lnTo>
                <a:cubicBezTo>
                  <a:pt x="627245" y="316025"/>
                  <a:pt x="627854" y="315949"/>
                  <a:pt x="628483" y="316092"/>
                </a:cubicBezTo>
                <a:cubicBezTo>
                  <a:pt x="628874" y="316187"/>
                  <a:pt x="629216" y="316377"/>
                  <a:pt x="629540" y="316577"/>
                </a:cubicBezTo>
                <a:lnTo>
                  <a:pt x="708103" y="215851"/>
                </a:lnTo>
                <a:cubicBezTo>
                  <a:pt x="707502" y="215270"/>
                  <a:pt x="707112" y="214498"/>
                  <a:pt x="707036" y="213650"/>
                </a:cubicBezTo>
                <a:close/>
                <a:moveTo>
                  <a:pt x="848339" y="205325"/>
                </a:moveTo>
                <a:lnTo>
                  <a:pt x="774177" y="214517"/>
                </a:lnTo>
                <a:lnTo>
                  <a:pt x="775187" y="218318"/>
                </a:lnTo>
                <a:lnTo>
                  <a:pt x="841548" y="230309"/>
                </a:lnTo>
                <a:lnTo>
                  <a:pt x="869180" y="217555"/>
                </a:lnTo>
                <a:close/>
                <a:moveTo>
                  <a:pt x="470692" y="204459"/>
                </a:moveTo>
                <a:lnTo>
                  <a:pt x="448775" y="231491"/>
                </a:lnTo>
                <a:cubicBezTo>
                  <a:pt x="449156" y="231900"/>
                  <a:pt x="449442" y="232348"/>
                  <a:pt x="449623" y="232881"/>
                </a:cubicBezTo>
                <a:lnTo>
                  <a:pt x="472378" y="228281"/>
                </a:lnTo>
                <a:close/>
                <a:moveTo>
                  <a:pt x="2019114" y="202144"/>
                </a:moveTo>
                <a:lnTo>
                  <a:pt x="2006179" y="236348"/>
                </a:lnTo>
                <a:cubicBezTo>
                  <a:pt x="2006322" y="236367"/>
                  <a:pt x="2006446" y="236339"/>
                  <a:pt x="2006579" y="236367"/>
                </a:cubicBezTo>
                <a:cubicBezTo>
                  <a:pt x="2006627" y="236387"/>
                  <a:pt x="2006655" y="236406"/>
                  <a:pt x="2006693" y="236415"/>
                </a:cubicBezTo>
                <a:close/>
                <a:moveTo>
                  <a:pt x="381357" y="201639"/>
                </a:moveTo>
                <a:lnTo>
                  <a:pt x="322445" y="333132"/>
                </a:lnTo>
                <a:cubicBezTo>
                  <a:pt x="322664" y="333265"/>
                  <a:pt x="322845" y="333437"/>
                  <a:pt x="323035" y="333618"/>
                </a:cubicBezTo>
                <a:lnTo>
                  <a:pt x="443250" y="235853"/>
                </a:lnTo>
                <a:cubicBezTo>
                  <a:pt x="442755" y="235072"/>
                  <a:pt x="442565" y="234110"/>
                  <a:pt x="442784" y="233148"/>
                </a:cubicBezTo>
                <a:cubicBezTo>
                  <a:pt x="442822" y="232996"/>
                  <a:pt x="442917" y="232891"/>
                  <a:pt x="442965" y="232748"/>
                </a:cubicBezTo>
                <a:close/>
                <a:moveTo>
                  <a:pt x="915357" y="200039"/>
                </a:moveTo>
                <a:lnTo>
                  <a:pt x="907051" y="238701"/>
                </a:lnTo>
                <a:lnTo>
                  <a:pt x="912442" y="241863"/>
                </a:lnTo>
                <a:cubicBezTo>
                  <a:pt x="913071" y="241063"/>
                  <a:pt x="914014" y="240596"/>
                  <a:pt x="915043" y="240539"/>
                </a:cubicBezTo>
                <a:lnTo>
                  <a:pt x="915376" y="200049"/>
                </a:lnTo>
                <a:cubicBezTo>
                  <a:pt x="915367" y="200049"/>
                  <a:pt x="915367" y="200049"/>
                  <a:pt x="915357" y="200039"/>
                </a:cubicBezTo>
                <a:close/>
                <a:moveTo>
                  <a:pt x="916557" y="199953"/>
                </a:moveTo>
                <a:cubicBezTo>
                  <a:pt x="916319" y="200020"/>
                  <a:pt x="916081" y="200058"/>
                  <a:pt x="915833" y="200058"/>
                </a:cubicBezTo>
                <a:lnTo>
                  <a:pt x="915500" y="240558"/>
                </a:lnTo>
                <a:cubicBezTo>
                  <a:pt x="915690" y="240568"/>
                  <a:pt x="915862" y="240530"/>
                  <a:pt x="916052" y="240568"/>
                </a:cubicBezTo>
                <a:cubicBezTo>
                  <a:pt x="917624" y="240930"/>
                  <a:pt x="918643" y="242282"/>
                  <a:pt x="918757" y="243816"/>
                </a:cubicBezTo>
                <a:lnTo>
                  <a:pt x="935255" y="244359"/>
                </a:lnTo>
                <a:close/>
                <a:moveTo>
                  <a:pt x="912576" y="198382"/>
                </a:moveTo>
                <a:lnTo>
                  <a:pt x="871028" y="217565"/>
                </a:lnTo>
                <a:lnTo>
                  <a:pt x="906203" y="238206"/>
                </a:lnTo>
                <a:lnTo>
                  <a:pt x="914443" y="199858"/>
                </a:lnTo>
                <a:cubicBezTo>
                  <a:pt x="913652" y="199572"/>
                  <a:pt x="912985" y="199067"/>
                  <a:pt x="912576" y="198382"/>
                </a:cubicBezTo>
                <a:close/>
                <a:moveTo>
                  <a:pt x="918700" y="198248"/>
                </a:moveTo>
                <a:cubicBezTo>
                  <a:pt x="918395" y="198820"/>
                  <a:pt x="917976" y="199296"/>
                  <a:pt x="917433" y="199620"/>
                </a:cubicBezTo>
                <a:lnTo>
                  <a:pt x="936283" y="244397"/>
                </a:lnTo>
                <a:lnTo>
                  <a:pt x="1034362" y="247635"/>
                </a:lnTo>
                <a:cubicBezTo>
                  <a:pt x="1034391" y="247531"/>
                  <a:pt x="1034353" y="247416"/>
                  <a:pt x="1034372" y="247302"/>
                </a:cubicBezTo>
                <a:cubicBezTo>
                  <a:pt x="1034391" y="247226"/>
                  <a:pt x="1034448" y="247159"/>
                  <a:pt x="1034467" y="247083"/>
                </a:cubicBezTo>
                <a:close/>
                <a:moveTo>
                  <a:pt x="912204" y="197401"/>
                </a:moveTo>
                <a:lnTo>
                  <a:pt x="849844" y="205135"/>
                </a:lnTo>
                <a:lnTo>
                  <a:pt x="870209" y="217079"/>
                </a:lnTo>
                <a:lnTo>
                  <a:pt x="912299" y="197648"/>
                </a:lnTo>
                <a:cubicBezTo>
                  <a:pt x="912271" y="197572"/>
                  <a:pt x="912214" y="197486"/>
                  <a:pt x="912204" y="197401"/>
                </a:cubicBezTo>
                <a:close/>
                <a:moveTo>
                  <a:pt x="468758" y="195981"/>
                </a:moveTo>
                <a:lnTo>
                  <a:pt x="448556" y="230471"/>
                </a:lnTo>
                <a:lnTo>
                  <a:pt x="470597" y="203278"/>
                </a:lnTo>
                <a:lnTo>
                  <a:pt x="470111" y="196343"/>
                </a:lnTo>
                <a:cubicBezTo>
                  <a:pt x="469911" y="196334"/>
                  <a:pt x="469730" y="196372"/>
                  <a:pt x="469530" y="196334"/>
                </a:cubicBezTo>
                <a:cubicBezTo>
                  <a:pt x="469244" y="196258"/>
                  <a:pt x="469006" y="196096"/>
                  <a:pt x="468758" y="195981"/>
                </a:cubicBezTo>
                <a:close/>
                <a:moveTo>
                  <a:pt x="478950" y="194267"/>
                </a:moveTo>
                <a:lnTo>
                  <a:pt x="471549" y="203392"/>
                </a:lnTo>
                <a:lnTo>
                  <a:pt x="473292" y="228081"/>
                </a:lnTo>
                <a:lnTo>
                  <a:pt x="577353" y="207021"/>
                </a:lnTo>
                <a:cubicBezTo>
                  <a:pt x="577343" y="206887"/>
                  <a:pt x="577362" y="206745"/>
                  <a:pt x="577362" y="206602"/>
                </a:cubicBezTo>
                <a:close/>
                <a:moveTo>
                  <a:pt x="171112" y="194153"/>
                </a:moveTo>
                <a:lnTo>
                  <a:pt x="68413" y="301290"/>
                </a:lnTo>
                <a:cubicBezTo>
                  <a:pt x="68708" y="301652"/>
                  <a:pt x="68927" y="302061"/>
                  <a:pt x="69061" y="302509"/>
                </a:cubicBezTo>
                <a:lnTo>
                  <a:pt x="187190" y="280201"/>
                </a:lnTo>
                <a:cubicBezTo>
                  <a:pt x="187161" y="279839"/>
                  <a:pt x="187133" y="279478"/>
                  <a:pt x="187218" y="279097"/>
                </a:cubicBezTo>
                <a:cubicBezTo>
                  <a:pt x="187523" y="277782"/>
                  <a:pt x="188533" y="276877"/>
                  <a:pt x="189733" y="276515"/>
                </a:cubicBezTo>
                <a:lnTo>
                  <a:pt x="173645" y="194829"/>
                </a:lnTo>
                <a:cubicBezTo>
                  <a:pt x="173255" y="194876"/>
                  <a:pt x="172855" y="194896"/>
                  <a:pt x="172455" y="194800"/>
                </a:cubicBezTo>
                <a:cubicBezTo>
                  <a:pt x="171950" y="194676"/>
                  <a:pt x="171502" y="194448"/>
                  <a:pt x="171112" y="194153"/>
                </a:cubicBezTo>
                <a:close/>
                <a:moveTo>
                  <a:pt x="473816" y="193629"/>
                </a:moveTo>
                <a:cubicBezTo>
                  <a:pt x="473816" y="193629"/>
                  <a:pt x="473816" y="193638"/>
                  <a:pt x="473816" y="193648"/>
                </a:cubicBezTo>
                <a:cubicBezTo>
                  <a:pt x="473483" y="195057"/>
                  <a:pt x="472378" y="196058"/>
                  <a:pt x="471044" y="196334"/>
                </a:cubicBezTo>
                <a:lnTo>
                  <a:pt x="471454" y="202230"/>
                </a:lnTo>
                <a:lnTo>
                  <a:pt x="478007" y="194153"/>
                </a:lnTo>
                <a:close/>
                <a:moveTo>
                  <a:pt x="725667" y="193543"/>
                </a:moveTo>
                <a:lnTo>
                  <a:pt x="712865" y="210688"/>
                </a:lnTo>
                <a:cubicBezTo>
                  <a:pt x="713570" y="211298"/>
                  <a:pt x="713989" y="212155"/>
                  <a:pt x="714056" y="213098"/>
                </a:cubicBezTo>
                <a:lnTo>
                  <a:pt x="756042" y="215260"/>
                </a:lnTo>
                <a:cubicBezTo>
                  <a:pt x="756042" y="215203"/>
                  <a:pt x="756032" y="215146"/>
                  <a:pt x="756042" y="215088"/>
                </a:cubicBezTo>
                <a:cubicBezTo>
                  <a:pt x="756109" y="214793"/>
                  <a:pt x="756270" y="214555"/>
                  <a:pt x="756404" y="214298"/>
                </a:cubicBezTo>
                <a:close/>
                <a:moveTo>
                  <a:pt x="169892" y="192305"/>
                </a:moveTo>
                <a:lnTo>
                  <a:pt x="7034" y="219051"/>
                </a:lnTo>
                <a:cubicBezTo>
                  <a:pt x="7043" y="219356"/>
                  <a:pt x="7082" y="219670"/>
                  <a:pt x="7015" y="219975"/>
                </a:cubicBezTo>
                <a:cubicBezTo>
                  <a:pt x="6834" y="220727"/>
                  <a:pt x="6396" y="221318"/>
                  <a:pt x="5862" y="221794"/>
                </a:cubicBezTo>
                <a:lnTo>
                  <a:pt x="63851" y="300461"/>
                </a:lnTo>
                <a:cubicBezTo>
                  <a:pt x="64613" y="300004"/>
                  <a:pt x="65556" y="299813"/>
                  <a:pt x="66498" y="300033"/>
                </a:cubicBezTo>
                <a:cubicBezTo>
                  <a:pt x="67013" y="300147"/>
                  <a:pt x="67441" y="300375"/>
                  <a:pt x="67842" y="300671"/>
                </a:cubicBezTo>
                <a:lnTo>
                  <a:pt x="170550" y="193533"/>
                </a:lnTo>
                <a:cubicBezTo>
                  <a:pt x="170245" y="193162"/>
                  <a:pt x="170035" y="192762"/>
                  <a:pt x="169892" y="192305"/>
                </a:cubicBezTo>
                <a:close/>
                <a:moveTo>
                  <a:pt x="482893" y="188123"/>
                </a:moveTo>
                <a:lnTo>
                  <a:pt x="473730" y="191924"/>
                </a:lnTo>
                <a:cubicBezTo>
                  <a:pt x="473826" y="192257"/>
                  <a:pt x="473845" y="192590"/>
                  <a:pt x="473835" y="192952"/>
                </a:cubicBezTo>
                <a:lnTo>
                  <a:pt x="478502" y="193533"/>
                </a:lnTo>
                <a:close/>
                <a:moveTo>
                  <a:pt x="2134319" y="186095"/>
                </a:moveTo>
                <a:lnTo>
                  <a:pt x="2223520" y="233129"/>
                </a:lnTo>
                <a:lnTo>
                  <a:pt x="2226778" y="229186"/>
                </a:lnTo>
                <a:close/>
                <a:moveTo>
                  <a:pt x="2120536" y="181742"/>
                </a:moveTo>
                <a:cubicBezTo>
                  <a:pt x="2119850" y="182046"/>
                  <a:pt x="2119079" y="182208"/>
                  <a:pt x="2118298" y="182027"/>
                </a:cubicBezTo>
                <a:cubicBezTo>
                  <a:pt x="2118250" y="182008"/>
                  <a:pt x="2118241" y="181989"/>
                  <a:pt x="2118212" y="181989"/>
                </a:cubicBezTo>
                <a:lnTo>
                  <a:pt x="2089494" y="261047"/>
                </a:lnTo>
                <a:lnTo>
                  <a:pt x="2142844" y="274858"/>
                </a:lnTo>
                <a:lnTo>
                  <a:pt x="2171143" y="268867"/>
                </a:lnTo>
                <a:close/>
                <a:moveTo>
                  <a:pt x="2122032" y="180570"/>
                </a:moveTo>
                <a:cubicBezTo>
                  <a:pt x="2121784" y="180894"/>
                  <a:pt x="2121489" y="181170"/>
                  <a:pt x="2121165" y="181408"/>
                </a:cubicBezTo>
                <a:lnTo>
                  <a:pt x="2171876" y="268714"/>
                </a:lnTo>
                <a:lnTo>
                  <a:pt x="2198879" y="262990"/>
                </a:lnTo>
                <a:lnTo>
                  <a:pt x="2222997" y="233796"/>
                </a:lnTo>
                <a:close/>
                <a:moveTo>
                  <a:pt x="2116155" y="180541"/>
                </a:moveTo>
                <a:lnTo>
                  <a:pt x="2056728" y="212698"/>
                </a:lnTo>
                <a:lnTo>
                  <a:pt x="2069606" y="255913"/>
                </a:lnTo>
                <a:lnTo>
                  <a:pt x="2088818" y="260875"/>
                </a:lnTo>
                <a:lnTo>
                  <a:pt x="2117564" y="181694"/>
                </a:lnTo>
                <a:cubicBezTo>
                  <a:pt x="2117002" y="181418"/>
                  <a:pt x="2116507" y="181046"/>
                  <a:pt x="2116155" y="180541"/>
                </a:cubicBezTo>
                <a:close/>
                <a:moveTo>
                  <a:pt x="2274012" y="178141"/>
                </a:moveTo>
                <a:lnTo>
                  <a:pt x="2258973" y="243254"/>
                </a:lnTo>
                <a:lnTo>
                  <a:pt x="2260973" y="244187"/>
                </a:lnTo>
                <a:cubicBezTo>
                  <a:pt x="2261658" y="243083"/>
                  <a:pt x="2262906" y="242463"/>
                  <a:pt x="2264230" y="242559"/>
                </a:cubicBezTo>
                <a:close/>
                <a:moveTo>
                  <a:pt x="394959" y="177741"/>
                </a:moveTo>
                <a:cubicBezTo>
                  <a:pt x="394149" y="178360"/>
                  <a:pt x="393092" y="178674"/>
                  <a:pt x="392006" y="178427"/>
                </a:cubicBezTo>
                <a:cubicBezTo>
                  <a:pt x="391939" y="178408"/>
                  <a:pt x="391873" y="178351"/>
                  <a:pt x="391796" y="178332"/>
                </a:cubicBezTo>
                <a:lnTo>
                  <a:pt x="381690" y="200858"/>
                </a:lnTo>
                <a:lnTo>
                  <a:pt x="443298" y="231976"/>
                </a:lnTo>
                <a:cubicBezTo>
                  <a:pt x="443412" y="231805"/>
                  <a:pt x="443555" y="231681"/>
                  <a:pt x="443698" y="231538"/>
                </a:cubicBezTo>
                <a:close/>
                <a:moveTo>
                  <a:pt x="675641" y="177312"/>
                </a:moveTo>
                <a:lnTo>
                  <a:pt x="584363" y="206087"/>
                </a:lnTo>
                <a:cubicBezTo>
                  <a:pt x="584392" y="206202"/>
                  <a:pt x="584363" y="206326"/>
                  <a:pt x="584363" y="206440"/>
                </a:cubicBezTo>
                <a:lnTo>
                  <a:pt x="707055" y="212745"/>
                </a:lnTo>
                <a:cubicBezTo>
                  <a:pt x="707074" y="212679"/>
                  <a:pt x="707045" y="212603"/>
                  <a:pt x="707055" y="212536"/>
                </a:cubicBezTo>
                <a:cubicBezTo>
                  <a:pt x="707188" y="211955"/>
                  <a:pt x="707493" y="211459"/>
                  <a:pt x="707864" y="211040"/>
                </a:cubicBezTo>
                <a:close/>
                <a:moveTo>
                  <a:pt x="396178" y="176007"/>
                </a:moveTo>
                <a:cubicBezTo>
                  <a:pt x="396016" y="176531"/>
                  <a:pt x="395740" y="176969"/>
                  <a:pt x="395387" y="177350"/>
                </a:cubicBezTo>
                <a:lnTo>
                  <a:pt x="444117" y="231148"/>
                </a:lnTo>
                <a:cubicBezTo>
                  <a:pt x="444927" y="230519"/>
                  <a:pt x="445984" y="230205"/>
                  <a:pt x="447070" y="230452"/>
                </a:cubicBezTo>
                <a:cubicBezTo>
                  <a:pt x="447346" y="230519"/>
                  <a:pt x="447584" y="230681"/>
                  <a:pt x="447841" y="230805"/>
                </a:cubicBezTo>
                <a:lnTo>
                  <a:pt x="468349" y="195781"/>
                </a:lnTo>
                <a:cubicBezTo>
                  <a:pt x="467911" y="195496"/>
                  <a:pt x="467539" y="195115"/>
                  <a:pt x="467272" y="194667"/>
                </a:cubicBezTo>
                <a:cubicBezTo>
                  <a:pt x="467187" y="194543"/>
                  <a:pt x="467063" y="194457"/>
                  <a:pt x="466977" y="194324"/>
                </a:cubicBezTo>
                <a:cubicBezTo>
                  <a:pt x="466158" y="194981"/>
                  <a:pt x="465091" y="195296"/>
                  <a:pt x="463996" y="195048"/>
                </a:cubicBezTo>
                <a:cubicBezTo>
                  <a:pt x="462167" y="194629"/>
                  <a:pt x="461043" y="192867"/>
                  <a:pt x="461310" y="191047"/>
                </a:cubicBezTo>
                <a:close/>
                <a:moveTo>
                  <a:pt x="2273479" y="173874"/>
                </a:moveTo>
                <a:lnTo>
                  <a:pt x="2228093" y="228871"/>
                </a:lnTo>
                <a:lnTo>
                  <a:pt x="2258458" y="243016"/>
                </a:lnTo>
                <a:lnTo>
                  <a:pt x="2274336" y="174265"/>
                </a:lnTo>
                <a:cubicBezTo>
                  <a:pt x="2274032" y="174160"/>
                  <a:pt x="2273727" y="174026"/>
                  <a:pt x="2273479" y="173874"/>
                </a:cubicBezTo>
                <a:close/>
                <a:moveTo>
                  <a:pt x="2277927" y="173341"/>
                </a:moveTo>
                <a:cubicBezTo>
                  <a:pt x="2277213" y="174064"/>
                  <a:pt x="2276222" y="174474"/>
                  <a:pt x="2275146" y="174388"/>
                </a:cubicBezTo>
                <a:lnTo>
                  <a:pt x="2264783" y="242568"/>
                </a:lnTo>
                <a:cubicBezTo>
                  <a:pt x="2266316" y="242930"/>
                  <a:pt x="2267335" y="244207"/>
                  <a:pt x="2267497" y="245692"/>
                </a:cubicBezTo>
                <a:lnTo>
                  <a:pt x="2365605" y="244730"/>
                </a:lnTo>
                <a:cubicBezTo>
                  <a:pt x="2365614" y="244559"/>
                  <a:pt x="2365576" y="244407"/>
                  <a:pt x="2365614" y="244226"/>
                </a:cubicBezTo>
                <a:cubicBezTo>
                  <a:pt x="2365710" y="243807"/>
                  <a:pt x="2365900" y="243454"/>
                  <a:pt x="2366119" y="243121"/>
                </a:cubicBezTo>
                <a:close/>
                <a:moveTo>
                  <a:pt x="693367" y="171712"/>
                </a:moveTo>
                <a:lnTo>
                  <a:pt x="676384" y="177074"/>
                </a:lnTo>
                <a:lnTo>
                  <a:pt x="708379" y="210564"/>
                </a:lnTo>
                <a:cubicBezTo>
                  <a:pt x="709198" y="209926"/>
                  <a:pt x="710265" y="209602"/>
                  <a:pt x="711351" y="209850"/>
                </a:cubicBezTo>
                <a:cubicBezTo>
                  <a:pt x="711760" y="209945"/>
                  <a:pt x="712103" y="210136"/>
                  <a:pt x="712436" y="210345"/>
                </a:cubicBezTo>
                <a:lnTo>
                  <a:pt x="725219" y="193229"/>
                </a:lnTo>
                <a:close/>
                <a:moveTo>
                  <a:pt x="2271879" y="171474"/>
                </a:moveTo>
                <a:lnTo>
                  <a:pt x="2122594" y="178779"/>
                </a:lnTo>
                <a:cubicBezTo>
                  <a:pt x="2122575" y="178970"/>
                  <a:pt x="2122613" y="179151"/>
                  <a:pt x="2122565" y="179341"/>
                </a:cubicBezTo>
                <a:cubicBezTo>
                  <a:pt x="2122546" y="179446"/>
                  <a:pt x="2122470" y="179532"/>
                  <a:pt x="2122432" y="179627"/>
                </a:cubicBezTo>
                <a:lnTo>
                  <a:pt x="2227330" y="228509"/>
                </a:lnTo>
                <a:lnTo>
                  <a:pt x="2272879" y="173331"/>
                </a:lnTo>
                <a:cubicBezTo>
                  <a:pt x="2272374" y="172817"/>
                  <a:pt x="2272012" y="172198"/>
                  <a:pt x="2271879" y="171474"/>
                </a:cubicBezTo>
                <a:close/>
                <a:moveTo>
                  <a:pt x="2554933" y="165863"/>
                </a:moveTo>
                <a:lnTo>
                  <a:pt x="2464436" y="258351"/>
                </a:lnTo>
                <a:cubicBezTo>
                  <a:pt x="2465046" y="259113"/>
                  <a:pt x="2465351" y="260066"/>
                  <a:pt x="2465208" y="261085"/>
                </a:cubicBezTo>
                <a:lnTo>
                  <a:pt x="2614988" y="301252"/>
                </a:lnTo>
                <a:cubicBezTo>
                  <a:pt x="2615284" y="300509"/>
                  <a:pt x="2615779" y="299890"/>
                  <a:pt x="2616446" y="299499"/>
                </a:cubicBezTo>
                <a:lnTo>
                  <a:pt x="2558172" y="166425"/>
                </a:lnTo>
                <a:cubicBezTo>
                  <a:pt x="2557591" y="166616"/>
                  <a:pt x="2556972" y="166702"/>
                  <a:pt x="2556334" y="166549"/>
                </a:cubicBezTo>
                <a:cubicBezTo>
                  <a:pt x="2555819" y="166425"/>
                  <a:pt x="2555352" y="166178"/>
                  <a:pt x="2554933" y="165863"/>
                </a:cubicBezTo>
                <a:close/>
                <a:moveTo>
                  <a:pt x="298680" y="163349"/>
                </a:moveTo>
                <a:lnTo>
                  <a:pt x="193381" y="277620"/>
                </a:lnTo>
                <a:cubicBezTo>
                  <a:pt x="194086" y="278458"/>
                  <a:pt x="194448" y="279554"/>
                  <a:pt x="194200" y="280687"/>
                </a:cubicBezTo>
                <a:cubicBezTo>
                  <a:pt x="194181" y="280773"/>
                  <a:pt x="194124" y="280840"/>
                  <a:pt x="194095" y="280925"/>
                </a:cubicBezTo>
                <a:lnTo>
                  <a:pt x="317558" y="334380"/>
                </a:lnTo>
                <a:cubicBezTo>
                  <a:pt x="318035" y="333532"/>
                  <a:pt x="318825" y="332932"/>
                  <a:pt x="319768" y="332694"/>
                </a:cubicBezTo>
                <a:lnTo>
                  <a:pt x="300718" y="163949"/>
                </a:lnTo>
                <a:cubicBezTo>
                  <a:pt x="300461" y="163949"/>
                  <a:pt x="300223" y="163996"/>
                  <a:pt x="299966" y="163930"/>
                </a:cubicBezTo>
                <a:cubicBezTo>
                  <a:pt x="299480" y="163815"/>
                  <a:pt x="299061" y="163615"/>
                  <a:pt x="298680" y="163349"/>
                </a:cubicBezTo>
                <a:close/>
                <a:moveTo>
                  <a:pt x="303728" y="162434"/>
                </a:moveTo>
                <a:cubicBezTo>
                  <a:pt x="303233" y="163177"/>
                  <a:pt x="302480" y="163682"/>
                  <a:pt x="301623" y="163892"/>
                </a:cubicBezTo>
                <a:lnTo>
                  <a:pt x="320664" y="332646"/>
                </a:lnTo>
                <a:cubicBezTo>
                  <a:pt x="320911" y="332646"/>
                  <a:pt x="321149" y="332608"/>
                  <a:pt x="321407" y="332665"/>
                </a:cubicBezTo>
                <a:cubicBezTo>
                  <a:pt x="321483" y="332684"/>
                  <a:pt x="321540" y="332741"/>
                  <a:pt x="321616" y="332770"/>
                </a:cubicBezTo>
                <a:lnTo>
                  <a:pt x="380547" y="201239"/>
                </a:lnTo>
                <a:close/>
                <a:moveTo>
                  <a:pt x="297470" y="161644"/>
                </a:moveTo>
                <a:lnTo>
                  <a:pt x="176779" y="190847"/>
                </a:lnTo>
                <a:cubicBezTo>
                  <a:pt x="176836" y="191257"/>
                  <a:pt x="176846" y="191686"/>
                  <a:pt x="176750" y="192114"/>
                </a:cubicBezTo>
                <a:cubicBezTo>
                  <a:pt x="176436" y="193429"/>
                  <a:pt x="175436" y="194343"/>
                  <a:pt x="174236" y="194695"/>
                </a:cubicBezTo>
                <a:lnTo>
                  <a:pt x="190323" y="276382"/>
                </a:lnTo>
                <a:cubicBezTo>
                  <a:pt x="190714" y="276353"/>
                  <a:pt x="191105" y="276334"/>
                  <a:pt x="191514" y="276420"/>
                </a:cubicBezTo>
                <a:cubicBezTo>
                  <a:pt x="191990" y="276525"/>
                  <a:pt x="192419" y="276734"/>
                  <a:pt x="192800" y="277011"/>
                </a:cubicBezTo>
                <a:lnTo>
                  <a:pt x="298099" y="162730"/>
                </a:lnTo>
                <a:cubicBezTo>
                  <a:pt x="297823" y="162406"/>
                  <a:pt x="297613" y="162044"/>
                  <a:pt x="297470" y="161644"/>
                </a:cubicBezTo>
                <a:close/>
                <a:moveTo>
                  <a:pt x="304233" y="161310"/>
                </a:moveTo>
                <a:cubicBezTo>
                  <a:pt x="304204" y="161444"/>
                  <a:pt x="304128" y="161539"/>
                  <a:pt x="304081" y="161653"/>
                </a:cubicBezTo>
                <a:lnTo>
                  <a:pt x="380900" y="200449"/>
                </a:lnTo>
                <a:lnTo>
                  <a:pt x="390987" y="177951"/>
                </a:lnTo>
                <a:cubicBezTo>
                  <a:pt x="389863" y="177274"/>
                  <a:pt x="389234" y="176046"/>
                  <a:pt x="389329" y="174703"/>
                </a:cubicBezTo>
                <a:close/>
                <a:moveTo>
                  <a:pt x="557493" y="157158"/>
                </a:moveTo>
                <a:lnTo>
                  <a:pt x="484465" y="187466"/>
                </a:lnTo>
                <a:lnTo>
                  <a:pt x="479445" y="193648"/>
                </a:lnTo>
                <a:lnTo>
                  <a:pt x="577372" y="205925"/>
                </a:lnTo>
                <a:cubicBezTo>
                  <a:pt x="577372" y="205916"/>
                  <a:pt x="577372" y="205906"/>
                  <a:pt x="577372" y="205897"/>
                </a:cubicBezTo>
                <a:cubicBezTo>
                  <a:pt x="577601" y="204887"/>
                  <a:pt x="578248" y="204106"/>
                  <a:pt x="579077" y="203620"/>
                </a:cubicBezTo>
                <a:close/>
                <a:moveTo>
                  <a:pt x="757375" y="154671"/>
                </a:moveTo>
                <a:lnTo>
                  <a:pt x="759642" y="212402"/>
                </a:lnTo>
                <a:cubicBezTo>
                  <a:pt x="759871" y="212412"/>
                  <a:pt x="760100" y="212374"/>
                  <a:pt x="760328" y="212431"/>
                </a:cubicBezTo>
                <a:cubicBezTo>
                  <a:pt x="761681" y="212736"/>
                  <a:pt x="762643" y="213803"/>
                  <a:pt x="762957" y="215060"/>
                </a:cubicBezTo>
                <a:lnTo>
                  <a:pt x="773292" y="213774"/>
                </a:lnTo>
                <a:lnTo>
                  <a:pt x="757575" y="154681"/>
                </a:lnTo>
                <a:cubicBezTo>
                  <a:pt x="757509" y="154691"/>
                  <a:pt x="757442" y="154671"/>
                  <a:pt x="757375" y="154671"/>
                </a:cubicBezTo>
                <a:close/>
                <a:moveTo>
                  <a:pt x="2037135" y="154519"/>
                </a:moveTo>
                <a:lnTo>
                  <a:pt x="2034773" y="160768"/>
                </a:lnTo>
                <a:lnTo>
                  <a:pt x="2007265" y="236682"/>
                </a:lnTo>
                <a:cubicBezTo>
                  <a:pt x="2007846" y="236958"/>
                  <a:pt x="2008351" y="237330"/>
                  <a:pt x="2008713" y="237853"/>
                </a:cubicBezTo>
                <a:lnTo>
                  <a:pt x="2055833" y="212355"/>
                </a:lnTo>
                <a:lnTo>
                  <a:pt x="2038593" y="154567"/>
                </a:lnTo>
                <a:cubicBezTo>
                  <a:pt x="2038135" y="154653"/>
                  <a:pt x="2037659" y="154653"/>
                  <a:pt x="2037154" y="154538"/>
                </a:cubicBezTo>
                <a:cubicBezTo>
                  <a:pt x="2037145" y="154538"/>
                  <a:pt x="2037135" y="154529"/>
                  <a:pt x="2037135" y="154519"/>
                </a:cubicBezTo>
                <a:close/>
                <a:moveTo>
                  <a:pt x="755089" y="154157"/>
                </a:moveTo>
                <a:lnTo>
                  <a:pt x="726171" y="192876"/>
                </a:lnTo>
                <a:lnTo>
                  <a:pt x="756851" y="213593"/>
                </a:lnTo>
                <a:cubicBezTo>
                  <a:pt x="757442" y="212936"/>
                  <a:pt x="758233" y="212488"/>
                  <a:pt x="759128" y="212393"/>
                </a:cubicBezTo>
                <a:lnTo>
                  <a:pt x="756861" y="154662"/>
                </a:lnTo>
                <a:cubicBezTo>
                  <a:pt x="756632" y="154643"/>
                  <a:pt x="756404" y="154691"/>
                  <a:pt x="756175" y="154643"/>
                </a:cubicBezTo>
                <a:cubicBezTo>
                  <a:pt x="755775" y="154548"/>
                  <a:pt x="755423" y="154357"/>
                  <a:pt x="755089" y="154157"/>
                </a:cubicBezTo>
                <a:close/>
                <a:moveTo>
                  <a:pt x="2032049" y="153690"/>
                </a:moveTo>
                <a:lnTo>
                  <a:pt x="1891460" y="205983"/>
                </a:lnTo>
                <a:cubicBezTo>
                  <a:pt x="1891574" y="206449"/>
                  <a:pt x="1891593" y="206935"/>
                  <a:pt x="1891508" y="207421"/>
                </a:cubicBezTo>
                <a:lnTo>
                  <a:pt x="1918197" y="214908"/>
                </a:lnTo>
                <a:close/>
                <a:moveTo>
                  <a:pt x="759785" y="153347"/>
                </a:moveTo>
                <a:cubicBezTo>
                  <a:pt x="759376" y="153862"/>
                  <a:pt x="758823" y="154214"/>
                  <a:pt x="758204" y="154452"/>
                </a:cubicBezTo>
                <a:lnTo>
                  <a:pt x="773958" y="213688"/>
                </a:lnTo>
                <a:lnTo>
                  <a:pt x="847149" y="204621"/>
                </a:lnTo>
                <a:close/>
                <a:moveTo>
                  <a:pt x="2035097" y="153119"/>
                </a:moveTo>
                <a:lnTo>
                  <a:pt x="1919501" y="215260"/>
                </a:lnTo>
                <a:lnTo>
                  <a:pt x="2002512" y="238549"/>
                </a:lnTo>
                <a:cubicBezTo>
                  <a:pt x="2002998" y="237368"/>
                  <a:pt x="2004007" y="236520"/>
                  <a:pt x="2005226" y="236320"/>
                </a:cubicBezTo>
                <a:lnTo>
                  <a:pt x="2036307" y="154138"/>
                </a:lnTo>
                <a:cubicBezTo>
                  <a:pt x="2035830" y="153881"/>
                  <a:pt x="2035411" y="153548"/>
                  <a:pt x="2035097" y="153119"/>
                </a:cubicBezTo>
                <a:close/>
                <a:moveTo>
                  <a:pt x="753794" y="152652"/>
                </a:moveTo>
                <a:lnTo>
                  <a:pt x="694387" y="171388"/>
                </a:lnTo>
                <a:lnTo>
                  <a:pt x="725724" y="192562"/>
                </a:lnTo>
                <a:lnTo>
                  <a:pt x="754661" y="153814"/>
                </a:lnTo>
                <a:cubicBezTo>
                  <a:pt x="754289" y="153490"/>
                  <a:pt x="754004" y="153100"/>
                  <a:pt x="753794" y="152652"/>
                </a:cubicBezTo>
                <a:close/>
                <a:moveTo>
                  <a:pt x="760252" y="152547"/>
                </a:moveTo>
                <a:lnTo>
                  <a:pt x="848653" y="204440"/>
                </a:lnTo>
                <a:lnTo>
                  <a:pt x="912128" y="196562"/>
                </a:lnTo>
                <a:cubicBezTo>
                  <a:pt x="912128" y="196372"/>
                  <a:pt x="912109" y="196191"/>
                  <a:pt x="912138" y="196010"/>
                </a:cubicBezTo>
                <a:close/>
                <a:moveTo>
                  <a:pt x="2041155" y="152452"/>
                </a:moveTo>
                <a:cubicBezTo>
                  <a:pt x="2040783" y="153300"/>
                  <a:pt x="2040145" y="153938"/>
                  <a:pt x="2039326" y="154281"/>
                </a:cubicBezTo>
                <a:lnTo>
                  <a:pt x="2056528" y="211984"/>
                </a:lnTo>
                <a:lnTo>
                  <a:pt x="2115840" y="179875"/>
                </a:lnTo>
                <a:cubicBezTo>
                  <a:pt x="2115574" y="179217"/>
                  <a:pt x="2115431" y="178484"/>
                  <a:pt x="2115593" y="177732"/>
                </a:cubicBezTo>
                <a:cubicBezTo>
                  <a:pt x="2115602" y="177713"/>
                  <a:pt x="2115621" y="177694"/>
                  <a:pt x="2115621" y="177674"/>
                </a:cubicBezTo>
                <a:close/>
                <a:moveTo>
                  <a:pt x="467406" y="146737"/>
                </a:moveTo>
                <a:lnTo>
                  <a:pt x="396235" y="174074"/>
                </a:lnTo>
                <a:cubicBezTo>
                  <a:pt x="396349" y="174522"/>
                  <a:pt x="396368" y="174988"/>
                  <a:pt x="396302" y="175465"/>
                </a:cubicBezTo>
                <a:lnTo>
                  <a:pt x="461424" y="190514"/>
                </a:lnTo>
                <a:cubicBezTo>
                  <a:pt x="461996" y="188752"/>
                  <a:pt x="463777" y="187666"/>
                  <a:pt x="465596" y="188095"/>
                </a:cubicBezTo>
                <a:cubicBezTo>
                  <a:pt x="466568" y="188323"/>
                  <a:pt x="467349" y="188923"/>
                  <a:pt x="467834" y="189714"/>
                </a:cubicBezTo>
                <a:cubicBezTo>
                  <a:pt x="468301" y="189342"/>
                  <a:pt x="468815" y="189057"/>
                  <a:pt x="469406" y="188952"/>
                </a:cubicBezTo>
                <a:close/>
                <a:moveTo>
                  <a:pt x="2631609" y="144270"/>
                </a:moveTo>
                <a:cubicBezTo>
                  <a:pt x="2630990" y="144880"/>
                  <a:pt x="2630209" y="145242"/>
                  <a:pt x="2629314" y="145289"/>
                </a:cubicBezTo>
                <a:lnTo>
                  <a:pt x="2618903" y="299080"/>
                </a:lnTo>
                <a:cubicBezTo>
                  <a:pt x="2618951" y="299090"/>
                  <a:pt x="2618999" y="299071"/>
                  <a:pt x="2619046" y="299080"/>
                </a:cubicBezTo>
                <a:cubicBezTo>
                  <a:pt x="2620084" y="299318"/>
                  <a:pt x="2620885" y="300004"/>
                  <a:pt x="2621351" y="300890"/>
                </a:cubicBezTo>
                <a:lnTo>
                  <a:pt x="2759226" y="246426"/>
                </a:lnTo>
                <a:cubicBezTo>
                  <a:pt x="2759073" y="245873"/>
                  <a:pt x="2759016" y="245302"/>
                  <a:pt x="2759149" y="244711"/>
                </a:cubicBezTo>
                <a:cubicBezTo>
                  <a:pt x="2759245" y="244340"/>
                  <a:pt x="2759416" y="244035"/>
                  <a:pt x="2759607" y="243721"/>
                </a:cubicBezTo>
                <a:close/>
                <a:moveTo>
                  <a:pt x="2625866" y="143032"/>
                </a:moveTo>
                <a:lnTo>
                  <a:pt x="2560620" y="162320"/>
                </a:lnTo>
                <a:cubicBezTo>
                  <a:pt x="2560734" y="162825"/>
                  <a:pt x="2560763" y="163339"/>
                  <a:pt x="2560639" y="163873"/>
                </a:cubicBezTo>
                <a:cubicBezTo>
                  <a:pt x="2560410" y="164873"/>
                  <a:pt x="2559762" y="165654"/>
                  <a:pt x="2558943" y="166130"/>
                </a:cubicBezTo>
                <a:lnTo>
                  <a:pt x="2617217" y="299204"/>
                </a:lnTo>
                <a:cubicBezTo>
                  <a:pt x="2617493" y="299118"/>
                  <a:pt x="2617770" y="299071"/>
                  <a:pt x="2618055" y="299061"/>
                </a:cubicBezTo>
                <a:lnTo>
                  <a:pt x="2628485" y="145270"/>
                </a:lnTo>
                <a:cubicBezTo>
                  <a:pt x="2628428" y="145270"/>
                  <a:pt x="2628390" y="145280"/>
                  <a:pt x="2628333" y="145270"/>
                </a:cubicBezTo>
                <a:cubicBezTo>
                  <a:pt x="2627133" y="144985"/>
                  <a:pt x="2626257" y="144108"/>
                  <a:pt x="2625866" y="143032"/>
                </a:cubicBezTo>
                <a:close/>
                <a:moveTo>
                  <a:pt x="630531" y="130078"/>
                </a:moveTo>
                <a:cubicBezTo>
                  <a:pt x="629712" y="130707"/>
                  <a:pt x="628655" y="131030"/>
                  <a:pt x="627559" y="130783"/>
                </a:cubicBezTo>
                <a:cubicBezTo>
                  <a:pt x="627292" y="130707"/>
                  <a:pt x="627073" y="130564"/>
                  <a:pt x="626835" y="130440"/>
                </a:cubicBezTo>
                <a:lnTo>
                  <a:pt x="582944" y="203820"/>
                </a:lnTo>
                <a:cubicBezTo>
                  <a:pt x="583439" y="204173"/>
                  <a:pt x="583792" y="204678"/>
                  <a:pt x="584039" y="205221"/>
                </a:cubicBezTo>
                <a:lnTo>
                  <a:pt x="674927" y="176550"/>
                </a:lnTo>
                <a:close/>
                <a:moveTo>
                  <a:pt x="631093" y="129640"/>
                </a:moveTo>
                <a:lnTo>
                  <a:pt x="675679" y="176312"/>
                </a:lnTo>
                <a:lnTo>
                  <a:pt x="692396" y="171045"/>
                </a:lnTo>
                <a:close/>
                <a:moveTo>
                  <a:pt x="625273" y="129040"/>
                </a:moveTo>
                <a:lnTo>
                  <a:pt x="558074" y="156919"/>
                </a:lnTo>
                <a:lnTo>
                  <a:pt x="579667" y="203411"/>
                </a:lnTo>
                <a:cubicBezTo>
                  <a:pt x="580296" y="203182"/>
                  <a:pt x="580963" y="203058"/>
                  <a:pt x="581658" y="203220"/>
                </a:cubicBezTo>
                <a:cubicBezTo>
                  <a:pt x="581934" y="203297"/>
                  <a:pt x="582153" y="203439"/>
                  <a:pt x="582392" y="203573"/>
                </a:cubicBezTo>
                <a:lnTo>
                  <a:pt x="626273" y="130183"/>
                </a:lnTo>
                <a:cubicBezTo>
                  <a:pt x="625854" y="129878"/>
                  <a:pt x="625530" y="129487"/>
                  <a:pt x="625273" y="129040"/>
                </a:cubicBezTo>
                <a:close/>
                <a:moveTo>
                  <a:pt x="631769" y="128297"/>
                </a:moveTo>
                <a:cubicBezTo>
                  <a:pt x="631693" y="128506"/>
                  <a:pt x="631588" y="128697"/>
                  <a:pt x="631493" y="128897"/>
                </a:cubicBezTo>
                <a:lnTo>
                  <a:pt x="693415" y="170731"/>
                </a:lnTo>
                <a:lnTo>
                  <a:pt x="753470" y="151785"/>
                </a:lnTo>
                <a:cubicBezTo>
                  <a:pt x="753413" y="151490"/>
                  <a:pt x="753470" y="151195"/>
                  <a:pt x="753489" y="150890"/>
                </a:cubicBezTo>
                <a:close/>
                <a:moveTo>
                  <a:pt x="533119" y="126173"/>
                </a:moveTo>
                <a:lnTo>
                  <a:pt x="472978" y="190495"/>
                </a:lnTo>
                <a:cubicBezTo>
                  <a:pt x="473016" y="190552"/>
                  <a:pt x="473045" y="190600"/>
                  <a:pt x="473083" y="190666"/>
                </a:cubicBezTo>
                <a:cubicBezTo>
                  <a:pt x="473197" y="190800"/>
                  <a:pt x="473321" y="190924"/>
                  <a:pt x="473416" y="191095"/>
                </a:cubicBezTo>
                <a:lnTo>
                  <a:pt x="484075" y="186675"/>
                </a:lnTo>
                <a:close/>
                <a:moveTo>
                  <a:pt x="537986" y="121458"/>
                </a:moveTo>
                <a:lnTo>
                  <a:pt x="485637" y="186018"/>
                </a:lnTo>
                <a:lnTo>
                  <a:pt x="557131" y="156357"/>
                </a:lnTo>
                <a:lnTo>
                  <a:pt x="541063" y="121782"/>
                </a:lnTo>
                <a:cubicBezTo>
                  <a:pt x="540434" y="122001"/>
                  <a:pt x="539767" y="122115"/>
                  <a:pt x="539072" y="121953"/>
                </a:cubicBezTo>
                <a:cubicBezTo>
                  <a:pt x="538662" y="121858"/>
                  <a:pt x="538310" y="121667"/>
                  <a:pt x="537986" y="121458"/>
                </a:cubicBezTo>
                <a:close/>
                <a:moveTo>
                  <a:pt x="536757" y="120124"/>
                </a:moveTo>
                <a:lnTo>
                  <a:pt x="468292" y="146423"/>
                </a:lnTo>
                <a:lnTo>
                  <a:pt x="470301" y="188971"/>
                </a:lnTo>
                <a:cubicBezTo>
                  <a:pt x="470473" y="188990"/>
                  <a:pt x="470644" y="188952"/>
                  <a:pt x="470825" y="188990"/>
                </a:cubicBezTo>
                <a:cubicBezTo>
                  <a:pt x="471521" y="189142"/>
                  <a:pt x="472083" y="189542"/>
                  <a:pt x="472540" y="190028"/>
                </a:cubicBezTo>
                <a:lnTo>
                  <a:pt x="537253" y="120801"/>
                </a:lnTo>
                <a:cubicBezTo>
                  <a:pt x="537062" y="120601"/>
                  <a:pt x="536881" y="120381"/>
                  <a:pt x="536757" y="120124"/>
                </a:cubicBezTo>
                <a:close/>
                <a:moveTo>
                  <a:pt x="543349" y="119124"/>
                </a:moveTo>
                <a:cubicBezTo>
                  <a:pt x="543349" y="119181"/>
                  <a:pt x="543358" y="119229"/>
                  <a:pt x="543349" y="119286"/>
                </a:cubicBezTo>
                <a:cubicBezTo>
                  <a:pt x="543110" y="120286"/>
                  <a:pt x="542463" y="121077"/>
                  <a:pt x="541634" y="121563"/>
                </a:cubicBezTo>
                <a:lnTo>
                  <a:pt x="557703" y="156129"/>
                </a:lnTo>
                <a:lnTo>
                  <a:pt x="624959" y="128221"/>
                </a:lnTo>
                <a:cubicBezTo>
                  <a:pt x="624873" y="127906"/>
                  <a:pt x="624844" y="127573"/>
                  <a:pt x="624844" y="127239"/>
                </a:cubicBezTo>
                <a:close/>
                <a:moveTo>
                  <a:pt x="2425517" y="101322"/>
                </a:moveTo>
                <a:lnTo>
                  <a:pt x="2370758" y="241921"/>
                </a:lnTo>
                <a:cubicBezTo>
                  <a:pt x="2371987" y="242587"/>
                  <a:pt x="2372710" y="243883"/>
                  <a:pt x="2372596" y="245292"/>
                </a:cubicBezTo>
                <a:lnTo>
                  <a:pt x="2458283" y="259685"/>
                </a:lnTo>
                <a:cubicBezTo>
                  <a:pt x="2458588" y="258494"/>
                  <a:pt x="2459483" y="257656"/>
                  <a:pt x="2460569" y="257275"/>
                </a:cubicBezTo>
                <a:lnTo>
                  <a:pt x="2426727" y="101389"/>
                </a:lnTo>
                <a:cubicBezTo>
                  <a:pt x="2426355" y="101427"/>
                  <a:pt x="2425984" y="101446"/>
                  <a:pt x="2425603" y="101360"/>
                </a:cubicBezTo>
                <a:cubicBezTo>
                  <a:pt x="2425574" y="101351"/>
                  <a:pt x="2425546" y="101332"/>
                  <a:pt x="2425517" y="101322"/>
                </a:cubicBezTo>
                <a:close/>
                <a:moveTo>
                  <a:pt x="2423403" y="99817"/>
                </a:moveTo>
                <a:lnTo>
                  <a:pt x="2278718" y="169788"/>
                </a:lnTo>
                <a:cubicBezTo>
                  <a:pt x="2278937" y="170388"/>
                  <a:pt x="2279032" y="171035"/>
                  <a:pt x="2278880" y="171712"/>
                </a:cubicBezTo>
                <a:cubicBezTo>
                  <a:pt x="2278784" y="172121"/>
                  <a:pt x="2278584" y="172474"/>
                  <a:pt x="2278375" y="172817"/>
                </a:cubicBezTo>
                <a:lnTo>
                  <a:pt x="2366567" y="242587"/>
                </a:lnTo>
                <a:cubicBezTo>
                  <a:pt x="2367415" y="241730"/>
                  <a:pt x="2368624" y="241263"/>
                  <a:pt x="2369891" y="241549"/>
                </a:cubicBezTo>
                <a:cubicBezTo>
                  <a:pt x="2369929" y="241549"/>
                  <a:pt x="2369948" y="241587"/>
                  <a:pt x="2369986" y="241587"/>
                </a:cubicBezTo>
                <a:lnTo>
                  <a:pt x="2424746" y="100979"/>
                </a:lnTo>
                <a:cubicBezTo>
                  <a:pt x="2424212" y="100684"/>
                  <a:pt x="2423727" y="100312"/>
                  <a:pt x="2423403" y="99817"/>
                </a:cubicBezTo>
                <a:close/>
                <a:moveTo>
                  <a:pt x="2429365" y="99808"/>
                </a:moveTo>
                <a:cubicBezTo>
                  <a:pt x="2428937" y="100474"/>
                  <a:pt x="2428289" y="100931"/>
                  <a:pt x="2427555" y="101198"/>
                </a:cubicBezTo>
                <a:lnTo>
                  <a:pt x="2461398" y="257075"/>
                </a:lnTo>
                <a:cubicBezTo>
                  <a:pt x="2461769" y="257037"/>
                  <a:pt x="2462141" y="257018"/>
                  <a:pt x="2462531" y="257103"/>
                </a:cubicBezTo>
                <a:cubicBezTo>
                  <a:pt x="2463055" y="257218"/>
                  <a:pt x="2463522" y="257475"/>
                  <a:pt x="2463922" y="257799"/>
                </a:cubicBezTo>
                <a:lnTo>
                  <a:pt x="2554428" y="165292"/>
                </a:lnTo>
                <a:cubicBezTo>
                  <a:pt x="2553762" y="164463"/>
                  <a:pt x="2553419" y="163387"/>
                  <a:pt x="2553647" y="162263"/>
                </a:cubicBezTo>
                <a:cubicBezTo>
                  <a:pt x="2553685" y="162120"/>
                  <a:pt x="2553781" y="162006"/>
                  <a:pt x="2553828" y="161872"/>
                </a:cubicBezTo>
                <a:close/>
                <a:moveTo>
                  <a:pt x="2145130" y="92769"/>
                </a:moveTo>
                <a:cubicBezTo>
                  <a:pt x="2144330" y="93788"/>
                  <a:pt x="2143044" y="94312"/>
                  <a:pt x="2141710" y="94083"/>
                </a:cubicBezTo>
                <a:lnTo>
                  <a:pt x="2120269" y="175236"/>
                </a:lnTo>
                <a:cubicBezTo>
                  <a:pt x="2121517" y="175684"/>
                  <a:pt x="2122413" y="176712"/>
                  <a:pt x="2122613" y="177951"/>
                </a:cubicBezTo>
                <a:lnTo>
                  <a:pt x="2271908" y="170655"/>
                </a:lnTo>
                <a:cubicBezTo>
                  <a:pt x="2271917" y="170464"/>
                  <a:pt x="2271869" y="170283"/>
                  <a:pt x="2271917" y="170093"/>
                </a:cubicBezTo>
                <a:cubicBezTo>
                  <a:pt x="2271974" y="169854"/>
                  <a:pt x="2272108" y="169664"/>
                  <a:pt x="2272212" y="169454"/>
                </a:cubicBezTo>
                <a:close/>
                <a:moveTo>
                  <a:pt x="2139453" y="92664"/>
                </a:moveTo>
                <a:lnTo>
                  <a:pt x="2041174" y="149595"/>
                </a:lnTo>
                <a:cubicBezTo>
                  <a:pt x="2041479" y="150290"/>
                  <a:pt x="2041641" y="151062"/>
                  <a:pt x="2041450" y="151852"/>
                </a:cubicBezTo>
                <a:cubicBezTo>
                  <a:pt x="2041450" y="151871"/>
                  <a:pt x="2041431" y="151900"/>
                  <a:pt x="2041431" y="151909"/>
                </a:cubicBezTo>
                <a:lnTo>
                  <a:pt x="2115888" y="177141"/>
                </a:lnTo>
                <a:cubicBezTo>
                  <a:pt x="2116536" y="175655"/>
                  <a:pt x="2118069" y="174760"/>
                  <a:pt x="2119698" y="175046"/>
                </a:cubicBezTo>
                <a:lnTo>
                  <a:pt x="2141139" y="93893"/>
                </a:lnTo>
                <a:cubicBezTo>
                  <a:pt x="2140443" y="93654"/>
                  <a:pt x="2139862" y="93235"/>
                  <a:pt x="2139453" y="92664"/>
                </a:cubicBezTo>
                <a:close/>
                <a:moveTo>
                  <a:pt x="308500" y="84901"/>
                </a:moveTo>
                <a:cubicBezTo>
                  <a:pt x="307900" y="85349"/>
                  <a:pt x="307176" y="85587"/>
                  <a:pt x="306424" y="85587"/>
                </a:cubicBezTo>
                <a:lnTo>
                  <a:pt x="301318" y="156967"/>
                </a:lnTo>
                <a:cubicBezTo>
                  <a:pt x="301404" y="156976"/>
                  <a:pt x="301499" y="156948"/>
                  <a:pt x="301585" y="156976"/>
                </a:cubicBezTo>
                <a:cubicBezTo>
                  <a:pt x="303319" y="157367"/>
                  <a:pt x="304395" y="158986"/>
                  <a:pt x="304281" y="160701"/>
                </a:cubicBezTo>
                <a:lnTo>
                  <a:pt x="389367" y="174093"/>
                </a:lnTo>
                <a:cubicBezTo>
                  <a:pt x="389510" y="173521"/>
                  <a:pt x="389806" y="173045"/>
                  <a:pt x="390168" y="172626"/>
                </a:cubicBezTo>
                <a:close/>
                <a:moveTo>
                  <a:pt x="303966" y="84644"/>
                </a:moveTo>
                <a:lnTo>
                  <a:pt x="176284" y="189409"/>
                </a:lnTo>
                <a:cubicBezTo>
                  <a:pt x="176417" y="189619"/>
                  <a:pt x="176474" y="189885"/>
                  <a:pt x="176560" y="190124"/>
                </a:cubicBezTo>
                <a:lnTo>
                  <a:pt x="297261" y="160929"/>
                </a:lnTo>
                <a:cubicBezTo>
                  <a:pt x="297204" y="160520"/>
                  <a:pt x="297184" y="160091"/>
                  <a:pt x="297289" y="159663"/>
                </a:cubicBezTo>
                <a:cubicBezTo>
                  <a:pt x="297661" y="158024"/>
                  <a:pt x="299128" y="156976"/>
                  <a:pt x="300737" y="156957"/>
                </a:cubicBezTo>
                <a:lnTo>
                  <a:pt x="305843" y="85577"/>
                </a:lnTo>
                <a:cubicBezTo>
                  <a:pt x="305747" y="85568"/>
                  <a:pt x="305662" y="85587"/>
                  <a:pt x="305567" y="85568"/>
                </a:cubicBezTo>
                <a:cubicBezTo>
                  <a:pt x="304928" y="85415"/>
                  <a:pt x="304404" y="85063"/>
                  <a:pt x="303966" y="84644"/>
                </a:cubicBezTo>
                <a:close/>
                <a:moveTo>
                  <a:pt x="460776" y="22169"/>
                </a:moveTo>
                <a:lnTo>
                  <a:pt x="394625" y="171921"/>
                </a:lnTo>
                <a:cubicBezTo>
                  <a:pt x="395197" y="172255"/>
                  <a:pt x="395635" y="172721"/>
                  <a:pt x="395940" y="173293"/>
                </a:cubicBezTo>
                <a:lnTo>
                  <a:pt x="467368" y="145861"/>
                </a:lnTo>
                <a:lnTo>
                  <a:pt x="461519" y="22283"/>
                </a:lnTo>
                <a:cubicBezTo>
                  <a:pt x="461348" y="22274"/>
                  <a:pt x="461176" y="22312"/>
                  <a:pt x="460995" y="22274"/>
                </a:cubicBezTo>
                <a:cubicBezTo>
                  <a:pt x="460919" y="22264"/>
                  <a:pt x="460862" y="22198"/>
                  <a:pt x="460776" y="22169"/>
                </a:cubicBezTo>
                <a:close/>
                <a:moveTo>
                  <a:pt x="463710" y="21817"/>
                </a:moveTo>
                <a:cubicBezTo>
                  <a:pt x="463310" y="22064"/>
                  <a:pt x="462881" y="22236"/>
                  <a:pt x="462415" y="22322"/>
                </a:cubicBezTo>
                <a:lnTo>
                  <a:pt x="468244" y="145537"/>
                </a:lnTo>
                <a:lnTo>
                  <a:pt x="536453" y="119343"/>
                </a:lnTo>
                <a:cubicBezTo>
                  <a:pt x="536319" y="118800"/>
                  <a:pt x="536262" y="118248"/>
                  <a:pt x="536395" y="117667"/>
                </a:cubicBezTo>
                <a:cubicBezTo>
                  <a:pt x="536548" y="116972"/>
                  <a:pt x="536948" y="116419"/>
                  <a:pt x="537434" y="115952"/>
                </a:cubicBezTo>
                <a:close/>
                <a:moveTo>
                  <a:pt x="458709" y="20531"/>
                </a:moveTo>
                <a:lnTo>
                  <a:pt x="309777" y="81167"/>
                </a:lnTo>
                <a:cubicBezTo>
                  <a:pt x="309919" y="81719"/>
                  <a:pt x="309996" y="82301"/>
                  <a:pt x="309853" y="82891"/>
                </a:cubicBezTo>
                <a:cubicBezTo>
                  <a:pt x="309710" y="83482"/>
                  <a:pt x="309405" y="83986"/>
                  <a:pt x="309024" y="84406"/>
                </a:cubicBezTo>
                <a:lnTo>
                  <a:pt x="390691" y="172131"/>
                </a:lnTo>
                <a:cubicBezTo>
                  <a:pt x="391511" y="171512"/>
                  <a:pt x="392549" y="171216"/>
                  <a:pt x="393625" y="171464"/>
                </a:cubicBezTo>
                <a:cubicBezTo>
                  <a:pt x="393701" y="171483"/>
                  <a:pt x="393758" y="171540"/>
                  <a:pt x="393835" y="171559"/>
                </a:cubicBezTo>
                <a:lnTo>
                  <a:pt x="459986" y="21817"/>
                </a:lnTo>
                <a:cubicBezTo>
                  <a:pt x="459452" y="21493"/>
                  <a:pt x="459005" y="21064"/>
                  <a:pt x="458709" y="20531"/>
                </a:cubicBezTo>
                <a:close/>
                <a:moveTo>
                  <a:pt x="649895" y="6653"/>
                </a:moveTo>
                <a:cubicBezTo>
                  <a:pt x="649324" y="6967"/>
                  <a:pt x="648667" y="7082"/>
                  <a:pt x="647990" y="7053"/>
                </a:cubicBezTo>
                <a:lnTo>
                  <a:pt x="629274" y="123849"/>
                </a:lnTo>
                <a:cubicBezTo>
                  <a:pt x="630950" y="124296"/>
                  <a:pt x="631979" y="125868"/>
                  <a:pt x="631855" y="127554"/>
                </a:cubicBezTo>
                <a:lnTo>
                  <a:pt x="753594" y="150157"/>
                </a:lnTo>
                <a:cubicBezTo>
                  <a:pt x="753775" y="149547"/>
                  <a:pt x="754118" y="149042"/>
                  <a:pt x="754546" y="148614"/>
                </a:cubicBezTo>
                <a:close/>
                <a:moveTo>
                  <a:pt x="646066" y="6434"/>
                </a:moveTo>
                <a:lnTo>
                  <a:pt x="542577" y="116229"/>
                </a:lnTo>
                <a:cubicBezTo>
                  <a:pt x="543110" y="116876"/>
                  <a:pt x="543387" y="117657"/>
                  <a:pt x="543377" y="118524"/>
                </a:cubicBezTo>
                <a:lnTo>
                  <a:pt x="624873" y="126639"/>
                </a:lnTo>
                <a:cubicBezTo>
                  <a:pt x="624883" y="126592"/>
                  <a:pt x="624864" y="126535"/>
                  <a:pt x="624873" y="126487"/>
                </a:cubicBezTo>
                <a:cubicBezTo>
                  <a:pt x="625273" y="124772"/>
                  <a:pt x="626845" y="123706"/>
                  <a:pt x="628550" y="123791"/>
                </a:cubicBezTo>
                <a:lnTo>
                  <a:pt x="647266" y="6996"/>
                </a:lnTo>
                <a:cubicBezTo>
                  <a:pt x="646828" y="6872"/>
                  <a:pt x="646419" y="6691"/>
                  <a:pt x="646066" y="6434"/>
                </a:cubicBezTo>
                <a:close/>
                <a:moveTo>
                  <a:pt x="644704" y="4310"/>
                </a:moveTo>
                <a:lnTo>
                  <a:pt x="465291" y="18978"/>
                </a:lnTo>
                <a:cubicBezTo>
                  <a:pt x="465282" y="19188"/>
                  <a:pt x="465320" y="19397"/>
                  <a:pt x="465272" y="19597"/>
                </a:cubicBezTo>
                <a:cubicBezTo>
                  <a:pt x="465120" y="20302"/>
                  <a:pt x="464720" y="20855"/>
                  <a:pt x="464234" y="21321"/>
                </a:cubicBezTo>
                <a:lnTo>
                  <a:pt x="537967" y="115457"/>
                </a:lnTo>
                <a:cubicBezTo>
                  <a:pt x="538738" y="114971"/>
                  <a:pt x="539710" y="114771"/>
                  <a:pt x="540672" y="115000"/>
                </a:cubicBezTo>
                <a:cubicBezTo>
                  <a:pt x="541177" y="115105"/>
                  <a:pt x="541615" y="115324"/>
                  <a:pt x="541996" y="115609"/>
                </a:cubicBezTo>
                <a:lnTo>
                  <a:pt x="645485" y="5805"/>
                </a:lnTo>
                <a:cubicBezTo>
                  <a:pt x="645123" y="5367"/>
                  <a:pt x="644847" y="4881"/>
                  <a:pt x="644704" y="4310"/>
                </a:cubicBezTo>
                <a:close/>
                <a:moveTo>
                  <a:pt x="649028" y="90"/>
                </a:moveTo>
                <a:cubicBezTo>
                  <a:pt x="650953" y="538"/>
                  <a:pt x="652153" y="2452"/>
                  <a:pt x="651705" y="4376"/>
                </a:cubicBezTo>
                <a:cubicBezTo>
                  <a:pt x="651543" y="5081"/>
                  <a:pt x="651134" y="5643"/>
                  <a:pt x="650657" y="6101"/>
                </a:cubicBezTo>
                <a:lnTo>
                  <a:pt x="755299" y="148071"/>
                </a:lnTo>
                <a:cubicBezTo>
                  <a:pt x="756042" y="147661"/>
                  <a:pt x="756918" y="147490"/>
                  <a:pt x="757813" y="147690"/>
                </a:cubicBezTo>
                <a:cubicBezTo>
                  <a:pt x="759652" y="148109"/>
                  <a:pt x="760785" y="149880"/>
                  <a:pt x="760500" y="151709"/>
                </a:cubicBezTo>
                <a:lnTo>
                  <a:pt x="912433" y="195181"/>
                </a:lnTo>
                <a:cubicBezTo>
                  <a:pt x="913100" y="193619"/>
                  <a:pt x="914747" y="192667"/>
                  <a:pt x="916462" y="193067"/>
                </a:cubicBezTo>
                <a:cubicBezTo>
                  <a:pt x="918386" y="193524"/>
                  <a:pt x="919577" y="195438"/>
                  <a:pt x="919138" y="197353"/>
                </a:cubicBezTo>
                <a:cubicBezTo>
                  <a:pt x="919119" y="197429"/>
                  <a:pt x="919053" y="197496"/>
                  <a:pt x="919034" y="197572"/>
                </a:cubicBezTo>
                <a:lnTo>
                  <a:pt x="1034801" y="246407"/>
                </a:lnTo>
                <a:cubicBezTo>
                  <a:pt x="1035553" y="245045"/>
                  <a:pt x="1037086" y="244254"/>
                  <a:pt x="1038677" y="244616"/>
                </a:cubicBezTo>
                <a:cubicBezTo>
                  <a:pt x="1039715" y="244864"/>
                  <a:pt x="1040515" y="245559"/>
                  <a:pt x="1040992" y="246435"/>
                </a:cubicBezTo>
                <a:lnTo>
                  <a:pt x="1134537" y="207088"/>
                </a:lnTo>
                <a:cubicBezTo>
                  <a:pt x="1134346" y="206507"/>
                  <a:pt x="1134251" y="205887"/>
                  <a:pt x="1134403" y="205240"/>
                </a:cubicBezTo>
                <a:cubicBezTo>
                  <a:pt x="1134842" y="203325"/>
                  <a:pt x="1136766" y="202125"/>
                  <a:pt x="1138690" y="202563"/>
                </a:cubicBezTo>
                <a:cubicBezTo>
                  <a:pt x="1140614" y="203011"/>
                  <a:pt x="1141814" y="204935"/>
                  <a:pt x="1141366" y="206849"/>
                </a:cubicBezTo>
                <a:cubicBezTo>
                  <a:pt x="1141357" y="206887"/>
                  <a:pt x="1141328" y="206916"/>
                  <a:pt x="1141319" y="206954"/>
                </a:cubicBezTo>
                <a:lnTo>
                  <a:pt x="1271354" y="257380"/>
                </a:lnTo>
                <a:cubicBezTo>
                  <a:pt x="1272097" y="255979"/>
                  <a:pt x="1273659" y="255160"/>
                  <a:pt x="1275269" y="255532"/>
                </a:cubicBezTo>
                <a:cubicBezTo>
                  <a:pt x="1276612" y="255846"/>
                  <a:pt x="1277564" y="256884"/>
                  <a:pt x="1277888" y="258141"/>
                </a:cubicBezTo>
                <a:lnTo>
                  <a:pt x="1403637" y="240206"/>
                </a:lnTo>
                <a:cubicBezTo>
                  <a:pt x="1403618" y="239892"/>
                  <a:pt x="1403580" y="239587"/>
                  <a:pt x="1403656" y="239273"/>
                </a:cubicBezTo>
                <a:cubicBezTo>
                  <a:pt x="1404094" y="237358"/>
                  <a:pt x="1406018" y="236158"/>
                  <a:pt x="1407942" y="236605"/>
                </a:cubicBezTo>
                <a:cubicBezTo>
                  <a:pt x="1409857" y="237053"/>
                  <a:pt x="1411067" y="238968"/>
                  <a:pt x="1410619" y="240882"/>
                </a:cubicBezTo>
                <a:cubicBezTo>
                  <a:pt x="1410552" y="241149"/>
                  <a:pt x="1410409" y="241368"/>
                  <a:pt x="1410295" y="241606"/>
                </a:cubicBezTo>
                <a:lnTo>
                  <a:pt x="1491343" y="290165"/>
                </a:lnTo>
                <a:cubicBezTo>
                  <a:pt x="1492163" y="289050"/>
                  <a:pt x="1493601" y="288450"/>
                  <a:pt x="1495039" y="288783"/>
                </a:cubicBezTo>
                <a:cubicBezTo>
                  <a:pt x="1496525" y="289126"/>
                  <a:pt x="1497554" y="290346"/>
                  <a:pt x="1497754" y="291765"/>
                </a:cubicBezTo>
                <a:lnTo>
                  <a:pt x="1563637" y="290835"/>
                </a:lnTo>
                <a:lnTo>
                  <a:pt x="1696331" y="240035"/>
                </a:lnTo>
                <a:cubicBezTo>
                  <a:pt x="1696188" y="239492"/>
                  <a:pt x="1696150" y="238939"/>
                  <a:pt x="1696283" y="238368"/>
                </a:cubicBezTo>
                <a:cubicBezTo>
                  <a:pt x="1696721" y="236453"/>
                  <a:pt x="1698645" y="235253"/>
                  <a:pt x="1700560" y="235691"/>
                </a:cubicBezTo>
                <a:cubicBezTo>
                  <a:pt x="1702055" y="236034"/>
                  <a:pt x="1703093" y="237272"/>
                  <a:pt x="1703275" y="238720"/>
                </a:cubicBezTo>
                <a:lnTo>
                  <a:pt x="1850655" y="238387"/>
                </a:lnTo>
                <a:lnTo>
                  <a:pt x="1885088" y="208840"/>
                </a:lnTo>
                <a:cubicBezTo>
                  <a:pt x="1884535" y="208050"/>
                  <a:pt x="1884297" y="207040"/>
                  <a:pt x="1884535" y="206030"/>
                </a:cubicBezTo>
                <a:cubicBezTo>
                  <a:pt x="1884973" y="204106"/>
                  <a:pt x="1886897" y="202906"/>
                  <a:pt x="1888812" y="203344"/>
                </a:cubicBezTo>
                <a:cubicBezTo>
                  <a:pt x="1889879" y="203592"/>
                  <a:pt x="1890688" y="204316"/>
                  <a:pt x="1891155" y="205211"/>
                </a:cubicBezTo>
                <a:lnTo>
                  <a:pt x="2034516" y="151890"/>
                </a:lnTo>
                <a:cubicBezTo>
                  <a:pt x="2034383" y="151366"/>
                  <a:pt x="2034335" y="150814"/>
                  <a:pt x="2034468" y="150261"/>
                </a:cubicBezTo>
                <a:cubicBezTo>
                  <a:pt x="2034916" y="148328"/>
                  <a:pt x="2036830" y="147128"/>
                  <a:pt x="2038754" y="147575"/>
                </a:cubicBezTo>
                <a:cubicBezTo>
                  <a:pt x="2039621" y="147775"/>
                  <a:pt x="2040317" y="148309"/>
                  <a:pt x="2040812" y="148976"/>
                </a:cubicBezTo>
                <a:lnTo>
                  <a:pt x="2139100" y="92035"/>
                </a:lnTo>
                <a:cubicBezTo>
                  <a:pt x="2138786" y="91349"/>
                  <a:pt x="2138634" y="90568"/>
                  <a:pt x="2138824" y="89778"/>
                </a:cubicBezTo>
                <a:cubicBezTo>
                  <a:pt x="2139272" y="87863"/>
                  <a:pt x="2141186" y="86663"/>
                  <a:pt x="2143101" y="87101"/>
                </a:cubicBezTo>
                <a:cubicBezTo>
                  <a:pt x="2145035" y="87558"/>
                  <a:pt x="2146225" y="89473"/>
                  <a:pt x="2145777" y="91397"/>
                </a:cubicBezTo>
                <a:cubicBezTo>
                  <a:pt x="2145730" y="91626"/>
                  <a:pt x="2145596" y="91816"/>
                  <a:pt x="2145501" y="92026"/>
                </a:cubicBezTo>
                <a:lnTo>
                  <a:pt x="2272574" y="168711"/>
                </a:lnTo>
                <a:cubicBezTo>
                  <a:pt x="2273403" y="167654"/>
                  <a:pt x="2274803" y="167092"/>
                  <a:pt x="2276203" y="167406"/>
                </a:cubicBezTo>
                <a:cubicBezTo>
                  <a:pt x="2277137" y="167626"/>
                  <a:pt x="2277899" y="168197"/>
                  <a:pt x="2278385" y="168969"/>
                </a:cubicBezTo>
                <a:lnTo>
                  <a:pt x="2423060" y="98998"/>
                </a:lnTo>
                <a:cubicBezTo>
                  <a:pt x="2422850" y="98398"/>
                  <a:pt x="2422736" y="97750"/>
                  <a:pt x="2422898" y="97074"/>
                </a:cubicBezTo>
                <a:cubicBezTo>
                  <a:pt x="2423345" y="95159"/>
                  <a:pt x="2425260" y="93959"/>
                  <a:pt x="2427175" y="94397"/>
                </a:cubicBezTo>
                <a:cubicBezTo>
                  <a:pt x="2429099" y="94845"/>
                  <a:pt x="2430308" y="96760"/>
                  <a:pt x="2429851" y="98684"/>
                </a:cubicBezTo>
                <a:cubicBezTo>
                  <a:pt x="2429822" y="98836"/>
                  <a:pt x="2429727" y="98950"/>
                  <a:pt x="2429670" y="99084"/>
                </a:cubicBezTo>
                <a:lnTo>
                  <a:pt x="2554143" y="161149"/>
                </a:lnTo>
                <a:cubicBezTo>
                  <a:pt x="2554933" y="159910"/>
                  <a:pt x="2556410" y="159244"/>
                  <a:pt x="2557915" y="159586"/>
                </a:cubicBezTo>
                <a:cubicBezTo>
                  <a:pt x="2559115" y="159863"/>
                  <a:pt x="2559972" y="160749"/>
                  <a:pt x="2560391" y="161815"/>
                </a:cubicBezTo>
                <a:lnTo>
                  <a:pt x="2625628" y="142527"/>
                </a:lnTo>
                <a:cubicBezTo>
                  <a:pt x="2625523" y="142022"/>
                  <a:pt x="2625485" y="141508"/>
                  <a:pt x="2625618" y="140975"/>
                </a:cubicBezTo>
                <a:cubicBezTo>
                  <a:pt x="2626066" y="139060"/>
                  <a:pt x="2627981" y="137860"/>
                  <a:pt x="2629905" y="138298"/>
                </a:cubicBezTo>
                <a:cubicBezTo>
                  <a:pt x="2631829" y="138736"/>
                  <a:pt x="2633029" y="140660"/>
                  <a:pt x="2632572" y="142575"/>
                </a:cubicBezTo>
                <a:cubicBezTo>
                  <a:pt x="2632486" y="142956"/>
                  <a:pt x="2632314" y="143270"/>
                  <a:pt x="2632124" y="143584"/>
                </a:cubicBezTo>
                <a:lnTo>
                  <a:pt x="2760121" y="243035"/>
                </a:lnTo>
                <a:cubicBezTo>
                  <a:pt x="2760969" y="242197"/>
                  <a:pt x="2762169" y="241740"/>
                  <a:pt x="2763407" y="242025"/>
                </a:cubicBezTo>
                <a:cubicBezTo>
                  <a:pt x="2765198" y="242444"/>
                  <a:pt x="2766303" y="244149"/>
                  <a:pt x="2766093" y="245940"/>
                </a:cubicBezTo>
                <a:lnTo>
                  <a:pt x="2922027" y="284735"/>
                </a:lnTo>
                <a:cubicBezTo>
                  <a:pt x="2922665" y="283107"/>
                  <a:pt x="2924351" y="282116"/>
                  <a:pt x="2926103" y="282526"/>
                </a:cubicBezTo>
                <a:cubicBezTo>
                  <a:pt x="2927161" y="282773"/>
                  <a:pt x="2927961" y="283478"/>
                  <a:pt x="2928428" y="284374"/>
                </a:cubicBezTo>
                <a:lnTo>
                  <a:pt x="3059463" y="234101"/>
                </a:lnTo>
                <a:cubicBezTo>
                  <a:pt x="3059320" y="233558"/>
                  <a:pt x="3059253" y="233005"/>
                  <a:pt x="3059396" y="232415"/>
                </a:cubicBezTo>
                <a:cubicBezTo>
                  <a:pt x="3059844" y="230491"/>
                  <a:pt x="3061759" y="229290"/>
                  <a:pt x="3063683" y="229729"/>
                </a:cubicBezTo>
                <a:cubicBezTo>
                  <a:pt x="3065597" y="230186"/>
                  <a:pt x="3066797" y="232100"/>
                  <a:pt x="3066350" y="234024"/>
                </a:cubicBezTo>
                <a:cubicBezTo>
                  <a:pt x="3066273" y="234367"/>
                  <a:pt x="3066102" y="234662"/>
                  <a:pt x="3065940" y="234958"/>
                </a:cubicBezTo>
                <a:lnTo>
                  <a:pt x="3177611" y="316254"/>
                </a:lnTo>
                <a:cubicBezTo>
                  <a:pt x="3178440" y="315339"/>
                  <a:pt x="3179707" y="314854"/>
                  <a:pt x="3181002" y="315149"/>
                </a:cubicBezTo>
                <a:cubicBezTo>
                  <a:pt x="3182917" y="315597"/>
                  <a:pt x="3184126" y="317511"/>
                  <a:pt x="3183679" y="319435"/>
                </a:cubicBezTo>
                <a:cubicBezTo>
                  <a:pt x="3183517" y="320178"/>
                  <a:pt x="3183069" y="320769"/>
                  <a:pt x="3182535" y="321245"/>
                </a:cubicBezTo>
                <a:lnTo>
                  <a:pt x="3240524" y="399921"/>
                </a:lnTo>
                <a:cubicBezTo>
                  <a:pt x="3241295" y="399464"/>
                  <a:pt x="3242219" y="399283"/>
                  <a:pt x="3243172" y="399502"/>
                </a:cubicBezTo>
                <a:cubicBezTo>
                  <a:pt x="3245096" y="399940"/>
                  <a:pt x="3246296" y="401845"/>
                  <a:pt x="3245839" y="403769"/>
                </a:cubicBezTo>
                <a:cubicBezTo>
                  <a:pt x="3245401" y="405693"/>
                  <a:pt x="3243486" y="406894"/>
                  <a:pt x="3241562" y="406455"/>
                </a:cubicBezTo>
                <a:cubicBezTo>
                  <a:pt x="3240267" y="406151"/>
                  <a:pt x="3239343" y="405151"/>
                  <a:pt x="3238990" y="403969"/>
                </a:cubicBezTo>
                <a:lnTo>
                  <a:pt x="3076132" y="430716"/>
                </a:lnTo>
                <a:cubicBezTo>
                  <a:pt x="3076141" y="431039"/>
                  <a:pt x="3076179" y="431335"/>
                  <a:pt x="3076113" y="431649"/>
                </a:cubicBezTo>
                <a:cubicBezTo>
                  <a:pt x="3075656" y="433573"/>
                  <a:pt x="3073741" y="434773"/>
                  <a:pt x="3071817" y="434326"/>
                </a:cubicBezTo>
                <a:cubicBezTo>
                  <a:pt x="3071179" y="434164"/>
                  <a:pt x="3070655" y="433821"/>
                  <a:pt x="3070217" y="433392"/>
                </a:cubicBezTo>
                <a:lnTo>
                  <a:pt x="2942525" y="538148"/>
                </a:lnTo>
                <a:cubicBezTo>
                  <a:pt x="2943020" y="538929"/>
                  <a:pt x="2943220" y="539891"/>
                  <a:pt x="2942991" y="540863"/>
                </a:cubicBezTo>
                <a:cubicBezTo>
                  <a:pt x="2942544" y="542777"/>
                  <a:pt x="2940629" y="543987"/>
                  <a:pt x="2938705" y="543539"/>
                </a:cubicBezTo>
                <a:cubicBezTo>
                  <a:pt x="2937686" y="543292"/>
                  <a:pt x="2936896" y="542634"/>
                  <a:pt x="2936419" y="541787"/>
                </a:cubicBezTo>
                <a:lnTo>
                  <a:pt x="2787477" y="602423"/>
                </a:lnTo>
                <a:cubicBezTo>
                  <a:pt x="2787639" y="602975"/>
                  <a:pt x="2787705" y="603547"/>
                  <a:pt x="2787562" y="604147"/>
                </a:cubicBezTo>
                <a:cubicBezTo>
                  <a:pt x="2787115" y="606071"/>
                  <a:pt x="2785200" y="607271"/>
                  <a:pt x="2783276" y="606823"/>
                </a:cubicBezTo>
                <a:cubicBezTo>
                  <a:pt x="2781895" y="606509"/>
                  <a:pt x="2780904" y="605395"/>
                  <a:pt x="2780619" y="604099"/>
                </a:cubicBezTo>
                <a:lnTo>
                  <a:pt x="2601206" y="618758"/>
                </a:lnTo>
                <a:cubicBezTo>
                  <a:pt x="2601187" y="618958"/>
                  <a:pt x="2601234" y="619168"/>
                  <a:pt x="2601187" y="619368"/>
                </a:cubicBezTo>
                <a:cubicBezTo>
                  <a:pt x="2600739" y="621292"/>
                  <a:pt x="2598825" y="622492"/>
                  <a:pt x="2596901" y="622054"/>
                </a:cubicBezTo>
                <a:cubicBezTo>
                  <a:pt x="2594977" y="621606"/>
                  <a:pt x="2593786" y="619682"/>
                  <a:pt x="2594214" y="617758"/>
                </a:cubicBezTo>
                <a:cubicBezTo>
                  <a:pt x="2594376" y="617063"/>
                  <a:pt x="2594786" y="616491"/>
                  <a:pt x="2595272" y="616034"/>
                </a:cubicBezTo>
                <a:lnTo>
                  <a:pt x="2490620" y="474064"/>
                </a:lnTo>
                <a:cubicBezTo>
                  <a:pt x="2489887" y="474473"/>
                  <a:pt x="2488992" y="474645"/>
                  <a:pt x="2488106" y="474445"/>
                </a:cubicBezTo>
                <a:cubicBezTo>
                  <a:pt x="2486267" y="474016"/>
                  <a:pt x="2485144" y="472245"/>
                  <a:pt x="2485420" y="470416"/>
                </a:cubicBezTo>
                <a:lnTo>
                  <a:pt x="2333496" y="426944"/>
                </a:lnTo>
                <a:cubicBezTo>
                  <a:pt x="2332829" y="428506"/>
                  <a:pt x="2331172" y="429468"/>
                  <a:pt x="2329458" y="429058"/>
                </a:cubicBezTo>
                <a:cubicBezTo>
                  <a:pt x="2327534" y="428620"/>
                  <a:pt x="2326333" y="426687"/>
                  <a:pt x="2326791" y="424782"/>
                </a:cubicBezTo>
                <a:cubicBezTo>
                  <a:pt x="2326800" y="424696"/>
                  <a:pt x="2326857" y="424648"/>
                  <a:pt x="2326886" y="424572"/>
                </a:cubicBezTo>
                <a:lnTo>
                  <a:pt x="2211119" y="375728"/>
                </a:lnTo>
                <a:cubicBezTo>
                  <a:pt x="2210367" y="377090"/>
                  <a:pt x="2208823" y="377880"/>
                  <a:pt x="2207242" y="377518"/>
                </a:cubicBezTo>
                <a:cubicBezTo>
                  <a:pt x="2206204" y="377290"/>
                  <a:pt x="2205404" y="376595"/>
                  <a:pt x="2204937" y="375709"/>
                </a:cubicBezTo>
                <a:lnTo>
                  <a:pt x="2111392" y="415056"/>
                </a:lnTo>
                <a:cubicBezTo>
                  <a:pt x="2111573" y="415638"/>
                  <a:pt x="2111668" y="416266"/>
                  <a:pt x="2111516" y="416904"/>
                </a:cubicBezTo>
                <a:cubicBezTo>
                  <a:pt x="2111078" y="418828"/>
                  <a:pt x="2109154" y="420029"/>
                  <a:pt x="2107230" y="419590"/>
                </a:cubicBezTo>
                <a:cubicBezTo>
                  <a:pt x="2105315" y="419143"/>
                  <a:pt x="2104106" y="417219"/>
                  <a:pt x="2104553" y="415295"/>
                </a:cubicBezTo>
                <a:cubicBezTo>
                  <a:pt x="2104572" y="415257"/>
                  <a:pt x="2104591" y="415247"/>
                  <a:pt x="2104601" y="415199"/>
                </a:cubicBezTo>
                <a:lnTo>
                  <a:pt x="1974575" y="364764"/>
                </a:lnTo>
                <a:cubicBezTo>
                  <a:pt x="1973832" y="366165"/>
                  <a:pt x="1972279" y="366984"/>
                  <a:pt x="1970670" y="366603"/>
                </a:cubicBezTo>
                <a:cubicBezTo>
                  <a:pt x="1969327" y="366308"/>
                  <a:pt x="1968365" y="365250"/>
                  <a:pt x="1968050" y="364003"/>
                </a:cubicBezTo>
                <a:lnTo>
                  <a:pt x="1842301" y="381938"/>
                </a:lnTo>
                <a:cubicBezTo>
                  <a:pt x="1842311" y="382252"/>
                  <a:pt x="1842349" y="382557"/>
                  <a:pt x="1842273" y="382871"/>
                </a:cubicBezTo>
                <a:cubicBezTo>
                  <a:pt x="1841835" y="384786"/>
                  <a:pt x="1839920" y="385986"/>
                  <a:pt x="1837996" y="385548"/>
                </a:cubicBezTo>
                <a:cubicBezTo>
                  <a:pt x="1836082" y="385100"/>
                  <a:pt x="1834872" y="383176"/>
                  <a:pt x="1835320" y="381262"/>
                </a:cubicBezTo>
                <a:cubicBezTo>
                  <a:pt x="1835377" y="380995"/>
                  <a:pt x="1835529" y="380786"/>
                  <a:pt x="1835643" y="380547"/>
                </a:cubicBezTo>
                <a:lnTo>
                  <a:pt x="1754595" y="331979"/>
                </a:lnTo>
                <a:cubicBezTo>
                  <a:pt x="1753776" y="333103"/>
                  <a:pt x="1752338" y="333694"/>
                  <a:pt x="1750900" y="333361"/>
                </a:cubicBezTo>
                <a:cubicBezTo>
                  <a:pt x="1749423" y="333018"/>
                  <a:pt x="1748394" y="331798"/>
                  <a:pt x="1748194" y="330379"/>
                </a:cubicBezTo>
                <a:lnTo>
                  <a:pt x="1682423" y="331311"/>
                </a:lnTo>
                <a:lnTo>
                  <a:pt x="1549655" y="382148"/>
                </a:lnTo>
                <a:cubicBezTo>
                  <a:pt x="1549789" y="382681"/>
                  <a:pt x="1549836" y="383233"/>
                  <a:pt x="1549703" y="383814"/>
                </a:cubicBezTo>
                <a:cubicBezTo>
                  <a:pt x="1549255" y="385729"/>
                  <a:pt x="1547341" y="386920"/>
                  <a:pt x="1545417" y="386481"/>
                </a:cubicBezTo>
                <a:cubicBezTo>
                  <a:pt x="1543921" y="386138"/>
                  <a:pt x="1542893" y="384891"/>
                  <a:pt x="1542702" y="383452"/>
                </a:cubicBezTo>
                <a:lnTo>
                  <a:pt x="1395331" y="383795"/>
                </a:lnTo>
                <a:lnTo>
                  <a:pt x="1360889" y="413342"/>
                </a:lnTo>
                <a:cubicBezTo>
                  <a:pt x="1361441" y="414123"/>
                  <a:pt x="1361689" y="415142"/>
                  <a:pt x="1361451" y="416152"/>
                </a:cubicBezTo>
                <a:cubicBezTo>
                  <a:pt x="1361003" y="418076"/>
                  <a:pt x="1359079" y="419276"/>
                  <a:pt x="1357165" y="418828"/>
                </a:cubicBezTo>
                <a:cubicBezTo>
                  <a:pt x="1356098" y="418581"/>
                  <a:pt x="1355298" y="417876"/>
                  <a:pt x="1354831" y="416971"/>
                </a:cubicBezTo>
                <a:lnTo>
                  <a:pt x="1211470" y="470292"/>
                </a:lnTo>
                <a:cubicBezTo>
                  <a:pt x="1211594" y="470816"/>
                  <a:pt x="1211651" y="471359"/>
                  <a:pt x="1211518" y="471911"/>
                </a:cubicBezTo>
                <a:cubicBezTo>
                  <a:pt x="1211070" y="473845"/>
                  <a:pt x="1209146" y="475035"/>
                  <a:pt x="1207222" y="474597"/>
                </a:cubicBezTo>
                <a:cubicBezTo>
                  <a:pt x="1206346" y="474397"/>
                  <a:pt x="1205650" y="473873"/>
                  <a:pt x="1205165" y="473197"/>
                </a:cubicBezTo>
                <a:lnTo>
                  <a:pt x="1106876" y="530128"/>
                </a:lnTo>
                <a:cubicBezTo>
                  <a:pt x="1107181" y="530823"/>
                  <a:pt x="1107333" y="531595"/>
                  <a:pt x="1107152" y="532385"/>
                </a:cubicBezTo>
                <a:cubicBezTo>
                  <a:pt x="1106705" y="534309"/>
                  <a:pt x="1104790" y="535510"/>
                  <a:pt x="1102866" y="535071"/>
                </a:cubicBezTo>
                <a:cubicBezTo>
                  <a:pt x="1100952" y="534624"/>
                  <a:pt x="1099752" y="532700"/>
                  <a:pt x="1100190" y="530776"/>
                </a:cubicBezTo>
                <a:cubicBezTo>
                  <a:pt x="1100247" y="530538"/>
                  <a:pt x="1100380" y="530347"/>
                  <a:pt x="1100485" y="530147"/>
                </a:cubicBezTo>
                <a:lnTo>
                  <a:pt x="973393" y="453452"/>
                </a:lnTo>
                <a:cubicBezTo>
                  <a:pt x="972564" y="454518"/>
                  <a:pt x="971183" y="455080"/>
                  <a:pt x="969783" y="454766"/>
                </a:cubicBezTo>
                <a:cubicBezTo>
                  <a:pt x="968849" y="454547"/>
                  <a:pt x="968078" y="453966"/>
                  <a:pt x="967602" y="453204"/>
                </a:cubicBezTo>
                <a:lnTo>
                  <a:pt x="822917" y="523175"/>
                </a:lnTo>
                <a:cubicBezTo>
                  <a:pt x="823126" y="523784"/>
                  <a:pt x="823241" y="524422"/>
                  <a:pt x="823079" y="525099"/>
                </a:cubicBezTo>
                <a:cubicBezTo>
                  <a:pt x="822641" y="527023"/>
                  <a:pt x="820717" y="528223"/>
                  <a:pt x="818793" y="527785"/>
                </a:cubicBezTo>
                <a:cubicBezTo>
                  <a:pt x="816869" y="527337"/>
                  <a:pt x="815668" y="525413"/>
                  <a:pt x="816116" y="523489"/>
                </a:cubicBezTo>
                <a:cubicBezTo>
                  <a:pt x="816145" y="523346"/>
                  <a:pt x="816240" y="523241"/>
                  <a:pt x="816297" y="523098"/>
                </a:cubicBezTo>
                <a:lnTo>
                  <a:pt x="691824" y="461034"/>
                </a:lnTo>
                <a:cubicBezTo>
                  <a:pt x="691034" y="462262"/>
                  <a:pt x="689557" y="462939"/>
                  <a:pt x="688052" y="462596"/>
                </a:cubicBezTo>
                <a:cubicBezTo>
                  <a:pt x="686843" y="462310"/>
                  <a:pt x="685985" y="461424"/>
                  <a:pt x="685576" y="460357"/>
                </a:cubicBezTo>
                <a:lnTo>
                  <a:pt x="620339" y="479636"/>
                </a:lnTo>
                <a:cubicBezTo>
                  <a:pt x="620444" y="480141"/>
                  <a:pt x="620463" y="480655"/>
                  <a:pt x="620349" y="481198"/>
                </a:cubicBezTo>
                <a:cubicBezTo>
                  <a:pt x="619901" y="483112"/>
                  <a:pt x="617986" y="484303"/>
                  <a:pt x="616062" y="483865"/>
                </a:cubicBezTo>
                <a:cubicBezTo>
                  <a:pt x="614138" y="483427"/>
                  <a:pt x="612938" y="481493"/>
                  <a:pt x="613386" y="479588"/>
                </a:cubicBezTo>
                <a:cubicBezTo>
                  <a:pt x="613472" y="479207"/>
                  <a:pt x="613653" y="478893"/>
                  <a:pt x="613843" y="478579"/>
                </a:cubicBezTo>
                <a:lnTo>
                  <a:pt x="485846" y="379147"/>
                </a:lnTo>
                <a:cubicBezTo>
                  <a:pt x="484998" y="379976"/>
                  <a:pt x="483798" y="380424"/>
                  <a:pt x="482560" y="380138"/>
                </a:cubicBezTo>
                <a:cubicBezTo>
                  <a:pt x="480769" y="379728"/>
                  <a:pt x="479664" y="378023"/>
                  <a:pt x="479874" y="376233"/>
                </a:cubicBezTo>
                <a:lnTo>
                  <a:pt x="323940" y="337428"/>
                </a:lnTo>
                <a:cubicBezTo>
                  <a:pt x="323312" y="339056"/>
                  <a:pt x="321616" y="340047"/>
                  <a:pt x="319864" y="339637"/>
                </a:cubicBezTo>
                <a:cubicBezTo>
                  <a:pt x="318797" y="339399"/>
                  <a:pt x="317997" y="338694"/>
                  <a:pt x="317530" y="337799"/>
                </a:cubicBezTo>
                <a:lnTo>
                  <a:pt x="186504" y="388072"/>
                </a:lnTo>
                <a:cubicBezTo>
                  <a:pt x="186647" y="388615"/>
                  <a:pt x="186694" y="389167"/>
                  <a:pt x="186561" y="389748"/>
                </a:cubicBezTo>
                <a:cubicBezTo>
                  <a:pt x="186123" y="391682"/>
                  <a:pt x="184199" y="392873"/>
                  <a:pt x="182275" y="392434"/>
                </a:cubicBezTo>
                <a:cubicBezTo>
                  <a:pt x="180351" y="391996"/>
                  <a:pt x="179151" y="390063"/>
                  <a:pt x="179598" y="388148"/>
                </a:cubicBezTo>
                <a:cubicBezTo>
                  <a:pt x="179675" y="387805"/>
                  <a:pt x="179856" y="387510"/>
                  <a:pt x="180017" y="387215"/>
                </a:cubicBezTo>
                <a:lnTo>
                  <a:pt x="68337" y="305909"/>
                </a:lnTo>
                <a:cubicBezTo>
                  <a:pt x="67508" y="306824"/>
                  <a:pt x="66241" y="307310"/>
                  <a:pt x="64946" y="307014"/>
                </a:cubicBezTo>
                <a:cubicBezTo>
                  <a:pt x="63022" y="306576"/>
                  <a:pt x="61822" y="304652"/>
                  <a:pt x="62269" y="302728"/>
                </a:cubicBezTo>
                <a:cubicBezTo>
                  <a:pt x="62431" y="301985"/>
                  <a:pt x="62879" y="301394"/>
                  <a:pt x="63412" y="300918"/>
                </a:cubicBezTo>
                <a:lnTo>
                  <a:pt x="5434" y="222251"/>
                </a:lnTo>
                <a:cubicBezTo>
                  <a:pt x="4653" y="222699"/>
                  <a:pt x="3719" y="222889"/>
                  <a:pt x="2776" y="222670"/>
                </a:cubicBezTo>
                <a:cubicBezTo>
                  <a:pt x="852" y="222232"/>
                  <a:pt x="-348" y="220308"/>
                  <a:pt x="90" y="218394"/>
                </a:cubicBezTo>
                <a:cubicBezTo>
                  <a:pt x="538" y="216470"/>
                  <a:pt x="2462" y="215270"/>
                  <a:pt x="4386" y="215708"/>
                </a:cubicBezTo>
                <a:cubicBezTo>
                  <a:pt x="5681" y="216003"/>
                  <a:pt x="6586" y="216994"/>
                  <a:pt x="6948" y="218184"/>
                </a:cubicBezTo>
                <a:lnTo>
                  <a:pt x="169797" y="191447"/>
                </a:lnTo>
                <a:cubicBezTo>
                  <a:pt x="169788" y="191133"/>
                  <a:pt x="169750" y="190828"/>
                  <a:pt x="169826" y="190514"/>
                </a:cubicBezTo>
                <a:cubicBezTo>
                  <a:pt x="170273" y="188590"/>
                  <a:pt x="172188" y="187390"/>
                  <a:pt x="174112" y="187837"/>
                </a:cubicBezTo>
                <a:cubicBezTo>
                  <a:pt x="174750" y="187990"/>
                  <a:pt x="175274" y="188333"/>
                  <a:pt x="175722" y="188761"/>
                </a:cubicBezTo>
                <a:lnTo>
                  <a:pt x="303404" y="83996"/>
                </a:lnTo>
                <a:cubicBezTo>
                  <a:pt x="302909" y="83224"/>
                  <a:pt x="302718" y="82262"/>
                  <a:pt x="302938" y="81291"/>
                </a:cubicBezTo>
                <a:cubicBezTo>
                  <a:pt x="303385" y="79367"/>
                  <a:pt x="305300" y="78167"/>
                  <a:pt x="307224" y="78614"/>
                </a:cubicBezTo>
                <a:cubicBezTo>
                  <a:pt x="308243" y="78852"/>
                  <a:pt x="309034" y="79510"/>
                  <a:pt x="309510" y="80367"/>
                </a:cubicBezTo>
                <a:lnTo>
                  <a:pt x="458443" y="19731"/>
                </a:lnTo>
                <a:cubicBezTo>
                  <a:pt x="458300" y="19188"/>
                  <a:pt x="458233" y="18607"/>
                  <a:pt x="458367" y="18007"/>
                </a:cubicBezTo>
                <a:cubicBezTo>
                  <a:pt x="458805" y="16083"/>
                  <a:pt x="460729" y="14883"/>
                  <a:pt x="462653" y="15330"/>
                </a:cubicBezTo>
                <a:cubicBezTo>
                  <a:pt x="464043" y="15645"/>
                  <a:pt x="465025" y="16749"/>
                  <a:pt x="465320" y="18054"/>
                </a:cubicBezTo>
                <a:lnTo>
                  <a:pt x="644733" y="3386"/>
                </a:lnTo>
                <a:cubicBezTo>
                  <a:pt x="644742" y="3186"/>
                  <a:pt x="644695" y="2976"/>
                  <a:pt x="644742" y="2776"/>
                </a:cubicBezTo>
                <a:cubicBezTo>
                  <a:pt x="645190" y="852"/>
                  <a:pt x="647104" y="-348"/>
                  <a:pt x="649028" y="90"/>
                </a:cubicBezTo>
                <a:close/>
              </a:path>
            </a:pathLst>
          </a:custGeom>
          <a:solidFill>
            <a:schemeClr val="bg1">
              <a:lumMod val="85000"/>
              <a:alpha val="80000"/>
            </a:schemeClr>
          </a:solidFill>
          <a:ln w="9525" cap="flat">
            <a:noFill/>
            <a:prstDash val="solid"/>
            <a:miter/>
          </a:ln>
        </p:spPr>
        <p:txBody>
          <a:bodyPr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</a:endParaRPr>
          </a:p>
        </p:txBody>
      </p:sp>
      <p:sp>
        <p:nvSpPr>
          <p:cNvPr id="219" name="Title 1"/>
          <p:cNvSpPr>
            <a:spLocks noGrp="1"/>
          </p:cNvSpPr>
          <p:nvPr>
            <p:ph type="title"/>
          </p:nvPr>
        </p:nvSpPr>
        <p:spPr>
          <a:xfrm>
            <a:off x="857057" y="769465"/>
            <a:ext cx="5414319" cy="866274"/>
          </a:xfrm>
        </p:spPr>
        <p:txBody>
          <a:bodyPr>
            <a:normAutofit/>
          </a:bodyPr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656" name="Picture Placeholder 655"/>
          <p:cNvSpPr>
            <a:spLocks noGrp="1"/>
          </p:cNvSpPr>
          <p:nvPr>
            <p:ph type="pic" sz="quarter" idx="13"/>
          </p:nvPr>
        </p:nvSpPr>
        <p:spPr>
          <a:xfrm>
            <a:off x="-2" y="0"/>
            <a:ext cx="8033900" cy="6858000"/>
          </a:xfrm>
          <a:custGeom>
            <a:avLst/>
            <a:gdLst>
              <a:gd name="connsiteX0" fmla="*/ 6537672 w 8033900"/>
              <a:gd name="connsiteY0" fmla="*/ 5118297 h 6858000"/>
              <a:gd name="connsiteX1" fmla="*/ 6371079 w 8033900"/>
              <a:gd name="connsiteY1" fmla="*/ 5189513 h 6858000"/>
              <a:gd name="connsiteX2" fmla="*/ 6204486 w 8033900"/>
              <a:gd name="connsiteY2" fmla="*/ 5259804 h 6858000"/>
              <a:gd name="connsiteX3" fmla="*/ 6351643 w 8033900"/>
              <a:gd name="connsiteY3" fmla="*/ 5375414 h 6858000"/>
              <a:gd name="connsiteX4" fmla="*/ 6498800 w 8033900"/>
              <a:gd name="connsiteY4" fmla="*/ 5491025 h 6858000"/>
              <a:gd name="connsiteX5" fmla="*/ 6518236 w 8033900"/>
              <a:gd name="connsiteY5" fmla="*/ 5304198 h 6858000"/>
              <a:gd name="connsiteX6" fmla="*/ 7043004 w 8033900"/>
              <a:gd name="connsiteY6" fmla="*/ 5085926 h 6858000"/>
              <a:gd name="connsiteX7" fmla="*/ 6981920 w 8033900"/>
              <a:gd name="connsiteY7" fmla="*/ 5132170 h 6858000"/>
              <a:gd name="connsiteX8" fmla="*/ 6921761 w 8033900"/>
              <a:gd name="connsiteY8" fmla="*/ 5178415 h 6858000"/>
              <a:gd name="connsiteX9" fmla="*/ 6993026 w 8033900"/>
              <a:gd name="connsiteY9" fmla="*/ 5209861 h 6858000"/>
              <a:gd name="connsiteX10" fmla="*/ 7065216 w 8033900"/>
              <a:gd name="connsiteY10" fmla="*/ 5242231 h 6858000"/>
              <a:gd name="connsiteX11" fmla="*/ 7054110 w 8033900"/>
              <a:gd name="connsiteY11" fmla="*/ 5164541 h 6858000"/>
              <a:gd name="connsiteX12" fmla="*/ 7286414 w 8033900"/>
              <a:gd name="connsiteY12" fmla="*/ 4659556 h 6858000"/>
              <a:gd name="connsiteX13" fmla="*/ 7225330 w 8033900"/>
              <a:gd name="connsiteY13" fmla="*/ 4704875 h 6858000"/>
              <a:gd name="connsiteX14" fmla="*/ 7164246 w 8033900"/>
              <a:gd name="connsiteY14" fmla="*/ 4751119 h 6858000"/>
              <a:gd name="connsiteX15" fmla="*/ 7236436 w 8033900"/>
              <a:gd name="connsiteY15" fmla="*/ 4783490 h 6858000"/>
              <a:gd name="connsiteX16" fmla="*/ 7308627 w 8033900"/>
              <a:gd name="connsiteY16" fmla="*/ 4814936 h 6858000"/>
              <a:gd name="connsiteX17" fmla="*/ 7297521 w 8033900"/>
              <a:gd name="connsiteY17" fmla="*/ 4737246 h 6858000"/>
              <a:gd name="connsiteX18" fmla="*/ 6192454 w 8033900"/>
              <a:gd name="connsiteY18" fmla="*/ 4577241 h 6858000"/>
              <a:gd name="connsiteX19" fmla="*/ 6189678 w 8033900"/>
              <a:gd name="connsiteY19" fmla="*/ 4660481 h 6858000"/>
              <a:gd name="connsiteX20" fmla="*/ 6186901 w 8033900"/>
              <a:gd name="connsiteY20" fmla="*/ 4742795 h 6858000"/>
              <a:gd name="connsiteX21" fmla="*/ 6258166 w 8033900"/>
              <a:gd name="connsiteY21" fmla="*/ 4701175 h 6858000"/>
              <a:gd name="connsiteX22" fmla="*/ 6330356 w 8033900"/>
              <a:gd name="connsiteY22" fmla="*/ 4659556 h 6858000"/>
              <a:gd name="connsiteX23" fmla="*/ 6260943 w 8033900"/>
              <a:gd name="connsiteY23" fmla="*/ 4618861 h 6858000"/>
              <a:gd name="connsiteX24" fmla="*/ 6747764 w 8033900"/>
              <a:gd name="connsiteY24" fmla="*/ 4567992 h 6858000"/>
              <a:gd name="connsiteX25" fmla="*/ 6739434 w 8033900"/>
              <a:gd name="connsiteY25" fmla="*/ 4698401 h 6858000"/>
              <a:gd name="connsiteX26" fmla="*/ 6732030 w 8033900"/>
              <a:gd name="connsiteY26" fmla="*/ 4828809 h 6858000"/>
              <a:gd name="connsiteX27" fmla="*/ 6846794 w 8033900"/>
              <a:gd name="connsiteY27" fmla="*/ 4766842 h 6858000"/>
              <a:gd name="connsiteX28" fmla="*/ 6961558 w 8033900"/>
              <a:gd name="connsiteY28" fmla="*/ 4703950 h 6858000"/>
              <a:gd name="connsiteX29" fmla="*/ 6854198 w 8033900"/>
              <a:gd name="connsiteY29" fmla="*/ 4636434 h 6858000"/>
              <a:gd name="connsiteX30" fmla="*/ 5663985 w 8033900"/>
              <a:gd name="connsiteY30" fmla="*/ 4503251 h 6858000"/>
              <a:gd name="connsiteX31" fmla="*/ 5553848 w 8033900"/>
              <a:gd name="connsiteY31" fmla="*/ 4567992 h 6858000"/>
              <a:gd name="connsiteX32" fmla="*/ 5444638 w 8033900"/>
              <a:gd name="connsiteY32" fmla="*/ 4633659 h 6858000"/>
              <a:gd name="connsiteX33" fmla="*/ 5558476 w 8033900"/>
              <a:gd name="connsiteY33" fmla="*/ 4700251 h 6858000"/>
              <a:gd name="connsiteX34" fmla="*/ 5672314 w 8033900"/>
              <a:gd name="connsiteY34" fmla="*/ 4765917 h 6858000"/>
              <a:gd name="connsiteX35" fmla="*/ 5667687 w 8033900"/>
              <a:gd name="connsiteY35" fmla="*/ 4634584 h 6858000"/>
              <a:gd name="connsiteX36" fmla="*/ 6179497 w 8033900"/>
              <a:gd name="connsiteY36" fmla="*/ 4159194 h 6858000"/>
              <a:gd name="connsiteX37" fmla="*/ 6077690 w 8033900"/>
              <a:gd name="connsiteY37" fmla="*/ 4231335 h 6858000"/>
              <a:gd name="connsiteX38" fmla="*/ 5974958 w 8033900"/>
              <a:gd name="connsiteY38" fmla="*/ 4303476 h 6858000"/>
              <a:gd name="connsiteX39" fmla="*/ 6090648 w 8033900"/>
              <a:gd name="connsiteY39" fmla="*/ 4351570 h 6858000"/>
              <a:gd name="connsiteX40" fmla="*/ 6205412 w 8033900"/>
              <a:gd name="connsiteY40" fmla="*/ 4399664 h 6858000"/>
              <a:gd name="connsiteX41" fmla="*/ 6192454 w 8033900"/>
              <a:gd name="connsiteY41" fmla="*/ 4279429 h 6858000"/>
              <a:gd name="connsiteX42" fmla="*/ 6531193 w 8033900"/>
              <a:gd name="connsiteY42" fmla="*/ 4077805 h 6858000"/>
              <a:gd name="connsiteX43" fmla="*/ 6528417 w 8033900"/>
              <a:gd name="connsiteY43" fmla="*/ 4161044 h 6858000"/>
              <a:gd name="connsiteX44" fmla="*/ 6525640 w 8033900"/>
              <a:gd name="connsiteY44" fmla="*/ 4243359 h 6858000"/>
              <a:gd name="connsiteX45" fmla="*/ 6596905 w 8033900"/>
              <a:gd name="connsiteY45" fmla="*/ 4201739 h 6858000"/>
              <a:gd name="connsiteX46" fmla="*/ 6669095 w 8033900"/>
              <a:gd name="connsiteY46" fmla="*/ 4160119 h 6858000"/>
              <a:gd name="connsiteX47" fmla="*/ 6599681 w 8033900"/>
              <a:gd name="connsiteY47" fmla="*/ 4118500 h 6858000"/>
              <a:gd name="connsiteX48" fmla="*/ 5776898 w 8033900"/>
              <a:gd name="connsiteY48" fmla="*/ 3972368 h 6858000"/>
              <a:gd name="connsiteX49" fmla="*/ 5770564 w 8033900"/>
              <a:gd name="connsiteY49" fmla="*/ 3995155 h 6858000"/>
              <a:gd name="connsiteX50" fmla="*/ 5770564 w 8033900"/>
              <a:gd name="connsiteY50" fmla="*/ 4008438 h 6858000"/>
              <a:gd name="connsiteX51" fmla="*/ 5766872 w 8033900"/>
              <a:gd name="connsiteY51" fmla="*/ 4008438 h 6858000"/>
              <a:gd name="connsiteX52" fmla="*/ 5744505 w 8033900"/>
              <a:gd name="connsiteY52" fmla="*/ 4088903 h 6858000"/>
              <a:gd name="connsiteX53" fmla="*/ 5712112 w 8033900"/>
              <a:gd name="connsiteY53" fmla="*/ 4205439 h 6858000"/>
              <a:gd name="connsiteX54" fmla="*/ 5833354 w 8033900"/>
              <a:gd name="connsiteY54" fmla="*/ 4175842 h 6858000"/>
              <a:gd name="connsiteX55" fmla="*/ 5955522 w 8033900"/>
              <a:gd name="connsiteY55" fmla="*/ 4147171 h 6858000"/>
              <a:gd name="connsiteX56" fmla="*/ 5865747 w 8033900"/>
              <a:gd name="connsiteY56" fmla="*/ 4059307 h 6858000"/>
              <a:gd name="connsiteX57" fmla="*/ 7740843 w 8033900"/>
              <a:gd name="connsiteY57" fmla="*/ 3946472 h 6858000"/>
              <a:gd name="connsiteX58" fmla="*/ 7459486 w 8033900"/>
              <a:gd name="connsiteY58" fmla="*/ 4055608 h 6858000"/>
              <a:gd name="connsiteX59" fmla="*/ 7179054 w 8033900"/>
              <a:gd name="connsiteY59" fmla="*/ 4164744 h 6858000"/>
              <a:gd name="connsiteX60" fmla="*/ 7417838 w 8033900"/>
              <a:gd name="connsiteY60" fmla="*/ 4363594 h 6858000"/>
              <a:gd name="connsiteX61" fmla="*/ 7657546 w 8033900"/>
              <a:gd name="connsiteY61" fmla="*/ 4562443 h 6858000"/>
              <a:gd name="connsiteX62" fmla="*/ 7699194 w 8033900"/>
              <a:gd name="connsiteY62" fmla="*/ 4254457 h 6858000"/>
              <a:gd name="connsiteX63" fmla="*/ 6861603 w 8033900"/>
              <a:gd name="connsiteY63" fmla="*/ 3848434 h 6858000"/>
              <a:gd name="connsiteX64" fmla="*/ 6760721 w 8033900"/>
              <a:gd name="connsiteY64" fmla="*/ 4028786 h 6858000"/>
              <a:gd name="connsiteX65" fmla="*/ 6659840 w 8033900"/>
              <a:gd name="connsiteY65" fmla="*/ 4210063 h 6858000"/>
              <a:gd name="connsiteX66" fmla="*/ 6860677 w 8033900"/>
              <a:gd name="connsiteY66" fmla="*/ 4210063 h 6858000"/>
              <a:gd name="connsiteX67" fmla="*/ 6894921 w 8033900"/>
              <a:gd name="connsiteY67" fmla="*/ 4210063 h 6858000"/>
              <a:gd name="connsiteX68" fmla="*/ 6789412 w 8033900"/>
              <a:gd name="connsiteY68" fmla="*/ 4273880 h 6858000"/>
              <a:gd name="connsiteX69" fmla="*/ 6903251 w 8033900"/>
              <a:gd name="connsiteY69" fmla="*/ 4339547 h 6858000"/>
              <a:gd name="connsiteX70" fmla="*/ 7017089 w 8033900"/>
              <a:gd name="connsiteY70" fmla="*/ 4406138 h 6858000"/>
              <a:gd name="connsiteX71" fmla="*/ 7012462 w 8033900"/>
              <a:gd name="connsiteY71" fmla="*/ 4274805 h 6858000"/>
              <a:gd name="connsiteX72" fmla="*/ 7010611 w 8033900"/>
              <a:gd name="connsiteY72" fmla="*/ 4210988 h 6858000"/>
              <a:gd name="connsiteX73" fmla="*/ 7060588 w 8033900"/>
              <a:gd name="connsiteY73" fmla="*/ 4210988 h 6858000"/>
              <a:gd name="connsiteX74" fmla="*/ 6960633 w 8033900"/>
              <a:gd name="connsiteY74" fmla="*/ 4029711 h 6858000"/>
              <a:gd name="connsiteX75" fmla="*/ 6998579 w 8033900"/>
              <a:gd name="connsiteY75" fmla="*/ 3615364 h 6858000"/>
              <a:gd name="connsiteX76" fmla="*/ 6896772 w 8033900"/>
              <a:gd name="connsiteY76" fmla="*/ 3686580 h 6858000"/>
              <a:gd name="connsiteX77" fmla="*/ 6794040 w 8033900"/>
              <a:gd name="connsiteY77" fmla="*/ 3757796 h 6858000"/>
              <a:gd name="connsiteX78" fmla="*/ 6908804 w 8033900"/>
              <a:gd name="connsiteY78" fmla="*/ 3806814 h 6858000"/>
              <a:gd name="connsiteX79" fmla="*/ 7023568 w 8033900"/>
              <a:gd name="connsiteY79" fmla="*/ 3855833 h 6858000"/>
              <a:gd name="connsiteX80" fmla="*/ 7011536 w 8033900"/>
              <a:gd name="connsiteY80" fmla="*/ 3735599 h 6858000"/>
              <a:gd name="connsiteX81" fmla="*/ 7260500 w 8033900"/>
              <a:gd name="connsiteY81" fmla="*/ 3539524 h 6858000"/>
              <a:gd name="connsiteX82" fmla="*/ 7235511 w 8033900"/>
              <a:gd name="connsiteY82" fmla="*/ 3614439 h 6858000"/>
              <a:gd name="connsiteX83" fmla="*/ 7211448 w 8033900"/>
              <a:gd name="connsiteY83" fmla="*/ 3689354 h 6858000"/>
              <a:gd name="connsiteX84" fmla="*/ 7287340 w 8033900"/>
              <a:gd name="connsiteY84" fmla="*/ 3670857 h 6858000"/>
              <a:gd name="connsiteX85" fmla="*/ 7364158 w 8033900"/>
              <a:gd name="connsiteY85" fmla="*/ 3651434 h 6858000"/>
              <a:gd name="connsiteX86" fmla="*/ 7312329 w 8033900"/>
              <a:gd name="connsiteY86" fmla="*/ 3595941 h 6858000"/>
              <a:gd name="connsiteX87" fmla="*/ 7548335 w 8033900"/>
              <a:gd name="connsiteY87" fmla="*/ 3436862 h 6858000"/>
              <a:gd name="connsiteX88" fmla="*/ 7523346 w 8033900"/>
              <a:gd name="connsiteY88" fmla="*/ 3511777 h 6858000"/>
              <a:gd name="connsiteX89" fmla="*/ 7499283 w 8033900"/>
              <a:gd name="connsiteY89" fmla="*/ 3586693 h 6858000"/>
              <a:gd name="connsiteX90" fmla="*/ 7576101 w 8033900"/>
              <a:gd name="connsiteY90" fmla="*/ 3568195 h 6858000"/>
              <a:gd name="connsiteX91" fmla="*/ 7637185 w 8033900"/>
              <a:gd name="connsiteY91" fmla="*/ 3552472 h 6858000"/>
              <a:gd name="connsiteX92" fmla="*/ 7660323 w 8033900"/>
              <a:gd name="connsiteY92" fmla="*/ 3703228 h 6858000"/>
              <a:gd name="connsiteX93" fmla="*/ 7689014 w 8033900"/>
              <a:gd name="connsiteY93" fmla="*/ 3888204 h 6858000"/>
              <a:gd name="connsiteX94" fmla="*/ 7831543 w 8033900"/>
              <a:gd name="connsiteY94" fmla="*/ 3766120 h 6858000"/>
              <a:gd name="connsiteX95" fmla="*/ 7973147 w 8033900"/>
              <a:gd name="connsiteY95" fmla="*/ 3643110 h 6858000"/>
              <a:gd name="connsiteX96" fmla="*/ 7802852 w 8033900"/>
              <a:gd name="connsiteY96" fmla="*/ 3580218 h 6858000"/>
              <a:gd name="connsiteX97" fmla="*/ 7632557 w 8033900"/>
              <a:gd name="connsiteY97" fmla="*/ 3517326 h 6858000"/>
              <a:gd name="connsiteX98" fmla="*/ 7634408 w 8033900"/>
              <a:gd name="connsiteY98" fmla="*/ 3529350 h 6858000"/>
              <a:gd name="connsiteX99" fmla="*/ 7600164 w 8033900"/>
              <a:gd name="connsiteY99" fmla="*/ 3493279 h 6858000"/>
              <a:gd name="connsiteX100" fmla="*/ 6937495 w 8033900"/>
              <a:gd name="connsiteY100" fmla="*/ 3331425 h 6858000"/>
              <a:gd name="connsiteX101" fmla="*/ 6812550 w 8033900"/>
              <a:gd name="connsiteY101" fmla="*/ 3334200 h 6858000"/>
              <a:gd name="connsiteX102" fmla="*/ 6688531 w 8033900"/>
              <a:gd name="connsiteY102" fmla="*/ 3336974 h 6858000"/>
              <a:gd name="connsiteX103" fmla="*/ 6757019 w 8033900"/>
              <a:gd name="connsiteY103" fmla="*/ 3441486 h 6858000"/>
              <a:gd name="connsiteX104" fmla="*/ 6825507 w 8033900"/>
              <a:gd name="connsiteY104" fmla="*/ 3545073 h 6858000"/>
              <a:gd name="connsiteX105" fmla="*/ 6881964 w 8033900"/>
              <a:gd name="connsiteY105" fmla="*/ 3438711 h 6858000"/>
              <a:gd name="connsiteX106" fmla="*/ 6026787 w 8033900"/>
              <a:gd name="connsiteY106" fmla="*/ 3189918 h 6858000"/>
              <a:gd name="connsiteX107" fmla="*/ 6113786 w 8033900"/>
              <a:gd name="connsiteY107" fmla="*/ 3488655 h 6858000"/>
              <a:gd name="connsiteX108" fmla="*/ 6122115 w 8033900"/>
              <a:gd name="connsiteY108" fmla="*/ 3516401 h 6858000"/>
              <a:gd name="connsiteX109" fmla="*/ 6065659 w 8033900"/>
              <a:gd name="connsiteY109" fmla="*/ 3461833 h 6858000"/>
              <a:gd name="connsiteX110" fmla="*/ 5976809 w 8033900"/>
              <a:gd name="connsiteY110" fmla="*/ 3373970 h 6858000"/>
              <a:gd name="connsiteX111" fmla="*/ 5944416 w 8033900"/>
              <a:gd name="connsiteY111" fmla="*/ 3490505 h 6858000"/>
              <a:gd name="connsiteX112" fmla="*/ 5912023 w 8033900"/>
              <a:gd name="connsiteY112" fmla="*/ 3607040 h 6858000"/>
              <a:gd name="connsiteX113" fmla="*/ 6033266 w 8033900"/>
              <a:gd name="connsiteY113" fmla="*/ 3578369 h 6858000"/>
              <a:gd name="connsiteX114" fmla="*/ 6133221 w 8033900"/>
              <a:gd name="connsiteY114" fmla="*/ 3554322 h 6858000"/>
              <a:gd name="connsiteX115" fmla="*/ 6200784 w 8033900"/>
              <a:gd name="connsiteY115" fmla="*/ 3787392 h 6858000"/>
              <a:gd name="connsiteX116" fmla="*/ 6272049 w 8033900"/>
              <a:gd name="connsiteY116" fmla="*/ 3706927 h 6858000"/>
              <a:gd name="connsiteX117" fmla="*/ 6310921 w 8033900"/>
              <a:gd name="connsiteY117" fmla="*/ 3757796 h 6858000"/>
              <a:gd name="connsiteX118" fmla="*/ 6359047 w 8033900"/>
              <a:gd name="connsiteY118" fmla="*/ 3819763 h 6858000"/>
              <a:gd name="connsiteX119" fmla="*/ 6385887 w 8033900"/>
              <a:gd name="connsiteY119" fmla="*/ 3746697 h 6858000"/>
              <a:gd name="connsiteX120" fmla="*/ 6413653 w 8033900"/>
              <a:gd name="connsiteY120" fmla="*/ 3672707 h 6858000"/>
              <a:gd name="connsiteX121" fmla="*/ 6338686 w 8033900"/>
              <a:gd name="connsiteY121" fmla="*/ 3683805 h 6858000"/>
              <a:gd name="connsiteX122" fmla="*/ 6285932 w 8033900"/>
              <a:gd name="connsiteY122" fmla="*/ 3692129 h 6858000"/>
              <a:gd name="connsiteX123" fmla="*/ 6408100 w 8033900"/>
              <a:gd name="connsiteY123" fmla="*/ 3555247 h 6858000"/>
              <a:gd name="connsiteX124" fmla="*/ 6614490 w 8033900"/>
              <a:gd name="connsiteY124" fmla="*/ 3323101 h 6858000"/>
              <a:gd name="connsiteX125" fmla="*/ 6321101 w 8033900"/>
              <a:gd name="connsiteY125" fmla="*/ 3256510 h 6858000"/>
              <a:gd name="connsiteX126" fmla="*/ 6386813 w 8033900"/>
              <a:gd name="connsiteY126" fmla="*/ 3059510 h 6858000"/>
              <a:gd name="connsiteX127" fmla="*/ 6302591 w 8033900"/>
              <a:gd name="connsiteY127" fmla="*/ 3071533 h 6858000"/>
              <a:gd name="connsiteX128" fmla="*/ 6219294 w 8033900"/>
              <a:gd name="connsiteY128" fmla="*/ 3082632 h 6858000"/>
              <a:gd name="connsiteX129" fmla="*/ 6271123 w 8033900"/>
              <a:gd name="connsiteY129" fmla="*/ 3152923 h 6858000"/>
              <a:gd name="connsiteX130" fmla="*/ 6323878 w 8033900"/>
              <a:gd name="connsiteY130" fmla="*/ 3223214 h 6858000"/>
              <a:gd name="connsiteX131" fmla="*/ 6355345 w 8033900"/>
              <a:gd name="connsiteY131" fmla="*/ 3141824 h 6858000"/>
              <a:gd name="connsiteX132" fmla="*/ 7174427 w 8033900"/>
              <a:gd name="connsiteY132" fmla="*/ 3057660 h 6858000"/>
              <a:gd name="connsiteX133" fmla="*/ 7150363 w 8033900"/>
              <a:gd name="connsiteY133" fmla="*/ 3132575 h 6858000"/>
              <a:gd name="connsiteX134" fmla="*/ 7126300 w 8033900"/>
              <a:gd name="connsiteY134" fmla="*/ 3207491 h 6858000"/>
              <a:gd name="connsiteX135" fmla="*/ 7202192 w 8033900"/>
              <a:gd name="connsiteY135" fmla="*/ 3188993 h 6858000"/>
              <a:gd name="connsiteX136" fmla="*/ 7279010 w 8033900"/>
              <a:gd name="connsiteY136" fmla="*/ 3169571 h 6858000"/>
              <a:gd name="connsiteX137" fmla="*/ 7227181 w 8033900"/>
              <a:gd name="connsiteY137" fmla="*/ 3114078 h 6858000"/>
              <a:gd name="connsiteX138" fmla="*/ 7572399 w 8033900"/>
              <a:gd name="connsiteY138" fmla="*/ 2978120 h 6858000"/>
              <a:gd name="connsiteX139" fmla="*/ 7532602 w 8033900"/>
              <a:gd name="connsiteY139" fmla="*/ 3104829 h 6858000"/>
              <a:gd name="connsiteX140" fmla="*/ 7492804 w 8033900"/>
              <a:gd name="connsiteY140" fmla="*/ 3231538 h 6858000"/>
              <a:gd name="connsiteX141" fmla="*/ 7621451 w 8033900"/>
              <a:gd name="connsiteY141" fmla="*/ 3198242 h 6858000"/>
              <a:gd name="connsiteX142" fmla="*/ 7750098 w 8033900"/>
              <a:gd name="connsiteY142" fmla="*/ 3164021 h 6858000"/>
              <a:gd name="connsiteX143" fmla="*/ 7661248 w 8033900"/>
              <a:gd name="connsiteY143" fmla="*/ 3070608 h 6858000"/>
              <a:gd name="connsiteX144" fmla="*/ 6609862 w 8033900"/>
              <a:gd name="connsiteY144" fmla="*/ 2863435 h 6858000"/>
              <a:gd name="connsiteX145" fmla="*/ 6577469 w 8033900"/>
              <a:gd name="connsiteY145" fmla="*/ 2979045 h 6858000"/>
              <a:gd name="connsiteX146" fmla="*/ 6545076 w 8033900"/>
              <a:gd name="connsiteY146" fmla="*/ 3095580 h 6858000"/>
              <a:gd name="connsiteX147" fmla="*/ 6666319 w 8033900"/>
              <a:gd name="connsiteY147" fmla="*/ 3066909 h 6858000"/>
              <a:gd name="connsiteX148" fmla="*/ 6787561 w 8033900"/>
              <a:gd name="connsiteY148" fmla="*/ 3038237 h 6858000"/>
              <a:gd name="connsiteX149" fmla="*/ 6698712 w 8033900"/>
              <a:gd name="connsiteY149" fmla="*/ 2950374 h 6858000"/>
              <a:gd name="connsiteX150" fmla="*/ 5807440 w 8033900"/>
              <a:gd name="connsiteY150" fmla="*/ 2440764 h 6858000"/>
              <a:gd name="connsiteX151" fmla="*/ 5536264 w 8033900"/>
              <a:gd name="connsiteY151" fmla="*/ 2572097 h 6858000"/>
              <a:gd name="connsiteX152" fmla="*/ 5265087 w 8033900"/>
              <a:gd name="connsiteY152" fmla="*/ 2704355 h 6858000"/>
              <a:gd name="connsiteX153" fmla="*/ 5519604 w 8033900"/>
              <a:gd name="connsiteY153" fmla="*/ 2882857 h 6858000"/>
              <a:gd name="connsiteX154" fmla="*/ 5774121 w 8033900"/>
              <a:gd name="connsiteY154" fmla="*/ 3061360 h 6858000"/>
              <a:gd name="connsiteX155" fmla="*/ 5790781 w 8033900"/>
              <a:gd name="connsiteY155" fmla="*/ 2751524 h 6858000"/>
              <a:gd name="connsiteX156" fmla="*/ 6305367 w 8033900"/>
              <a:gd name="connsiteY156" fmla="*/ 2409318 h 6858000"/>
              <a:gd name="connsiteX157" fmla="*/ 6266496 w 8033900"/>
              <a:gd name="connsiteY157" fmla="*/ 2529552 h 6858000"/>
              <a:gd name="connsiteX158" fmla="*/ 6228550 w 8033900"/>
              <a:gd name="connsiteY158" fmla="*/ 2650712 h 6858000"/>
              <a:gd name="connsiteX159" fmla="*/ 6348867 w 8033900"/>
              <a:gd name="connsiteY159" fmla="*/ 2626665 h 6858000"/>
              <a:gd name="connsiteX160" fmla="*/ 6469184 w 8033900"/>
              <a:gd name="connsiteY160" fmla="*/ 2601693 h 6858000"/>
              <a:gd name="connsiteX161" fmla="*/ 6386813 w 8033900"/>
              <a:gd name="connsiteY161" fmla="*/ 2505505 h 6858000"/>
              <a:gd name="connsiteX162" fmla="*/ 7582579 w 8033900"/>
              <a:gd name="connsiteY162" fmla="*/ 2283534 h 6858000"/>
              <a:gd name="connsiteX163" fmla="*/ 7542782 w 8033900"/>
              <a:gd name="connsiteY163" fmla="*/ 2410243 h 6858000"/>
              <a:gd name="connsiteX164" fmla="*/ 7503911 w 8033900"/>
              <a:gd name="connsiteY164" fmla="*/ 2536951 h 6858000"/>
              <a:gd name="connsiteX165" fmla="*/ 7632557 w 8033900"/>
              <a:gd name="connsiteY165" fmla="*/ 2502731 h 6858000"/>
              <a:gd name="connsiteX166" fmla="*/ 7760279 w 8033900"/>
              <a:gd name="connsiteY166" fmla="*/ 2469435 h 6858000"/>
              <a:gd name="connsiteX167" fmla="*/ 7671429 w 8033900"/>
              <a:gd name="connsiteY167" fmla="*/ 2376022 h 6858000"/>
              <a:gd name="connsiteX168" fmla="*/ 7077248 w 8033900"/>
              <a:gd name="connsiteY168" fmla="*/ 2233590 h 6858000"/>
              <a:gd name="connsiteX169" fmla="*/ 6923612 w 8033900"/>
              <a:gd name="connsiteY169" fmla="*/ 2492557 h 6858000"/>
              <a:gd name="connsiteX170" fmla="*/ 6769976 w 8033900"/>
              <a:gd name="connsiteY170" fmla="*/ 2751524 h 6858000"/>
              <a:gd name="connsiteX171" fmla="*/ 7080024 w 8033900"/>
              <a:gd name="connsiteY171" fmla="*/ 2760773 h 6858000"/>
              <a:gd name="connsiteX172" fmla="*/ 7390998 w 8033900"/>
              <a:gd name="connsiteY172" fmla="*/ 2770947 h 6858000"/>
              <a:gd name="connsiteX173" fmla="*/ 7234585 w 8033900"/>
              <a:gd name="connsiteY173" fmla="*/ 2502731 h 6858000"/>
              <a:gd name="connsiteX174" fmla="*/ 7429869 w 8033900"/>
              <a:gd name="connsiteY174" fmla="*/ 1969074 h 6858000"/>
              <a:gd name="connsiteX175" fmla="*/ 7430795 w 8033900"/>
              <a:gd name="connsiteY175" fmla="*/ 2042140 h 6858000"/>
              <a:gd name="connsiteX176" fmla="*/ 7431720 w 8033900"/>
              <a:gd name="connsiteY176" fmla="*/ 2115205 h 6858000"/>
              <a:gd name="connsiteX177" fmla="*/ 7492804 w 8033900"/>
              <a:gd name="connsiteY177" fmla="*/ 2075435 h 6858000"/>
              <a:gd name="connsiteX178" fmla="*/ 7554814 w 8033900"/>
              <a:gd name="connsiteY178" fmla="*/ 2036590 h 6858000"/>
              <a:gd name="connsiteX179" fmla="*/ 7491879 w 8033900"/>
              <a:gd name="connsiteY179" fmla="*/ 2003294 h 6858000"/>
              <a:gd name="connsiteX180" fmla="*/ 6617266 w 8033900"/>
              <a:gd name="connsiteY180" fmla="*/ 1965374 h 6858000"/>
              <a:gd name="connsiteX181" fmla="*/ 6647808 w 8033900"/>
              <a:gd name="connsiteY181" fmla="*/ 2031041 h 6858000"/>
              <a:gd name="connsiteX182" fmla="*/ 6677425 w 8033900"/>
              <a:gd name="connsiteY182" fmla="*/ 2097632 h 6858000"/>
              <a:gd name="connsiteX183" fmla="*/ 6718148 w 8033900"/>
              <a:gd name="connsiteY183" fmla="*/ 2036590 h 6858000"/>
              <a:gd name="connsiteX184" fmla="*/ 6757945 w 8033900"/>
              <a:gd name="connsiteY184" fmla="*/ 1976473 h 6858000"/>
              <a:gd name="connsiteX185" fmla="*/ 6687606 w 8033900"/>
              <a:gd name="connsiteY185" fmla="*/ 1970924 h 6858000"/>
              <a:gd name="connsiteX186" fmla="*/ 6956931 w 8033900"/>
              <a:gd name="connsiteY186" fmla="*/ 1567675 h 6858000"/>
              <a:gd name="connsiteX187" fmla="*/ 6980069 w 8033900"/>
              <a:gd name="connsiteY187" fmla="*/ 1698083 h 6858000"/>
              <a:gd name="connsiteX188" fmla="*/ 7002281 w 8033900"/>
              <a:gd name="connsiteY188" fmla="*/ 1829417 h 6858000"/>
              <a:gd name="connsiteX189" fmla="*/ 7101311 w 8033900"/>
              <a:gd name="connsiteY189" fmla="*/ 1740628 h 6858000"/>
              <a:gd name="connsiteX190" fmla="*/ 7200341 w 8033900"/>
              <a:gd name="connsiteY190" fmla="*/ 1651839 h 6858000"/>
              <a:gd name="connsiteX191" fmla="*/ 7079099 w 8033900"/>
              <a:gd name="connsiteY191" fmla="*/ 1609295 h 6858000"/>
              <a:gd name="connsiteX192" fmla="*/ 0 w 8033900"/>
              <a:gd name="connsiteY192" fmla="*/ 0 h 6858000"/>
              <a:gd name="connsiteX193" fmla="*/ 464187 w 8033900"/>
              <a:gd name="connsiteY193" fmla="*/ 0 h 6858000"/>
              <a:gd name="connsiteX194" fmla="*/ 1110446 w 8033900"/>
              <a:gd name="connsiteY194" fmla="*/ 0 h 6858000"/>
              <a:gd name="connsiteX195" fmla="*/ 2385092 w 8033900"/>
              <a:gd name="connsiteY195" fmla="*/ 0 h 6858000"/>
              <a:gd name="connsiteX196" fmla="*/ 6595054 w 8033900"/>
              <a:gd name="connsiteY196" fmla="*/ 0 h 6858000"/>
              <a:gd name="connsiteX197" fmla="*/ 7628855 w 8033900"/>
              <a:gd name="connsiteY197" fmla="*/ 1480736 h 6858000"/>
              <a:gd name="connsiteX198" fmla="*/ 7624228 w 8033900"/>
              <a:gd name="connsiteY198" fmla="*/ 1483511 h 6858000"/>
              <a:gd name="connsiteX199" fmla="*/ 7409508 w 8033900"/>
              <a:gd name="connsiteY199" fmla="*/ 1591722 h 6858000"/>
              <a:gd name="connsiteX200" fmla="*/ 7614973 w 8033900"/>
              <a:gd name="connsiteY200" fmla="*/ 1731379 h 6858000"/>
              <a:gd name="connsiteX201" fmla="*/ 7782491 w 8033900"/>
              <a:gd name="connsiteY201" fmla="*/ 1844215 h 6858000"/>
              <a:gd name="connsiteX202" fmla="*/ 7673280 w 8033900"/>
              <a:gd name="connsiteY202" fmla="*/ 4982340 h 6858000"/>
              <a:gd name="connsiteX203" fmla="*/ 7671429 w 8033900"/>
              <a:gd name="connsiteY203" fmla="*/ 4966617 h 6858000"/>
              <a:gd name="connsiteX204" fmla="*/ 7658472 w 8033900"/>
              <a:gd name="connsiteY204" fmla="*/ 4846382 h 6858000"/>
              <a:gd name="connsiteX205" fmla="*/ 7556665 w 8033900"/>
              <a:gd name="connsiteY205" fmla="*/ 4918523 h 6858000"/>
              <a:gd name="connsiteX206" fmla="*/ 7454858 w 8033900"/>
              <a:gd name="connsiteY206" fmla="*/ 4990664 h 6858000"/>
              <a:gd name="connsiteX207" fmla="*/ 7569622 w 8033900"/>
              <a:gd name="connsiteY207" fmla="*/ 5038757 h 6858000"/>
              <a:gd name="connsiteX208" fmla="*/ 7639036 w 8033900"/>
              <a:gd name="connsiteY208" fmla="*/ 5067429 h 6858000"/>
              <a:gd name="connsiteX209" fmla="*/ 7469667 w 8033900"/>
              <a:gd name="connsiteY209" fmla="*/ 5441081 h 6858000"/>
              <a:gd name="connsiteX210" fmla="*/ 7371562 w 8033900"/>
              <a:gd name="connsiteY210" fmla="*/ 5263504 h 6858000"/>
              <a:gd name="connsiteX211" fmla="*/ 7270681 w 8033900"/>
              <a:gd name="connsiteY211" fmla="*/ 5443856 h 6858000"/>
              <a:gd name="connsiteX212" fmla="*/ 7170725 w 8033900"/>
              <a:gd name="connsiteY212" fmla="*/ 5624208 h 6858000"/>
              <a:gd name="connsiteX213" fmla="*/ 7370636 w 8033900"/>
              <a:gd name="connsiteY213" fmla="*/ 5625133 h 6858000"/>
              <a:gd name="connsiteX214" fmla="*/ 7376189 w 8033900"/>
              <a:gd name="connsiteY214" fmla="*/ 5625133 h 6858000"/>
              <a:gd name="connsiteX215" fmla="*/ 6595054 w 8033900"/>
              <a:gd name="connsiteY215" fmla="*/ 6858000 h 6858000"/>
              <a:gd name="connsiteX216" fmla="*/ 2385092 w 8033900"/>
              <a:gd name="connsiteY216" fmla="*/ 6858000 h 6858000"/>
              <a:gd name="connsiteX217" fmla="*/ 1110446 w 8033900"/>
              <a:gd name="connsiteY217" fmla="*/ 6858000 h 6858000"/>
              <a:gd name="connsiteX218" fmla="*/ 464187 w 8033900"/>
              <a:gd name="connsiteY218" fmla="*/ 6858000 h 6858000"/>
              <a:gd name="connsiteX219" fmla="*/ 0 w 8033900"/>
              <a:gd name="connsiteY219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</a:cxnLst>
            <a:rect l="l" t="t" r="r" b="b"/>
            <a:pathLst>
              <a:path w="8033900" h="6858000">
                <a:moveTo>
                  <a:pt x="6537672" y="5118297"/>
                </a:moveTo>
                <a:lnTo>
                  <a:pt x="6371079" y="5189513"/>
                </a:lnTo>
                <a:lnTo>
                  <a:pt x="6204486" y="5259804"/>
                </a:lnTo>
                <a:lnTo>
                  <a:pt x="6351643" y="5375414"/>
                </a:lnTo>
                <a:lnTo>
                  <a:pt x="6498800" y="5491025"/>
                </a:lnTo>
                <a:lnTo>
                  <a:pt x="6518236" y="5304198"/>
                </a:lnTo>
                <a:close/>
                <a:moveTo>
                  <a:pt x="7043004" y="5085926"/>
                </a:moveTo>
                <a:lnTo>
                  <a:pt x="6981920" y="5132170"/>
                </a:lnTo>
                <a:lnTo>
                  <a:pt x="6921761" y="5178415"/>
                </a:lnTo>
                <a:lnTo>
                  <a:pt x="6993026" y="5209861"/>
                </a:lnTo>
                <a:lnTo>
                  <a:pt x="7065216" y="5242231"/>
                </a:lnTo>
                <a:lnTo>
                  <a:pt x="7054110" y="5164541"/>
                </a:lnTo>
                <a:close/>
                <a:moveTo>
                  <a:pt x="7286414" y="4659556"/>
                </a:moveTo>
                <a:lnTo>
                  <a:pt x="7225330" y="4704875"/>
                </a:lnTo>
                <a:lnTo>
                  <a:pt x="7164246" y="4751119"/>
                </a:lnTo>
                <a:lnTo>
                  <a:pt x="7236436" y="4783490"/>
                </a:lnTo>
                <a:lnTo>
                  <a:pt x="7308627" y="4814936"/>
                </a:lnTo>
                <a:lnTo>
                  <a:pt x="7297521" y="4737246"/>
                </a:lnTo>
                <a:close/>
                <a:moveTo>
                  <a:pt x="6192454" y="4577241"/>
                </a:moveTo>
                <a:lnTo>
                  <a:pt x="6189678" y="4660481"/>
                </a:lnTo>
                <a:lnTo>
                  <a:pt x="6186901" y="4742795"/>
                </a:lnTo>
                <a:lnTo>
                  <a:pt x="6258166" y="4701175"/>
                </a:lnTo>
                <a:lnTo>
                  <a:pt x="6330356" y="4659556"/>
                </a:lnTo>
                <a:lnTo>
                  <a:pt x="6260943" y="4618861"/>
                </a:lnTo>
                <a:close/>
                <a:moveTo>
                  <a:pt x="6747764" y="4567992"/>
                </a:moveTo>
                <a:lnTo>
                  <a:pt x="6739434" y="4698401"/>
                </a:lnTo>
                <a:lnTo>
                  <a:pt x="6732030" y="4828809"/>
                </a:lnTo>
                <a:lnTo>
                  <a:pt x="6846794" y="4766842"/>
                </a:lnTo>
                <a:lnTo>
                  <a:pt x="6961558" y="4703950"/>
                </a:lnTo>
                <a:lnTo>
                  <a:pt x="6854198" y="4636434"/>
                </a:lnTo>
                <a:close/>
                <a:moveTo>
                  <a:pt x="5663985" y="4503251"/>
                </a:moveTo>
                <a:lnTo>
                  <a:pt x="5553848" y="4567992"/>
                </a:lnTo>
                <a:lnTo>
                  <a:pt x="5444638" y="4633659"/>
                </a:lnTo>
                <a:lnTo>
                  <a:pt x="5558476" y="4700251"/>
                </a:lnTo>
                <a:lnTo>
                  <a:pt x="5672314" y="4765917"/>
                </a:lnTo>
                <a:lnTo>
                  <a:pt x="5667687" y="4634584"/>
                </a:lnTo>
                <a:close/>
                <a:moveTo>
                  <a:pt x="6179497" y="4159194"/>
                </a:moveTo>
                <a:lnTo>
                  <a:pt x="6077690" y="4231335"/>
                </a:lnTo>
                <a:lnTo>
                  <a:pt x="5974958" y="4303476"/>
                </a:lnTo>
                <a:lnTo>
                  <a:pt x="6090648" y="4351570"/>
                </a:lnTo>
                <a:lnTo>
                  <a:pt x="6205412" y="4399664"/>
                </a:lnTo>
                <a:lnTo>
                  <a:pt x="6192454" y="4279429"/>
                </a:lnTo>
                <a:close/>
                <a:moveTo>
                  <a:pt x="6531193" y="4077805"/>
                </a:moveTo>
                <a:lnTo>
                  <a:pt x="6528417" y="4161044"/>
                </a:lnTo>
                <a:lnTo>
                  <a:pt x="6525640" y="4243359"/>
                </a:lnTo>
                <a:lnTo>
                  <a:pt x="6596905" y="4201739"/>
                </a:lnTo>
                <a:lnTo>
                  <a:pt x="6669095" y="4160119"/>
                </a:lnTo>
                <a:lnTo>
                  <a:pt x="6599681" y="4118500"/>
                </a:lnTo>
                <a:close/>
                <a:moveTo>
                  <a:pt x="5776898" y="3972368"/>
                </a:moveTo>
                <a:lnTo>
                  <a:pt x="5770564" y="3995155"/>
                </a:lnTo>
                <a:lnTo>
                  <a:pt x="5770564" y="4008438"/>
                </a:lnTo>
                <a:lnTo>
                  <a:pt x="5766872" y="4008438"/>
                </a:lnTo>
                <a:lnTo>
                  <a:pt x="5744505" y="4088903"/>
                </a:lnTo>
                <a:lnTo>
                  <a:pt x="5712112" y="4205439"/>
                </a:lnTo>
                <a:lnTo>
                  <a:pt x="5833354" y="4175842"/>
                </a:lnTo>
                <a:lnTo>
                  <a:pt x="5955522" y="4147171"/>
                </a:lnTo>
                <a:lnTo>
                  <a:pt x="5865747" y="4059307"/>
                </a:lnTo>
                <a:close/>
                <a:moveTo>
                  <a:pt x="7740843" y="3946472"/>
                </a:moveTo>
                <a:lnTo>
                  <a:pt x="7459486" y="4055608"/>
                </a:lnTo>
                <a:lnTo>
                  <a:pt x="7179054" y="4164744"/>
                </a:lnTo>
                <a:lnTo>
                  <a:pt x="7417838" y="4363594"/>
                </a:lnTo>
                <a:lnTo>
                  <a:pt x="7657546" y="4562443"/>
                </a:lnTo>
                <a:lnTo>
                  <a:pt x="7699194" y="4254457"/>
                </a:lnTo>
                <a:close/>
                <a:moveTo>
                  <a:pt x="6861603" y="3848434"/>
                </a:moveTo>
                <a:lnTo>
                  <a:pt x="6760721" y="4028786"/>
                </a:lnTo>
                <a:lnTo>
                  <a:pt x="6659840" y="4210063"/>
                </a:lnTo>
                <a:lnTo>
                  <a:pt x="6860677" y="4210063"/>
                </a:lnTo>
                <a:lnTo>
                  <a:pt x="6894921" y="4210063"/>
                </a:lnTo>
                <a:lnTo>
                  <a:pt x="6789412" y="4273880"/>
                </a:lnTo>
                <a:lnTo>
                  <a:pt x="6903251" y="4339547"/>
                </a:lnTo>
                <a:lnTo>
                  <a:pt x="7017089" y="4406138"/>
                </a:lnTo>
                <a:lnTo>
                  <a:pt x="7012462" y="4274805"/>
                </a:lnTo>
                <a:lnTo>
                  <a:pt x="7010611" y="4210988"/>
                </a:lnTo>
                <a:lnTo>
                  <a:pt x="7060588" y="4210988"/>
                </a:lnTo>
                <a:lnTo>
                  <a:pt x="6960633" y="4029711"/>
                </a:lnTo>
                <a:close/>
                <a:moveTo>
                  <a:pt x="6998579" y="3615364"/>
                </a:moveTo>
                <a:lnTo>
                  <a:pt x="6896772" y="3686580"/>
                </a:lnTo>
                <a:lnTo>
                  <a:pt x="6794040" y="3757796"/>
                </a:lnTo>
                <a:lnTo>
                  <a:pt x="6908804" y="3806814"/>
                </a:lnTo>
                <a:lnTo>
                  <a:pt x="7023568" y="3855833"/>
                </a:lnTo>
                <a:lnTo>
                  <a:pt x="7011536" y="3735599"/>
                </a:lnTo>
                <a:close/>
                <a:moveTo>
                  <a:pt x="7260500" y="3539524"/>
                </a:moveTo>
                <a:lnTo>
                  <a:pt x="7235511" y="3614439"/>
                </a:lnTo>
                <a:lnTo>
                  <a:pt x="7211448" y="3689354"/>
                </a:lnTo>
                <a:lnTo>
                  <a:pt x="7287340" y="3670857"/>
                </a:lnTo>
                <a:lnTo>
                  <a:pt x="7364158" y="3651434"/>
                </a:lnTo>
                <a:lnTo>
                  <a:pt x="7312329" y="3595941"/>
                </a:lnTo>
                <a:close/>
                <a:moveTo>
                  <a:pt x="7548335" y="3436862"/>
                </a:moveTo>
                <a:lnTo>
                  <a:pt x="7523346" y="3511777"/>
                </a:lnTo>
                <a:lnTo>
                  <a:pt x="7499283" y="3586693"/>
                </a:lnTo>
                <a:lnTo>
                  <a:pt x="7576101" y="3568195"/>
                </a:lnTo>
                <a:lnTo>
                  <a:pt x="7637185" y="3552472"/>
                </a:lnTo>
                <a:lnTo>
                  <a:pt x="7660323" y="3703228"/>
                </a:lnTo>
                <a:lnTo>
                  <a:pt x="7689014" y="3888204"/>
                </a:lnTo>
                <a:lnTo>
                  <a:pt x="7831543" y="3766120"/>
                </a:lnTo>
                <a:lnTo>
                  <a:pt x="7973147" y="3643110"/>
                </a:lnTo>
                <a:lnTo>
                  <a:pt x="7802852" y="3580218"/>
                </a:lnTo>
                <a:lnTo>
                  <a:pt x="7632557" y="3517326"/>
                </a:lnTo>
                <a:lnTo>
                  <a:pt x="7634408" y="3529350"/>
                </a:lnTo>
                <a:lnTo>
                  <a:pt x="7600164" y="3493279"/>
                </a:lnTo>
                <a:close/>
                <a:moveTo>
                  <a:pt x="6937495" y="3331425"/>
                </a:moveTo>
                <a:lnTo>
                  <a:pt x="6812550" y="3334200"/>
                </a:lnTo>
                <a:lnTo>
                  <a:pt x="6688531" y="3336974"/>
                </a:lnTo>
                <a:lnTo>
                  <a:pt x="6757019" y="3441486"/>
                </a:lnTo>
                <a:lnTo>
                  <a:pt x="6825507" y="3545073"/>
                </a:lnTo>
                <a:lnTo>
                  <a:pt x="6881964" y="3438711"/>
                </a:lnTo>
                <a:close/>
                <a:moveTo>
                  <a:pt x="6026787" y="3189918"/>
                </a:moveTo>
                <a:lnTo>
                  <a:pt x="6113786" y="3488655"/>
                </a:lnTo>
                <a:lnTo>
                  <a:pt x="6122115" y="3516401"/>
                </a:lnTo>
                <a:lnTo>
                  <a:pt x="6065659" y="3461833"/>
                </a:lnTo>
                <a:lnTo>
                  <a:pt x="5976809" y="3373970"/>
                </a:lnTo>
                <a:lnTo>
                  <a:pt x="5944416" y="3490505"/>
                </a:lnTo>
                <a:lnTo>
                  <a:pt x="5912023" y="3607040"/>
                </a:lnTo>
                <a:lnTo>
                  <a:pt x="6033266" y="3578369"/>
                </a:lnTo>
                <a:lnTo>
                  <a:pt x="6133221" y="3554322"/>
                </a:lnTo>
                <a:lnTo>
                  <a:pt x="6200784" y="3787392"/>
                </a:lnTo>
                <a:lnTo>
                  <a:pt x="6272049" y="3706927"/>
                </a:lnTo>
                <a:lnTo>
                  <a:pt x="6310921" y="3757796"/>
                </a:lnTo>
                <a:lnTo>
                  <a:pt x="6359047" y="3819763"/>
                </a:lnTo>
                <a:lnTo>
                  <a:pt x="6385887" y="3746697"/>
                </a:lnTo>
                <a:lnTo>
                  <a:pt x="6413653" y="3672707"/>
                </a:lnTo>
                <a:lnTo>
                  <a:pt x="6338686" y="3683805"/>
                </a:lnTo>
                <a:lnTo>
                  <a:pt x="6285932" y="3692129"/>
                </a:lnTo>
                <a:lnTo>
                  <a:pt x="6408100" y="3555247"/>
                </a:lnTo>
                <a:lnTo>
                  <a:pt x="6614490" y="3323101"/>
                </a:lnTo>
                <a:lnTo>
                  <a:pt x="6321101" y="3256510"/>
                </a:lnTo>
                <a:close/>
                <a:moveTo>
                  <a:pt x="6386813" y="3059510"/>
                </a:moveTo>
                <a:lnTo>
                  <a:pt x="6302591" y="3071533"/>
                </a:lnTo>
                <a:lnTo>
                  <a:pt x="6219294" y="3082632"/>
                </a:lnTo>
                <a:lnTo>
                  <a:pt x="6271123" y="3152923"/>
                </a:lnTo>
                <a:lnTo>
                  <a:pt x="6323878" y="3223214"/>
                </a:lnTo>
                <a:lnTo>
                  <a:pt x="6355345" y="3141824"/>
                </a:lnTo>
                <a:close/>
                <a:moveTo>
                  <a:pt x="7174427" y="3057660"/>
                </a:moveTo>
                <a:lnTo>
                  <a:pt x="7150363" y="3132575"/>
                </a:lnTo>
                <a:lnTo>
                  <a:pt x="7126300" y="3207491"/>
                </a:lnTo>
                <a:lnTo>
                  <a:pt x="7202192" y="3188993"/>
                </a:lnTo>
                <a:lnTo>
                  <a:pt x="7279010" y="3169571"/>
                </a:lnTo>
                <a:lnTo>
                  <a:pt x="7227181" y="3114078"/>
                </a:lnTo>
                <a:close/>
                <a:moveTo>
                  <a:pt x="7572399" y="2978120"/>
                </a:moveTo>
                <a:lnTo>
                  <a:pt x="7532602" y="3104829"/>
                </a:lnTo>
                <a:lnTo>
                  <a:pt x="7492804" y="3231538"/>
                </a:lnTo>
                <a:lnTo>
                  <a:pt x="7621451" y="3198242"/>
                </a:lnTo>
                <a:lnTo>
                  <a:pt x="7750098" y="3164021"/>
                </a:lnTo>
                <a:lnTo>
                  <a:pt x="7661248" y="3070608"/>
                </a:lnTo>
                <a:close/>
                <a:moveTo>
                  <a:pt x="6609862" y="2863435"/>
                </a:moveTo>
                <a:lnTo>
                  <a:pt x="6577469" y="2979045"/>
                </a:lnTo>
                <a:lnTo>
                  <a:pt x="6545076" y="3095580"/>
                </a:lnTo>
                <a:lnTo>
                  <a:pt x="6666319" y="3066909"/>
                </a:lnTo>
                <a:lnTo>
                  <a:pt x="6787561" y="3038237"/>
                </a:lnTo>
                <a:lnTo>
                  <a:pt x="6698712" y="2950374"/>
                </a:lnTo>
                <a:close/>
                <a:moveTo>
                  <a:pt x="5807440" y="2440764"/>
                </a:moveTo>
                <a:lnTo>
                  <a:pt x="5536264" y="2572097"/>
                </a:lnTo>
                <a:lnTo>
                  <a:pt x="5265087" y="2704355"/>
                </a:lnTo>
                <a:lnTo>
                  <a:pt x="5519604" y="2882857"/>
                </a:lnTo>
                <a:lnTo>
                  <a:pt x="5774121" y="3061360"/>
                </a:lnTo>
                <a:lnTo>
                  <a:pt x="5790781" y="2751524"/>
                </a:lnTo>
                <a:close/>
                <a:moveTo>
                  <a:pt x="6305367" y="2409318"/>
                </a:moveTo>
                <a:lnTo>
                  <a:pt x="6266496" y="2529552"/>
                </a:lnTo>
                <a:lnTo>
                  <a:pt x="6228550" y="2650712"/>
                </a:lnTo>
                <a:lnTo>
                  <a:pt x="6348867" y="2626665"/>
                </a:lnTo>
                <a:lnTo>
                  <a:pt x="6469184" y="2601693"/>
                </a:lnTo>
                <a:lnTo>
                  <a:pt x="6386813" y="2505505"/>
                </a:lnTo>
                <a:close/>
                <a:moveTo>
                  <a:pt x="7582579" y="2283534"/>
                </a:moveTo>
                <a:lnTo>
                  <a:pt x="7542782" y="2410243"/>
                </a:lnTo>
                <a:lnTo>
                  <a:pt x="7503911" y="2536951"/>
                </a:lnTo>
                <a:lnTo>
                  <a:pt x="7632557" y="2502731"/>
                </a:lnTo>
                <a:lnTo>
                  <a:pt x="7760279" y="2469435"/>
                </a:lnTo>
                <a:lnTo>
                  <a:pt x="7671429" y="2376022"/>
                </a:lnTo>
                <a:close/>
                <a:moveTo>
                  <a:pt x="7077248" y="2233590"/>
                </a:moveTo>
                <a:lnTo>
                  <a:pt x="6923612" y="2492557"/>
                </a:lnTo>
                <a:lnTo>
                  <a:pt x="6769976" y="2751524"/>
                </a:lnTo>
                <a:lnTo>
                  <a:pt x="7080024" y="2760773"/>
                </a:lnTo>
                <a:lnTo>
                  <a:pt x="7390998" y="2770947"/>
                </a:lnTo>
                <a:lnTo>
                  <a:pt x="7234585" y="2502731"/>
                </a:lnTo>
                <a:close/>
                <a:moveTo>
                  <a:pt x="7429869" y="1969074"/>
                </a:moveTo>
                <a:lnTo>
                  <a:pt x="7430795" y="2042140"/>
                </a:lnTo>
                <a:lnTo>
                  <a:pt x="7431720" y="2115205"/>
                </a:lnTo>
                <a:lnTo>
                  <a:pt x="7492804" y="2075435"/>
                </a:lnTo>
                <a:lnTo>
                  <a:pt x="7554814" y="2036590"/>
                </a:lnTo>
                <a:lnTo>
                  <a:pt x="7491879" y="2003294"/>
                </a:lnTo>
                <a:close/>
                <a:moveTo>
                  <a:pt x="6617266" y="1965374"/>
                </a:moveTo>
                <a:lnTo>
                  <a:pt x="6647808" y="2031041"/>
                </a:lnTo>
                <a:lnTo>
                  <a:pt x="6677425" y="2097632"/>
                </a:lnTo>
                <a:lnTo>
                  <a:pt x="6718148" y="2036590"/>
                </a:lnTo>
                <a:lnTo>
                  <a:pt x="6757945" y="1976473"/>
                </a:lnTo>
                <a:lnTo>
                  <a:pt x="6687606" y="1970924"/>
                </a:lnTo>
                <a:close/>
                <a:moveTo>
                  <a:pt x="6956931" y="1567675"/>
                </a:moveTo>
                <a:lnTo>
                  <a:pt x="6980069" y="1698083"/>
                </a:lnTo>
                <a:lnTo>
                  <a:pt x="7002281" y="1829417"/>
                </a:lnTo>
                <a:lnTo>
                  <a:pt x="7101311" y="1740628"/>
                </a:lnTo>
                <a:lnTo>
                  <a:pt x="7200341" y="1651839"/>
                </a:lnTo>
                <a:lnTo>
                  <a:pt x="7079099" y="1609295"/>
                </a:lnTo>
                <a:close/>
                <a:moveTo>
                  <a:pt x="0" y="0"/>
                </a:moveTo>
                <a:lnTo>
                  <a:pt x="464187" y="0"/>
                </a:lnTo>
                <a:lnTo>
                  <a:pt x="1110446" y="0"/>
                </a:lnTo>
                <a:lnTo>
                  <a:pt x="2385092" y="0"/>
                </a:lnTo>
                <a:lnTo>
                  <a:pt x="6595054" y="0"/>
                </a:lnTo>
                <a:cubicBezTo>
                  <a:pt x="7055961" y="496662"/>
                  <a:pt x="7395625" y="989624"/>
                  <a:pt x="7628855" y="1480736"/>
                </a:cubicBezTo>
                <a:lnTo>
                  <a:pt x="7624228" y="1483511"/>
                </a:lnTo>
                <a:lnTo>
                  <a:pt x="7409508" y="1591722"/>
                </a:lnTo>
                <a:lnTo>
                  <a:pt x="7614973" y="1731379"/>
                </a:lnTo>
                <a:lnTo>
                  <a:pt x="7782491" y="1844215"/>
                </a:lnTo>
                <a:cubicBezTo>
                  <a:pt x="8173059" y="2900430"/>
                  <a:pt x="8086986" y="3944622"/>
                  <a:pt x="7673280" y="4982340"/>
                </a:cubicBezTo>
                <a:lnTo>
                  <a:pt x="7671429" y="4966617"/>
                </a:lnTo>
                <a:lnTo>
                  <a:pt x="7658472" y="4846382"/>
                </a:lnTo>
                <a:lnTo>
                  <a:pt x="7556665" y="4918523"/>
                </a:lnTo>
                <a:lnTo>
                  <a:pt x="7454858" y="4990664"/>
                </a:lnTo>
                <a:lnTo>
                  <a:pt x="7569622" y="5038757"/>
                </a:lnTo>
                <a:lnTo>
                  <a:pt x="7639036" y="5067429"/>
                </a:lnTo>
                <a:cubicBezTo>
                  <a:pt x="7587207" y="5192288"/>
                  <a:pt x="7529825" y="5316222"/>
                  <a:pt x="7469667" y="5441081"/>
                </a:cubicBezTo>
                <a:lnTo>
                  <a:pt x="7371562" y="5263504"/>
                </a:lnTo>
                <a:lnTo>
                  <a:pt x="7270681" y="5443856"/>
                </a:lnTo>
                <a:lnTo>
                  <a:pt x="7170725" y="5624208"/>
                </a:lnTo>
                <a:lnTo>
                  <a:pt x="7370636" y="5625133"/>
                </a:lnTo>
                <a:lnTo>
                  <a:pt x="7376189" y="5625133"/>
                </a:lnTo>
                <a:cubicBezTo>
                  <a:pt x="7159619" y="6036705"/>
                  <a:pt x="6896772" y="6448278"/>
                  <a:pt x="6595054" y="6858000"/>
                </a:cubicBezTo>
                <a:lnTo>
                  <a:pt x="2385092" y="6858000"/>
                </a:lnTo>
                <a:lnTo>
                  <a:pt x="1110446" y="6858000"/>
                </a:lnTo>
                <a:lnTo>
                  <a:pt x="464187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2">
              <a:lumMod val="85000"/>
            </a:schemeClr>
          </a:solidFill>
        </p:spPr>
        <p:txBody>
          <a:bodyPr rtlCol="0">
            <a:noAutofit/>
          </a:bodyPr>
          <a:lstStyle/>
          <a:p>
            <a:pPr lvl="0"/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23318688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6">
            <a:extLst>
              <a:ext uri="{FF2B5EF4-FFF2-40B4-BE49-F238E27FC236}">
                <a16:creationId xmlns:a16="http://schemas.microsoft.com/office/drawing/2014/main" id="{2E9AD179-8861-D0AB-6DF9-3A93F1C79EEF}"/>
              </a:ext>
            </a:extLst>
          </p:cNvPr>
          <p:cNvSpPr/>
          <p:nvPr userDrawn="1"/>
        </p:nvSpPr>
        <p:spPr>
          <a:xfrm rot="19925363">
            <a:off x="-1397000" y="1992313"/>
            <a:ext cx="14986000" cy="2873375"/>
          </a:xfrm>
          <a:custGeom>
            <a:avLst/>
            <a:gdLst>
              <a:gd name="connsiteX0" fmla="*/ 2703923 w 3245936"/>
              <a:gd name="connsiteY0" fmla="*/ 506554 h 622144"/>
              <a:gd name="connsiteX1" fmla="*/ 2600434 w 3245936"/>
              <a:gd name="connsiteY1" fmla="*/ 616358 h 622144"/>
              <a:gd name="connsiteX2" fmla="*/ 2601206 w 3245936"/>
              <a:gd name="connsiteY2" fmla="*/ 617853 h 622144"/>
              <a:gd name="connsiteX3" fmla="*/ 2780628 w 3245936"/>
              <a:gd name="connsiteY3" fmla="*/ 603185 h 622144"/>
              <a:gd name="connsiteX4" fmla="*/ 2780647 w 3245936"/>
              <a:gd name="connsiteY4" fmla="*/ 602566 h 622144"/>
              <a:gd name="connsiteX5" fmla="*/ 2781685 w 3245936"/>
              <a:gd name="connsiteY5" fmla="*/ 600842 h 622144"/>
              <a:gd name="connsiteX6" fmla="*/ 2707962 w 3245936"/>
              <a:gd name="connsiteY6" fmla="*/ 506706 h 622144"/>
              <a:gd name="connsiteX7" fmla="*/ 2705247 w 3245936"/>
              <a:gd name="connsiteY7" fmla="*/ 507163 h 622144"/>
              <a:gd name="connsiteX8" fmla="*/ 2703923 w 3245936"/>
              <a:gd name="connsiteY8" fmla="*/ 506554 h 622144"/>
              <a:gd name="connsiteX9" fmla="*/ 2621056 w 3245936"/>
              <a:gd name="connsiteY9" fmla="*/ 495514 h 622144"/>
              <a:gd name="connsiteX10" fmla="*/ 2621056 w 3245936"/>
              <a:gd name="connsiteY10" fmla="*/ 495676 h 622144"/>
              <a:gd name="connsiteX11" fmla="*/ 2617379 w 3245936"/>
              <a:gd name="connsiteY11" fmla="*/ 498372 h 622144"/>
              <a:gd name="connsiteX12" fmla="*/ 2598663 w 3245936"/>
              <a:gd name="connsiteY12" fmla="*/ 615167 h 622144"/>
              <a:gd name="connsiteX13" fmla="*/ 2599882 w 3245936"/>
              <a:gd name="connsiteY13" fmla="*/ 615720 h 622144"/>
              <a:gd name="connsiteX14" fmla="*/ 2703371 w 3245936"/>
              <a:gd name="connsiteY14" fmla="*/ 505934 h 622144"/>
              <a:gd name="connsiteX15" fmla="*/ 2702571 w 3245936"/>
              <a:gd name="connsiteY15" fmla="*/ 503649 h 622144"/>
              <a:gd name="connsiteX16" fmla="*/ 2777676 w 3245936"/>
              <a:gd name="connsiteY16" fmla="*/ 476626 h 622144"/>
              <a:gd name="connsiteX17" fmla="*/ 2709486 w 3245936"/>
              <a:gd name="connsiteY17" fmla="*/ 502820 h 622144"/>
              <a:gd name="connsiteX18" fmla="*/ 2709524 w 3245936"/>
              <a:gd name="connsiteY18" fmla="*/ 504487 h 622144"/>
              <a:gd name="connsiteX19" fmla="*/ 2708486 w 3245936"/>
              <a:gd name="connsiteY19" fmla="*/ 506211 h 622144"/>
              <a:gd name="connsiteX20" fmla="*/ 2782209 w 3245936"/>
              <a:gd name="connsiteY20" fmla="*/ 600356 h 622144"/>
              <a:gd name="connsiteX21" fmla="*/ 2783505 w 3245936"/>
              <a:gd name="connsiteY21" fmla="*/ 599851 h 622144"/>
              <a:gd name="connsiteX22" fmla="*/ 2492335 w 3245936"/>
              <a:gd name="connsiteY22" fmla="*/ 472006 h 622144"/>
              <a:gd name="connsiteX23" fmla="*/ 2491373 w 3245936"/>
              <a:gd name="connsiteY23" fmla="*/ 473530 h 622144"/>
              <a:gd name="connsiteX24" fmla="*/ 2596024 w 3245936"/>
              <a:gd name="connsiteY24" fmla="*/ 615510 h 622144"/>
              <a:gd name="connsiteX25" fmla="*/ 2597920 w 3245936"/>
              <a:gd name="connsiteY25" fmla="*/ 615120 h 622144"/>
              <a:gd name="connsiteX26" fmla="*/ 2616646 w 3245936"/>
              <a:gd name="connsiteY26" fmla="*/ 498305 h 622144"/>
              <a:gd name="connsiteX27" fmla="*/ 2614065 w 3245936"/>
              <a:gd name="connsiteY27" fmla="*/ 494600 h 622144"/>
              <a:gd name="connsiteX28" fmla="*/ 2688226 w 3245936"/>
              <a:gd name="connsiteY28" fmla="*/ 466025 h 622144"/>
              <a:gd name="connsiteX29" fmla="*/ 2620961 w 3245936"/>
              <a:gd name="connsiteY29" fmla="*/ 493933 h 622144"/>
              <a:gd name="connsiteX30" fmla="*/ 2621065 w 3245936"/>
              <a:gd name="connsiteY30" fmla="*/ 494905 h 622144"/>
              <a:gd name="connsiteX31" fmla="*/ 2702571 w 3245936"/>
              <a:gd name="connsiteY31" fmla="*/ 503029 h 622144"/>
              <a:gd name="connsiteX32" fmla="*/ 2702571 w 3245936"/>
              <a:gd name="connsiteY32" fmla="*/ 502868 h 622144"/>
              <a:gd name="connsiteX33" fmla="*/ 2704295 w 3245936"/>
              <a:gd name="connsiteY33" fmla="*/ 500591 h 622144"/>
              <a:gd name="connsiteX34" fmla="*/ 2552524 w 3245936"/>
              <a:gd name="connsiteY34" fmla="*/ 451432 h 622144"/>
              <a:gd name="connsiteX35" fmla="*/ 2492468 w 3245936"/>
              <a:gd name="connsiteY35" fmla="*/ 470368 h 622144"/>
              <a:gd name="connsiteX36" fmla="*/ 2492440 w 3245936"/>
              <a:gd name="connsiteY36" fmla="*/ 471273 h 622144"/>
              <a:gd name="connsiteX37" fmla="*/ 2614179 w 3245936"/>
              <a:gd name="connsiteY37" fmla="*/ 493866 h 622144"/>
              <a:gd name="connsiteX38" fmla="*/ 2614445 w 3245936"/>
              <a:gd name="connsiteY38" fmla="*/ 493276 h 622144"/>
              <a:gd name="connsiteX39" fmla="*/ 2855228 w 3245936"/>
              <a:gd name="connsiteY39" fmla="*/ 450032 h 622144"/>
              <a:gd name="connsiteX40" fmla="*/ 2852294 w 3245936"/>
              <a:gd name="connsiteY40" fmla="*/ 450690 h 622144"/>
              <a:gd name="connsiteX41" fmla="*/ 2852094 w 3245936"/>
              <a:gd name="connsiteY41" fmla="*/ 450594 h 622144"/>
              <a:gd name="connsiteX42" fmla="*/ 2785953 w 3245936"/>
              <a:gd name="connsiteY42" fmla="*/ 600346 h 622144"/>
              <a:gd name="connsiteX43" fmla="*/ 2787210 w 3245936"/>
              <a:gd name="connsiteY43" fmla="*/ 601642 h 622144"/>
              <a:gd name="connsiteX44" fmla="*/ 2936153 w 3245936"/>
              <a:gd name="connsiteY44" fmla="*/ 540996 h 622144"/>
              <a:gd name="connsiteX45" fmla="*/ 2936076 w 3245936"/>
              <a:gd name="connsiteY45" fmla="*/ 539263 h 622144"/>
              <a:gd name="connsiteX46" fmla="*/ 2936896 w 3245936"/>
              <a:gd name="connsiteY46" fmla="*/ 537758 h 622144"/>
              <a:gd name="connsiteX47" fmla="*/ 2849989 w 3245936"/>
              <a:gd name="connsiteY47" fmla="*/ 448851 h 622144"/>
              <a:gd name="connsiteX48" fmla="*/ 2778561 w 3245936"/>
              <a:gd name="connsiteY48" fmla="*/ 476283 h 622144"/>
              <a:gd name="connsiteX49" fmla="*/ 2784400 w 3245936"/>
              <a:gd name="connsiteY49" fmla="*/ 599870 h 622144"/>
              <a:gd name="connsiteX50" fmla="*/ 2784924 w 3245936"/>
              <a:gd name="connsiteY50" fmla="*/ 599889 h 622144"/>
              <a:gd name="connsiteX51" fmla="*/ 2785143 w 3245936"/>
              <a:gd name="connsiteY51" fmla="*/ 599984 h 622144"/>
              <a:gd name="connsiteX52" fmla="*/ 2851294 w 3245936"/>
              <a:gd name="connsiteY52" fmla="*/ 450232 h 622144"/>
              <a:gd name="connsiteX53" fmla="*/ 2849989 w 3245936"/>
              <a:gd name="connsiteY53" fmla="*/ 448851 h 622144"/>
              <a:gd name="connsiteX54" fmla="*/ 2856571 w 3245936"/>
              <a:gd name="connsiteY54" fmla="*/ 448061 h 622144"/>
              <a:gd name="connsiteX55" fmla="*/ 2855771 w 3245936"/>
              <a:gd name="connsiteY55" fmla="*/ 449518 h 622144"/>
              <a:gd name="connsiteX56" fmla="*/ 2937438 w 3245936"/>
              <a:gd name="connsiteY56" fmla="*/ 537262 h 622144"/>
              <a:gd name="connsiteX57" fmla="*/ 2939534 w 3245936"/>
              <a:gd name="connsiteY57" fmla="*/ 536567 h 622144"/>
              <a:gd name="connsiteX58" fmla="*/ 2944630 w 3245936"/>
              <a:gd name="connsiteY58" fmla="*/ 465187 h 622144"/>
              <a:gd name="connsiteX59" fmla="*/ 2944363 w 3245936"/>
              <a:gd name="connsiteY59" fmla="*/ 465187 h 622144"/>
              <a:gd name="connsiteX60" fmla="*/ 2941667 w 3245936"/>
              <a:gd name="connsiteY60" fmla="*/ 461453 h 622144"/>
              <a:gd name="connsiteX61" fmla="*/ 2570259 w 3245936"/>
              <a:gd name="connsiteY61" fmla="*/ 445841 h 622144"/>
              <a:gd name="connsiteX62" fmla="*/ 2553533 w 3245936"/>
              <a:gd name="connsiteY62" fmla="*/ 451109 h 622144"/>
              <a:gd name="connsiteX63" fmla="*/ 2614846 w 3245936"/>
              <a:gd name="connsiteY63" fmla="*/ 492504 h 622144"/>
              <a:gd name="connsiteX64" fmla="*/ 1130051 w 3245936"/>
              <a:gd name="connsiteY64" fmla="*/ 445003 h 622144"/>
              <a:gd name="connsiteX65" fmla="*/ 1126231 w 3245936"/>
              <a:gd name="connsiteY65" fmla="*/ 447108 h 622144"/>
              <a:gd name="connsiteX66" fmla="*/ 1104800 w 3245936"/>
              <a:gd name="connsiteY66" fmla="*/ 528270 h 622144"/>
              <a:gd name="connsiteX67" fmla="*/ 1106476 w 3245936"/>
              <a:gd name="connsiteY67" fmla="*/ 529499 h 622144"/>
              <a:gd name="connsiteX68" fmla="*/ 1204774 w 3245936"/>
              <a:gd name="connsiteY68" fmla="*/ 472540 h 622144"/>
              <a:gd name="connsiteX69" fmla="*/ 1204488 w 3245936"/>
              <a:gd name="connsiteY69" fmla="*/ 470301 h 622144"/>
              <a:gd name="connsiteX70" fmla="*/ 1204507 w 3245936"/>
              <a:gd name="connsiteY70" fmla="*/ 470235 h 622144"/>
              <a:gd name="connsiteX71" fmla="*/ 1123316 w 3245936"/>
              <a:gd name="connsiteY71" fmla="*/ 444203 h 622144"/>
              <a:gd name="connsiteX72" fmla="*/ 974031 w 3245936"/>
              <a:gd name="connsiteY72" fmla="*/ 451509 h 622144"/>
              <a:gd name="connsiteX73" fmla="*/ 974002 w 3245936"/>
              <a:gd name="connsiteY73" fmla="*/ 452061 h 622144"/>
              <a:gd name="connsiteX74" fmla="*/ 973717 w 3245936"/>
              <a:gd name="connsiteY74" fmla="*/ 452690 h 622144"/>
              <a:gd name="connsiteX75" fmla="*/ 1100799 w 3245936"/>
              <a:gd name="connsiteY75" fmla="*/ 529376 h 622144"/>
              <a:gd name="connsiteX76" fmla="*/ 1104228 w 3245936"/>
              <a:gd name="connsiteY76" fmla="*/ 528070 h 622144"/>
              <a:gd name="connsiteX77" fmla="*/ 1125650 w 3245936"/>
              <a:gd name="connsiteY77" fmla="*/ 446908 h 622144"/>
              <a:gd name="connsiteX78" fmla="*/ 1123316 w 3245936"/>
              <a:gd name="connsiteY78" fmla="*/ 444203 h 622144"/>
              <a:gd name="connsiteX79" fmla="*/ 2760302 w 3245936"/>
              <a:gd name="connsiteY79" fmla="*/ 436145 h 622144"/>
              <a:gd name="connsiteX80" fmla="*/ 2688798 w 3245936"/>
              <a:gd name="connsiteY80" fmla="*/ 465796 h 622144"/>
              <a:gd name="connsiteX81" fmla="*/ 2704866 w 3245936"/>
              <a:gd name="connsiteY81" fmla="*/ 500381 h 622144"/>
              <a:gd name="connsiteX82" fmla="*/ 2706857 w 3245936"/>
              <a:gd name="connsiteY82" fmla="*/ 500201 h 622144"/>
              <a:gd name="connsiteX83" fmla="*/ 2707952 w 3245936"/>
              <a:gd name="connsiteY83" fmla="*/ 500696 h 622144"/>
              <a:gd name="connsiteX84" fmla="*/ 2773389 w 3245936"/>
              <a:gd name="connsiteY84" fmla="*/ 432125 h 622144"/>
              <a:gd name="connsiteX85" fmla="*/ 2708676 w 3245936"/>
              <a:gd name="connsiteY85" fmla="*/ 501363 h 622144"/>
              <a:gd name="connsiteX86" fmla="*/ 2709181 w 3245936"/>
              <a:gd name="connsiteY86" fmla="*/ 502039 h 622144"/>
              <a:gd name="connsiteX87" fmla="*/ 2777647 w 3245936"/>
              <a:gd name="connsiteY87" fmla="*/ 475740 h 622144"/>
              <a:gd name="connsiteX88" fmla="*/ 2775637 w 3245936"/>
              <a:gd name="connsiteY88" fmla="*/ 433183 h 622144"/>
              <a:gd name="connsiteX89" fmla="*/ 2775104 w 3245936"/>
              <a:gd name="connsiteY89" fmla="*/ 433163 h 622144"/>
              <a:gd name="connsiteX90" fmla="*/ 2773389 w 3245936"/>
              <a:gd name="connsiteY90" fmla="*/ 432125 h 622144"/>
              <a:gd name="connsiteX91" fmla="*/ 3069379 w 3245936"/>
              <a:gd name="connsiteY91" fmla="*/ 432040 h 622144"/>
              <a:gd name="connsiteX92" fmla="*/ 2948678 w 3245936"/>
              <a:gd name="connsiteY92" fmla="*/ 461243 h 622144"/>
              <a:gd name="connsiteX93" fmla="*/ 2948630 w 3245936"/>
              <a:gd name="connsiteY93" fmla="*/ 462520 h 622144"/>
              <a:gd name="connsiteX94" fmla="*/ 2945201 w 3245936"/>
              <a:gd name="connsiteY94" fmla="*/ 465206 h 622144"/>
              <a:gd name="connsiteX95" fmla="*/ 2940096 w 3245936"/>
              <a:gd name="connsiteY95" fmla="*/ 536586 h 622144"/>
              <a:gd name="connsiteX96" fmla="*/ 2940362 w 3245936"/>
              <a:gd name="connsiteY96" fmla="*/ 536605 h 622144"/>
              <a:gd name="connsiteX97" fmla="*/ 2941972 w 3245936"/>
              <a:gd name="connsiteY97" fmla="*/ 537519 h 622144"/>
              <a:gd name="connsiteX98" fmla="*/ 3069655 w 3245936"/>
              <a:gd name="connsiteY98" fmla="*/ 432763 h 622144"/>
              <a:gd name="connsiteX99" fmla="*/ 3069379 w 3245936"/>
              <a:gd name="connsiteY99" fmla="*/ 432040 h 622144"/>
              <a:gd name="connsiteX100" fmla="*/ 2784496 w 3245936"/>
              <a:gd name="connsiteY100" fmla="*/ 431640 h 622144"/>
              <a:gd name="connsiteX101" fmla="*/ 2780323 w 3245936"/>
              <a:gd name="connsiteY101" fmla="*/ 434068 h 622144"/>
              <a:gd name="connsiteX102" fmla="*/ 2778094 w 3245936"/>
              <a:gd name="connsiteY102" fmla="*/ 432440 h 622144"/>
              <a:gd name="connsiteX103" fmla="*/ 2776523 w 3245936"/>
              <a:gd name="connsiteY103" fmla="*/ 433221 h 622144"/>
              <a:gd name="connsiteX104" fmla="*/ 2778514 w 3245936"/>
              <a:gd name="connsiteY104" fmla="*/ 475397 h 622144"/>
              <a:gd name="connsiteX105" fmla="*/ 2849685 w 3245936"/>
              <a:gd name="connsiteY105" fmla="*/ 448080 h 622144"/>
              <a:gd name="connsiteX106" fmla="*/ 2849618 w 3245936"/>
              <a:gd name="connsiteY106" fmla="*/ 446680 h 622144"/>
              <a:gd name="connsiteX107" fmla="*/ 2772513 w 3245936"/>
              <a:gd name="connsiteY107" fmla="*/ 431059 h 622144"/>
              <a:gd name="connsiteX108" fmla="*/ 2761854 w 3245936"/>
              <a:gd name="connsiteY108" fmla="*/ 435478 h 622144"/>
              <a:gd name="connsiteX109" fmla="*/ 2712810 w 3245936"/>
              <a:gd name="connsiteY109" fmla="*/ 496000 h 622144"/>
              <a:gd name="connsiteX110" fmla="*/ 2772951 w 3245936"/>
              <a:gd name="connsiteY110" fmla="*/ 431687 h 622144"/>
              <a:gd name="connsiteX111" fmla="*/ 2772837 w 3245936"/>
              <a:gd name="connsiteY111" fmla="*/ 431506 h 622144"/>
              <a:gd name="connsiteX112" fmla="*/ 2772513 w 3245936"/>
              <a:gd name="connsiteY112" fmla="*/ 431059 h 622144"/>
              <a:gd name="connsiteX113" fmla="*/ 2520205 w 3245936"/>
              <a:gd name="connsiteY113" fmla="*/ 429611 h 622144"/>
              <a:gd name="connsiteX114" fmla="*/ 2491278 w 3245936"/>
              <a:gd name="connsiteY114" fmla="*/ 468358 h 622144"/>
              <a:gd name="connsiteX115" fmla="*/ 2492135 w 3245936"/>
              <a:gd name="connsiteY115" fmla="*/ 469520 h 622144"/>
              <a:gd name="connsiteX116" fmla="*/ 2551533 w 3245936"/>
              <a:gd name="connsiteY116" fmla="*/ 450775 h 622144"/>
              <a:gd name="connsiteX117" fmla="*/ 2767436 w 3245936"/>
              <a:gd name="connsiteY117" fmla="*/ 428620 h 622144"/>
              <a:gd name="connsiteX118" fmla="*/ 2763035 w 3245936"/>
              <a:gd name="connsiteY118" fmla="*/ 434030 h 622144"/>
              <a:gd name="connsiteX119" fmla="*/ 2772199 w 3245936"/>
              <a:gd name="connsiteY119" fmla="*/ 430230 h 622144"/>
              <a:gd name="connsiteX120" fmla="*/ 2772103 w 3245936"/>
              <a:gd name="connsiteY120" fmla="*/ 429211 h 622144"/>
              <a:gd name="connsiteX121" fmla="*/ 2865039 w 3245936"/>
              <a:gd name="connsiteY121" fmla="*/ 421695 h 622144"/>
              <a:gd name="connsiteX122" fmla="*/ 2854952 w 3245936"/>
              <a:gd name="connsiteY122" fmla="*/ 444203 h 622144"/>
              <a:gd name="connsiteX123" fmla="*/ 2856590 w 3245936"/>
              <a:gd name="connsiteY123" fmla="*/ 447451 h 622144"/>
              <a:gd name="connsiteX124" fmla="*/ 2941705 w 3245936"/>
              <a:gd name="connsiteY124" fmla="*/ 460853 h 622144"/>
              <a:gd name="connsiteX125" fmla="*/ 2941858 w 3245936"/>
              <a:gd name="connsiteY125" fmla="*/ 460510 h 622144"/>
              <a:gd name="connsiteX126" fmla="*/ 2774475 w 3245936"/>
              <a:gd name="connsiteY126" fmla="*/ 419924 h 622144"/>
              <a:gd name="connsiteX127" fmla="*/ 2767941 w 3245936"/>
              <a:gd name="connsiteY127" fmla="*/ 427991 h 622144"/>
              <a:gd name="connsiteX128" fmla="*/ 2772122 w 3245936"/>
              <a:gd name="connsiteY128" fmla="*/ 428534 h 622144"/>
              <a:gd name="connsiteX129" fmla="*/ 2772122 w 3245936"/>
              <a:gd name="connsiteY129" fmla="*/ 428496 h 622144"/>
              <a:gd name="connsiteX130" fmla="*/ 2774894 w 3245936"/>
              <a:gd name="connsiteY130" fmla="*/ 425839 h 622144"/>
              <a:gd name="connsiteX131" fmla="*/ 2663537 w 3245936"/>
              <a:gd name="connsiteY131" fmla="*/ 418590 h 622144"/>
              <a:gd name="connsiteX132" fmla="*/ 2619656 w 3245936"/>
              <a:gd name="connsiteY132" fmla="*/ 491980 h 622144"/>
              <a:gd name="connsiteX133" fmla="*/ 2620656 w 3245936"/>
              <a:gd name="connsiteY133" fmla="*/ 493114 h 622144"/>
              <a:gd name="connsiteX134" fmla="*/ 2687845 w 3245936"/>
              <a:gd name="connsiteY134" fmla="*/ 465234 h 622144"/>
              <a:gd name="connsiteX135" fmla="*/ 2666261 w 3245936"/>
              <a:gd name="connsiteY135" fmla="*/ 418743 h 622144"/>
              <a:gd name="connsiteX136" fmla="*/ 2664261 w 3245936"/>
              <a:gd name="connsiteY136" fmla="*/ 418933 h 622144"/>
              <a:gd name="connsiteX137" fmla="*/ 2663537 w 3245936"/>
              <a:gd name="connsiteY137" fmla="*/ 418590 h 622144"/>
              <a:gd name="connsiteX138" fmla="*/ 2397266 w 3245936"/>
              <a:gd name="connsiteY138" fmla="*/ 417724 h 622144"/>
              <a:gd name="connsiteX139" fmla="*/ 2333801 w 3245936"/>
              <a:gd name="connsiteY139" fmla="*/ 425591 h 622144"/>
              <a:gd name="connsiteX140" fmla="*/ 2333791 w 3245936"/>
              <a:gd name="connsiteY140" fmla="*/ 426144 h 622144"/>
              <a:gd name="connsiteX141" fmla="*/ 2485667 w 3245936"/>
              <a:gd name="connsiteY141" fmla="*/ 469606 h 622144"/>
              <a:gd name="connsiteX142" fmla="*/ 2661890 w 3245936"/>
              <a:gd name="connsiteY142" fmla="*/ 416923 h 622144"/>
              <a:gd name="connsiteX143" fmla="*/ 2571002 w 3245936"/>
              <a:gd name="connsiteY143" fmla="*/ 445613 h 622144"/>
              <a:gd name="connsiteX144" fmla="*/ 2615398 w 3245936"/>
              <a:gd name="connsiteY144" fmla="*/ 492085 h 622144"/>
              <a:gd name="connsiteX145" fmla="*/ 2618379 w 3245936"/>
              <a:gd name="connsiteY145" fmla="*/ 491371 h 622144"/>
              <a:gd name="connsiteX146" fmla="*/ 2619103 w 3245936"/>
              <a:gd name="connsiteY146" fmla="*/ 491704 h 622144"/>
              <a:gd name="connsiteX147" fmla="*/ 2662985 w 3245936"/>
              <a:gd name="connsiteY147" fmla="*/ 418352 h 622144"/>
              <a:gd name="connsiteX148" fmla="*/ 2661890 w 3245936"/>
              <a:gd name="connsiteY148" fmla="*/ 416923 h 622144"/>
              <a:gd name="connsiteX149" fmla="*/ 2668567 w 3245936"/>
              <a:gd name="connsiteY149" fmla="*/ 416219 h 622144"/>
              <a:gd name="connsiteX150" fmla="*/ 2668567 w 3245936"/>
              <a:gd name="connsiteY150" fmla="*/ 416257 h 622144"/>
              <a:gd name="connsiteX151" fmla="*/ 2666852 w 3245936"/>
              <a:gd name="connsiteY151" fmla="*/ 418524 h 622144"/>
              <a:gd name="connsiteX152" fmla="*/ 2688436 w 3245936"/>
              <a:gd name="connsiteY152" fmla="*/ 464987 h 622144"/>
              <a:gd name="connsiteX153" fmla="*/ 2761464 w 3245936"/>
              <a:gd name="connsiteY153" fmla="*/ 434688 h 622144"/>
              <a:gd name="connsiteX154" fmla="*/ 2766484 w 3245936"/>
              <a:gd name="connsiteY154" fmla="*/ 428496 h 622144"/>
              <a:gd name="connsiteX155" fmla="*/ 2537550 w 3245936"/>
              <a:gd name="connsiteY155" fmla="*/ 411599 h 622144"/>
              <a:gd name="connsiteX156" fmla="*/ 2534578 w 3245936"/>
              <a:gd name="connsiteY156" fmla="*/ 412313 h 622144"/>
              <a:gd name="connsiteX157" fmla="*/ 2533492 w 3245936"/>
              <a:gd name="connsiteY157" fmla="*/ 411818 h 622144"/>
              <a:gd name="connsiteX158" fmla="*/ 2520710 w 3245936"/>
              <a:gd name="connsiteY158" fmla="*/ 428925 h 622144"/>
              <a:gd name="connsiteX159" fmla="*/ 2552562 w 3245936"/>
              <a:gd name="connsiteY159" fmla="*/ 450461 h 622144"/>
              <a:gd name="connsiteX160" fmla="*/ 2569535 w 3245936"/>
              <a:gd name="connsiteY160" fmla="*/ 445098 h 622144"/>
              <a:gd name="connsiteX161" fmla="*/ 1189401 w 3245936"/>
              <a:gd name="connsiteY161" fmla="*/ 410189 h 622144"/>
              <a:gd name="connsiteX162" fmla="*/ 1130079 w 3245936"/>
              <a:gd name="connsiteY162" fmla="*/ 442279 h 622144"/>
              <a:gd name="connsiteX163" fmla="*/ 1130317 w 3245936"/>
              <a:gd name="connsiteY163" fmla="*/ 444422 h 622144"/>
              <a:gd name="connsiteX164" fmla="*/ 1130289 w 3245936"/>
              <a:gd name="connsiteY164" fmla="*/ 444489 h 622144"/>
              <a:gd name="connsiteX165" fmla="*/ 1204755 w 3245936"/>
              <a:gd name="connsiteY165" fmla="*/ 469711 h 622144"/>
              <a:gd name="connsiteX166" fmla="*/ 1206593 w 3245936"/>
              <a:gd name="connsiteY166" fmla="*/ 467882 h 622144"/>
              <a:gd name="connsiteX167" fmla="*/ 2538874 w 3245936"/>
              <a:gd name="connsiteY167" fmla="*/ 409418 h 622144"/>
              <a:gd name="connsiteX168" fmla="*/ 2538855 w 3245936"/>
              <a:gd name="connsiteY168" fmla="*/ 409627 h 622144"/>
              <a:gd name="connsiteX169" fmla="*/ 2538055 w 3245936"/>
              <a:gd name="connsiteY169" fmla="*/ 411123 h 622144"/>
              <a:gd name="connsiteX170" fmla="*/ 2570288 w 3245936"/>
              <a:gd name="connsiteY170" fmla="*/ 444851 h 622144"/>
              <a:gd name="connsiteX171" fmla="*/ 2661547 w 3245936"/>
              <a:gd name="connsiteY171" fmla="*/ 416076 h 622144"/>
              <a:gd name="connsiteX172" fmla="*/ 2661556 w 3245936"/>
              <a:gd name="connsiteY172" fmla="*/ 415714 h 622144"/>
              <a:gd name="connsiteX173" fmla="*/ 2489077 w 3245936"/>
              <a:gd name="connsiteY173" fmla="*/ 408560 h 622144"/>
              <a:gd name="connsiteX174" fmla="*/ 2486801 w 3245936"/>
              <a:gd name="connsiteY174" fmla="*/ 409761 h 622144"/>
              <a:gd name="connsiteX175" fmla="*/ 2489068 w 3245936"/>
              <a:gd name="connsiteY175" fmla="*/ 467492 h 622144"/>
              <a:gd name="connsiteX176" fmla="*/ 2489754 w 3245936"/>
              <a:gd name="connsiteY176" fmla="*/ 467520 h 622144"/>
              <a:gd name="connsiteX177" fmla="*/ 2490840 w 3245936"/>
              <a:gd name="connsiteY177" fmla="*/ 468006 h 622144"/>
              <a:gd name="connsiteX178" fmla="*/ 2519748 w 3245936"/>
              <a:gd name="connsiteY178" fmla="*/ 429287 h 622144"/>
              <a:gd name="connsiteX179" fmla="*/ 2471971 w 3245936"/>
              <a:gd name="connsiteY179" fmla="*/ 408475 h 622144"/>
              <a:gd name="connsiteX180" fmla="*/ 2398780 w 3245936"/>
              <a:gd name="connsiteY180" fmla="*/ 417552 h 622144"/>
              <a:gd name="connsiteX181" fmla="*/ 2486144 w 3245936"/>
              <a:gd name="connsiteY181" fmla="*/ 468816 h 622144"/>
              <a:gd name="connsiteX182" fmla="*/ 2487725 w 3245936"/>
              <a:gd name="connsiteY182" fmla="*/ 467711 h 622144"/>
              <a:gd name="connsiteX183" fmla="*/ 1327732 w 3245936"/>
              <a:gd name="connsiteY183" fmla="*/ 407246 h 622144"/>
              <a:gd name="connsiteX184" fmla="*/ 1213880 w 3245936"/>
              <a:gd name="connsiteY184" fmla="*/ 468463 h 622144"/>
              <a:gd name="connsiteX185" fmla="*/ 1354469 w 3245936"/>
              <a:gd name="connsiteY185" fmla="*/ 416171 h 622144"/>
              <a:gd name="connsiteX186" fmla="*/ 1354422 w 3245936"/>
              <a:gd name="connsiteY186" fmla="*/ 414723 h 622144"/>
              <a:gd name="connsiteX187" fmla="*/ 2482972 w 3245936"/>
              <a:gd name="connsiteY187" fmla="*/ 407103 h 622144"/>
              <a:gd name="connsiteX188" fmla="*/ 2472628 w 3245936"/>
              <a:gd name="connsiteY188" fmla="*/ 408380 h 622144"/>
              <a:gd name="connsiteX189" fmla="*/ 2488344 w 3245936"/>
              <a:gd name="connsiteY189" fmla="*/ 467473 h 622144"/>
              <a:gd name="connsiteX190" fmla="*/ 2488544 w 3245936"/>
              <a:gd name="connsiteY190" fmla="*/ 467492 h 622144"/>
              <a:gd name="connsiteX191" fmla="*/ 2486277 w 3245936"/>
              <a:gd name="connsiteY191" fmla="*/ 409741 h 622144"/>
              <a:gd name="connsiteX192" fmla="*/ 2485601 w 3245936"/>
              <a:gd name="connsiteY192" fmla="*/ 409732 h 622144"/>
              <a:gd name="connsiteX193" fmla="*/ 2482972 w 3245936"/>
              <a:gd name="connsiteY193" fmla="*/ 407103 h 622144"/>
              <a:gd name="connsiteX194" fmla="*/ 2489887 w 3245936"/>
              <a:gd name="connsiteY194" fmla="*/ 406894 h 622144"/>
              <a:gd name="connsiteX195" fmla="*/ 2489887 w 3245936"/>
              <a:gd name="connsiteY195" fmla="*/ 407065 h 622144"/>
              <a:gd name="connsiteX196" fmla="*/ 2489525 w 3245936"/>
              <a:gd name="connsiteY196" fmla="*/ 407856 h 622144"/>
              <a:gd name="connsiteX197" fmla="*/ 2520253 w 3245936"/>
              <a:gd name="connsiteY197" fmla="*/ 428611 h 622144"/>
              <a:gd name="connsiteX198" fmla="*/ 2533054 w 3245936"/>
              <a:gd name="connsiteY198" fmla="*/ 411475 h 622144"/>
              <a:gd name="connsiteX199" fmla="*/ 2531873 w 3245936"/>
              <a:gd name="connsiteY199" fmla="*/ 409056 h 622144"/>
              <a:gd name="connsiteX200" fmla="*/ 2375720 w 3245936"/>
              <a:gd name="connsiteY200" fmla="*/ 405074 h 622144"/>
              <a:gd name="connsiteX201" fmla="*/ 2333629 w 3245936"/>
              <a:gd name="connsiteY201" fmla="*/ 424505 h 622144"/>
              <a:gd name="connsiteX202" fmla="*/ 2333725 w 3245936"/>
              <a:gd name="connsiteY202" fmla="*/ 424763 h 622144"/>
              <a:gd name="connsiteX203" fmla="*/ 2396085 w 3245936"/>
              <a:gd name="connsiteY203" fmla="*/ 417028 h 622144"/>
              <a:gd name="connsiteX204" fmla="*/ 2471456 w 3245936"/>
              <a:gd name="connsiteY204" fmla="*/ 403979 h 622144"/>
              <a:gd name="connsiteX205" fmla="*/ 2472418 w 3245936"/>
              <a:gd name="connsiteY205" fmla="*/ 407560 h 622144"/>
              <a:gd name="connsiteX206" fmla="*/ 2482896 w 3245936"/>
              <a:gd name="connsiteY206" fmla="*/ 406265 h 622144"/>
              <a:gd name="connsiteX207" fmla="*/ 2482896 w 3245936"/>
              <a:gd name="connsiteY207" fmla="*/ 406065 h 622144"/>
              <a:gd name="connsiteX208" fmla="*/ 1343877 w 3245936"/>
              <a:gd name="connsiteY208" fmla="*/ 398569 h 622144"/>
              <a:gd name="connsiteX209" fmla="*/ 1328637 w 3245936"/>
              <a:gd name="connsiteY209" fmla="*/ 406770 h 622144"/>
              <a:gd name="connsiteX210" fmla="*/ 1354641 w 3245936"/>
              <a:gd name="connsiteY210" fmla="*/ 414066 h 622144"/>
              <a:gd name="connsiteX211" fmla="*/ 1355412 w 3245936"/>
              <a:gd name="connsiteY211" fmla="*/ 412866 h 622144"/>
              <a:gd name="connsiteX212" fmla="*/ 1347421 w 3245936"/>
              <a:gd name="connsiteY212" fmla="*/ 396664 h 622144"/>
              <a:gd name="connsiteX213" fmla="*/ 1344573 w 3245936"/>
              <a:gd name="connsiteY213" fmla="*/ 398188 h 622144"/>
              <a:gd name="connsiteX214" fmla="*/ 1355422 w 3245936"/>
              <a:gd name="connsiteY214" fmla="*/ 411637 h 622144"/>
              <a:gd name="connsiteX215" fmla="*/ 2772646 w 3245936"/>
              <a:gd name="connsiteY215" fmla="*/ 394063 h 622144"/>
              <a:gd name="connsiteX216" fmla="*/ 2668586 w 3245936"/>
              <a:gd name="connsiteY216" fmla="*/ 415123 h 622144"/>
              <a:gd name="connsiteX217" fmla="*/ 2668576 w 3245936"/>
              <a:gd name="connsiteY217" fmla="*/ 415542 h 622144"/>
              <a:gd name="connsiteX218" fmla="*/ 2766988 w 3245936"/>
              <a:gd name="connsiteY218" fmla="*/ 427887 h 622144"/>
              <a:gd name="connsiteX219" fmla="*/ 2774389 w 3245936"/>
              <a:gd name="connsiteY219" fmla="*/ 418771 h 622144"/>
              <a:gd name="connsiteX220" fmla="*/ 1018599 w 3245936"/>
              <a:gd name="connsiteY220" fmla="*/ 393654 h 622144"/>
              <a:gd name="connsiteX221" fmla="*/ 973059 w 3245936"/>
              <a:gd name="connsiteY221" fmla="*/ 448832 h 622144"/>
              <a:gd name="connsiteX222" fmla="*/ 974060 w 3245936"/>
              <a:gd name="connsiteY222" fmla="*/ 450680 h 622144"/>
              <a:gd name="connsiteX223" fmla="*/ 1123345 w 3245936"/>
              <a:gd name="connsiteY223" fmla="*/ 443374 h 622144"/>
              <a:gd name="connsiteX224" fmla="*/ 1123364 w 3245936"/>
              <a:gd name="connsiteY224" fmla="*/ 442812 h 622144"/>
              <a:gd name="connsiteX225" fmla="*/ 1123497 w 3245936"/>
              <a:gd name="connsiteY225" fmla="*/ 442536 h 622144"/>
              <a:gd name="connsiteX226" fmla="*/ 2076121 w 3245936"/>
              <a:gd name="connsiteY226" fmla="*/ 392406 h 622144"/>
              <a:gd name="connsiteX227" fmla="*/ 2076102 w 3245936"/>
              <a:gd name="connsiteY227" fmla="*/ 393130 h 622144"/>
              <a:gd name="connsiteX228" fmla="*/ 2075664 w 3245936"/>
              <a:gd name="connsiteY228" fmla="*/ 394111 h 622144"/>
              <a:gd name="connsiteX229" fmla="*/ 2098972 w 3245936"/>
              <a:gd name="connsiteY229" fmla="*/ 409761 h 622144"/>
              <a:gd name="connsiteX230" fmla="*/ 2404381 w 3245936"/>
              <a:gd name="connsiteY230" fmla="*/ 391854 h 622144"/>
              <a:gd name="connsiteX231" fmla="*/ 2376759 w 3245936"/>
              <a:gd name="connsiteY231" fmla="*/ 404608 h 622144"/>
              <a:gd name="connsiteX232" fmla="*/ 2397599 w 3245936"/>
              <a:gd name="connsiteY232" fmla="*/ 416828 h 622144"/>
              <a:gd name="connsiteX233" fmla="*/ 2471742 w 3245936"/>
              <a:gd name="connsiteY233" fmla="*/ 407646 h 622144"/>
              <a:gd name="connsiteX234" fmla="*/ 2470742 w 3245936"/>
              <a:gd name="connsiteY234" fmla="*/ 403846 h 622144"/>
              <a:gd name="connsiteX235" fmla="*/ 2505537 w 3245936"/>
              <a:gd name="connsiteY235" fmla="*/ 391758 h 622144"/>
              <a:gd name="connsiteX236" fmla="*/ 2489449 w 3245936"/>
              <a:gd name="connsiteY236" fmla="*/ 404417 h 622144"/>
              <a:gd name="connsiteX237" fmla="*/ 2489925 w 3245936"/>
              <a:gd name="connsiteY237" fmla="*/ 405979 h 622144"/>
              <a:gd name="connsiteX238" fmla="*/ 2531902 w 3245936"/>
              <a:gd name="connsiteY238" fmla="*/ 408151 h 622144"/>
              <a:gd name="connsiteX239" fmla="*/ 2531902 w 3245936"/>
              <a:gd name="connsiteY239" fmla="*/ 408017 h 622144"/>
              <a:gd name="connsiteX240" fmla="*/ 2532216 w 3245936"/>
              <a:gd name="connsiteY240" fmla="*/ 407322 h 622144"/>
              <a:gd name="connsiteX241" fmla="*/ 2797364 w 3245936"/>
              <a:gd name="connsiteY241" fmla="*/ 391673 h 622144"/>
              <a:gd name="connsiteX242" fmla="*/ 2775332 w 3245936"/>
              <a:gd name="connsiteY242" fmla="*/ 418867 h 622144"/>
              <a:gd name="connsiteX243" fmla="*/ 2775809 w 3245936"/>
              <a:gd name="connsiteY243" fmla="*/ 425801 h 622144"/>
              <a:gd name="connsiteX244" fmla="*/ 2776399 w 3245936"/>
              <a:gd name="connsiteY244" fmla="*/ 425839 h 622144"/>
              <a:gd name="connsiteX245" fmla="*/ 2777171 w 3245936"/>
              <a:gd name="connsiteY245" fmla="*/ 426163 h 622144"/>
              <a:gd name="connsiteX246" fmla="*/ 2801831 w 3245936"/>
              <a:gd name="connsiteY246" fmla="*/ 390996 h 622144"/>
              <a:gd name="connsiteX247" fmla="*/ 2798878 w 3245936"/>
              <a:gd name="connsiteY247" fmla="*/ 391692 h 622144"/>
              <a:gd name="connsiteX248" fmla="*/ 2798097 w 3245936"/>
              <a:gd name="connsiteY248" fmla="*/ 391349 h 622144"/>
              <a:gd name="connsiteX249" fmla="*/ 2777599 w 3245936"/>
              <a:gd name="connsiteY249" fmla="*/ 426363 h 622144"/>
              <a:gd name="connsiteX250" fmla="*/ 2778666 w 3245936"/>
              <a:gd name="connsiteY250" fmla="*/ 427496 h 622144"/>
              <a:gd name="connsiteX251" fmla="*/ 2778952 w 3245936"/>
              <a:gd name="connsiteY251" fmla="*/ 427839 h 622144"/>
              <a:gd name="connsiteX252" fmla="*/ 2781943 w 3245936"/>
              <a:gd name="connsiteY252" fmla="*/ 427115 h 622144"/>
              <a:gd name="connsiteX253" fmla="*/ 2784629 w 3245936"/>
              <a:gd name="connsiteY253" fmla="*/ 431106 h 622144"/>
              <a:gd name="connsiteX254" fmla="*/ 2849742 w 3245936"/>
              <a:gd name="connsiteY254" fmla="*/ 446156 h 622144"/>
              <a:gd name="connsiteX255" fmla="*/ 2850551 w 3245936"/>
              <a:gd name="connsiteY255" fmla="*/ 444803 h 622144"/>
              <a:gd name="connsiteX256" fmla="*/ 2802621 w 3245936"/>
              <a:gd name="connsiteY256" fmla="*/ 390177 h 622144"/>
              <a:gd name="connsiteX257" fmla="*/ 2802231 w 3245936"/>
              <a:gd name="connsiteY257" fmla="*/ 390625 h 622144"/>
              <a:gd name="connsiteX258" fmla="*/ 2850970 w 3245936"/>
              <a:gd name="connsiteY258" fmla="*/ 444412 h 622144"/>
              <a:gd name="connsiteX259" fmla="*/ 2853923 w 3245936"/>
              <a:gd name="connsiteY259" fmla="*/ 443736 h 622144"/>
              <a:gd name="connsiteX260" fmla="*/ 2854142 w 3245936"/>
              <a:gd name="connsiteY260" fmla="*/ 443832 h 622144"/>
              <a:gd name="connsiteX261" fmla="*/ 2864229 w 3245936"/>
              <a:gd name="connsiteY261" fmla="*/ 421305 h 622144"/>
              <a:gd name="connsiteX262" fmla="*/ 2796316 w 3245936"/>
              <a:gd name="connsiteY262" fmla="*/ 389282 h 622144"/>
              <a:gd name="connsiteX263" fmla="*/ 2773561 w 3245936"/>
              <a:gd name="connsiteY263" fmla="*/ 393873 h 622144"/>
              <a:gd name="connsiteX264" fmla="*/ 2775237 w 3245936"/>
              <a:gd name="connsiteY264" fmla="*/ 417685 h 622144"/>
              <a:gd name="connsiteX265" fmla="*/ 2797154 w 3245936"/>
              <a:gd name="connsiteY265" fmla="*/ 390663 h 622144"/>
              <a:gd name="connsiteX266" fmla="*/ 2796316 w 3245936"/>
              <a:gd name="connsiteY266" fmla="*/ 389282 h 622144"/>
              <a:gd name="connsiteX267" fmla="*/ 1022408 w 3245936"/>
              <a:gd name="connsiteY267" fmla="*/ 389025 h 622144"/>
              <a:gd name="connsiteX268" fmla="*/ 1019141 w 3245936"/>
              <a:gd name="connsiteY268" fmla="*/ 392968 h 622144"/>
              <a:gd name="connsiteX269" fmla="*/ 1111610 w 3245936"/>
              <a:gd name="connsiteY269" fmla="*/ 436059 h 622144"/>
              <a:gd name="connsiteX270" fmla="*/ 2101448 w 3245936"/>
              <a:gd name="connsiteY270" fmla="*/ 388834 h 622144"/>
              <a:gd name="connsiteX271" fmla="*/ 2077159 w 3245936"/>
              <a:gd name="connsiteY271" fmla="*/ 392111 h 622144"/>
              <a:gd name="connsiteX272" fmla="*/ 2105525 w 3245936"/>
              <a:gd name="connsiteY272" fmla="*/ 413675 h 622144"/>
              <a:gd name="connsiteX273" fmla="*/ 2106915 w 3245936"/>
              <a:gd name="connsiteY273" fmla="*/ 412799 h 622144"/>
              <a:gd name="connsiteX274" fmla="*/ 1365385 w 3245936"/>
              <a:gd name="connsiteY274" fmla="*/ 387005 h 622144"/>
              <a:gd name="connsiteX275" fmla="*/ 1348221 w 3245936"/>
              <a:gd name="connsiteY275" fmla="*/ 396245 h 622144"/>
              <a:gd name="connsiteX276" fmla="*/ 1356669 w 3245936"/>
              <a:gd name="connsiteY276" fmla="*/ 412056 h 622144"/>
              <a:gd name="connsiteX277" fmla="*/ 1358412 w 3245936"/>
              <a:gd name="connsiteY277" fmla="*/ 411846 h 622144"/>
              <a:gd name="connsiteX278" fmla="*/ 1239226 w 3245936"/>
              <a:gd name="connsiteY278" fmla="*/ 385738 h 622144"/>
              <a:gd name="connsiteX279" fmla="*/ 1226815 w 3245936"/>
              <a:gd name="connsiteY279" fmla="*/ 420019 h 622144"/>
              <a:gd name="connsiteX280" fmla="*/ 1239750 w 3245936"/>
              <a:gd name="connsiteY280" fmla="*/ 385805 h 622144"/>
              <a:gd name="connsiteX281" fmla="*/ 1239340 w 3245936"/>
              <a:gd name="connsiteY281" fmla="*/ 385786 h 622144"/>
              <a:gd name="connsiteX282" fmla="*/ 1239226 w 3245936"/>
              <a:gd name="connsiteY282" fmla="*/ 385738 h 622144"/>
              <a:gd name="connsiteX283" fmla="*/ 2124546 w 3245936"/>
              <a:gd name="connsiteY283" fmla="*/ 385720 h 622144"/>
              <a:gd name="connsiteX284" fmla="*/ 2102200 w 3245936"/>
              <a:gd name="connsiteY284" fmla="*/ 388729 h 622144"/>
              <a:gd name="connsiteX285" fmla="*/ 2107630 w 3245936"/>
              <a:gd name="connsiteY285" fmla="*/ 412609 h 622144"/>
              <a:gd name="connsiteX286" fmla="*/ 2108859 w 3245936"/>
              <a:gd name="connsiteY286" fmla="*/ 412637 h 622144"/>
              <a:gd name="connsiteX287" fmla="*/ 2109402 w 3245936"/>
              <a:gd name="connsiteY287" fmla="*/ 412875 h 622144"/>
              <a:gd name="connsiteX288" fmla="*/ 1368252 w 3245936"/>
              <a:gd name="connsiteY288" fmla="*/ 385462 h 622144"/>
              <a:gd name="connsiteX289" fmla="*/ 1366509 w 3245936"/>
              <a:gd name="connsiteY289" fmla="*/ 386396 h 622144"/>
              <a:gd name="connsiteX290" fmla="*/ 1359870 w 3245936"/>
              <a:gd name="connsiteY290" fmla="*/ 410075 h 622144"/>
              <a:gd name="connsiteX291" fmla="*/ 1369595 w 3245936"/>
              <a:gd name="connsiteY291" fmla="*/ 386539 h 622144"/>
              <a:gd name="connsiteX292" fmla="*/ 1368252 w 3245936"/>
              <a:gd name="connsiteY292" fmla="*/ 385462 h 622144"/>
              <a:gd name="connsiteX293" fmla="*/ 1237216 w 3245936"/>
              <a:gd name="connsiteY293" fmla="*/ 384310 h 622144"/>
              <a:gd name="connsiteX294" fmla="*/ 1190106 w 3245936"/>
              <a:gd name="connsiteY294" fmla="*/ 409799 h 622144"/>
              <a:gd name="connsiteX295" fmla="*/ 1207336 w 3245936"/>
              <a:gd name="connsiteY295" fmla="*/ 467587 h 622144"/>
              <a:gd name="connsiteX296" fmla="*/ 1208775 w 3245936"/>
              <a:gd name="connsiteY296" fmla="*/ 467625 h 622144"/>
              <a:gd name="connsiteX297" fmla="*/ 1208803 w 3245936"/>
              <a:gd name="connsiteY297" fmla="*/ 467634 h 622144"/>
              <a:gd name="connsiteX298" fmla="*/ 1211165 w 3245936"/>
              <a:gd name="connsiteY298" fmla="*/ 461386 h 622144"/>
              <a:gd name="connsiteX299" fmla="*/ 1238664 w 3245936"/>
              <a:gd name="connsiteY299" fmla="*/ 385481 h 622144"/>
              <a:gd name="connsiteX300" fmla="*/ 1237216 w 3245936"/>
              <a:gd name="connsiteY300" fmla="*/ 384310 h 622144"/>
              <a:gd name="connsiteX301" fmla="*/ 2339726 w 3245936"/>
              <a:gd name="connsiteY301" fmla="*/ 383967 h 622144"/>
              <a:gd name="connsiteX302" fmla="*/ 2331486 w 3245936"/>
              <a:gd name="connsiteY302" fmla="*/ 422305 h 622144"/>
              <a:gd name="connsiteX303" fmla="*/ 2333344 w 3245936"/>
              <a:gd name="connsiteY303" fmla="*/ 423781 h 622144"/>
              <a:gd name="connsiteX304" fmla="*/ 2374892 w 3245936"/>
              <a:gd name="connsiteY304" fmla="*/ 404598 h 622144"/>
              <a:gd name="connsiteX305" fmla="*/ 1393541 w 3245936"/>
              <a:gd name="connsiteY305" fmla="*/ 383795 h 622144"/>
              <a:gd name="connsiteX306" fmla="*/ 1382644 w 3245936"/>
              <a:gd name="connsiteY306" fmla="*/ 393625 h 622144"/>
              <a:gd name="connsiteX307" fmla="*/ 1394112 w 3245936"/>
              <a:gd name="connsiteY307" fmla="*/ 383795 h 622144"/>
              <a:gd name="connsiteX308" fmla="*/ 1392150 w 3245936"/>
              <a:gd name="connsiteY308" fmla="*/ 383795 h 622144"/>
              <a:gd name="connsiteX309" fmla="*/ 1374605 w 3245936"/>
              <a:gd name="connsiteY309" fmla="*/ 383833 h 622144"/>
              <a:gd name="connsiteX310" fmla="*/ 1374595 w 3245936"/>
              <a:gd name="connsiteY310" fmla="*/ 384205 h 622144"/>
              <a:gd name="connsiteX311" fmla="*/ 1370309 w 3245936"/>
              <a:gd name="connsiteY311" fmla="*/ 386881 h 622144"/>
              <a:gd name="connsiteX312" fmla="*/ 1369957 w 3245936"/>
              <a:gd name="connsiteY312" fmla="*/ 386710 h 622144"/>
              <a:gd name="connsiteX313" fmla="*/ 1359432 w 3245936"/>
              <a:gd name="connsiteY313" fmla="*/ 412180 h 622144"/>
              <a:gd name="connsiteX314" fmla="*/ 1360194 w 3245936"/>
              <a:gd name="connsiteY314" fmla="*/ 412656 h 622144"/>
              <a:gd name="connsiteX315" fmla="*/ 1367261 w 3245936"/>
              <a:gd name="connsiteY315" fmla="*/ 383738 h 622144"/>
              <a:gd name="connsiteX316" fmla="*/ 1366861 w 3245936"/>
              <a:gd name="connsiteY316" fmla="*/ 385157 h 622144"/>
              <a:gd name="connsiteX317" fmla="*/ 1367833 w 3245936"/>
              <a:gd name="connsiteY317" fmla="*/ 384634 h 622144"/>
              <a:gd name="connsiteX318" fmla="*/ 1367604 w 3245936"/>
              <a:gd name="connsiteY318" fmla="*/ 383738 h 622144"/>
              <a:gd name="connsiteX319" fmla="*/ 1243417 w 3245936"/>
              <a:gd name="connsiteY319" fmla="*/ 383595 h 622144"/>
              <a:gd name="connsiteX320" fmla="*/ 1240702 w 3245936"/>
              <a:gd name="connsiteY320" fmla="*/ 385824 h 622144"/>
              <a:gd name="connsiteX321" fmla="*/ 1209622 w 3245936"/>
              <a:gd name="connsiteY321" fmla="*/ 468015 h 622144"/>
              <a:gd name="connsiteX322" fmla="*/ 1210832 w 3245936"/>
              <a:gd name="connsiteY322" fmla="*/ 469035 h 622144"/>
              <a:gd name="connsiteX323" fmla="*/ 1326446 w 3245936"/>
              <a:gd name="connsiteY323" fmla="*/ 406884 h 622144"/>
              <a:gd name="connsiteX324" fmla="*/ 1341429 w 3245936"/>
              <a:gd name="connsiteY324" fmla="*/ 383519 h 622144"/>
              <a:gd name="connsiteX325" fmla="*/ 1347773 w 3245936"/>
              <a:gd name="connsiteY325" fmla="*/ 395416 h 622144"/>
              <a:gd name="connsiteX326" fmla="*/ 1365728 w 3245936"/>
              <a:gd name="connsiteY326" fmla="*/ 385748 h 622144"/>
              <a:gd name="connsiteX327" fmla="*/ 1366299 w 3245936"/>
              <a:gd name="connsiteY327" fmla="*/ 383719 h 622144"/>
              <a:gd name="connsiteX328" fmla="*/ 1332676 w 3245936"/>
              <a:gd name="connsiteY328" fmla="*/ 383443 h 622144"/>
              <a:gd name="connsiteX329" fmla="*/ 1343982 w 3245936"/>
              <a:gd name="connsiteY329" fmla="*/ 397454 h 622144"/>
              <a:gd name="connsiteX330" fmla="*/ 1346982 w 3245936"/>
              <a:gd name="connsiteY330" fmla="*/ 395835 h 622144"/>
              <a:gd name="connsiteX331" fmla="*/ 1340401 w 3245936"/>
              <a:gd name="connsiteY331" fmla="*/ 383510 h 622144"/>
              <a:gd name="connsiteX332" fmla="*/ 1243636 w 3245936"/>
              <a:gd name="connsiteY332" fmla="*/ 382719 h 622144"/>
              <a:gd name="connsiteX333" fmla="*/ 1243636 w 3245936"/>
              <a:gd name="connsiteY333" fmla="*/ 382919 h 622144"/>
              <a:gd name="connsiteX334" fmla="*/ 1327342 w 3245936"/>
              <a:gd name="connsiteY334" fmla="*/ 406408 h 622144"/>
              <a:gd name="connsiteX335" fmla="*/ 1343287 w 3245936"/>
              <a:gd name="connsiteY335" fmla="*/ 397845 h 622144"/>
              <a:gd name="connsiteX336" fmla="*/ 1331676 w 3245936"/>
              <a:gd name="connsiteY336" fmla="*/ 383443 h 622144"/>
              <a:gd name="connsiteX337" fmla="*/ 1367909 w 3245936"/>
              <a:gd name="connsiteY337" fmla="*/ 381405 h 622144"/>
              <a:gd name="connsiteX338" fmla="*/ 1367471 w 3245936"/>
              <a:gd name="connsiteY338" fmla="*/ 382986 h 622144"/>
              <a:gd name="connsiteX339" fmla="*/ 1367623 w 3245936"/>
              <a:gd name="connsiteY339" fmla="*/ 382986 h 622144"/>
              <a:gd name="connsiteX340" fmla="*/ 1367623 w 3245936"/>
              <a:gd name="connsiteY340" fmla="*/ 382586 h 622144"/>
              <a:gd name="connsiteX341" fmla="*/ 1368099 w 3245936"/>
              <a:gd name="connsiteY341" fmla="*/ 381557 h 622144"/>
              <a:gd name="connsiteX342" fmla="*/ 1368214 w 3245936"/>
              <a:gd name="connsiteY342" fmla="*/ 380347 h 622144"/>
              <a:gd name="connsiteX343" fmla="*/ 1368118 w 3245936"/>
              <a:gd name="connsiteY343" fmla="*/ 380662 h 622144"/>
              <a:gd name="connsiteX344" fmla="*/ 1368547 w 3245936"/>
              <a:gd name="connsiteY344" fmla="*/ 380985 h 622144"/>
              <a:gd name="connsiteX345" fmla="*/ 1368642 w 3245936"/>
              <a:gd name="connsiteY345" fmla="*/ 380890 h 622144"/>
              <a:gd name="connsiteX346" fmla="*/ 2340507 w 3245936"/>
              <a:gd name="connsiteY346" fmla="*/ 380319 h 622144"/>
              <a:gd name="connsiteX347" fmla="*/ 2339926 w 3245936"/>
              <a:gd name="connsiteY347" fmla="*/ 382995 h 622144"/>
              <a:gd name="connsiteX348" fmla="*/ 2375911 w 3245936"/>
              <a:gd name="connsiteY348" fmla="*/ 404131 h 622144"/>
              <a:gd name="connsiteX349" fmla="*/ 2403029 w 3245936"/>
              <a:gd name="connsiteY349" fmla="*/ 391615 h 622144"/>
              <a:gd name="connsiteX350" fmla="*/ 2333487 w 3245936"/>
              <a:gd name="connsiteY350" fmla="*/ 380290 h 622144"/>
              <a:gd name="connsiteX351" fmla="*/ 2330877 w 3245936"/>
              <a:gd name="connsiteY351" fmla="*/ 381624 h 622144"/>
              <a:gd name="connsiteX352" fmla="*/ 2330553 w 3245936"/>
              <a:gd name="connsiteY352" fmla="*/ 422115 h 622144"/>
              <a:gd name="connsiteX353" fmla="*/ 2330581 w 3245936"/>
              <a:gd name="connsiteY353" fmla="*/ 422115 h 622144"/>
              <a:gd name="connsiteX354" fmla="*/ 2338878 w 3245936"/>
              <a:gd name="connsiteY354" fmla="*/ 383453 h 622144"/>
              <a:gd name="connsiteX355" fmla="*/ 2520548 w 3245936"/>
              <a:gd name="connsiteY355" fmla="*/ 379947 h 622144"/>
              <a:gd name="connsiteX356" fmla="*/ 2506032 w 3245936"/>
              <a:gd name="connsiteY356" fmla="*/ 391377 h 622144"/>
              <a:gd name="connsiteX357" fmla="*/ 2532454 w 3245936"/>
              <a:gd name="connsiteY357" fmla="*/ 406789 h 622144"/>
              <a:gd name="connsiteX358" fmla="*/ 2533416 w 3245936"/>
              <a:gd name="connsiteY358" fmla="*/ 405865 h 622144"/>
              <a:gd name="connsiteX359" fmla="*/ 879362 w 3245936"/>
              <a:gd name="connsiteY359" fmla="*/ 379585 h 622144"/>
              <a:gd name="connsiteX360" fmla="*/ 876038 w 3245936"/>
              <a:gd name="connsiteY360" fmla="*/ 380614 h 622144"/>
              <a:gd name="connsiteX361" fmla="*/ 875952 w 3245936"/>
              <a:gd name="connsiteY361" fmla="*/ 380576 h 622144"/>
              <a:gd name="connsiteX362" fmla="*/ 821183 w 3245936"/>
              <a:gd name="connsiteY362" fmla="*/ 521184 h 622144"/>
              <a:gd name="connsiteX363" fmla="*/ 822517 w 3245936"/>
              <a:gd name="connsiteY363" fmla="*/ 522356 h 622144"/>
              <a:gd name="connsiteX364" fmla="*/ 967202 w 3245936"/>
              <a:gd name="connsiteY364" fmla="*/ 452385 h 622144"/>
              <a:gd name="connsiteX365" fmla="*/ 967040 w 3245936"/>
              <a:gd name="connsiteY365" fmla="*/ 450451 h 622144"/>
              <a:gd name="connsiteX366" fmla="*/ 967545 w 3245936"/>
              <a:gd name="connsiteY366" fmla="*/ 449356 h 622144"/>
              <a:gd name="connsiteX367" fmla="*/ 2334068 w 3245936"/>
              <a:gd name="connsiteY367" fmla="*/ 379147 h 622144"/>
              <a:gd name="connsiteX368" fmla="*/ 2333915 w 3245936"/>
              <a:gd name="connsiteY368" fmla="*/ 379471 h 622144"/>
              <a:gd name="connsiteX369" fmla="*/ 2339087 w 3245936"/>
              <a:gd name="connsiteY369" fmla="*/ 382510 h 622144"/>
              <a:gd name="connsiteX370" fmla="*/ 2339602 w 3245936"/>
              <a:gd name="connsiteY370" fmla="*/ 380138 h 622144"/>
              <a:gd name="connsiteX371" fmla="*/ 987471 w 3245936"/>
              <a:gd name="connsiteY371" fmla="*/ 379138 h 622144"/>
              <a:gd name="connsiteX372" fmla="*/ 971593 w 3245936"/>
              <a:gd name="connsiteY372" fmla="*/ 447899 h 622144"/>
              <a:gd name="connsiteX373" fmla="*/ 972450 w 3245936"/>
              <a:gd name="connsiteY373" fmla="*/ 448280 h 622144"/>
              <a:gd name="connsiteX374" fmla="*/ 1017836 w 3245936"/>
              <a:gd name="connsiteY374" fmla="*/ 393282 h 622144"/>
              <a:gd name="connsiteX375" fmla="*/ 2482029 w 3245936"/>
              <a:gd name="connsiteY375" fmla="*/ 378052 h 622144"/>
              <a:gd name="connsiteX376" fmla="*/ 2486210 w 3245936"/>
              <a:gd name="connsiteY376" fmla="*/ 402741 h 622144"/>
              <a:gd name="connsiteX377" fmla="*/ 2487201 w 3245936"/>
              <a:gd name="connsiteY377" fmla="*/ 402769 h 622144"/>
              <a:gd name="connsiteX378" fmla="*/ 2488868 w 3245936"/>
              <a:gd name="connsiteY378" fmla="*/ 403769 h 622144"/>
              <a:gd name="connsiteX379" fmla="*/ 2504737 w 3245936"/>
              <a:gd name="connsiteY379" fmla="*/ 391292 h 622144"/>
              <a:gd name="connsiteX380" fmla="*/ 984956 w 3245936"/>
              <a:gd name="connsiteY380" fmla="*/ 377966 h 622144"/>
              <a:gd name="connsiteX381" fmla="*/ 981699 w 3245936"/>
              <a:gd name="connsiteY381" fmla="*/ 379595 h 622144"/>
              <a:gd name="connsiteX382" fmla="*/ 971907 w 3245936"/>
              <a:gd name="connsiteY382" fmla="*/ 444012 h 622144"/>
              <a:gd name="connsiteX383" fmla="*/ 986947 w 3245936"/>
              <a:gd name="connsiteY383" fmla="*/ 378900 h 622144"/>
              <a:gd name="connsiteX384" fmla="*/ 2310693 w 3245936"/>
              <a:gd name="connsiteY384" fmla="*/ 377814 h 622144"/>
              <a:gd name="connsiteX385" fmla="*/ 2329381 w 3245936"/>
              <a:gd name="connsiteY385" fmla="*/ 422219 h 622144"/>
              <a:gd name="connsiteX386" fmla="*/ 2330105 w 3245936"/>
              <a:gd name="connsiteY386" fmla="*/ 422115 h 622144"/>
              <a:gd name="connsiteX387" fmla="*/ 2330429 w 3245936"/>
              <a:gd name="connsiteY387" fmla="*/ 381614 h 622144"/>
              <a:gd name="connsiteX388" fmla="*/ 2329886 w 3245936"/>
              <a:gd name="connsiteY388" fmla="*/ 381595 h 622144"/>
              <a:gd name="connsiteX389" fmla="*/ 2327181 w 3245936"/>
              <a:gd name="connsiteY389" fmla="*/ 378347 h 622144"/>
              <a:gd name="connsiteX390" fmla="*/ 2340145 w 3245936"/>
              <a:gd name="connsiteY390" fmla="*/ 377538 h 622144"/>
              <a:gd name="connsiteX391" fmla="*/ 2334182 w 3245936"/>
              <a:gd name="connsiteY391" fmla="*/ 378138 h 622144"/>
              <a:gd name="connsiteX392" fmla="*/ 2334182 w 3245936"/>
              <a:gd name="connsiteY392" fmla="*/ 378309 h 622144"/>
              <a:gd name="connsiteX393" fmla="*/ 2339773 w 3245936"/>
              <a:gd name="connsiteY393" fmla="*/ 379319 h 622144"/>
              <a:gd name="connsiteX394" fmla="*/ 978431 w 3245936"/>
              <a:gd name="connsiteY394" fmla="*/ 376461 h 622144"/>
              <a:gd name="connsiteX395" fmla="*/ 880334 w 3245936"/>
              <a:gd name="connsiteY395" fmla="*/ 377423 h 622144"/>
              <a:gd name="connsiteX396" fmla="*/ 880315 w 3245936"/>
              <a:gd name="connsiteY396" fmla="*/ 377928 h 622144"/>
              <a:gd name="connsiteX397" fmla="*/ 879810 w 3245936"/>
              <a:gd name="connsiteY397" fmla="*/ 379033 h 622144"/>
              <a:gd name="connsiteX398" fmla="*/ 968002 w 3245936"/>
              <a:gd name="connsiteY398" fmla="*/ 448804 h 622144"/>
              <a:gd name="connsiteX399" fmla="*/ 970774 w 3245936"/>
              <a:gd name="connsiteY399" fmla="*/ 447765 h 622144"/>
              <a:gd name="connsiteX400" fmla="*/ 981146 w 3245936"/>
              <a:gd name="connsiteY400" fmla="*/ 379585 h 622144"/>
              <a:gd name="connsiteX401" fmla="*/ 978431 w 3245936"/>
              <a:gd name="connsiteY401" fmla="*/ 376461 h 622144"/>
              <a:gd name="connsiteX402" fmla="*/ 2204632 w 3245936"/>
              <a:gd name="connsiteY402" fmla="*/ 374909 h 622144"/>
              <a:gd name="connsiteX403" fmla="*/ 2125537 w 3245936"/>
              <a:gd name="connsiteY403" fmla="*/ 385586 h 622144"/>
              <a:gd name="connsiteX404" fmla="*/ 2110125 w 3245936"/>
              <a:gd name="connsiteY404" fmla="*/ 413209 h 622144"/>
              <a:gd name="connsiteX405" fmla="*/ 2111164 w 3245936"/>
              <a:gd name="connsiteY405" fmla="*/ 414466 h 622144"/>
              <a:gd name="connsiteX406" fmla="*/ 2204718 w 3245936"/>
              <a:gd name="connsiteY406" fmla="*/ 375109 h 622144"/>
              <a:gd name="connsiteX407" fmla="*/ 2204632 w 3245936"/>
              <a:gd name="connsiteY407" fmla="*/ 374909 h 622144"/>
              <a:gd name="connsiteX408" fmla="*/ 2211566 w 3245936"/>
              <a:gd name="connsiteY408" fmla="*/ 374528 h 622144"/>
              <a:gd name="connsiteX409" fmla="*/ 2211548 w 3245936"/>
              <a:gd name="connsiteY409" fmla="*/ 374851 h 622144"/>
              <a:gd name="connsiteX410" fmla="*/ 2211452 w 3245936"/>
              <a:gd name="connsiteY410" fmla="*/ 375071 h 622144"/>
              <a:gd name="connsiteX411" fmla="*/ 2327219 w 3245936"/>
              <a:gd name="connsiteY411" fmla="*/ 423896 h 622144"/>
              <a:gd name="connsiteX412" fmla="*/ 2328495 w 3245936"/>
              <a:gd name="connsiteY412" fmla="*/ 422543 h 622144"/>
              <a:gd name="connsiteX413" fmla="*/ 2309645 w 3245936"/>
              <a:gd name="connsiteY413" fmla="*/ 377766 h 622144"/>
              <a:gd name="connsiteX414" fmla="*/ 987185 w 3245936"/>
              <a:gd name="connsiteY414" fmla="*/ 373966 h 622144"/>
              <a:gd name="connsiteX415" fmla="*/ 985242 w 3245936"/>
              <a:gd name="connsiteY415" fmla="*/ 374880 h 622144"/>
              <a:gd name="connsiteX416" fmla="*/ 985442 w 3245936"/>
              <a:gd name="connsiteY416" fmla="*/ 376909 h 622144"/>
              <a:gd name="connsiteX417" fmla="*/ 985299 w 3245936"/>
              <a:gd name="connsiteY417" fmla="*/ 377204 h 622144"/>
              <a:gd name="connsiteX418" fmla="*/ 987147 w 3245936"/>
              <a:gd name="connsiteY418" fmla="*/ 378052 h 622144"/>
              <a:gd name="connsiteX419" fmla="*/ 988004 w 3245936"/>
              <a:gd name="connsiteY419" fmla="*/ 374337 h 622144"/>
              <a:gd name="connsiteX420" fmla="*/ 987185 w 3245936"/>
              <a:gd name="connsiteY420" fmla="*/ 373966 h 622144"/>
              <a:gd name="connsiteX421" fmla="*/ 986309 w 3245936"/>
              <a:gd name="connsiteY421" fmla="*/ 373165 h 622144"/>
              <a:gd name="connsiteX422" fmla="*/ 984928 w 3245936"/>
              <a:gd name="connsiteY422" fmla="*/ 374156 h 622144"/>
              <a:gd name="connsiteX423" fmla="*/ 985023 w 3245936"/>
              <a:gd name="connsiteY423" fmla="*/ 374328 h 622144"/>
              <a:gd name="connsiteX424" fmla="*/ 986661 w 3245936"/>
              <a:gd name="connsiteY424" fmla="*/ 373546 h 622144"/>
              <a:gd name="connsiteX425" fmla="*/ 986309 w 3245936"/>
              <a:gd name="connsiteY425" fmla="*/ 373165 h 622144"/>
              <a:gd name="connsiteX426" fmla="*/ 991995 w 3245936"/>
              <a:gd name="connsiteY426" fmla="*/ 373003 h 622144"/>
              <a:gd name="connsiteX427" fmla="*/ 988557 w 3245936"/>
              <a:gd name="connsiteY427" fmla="*/ 374470 h 622144"/>
              <a:gd name="connsiteX428" fmla="*/ 987671 w 3245936"/>
              <a:gd name="connsiteY428" fmla="*/ 378309 h 622144"/>
              <a:gd name="connsiteX429" fmla="*/ 1018389 w 3245936"/>
              <a:gd name="connsiteY429" fmla="*/ 392635 h 622144"/>
              <a:gd name="connsiteX430" fmla="*/ 1021675 w 3245936"/>
              <a:gd name="connsiteY430" fmla="*/ 388663 h 622144"/>
              <a:gd name="connsiteX431" fmla="*/ 979355 w 3245936"/>
              <a:gd name="connsiteY431" fmla="*/ 371851 h 622144"/>
              <a:gd name="connsiteX432" fmla="*/ 891602 w 3245936"/>
              <a:gd name="connsiteY432" fmla="*/ 376680 h 622144"/>
              <a:gd name="connsiteX433" fmla="*/ 978460 w 3245936"/>
              <a:gd name="connsiteY433" fmla="*/ 375823 h 622144"/>
              <a:gd name="connsiteX434" fmla="*/ 978470 w 3245936"/>
              <a:gd name="connsiteY434" fmla="*/ 375309 h 622144"/>
              <a:gd name="connsiteX435" fmla="*/ 980003 w 3245936"/>
              <a:gd name="connsiteY435" fmla="*/ 373137 h 622144"/>
              <a:gd name="connsiteX436" fmla="*/ 983489 w 3245936"/>
              <a:gd name="connsiteY436" fmla="*/ 371622 h 622144"/>
              <a:gd name="connsiteX437" fmla="*/ 980222 w 3245936"/>
              <a:gd name="connsiteY437" fmla="*/ 371803 h 622144"/>
              <a:gd name="connsiteX438" fmla="*/ 980737 w 3245936"/>
              <a:gd name="connsiteY438" fmla="*/ 372813 h 622144"/>
              <a:gd name="connsiteX439" fmla="*/ 982756 w 3245936"/>
              <a:gd name="connsiteY439" fmla="*/ 372613 h 622144"/>
              <a:gd name="connsiteX440" fmla="*/ 983004 w 3245936"/>
              <a:gd name="connsiteY440" fmla="*/ 372727 h 622144"/>
              <a:gd name="connsiteX441" fmla="*/ 985556 w 3245936"/>
              <a:gd name="connsiteY441" fmla="*/ 371518 h 622144"/>
              <a:gd name="connsiteX442" fmla="*/ 984356 w 3245936"/>
              <a:gd name="connsiteY442" fmla="*/ 371575 h 622144"/>
              <a:gd name="connsiteX443" fmla="*/ 983708 w 3245936"/>
              <a:gd name="connsiteY443" fmla="*/ 373051 h 622144"/>
              <a:gd name="connsiteX444" fmla="*/ 984718 w 3245936"/>
              <a:gd name="connsiteY444" fmla="*/ 373918 h 622144"/>
              <a:gd name="connsiteX445" fmla="*/ 986099 w 3245936"/>
              <a:gd name="connsiteY445" fmla="*/ 372927 h 622144"/>
              <a:gd name="connsiteX446" fmla="*/ 985556 w 3245936"/>
              <a:gd name="connsiteY446" fmla="*/ 371518 h 622144"/>
              <a:gd name="connsiteX447" fmla="*/ 992757 w 3245936"/>
              <a:gd name="connsiteY447" fmla="*/ 370670 h 622144"/>
              <a:gd name="connsiteX448" fmla="*/ 992576 w 3245936"/>
              <a:gd name="connsiteY448" fmla="*/ 370698 h 622144"/>
              <a:gd name="connsiteX449" fmla="*/ 992576 w 3245936"/>
              <a:gd name="connsiteY449" fmla="*/ 370756 h 622144"/>
              <a:gd name="connsiteX450" fmla="*/ 2096914 w 3245936"/>
              <a:gd name="connsiteY450" fmla="*/ 368908 h 622144"/>
              <a:gd name="connsiteX451" fmla="*/ 2075397 w 3245936"/>
              <a:gd name="connsiteY451" fmla="*/ 390168 h 622144"/>
              <a:gd name="connsiteX452" fmla="*/ 2075940 w 3245936"/>
              <a:gd name="connsiteY452" fmla="*/ 391149 h 622144"/>
              <a:gd name="connsiteX453" fmla="*/ 2076321 w 3245936"/>
              <a:gd name="connsiteY453" fmla="*/ 391454 h 622144"/>
              <a:gd name="connsiteX454" fmla="*/ 2101277 w 3245936"/>
              <a:gd name="connsiteY454" fmla="*/ 388091 h 622144"/>
              <a:gd name="connsiteX455" fmla="*/ 2462541 w 3245936"/>
              <a:gd name="connsiteY455" fmla="*/ 368479 h 622144"/>
              <a:gd name="connsiteX456" fmla="*/ 2462074 w 3245936"/>
              <a:gd name="connsiteY456" fmla="*/ 368651 h 622144"/>
              <a:gd name="connsiteX457" fmla="*/ 2471237 w 3245936"/>
              <a:gd name="connsiteY457" fmla="*/ 403074 h 622144"/>
              <a:gd name="connsiteX458" fmla="*/ 2483029 w 3245936"/>
              <a:gd name="connsiteY458" fmla="*/ 405217 h 622144"/>
              <a:gd name="connsiteX459" fmla="*/ 2484343 w 3245936"/>
              <a:gd name="connsiteY459" fmla="*/ 403388 h 622144"/>
              <a:gd name="connsiteX460" fmla="*/ 2342097 w 3245936"/>
              <a:gd name="connsiteY460" fmla="*/ 368479 h 622144"/>
              <a:gd name="connsiteX461" fmla="*/ 2333591 w 3245936"/>
              <a:gd name="connsiteY461" fmla="*/ 376090 h 622144"/>
              <a:gd name="connsiteX462" fmla="*/ 2334172 w 3245936"/>
              <a:gd name="connsiteY462" fmla="*/ 377395 h 622144"/>
              <a:gd name="connsiteX463" fmla="*/ 2340307 w 3245936"/>
              <a:gd name="connsiteY463" fmla="*/ 376785 h 622144"/>
              <a:gd name="connsiteX464" fmla="*/ 2463769 w 3245936"/>
              <a:gd name="connsiteY464" fmla="*/ 367403 h 622144"/>
              <a:gd name="connsiteX465" fmla="*/ 2462912 w 3245936"/>
              <a:gd name="connsiteY465" fmla="*/ 368241 h 622144"/>
              <a:gd name="connsiteX466" fmla="*/ 2484715 w 3245936"/>
              <a:gd name="connsiteY466" fmla="*/ 403141 h 622144"/>
              <a:gd name="connsiteX467" fmla="*/ 2485410 w 3245936"/>
              <a:gd name="connsiteY467" fmla="*/ 402874 h 622144"/>
              <a:gd name="connsiteX468" fmla="*/ 2481115 w 3245936"/>
              <a:gd name="connsiteY468" fmla="*/ 377528 h 622144"/>
              <a:gd name="connsiteX469" fmla="*/ 2457797 w 3245936"/>
              <a:gd name="connsiteY469" fmla="*/ 367203 h 622144"/>
              <a:gd name="connsiteX470" fmla="*/ 2405696 w 3245936"/>
              <a:gd name="connsiteY470" fmla="*/ 391244 h 622144"/>
              <a:gd name="connsiteX471" fmla="*/ 2470485 w 3245936"/>
              <a:gd name="connsiteY471" fmla="*/ 402969 h 622144"/>
              <a:gd name="connsiteX472" fmla="*/ 2461427 w 3245936"/>
              <a:gd name="connsiteY472" fmla="*/ 368889 h 622144"/>
              <a:gd name="connsiteX473" fmla="*/ 2460036 w 3245936"/>
              <a:gd name="connsiteY473" fmla="*/ 368851 h 622144"/>
              <a:gd name="connsiteX474" fmla="*/ 2457797 w 3245936"/>
              <a:gd name="connsiteY474" fmla="*/ 367203 h 622144"/>
              <a:gd name="connsiteX475" fmla="*/ 986328 w 3245936"/>
              <a:gd name="connsiteY475" fmla="*/ 367050 h 622144"/>
              <a:gd name="connsiteX476" fmla="*/ 984661 w 3245936"/>
              <a:gd name="connsiteY476" fmla="*/ 370879 h 622144"/>
              <a:gd name="connsiteX477" fmla="*/ 985566 w 3245936"/>
              <a:gd name="connsiteY477" fmla="*/ 370822 h 622144"/>
              <a:gd name="connsiteX478" fmla="*/ 985585 w 3245936"/>
              <a:gd name="connsiteY478" fmla="*/ 370175 h 622144"/>
              <a:gd name="connsiteX479" fmla="*/ 986966 w 3245936"/>
              <a:gd name="connsiteY479" fmla="*/ 368146 h 622144"/>
              <a:gd name="connsiteX480" fmla="*/ 1177199 w 3245936"/>
              <a:gd name="connsiteY480" fmla="*/ 366479 h 622144"/>
              <a:gd name="connsiteX481" fmla="*/ 1189896 w 3245936"/>
              <a:gd name="connsiteY481" fmla="*/ 409084 h 622144"/>
              <a:gd name="connsiteX482" fmla="*/ 1236902 w 3245936"/>
              <a:gd name="connsiteY482" fmla="*/ 383643 h 622144"/>
              <a:gd name="connsiteX483" fmla="*/ 1236654 w 3245936"/>
              <a:gd name="connsiteY483" fmla="*/ 381871 h 622144"/>
              <a:gd name="connsiteX484" fmla="*/ 2457378 w 3245936"/>
              <a:gd name="connsiteY484" fmla="*/ 366079 h 622144"/>
              <a:gd name="connsiteX485" fmla="*/ 2341126 w 3245936"/>
              <a:gd name="connsiteY485" fmla="*/ 377452 h 622144"/>
              <a:gd name="connsiteX486" fmla="*/ 2340687 w 3245936"/>
              <a:gd name="connsiteY486" fmla="*/ 379500 h 622144"/>
              <a:gd name="connsiteX487" fmla="*/ 2404372 w 3245936"/>
              <a:gd name="connsiteY487" fmla="*/ 390996 h 622144"/>
              <a:gd name="connsiteX488" fmla="*/ 2457521 w 3245936"/>
              <a:gd name="connsiteY488" fmla="*/ 366479 h 622144"/>
              <a:gd name="connsiteX489" fmla="*/ 2457378 w 3245936"/>
              <a:gd name="connsiteY489" fmla="*/ 366079 h 622144"/>
              <a:gd name="connsiteX490" fmla="*/ 1979204 w 3245936"/>
              <a:gd name="connsiteY490" fmla="*/ 365717 h 622144"/>
              <a:gd name="connsiteX491" fmla="*/ 2104953 w 3245936"/>
              <a:gd name="connsiteY491" fmla="*/ 414495 h 622144"/>
              <a:gd name="connsiteX492" fmla="*/ 2105020 w 3245936"/>
              <a:gd name="connsiteY492" fmla="*/ 414342 h 622144"/>
              <a:gd name="connsiteX493" fmla="*/ 2104858 w 3245936"/>
              <a:gd name="connsiteY493" fmla="*/ 414228 h 622144"/>
              <a:gd name="connsiteX494" fmla="*/ 2075454 w 3245936"/>
              <a:gd name="connsiteY494" fmla="*/ 394502 h 622144"/>
              <a:gd name="connsiteX495" fmla="*/ 2071816 w 3245936"/>
              <a:gd name="connsiteY495" fmla="*/ 395835 h 622144"/>
              <a:gd name="connsiteX496" fmla="*/ 2069139 w 3245936"/>
              <a:gd name="connsiteY496" fmla="*/ 391673 h 622144"/>
              <a:gd name="connsiteX497" fmla="*/ 782007 w 3245936"/>
              <a:gd name="connsiteY497" fmla="*/ 364355 h 622144"/>
              <a:gd name="connsiteX498" fmla="*/ 691500 w 3245936"/>
              <a:gd name="connsiteY498" fmla="*/ 456871 h 622144"/>
              <a:gd name="connsiteX499" fmla="*/ 692253 w 3245936"/>
              <a:gd name="connsiteY499" fmla="*/ 459881 h 622144"/>
              <a:gd name="connsiteX500" fmla="*/ 692081 w 3245936"/>
              <a:gd name="connsiteY500" fmla="*/ 460281 h 622144"/>
              <a:gd name="connsiteX501" fmla="*/ 816554 w 3245936"/>
              <a:gd name="connsiteY501" fmla="*/ 522346 h 622144"/>
              <a:gd name="connsiteX502" fmla="*/ 818364 w 3245936"/>
              <a:gd name="connsiteY502" fmla="*/ 520955 h 622144"/>
              <a:gd name="connsiteX503" fmla="*/ 784512 w 3245936"/>
              <a:gd name="connsiteY503" fmla="*/ 365079 h 622144"/>
              <a:gd name="connsiteX504" fmla="*/ 783398 w 3245936"/>
              <a:gd name="connsiteY504" fmla="*/ 365050 h 622144"/>
              <a:gd name="connsiteX505" fmla="*/ 782007 w 3245936"/>
              <a:gd name="connsiteY505" fmla="*/ 364355 h 622144"/>
              <a:gd name="connsiteX506" fmla="*/ 787646 w 3245936"/>
              <a:gd name="connsiteY506" fmla="*/ 362459 h 622144"/>
              <a:gd name="connsiteX507" fmla="*/ 785360 w 3245936"/>
              <a:gd name="connsiteY507" fmla="*/ 364888 h 622144"/>
              <a:gd name="connsiteX508" fmla="*/ 819202 w 3245936"/>
              <a:gd name="connsiteY508" fmla="*/ 520755 h 622144"/>
              <a:gd name="connsiteX509" fmla="*/ 820326 w 3245936"/>
              <a:gd name="connsiteY509" fmla="*/ 520803 h 622144"/>
              <a:gd name="connsiteX510" fmla="*/ 820421 w 3245936"/>
              <a:gd name="connsiteY510" fmla="*/ 520841 h 622144"/>
              <a:gd name="connsiteX511" fmla="*/ 875181 w 3245936"/>
              <a:gd name="connsiteY511" fmla="*/ 380233 h 622144"/>
              <a:gd name="connsiteX512" fmla="*/ 873342 w 3245936"/>
              <a:gd name="connsiteY512" fmla="*/ 376861 h 622144"/>
              <a:gd name="connsiteX513" fmla="*/ 2304083 w 3245936"/>
              <a:gd name="connsiteY513" fmla="*/ 362116 h 622144"/>
              <a:gd name="connsiteX514" fmla="*/ 2310379 w 3245936"/>
              <a:gd name="connsiteY514" fmla="*/ 377061 h 622144"/>
              <a:gd name="connsiteX515" fmla="*/ 2327200 w 3245936"/>
              <a:gd name="connsiteY515" fmla="*/ 377623 h 622144"/>
              <a:gd name="connsiteX516" fmla="*/ 2327210 w 3245936"/>
              <a:gd name="connsiteY516" fmla="*/ 377290 h 622144"/>
              <a:gd name="connsiteX517" fmla="*/ 2327495 w 3245936"/>
              <a:gd name="connsiteY517" fmla="*/ 376642 h 622144"/>
              <a:gd name="connsiteX518" fmla="*/ 1157121 w 3245936"/>
              <a:gd name="connsiteY518" fmla="*/ 361278 h 622144"/>
              <a:gd name="connsiteX519" fmla="*/ 1128365 w 3245936"/>
              <a:gd name="connsiteY519" fmla="*/ 440460 h 622144"/>
              <a:gd name="connsiteX520" fmla="*/ 1129774 w 3245936"/>
              <a:gd name="connsiteY520" fmla="*/ 441612 h 622144"/>
              <a:gd name="connsiteX521" fmla="*/ 1189191 w 3245936"/>
              <a:gd name="connsiteY521" fmla="*/ 409456 h 622144"/>
              <a:gd name="connsiteX522" fmla="*/ 1176313 w 3245936"/>
              <a:gd name="connsiteY522" fmla="*/ 366241 h 622144"/>
              <a:gd name="connsiteX523" fmla="*/ 1045783 w 3245936"/>
              <a:gd name="connsiteY523" fmla="*/ 359430 h 622144"/>
              <a:gd name="connsiteX524" fmla="*/ 995329 w 3245936"/>
              <a:gd name="connsiteY524" fmla="*/ 370117 h 622144"/>
              <a:gd name="connsiteX525" fmla="*/ 992557 w 3245936"/>
              <a:gd name="connsiteY525" fmla="*/ 371422 h 622144"/>
              <a:gd name="connsiteX526" fmla="*/ 992548 w 3245936"/>
              <a:gd name="connsiteY526" fmla="*/ 371775 h 622144"/>
              <a:gd name="connsiteX527" fmla="*/ 992348 w 3245936"/>
              <a:gd name="connsiteY527" fmla="*/ 372232 h 622144"/>
              <a:gd name="connsiteX528" fmla="*/ 1022218 w 3245936"/>
              <a:gd name="connsiteY528" fmla="*/ 387977 h 622144"/>
              <a:gd name="connsiteX529" fmla="*/ 2477990 w 3245936"/>
              <a:gd name="connsiteY529" fmla="*/ 359002 h 622144"/>
              <a:gd name="connsiteX530" fmla="*/ 2464265 w 3245936"/>
              <a:gd name="connsiteY530" fmla="*/ 364469 h 622144"/>
              <a:gd name="connsiteX531" fmla="*/ 2464332 w 3245936"/>
              <a:gd name="connsiteY531" fmla="*/ 366165 h 622144"/>
              <a:gd name="connsiteX532" fmla="*/ 2464008 w 3245936"/>
              <a:gd name="connsiteY532" fmla="*/ 366870 h 622144"/>
              <a:gd name="connsiteX533" fmla="*/ 2480991 w 3245936"/>
              <a:gd name="connsiteY533" fmla="*/ 376775 h 622144"/>
              <a:gd name="connsiteX534" fmla="*/ 1074044 w 3245936"/>
              <a:gd name="connsiteY534" fmla="*/ 353449 h 622144"/>
              <a:gd name="connsiteX535" fmla="*/ 1047040 w 3245936"/>
              <a:gd name="connsiteY535" fmla="*/ 359173 h 622144"/>
              <a:gd name="connsiteX536" fmla="*/ 1022932 w 3245936"/>
              <a:gd name="connsiteY536" fmla="*/ 388367 h 622144"/>
              <a:gd name="connsiteX537" fmla="*/ 1123897 w 3245936"/>
              <a:gd name="connsiteY537" fmla="*/ 441603 h 622144"/>
              <a:gd name="connsiteX538" fmla="*/ 1124755 w 3245936"/>
              <a:gd name="connsiteY538" fmla="*/ 440764 h 622144"/>
              <a:gd name="connsiteX539" fmla="*/ 1036982 w 3245936"/>
              <a:gd name="connsiteY539" fmla="*/ 349772 h 622144"/>
              <a:gd name="connsiteX540" fmla="*/ 992376 w 3245936"/>
              <a:gd name="connsiteY540" fmla="*/ 369803 h 622144"/>
              <a:gd name="connsiteX541" fmla="*/ 996367 w 3245936"/>
              <a:gd name="connsiteY541" fmla="*/ 368965 h 622144"/>
              <a:gd name="connsiteX542" fmla="*/ 1253666 w 3245936"/>
              <a:gd name="connsiteY542" fmla="*/ 349000 h 622144"/>
              <a:gd name="connsiteX543" fmla="*/ 1241703 w 3245936"/>
              <a:gd name="connsiteY543" fmla="*/ 379157 h 622144"/>
              <a:gd name="connsiteX544" fmla="*/ 1242179 w 3245936"/>
              <a:gd name="connsiteY544" fmla="*/ 379376 h 622144"/>
              <a:gd name="connsiteX545" fmla="*/ 2504822 w 3245936"/>
              <a:gd name="connsiteY545" fmla="*/ 348277 h 622144"/>
              <a:gd name="connsiteX546" fmla="*/ 2478752 w 3245936"/>
              <a:gd name="connsiteY546" fmla="*/ 358678 h 622144"/>
              <a:gd name="connsiteX547" fmla="*/ 2481905 w 3245936"/>
              <a:gd name="connsiteY547" fmla="*/ 377290 h 622144"/>
              <a:gd name="connsiteX548" fmla="*/ 2505222 w 3245936"/>
              <a:gd name="connsiteY548" fmla="*/ 390892 h 622144"/>
              <a:gd name="connsiteX549" fmla="*/ 2520158 w 3245936"/>
              <a:gd name="connsiteY549" fmla="*/ 379157 h 622144"/>
              <a:gd name="connsiteX550" fmla="*/ 1103085 w 3245936"/>
              <a:gd name="connsiteY550" fmla="*/ 347305 h 622144"/>
              <a:gd name="connsiteX551" fmla="*/ 1074787 w 3245936"/>
              <a:gd name="connsiteY551" fmla="*/ 353287 h 622144"/>
              <a:gd name="connsiteX552" fmla="*/ 1125393 w 3245936"/>
              <a:gd name="connsiteY552" fmla="*/ 440421 h 622144"/>
              <a:gd name="connsiteX553" fmla="*/ 1127641 w 3245936"/>
              <a:gd name="connsiteY553" fmla="*/ 440136 h 622144"/>
              <a:gd name="connsiteX554" fmla="*/ 1127726 w 3245936"/>
              <a:gd name="connsiteY554" fmla="*/ 440164 h 622144"/>
              <a:gd name="connsiteX555" fmla="*/ 1156435 w 3245936"/>
              <a:gd name="connsiteY555" fmla="*/ 361116 h 622144"/>
              <a:gd name="connsiteX556" fmla="*/ 1321427 w 3245936"/>
              <a:gd name="connsiteY556" fmla="*/ 346048 h 622144"/>
              <a:gd name="connsiteX557" fmla="*/ 1341029 w 3245936"/>
              <a:gd name="connsiteY557" fmla="*/ 382776 h 622144"/>
              <a:gd name="connsiteX558" fmla="*/ 1366518 w 3245936"/>
              <a:gd name="connsiteY558" fmla="*/ 382986 h 622144"/>
              <a:gd name="connsiteX559" fmla="*/ 1367128 w 3245936"/>
              <a:gd name="connsiteY559" fmla="*/ 380824 h 622144"/>
              <a:gd name="connsiteX560" fmla="*/ 3053138 w 3245936"/>
              <a:gd name="connsiteY560" fmla="*/ 345153 h 622144"/>
              <a:gd name="connsiteX561" fmla="*/ 2947840 w 3245936"/>
              <a:gd name="connsiteY561" fmla="*/ 459414 h 622144"/>
              <a:gd name="connsiteX562" fmla="*/ 2948468 w 3245936"/>
              <a:gd name="connsiteY562" fmla="*/ 460519 h 622144"/>
              <a:gd name="connsiteX563" fmla="*/ 3069169 w 3245936"/>
              <a:gd name="connsiteY563" fmla="*/ 431325 h 622144"/>
              <a:gd name="connsiteX564" fmla="*/ 3069207 w 3245936"/>
              <a:gd name="connsiteY564" fmla="*/ 430039 h 622144"/>
              <a:gd name="connsiteX565" fmla="*/ 3071703 w 3245936"/>
              <a:gd name="connsiteY565" fmla="*/ 427468 h 622144"/>
              <a:gd name="connsiteX566" fmla="*/ 3055625 w 3245936"/>
              <a:gd name="connsiteY566" fmla="*/ 345772 h 622144"/>
              <a:gd name="connsiteX567" fmla="*/ 3054424 w 3245936"/>
              <a:gd name="connsiteY567" fmla="*/ 345743 h 622144"/>
              <a:gd name="connsiteX568" fmla="*/ 3053138 w 3245936"/>
              <a:gd name="connsiteY568" fmla="*/ 345153 h 622144"/>
              <a:gd name="connsiteX569" fmla="*/ 1439489 w 3245936"/>
              <a:gd name="connsiteY569" fmla="*/ 341066 h 622144"/>
              <a:gd name="connsiteX570" fmla="*/ 1374262 w 3245936"/>
              <a:gd name="connsiteY570" fmla="*/ 381814 h 622144"/>
              <a:gd name="connsiteX571" fmla="*/ 1374633 w 3245936"/>
              <a:gd name="connsiteY571" fmla="*/ 382938 h 622144"/>
              <a:gd name="connsiteX572" fmla="*/ 1393150 w 3245936"/>
              <a:gd name="connsiteY572" fmla="*/ 382900 h 622144"/>
              <a:gd name="connsiteX573" fmla="*/ 1062947 w 3245936"/>
              <a:gd name="connsiteY573" fmla="*/ 339904 h 622144"/>
              <a:gd name="connsiteX574" fmla="*/ 1047983 w 3245936"/>
              <a:gd name="connsiteY574" fmla="*/ 358021 h 622144"/>
              <a:gd name="connsiteX575" fmla="*/ 1073567 w 3245936"/>
              <a:gd name="connsiteY575" fmla="*/ 352610 h 622144"/>
              <a:gd name="connsiteX576" fmla="*/ 1066319 w 3245936"/>
              <a:gd name="connsiteY576" fmla="*/ 340133 h 622144"/>
              <a:gd name="connsiteX577" fmla="*/ 1064071 w 3245936"/>
              <a:gd name="connsiteY577" fmla="*/ 340409 h 622144"/>
              <a:gd name="connsiteX578" fmla="*/ 1062947 w 3245936"/>
              <a:gd name="connsiteY578" fmla="*/ 339904 h 622144"/>
              <a:gd name="connsiteX579" fmla="*/ 2005827 w 3245936"/>
              <a:gd name="connsiteY579" fmla="*/ 339866 h 622144"/>
              <a:gd name="connsiteX580" fmla="*/ 1974575 w 3245936"/>
              <a:gd name="connsiteY580" fmla="*/ 361450 h 622144"/>
              <a:gd name="connsiteX581" fmla="*/ 1974956 w 3245936"/>
              <a:gd name="connsiteY581" fmla="*/ 363812 h 622144"/>
              <a:gd name="connsiteX582" fmla="*/ 2069349 w 3245936"/>
              <a:gd name="connsiteY582" fmla="*/ 391044 h 622144"/>
              <a:gd name="connsiteX583" fmla="*/ 2069635 w 3245936"/>
              <a:gd name="connsiteY583" fmla="*/ 390425 h 622144"/>
              <a:gd name="connsiteX584" fmla="*/ 2006598 w 3245936"/>
              <a:gd name="connsiteY584" fmla="*/ 339561 h 622144"/>
              <a:gd name="connsiteX585" fmla="*/ 2070111 w 3245936"/>
              <a:gd name="connsiteY585" fmla="*/ 389891 h 622144"/>
              <a:gd name="connsiteX586" fmla="*/ 2070806 w 3245936"/>
              <a:gd name="connsiteY586" fmla="*/ 389282 h 622144"/>
              <a:gd name="connsiteX587" fmla="*/ 2070206 w 3245936"/>
              <a:gd name="connsiteY587" fmla="*/ 387901 h 622144"/>
              <a:gd name="connsiteX588" fmla="*/ 1061804 w 3245936"/>
              <a:gd name="connsiteY588" fmla="*/ 338723 h 622144"/>
              <a:gd name="connsiteX589" fmla="*/ 998939 w 3245936"/>
              <a:gd name="connsiteY589" fmla="*/ 368412 h 622144"/>
              <a:gd name="connsiteX590" fmla="*/ 1046726 w 3245936"/>
              <a:gd name="connsiteY590" fmla="*/ 358287 h 622144"/>
              <a:gd name="connsiteX591" fmla="*/ 1062347 w 3245936"/>
              <a:gd name="connsiteY591" fmla="*/ 339371 h 622144"/>
              <a:gd name="connsiteX592" fmla="*/ 1061804 w 3245936"/>
              <a:gd name="connsiteY592" fmla="*/ 338723 h 622144"/>
              <a:gd name="connsiteX593" fmla="*/ 1068119 w 3245936"/>
              <a:gd name="connsiteY593" fmla="*/ 338247 h 622144"/>
              <a:gd name="connsiteX594" fmla="*/ 1066947 w 3245936"/>
              <a:gd name="connsiteY594" fmla="*/ 339799 h 622144"/>
              <a:gd name="connsiteX595" fmla="*/ 1074301 w 3245936"/>
              <a:gd name="connsiteY595" fmla="*/ 352449 h 622144"/>
              <a:gd name="connsiteX596" fmla="*/ 1101085 w 3245936"/>
              <a:gd name="connsiteY596" fmla="*/ 346781 h 622144"/>
              <a:gd name="connsiteX597" fmla="*/ 2152254 w 3245936"/>
              <a:gd name="connsiteY597" fmla="*/ 337685 h 622144"/>
              <a:gd name="connsiteX598" fmla="*/ 2126013 w 3245936"/>
              <a:gd name="connsiteY598" fmla="*/ 384738 h 622144"/>
              <a:gd name="connsiteX599" fmla="*/ 2204566 w 3245936"/>
              <a:gd name="connsiteY599" fmla="*/ 374137 h 622144"/>
              <a:gd name="connsiteX600" fmla="*/ 2204585 w 3245936"/>
              <a:gd name="connsiteY600" fmla="*/ 373242 h 622144"/>
              <a:gd name="connsiteX601" fmla="*/ 2204928 w 3245936"/>
              <a:gd name="connsiteY601" fmla="*/ 372461 h 622144"/>
              <a:gd name="connsiteX602" fmla="*/ 1166007 w 3245936"/>
              <a:gd name="connsiteY602" fmla="*/ 336761 h 622144"/>
              <a:gd name="connsiteX603" fmla="*/ 1157416 w 3245936"/>
              <a:gd name="connsiteY603" fmla="*/ 360402 h 622144"/>
              <a:gd name="connsiteX604" fmla="*/ 1175999 w 3245936"/>
              <a:gd name="connsiteY604" fmla="*/ 365212 h 622144"/>
              <a:gd name="connsiteX605" fmla="*/ 1167531 w 3245936"/>
              <a:gd name="connsiteY605" fmla="*/ 336818 h 622144"/>
              <a:gd name="connsiteX606" fmla="*/ 1166084 w 3245936"/>
              <a:gd name="connsiteY606" fmla="*/ 336789 h 622144"/>
              <a:gd name="connsiteX607" fmla="*/ 1166007 w 3245936"/>
              <a:gd name="connsiteY607" fmla="*/ 336761 h 622144"/>
              <a:gd name="connsiteX608" fmla="*/ 1169665 w 3245936"/>
              <a:gd name="connsiteY608" fmla="*/ 335523 h 622144"/>
              <a:gd name="connsiteX609" fmla="*/ 1168265 w 3245936"/>
              <a:gd name="connsiteY609" fmla="*/ 336542 h 622144"/>
              <a:gd name="connsiteX610" fmla="*/ 1176885 w 3245936"/>
              <a:gd name="connsiteY610" fmla="*/ 365450 h 622144"/>
              <a:gd name="connsiteX611" fmla="*/ 1236892 w 3245936"/>
              <a:gd name="connsiteY611" fmla="*/ 380976 h 622144"/>
              <a:gd name="connsiteX612" fmla="*/ 1237064 w 3245936"/>
              <a:gd name="connsiteY612" fmla="*/ 380604 h 622144"/>
              <a:gd name="connsiteX613" fmla="*/ 1163588 w 3245936"/>
              <a:gd name="connsiteY613" fmla="*/ 334484 h 622144"/>
              <a:gd name="connsiteX614" fmla="*/ 1105095 w 3245936"/>
              <a:gd name="connsiteY614" fmla="*/ 346876 h 622144"/>
              <a:gd name="connsiteX615" fmla="*/ 1156749 w 3245936"/>
              <a:gd name="connsiteY615" fmla="*/ 360240 h 622144"/>
              <a:gd name="connsiteX616" fmla="*/ 1165379 w 3245936"/>
              <a:gd name="connsiteY616" fmla="*/ 336475 h 622144"/>
              <a:gd name="connsiteX617" fmla="*/ 1163588 w 3245936"/>
              <a:gd name="connsiteY617" fmla="*/ 334484 h 622144"/>
              <a:gd name="connsiteX618" fmla="*/ 1162407 w 3245936"/>
              <a:gd name="connsiteY618" fmla="*/ 333789 h 622144"/>
              <a:gd name="connsiteX619" fmla="*/ 1068376 w 3245936"/>
              <a:gd name="connsiteY619" fmla="*/ 337123 h 622144"/>
              <a:gd name="connsiteX620" fmla="*/ 1068367 w 3245936"/>
              <a:gd name="connsiteY620" fmla="*/ 337361 h 622144"/>
              <a:gd name="connsiteX621" fmla="*/ 1103095 w 3245936"/>
              <a:gd name="connsiteY621" fmla="*/ 346353 h 622144"/>
              <a:gd name="connsiteX622" fmla="*/ 1614313 w 3245936"/>
              <a:gd name="connsiteY622" fmla="*/ 332276 h 622144"/>
              <a:gd name="connsiteX623" fmla="*/ 1605966 w 3245936"/>
              <a:gd name="connsiteY623" fmla="*/ 332394 h 622144"/>
              <a:gd name="connsiteX624" fmla="*/ 1554142 w 3245936"/>
              <a:gd name="connsiteY624" fmla="*/ 376623 h 622144"/>
              <a:gd name="connsiteX625" fmla="*/ 1632256 w 3245936"/>
              <a:gd name="connsiteY625" fmla="*/ 332022 h 622144"/>
              <a:gd name="connsiteX626" fmla="*/ 1615719 w 3245936"/>
              <a:gd name="connsiteY626" fmla="*/ 332256 h 622144"/>
              <a:gd name="connsiteX627" fmla="*/ 1552656 w 3245936"/>
              <a:gd name="connsiteY627" fmla="*/ 378738 h 622144"/>
              <a:gd name="connsiteX628" fmla="*/ 1679831 w 3245936"/>
              <a:gd name="connsiteY628" fmla="*/ 331348 h 622144"/>
              <a:gd name="connsiteX629" fmla="*/ 1633864 w 3245936"/>
              <a:gd name="connsiteY629" fmla="*/ 331999 h 622144"/>
              <a:gd name="connsiteX630" fmla="*/ 1550694 w 3245936"/>
              <a:gd name="connsiteY630" fmla="*/ 380795 h 622144"/>
              <a:gd name="connsiteX631" fmla="*/ 1455939 w 3245936"/>
              <a:gd name="connsiteY631" fmla="*/ 330779 h 622144"/>
              <a:gd name="connsiteX632" fmla="*/ 1443975 w 3245936"/>
              <a:gd name="connsiteY632" fmla="*/ 338256 h 622144"/>
              <a:gd name="connsiteX633" fmla="*/ 1394541 w 3245936"/>
              <a:gd name="connsiteY633" fmla="*/ 382890 h 622144"/>
              <a:gd name="connsiteX634" fmla="*/ 1395169 w 3245936"/>
              <a:gd name="connsiteY634" fmla="*/ 382890 h 622144"/>
              <a:gd name="connsiteX635" fmla="*/ 1945676 w 3245936"/>
              <a:gd name="connsiteY635" fmla="*/ 330636 h 622144"/>
              <a:gd name="connsiteX636" fmla="*/ 1842120 w 3245936"/>
              <a:gd name="connsiteY636" fmla="*/ 380919 h 622144"/>
              <a:gd name="connsiteX637" fmla="*/ 1842225 w 3245936"/>
              <a:gd name="connsiteY637" fmla="*/ 381214 h 622144"/>
              <a:gd name="connsiteX638" fmla="*/ 1967965 w 3245936"/>
              <a:gd name="connsiteY638" fmla="*/ 363269 h 622144"/>
              <a:gd name="connsiteX639" fmla="*/ 1968003 w 3245936"/>
              <a:gd name="connsiteY639" fmla="*/ 362345 h 622144"/>
              <a:gd name="connsiteX640" fmla="*/ 1969003 w 3245936"/>
              <a:gd name="connsiteY640" fmla="*/ 360650 h 622144"/>
              <a:gd name="connsiteX641" fmla="*/ 1462521 w 3245936"/>
              <a:gd name="connsiteY641" fmla="*/ 330208 h 622144"/>
              <a:gd name="connsiteX642" fmla="*/ 1458901 w 3245936"/>
              <a:gd name="connsiteY642" fmla="*/ 331522 h 622144"/>
              <a:gd name="connsiteX643" fmla="*/ 1457301 w 3245936"/>
              <a:gd name="connsiteY643" fmla="*/ 330598 h 622144"/>
              <a:gd name="connsiteX644" fmla="*/ 1396322 w 3245936"/>
              <a:gd name="connsiteY644" fmla="*/ 382881 h 622144"/>
              <a:gd name="connsiteX645" fmla="*/ 1542664 w 3245936"/>
              <a:gd name="connsiteY645" fmla="*/ 382557 h 622144"/>
              <a:gd name="connsiteX646" fmla="*/ 1542674 w 3245936"/>
              <a:gd name="connsiteY646" fmla="*/ 382186 h 622144"/>
              <a:gd name="connsiteX647" fmla="*/ 1543035 w 3245936"/>
              <a:gd name="connsiteY647" fmla="*/ 381386 h 622144"/>
              <a:gd name="connsiteX648" fmla="*/ 2138024 w 3245936"/>
              <a:gd name="connsiteY648" fmla="*/ 328303 h 622144"/>
              <a:gd name="connsiteX649" fmla="*/ 2097533 w 3245936"/>
              <a:gd name="connsiteY649" fmla="*/ 368308 h 622144"/>
              <a:gd name="connsiteX650" fmla="*/ 2102029 w 3245936"/>
              <a:gd name="connsiteY650" fmla="*/ 387977 h 622144"/>
              <a:gd name="connsiteX651" fmla="*/ 2125003 w 3245936"/>
              <a:gd name="connsiteY651" fmla="*/ 384872 h 622144"/>
              <a:gd name="connsiteX652" fmla="*/ 2151578 w 3245936"/>
              <a:gd name="connsiteY652" fmla="*/ 337237 h 622144"/>
              <a:gd name="connsiteX653" fmla="*/ 1951972 w 3245936"/>
              <a:gd name="connsiteY653" fmla="*/ 327579 h 622144"/>
              <a:gd name="connsiteX654" fmla="*/ 1946438 w 3245936"/>
              <a:gd name="connsiteY654" fmla="*/ 330255 h 622144"/>
              <a:gd name="connsiteX655" fmla="*/ 1968679 w 3245936"/>
              <a:gd name="connsiteY655" fmla="*/ 358869 h 622144"/>
              <a:gd name="connsiteX656" fmla="*/ 1456263 w 3245936"/>
              <a:gd name="connsiteY656" fmla="*/ 327169 h 622144"/>
              <a:gd name="connsiteX657" fmla="*/ 1446738 w 3245936"/>
              <a:gd name="connsiteY657" fmla="*/ 335770 h 622144"/>
              <a:gd name="connsiteX658" fmla="*/ 1456568 w 3245936"/>
              <a:gd name="connsiteY658" fmla="*/ 329627 h 622144"/>
              <a:gd name="connsiteX659" fmla="*/ 1456234 w 3245936"/>
              <a:gd name="connsiteY659" fmla="*/ 327226 h 622144"/>
              <a:gd name="connsiteX660" fmla="*/ 1456263 w 3245936"/>
              <a:gd name="connsiteY660" fmla="*/ 327169 h 622144"/>
              <a:gd name="connsiteX661" fmla="*/ 1513222 w 3245936"/>
              <a:gd name="connsiteY661" fmla="*/ 326112 h 622144"/>
              <a:gd name="connsiteX662" fmla="*/ 1463216 w 3245936"/>
              <a:gd name="connsiteY662" fmla="*/ 328303 h 622144"/>
              <a:gd name="connsiteX663" fmla="*/ 1463197 w 3245936"/>
              <a:gd name="connsiteY663" fmla="*/ 328846 h 622144"/>
              <a:gd name="connsiteX664" fmla="*/ 1462845 w 3245936"/>
              <a:gd name="connsiteY664" fmla="*/ 329646 h 622144"/>
              <a:gd name="connsiteX665" fmla="*/ 1543350 w 3245936"/>
              <a:gd name="connsiteY665" fmla="*/ 380833 h 622144"/>
              <a:gd name="connsiteX666" fmla="*/ 1544140 w 3245936"/>
              <a:gd name="connsiteY666" fmla="*/ 380100 h 622144"/>
              <a:gd name="connsiteX667" fmla="*/ 1698656 w 3245936"/>
              <a:gd name="connsiteY667" fmla="*/ 325095 h 622144"/>
              <a:gd name="connsiteX668" fmla="*/ 1684845 w 3245936"/>
              <a:gd name="connsiteY668" fmla="*/ 330384 h 622144"/>
              <a:gd name="connsiteX669" fmla="*/ 1743670 w 3245936"/>
              <a:gd name="connsiteY669" fmla="*/ 329551 h 622144"/>
              <a:gd name="connsiteX670" fmla="*/ 1703565 w 3245936"/>
              <a:gd name="connsiteY670" fmla="*/ 325581 h 622144"/>
              <a:gd name="connsiteX671" fmla="*/ 1702170 w 3245936"/>
              <a:gd name="connsiteY671" fmla="*/ 326455 h 622144"/>
              <a:gd name="connsiteX672" fmla="*/ 1700696 w 3245936"/>
              <a:gd name="connsiteY672" fmla="*/ 325297 h 622144"/>
              <a:gd name="connsiteX673" fmla="*/ 1565140 w 3245936"/>
              <a:gd name="connsiteY673" fmla="*/ 323822 h 622144"/>
              <a:gd name="connsiteX674" fmla="*/ 1513946 w 3245936"/>
              <a:gd name="connsiteY674" fmla="*/ 326074 h 622144"/>
              <a:gd name="connsiteX675" fmla="*/ 1544702 w 3245936"/>
              <a:gd name="connsiteY675" fmla="*/ 379795 h 622144"/>
              <a:gd name="connsiteX676" fmla="*/ 1546969 w 3245936"/>
              <a:gd name="connsiteY676" fmla="*/ 379519 h 622144"/>
              <a:gd name="connsiteX677" fmla="*/ 1548627 w 3245936"/>
              <a:gd name="connsiteY677" fmla="*/ 380500 h 622144"/>
              <a:gd name="connsiteX678" fmla="*/ 1604993 w 3245936"/>
              <a:gd name="connsiteY678" fmla="*/ 332408 h 622144"/>
              <a:gd name="connsiteX679" fmla="*/ 1576744 w 3245936"/>
              <a:gd name="connsiteY679" fmla="*/ 332808 h 622144"/>
              <a:gd name="connsiteX680" fmla="*/ 1576744 w 3245936"/>
              <a:gd name="connsiteY680" fmla="*/ 333208 h 622144"/>
              <a:gd name="connsiteX681" fmla="*/ 1572449 w 3245936"/>
              <a:gd name="connsiteY681" fmla="*/ 335894 h 622144"/>
              <a:gd name="connsiteX682" fmla="*/ 1569762 w 3245936"/>
              <a:gd name="connsiteY682" fmla="*/ 331598 h 622144"/>
              <a:gd name="connsiteX683" fmla="*/ 1570725 w 3245936"/>
              <a:gd name="connsiteY683" fmla="*/ 329960 h 622144"/>
              <a:gd name="connsiteX684" fmla="*/ 1573827 w 3245936"/>
              <a:gd name="connsiteY684" fmla="*/ 323440 h 622144"/>
              <a:gd name="connsiteX685" fmla="*/ 1565700 w 3245936"/>
              <a:gd name="connsiteY685" fmla="*/ 323797 h 622144"/>
              <a:gd name="connsiteX686" fmla="*/ 1571039 w 3245936"/>
              <a:gd name="connsiteY686" fmla="*/ 329665 h 622144"/>
              <a:gd name="connsiteX687" fmla="*/ 1573363 w 3245936"/>
              <a:gd name="connsiteY687" fmla="*/ 328912 h 622144"/>
              <a:gd name="connsiteX688" fmla="*/ 628712 w 3245936"/>
              <a:gd name="connsiteY688" fmla="*/ 322950 h 622144"/>
              <a:gd name="connsiteX689" fmla="*/ 627873 w 3245936"/>
              <a:gd name="connsiteY689" fmla="*/ 323092 h 622144"/>
              <a:gd name="connsiteX690" fmla="*/ 617453 w 3245936"/>
              <a:gd name="connsiteY690" fmla="*/ 476893 h 622144"/>
              <a:gd name="connsiteX691" fmla="*/ 617605 w 3245936"/>
              <a:gd name="connsiteY691" fmla="*/ 476893 h 622144"/>
              <a:gd name="connsiteX692" fmla="*/ 620063 w 3245936"/>
              <a:gd name="connsiteY692" fmla="*/ 479103 h 622144"/>
              <a:gd name="connsiteX693" fmla="*/ 685300 w 3245936"/>
              <a:gd name="connsiteY693" fmla="*/ 459814 h 622144"/>
              <a:gd name="connsiteX694" fmla="*/ 685290 w 3245936"/>
              <a:gd name="connsiteY694" fmla="*/ 458271 h 622144"/>
              <a:gd name="connsiteX695" fmla="*/ 686986 w 3245936"/>
              <a:gd name="connsiteY695" fmla="*/ 456023 h 622144"/>
              <a:gd name="connsiteX696" fmla="*/ 1585433 w 3245936"/>
              <a:gd name="connsiteY696" fmla="*/ 322929 h 622144"/>
              <a:gd name="connsiteX697" fmla="*/ 1574201 w 3245936"/>
              <a:gd name="connsiteY697" fmla="*/ 323423 h 622144"/>
              <a:gd name="connsiteX698" fmla="*/ 1573734 w 3245936"/>
              <a:gd name="connsiteY698" fmla="*/ 328931 h 622144"/>
              <a:gd name="connsiteX699" fmla="*/ 1574068 w 3245936"/>
              <a:gd name="connsiteY699" fmla="*/ 328931 h 622144"/>
              <a:gd name="connsiteX700" fmla="*/ 1575820 w 3245936"/>
              <a:gd name="connsiteY700" fmla="*/ 330017 h 622144"/>
              <a:gd name="connsiteX701" fmla="*/ 1685321 w 3245936"/>
              <a:gd name="connsiteY701" fmla="*/ 322865 h 622144"/>
              <a:gd name="connsiteX702" fmla="*/ 1698559 w 3245936"/>
              <a:gd name="connsiteY702" fmla="*/ 324176 h 622144"/>
              <a:gd name="connsiteX703" fmla="*/ 1699474 w 3245936"/>
              <a:gd name="connsiteY703" fmla="*/ 323826 h 622144"/>
              <a:gd name="connsiteX704" fmla="*/ 1699398 w 3245936"/>
              <a:gd name="connsiteY704" fmla="*/ 323188 h 622144"/>
              <a:gd name="connsiteX705" fmla="*/ 1589368 w 3245936"/>
              <a:gd name="connsiteY705" fmla="*/ 322756 h 622144"/>
              <a:gd name="connsiteX706" fmla="*/ 1586904 w 3245936"/>
              <a:gd name="connsiteY706" fmla="*/ 322864 h 622144"/>
              <a:gd name="connsiteX707" fmla="*/ 1578430 w 3245936"/>
              <a:gd name="connsiteY707" fmla="*/ 329112 h 622144"/>
              <a:gd name="connsiteX708" fmla="*/ 1650782 w 3245936"/>
              <a:gd name="connsiteY708" fmla="*/ 322073 h 622144"/>
              <a:gd name="connsiteX709" fmla="*/ 1635425 w 3245936"/>
              <a:gd name="connsiteY709" fmla="*/ 331083 h 622144"/>
              <a:gd name="connsiteX710" fmla="*/ 1682253 w 3245936"/>
              <a:gd name="connsiteY710" fmla="*/ 330420 h 622144"/>
              <a:gd name="connsiteX711" fmla="*/ 1696673 w 3245936"/>
              <a:gd name="connsiteY711" fmla="*/ 324899 h 622144"/>
              <a:gd name="connsiteX712" fmla="*/ 1673360 w 3245936"/>
              <a:gd name="connsiteY712" fmla="*/ 322591 h 622144"/>
              <a:gd name="connsiteX713" fmla="*/ 1983309 w 3245936"/>
              <a:gd name="connsiteY713" fmla="*/ 322007 h 622144"/>
              <a:gd name="connsiteX714" fmla="*/ 1972765 w 3245936"/>
              <a:gd name="connsiteY714" fmla="*/ 359888 h 622144"/>
              <a:gd name="connsiteX715" fmla="*/ 1974137 w 3245936"/>
              <a:gd name="connsiteY715" fmla="*/ 360859 h 622144"/>
              <a:gd name="connsiteX716" fmla="*/ 2005226 w 3245936"/>
              <a:gd name="connsiteY716" fmla="*/ 339390 h 622144"/>
              <a:gd name="connsiteX717" fmla="*/ 1213089 w 3245936"/>
              <a:gd name="connsiteY717" fmla="*/ 321692 h 622144"/>
              <a:gd name="connsiteX718" fmla="*/ 1170408 w 3245936"/>
              <a:gd name="connsiteY718" fmla="*/ 332741 h 622144"/>
              <a:gd name="connsiteX719" fmla="*/ 1170370 w 3245936"/>
              <a:gd name="connsiteY719" fmla="*/ 334113 h 622144"/>
              <a:gd name="connsiteX720" fmla="*/ 1169970 w 3245936"/>
              <a:gd name="connsiteY720" fmla="*/ 335018 h 622144"/>
              <a:gd name="connsiteX721" fmla="*/ 1237359 w 3245936"/>
              <a:gd name="connsiteY721" fmla="*/ 380090 h 622144"/>
              <a:gd name="connsiteX722" fmla="*/ 1238321 w 3245936"/>
              <a:gd name="connsiteY722" fmla="*/ 379242 h 622144"/>
              <a:gd name="connsiteX723" fmla="*/ 1615273 w 3245936"/>
              <a:gd name="connsiteY723" fmla="*/ 321616 h 622144"/>
              <a:gd name="connsiteX724" fmla="*/ 1590466 w 3245936"/>
              <a:gd name="connsiteY724" fmla="*/ 322708 h 622144"/>
              <a:gd name="connsiteX725" fmla="*/ 1576420 w 3245936"/>
              <a:gd name="connsiteY725" fmla="*/ 330865 h 622144"/>
              <a:gd name="connsiteX726" fmla="*/ 1576773 w 3245936"/>
              <a:gd name="connsiteY726" fmla="*/ 331913 h 622144"/>
              <a:gd name="connsiteX727" fmla="*/ 1606059 w 3245936"/>
              <a:gd name="connsiteY727" fmla="*/ 331499 h 622144"/>
              <a:gd name="connsiteX728" fmla="*/ 1615911 w 3245936"/>
              <a:gd name="connsiteY728" fmla="*/ 323092 h 622144"/>
              <a:gd name="connsiteX729" fmla="*/ 1615273 w 3245936"/>
              <a:gd name="connsiteY729" fmla="*/ 321616 h 622144"/>
              <a:gd name="connsiteX730" fmla="*/ 1630180 w 3245936"/>
              <a:gd name="connsiteY730" fmla="*/ 321597 h 622144"/>
              <a:gd name="connsiteX731" fmla="*/ 1616956 w 3245936"/>
              <a:gd name="connsiteY731" fmla="*/ 331344 h 622144"/>
              <a:gd name="connsiteX732" fmla="*/ 1633816 w 3245936"/>
              <a:gd name="connsiteY732" fmla="*/ 331106 h 622144"/>
              <a:gd name="connsiteX733" fmla="*/ 1649287 w 3245936"/>
              <a:gd name="connsiteY733" fmla="*/ 322026 h 622144"/>
              <a:gd name="connsiteX734" fmla="*/ 3178087 w 3245936"/>
              <a:gd name="connsiteY734" fmla="*/ 321483 h 622144"/>
              <a:gd name="connsiteX735" fmla="*/ 3075389 w 3245936"/>
              <a:gd name="connsiteY735" fmla="*/ 428611 h 622144"/>
              <a:gd name="connsiteX736" fmla="*/ 3076036 w 3245936"/>
              <a:gd name="connsiteY736" fmla="*/ 429858 h 622144"/>
              <a:gd name="connsiteX737" fmla="*/ 3238895 w 3245936"/>
              <a:gd name="connsiteY737" fmla="*/ 403103 h 622144"/>
              <a:gd name="connsiteX738" fmla="*/ 3238924 w 3245936"/>
              <a:gd name="connsiteY738" fmla="*/ 402160 h 622144"/>
              <a:gd name="connsiteX739" fmla="*/ 3240067 w 3245936"/>
              <a:gd name="connsiteY739" fmla="*/ 400350 h 622144"/>
              <a:gd name="connsiteX740" fmla="*/ 3182079 w 3245936"/>
              <a:gd name="connsiteY740" fmla="*/ 321683 h 622144"/>
              <a:gd name="connsiteX741" fmla="*/ 3179440 w 3245936"/>
              <a:gd name="connsiteY741" fmla="*/ 322112 h 622144"/>
              <a:gd name="connsiteX742" fmla="*/ 3178087 w 3245936"/>
              <a:gd name="connsiteY742" fmla="*/ 321483 h 622144"/>
              <a:gd name="connsiteX743" fmla="*/ 1455434 w 3245936"/>
              <a:gd name="connsiteY743" fmla="*/ 321483 h 622144"/>
              <a:gd name="connsiteX744" fmla="*/ 1378863 w 3245936"/>
              <a:gd name="connsiteY744" fmla="*/ 378166 h 622144"/>
              <a:gd name="connsiteX745" fmla="*/ 1442242 w 3245936"/>
              <a:gd name="connsiteY745" fmla="*/ 338571 h 622144"/>
              <a:gd name="connsiteX746" fmla="*/ 1457434 w 3245936"/>
              <a:gd name="connsiteY746" fmla="*/ 324855 h 622144"/>
              <a:gd name="connsiteX747" fmla="*/ 1622293 w 3245936"/>
              <a:gd name="connsiteY747" fmla="*/ 321426 h 622144"/>
              <a:gd name="connsiteX748" fmla="*/ 1622283 w 3245936"/>
              <a:gd name="connsiteY748" fmla="*/ 321854 h 622144"/>
              <a:gd name="connsiteX749" fmla="*/ 1617997 w 3245936"/>
              <a:gd name="connsiteY749" fmla="*/ 324531 h 622144"/>
              <a:gd name="connsiteX750" fmla="*/ 1616340 w 3245936"/>
              <a:gd name="connsiteY750" fmla="*/ 323540 h 622144"/>
              <a:gd name="connsiteX751" fmla="*/ 1607031 w 3245936"/>
              <a:gd name="connsiteY751" fmla="*/ 331485 h 622144"/>
              <a:gd name="connsiteX752" fmla="*/ 1615549 w 3245936"/>
              <a:gd name="connsiteY752" fmla="*/ 331364 h 622144"/>
              <a:gd name="connsiteX753" fmla="*/ 1628827 w 3245936"/>
              <a:gd name="connsiteY753" fmla="*/ 321578 h 622144"/>
              <a:gd name="connsiteX754" fmla="*/ 624578 w 3245936"/>
              <a:gd name="connsiteY754" fmla="*/ 321264 h 622144"/>
              <a:gd name="connsiteX755" fmla="*/ 486703 w 3245936"/>
              <a:gd name="connsiteY755" fmla="*/ 375737 h 622144"/>
              <a:gd name="connsiteX756" fmla="*/ 486770 w 3245936"/>
              <a:gd name="connsiteY756" fmla="*/ 377442 h 622144"/>
              <a:gd name="connsiteX757" fmla="*/ 486322 w 3245936"/>
              <a:gd name="connsiteY757" fmla="*/ 378433 h 622144"/>
              <a:gd name="connsiteX758" fmla="*/ 614319 w 3245936"/>
              <a:gd name="connsiteY758" fmla="*/ 477883 h 622144"/>
              <a:gd name="connsiteX759" fmla="*/ 616615 w 3245936"/>
              <a:gd name="connsiteY759" fmla="*/ 476855 h 622144"/>
              <a:gd name="connsiteX760" fmla="*/ 627026 w 3245936"/>
              <a:gd name="connsiteY760" fmla="*/ 323073 h 622144"/>
              <a:gd name="connsiteX761" fmla="*/ 626883 w 3245936"/>
              <a:gd name="connsiteY761" fmla="*/ 323064 h 622144"/>
              <a:gd name="connsiteX762" fmla="*/ 624578 w 3245936"/>
              <a:gd name="connsiteY762" fmla="*/ 321264 h 622144"/>
              <a:gd name="connsiteX763" fmla="*/ 630931 w 3245936"/>
              <a:gd name="connsiteY763" fmla="*/ 320902 h 622144"/>
              <a:gd name="connsiteX764" fmla="*/ 629474 w 3245936"/>
              <a:gd name="connsiteY764" fmla="*/ 322654 h 622144"/>
              <a:gd name="connsiteX765" fmla="*/ 687748 w 3245936"/>
              <a:gd name="connsiteY765" fmla="*/ 455728 h 622144"/>
              <a:gd name="connsiteX766" fmla="*/ 689586 w 3245936"/>
              <a:gd name="connsiteY766" fmla="*/ 455623 h 622144"/>
              <a:gd name="connsiteX767" fmla="*/ 690986 w 3245936"/>
              <a:gd name="connsiteY767" fmla="*/ 456290 h 622144"/>
              <a:gd name="connsiteX768" fmla="*/ 781493 w 3245936"/>
              <a:gd name="connsiteY768" fmla="*/ 363802 h 622144"/>
              <a:gd name="connsiteX769" fmla="*/ 780712 w 3245936"/>
              <a:gd name="connsiteY769" fmla="*/ 361069 h 622144"/>
              <a:gd name="connsiteX770" fmla="*/ 1653295 w 3245936"/>
              <a:gd name="connsiteY770" fmla="*/ 320605 h 622144"/>
              <a:gd name="connsiteX771" fmla="*/ 1651735 w 3245936"/>
              <a:gd name="connsiteY771" fmla="*/ 321521 h 622144"/>
              <a:gd name="connsiteX772" fmla="*/ 1665785 w 3245936"/>
              <a:gd name="connsiteY772" fmla="*/ 321841 h 622144"/>
              <a:gd name="connsiteX773" fmla="*/ 3176878 w 3245936"/>
              <a:gd name="connsiteY773" fmla="*/ 319664 h 622144"/>
              <a:gd name="connsiteX774" fmla="*/ 3058749 w 3245936"/>
              <a:gd name="connsiteY774" fmla="*/ 341971 h 622144"/>
              <a:gd name="connsiteX775" fmla="*/ 3058710 w 3245936"/>
              <a:gd name="connsiteY775" fmla="*/ 343066 h 622144"/>
              <a:gd name="connsiteX776" fmla="*/ 3056205 w 3245936"/>
              <a:gd name="connsiteY776" fmla="*/ 345657 h 622144"/>
              <a:gd name="connsiteX777" fmla="*/ 3072284 w 3245936"/>
              <a:gd name="connsiteY777" fmla="*/ 427344 h 622144"/>
              <a:gd name="connsiteX778" fmla="*/ 3073474 w 3245936"/>
              <a:gd name="connsiteY778" fmla="*/ 427372 h 622144"/>
              <a:gd name="connsiteX779" fmla="*/ 3074817 w 3245936"/>
              <a:gd name="connsiteY779" fmla="*/ 428020 h 622144"/>
              <a:gd name="connsiteX780" fmla="*/ 3177526 w 3245936"/>
              <a:gd name="connsiteY780" fmla="*/ 320873 h 622144"/>
              <a:gd name="connsiteX781" fmla="*/ 3176878 w 3245936"/>
              <a:gd name="connsiteY781" fmla="*/ 319664 h 622144"/>
              <a:gd name="connsiteX782" fmla="*/ 832137 w 3245936"/>
              <a:gd name="connsiteY782" fmla="*/ 319187 h 622144"/>
              <a:gd name="connsiteX783" fmla="*/ 787122 w 3245936"/>
              <a:gd name="connsiteY783" fmla="*/ 359554 h 622144"/>
              <a:gd name="connsiteX784" fmla="*/ 787703 w 3245936"/>
              <a:gd name="connsiteY784" fmla="*/ 361840 h 622144"/>
              <a:gd name="connsiteX785" fmla="*/ 873390 w 3245936"/>
              <a:gd name="connsiteY785" fmla="*/ 376242 h 622144"/>
              <a:gd name="connsiteX786" fmla="*/ 874400 w 3245936"/>
              <a:gd name="connsiteY786" fmla="*/ 374613 h 622144"/>
              <a:gd name="connsiteX787" fmla="*/ 1634093 w 3245936"/>
              <a:gd name="connsiteY787" fmla="*/ 318704 h 622144"/>
              <a:gd name="connsiteX788" fmla="*/ 1630932 w 3245936"/>
              <a:gd name="connsiteY788" fmla="*/ 321026 h 622144"/>
              <a:gd name="connsiteX789" fmla="*/ 1650230 w 3245936"/>
              <a:gd name="connsiteY789" fmla="*/ 321464 h 622144"/>
              <a:gd name="connsiteX790" fmla="*/ 1651925 w 3245936"/>
              <a:gd name="connsiteY790" fmla="*/ 320469 h 622144"/>
              <a:gd name="connsiteX791" fmla="*/ 1631777 w 3245936"/>
              <a:gd name="connsiteY791" fmla="*/ 318475 h 622144"/>
              <a:gd name="connsiteX792" fmla="*/ 1622312 w 3245936"/>
              <a:gd name="connsiteY792" fmla="*/ 320521 h 622144"/>
              <a:gd name="connsiteX793" fmla="*/ 1622303 w 3245936"/>
              <a:gd name="connsiteY793" fmla="*/ 320835 h 622144"/>
              <a:gd name="connsiteX794" fmla="*/ 1629570 w 3245936"/>
              <a:gd name="connsiteY794" fmla="*/ 320997 h 622144"/>
              <a:gd name="connsiteX795" fmla="*/ 1632852 w 3245936"/>
              <a:gd name="connsiteY795" fmla="*/ 318581 h 622144"/>
              <a:gd name="connsiteX796" fmla="*/ 1698729 w 3245936"/>
              <a:gd name="connsiteY796" fmla="*/ 318036 h 622144"/>
              <a:gd name="connsiteX797" fmla="*/ 1700722 w 3245936"/>
              <a:gd name="connsiteY797" fmla="*/ 320225 h 622144"/>
              <a:gd name="connsiteX798" fmla="*/ 1703722 w 3245936"/>
              <a:gd name="connsiteY798" fmla="*/ 319492 h 622144"/>
              <a:gd name="connsiteX799" fmla="*/ 1706456 w 3245936"/>
              <a:gd name="connsiteY799" fmla="*/ 323769 h 622144"/>
              <a:gd name="connsiteX800" fmla="*/ 1704817 w 3245936"/>
              <a:gd name="connsiteY800" fmla="*/ 324796 h 622144"/>
              <a:gd name="connsiteX801" fmla="*/ 1745413 w 3245936"/>
              <a:gd name="connsiteY801" fmla="*/ 328817 h 622144"/>
              <a:gd name="connsiteX802" fmla="*/ 1978252 w 3245936"/>
              <a:gd name="connsiteY802" fmla="*/ 318025 h 622144"/>
              <a:gd name="connsiteX803" fmla="*/ 1975651 w 3245936"/>
              <a:gd name="connsiteY803" fmla="*/ 319073 h 622144"/>
              <a:gd name="connsiteX804" fmla="*/ 1972013 w 3245936"/>
              <a:gd name="connsiteY804" fmla="*/ 359669 h 622144"/>
              <a:gd name="connsiteX805" fmla="*/ 1972060 w 3245936"/>
              <a:gd name="connsiteY805" fmla="*/ 359669 h 622144"/>
              <a:gd name="connsiteX806" fmla="*/ 1982671 w 3245936"/>
              <a:gd name="connsiteY806" fmla="*/ 321521 h 622144"/>
              <a:gd name="connsiteX807" fmla="*/ 1978471 w 3245936"/>
              <a:gd name="connsiteY807" fmla="*/ 318187 h 622144"/>
              <a:gd name="connsiteX808" fmla="*/ 2232979 w 3245936"/>
              <a:gd name="connsiteY808" fmla="*/ 317987 h 622144"/>
              <a:gd name="connsiteX809" fmla="*/ 2209824 w 3245936"/>
              <a:gd name="connsiteY809" fmla="*/ 370994 h 622144"/>
              <a:gd name="connsiteX810" fmla="*/ 2211566 w 3245936"/>
              <a:gd name="connsiteY810" fmla="*/ 373804 h 622144"/>
              <a:gd name="connsiteX811" fmla="*/ 2309331 w 3245936"/>
              <a:gd name="connsiteY811" fmla="*/ 377042 h 622144"/>
              <a:gd name="connsiteX812" fmla="*/ 2302692 w 3245936"/>
              <a:gd name="connsiteY812" fmla="*/ 361269 h 622144"/>
              <a:gd name="connsiteX813" fmla="*/ 1624900 w 3245936"/>
              <a:gd name="connsiteY813" fmla="*/ 317794 h 622144"/>
              <a:gd name="connsiteX814" fmla="*/ 1621979 w 3245936"/>
              <a:gd name="connsiteY814" fmla="*/ 319492 h 622144"/>
              <a:gd name="connsiteX815" fmla="*/ 1622188 w 3245936"/>
              <a:gd name="connsiteY815" fmla="*/ 320064 h 622144"/>
              <a:gd name="connsiteX816" fmla="*/ 1630248 w 3245936"/>
              <a:gd name="connsiteY816" fmla="*/ 318323 h 622144"/>
              <a:gd name="connsiteX817" fmla="*/ 1972737 w 3245936"/>
              <a:gd name="connsiteY817" fmla="*/ 317482 h 622144"/>
              <a:gd name="connsiteX818" fmla="*/ 1952782 w 3245936"/>
              <a:gd name="connsiteY818" fmla="*/ 327169 h 622144"/>
              <a:gd name="connsiteX819" fmla="*/ 1970232 w 3245936"/>
              <a:gd name="connsiteY819" fmla="*/ 359869 h 622144"/>
              <a:gd name="connsiteX820" fmla="*/ 1971556 w 3245936"/>
              <a:gd name="connsiteY820" fmla="*/ 359650 h 622144"/>
              <a:gd name="connsiteX821" fmla="*/ 1975204 w 3245936"/>
              <a:gd name="connsiteY821" fmla="*/ 319064 h 622144"/>
              <a:gd name="connsiteX822" fmla="*/ 1974937 w 3245936"/>
              <a:gd name="connsiteY822" fmla="*/ 319054 h 622144"/>
              <a:gd name="connsiteX823" fmla="*/ 1972737 w 3245936"/>
              <a:gd name="connsiteY823" fmla="*/ 317482 h 622144"/>
              <a:gd name="connsiteX824" fmla="*/ 1600118 w 3245936"/>
              <a:gd name="connsiteY824" fmla="*/ 317102 h 622144"/>
              <a:gd name="connsiteX825" fmla="*/ 1592041 w 3245936"/>
              <a:gd name="connsiteY825" fmla="*/ 321793 h 622144"/>
              <a:gd name="connsiteX826" fmla="*/ 1615292 w 3245936"/>
              <a:gd name="connsiteY826" fmla="*/ 320768 h 622144"/>
              <a:gd name="connsiteX827" fmla="*/ 1615302 w 3245936"/>
              <a:gd name="connsiteY827" fmla="*/ 320607 h 622144"/>
              <a:gd name="connsiteX828" fmla="*/ 2039088 w 3245936"/>
              <a:gd name="connsiteY828" fmla="*/ 316892 h 622144"/>
              <a:gd name="connsiteX829" fmla="*/ 2007198 w 3245936"/>
              <a:gd name="connsiteY829" fmla="*/ 338923 h 622144"/>
              <a:gd name="connsiteX830" fmla="*/ 2069492 w 3245936"/>
              <a:gd name="connsiteY830" fmla="*/ 386262 h 622144"/>
              <a:gd name="connsiteX831" fmla="*/ 2231169 w 3245936"/>
              <a:gd name="connsiteY831" fmla="*/ 316863 h 622144"/>
              <a:gd name="connsiteX832" fmla="*/ 2216700 w 3245936"/>
              <a:gd name="connsiteY832" fmla="*/ 353315 h 622144"/>
              <a:gd name="connsiteX833" fmla="*/ 2232312 w 3245936"/>
              <a:gd name="connsiteY833" fmla="*/ 317568 h 622144"/>
              <a:gd name="connsiteX834" fmla="*/ 1596007 w 3245936"/>
              <a:gd name="connsiteY834" fmla="*/ 316153 h 622144"/>
              <a:gd name="connsiteX835" fmla="*/ 1588123 w 3245936"/>
              <a:gd name="connsiteY835" fmla="*/ 321965 h 622144"/>
              <a:gd name="connsiteX836" fmla="*/ 1590942 w 3245936"/>
              <a:gd name="connsiteY836" fmla="*/ 321841 h 622144"/>
              <a:gd name="connsiteX837" fmla="*/ 1599388 w 3245936"/>
              <a:gd name="connsiteY837" fmla="*/ 316933 h 622144"/>
              <a:gd name="connsiteX838" fmla="*/ 1602709 w 3245936"/>
              <a:gd name="connsiteY838" fmla="*/ 315597 h 622144"/>
              <a:gd name="connsiteX839" fmla="*/ 1601058 w 3245936"/>
              <a:gd name="connsiteY839" fmla="*/ 316556 h 622144"/>
              <a:gd name="connsiteX840" fmla="*/ 1615464 w 3245936"/>
              <a:gd name="connsiteY840" fmla="*/ 319883 h 622144"/>
              <a:gd name="connsiteX841" fmla="*/ 1619597 w 3245936"/>
              <a:gd name="connsiteY841" fmla="*/ 317549 h 622144"/>
              <a:gd name="connsiteX842" fmla="*/ 1621731 w 3245936"/>
              <a:gd name="connsiteY842" fmla="*/ 319044 h 622144"/>
              <a:gd name="connsiteX843" fmla="*/ 1624032 w 3245936"/>
              <a:gd name="connsiteY843" fmla="*/ 317708 h 622144"/>
              <a:gd name="connsiteX844" fmla="*/ 1597471 w 3245936"/>
              <a:gd name="connsiteY844" fmla="*/ 315073 h 622144"/>
              <a:gd name="connsiteX845" fmla="*/ 1596796 w 3245936"/>
              <a:gd name="connsiteY845" fmla="*/ 315571 h 622144"/>
              <a:gd name="connsiteX846" fmla="*/ 1600328 w 3245936"/>
              <a:gd name="connsiteY846" fmla="*/ 316387 h 622144"/>
              <a:gd name="connsiteX847" fmla="*/ 1601852 w 3245936"/>
              <a:gd name="connsiteY847" fmla="*/ 315501 h 622144"/>
              <a:gd name="connsiteX848" fmla="*/ 1592551 w 3245936"/>
              <a:gd name="connsiteY848" fmla="*/ 314591 h 622144"/>
              <a:gd name="connsiteX849" fmla="*/ 1595741 w 3245936"/>
              <a:gd name="connsiteY849" fmla="*/ 315328 h 622144"/>
              <a:gd name="connsiteX850" fmla="*/ 1596242 w 3245936"/>
              <a:gd name="connsiteY850" fmla="*/ 314958 h 622144"/>
              <a:gd name="connsiteX851" fmla="*/ 1682382 w 3245936"/>
              <a:gd name="connsiteY851" fmla="*/ 314261 h 622144"/>
              <a:gd name="connsiteX852" fmla="*/ 1699760 w 3245936"/>
              <a:gd name="connsiteY852" fmla="*/ 321454 h 622144"/>
              <a:gd name="connsiteX853" fmla="*/ 1700398 w 3245936"/>
              <a:gd name="connsiteY853" fmla="*/ 320530 h 622144"/>
              <a:gd name="connsiteX854" fmla="*/ 1697969 w 3245936"/>
              <a:gd name="connsiteY854" fmla="*/ 317860 h 622144"/>
              <a:gd name="connsiteX855" fmla="*/ 1984900 w 3245936"/>
              <a:gd name="connsiteY855" fmla="*/ 313549 h 622144"/>
              <a:gd name="connsiteX856" fmla="*/ 1979261 w 3245936"/>
              <a:gd name="connsiteY856" fmla="*/ 314996 h 622144"/>
              <a:gd name="connsiteX857" fmla="*/ 1979223 w 3245936"/>
              <a:gd name="connsiteY857" fmla="*/ 316378 h 622144"/>
              <a:gd name="connsiteX858" fmla="*/ 1978785 w 3245936"/>
              <a:gd name="connsiteY858" fmla="*/ 317340 h 622144"/>
              <a:gd name="connsiteX859" fmla="*/ 1982957 w 3245936"/>
              <a:gd name="connsiteY859" fmla="*/ 320511 h 622144"/>
              <a:gd name="connsiteX860" fmla="*/ 1578440 w 3245936"/>
              <a:gd name="connsiteY860" fmla="*/ 313187 h 622144"/>
              <a:gd name="connsiteX861" fmla="*/ 1578440 w 3245936"/>
              <a:gd name="connsiteY861" fmla="*/ 313206 h 622144"/>
              <a:gd name="connsiteX862" fmla="*/ 1574839 w 3245936"/>
              <a:gd name="connsiteY862" fmla="*/ 315901 h 622144"/>
              <a:gd name="connsiteX863" fmla="*/ 1574273 w 3245936"/>
              <a:gd name="connsiteY863" fmla="*/ 322576 h 622144"/>
              <a:gd name="connsiteX864" fmla="*/ 1586651 w 3245936"/>
              <a:gd name="connsiteY864" fmla="*/ 322030 h 622144"/>
              <a:gd name="connsiteX865" fmla="*/ 1594952 w 3245936"/>
              <a:gd name="connsiteY865" fmla="*/ 315909 h 622144"/>
              <a:gd name="connsiteX866" fmla="*/ 1586736 w 3245936"/>
              <a:gd name="connsiteY866" fmla="*/ 314012 h 622144"/>
              <a:gd name="connsiteX867" fmla="*/ 1578473 w 3245936"/>
              <a:gd name="connsiteY867" fmla="*/ 312105 h 622144"/>
              <a:gd name="connsiteX868" fmla="*/ 1578468 w 3245936"/>
              <a:gd name="connsiteY868" fmla="*/ 312291 h 622144"/>
              <a:gd name="connsiteX869" fmla="*/ 1579884 w 3245936"/>
              <a:gd name="connsiteY869" fmla="*/ 312431 h 622144"/>
              <a:gd name="connsiteX870" fmla="*/ 1668146 w 3245936"/>
              <a:gd name="connsiteY870" fmla="*/ 311882 h 622144"/>
              <a:gd name="connsiteX871" fmla="*/ 1654623 w 3245936"/>
              <a:gd name="connsiteY871" fmla="*/ 319825 h 622144"/>
              <a:gd name="connsiteX872" fmla="*/ 1677727 w 3245936"/>
              <a:gd name="connsiteY872" fmla="*/ 322113 h 622144"/>
              <a:gd name="connsiteX873" fmla="*/ 1699417 w 3245936"/>
              <a:gd name="connsiteY873" fmla="*/ 322607 h 622144"/>
              <a:gd name="connsiteX874" fmla="*/ 1699426 w 3245936"/>
              <a:gd name="connsiteY874" fmla="*/ 322169 h 622144"/>
              <a:gd name="connsiteX875" fmla="*/ 1699588 w 3245936"/>
              <a:gd name="connsiteY875" fmla="*/ 321816 h 622144"/>
              <a:gd name="connsiteX876" fmla="*/ 1679957 w 3245936"/>
              <a:gd name="connsiteY876" fmla="*/ 313701 h 622144"/>
              <a:gd name="connsiteX877" fmla="*/ 1672664 w 3245936"/>
              <a:gd name="connsiteY877" fmla="*/ 312016 h 622144"/>
              <a:gd name="connsiteX878" fmla="*/ 1670166 w 3245936"/>
              <a:gd name="connsiteY878" fmla="*/ 313253 h 622144"/>
              <a:gd name="connsiteX879" fmla="*/ 1668146 w 3245936"/>
              <a:gd name="connsiteY879" fmla="*/ 311882 h 622144"/>
              <a:gd name="connsiteX880" fmla="*/ 1674128 w 3245936"/>
              <a:gd name="connsiteY880" fmla="*/ 311291 h 622144"/>
              <a:gd name="connsiteX881" fmla="*/ 1673704 w 3245936"/>
              <a:gd name="connsiteY881" fmla="*/ 311501 h 622144"/>
              <a:gd name="connsiteX882" fmla="*/ 1675816 w 3245936"/>
              <a:gd name="connsiteY882" fmla="*/ 311989 h 622144"/>
              <a:gd name="connsiteX883" fmla="*/ 1667329 w 3245936"/>
              <a:gd name="connsiteY883" fmla="*/ 310784 h 622144"/>
              <a:gd name="connsiteX884" fmla="*/ 1635495 w 3245936"/>
              <a:gd name="connsiteY884" fmla="*/ 317673 h 622144"/>
              <a:gd name="connsiteX885" fmla="*/ 1635187 w 3245936"/>
              <a:gd name="connsiteY885" fmla="*/ 317900 h 622144"/>
              <a:gd name="connsiteX886" fmla="*/ 1653254 w 3245936"/>
              <a:gd name="connsiteY886" fmla="*/ 319689 h 622144"/>
              <a:gd name="connsiteX887" fmla="*/ 1667756 w 3245936"/>
              <a:gd name="connsiteY887" fmla="*/ 311177 h 622144"/>
              <a:gd name="connsiteX888" fmla="*/ 1667632 w 3245936"/>
              <a:gd name="connsiteY888" fmla="*/ 310854 h 622144"/>
              <a:gd name="connsiteX889" fmla="*/ 1570192 w 3245936"/>
              <a:gd name="connsiteY889" fmla="*/ 310193 h 622144"/>
              <a:gd name="connsiteX890" fmla="*/ 1571810 w 3245936"/>
              <a:gd name="connsiteY890" fmla="*/ 310862 h 622144"/>
              <a:gd name="connsiteX891" fmla="*/ 1572218 w 3245936"/>
              <a:gd name="connsiteY891" fmla="*/ 310661 h 622144"/>
              <a:gd name="connsiteX892" fmla="*/ 1666035 w 3245936"/>
              <a:gd name="connsiteY892" fmla="*/ 309731 h 622144"/>
              <a:gd name="connsiteX893" fmla="*/ 1667457 w 3245936"/>
              <a:gd name="connsiteY893" fmla="*/ 310059 h 622144"/>
              <a:gd name="connsiteX894" fmla="*/ 1667461 w 3245936"/>
              <a:gd name="connsiteY894" fmla="*/ 309872 h 622144"/>
              <a:gd name="connsiteX895" fmla="*/ 1272116 w 3245936"/>
              <a:gd name="connsiteY895" fmla="*/ 309577 h 622144"/>
              <a:gd name="connsiteX896" fmla="*/ 1269382 w 3245936"/>
              <a:gd name="connsiteY896" fmla="*/ 310062 h 622144"/>
              <a:gd name="connsiteX897" fmla="*/ 1269354 w 3245936"/>
              <a:gd name="connsiteY897" fmla="*/ 310053 h 622144"/>
              <a:gd name="connsiteX898" fmla="*/ 1242874 w 3245936"/>
              <a:gd name="connsiteY898" fmla="*/ 380090 h 622144"/>
              <a:gd name="connsiteX899" fmla="*/ 1243665 w 3245936"/>
              <a:gd name="connsiteY899" fmla="*/ 381966 h 622144"/>
              <a:gd name="connsiteX900" fmla="*/ 1331085 w 3245936"/>
              <a:gd name="connsiteY900" fmla="*/ 382690 h 622144"/>
              <a:gd name="connsiteX901" fmla="*/ 1260000 w 3245936"/>
              <a:gd name="connsiteY901" fmla="*/ 309558 h 622144"/>
              <a:gd name="connsiteX902" fmla="*/ 1213947 w 3245936"/>
              <a:gd name="connsiteY902" fmla="*/ 321473 h 622144"/>
              <a:gd name="connsiteX903" fmla="*/ 1239140 w 3245936"/>
              <a:gd name="connsiteY903" fmla="*/ 378938 h 622144"/>
              <a:gd name="connsiteX904" fmla="*/ 1240731 w 3245936"/>
              <a:gd name="connsiteY904" fmla="*/ 378814 h 622144"/>
              <a:gd name="connsiteX905" fmla="*/ 1272745 w 3245936"/>
              <a:gd name="connsiteY905" fmla="*/ 308995 h 622144"/>
              <a:gd name="connsiteX906" fmla="*/ 1272678 w 3245936"/>
              <a:gd name="connsiteY906" fmla="*/ 309062 h 622144"/>
              <a:gd name="connsiteX907" fmla="*/ 1332076 w 3245936"/>
              <a:gd name="connsiteY907" fmla="*/ 382690 h 622144"/>
              <a:gd name="connsiteX908" fmla="*/ 1340010 w 3245936"/>
              <a:gd name="connsiteY908" fmla="*/ 382767 h 622144"/>
              <a:gd name="connsiteX909" fmla="*/ 1319703 w 3245936"/>
              <a:gd name="connsiteY909" fmla="*/ 344724 h 622144"/>
              <a:gd name="connsiteX910" fmla="*/ 1648601 w 3245936"/>
              <a:gd name="connsiteY910" fmla="*/ 308005 h 622144"/>
              <a:gd name="connsiteX911" fmla="*/ 1636409 w 3245936"/>
              <a:gd name="connsiteY911" fmla="*/ 316996 h 622144"/>
              <a:gd name="connsiteX912" fmla="*/ 1666284 w 3245936"/>
              <a:gd name="connsiteY912" fmla="*/ 310543 h 622144"/>
              <a:gd name="connsiteX913" fmla="*/ 1660316 w 3245936"/>
              <a:gd name="connsiteY913" fmla="*/ 309165 h 622144"/>
              <a:gd name="connsiteX914" fmla="*/ 1266887 w 3245936"/>
              <a:gd name="connsiteY914" fmla="*/ 307776 h 622144"/>
              <a:gd name="connsiteX915" fmla="*/ 1260829 w 3245936"/>
              <a:gd name="connsiteY915" fmla="*/ 309348 h 622144"/>
              <a:gd name="connsiteX916" fmla="*/ 1242141 w 3245936"/>
              <a:gd name="connsiteY916" fmla="*/ 376518 h 622144"/>
              <a:gd name="connsiteX917" fmla="*/ 1266134 w 3245936"/>
              <a:gd name="connsiteY917" fmla="*/ 316034 h 622144"/>
              <a:gd name="connsiteX918" fmla="*/ 1268534 w 3245936"/>
              <a:gd name="connsiteY918" fmla="*/ 309681 h 622144"/>
              <a:gd name="connsiteX919" fmla="*/ 1266887 w 3245936"/>
              <a:gd name="connsiteY919" fmla="*/ 307776 h 622144"/>
              <a:gd name="connsiteX920" fmla="*/ 1642753 w 3245936"/>
              <a:gd name="connsiteY920" fmla="*/ 307414 h 622144"/>
              <a:gd name="connsiteX921" fmla="*/ 1626242 w 3245936"/>
              <a:gd name="connsiteY921" fmla="*/ 317014 h 622144"/>
              <a:gd name="connsiteX922" fmla="*/ 1633145 w 3245936"/>
              <a:gd name="connsiteY922" fmla="*/ 317697 h 622144"/>
              <a:gd name="connsiteX923" fmla="*/ 1634447 w 3245936"/>
              <a:gd name="connsiteY923" fmla="*/ 317416 h 622144"/>
              <a:gd name="connsiteX924" fmla="*/ 1647372 w 3245936"/>
              <a:gd name="connsiteY924" fmla="*/ 307881 h 622144"/>
              <a:gd name="connsiteX925" fmla="*/ 1650196 w 3245936"/>
              <a:gd name="connsiteY925" fmla="*/ 306828 h 622144"/>
              <a:gd name="connsiteX926" fmla="*/ 1649697 w 3245936"/>
              <a:gd name="connsiteY926" fmla="*/ 307195 h 622144"/>
              <a:gd name="connsiteX927" fmla="*/ 1653354 w 3245936"/>
              <a:gd name="connsiteY927" fmla="*/ 307557 h 622144"/>
              <a:gd name="connsiteX928" fmla="*/ 1015065 w 3245936"/>
              <a:gd name="connsiteY928" fmla="*/ 306557 h 622144"/>
              <a:gd name="connsiteX929" fmla="*/ 990709 w 3245936"/>
              <a:gd name="connsiteY929" fmla="*/ 367879 h 622144"/>
              <a:gd name="connsiteX930" fmla="*/ 992176 w 3245936"/>
              <a:gd name="connsiteY930" fmla="*/ 369270 h 622144"/>
              <a:gd name="connsiteX931" fmla="*/ 1061566 w 3245936"/>
              <a:gd name="connsiteY931" fmla="*/ 338113 h 622144"/>
              <a:gd name="connsiteX932" fmla="*/ 1061404 w 3245936"/>
              <a:gd name="connsiteY932" fmla="*/ 336132 h 622144"/>
              <a:gd name="connsiteX933" fmla="*/ 1061690 w 3245936"/>
              <a:gd name="connsiteY933" fmla="*/ 335485 h 622144"/>
              <a:gd name="connsiteX934" fmla="*/ 1206422 w 3245936"/>
              <a:gd name="connsiteY934" fmla="*/ 306452 h 622144"/>
              <a:gd name="connsiteX935" fmla="*/ 1169998 w 3245936"/>
              <a:gd name="connsiteY935" fmla="*/ 331617 h 622144"/>
              <a:gd name="connsiteX936" fmla="*/ 1170189 w 3245936"/>
              <a:gd name="connsiteY936" fmla="*/ 332122 h 622144"/>
              <a:gd name="connsiteX937" fmla="*/ 1212832 w 3245936"/>
              <a:gd name="connsiteY937" fmla="*/ 321083 h 622144"/>
              <a:gd name="connsiteX938" fmla="*/ 1645602 w 3245936"/>
              <a:gd name="connsiteY938" fmla="*/ 305767 h 622144"/>
              <a:gd name="connsiteX939" fmla="*/ 1644077 w 3245936"/>
              <a:gd name="connsiteY939" fmla="*/ 306652 h 622144"/>
              <a:gd name="connsiteX940" fmla="*/ 1648458 w 3245936"/>
              <a:gd name="connsiteY940" fmla="*/ 307081 h 622144"/>
              <a:gd name="connsiteX941" fmla="*/ 1649135 w 3245936"/>
              <a:gd name="connsiteY941" fmla="*/ 306583 h 622144"/>
              <a:gd name="connsiteX942" fmla="*/ 2616379 w 3245936"/>
              <a:gd name="connsiteY942" fmla="*/ 305576 h 622144"/>
              <a:gd name="connsiteX943" fmla="*/ 2537827 w 3245936"/>
              <a:gd name="connsiteY943" fmla="*/ 406312 h 622144"/>
              <a:gd name="connsiteX944" fmla="*/ 2538903 w 3245936"/>
              <a:gd name="connsiteY944" fmla="*/ 408503 h 622144"/>
              <a:gd name="connsiteX945" fmla="*/ 2661594 w 3245936"/>
              <a:gd name="connsiteY945" fmla="*/ 414818 h 622144"/>
              <a:gd name="connsiteX946" fmla="*/ 2661594 w 3245936"/>
              <a:gd name="connsiteY946" fmla="*/ 414637 h 622144"/>
              <a:gd name="connsiteX947" fmla="*/ 2663394 w 3245936"/>
              <a:gd name="connsiteY947" fmla="*/ 412342 h 622144"/>
              <a:gd name="connsiteX948" fmla="*/ 2619256 w 3245936"/>
              <a:gd name="connsiteY948" fmla="*/ 305938 h 622144"/>
              <a:gd name="connsiteX949" fmla="*/ 2617446 w 3245936"/>
              <a:gd name="connsiteY949" fmla="*/ 306052 h 622144"/>
              <a:gd name="connsiteX950" fmla="*/ 2616379 w 3245936"/>
              <a:gd name="connsiteY950" fmla="*/ 305576 h 622144"/>
              <a:gd name="connsiteX951" fmla="*/ 1013236 w 3245936"/>
              <a:gd name="connsiteY951" fmla="*/ 305424 h 622144"/>
              <a:gd name="connsiteX952" fmla="*/ 987137 w 3245936"/>
              <a:gd name="connsiteY952" fmla="*/ 365183 h 622144"/>
              <a:gd name="connsiteX953" fmla="*/ 988138 w 3245936"/>
              <a:gd name="connsiteY953" fmla="*/ 367574 h 622144"/>
              <a:gd name="connsiteX954" fmla="*/ 989862 w 3245936"/>
              <a:gd name="connsiteY954" fmla="*/ 367498 h 622144"/>
              <a:gd name="connsiteX955" fmla="*/ 990014 w 3245936"/>
              <a:gd name="connsiteY955" fmla="*/ 367555 h 622144"/>
              <a:gd name="connsiteX956" fmla="*/ 1014407 w 3245936"/>
              <a:gd name="connsiteY956" fmla="*/ 306138 h 622144"/>
              <a:gd name="connsiteX957" fmla="*/ 1548834 w 3245936"/>
              <a:gd name="connsiteY957" fmla="*/ 305263 h 622144"/>
              <a:gd name="connsiteX958" fmla="*/ 1564962 w 3245936"/>
              <a:gd name="connsiteY958" fmla="*/ 322986 h 622144"/>
              <a:gd name="connsiteX959" fmla="*/ 1573899 w 3245936"/>
              <a:gd name="connsiteY959" fmla="*/ 322592 h 622144"/>
              <a:gd name="connsiteX960" fmla="*/ 1574468 w 3245936"/>
              <a:gd name="connsiteY960" fmla="*/ 315882 h 622144"/>
              <a:gd name="connsiteX961" fmla="*/ 1574144 w 3245936"/>
              <a:gd name="connsiteY961" fmla="*/ 315882 h 622144"/>
              <a:gd name="connsiteX962" fmla="*/ 1571467 w 3245936"/>
              <a:gd name="connsiteY962" fmla="*/ 311596 h 622144"/>
              <a:gd name="connsiteX963" fmla="*/ 1571629 w 3245936"/>
              <a:gd name="connsiteY963" fmla="*/ 311234 h 622144"/>
              <a:gd name="connsiteX964" fmla="*/ 1567745 w 3245936"/>
              <a:gd name="connsiteY964" fmla="*/ 309628 h 622144"/>
              <a:gd name="connsiteX965" fmla="*/ 1620555 w 3245936"/>
              <a:gd name="connsiteY965" fmla="*/ 305225 h 622144"/>
              <a:gd name="connsiteX966" fmla="*/ 1604043 w 3245936"/>
              <a:gd name="connsiteY966" fmla="*/ 314815 h 622144"/>
              <a:gd name="connsiteX967" fmla="*/ 1625375 w 3245936"/>
              <a:gd name="connsiteY967" fmla="*/ 316928 h 622144"/>
              <a:gd name="connsiteX968" fmla="*/ 1641886 w 3245936"/>
              <a:gd name="connsiteY968" fmla="*/ 307338 h 622144"/>
              <a:gd name="connsiteX969" fmla="*/ 1609510 w 3245936"/>
              <a:gd name="connsiteY969" fmla="*/ 305167 h 622144"/>
              <a:gd name="connsiteX970" fmla="*/ 1579667 w 3245936"/>
              <a:gd name="connsiteY970" fmla="*/ 311615 h 622144"/>
              <a:gd name="connsiteX971" fmla="*/ 1585662 w 3245936"/>
              <a:gd name="connsiteY971" fmla="*/ 313000 h 622144"/>
              <a:gd name="connsiteX972" fmla="*/ 1597328 w 3245936"/>
              <a:gd name="connsiteY972" fmla="*/ 314149 h 622144"/>
              <a:gd name="connsiteX973" fmla="*/ 2615789 w 3245936"/>
              <a:gd name="connsiteY973" fmla="*/ 305062 h 622144"/>
              <a:gd name="connsiteX974" fmla="*/ 2521253 w 3245936"/>
              <a:gd name="connsiteY974" fmla="*/ 379423 h 622144"/>
              <a:gd name="connsiteX975" fmla="*/ 2534217 w 3245936"/>
              <a:gd name="connsiteY975" fmla="*/ 405512 h 622144"/>
              <a:gd name="connsiteX976" fmla="*/ 2536188 w 3245936"/>
              <a:gd name="connsiteY976" fmla="*/ 405341 h 622144"/>
              <a:gd name="connsiteX977" fmla="*/ 2537255 w 3245936"/>
              <a:gd name="connsiteY977" fmla="*/ 405827 h 622144"/>
              <a:gd name="connsiteX978" fmla="*/ 2615808 w 3245936"/>
              <a:gd name="connsiteY978" fmla="*/ 305090 h 622144"/>
              <a:gd name="connsiteX979" fmla="*/ 2615789 w 3245936"/>
              <a:gd name="connsiteY979" fmla="*/ 305062 h 622144"/>
              <a:gd name="connsiteX980" fmla="*/ 1612801 w 3245936"/>
              <a:gd name="connsiteY980" fmla="*/ 304457 h 622144"/>
              <a:gd name="connsiteX981" fmla="*/ 1611501 w 3245936"/>
              <a:gd name="connsiteY981" fmla="*/ 304738 h 622144"/>
              <a:gd name="connsiteX982" fmla="*/ 1598557 w 3245936"/>
              <a:gd name="connsiteY982" fmla="*/ 314272 h 622144"/>
              <a:gd name="connsiteX983" fmla="*/ 1603186 w 3245936"/>
              <a:gd name="connsiteY983" fmla="*/ 314739 h 622144"/>
              <a:gd name="connsiteX984" fmla="*/ 1619704 w 3245936"/>
              <a:gd name="connsiteY984" fmla="*/ 305141 h 622144"/>
              <a:gd name="connsiteX985" fmla="*/ 2615150 w 3245936"/>
              <a:gd name="connsiteY985" fmla="*/ 304281 h 622144"/>
              <a:gd name="connsiteX986" fmla="*/ 2505632 w 3245936"/>
              <a:gd name="connsiteY986" fmla="*/ 347972 h 622144"/>
              <a:gd name="connsiteX987" fmla="*/ 2520853 w 3245936"/>
              <a:gd name="connsiteY987" fmla="*/ 378604 h 622144"/>
              <a:gd name="connsiteX988" fmla="*/ 2615198 w 3245936"/>
              <a:gd name="connsiteY988" fmla="*/ 304405 h 622144"/>
              <a:gd name="connsiteX989" fmla="*/ 2615150 w 3245936"/>
              <a:gd name="connsiteY989" fmla="*/ 304281 h 622144"/>
              <a:gd name="connsiteX990" fmla="*/ 2413725 w 3245936"/>
              <a:gd name="connsiteY990" fmla="*/ 304233 h 622144"/>
              <a:gd name="connsiteX991" fmla="*/ 2343269 w 3245936"/>
              <a:gd name="connsiteY991" fmla="*/ 367412 h 622144"/>
              <a:gd name="connsiteX992" fmla="*/ 2341278 w 3245936"/>
              <a:gd name="connsiteY992" fmla="*/ 376699 h 622144"/>
              <a:gd name="connsiteX993" fmla="*/ 2457359 w 3245936"/>
              <a:gd name="connsiteY993" fmla="*/ 365346 h 622144"/>
              <a:gd name="connsiteX994" fmla="*/ 2457378 w 3245936"/>
              <a:gd name="connsiteY994" fmla="*/ 364564 h 622144"/>
              <a:gd name="connsiteX995" fmla="*/ 2458417 w 3245936"/>
              <a:gd name="connsiteY995" fmla="*/ 362840 h 622144"/>
              <a:gd name="connsiteX996" fmla="*/ 1592671 w 3245936"/>
              <a:gd name="connsiteY996" fmla="*/ 302463 h 622144"/>
              <a:gd name="connsiteX997" fmla="*/ 1578173 w 3245936"/>
              <a:gd name="connsiteY997" fmla="*/ 310977 h 622144"/>
              <a:gd name="connsiteX998" fmla="*/ 1578296 w 3245936"/>
              <a:gd name="connsiteY998" fmla="*/ 311299 h 622144"/>
              <a:gd name="connsiteX999" fmla="*/ 1578602 w 3245936"/>
              <a:gd name="connsiteY999" fmla="*/ 311369 h 622144"/>
              <a:gd name="connsiteX1000" fmla="*/ 1610434 w 3245936"/>
              <a:gd name="connsiteY1000" fmla="*/ 304481 h 622144"/>
              <a:gd name="connsiteX1001" fmla="*/ 1610744 w 3245936"/>
              <a:gd name="connsiteY1001" fmla="*/ 304253 h 622144"/>
              <a:gd name="connsiteX1002" fmla="*/ 1630465 w 3245936"/>
              <a:gd name="connsiteY1002" fmla="*/ 302271 h 622144"/>
              <a:gd name="connsiteX1003" fmla="*/ 1626332 w 3245936"/>
              <a:gd name="connsiteY1003" fmla="*/ 304605 h 622144"/>
              <a:gd name="connsiteX1004" fmla="*/ 1624198 w 3245936"/>
              <a:gd name="connsiteY1004" fmla="*/ 303109 h 622144"/>
              <a:gd name="connsiteX1005" fmla="*/ 1621896 w 3245936"/>
              <a:gd name="connsiteY1005" fmla="*/ 304446 h 622144"/>
              <a:gd name="connsiteX1006" fmla="*/ 1643219 w 3245936"/>
              <a:gd name="connsiteY1006" fmla="*/ 306557 h 622144"/>
              <a:gd name="connsiteX1007" fmla="*/ 1644872 w 3245936"/>
              <a:gd name="connsiteY1007" fmla="*/ 305598 h 622144"/>
              <a:gd name="connsiteX1008" fmla="*/ 1623750 w 3245936"/>
              <a:gd name="connsiteY1008" fmla="*/ 302090 h 622144"/>
              <a:gd name="connsiteX1009" fmla="*/ 1615693 w 3245936"/>
              <a:gd name="connsiteY1009" fmla="*/ 303832 h 622144"/>
              <a:gd name="connsiteX1010" fmla="*/ 1621044 w 3245936"/>
              <a:gd name="connsiteY1010" fmla="*/ 304362 h 622144"/>
              <a:gd name="connsiteX1011" fmla="*/ 1623969 w 3245936"/>
              <a:gd name="connsiteY1011" fmla="*/ 302662 h 622144"/>
              <a:gd name="connsiteX1012" fmla="*/ 1623750 w 3245936"/>
              <a:gd name="connsiteY1012" fmla="*/ 302090 h 622144"/>
              <a:gd name="connsiteX1013" fmla="*/ 1790409 w 3245936"/>
              <a:gd name="connsiteY1013" fmla="*/ 301747 h 622144"/>
              <a:gd name="connsiteX1014" fmla="*/ 1754795 w 3245936"/>
              <a:gd name="connsiteY1014" fmla="*/ 328112 h 622144"/>
              <a:gd name="connsiteX1015" fmla="*/ 1755186 w 3245936"/>
              <a:gd name="connsiteY1015" fmla="*/ 330684 h 622144"/>
              <a:gd name="connsiteX1016" fmla="*/ 1754862 w 3245936"/>
              <a:gd name="connsiteY1016" fmla="*/ 331408 h 622144"/>
              <a:gd name="connsiteX1017" fmla="*/ 1835910 w 3245936"/>
              <a:gd name="connsiteY1017" fmla="*/ 379966 h 622144"/>
              <a:gd name="connsiteX1018" fmla="*/ 1836710 w 3245936"/>
              <a:gd name="connsiteY1018" fmla="*/ 379214 h 622144"/>
              <a:gd name="connsiteX1019" fmla="*/ 1262991 w 3245936"/>
              <a:gd name="connsiteY1019" fmla="*/ 301661 h 622144"/>
              <a:gd name="connsiteX1020" fmla="*/ 1261048 w 3245936"/>
              <a:gd name="connsiteY1020" fmla="*/ 308624 h 622144"/>
              <a:gd name="connsiteX1021" fmla="*/ 1266677 w 3245936"/>
              <a:gd name="connsiteY1021" fmla="*/ 307167 h 622144"/>
              <a:gd name="connsiteX1022" fmla="*/ 1266706 w 3245936"/>
              <a:gd name="connsiteY1022" fmla="*/ 305786 h 622144"/>
              <a:gd name="connsiteX1023" fmla="*/ 1267144 w 3245936"/>
              <a:gd name="connsiteY1023" fmla="*/ 304824 h 622144"/>
              <a:gd name="connsiteX1024" fmla="*/ 2032249 w 3245936"/>
              <a:gd name="connsiteY1024" fmla="*/ 301290 h 622144"/>
              <a:gd name="connsiteX1025" fmla="*/ 1985719 w 3245936"/>
              <a:gd name="connsiteY1025" fmla="*/ 313329 h 622144"/>
              <a:gd name="connsiteX1026" fmla="*/ 1983595 w 3245936"/>
              <a:gd name="connsiteY1026" fmla="*/ 320978 h 622144"/>
              <a:gd name="connsiteX1027" fmla="*/ 2006579 w 3245936"/>
              <a:gd name="connsiteY1027" fmla="*/ 338447 h 622144"/>
              <a:gd name="connsiteX1028" fmla="*/ 2038783 w 3245936"/>
              <a:gd name="connsiteY1028" fmla="*/ 316206 h 622144"/>
              <a:gd name="connsiteX1029" fmla="*/ 1616349 w 3245936"/>
              <a:gd name="connsiteY1029" fmla="*/ 301157 h 622144"/>
              <a:gd name="connsiteX1030" fmla="*/ 1613078 w 3245936"/>
              <a:gd name="connsiteY1030" fmla="*/ 303573 h 622144"/>
              <a:gd name="connsiteX1031" fmla="*/ 1614175 w 3245936"/>
              <a:gd name="connsiteY1031" fmla="*/ 303682 h 622144"/>
              <a:gd name="connsiteX1032" fmla="*/ 1623607 w 3245936"/>
              <a:gd name="connsiteY1032" fmla="*/ 301642 h 622144"/>
              <a:gd name="connsiteX1033" fmla="*/ 1623626 w 3245936"/>
              <a:gd name="connsiteY1033" fmla="*/ 301318 h 622144"/>
              <a:gd name="connsiteX1034" fmla="*/ 1546169 w 3245936"/>
              <a:gd name="connsiteY1034" fmla="*/ 300709 h 622144"/>
              <a:gd name="connsiteX1035" fmla="*/ 1545531 w 3245936"/>
              <a:gd name="connsiteY1035" fmla="*/ 301633 h 622144"/>
              <a:gd name="connsiteX1036" fmla="*/ 1547948 w 3245936"/>
              <a:gd name="connsiteY1036" fmla="*/ 304289 h 622144"/>
              <a:gd name="connsiteX1037" fmla="*/ 1563542 w 3245936"/>
              <a:gd name="connsiteY1037" fmla="*/ 307891 h 622144"/>
              <a:gd name="connsiteX1038" fmla="*/ 1595690 w 3245936"/>
              <a:gd name="connsiteY1038" fmla="*/ 300690 h 622144"/>
              <a:gd name="connsiteX1039" fmla="*/ 1593998 w 3245936"/>
              <a:gd name="connsiteY1039" fmla="*/ 301684 h 622144"/>
              <a:gd name="connsiteX1040" fmla="*/ 1611834 w 3245936"/>
              <a:gd name="connsiteY1040" fmla="*/ 303450 h 622144"/>
              <a:gd name="connsiteX1041" fmla="*/ 1614987 w 3245936"/>
              <a:gd name="connsiteY1041" fmla="*/ 301128 h 622144"/>
              <a:gd name="connsiteX1042" fmla="*/ 1653894 w 3245936"/>
              <a:gd name="connsiteY1042" fmla="*/ 300362 h 622144"/>
              <a:gd name="connsiteX1043" fmla="*/ 1630637 w 3245936"/>
              <a:gd name="connsiteY1043" fmla="*/ 301385 h 622144"/>
              <a:gd name="connsiteX1044" fmla="*/ 1630627 w 3245936"/>
              <a:gd name="connsiteY1044" fmla="*/ 301557 h 622144"/>
              <a:gd name="connsiteX1045" fmla="*/ 1645800 w 3245936"/>
              <a:gd name="connsiteY1045" fmla="*/ 305060 h 622144"/>
              <a:gd name="connsiteX1046" fmla="*/ 1580264 w 3245936"/>
              <a:gd name="connsiteY1046" fmla="*/ 300325 h 622144"/>
              <a:gd name="connsiteX1047" fmla="*/ 1592655 w 3245936"/>
              <a:gd name="connsiteY1047" fmla="*/ 301551 h 622144"/>
              <a:gd name="connsiteX1048" fmla="*/ 1594204 w 3245936"/>
              <a:gd name="connsiteY1048" fmla="*/ 300642 h 622144"/>
              <a:gd name="connsiteX1049" fmla="*/ 1657813 w 3245936"/>
              <a:gd name="connsiteY1049" fmla="*/ 300190 h 622144"/>
              <a:gd name="connsiteX1050" fmla="*/ 1654993 w 3245936"/>
              <a:gd name="connsiteY1050" fmla="*/ 300314 h 622144"/>
              <a:gd name="connsiteX1051" fmla="*/ 1646530 w 3245936"/>
              <a:gd name="connsiteY1051" fmla="*/ 305228 h 622144"/>
              <a:gd name="connsiteX1052" fmla="*/ 1649913 w 3245936"/>
              <a:gd name="connsiteY1052" fmla="*/ 306009 h 622144"/>
              <a:gd name="connsiteX1053" fmla="*/ 1671671 w 3245936"/>
              <a:gd name="connsiteY1053" fmla="*/ 299581 h 622144"/>
              <a:gd name="connsiteX1054" fmla="*/ 1659289 w 3245936"/>
              <a:gd name="connsiteY1054" fmla="*/ 300125 h 622144"/>
              <a:gd name="connsiteX1055" fmla="*/ 1650974 w 3245936"/>
              <a:gd name="connsiteY1055" fmla="*/ 306254 h 622144"/>
              <a:gd name="connsiteX1056" fmla="*/ 1659068 w 3245936"/>
              <a:gd name="connsiteY1056" fmla="*/ 308123 h 622144"/>
              <a:gd name="connsiteX1057" fmla="*/ 1667499 w 3245936"/>
              <a:gd name="connsiteY1057" fmla="*/ 308957 h 622144"/>
              <a:gd name="connsiteX1058" fmla="*/ 1671099 w 3245936"/>
              <a:gd name="connsiteY1058" fmla="*/ 306262 h 622144"/>
              <a:gd name="connsiteX1059" fmla="*/ 1546522 w 3245936"/>
              <a:gd name="connsiteY1059" fmla="*/ 299556 h 622144"/>
              <a:gd name="connsiteX1060" fmla="*/ 1546512 w 3245936"/>
              <a:gd name="connsiteY1060" fmla="*/ 299985 h 622144"/>
              <a:gd name="connsiteX1061" fmla="*/ 1546350 w 3245936"/>
              <a:gd name="connsiteY1061" fmla="*/ 300337 h 622144"/>
              <a:gd name="connsiteX1062" fmla="*/ 1565991 w 3245936"/>
              <a:gd name="connsiteY1062" fmla="*/ 308456 h 622144"/>
              <a:gd name="connsiteX1063" fmla="*/ 1573275 w 3245936"/>
              <a:gd name="connsiteY1063" fmla="*/ 310139 h 622144"/>
              <a:gd name="connsiteX1064" fmla="*/ 1575763 w 3245936"/>
              <a:gd name="connsiteY1064" fmla="*/ 308910 h 622144"/>
              <a:gd name="connsiteX1065" fmla="*/ 1577783 w 3245936"/>
              <a:gd name="connsiteY1065" fmla="*/ 310281 h 622144"/>
              <a:gd name="connsiteX1066" fmla="*/ 1591328 w 3245936"/>
              <a:gd name="connsiteY1066" fmla="*/ 302330 h 622144"/>
              <a:gd name="connsiteX1067" fmla="*/ 1568337 w 3245936"/>
              <a:gd name="connsiteY1067" fmla="*/ 300053 h 622144"/>
              <a:gd name="connsiteX1068" fmla="*/ 1487095 w 3245936"/>
              <a:gd name="connsiteY1068" fmla="*/ 299337 h 622144"/>
              <a:gd name="connsiteX1069" fmla="*/ 1459197 w 3245936"/>
              <a:gd name="connsiteY1069" fmla="*/ 324531 h 622144"/>
              <a:gd name="connsiteX1070" fmla="*/ 1460520 w 3245936"/>
              <a:gd name="connsiteY1070" fmla="*/ 324559 h 622144"/>
              <a:gd name="connsiteX1071" fmla="*/ 1461997 w 3245936"/>
              <a:gd name="connsiteY1071" fmla="*/ 325350 h 622144"/>
              <a:gd name="connsiteX1072" fmla="*/ 1680963 w 3245936"/>
              <a:gd name="connsiteY1072" fmla="*/ 299172 h 622144"/>
              <a:gd name="connsiteX1073" fmla="*/ 1672027 w 3245936"/>
              <a:gd name="connsiteY1073" fmla="*/ 299565 h 622144"/>
              <a:gd name="connsiteX1074" fmla="*/ 1671452 w 3245936"/>
              <a:gd name="connsiteY1074" fmla="*/ 306281 h 622144"/>
              <a:gd name="connsiteX1075" fmla="*/ 1671785 w 3245936"/>
              <a:gd name="connsiteY1075" fmla="*/ 306290 h 622144"/>
              <a:gd name="connsiteX1076" fmla="*/ 1674461 w 3245936"/>
              <a:gd name="connsiteY1076" fmla="*/ 310567 h 622144"/>
              <a:gd name="connsiteX1077" fmla="*/ 1674309 w 3245936"/>
              <a:gd name="connsiteY1077" fmla="*/ 310919 h 622144"/>
              <a:gd name="connsiteX1078" fmla="*/ 1678252 w 3245936"/>
              <a:gd name="connsiteY1078" fmla="*/ 312551 h 622144"/>
              <a:gd name="connsiteX1079" fmla="*/ 1697096 w 3245936"/>
              <a:gd name="connsiteY1079" fmla="*/ 316901 h 622144"/>
              <a:gd name="connsiteX1080" fmla="*/ 1547384 w 3245936"/>
              <a:gd name="connsiteY1080" fmla="*/ 297978 h 622144"/>
              <a:gd name="connsiteX1081" fmla="*/ 1546445 w 3245936"/>
              <a:gd name="connsiteY1081" fmla="*/ 298337 h 622144"/>
              <a:gd name="connsiteX1082" fmla="*/ 1546522 w 3245936"/>
              <a:gd name="connsiteY1082" fmla="*/ 298966 h 622144"/>
              <a:gd name="connsiteX1083" fmla="*/ 1560666 w 3245936"/>
              <a:gd name="connsiteY1083" fmla="*/ 299293 h 622144"/>
              <a:gd name="connsiteX1084" fmla="*/ 1487229 w 3245936"/>
              <a:gd name="connsiteY1084" fmla="*/ 297956 h 622144"/>
              <a:gd name="connsiteX1085" fmla="*/ 1455939 w 3245936"/>
              <a:gd name="connsiteY1085" fmla="*/ 321121 h 622144"/>
              <a:gd name="connsiteX1086" fmla="*/ 1457920 w 3245936"/>
              <a:gd name="connsiteY1086" fmla="*/ 324416 h 622144"/>
              <a:gd name="connsiteX1087" fmla="*/ 1787999 w 3245936"/>
              <a:gd name="connsiteY1087" fmla="*/ 297747 h 622144"/>
              <a:gd name="connsiteX1088" fmla="*/ 1758691 w 3245936"/>
              <a:gd name="connsiteY1088" fmla="*/ 324207 h 622144"/>
              <a:gd name="connsiteX1089" fmla="*/ 1789981 w 3245936"/>
              <a:gd name="connsiteY1089" fmla="*/ 301052 h 622144"/>
              <a:gd name="connsiteX1090" fmla="*/ 1732440 w 3245936"/>
              <a:gd name="connsiteY1090" fmla="*/ 296908 h 622144"/>
              <a:gd name="connsiteX1091" fmla="*/ 1681534 w 3245936"/>
              <a:gd name="connsiteY1091" fmla="*/ 299147 h 622144"/>
              <a:gd name="connsiteX1092" fmla="*/ 1697856 w 3245936"/>
              <a:gd name="connsiteY1092" fmla="*/ 317077 h 622144"/>
              <a:gd name="connsiteX1093" fmla="*/ 1748385 w 3245936"/>
              <a:gd name="connsiteY1093" fmla="*/ 328741 h 622144"/>
              <a:gd name="connsiteX1094" fmla="*/ 1749671 w 3245936"/>
              <a:gd name="connsiteY1094" fmla="*/ 326988 h 622144"/>
              <a:gd name="connsiteX1095" fmla="*/ 1783932 w 3245936"/>
              <a:gd name="connsiteY1095" fmla="*/ 296804 h 622144"/>
              <a:gd name="connsiteX1096" fmla="*/ 1758834 w 3245936"/>
              <a:gd name="connsiteY1096" fmla="*/ 322816 h 622144"/>
              <a:gd name="connsiteX1097" fmla="*/ 1786742 w 3245936"/>
              <a:gd name="connsiteY1097" fmla="*/ 297623 h 622144"/>
              <a:gd name="connsiteX1098" fmla="*/ 1785408 w 3245936"/>
              <a:gd name="connsiteY1098" fmla="*/ 297594 h 622144"/>
              <a:gd name="connsiteX1099" fmla="*/ 1783932 w 3245936"/>
              <a:gd name="connsiteY1099" fmla="*/ 296804 h 622144"/>
              <a:gd name="connsiteX1100" fmla="*/ 1293528 w 3245936"/>
              <a:gd name="connsiteY1100" fmla="*/ 295708 h 622144"/>
              <a:gd name="connsiteX1101" fmla="*/ 1273487 w 3245936"/>
              <a:gd name="connsiteY1101" fmla="*/ 305433 h 622144"/>
              <a:gd name="connsiteX1102" fmla="*/ 1273659 w 3245936"/>
              <a:gd name="connsiteY1102" fmla="*/ 307395 h 622144"/>
              <a:gd name="connsiteX1103" fmla="*/ 1273192 w 3245936"/>
              <a:gd name="connsiteY1103" fmla="*/ 308414 h 622144"/>
              <a:gd name="connsiteX1104" fmla="*/ 1318874 w 3245936"/>
              <a:gd name="connsiteY1104" fmla="*/ 343190 h 622144"/>
              <a:gd name="connsiteX1105" fmla="*/ 1491934 w 3245936"/>
              <a:gd name="connsiteY1105" fmla="*/ 294965 h 622144"/>
              <a:gd name="connsiteX1106" fmla="*/ 1462311 w 3245936"/>
              <a:gd name="connsiteY1106" fmla="*/ 325683 h 622144"/>
              <a:gd name="connsiteX1107" fmla="*/ 1463225 w 3245936"/>
              <a:gd name="connsiteY1107" fmla="*/ 327464 h 622144"/>
              <a:gd name="connsiteX1108" fmla="*/ 1512736 w 3245936"/>
              <a:gd name="connsiteY1108" fmla="*/ 325283 h 622144"/>
              <a:gd name="connsiteX1109" fmla="*/ 1495668 w 3245936"/>
              <a:gd name="connsiteY1109" fmla="*/ 295470 h 622144"/>
              <a:gd name="connsiteX1110" fmla="*/ 1493410 w 3245936"/>
              <a:gd name="connsiteY1110" fmla="*/ 295746 h 622144"/>
              <a:gd name="connsiteX1111" fmla="*/ 1491934 w 3245936"/>
              <a:gd name="connsiteY1111" fmla="*/ 294965 h 622144"/>
              <a:gd name="connsiteX1112" fmla="*/ 1107991 w 3245936"/>
              <a:gd name="connsiteY1112" fmla="*/ 294908 h 622144"/>
              <a:gd name="connsiteX1113" fmla="*/ 1067643 w 3245936"/>
              <a:gd name="connsiteY1113" fmla="*/ 334751 h 622144"/>
              <a:gd name="connsiteX1114" fmla="*/ 1068386 w 3245936"/>
              <a:gd name="connsiteY1114" fmla="*/ 336485 h 622144"/>
              <a:gd name="connsiteX1115" fmla="*/ 1163398 w 3245936"/>
              <a:gd name="connsiteY1115" fmla="*/ 333113 h 622144"/>
              <a:gd name="connsiteX1116" fmla="*/ 1163417 w 3245936"/>
              <a:gd name="connsiteY1116" fmla="*/ 332513 h 622144"/>
              <a:gd name="connsiteX1117" fmla="*/ 1163769 w 3245936"/>
              <a:gd name="connsiteY1117" fmla="*/ 331732 h 622144"/>
              <a:gd name="connsiteX1118" fmla="*/ 1782694 w 3245936"/>
              <a:gd name="connsiteY1118" fmla="*/ 294699 h 622144"/>
              <a:gd name="connsiteX1119" fmla="*/ 1733192 w 3245936"/>
              <a:gd name="connsiteY1119" fmla="*/ 296880 h 622144"/>
              <a:gd name="connsiteX1120" fmla="*/ 1750252 w 3245936"/>
              <a:gd name="connsiteY1120" fmla="*/ 326683 h 622144"/>
              <a:gd name="connsiteX1121" fmla="*/ 1752519 w 3245936"/>
              <a:gd name="connsiteY1121" fmla="*/ 326417 h 622144"/>
              <a:gd name="connsiteX1122" fmla="*/ 1753986 w 3245936"/>
              <a:gd name="connsiteY1122" fmla="*/ 327198 h 622144"/>
              <a:gd name="connsiteX1123" fmla="*/ 1783618 w 3245936"/>
              <a:gd name="connsiteY1123" fmla="*/ 296470 h 622144"/>
              <a:gd name="connsiteX1124" fmla="*/ 1782694 w 3245936"/>
              <a:gd name="connsiteY1124" fmla="*/ 294699 h 622144"/>
              <a:gd name="connsiteX1125" fmla="*/ 1497544 w 3245936"/>
              <a:gd name="connsiteY1125" fmla="*/ 293422 h 622144"/>
              <a:gd name="connsiteX1126" fmla="*/ 1496249 w 3245936"/>
              <a:gd name="connsiteY1126" fmla="*/ 295165 h 622144"/>
              <a:gd name="connsiteX1127" fmla="*/ 1513479 w 3245936"/>
              <a:gd name="connsiteY1127" fmla="*/ 325255 h 622144"/>
              <a:gd name="connsiteX1128" fmla="*/ 1564402 w 3245936"/>
              <a:gd name="connsiteY1128" fmla="*/ 323011 h 622144"/>
              <a:gd name="connsiteX1129" fmla="*/ 1548097 w 3245936"/>
              <a:gd name="connsiteY1129" fmla="*/ 305092 h 622144"/>
              <a:gd name="connsiteX1130" fmla="*/ 1500525 w 3245936"/>
              <a:gd name="connsiteY1130" fmla="*/ 293336 h 622144"/>
              <a:gd name="connsiteX1131" fmla="*/ 1547211 w 3245936"/>
              <a:gd name="connsiteY1131" fmla="*/ 304119 h 622144"/>
              <a:gd name="connsiteX1132" fmla="*/ 1545217 w 3245936"/>
              <a:gd name="connsiteY1132" fmla="*/ 301928 h 622144"/>
              <a:gd name="connsiteX1133" fmla="*/ 1542216 w 3245936"/>
              <a:gd name="connsiteY1133" fmla="*/ 302662 h 622144"/>
              <a:gd name="connsiteX1134" fmla="*/ 1539530 w 3245936"/>
              <a:gd name="connsiteY1134" fmla="*/ 298404 h 622144"/>
              <a:gd name="connsiteX1135" fmla="*/ 1541195 w 3245936"/>
              <a:gd name="connsiteY1135" fmla="*/ 297365 h 622144"/>
              <a:gd name="connsiteX1136" fmla="*/ 1667518 w 3245936"/>
              <a:gd name="connsiteY1136" fmla="*/ 293041 h 622144"/>
              <a:gd name="connsiteX1137" fmla="*/ 1656567 w 3245936"/>
              <a:gd name="connsiteY1137" fmla="*/ 299400 h 622144"/>
              <a:gd name="connsiteX1138" fmla="*/ 1659033 w 3245936"/>
              <a:gd name="connsiteY1138" fmla="*/ 299291 h 622144"/>
              <a:gd name="connsiteX1139" fmla="*/ 1299986 w 3245936"/>
              <a:gd name="connsiteY1139" fmla="*/ 292555 h 622144"/>
              <a:gd name="connsiteX1140" fmla="*/ 1294328 w 3245936"/>
              <a:gd name="connsiteY1140" fmla="*/ 295299 h 622144"/>
              <a:gd name="connsiteX1141" fmla="*/ 1320589 w 3245936"/>
              <a:gd name="connsiteY1141" fmla="*/ 344495 h 622144"/>
              <a:gd name="connsiteX1142" fmla="*/ 1367328 w 3245936"/>
              <a:gd name="connsiteY1142" fmla="*/ 380061 h 622144"/>
              <a:gd name="connsiteX1143" fmla="*/ 1367509 w 3245936"/>
              <a:gd name="connsiteY1143" fmla="*/ 379442 h 622144"/>
              <a:gd name="connsiteX1144" fmla="*/ 1674890 w 3245936"/>
              <a:gd name="connsiteY1144" fmla="*/ 292498 h 622144"/>
              <a:gd name="connsiteX1145" fmla="*/ 1672566 w 3245936"/>
              <a:gd name="connsiteY1145" fmla="*/ 293260 h 622144"/>
              <a:gd name="connsiteX1146" fmla="*/ 1672099 w 3245936"/>
              <a:gd name="connsiteY1146" fmla="*/ 298718 h 622144"/>
              <a:gd name="connsiteX1147" fmla="*/ 1680225 w 3245936"/>
              <a:gd name="connsiteY1147" fmla="*/ 298361 h 622144"/>
              <a:gd name="connsiteX1148" fmla="*/ 2079141 w 3245936"/>
              <a:gd name="connsiteY1148" fmla="*/ 292355 h 622144"/>
              <a:gd name="connsiteX1149" fmla="*/ 2073159 w 3245936"/>
              <a:gd name="connsiteY1149" fmla="*/ 388853 h 622144"/>
              <a:gd name="connsiteX1150" fmla="*/ 2073426 w 3245936"/>
              <a:gd name="connsiteY1150" fmla="*/ 388853 h 622144"/>
              <a:gd name="connsiteX1151" fmla="*/ 2074845 w 3245936"/>
              <a:gd name="connsiteY1151" fmla="*/ 389577 h 622144"/>
              <a:gd name="connsiteX1152" fmla="*/ 2096705 w 3245936"/>
              <a:gd name="connsiteY1152" fmla="*/ 367974 h 622144"/>
              <a:gd name="connsiteX1153" fmla="*/ 2079455 w 3245936"/>
              <a:gd name="connsiteY1153" fmla="*/ 292355 h 622144"/>
              <a:gd name="connsiteX1154" fmla="*/ 2079141 w 3245936"/>
              <a:gd name="connsiteY1154" fmla="*/ 292355 h 622144"/>
              <a:gd name="connsiteX1155" fmla="*/ 1670128 w 3245936"/>
              <a:gd name="connsiteY1155" fmla="*/ 292136 h 622144"/>
              <a:gd name="connsiteX1156" fmla="*/ 1660508 w 3245936"/>
              <a:gd name="connsiteY1156" fmla="*/ 299227 h 622144"/>
              <a:gd name="connsiteX1157" fmla="*/ 1671743 w 3245936"/>
              <a:gd name="connsiteY1157" fmla="*/ 298734 h 622144"/>
              <a:gd name="connsiteX1158" fmla="*/ 1672214 w 3245936"/>
              <a:gd name="connsiteY1158" fmla="*/ 293232 h 622144"/>
              <a:gd name="connsiteX1159" fmla="*/ 1671880 w 3245936"/>
              <a:gd name="connsiteY1159" fmla="*/ 293232 h 622144"/>
              <a:gd name="connsiteX1160" fmla="*/ 1670128 w 3245936"/>
              <a:gd name="connsiteY1160" fmla="*/ 292136 h 622144"/>
              <a:gd name="connsiteX1161" fmla="*/ 1561198 w 3245936"/>
              <a:gd name="connsiteY1161" fmla="*/ 291769 h 622144"/>
              <a:gd name="connsiteX1162" fmla="*/ 1502268 w 3245936"/>
              <a:gd name="connsiteY1162" fmla="*/ 292603 h 622144"/>
              <a:gd name="connsiteX1163" fmla="*/ 1542449 w 3245936"/>
              <a:gd name="connsiteY1163" fmla="*/ 296581 h 622144"/>
              <a:gd name="connsiteX1164" fmla="*/ 1543816 w 3245936"/>
              <a:gd name="connsiteY1164" fmla="*/ 295727 h 622144"/>
              <a:gd name="connsiteX1165" fmla="*/ 1545265 w 3245936"/>
              <a:gd name="connsiteY1165" fmla="*/ 296860 h 622144"/>
              <a:gd name="connsiteX1166" fmla="*/ 1547359 w 3245936"/>
              <a:gd name="connsiteY1166" fmla="*/ 297067 h 622144"/>
              <a:gd name="connsiteX1167" fmla="*/ 2081731 w 3245936"/>
              <a:gd name="connsiteY1167" fmla="*/ 291136 h 622144"/>
              <a:gd name="connsiteX1168" fmla="*/ 2080179 w 3245936"/>
              <a:gd name="connsiteY1168" fmla="*/ 292165 h 622144"/>
              <a:gd name="connsiteX1169" fmla="*/ 2097314 w 3245936"/>
              <a:gd name="connsiteY1169" fmla="*/ 367374 h 622144"/>
              <a:gd name="connsiteX1170" fmla="*/ 2137338 w 3245936"/>
              <a:gd name="connsiteY1170" fmla="*/ 327846 h 622144"/>
              <a:gd name="connsiteX1171" fmla="*/ 2076369 w 3245936"/>
              <a:gd name="connsiteY1171" fmla="*/ 291136 h 622144"/>
              <a:gd name="connsiteX1172" fmla="*/ 2039802 w 3245936"/>
              <a:gd name="connsiteY1172" fmla="*/ 316397 h 622144"/>
              <a:gd name="connsiteX1173" fmla="*/ 2070911 w 3245936"/>
              <a:gd name="connsiteY1173" fmla="*/ 387348 h 622144"/>
              <a:gd name="connsiteX1174" fmla="*/ 2072521 w 3245936"/>
              <a:gd name="connsiteY1174" fmla="*/ 388577 h 622144"/>
              <a:gd name="connsiteX1175" fmla="*/ 2078483 w 3245936"/>
              <a:gd name="connsiteY1175" fmla="*/ 292327 h 622144"/>
              <a:gd name="connsiteX1176" fmla="*/ 2078217 w 3245936"/>
              <a:gd name="connsiteY1176" fmla="*/ 292327 h 622144"/>
              <a:gd name="connsiteX1177" fmla="*/ 2076369 w 3245936"/>
              <a:gd name="connsiteY1177" fmla="*/ 291136 h 622144"/>
              <a:gd name="connsiteX1178" fmla="*/ 1610509 w 3245936"/>
              <a:gd name="connsiteY1178" fmla="*/ 291071 h 622144"/>
              <a:gd name="connsiteX1179" fmla="*/ 1563689 w 3245936"/>
              <a:gd name="connsiteY1179" fmla="*/ 291734 h 622144"/>
              <a:gd name="connsiteX1180" fmla="*/ 1549268 w 3245936"/>
              <a:gd name="connsiteY1180" fmla="*/ 297256 h 622144"/>
              <a:gd name="connsiteX1181" fmla="*/ 1572642 w 3245936"/>
              <a:gd name="connsiteY1181" fmla="*/ 299570 h 622144"/>
              <a:gd name="connsiteX1182" fmla="*/ 1595137 w 3245936"/>
              <a:gd name="connsiteY1182" fmla="*/ 300090 h 622144"/>
              <a:gd name="connsiteX1183" fmla="*/ 1628975 w 3245936"/>
              <a:gd name="connsiteY1183" fmla="*/ 290810 h 622144"/>
              <a:gd name="connsiteX1184" fmla="*/ 1612129 w 3245936"/>
              <a:gd name="connsiteY1184" fmla="*/ 291048 h 622144"/>
              <a:gd name="connsiteX1185" fmla="*/ 1596642 w 3245936"/>
              <a:gd name="connsiteY1185" fmla="*/ 300137 h 622144"/>
              <a:gd name="connsiteX1186" fmla="*/ 1615749 w 3245936"/>
              <a:gd name="connsiteY1186" fmla="*/ 300556 h 622144"/>
              <a:gd name="connsiteX1187" fmla="*/ 1638907 w 3245936"/>
              <a:gd name="connsiteY1187" fmla="*/ 290669 h 622144"/>
              <a:gd name="connsiteX1188" fmla="*/ 1630397 w 3245936"/>
              <a:gd name="connsiteY1188" fmla="*/ 290790 h 622144"/>
              <a:gd name="connsiteX1189" fmla="*/ 1617121 w 3245936"/>
              <a:gd name="connsiteY1189" fmla="*/ 300575 h 622144"/>
              <a:gd name="connsiteX1190" fmla="*/ 1623646 w 3245936"/>
              <a:gd name="connsiteY1190" fmla="*/ 300728 h 622144"/>
              <a:gd name="connsiteX1191" fmla="*/ 1623655 w 3245936"/>
              <a:gd name="connsiteY1191" fmla="*/ 300299 h 622144"/>
              <a:gd name="connsiteX1192" fmla="*/ 1627941 w 3245936"/>
              <a:gd name="connsiteY1192" fmla="*/ 297623 h 622144"/>
              <a:gd name="connsiteX1193" fmla="*/ 1629599 w 3245936"/>
              <a:gd name="connsiteY1193" fmla="*/ 298613 h 622144"/>
              <a:gd name="connsiteX1194" fmla="*/ 1669156 w 3245936"/>
              <a:gd name="connsiteY1194" fmla="*/ 290241 h 622144"/>
              <a:gd name="connsiteX1195" fmla="*/ 1639889 w 3245936"/>
              <a:gd name="connsiteY1195" fmla="*/ 290655 h 622144"/>
              <a:gd name="connsiteX1196" fmla="*/ 1630027 w 3245936"/>
              <a:gd name="connsiteY1196" fmla="*/ 299071 h 622144"/>
              <a:gd name="connsiteX1197" fmla="*/ 1630656 w 3245936"/>
              <a:gd name="connsiteY1197" fmla="*/ 300537 h 622144"/>
              <a:gd name="connsiteX1198" fmla="*/ 1655470 w 3245936"/>
              <a:gd name="connsiteY1198" fmla="*/ 299448 h 622144"/>
              <a:gd name="connsiteX1199" fmla="*/ 1669528 w 3245936"/>
              <a:gd name="connsiteY1199" fmla="*/ 291289 h 622144"/>
              <a:gd name="connsiteX1200" fmla="*/ 1669156 w 3245936"/>
              <a:gd name="connsiteY1200" fmla="*/ 290241 h 622144"/>
              <a:gd name="connsiteX1201" fmla="*/ 2075740 w 3245936"/>
              <a:gd name="connsiteY1201" fmla="*/ 290050 h 622144"/>
              <a:gd name="connsiteX1202" fmla="*/ 2033097 w 3245936"/>
              <a:gd name="connsiteY1202" fmla="*/ 301080 h 622144"/>
              <a:gd name="connsiteX1203" fmla="*/ 2039507 w 3245936"/>
              <a:gd name="connsiteY1203" fmla="*/ 315701 h 622144"/>
              <a:gd name="connsiteX1204" fmla="*/ 2075921 w 3245936"/>
              <a:gd name="connsiteY1204" fmla="*/ 290536 h 622144"/>
              <a:gd name="connsiteX1205" fmla="*/ 2075740 w 3245936"/>
              <a:gd name="connsiteY1205" fmla="*/ 290050 h 622144"/>
              <a:gd name="connsiteX1206" fmla="*/ 2924313 w 3245936"/>
              <a:gd name="connsiteY1206" fmla="*/ 289393 h 622144"/>
              <a:gd name="connsiteX1207" fmla="*/ 2865382 w 3245936"/>
              <a:gd name="connsiteY1207" fmla="*/ 420924 h 622144"/>
              <a:gd name="connsiteX1208" fmla="*/ 2942201 w 3245936"/>
              <a:gd name="connsiteY1208" fmla="*/ 459719 h 622144"/>
              <a:gd name="connsiteX1209" fmla="*/ 2944306 w 3245936"/>
              <a:gd name="connsiteY1209" fmla="*/ 458262 h 622144"/>
              <a:gd name="connsiteX1210" fmla="*/ 2925265 w 3245936"/>
              <a:gd name="connsiteY1210" fmla="*/ 289507 h 622144"/>
              <a:gd name="connsiteX1211" fmla="*/ 2924522 w 3245936"/>
              <a:gd name="connsiteY1211" fmla="*/ 289488 h 622144"/>
              <a:gd name="connsiteX1212" fmla="*/ 2924313 w 3245936"/>
              <a:gd name="connsiteY1212" fmla="*/ 289393 h 622144"/>
              <a:gd name="connsiteX1213" fmla="*/ 2922884 w 3245936"/>
              <a:gd name="connsiteY1213" fmla="*/ 288555 h 622144"/>
              <a:gd name="connsiteX1214" fmla="*/ 2802679 w 3245936"/>
              <a:gd name="connsiteY1214" fmla="*/ 386310 h 622144"/>
              <a:gd name="connsiteX1215" fmla="*/ 2803136 w 3245936"/>
              <a:gd name="connsiteY1215" fmla="*/ 389025 h 622144"/>
              <a:gd name="connsiteX1216" fmla="*/ 2802974 w 3245936"/>
              <a:gd name="connsiteY1216" fmla="*/ 389406 h 622144"/>
              <a:gd name="connsiteX1217" fmla="*/ 2864572 w 3245936"/>
              <a:gd name="connsiteY1217" fmla="*/ 420524 h 622144"/>
              <a:gd name="connsiteX1218" fmla="*/ 2923494 w 3245936"/>
              <a:gd name="connsiteY1218" fmla="*/ 289022 h 622144"/>
              <a:gd name="connsiteX1219" fmla="*/ 2922884 w 3245936"/>
              <a:gd name="connsiteY1219" fmla="*/ 288555 h 622144"/>
              <a:gd name="connsiteX1220" fmla="*/ 2179705 w 3245936"/>
              <a:gd name="connsiteY1220" fmla="*/ 288469 h 622144"/>
              <a:gd name="connsiteX1221" fmla="*/ 2152654 w 3245936"/>
              <a:gd name="connsiteY1221" fmla="*/ 336970 h 622144"/>
              <a:gd name="connsiteX1222" fmla="*/ 2205375 w 3245936"/>
              <a:gd name="connsiteY1222" fmla="*/ 371784 h 622144"/>
              <a:gd name="connsiteX1223" fmla="*/ 2206766 w 3245936"/>
              <a:gd name="connsiteY1223" fmla="*/ 370794 h 622144"/>
              <a:gd name="connsiteX1224" fmla="*/ 2181792 w 3245936"/>
              <a:gd name="connsiteY1224" fmla="*/ 288698 h 622144"/>
              <a:gd name="connsiteX1225" fmla="*/ 2180248 w 3245936"/>
              <a:gd name="connsiteY1225" fmla="*/ 288707 h 622144"/>
              <a:gd name="connsiteX1226" fmla="*/ 2179705 w 3245936"/>
              <a:gd name="connsiteY1226" fmla="*/ 288469 h 622144"/>
              <a:gd name="connsiteX1227" fmla="*/ 2178839 w 3245936"/>
              <a:gd name="connsiteY1227" fmla="*/ 287993 h 622144"/>
              <a:gd name="connsiteX1228" fmla="*/ 2138643 w 3245936"/>
              <a:gd name="connsiteY1228" fmla="*/ 327703 h 622144"/>
              <a:gd name="connsiteX1229" fmla="*/ 2151978 w 3245936"/>
              <a:gd name="connsiteY1229" fmla="*/ 336513 h 622144"/>
              <a:gd name="connsiteX1230" fmla="*/ 2178972 w 3245936"/>
              <a:gd name="connsiteY1230" fmla="*/ 288126 h 622144"/>
              <a:gd name="connsiteX1231" fmla="*/ 2178839 w 3245936"/>
              <a:gd name="connsiteY1231" fmla="*/ 287993 h 622144"/>
              <a:gd name="connsiteX1232" fmla="*/ 2928380 w 3245936"/>
              <a:gd name="connsiteY1232" fmla="*/ 287755 h 622144"/>
              <a:gd name="connsiteX1233" fmla="*/ 2926170 w 3245936"/>
              <a:gd name="connsiteY1233" fmla="*/ 289441 h 622144"/>
              <a:gd name="connsiteX1234" fmla="*/ 2945211 w 3245936"/>
              <a:gd name="connsiteY1234" fmla="*/ 458186 h 622144"/>
              <a:gd name="connsiteX1235" fmla="*/ 2945954 w 3245936"/>
              <a:gd name="connsiteY1235" fmla="*/ 458224 h 622144"/>
              <a:gd name="connsiteX1236" fmla="*/ 2947240 w 3245936"/>
              <a:gd name="connsiteY1236" fmla="*/ 458805 h 622144"/>
              <a:gd name="connsiteX1237" fmla="*/ 3052548 w 3245936"/>
              <a:gd name="connsiteY1237" fmla="*/ 344533 h 622144"/>
              <a:gd name="connsiteX1238" fmla="*/ 3051738 w 3245936"/>
              <a:gd name="connsiteY1238" fmla="*/ 341447 h 622144"/>
              <a:gd name="connsiteX1239" fmla="*/ 3051843 w 3245936"/>
              <a:gd name="connsiteY1239" fmla="*/ 341209 h 622144"/>
              <a:gd name="connsiteX1240" fmla="*/ 2183801 w 3245936"/>
              <a:gd name="connsiteY1240" fmla="*/ 287450 h 622144"/>
              <a:gd name="connsiteX1241" fmla="*/ 2182372 w 3245936"/>
              <a:gd name="connsiteY1241" fmla="*/ 288479 h 622144"/>
              <a:gd name="connsiteX1242" fmla="*/ 2207337 w 3245936"/>
              <a:gd name="connsiteY1242" fmla="*/ 370584 h 622144"/>
              <a:gd name="connsiteX1243" fmla="*/ 2208881 w 3245936"/>
              <a:gd name="connsiteY1243" fmla="*/ 370565 h 622144"/>
              <a:gd name="connsiteX1244" fmla="*/ 2209023 w 3245936"/>
              <a:gd name="connsiteY1244" fmla="*/ 370641 h 622144"/>
              <a:gd name="connsiteX1245" fmla="*/ 2230531 w 3245936"/>
              <a:gd name="connsiteY1245" fmla="*/ 316463 h 622144"/>
              <a:gd name="connsiteX1246" fmla="*/ 1799201 w 3245936"/>
              <a:gd name="connsiteY1246" fmla="*/ 286383 h 622144"/>
              <a:gd name="connsiteX1247" fmla="*/ 1789371 w 3245936"/>
              <a:gd name="connsiteY1247" fmla="*/ 292536 h 622144"/>
              <a:gd name="connsiteX1248" fmla="*/ 1789695 w 3245936"/>
              <a:gd name="connsiteY1248" fmla="*/ 294927 h 622144"/>
              <a:gd name="connsiteX1249" fmla="*/ 1789666 w 3245936"/>
              <a:gd name="connsiteY1249" fmla="*/ 294994 h 622144"/>
              <a:gd name="connsiteX1250" fmla="*/ 2177534 w 3245936"/>
              <a:gd name="connsiteY1250" fmla="*/ 285678 h 622144"/>
              <a:gd name="connsiteX1251" fmla="*/ 2082531 w 3245936"/>
              <a:gd name="connsiteY1251" fmla="*/ 289050 h 622144"/>
              <a:gd name="connsiteX1252" fmla="*/ 2082522 w 3245936"/>
              <a:gd name="connsiteY1252" fmla="*/ 289650 h 622144"/>
              <a:gd name="connsiteX1253" fmla="*/ 2082169 w 3245936"/>
              <a:gd name="connsiteY1253" fmla="*/ 290422 h 622144"/>
              <a:gd name="connsiteX1254" fmla="*/ 2137938 w 3245936"/>
              <a:gd name="connsiteY1254" fmla="*/ 327255 h 622144"/>
              <a:gd name="connsiteX1255" fmla="*/ 2178277 w 3245936"/>
              <a:gd name="connsiteY1255" fmla="*/ 287402 h 622144"/>
              <a:gd name="connsiteX1256" fmla="*/ 2177534 w 3245936"/>
              <a:gd name="connsiteY1256" fmla="*/ 285678 h 622144"/>
              <a:gd name="connsiteX1257" fmla="*/ 1093941 w 3245936"/>
              <a:gd name="connsiteY1257" fmla="*/ 285640 h 622144"/>
              <a:gd name="connsiteX1258" fmla="*/ 1066957 w 3245936"/>
              <a:gd name="connsiteY1258" fmla="*/ 334037 h 622144"/>
              <a:gd name="connsiteX1259" fmla="*/ 1067090 w 3245936"/>
              <a:gd name="connsiteY1259" fmla="*/ 334170 h 622144"/>
              <a:gd name="connsiteX1260" fmla="*/ 1107295 w 3245936"/>
              <a:gd name="connsiteY1260" fmla="*/ 294460 h 622144"/>
              <a:gd name="connsiteX1261" fmla="*/ 1239350 w 3245936"/>
              <a:gd name="connsiteY1261" fmla="*/ 283707 h 622144"/>
              <a:gd name="connsiteX1262" fmla="*/ 1207146 w 3245936"/>
              <a:gd name="connsiteY1262" fmla="*/ 305957 h 622144"/>
              <a:gd name="connsiteX1263" fmla="*/ 1213680 w 3245936"/>
              <a:gd name="connsiteY1263" fmla="*/ 320864 h 622144"/>
              <a:gd name="connsiteX1264" fmla="*/ 1260210 w 3245936"/>
              <a:gd name="connsiteY1264" fmla="*/ 308834 h 622144"/>
              <a:gd name="connsiteX1265" fmla="*/ 1262334 w 3245936"/>
              <a:gd name="connsiteY1265" fmla="*/ 301175 h 622144"/>
              <a:gd name="connsiteX1266" fmla="*/ 193772 w 3245936"/>
              <a:gd name="connsiteY1266" fmla="*/ 281649 h 622144"/>
              <a:gd name="connsiteX1267" fmla="*/ 190800 w 3245936"/>
              <a:gd name="connsiteY1267" fmla="*/ 283402 h 622144"/>
              <a:gd name="connsiteX1268" fmla="*/ 183608 w 3245936"/>
              <a:gd name="connsiteY1268" fmla="*/ 385453 h 622144"/>
              <a:gd name="connsiteX1269" fmla="*/ 183827 w 3245936"/>
              <a:gd name="connsiteY1269" fmla="*/ 385462 h 622144"/>
              <a:gd name="connsiteX1270" fmla="*/ 186161 w 3245936"/>
              <a:gd name="connsiteY1270" fmla="*/ 387291 h 622144"/>
              <a:gd name="connsiteX1271" fmla="*/ 317187 w 3245936"/>
              <a:gd name="connsiteY1271" fmla="*/ 337028 h 622144"/>
              <a:gd name="connsiteX1272" fmla="*/ 317120 w 3245936"/>
              <a:gd name="connsiteY1272" fmla="*/ 335342 h 622144"/>
              <a:gd name="connsiteX1273" fmla="*/ 317225 w 3245936"/>
              <a:gd name="connsiteY1273" fmla="*/ 335103 h 622144"/>
              <a:gd name="connsiteX1274" fmla="*/ 187333 w 3245936"/>
              <a:gd name="connsiteY1274" fmla="*/ 280906 h 622144"/>
              <a:gd name="connsiteX1275" fmla="*/ 69204 w 3245936"/>
              <a:gd name="connsiteY1275" fmla="*/ 303223 h 622144"/>
              <a:gd name="connsiteX1276" fmla="*/ 69175 w 3245936"/>
              <a:gd name="connsiteY1276" fmla="*/ 304309 h 622144"/>
              <a:gd name="connsiteX1277" fmla="*/ 68746 w 3245936"/>
              <a:gd name="connsiteY1277" fmla="*/ 305243 h 622144"/>
              <a:gd name="connsiteX1278" fmla="*/ 180427 w 3245936"/>
              <a:gd name="connsiteY1278" fmla="*/ 386558 h 622144"/>
              <a:gd name="connsiteX1279" fmla="*/ 182942 w 3245936"/>
              <a:gd name="connsiteY1279" fmla="*/ 385424 h 622144"/>
              <a:gd name="connsiteX1280" fmla="*/ 190123 w 3245936"/>
              <a:gd name="connsiteY1280" fmla="*/ 283383 h 622144"/>
              <a:gd name="connsiteX1281" fmla="*/ 189904 w 3245936"/>
              <a:gd name="connsiteY1281" fmla="*/ 283383 h 622144"/>
              <a:gd name="connsiteX1282" fmla="*/ 187333 w 3245936"/>
              <a:gd name="connsiteY1282" fmla="*/ 280906 h 622144"/>
              <a:gd name="connsiteX1283" fmla="*/ 1927055 w 3245936"/>
              <a:gd name="connsiteY1283" fmla="*/ 278963 h 622144"/>
              <a:gd name="connsiteX1284" fmla="*/ 1952401 w 3245936"/>
              <a:gd name="connsiteY1284" fmla="*/ 326445 h 622144"/>
              <a:gd name="connsiteX1285" fmla="*/ 1972441 w 3245936"/>
              <a:gd name="connsiteY1285" fmla="*/ 316720 h 622144"/>
              <a:gd name="connsiteX1286" fmla="*/ 1972270 w 3245936"/>
              <a:gd name="connsiteY1286" fmla="*/ 314768 h 622144"/>
              <a:gd name="connsiteX1287" fmla="*/ 1972737 w 3245936"/>
              <a:gd name="connsiteY1287" fmla="*/ 313739 h 622144"/>
              <a:gd name="connsiteX1288" fmla="*/ 2142834 w 3245936"/>
              <a:gd name="connsiteY1288" fmla="*/ 275801 h 622144"/>
              <a:gd name="connsiteX1289" fmla="*/ 2083513 w 3245936"/>
              <a:gd name="connsiteY1289" fmla="*/ 288364 h 622144"/>
              <a:gd name="connsiteX1290" fmla="*/ 2177553 w 3245936"/>
              <a:gd name="connsiteY1290" fmla="*/ 285031 h 622144"/>
              <a:gd name="connsiteX1291" fmla="*/ 2177562 w 3245936"/>
              <a:gd name="connsiteY1291" fmla="*/ 284793 h 622144"/>
              <a:gd name="connsiteX1292" fmla="*/ 740697 w 3245936"/>
              <a:gd name="connsiteY1292" fmla="*/ 274972 h 622144"/>
              <a:gd name="connsiteX1293" fmla="*/ 631102 w 3245936"/>
              <a:gd name="connsiteY1293" fmla="*/ 318701 h 622144"/>
              <a:gd name="connsiteX1294" fmla="*/ 631179 w 3245936"/>
              <a:gd name="connsiteY1294" fmla="*/ 320083 h 622144"/>
              <a:gd name="connsiteX1295" fmla="*/ 780959 w 3245936"/>
              <a:gd name="connsiteY1295" fmla="*/ 360249 h 622144"/>
              <a:gd name="connsiteX1296" fmla="*/ 782255 w 3245936"/>
              <a:gd name="connsiteY1296" fmla="*/ 358602 h 622144"/>
              <a:gd name="connsiteX1297" fmla="*/ 1399151 w 3245936"/>
              <a:gd name="connsiteY1297" fmla="*/ 270210 h 622144"/>
              <a:gd name="connsiteX1298" fmla="*/ 1368490 w 3245936"/>
              <a:gd name="connsiteY1298" fmla="*/ 379347 h 622144"/>
              <a:gd name="connsiteX1299" fmla="*/ 1369271 w 3245936"/>
              <a:gd name="connsiteY1299" fmla="*/ 380347 h 622144"/>
              <a:gd name="connsiteX1300" fmla="*/ 1371566 w 3245936"/>
              <a:gd name="connsiteY1300" fmla="*/ 379909 h 622144"/>
              <a:gd name="connsiteX1301" fmla="*/ 2171628 w 3245936"/>
              <a:gd name="connsiteY1301" fmla="*/ 269696 h 622144"/>
              <a:gd name="connsiteX1302" fmla="*/ 2144844 w 3245936"/>
              <a:gd name="connsiteY1302" fmla="*/ 275372 h 622144"/>
              <a:gd name="connsiteX1303" fmla="*/ 2177801 w 3245936"/>
              <a:gd name="connsiteY1303" fmla="*/ 283907 h 622144"/>
              <a:gd name="connsiteX1304" fmla="*/ 2178982 w 3245936"/>
              <a:gd name="connsiteY1304" fmla="*/ 282364 h 622144"/>
              <a:gd name="connsiteX1305" fmla="*/ 1029228 w 3245936"/>
              <a:gd name="connsiteY1305" fmla="*/ 268838 h 622144"/>
              <a:gd name="connsiteX1306" fmla="*/ 1013617 w 3245936"/>
              <a:gd name="connsiteY1306" fmla="*/ 304585 h 622144"/>
              <a:gd name="connsiteX1307" fmla="*/ 1014750 w 3245936"/>
              <a:gd name="connsiteY1307" fmla="*/ 305300 h 622144"/>
              <a:gd name="connsiteX1308" fmla="*/ 2462017 w 3245936"/>
              <a:gd name="connsiteY1308" fmla="*/ 264704 h 622144"/>
              <a:gd name="connsiteX1309" fmla="*/ 2461207 w 3245936"/>
              <a:gd name="connsiteY1309" fmla="*/ 361869 h 622144"/>
              <a:gd name="connsiteX1310" fmla="*/ 2461655 w 3245936"/>
              <a:gd name="connsiteY1310" fmla="*/ 361878 h 622144"/>
              <a:gd name="connsiteX1311" fmla="*/ 2463951 w 3245936"/>
              <a:gd name="connsiteY1311" fmla="*/ 363650 h 622144"/>
              <a:gd name="connsiteX1312" fmla="*/ 2477848 w 3245936"/>
              <a:gd name="connsiteY1312" fmla="*/ 358107 h 622144"/>
              <a:gd name="connsiteX1313" fmla="*/ 767329 w 3245936"/>
              <a:gd name="connsiteY1313" fmla="*/ 264352 h 622144"/>
              <a:gd name="connsiteX1314" fmla="*/ 741497 w 3245936"/>
              <a:gd name="connsiteY1314" fmla="*/ 274667 h 622144"/>
              <a:gd name="connsiteX1315" fmla="*/ 783036 w 3245936"/>
              <a:gd name="connsiteY1315" fmla="*/ 358268 h 622144"/>
              <a:gd name="connsiteX1316" fmla="*/ 783226 w 3245936"/>
              <a:gd name="connsiteY1316" fmla="*/ 358183 h 622144"/>
              <a:gd name="connsiteX1317" fmla="*/ 2197946 w 3245936"/>
              <a:gd name="connsiteY1317" fmla="*/ 264133 h 622144"/>
              <a:gd name="connsiteX1318" fmla="*/ 2172362 w 3245936"/>
              <a:gd name="connsiteY1318" fmla="*/ 269543 h 622144"/>
              <a:gd name="connsiteX1319" fmla="*/ 2179620 w 3245936"/>
              <a:gd name="connsiteY1319" fmla="*/ 282021 h 622144"/>
              <a:gd name="connsiteX1320" fmla="*/ 2181858 w 3245936"/>
              <a:gd name="connsiteY1320" fmla="*/ 281745 h 622144"/>
              <a:gd name="connsiteX1321" fmla="*/ 2182991 w 3245936"/>
              <a:gd name="connsiteY1321" fmla="*/ 282249 h 622144"/>
              <a:gd name="connsiteX1322" fmla="*/ 2462903 w 3245936"/>
              <a:gd name="connsiteY1322" fmla="*/ 263895 h 622144"/>
              <a:gd name="connsiteX1323" fmla="*/ 2462703 w 3245936"/>
              <a:gd name="connsiteY1323" fmla="*/ 263971 h 622144"/>
              <a:gd name="connsiteX1324" fmla="*/ 2478600 w 3245936"/>
              <a:gd name="connsiteY1324" fmla="*/ 357811 h 622144"/>
              <a:gd name="connsiteX1325" fmla="*/ 2504432 w 3245936"/>
              <a:gd name="connsiteY1325" fmla="*/ 347505 h 622144"/>
              <a:gd name="connsiteX1326" fmla="*/ 1277250 w 3245936"/>
              <a:gd name="connsiteY1326" fmla="*/ 263294 h 622144"/>
              <a:gd name="connsiteX1327" fmla="*/ 1293957 w 3245936"/>
              <a:gd name="connsiteY1327" fmla="*/ 294584 h 622144"/>
              <a:gd name="connsiteX1328" fmla="*/ 1299481 w 3245936"/>
              <a:gd name="connsiteY1328" fmla="*/ 291898 h 622144"/>
              <a:gd name="connsiteX1329" fmla="*/ 2459426 w 3245936"/>
              <a:gd name="connsiteY1329" fmla="*/ 263247 h 622144"/>
              <a:gd name="connsiteX1330" fmla="*/ 2414344 w 3245936"/>
              <a:gd name="connsiteY1330" fmla="*/ 303681 h 622144"/>
              <a:gd name="connsiteX1331" fmla="*/ 2459045 w 3245936"/>
              <a:gd name="connsiteY1331" fmla="*/ 362307 h 622144"/>
              <a:gd name="connsiteX1332" fmla="*/ 2460569 w 3245936"/>
              <a:gd name="connsiteY1332" fmla="*/ 361850 h 622144"/>
              <a:gd name="connsiteX1333" fmla="*/ 2461379 w 3245936"/>
              <a:gd name="connsiteY1333" fmla="*/ 264085 h 622144"/>
              <a:gd name="connsiteX1334" fmla="*/ 2460922 w 3245936"/>
              <a:gd name="connsiteY1334" fmla="*/ 264066 h 622144"/>
              <a:gd name="connsiteX1335" fmla="*/ 2459426 w 3245936"/>
              <a:gd name="connsiteY1335" fmla="*/ 263247 h 622144"/>
              <a:gd name="connsiteX1336" fmla="*/ 1273869 w 3245936"/>
              <a:gd name="connsiteY1336" fmla="*/ 262504 h 622144"/>
              <a:gd name="connsiteX1337" fmla="*/ 1263258 w 3245936"/>
              <a:gd name="connsiteY1337" fmla="*/ 300633 h 622144"/>
              <a:gd name="connsiteX1338" fmla="*/ 1267468 w 3245936"/>
              <a:gd name="connsiteY1338" fmla="*/ 303976 h 622144"/>
              <a:gd name="connsiteX1339" fmla="*/ 1267668 w 3245936"/>
              <a:gd name="connsiteY1339" fmla="*/ 304138 h 622144"/>
              <a:gd name="connsiteX1340" fmla="*/ 1270278 w 3245936"/>
              <a:gd name="connsiteY1340" fmla="*/ 303080 h 622144"/>
              <a:gd name="connsiteX1341" fmla="*/ 1273916 w 3245936"/>
              <a:gd name="connsiteY1341" fmla="*/ 262504 h 622144"/>
              <a:gd name="connsiteX1342" fmla="*/ 1273869 w 3245936"/>
              <a:gd name="connsiteY1342" fmla="*/ 262504 h 622144"/>
              <a:gd name="connsiteX1343" fmla="*/ 943837 w 3245936"/>
              <a:gd name="connsiteY1343" fmla="*/ 262332 h 622144"/>
              <a:gd name="connsiteX1344" fmla="*/ 986728 w 3245936"/>
              <a:gd name="connsiteY1344" fmla="*/ 364193 h 622144"/>
              <a:gd name="connsiteX1345" fmla="*/ 1012579 w 3245936"/>
              <a:gd name="connsiteY1345" fmla="*/ 305005 h 622144"/>
              <a:gd name="connsiteX1346" fmla="*/ 1275716 w 3245936"/>
              <a:gd name="connsiteY1346" fmla="*/ 262294 h 622144"/>
              <a:gd name="connsiteX1347" fmla="*/ 1274383 w 3245936"/>
              <a:gd name="connsiteY1347" fmla="*/ 262513 h 622144"/>
              <a:gd name="connsiteX1348" fmla="*/ 1270735 w 3245936"/>
              <a:gd name="connsiteY1348" fmla="*/ 303099 h 622144"/>
              <a:gd name="connsiteX1349" fmla="*/ 1271001 w 3245936"/>
              <a:gd name="connsiteY1349" fmla="*/ 303099 h 622144"/>
              <a:gd name="connsiteX1350" fmla="*/ 1273202 w 3245936"/>
              <a:gd name="connsiteY1350" fmla="*/ 304671 h 622144"/>
              <a:gd name="connsiteX1351" fmla="*/ 1293147 w 3245936"/>
              <a:gd name="connsiteY1351" fmla="*/ 294984 h 622144"/>
              <a:gd name="connsiteX1352" fmla="*/ 2089180 w 3245936"/>
              <a:gd name="connsiteY1352" fmla="*/ 261923 h 622144"/>
              <a:gd name="connsiteX1353" fmla="*/ 2080550 w 3245936"/>
              <a:gd name="connsiteY1353" fmla="*/ 285688 h 622144"/>
              <a:gd name="connsiteX1354" fmla="*/ 2082341 w 3245936"/>
              <a:gd name="connsiteY1354" fmla="*/ 287669 h 622144"/>
              <a:gd name="connsiteX1355" fmla="*/ 2140824 w 3245936"/>
              <a:gd name="connsiteY1355" fmla="*/ 275277 h 622144"/>
              <a:gd name="connsiteX1356" fmla="*/ 2464979 w 3245936"/>
              <a:gd name="connsiteY1356" fmla="*/ 261904 h 622144"/>
              <a:gd name="connsiteX1357" fmla="*/ 2463684 w 3245936"/>
              <a:gd name="connsiteY1357" fmla="*/ 263561 h 622144"/>
              <a:gd name="connsiteX1358" fmla="*/ 2505232 w 3245936"/>
              <a:gd name="connsiteY1358" fmla="*/ 347181 h 622144"/>
              <a:gd name="connsiteX1359" fmla="*/ 2614826 w 3245936"/>
              <a:gd name="connsiteY1359" fmla="*/ 303452 h 622144"/>
              <a:gd name="connsiteX1360" fmla="*/ 2614750 w 3245936"/>
              <a:gd name="connsiteY1360" fmla="*/ 302071 h 622144"/>
              <a:gd name="connsiteX1361" fmla="*/ 1271792 w 3245936"/>
              <a:gd name="connsiteY1361" fmla="*/ 261304 h 622144"/>
              <a:gd name="connsiteX1362" fmla="*/ 1240712 w 3245936"/>
              <a:gd name="connsiteY1362" fmla="*/ 282773 h 622144"/>
              <a:gd name="connsiteX1363" fmla="*/ 1262629 w 3245936"/>
              <a:gd name="connsiteY1363" fmla="*/ 300147 h 622144"/>
              <a:gd name="connsiteX1364" fmla="*/ 1273164 w 3245936"/>
              <a:gd name="connsiteY1364" fmla="*/ 262275 h 622144"/>
              <a:gd name="connsiteX1365" fmla="*/ 1271792 w 3245936"/>
              <a:gd name="connsiteY1365" fmla="*/ 261304 h 622144"/>
              <a:gd name="connsiteX1366" fmla="*/ 786893 w 3245936"/>
              <a:gd name="connsiteY1366" fmla="*/ 259856 h 622144"/>
              <a:gd name="connsiteX1367" fmla="*/ 785369 w 3245936"/>
              <a:gd name="connsiteY1367" fmla="*/ 260313 h 622144"/>
              <a:gd name="connsiteX1368" fmla="*/ 784560 w 3245936"/>
              <a:gd name="connsiteY1368" fmla="*/ 358078 h 622144"/>
              <a:gd name="connsiteX1369" fmla="*/ 785007 w 3245936"/>
              <a:gd name="connsiteY1369" fmla="*/ 358087 h 622144"/>
              <a:gd name="connsiteX1370" fmla="*/ 786512 w 3245936"/>
              <a:gd name="connsiteY1370" fmla="*/ 358907 h 622144"/>
              <a:gd name="connsiteX1371" fmla="*/ 831594 w 3245936"/>
              <a:gd name="connsiteY1371" fmla="*/ 318473 h 622144"/>
              <a:gd name="connsiteX1372" fmla="*/ 781969 w 3245936"/>
              <a:gd name="connsiteY1372" fmla="*/ 258503 h 622144"/>
              <a:gd name="connsiteX1373" fmla="*/ 768091 w 3245936"/>
              <a:gd name="connsiteY1373" fmla="*/ 264037 h 622144"/>
              <a:gd name="connsiteX1374" fmla="*/ 783912 w 3245936"/>
              <a:gd name="connsiteY1374" fmla="*/ 357449 h 622144"/>
              <a:gd name="connsiteX1375" fmla="*/ 784722 w 3245936"/>
              <a:gd name="connsiteY1375" fmla="*/ 260285 h 622144"/>
              <a:gd name="connsiteX1376" fmla="*/ 784274 w 3245936"/>
              <a:gd name="connsiteY1376" fmla="*/ 260285 h 622144"/>
              <a:gd name="connsiteX1377" fmla="*/ 781969 w 3245936"/>
              <a:gd name="connsiteY1377" fmla="*/ 258503 h 622144"/>
              <a:gd name="connsiteX1378" fmla="*/ 2259201 w 3245936"/>
              <a:gd name="connsiteY1378" fmla="*/ 257961 h 622144"/>
              <a:gd name="connsiteX1379" fmla="*/ 2233341 w 3245936"/>
              <a:gd name="connsiteY1379" fmla="*/ 317158 h 622144"/>
              <a:gd name="connsiteX1380" fmla="*/ 2302102 w 3245936"/>
              <a:gd name="connsiteY1380" fmla="*/ 359821 h 622144"/>
              <a:gd name="connsiteX1381" fmla="*/ 2259934 w 3245936"/>
              <a:gd name="connsiteY1381" fmla="*/ 257265 h 622144"/>
              <a:gd name="connsiteX1382" fmla="*/ 2303492 w 3245936"/>
              <a:gd name="connsiteY1382" fmla="*/ 360678 h 622144"/>
              <a:gd name="connsiteX1383" fmla="*/ 2327943 w 3245936"/>
              <a:gd name="connsiteY1383" fmla="*/ 375871 h 622144"/>
              <a:gd name="connsiteX1384" fmla="*/ 2328581 w 3245936"/>
              <a:gd name="connsiteY1384" fmla="*/ 375271 h 622144"/>
              <a:gd name="connsiteX1385" fmla="*/ 2069930 w 3245936"/>
              <a:gd name="connsiteY1385" fmla="*/ 256942 h 622144"/>
              <a:gd name="connsiteX1386" fmla="*/ 2078407 w 3245936"/>
              <a:gd name="connsiteY1386" fmla="*/ 285336 h 622144"/>
              <a:gd name="connsiteX1387" fmla="*/ 2079836 w 3245936"/>
              <a:gd name="connsiteY1387" fmla="*/ 285364 h 622144"/>
              <a:gd name="connsiteX1388" fmla="*/ 2079922 w 3245936"/>
              <a:gd name="connsiteY1388" fmla="*/ 285402 h 622144"/>
              <a:gd name="connsiteX1389" fmla="*/ 2088513 w 3245936"/>
              <a:gd name="connsiteY1389" fmla="*/ 261752 h 622144"/>
              <a:gd name="connsiteX1390" fmla="*/ 2366062 w 3245936"/>
              <a:gd name="connsiteY1390" fmla="*/ 256894 h 622144"/>
              <a:gd name="connsiteX1391" fmla="*/ 2332020 w 3245936"/>
              <a:gd name="connsiteY1391" fmla="*/ 374861 h 622144"/>
              <a:gd name="connsiteX1392" fmla="*/ 2333001 w 3245936"/>
              <a:gd name="connsiteY1392" fmla="*/ 375433 h 622144"/>
              <a:gd name="connsiteX1393" fmla="*/ 2342421 w 3245936"/>
              <a:gd name="connsiteY1393" fmla="*/ 366974 h 622144"/>
              <a:gd name="connsiteX1394" fmla="*/ 902336 w 3245936"/>
              <a:gd name="connsiteY1394" fmla="*/ 256236 h 622144"/>
              <a:gd name="connsiteX1395" fmla="*/ 832747 w 3245936"/>
              <a:gd name="connsiteY1395" fmla="*/ 318644 h 622144"/>
              <a:gd name="connsiteX1396" fmla="*/ 875019 w 3245936"/>
              <a:gd name="connsiteY1396" fmla="*/ 374080 h 622144"/>
              <a:gd name="connsiteX1397" fmla="*/ 877114 w 3245936"/>
              <a:gd name="connsiteY1397" fmla="*/ 373632 h 622144"/>
              <a:gd name="connsiteX1398" fmla="*/ 921720 w 3245936"/>
              <a:gd name="connsiteY1398" fmla="*/ 255970 h 622144"/>
              <a:gd name="connsiteX1399" fmla="*/ 979889 w 3245936"/>
              <a:gd name="connsiteY1399" fmla="*/ 371137 h 622144"/>
              <a:gd name="connsiteX1400" fmla="*/ 983785 w 3245936"/>
              <a:gd name="connsiteY1400" fmla="*/ 370927 h 622144"/>
              <a:gd name="connsiteX1401" fmla="*/ 985842 w 3245936"/>
              <a:gd name="connsiteY1401" fmla="*/ 366231 h 622144"/>
              <a:gd name="connsiteX1402" fmla="*/ 1148605 w 3245936"/>
              <a:gd name="connsiteY1402" fmla="*/ 254779 h 622144"/>
              <a:gd name="connsiteX1403" fmla="*/ 1108591 w 3245936"/>
              <a:gd name="connsiteY1403" fmla="*/ 294308 h 622144"/>
              <a:gd name="connsiteX1404" fmla="*/ 1164198 w 3245936"/>
              <a:gd name="connsiteY1404" fmla="*/ 331027 h 622144"/>
              <a:gd name="connsiteX1405" fmla="*/ 1165760 w 3245936"/>
              <a:gd name="connsiteY1405" fmla="*/ 329989 h 622144"/>
              <a:gd name="connsiteX1406" fmla="*/ 2255925 w 3245936"/>
              <a:gd name="connsiteY1406" fmla="*/ 254598 h 622144"/>
              <a:gd name="connsiteX1407" fmla="*/ 2231521 w 3245936"/>
              <a:gd name="connsiteY1407" fmla="*/ 316025 h 622144"/>
              <a:gd name="connsiteX1408" fmla="*/ 2232693 w 3245936"/>
              <a:gd name="connsiteY1408" fmla="*/ 316739 h 622144"/>
              <a:gd name="connsiteX1409" fmla="*/ 2258801 w 3245936"/>
              <a:gd name="connsiteY1409" fmla="*/ 256989 h 622144"/>
              <a:gd name="connsiteX1410" fmla="*/ 2257801 w 3245936"/>
              <a:gd name="connsiteY1410" fmla="*/ 254598 h 622144"/>
              <a:gd name="connsiteX1411" fmla="*/ 2256067 w 3245936"/>
              <a:gd name="connsiteY1411" fmla="*/ 254665 h 622144"/>
              <a:gd name="connsiteX1412" fmla="*/ 2255925 w 3245936"/>
              <a:gd name="connsiteY1412" fmla="*/ 254598 h 622144"/>
              <a:gd name="connsiteX1413" fmla="*/ 2246999 w 3245936"/>
              <a:gd name="connsiteY1413" fmla="*/ 253741 h 622144"/>
              <a:gd name="connsiteX1414" fmla="*/ 2199203 w 3245936"/>
              <a:gd name="connsiteY1414" fmla="*/ 263857 h 622144"/>
              <a:gd name="connsiteX1415" fmla="*/ 2183573 w 3245936"/>
              <a:gd name="connsiteY1415" fmla="*/ 282783 h 622144"/>
              <a:gd name="connsiteX1416" fmla="*/ 2184134 w 3245936"/>
              <a:gd name="connsiteY1416" fmla="*/ 283431 h 622144"/>
              <a:gd name="connsiteX1417" fmla="*/ 2253753 w 3245936"/>
              <a:gd name="connsiteY1417" fmla="*/ 252893 h 622144"/>
              <a:gd name="connsiteX1418" fmla="*/ 2184354 w 3245936"/>
              <a:gd name="connsiteY1418" fmla="*/ 284050 h 622144"/>
              <a:gd name="connsiteX1419" fmla="*/ 2184535 w 3245936"/>
              <a:gd name="connsiteY1419" fmla="*/ 286031 h 622144"/>
              <a:gd name="connsiteX1420" fmla="*/ 2184249 w 3245936"/>
              <a:gd name="connsiteY1420" fmla="*/ 286679 h 622144"/>
              <a:gd name="connsiteX1421" fmla="*/ 2230864 w 3245936"/>
              <a:gd name="connsiteY1421" fmla="*/ 315616 h 622144"/>
              <a:gd name="connsiteX1422" fmla="*/ 2255220 w 3245936"/>
              <a:gd name="connsiteY1422" fmla="*/ 254294 h 622144"/>
              <a:gd name="connsiteX1423" fmla="*/ 2253753 w 3245936"/>
              <a:gd name="connsiteY1423" fmla="*/ 252893 h 622144"/>
              <a:gd name="connsiteX1424" fmla="*/ 2253543 w 3245936"/>
              <a:gd name="connsiteY1424" fmla="*/ 252351 h 622144"/>
              <a:gd name="connsiteX1425" fmla="*/ 2249562 w 3245936"/>
              <a:gd name="connsiteY1425" fmla="*/ 253189 h 622144"/>
              <a:gd name="connsiteX1426" fmla="*/ 2208947 w 3245936"/>
              <a:gd name="connsiteY1426" fmla="*/ 272372 h 622144"/>
              <a:gd name="connsiteX1427" fmla="*/ 1036915 w 3245936"/>
              <a:gd name="connsiteY1427" fmla="*/ 251512 h 622144"/>
              <a:gd name="connsiteX1428" fmla="*/ 1015408 w 3245936"/>
              <a:gd name="connsiteY1428" fmla="*/ 305681 h 622144"/>
              <a:gd name="connsiteX1429" fmla="*/ 1062137 w 3245936"/>
              <a:gd name="connsiteY1429" fmla="*/ 334694 h 622144"/>
              <a:gd name="connsiteX1430" fmla="*/ 1063576 w 3245936"/>
              <a:gd name="connsiteY1430" fmla="*/ 333675 h 622144"/>
              <a:gd name="connsiteX1431" fmla="*/ 1038601 w 3245936"/>
              <a:gd name="connsiteY1431" fmla="*/ 251579 h 622144"/>
              <a:gd name="connsiteX1432" fmla="*/ 1037048 w 3245936"/>
              <a:gd name="connsiteY1432" fmla="*/ 251588 h 622144"/>
              <a:gd name="connsiteX1433" fmla="*/ 1036915 w 3245936"/>
              <a:gd name="connsiteY1433" fmla="*/ 251512 h 622144"/>
              <a:gd name="connsiteX1434" fmla="*/ 2253362 w 3245936"/>
              <a:gd name="connsiteY1434" fmla="*/ 251398 h 622144"/>
              <a:gd name="connsiteX1435" fmla="*/ 2253172 w 3245936"/>
              <a:gd name="connsiteY1435" fmla="*/ 251484 h 622144"/>
              <a:gd name="connsiteX1436" fmla="*/ 2253362 w 3245936"/>
              <a:gd name="connsiteY1436" fmla="*/ 251455 h 622144"/>
              <a:gd name="connsiteX1437" fmla="*/ 2253362 w 3245936"/>
              <a:gd name="connsiteY1437" fmla="*/ 251398 h 622144"/>
              <a:gd name="connsiteX1438" fmla="*/ 2261278 w 3245936"/>
              <a:gd name="connsiteY1438" fmla="*/ 251274 h 622144"/>
              <a:gd name="connsiteX1439" fmla="*/ 2260354 w 3245936"/>
              <a:gd name="connsiteY1439" fmla="*/ 251331 h 622144"/>
              <a:gd name="connsiteX1440" fmla="*/ 2260344 w 3245936"/>
              <a:gd name="connsiteY1440" fmla="*/ 251979 h 622144"/>
              <a:gd name="connsiteX1441" fmla="*/ 2258963 w 3245936"/>
              <a:gd name="connsiteY1441" fmla="*/ 254017 h 622144"/>
              <a:gd name="connsiteX1442" fmla="*/ 2259611 w 3245936"/>
              <a:gd name="connsiteY1442" fmla="*/ 255103 h 622144"/>
              <a:gd name="connsiteX1443" fmla="*/ 2266031 w 3245936"/>
              <a:gd name="connsiteY1443" fmla="*/ 251017 h 622144"/>
              <a:gd name="connsiteX1444" fmla="*/ 2262144 w 3245936"/>
              <a:gd name="connsiteY1444" fmla="*/ 251236 h 622144"/>
              <a:gd name="connsiteX1445" fmla="*/ 2260096 w 3245936"/>
              <a:gd name="connsiteY1445" fmla="*/ 255932 h 622144"/>
              <a:gd name="connsiteX1446" fmla="*/ 2324219 w 3245936"/>
              <a:gd name="connsiteY1446" fmla="*/ 366184 h 622144"/>
              <a:gd name="connsiteX1447" fmla="*/ 1040544 w 3245936"/>
              <a:gd name="connsiteY1447" fmla="*/ 250379 h 622144"/>
              <a:gd name="connsiteX1448" fmla="*/ 1039153 w 3245936"/>
              <a:gd name="connsiteY1448" fmla="*/ 251360 h 622144"/>
              <a:gd name="connsiteX1449" fmla="*/ 1064128 w 3245936"/>
              <a:gd name="connsiteY1449" fmla="*/ 333465 h 622144"/>
              <a:gd name="connsiteX1450" fmla="*/ 1065671 w 3245936"/>
              <a:gd name="connsiteY1450" fmla="*/ 333456 h 622144"/>
              <a:gd name="connsiteX1451" fmla="*/ 1066214 w 3245936"/>
              <a:gd name="connsiteY1451" fmla="*/ 333694 h 622144"/>
              <a:gd name="connsiteX1452" fmla="*/ 1093255 w 3245936"/>
              <a:gd name="connsiteY1452" fmla="*/ 285193 h 622144"/>
              <a:gd name="connsiteX1453" fmla="*/ 2763426 w 3245936"/>
              <a:gd name="connsiteY1453" fmla="*/ 250169 h 622144"/>
              <a:gd name="connsiteX1454" fmla="*/ 2773503 w 3245936"/>
              <a:gd name="connsiteY1454" fmla="*/ 393111 h 622144"/>
              <a:gd name="connsiteX1455" fmla="*/ 2796154 w 3245936"/>
              <a:gd name="connsiteY1455" fmla="*/ 388539 h 622144"/>
              <a:gd name="connsiteX1456" fmla="*/ 2796183 w 3245936"/>
              <a:gd name="connsiteY1456" fmla="*/ 387405 h 622144"/>
              <a:gd name="connsiteX1457" fmla="*/ 2798402 w 3245936"/>
              <a:gd name="connsiteY1457" fmla="*/ 384939 h 622144"/>
              <a:gd name="connsiteX1458" fmla="*/ 2265192 w 3245936"/>
              <a:gd name="connsiteY1458" fmla="*/ 249350 h 622144"/>
              <a:gd name="connsiteX1459" fmla="*/ 2263173 w 3245936"/>
              <a:gd name="connsiteY1459" fmla="*/ 249541 h 622144"/>
              <a:gd name="connsiteX1460" fmla="*/ 2262925 w 3245936"/>
              <a:gd name="connsiteY1460" fmla="*/ 249417 h 622144"/>
              <a:gd name="connsiteX1461" fmla="*/ 2262440 w 3245936"/>
              <a:gd name="connsiteY1461" fmla="*/ 250531 h 622144"/>
              <a:gd name="connsiteX1462" fmla="*/ 2265707 w 3245936"/>
              <a:gd name="connsiteY1462" fmla="*/ 250360 h 622144"/>
              <a:gd name="connsiteX1463" fmla="*/ 2261220 w 3245936"/>
              <a:gd name="connsiteY1463" fmla="*/ 248236 h 622144"/>
              <a:gd name="connsiteX1464" fmla="*/ 2259839 w 3245936"/>
              <a:gd name="connsiteY1464" fmla="*/ 249226 h 622144"/>
              <a:gd name="connsiteX1465" fmla="*/ 2260382 w 3245936"/>
              <a:gd name="connsiteY1465" fmla="*/ 250636 h 622144"/>
              <a:gd name="connsiteX1466" fmla="*/ 2261582 w 3245936"/>
              <a:gd name="connsiteY1466" fmla="*/ 250579 h 622144"/>
              <a:gd name="connsiteX1467" fmla="*/ 2262221 w 3245936"/>
              <a:gd name="connsiteY1467" fmla="*/ 249102 h 622144"/>
              <a:gd name="connsiteX1468" fmla="*/ 2261220 w 3245936"/>
              <a:gd name="connsiteY1468" fmla="*/ 248236 h 622144"/>
              <a:gd name="connsiteX1469" fmla="*/ 2370910 w 3245936"/>
              <a:gd name="connsiteY1469" fmla="*/ 248093 h 622144"/>
              <a:gd name="connsiteX1470" fmla="*/ 2368805 w 3245936"/>
              <a:gd name="connsiteY1470" fmla="*/ 248531 h 622144"/>
              <a:gd name="connsiteX1471" fmla="*/ 2343583 w 3245936"/>
              <a:gd name="connsiteY1471" fmla="*/ 365927 h 622144"/>
              <a:gd name="connsiteX1472" fmla="*/ 2413182 w 3245936"/>
              <a:gd name="connsiteY1472" fmla="*/ 303509 h 622144"/>
              <a:gd name="connsiteX1473" fmla="*/ 2260916 w 3245936"/>
              <a:gd name="connsiteY1473" fmla="*/ 247836 h 622144"/>
              <a:gd name="connsiteX1474" fmla="*/ 2259268 w 3245936"/>
              <a:gd name="connsiteY1474" fmla="*/ 248617 h 622144"/>
              <a:gd name="connsiteX1475" fmla="*/ 2259630 w 3245936"/>
              <a:gd name="connsiteY1475" fmla="*/ 248998 h 622144"/>
              <a:gd name="connsiteX1476" fmla="*/ 2261001 w 3245936"/>
              <a:gd name="connsiteY1476" fmla="*/ 248007 h 622144"/>
              <a:gd name="connsiteX1477" fmla="*/ 2260916 w 3245936"/>
              <a:gd name="connsiteY1477" fmla="*/ 247836 h 622144"/>
              <a:gd name="connsiteX1478" fmla="*/ 916462 w 3245936"/>
              <a:gd name="connsiteY1478" fmla="*/ 247350 h 622144"/>
              <a:gd name="connsiteX1479" fmla="*/ 914643 w 3245936"/>
              <a:gd name="connsiteY1479" fmla="*/ 247540 h 622144"/>
              <a:gd name="connsiteX1480" fmla="*/ 878171 w 3245936"/>
              <a:gd name="connsiteY1480" fmla="*/ 373889 h 622144"/>
              <a:gd name="connsiteX1481" fmla="*/ 880362 w 3245936"/>
              <a:gd name="connsiteY1481" fmla="*/ 376594 h 622144"/>
              <a:gd name="connsiteX1482" fmla="*/ 979022 w 3245936"/>
              <a:gd name="connsiteY1482" fmla="*/ 371184 h 622144"/>
              <a:gd name="connsiteX1483" fmla="*/ 2759511 w 3245936"/>
              <a:gd name="connsiteY1483" fmla="*/ 247188 h 622144"/>
              <a:gd name="connsiteX1484" fmla="*/ 2621646 w 3245936"/>
              <a:gd name="connsiteY1484" fmla="*/ 301652 h 622144"/>
              <a:gd name="connsiteX1485" fmla="*/ 2621713 w 3245936"/>
              <a:gd name="connsiteY1485" fmla="*/ 303366 h 622144"/>
              <a:gd name="connsiteX1486" fmla="*/ 2619913 w 3245936"/>
              <a:gd name="connsiteY1486" fmla="*/ 305681 h 622144"/>
              <a:gd name="connsiteX1487" fmla="*/ 2664052 w 3245936"/>
              <a:gd name="connsiteY1487" fmla="*/ 412066 h 622144"/>
              <a:gd name="connsiteX1488" fmla="*/ 2665871 w 3245936"/>
              <a:gd name="connsiteY1488" fmla="*/ 411951 h 622144"/>
              <a:gd name="connsiteX1489" fmla="*/ 2668414 w 3245936"/>
              <a:gd name="connsiteY1489" fmla="*/ 414371 h 622144"/>
              <a:gd name="connsiteX1490" fmla="*/ 2772580 w 3245936"/>
              <a:gd name="connsiteY1490" fmla="*/ 393292 h 622144"/>
              <a:gd name="connsiteX1491" fmla="*/ 2762426 w 3245936"/>
              <a:gd name="connsiteY1491" fmla="*/ 249017 h 622144"/>
              <a:gd name="connsiteX1492" fmla="*/ 2761835 w 3245936"/>
              <a:gd name="connsiteY1492" fmla="*/ 248998 h 622144"/>
              <a:gd name="connsiteX1493" fmla="*/ 2759511 w 3245936"/>
              <a:gd name="connsiteY1493" fmla="*/ 247188 h 622144"/>
              <a:gd name="connsiteX1494" fmla="*/ 2765912 w 3245936"/>
              <a:gd name="connsiteY1494" fmla="*/ 246778 h 622144"/>
              <a:gd name="connsiteX1495" fmla="*/ 2763893 w 3245936"/>
              <a:gd name="connsiteY1495" fmla="*/ 248788 h 622144"/>
              <a:gd name="connsiteX1496" fmla="*/ 2799164 w 3245936"/>
              <a:gd name="connsiteY1496" fmla="*/ 384681 h 622144"/>
              <a:gd name="connsiteX1497" fmla="*/ 2800469 w 3245936"/>
              <a:gd name="connsiteY1497" fmla="*/ 384729 h 622144"/>
              <a:gd name="connsiteX1498" fmla="*/ 2802098 w 3245936"/>
              <a:gd name="connsiteY1498" fmla="*/ 385672 h 622144"/>
              <a:gd name="connsiteX1499" fmla="*/ 2922313 w 3245936"/>
              <a:gd name="connsiteY1499" fmla="*/ 287917 h 622144"/>
              <a:gd name="connsiteX1500" fmla="*/ 2921836 w 3245936"/>
              <a:gd name="connsiteY1500" fmla="*/ 285593 h 622144"/>
              <a:gd name="connsiteX1501" fmla="*/ 912938 w 3245936"/>
              <a:gd name="connsiteY1501" fmla="*/ 246721 h 622144"/>
              <a:gd name="connsiteX1502" fmla="*/ 903508 w 3245936"/>
              <a:gd name="connsiteY1502" fmla="*/ 255179 h 622144"/>
              <a:gd name="connsiteX1503" fmla="*/ 879867 w 3245936"/>
              <a:gd name="connsiteY1503" fmla="*/ 365260 h 622144"/>
              <a:gd name="connsiteX1504" fmla="*/ 913909 w 3245936"/>
              <a:gd name="connsiteY1504" fmla="*/ 247302 h 622144"/>
              <a:gd name="connsiteX1505" fmla="*/ 912938 w 3245936"/>
              <a:gd name="connsiteY1505" fmla="*/ 246721 h 622144"/>
              <a:gd name="connsiteX1506" fmla="*/ 917986 w 3245936"/>
              <a:gd name="connsiteY1506" fmla="*/ 246273 h 622144"/>
              <a:gd name="connsiteX1507" fmla="*/ 917348 w 3245936"/>
              <a:gd name="connsiteY1507" fmla="*/ 246873 h 622144"/>
              <a:gd name="connsiteX1508" fmla="*/ 985994 w 3245936"/>
              <a:gd name="connsiteY1508" fmla="*/ 364888 h 622144"/>
              <a:gd name="connsiteX1509" fmla="*/ 942446 w 3245936"/>
              <a:gd name="connsiteY1509" fmla="*/ 261456 h 622144"/>
              <a:gd name="connsiteX1510" fmla="*/ 2372520 w 3245936"/>
              <a:gd name="connsiteY1510" fmla="*/ 245921 h 622144"/>
              <a:gd name="connsiteX1511" fmla="*/ 2371520 w 3245936"/>
              <a:gd name="connsiteY1511" fmla="*/ 247550 h 622144"/>
              <a:gd name="connsiteX1512" fmla="*/ 2413782 w 3245936"/>
              <a:gd name="connsiteY1512" fmla="*/ 302966 h 622144"/>
              <a:gd name="connsiteX1513" fmla="*/ 2458807 w 3245936"/>
              <a:gd name="connsiteY1513" fmla="*/ 262599 h 622144"/>
              <a:gd name="connsiteX1514" fmla="*/ 2458217 w 3245936"/>
              <a:gd name="connsiteY1514" fmla="*/ 260313 h 622144"/>
              <a:gd name="connsiteX1515" fmla="*/ 2003798 w 3245936"/>
              <a:gd name="connsiteY1515" fmla="*/ 245645 h 622144"/>
              <a:gd name="connsiteX1516" fmla="*/ 1979804 w 3245936"/>
              <a:gd name="connsiteY1516" fmla="*/ 306129 h 622144"/>
              <a:gd name="connsiteX1517" fmla="*/ 1977394 w 3245936"/>
              <a:gd name="connsiteY1517" fmla="*/ 312482 h 622144"/>
              <a:gd name="connsiteX1518" fmla="*/ 1979042 w 3245936"/>
              <a:gd name="connsiteY1518" fmla="*/ 314387 h 622144"/>
              <a:gd name="connsiteX1519" fmla="*/ 1985110 w 3245936"/>
              <a:gd name="connsiteY1519" fmla="*/ 312806 h 622144"/>
              <a:gd name="connsiteX1520" fmla="*/ 2365576 w 3245936"/>
              <a:gd name="connsiteY1520" fmla="*/ 245559 h 622144"/>
              <a:gd name="connsiteX1521" fmla="*/ 2266916 w 3245936"/>
              <a:gd name="connsiteY1521" fmla="*/ 250969 h 622144"/>
              <a:gd name="connsiteX1522" fmla="*/ 2329476 w 3245936"/>
              <a:gd name="connsiteY1522" fmla="*/ 374813 h 622144"/>
              <a:gd name="connsiteX1523" fmla="*/ 2331296 w 3245936"/>
              <a:gd name="connsiteY1523" fmla="*/ 374613 h 622144"/>
              <a:gd name="connsiteX1524" fmla="*/ 2367748 w 3245936"/>
              <a:gd name="connsiteY1524" fmla="*/ 248264 h 622144"/>
              <a:gd name="connsiteX1525" fmla="*/ 2365576 w 3245936"/>
              <a:gd name="connsiteY1525" fmla="*/ 245559 h 622144"/>
              <a:gd name="connsiteX1526" fmla="*/ 1691797 w 3245936"/>
              <a:gd name="connsiteY1526" fmla="*/ 245531 h 622144"/>
              <a:gd name="connsiteX1527" fmla="*/ 1631637 w 3245936"/>
              <a:gd name="connsiteY1527" fmla="*/ 289875 h 622144"/>
              <a:gd name="connsiteX1528" fmla="*/ 1639975 w 3245936"/>
              <a:gd name="connsiteY1528" fmla="*/ 289758 h 622144"/>
              <a:gd name="connsiteX1529" fmla="*/ 2354318 w 3245936"/>
              <a:gd name="connsiteY1529" fmla="*/ 245493 h 622144"/>
              <a:gd name="connsiteX1530" fmla="*/ 2267478 w 3245936"/>
              <a:gd name="connsiteY1530" fmla="*/ 246340 h 622144"/>
              <a:gd name="connsiteX1531" fmla="*/ 2267459 w 3245936"/>
              <a:gd name="connsiteY1531" fmla="*/ 246864 h 622144"/>
              <a:gd name="connsiteX1532" fmla="*/ 2265926 w 3245936"/>
              <a:gd name="connsiteY1532" fmla="*/ 249026 h 622144"/>
              <a:gd name="connsiteX1533" fmla="*/ 2266583 w 3245936"/>
              <a:gd name="connsiteY1533" fmla="*/ 250303 h 622144"/>
              <a:gd name="connsiteX1534" fmla="*/ 904651 w 3245936"/>
              <a:gd name="connsiteY1534" fmla="*/ 245464 h 622144"/>
              <a:gd name="connsiteX1535" fmla="*/ 788579 w 3245936"/>
              <a:gd name="connsiteY1535" fmla="*/ 256818 h 622144"/>
              <a:gd name="connsiteX1536" fmla="*/ 788560 w 3245936"/>
              <a:gd name="connsiteY1536" fmla="*/ 257589 h 622144"/>
              <a:gd name="connsiteX1537" fmla="*/ 787512 w 3245936"/>
              <a:gd name="connsiteY1537" fmla="*/ 259313 h 622144"/>
              <a:gd name="connsiteX1538" fmla="*/ 832213 w 3245936"/>
              <a:gd name="connsiteY1538" fmla="*/ 317920 h 622144"/>
              <a:gd name="connsiteX1539" fmla="*/ 902670 w 3245936"/>
              <a:gd name="connsiteY1539" fmla="*/ 254741 h 622144"/>
              <a:gd name="connsiteX1540" fmla="*/ 764938 w 3245936"/>
              <a:gd name="connsiteY1540" fmla="*/ 245388 h 622144"/>
              <a:gd name="connsiteX1541" fmla="*/ 767939 w 3245936"/>
              <a:gd name="connsiteY1541" fmla="*/ 263152 h 622144"/>
              <a:gd name="connsiteX1542" fmla="*/ 781655 w 3245936"/>
              <a:gd name="connsiteY1542" fmla="*/ 257684 h 622144"/>
              <a:gd name="connsiteX1543" fmla="*/ 781597 w 3245936"/>
              <a:gd name="connsiteY1543" fmla="*/ 255989 h 622144"/>
              <a:gd name="connsiteX1544" fmla="*/ 781921 w 3245936"/>
              <a:gd name="connsiteY1544" fmla="*/ 255294 h 622144"/>
              <a:gd name="connsiteX1545" fmla="*/ 936598 w 3245936"/>
              <a:gd name="connsiteY1545" fmla="*/ 245111 h 622144"/>
              <a:gd name="connsiteX1546" fmla="*/ 943237 w 3245936"/>
              <a:gd name="connsiteY1546" fmla="*/ 260894 h 622144"/>
              <a:gd name="connsiteX1547" fmla="*/ 1012950 w 3245936"/>
              <a:gd name="connsiteY1547" fmla="*/ 304166 h 622144"/>
              <a:gd name="connsiteX1548" fmla="*/ 1036105 w 3245936"/>
              <a:gd name="connsiteY1548" fmla="*/ 251150 h 622144"/>
              <a:gd name="connsiteX1549" fmla="*/ 1034353 w 3245936"/>
              <a:gd name="connsiteY1549" fmla="*/ 248340 h 622144"/>
              <a:gd name="connsiteX1550" fmla="*/ 911757 w 3245936"/>
              <a:gd name="connsiteY1550" fmla="*/ 244768 h 622144"/>
              <a:gd name="connsiteX1551" fmla="*/ 905613 w 3245936"/>
              <a:gd name="connsiteY1551" fmla="*/ 245369 h 622144"/>
              <a:gd name="connsiteX1552" fmla="*/ 903822 w 3245936"/>
              <a:gd name="connsiteY1552" fmla="*/ 253684 h 622144"/>
              <a:gd name="connsiteX1553" fmla="*/ 912319 w 3245936"/>
              <a:gd name="connsiteY1553" fmla="*/ 246073 h 622144"/>
              <a:gd name="connsiteX1554" fmla="*/ 911757 w 3245936"/>
              <a:gd name="connsiteY1554" fmla="*/ 244768 h 622144"/>
              <a:gd name="connsiteX1555" fmla="*/ 918729 w 3245936"/>
              <a:gd name="connsiteY1555" fmla="*/ 244530 h 622144"/>
              <a:gd name="connsiteX1556" fmla="*/ 918719 w 3245936"/>
              <a:gd name="connsiteY1556" fmla="*/ 244864 h 622144"/>
              <a:gd name="connsiteX1557" fmla="*/ 918434 w 3245936"/>
              <a:gd name="connsiteY1557" fmla="*/ 245511 h 622144"/>
              <a:gd name="connsiteX1558" fmla="*/ 941846 w 3245936"/>
              <a:gd name="connsiteY1558" fmla="*/ 260037 h 622144"/>
              <a:gd name="connsiteX1559" fmla="*/ 935540 w 3245936"/>
              <a:gd name="connsiteY1559" fmla="*/ 245083 h 622144"/>
              <a:gd name="connsiteX1560" fmla="*/ 2258792 w 3245936"/>
              <a:gd name="connsiteY1560" fmla="*/ 244092 h 622144"/>
              <a:gd name="connsiteX1561" fmla="*/ 2257934 w 3245936"/>
              <a:gd name="connsiteY1561" fmla="*/ 247816 h 622144"/>
              <a:gd name="connsiteX1562" fmla="*/ 2258734 w 3245936"/>
              <a:gd name="connsiteY1562" fmla="*/ 248188 h 622144"/>
              <a:gd name="connsiteX1563" fmla="*/ 2260687 w 3245936"/>
              <a:gd name="connsiteY1563" fmla="*/ 247274 h 622144"/>
              <a:gd name="connsiteX1564" fmla="*/ 2260497 w 3245936"/>
              <a:gd name="connsiteY1564" fmla="*/ 245235 h 622144"/>
              <a:gd name="connsiteX1565" fmla="*/ 2260620 w 3245936"/>
              <a:gd name="connsiteY1565" fmla="*/ 244950 h 622144"/>
              <a:gd name="connsiteX1566" fmla="*/ 1867076 w 3245936"/>
              <a:gd name="connsiteY1566" fmla="*/ 243988 h 622144"/>
              <a:gd name="connsiteX1567" fmla="*/ 1803697 w 3245936"/>
              <a:gd name="connsiteY1567" fmla="*/ 283583 h 622144"/>
              <a:gd name="connsiteX1568" fmla="*/ 1788495 w 3245936"/>
              <a:gd name="connsiteY1568" fmla="*/ 297308 h 622144"/>
              <a:gd name="connsiteX1569" fmla="*/ 1790504 w 3245936"/>
              <a:gd name="connsiteY1569" fmla="*/ 300661 h 622144"/>
              <a:gd name="connsiteX1570" fmla="*/ 1878144 w 3245936"/>
              <a:gd name="connsiteY1570" fmla="*/ 243711 h 622144"/>
              <a:gd name="connsiteX1571" fmla="*/ 1840187 w 3245936"/>
              <a:gd name="connsiteY1571" fmla="*/ 378862 h 622144"/>
              <a:gd name="connsiteX1572" fmla="*/ 1841816 w 3245936"/>
              <a:gd name="connsiteY1572" fmla="*/ 380166 h 622144"/>
              <a:gd name="connsiteX1573" fmla="*/ 1945162 w 3245936"/>
              <a:gd name="connsiteY1573" fmla="*/ 329960 h 622144"/>
              <a:gd name="connsiteX1574" fmla="*/ 725086 w 3245936"/>
              <a:gd name="connsiteY1574" fmla="*/ 243549 h 622144"/>
              <a:gd name="connsiteX1575" fmla="*/ 630740 w 3245936"/>
              <a:gd name="connsiteY1575" fmla="*/ 317749 h 622144"/>
              <a:gd name="connsiteX1576" fmla="*/ 630788 w 3245936"/>
              <a:gd name="connsiteY1576" fmla="*/ 317873 h 622144"/>
              <a:gd name="connsiteX1577" fmla="*/ 740307 w 3245936"/>
              <a:gd name="connsiteY1577" fmla="*/ 274182 h 622144"/>
              <a:gd name="connsiteX1578" fmla="*/ 1693273 w 3245936"/>
              <a:gd name="connsiteY1578" fmla="*/ 243425 h 622144"/>
              <a:gd name="connsiteX1579" fmla="*/ 1613696 w 3245936"/>
              <a:gd name="connsiteY1579" fmla="*/ 290129 h 622144"/>
              <a:gd name="connsiteX1580" fmla="*/ 1630215 w 3245936"/>
              <a:gd name="connsiteY1580" fmla="*/ 289895 h 622144"/>
              <a:gd name="connsiteX1581" fmla="*/ 1408657 w 3245936"/>
              <a:gd name="connsiteY1581" fmla="*/ 243254 h 622144"/>
              <a:gd name="connsiteX1582" fmla="*/ 1406676 w 3245936"/>
              <a:gd name="connsiteY1582" fmla="*/ 243578 h 622144"/>
              <a:gd name="connsiteX1583" fmla="*/ 1372357 w 3245936"/>
              <a:gd name="connsiteY1583" fmla="*/ 380109 h 622144"/>
              <a:gd name="connsiteX1584" fmla="*/ 1373671 w 3245936"/>
              <a:gd name="connsiteY1584" fmla="*/ 380985 h 622144"/>
              <a:gd name="connsiteX1585" fmla="*/ 1455015 w 3245936"/>
              <a:gd name="connsiteY1585" fmla="*/ 320797 h 622144"/>
              <a:gd name="connsiteX1586" fmla="*/ 2006789 w 3245936"/>
              <a:gd name="connsiteY1586" fmla="*/ 243216 h 622144"/>
              <a:gd name="connsiteX1587" fmla="*/ 2005198 w 3245936"/>
              <a:gd name="connsiteY1587" fmla="*/ 243340 h 622144"/>
              <a:gd name="connsiteX1588" fmla="*/ 1985929 w 3245936"/>
              <a:gd name="connsiteY1588" fmla="*/ 312596 h 622144"/>
              <a:gd name="connsiteX1589" fmla="*/ 2031982 w 3245936"/>
              <a:gd name="connsiteY1589" fmla="*/ 300680 h 622144"/>
              <a:gd name="connsiteX1590" fmla="*/ 906175 w 3245936"/>
              <a:gd name="connsiteY1590" fmla="*/ 242835 h 622144"/>
              <a:gd name="connsiteX1591" fmla="*/ 905794 w 3245936"/>
              <a:gd name="connsiteY1591" fmla="*/ 244607 h 622144"/>
              <a:gd name="connsiteX1592" fmla="*/ 911747 w 3245936"/>
              <a:gd name="connsiteY1592" fmla="*/ 244025 h 622144"/>
              <a:gd name="connsiteX1593" fmla="*/ 911747 w 3245936"/>
              <a:gd name="connsiteY1593" fmla="*/ 243845 h 622144"/>
              <a:gd name="connsiteX1594" fmla="*/ 2003750 w 3245936"/>
              <a:gd name="connsiteY1594" fmla="*/ 242768 h 622144"/>
              <a:gd name="connsiteX1595" fmla="*/ 1992263 w 3245936"/>
              <a:gd name="connsiteY1595" fmla="*/ 273153 h 622144"/>
              <a:gd name="connsiteX1596" fmla="*/ 2004236 w 3245936"/>
              <a:gd name="connsiteY1596" fmla="*/ 242987 h 622144"/>
              <a:gd name="connsiteX1597" fmla="*/ 2003750 w 3245936"/>
              <a:gd name="connsiteY1597" fmla="*/ 242768 h 622144"/>
              <a:gd name="connsiteX1598" fmla="*/ 1410009 w 3245936"/>
              <a:gd name="connsiteY1598" fmla="*/ 242178 h 622144"/>
              <a:gd name="connsiteX1599" fmla="*/ 1409209 w 3245936"/>
              <a:gd name="connsiteY1599" fmla="*/ 242930 h 622144"/>
              <a:gd name="connsiteX1600" fmla="*/ 1455520 w 3245936"/>
              <a:gd name="connsiteY1600" fmla="*/ 320406 h 622144"/>
              <a:gd name="connsiteX1601" fmla="*/ 1491143 w 3245936"/>
              <a:gd name="connsiteY1601" fmla="*/ 294041 h 622144"/>
              <a:gd name="connsiteX1602" fmla="*/ 1490734 w 3245936"/>
              <a:gd name="connsiteY1602" fmla="*/ 291460 h 622144"/>
              <a:gd name="connsiteX1603" fmla="*/ 1491067 w 3245936"/>
              <a:gd name="connsiteY1603" fmla="*/ 290746 h 622144"/>
              <a:gd name="connsiteX1604" fmla="*/ 1878601 w 3245936"/>
              <a:gd name="connsiteY1604" fmla="*/ 242092 h 622144"/>
              <a:gd name="connsiteX1605" fmla="*/ 1878420 w 3245936"/>
              <a:gd name="connsiteY1605" fmla="*/ 242711 h 622144"/>
              <a:gd name="connsiteX1606" fmla="*/ 1945933 w 3245936"/>
              <a:gd name="connsiteY1606" fmla="*/ 329608 h 622144"/>
              <a:gd name="connsiteX1607" fmla="*/ 1951591 w 3245936"/>
              <a:gd name="connsiteY1607" fmla="*/ 326855 h 622144"/>
              <a:gd name="connsiteX1608" fmla="*/ 1925331 w 3245936"/>
              <a:gd name="connsiteY1608" fmla="*/ 277658 h 622144"/>
              <a:gd name="connsiteX1609" fmla="*/ 2008570 w 3245936"/>
              <a:gd name="connsiteY1609" fmla="*/ 242073 h 622144"/>
              <a:gd name="connsiteX1610" fmla="*/ 2007608 w 3245936"/>
              <a:gd name="connsiteY1610" fmla="*/ 242921 h 622144"/>
              <a:gd name="connsiteX1611" fmla="*/ 2032830 w 3245936"/>
              <a:gd name="connsiteY1611" fmla="*/ 300471 h 622144"/>
              <a:gd name="connsiteX1612" fmla="*/ 2075511 w 3245936"/>
              <a:gd name="connsiteY1612" fmla="*/ 289422 h 622144"/>
              <a:gd name="connsiteX1613" fmla="*/ 2075550 w 3245936"/>
              <a:gd name="connsiteY1613" fmla="*/ 288041 h 622144"/>
              <a:gd name="connsiteX1614" fmla="*/ 2075969 w 3245936"/>
              <a:gd name="connsiteY1614" fmla="*/ 287145 h 622144"/>
              <a:gd name="connsiteX1615" fmla="*/ 1404113 w 3245936"/>
              <a:gd name="connsiteY1615" fmla="*/ 242006 h 622144"/>
              <a:gd name="connsiteX1616" fmla="*/ 1300758 w 3245936"/>
              <a:gd name="connsiteY1616" fmla="*/ 292203 h 622144"/>
              <a:gd name="connsiteX1617" fmla="*/ 1367785 w 3245936"/>
              <a:gd name="connsiteY1617" fmla="*/ 378442 h 622144"/>
              <a:gd name="connsiteX1618" fmla="*/ 1405742 w 3245936"/>
              <a:gd name="connsiteY1618" fmla="*/ 243302 h 622144"/>
              <a:gd name="connsiteX1619" fmla="*/ 1404113 w 3245936"/>
              <a:gd name="connsiteY1619" fmla="*/ 242006 h 622144"/>
              <a:gd name="connsiteX1620" fmla="*/ 1876658 w 3245936"/>
              <a:gd name="connsiteY1620" fmla="*/ 241816 h 622144"/>
              <a:gd name="connsiteX1621" fmla="*/ 1874353 w 3245936"/>
              <a:gd name="connsiteY1621" fmla="*/ 242254 h 622144"/>
              <a:gd name="connsiteX1622" fmla="*/ 1846778 w 3245936"/>
              <a:gd name="connsiteY1622" fmla="*/ 351963 h 622144"/>
              <a:gd name="connsiteX1623" fmla="*/ 1877439 w 3245936"/>
              <a:gd name="connsiteY1623" fmla="*/ 242816 h 622144"/>
              <a:gd name="connsiteX1624" fmla="*/ 1697302 w 3245936"/>
              <a:gd name="connsiteY1624" fmla="*/ 241663 h 622144"/>
              <a:gd name="connsiteX1625" fmla="*/ 1640958 w 3245936"/>
              <a:gd name="connsiteY1625" fmla="*/ 289744 h 622144"/>
              <a:gd name="connsiteX1626" fmla="*/ 1669204 w 3245936"/>
              <a:gd name="connsiteY1626" fmla="*/ 289345 h 622144"/>
              <a:gd name="connsiteX1627" fmla="*/ 1669204 w 3245936"/>
              <a:gd name="connsiteY1627" fmla="*/ 288945 h 622144"/>
              <a:gd name="connsiteX1628" fmla="*/ 1673490 w 3245936"/>
              <a:gd name="connsiteY1628" fmla="*/ 286269 h 622144"/>
              <a:gd name="connsiteX1629" fmla="*/ 1676176 w 3245936"/>
              <a:gd name="connsiteY1629" fmla="*/ 290555 h 622144"/>
              <a:gd name="connsiteX1630" fmla="*/ 1675204 w 3245936"/>
              <a:gd name="connsiteY1630" fmla="*/ 292193 h 622144"/>
              <a:gd name="connsiteX1631" fmla="*/ 1680796 w 3245936"/>
              <a:gd name="connsiteY1631" fmla="*/ 298336 h 622144"/>
              <a:gd name="connsiteX1632" fmla="*/ 1731983 w 3245936"/>
              <a:gd name="connsiteY1632" fmla="*/ 296089 h 622144"/>
              <a:gd name="connsiteX1633" fmla="*/ 1701227 w 3245936"/>
              <a:gd name="connsiteY1633" fmla="*/ 242359 h 622144"/>
              <a:gd name="connsiteX1634" fmla="*/ 1698969 w 3245936"/>
              <a:gd name="connsiteY1634" fmla="*/ 242644 h 622144"/>
              <a:gd name="connsiteX1635" fmla="*/ 1697302 w 3245936"/>
              <a:gd name="connsiteY1635" fmla="*/ 241663 h 622144"/>
              <a:gd name="connsiteX1636" fmla="*/ 1695235 w 3245936"/>
              <a:gd name="connsiteY1636" fmla="*/ 241359 h 622144"/>
              <a:gd name="connsiteX1637" fmla="*/ 1566127 w 3245936"/>
              <a:gd name="connsiteY1637" fmla="*/ 290800 h 622144"/>
              <a:gd name="connsiteX1638" fmla="*/ 1612076 w 3245936"/>
              <a:gd name="connsiteY1638" fmla="*/ 290151 h 622144"/>
              <a:gd name="connsiteX1639" fmla="*/ 1702579 w 3245936"/>
              <a:gd name="connsiteY1639" fmla="*/ 241340 h 622144"/>
              <a:gd name="connsiteX1640" fmla="*/ 1701798 w 3245936"/>
              <a:gd name="connsiteY1640" fmla="*/ 242064 h 622144"/>
              <a:gd name="connsiteX1641" fmla="*/ 1732716 w 3245936"/>
              <a:gd name="connsiteY1641" fmla="*/ 296051 h 622144"/>
              <a:gd name="connsiteX1642" fmla="*/ 1782713 w 3245936"/>
              <a:gd name="connsiteY1642" fmla="*/ 293851 h 622144"/>
              <a:gd name="connsiteX1643" fmla="*/ 1782722 w 3245936"/>
              <a:gd name="connsiteY1643" fmla="*/ 293327 h 622144"/>
              <a:gd name="connsiteX1644" fmla="*/ 1783094 w 3245936"/>
              <a:gd name="connsiteY1644" fmla="*/ 292527 h 622144"/>
              <a:gd name="connsiteX1645" fmla="*/ 1877382 w 3245936"/>
              <a:gd name="connsiteY1645" fmla="*/ 241168 h 622144"/>
              <a:gd name="connsiteX1646" fmla="*/ 1877277 w 3245936"/>
              <a:gd name="connsiteY1646" fmla="*/ 241263 h 622144"/>
              <a:gd name="connsiteX1647" fmla="*/ 1877715 w 3245936"/>
              <a:gd name="connsiteY1647" fmla="*/ 241816 h 622144"/>
              <a:gd name="connsiteX1648" fmla="*/ 1877811 w 3245936"/>
              <a:gd name="connsiteY1648" fmla="*/ 241501 h 622144"/>
              <a:gd name="connsiteX1649" fmla="*/ 1872258 w 3245936"/>
              <a:gd name="connsiteY1649" fmla="*/ 241168 h 622144"/>
              <a:gd name="connsiteX1650" fmla="*/ 1790924 w 3245936"/>
              <a:gd name="connsiteY1650" fmla="*/ 301366 h 622144"/>
              <a:gd name="connsiteX1651" fmla="*/ 1837282 w 3245936"/>
              <a:gd name="connsiteY1651" fmla="*/ 378900 h 622144"/>
              <a:gd name="connsiteX1652" fmla="*/ 1839263 w 3245936"/>
              <a:gd name="connsiteY1652" fmla="*/ 378585 h 622144"/>
              <a:gd name="connsiteX1653" fmla="*/ 1873591 w 3245936"/>
              <a:gd name="connsiteY1653" fmla="*/ 242054 h 622144"/>
              <a:gd name="connsiteX1654" fmla="*/ 1872258 w 3245936"/>
              <a:gd name="connsiteY1654" fmla="*/ 241168 h 622144"/>
              <a:gd name="connsiteX1655" fmla="*/ 2009037 w 3245936"/>
              <a:gd name="connsiteY1655" fmla="*/ 241159 h 622144"/>
              <a:gd name="connsiteX1656" fmla="*/ 2008865 w 3245936"/>
              <a:gd name="connsiteY1656" fmla="*/ 241540 h 622144"/>
              <a:gd name="connsiteX1657" fmla="*/ 2076264 w 3245936"/>
              <a:gd name="connsiteY1657" fmla="*/ 286631 h 622144"/>
              <a:gd name="connsiteX1658" fmla="*/ 2077655 w 3245936"/>
              <a:gd name="connsiteY1658" fmla="*/ 285612 h 622144"/>
              <a:gd name="connsiteX1659" fmla="*/ 2069054 w 3245936"/>
              <a:gd name="connsiteY1659" fmla="*/ 256684 h 622144"/>
              <a:gd name="connsiteX1660" fmla="*/ 1403704 w 3245936"/>
              <a:gd name="connsiteY1660" fmla="*/ 240958 h 622144"/>
              <a:gd name="connsiteX1661" fmla="*/ 1277955 w 3245936"/>
              <a:gd name="connsiteY1661" fmla="*/ 258894 h 622144"/>
              <a:gd name="connsiteX1662" fmla="*/ 1277936 w 3245936"/>
              <a:gd name="connsiteY1662" fmla="*/ 259818 h 622144"/>
              <a:gd name="connsiteX1663" fmla="*/ 1276916 w 3245936"/>
              <a:gd name="connsiteY1663" fmla="*/ 261513 h 622144"/>
              <a:gd name="connsiteX1664" fmla="*/ 1300253 w 3245936"/>
              <a:gd name="connsiteY1664" fmla="*/ 291527 h 622144"/>
              <a:gd name="connsiteX1665" fmla="*/ 1403818 w 3245936"/>
              <a:gd name="connsiteY1665" fmla="*/ 241235 h 622144"/>
              <a:gd name="connsiteX1666" fmla="*/ 1403704 w 3245936"/>
              <a:gd name="connsiteY1666" fmla="*/ 240958 h 622144"/>
              <a:gd name="connsiteX1667" fmla="*/ 906851 w 3245936"/>
              <a:gd name="connsiteY1667" fmla="*/ 239663 h 622144"/>
              <a:gd name="connsiteX1668" fmla="*/ 906337 w 3245936"/>
              <a:gd name="connsiteY1668" fmla="*/ 242025 h 622144"/>
              <a:gd name="connsiteX1669" fmla="*/ 911871 w 3245936"/>
              <a:gd name="connsiteY1669" fmla="*/ 243025 h 622144"/>
              <a:gd name="connsiteX1670" fmla="*/ 912014 w 3245936"/>
              <a:gd name="connsiteY1670" fmla="*/ 242692 h 622144"/>
              <a:gd name="connsiteX1671" fmla="*/ 1914853 w 3245936"/>
              <a:gd name="connsiteY1671" fmla="*/ 239473 h 622144"/>
              <a:gd name="connsiteX1672" fmla="*/ 1973823 w 3245936"/>
              <a:gd name="connsiteY1672" fmla="*/ 312577 h 622144"/>
              <a:gd name="connsiteX1673" fmla="*/ 1976547 w 3245936"/>
              <a:gd name="connsiteY1673" fmla="*/ 312101 h 622144"/>
              <a:gd name="connsiteX1674" fmla="*/ 1976575 w 3245936"/>
              <a:gd name="connsiteY1674" fmla="*/ 312110 h 622144"/>
              <a:gd name="connsiteX1675" fmla="*/ 2003064 w 3245936"/>
              <a:gd name="connsiteY1675" fmla="*/ 242073 h 622144"/>
              <a:gd name="connsiteX1676" fmla="*/ 2002274 w 3245936"/>
              <a:gd name="connsiteY1676" fmla="*/ 240197 h 622144"/>
              <a:gd name="connsiteX1677" fmla="*/ 1905919 w 3245936"/>
              <a:gd name="connsiteY1677" fmla="*/ 239387 h 622144"/>
              <a:gd name="connsiteX1678" fmla="*/ 1926217 w 3245936"/>
              <a:gd name="connsiteY1678" fmla="*/ 277439 h 622144"/>
              <a:gd name="connsiteX1679" fmla="*/ 1973184 w 3245936"/>
              <a:gd name="connsiteY1679" fmla="*/ 313168 h 622144"/>
              <a:gd name="connsiteX1680" fmla="*/ 1973261 w 3245936"/>
              <a:gd name="connsiteY1680" fmla="*/ 313091 h 622144"/>
              <a:gd name="connsiteX1681" fmla="*/ 1913844 w 3245936"/>
              <a:gd name="connsiteY1681" fmla="*/ 239463 h 622144"/>
              <a:gd name="connsiteX1682" fmla="*/ 1850760 w 3245936"/>
              <a:gd name="connsiteY1682" fmla="*/ 239263 h 622144"/>
              <a:gd name="connsiteX1683" fmla="*/ 1789990 w 3245936"/>
              <a:gd name="connsiteY1683" fmla="*/ 291374 h 622144"/>
              <a:gd name="connsiteX1684" fmla="*/ 1801954 w 3245936"/>
              <a:gd name="connsiteY1684" fmla="*/ 283907 h 622144"/>
              <a:gd name="connsiteX1685" fmla="*/ 1851388 w 3245936"/>
              <a:gd name="connsiteY1685" fmla="*/ 239263 h 622144"/>
              <a:gd name="connsiteX1686" fmla="*/ 1849607 w 3245936"/>
              <a:gd name="connsiteY1686" fmla="*/ 239263 h 622144"/>
              <a:gd name="connsiteX1687" fmla="*/ 1703255 w 3245936"/>
              <a:gd name="connsiteY1687" fmla="*/ 239596 h 622144"/>
              <a:gd name="connsiteX1688" fmla="*/ 1703255 w 3245936"/>
              <a:gd name="connsiteY1688" fmla="*/ 239958 h 622144"/>
              <a:gd name="connsiteX1689" fmla="*/ 1702884 w 3245936"/>
              <a:gd name="connsiteY1689" fmla="*/ 240749 h 622144"/>
              <a:gd name="connsiteX1690" fmla="*/ 1783399 w 3245936"/>
              <a:gd name="connsiteY1690" fmla="*/ 291946 h 622144"/>
              <a:gd name="connsiteX1691" fmla="*/ 1787018 w 3245936"/>
              <a:gd name="connsiteY1691" fmla="*/ 290631 h 622144"/>
              <a:gd name="connsiteX1692" fmla="*/ 1788628 w 3245936"/>
              <a:gd name="connsiteY1692" fmla="*/ 291565 h 622144"/>
              <a:gd name="connsiteX1693" fmla="*/ 1871296 w 3245936"/>
              <a:gd name="connsiteY1693" fmla="*/ 239206 h 622144"/>
              <a:gd name="connsiteX1694" fmla="*/ 1852769 w 3245936"/>
              <a:gd name="connsiteY1694" fmla="*/ 239254 h 622144"/>
              <a:gd name="connsiteX1695" fmla="*/ 1806440 w 3245936"/>
              <a:gd name="connsiteY1695" fmla="*/ 281097 h 622144"/>
              <a:gd name="connsiteX1696" fmla="*/ 1871667 w 3245936"/>
              <a:gd name="connsiteY1696" fmla="*/ 240349 h 622144"/>
              <a:gd name="connsiteX1697" fmla="*/ 1871296 w 3245936"/>
              <a:gd name="connsiteY1697" fmla="*/ 239206 h 622144"/>
              <a:gd name="connsiteX1698" fmla="*/ 1879411 w 3245936"/>
              <a:gd name="connsiteY1698" fmla="*/ 239168 h 622144"/>
              <a:gd name="connsiteX1699" fmla="*/ 1878811 w 3245936"/>
              <a:gd name="connsiteY1699" fmla="*/ 241330 h 622144"/>
              <a:gd name="connsiteX1700" fmla="*/ 1924521 w 3245936"/>
              <a:gd name="connsiteY1700" fmla="*/ 276106 h 622144"/>
              <a:gd name="connsiteX1701" fmla="*/ 1904900 w 3245936"/>
              <a:gd name="connsiteY1701" fmla="*/ 239377 h 622144"/>
              <a:gd name="connsiteX1702" fmla="*/ 1878315 w 3245936"/>
              <a:gd name="connsiteY1702" fmla="*/ 239158 h 622144"/>
              <a:gd name="connsiteX1703" fmla="*/ 1878306 w 3245936"/>
              <a:gd name="connsiteY1703" fmla="*/ 239568 h 622144"/>
              <a:gd name="connsiteX1704" fmla="*/ 1877830 w 3245936"/>
              <a:gd name="connsiteY1704" fmla="*/ 240597 h 622144"/>
              <a:gd name="connsiteX1705" fmla="*/ 1878030 w 3245936"/>
              <a:gd name="connsiteY1705" fmla="*/ 240739 h 622144"/>
              <a:gd name="connsiteX1706" fmla="*/ 1878468 w 3245936"/>
              <a:gd name="connsiteY1706" fmla="*/ 239158 h 622144"/>
              <a:gd name="connsiteX1707" fmla="*/ 1119925 w 3245936"/>
              <a:gd name="connsiteY1707" fmla="*/ 237415 h 622144"/>
              <a:gd name="connsiteX1708" fmla="*/ 1041373 w 3245936"/>
              <a:gd name="connsiteY1708" fmla="*/ 248026 h 622144"/>
              <a:gd name="connsiteX1709" fmla="*/ 1041344 w 3245936"/>
              <a:gd name="connsiteY1709" fmla="*/ 248921 h 622144"/>
              <a:gd name="connsiteX1710" fmla="*/ 1040992 w 3245936"/>
              <a:gd name="connsiteY1710" fmla="*/ 249693 h 622144"/>
              <a:gd name="connsiteX1711" fmla="*/ 1093675 w 3245936"/>
              <a:gd name="connsiteY1711" fmla="*/ 284469 h 622144"/>
              <a:gd name="connsiteX1712" fmla="*/ 1879077 w 3245936"/>
              <a:gd name="connsiteY1712" fmla="*/ 236996 h 622144"/>
              <a:gd name="connsiteX1713" fmla="*/ 1878096 w 3245936"/>
              <a:gd name="connsiteY1713" fmla="*/ 237530 h 622144"/>
              <a:gd name="connsiteX1714" fmla="*/ 1878334 w 3245936"/>
              <a:gd name="connsiteY1714" fmla="*/ 238425 h 622144"/>
              <a:gd name="connsiteX1715" fmla="*/ 1878668 w 3245936"/>
              <a:gd name="connsiteY1715" fmla="*/ 238425 h 622144"/>
              <a:gd name="connsiteX1716" fmla="*/ 443822 w 3245936"/>
              <a:gd name="connsiteY1716" fmla="*/ 236472 h 622144"/>
              <a:gd name="connsiteX1717" fmla="*/ 323616 w 3245936"/>
              <a:gd name="connsiteY1717" fmla="*/ 334237 h 622144"/>
              <a:gd name="connsiteX1718" fmla="*/ 324083 w 3245936"/>
              <a:gd name="connsiteY1718" fmla="*/ 336561 h 622144"/>
              <a:gd name="connsiteX1719" fmla="*/ 480007 w 3245936"/>
              <a:gd name="connsiteY1719" fmla="*/ 375366 h 622144"/>
              <a:gd name="connsiteX1720" fmla="*/ 482017 w 3245936"/>
              <a:gd name="connsiteY1720" fmla="*/ 373365 h 622144"/>
              <a:gd name="connsiteX1721" fmla="*/ 446756 w 3245936"/>
              <a:gd name="connsiteY1721" fmla="*/ 237472 h 622144"/>
              <a:gd name="connsiteX1722" fmla="*/ 445451 w 3245936"/>
              <a:gd name="connsiteY1722" fmla="*/ 237425 h 622144"/>
              <a:gd name="connsiteX1723" fmla="*/ 443822 w 3245936"/>
              <a:gd name="connsiteY1723" fmla="*/ 236472 h 622144"/>
              <a:gd name="connsiteX1724" fmla="*/ 1176437 w 3245936"/>
              <a:gd name="connsiteY1724" fmla="*/ 235901 h 622144"/>
              <a:gd name="connsiteX1725" fmla="*/ 1206841 w 3245936"/>
              <a:gd name="connsiteY1725" fmla="*/ 305262 h 622144"/>
              <a:gd name="connsiteX1726" fmla="*/ 1238740 w 3245936"/>
              <a:gd name="connsiteY1726" fmla="*/ 283240 h 622144"/>
              <a:gd name="connsiteX1727" fmla="*/ 3065511 w 3245936"/>
              <a:gd name="connsiteY1727" fmla="*/ 235605 h 622144"/>
              <a:gd name="connsiteX1728" fmla="*/ 3063006 w 3245936"/>
              <a:gd name="connsiteY1728" fmla="*/ 236739 h 622144"/>
              <a:gd name="connsiteX1729" fmla="*/ 3055805 w 3245936"/>
              <a:gd name="connsiteY1729" fmla="*/ 338771 h 622144"/>
              <a:gd name="connsiteX1730" fmla="*/ 3056025 w 3245936"/>
              <a:gd name="connsiteY1730" fmla="*/ 338780 h 622144"/>
              <a:gd name="connsiteX1731" fmla="*/ 3058596 w 3245936"/>
              <a:gd name="connsiteY1731" fmla="*/ 341247 h 622144"/>
              <a:gd name="connsiteX1732" fmla="*/ 3176725 w 3245936"/>
              <a:gd name="connsiteY1732" fmla="*/ 318930 h 622144"/>
              <a:gd name="connsiteX1733" fmla="*/ 3176754 w 3245936"/>
              <a:gd name="connsiteY1733" fmla="*/ 317844 h 622144"/>
              <a:gd name="connsiteX1734" fmla="*/ 3177192 w 3245936"/>
              <a:gd name="connsiteY1734" fmla="*/ 316911 h 622144"/>
              <a:gd name="connsiteX1735" fmla="*/ 3059777 w 3245936"/>
              <a:gd name="connsiteY1735" fmla="*/ 234863 h 622144"/>
              <a:gd name="connsiteX1736" fmla="*/ 2928742 w 3245936"/>
              <a:gd name="connsiteY1736" fmla="*/ 285135 h 622144"/>
              <a:gd name="connsiteX1737" fmla="*/ 2928799 w 3245936"/>
              <a:gd name="connsiteY1737" fmla="*/ 286821 h 622144"/>
              <a:gd name="connsiteX1738" fmla="*/ 2928694 w 3245936"/>
              <a:gd name="connsiteY1738" fmla="*/ 287050 h 622144"/>
              <a:gd name="connsiteX1739" fmla="*/ 3052167 w 3245936"/>
              <a:gd name="connsiteY1739" fmla="*/ 340514 h 622144"/>
              <a:gd name="connsiteX1740" fmla="*/ 3055139 w 3245936"/>
              <a:gd name="connsiteY1740" fmla="*/ 338752 h 622144"/>
              <a:gd name="connsiteX1741" fmla="*/ 3062330 w 3245936"/>
              <a:gd name="connsiteY1741" fmla="*/ 236701 h 622144"/>
              <a:gd name="connsiteX1742" fmla="*/ 3062120 w 3245936"/>
              <a:gd name="connsiteY1742" fmla="*/ 236701 h 622144"/>
              <a:gd name="connsiteX1743" fmla="*/ 3059777 w 3245936"/>
              <a:gd name="connsiteY1743" fmla="*/ 234863 h 622144"/>
              <a:gd name="connsiteX1744" fmla="*/ 2223720 w 3245936"/>
              <a:gd name="connsiteY1744" fmla="*/ 234177 h 622144"/>
              <a:gd name="connsiteX1745" fmla="*/ 2200146 w 3245936"/>
              <a:gd name="connsiteY1745" fmla="*/ 262733 h 622144"/>
              <a:gd name="connsiteX1746" fmla="*/ 2250609 w 3245936"/>
              <a:gd name="connsiteY1746" fmla="*/ 252036 h 622144"/>
              <a:gd name="connsiteX1747" fmla="*/ 2253381 w 3245936"/>
              <a:gd name="connsiteY1747" fmla="*/ 250731 h 622144"/>
              <a:gd name="connsiteX1748" fmla="*/ 2253391 w 3245936"/>
              <a:gd name="connsiteY1748" fmla="*/ 250369 h 622144"/>
              <a:gd name="connsiteX1749" fmla="*/ 2253591 w 3245936"/>
              <a:gd name="connsiteY1749" fmla="*/ 249922 h 622144"/>
              <a:gd name="connsiteX1750" fmla="*/ 1143909 w 3245936"/>
              <a:gd name="connsiteY1750" fmla="*/ 234177 h 622144"/>
              <a:gd name="connsiteX1751" fmla="*/ 1120916 w 3245936"/>
              <a:gd name="connsiteY1751" fmla="*/ 237282 h 622144"/>
              <a:gd name="connsiteX1752" fmla="*/ 1094351 w 3245936"/>
              <a:gd name="connsiteY1752" fmla="*/ 284916 h 622144"/>
              <a:gd name="connsiteX1753" fmla="*/ 1107895 w 3245936"/>
              <a:gd name="connsiteY1753" fmla="*/ 293860 h 622144"/>
              <a:gd name="connsiteX1754" fmla="*/ 1148396 w 3245936"/>
              <a:gd name="connsiteY1754" fmla="*/ 253846 h 622144"/>
              <a:gd name="connsiteX1755" fmla="*/ 1173399 w 3245936"/>
              <a:gd name="connsiteY1755" fmla="*/ 233577 h 622144"/>
              <a:gd name="connsiteX1756" fmla="*/ 1167436 w 3245936"/>
              <a:gd name="connsiteY1756" fmla="*/ 329817 h 622144"/>
              <a:gd name="connsiteX1757" fmla="*/ 1167703 w 3245936"/>
              <a:gd name="connsiteY1757" fmla="*/ 329827 h 622144"/>
              <a:gd name="connsiteX1758" fmla="*/ 1169560 w 3245936"/>
              <a:gd name="connsiteY1758" fmla="*/ 331017 h 622144"/>
              <a:gd name="connsiteX1759" fmla="*/ 1206127 w 3245936"/>
              <a:gd name="connsiteY1759" fmla="*/ 305766 h 622144"/>
              <a:gd name="connsiteX1760" fmla="*/ 1175018 w 3245936"/>
              <a:gd name="connsiteY1760" fmla="*/ 234815 h 622144"/>
              <a:gd name="connsiteX1761" fmla="*/ 1171084 w 3245936"/>
              <a:gd name="connsiteY1761" fmla="*/ 232576 h 622144"/>
              <a:gd name="connsiteX1762" fmla="*/ 1149224 w 3245936"/>
              <a:gd name="connsiteY1762" fmla="*/ 254170 h 622144"/>
              <a:gd name="connsiteX1763" fmla="*/ 1166474 w 3245936"/>
              <a:gd name="connsiteY1763" fmla="*/ 329789 h 622144"/>
              <a:gd name="connsiteX1764" fmla="*/ 1166788 w 3245936"/>
              <a:gd name="connsiteY1764" fmla="*/ 329798 h 622144"/>
              <a:gd name="connsiteX1765" fmla="*/ 1172761 w 3245936"/>
              <a:gd name="connsiteY1765" fmla="*/ 233300 h 622144"/>
              <a:gd name="connsiteX1766" fmla="*/ 1172494 w 3245936"/>
              <a:gd name="connsiteY1766" fmla="*/ 233300 h 622144"/>
              <a:gd name="connsiteX1767" fmla="*/ 1171084 w 3245936"/>
              <a:gd name="connsiteY1767" fmla="*/ 232576 h 622144"/>
              <a:gd name="connsiteX1768" fmla="*/ 1175818 w 3245936"/>
              <a:gd name="connsiteY1768" fmla="*/ 232262 h 622144"/>
              <a:gd name="connsiteX1769" fmla="*/ 1175123 w 3245936"/>
              <a:gd name="connsiteY1769" fmla="*/ 232881 h 622144"/>
              <a:gd name="connsiteX1770" fmla="*/ 1175723 w 3245936"/>
              <a:gd name="connsiteY1770" fmla="*/ 234262 h 622144"/>
              <a:gd name="connsiteX1771" fmla="*/ 1239321 w 3245936"/>
              <a:gd name="connsiteY1771" fmla="*/ 282602 h 622144"/>
              <a:gd name="connsiteX1772" fmla="*/ 740707 w 3245936"/>
              <a:gd name="connsiteY1772" fmla="*/ 231272 h 622144"/>
              <a:gd name="connsiteX1773" fmla="*/ 725781 w 3245936"/>
              <a:gd name="connsiteY1773" fmla="*/ 243006 h 622144"/>
              <a:gd name="connsiteX1774" fmla="*/ 741107 w 3245936"/>
              <a:gd name="connsiteY1774" fmla="*/ 273877 h 622144"/>
              <a:gd name="connsiteX1775" fmla="*/ 767177 w 3245936"/>
              <a:gd name="connsiteY1775" fmla="*/ 263476 h 622144"/>
              <a:gd name="connsiteX1776" fmla="*/ 764024 w 3245936"/>
              <a:gd name="connsiteY1776" fmla="*/ 244864 h 622144"/>
              <a:gd name="connsiteX1777" fmla="*/ 841567 w 3245936"/>
              <a:gd name="connsiteY1777" fmla="*/ 231157 h 622144"/>
              <a:gd name="connsiteX1778" fmla="*/ 788408 w 3245936"/>
              <a:gd name="connsiteY1778" fmla="*/ 255684 h 622144"/>
              <a:gd name="connsiteX1779" fmla="*/ 788560 w 3245936"/>
              <a:gd name="connsiteY1779" fmla="*/ 256084 h 622144"/>
              <a:gd name="connsiteX1780" fmla="*/ 904813 w 3245936"/>
              <a:gd name="connsiteY1780" fmla="*/ 244702 h 622144"/>
              <a:gd name="connsiteX1781" fmla="*/ 905241 w 3245936"/>
              <a:gd name="connsiteY1781" fmla="*/ 242673 h 622144"/>
              <a:gd name="connsiteX1782" fmla="*/ 1176571 w 3245936"/>
              <a:gd name="connsiteY1782" fmla="*/ 231110 h 622144"/>
              <a:gd name="connsiteX1783" fmla="*/ 1176285 w 3245936"/>
              <a:gd name="connsiteY1783" fmla="*/ 231729 h 622144"/>
              <a:gd name="connsiteX1784" fmla="*/ 1240102 w 3245936"/>
              <a:gd name="connsiteY1784" fmla="*/ 282297 h 622144"/>
              <a:gd name="connsiteX1785" fmla="*/ 1271344 w 3245936"/>
              <a:gd name="connsiteY1785" fmla="*/ 260704 h 622144"/>
              <a:gd name="connsiteX1786" fmla="*/ 1270963 w 3245936"/>
              <a:gd name="connsiteY1786" fmla="*/ 258342 h 622144"/>
              <a:gd name="connsiteX1787" fmla="*/ 1169608 w 3245936"/>
              <a:gd name="connsiteY1787" fmla="*/ 230700 h 622144"/>
              <a:gd name="connsiteX1788" fmla="*/ 1144643 w 3245936"/>
              <a:gd name="connsiteY1788" fmla="*/ 234081 h 622144"/>
              <a:gd name="connsiteX1789" fmla="*/ 1149015 w 3245936"/>
              <a:gd name="connsiteY1789" fmla="*/ 253246 h 622144"/>
              <a:gd name="connsiteX1790" fmla="*/ 1170522 w 3245936"/>
              <a:gd name="connsiteY1790" fmla="*/ 231986 h 622144"/>
              <a:gd name="connsiteX1791" fmla="*/ 1169989 w 3245936"/>
              <a:gd name="connsiteY1791" fmla="*/ 231005 h 622144"/>
              <a:gd name="connsiteX1792" fmla="*/ 2227530 w 3245936"/>
              <a:gd name="connsiteY1792" fmla="*/ 229529 h 622144"/>
              <a:gd name="connsiteX1793" fmla="*/ 2224244 w 3245936"/>
              <a:gd name="connsiteY1793" fmla="*/ 233501 h 622144"/>
              <a:gd name="connsiteX1794" fmla="*/ 2253934 w 3245936"/>
              <a:gd name="connsiteY1794" fmla="*/ 249160 h 622144"/>
              <a:gd name="connsiteX1795" fmla="*/ 2257372 w 3245936"/>
              <a:gd name="connsiteY1795" fmla="*/ 247693 h 622144"/>
              <a:gd name="connsiteX1796" fmla="*/ 2258258 w 3245936"/>
              <a:gd name="connsiteY1796" fmla="*/ 243845 h 622144"/>
              <a:gd name="connsiteX1797" fmla="*/ 472416 w 3245936"/>
              <a:gd name="connsiteY1797" fmla="*/ 229043 h 622144"/>
              <a:gd name="connsiteX1798" fmla="*/ 449775 w 3245936"/>
              <a:gd name="connsiteY1798" fmla="*/ 233615 h 622144"/>
              <a:gd name="connsiteX1799" fmla="*/ 449746 w 3245936"/>
              <a:gd name="connsiteY1799" fmla="*/ 234748 h 622144"/>
              <a:gd name="connsiteX1800" fmla="*/ 447527 w 3245936"/>
              <a:gd name="connsiteY1800" fmla="*/ 237215 h 622144"/>
              <a:gd name="connsiteX1801" fmla="*/ 482493 w 3245936"/>
              <a:gd name="connsiteY1801" fmla="*/ 371994 h 622144"/>
              <a:gd name="connsiteX1802" fmla="*/ 1863275 w 3245936"/>
              <a:gd name="connsiteY1802" fmla="*/ 228538 h 622144"/>
              <a:gd name="connsiteX1803" fmla="*/ 1851817 w 3245936"/>
              <a:gd name="connsiteY1803" fmla="*/ 238368 h 622144"/>
              <a:gd name="connsiteX1804" fmla="*/ 1852398 w 3245936"/>
              <a:gd name="connsiteY1804" fmla="*/ 238368 h 622144"/>
              <a:gd name="connsiteX1805" fmla="*/ 1898156 w 3245936"/>
              <a:gd name="connsiteY1805" fmla="*/ 226747 h 622144"/>
              <a:gd name="connsiteX1806" fmla="*/ 1880201 w 3245936"/>
              <a:gd name="connsiteY1806" fmla="*/ 236406 h 622144"/>
              <a:gd name="connsiteX1807" fmla="*/ 1879630 w 3245936"/>
              <a:gd name="connsiteY1807" fmla="*/ 238434 h 622144"/>
              <a:gd name="connsiteX1808" fmla="*/ 1904490 w 3245936"/>
              <a:gd name="connsiteY1808" fmla="*/ 238644 h 622144"/>
              <a:gd name="connsiteX1809" fmla="*/ 1901956 w 3245936"/>
              <a:gd name="connsiteY1809" fmla="*/ 224709 h 622144"/>
              <a:gd name="connsiteX1810" fmla="*/ 1898947 w 3245936"/>
              <a:gd name="connsiteY1810" fmla="*/ 226319 h 622144"/>
              <a:gd name="connsiteX1811" fmla="*/ 1905528 w 3245936"/>
              <a:gd name="connsiteY1811" fmla="*/ 238644 h 622144"/>
              <a:gd name="connsiteX1812" fmla="*/ 1913253 w 3245936"/>
              <a:gd name="connsiteY1812" fmla="*/ 238720 h 622144"/>
              <a:gd name="connsiteX1813" fmla="*/ 775435 w 3245936"/>
              <a:gd name="connsiteY1813" fmla="*/ 219194 h 622144"/>
              <a:gd name="connsiteX1814" fmla="*/ 784493 w 3245936"/>
              <a:gd name="connsiteY1814" fmla="*/ 253265 h 622144"/>
              <a:gd name="connsiteX1815" fmla="*/ 785884 w 3245936"/>
              <a:gd name="connsiteY1815" fmla="*/ 253303 h 622144"/>
              <a:gd name="connsiteX1816" fmla="*/ 788132 w 3245936"/>
              <a:gd name="connsiteY1816" fmla="*/ 254951 h 622144"/>
              <a:gd name="connsiteX1817" fmla="*/ 840224 w 3245936"/>
              <a:gd name="connsiteY1817" fmla="*/ 230900 h 622144"/>
              <a:gd name="connsiteX1818" fmla="*/ 761204 w 3245936"/>
              <a:gd name="connsiteY1818" fmla="*/ 219013 h 622144"/>
              <a:gd name="connsiteX1819" fmla="*/ 760509 w 3245936"/>
              <a:gd name="connsiteY1819" fmla="*/ 219280 h 622144"/>
              <a:gd name="connsiteX1820" fmla="*/ 764805 w 3245936"/>
              <a:gd name="connsiteY1820" fmla="*/ 244635 h 622144"/>
              <a:gd name="connsiteX1821" fmla="*/ 782159 w 3245936"/>
              <a:gd name="connsiteY1821" fmla="*/ 254751 h 622144"/>
              <a:gd name="connsiteX1822" fmla="*/ 783017 w 3245936"/>
              <a:gd name="connsiteY1822" fmla="*/ 253922 h 622144"/>
              <a:gd name="connsiteX1823" fmla="*/ 757061 w 3245936"/>
              <a:gd name="connsiteY1823" fmla="*/ 218403 h 622144"/>
              <a:gd name="connsiteX1824" fmla="*/ 741202 w 3245936"/>
              <a:gd name="connsiteY1824" fmla="*/ 230871 h 622144"/>
              <a:gd name="connsiteX1825" fmla="*/ 763900 w 3245936"/>
              <a:gd name="connsiteY1825" fmla="*/ 244111 h 622144"/>
              <a:gd name="connsiteX1826" fmla="*/ 759719 w 3245936"/>
              <a:gd name="connsiteY1826" fmla="*/ 219422 h 622144"/>
              <a:gd name="connsiteX1827" fmla="*/ 758728 w 3245936"/>
              <a:gd name="connsiteY1827" fmla="*/ 219394 h 622144"/>
              <a:gd name="connsiteX1828" fmla="*/ 757061 w 3245936"/>
              <a:gd name="connsiteY1828" fmla="*/ 218403 h 622144"/>
              <a:gd name="connsiteX1829" fmla="*/ 870008 w 3245936"/>
              <a:gd name="connsiteY1829" fmla="*/ 218032 h 622144"/>
              <a:gd name="connsiteX1830" fmla="*/ 842900 w 3245936"/>
              <a:gd name="connsiteY1830" fmla="*/ 230538 h 622144"/>
              <a:gd name="connsiteX1831" fmla="*/ 905422 w 3245936"/>
              <a:gd name="connsiteY1831" fmla="*/ 241854 h 622144"/>
              <a:gd name="connsiteX1832" fmla="*/ 906003 w 3245936"/>
              <a:gd name="connsiteY1832" fmla="*/ 239158 h 622144"/>
              <a:gd name="connsiteX1833" fmla="*/ 762900 w 3245936"/>
              <a:gd name="connsiteY1833" fmla="*/ 216946 h 622144"/>
              <a:gd name="connsiteX1834" fmla="*/ 761585 w 3245936"/>
              <a:gd name="connsiteY1834" fmla="*/ 218775 h 622144"/>
              <a:gd name="connsiteX1835" fmla="*/ 783398 w 3245936"/>
              <a:gd name="connsiteY1835" fmla="*/ 253684 h 622144"/>
              <a:gd name="connsiteX1836" fmla="*/ 783855 w 3245936"/>
              <a:gd name="connsiteY1836" fmla="*/ 253512 h 622144"/>
              <a:gd name="connsiteX1837" fmla="*/ 774692 w 3245936"/>
              <a:gd name="connsiteY1837" fmla="*/ 219080 h 622144"/>
              <a:gd name="connsiteX1838" fmla="*/ 708693 w 3245936"/>
              <a:gd name="connsiteY1838" fmla="*/ 216355 h 622144"/>
              <a:gd name="connsiteX1839" fmla="*/ 630140 w 3245936"/>
              <a:gd name="connsiteY1839" fmla="*/ 317082 h 622144"/>
              <a:gd name="connsiteX1840" fmla="*/ 630159 w 3245936"/>
              <a:gd name="connsiteY1840" fmla="*/ 317111 h 622144"/>
              <a:gd name="connsiteX1841" fmla="*/ 724686 w 3245936"/>
              <a:gd name="connsiteY1841" fmla="*/ 242759 h 622144"/>
              <a:gd name="connsiteX1842" fmla="*/ 711722 w 3245936"/>
              <a:gd name="connsiteY1842" fmla="*/ 216651 h 622144"/>
              <a:gd name="connsiteX1843" fmla="*/ 709750 w 3245936"/>
              <a:gd name="connsiteY1843" fmla="*/ 216822 h 622144"/>
              <a:gd name="connsiteX1844" fmla="*/ 708693 w 3245936"/>
              <a:gd name="connsiteY1844" fmla="*/ 216355 h 622144"/>
              <a:gd name="connsiteX1845" fmla="*/ 1918578 w 3245936"/>
              <a:gd name="connsiteY1845" fmla="*/ 215765 h 622144"/>
              <a:gd name="connsiteX1846" fmla="*/ 1902642 w 3245936"/>
              <a:gd name="connsiteY1846" fmla="*/ 224328 h 622144"/>
              <a:gd name="connsiteX1847" fmla="*/ 1914253 w 3245936"/>
              <a:gd name="connsiteY1847" fmla="*/ 238720 h 622144"/>
              <a:gd name="connsiteX1848" fmla="*/ 2002293 w 3245936"/>
              <a:gd name="connsiteY1848" fmla="*/ 239444 h 622144"/>
              <a:gd name="connsiteX1849" fmla="*/ 2002293 w 3245936"/>
              <a:gd name="connsiteY1849" fmla="*/ 239244 h 622144"/>
              <a:gd name="connsiteX1850" fmla="*/ 713465 w 3245936"/>
              <a:gd name="connsiteY1850" fmla="*/ 215374 h 622144"/>
              <a:gd name="connsiteX1851" fmla="*/ 712503 w 3245936"/>
              <a:gd name="connsiteY1851" fmla="*/ 216308 h 622144"/>
              <a:gd name="connsiteX1852" fmla="*/ 725371 w 3245936"/>
              <a:gd name="connsiteY1852" fmla="*/ 242206 h 622144"/>
              <a:gd name="connsiteX1853" fmla="*/ 739887 w 3245936"/>
              <a:gd name="connsiteY1853" fmla="*/ 230786 h 622144"/>
              <a:gd name="connsiteX1854" fmla="*/ 773501 w 3245936"/>
              <a:gd name="connsiteY1854" fmla="*/ 214593 h 622144"/>
              <a:gd name="connsiteX1855" fmla="*/ 763024 w 3245936"/>
              <a:gd name="connsiteY1855" fmla="*/ 215889 h 622144"/>
              <a:gd name="connsiteX1856" fmla="*/ 763024 w 3245936"/>
              <a:gd name="connsiteY1856" fmla="*/ 216108 h 622144"/>
              <a:gd name="connsiteX1857" fmla="*/ 774454 w 3245936"/>
              <a:gd name="connsiteY1857" fmla="*/ 218175 h 622144"/>
              <a:gd name="connsiteX1858" fmla="*/ 714037 w 3245936"/>
              <a:gd name="connsiteY1858" fmla="*/ 214022 h 622144"/>
              <a:gd name="connsiteX1859" fmla="*/ 714037 w 3245936"/>
              <a:gd name="connsiteY1859" fmla="*/ 214146 h 622144"/>
              <a:gd name="connsiteX1860" fmla="*/ 713713 w 3245936"/>
              <a:gd name="connsiteY1860" fmla="*/ 214841 h 622144"/>
              <a:gd name="connsiteX1861" fmla="*/ 740402 w 3245936"/>
              <a:gd name="connsiteY1861" fmla="*/ 230405 h 622144"/>
              <a:gd name="connsiteX1862" fmla="*/ 756490 w 3245936"/>
              <a:gd name="connsiteY1862" fmla="*/ 217746 h 622144"/>
              <a:gd name="connsiteX1863" fmla="*/ 756023 w 3245936"/>
              <a:gd name="connsiteY1863" fmla="*/ 216184 h 622144"/>
              <a:gd name="connsiteX1864" fmla="*/ 2056042 w 3245936"/>
              <a:gd name="connsiteY1864" fmla="*/ 213069 h 622144"/>
              <a:gd name="connsiteX1865" fmla="*/ 2009037 w 3245936"/>
              <a:gd name="connsiteY1865" fmla="*/ 238511 h 622144"/>
              <a:gd name="connsiteX1866" fmla="*/ 2009284 w 3245936"/>
              <a:gd name="connsiteY1866" fmla="*/ 240282 h 622144"/>
              <a:gd name="connsiteX1867" fmla="*/ 2068739 w 3245936"/>
              <a:gd name="connsiteY1867" fmla="*/ 255675 h 622144"/>
              <a:gd name="connsiteX1868" fmla="*/ 1146948 w 3245936"/>
              <a:gd name="connsiteY1868" fmla="*/ 212393 h 622144"/>
              <a:gd name="connsiteX1869" fmla="*/ 1169798 w 3245936"/>
              <a:gd name="connsiteY1869" fmla="*/ 229757 h 622144"/>
              <a:gd name="connsiteX1870" fmla="*/ 1169827 w 3245936"/>
              <a:gd name="connsiteY1870" fmla="*/ 229024 h 622144"/>
              <a:gd name="connsiteX1871" fmla="*/ 1170265 w 3245936"/>
              <a:gd name="connsiteY1871" fmla="*/ 228042 h 622144"/>
              <a:gd name="connsiteX1872" fmla="*/ 1886059 w 3245936"/>
              <a:gd name="connsiteY1872" fmla="*/ 212069 h 622144"/>
              <a:gd name="connsiteX1873" fmla="*/ 1876334 w 3245936"/>
              <a:gd name="connsiteY1873" fmla="*/ 235605 h 622144"/>
              <a:gd name="connsiteX1874" fmla="*/ 1877677 w 3245936"/>
              <a:gd name="connsiteY1874" fmla="*/ 236691 h 622144"/>
              <a:gd name="connsiteX1875" fmla="*/ 1879420 w 3245936"/>
              <a:gd name="connsiteY1875" fmla="*/ 235758 h 622144"/>
              <a:gd name="connsiteX1876" fmla="*/ 1890507 w 3245936"/>
              <a:gd name="connsiteY1876" fmla="*/ 210517 h 622144"/>
              <a:gd name="connsiteX1877" fmla="*/ 1898499 w 3245936"/>
              <a:gd name="connsiteY1877" fmla="*/ 225490 h 622144"/>
              <a:gd name="connsiteX1878" fmla="*/ 1901366 w 3245936"/>
              <a:gd name="connsiteY1878" fmla="*/ 223966 h 622144"/>
              <a:gd name="connsiteX1879" fmla="*/ 1889260 w 3245936"/>
              <a:gd name="connsiteY1879" fmla="*/ 210098 h 622144"/>
              <a:gd name="connsiteX1880" fmla="*/ 1887516 w 3245936"/>
              <a:gd name="connsiteY1880" fmla="*/ 210307 h 622144"/>
              <a:gd name="connsiteX1881" fmla="*/ 1880544 w 3245936"/>
              <a:gd name="connsiteY1881" fmla="*/ 235148 h 622144"/>
              <a:gd name="connsiteX1882" fmla="*/ 1897718 w 3245936"/>
              <a:gd name="connsiteY1882" fmla="*/ 225928 h 622144"/>
              <a:gd name="connsiteX1883" fmla="*/ 1885735 w 3245936"/>
              <a:gd name="connsiteY1883" fmla="*/ 209507 h 622144"/>
              <a:gd name="connsiteX1884" fmla="*/ 1853788 w 3245936"/>
              <a:gd name="connsiteY1884" fmla="*/ 238349 h 622144"/>
              <a:gd name="connsiteX1885" fmla="*/ 1871334 w 3245936"/>
              <a:gd name="connsiteY1885" fmla="*/ 238320 h 622144"/>
              <a:gd name="connsiteX1886" fmla="*/ 1871343 w 3245936"/>
              <a:gd name="connsiteY1886" fmla="*/ 237949 h 622144"/>
              <a:gd name="connsiteX1887" fmla="*/ 1875620 w 3245936"/>
              <a:gd name="connsiteY1887" fmla="*/ 235272 h 622144"/>
              <a:gd name="connsiteX1888" fmla="*/ 1875972 w 3245936"/>
              <a:gd name="connsiteY1888" fmla="*/ 235434 h 622144"/>
              <a:gd name="connsiteX1889" fmla="*/ 1886497 w 3245936"/>
              <a:gd name="connsiteY1889" fmla="*/ 209983 h 622144"/>
              <a:gd name="connsiteX1890" fmla="*/ 1885735 w 3245936"/>
              <a:gd name="connsiteY1890" fmla="*/ 209507 h 622144"/>
              <a:gd name="connsiteX1891" fmla="*/ 1136518 w 3245936"/>
              <a:gd name="connsiteY1891" fmla="*/ 209269 h 622144"/>
              <a:gd name="connsiteX1892" fmla="*/ 1121373 w 3245936"/>
              <a:gd name="connsiteY1892" fmla="*/ 236434 h 622144"/>
              <a:gd name="connsiteX1893" fmla="*/ 1143728 w 3245936"/>
              <a:gd name="connsiteY1893" fmla="*/ 233415 h 622144"/>
              <a:gd name="connsiteX1894" fmla="*/ 1138290 w 3245936"/>
              <a:gd name="connsiteY1894" fmla="*/ 209545 h 622144"/>
              <a:gd name="connsiteX1895" fmla="*/ 1137071 w 3245936"/>
              <a:gd name="connsiteY1895" fmla="*/ 209526 h 622144"/>
              <a:gd name="connsiteX1896" fmla="*/ 1136518 w 3245936"/>
              <a:gd name="connsiteY1896" fmla="*/ 209269 h 622144"/>
              <a:gd name="connsiteX1897" fmla="*/ 1140395 w 3245936"/>
              <a:gd name="connsiteY1897" fmla="*/ 208497 h 622144"/>
              <a:gd name="connsiteX1898" fmla="*/ 1139014 w 3245936"/>
              <a:gd name="connsiteY1898" fmla="*/ 209364 h 622144"/>
              <a:gd name="connsiteX1899" fmla="*/ 1144481 w 3245936"/>
              <a:gd name="connsiteY1899" fmla="*/ 233319 h 622144"/>
              <a:gd name="connsiteX1900" fmla="*/ 1168751 w 3245936"/>
              <a:gd name="connsiteY1900" fmla="*/ 230052 h 622144"/>
              <a:gd name="connsiteX1901" fmla="*/ 1891288 w 3245936"/>
              <a:gd name="connsiteY1901" fmla="*/ 208097 h 622144"/>
              <a:gd name="connsiteX1902" fmla="*/ 1890517 w 3245936"/>
              <a:gd name="connsiteY1902" fmla="*/ 209297 h 622144"/>
              <a:gd name="connsiteX1903" fmla="*/ 1902052 w 3245936"/>
              <a:gd name="connsiteY1903" fmla="*/ 223594 h 622144"/>
              <a:gd name="connsiteX1904" fmla="*/ 1917282 w 3245936"/>
              <a:gd name="connsiteY1904" fmla="*/ 215393 h 622144"/>
              <a:gd name="connsiteX1905" fmla="*/ 577505 w 3245936"/>
              <a:gd name="connsiteY1905" fmla="*/ 207792 h 622144"/>
              <a:gd name="connsiteX1906" fmla="*/ 473330 w 3245936"/>
              <a:gd name="connsiteY1906" fmla="*/ 228862 h 622144"/>
              <a:gd name="connsiteX1907" fmla="*/ 483503 w 3245936"/>
              <a:gd name="connsiteY1907" fmla="*/ 373146 h 622144"/>
              <a:gd name="connsiteX1908" fmla="*/ 484094 w 3245936"/>
              <a:gd name="connsiteY1908" fmla="*/ 373156 h 622144"/>
              <a:gd name="connsiteX1909" fmla="*/ 486408 w 3245936"/>
              <a:gd name="connsiteY1909" fmla="*/ 374956 h 622144"/>
              <a:gd name="connsiteX1910" fmla="*/ 624273 w 3245936"/>
              <a:gd name="connsiteY1910" fmla="*/ 320492 h 622144"/>
              <a:gd name="connsiteX1911" fmla="*/ 624206 w 3245936"/>
              <a:gd name="connsiteY1911" fmla="*/ 318787 h 622144"/>
              <a:gd name="connsiteX1912" fmla="*/ 626007 w 3245936"/>
              <a:gd name="connsiteY1912" fmla="*/ 316473 h 622144"/>
              <a:gd name="connsiteX1913" fmla="*/ 581868 w 3245936"/>
              <a:gd name="connsiteY1913" fmla="*/ 210088 h 622144"/>
              <a:gd name="connsiteX1914" fmla="*/ 580048 w 3245936"/>
              <a:gd name="connsiteY1914" fmla="*/ 210202 h 622144"/>
              <a:gd name="connsiteX1915" fmla="*/ 577505 w 3245936"/>
              <a:gd name="connsiteY1915" fmla="*/ 207792 h 622144"/>
              <a:gd name="connsiteX1916" fmla="*/ 1134746 w 3245936"/>
              <a:gd name="connsiteY1916" fmla="*/ 207716 h 622144"/>
              <a:gd name="connsiteX1917" fmla="*/ 1041201 w 3245936"/>
              <a:gd name="connsiteY1917" fmla="*/ 247054 h 622144"/>
              <a:gd name="connsiteX1918" fmla="*/ 1041287 w 3245936"/>
              <a:gd name="connsiteY1918" fmla="*/ 247254 h 622144"/>
              <a:gd name="connsiteX1919" fmla="*/ 1120373 w 3245936"/>
              <a:gd name="connsiteY1919" fmla="*/ 236577 h 622144"/>
              <a:gd name="connsiteX1920" fmla="*/ 1135794 w 3245936"/>
              <a:gd name="connsiteY1920" fmla="*/ 208945 h 622144"/>
              <a:gd name="connsiteX1921" fmla="*/ 1134746 w 3245936"/>
              <a:gd name="connsiteY1921" fmla="*/ 207716 h 622144"/>
              <a:gd name="connsiteX1922" fmla="*/ 1140976 w 3245936"/>
              <a:gd name="connsiteY1922" fmla="*/ 207669 h 622144"/>
              <a:gd name="connsiteX1923" fmla="*/ 1140919 w 3245936"/>
              <a:gd name="connsiteY1923" fmla="*/ 207811 h 622144"/>
              <a:gd name="connsiteX1924" fmla="*/ 1141071 w 3245936"/>
              <a:gd name="connsiteY1924" fmla="*/ 207926 h 622144"/>
              <a:gd name="connsiteX1925" fmla="*/ 1170475 w 3245936"/>
              <a:gd name="connsiteY1925" fmla="*/ 227652 h 622144"/>
              <a:gd name="connsiteX1926" fmla="*/ 1174104 w 3245936"/>
              <a:gd name="connsiteY1926" fmla="*/ 226338 h 622144"/>
              <a:gd name="connsiteX1927" fmla="*/ 1176790 w 3245936"/>
              <a:gd name="connsiteY1927" fmla="*/ 230481 h 622144"/>
              <a:gd name="connsiteX1928" fmla="*/ 1266725 w 3245936"/>
              <a:gd name="connsiteY1928" fmla="*/ 256436 h 622144"/>
              <a:gd name="connsiteX1929" fmla="*/ 584344 w 3245936"/>
              <a:gd name="connsiteY1929" fmla="*/ 207345 h 622144"/>
              <a:gd name="connsiteX1930" fmla="*/ 584335 w 3245936"/>
              <a:gd name="connsiteY1930" fmla="*/ 207516 h 622144"/>
              <a:gd name="connsiteX1931" fmla="*/ 582525 w 3245936"/>
              <a:gd name="connsiteY1931" fmla="*/ 209812 h 622144"/>
              <a:gd name="connsiteX1932" fmla="*/ 626664 w 3245936"/>
              <a:gd name="connsiteY1932" fmla="*/ 316206 h 622144"/>
              <a:gd name="connsiteX1933" fmla="*/ 628483 w 3245936"/>
              <a:gd name="connsiteY1933" fmla="*/ 316092 h 622144"/>
              <a:gd name="connsiteX1934" fmla="*/ 629540 w 3245936"/>
              <a:gd name="connsiteY1934" fmla="*/ 316577 h 622144"/>
              <a:gd name="connsiteX1935" fmla="*/ 708103 w 3245936"/>
              <a:gd name="connsiteY1935" fmla="*/ 215851 h 622144"/>
              <a:gd name="connsiteX1936" fmla="*/ 707036 w 3245936"/>
              <a:gd name="connsiteY1936" fmla="*/ 213650 h 622144"/>
              <a:gd name="connsiteX1937" fmla="*/ 848339 w 3245936"/>
              <a:gd name="connsiteY1937" fmla="*/ 205325 h 622144"/>
              <a:gd name="connsiteX1938" fmla="*/ 774177 w 3245936"/>
              <a:gd name="connsiteY1938" fmla="*/ 214517 h 622144"/>
              <a:gd name="connsiteX1939" fmla="*/ 775187 w 3245936"/>
              <a:gd name="connsiteY1939" fmla="*/ 218318 h 622144"/>
              <a:gd name="connsiteX1940" fmla="*/ 841548 w 3245936"/>
              <a:gd name="connsiteY1940" fmla="*/ 230309 h 622144"/>
              <a:gd name="connsiteX1941" fmla="*/ 869180 w 3245936"/>
              <a:gd name="connsiteY1941" fmla="*/ 217555 h 622144"/>
              <a:gd name="connsiteX1942" fmla="*/ 470692 w 3245936"/>
              <a:gd name="connsiteY1942" fmla="*/ 204459 h 622144"/>
              <a:gd name="connsiteX1943" fmla="*/ 448775 w 3245936"/>
              <a:gd name="connsiteY1943" fmla="*/ 231491 h 622144"/>
              <a:gd name="connsiteX1944" fmla="*/ 449623 w 3245936"/>
              <a:gd name="connsiteY1944" fmla="*/ 232881 h 622144"/>
              <a:gd name="connsiteX1945" fmla="*/ 472378 w 3245936"/>
              <a:gd name="connsiteY1945" fmla="*/ 228281 h 622144"/>
              <a:gd name="connsiteX1946" fmla="*/ 2019114 w 3245936"/>
              <a:gd name="connsiteY1946" fmla="*/ 202144 h 622144"/>
              <a:gd name="connsiteX1947" fmla="*/ 2006179 w 3245936"/>
              <a:gd name="connsiteY1947" fmla="*/ 236348 h 622144"/>
              <a:gd name="connsiteX1948" fmla="*/ 2006579 w 3245936"/>
              <a:gd name="connsiteY1948" fmla="*/ 236367 h 622144"/>
              <a:gd name="connsiteX1949" fmla="*/ 2006693 w 3245936"/>
              <a:gd name="connsiteY1949" fmla="*/ 236415 h 622144"/>
              <a:gd name="connsiteX1950" fmla="*/ 381357 w 3245936"/>
              <a:gd name="connsiteY1950" fmla="*/ 201639 h 622144"/>
              <a:gd name="connsiteX1951" fmla="*/ 322445 w 3245936"/>
              <a:gd name="connsiteY1951" fmla="*/ 333132 h 622144"/>
              <a:gd name="connsiteX1952" fmla="*/ 323035 w 3245936"/>
              <a:gd name="connsiteY1952" fmla="*/ 333618 h 622144"/>
              <a:gd name="connsiteX1953" fmla="*/ 443250 w 3245936"/>
              <a:gd name="connsiteY1953" fmla="*/ 235853 h 622144"/>
              <a:gd name="connsiteX1954" fmla="*/ 442784 w 3245936"/>
              <a:gd name="connsiteY1954" fmla="*/ 233148 h 622144"/>
              <a:gd name="connsiteX1955" fmla="*/ 442965 w 3245936"/>
              <a:gd name="connsiteY1955" fmla="*/ 232748 h 622144"/>
              <a:gd name="connsiteX1956" fmla="*/ 915357 w 3245936"/>
              <a:gd name="connsiteY1956" fmla="*/ 200039 h 622144"/>
              <a:gd name="connsiteX1957" fmla="*/ 907051 w 3245936"/>
              <a:gd name="connsiteY1957" fmla="*/ 238701 h 622144"/>
              <a:gd name="connsiteX1958" fmla="*/ 912442 w 3245936"/>
              <a:gd name="connsiteY1958" fmla="*/ 241863 h 622144"/>
              <a:gd name="connsiteX1959" fmla="*/ 915043 w 3245936"/>
              <a:gd name="connsiteY1959" fmla="*/ 240539 h 622144"/>
              <a:gd name="connsiteX1960" fmla="*/ 915376 w 3245936"/>
              <a:gd name="connsiteY1960" fmla="*/ 200049 h 622144"/>
              <a:gd name="connsiteX1961" fmla="*/ 915357 w 3245936"/>
              <a:gd name="connsiteY1961" fmla="*/ 200039 h 622144"/>
              <a:gd name="connsiteX1962" fmla="*/ 916557 w 3245936"/>
              <a:gd name="connsiteY1962" fmla="*/ 199953 h 622144"/>
              <a:gd name="connsiteX1963" fmla="*/ 915833 w 3245936"/>
              <a:gd name="connsiteY1963" fmla="*/ 200058 h 622144"/>
              <a:gd name="connsiteX1964" fmla="*/ 915500 w 3245936"/>
              <a:gd name="connsiteY1964" fmla="*/ 240558 h 622144"/>
              <a:gd name="connsiteX1965" fmla="*/ 916052 w 3245936"/>
              <a:gd name="connsiteY1965" fmla="*/ 240568 h 622144"/>
              <a:gd name="connsiteX1966" fmla="*/ 918757 w 3245936"/>
              <a:gd name="connsiteY1966" fmla="*/ 243816 h 622144"/>
              <a:gd name="connsiteX1967" fmla="*/ 935255 w 3245936"/>
              <a:gd name="connsiteY1967" fmla="*/ 244359 h 622144"/>
              <a:gd name="connsiteX1968" fmla="*/ 912576 w 3245936"/>
              <a:gd name="connsiteY1968" fmla="*/ 198382 h 622144"/>
              <a:gd name="connsiteX1969" fmla="*/ 871028 w 3245936"/>
              <a:gd name="connsiteY1969" fmla="*/ 217565 h 622144"/>
              <a:gd name="connsiteX1970" fmla="*/ 906203 w 3245936"/>
              <a:gd name="connsiteY1970" fmla="*/ 238206 h 622144"/>
              <a:gd name="connsiteX1971" fmla="*/ 914443 w 3245936"/>
              <a:gd name="connsiteY1971" fmla="*/ 199858 h 622144"/>
              <a:gd name="connsiteX1972" fmla="*/ 912576 w 3245936"/>
              <a:gd name="connsiteY1972" fmla="*/ 198382 h 622144"/>
              <a:gd name="connsiteX1973" fmla="*/ 918700 w 3245936"/>
              <a:gd name="connsiteY1973" fmla="*/ 198248 h 622144"/>
              <a:gd name="connsiteX1974" fmla="*/ 917433 w 3245936"/>
              <a:gd name="connsiteY1974" fmla="*/ 199620 h 622144"/>
              <a:gd name="connsiteX1975" fmla="*/ 936283 w 3245936"/>
              <a:gd name="connsiteY1975" fmla="*/ 244397 h 622144"/>
              <a:gd name="connsiteX1976" fmla="*/ 1034362 w 3245936"/>
              <a:gd name="connsiteY1976" fmla="*/ 247635 h 622144"/>
              <a:gd name="connsiteX1977" fmla="*/ 1034372 w 3245936"/>
              <a:gd name="connsiteY1977" fmla="*/ 247302 h 622144"/>
              <a:gd name="connsiteX1978" fmla="*/ 1034467 w 3245936"/>
              <a:gd name="connsiteY1978" fmla="*/ 247083 h 622144"/>
              <a:gd name="connsiteX1979" fmla="*/ 912204 w 3245936"/>
              <a:gd name="connsiteY1979" fmla="*/ 197401 h 622144"/>
              <a:gd name="connsiteX1980" fmla="*/ 849844 w 3245936"/>
              <a:gd name="connsiteY1980" fmla="*/ 205135 h 622144"/>
              <a:gd name="connsiteX1981" fmla="*/ 870209 w 3245936"/>
              <a:gd name="connsiteY1981" fmla="*/ 217079 h 622144"/>
              <a:gd name="connsiteX1982" fmla="*/ 912299 w 3245936"/>
              <a:gd name="connsiteY1982" fmla="*/ 197648 h 622144"/>
              <a:gd name="connsiteX1983" fmla="*/ 912204 w 3245936"/>
              <a:gd name="connsiteY1983" fmla="*/ 197401 h 622144"/>
              <a:gd name="connsiteX1984" fmla="*/ 468758 w 3245936"/>
              <a:gd name="connsiteY1984" fmla="*/ 195981 h 622144"/>
              <a:gd name="connsiteX1985" fmla="*/ 448556 w 3245936"/>
              <a:gd name="connsiteY1985" fmla="*/ 230471 h 622144"/>
              <a:gd name="connsiteX1986" fmla="*/ 470597 w 3245936"/>
              <a:gd name="connsiteY1986" fmla="*/ 203278 h 622144"/>
              <a:gd name="connsiteX1987" fmla="*/ 470111 w 3245936"/>
              <a:gd name="connsiteY1987" fmla="*/ 196343 h 622144"/>
              <a:gd name="connsiteX1988" fmla="*/ 469530 w 3245936"/>
              <a:gd name="connsiteY1988" fmla="*/ 196334 h 622144"/>
              <a:gd name="connsiteX1989" fmla="*/ 468758 w 3245936"/>
              <a:gd name="connsiteY1989" fmla="*/ 195981 h 622144"/>
              <a:gd name="connsiteX1990" fmla="*/ 478950 w 3245936"/>
              <a:gd name="connsiteY1990" fmla="*/ 194267 h 622144"/>
              <a:gd name="connsiteX1991" fmla="*/ 471549 w 3245936"/>
              <a:gd name="connsiteY1991" fmla="*/ 203392 h 622144"/>
              <a:gd name="connsiteX1992" fmla="*/ 473292 w 3245936"/>
              <a:gd name="connsiteY1992" fmla="*/ 228081 h 622144"/>
              <a:gd name="connsiteX1993" fmla="*/ 577353 w 3245936"/>
              <a:gd name="connsiteY1993" fmla="*/ 207021 h 622144"/>
              <a:gd name="connsiteX1994" fmla="*/ 577362 w 3245936"/>
              <a:gd name="connsiteY1994" fmla="*/ 206602 h 622144"/>
              <a:gd name="connsiteX1995" fmla="*/ 171112 w 3245936"/>
              <a:gd name="connsiteY1995" fmla="*/ 194153 h 622144"/>
              <a:gd name="connsiteX1996" fmla="*/ 68413 w 3245936"/>
              <a:gd name="connsiteY1996" fmla="*/ 301290 h 622144"/>
              <a:gd name="connsiteX1997" fmla="*/ 69061 w 3245936"/>
              <a:gd name="connsiteY1997" fmla="*/ 302509 h 622144"/>
              <a:gd name="connsiteX1998" fmla="*/ 187190 w 3245936"/>
              <a:gd name="connsiteY1998" fmla="*/ 280201 h 622144"/>
              <a:gd name="connsiteX1999" fmla="*/ 187218 w 3245936"/>
              <a:gd name="connsiteY1999" fmla="*/ 279097 h 622144"/>
              <a:gd name="connsiteX2000" fmla="*/ 189733 w 3245936"/>
              <a:gd name="connsiteY2000" fmla="*/ 276515 h 622144"/>
              <a:gd name="connsiteX2001" fmla="*/ 173645 w 3245936"/>
              <a:gd name="connsiteY2001" fmla="*/ 194829 h 622144"/>
              <a:gd name="connsiteX2002" fmla="*/ 172455 w 3245936"/>
              <a:gd name="connsiteY2002" fmla="*/ 194800 h 622144"/>
              <a:gd name="connsiteX2003" fmla="*/ 171112 w 3245936"/>
              <a:gd name="connsiteY2003" fmla="*/ 194153 h 622144"/>
              <a:gd name="connsiteX2004" fmla="*/ 473816 w 3245936"/>
              <a:gd name="connsiteY2004" fmla="*/ 193629 h 622144"/>
              <a:gd name="connsiteX2005" fmla="*/ 473816 w 3245936"/>
              <a:gd name="connsiteY2005" fmla="*/ 193648 h 622144"/>
              <a:gd name="connsiteX2006" fmla="*/ 471044 w 3245936"/>
              <a:gd name="connsiteY2006" fmla="*/ 196334 h 622144"/>
              <a:gd name="connsiteX2007" fmla="*/ 471454 w 3245936"/>
              <a:gd name="connsiteY2007" fmla="*/ 202230 h 622144"/>
              <a:gd name="connsiteX2008" fmla="*/ 478007 w 3245936"/>
              <a:gd name="connsiteY2008" fmla="*/ 194153 h 622144"/>
              <a:gd name="connsiteX2009" fmla="*/ 725667 w 3245936"/>
              <a:gd name="connsiteY2009" fmla="*/ 193543 h 622144"/>
              <a:gd name="connsiteX2010" fmla="*/ 712865 w 3245936"/>
              <a:gd name="connsiteY2010" fmla="*/ 210688 h 622144"/>
              <a:gd name="connsiteX2011" fmla="*/ 714056 w 3245936"/>
              <a:gd name="connsiteY2011" fmla="*/ 213098 h 622144"/>
              <a:gd name="connsiteX2012" fmla="*/ 756042 w 3245936"/>
              <a:gd name="connsiteY2012" fmla="*/ 215260 h 622144"/>
              <a:gd name="connsiteX2013" fmla="*/ 756042 w 3245936"/>
              <a:gd name="connsiteY2013" fmla="*/ 215088 h 622144"/>
              <a:gd name="connsiteX2014" fmla="*/ 756404 w 3245936"/>
              <a:gd name="connsiteY2014" fmla="*/ 214298 h 622144"/>
              <a:gd name="connsiteX2015" fmla="*/ 169892 w 3245936"/>
              <a:gd name="connsiteY2015" fmla="*/ 192305 h 622144"/>
              <a:gd name="connsiteX2016" fmla="*/ 7034 w 3245936"/>
              <a:gd name="connsiteY2016" fmla="*/ 219051 h 622144"/>
              <a:gd name="connsiteX2017" fmla="*/ 7015 w 3245936"/>
              <a:gd name="connsiteY2017" fmla="*/ 219975 h 622144"/>
              <a:gd name="connsiteX2018" fmla="*/ 5862 w 3245936"/>
              <a:gd name="connsiteY2018" fmla="*/ 221794 h 622144"/>
              <a:gd name="connsiteX2019" fmla="*/ 63851 w 3245936"/>
              <a:gd name="connsiteY2019" fmla="*/ 300461 h 622144"/>
              <a:gd name="connsiteX2020" fmla="*/ 66498 w 3245936"/>
              <a:gd name="connsiteY2020" fmla="*/ 300033 h 622144"/>
              <a:gd name="connsiteX2021" fmla="*/ 67842 w 3245936"/>
              <a:gd name="connsiteY2021" fmla="*/ 300671 h 622144"/>
              <a:gd name="connsiteX2022" fmla="*/ 170550 w 3245936"/>
              <a:gd name="connsiteY2022" fmla="*/ 193533 h 622144"/>
              <a:gd name="connsiteX2023" fmla="*/ 169892 w 3245936"/>
              <a:gd name="connsiteY2023" fmla="*/ 192305 h 622144"/>
              <a:gd name="connsiteX2024" fmla="*/ 482893 w 3245936"/>
              <a:gd name="connsiteY2024" fmla="*/ 188123 h 622144"/>
              <a:gd name="connsiteX2025" fmla="*/ 473730 w 3245936"/>
              <a:gd name="connsiteY2025" fmla="*/ 191924 h 622144"/>
              <a:gd name="connsiteX2026" fmla="*/ 473835 w 3245936"/>
              <a:gd name="connsiteY2026" fmla="*/ 192952 h 622144"/>
              <a:gd name="connsiteX2027" fmla="*/ 478502 w 3245936"/>
              <a:gd name="connsiteY2027" fmla="*/ 193533 h 622144"/>
              <a:gd name="connsiteX2028" fmla="*/ 2134319 w 3245936"/>
              <a:gd name="connsiteY2028" fmla="*/ 186095 h 622144"/>
              <a:gd name="connsiteX2029" fmla="*/ 2223520 w 3245936"/>
              <a:gd name="connsiteY2029" fmla="*/ 233129 h 622144"/>
              <a:gd name="connsiteX2030" fmla="*/ 2226778 w 3245936"/>
              <a:gd name="connsiteY2030" fmla="*/ 229186 h 622144"/>
              <a:gd name="connsiteX2031" fmla="*/ 2120536 w 3245936"/>
              <a:gd name="connsiteY2031" fmla="*/ 181742 h 622144"/>
              <a:gd name="connsiteX2032" fmla="*/ 2118298 w 3245936"/>
              <a:gd name="connsiteY2032" fmla="*/ 182027 h 622144"/>
              <a:gd name="connsiteX2033" fmla="*/ 2118212 w 3245936"/>
              <a:gd name="connsiteY2033" fmla="*/ 181989 h 622144"/>
              <a:gd name="connsiteX2034" fmla="*/ 2089494 w 3245936"/>
              <a:gd name="connsiteY2034" fmla="*/ 261047 h 622144"/>
              <a:gd name="connsiteX2035" fmla="*/ 2142844 w 3245936"/>
              <a:gd name="connsiteY2035" fmla="*/ 274858 h 622144"/>
              <a:gd name="connsiteX2036" fmla="*/ 2171143 w 3245936"/>
              <a:gd name="connsiteY2036" fmla="*/ 268867 h 622144"/>
              <a:gd name="connsiteX2037" fmla="*/ 2122032 w 3245936"/>
              <a:gd name="connsiteY2037" fmla="*/ 180570 h 622144"/>
              <a:gd name="connsiteX2038" fmla="*/ 2121165 w 3245936"/>
              <a:gd name="connsiteY2038" fmla="*/ 181408 h 622144"/>
              <a:gd name="connsiteX2039" fmla="*/ 2171876 w 3245936"/>
              <a:gd name="connsiteY2039" fmla="*/ 268714 h 622144"/>
              <a:gd name="connsiteX2040" fmla="*/ 2198879 w 3245936"/>
              <a:gd name="connsiteY2040" fmla="*/ 262990 h 622144"/>
              <a:gd name="connsiteX2041" fmla="*/ 2222997 w 3245936"/>
              <a:gd name="connsiteY2041" fmla="*/ 233796 h 622144"/>
              <a:gd name="connsiteX2042" fmla="*/ 2116155 w 3245936"/>
              <a:gd name="connsiteY2042" fmla="*/ 180541 h 622144"/>
              <a:gd name="connsiteX2043" fmla="*/ 2056728 w 3245936"/>
              <a:gd name="connsiteY2043" fmla="*/ 212698 h 622144"/>
              <a:gd name="connsiteX2044" fmla="*/ 2069606 w 3245936"/>
              <a:gd name="connsiteY2044" fmla="*/ 255913 h 622144"/>
              <a:gd name="connsiteX2045" fmla="*/ 2088818 w 3245936"/>
              <a:gd name="connsiteY2045" fmla="*/ 260875 h 622144"/>
              <a:gd name="connsiteX2046" fmla="*/ 2117564 w 3245936"/>
              <a:gd name="connsiteY2046" fmla="*/ 181694 h 622144"/>
              <a:gd name="connsiteX2047" fmla="*/ 2116155 w 3245936"/>
              <a:gd name="connsiteY2047" fmla="*/ 180541 h 622144"/>
              <a:gd name="connsiteX2048" fmla="*/ 2274012 w 3245936"/>
              <a:gd name="connsiteY2048" fmla="*/ 178141 h 622144"/>
              <a:gd name="connsiteX2049" fmla="*/ 2258973 w 3245936"/>
              <a:gd name="connsiteY2049" fmla="*/ 243254 h 622144"/>
              <a:gd name="connsiteX2050" fmla="*/ 2260973 w 3245936"/>
              <a:gd name="connsiteY2050" fmla="*/ 244187 h 622144"/>
              <a:gd name="connsiteX2051" fmla="*/ 2264230 w 3245936"/>
              <a:gd name="connsiteY2051" fmla="*/ 242559 h 622144"/>
              <a:gd name="connsiteX2052" fmla="*/ 394959 w 3245936"/>
              <a:gd name="connsiteY2052" fmla="*/ 177741 h 622144"/>
              <a:gd name="connsiteX2053" fmla="*/ 392006 w 3245936"/>
              <a:gd name="connsiteY2053" fmla="*/ 178427 h 622144"/>
              <a:gd name="connsiteX2054" fmla="*/ 391796 w 3245936"/>
              <a:gd name="connsiteY2054" fmla="*/ 178332 h 622144"/>
              <a:gd name="connsiteX2055" fmla="*/ 381690 w 3245936"/>
              <a:gd name="connsiteY2055" fmla="*/ 200858 h 622144"/>
              <a:gd name="connsiteX2056" fmla="*/ 443298 w 3245936"/>
              <a:gd name="connsiteY2056" fmla="*/ 231976 h 622144"/>
              <a:gd name="connsiteX2057" fmla="*/ 443698 w 3245936"/>
              <a:gd name="connsiteY2057" fmla="*/ 231538 h 622144"/>
              <a:gd name="connsiteX2058" fmla="*/ 675641 w 3245936"/>
              <a:gd name="connsiteY2058" fmla="*/ 177312 h 622144"/>
              <a:gd name="connsiteX2059" fmla="*/ 584363 w 3245936"/>
              <a:gd name="connsiteY2059" fmla="*/ 206087 h 622144"/>
              <a:gd name="connsiteX2060" fmla="*/ 584363 w 3245936"/>
              <a:gd name="connsiteY2060" fmla="*/ 206440 h 622144"/>
              <a:gd name="connsiteX2061" fmla="*/ 707055 w 3245936"/>
              <a:gd name="connsiteY2061" fmla="*/ 212745 h 622144"/>
              <a:gd name="connsiteX2062" fmla="*/ 707055 w 3245936"/>
              <a:gd name="connsiteY2062" fmla="*/ 212536 h 622144"/>
              <a:gd name="connsiteX2063" fmla="*/ 707864 w 3245936"/>
              <a:gd name="connsiteY2063" fmla="*/ 211040 h 622144"/>
              <a:gd name="connsiteX2064" fmla="*/ 396178 w 3245936"/>
              <a:gd name="connsiteY2064" fmla="*/ 176007 h 622144"/>
              <a:gd name="connsiteX2065" fmla="*/ 395387 w 3245936"/>
              <a:gd name="connsiteY2065" fmla="*/ 177350 h 622144"/>
              <a:gd name="connsiteX2066" fmla="*/ 444117 w 3245936"/>
              <a:gd name="connsiteY2066" fmla="*/ 231148 h 622144"/>
              <a:gd name="connsiteX2067" fmla="*/ 447070 w 3245936"/>
              <a:gd name="connsiteY2067" fmla="*/ 230452 h 622144"/>
              <a:gd name="connsiteX2068" fmla="*/ 447841 w 3245936"/>
              <a:gd name="connsiteY2068" fmla="*/ 230805 h 622144"/>
              <a:gd name="connsiteX2069" fmla="*/ 468349 w 3245936"/>
              <a:gd name="connsiteY2069" fmla="*/ 195781 h 622144"/>
              <a:gd name="connsiteX2070" fmla="*/ 467272 w 3245936"/>
              <a:gd name="connsiteY2070" fmla="*/ 194667 h 622144"/>
              <a:gd name="connsiteX2071" fmla="*/ 466977 w 3245936"/>
              <a:gd name="connsiteY2071" fmla="*/ 194324 h 622144"/>
              <a:gd name="connsiteX2072" fmla="*/ 463996 w 3245936"/>
              <a:gd name="connsiteY2072" fmla="*/ 195048 h 622144"/>
              <a:gd name="connsiteX2073" fmla="*/ 461310 w 3245936"/>
              <a:gd name="connsiteY2073" fmla="*/ 191047 h 622144"/>
              <a:gd name="connsiteX2074" fmla="*/ 2273479 w 3245936"/>
              <a:gd name="connsiteY2074" fmla="*/ 173874 h 622144"/>
              <a:gd name="connsiteX2075" fmla="*/ 2228093 w 3245936"/>
              <a:gd name="connsiteY2075" fmla="*/ 228871 h 622144"/>
              <a:gd name="connsiteX2076" fmla="*/ 2258458 w 3245936"/>
              <a:gd name="connsiteY2076" fmla="*/ 243016 h 622144"/>
              <a:gd name="connsiteX2077" fmla="*/ 2274336 w 3245936"/>
              <a:gd name="connsiteY2077" fmla="*/ 174265 h 622144"/>
              <a:gd name="connsiteX2078" fmla="*/ 2273479 w 3245936"/>
              <a:gd name="connsiteY2078" fmla="*/ 173874 h 622144"/>
              <a:gd name="connsiteX2079" fmla="*/ 2277927 w 3245936"/>
              <a:gd name="connsiteY2079" fmla="*/ 173341 h 622144"/>
              <a:gd name="connsiteX2080" fmla="*/ 2275146 w 3245936"/>
              <a:gd name="connsiteY2080" fmla="*/ 174388 h 622144"/>
              <a:gd name="connsiteX2081" fmla="*/ 2264783 w 3245936"/>
              <a:gd name="connsiteY2081" fmla="*/ 242568 h 622144"/>
              <a:gd name="connsiteX2082" fmla="*/ 2267497 w 3245936"/>
              <a:gd name="connsiteY2082" fmla="*/ 245692 h 622144"/>
              <a:gd name="connsiteX2083" fmla="*/ 2365605 w 3245936"/>
              <a:gd name="connsiteY2083" fmla="*/ 244730 h 622144"/>
              <a:gd name="connsiteX2084" fmla="*/ 2365614 w 3245936"/>
              <a:gd name="connsiteY2084" fmla="*/ 244226 h 622144"/>
              <a:gd name="connsiteX2085" fmla="*/ 2366119 w 3245936"/>
              <a:gd name="connsiteY2085" fmla="*/ 243121 h 622144"/>
              <a:gd name="connsiteX2086" fmla="*/ 693367 w 3245936"/>
              <a:gd name="connsiteY2086" fmla="*/ 171712 h 622144"/>
              <a:gd name="connsiteX2087" fmla="*/ 676384 w 3245936"/>
              <a:gd name="connsiteY2087" fmla="*/ 177074 h 622144"/>
              <a:gd name="connsiteX2088" fmla="*/ 708379 w 3245936"/>
              <a:gd name="connsiteY2088" fmla="*/ 210564 h 622144"/>
              <a:gd name="connsiteX2089" fmla="*/ 711351 w 3245936"/>
              <a:gd name="connsiteY2089" fmla="*/ 209850 h 622144"/>
              <a:gd name="connsiteX2090" fmla="*/ 712436 w 3245936"/>
              <a:gd name="connsiteY2090" fmla="*/ 210345 h 622144"/>
              <a:gd name="connsiteX2091" fmla="*/ 725219 w 3245936"/>
              <a:gd name="connsiteY2091" fmla="*/ 193229 h 622144"/>
              <a:gd name="connsiteX2092" fmla="*/ 2271879 w 3245936"/>
              <a:gd name="connsiteY2092" fmla="*/ 171474 h 622144"/>
              <a:gd name="connsiteX2093" fmla="*/ 2122594 w 3245936"/>
              <a:gd name="connsiteY2093" fmla="*/ 178779 h 622144"/>
              <a:gd name="connsiteX2094" fmla="*/ 2122565 w 3245936"/>
              <a:gd name="connsiteY2094" fmla="*/ 179341 h 622144"/>
              <a:gd name="connsiteX2095" fmla="*/ 2122432 w 3245936"/>
              <a:gd name="connsiteY2095" fmla="*/ 179627 h 622144"/>
              <a:gd name="connsiteX2096" fmla="*/ 2227330 w 3245936"/>
              <a:gd name="connsiteY2096" fmla="*/ 228509 h 622144"/>
              <a:gd name="connsiteX2097" fmla="*/ 2272879 w 3245936"/>
              <a:gd name="connsiteY2097" fmla="*/ 173331 h 622144"/>
              <a:gd name="connsiteX2098" fmla="*/ 2271879 w 3245936"/>
              <a:gd name="connsiteY2098" fmla="*/ 171474 h 622144"/>
              <a:gd name="connsiteX2099" fmla="*/ 2554933 w 3245936"/>
              <a:gd name="connsiteY2099" fmla="*/ 165863 h 622144"/>
              <a:gd name="connsiteX2100" fmla="*/ 2464436 w 3245936"/>
              <a:gd name="connsiteY2100" fmla="*/ 258351 h 622144"/>
              <a:gd name="connsiteX2101" fmla="*/ 2465208 w 3245936"/>
              <a:gd name="connsiteY2101" fmla="*/ 261085 h 622144"/>
              <a:gd name="connsiteX2102" fmla="*/ 2614988 w 3245936"/>
              <a:gd name="connsiteY2102" fmla="*/ 301252 h 622144"/>
              <a:gd name="connsiteX2103" fmla="*/ 2616446 w 3245936"/>
              <a:gd name="connsiteY2103" fmla="*/ 299499 h 622144"/>
              <a:gd name="connsiteX2104" fmla="*/ 2558172 w 3245936"/>
              <a:gd name="connsiteY2104" fmla="*/ 166425 h 622144"/>
              <a:gd name="connsiteX2105" fmla="*/ 2556334 w 3245936"/>
              <a:gd name="connsiteY2105" fmla="*/ 166549 h 622144"/>
              <a:gd name="connsiteX2106" fmla="*/ 2554933 w 3245936"/>
              <a:gd name="connsiteY2106" fmla="*/ 165863 h 622144"/>
              <a:gd name="connsiteX2107" fmla="*/ 298680 w 3245936"/>
              <a:gd name="connsiteY2107" fmla="*/ 163349 h 622144"/>
              <a:gd name="connsiteX2108" fmla="*/ 193381 w 3245936"/>
              <a:gd name="connsiteY2108" fmla="*/ 277620 h 622144"/>
              <a:gd name="connsiteX2109" fmla="*/ 194200 w 3245936"/>
              <a:gd name="connsiteY2109" fmla="*/ 280687 h 622144"/>
              <a:gd name="connsiteX2110" fmla="*/ 194095 w 3245936"/>
              <a:gd name="connsiteY2110" fmla="*/ 280925 h 622144"/>
              <a:gd name="connsiteX2111" fmla="*/ 317558 w 3245936"/>
              <a:gd name="connsiteY2111" fmla="*/ 334380 h 622144"/>
              <a:gd name="connsiteX2112" fmla="*/ 319768 w 3245936"/>
              <a:gd name="connsiteY2112" fmla="*/ 332694 h 622144"/>
              <a:gd name="connsiteX2113" fmla="*/ 300718 w 3245936"/>
              <a:gd name="connsiteY2113" fmla="*/ 163949 h 622144"/>
              <a:gd name="connsiteX2114" fmla="*/ 299966 w 3245936"/>
              <a:gd name="connsiteY2114" fmla="*/ 163930 h 622144"/>
              <a:gd name="connsiteX2115" fmla="*/ 298680 w 3245936"/>
              <a:gd name="connsiteY2115" fmla="*/ 163349 h 622144"/>
              <a:gd name="connsiteX2116" fmla="*/ 303728 w 3245936"/>
              <a:gd name="connsiteY2116" fmla="*/ 162434 h 622144"/>
              <a:gd name="connsiteX2117" fmla="*/ 301623 w 3245936"/>
              <a:gd name="connsiteY2117" fmla="*/ 163892 h 622144"/>
              <a:gd name="connsiteX2118" fmla="*/ 320664 w 3245936"/>
              <a:gd name="connsiteY2118" fmla="*/ 332646 h 622144"/>
              <a:gd name="connsiteX2119" fmla="*/ 321407 w 3245936"/>
              <a:gd name="connsiteY2119" fmla="*/ 332665 h 622144"/>
              <a:gd name="connsiteX2120" fmla="*/ 321616 w 3245936"/>
              <a:gd name="connsiteY2120" fmla="*/ 332770 h 622144"/>
              <a:gd name="connsiteX2121" fmla="*/ 380547 w 3245936"/>
              <a:gd name="connsiteY2121" fmla="*/ 201239 h 622144"/>
              <a:gd name="connsiteX2122" fmla="*/ 297470 w 3245936"/>
              <a:gd name="connsiteY2122" fmla="*/ 161644 h 622144"/>
              <a:gd name="connsiteX2123" fmla="*/ 176779 w 3245936"/>
              <a:gd name="connsiteY2123" fmla="*/ 190847 h 622144"/>
              <a:gd name="connsiteX2124" fmla="*/ 176750 w 3245936"/>
              <a:gd name="connsiteY2124" fmla="*/ 192114 h 622144"/>
              <a:gd name="connsiteX2125" fmla="*/ 174236 w 3245936"/>
              <a:gd name="connsiteY2125" fmla="*/ 194695 h 622144"/>
              <a:gd name="connsiteX2126" fmla="*/ 190323 w 3245936"/>
              <a:gd name="connsiteY2126" fmla="*/ 276382 h 622144"/>
              <a:gd name="connsiteX2127" fmla="*/ 191514 w 3245936"/>
              <a:gd name="connsiteY2127" fmla="*/ 276420 h 622144"/>
              <a:gd name="connsiteX2128" fmla="*/ 192800 w 3245936"/>
              <a:gd name="connsiteY2128" fmla="*/ 277011 h 622144"/>
              <a:gd name="connsiteX2129" fmla="*/ 298099 w 3245936"/>
              <a:gd name="connsiteY2129" fmla="*/ 162730 h 622144"/>
              <a:gd name="connsiteX2130" fmla="*/ 297470 w 3245936"/>
              <a:gd name="connsiteY2130" fmla="*/ 161644 h 622144"/>
              <a:gd name="connsiteX2131" fmla="*/ 304233 w 3245936"/>
              <a:gd name="connsiteY2131" fmla="*/ 161310 h 622144"/>
              <a:gd name="connsiteX2132" fmla="*/ 304081 w 3245936"/>
              <a:gd name="connsiteY2132" fmla="*/ 161653 h 622144"/>
              <a:gd name="connsiteX2133" fmla="*/ 380900 w 3245936"/>
              <a:gd name="connsiteY2133" fmla="*/ 200449 h 622144"/>
              <a:gd name="connsiteX2134" fmla="*/ 390987 w 3245936"/>
              <a:gd name="connsiteY2134" fmla="*/ 177951 h 622144"/>
              <a:gd name="connsiteX2135" fmla="*/ 389329 w 3245936"/>
              <a:gd name="connsiteY2135" fmla="*/ 174703 h 622144"/>
              <a:gd name="connsiteX2136" fmla="*/ 557493 w 3245936"/>
              <a:gd name="connsiteY2136" fmla="*/ 157158 h 622144"/>
              <a:gd name="connsiteX2137" fmla="*/ 484465 w 3245936"/>
              <a:gd name="connsiteY2137" fmla="*/ 187466 h 622144"/>
              <a:gd name="connsiteX2138" fmla="*/ 479445 w 3245936"/>
              <a:gd name="connsiteY2138" fmla="*/ 193648 h 622144"/>
              <a:gd name="connsiteX2139" fmla="*/ 577372 w 3245936"/>
              <a:gd name="connsiteY2139" fmla="*/ 205925 h 622144"/>
              <a:gd name="connsiteX2140" fmla="*/ 577372 w 3245936"/>
              <a:gd name="connsiteY2140" fmla="*/ 205897 h 622144"/>
              <a:gd name="connsiteX2141" fmla="*/ 579077 w 3245936"/>
              <a:gd name="connsiteY2141" fmla="*/ 203620 h 622144"/>
              <a:gd name="connsiteX2142" fmla="*/ 757375 w 3245936"/>
              <a:gd name="connsiteY2142" fmla="*/ 154671 h 622144"/>
              <a:gd name="connsiteX2143" fmla="*/ 759642 w 3245936"/>
              <a:gd name="connsiteY2143" fmla="*/ 212402 h 622144"/>
              <a:gd name="connsiteX2144" fmla="*/ 760328 w 3245936"/>
              <a:gd name="connsiteY2144" fmla="*/ 212431 h 622144"/>
              <a:gd name="connsiteX2145" fmla="*/ 762957 w 3245936"/>
              <a:gd name="connsiteY2145" fmla="*/ 215060 h 622144"/>
              <a:gd name="connsiteX2146" fmla="*/ 773292 w 3245936"/>
              <a:gd name="connsiteY2146" fmla="*/ 213774 h 622144"/>
              <a:gd name="connsiteX2147" fmla="*/ 757575 w 3245936"/>
              <a:gd name="connsiteY2147" fmla="*/ 154681 h 622144"/>
              <a:gd name="connsiteX2148" fmla="*/ 757375 w 3245936"/>
              <a:gd name="connsiteY2148" fmla="*/ 154671 h 622144"/>
              <a:gd name="connsiteX2149" fmla="*/ 2037135 w 3245936"/>
              <a:gd name="connsiteY2149" fmla="*/ 154519 h 622144"/>
              <a:gd name="connsiteX2150" fmla="*/ 2034773 w 3245936"/>
              <a:gd name="connsiteY2150" fmla="*/ 160768 h 622144"/>
              <a:gd name="connsiteX2151" fmla="*/ 2007265 w 3245936"/>
              <a:gd name="connsiteY2151" fmla="*/ 236682 h 622144"/>
              <a:gd name="connsiteX2152" fmla="*/ 2008713 w 3245936"/>
              <a:gd name="connsiteY2152" fmla="*/ 237853 h 622144"/>
              <a:gd name="connsiteX2153" fmla="*/ 2055833 w 3245936"/>
              <a:gd name="connsiteY2153" fmla="*/ 212355 h 622144"/>
              <a:gd name="connsiteX2154" fmla="*/ 2038593 w 3245936"/>
              <a:gd name="connsiteY2154" fmla="*/ 154567 h 622144"/>
              <a:gd name="connsiteX2155" fmla="*/ 2037154 w 3245936"/>
              <a:gd name="connsiteY2155" fmla="*/ 154538 h 622144"/>
              <a:gd name="connsiteX2156" fmla="*/ 2037135 w 3245936"/>
              <a:gd name="connsiteY2156" fmla="*/ 154519 h 622144"/>
              <a:gd name="connsiteX2157" fmla="*/ 755089 w 3245936"/>
              <a:gd name="connsiteY2157" fmla="*/ 154157 h 622144"/>
              <a:gd name="connsiteX2158" fmla="*/ 726171 w 3245936"/>
              <a:gd name="connsiteY2158" fmla="*/ 192876 h 622144"/>
              <a:gd name="connsiteX2159" fmla="*/ 756851 w 3245936"/>
              <a:gd name="connsiteY2159" fmla="*/ 213593 h 622144"/>
              <a:gd name="connsiteX2160" fmla="*/ 759128 w 3245936"/>
              <a:gd name="connsiteY2160" fmla="*/ 212393 h 622144"/>
              <a:gd name="connsiteX2161" fmla="*/ 756861 w 3245936"/>
              <a:gd name="connsiteY2161" fmla="*/ 154662 h 622144"/>
              <a:gd name="connsiteX2162" fmla="*/ 756175 w 3245936"/>
              <a:gd name="connsiteY2162" fmla="*/ 154643 h 622144"/>
              <a:gd name="connsiteX2163" fmla="*/ 755089 w 3245936"/>
              <a:gd name="connsiteY2163" fmla="*/ 154157 h 622144"/>
              <a:gd name="connsiteX2164" fmla="*/ 2032049 w 3245936"/>
              <a:gd name="connsiteY2164" fmla="*/ 153690 h 622144"/>
              <a:gd name="connsiteX2165" fmla="*/ 1891460 w 3245936"/>
              <a:gd name="connsiteY2165" fmla="*/ 205983 h 622144"/>
              <a:gd name="connsiteX2166" fmla="*/ 1891508 w 3245936"/>
              <a:gd name="connsiteY2166" fmla="*/ 207421 h 622144"/>
              <a:gd name="connsiteX2167" fmla="*/ 1918197 w 3245936"/>
              <a:gd name="connsiteY2167" fmla="*/ 214908 h 622144"/>
              <a:gd name="connsiteX2168" fmla="*/ 759785 w 3245936"/>
              <a:gd name="connsiteY2168" fmla="*/ 153347 h 622144"/>
              <a:gd name="connsiteX2169" fmla="*/ 758204 w 3245936"/>
              <a:gd name="connsiteY2169" fmla="*/ 154452 h 622144"/>
              <a:gd name="connsiteX2170" fmla="*/ 773958 w 3245936"/>
              <a:gd name="connsiteY2170" fmla="*/ 213688 h 622144"/>
              <a:gd name="connsiteX2171" fmla="*/ 847149 w 3245936"/>
              <a:gd name="connsiteY2171" fmla="*/ 204621 h 622144"/>
              <a:gd name="connsiteX2172" fmla="*/ 2035097 w 3245936"/>
              <a:gd name="connsiteY2172" fmla="*/ 153119 h 622144"/>
              <a:gd name="connsiteX2173" fmla="*/ 1919501 w 3245936"/>
              <a:gd name="connsiteY2173" fmla="*/ 215260 h 622144"/>
              <a:gd name="connsiteX2174" fmla="*/ 2002512 w 3245936"/>
              <a:gd name="connsiteY2174" fmla="*/ 238549 h 622144"/>
              <a:gd name="connsiteX2175" fmla="*/ 2005226 w 3245936"/>
              <a:gd name="connsiteY2175" fmla="*/ 236320 h 622144"/>
              <a:gd name="connsiteX2176" fmla="*/ 2036307 w 3245936"/>
              <a:gd name="connsiteY2176" fmla="*/ 154138 h 622144"/>
              <a:gd name="connsiteX2177" fmla="*/ 2035097 w 3245936"/>
              <a:gd name="connsiteY2177" fmla="*/ 153119 h 622144"/>
              <a:gd name="connsiteX2178" fmla="*/ 753794 w 3245936"/>
              <a:gd name="connsiteY2178" fmla="*/ 152652 h 622144"/>
              <a:gd name="connsiteX2179" fmla="*/ 694387 w 3245936"/>
              <a:gd name="connsiteY2179" fmla="*/ 171388 h 622144"/>
              <a:gd name="connsiteX2180" fmla="*/ 725724 w 3245936"/>
              <a:gd name="connsiteY2180" fmla="*/ 192562 h 622144"/>
              <a:gd name="connsiteX2181" fmla="*/ 754661 w 3245936"/>
              <a:gd name="connsiteY2181" fmla="*/ 153814 h 622144"/>
              <a:gd name="connsiteX2182" fmla="*/ 753794 w 3245936"/>
              <a:gd name="connsiteY2182" fmla="*/ 152652 h 622144"/>
              <a:gd name="connsiteX2183" fmla="*/ 760252 w 3245936"/>
              <a:gd name="connsiteY2183" fmla="*/ 152547 h 622144"/>
              <a:gd name="connsiteX2184" fmla="*/ 848653 w 3245936"/>
              <a:gd name="connsiteY2184" fmla="*/ 204440 h 622144"/>
              <a:gd name="connsiteX2185" fmla="*/ 912128 w 3245936"/>
              <a:gd name="connsiteY2185" fmla="*/ 196562 h 622144"/>
              <a:gd name="connsiteX2186" fmla="*/ 912138 w 3245936"/>
              <a:gd name="connsiteY2186" fmla="*/ 196010 h 622144"/>
              <a:gd name="connsiteX2187" fmla="*/ 2041155 w 3245936"/>
              <a:gd name="connsiteY2187" fmla="*/ 152452 h 622144"/>
              <a:gd name="connsiteX2188" fmla="*/ 2039326 w 3245936"/>
              <a:gd name="connsiteY2188" fmla="*/ 154281 h 622144"/>
              <a:gd name="connsiteX2189" fmla="*/ 2056528 w 3245936"/>
              <a:gd name="connsiteY2189" fmla="*/ 211984 h 622144"/>
              <a:gd name="connsiteX2190" fmla="*/ 2115840 w 3245936"/>
              <a:gd name="connsiteY2190" fmla="*/ 179875 h 622144"/>
              <a:gd name="connsiteX2191" fmla="*/ 2115593 w 3245936"/>
              <a:gd name="connsiteY2191" fmla="*/ 177732 h 622144"/>
              <a:gd name="connsiteX2192" fmla="*/ 2115621 w 3245936"/>
              <a:gd name="connsiteY2192" fmla="*/ 177674 h 622144"/>
              <a:gd name="connsiteX2193" fmla="*/ 467406 w 3245936"/>
              <a:gd name="connsiteY2193" fmla="*/ 146737 h 622144"/>
              <a:gd name="connsiteX2194" fmla="*/ 396235 w 3245936"/>
              <a:gd name="connsiteY2194" fmla="*/ 174074 h 622144"/>
              <a:gd name="connsiteX2195" fmla="*/ 396302 w 3245936"/>
              <a:gd name="connsiteY2195" fmla="*/ 175465 h 622144"/>
              <a:gd name="connsiteX2196" fmla="*/ 461424 w 3245936"/>
              <a:gd name="connsiteY2196" fmla="*/ 190514 h 622144"/>
              <a:gd name="connsiteX2197" fmla="*/ 465596 w 3245936"/>
              <a:gd name="connsiteY2197" fmla="*/ 188095 h 622144"/>
              <a:gd name="connsiteX2198" fmla="*/ 467834 w 3245936"/>
              <a:gd name="connsiteY2198" fmla="*/ 189714 h 622144"/>
              <a:gd name="connsiteX2199" fmla="*/ 469406 w 3245936"/>
              <a:gd name="connsiteY2199" fmla="*/ 188952 h 622144"/>
              <a:gd name="connsiteX2200" fmla="*/ 2631609 w 3245936"/>
              <a:gd name="connsiteY2200" fmla="*/ 144270 h 622144"/>
              <a:gd name="connsiteX2201" fmla="*/ 2629314 w 3245936"/>
              <a:gd name="connsiteY2201" fmla="*/ 145289 h 622144"/>
              <a:gd name="connsiteX2202" fmla="*/ 2618903 w 3245936"/>
              <a:gd name="connsiteY2202" fmla="*/ 299080 h 622144"/>
              <a:gd name="connsiteX2203" fmla="*/ 2619046 w 3245936"/>
              <a:gd name="connsiteY2203" fmla="*/ 299080 h 622144"/>
              <a:gd name="connsiteX2204" fmla="*/ 2621351 w 3245936"/>
              <a:gd name="connsiteY2204" fmla="*/ 300890 h 622144"/>
              <a:gd name="connsiteX2205" fmla="*/ 2759226 w 3245936"/>
              <a:gd name="connsiteY2205" fmla="*/ 246426 h 622144"/>
              <a:gd name="connsiteX2206" fmla="*/ 2759149 w 3245936"/>
              <a:gd name="connsiteY2206" fmla="*/ 244711 h 622144"/>
              <a:gd name="connsiteX2207" fmla="*/ 2759607 w 3245936"/>
              <a:gd name="connsiteY2207" fmla="*/ 243721 h 622144"/>
              <a:gd name="connsiteX2208" fmla="*/ 2625866 w 3245936"/>
              <a:gd name="connsiteY2208" fmla="*/ 143032 h 622144"/>
              <a:gd name="connsiteX2209" fmla="*/ 2560620 w 3245936"/>
              <a:gd name="connsiteY2209" fmla="*/ 162320 h 622144"/>
              <a:gd name="connsiteX2210" fmla="*/ 2560639 w 3245936"/>
              <a:gd name="connsiteY2210" fmla="*/ 163873 h 622144"/>
              <a:gd name="connsiteX2211" fmla="*/ 2558943 w 3245936"/>
              <a:gd name="connsiteY2211" fmla="*/ 166130 h 622144"/>
              <a:gd name="connsiteX2212" fmla="*/ 2617217 w 3245936"/>
              <a:gd name="connsiteY2212" fmla="*/ 299204 h 622144"/>
              <a:gd name="connsiteX2213" fmla="*/ 2618055 w 3245936"/>
              <a:gd name="connsiteY2213" fmla="*/ 299061 h 622144"/>
              <a:gd name="connsiteX2214" fmla="*/ 2628485 w 3245936"/>
              <a:gd name="connsiteY2214" fmla="*/ 145270 h 622144"/>
              <a:gd name="connsiteX2215" fmla="*/ 2628333 w 3245936"/>
              <a:gd name="connsiteY2215" fmla="*/ 145270 h 622144"/>
              <a:gd name="connsiteX2216" fmla="*/ 2625866 w 3245936"/>
              <a:gd name="connsiteY2216" fmla="*/ 143032 h 622144"/>
              <a:gd name="connsiteX2217" fmla="*/ 630531 w 3245936"/>
              <a:gd name="connsiteY2217" fmla="*/ 130078 h 622144"/>
              <a:gd name="connsiteX2218" fmla="*/ 627559 w 3245936"/>
              <a:gd name="connsiteY2218" fmla="*/ 130783 h 622144"/>
              <a:gd name="connsiteX2219" fmla="*/ 626835 w 3245936"/>
              <a:gd name="connsiteY2219" fmla="*/ 130440 h 622144"/>
              <a:gd name="connsiteX2220" fmla="*/ 582944 w 3245936"/>
              <a:gd name="connsiteY2220" fmla="*/ 203820 h 622144"/>
              <a:gd name="connsiteX2221" fmla="*/ 584039 w 3245936"/>
              <a:gd name="connsiteY2221" fmla="*/ 205221 h 622144"/>
              <a:gd name="connsiteX2222" fmla="*/ 674927 w 3245936"/>
              <a:gd name="connsiteY2222" fmla="*/ 176550 h 622144"/>
              <a:gd name="connsiteX2223" fmla="*/ 631093 w 3245936"/>
              <a:gd name="connsiteY2223" fmla="*/ 129640 h 622144"/>
              <a:gd name="connsiteX2224" fmla="*/ 675679 w 3245936"/>
              <a:gd name="connsiteY2224" fmla="*/ 176312 h 622144"/>
              <a:gd name="connsiteX2225" fmla="*/ 692396 w 3245936"/>
              <a:gd name="connsiteY2225" fmla="*/ 171045 h 622144"/>
              <a:gd name="connsiteX2226" fmla="*/ 625273 w 3245936"/>
              <a:gd name="connsiteY2226" fmla="*/ 129040 h 622144"/>
              <a:gd name="connsiteX2227" fmla="*/ 558074 w 3245936"/>
              <a:gd name="connsiteY2227" fmla="*/ 156919 h 622144"/>
              <a:gd name="connsiteX2228" fmla="*/ 579667 w 3245936"/>
              <a:gd name="connsiteY2228" fmla="*/ 203411 h 622144"/>
              <a:gd name="connsiteX2229" fmla="*/ 581658 w 3245936"/>
              <a:gd name="connsiteY2229" fmla="*/ 203220 h 622144"/>
              <a:gd name="connsiteX2230" fmla="*/ 582392 w 3245936"/>
              <a:gd name="connsiteY2230" fmla="*/ 203573 h 622144"/>
              <a:gd name="connsiteX2231" fmla="*/ 626273 w 3245936"/>
              <a:gd name="connsiteY2231" fmla="*/ 130183 h 622144"/>
              <a:gd name="connsiteX2232" fmla="*/ 625273 w 3245936"/>
              <a:gd name="connsiteY2232" fmla="*/ 129040 h 622144"/>
              <a:gd name="connsiteX2233" fmla="*/ 631769 w 3245936"/>
              <a:gd name="connsiteY2233" fmla="*/ 128297 h 622144"/>
              <a:gd name="connsiteX2234" fmla="*/ 631493 w 3245936"/>
              <a:gd name="connsiteY2234" fmla="*/ 128897 h 622144"/>
              <a:gd name="connsiteX2235" fmla="*/ 693415 w 3245936"/>
              <a:gd name="connsiteY2235" fmla="*/ 170731 h 622144"/>
              <a:gd name="connsiteX2236" fmla="*/ 753470 w 3245936"/>
              <a:gd name="connsiteY2236" fmla="*/ 151785 h 622144"/>
              <a:gd name="connsiteX2237" fmla="*/ 753489 w 3245936"/>
              <a:gd name="connsiteY2237" fmla="*/ 150890 h 622144"/>
              <a:gd name="connsiteX2238" fmla="*/ 533119 w 3245936"/>
              <a:gd name="connsiteY2238" fmla="*/ 126173 h 622144"/>
              <a:gd name="connsiteX2239" fmla="*/ 472978 w 3245936"/>
              <a:gd name="connsiteY2239" fmla="*/ 190495 h 622144"/>
              <a:gd name="connsiteX2240" fmla="*/ 473083 w 3245936"/>
              <a:gd name="connsiteY2240" fmla="*/ 190666 h 622144"/>
              <a:gd name="connsiteX2241" fmla="*/ 473416 w 3245936"/>
              <a:gd name="connsiteY2241" fmla="*/ 191095 h 622144"/>
              <a:gd name="connsiteX2242" fmla="*/ 484075 w 3245936"/>
              <a:gd name="connsiteY2242" fmla="*/ 186675 h 622144"/>
              <a:gd name="connsiteX2243" fmla="*/ 537986 w 3245936"/>
              <a:gd name="connsiteY2243" fmla="*/ 121458 h 622144"/>
              <a:gd name="connsiteX2244" fmla="*/ 485637 w 3245936"/>
              <a:gd name="connsiteY2244" fmla="*/ 186018 h 622144"/>
              <a:gd name="connsiteX2245" fmla="*/ 557131 w 3245936"/>
              <a:gd name="connsiteY2245" fmla="*/ 156357 h 622144"/>
              <a:gd name="connsiteX2246" fmla="*/ 541063 w 3245936"/>
              <a:gd name="connsiteY2246" fmla="*/ 121782 h 622144"/>
              <a:gd name="connsiteX2247" fmla="*/ 539072 w 3245936"/>
              <a:gd name="connsiteY2247" fmla="*/ 121953 h 622144"/>
              <a:gd name="connsiteX2248" fmla="*/ 537986 w 3245936"/>
              <a:gd name="connsiteY2248" fmla="*/ 121458 h 622144"/>
              <a:gd name="connsiteX2249" fmla="*/ 536757 w 3245936"/>
              <a:gd name="connsiteY2249" fmla="*/ 120124 h 622144"/>
              <a:gd name="connsiteX2250" fmla="*/ 468292 w 3245936"/>
              <a:gd name="connsiteY2250" fmla="*/ 146423 h 622144"/>
              <a:gd name="connsiteX2251" fmla="*/ 470301 w 3245936"/>
              <a:gd name="connsiteY2251" fmla="*/ 188971 h 622144"/>
              <a:gd name="connsiteX2252" fmla="*/ 470825 w 3245936"/>
              <a:gd name="connsiteY2252" fmla="*/ 188990 h 622144"/>
              <a:gd name="connsiteX2253" fmla="*/ 472540 w 3245936"/>
              <a:gd name="connsiteY2253" fmla="*/ 190028 h 622144"/>
              <a:gd name="connsiteX2254" fmla="*/ 537253 w 3245936"/>
              <a:gd name="connsiteY2254" fmla="*/ 120801 h 622144"/>
              <a:gd name="connsiteX2255" fmla="*/ 536757 w 3245936"/>
              <a:gd name="connsiteY2255" fmla="*/ 120124 h 622144"/>
              <a:gd name="connsiteX2256" fmla="*/ 543349 w 3245936"/>
              <a:gd name="connsiteY2256" fmla="*/ 119124 h 622144"/>
              <a:gd name="connsiteX2257" fmla="*/ 543349 w 3245936"/>
              <a:gd name="connsiteY2257" fmla="*/ 119286 h 622144"/>
              <a:gd name="connsiteX2258" fmla="*/ 541634 w 3245936"/>
              <a:gd name="connsiteY2258" fmla="*/ 121563 h 622144"/>
              <a:gd name="connsiteX2259" fmla="*/ 557703 w 3245936"/>
              <a:gd name="connsiteY2259" fmla="*/ 156129 h 622144"/>
              <a:gd name="connsiteX2260" fmla="*/ 624959 w 3245936"/>
              <a:gd name="connsiteY2260" fmla="*/ 128221 h 622144"/>
              <a:gd name="connsiteX2261" fmla="*/ 624844 w 3245936"/>
              <a:gd name="connsiteY2261" fmla="*/ 127239 h 622144"/>
              <a:gd name="connsiteX2262" fmla="*/ 2425517 w 3245936"/>
              <a:gd name="connsiteY2262" fmla="*/ 101322 h 622144"/>
              <a:gd name="connsiteX2263" fmla="*/ 2370758 w 3245936"/>
              <a:gd name="connsiteY2263" fmla="*/ 241921 h 622144"/>
              <a:gd name="connsiteX2264" fmla="*/ 2372596 w 3245936"/>
              <a:gd name="connsiteY2264" fmla="*/ 245292 h 622144"/>
              <a:gd name="connsiteX2265" fmla="*/ 2458283 w 3245936"/>
              <a:gd name="connsiteY2265" fmla="*/ 259685 h 622144"/>
              <a:gd name="connsiteX2266" fmla="*/ 2460569 w 3245936"/>
              <a:gd name="connsiteY2266" fmla="*/ 257275 h 622144"/>
              <a:gd name="connsiteX2267" fmla="*/ 2426727 w 3245936"/>
              <a:gd name="connsiteY2267" fmla="*/ 101389 h 622144"/>
              <a:gd name="connsiteX2268" fmla="*/ 2425603 w 3245936"/>
              <a:gd name="connsiteY2268" fmla="*/ 101360 h 622144"/>
              <a:gd name="connsiteX2269" fmla="*/ 2425517 w 3245936"/>
              <a:gd name="connsiteY2269" fmla="*/ 101322 h 622144"/>
              <a:gd name="connsiteX2270" fmla="*/ 2423403 w 3245936"/>
              <a:gd name="connsiteY2270" fmla="*/ 99817 h 622144"/>
              <a:gd name="connsiteX2271" fmla="*/ 2278718 w 3245936"/>
              <a:gd name="connsiteY2271" fmla="*/ 169788 h 622144"/>
              <a:gd name="connsiteX2272" fmla="*/ 2278880 w 3245936"/>
              <a:gd name="connsiteY2272" fmla="*/ 171712 h 622144"/>
              <a:gd name="connsiteX2273" fmla="*/ 2278375 w 3245936"/>
              <a:gd name="connsiteY2273" fmla="*/ 172817 h 622144"/>
              <a:gd name="connsiteX2274" fmla="*/ 2366567 w 3245936"/>
              <a:gd name="connsiteY2274" fmla="*/ 242587 h 622144"/>
              <a:gd name="connsiteX2275" fmla="*/ 2369891 w 3245936"/>
              <a:gd name="connsiteY2275" fmla="*/ 241549 h 622144"/>
              <a:gd name="connsiteX2276" fmla="*/ 2369986 w 3245936"/>
              <a:gd name="connsiteY2276" fmla="*/ 241587 h 622144"/>
              <a:gd name="connsiteX2277" fmla="*/ 2424746 w 3245936"/>
              <a:gd name="connsiteY2277" fmla="*/ 100979 h 622144"/>
              <a:gd name="connsiteX2278" fmla="*/ 2423403 w 3245936"/>
              <a:gd name="connsiteY2278" fmla="*/ 99817 h 622144"/>
              <a:gd name="connsiteX2279" fmla="*/ 2429365 w 3245936"/>
              <a:gd name="connsiteY2279" fmla="*/ 99808 h 622144"/>
              <a:gd name="connsiteX2280" fmla="*/ 2427555 w 3245936"/>
              <a:gd name="connsiteY2280" fmla="*/ 101198 h 622144"/>
              <a:gd name="connsiteX2281" fmla="*/ 2461398 w 3245936"/>
              <a:gd name="connsiteY2281" fmla="*/ 257075 h 622144"/>
              <a:gd name="connsiteX2282" fmla="*/ 2462531 w 3245936"/>
              <a:gd name="connsiteY2282" fmla="*/ 257103 h 622144"/>
              <a:gd name="connsiteX2283" fmla="*/ 2463922 w 3245936"/>
              <a:gd name="connsiteY2283" fmla="*/ 257799 h 622144"/>
              <a:gd name="connsiteX2284" fmla="*/ 2554428 w 3245936"/>
              <a:gd name="connsiteY2284" fmla="*/ 165292 h 622144"/>
              <a:gd name="connsiteX2285" fmla="*/ 2553647 w 3245936"/>
              <a:gd name="connsiteY2285" fmla="*/ 162263 h 622144"/>
              <a:gd name="connsiteX2286" fmla="*/ 2553828 w 3245936"/>
              <a:gd name="connsiteY2286" fmla="*/ 161872 h 622144"/>
              <a:gd name="connsiteX2287" fmla="*/ 2145130 w 3245936"/>
              <a:gd name="connsiteY2287" fmla="*/ 92769 h 622144"/>
              <a:gd name="connsiteX2288" fmla="*/ 2141710 w 3245936"/>
              <a:gd name="connsiteY2288" fmla="*/ 94083 h 622144"/>
              <a:gd name="connsiteX2289" fmla="*/ 2120269 w 3245936"/>
              <a:gd name="connsiteY2289" fmla="*/ 175236 h 622144"/>
              <a:gd name="connsiteX2290" fmla="*/ 2122613 w 3245936"/>
              <a:gd name="connsiteY2290" fmla="*/ 177951 h 622144"/>
              <a:gd name="connsiteX2291" fmla="*/ 2271908 w 3245936"/>
              <a:gd name="connsiteY2291" fmla="*/ 170655 h 622144"/>
              <a:gd name="connsiteX2292" fmla="*/ 2271917 w 3245936"/>
              <a:gd name="connsiteY2292" fmla="*/ 170093 h 622144"/>
              <a:gd name="connsiteX2293" fmla="*/ 2272212 w 3245936"/>
              <a:gd name="connsiteY2293" fmla="*/ 169454 h 622144"/>
              <a:gd name="connsiteX2294" fmla="*/ 2139453 w 3245936"/>
              <a:gd name="connsiteY2294" fmla="*/ 92664 h 622144"/>
              <a:gd name="connsiteX2295" fmla="*/ 2041174 w 3245936"/>
              <a:gd name="connsiteY2295" fmla="*/ 149595 h 622144"/>
              <a:gd name="connsiteX2296" fmla="*/ 2041450 w 3245936"/>
              <a:gd name="connsiteY2296" fmla="*/ 151852 h 622144"/>
              <a:gd name="connsiteX2297" fmla="*/ 2041431 w 3245936"/>
              <a:gd name="connsiteY2297" fmla="*/ 151909 h 622144"/>
              <a:gd name="connsiteX2298" fmla="*/ 2115888 w 3245936"/>
              <a:gd name="connsiteY2298" fmla="*/ 177141 h 622144"/>
              <a:gd name="connsiteX2299" fmla="*/ 2119698 w 3245936"/>
              <a:gd name="connsiteY2299" fmla="*/ 175046 h 622144"/>
              <a:gd name="connsiteX2300" fmla="*/ 2141139 w 3245936"/>
              <a:gd name="connsiteY2300" fmla="*/ 93893 h 622144"/>
              <a:gd name="connsiteX2301" fmla="*/ 2139453 w 3245936"/>
              <a:gd name="connsiteY2301" fmla="*/ 92664 h 622144"/>
              <a:gd name="connsiteX2302" fmla="*/ 308500 w 3245936"/>
              <a:gd name="connsiteY2302" fmla="*/ 84901 h 622144"/>
              <a:gd name="connsiteX2303" fmla="*/ 306424 w 3245936"/>
              <a:gd name="connsiteY2303" fmla="*/ 85587 h 622144"/>
              <a:gd name="connsiteX2304" fmla="*/ 301318 w 3245936"/>
              <a:gd name="connsiteY2304" fmla="*/ 156967 h 622144"/>
              <a:gd name="connsiteX2305" fmla="*/ 301585 w 3245936"/>
              <a:gd name="connsiteY2305" fmla="*/ 156976 h 622144"/>
              <a:gd name="connsiteX2306" fmla="*/ 304281 w 3245936"/>
              <a:gd name="connsiteY2306" fmla="*/ 160701 h 622144"/>
              <a:gd name="connsiteX2307" fmla="*/ 389367 w 3245936"/>
              <a:gd name="connsiteY2307" fmla="*/ 174093 h 622144"/>
              <a:gd name="connsiteX2308" fmla="*/ 390168 w 3245936"/>
              <a:gd name="connsiteY2308" fmla="*/ 172626 h 622144"/>
              <a:gd name="connsiteX2309" fmla="*/ 303966 w 3245936"/>
              <a:gd name="connsiteY2309" fmla="*/ 84644 h 622144"/>
              <a:gd name="connsiteX2310" fmla="*/ 176284 w 3245936"/>
              <a:gd name="connsiteY2310" fmla="*/ 189409 h 622144"/>
              <a:gd name="connsiteX2311" fmla="*/ 176560 w 3245936"/>
              <a:gd name="connsiteY2311" fmla="*/ 190124 h 622144"/>
              <a:gd name="connsiteX2312" fmla="*/ 297261 w 3245936"/>
              <a:gd name="connsiteY2312" fmla="*/ 160929 h 622144"/>
              <a:gd name="connsiteX2313" fmla="*/ 297289 w 3245936"/>
              <a:gd name="connsiteY2313" fmla="*/ 159663 h 622144"/>
              <a:gd name="connsiteX2314" fmla="*/ 300737 w 3245936"/>
              <a:gd name="connsiteY2314" fmla="*/ 156957 h 622144"/>
              <a:gd name="connsiteX2315" fmla="*/ 305843 w 3245936"/>
              <a:gd name="connsiteY2315" fmla="*/ 85577 h 622144"/>
              <a:gd name="connsiteX2316" fmla="*/ 305567 w 3245936"/>
              <a:gd name="connsiteY2316" fmla="*/ 85568 h 622144"/>
              <a:gd name="connsiteX2317" fmla="*/ 303966 w 3245936"/>
              <a:gd name="connsiteY2317" fmla="*/ 84644 h 622144"/>
              <a:gd name="connsiteX2318" fmla="*/ 460776 w 3245936"/>
              <a:gd name="connsiteY2318" fmla="*/ 22169 h 622144"/>
              <a:gd name="connsiteX2319" fmla="*/ 394625 w 3245936"/>
              <a:gd name="connsiteY2319" fmla="*/ 171921 h 622144"/>
              <a:gd name="connsiteX2320" fmla="*/ 395940 w 3245936"/>
              <a:gd name="connsiteY2320" fmla="*/ 173293 h 622144"/>
              <a:gd name="connsiteX2321" fmla="*/ 467368 w 3245936"/>
              <a:gd name="connsiteY2321" fmla="*/ 145861 h 622144"/>
              <a:gd name="connsiteX2322" fmla="*/ 461519 w 3245936"/>
              <a:gd name="connsiteY2322" fmla="*/ 22283 h 622144"/>
              <a:gd name="connsiteX2323" fmla="*/ 460995 w 3245936"/>
              <a:gd name="connsiteY2323" fmla="*/ 22274 h 622144"/>
              <a:gd name="connsiteX2324" fmla="*/ 460776 w 3245936"/>
              <a:gd name="connsiteY2324" fmla="*/ 22169 h 622144"/>
              <a:gd name="connsiteX2325" fmla="*/ 463710 w 3245936"/>
              <a:gd name="connsiteY2325" fmla="*/ 21817 h 622144"/>
              <a:gd name="connsiteX2326" fmla="*/ 462415 w 3245936"/>
              <a:gd name="connsiteY2326" fmla="*/ 22322 h 622144"/>
              <a:gd name="connsiteX2327" fmla="*/ 468244 w 3245936"/>
              <a:gd name="connsiteY2327" fmla="*/ 145537 h 622144"/>
              <a:gd name="connsiteX2328" fmla="*/ 536453 w 3245936"/>
              <a:gd name="connsiteY2328" fmla="*/ 119343 h 622144"/>
              <a:gd name="connsiteX2329" fmla="*/ 536395 w 3245936"/>
              <a:gd name="connsiteY2329" fmla="*/ 117667 h 622144"/>
              <a:gd name="connsiteX2330" fmla="*/ 537434 w 3245936"/>
              <a:gd name="connsiteY2330" fmla="*/ 115952 h 622144"/>
              <a:gd name="connsiteX2331" fmla="*/ 458709 w 3245936"/>
              <a:gd name="connsiteY2331" fmla="*/ 20531 h 622144"/>
              <a:gd name="connsiteX2332" fmla="*/ 309777 w 3245936"/>
              <a:gd name="connsiteY2332" fmla="*/ 81167 h 622144"/>
              <a:gd name="connsiteX2333" fmla="*/ 309853 w 3245936"/>
              <a:gd name="connsiteY2333" fmla="*/ 82891 h 622144"/>
              <a:gd name="connsiteX2334" fmla="*/ 309024 w 3245936"/>
              <a:gd name="connsiteY2334" fmla="*/ 84406 h 622144"/>
              <a:gd name="connsiteX2335" fmla="*/ 390691 w 3245936"/>
              <a:gd name="connsiteY2335" fmla="*/ 172131 h 622144"/>
              <a:gd name="connsiteX2336" fmla="*/ 393625 w 3245936"/>
              <a:gd name="connsiteY2336" fmla="*/ 171464 h 622144"/>
              <a:gd name="connsiteX2337" fmla="*/ 393835 w 3245936"/>
              <a:gd name="connsiteY2337" fmla="*/ 171559 h 622144"/>
              <a:gd name="connsiteX2338" fmla="*/ 459986 w 3245936"/>
              <a:gd name="connsiteY2338" fmla="*/ 21817 h 622144"/>
              <a:gd name="connsiteX2339" fmla="*/ 458709 w 3245936"/>
              <a:gd name="connsiteY2339" fmla="*/ 20531 h 622144"/>
              <a:gd name="connsiteX2340" fmla="*/ 649895 w 3245936"/>
              <a:gd name="connsiteY2340" fmla="*/ 6653 h 622144"/>
              <a:gd name="connsiteX2341" fmla="*/ 647990 w 3245936"/>
              <a:gd name="connsiteY2341" fmla="*/ 7053 h 622144"/>
              <a:gd name="connsiteX2342" fmla="*/ 629274 w 3245936"/>
              <a:gd name="connsiteY2342" fmla="*/ 123849 h 622144"/>
              <a:gd name="connsiteX2343" fmla="*/ 631855 w 3245936"/>
              <a:gd name="connsiteY2343" fmla="*/ 127554 h 622144"/>
              <a:gd name="connsiteX2344" fmla="*/ 753594 w 3245936"/>
              <a:gd name="connsiteY2344" fmla="*/ 150157 h 622144"/>
              <a:gd name="connsiteX2345" fmla="*/ 754546 w 3245936"/>
              <a:gd name="connsiteY2345" fmla="*/ 148614 h 622144"/>
              <a:gd name="connsiteX2346" fmla="*/ 646066 w 3245936"/>
              <a:gd name="connsiteY2346" fmla="*/ 6434 h 622144"/>
              <a:gd name="connsiteX2347" fmla="*/ 542577 w 3245936"/>
              <a:gd name="connsiteY2347" fmla="*/ 116229 h 622144"/>
              <a:gd name="connsiteX2348" fmla="*/ 543377 w 3245936"/>
              <a:gd name="connsiteY2348" fmla="*/ 118524 h 622144"/>
              <a:gd name="connsiteX2349" fmla="*/ 624873 w 3245936"/>
              <a:gd name="connsiteY2349" fmla="*/ 126639 h 622144"/>
              <a:gd name="connsiteX2350" fmla="*/ 624873 w 3245936"/>
              <a:gd name="connsiteY2350" fmla="*/ 126487 h 622144"/>
              <a:gd name="connsiteX2351" fmla="*/ 628550 w 3245936"/>
              <a:gd name="connsiteY2351" fmla="*/ 123791 h 622144"/>
              <a:gd name="connsiteX2352" fmla="*/ 647266 w 3245936"/>
              <a:gd name="connsiteY2352" fmla="*/ 6996 h 622144"/>
              <a:gd name="connsiteX2353" fmla="*/ 646066 w 3245936"/>
              <a:gd name="connsiteY2353" fmla="*/ 6434 h 622144"/>
              <a:gd name="connsiteX2354" fmla="*/ 644704 w 3245936"/>
              <a:gd name="connsiteY2354" fmla="*/ 4310 h 622144"/>
              <a:gd name="connsiteX2355" fmla="*/ 465291 w 3245936"/>
              <a:gd name="connsiteY2355" fmla="*/ 18978 h 622144"/>
              <a:gd name="connsiteX2356" fmla="*/ 465272 w 3245936"/>
              <a:gd name="connsiteY2356" fmla="*/ 19597 h 622144"/>
              <a:gd name="connsiteX2357" fmla="*/ 464234 w 3245936"/>
              <a:gd name="connsiteY2357" fmla="*/ 21321 h 622144"/>
              <a:gd name="connsiteX2358" fmla="*/ 537967 w 3245936"/>
              <a:gd name="connsiteY2358" fmla="*/ 115457 h 622144"/>
              <a:gd name="connsiteX2359" fmla="*/ 540672 w 3245936"/>
              <a:gd name="connsiteY2359" fmla="*/ 115000 h 622144"/>
              <a:gd name="connsiteX2360" fmla="*/ 541996 w 3245936"/>
              <a:gd name="connsiteY2360" fmla="*/ 115609 h 622144"/>
              <a:gd name="connsiteX2361" fmla="*/ 645485 w 3245936"/>
              <a:gd name="connsiteY2361" fmla="*/ 5805 h 622144"/>
              <a:gd name="connsiteX2362" fmla="*/ 644704 w 3245936"/>
              <a:gd name="connsiteY2362" fmla="*/ 4310 h 622144"/>
              <a:gd name="connsiteX2363" fmla="*/ 649028 w 3245936"/>
              <a:gd name="connsiteY2363" fmla="*/ 90 h 622144"/>
              <a:gd name="connsiteX2364" fmla="*/ 651705 w 3245936"/>
              <a:gd name="connsiteY2364" fmla="*/ 4376 h 622144"/>
              <a:gd name="connsiteX2365" fmla="*/ 650657 w 3245936"/>
              <a:gd name="connsiteY2365" fmla="*/ 6101 h 622144"/>
              <a:gd name="connsiteX2366" fmla="*/ 755299 w 3245936"/>
              <a:gd name="connsiteY2366" fmla="*/ 148071 h 622144"/>
              <a:gd name="connsiteX2367" fmla="*/ 757813 w 3245936"/>
              <a:gd name="connsiteY2367" fmla="*/ 147690 h 622144"/>
              <a:gd name="connsiteX2368" fmla="*/ 760500 w 3245936"/>
              <a:gd name="connsiteY2368" fmla="*/ 151709 h 622144"/>
              <a:gd name="connsiteX2369" fmla="*/ 912433 w 3245936"/>
              <a:gd name="connsiteY2369" fmla="*/ 195181 h 622144"/>
              <a:gd name="connsiteX2370" fmla="*/ 916462 w 3245936"/>
              <a:gd name="connsiteY2370" fmla="*/ 193067 h 622144"/>
              <a:gd name="connsiteX2371" fmla="*/ 919138 w 3245936"/>
              <a:gd name="connsiteY2371" fmla="*/ 197353 h 622144"/>
              <a:gd name="connsiteX2372" fmla="*/ 919034 w 3245936"/>
              <a:gd name="connsiteY2372" fmla="*/ 197572 h 622144"/>
              <a:gd name="connsiteX2373" fmla="*/ 1034801 w 3245936"/>
              <a:gd name="connsiteY2373" fmla="*/ 246407 h 622144"/>
              <a:gd name="connsiteX2374" fmla="*/ 1038677 w 3245936"/>
              <a:gd name="connsiteY2374" fmla="*/ 244616 h 622144"/>
              <a:gd name="connsiteX2375" fmla="*/ 1040992 w 3245936"/>
              <a:gd name="connsiteY2375" fmla="*/ 246435 h 622144"/>
              <a:gd name="connsiteX2376" fmla="*/ 1134537 w 3245936"/>
              <a:gd name="connsiteY2376" fmla="*/ 207088 h 622144"/>
              <a:gd name="connsiteX2377" fmla="*/ 1134403 w 3245936"/>
              <a:gd name="connsiteY2377" fmla="*/ 205240 h 622144"/>
              <a:gd name="connsiteX2378" fmla="*/ 1138690 w 3245936"/>
              <a:gd name="connsiteY2378" fmla="*/ 202563 h 622144"/>
              <a:gd name="connsiteX2379" fmla="*/ 1141366 w 3245936"/>
              <a:gd name="connsiteY2379" fmla="*/ 206849 h 622144"/>
              <a:gd name="connsiteX2380" fmla="*/ 1141319 w 3245936"/>
              <a:gd name="connsiteY2380" fmla="*/ 206954 h 622144"/>
              <a:gd name="connsiteX2381" fmla="*/ 1271354 w 3245936"/>
              <a:gd name="connsiteY2381" fmla="*/ 257380 h 622144"/>
              <a:gd name="connsiteX2382" fmla="*/ 1275269 w 3245936"/>
              <a:gd name="connsiteY2382" fmla="*/ 255532 h 622144"/>
              <a:gd name="connsiteX2383" fmla="*/ 1277888 w 3245936"/>
              <a:gd name="connsiteY2383" fmla="*/ 258141 h 622144"/>
              <a:gd name="connsiteX2384" fmla="*/ 1403637 w 3245936"/>
              <a:gd name="connsiteY2384" fmla="*/ 240206 h 622144"/>
              <a:gd name="connsiteX2385" fmla="*/ 1403656 w 3245936"/>
              <a:gd name="connsiteY2385" fmla="*/ 239273 h 622144"/>
              <a:gd name="connsiteX2386" fmla="*/ 1407942 w 3245936"/>
              <a:gd name="connsiteY2386" fmla="*/ 236605 h 622144"/>
              <a:gd name="connsiteX2387" fmla="*/ 1410619 w 3245936"/>
              <a:gd name="connsiteY2387" fmla="*/ 240882 h 622144"/>
              <a:gd name="connsiteX2388" fmla="*/ 1410295 w 3245936"/>
              <a:gd name="connsiteY2388" fmla="*/ 241606 h 622144"/>
              <a:gd name="connsiteX2389" fmla="*/ 1491343 w 3245936"/>
              <a:gd name="connsiteY2389" fmla="*/ 290165 h 622144"/>
              <a:gd name="connsiteX2390" fmla="*/ 1495039 w 3245936"/>
              <a:gd name="connsiteY2390" fmla="*/ 288783 h 622144"/>
              <a:gd name="connsiteX2391" fmla="*/ 1497754 w 3245936"/>
              <a:gd name="connsiteY2391" fmla="*/ 291765 h 622144"/>
              <a:gd name="connsiteX2392" fmla="*/ 1563637 w 3245936"/>
              <a:gd name="connsiteY2392" fmla="*/ 290835 h 622144"/>
              <a:gd name="connsiteX2393" fmla="*/ 1696331 w 3245936"/>
              <a:gd name="connsiteY2393" fmla="*/ 240035 h 622144"/>
              <a:gd name="connsiteX2394" fmla="*/ 1696283 w 3245936"/>
              <a:gd name="connsiteY2394" fmla="*/ 238368 h 622144"/>
              <a:gd name="connsiteX2395" fmla="*/ 1700560 w 3245936"/>
              <a:gd name="connsiteY2395" fmla="*/ 235691 h 622144"/>
              <a:gd name="connsiteX2396" fmla="*/ 1703275 w 3245936"/>
              <a:gd name="connsiteY2396" fmla="*/ 238720 h 622144"/>
              <a:gd name="connsiteX2397" fmla="*/ 1850655 w 3245936"/>
              <a:gd name="connsiteY2397" fmla="*/ 238387 h 622144"/>
              <a:gd name="connsiteX2398" fmla="*/ 1885088 w 3245936"/>
              <a:gd name="connsiteY2398" fmla="*/ 208840 h 622144"/>
              <a:gd name="connsiteX2399" fmla="*/ 1884535 w 3245936"/>
              <a:gd name="connsiteY2399" fmla="*/ 206030 h 622144"/>
              <a:gd name="connsiteX2400" fmla="*/ 1888812 w 3245936"/>
              <a:gd name="connsiteY2400" fmla="*/ 203344 h 622144"/>
              <a:gd name="connsiteX2401" fmla="*/ 1891155 w 3245936"/>
              <a:gd name="connsiteY2401" fmla="*/ 205211 h 622144"/>
              <a:gd name="connsiteX2402" fmla="*/ 2034516 w 3245936"/>
              <a:gd name="connsiteY2402" fmla="*/ 151890 h 622144"/>
              <a:gd name="connsiteX2403" fmla="*/ 2034468 w 3245936"/>
              <a:gd name="connsiteY2403" fmla="*/ 150261 h 622144"/>
              <a:gd name="connsiteX2404" fmla="*/ 2038754 w 3245936"/>
              <a:gd name="connsiteY2404" fmla="*/ 147575 h 622144"/>
              <a:gd name="connsiteX2405" fmla="*/ 2040812 w 3245936"/>
              <a:gd name="connsiteY2405" fmla="*/ 148976 h 622144"/>
              <a:gd name="connsiteX2406" fmla="*/ 2139100 w 3245936"/>
              <a:gd name="connsiteY2406" fmla="*/ 92035 h 622144"/>
              <a:gd name="connsiteX2407" fmla="*/ 2138824 w 3245936"/>
              <a:gd name="connsiteY2407" fmla="*/ 89778 h 622144"/>
              <a:gd name="connsiteX2408" fmla="*/ 2143101 w 3245936"/>
              <a:gd name="connsiteY2408" fmla="*/ 87101 h 622144"/>
              <a:gd name="connsiteX2409" fmla="*/ 2145777 w 3245936"/>
              <a:gd name="connsiteY2409" fmla="*/ 91397 h 622144"/>
              <a:gd name="connsiteX2410" fmla="*/ 2145501 w 3245936"/>
              <a:gd name="connsiteY2410" fmla="*/ 92026 h 622144"/>
              <a:gd name="connsiteX2411" fmla="*/ 2272574 w 3245936"/>
              <a:gd name="connsiteY2411" fmla="*/ 168711 h 622144"/>
              <a:gd name="connsiteX2412" fmla="*/ 2276203 w 3245936"/>
              <a:gd name="connsiteY2412" fmla="*/ 167406 h 622144"/>
              <a:gd name="connsiteX2413" fmla="*/ 2278385 w 3245936"/>
              <a:gd name="connsiteY2413" fmla="*/ 168969 h 622144"/>
              <a:gd name="connsiteX2414" fmla="*/ 2423060 w 3245936"/>
              <a:gd name="connsiteY2414" fmla="*/ 98998 h 622144"/>
              <a:gd name="connsiteX2415" fmla="*/ 2422898 w 3245936"/>
              <a:gd name="connsiteY2415" fmla="*/ 97074 h 622144"/>
              <a:gd name="connsiteX2416" fmla="*/ 2427175 w 3245936"/>
              <a:gd name="connsiteY2416" fmla="*/ 94397 h 622144"/>
              <a:gd name="connsiteX2417" fmla="*/ 2429851 w 3245936"/>
              <a:gd name="connsiteY2417" fmla="*/ 98684 h 622144"/>
              <a:gd name="connsiteX2418" fmla="*/ 2429670 w 3245936"/>
              <a:gd name="connsiteY2418" fmla="*/ 99084 h 622144"/>
              <a:gd name="connsiteX2419" fmla="*/ 2554143 w 3245936"/>
              <a:gd name="connsiteY2419" fmla="*/ 161149 h 622144"/>
              <a:gd name="connsiteX2420" fmla="*/ 2557915 w 3245936"/>
              <a:gd name="connsiteY2420" fmla="*/ 159586 h 622144"/>
              <a:gd name="connsiteX2421" fmla="*/ 2560391 w 3245936"/>
              <a:gd name="connsiteY2421" fmla="*/ 161815 h 622144"/>
              <a:gd name="connsiteX2422" fmla="*/ 2625628 w 3245936"/>
              <a:gd name="connsiteY2422" fmla="*/ 142527 h 622144"/>
              <a:gd name="connsiteX2423" fmla="*/ 2625618 w 3245936"/>
              <a:gd name="connsiteY2423" fmla="*/ 140975 h 622144"/>
              <a:gd name="connsiteX2424" fmla="*/ 2629905 w 3245936"/>
              <a:gd name="connsiteY2424" fmla="*/ 138298 h 622144"/>
              <a:gd name="connsiteX2425" fmla="*/ 2632572 w 3245936"/>
              <a:gd name="connsiteY2425" fmla="*/ 142575 h 622144"/>
              <a:gd name="connsiteX2426" fmla="*/ 2632124 w 3245936"/>
              <a:gd name="connsiteY2426" fmla="*/ 143584 h 622144"/>
              <a:gd name="connsiteX2427" fmla="*/ 2760121 w 3245936"/>
              <a:gd name="connsiteY2427" fmla="*/ 243035 h 622144"/>
              <a:gd name="connsiteX2428" fmla="*/ 2763407 w 3245936"/>
              <a:gd name="connsiteY2428" fmla="*/ 242025 h 622144"/>
              <a:gd name="connsiteX2429" fmla="*/ 2766093 w 3245936"/>
              <a:gd name="connsiteY2429" fmla="*/ 245940 h 622144"/>
              <a:gd name="connsiteX2430" fmla="*/ 2922027 w 3245936"/>
              <a:gd name="connsiteY2430" fmla="*/ 284735 h 622144"/>
              <a:gd name="connsiteX2431" fmla="*/ 2926103 w 3245936"/>
              <a:gd name="connsiteY2431" fmla="*/ 282526 h 622144"/>
              <a:gd name="connsiteX2432" fmla="*/ 2928428 w 3245936"/>
              <a:gd name="connsiteY2432" fmla="*/ 284374 h 622144"/>
              <a:gd name="connsiteX2433" fmla="*/ 3059463 w 3245936"/>
              <a:gd name="connsiteY2433" fmla="*/ 234101 h 622144"/>
              <a:gd name="connsiteX2434" fmla="*/ 3059396 w 3245936"/>
              <a:gd name="connsiteY2434" fmla="*/ 232415 h 622144"/>
              <a:gd name="connsiteX2435" fmla="*/ 3063683 w 3245936"/>
              <a:gd name="connsiteY2435" fmla="*/ 229729 h 622144"/>
              <a:gd name="connsiteX2436" fmla="*/ 3066350 w 3245936"/>
              <a:gd name="connsiteY2436" fmla="*/ 234024 h 622144"/>
              <a:gd name="connsiteX2437" fmla="*/ 3065940 w 3245936"/>
              <a:gd name="connsiteY2437" fmla="*/ 234958 h 622144"/>
              <a:gd name="connsiteX2438" fmla="*/ 3177611 w 3245936"/>
              <a:gd name="connsiteY2438" fmla="*/ 316254 h 622144"/>
              <a:gd name="connsiteX2439" fmla="*/ 3181002 w 3245936"/>
              <a:gd name="connsiteY2439" fmla="*/ 315149 h 622144"/>
              <a:gd name="connsiteX2440" fmla="*/ 3183679 w 3245936"/>
              <a:gd name="connsiteY2440" fmla="*/ 319435 h 622144"/>
              <a:gd name="connsiteX2441" fmla="*/ 3182535 w 3245936"/>
              <a:gd name="connsiteY2441" fmla="*/ 321245 h 622144"/>
              <a:gd name="connsiteX2442" fmla="*/ 3240524 w 3245936"/>
              <a:gd name="connsiteY2442" fmla="*/ 399921 h 622144"/>
              <a:gd name="connsiteX2443" fmla="*/ 3243172 w 3245936"/>
              <a:gd name="connsiteY2443" fmla="*/ 399502 h 622144"/>
              <a:gd name="connsiteX2444" fmla="*/ 3245839 w 3245936"/>
              <a:gd name="connsiteY2444" fmla="*/ 403769 h 622144"/>
              <a:gd name="connsiteX2445" fmla="*/ 3241562 w 3245936"/>
              <a:gd name="connsiteY2445" fmla="*/ 406455 h 622144"/>
              <a:gd name="connsiteX2446" fmla="*/ 3238990 w 3245936"/>
              <a:gd name="connsiteY2446" fmla="*/ 403969 h 622144"/>
              <a:gd name="connsiteX2447" fmla="*/ 3076132 w 3245936"/>
              <a:gd name="connsiteY2447" fmla="*/ 430716 h 622144"/>
              <a:gd name="connsiteX2448" fmla="*/ 3076113 w 3245936"/>
              <a:gd name="connsiteY2448" fmla="*/ 431649 h 622144"/>
              <a:gd name="connsiteX2449" fmla="*/ 3071817 w 3245936"/>
              <a:gd name="connsiteY2449" fmla="*/ 434326 h 622144"/>
              <a:gd name="connsiteX2450" fmla="*/ 3070217 w 3245936"/>
              <a:gd name="connsiteY2450" fmla="*/ 433392 h 622144"/>
              <a:gd name="connsiteX2451" fmla="*/ 2942525 w 3245936"/>
              <a:gd name="connsiteY2451" fmla="*/ 538148 h 622144"/>
              <a:gd name="connsiteX2452" fmla="*/ 2942991 w 3245936"/>
              <a:gd name="connsiteY2452" fmla="*/ 540863 h 622144"/>
              <a:gd name="connsiteX2453" fmla="*/ 2938705 w 3245936"/>
              <a:gd name="connsiteY2453" fmla="*/ 543539 h 622144"/>
              <a:gd name="connsiteX2454" fmla="*/ 2936419 w 3245936"/>
              <a:gd name="connsiteY2454" fmla="*/ 541787 h 622144"/>
              <a:gd name="connsiteX2455" fmla="*/ 2787477 w 3245936"/>
              <a:gd name="connsiteY2455" fmla="*/ 602423 h 622144"/>
              <a:gd name="connsiteX2456" fmla="*/ 2787562 w 3245936"/>
              <a:gd name="connsiteY2456" fmla="*/ 604147 h 622144"/>
              <a:gd name="connsiteX2457" fmla="*/ 2783276 w 3245936"/>
              <a:gd name="connsiteY2457" fmla="*/ 606823 h 622144"/>
              <a:gd name="connsiteX2458" fmla="*/ 2780619 w 3245936"/>
              <a:gd name="connsiteY2458" fmla="*/ 604099 h 622144"/>
              <a:gd name="connsiteX2459" fmla="*/ 2601206 w 3245936"/>
              <a:gd name="connsiteY2459" fmla="*/ 618758 h 622144"/>
              <a:gd name="connsiteX2460" fmla="*/ 2601187 w 3245936"/>
              <a:gd name="connsiteY2460" fmla="*/ 619368 h 622144"/>
              <a:gd name="connsiteX2461" fmla="*/ 2596901 w 3245936"/>
              <a:gd name="connsiteY2461" fmla="*/ 622054 h 622144"/>
              <a:gd name="connsiteX2462" fmla="*/ 2594214 w 3245936"/>
              <a:gd name="connsiteY2462" fmla="*/ 617758 h 622144"/>
              <a:gd name="connsiteX2463" fmla="*/ 2595272 w 3245936"/>
              <a:gd name="connsiteY2463" fmla="*/ 616034 h 622144"/>
              <a:gd name="connsiteX2464" fmla="*/ 2490620 w 3245936"/>
              <a:gd name="connsiteY2464" fmla="*/ 474064 h 622144"/>
              <a:gd name="connsiteX2465" fmla="*/ 2488106 w 3245936"/>
              <a:gd name="connsiteY2465" fmla="*/ 474445 h 622144"/>
              <a:gd name="connsiteX2466" fmla="*/ 2485420 w 3245936"/>
              <a:gd name="connsiteY2466" fmla="*/ 470416 h 622144"/>
              <a:gd name="connsiteX2467" fmla="*/ 2333496 w 3245936"/>
              <a:gd name="connsiteY2467" fmla="*/ 426944 h 622144"/>
              <a:gd name="connsiteX2468" fmla="*/ 2329458 w 3245936"/>
              <a:gd name="connsiteY2468" fmla="*/ 429058 h 622144"/>
              <a:gd name="connsiteX2469" fmla="*/ 2326791 w 3245936"/>
              <a:gd name="connsiteY2469" fmla="*/ 424782 h 622144"/>
              <a:gd name="connsiteX2470" fmla="*/ 2326886 w 3245936"/>
              <a:gd name="connsiteY2470" fmla="*/ 424572 h 622144"/>
              <a:gd name="connsiteX2471" fmla="*/ 2211119 w 3245936"/>
              <a:gd name="connsiteY2471" fmla="*/ 375728 h 622144"/>
              <a:gd name="connsiteX2472" fmla="*/ 2207242 w 3245936"/>
              <a:gd name="connsiteY2472" fmla="*/ 377518 h 622144"/>
              <a:gd name="connsiteX2473" fmla="*/ 2204937 w 3245936"/>
              <a:gd name="connsiteY2473" fmla="*/ 375709 h 622144"/>
              <a:gd name="connsiteX2474" fmla="*/ 2111392 w 3245936"/>
              <a:gd name="connsiteY2474" fmla="*/ 415056 h 622144"/>
              <a:gd name="connsiteX2475" fmla="*/ 2111516 w 3245936"/>
              <a:gd name="connsiteY2475" fmla="*/ 416904 h 622144"/>
              <a:gd name="connsiteX2476" fmla="*/ 2107230 w 3245936"/>
              <a:gd name="connsiteY2476" fmla="*/ 419590 h 622144"/>
              <a:gd name="connsiteX2477" fmla="*/ 2104553 w 3245936"/>
              <a:gd name="connsiteY2477" fmla="*/ 415295 h 622144"/>
              <a:gd name="connsiteX2478" fmla="*/ 2104601 w 3245936"/>
              <a:gd name="connsiteY2478" fmla="*/ 415199 h 622144"/>
              <a:gd name="connsiteX2479" fmla="*/ 1974575 w 3245936"/>
              <a:gd name="connsiteY2479" fmla="*/ 364764 h 622144"/>
              <a:gd name="connsiteX2480" fmla="*/ 1970670 w 3245936"/>
              <a:gd name="connsiteY2480" fmla="*/ 366603 h 622144"/>
              <a:gd name="connsiteX2481" fmla="*/ 1968050 w 3245936"/>
              <a:gd name="connsiteY2481" fmla="*/ 364003 h 622144"/>
              <a:gd name="connsiteX2482" fmla="*/ 1842301 w 3245936"/>
              <a:gd name="connsiteY2482" fmla="*/ 381938 h 622144"/>
              <a:gd name="connsiteX2483" fmla="*/ 1842273 w 3245936"/>
              <a:gd name="connsiteY2483" fmla="*/ 382871 h 622144"/>
              <a:gd name="connsiteX2484" fmla="*/ 1837996 w 3245936"/>
              <a:gd name="connsiteY2484" fmla="*/ 385548 h 622144"/>
              <a:gd name="connsiteX2485" fmla="*/ 1835320 w 3245936"/>
              <a:gd name="connsiteY2485" fmla="*/ 381262 h 622144"/>
              <a:gd name="connsiteX2486" fmla="*/ 1835643 w 3245936"/>
              <a:gd name="connsiteY2486" fmla="*/ 380547 h 622144"/>
              <a:gd name="connsiteX2487" fmla="*/ 1754595 w 3245936"/>
              <a:gd name="connsiteY2487" fmla="*/ 331979 h 622144"/>
              <a:gd name="connsiteX2488" fmla="*/ 1750900 w 3245936"/>
              <a:gd name="connsiteY2488" fmla="*/ 333361 h 622144"/>
              <a:gd name="connsiteX2489" fmla="*/ 1748194 w 3245936"/>
              <a:gd name="connsiteY2489" fmla="*/ 330379 h 622144"/>
              <a:gd name="connsiteX2490" fmla="*/ 1682423 w 3245936"/>
              <a:gd name="connsiteY2490" fmla="*/ 331311 h 622144"/>
              <a:gd name="connsiteX2491" fmla="*/ 1549655 w 3245936"/>
              <a:gd name="connsiteY2491" fmla="*/ 382148 h 622144"/>
              <a:gd name="connsiteX2492" fmla="*/ 1549703 w 3245936"/>
              <a:gd name="connsiteY2492" fmla="*/ 383814 h 622144"/>
              <a:gd name="connsiteX2493" fmla="*/ 1545417 w 3245936"/>
              <a:gd name="connsiteY2493" fmla="*/ 386481 h 622144"/>
              <a:gd name="connsiteX2494" fmla="*/ 1542702 w 3245936"/>
              <a:gd name="connsiteY2494" fmla="*/ 383452 h 622144"/>
              <a:gd name="connsiteX2495" fmla="*/ 1395331 w 3245936"/>
              <a:gd name="connsiteY2495" fmla="*/ 383795 h 622144"/>
              <a:gd name="connsiteX2496" fmla="*/ 1360889 w 3245936"/>
              <a:gd name="connsiteY2496" fmla="*/ 413342 h 622144"/>
              <a:gd name="connsiteX2497" fmla="*/ 1361451 w 3245936"/>
              <a:gd name="connsiteY2497" fmla="*/ 416152 h 622144"/>
              <a:gd name="connsiteX2498" fmla="*/ 1357165 w 3245936"/>
              <a:gd name="connsiteY2498" fmla="*/ 418828 h 622144"/>
              <a:gd name="connsiteX2499" fmla="*/ 1354831 w 3245936"/>
              <a:gd name="connsiteY2499" fmla="*/ 416971 h 622144"/>
              <a:gd name="connsiteX2500" fmla="*/ 1211470 w 3245936"/>
              <a:gd name="connsiteY2500" fmla="*/ 470292 h 622144"/>
              <a:gd name="connsiteX2501" fmla="*/ 1211518 w 3245936"/>
              <a:gd name="connsiteY2501" fmla="*/ 471911 h 622144"/>
              <a:gd name="connsiteX2502" fmla="*/ 1207222 w 3245936"/>
              <a:gd name="connsiteY2502" fmla="*/ 474597 h 622144"/>
              <a:gd name="connsiteX2503" fmla="*/ 1205165 w 3245936"/>
              <a:gd name="connsiteY2503" fmla="*/ 473197 h 622144"/>
              <a:gd name="connsiteX2504" fmla="*/ 1106876 w 3245936"/>
              <a:gd name="connsiteY2504" fmla="*/ 530128 h 622144"/>
              <a:gd name="connsiteX2505" fmla="*/ 1107152 w 3245936"/>
              <a:gd name="connsiteY2505" fmla="*/ 532385 h 622144"/>
              <a:gd name="connsiteX2506" fmla="*/ 1102866 w 3245936"/>
              <a:gd name="connsiteY2506" fmla="*/ 535071 h 622144"/>
              <a:gd name="connsiteX2507" fmla="*/ 1100190 w 3245936"/>
              <a:gd name="connsiteY2507" fmla="*/ 530776 h 622144"/>
              <a:gd name="connsiteX2508" fmla="*/ 1100485 w 3245936"/>
              <a:gd name="connsiteY2508" fmla="*/ 530147 h 622144"/>
              <a:gd name="connsiteX2509" fmla="*/ 973393 w 3245936"/>
              <a:gd name="connsiteY2509" fmla="*/ 453452 h 622144"/>
              <a:gd name="connsiteX2510" fmla="*/ 969783 w 3245936"/>
              <a:gd name="connsiteY2510" fmla="*/ 454766 h 622144"/>
              <a:gd name="connsiteX2511" fmla="*/ 967602 w 3245936"/>
              <a:gd name="connsiteY2511" fmla="*/ 453204 h 622144"/>
              <a:gd name="connsiteX2512" fmla="*/ 822917 w 3245936"/>
              <a:gd name="connsiteY2512" fmla="*/ 523175 h 622144"/>
              <a:gd name="connsiteX2513" fmla="*/ 823079 w 3245936"/>
              <a:gd name="connsiteY2513" fmla="*/ 525099 h 622144"/>
              <a:gd name="connsiteX2514" fmla="*/ 818793 w 3245936"/>
              <a:gd name="connsiteY2514" fmla="*/ 527785 h 622144"/>
              <a:gd name="connsiteX2515" fmla="*/ 816116 w 3245936"/>
              <a:gd name="connsiteY2515" fmla="*/ 523489 h 622144"/>
              <a:gd name="connsiteX2516" fmla="*/ 816297 w 3245936"/>
              <a:gd name="connsiteY2516" fmla="*/ 523098 h 622144"/>
              <a:gd name="connsiteX2517" fmla="*/ 691824 w 3245936"/>
              <a:gd name="connsiteY2517" fmla="*/ 461034 h 622144"/>
              <a:gd name="connsiteX2518" fmla="*/ 688052 w 3245936"/>
              <a:gd name="connsiteY2518" fmla="*/ 462596 h 622144"/>
              <a:gd name="connsiteX2519" fmla="*/ 685576 w 3245936"/>
              <a:gd name="connsiteY2519" fmla="*/ 460357 h 622144"/>
              <a:gd name="connsiteX2520" fmla="*/ 620339 w 3245936"/>
              <a:gd name="connsiteY2520" fmla="*/ 479636 h 622144"/>
              <a:gd name="connsiteX2521" fmla="*/ 620349 w 3245936"/>
              <a:gd name="connsiteY2521" fmla="*/ 481198 h 622144"/>
              <a:gd name="connsiteX2522" fmla="*/ 616062 w 3245936"/>
              <a:gd name="connsiteY2522" fmla="*/ 483865 h 622144"/>
              <a:gd name="connsiteX2523" fmla="*/ 613386 w 3245936"/>
              <a:gd name="connsiteY2523" fmla="*/ 479588 h 622144"/>
              <a:gd name="connsiteX2524" fmla="*/ 613843 w 3245936"/>
              <a:gd name="connsiteY2524" fmla="*/ 478579 h 622144"/>
              <a:gd name="connsiteX2525" fmla="*/ 485846 w 3245936"/>
              <a:gd name="connsiteY2525" fmla="*/ 379147 h 622144"/>
              <a:gd name="connsiteX2526" fmla="*/ 482560 w 3245936"/>
              <a:gd name="connsiteY2526" fmla="*/ 380138 h 622144"/>
              <a:gd name="connsiteX2527" fmla="*/ 479874 w 3245936"/>
              <a:gd name="connsiteY2527" fmla="*/ 376233 h 622144"/>
              <a:gd name="connsiteX2528" fmla="*/ 323940 w 3245936"/>
              <a:gd name="connsiteY2528" fmla="*/ 337428 h 622144"/>
              <a:gd name="connsiteX2529" fmla="*/ 319864 w 3245936"/>
              <a:gd name="connsiteY2529" fmla="*/ 339637 h 622144"/>
              <a:gd name="connsiteX2530" fmla="*/ 317530 w 3245936"/>
              <a:gd name="connsiteY2530" fmla="*/ 337799 h 622144"/>
              <a:gd name="connsiteX2531" fmla="*/ 186504 w 3245936"/>
              <a:gd name="connsiteY2531" fmla="*/ 388072 h 622144"/>
              <a:gd name="connsiteX2532" fmla="*/ 186561 w 3245936"/>
              <a:gd name="connsiteY2532" fmla="*/ 389748 h 622144"/>
              <a:gd name="connsiteX2533" fmla="*/ 182275 w 3245936"/>
              <a:gd name="connsiteY2533" fmla="*/ 392434 h 622144"/>
              <a:gd name="connsiteX2534" fmla="*/ 179598 w 3245936"/>
              <a:gd name="connsiteY2534" fmla="*/ 388148 h 622144"/>
              <a:gd name="connsiteX2535" fmla="*/ 180017 w 3245936"/>
              <a:gd name="connsiteY2535" fmla="*/ 387215 h 622144"/>
              <a:gd name="connsiteX2536" fmla="*/ 68337 w 3245936"/>
              <a:gd name="connsiteY2536" fmla="*/ 305909 h 622144"/>
              <a:gd name="connsiteX2537" fmla="*/ 64946 w 3245936"/>
              <a:gd name="connsiteY2537" fmla="*/ 307014 h 622144"/>
              <a:gd name="connsiteX2538" fmla="*/ 62269 w 3245936"/>
              <a:gd name="connsiteY2538" fmla="*/ 302728 h 622144"/>
              <a:gd name="connsiteX2539" fmla="*/ 63412 w 3245936"/>
              <a:gd name="connsiteY2539" fmla="*/ 300918 h 622144"/>
              <a:gd name="connsiteX2540" fmla="*/ 5434 w 3245936"/>
              <a:gd name="connsiteY2540" fmla="*/ 222251 h 622144"/>
              <a:gd name="connsiteX2541" fmla="*/ 2776 w 3245936"/>
              <a:gd name="connsiteY2541" fmla="*/ 222670 h 622144"/>
              <a:gd name="connsiteX2542" fmla="*/ 90 w 3245936"/>
              <a:gd name="connsiteY2542" fmla="*/ 218394 h 622144"/>
              <a:gd name="connsiteX2543" fmla="*/ 4386 w 3245936"/>
              <a:gd name="connsiteY2543" fmla="*/ 215708 h 622144"/>
              <a:gd name="connsiteX2544" fmla="*/ 6948 w 3245936"/>
              <a:gd name="connsiteY2544" fmla="*/ 218184 h 622144"/>
              <a:gd name="connsiteX2545" fmla="*/ 169797 w 3245936"/>
              <a:gd name="connsiteY2545" fmla="*/ 191447 h 622144"/>
              <a:gd name="connsiteX2546" fmla="*/ 169826 w 3245936"/>
              <a:gd name="connsiteY2546" fmla="*/ 190514 h 622144"/>
              <a:gd name="connsiteX2547" fmla="*/ 174112 w 3245936"/>
              <a:gd name="connsiteY2547" fmla="*/ 187837 h 622144"/>
              <a:gd name="connsiteX2548" fmla="*/ 175722 w 3245936"/>
              <a:gd name="connsiteY2548" fmla="*/ 188761 h 622144"/>
              <a:gd name="connsiteX2549" fmla="*/ 303404 w 3245936"/>
              <a:gd name="connsiteY2549" fmla="*/ 83996 h 622144"/>
              <a:gd name="connsiteX2550" fmla="*/ 302938 w 3245936"/>
              <a:gd name="connsiteY2550" fmla="*/ 81291 h 622144"/>
              <a:gd name="connsiteX2551" fmla="*/ 307224 w 3245936"/>
              <a:gd name="connsiteY2551" fmla="*/ 78614 h 622144"/>
              <a:gd name="connsiteX2552" fmla="*/ 309510 w 3245936"/>
              <a:gd name="connsiteY2552" fmla="*/ 80367 h 622144"/>
              <a:gd name="connsiteX2553" fmla="*/ 458443 w 3245936"/>
              <a:gd name="connsiteY2553" fmla="*/ 19731 h 622144"/>
              <a:gd name="connsiteX2554" fmla="*/ 458367 w 3245936"/>
              <a:gd name="connsiteY2554" fmla="*/ 18007 h 622144"/>
              <a:gd name="connsiteX2555" fmla="*/ 462653 w 3245936"/>
              <a:gd name="connsiteY2555" fmla="*/ 15330 h 622144"/>
              <a:gd name="connsiteX2556" fmla="*/ 465320 w 3245936"/>
              <a:gd name="connsiteY2556" fmla="*/ 18054 h 622144"/>
              <a:gd name="connsiteX2557" fmla="*/ 644733 w 3245936"/>
              <a:gd name="connsiteY2557" fmla="*/ 3386 h 622144"/>
              <a:gd name="connsiteX2558" fmla="*/ 644742 w 3245936"/>
              <a:gd name="connsiteY2558" fmla="*/ 2776 h 622144"/>
              <a:gd name="connsiteX2559" fmla="*/ 649028 w 3245936"/>
              <a:gd name="connsiteY2559" fmla="*/ 90 h 622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</a:cxnLst>
            <a:rect l="l" t="t" r="r" b="b"/>
            <a:pathLst>
              <a:path w="3245936" h="622144">
                <a:moveTo>
                  <a:pt x="2703923" y="506554"/>
                </a:moveTo>
                <a:lnTo>
                  <a:pt x="2600434" y="616358"/>
                </a:lnTo>
                <a:cubicBezTo>
                  <a:pt x="2600796" y="616786"/>
                  <a:pt x="2601082" y="617272"/>
                  <a:pt x="2601206" y="617853"/>
                </a:cubicBezTo>
                <a:lnTo>
                  <a:pt x="2780628" y="603185"/>
                </a:lnTo>
                <a:cubicBezTo>
                  <a:pt x="2780647" y="602985"/>
                  <a:pt x="2780600" y="602766"/>
                  <a:pt x="2780647" y="602566"/>
                </a:cubicBezTo>
                <a:cubicBezTo>
                  <a:pt x="2780800" y="601861"/>
                  <a:pt x="2781200" y="601318"/>
                  <a:pt x="2781685" y="600842"/>
                </a:cubicBezTo>
                <a:lnTo>
                  <a:pt x="2707962" y="506706"/>
                </a:lnTo>
                <a:cubicBezTo>
                  <a:pt x="2707181" y="507192"/>
                  <a:pt x="2706219" y="507382"/>
                  <a:pt x="2705247" y="507163"/>
                </a:cubicBezTo>
                <a:cubicBezTo>
                  <a:pt x="2704752" y="507059"/>
                  <a:pt x="2704314" y="506839"/>
                  <a:pt x="2703923" y="506554"/>
                </a:cubicBezTo>
                <a:close/>
                <a:moveTo>
                  <a:pt x="2621056" y="495514"/>
                </a:moveTo>
                <a:cubicBezTo>
                  <a:pt x="2621046" y="495562"/>
                  <a:pt x="2621075" y="495629"/>
                  <a:pt x="2621056" y="495676"/>
                </a:cubicBezTo>
                <a:cubicBezTo>
                  <a:pt x="2620665" y="497391"/>
                  <a:pt x="2619084" y="498467"/>
                  <a:pt x="2617379" y="498372"/>
                </a:cubicBezTo>
                <a:lnTo>
                  <a:pt x="2598663" y="615167"/>
                </a:lnTo>
                <a:cubicBezTo>
                  <a:pt x="2599101" y="615282"/>
                  <a:pt x="2599510" y="615472"/>
                  <a:pt x="2599882" y="615720"/>
                </a:cubicBezTo>
                <a:lnTo>
                  <a:pt x="2703371" y="505934"/>
                </a:lnTo>
                <a:cubicBezTo>
                  <a:pt x="2702828" y="505287"/>
                  <a:pt x="2702561" y="504496"/>
                  <a:pt x="2702571" y="503649"/>
                </a:cubicBezTo>
                <a:close/>
                <a:moveTo>
                  <a:pt x="2777676" y="476626"/>
                </a:moveTo>
                <a:lnTo>
                  <a:pt x="2709486" y="502820"/>
                </a:lnTo>
                <a:cubicBezTo>
                  <a:pt x="2709619" y="503344"/>
                  <a:pt x="2709677" y="503915"/>
                  <a:pt x="2709524" y="504487"/>
                </a:cubicBezTo>
                <a:cubicBezTo>
                  <a:pt x="2709372" y="505201"/>
                  <a:pt x="2708972" y="505744"/>
                  <a:pt x="2708486" y="506211"/>
                </a:cubicBezTo>
                <a:lnTo>
                  <a:pt x="2782209" y="600356"/>
                </a:lnTo>
                <a:cubicBezTo>
                  <a:pt x="2782619" y="600099"/>
                  <a:pt x="2783038" y="599927"/>
                  <a:pt x="2783505" y="599851"/>
                </a:cubicBezTo>
                <a:close/>
                <a:moveTo>
                  <a:pt x="2492335" y="472006"/>
                </a:moveTo>
                <a:cubicBezTo>
                  <a:pt x="2492154" y="472597"/>
                  <a:pt x="2491811" y="473111"/>
                  <a:pt x="2491373" y="473530"/>
                </a:cubicBezTo>
                <a:lnTo>
                  <a:pt x="2596024" y="615510"/>
                </a:lnTo>
                <a:cubicBezTo>
                  <a:pt x="2596586" y="615196"/>
                  <a:pt x="2597243" y="615062"/>
                  <a:pt x="2597920" y="615120"/>
                </a:cubicBezTo>
                <a:lnTo>
                  <a:pt x="2616646" y="498305"/>
                </a:lnTo>
                <a:cubicBezTo>
                  <a:pt x="2614979" y="497857"/>
                  <a:pt x="2613931" y="496295"/>
                  <a:pt x="2614065" y="494600"/>
                </a:cubicBezTo>
                <a:close/>
                <a:moveTo>
                  <a:pt x="2688226" y="466025"/>
                </a:moveTo>
                <a:lnTo>
                  <a:pt x="2620961" y="493933"/>
                </a:lnTo>
                <a:cubicBezTo>
                  <a:pt x="2621046" y="494247"/>
                  <a:pt x="2621085" y="494590"/>
                  <a:pt x="2621065" y="494905"/>
                </a:cubicBezTo>
                <a:lnTo>
                  <a:pt x="2702571" y="503029"/>
                </a:lnTo>
                <a:cubicBezTo>
                  <a:pt x="2702580" y="502982"/>
                  <a:pt x="2702561" y="502925"/>
                  <a:pt x="2702571" y="502868"/>
                </a:cubicBezTo>
                <a:cubicBezTo>
                  <a:pt x="2702819" y="501877"/>
                  <a:pt x="2703457" y="501086"/>
                  <a:pt x="2704295" y="500591"/>
                </a:cubicBezTo>
                <a:close/>
                <a:moveTo>
                  <a:pt x="2552524" y="451432"/>
                </a:moveTo>
                <a:lnTo>
                  <a:pt x="2492468" y="470368"/>
                </a:lnTo>
                <a:cubicBezTo>
                  <a:pt x="2492516" y="470654"/>
                  <a:pt x="2492468" y="470959"/>
                  <a:pt x="2492440" y="471273"/>
                </a:cubicBezTo>
                <a:lnTo>
                  <a:pt x="2614179" y="493866"/>
                </a:lnTo>
                <a:cubicBezTo>
                  <a:pt x="2614245" y="493657"/>
                  <a:pt x="2614350" y="493466"/>
                  <a:pt x="2614445" y="493276"/>
                </a:cubicBezTo>
                <a:close/>
                <a:moveTo>
                  <a:pt x="2855228" y="450032"/>
                </a:moveTo>
                <a:cubicBezTo>
                  <a:pt x="2854418" y="450642"/>
                  <a:pt x="2853371" y="450937"/>
                  <a:pt x="2852294" y="450690"/>
                </a:cubicBezTo>
                <a:cubicBezTo>
                  <a:pt x="2852228" y="450671"/>
                  <a:pt x="2852170" y="450613"/>
                  <a:pt x="2852094" y="450594"/>
                </a:cubicBezTo>
                <a:lnTo>
                  <a:pt x="2785953" y="600346"/>
                </a:lnTo>
                <a:cubicBezTo>
                  <a:pt x="2786476" y="600661"/>
                  <a:pt x="2786924" y="601089"/>
                  <a:pt x="2787210" y="601642"/>
                </a:cubicBezTo>
                <a:lnTo>
                  <a:pt x="2936153" y="540996"/>
                </a:lnTo>
                <a:cubicBezTo>
                  <a:pt x="2935991" y="540434"/>
                  <a:pt x="2935933" y="539863"/>
                  <a:pt x="2936076" y="539263"/>
                </a:cubicBezTo>
                <a:cubicBezTo>
                  <a:pt x="2936200" y="538691"/>
                  <a:pt x="2936524" y="538186"/>
                  <a:pt x="2936896" y="537758"/>
                </a:cubicBezTo>
                <a:close/>
                <a:moveTo>
                  <a:pt x="2849989" y="448851"/>
                </a:moveTo>
                <a:lnTo>
                  <a:pt x="2778561" y="476283"/>
                </a:lnTo>
                <a:lnTo>
                  <a:pt x="2784400" y="599870"/>
                </a:lnTo>
                <a:cubicBezTo>
                  <a:pt x="2784581" y="599889"/>
                  <a:pt x="2784752" y="599842"/>
                  <a:pt x="2784924" y="599889"/>
                </a:cubicBezTo>
                <a:cubicBezTo>
                  <a:pt x="2785019" y="599908"/>
                  <a:pt x="2785067" y="599956"/>
                  <a:pt x="2785143" y="599984"/>
                </a:cubicBezTo>
                <a:lnTo>
                  <a:pt x="2851294" y="450232"/>
                </a:lnTo>
                <a:cubicBezTo>
                  <a:pt x="2850723" y="449880"/>
                  <a:pt x="2850275" y="449423"/>
                  <a:pt x="2849989" y="448851"/>
                </a:cubicBezTo>
                <a:close/>
                <a:moveTo>
                  <a:pt x="2856571" y="448061"/>
                </a:moveTo>
                <a:cubicBezTo>
                  <a:pt x="2856438" y="448642"/>
                  <a:pt x="2856133" y="449108"/>
                  <a:pt x="2855771" y="449518"/>
                </a:cubicBezTo>
                <a:lnTo>
                  <a:pt x="2937438" y="537262"/>
                </a:lnTo>
                <a:cubicBezTo>
                  <a:pt x="2938019" y="536805"/>
                  <a:pt x="2938753" y="536586"/>
                  <a:pt x="2939534" y="536567"/>
                </a:cubicBezTo>
                <a:lnTo>
                  <a:pt x="2944630" y="465187"/>
                </a:lnTo>
                <a:cubicBezTo>
                  <a:pt x="2944534" y="465187"/>
                  <a:pt x="2944458" y="465206"/>
                  <a:pt x="2944363" y="465187"/>
                </a:cubicBezTo>
                <a:cubicBezTo>
                  <a:pt x="2942629" y="464787"/>
                  <a:pt x="2941553" y="463177"/>
                  <a:pt x="2941667" y="461453"/>
                </a:cubicBezTo>
                <a:close/>
                <a:moveTo>
                  <a:pt x="2570259" y="445841"/>
                </a:moveTo>
                <a:lnTo>
                  <a:pt x="2553533" y="451109"/>
                </a:lnTo>
                <a:lnTo>
                  <a:pt x="2614846" y="492504"/>
                </a:lnTo>
                <a:close/>
                <a:moveTo>
                  <a:pt x="1130051" y="445003"/>
                </a:moveTo>
                <a:cubicBezTo>
                  <a:pt x="1129403" y="446498"/>
                  <a:pt x="1127869" y="447394"/>
                  <a:pt x="1126231" y="447108"/>
                </a:cubicBezTo>
                <a:lnTo>
                  <a:pt x="1104800" y="528270"/>
                </a:lnTo>
                <a:cubicBezTo>
                  <a:pt x="1105486" y="528509"/>
                  <a:pt x="1106067" y="528928"/>
                  <a:pt x="1106476" y="529499"/>
                </a:cubicBezTo>
                <a:lnTo>
                  <a:pt x="1204774" y="472540"/>
                </a:lnTo>
                <a:cubicBezTo>
                  <a:pt x="1204460" y="471854"/>
                  <a:pt x="1204307" y="471092"/>
                  <a:pt x="1204488" y="470301"/>
                </a:cubicBezTo>
                <a:cubicBezTo>
                  <a:pt x="1204498" y="470273"/>
                  <a:pt x="1204507" y="470254"/>
                  <a:pt x="1204507" y="470235"/>
                </a:cubicBezTo>
                <a:close/>
                <a:moveTo>
                  <a:pt x="1123316" y="444203"/>
                </a:moveTo>
                <a:lnTo>
                  <a:pt x="974031" y="451509"/>
                </a:lnTo>
                <a:cubicBezTo>
                  <a:pt x="974012" y="451709"/>
                  <a:pt x="974050" y="451870"/>
                  <a:pt x="974002" y="452061"/>
                </a:cubicBezTo>
                <a:cubicBezTo>
                  <a:pt x="973955" y="452290"/>
                  <a:pt x="973812" y="452490"/>
                  <a:pt x="973717" y="452690"/>
                </a:cubicBezTo>
                <a:lnTo>
                  <a:pt x="1100799" y="529376"/>
                </a:lnTo>
                <a:cubicBezTo>
                  <a:pt x="1101599" y="528366"/>
                  <a:pt x="1102885" y="527851"/>
                  <a:pt x="1104228" y="528070"/>
                </a:cubicBezTo>
                <a:lnTo>
                  <a:pt x="1125650" y="446908"/>
                </a:lnTo>
                <a:cubicBezTo>
                  <a:pt x="1124421" y="446470"/>
                  <a:pt x="1123526" y="445451"/>
                  <a:pt x="1123316" y="444203"/>
                </a:cubicBezTo>
                <a:close/>
                <a:moveTo>
                  <a:pt x="2760302" y="436145"/>
                </a:moveTo>
                <a:lnTo>
                  <a:pt x="2688798" y="465796"/>
                </a:lnTo>
                <a:lnTo>
                  <a:pt x="2704866" y="500381"/>
                </a:lnTo>
                <a:cubicBezTo>
                  <a:pt x="2705485" y="500153"/>
                  <a:pt x="2706162" y="500039"/>
                  <a:pt x="2706857" y="500201"/>
                </a:cubicBezTo>
                <a:cubicBezTo>
                  <a:pt x="2707276" y="500296"/>
                  <a:pt x="2707619" y="500496"/>
                  <a:pt x="2707952" y="500696"/>
                </a:cubicBezTo>
                <a:close/>
                <a:moveTo>
                  <a:pt x="2773389" y="432125"/>
                </a:moveTo>
                <a:lnTo>
                  <a:pt x="2708676" y="501363"/>
                </a:lnTo>
                <a:cubicBezTo>
                  <a:pt x="2708867" y="501562"/>
                  <a:pt x="2709048" y="501782"/>
                  <a:pt x="2709181" y="502039"/>
                </a:cubicBezTo>
                <a:lnTo>
                  <a:pt x="2777647" y="475740"/>
                </a:lnTo>
                <a:lnTo>
                  <a:pt x="2775637" y="433183"/>
                </a:lnTo>
                <a:cubicBezTo>
                  <a:pt x="2775447" y="433163"/>
                  <a:pt x="2775294" y="433221"/>
                  <a:pt x="2775104" y="433163"/>
                </a:cubicBezTo>
                <a:cubicBezTo>
                  <a:pt x="2774408" y="433021"/>
                  <a:pt x="2773865" y="432621"/>
                  <a:pt x="2773389" y="432125"/>
                </a:cubicBezTo>
                <a:close/>
                <a:moveTo>
                  <a:pt x="3069379" y="432040"/>
                </a:moveTo>
                <a:lnTo>
                  <a:pt x="2948678" y="461243"/>
                </a:lnTo>
                <a:cubicBezTo>
                  <a:pt x="2948735" y="461653"/>
                  <a:pt x="2948744" y="462081"/>
                  <a:pt x="2948630" y="462520"/>
                </a:cubicBezTo>
                <a:cubicBezTo>
                  <a:pt x="2948268" y="464148"/>
                  <a:pt x="2946801" y="465187"/>
                  <a:pt x="2945201" y="465206"/>
                </a:cubicBezTo>
                <a:lnTo>
                  <a:pt x="2940096" y="536586"/>
                </a:lnTo>
                <a:cubicBezTo>
                  <a:pt x="2940181" y="536605"/>
                  <a:pt x="2940267" y="536567"/>
                  <a:pt x="2940362" y="536605"/>
                </a:cubicBezTo>
                <a:cubicBezTo>
                  <a:pt x="2941001" y="536738"/>
                  <a:pt x="2941515" y="537091"/>
                  <a:pt x="2941972" y="537519"/>
                </a:cubicBezTo>
                <a:lnTo>
                  <a:pt x="3069655" y="432763"/>
                </a:lnTo>
                <a:cubicBezTo>
                  <a:pt x="3069521" y="432554"/>
                  <a:pt x="3069464" y="432278"/>
                  <a:pt x="3069379" y="432040"/>
                </a:cubicBezTo>
                <a:close/>
                <a:moveTo>
                  <a:pt x="2784496" y="431640"/>
                </a:moveTo>
                <a:cubicBezTo>
                  <a:pt x="2783924" y="433411"/>
                  <a:pt x="2782143" y="434497"/>
                  <a:pt x="2780323" y="434068"/>
                </a:cubicBezTo>
                <a:cubicBezTo>
                  <a:pt x="2779352" y="433830"/>
                  <a:pt x="2778571" y="433240"/>
                  <a:pt x="2778094" y="432440"/>
                </a:cubicBezTo>
                <a:cubicBezTo>
                  <a:pt x="2777618" y="432811"/>
                  <a:pt x="2777104" y="433106"/>
                  <a:pt x="2776523" y="433221"/>
                </a:cubicBezTo>
                <a:lnTo>
                  <a:pt x="2778514" y="475397"/>
                </a:lnTo>
                <a:lnTo>
                  <a:pt x="2849685" y="448080"/>
                </a:lnTo>
                <a:cubicBezTo>
                  <a:pt x="2849570" y="447642"/>
                  <a:pt x="2849542" y="447175"/>
                  <a:pt x="2849618" y="446680"/>
                </a:cubicBezTo>
                <a:close/>
                <a:moveTo>
                  <a:pt x="2772513" y="431059"/>
                </a:moveTo>
                <a:lnTo>
                  <a:pt x="2761854" y="435478"/>
                </a:lnTo>
                <a:lnTo>
                  <a:pt x="2712810" y="496000"/>
                </a:lnTo>
                <a:lnTo>
                  <a:pt x="2772951" y="431687"/>
                </a:lnTo>
                <a:cubicBezTo>
                  <a:pt x="2772913" y="431611"/>
                  <a:pt x="2772884" y="431573"/>
                  <a:pt x="2772837" y="431506"/>
                </a:cubicBezTo>
                <a:cubicBezTo>
                  <a:pt x="2772722" y="431363"/>
                  <a:pt x="2772608" y="431239"/>
                  <a:pt x="2772513" y="431059"/>
                </a:cubicBezTo>
                <a:close/>
                <a:moveTo>
                  <a:pt x="2520205" y="429611"/>
                </a:moveTo>
                <a:lnTo>
                  <a:pt x="2491278" y="468358"/>
                </a:lnTo>
                <a:cubicBezTo>
                  <a:pt x="2491630" y="468673"/>
                  <a:pt x="2491916" y="469063"/>
                  <a:pt x="2492135" y="469520"/>
                </a:cubicBezTo>
                <a:lnTo>
                  <a:pt x="2551533" y="450775"/>
                </a:lnTo>
                <a:close/>
                <a:moveTo>
                  <a:pt x="2767436" y="428620"/>
                </a:moveTo>
                <a:lnTo>
                  <a:pt x="2763035" y="434030"/>
                </a:lnTo>
                <a:lnTo>
                  <a:pt x="2772199" y="430230"/>
                </a:lnTo>
                <a:cubicBezTo>
                  <a:pt x="2772113" y="429906"/>
                  <a:pt x="2772084" y="429573"/>
                  <a:pt x="2772103" y="429211"/>
                </a:cubicBezTo>
                <a:close/>
                <a:moveTo>
                  <a:pt x="2865039" y="421695"/>
                </a:moveTo>
                <a:lnTo>
                  <a:pt x="2854952" y="444203"/>
                </a:lnTo>
                <a:cubicBezTo>
                  <a:pt x="2856066" y="444879"/>
                  <a:pt x="2856704" y="446108"/>
                  <a:pt x="2856590" y="447451"/>
                </a:cubicBezTo>
                <a:lnTo>
                  <a:pt x="2941705" y="460853"/>
                </a:lnTo>
                <a:cubicBezTo>
                  <a:pt x="2941725" y="460710"/>
                  <a:pt x="2941801" y="460615"/>
                  <a:pt x="2941858" y="460510"/>
                </a:cubicBezTo>
                <a:close/>
                <a:moveTo>
                  <a:pt x="2774475" y="419924"/>
                </a:moveTo>
                <a:lnTo>
                  <a:pt x="2767941" y="427991"/>
                </a:lnTo>
                <a:lnTo>
                  <a:pt x="2772122" y="428534"/>
                </a:lnTo>
                <a:cubicBezTo>
                  <a:pt x="2772122" y="428515"/>
                  <a:pt x="2772122" y="428515"/>
                  <a:pt x="2772122" y="428496"/>
                </a:cubicBezTo>
                <a:cubicBezTo>
                  <a:pt x="2772446" y="427106"/>
                  <a:pt x="2773561" y="426096"/>
                  <a:pt x="2774894" y="425839"/>
                </a:cubicBezTo>
                <a:close/>
                <a:moveTo>
                  <a:pt x="2663537" y="418590"/>
                </a:moveTo>
                <a:lnTo>
                  <a:pt x="2619656" y="491980"/>
                </a:lnTo>
                <a:cubicBezTo>
                  <a:pt x="2620084" y="492276"/>
                  <a:pt x="2620399" y="492676"/>
                  <a:pt x="2620656" y="493114"/>
                </a:cubicBezTo>
                <a:lnTo>
                  <a:pt x="2687845" y="465234"/>
                </a:lnTo>
                <a:lnTo>
                  <a:pt x="2666261" y="418743"/>
                </a:lnTo>
                <a:cubicBezTo>
                  <a:pt x="2665642" y="418971"/>
                  <a:pt x="2664966" y="419095"/>
                  <a:pt x="2664261" y="418933"/>
                </a:cubicBezTo>
                <a:cubicBezTo>
                  <a:pt x="2663995" y="418857"/>
                  <a:pt x="2663785" y="418714"/>
                  <a:pt x="2663537" y="418590"/>
                </a:cubicBezTo>
                <a:close/>
                <a:moveTo>
                  <a:pt x="2397266" y="417724"/>
                </a:moveTo>
                <a:lnTo>
                  <a:pt x="2333801" y="425591"/>
                </a:lnTo>
                <a:cubicBezTo>
                  <a:pt x="2333801" y="425782"/>
                  <a:pt x="2333820" y="425963"/>
                  <a:pt x="2333791" y="426144"/>
                </a:cubicBezTo>
                <a:lnTo>
                  <a:pt x="2485667" y="469606"/>
                </a:lnTo>
                <a:close/>
                <a:moveTo>
                  <a:pt x="2661890" y="416923"/>
                </a:moveTo>
                <a:lnTo>
                  <a:pt x="2571002" y="445613"/>
                </a:lnTo>
                <a:lnTo>
                  <a:pt x="2615398" y="492085"/>
                </a:lnTo>
                <a:cubicBezTo>
                  <a:pt x="2616217" y="491457"/>
                  <a:pt x="2617284" y="491142"/>
                  <a:pt x="2618379" y="491371"/>
                </a:cubicBezTo>
                <a:cubicBezTo>
                  <a:pt x="2618646" y="491438"/>
                  <a:pt x="2618865" y="491590"/>
                  <a:pt x="2619103" y="491704"/>
                </a:cubicBezTo>
                <a:lnTo>
                  <a:pt x="2662985" y="418352"/>
                </a:lnTo>
                <a:cubicBezTo>
                  <a:pt x="2662490" y="417981"/>
                  <a:pt x="2662147" y="417485"/>
                  <a:pt x="2661890" y="416923"/>
                </a:cubicBezTo>
                <a:close/>
                <a:moveTo>
                  <a:pt x="2668567" y="416219"/>
                </a:moveTo>
                <a:cubicBezTo>
                  <a:pt x="2668557" y="416219"/>
                  <a:pt x="2668567" y="416238"/>
                  <a:pt x="2668567" y="416257"/>
                </a:cubicBezTo>
                <a:cubicBezTo>
                  <a:pt x="2668319" y="417257"/>
                  <a:pt x="2667681" y="418038"/>
                  <a:pt x="2666852" y="418524"/>
                </a:cubicBezTo>
                <a:lnTo>
                  <a:pt x="2688436" y="464987"/>
                </a:lnTo>
                <a:lnTo>
                  <a:pt x="2761464" y="434688"/>
                </a:lnTo>
                <a:lnTo>
                  <a:pt x="2766484" y="428496"/>
                </a:lnTo>
                <a:close/>
                <a:moveTo>
                  <a:pt x="2537550" y="411599"/>
                </a:moveTo>
                <a:cubicBezTo>
                  <a:pt x="2536731" y="412237"/>
                  <a:pt x="2535664" y="412552"/>
                  <a:pt x="2534578" y="412313"/>
                </a:cubicBezTo>
                <a:cubicBezTo>
                  <a:pt x="2534169" y="412209"/>
                  <a:pt x="2533826" y="412018"/>
                  <a:pt x="2533492" y="411818"/>
                </a:cubicBezTo>
                <a:lnTo>
                  <a:pt x="2520710" y="428925"/>
                </a:lnTo>
                <a:lnTo>
                  <a:pt x="2552562" y="450461"/>
                </a:lnTo>
                <a:lnTo>
                  <a:pt x="2569535" y="445098"/>
                </a:lnTo>
                <a:close/>
                <a:moveTo>
                  <a:pt x="1189401" y="410189"/>
                </a:moveTo>
                <a:lnTo>
                  <a:pt x="1130079" y="442279"/>
                </a:lnTo>
                <a:cubicBezTo>
                  <a:pt x="1130355" y="442946"/>
                  <a:pt x="1130498" y="443670"/>
                  <a:pt x="1130317" y="444422"/>
                </a:cubicBezTo>
                <a:cubicBezTo>
                  <a:pt x="1130308" y="444441"/>
                  <a:pt x="1130298" y="444460"/>
                  <a:pt x="1130289" y="444489"/>
                </a:cubicBezTo>
                <a:lnTo>
                  <a:pt x="1204755" y="469711"/>
                </a:lnTo>
                <a:cubicBezTo>
                  <a:pt x="1205127" y="468863"/>
                  <a:pt x="1205774" y="468225"/>
                  <a:pt x="1206593" y="467882"/>
                </a:cubicBezTo>
                <a:close/>
                <a:moveTo>
                  <a:pt x="2538874" y="409418"/>
                </a:moveTo>
                <a:cubicBezTo>
                  <a:pt x="2538855" y="409484"/>
                  <a:pt x="2538874" y="409542"/>
                  <a:pt x="2538855" y="409627"/>
                </a:cubicBezTo>
                <a:cubicBezTo>
                  <a:pt x="2538731" y="410208"/>
                  <a:pt x="2538436" y="410694"/>
                  <a:pt x="2538055" y="411123"/>
                </a:cubicBezTo>
                <a:lnTo>
                  <a:pt x="2570288" y="444851"/>
                </a:lnTo>
                <a:lnTo>
                  <a:pt x="2661547" y="416076"/>
                </a:lnTo>
                <a:cubicBezTo>
                  <a:pt x="2661537" y="415952"/>
                  <a:pt x="2661566" y="415828"/>
                  <a:pt x="2661556" y="415714"/>
                </a:cubicBezTo>
                <a:close/>
                <a:moveTo>
                  <a:pt x="2489077" y="408560"/>
                </a:moveTo>
                <a:cubicBezTo>
                  <a:pt x="2488496" y="409218"/>
                  <a:pt x="2487696" y="409665"/>
                  <a:pt x="2486801" y="409761"/>
                </a:cubicBezTo>
                <a:lnTo>
                  <a:pt x="2489068" y="467492"/>
                </a:lnTo>
                <a:cubicBezTo>
                  <a:pt x="2489287" y="467520"/>
                  <a:pt x="2489516" y="467454"/>
                  <a:pt x="2489754" y="467520"/>
                </a:cubicBezTo>
                <a:cubicBezTo>
                  <a:pt x="2490154" y="467615"/>
                  <a:pt x="2490497" y="467806"/>
                  <a:pt x="2490840" y="468006"/>
                </a:cubicBezTo>
                <a:lnTo>
                  <a:pt x="2519748" y="429287"/>
                </a:lnTo>
                <a:close/>
                <a:moveTo>
                  <a:pt x="2471971" y="408475"/>
                </a:moveTo>
                <a:lnTo>
                  <a:pt x="2398780" y="417552"/>
                </a:lnTo>
                <a:lnTo>
                  <a:pt x="2486144" y="468816"/>
                </a:lnTo>
                <a:cubicBezTo>
                  <a:pt x="2486553" y="468301"/>
                  <a:pt x="2487115" y="467949"/>
                  <a:pt x="2487725" y="467711"/>
                </a:cubicBezTo>
                <a:close/>
                <a:moveTo>
                  <a:pt x="1327732" y="407246"/>
                </a:moveTo>
                <a:lnTo>
                  <a:pt x="1213880" y="468463"/>
                </a:lnTo>
                <a:lnTo>
                  <a:pt x="1354469" y="416171"/>
                </a:lnTo>
                <a:cubicBezTo>
                  <a:pt x="1354355" y="415704"/>
                  <a:pt x="1354336" y="415237"/>
                  <a:pt x="1354422" y="414723"/>
                </a:cubicBezTo>
                <a:close/>
                <a:moveTo>
                  <a:pt x="2482972" y="407103"/>
                </a:moveTo>
                <a:lnTo>
                  <a:pt x="2472628" y="408380"/>
                </a:lnTo>
                <a:lnTo>
                  <a:pt x="2488344" y="467473"/>
                </a:lnTo>
                <a:cubicBezTo>
                  <a:pt x="2488401" y="467473"/>
                  <a:pt x="2488477" y="467492"/>
                  <a:pt x="2488544" y="467492"/>
                </a:cubicBezTo>
                <a:lnTo>
                  <a:pt x="2486277" y="409741"/>
                </a:lnTo>
                <a:cubicBezTo>
                  <a:pt x="2486058" y="409741"/>
                  <a:pt x="2485820" y="409799"/>
                  <a:pt x="2485601" y="409732"/>
                </a:cubicBezTo>
                <a:cubicBezTo>
                  <a:pt x="2484248" y="409418"/>
                  <a:pt x="2483286" y="408360"/>
                  <a:pt x="2482972" y="407103"/>
                </a:cubicBezTo>
                <a:close/>
                <a:moveTo>
                  <a:pt x="2489887" y="406894"/>
                </a:moveTo>
                <a:cubicBezTo>
                  <a:pt x="2489878" y="406951"/>
                  <a:pt x="2489906" y="407008"/>
                  <a:pt x="2489887" y="407065"/>
                </a:cubicBezTo>
                <a:cubicBezTo>
                  <a:pt x="2489820" y="407341"/>
                  <a:pt x="2489668" y="407608"/>
                  <a:pt x="2489525" y="407856"/>
                </a:cubicBezTo>
                <a:lnTo>
                  <a:pt x="2520253" y="428611"/>
                </a:lnTo>
                <a:lnTo>
                  <a:pt x="2533054" y="411475"/>
                </a:lnTo>
                <a:cubicBezTo>
                  <a:pt x="2532359" y="410856"/>
                  <a:pt x="2531930" y="410008"/>
                  <a:pt x="2531873" y="409056"/>
                </a:cubicBezTo>
                <a:close/>
                <a:moveTo>
                  <a:pt x="2375720" y="405074"/>
                </a:moveTo>
                <a:lnTo>
                  <a:pt x="2333629" y="424505"/>
                </a:lnTo>
                <a:cubicBezTo>
                  <a:pt x="2333658" y="424591"/>
                  <a:pt x="2333706" y="424667"/>
                  <a:pt x="2333725" y="424763"/>
                </a:cubicBezTo>
                <a:lnTo>
                  <a:pt x="2396085" y="417028"/>
                </a:lnTo>
                <a:close/>
                <a:moveTo>
                  <a:pt x="2471456" y="403979"/>
                </a:moveTo>
                <a:lnTo>
                  <a:pt x="2472418" y="407560"/>
                </a:lnTo>
                <a:lnTo>
                  <a:pt x="2482896" y="406265"/>
                </a:lnTo>
                <a:cubicBezTo>
                  <a:pt x="2482886" y="406208"/>
                  <a:pt x="2482896" y="406122"/>
                  <a:pt x="2482896" y="406065"/>
                </a:cubicBezTo>
                <a:close/>
                <a:moveTo>
                  <a:pt x="1343877" y="398569"/>
                </a:moveTo>
                <a:lnTo>
                  <a:pt x="1328637" y="406770"/>
                </a:lnTo>
                <a:lnTo>
                  <a:pt x="1354641" y="414066"/>
                </a:lnTo>
                <a:cubicBezTo>
                  <a:pt x="1354821" y="413599"/>
                  <a:pt x="1355079" y="413209"/>
                  <a:pt x="1355412" y="412866"/>
                </a:cubicBezTo>
                <a:close/>
                <a:moveTo>
                  <a:pt x="1347421" y="396664"/>
                </a:moveTo>
                <a:lnTo>
                  <a:pt x="1344573" y="398188"/>
                </a:lnTo>
                <a:lnTo>
                  <a:pt x="1355422" y="411637"/>
                </a:lnTo>
                <a:close/>
                <a:moveTo>
                  <a:pt x="2772646" y="394063"/>
                </a:moveTo>
                <a:lnTo>
                  <a:pt x="2668586" y="415123"/>
                </a:lnTo>
                <a:cubicBezTo>
                  <a:pt x="2668614" y="415266"/>
                  <a:pt x="2668576" y="415399"/>
                  <a:pt x="2668576" y="415542"/>
                </a:cubicBezTo>
                <a:lnTo>
                  <a:pt x="2766988" y="427887"/>
                </a:lnTo>
                <a:lnTo>
                  <a:pt x="2774389" y="418771"/>
                </a:lnTo>
                <a:close/>
                <a:moveTo>
                  <a:pt x="1018599" y="393654"/>
                </a:moveTo>
                <a:lnTo>
                  <a:pt x="973059" y="448832"/>
                </a:lnTo>
                <a:cubicBezTo>
                  <a:pt x="973555" y="449337"/>
                  <a:pt x="973926" y="449966"/>
                  <a:pt x="974060" y="450680"/>
                </a:cubicBezTo>
                <a:lnTo>
                  <a:pt x="1123345" y="443374"/>
                </a:lnTo>
                <a:cubicBezTo>
                  <a:pt x="1123364" y="443174"/>
                  <a:pt x="1123326" y="443012"/>
                  <a:pt x="1123364" y="442812"/>
                </a:cubicBezTo>
                <a:cubicBezTo>
                  <a:pt x="1123393" y="442717"/>
                  <a:pt x="1123469" y="442631"/>
                  <a:pt x="1123497" y="442536"/>
                </a:cubicBezTo>
                <a:close/>
                <a:moveTo>
                  <a:pt x="2076121" y="392406"/>
                </a:moveTo>
                <a:cubicBezTo>
                  <a:pt x="2076121" y="392644"/>
                  <a:pt x="2076169" y="392892"/>
                  <a:pt x="2076102" y="393130"/>
                </a:cubicBezTo>
                <a:cubicBezTo>
                  <a:pt x="2076026" y="393502"/>
                  <a:pt x="2075845" y="393816"/>
                  <a:pt x="2075664" y="394111"/>
                </a:cubicBezTo>
                <a:lnTo>
                  <a:pt x="2098972" y="409761"/>
                </a:lnTo>
                <a:close/>
                <a:moveTo>
                  <a:pt x="2404381" y="391854"/>
                </a:moveTo>
                <a:lnTo>
                  <a:pt x="2376759" y="404608"/>
                </a:lnTo>
                <a:lnTo>
                  <a:pt x="2397599" y="416828"/>
                </a:lnTo>
                <a:lnTo>
                  <a:pt x="2471742" y="407646"/>
                </a:lnTo>
                <a:lnTo>
                  <a:pt x="2470742" y="403846"/>
                </a:lnTo>
                <a:close/>
                <a:moveTo>
                  <a:pt x="2505537" y="391758"/>
                </a:moveTo>
                <a:lnTo>
                  <a:pt x="2489449" y="404417"/>
                </a:lnTo>
                <a:cubicBezTo>
                  <a:pt x="2489735" y="404893"/>
                  <a:pt x="2489868" y="405427"/>
                  <a:pt x="2489925" y="405979"/>
                </a:cubicBezTo>
                <a:lnTo>
                  <a:pt x="2531902" y="408151"/>
                </a:lnTo>
                <a:cubicBezTo>
                  <a:pt x="2531911" y="408094"/>
                  <a:pt x="2531892" y="408065"/>
                  <a:pt x="2531902" y="408017"/>
                </a:cubicBezTo>
                <a:cubicBezTo>
                  <a:pt x="2531968" y="407751"/>
                  <a:pt x="2532102" y="407541"/>
                  <a:pt x="2532216" y="407322"/>
                </a:cubicBezTo>
                <a:close/>
                <a:moveTo>
                  <a:pt x="2797364" y="391673"/>
                </a:moveTo>
                <a:lnTo>
                  <a:pt x="2775332" y="418867"/>
                </a:lnTo>
                <a:lnTo>
                  <a:pt x="2775809" y="425801"/>
                </a:lnTo>
                <a:cubicBezTo>
                  <a:pt x="2776018" y="425820"/>
                  <a:pt x="2776199" y="425782"/>
                  <a:pt x="2776399" y="425839"/>
                </a:cubicBezTo>
                <a:cubicBezTo>
                  <a:pt x="2776695" y="425896"/>
                  <a:pt x="2776923" y="426058"/>
                  <a:pt x="2777171" y="426163"/>
                </a:cubicBezTo>
                <a:close/>
                <a:moveTo>
                  <a:pt x="2801831" y="390996"/>
                </a:moveTo>
                <a:cubicBezTo>
                  <a:pt x="2801012" y="391625"/>
                  <a:pt x="2799964" y="391939"/>
                  <a:pt x="2798878" y="391692"/>
                </a:cubicBezTo>
                <a:cubicBezTo>
                  <a:pt x="2798592" y="391625"/>
                  <a:pt x="2798354" y="391473"/>
                  <a:pt x="2798097" y="391349"/>
                </a:cubicBezTo>
                <a:lnTo>
                  <a:pt x="2777599" y="426363"/>
                </a:lnTo>
                <a:cubicBezTo>
                  <a:pt x="2778037" y="426677"/>
                  <a:pt x="2778399" y="427048"/>
                  <a:pt x="2778666" y="427496"/>
                </a:cubicBezTo>
                <a:cubicBezTo>
                  <a:pt x="2778752" y="427610"/>
                  <a:pt x="2778875" y="427696"/>
                  <a:pt x="2778952" y="427839"/>
                </a:cubicBezTo>
                <a:cubicBezTo>
                  <a:pt x="2779771" y="427182"/>
                  <a:pt x="2780847" y="426867"/>
                  <a:pt x="2781943" y="427115"/>
                </a:cubicBezTo>
                <a:cubicBezTo>
                  <a:pt x="2783762" y="427525"/>
                  <a:pt x="2784895" y="429287"/>
                  <a:pt x="2784629" y="431106"/>
                </a:cubicBezTo>
                <a:lnTo>
                  <a:pt x="2849742" y="446156"/>
                </a:lnTo>
                <a:cubicBezTo>
                  <a:pt x="2849923" y="445632"/>
                  <a:pt x="2850199" y="445184"/>
                  <a:pt x="2850551" y="444803"/>
                </a:cubicBezTo>
                <a:close/>
                <a:moveTo>
                  <a:pt x="2802621" y="390177"/>
                </a:moveTo>
                <a:cubicBezTo>
                  <a:pt x="2802517" y="390358"/>
                  <a:pt x="2802364" y="390472"/>
                  <a:pt x="2802231" y="390625"/>
                </a:cubicBezTo>
                <a:lnTo>
                  <a:pt x="2850970" y="444412"/>
                </a:lnTo>
                <a:cubicBezTo>
                  <a:pt x="2851780" y="443784"/>
                  <a:pt x="2852837" y="443489"/>
                  <a:pt x="2853923" y="443736"/>
                </a:cubicBezTo>
                <a:cubicBezTo>
                  <a:pt x="2853990" y="443755"/>
                  <a:pt x="2854056" y="443813"/>
                  <a:pt x="2854142" y="443832"/>
                </a:cubicBezTo>
                <a:lnTo>
                  <a:pt x="2864229" y="421305"/>
                </a:lnTo>
                <a:close/>
                <a:moveTo>
                  <a:pt x="2796316" y="389282"/>
                </a:moveTo>
                <a:lnTo>
                  <a:pt x="2773561" y="393873"/>
                </a:lnTo>
                <a:lnTo>
                  <a:pt x="2775237" y="417685"/>
                </a:lnTo>
                <a:lnTo>
                  <a:pt x="2797154" y="390663"/>
                </a:lnTo>
                <a:cubicBezTo>
                  <a:pt x="2796773" y="390263"/>
                  <a:pt x="2796478" y="389815"/>
                  <a:pt x="2796316" y="389282"/>
                </a:cubicBezTo>
                <a:close/>
                <a:moveTo>
                  <a:pt x="1022408" y="389025"/>
                </a:moveTo>
                <a:lnTo>
                  <a:pt x="1019141" y="392968"/>
                </a:lnTo>
                <a:lnTo>
                  <a:pt x="1111610" y="436059"/>
                </a:lnTo>
                <a:close/>
                <a:moveTo>
                  <a:pt x="2101448" y="388834"/>
                </a:moveTo>
                <a:lnTo>
                  <a:pt x="2077159" y="392111"/>
                </a:lnTo>
                <a:lnTo>
                  <a:pt x="2105525" y="413675"/>
                </a:lnTo>
                <a:cubicBezTo>
                  <a:pt x="2105925" y="413275"/>
                  <a:pt x="2106382" y="412990"/>
                  <a:pt x="2106915" y="412799"/>
                </a:cubicBezTo>
                <a:close/>
                <a:moveTo>
                  <a:pt x="1365385" y="387005"/>
                </a:moveTo>
                <a:lnTo>
                  <a:pt x="1348221" y="396245"/>
                </a:lnTo>
                <a:lnTo>
                  <a:pt x="1356669" y="412056"/>
                </a:lnTo>
                <a:cubicBezTo>
                  <a:pt x="1357212" y="411846"/>
                  <a:pt x="1357803" y="411751"/>
                  <a:pt x="1358412" y="411846"/>
                </a:cubicBezTo>
                <a:close/>
                <a:moveTo>
                  <a:pt x="1239226" y="385738"/>
                </a:moveTo>
                <a:lnTo>
                  <a:pt x="1226815" y="420019"/>
                </a:lnTo>
                <a:lnTo>
                  <a:pt x="1239750" y="385805"/>
                </a:lnTo>
                <a:cubicBezTo>
                  <a:pt x="1239617" y="385786"/>
                  <a:pt x="1239483" y="385824"/>
                  <a:pt x="1239340" y="385786"/>
                </a:cubicBezTo>
                <a:cubicBezTo>
                  <a:pt x="1239302" y="385786"/>
                  <a:pt x="1239274" y="385758"/>
                  <a:pt x="1239226" y="385738"/>
                </a:cubicBezTo>
                <a:close/>
                <a:moveTo>
                  <a:pt x="2124546" y="385720"/>
                </a:moveTo>
                <a:lnTo>
                  <a:pt x="2102200" y="388729"/>
                </a:lnTo>
                <a:lnTo>
                  <a:pt x="2107630" y="412609"/>
                </a:lnTo>
                <a:cubicBezTo>
                  <a:pt x="2108030" y="412552"/>
                  <a:pt x="2108449" y="412542"/>
                  <a:pt x="2108859" y="412637"/>
                </a:cubicBezTo>
                <a:cubicBezTo>
                  <a:pt x="2109059" y="412666"/>
                  <a:pt x="2109211" y="412818"/>
                  <a:pt x="2109402" y="412875"/>
                </a:cubicBezTo>
                <a:close/>
                <a:moveTo>
                  <a:pt x="1368252" y="385462"/>
                </a:moveTo>
                <a:lnTo>
                  <a:pt x="1366509" y="386396"/>
                </a:lnTo>
                <a:lnTo>
                  <a:pt x="1359870" y="410075"/>
                </a:lnTo>
                <a:lnTo>
                  <a:pt x="1369595" y="386539"/>
                </a:lnTo>
                <a:cubicBezTo>
                  <a:pt x="1369052" y="386281"/>
                  <a:pt x="1368585" y="385929"/>
                  <a:pt x="1368252" y="385462"/>
                </a:cubicBezTo>
                <a:close/>
                <a:moveTo>
                  <a:pt x="1237216" y="384310"/>
                </a:moveTo>
                <a:lnTo>
                  <a:pt x="1190106" y="409799"/>
                </a:lnTo>
                <a:lnTo>
                  <a:pt x="1207336" y="467587"/>
                </a:lnTo>
                <a:cubicBezTo>
                  <a:pt x="1207794" y="467511"/>
                  <a:pt x="1208289" y="467511"/>
                  <a:pt x="1208775" y="467625"/>
                </a:cubicBezTo>
                <a:cubicBezTo>
                  <a:pt x="1208784" y="467625"/>
                  <a:pt x="1208784" y="467625"/>
                  <a:pt x="1208803" y="467634"/>
                </a:cubicBezTo>
                <a:lnTo>
                  <a:pt x="1211165" y="461386"/>
                </a:lnTo>
                <a:lnTo>
                  <a:pt x="1238664" y="385481"/>
                </a:lnTo>
                <a:cubicBezTo>
                  <a:pt x="1238083" y="385205"/>
                  <a:pt x="1237569" y="384824"/>
                  <a:pt x="1237216" y="384310"/>
                </a:cubicBezTo>
                <a:close/>
                <a:moveTo>
                  <a:pt x="2339726" y="383967"/>
                </a:moveTo>
                <a:lnTo>
                  <a:pt x="2331486" y="422305"/>
                </a:lnTo>
                <a:cubicBezTo>
                  <a:pt x="2332277" y="422581"/>
                  <a:pt x="2332934" y="423086"/>
                  <a:pt x="2333344" y="423781"/>
                </a:cubicBezTo>
                <a:lnTo>
                  <a:pt x="2374892" y="404598"/>
                </a:lnTo>
                <a:close/>
                <a:moveTo>
                  <a:pt x="1393541" y="383795"/>
                </a:moveTo>
                <a:lnTo>
                  <a:pt x="1382644" y="393625"/>
                </a:lnTo>
                <a:lnTo>
                  <a:pt x="1394112" y="383795"/>
                </a:lnTo>
                <a:close/>
                <a:moveTo>
                  <a:pt x="1392150" y="383795"/>
                </a:moveTo>
                <a:lnTo>
                  <a:pt x="1374605" y="383833"/>
                </a:lnTo>
                <a:cubicBezTo>
                  <a:pt x="1374595" y="383967"/>
                  <a:pt x="1374624" y="384072"/>
                  <a:pt x="1374595" y="384205"/>
                </a:cubicBezTo>
                <a:cubicBezTo>
                  <a:pt x="1374157" y="386119"/>
                  <a:pt x="1372233" y="387320"/>
                  <a:pt x="1370309" y="386881"/>
                </a:cubicBezTo>
                <a:cubicBezTo>
                  <a:pt x="1370176" y="386843"/>
                  <a:pt x="1370081" y="386767"/>
                  <a:pt x="1369957" y="386710"/>
                </a:cubicBezTo>
                <a:lnTo>
                  <a:pt x="1359432" y="412180"/>
                </a:lnTo>
                <a:cubicBezTo>
                  <a:pt x="1359708" y="412313"/>
                  <a:pt x="1359965" y="412456"/>
                  <a:pt x="1360194" y="412656"/>
                </a:cubicBezTo>
                <a:close/>
                <a:moveTo>
                  <a:pt x="1367261" y="383738"/>
                </a:moveTo>
                <a:lnTo>
                  <a:pt x="1366861" y="385157"/>
                </a:lnTo>
                <a:lnTo>
                  <a:pt x="1367833" y="384634"/>
                </a:lnTo>
                <a:cubicBezTo>
                  <a:pt x="1367728" y="384338"/>
                  <a:pt x="1367633" y="384053"/>
                  <a:pt x="1367604" y="383738"/>
                </a:cubicBezTo>
                <a:close/>
                <a:moveTo>
                  <a:pt x="1243417" y="383595"/>
                </a:moveTo>
                <a:cubicBezTo>
                  <a:pt x="1242941" y="384786"/>
                  <a:pt x="1241922" y="385634"/>
                  <a:pt x="1240702" y="385824"/>
                </a:cubicBezTo>
                <a:lnTo>
                  <a:pt x="1209622" y="468015"/>
                </a:lnTo>
                <a:cubicBezTo>
                  <a:pt x="1210108" y="468273"/>
                  <a:pt x="1210518" y="468606"/>
                  <a:pt x="1210832" y="469035"/>
                </a:cubicBezTo>
                <a:lnTo>
                  <a:pt x="1326446" y="406884"/>
                </a:lnTo>
                <a:close/>
                <a:moveTo>
                  <a:pt x="1341429" y="383519"/>
                </a:moveTo>
                <a:lnTo>
                  <a:pt x="1347773" y="395416"/>
                </a:lnTo>
                <a:lnTo>
                  <a:pt x="1365728" y="385748"/>
                </a:lnTo>
                <a:lnTo>
                  <a:pt x="1366299" y="383719"/>
                </a:lnTo>
                <a:close/>
                <a:moveTo>
                  <a:pt x="1332676" y="383443"/>
                </a:moveTo>
                <a:lnTo>
                  <a:pt x="1343982" y="397454"/>
                </a:lnTo>
                <a:lnTo>
                  <a:pt x="1346982" y="395835"/>
                </a:lnTo>
                <a:lnTo>
                  <a:pt x="1340401" y="383510"/>
                </a:lnTo>
                <a:close/>
                <a:moveTo>
                  <a:pt x="1243636" y="382719"/>
                </a:moveTo>
                <a:cubicBezTo>
                  <a:pt x="1243636" y="382767"/>
                  <a:pt x="1243646" y="382843"/>
                  <a:pt x="1243636" y="382919"/>
                </a:cubicBezTo>
                <a:lnTo>
                  <a:pt x="1327342" y="406408"/>
                </a:lnTo>
                <a:lnTo>
                  <a:pt x="1343287" y="397845"/>
                </a:lnTo>
                <a:lnTo>
                  <a:pt x="1331676" y="383443"/>
                </a:lnTo>
                <a:close/>
                <a:moveTo>
                  <a:pt x="1367909" y="381405"/>
                </a:moveTo>
                <a:lnTo>
                  <a:pt x="1367471" y="382986"/>
                </a:lnTo>
                <a:lnTo>
                  <a:pt x="1367623" y="382986"/>
                </a:lnTo>
                <a:cubicBezTo>
                  <a:pt x="1367623" y="382852"/>
                  <a:pt x="1367595" y="382719"/>
                  <a:pt x="1367623" y="382586"/>
                </a:cubicBezTo>
                <a:cubicBezTo>
                  <a:pt x="1367718" y="382195"/>
                  <a:pt x="1367899" y="381871"/>
                  <a:pt x="1368099" y="381557"/>
                </a:cubicBezTo>
                <a:close/>
                <a:moveTo>
                  <a:pt x="1368214" y="380347"/>
                </a:moveTo>
                <a:lnTo>
                  <a:pt x="1368118" y="380662"/>
                </a:lnTo>
                <a:lnTo>
                  <a:pt x="1368547" y="380985"/>
                </a:lnTo>
                <a:cubicBezTo>
                  <a:pt x="1368576" y="380957"/>
                  <a:pt x="1368614" y="380928"/>
                  <a:pt x="1368642" y="380890"/>
                </a:cubicBezTo>
                <a:close/>
                <a:moveTo>
                  <a:pt x="2340507" y="380319"/>
                </a:moveTo>
                <a:lnTo>
                  <a:pt x="2339926" y="382995"/>
                </a:lnTo>
                <a:lnTo>
                  <a:pt x="2375911" y="404131"/>
                </a:lnTo>
                <a:lnTo>
                  <a:pt x="2403029" y="391615"/>
                </a:lnTo>
                <a:close/>
                <a:moveTo>
                  <a:pt x="2333487" y="380290"/>
                </a:moveTo>
                <a:cubicBezTo>
                  <a:pt x="2332858" y="381100"/>
                  <a:pt x="2331915" y="381557"/>
                  <a:pt x="2330877" y="381624"/>
                </a:cubicBezTo>
                <a:lnTo>
                  <a:pt x="2330553" y="422115"/>
                </a:lnTo>
                <a:cubicBezTo>
                  <a:pt x="2330562" y="422115"/>
                  <a:pt x="2330572" y="422115"/>
                  <a:pt x="2330581" y="422115"/>
                </a:cubicBezTo>
                <a:lnTo>
                  <a:pt x="2338878" y="383453"/>
                </a:lnTo>
                <a:close/>
                <a:moveTo>
                  <a:pt x="2520548" y="379947"/>
                </a:moveTo>
                <a:lnTo>
                  <a:pt x="2506032" y="391377"/>
                </a:lnTo>
                <a:lnTo>
                  <a:pt x="2532454" y="406789"/>
                </a:lnTo>
                <a:cubicBezTo>
                  <a:pt x="2532721" y="406408"/>
                  <a:pt x="2533054" y="406093"/>
                  <a:pt x="2533416" y="405865"/>
                </a:cubicBezTo>
                <a:close/>
                <a:moveTo>
                  <a:pt x="879362" y="379585"/>
                </a:moveTo>
                <a:cubicBezTo>
                  <a:pt x="878514" y="380433"/>
                  <a:pt x="877295" y="380909"/>
                  <a:pt x="876038" y="380614"/>
                </a:cubicBezTo>
                <a:cubicBezTo>
                  <a:pt x="876000" y="380614"/>
                  <a:pt x="875981" y="380576"/>
                  <a:pt x="875952" y="380576"/>
                </a:cubicBezTo>
                <a:lnTo>
                  <a:pt x="821183" y="521184"/>
                </a:lnTo>
                <a:cubicBezTo>
                  <a:pt x="821726" y="521479"/>
                  <a:pt x="822193" y="521841"/>
                  <a:pt x="822517" y="522356"/>
                </a:cubicBezTo>
                <a:lnTo>
                  <a:pt x="967202" y="452385"/>
                </a:lnTo>
                <a:cubicBezTo>
                  <a:pt x="966992" y="451785"/>
                  <a:pt x="966878" y="451137"/>
                  <a:pt x="967040" y="450451"/>
                </a:cubicBezTo>
                <a:cubicBezTo>
                  <a:pt x="967135" y="450042"/>
                  <a:pt x="967325" y="449689"/>
                  <a:pt x="967545" y="449356"/>
                </a:cubicBezTo>
                <a:close/>
                <a:moveTo>
                  <a:pt x="2334068" y="379147"/>
                </a:moveTo>
                <a:cubicBezTo>
                  <a:pt x="2334030" y="379262"/>
                  <a:pt x="2333963" y="379357"/>
                  <a:pt x="2333915" y="379471"/>
                </a:cubicBezTo>
                <a:lnTo>
                  <a:pt x="2339087" y="382510"/>
                </a:lnTo>
                <a:lnTo>
                  <a:pt x="2339602" y="380138"/>
                </a:lnTo>
                <a:close/>
                <a:moveTo>
                  <a:pt x="987471" y="379138"/>
                </a:moveTo>
                <a:lnTo>
                  <a:pt x="971593" y="447899"/>
                </a:lnTo>
                <a:cubicBezTo>
                  <a:pt x="971907" y="447994"/>
                  <a:pt x="972202" y="448127"/>
                  <a:pt x="972450" y="448280"/>
                </a:cubicBezTo>
                <a:lnTo>
                  <a:pt x="1017836" y="393282"/>
                </a:lnTo>
                <a:close/>
                <a:moveTo>
                  <a:pt x="2482029" y="378052"/>
                </a:moveTo>
                <a:lnTo>
                  <a:pt x="2486210" y="402741"/>
                </a:lnTo>
                <a:cubicBezTo>
                  <a:pt x="2486544" y="402731"/>
                  <a:pt x="2486868" y="402693"/>
                  <a:pt x="2487201" y="402769"/>
                </a:cubicBezTo>
                <a:cubicBezTo>
                  <a:pt x="2487877" y="402931"/>
                  <a:pt x="2488411" y="403303"/>
                  <a:pt x="2488868" y="403769"/>
                </a:cubicBezTo>
                <a:lnTo>
                  <a:pt x="2504737" y="391292"/>
                </a:lnTo>
                <a:close/>
                <a:moveTo>
                  <a:pt x="984956" y="377966"/>
                </a:moveTo>
                <a:cubicBezTo>
                  <a:pt x="984261" y="379080"/>
                  <a:pt x="983032" y="379700"/>
                  <a:pt x="981699" y="379595"/>
                </a:cubicBezTo>
                <a:lnTo>
                  <a:pt x="971907" y="444012"/>
                </a:lnTo>
                <a:lnTo>
                  <a:pt x="986947" y="378900"/>
                </a:lnTo>
                <a:close/>
                <a:moveTo>
                  <a:pt x="2310693" y="377814"/>
                </a:moveTo>
                <a:lnTo>
                  <a:pt x="2329381" y="422219"/>
                </a:lnTo>
                <a:cubicBezTo>
                  <a:pt x="2329629" y="422143"/>
                  <a:pt x="2329858" y="422115"/>
                  <a:pt x="2330105" y="422115"/>
                </a:cubicBezTo>
                <a:lnTo>
                  <a:pt x="2330429" y="381614"/>
                </a:lnTo>
                <a:cubicBezTo>
                  <a:pt x="2330248" y="381595"/>
                  <a:pt x="2330067" y="381633"/>
                  <a:pt x="2329886" y="381595"/>
                </a:cubicBezTo>
                <a:cubicBezTo>
                  <a:pt x="2328315" y="381233"/>
                  <a:pt x="2327286" y="379871"/>
                  <a:pt x="2327181" y="378347"/>
                </a:cubicBezTo>
                <a:close/>
                <a:moveTo>
                  <a:pt x="2340145" y="377538"/>
                </a:moveTo>
                <a:lnTo>
                  <a:pt x="2334182" y="378138"/>
                </a:lnTo>
                <a:cubicBezTo>
                  <a:pt x="2334182" y="378195"/>
                  <a:pt x="2334182" y="378252"/>
                  <a:pt x="2334182" y="378309"/>
                </a:cubicBezTo>
                <a:lnTo>
                  <a:pt x="2339773" y="379319"/>
                </a:lnTo>
                <a:close/>
                <a:moveTo>
                  <a:pt x="978431" y="376461"/>
                </a:moveTo>
                <a:lnTo>
                  <a:pt x="880334" y="377423"/>
                </a:lnTo>
                <a:cubicBezTo>
                  <a:pt x="880324" y="377594"/>
                  <a:pt x="880353" y="377766"/>
                  <a:pt x="880315" y="377928"/>
                </a:cubicBezTo>
                <a:cubicBezTo>
                  <a:pt x="880219" y="378347"/>
                  <a:pt x="880029" y="378690"/>
                  <a:pt x="879810" y="379033"/>
                </a:cubicBezTo>
                <a:lnTo>
                  <a:pt x="968002" y="448804"/>
                </a:lnTo>
                <a:cubicBezTo>
                  <a:pt x="968716" y="448080"/>
                  <a:pt x="969707" y="447689"/>
                  <a:pt x="970774" y="447765"/>
                </a:cubicBezTo>
                <a:lnTo>
                  <a:pt x="981146" y="379585"/>
                </a:lnTo>
                <a:cubicBezTo>
                  <a:pt x="979622" y="379233"/>
                  <a:pt x="978584" y="377937"/>
                  <a:pt x="978431" y="376461"/>
                </a:cubicBezTo>
                <a:close/>
                <a:moveTo>
                  <a:pt x="2204632" y="374909"/>
                </a:moveTo>
                <a:lnTo>
                  <a:pt x="2125537" y="385586"/>
                </a:lnTo>
                <a:lnTo>
                  <a:pt x="2110125" y="413209"/>
                </a:lnTo>
                <a:cubicBezTo>
                  <a:pt x="2110573" y="413542"/>
                  <a:pt x="2110916" y="413980"/>
                  <a:pt x="2111164" y="414466"/>
                </a:cubicBezTo>
                <a:lnTo>
                  <a:pt x="2204718" y="375109"/>
                </a:lnTo>
                <a:cubicBezTo>
                  <a:pt x="2204699" y="375032"/>
                  <a:pt x="2204661" y="374975"/>
                  <a:pt x="2204632" y="374909"/>
                </a:cubicBezTo>
                <a:close/>
                <a:moveTo>
                  <a:pt x="2211566" y="374528"/>
                </a:moveTo>
                <a:cubicBezTo>
                  <a:pt x="2211548" y="374632"/>
                  <a:pt x="2211576" y="374737"/>
                  <a:pt x="2211548" y="374851"/>
                </a:cubicBezTo>
                <a:cubicBezTo>
                  <a:pt x="2211528" y="374928"/>
                  <a:pt x="2211471" y="374994"/>
                  <a:pt x="2211452" y="375071"/>
                </a:cubicBezTo>
                <a:lnTo>
                  <a:pt x="2327219" y="423896"/>
                </a:lnTo>
                <a:cubicBezTo>
                  <a:pt x="2327534" y="423343"/>
                  <a:pt x="2327953" y="422857"/>
                  <a:pt x="2328495" y="422543"/>
                </a:cubicBezTo>
                <a:lnTo>
                  <a:pt x="2309645" y="377766"/>
                </a:lnTo>
                <a:close/>
                <a:moveTo>
                  <a:pt x="987185" y="373966"/>
                </a:moveTo>
                <a:lnTo>
                  <a:pt x="985242" y="374880"/>
                </a:lnTo>
                <a:cubicBezTo>
                  <a:pt x="985480" y="375518"/>
                  <a:pt x="985594" y="376204"/>
                  <a:pt x="985442" y="376909"/>
                </a:cubicBezTo>
                <a:cubicBezTo>
                  <a:pt x="985413" y="377014"/>
                  <a:pt x="985337" y="377090"/>
                  <a:pt x="985299" y="377204"/>
                </a:cubicBezTo>
                <a:lnTo>
                  <a:pt x="987147" y="378052"/>
                </a:lnTo>
                <a:lnTo>
                  <a:pt x="988004" y="374337"/>
                </a:lnTo>
                <a:cubicBezTo>
                  <a:pt x="987709" y="374242"/>
                  <a:pt x="987433" y="374118"/>
                  <a:pt x="987185" y="373966"/>
                </a:cubicBezTo>
                <a:close/>
                <a:moveTo>
                  <a:pt x="986309" y="373165"/>
                </a:moveTo>
                <a:lnTo>
                  <a:pt x="984928" y="374156"/>
                </a:lnTo>
                <a:cubicBezTo>
                  <a:pt x="984966" y="374204"/>
                  <a:pt x="984994" y="374270"/>
                  <a:pt x="985023" y="374328"/>
                </a:cubicBezTo>
                <a:lnTo>
                  <a:pt x="986661" y="373546"/>
                </a:lnTo>
                <a:cubicBezTo>
                  <a:pt x="986537" y="373423"/>
                  <a:pt x="986414" y="373308"/>
                  <a:pt x="986309" y="373165"/>
                </a:cubicBezTo>
                <a:close/>
                <a:moveTo>
                  <a:pt x="991995" y="373003"/>
                </a:moveTo>
                <a:cubicBezTo>
                  <a:pt x="991252" y="374089"/>
                  <a:pt x="989928" y="374670"/>
                  <a:pt x="988557" y="374470"/>
                </a:cubicBezTo>
                <a:lnTo>
                  <a:pt x="987671" y="378309"/>
                </a:lnTo>
                <a:lnTo>
                  <a:pt x="1018389" y="392635"/>
                </a:lnTo>
                <a:lnTo>
                  <a:pt x="1021675" y="388663"/>
                </a:lnTo>
                <a:close/>
                <a:moveTo>
                  <a:pt x="979355" y="371851"/>
                </a:moveTo>
                <a:lnTo>
                  <a:pt x="891602" y="376680"/>
                </a:lnTo>
                <a:lnTo>
                  <a:pt x="978460" y="375823"/>
                </a:lnTo>
                <a:cubicBezTo>
                  <a:pt x="978470" y="375651"/>
                  <a:pt x="978431" y="375490"/>
                  <a:pt x="978470" y="375309"/>
                </a:cubicBezTo>
                <a:cubicBezTo>
                  <a:pt x="978689" y="374375"/>
                  <a:pt x="979251" y="373623"/>
                  <a:pt x="980003" y="373137"/>
                </a:cubicBezTo>
                <a:close/>
                <a:moveTo>
                  <a:pt x="983489" y="371622"/>
                </a:moveTo>
                <a:lnTo>
                  <a:pt x="980222" y="371803"/>
                </a:lnTo>
                <a:lnTo>
                  <a:pt x="980737" y="372813"/>
                </a:lnTo>
                <a:cubicBezTo>
                  <a:pt x="981365" y="372565"/>
                  <a:pt x="982051" y="372451"/>
                  <a:pt x="982756" y="372613"/>
                </a:cubicBezTo>
                <a:cubicBezTo>
                  <a:pt x="982842" y="372632"/>
                  <a:pt x="982918" y="372699"/>
                  <a:pt x="983004" y="372727"/>
                </a:cubicBezTo>
                <a:close/>
                <a:moveTo>
                  <a:pt x="985556" y="371518"/>
                </a:moveTo>
                <a:lnTo>
                  <a:pt x="984356" y="371575"/>
                </a:lnTo>
                <a:lnTo>
                  <a:pt x="983708" y="373051"/>
                </a:lnTo>
                <a:cubicBezTo>
                  <a:pt x="984108" y="373289"/>
                  <a:pt x="984442" y="373575"/>
                  <a:pt x="984718" y="373918"/>
                </a:cubicBezTo>
                <a:lnTo>
                  <a:pt x="986099" y="372927"/>
                </a:lnTo>
                <a:cubicBezTo>
                  <a:pt x="985813" y="372508"/>
                  <a:pt x="985632" y="372032"/>
                  <a:pt x="985556" y="371518"/>
                </a:cubicBezTo>
                <a:close/>
                <a:moveTo>
                  <a:pt x="992757" y="370670"/>
                </a:moveTo>
                <a:lnTo>
                  <a:pt x="992576" y="370698"/>
                </a:lnTo>
                <a:cubicBezTo>
                  <a:pt x="992586" y="370717"/>
                  <a:pt x="992576" y="370736"/>
                  <a:pt x="992576" y="370756"/>
                </a:cubicBezTo>
                <a:close/>
                <a:moveTo>
                  <a:pt x="2096914" y="368908"/>
                </a:moveTo>
                <a:lnTo>
                  <a:pt x="2075397" y="390168"/>
                </a:lnTo>
                <a:cubicBezTo>
                  <a:pt x="2075645" y="390472"/>
                  <a:pt x="2075807" y="390806"/>
                  <a:pt x="2075940" y="391149"/>
                </a:cubicBezTo>
                <a:lnTo>
                  <a:pt x="2076321" y="391454"/>
                </a:lnTo>
                <a:lnTo>
                  <a:pt x="2101277" y="388091"/>
                </a:lnTo>
                <a:close/>
                <a:moveTo>
                  <a:pt x="2462541" y="368479"/>
                </a:moveTo>
                <a:cubicBezTo>
                  <a:pt x="2462388" y="368555"/>
                  <a:pt x="2462226" y="368594"/>
                  <a:pt x="2462074" y="368651"/>
                </a:cubicBezTo>
                <a:lnTo>
                  <a:pt x="2471237" y="403074"/>
                </a:lnTo>
                <a:lnTo>
                  <a:pt x="2483029" y="405217"/>
                </a:lnTo>
                <a:cubicBezTo>
                  <a:pt x="2483267" y="404436"/>
                  <a:pt x="2483734" y="403807"/>
                  <a:pt x="2484343" y="403388"/>
                </a:cubicBezTo>
                <a:close/>
                <a:moveTo>
                  <a:pt x="2342097" y="368479"/>
                </a:moveTo>
                <a:lnTo>
                  <a:pt x="2333591" y="376090"/>
                </a:lnTo>
                <a:cubicBezTo>
                  <a:pt x="2333877" y="376490"/>
                  <a:pt x="2334068" y="376918"/>
                  <a:pt x="2334172" y="377395"/>
                </a:cubicBezTo>
                <a:lnTo>
                  <a:pt x="2340307" y="376785"/>
                </a:lnTo>
                <a:close/>
                <a:moveTo>
                  <a:pt x="2463769" y="367403"/>
                </a:moveTo>
                <a:cubicBezTo>
                  <a:pt x="2463541" y="367727"/>
                  <a:pt x="2463246" y="368003"/>
                  <a:pt x="2462912" y="368241"/>
                </a:cubicBezTo>
                <a:lnTo>
                  <a:pt x="2484715" y="403141"/>
                </a:lnTo>
                <a:cubicBezTo>
                  <a:pt x="2484934" y="403036"/>
                  <a:pt x="2485172" y="402950"/>
                  <a:pt x="2485410" y="402874"/>
                </a:cubicBezTo>
                <a:lnTo>
                  <a:pt x="2481115" y="377528"/>
                </a:lnTo>
                <a:close/>
                <a:moveTo>
                  <a:pt x="2457797" y="367203"/>
                </a:moveTo>
                <a:lnTo>
                  <a:pt x="2405696" y="391244"/>
                </a:lnTo>
                <a:lnTo>
                  <a:pt x="2470485" y="402969"/>
                </a:lnTo>
                <a:lnTo>
                  <a:pt x="2461427" y="368889"/>
                </a:lnTo>
                <a:cubicBezTo>
                  <a:pt x="2460988" y="368965"/>
                  <a:pt x="2460522" y="368965"/>
                  <a:pt x="2460036" y="368851"/>
                </a:cubicBezTo>
                <a:cubicBezTo>
                  <a:pt x="2459074" y="368613"/>
                  <a:pt x="2458283" y="368003"/>
                  <a:pt x="2457797" y="367203"/>
                </a:cubicBezTo>
                <a:close/>
                <a:moveTo>
                  <a:pt x="986328" y="367050"/>
                </a:moveTo>
                <a:lnTo>
                  <a:pt x="984661" y="370879"/>
                </a:lnTo>
                <a:lnTo>
                  <a:pt x="985566" y="370822"/>
                </a:lnTo>
                <a:cubicBezTo>
                  <a:pt x="985575" y="370603"/>
                  <a:pt x="985537" y="370394"/>
                  <a:pt x="985585" y="370175"/>
                </a:cubicBezTo>
                <a:cubicBezTo>
                  <a:pt x="985785" y="369308"/>
                  <a:pt x="986309" y="368632"/>
                  <a:pt x="986966" y="368146"/>
                </a:cubicBezTo>
                <a:close/>
                <a:moveTo>
                  <a:pt x="1177199" y="366479"/>
                </a:moveTo>
                <a:lnTo>
                  <a:pt x="1189896" y="409084"/>
                </a:lnTo>
                <a:lnTo>
                  <a:pt x="1236902" y="383643"/>
                </a:lnTo>
                <a:cubicBezTo>
                  <a:pt x="1236673" y="383081"/>
                  <a:pt x="1236578" y="382500"/>
                  <a:pt x="1236654" y="381871"/>
                </a:cubicBezTo>
                <a:close/>
                <a:moveTo>
                  <a:pt x="2457378" y="366079"/>
                </a:moveTo>
                <a:lnTo>
                  <a:pt x="2341126" y="377452"/>
                </a:lnTo>
                <a:lnTo>
                  <a:pt x="2340687" y="379500"/>
                </a:lnTo>
                <a:lnTo>
                  <a:pt x="2404372" y="390996"/>
                </a:lnTo>
                <a:lnTo>
                  <a:pt x="2457521" y="366479"/>
                </a:lnTo>
                <a:cubicBezTo>
                  <a:pt x="2457483" y="366327"/>
                  <a:pt x="2457397" y="366222"/>
                  <a:pt x="2457378" y="366079"/>
                </a:cubicBezTo>
                <a:close/>
                <a:moveTo>
                  <a:pt x="1979204" y="365717"/>
                </a:moveTo>
                <a:lnTo>
                  <a:pt x="2104953" y="414495"/>
                </a:lnTo>
                <a:cubicBezTo>
                  <a:pt x="2104972" y="414437"/>
                  <a:pt x="2104991" y="414399"/>
                  <a:pt x="2105020" y="414342"/>
                </a:cubicBezTo>
                <a:lnTo>
                  <a:pt x="2104858" y="414228"/>
                </a:lnTo>
                <a:lnTo>
                  <a:pt x="2075454" y="394502"/>
                </a:lnTo>
                <a:cubicBezTo>
                  <a:pt x="2074626" y="395587"/>
                  <a:pt x="2073226" y="396149"/>
                  <a:pt x="2071816" y="395835"/>
                </a:cubicBezTo>
                <a:cubicBezTo>
                  <a:pt x="2069949" y="395397"/>
                  <a:pt x="2068787" y="393549"/>
                  <a:pt x="2069139" y="391673"/>
                </a:cubicBezTo>
                <a:close/>
                <a:moveTo>
                  <a:pt x="782007" y="364355"/>
                </a:moveTo>
                <a:lnTo>
                  <a:pt x="691500" y="456871"/>
                </a:lnTo>
                <a:cubicBezTo>
                  <a:pt x="692177" y="457690"/>
                  <a:pt x="692520" y="458776"/>
                  <a:pt x="692253" y="459881"/>
                </a:cubicBezTo>
                <a:cubicBezTo>
                  <a:pt x="692224" y="460024"/>
                  <a:pt x="692129" y="460129"/>
                  <a:pt x="692081" y="460281"/>
                </a:cubicBezTo>
                <a:lnTo>
                  <a:pt x="816554" y="522346"/>
                </a:lnTo>
                <a:cubicBezTo>
                  <a:pt x="816983" y="521679"/>
                  <a:pt x="817621" y="521222"/>
                  <a:pt x="818364" y="520955"/>
                </a:cubicBezTo>
                <a:lnTo>
                  <a:pt x="784512" y="365079"/>
                </a:lnTo>
                <a:cubicBezTo>
                  <a:pt x="784150" y="365117"/>
                  <a:pt x="783779" y="365145"/>
                  <a:pt x="783398" y="365050"/>
                </a:cubicBezTo>
                <a:cubicBezTo>
                  <a:pt x="782864" y="364936"/>
                  <a:pt x="782407" y="364679"/>
                  <a:pt x="782007" y="364355"/>
                </a:cubicBezTo>
                <a:close/>
                <a:moveTo>
                  <a:pt x="787646" y="362459"/>
                </a:moveTo>
                <a:cubicBezTo>
                  <a:pt x="787331" y="363650"/>
                  <a:pt x="786446" y="364507"/>
                  <a:pt x="785360" y="364888"/>
                </a:cubicBezTo>
                <a:lnTo>
                  <a:pt x="819202" y="520755"/>
                </a:lnTo>
                <a:cubicBezTo>
                  <a:pt x="819574" y="520727"/>
                  <a:pt x="819945" y="520708"/>
                  <a:pt x="820326" y="520803"/>
                </a:cubicBezTo>
                <a:cubicBezTo>
                  <a:pt x="820355" y="520803"/>
                  <a:pt x="820383" y="520832"/>
                  <a:pt x="820421" y="520841"/>
                </a:cubicBezTo>
                <a:lnTo>
                  <a:pt x="875181" y="380233"/>
                </a:lnTo>
                <a:cubicBezTo>
                  <a:pt x="873952" y="379576"/>
                  <a:pt x="873228" y="378280"/>
                  <a:pt x="873342" y="376861"/>
                </a:cubicBezTo>
                <a:close/>
                <a:moveTo>
                  <a:pt x="2304083" y="362116"/>
                </a:moveTo>
                <a:lnTo>
                  <a:pt x="2310379" y="377061"/>
                </a:lnTo>
                <a:lnTo>
                  <a:pt x="2327200" y="377623"/>
                </a:lnTo>
                <a:cubicBezTo>
                  <a:pt x="2327210" y="377499"/>
                  <a:pt x="2327181" y="377404"/>
                  <a:pt x="2327210" y="377290"/>
                </a:cubicBezTo>
                <a:cubicBezTo>
                  <a:pt x="2327257" y="377052"/>
                  <a:pt x="2327400" y="376861"/>
                  <a:pt x="2327495" y="376642"/>
                </a:cubicBezTo>
                <a:close/>
                <a:moveTo>
                  <a:pt x="1157121" y="361278"/>
                </a:moveTo>
                <a:lnTo>
                  <a:pt x="1128365" y="440460"/>
                </a:lnTo>
                <a:cubicBezTo>
                  <a:pt x="1128927" y="440736"/>
                  <a:pt x="1129422" y="441107"/>
                  <a:pt x="1129774" y="441612"/>
                </a:cubicBezTo>
                <a:lnTo>
                  <a:pt x="1189191" y="409456"/>
                </a:lnTo>
                <a:lnTo>
                  <a:pt x="1176313" y="366241"/>
                </a:lnTo>
                <a:close/>
                <a:moveTo>
                  <a:pt x="1045783" y="359430"/>
                </a:moveTo>
                <a:lnTo>
                  <a:pt x="995329" y="370117"/>
                </a:lnTo>
                <a:lnTo>
                  <a:pt x="992557" y="371422"/>
                </a:lnTo>
                <a:cubicBezTo>
                  <a:pt x="992548" y="371556"/>
                  <a:pt x="992576" y="371660"/>
                  <a:pt x="992548" y="371775"/>
                </a:cubicBezTo>
                <a:cubicBezTo>
                  <a:pt x="992519" y="371946"/>
                  <a:pt x="992414" y="372080"/>
                  <a:pt x="992348" y="372232"/>
                </a:cubicBezTo>
                <a:lnTo>
                  <a:pt x="1022218" y="387977"/>
                </a:lnTo>
                <a:close/>
                <a:moveTo>
                  <a:pt x="2477990" y="359002"/>
                </a:moveTo>
                <a:lnTo>
                  <a:pt x="2464265" y="364469"/>
                </a:lnTo>
                <a:cubicBezTo>
                  <a:pt x="2464417" y="365022"/>
                  <a:pt x="2464474" y="365584"/>
                  <a:pt x="2464332" y="366165"/>
                </a:cubicBezTo>
                <a:cubicBezTo>
                  <a:pt x="2464265" y="366422"/>
                  <a:pt x="2464122" y="366641"/>
                  <a:pt x="2464008" y="366870"/>
                </a:cubicBezTo>
                <a:lnTo>
                  <a:pt x="2480991" y="376775"/>
                </a:lnTo>
                <a:close/>
                <a:moveTo>
                  <a:pt x="1074044" y="353449"/>
                </a:moveTo>
                <a:lnTo>
                  <a:pt x="1047040" y="359173"/>
                </a:lnTo>
                <a:lnTo>
                  <a:pt x="1022932" y="388367"/>
                </a:lnTo>
                <a:lnTo>
                  <a:pt x="1123897" y="441603"/>
                </a:lnTo>
                <a:cubicBezTo>
                  <a:pt x="1124126" y="441269"/>
                  <a:pt x="1124431" y="440993"/>
                  <a:pt x="1124755" y="440764"/>
                </a:cubicBezTo>
                <a:close/>
                <a:moveTo>
                  <a:pt x="1036982" y="349772"/>
                </a:moveTo>
                <a:lnTo>
                  <a:pt x="992376" y="369803"/>
                </a:lnTo>
                <a:lnTo>
                  <a:pt x="996367" y="368965"/>
                </a:lnTo>
                <a:close/>
                <a:moveTo>
                  <a:pt x="1253666" y="349000"/>
                </a:moveTo>
                <a:lnTo>
                  <a:pt x="1241703" y="379157"/>
                </a:lnTo>
                <a:cubicBezTo>
                  <a:pt x="1241855" y="379233"/>
                  <a:pt x="1242036" y="379280"/>
                  <a:pt x="1242179" y="379376"/>
                </a:cubicBezTo>
                <a:close/>
                <a:moveTo>
                  <a:pt x="2504822" y="348277"/>
                </a:moveTo>
                <a:lnTo>
                  <a:pt x="2478752" y="358678"/>
                </a:lnTo>
                <a:lnTo>
                  <a:pt x="2481905" y="377290"/>
                </a:lnTo>
                <a:lnTo>
                  <a:pt x="2505222" y="390892"/>
                </a:lnTo>
                <a:lnTo>
                  <a:pt x="2520158" y="379157"/>
                </a:lnTo>
                <a:close/>
                <a:moveTo>
                  <a:pt x="1103085" y="347305"/>
                </a:moveTo>
                <a:lnTo>
                  <a:pt x="1074787" y="353287"/>
                </a:lnTo>
                <a:lnTo>
                  <a:pt x="1125393" y="440421"/>
                </a:lnTo>
                <a:cubicBezTo>
                  <a:pt x="1126079" y="440107"/>
                  <a:pt x="1126850" y="439955"/>
                  <a:pt x="1127641" y="440136"/>
                </a:cubicBezTo>
                <a:cubicBezTo>
                  <a:pt x="1127669" y="440145"/>
                  <a:pt x="1127698" y="440164"/>
                  <a:pt x="1127726" y="440164"/>
                </a:cubicBezTo>
                <a:lnTo>
                  <a:pt x="1156435" y="361116"/>
                </a:lnTo>
                <a:close/>
                <a:moveTo>
                  <a:pt x="1321427" y="346048"/>
                </a:moveTo>
                <a:lnTo>
                  <a:pt x="1341029" y="382776"/>
                </a:lnTo>
                <a:lnTo>
                  <a:pt x="1366518" y="382986"/>
                </a:lnTo>
                <a:lnTo>
                  <a:pt x="1367128" y="380824"/>
                </a:lnTo>
                <a:close/>
                <a:moveTo>
                  <a:pt x="3053138" y="345153"/>
                </a:moveTo>
                <a:lnTo>
                  <a:pt x="2947840" y="459414"/>
                </a:lnTo>
                <a:cubicBezTo>
                  <a:pt x="2948106" y="459748"/>
                  <a:pt x="2948325" y="460110"/>
                  <a:pt x="2948468" y="460519"/>
                </a:cubicBezTo>
                <a:lnTo>
                  <a:pt x="3069169" y="431325"/>
                </a:lnTo>
                <a:cubicBezTo>
                  <a:pt x="3069102" y="430897"/>
                  <a:pt x="3069093" y="430468"/>
                  <a:pt x="3069207" y="430039"/>
                </a:cubicBezTo>
                <a:cubicBezTo>
                  <a:pt x="3069512" y="428734"/>
                  <a:pt x="3070512" y="427801"/>
                  <a:pt x="3071703" y="427468"/>
                </a:cubicBezTo>
                <a:lnTo>
                  <a:pt x="3055625" y="345772"/>
                </a:lnTo>
                <a:cubicBezTo>
                  <a:pt x="3055234" y="345810"/>
                  <a:pt x="3054834" y="345819"/>
                  <a:pt x="3054424" y="345743"/>
                </a:cubicBezTo>
                <a:cubicBezTo>
                  <a:pt x="3053948" y="345629"/>
                  <a:pt x="3053519" y="345419"/>
                  <a:pt x="3053138" y="345153"/>
                </a:cubicBezTo>
                <a:close/>
                <a:moveTo>
                  <a:pt x="1439489" y="341066"/>
                </a:moveTo>
                <a:lnTo>
                  <a:pt x="1374262" y="381814"/>
                </a:lnTo>
                <a:cubicBezTo>
                  <a:pt x="1374443" y="382176"/>
                  <a:pt x="1374576" y="382538"/>
                  <a:pt x="1374633" y="382938"/>
                </a:cubicBezTo>
                <a:lnTo>
                  <a:pt x="1393150" y="382900"/>
                </a:lnTo>
                <a:close/>
                <a:moveTo>
                  <a:pt x="1062947" y="339904"/>
                </a:moveTo>
                <a:lnTo>
                  <a:pt x="1047983" y="358021"/>
                </a:lnTo>
                <a:lnTo>
                  <a:pt x="1073567" y="352610"/>
                </a:lnTo>
                <a:lnTo>
                  <a:pt x="1066319" y="340133"/>
                </a:lnTo>
                <a:cubicBezTo>
                  <a:pt x="1065633" y="340437"/>
                  <a:pt x="1064861" y="340600"/>
                  <a:pt x="1064071" y="340409"/>
                </a:cubicBezTo>
                <a:cubicBezTo>
                  <a:pt x="1063642" y="340314"/>
                  <a:pt x="1063280" y="340123"/>
                  <a:pt x="1062947" y="339904"/>
                </a:cubicBezTo>
                <a:close/>
                <a:moveTo>
                  <a:pt x="2005827" y="339866"/>
                </a:moveTo>
                <a:lnTo>
                  <a:pt x="1974575" y="361450"/>
                </a:lnTo>
                <a:cubicBezTo>
                  <a:pt x="1974975" y="362155"/>
                  <a:pt x="1975128" y="362974"/>
                  <a:pt x="1974956" y="363812"/>
                </a:cubicBezTo>
                <a:lnTo>
                  <a:pt x="2069349" y="391044"/>
                </a:lnTo>
                <a:cubicBezTo>
                  <a:pt x="2069434" y="390844"/>
                  <a:pt x="2069511" y="390625"/>
                  <a:pt x="2069635" y="390425"/>
                </a:cubicBezTo>
                <a:close/>
                <a:moveTo>
                  <a:pt x="2006598" y="339561"/>
                </a:moveTo>
                <a:lnTo>
                  <a:pt x="2070111" y="389891"/>
                </a:lnTo>
                <a:cubicBezTo>
                  <a:pt x="2070330" y="389663"/>
                  <a:pt x="2070539" y="389434"/>
                  <a:pt x="2070806" y="389282"/>
                </a:cubicBezTo>
                <a:lnTo>
                  <a:pt x="2070206" y="387901"/>
                </a:lnTo>
                <a:close/>
                <a:moveTo>
                  <a:pt x="1061804" y="338723"/>
                </a:moveTo>
                <a:lnTo>
                  <a:pt x="998939" y="368412"/>
                </a:lnTo>
                <a:lnTo>
                  <a:pt x="1046726" y="358287"/>
                </a:lnTo>
                <a:lnTo>
                  <a:pt x="1062347" y="339371"/>
                </a:lnTo>
                <a:cubicBezTo>
                  <a:pt x="1062147" y="339161"/>
                  <a:pt x="1061947" y="338971"/>
                  <a:pt x="1061804" y="338723"/>
                </a:cubicBezTo>
                <a:close/>
                <a:moveTo>
                  <a:pt x="1068119" y="338247"/>
                </a:moveTo>
                <a:cubicBezTo>
                  <a:pt x="1067871" y="338885"/>
                  <a:pt x="1067471" y="339418"/>
                  <a:pt x="1066947" y="339799"/>
                </a:cubicBezTo>
                <a:lnTo>
                  <a:pt x="1074301" y="352449"/>
                </a:lnTo>
                <a:lnTo>
                  <a:pt x="1101085" y="346781"/>
                </a:lnTo>
                <a:close/>
                <a:moveTo>
                  <a:pt x="2152254" y="337685"/>
                </a:moveTo>
                <a:lnTo>
                  <a:pt x="2126013" y="384738"/>
                </a:lnTo>
                <a:lnTo>
                  <a:pt x="2204566" y="374137"/>
                </a:lnTo>
                <a:cubicBezTo>
                  <a:pt x="2204547" y="373842"/>
                  <a:pt x="2204508" y="373556"/>
                  <a:pt x="2204585" y="373242"/>
                </a:cubicBezTo>
                <a:cubicBezTo>
                  <a:pt x="2204652" y="372966"/>
                  <a:pt x="2204794" y="372727"/>
                  <a:pt x="2204928" y="372461"/>
                </a:cubicBezTo>
                <a:close/>
                <a:moveTo>
                  <a:pt x="1166007" y="336761"/>
                </a:moveTo>
                <a:lnTo>
                  <a:pt x="1157416" y="360402"/>
                </a:lnTo>
                <a:lnTo>
                  <a:pt x="1175999" y="365212"/>
                </a:lnTo>
                <a:lnTo>
                  <a:pt x="1167531" y="336818"/>
                </a:lnTo>
                <a:cubicBezTo>
                  <a:pt x="1167065" y="336904"/>
                  <a:pt x="1166579" y="336904"/>
                  <a:pt x="1166084" y="336789"/>
                </a:cubicBezTo>
                <a:cubicBezTo>
                  <a:pt x="1166065" y="336789"/>
                  <a:pt x="1166036" y="336761"/>
                  <a:pt x="1166007" y="336761"/>
                </a:cubicBezTo>
                <a:close/>
                <a:moveTo>
                  <a:pt x="1169665" y="335523"/>
                </a:moveTo>
                <a:cubicBezTo>
                  <a:pt x="1169294" y="335989"/>
                  <a:pt x="1168808" y="336304"/>
                  <a:pt x="1168265" y="336542"/>
                </a:cubicBezTo>
                <a:lnTo>
                  <a:pt x="1176885" y="365450"/>
                </a:lnTo>
                <a:lnTo>
                  <a:pt x="1236892" y="380976"/>
                </a:lnTo>
                <a:cubicBezTo>
                  <a:pt x="1236940" y="380852"/>
                  <a:pt x="1236997" y="380719"/>
                  <a:pt x="1237064" y="380604"/>
                </a:cubicBezTo>
                <a:close/>
                <a:moveTo>
                  <a:pt x="1163588" y="334484"/>
                </a:moveTo>
                <a:lnTo>
                  <a:pt x="1105095" y="346876"/>
                </a:lnTo>
                <a:lnTo>
                  <a:pt x="1156749" y="360240"/>
                </a:lnTo>
                <a:lnTo>
                  <a:pt x="1165379" y="336475"/>
                </a:lnTo>
                <a:cubicBezTo>
                  <a:pt x="1164521" y="336056"/>
                  <a:pt x="1163902" y="335361"/>
                  <a:pt x="1163588" y="334484"/>
                </a:cubicBezTo>
                <a:close/>
                <a:moveTo>
                  <a:pt x="1162407" y="333789"/>
                </a:moveTo>
                <a:lnTo>
                  <a:pt x="1068376" y="337123"/>
                </a:lnTo>
                <a:cubicBezTo>
                  <a:pt x="1068367" y="337199"/>
                  <a:pt x="1068376" y="337285"/>
                  <a:pt x="1068367" y="337361"/>
                </a:cubicBezTo>
                <a:lnTo>
                  <a:pt x="1103095" y="346353"/>
                </a:lnTo>
                <a:close/>
                <a:moveTo>
                  <a:pt x="1614313" y="332276"/>
                </a:moveTo>
                <a:lnTo>
                  <a:pt x="1605966" y="332394"/>
                </a:lnTo>
                <a:lnTo>
                  <a:pt x="1554142" y="376623"/>
                </a:lnTo>
                <a:close/>
                <a:moveTo>
                  <a:pt x="1632256" y="332022"/>
                </a:moveTo>
                <a:lnTo>
                  <a:pt x="1615719" y="332256"/>
                </a:lnTo>
                <a:lnTo>
                  <a:pt x="1552656" y="378738"/>
                </a:lnTo>
                <a:close/>
                <a:moveTo>
                  <a:pt x="1679831" y="331348"/>
                </a:moveTo>
                <a:lnTo>
                  <a:pt x="1633864" y="331999"/>
                </a:lnTo>
                <a:lnTo>
                  <a:pt x="1550694" y="380795"/>
                </a:lnTo>
                <a:close/>
                <a:moveTo>
                  <a:pt x="1455939" y="330779"/>
                </a:moveTo>
                <a:lnTo>
                  <a:pt x="1443975" y="338256"/>
                </a:lnTo>
                <a:lnTo>
                  <a:pt x="1394541" y="382890"/>
                </a:lnTo>
                <a:lnTo>
                  <a:pt x="1395169" y="382890"/>
                </a:lnTo>
                <a:close/>
                <a:moveTo>
                  <a:pt x="1945676" y="330636"/>
                </a:moveTo>
                <a:lnTo>
                  <a:pt x="1842120" y="380919"/>
                </a:lnTo>
                <a:cubicBezTo>
                  <a:pt x="1842149" y="381014"/>
                  <a:pt x="1842206" y="381109"/>
                  <a:pt x="1842225" y="381214"/>
                </a:cubicBezTo>
                <a:lnTo>
                  <a:pt x="1967965" y="363269"/>
                </a:lnTo>
                <a:cubicBezTo>
                  <a:pt x="1967965" y="362955"/>
                  <a:pt x="1967917" y="362659"/>
                  <a:pt x="1968003" y="362345"/>
                </a:cubicBezTo>
                <a:cubicBezTo>
                  <a:pt x="1968155" y="361650"/>
                  <a:pt x="1968536" y="361116"/>
                  <a:pt x="1969003" y="360650"/>
                </a:cubicBezTo>
                <a:close/>
                <a:moveTo>
                  <a:pt x="1462521" y="330208"/>
                </a:moveTo>
                <a:cubicBezTo>
                  <a:pt x="1461692" y="331284"/>
                  <a:pt x="1460301" y="331836"/>
                  <a:pt x="1458901" y="331522"/>
                </a:cubicBezTo>
                <a:cubicBezTo>
                  <a:pt x="1458273" y="331370"/>
                  <a:pt x="1457749" y="331017"/>
                  <a:pt x="1457301" y="330598"/>
                </a:cubicBezTo>
                <a:lnTo>
                  <a:pt x="1396322" y="382881"/>
                </a:lnTo>
                <a:lnTo>
                  <a:pt x="1542664" y="382557"/>
                </a:lnTo>
                <a:cubicBezTo>
                  <a:pt x="1542683" y="382424"/>
                  <a:pt x="1542645" y="382309"/>
                  <a:pt x="1542674" y="382186"/>
                </a:cubicBezTo>
                <a:cubicBezTo>
                  <a:pt x="1542740" y="381900"/>
                  <a:pt x="1542902" y="381643"/>
                  <a:pt x="1543035" y="381386"/>
                </a:cubicBezTo>
                <a:close/>
                <a:moveTo>
                  <a:pt x="2138024" y="328303"/>
                </a:moveTo>
                <a:lnTo>
                  <a:pt x="2097533" y="368308"/>
                </a:lnTo>
                <a:lnTo>
                  <a:pt x="2102029" y="387977"/>
                </a:lnTo>
                <a:lnTo>
                  <a:pt x="2125003" y="384872"/>
                </a:lnTo>
                <a:lnTo>
                  <a:pt x="2151578" y="337237"/>
                </a:lnTo>
                <a:close/>
                <a:moveTo>
                  <a:pt x="1951972" y="327579"/>
                </a:moveTo>
                <a:lnTo>
                  <a:pt x="1946438" y="330255"/>
                </a:lnTo>
                <a:lnTo>
                  <a:pt x="1968679" y="358869"/>
                </a:lnTo>
                <a:close/>
                <a:moveTo>
                  <a:pt x="1456263" y="327169"/>
                </a:moveTo>
                <a:lnTo>
                  <a:pt x="1446738" y="335770"/>
                </a:lnTo>
                <a:lnTo>
                  <a:pt x="1456568" y="329627"/>
                </a:lnTo>
                <a:cubicBezTo>
                  <a:pt x="1456206" y="328903"/>
                  <a:pt x="1456034" y="328084"/>
                  <a:pt x="1456234" y="327226"/>
                </a:cubicBezTo>
                <a:cubicBezTo>
                  <a:pt x="1456244" y="327217"/>
                  <a:pt x="1456253" y="327179"/>
                  <a:pt x="1456263" y="327169"/>
                </a:cubicBezTo>
                <a:close/>
                <a:moveTo>
                  <a:pt x="1513222" y="326112"/>
                </a:moveTo>
                <a:lnTo>
                  <a:pt x="1463216" y="328303"/>
                </a:lnTo>
                <a:cubicBezTo>
                  <a:pt x="1463206" y="328493"/>
                  <a:pt x="1463235" y="328665"/>
                  <a:pt x="1463197" y="328846"/>
                </a:cubicBezTo>
                <a:cubicBezTo>
                  <a:pt x="1463130" y="329141"/>
                  <a:pt x="1462978" y="329379"/>
                  <a:pt x="1462845" y="329646"/>
                </a:cubicBezTo>
                <a:lnTo>
                  <a:pt x="1543350" y="380833"/>
                </a:lnTo>
                <a:cubicBezTo>
                  <a:pt x="1543578" y="380547"/>
                  <a:pt x="1543845" y="380309"/>
                  <a:pt x="1544140" y="380100"/>
                </a:cubicBezTo>
                <a:close/>
                <a:moveTo>
                  <a:pt x="1698656" y="325095"/>
                </a:moveTo>
                <a:lnTo>
                  <a:pt x="1684845" y="330384"/>
                </a:lnTo>
                <a:lnTo>
                  <a:pt x="1743670" y="329551"/>
                </a:lnTo>
                <a:lnTo>
                  <a:pt x="1703565" y="325581"/>
                </a:lnTo>
                <a:lnTo>
                  <a:pt x="1702170" y="326455"/>
                </a:lnTo>
                <a:lnTo>
                  <a:pt x="1700696" y="325297"/>
                </a:lnTo>
                <a:close/>
                <a:moveTo>
                  <a:pt x="1565140" y="323822"/>
                </a:moveTo>
                <a:lnTo>
                  <a:pt x="1513946" y="326074"/>
                </a:lnTo>
                <a:lnTo>
                  <a:pt x="1544702" y="379795"/>
                </a:lnTo>
                <a:cubicBezTo>
                  <a:pt x="1545398" y="379490"/>
                  <a:pt x="1546179" y="379319"/>
                  <a:pt x="1546969" y="379519"/>
                </a:cubicBezTo>
                <a:cubicBezTo>
                  <a:pt x="1547636" y="379671"/>
                  <a:pt x="1548169" y="380042"/>
                  <a:pt x="1548627" y="380500"/>
                </a:cubicBezTo>
                <a:lnTo>
                  <a:pt x="1604993" y="332408"/>
                </a:lnTo>
                <a:lnTo>
                  <a:pt x="1576744" y="332808"/>
                </a:lnTo>
                <a:cubicBezTo>
                  <a:pt x="1576735" y="332942"/>
                  <a:pt x="1576763" y="333084"/>
                  <a:pt x="1576744" y="333208"/>
                </a:cubicBezTo>
                <a:cubicBezTo>
                  <a:pt x="1576287" y="335132"/>
                  <a:pt x="1574373" y="336332"/>
                  <a:pt x="1572449" y="335894"/>
                </a:cubicBezTo>
                <a:cubicBezTo>
                  <a:pt x="1570524" y="335437"/>
                  <a:pt x="1569324" y="333522"/>
                  <a:pt x="1569762" y="331598"/>
                </a:cubicBezTo>
                <a:cubicBezTo>
                  <a:pt x="1569925" y="330951"/>
                  <a:pt x="1570286" y="330417"/>
                  <a:pt x="1570725" y="329960"/>
                </a:cubicBezTo>
                <a:close/>
                <a:moveTo>
                  <a:pt x="1573827" y="323440"/>
                </a:moveTo>
                <a:lnTo>
                  <a:pt x="1565700" y="323797"/>
                </a:lnTo>
                <a:lnTo>
                  <a:pt x="1571039" y="329665"/>
                </a:lnTo>
                <a:cubicBezTo>
                  <a:pt x="1571687" y="329141"/>
                  <a:pt x="1572487" y="328874"/>
                  <a:pt x="1573363" y="328912"/>
                </a:cubicBezTo>
                <a:close/>
                <a:moveTo>
                  <a:pt x="628712" y="322950"/>
                </a:moveTo>
                <a:cubicBezTo>
                  <a:pt x="628435" y="323035"/>
                  <a:pt x="628159" y="323083"/>
                  <a:pt x="627873" y="323092"/>
                </a:cubicBezTo>
                <a:lnTo>
                  <a:pt x="617453" y="476893"/>
                </a:lnTo>
                <a:cubicBezTo>
                  <a:pt x="617510" y="476893"/>
                  <a:pt x="617548" y="476874"/>
                  <a:pt x="617605" y="476893"/>
                </a:cubicBezTo>
                <a:cubicBezTo>
                  <a:pt x="618806" y="477169"/>
                  <a:pt x="619663" y="478045"/>
                  <a:pt x="620063" y="479103"/>
                </a:cubicBezTo>
                <a:lnTo>
                  <a:pt x="685300" y="459814"/>
                </a:lnTo>
                <a:cubicBezTo>
                  <a:pt x="685195" y="459310"/>
                  <a:pt x="685166" y="458814"/>
                  <a:pt x="685290" y="458271"/>
                </a:cubicBezTo>
                <a:cubicBezTo>
                  <a:pt x="685528" y="457281"/>
                  <a:pt x="686166" y="456490"/>
                  <a:pt x="686986" y="456023"/>
                </a:cubicBezTo>
                <a:close/>
                <a:moveTo>
                  <a:pt x="1585433" y="322929"/>
                </a:moveTo>
                <a:lnTo>
                  <a:pt x="1574201" y="323423"/>
                </a:lnTo>
                <a:lnTo>
                  <a:pt x="1573734" y="328931"/>
                </a:lnTo>
                <a:cubicBezTo>
                  <a:pt x="1573839" y="328931"/>
                  <a:pt x="1573953" y="328912"/>
                  <a:pt x="1574068" y="328931"/>
                </a:cubicBezTo>
                <a:cubicBezTo>
                  <a:pt x="1574782" y="329103"/>
                  <a:pt x="1575344" y="329513"/>
                  <a:pt x="1575820" y="330017"/>
                </a:cubicBezTo>
                <a:close/>
                <a:moveTo>
                  <a:pt x="1685321" y="322865"/>
                </a:moveTo>
                <a:lnTo>
                  <a:pt x="1698559" y="324176"/>
                </a:lnTo>
                <a:lnTo>
                  <a:pt x="1699474" y="323826"/>
                </a:lnTo>
                <a:cubicBezTo>
                  <a:pt x="1699426" y="323616"/>
                  <a:pt x="1699417" y="323397"/>
                  <a:pt x="1699398" y="323188"/>
                </a:cubicBezTo>
                <a:close/>
                <a:moveTo>
                  <a:pt x="1589368" y="322756"/>
                </a:moveTo>
                <a:lnTo>
                  <a:pt x="1586904" y="322864"/>
                </a:lnTo>
                <a:lnTo>
                  <a:pt x="1578430" y="329112"/>
                </a:lnTo>
                <a:close/>
                <a:moveTo>
                  <a:pt x="1650782" y="322073"/>
                </a:moveTo>
                <a:lnTo>
                  <a:pt x="1635425" y="331083"/>
                </a:lnTo>
                <a:lnTo>
                  <a:pt x="1682253" y="330420"/>
                </a:lnTo>
                <a:lnTo>
                  <a:pt x="1696673" y="324899"/>
                </a:lnTo>
                <a:lnTo>
                  <a:pt x="1673360" y="322591"/>
                </a:lnTo>
                <a:close/>
                <a:moveTo>
                  <a:pt x="1983309" y="322007"/>
                </a:moveTo>
                <a:lnTo>
                  <a:pt x="1972765" y="359888"/>
                </a:lnTo>
                <a:cubicBezTo>
                  <a:pt x="1973318" y="360097"/>
                  <a:pt x="1973775" y="360431"/>
                  <a:pt x="1974137" y="360859"/>
                </a:cubicBezTo>
                <a:lnTo>
                  <a:pt x="2005226" y="339390"/>
                </a:lnTo>
                <a:close/>
                <a:moveTo>
                  <a:pt x="1213089" y="321692"/>
                </a:moveTo>
                <a:lnTo>
                  <a:pt x="1170408" y="332741"/>
                </a:lnTo>
                <a:cubicBezTo>
                  <a:pt x="1170475" y="333179"/>
                  <a:pt x="1170475" y="333656"/>
                  <a:pt x="1170370" y="334113"/>
                </a:cubicBezTo>
                <a:cubicBezTo>
                  <a:pt x="1170303" y="334456"/>
                  <a:pt x="1170132" y="334732"/>
                  <a:pt x="1169970" y="335018"/>
                </a:cubicBezTo>
                <a:lnTo>
                  <a:pt x="1237359" y="380090"/>
                </a:lnTo>
                <a:cubicBezTo>
                  <a:pt x="1237635" y="379757"/>
                  <a:pt x="1237950" y="379452"/>
                  <a:pt x="1238321" y="379242"/>
                </a:cubicBezTo>
                <a:close/>
                <a:moveTo>
                  <a:pt x="1615273" y="321616"/>
                </a:moveTo>
                <a:lnTo>
                  <a:pt x="1590466" y="322708"/>
                </a:lnTo>
                <a:lnTo>
                  <a:pt x="1576420" y="330865"/>
                </a:lnTo>
                <a:cubicBezTo>
                  <a:pt x="1576582" y="331189"/>
                  <a:pt x="1576725" y="331532"/>
                  <a:pt x="1576773" y="331913"/>
                </a:cubicBezTo>
                <a:lnTo>
                  <a:pt x="1606059" y="331499"/>
                </a:lnTo>
                <a:lnTo>
                  <a:pt x="1615911" y="323092"/>
                </a:lnTo>
                <a:cubicBezTo>
                  <a:pt x="1615587" y="322645"/>
                  <a:pt x="1615359" y="322159"/>
                  <a:pt x="1615273" y="321616"/>
                </a:cubicBezTo>
                <a:close/>
                <a:moveTo>
                  <a:pt x="1630180" y="321597"/>
                </a:moveTo>
                <a:lnTo>
                  <a:pt x="1616956" y="331344"/>
                </a:lnTo>
                <a:lnTo>
                  <a:pt x="1633816" y="331106"/>
                </a:lnTo>
                <a:lnTo>
                  <a:pt x="1649287" y="322026"/>
                </a:lnTo>
                <a:close/>
                <a:moveTo>
                  <a:pt x="3178087" y="321483"/>
                </a:moveTo>
                <a:lnTo>
                  <a:pt x="3075389" y="428611"/>
                </a:lnTo>
                <a:cubicBezTo>
                  <a:pt x="3075684" y="428992"/>
                  <a:pt x="3075903" y="429401"/>
                  <a:pt x="3076036" y="429858"/>
                </a:cubicBezTo>
                <a:lnTo>
                  <a:pt x="3238895" y="403103"/>
                </a:lnTo>
                <a:cubicBezTo>
                  <a:pt x="3238885" y="402807"/>
                  <a:pt x="3238847" y="402493"/>
                  <a:pt x="3238924" y="402160"/>
                </a:cubicBezTo>
                <a:cubicBezTo>
                  <a:pt x="3239095" y="401417"/>
                  <a:pt x="3239524" y="400845"/>
                  <a:pt x="3240067" y="400350"/>
                </a:cubicBezTo>
                <a:lnTo>
                  <a:pt x="3182079" y="321683"/>
                </a:lnTo>
                <a:cubicBezTo>
                  <a:pt x="3181307" y="322150"/>
                  <a:pt x="3180383" y="322331"/>
                  <a:pt x="3179440" y="322112"/>
                </a:cubicBezTo>
                <a:cubicBezTo>
                  <a:pt x="3178925" y="321997"/>
                  <a:pt x="3178469" y="321778"/>
                  <a:pt x="3178087" y="321483"/>
                </a:cubicBezTo>
                <a:close/>
                <a:moveTo>
                  <a:pt x="1455434" y="321483"/>
                </a:moveTo>
                <a:lnTo>
                  <a:pt x="1378863" y="378166"/>
                </a:lnTo>
                <a:lnTo>
                  <a:pt x="1442242" y="338571"/>
                </a:lnTo>
                <a:lnTo>
                  <a:pt x="1457434" y="324855"/>
                </a:lnTo>
                <a:close/>
                <a:moveTo>
                  <a:pt x="1622293" y="321426"/>
                </a:moveTo>
                <a:cubicBezTo>
                  <a:pt x="1622283" y="321559"/>
                  <a:pt x="1622312" y="321702"/>
                  <a:pt x="1622283" y="321854"/>
                </a:cubicBezTo>
                <a:cubicBezTo>
                  <a:pt x="1621836" y="323778"/>
                  <a:pt x="1619921" y="324979"/>
                  <a:pt x="1617997" y="324531"/>
                </a:cubicBezTo>
                <a:cubicBezTo>
                  <a:pt x="1617330" y="324369"/>
                  <a:pt x="1616788" y="323997"/>
                  <a:pt x="1616340" y="323540"/>
                </a:cubicBezTo>
                <a:lnTo>
                  <a:pt x="1607031" y="331485"/>
                </a:lnTo>
                <a:lnTo>
                  <a:pt x="1615549" y="331364"/>
                </a:lnTo>
                <a:lnTo>
                  <a:pt x="1628827" y="321578"/>
                </a:lnTo>
                <a:close/>
                <a:moveTo>
                  <a:pt x="624578" y="321264"/>
                </a:moveTo>
                <a:lnTo>
                  <a:pt x="486703" y="375737"/>
                </a:lnTo>
                <a:cubicBezTo>
                  <a:pt x="486846" y="376280"/>
                  <a:pt x="486913" y="376852"/>
                  <a:pt x="486770" y="377442"/>
                </a:cubicBezTo>
                <a:cubicBezTo>
                  <a:pt x="486694" y="377823"/>
                  <a:pt x="486513" y="378118"/>
                  <a:pt x="486322" y="378433"/>
                </a:cubicBezTo>
                <a:lnTo>
                  <a:pt x="614319" y="477883"/>
                </a:lnTo>
                <a:cubicBezTo>
                  <a:pt x="614938" y="477274"/>
                  <a:pt x="615729" y="476902"/>
                  <a:pt x="616615" y="476855"/>
                </a:cubicBezTo>
                <a:lnTo>
                  <a:pt x="627026" y="323073"/>
                </a:lnTo>
                <a:cubicBezTo>
                  <a:pt x="626978" y="323054"/>
                  <a:pt x="626930" y="323073"/>
                  <a:pt x="626883" y="323064"/>
                </a:cubicBezTo>
                <a:cubicBezTo>
                  <a:pt x="625845" y="322826"/>
                  <a:pt x="625045" y="322140"/>
                  <a:pt x="624578" y="321264"/>
                </a:cubicBezTo>
                <a:close/>
                <a:moveTo>
                  <a:pt x="630931" y="320902"/>
                </a:moveTo>
                <a:cubicBezTo>
                  <a:pt x="630636" y="321654"/>
                  <a:pt x="630140" y="322264"/>
                  <a:pt x="629474" y="322654"/>
                </a:cubicBezTo>
                <a:lnTo>
                  <a:pt x="687748" y="455728"/>
                </a:lnTo>
                <a:cubicBezTo>
                  <a:pt x="688338" y="455557"/>
                  <a:pt x="688948" y="455452"/>
                  <a:pt x="689586" y="455623"/>
                </a:cubicBezTo>
                <a:cubicBezTo>
                  <a:pt x="690119" y="455728"/>
                  <a:pt x="690577" y="455976"/>
                  <a:pt x="690986" y="456290"/>
                </a:cubicBezTo>
                <a:lnTo>
                  <a:pt x="781493" y="363802"/>
                </a:lnTo>
                <a:cubicBezTo>
                  <a:pt x="780874" y="363050"/>
                  <a:pt x="780569" y="362078"/>
                  <a:pt x="780712" y="361069"/>
                </a:cubicBezTo>
                <a:close/>
                <a:moveTo>
                  <a:pt x="1653295" y="320605"/>
                </a:moveTo>
                <a:lnTo>
                  <a:pt x="1651735" y="321521"/>
                </a:lnTo>
                <a:lnTo>
                  <a:pt x="1665785" y="321841"/>
                </a:lnTo>
                <a:close/>
                <a:moveTo>
                  <a:pt x="3176878" y="319664"/>
                </a:moveTo>
                <a:lnTo>
                  <a:pt x="3058749" y="341971"/>
                </a:lnTo>
                <a:cubicBezTo>
                  <a:pt x="3058777" y="342324"/>
                  <a:pt x="3058796" y="342695"/>
                  <a:pt x="3058710" y="343066"/>
                </a:cubicBezTo>
                <a:cubicBezTo>
                  <a:pt x="3058406" y="344381"/>
                  <a:pt x="3057406" y="345295"/>
                  <a:pt x="3056205" y="345657"/>
                </a:cubicBezTo>
                <a:lnTo>
                  <a:pt x="3072284" y="427344"/>
                </a:lnTo>
                <a:cubicBezTo>
                  <a:pt x="3072674" y="427296"/>
                  <a:pt x="3073074" y="427277"/>
                  <a:pt x="3073474" y="427372"/>
                </a:cubicBezTo>
                <a:cubicBezTo>
                  <a:pt x="3073989" y="427496"/>
                  <a:pt x="3074427" y="427725"/>
                  <a:pt x="3074817" y="428020"/>
                </a:cubicBezTo>
                <a:lnTo>
                  <a:pt x="3177526" y="320873"/>
                </a:lnTo>
                <a:cubicBezTo>
                  <a:pt x="3177221" y="320511"/>
                  <a:pt x="3177001" y="320092"/>
                  <a:pt x="3176878" y="319664"/>
                </a:cubicBezTo>
                <a:close/>
                <a:moveTo>
                  <a:pt x="832137" y="319187"/>
                </a:moveTo>
                <a:lnTo>
                  <a:pt x="787122" y="359554"/>
                </a:lnTo>
                <a:cubicBezTo>
                  <a:pt x="787589" y="360221"/>
                  <a:pt x="787770" y="361002"/>
                  <a:pt x="787703" y="361840"/>
                </a:cubicBezTo>
                <a:lnTo>
                  <a:pt x="873390" y="376242"/>
                </a:lnTo>
                <a:cubicBezTo>
                  <a:pt x="873571" y="375575"/>
                  <a:pt x="873942" y="375051"/>
                  <a:pt x="874400" y="374613"/>
                </a:cubicBezTo>
                <a:close/>
                <a:moveTo>
                  <a:pt x="1634093" y="318704"/>
                </a:moveTo>
                <a:lnTo>
                  <a:pt x="1630932" y="321026"/>
                </a:lnTo>
                <a:lnTo>
                  <a:pt x="1650230" y="321464"/>
                </a:lnTo>
                <a:lnTo>
                  <a:pt x="1651925" y="320469"/>
                </a:lnTo>
                <a:close/>
                <a:moveTo>
                  <a:pt x="1631777" y="318475"/>
                </a:moveTo>
                <a:lnTo>
                  <a:pt x="1622312" y="320521"/>
                </a:lnTo>
                <a:cubicBezTo>
                  <a:pt x="1622322" y="320616"/>
                  <a:pt x="1622303" y="320721"/>
                  <a:pt x="1622303" y="320835"/>
                </a:cubicBezTo>
                <a:lnTo>
                  <a:pt x="1629570" y="320997"/>
                </a:lnTo>
                <a:lnTo>
                  <a:pt x="1632852" y="318581"/>
                </a:lnTo>
                <a:close/>
                <a:moveTo>
                  <a:pt x="1698729" y="318036"/>
                </a:moveTo>
                <a:lnTo>
                  <a:pt x="1700722" y="320225"/>
                </a:lnTo>
                <a:cubicBezTo>
                  <a:pt x="1701541" y="319568"/>
                  <a:pt x="1702617" y="319244"/>
                  <a:pt x="1703722" y="319492"/>
                </a:cubicBezTo>
                <a:cubicBezTo>
                  <a:pt x="1705637" y="319940"/>
                  <a:pt x="1706904" y="321845"/>
                  <a:pt x="1706456" y="323769"/>
                </a:cubicBezTo>
                <a:lnTo>
                  <a:pt x="1704817" y="324796"/>
                </a:lnTo>
                <a:lnTo>
                  <a:pt x="1745413" y="328817"/>
                </a:lnTo>
                <a:close/>
                <a:moveTo>
                  <a:pt x="1978252" y="318025"/>
                </a:moveTo>
                <a:cubicBezTo>
                  <a:pt x="1977575" y="318721"/>
                  <a:pt x="1976661" y="319102"/>
                  <a:pt x="1975651" y="319073"/>
                </a:cubicBezTo>
                <a:lnTo>
                  <a:pt x="1972013" y="359669"/>
                </a:lnTo>
                <a:cubicBezTo>
                  <a:pt x="1972032" y="359669"/>
                  <a:pt x="1972051" y="359650"/>
                  <a:pt x="1972060" y="359669"/>
                </a:cubicBezTo>
                <a:lnTo>
                  <a:pt x="1982671" y="321521"/>
                </a:lnTo>
                <a:lnTo>
                  <a:pt x="1978471" y="318187"/>
                </a:lnTo>
                <a:close/>
                <a:moveTo>
                  <a:pt x="2232979" y="317987"/>
                </a:moveTo>
                <a:lnTo>
                  <a:pt x="2209824" y="370994"/>
                </a:lnTo>
                <a:cubicBezTo>
                  <a:pt x="2210852" y="371594"/>
                  <a:pt x="2211500" y="372623"/>
                  <a:pt x="2211566" y="373804"/>
                </a:cubicBezTo>
                <a:lnTo>
                  <a:pt x="2309331" y="377042"/>
                </a:lnTo>
                <a:lnTo>
                  <a:pt x="2302692" y="361269"/>
                </a:lnTo>
                <a:close/>
                <a:moveTo>
                  <a:pt x="1624900" y="317794"/>
                </a:moveTo>
                <a:lnTo>
                  <a:pt x="1621979" y="319492"/>
                </a:lnTo>
                <a:cubicBezTo>
                  <a:pt x="1622055" y="319673"/>
                  <a:pt x="1622141" y="319873"/>
                  <a:pt x="1622188" y="320064"/>
                </a:cubicBezTo>
                <a:lnTo>
                  <a:pt x="1630248" y="318323"/>
                </a:lnTo>
                <a:close/>
                <a:moveTo>
                  <a:pt x="1972737" y="317482"/>
                </a:moveTo>
                <a:lnTo>
                  <a:pt x="1952782" y="327169"/>
                </a:lnTo>
                <a:lnTo>
                  <a:pt x="1970232" y="359869"/>
                </a:lnTo>
                <a:cubicBezTo>
                  <a:pt x="1970651" y="359707"/>
                  <a:pt x="1971089" y="359640"/>
                  <a:pt x="1971556" y="359650"/>
                </a:cubicBezTo>
                <a:lnTo>
                  <a:pt x="1975204" y="319064"/>
                </a:lnTo>
                <a:cubicBezTo>
                  <a:pt x="1975118" y="319054"/>
                  <a:pt x="1975032" y="319073"/>
                  <a:pt x="1974937" y="319054"/>
                </a:cubicBezTo>
                <a:cubicBezTo>
                  <a:pt x="1973994" y="318835"/>
                  <a:pt x="1973222" y="318254"/>
                  <a:pt x="1972737" y="317482"/>
                </a:cubicBezTo>
                <a:close/>
                <a:moveTo>
                  <a:pt x="1600118" y="317102"/>
                </a:moveTo>
                <a:lnTo>
                  <a:pt x="1592041" y="321793"/>
                </a:lnTo>
                <a:lnTo>
                  <a:pt x="1615292" y="320768"/>
                </a:lnTo>
                <a:cubicBezTo>
                  <a:pt x="1615302" y="320702"/>
                  <a:pt x="1615292" y="320654"/>
                  <a:pt x="1615302" y="320607"/>
                </a:cubicBezTo>
                <a:close/>
                <a:moveTo>
                  <a:pt x="2039088" y="316892"/>
                </a:moveTo>
                <a:lnTo>
                  <a:pt x="2007198" y="338923"/>
                </a:lnTo>
                <a:lnTo>
                  <a:pt x="2069492" y="386262"/>
                </a:lnTo>
                <a:close/>
                <a:moveTo>
                  <a:pt x="2231169" y="316863"/>
                </a:moveTo>
                <a:lnTo>
                  <a:pt x="2216700" y="353315"/>
                </a:lnTo>
                <a:lnTo>
                  <a:pt x="2232312" y="317568"/>
                </a:lnTo>
                <a:close/>
                <a:moveTo>
                  <a:pt x="1596007" y="316153"/>
                </a:moveTo>
                <a:lnTo>
                  <a:pt x="1588123" y="321965"/>
                </a:lnTo>
                <a:lnTo>
                  <a:pt x="1590942" y="321841"/>
                </a:lnTo>
                <a:lnTo>
                  <a:pt x="1599388" y="316933"/>
                </a:lnTo>
                <a:close/>
                <a:moveTo>
                  <a:pt x="1602709" y="315597"/>
                </a:moveTo>
                <a:lnTo>
                  <a:pt x="1601058" y="316556"/>
                </a:lnTo>
                <a:lnTo>
                  <a:pt x="1615464" y="319883"/>
                </a:lnTo>
                <a:cubicBezTo>
                  <a:pt x="1616054" y="318187"/>
                  <a:pt x="1617807" y="317139"/>
                  <a:pt x="1619597" y="317549"/>
                </a:cubicBezTo>
                <a:cubicBezTo>
                  <a:pt x="1620521" y="317768"/>
                  <a:pt x="1621255" y="318320"/>
                  <a:pt x="1621731" y="319044"/>
                </a:cubicBezTo>
                <a:lnTo>
                  <a:pt x="1624032" y="317708"/>
                </a:lnTo>
                <a:close/>
                <a:moveTo>
                  <a:pt x="1597471" y="315073"/>
                </a:moveTo>
                <a:lnTo>
                  <a:pt x="1596796" y="315571"/>
                </a:lnTo>
                <a:lnTo>
                  <a:pt x="1600328" y="316387"/>
                </a:lnTo>
                <a:lnTo>
                  <a:pt x="1601852" y="315501"/>
                </a:lnTo>
                <a:close/>
                <a:moveTo>
                  <a:pt x="1592551" y="314591"/>
                </a:moveTo>
                <a:lnTo>
                  <a:pt x="1595741" y="315328"/>
                </a:lnTo>
                <a:lnTo>
                  <a:pt x="1596242" y="314958"/>
                </a:lnTo>
                <a:close/>
                <a:moveTo>
                  <a:pt x="1682382" y="314261"/>
                </a:moveTo>
                <a:lnTo>
                  <a:pt x="1699760" y="321454"/>
                </a:lnTo>
                <a:cubicBezTo>
                  <a:pt x="1699931" y="321111"/>
                  <a:pt x="1700131" y="320807"/>
                  <a:pt x="1700398" y="320530"/>
                </a:cubicBezTo>
                <a:lnTo>
                  <a:pt x="1697969" y="317860"/>
                </a:lnTo>
                <a:close/>
                <a:moveTo>
                  <a:pt x="1984900" y="313549"/>
                </a:moveTo>
                <a:lnTo>
                  <a:pt x="1979261" y="314996"/>
                </a:lnTo>
                <a:cubicBezTo>
                  <a:pt x="1979347" y="315444"/>
                  <a:pt x="1979337" y="315920"/>
                  <a:pt x="1979223" y="316378"/>
                </a:cubicBezTo>
                <a:cubicBezTo>
                  <a:pt x="1979137" y="316739"/>
                  <a:pt x="1978966" y="317035"/>
                  <a:pt x="1978785" y="317340"/>
                </a:cubicBezTo>
                <a:lnTo>
                  <a:pt x="1982957" y="320511"/>
                </a:lnTo>
                <a:close/>
                <a:moveTo>
                  <a:pt x="1578440" y="313187"/>
                </a:moveTo>
                <a:cubicBezTo>
                  <a:pt x="1578440" y="313187"/>
                  <a:pt x="1578440" y="313187"/>
                  <a:pt x="1578440" y="313206"/>
                </a:cubicBezTo>
                <a:cubicBezTo>
                  <a:pt x="1578049" y="314892"/>
                  <a:pt x="1576506" y="315949"/>
                  <a:pt x="1574839" y="315901"/>
                </a:cubicBezTo>
                <a:lnTo>
                  <a:pt x="1574273" y="322576"/>
                </a:lnTo>
                <a:lnTo>
                  <a:pt x="1586651" y="322030"/>
                </a:lnTo>
                <a:lnTo>
                  <a:pt x="1594952" y="315909"/>
                </a:lnTo>
                <a:lnTo>
                  <a:pt x="1586736" y="314012"/>
                </a:lnTo>
                <a:close/>
                <a:moveTo>
                  <a:pt x="1578473" y="312105"/>
                </a:moveTo>
                <a:lnTo>
                  <a:pt x="1578468" y="312291"/>
                </a:lnTo>
                <a:lnTo>
                  <a:pt x="1579884" y="312431"/>
                </a:lnTo>
                <a:close/>
                <a:moveTo>
                  <a:pt x="1668146" y="311882"/>
                </a:moveTo>
                <a:lnTo>
                  <a:pt x="1654623" y="319825"/>
                </a:lnTo>
                <a:lnTo>
                  <a:pt x="1677727" y="322113"/>
                </a:lnTo>
                <a:lnTo>
                  <a:pt x="1699417" y="322607"/>
                </a:lnTo>
                <a:cubicBezTo>
                  <a:pt x="1699436" y="322464"/>
                  <a:pt x="1699398" y="322321"/>
                  <a:pt x="1699426" y="322169"/>
                </a:cubicBezTo>
                <a:cubicBezTo>
                  <a:pt x="1699455" y="322035"/>
                  <a:pt x="1699550" y="321949"/>
                  <a:pt x="1699588" y="321816"/>
                </a:cubicBezTo>
                <a:lnTo>
                  <a:pt x="1679957" y="313701"/>
                </a:lnTo>
                <a:lnTo>
                  <a:pt x="1672664" y="312016"/>
                </a:lnTo>
                <a:lnTo>
                  <a:pt x="1670166" y="313253"/>
                </a:lnTo>
                <a:cubicBezTo>
                  <a:pt x="1669318" y="313053"/>
                  <a:pt x="1668632" y="312539"/>
                  <a:pt x="1668146" y="311882"/>
                </a:cubicBezTo>
                <a:close/>
                <a:moveTo>
                  <a:pt x="1674128" y="311291"/>
                </a:moveTo>
                <a:lnTo>
                  <a:pt x="1673704" y="311501"/>
                </a:lnTo>
                <a:lnTo>
                  <a:pt x="1675816" y="311989"/>
                </a:lnTo>
                <a:close/>
                <a:moveTo>
                  <a:pt x="1667329" y="310784"/>
                </a:moveTo>
                <a:lnTo>
                  <a:pt x="1635495" y="317673"/>
                </a:lnTo>
                <a:lnTo>
                  <a:pt x="1635187" y="317900"/>
                </a:lnTo>
                <a:lnTo>
                  <a:pt x="1653254" y="319689"/>
                </a:lnTo>
                <a:lnTo>
                  <a:pt x="1667756" y="311177"/>
                </a:lnTo>
                <a:lnTo>
                  <a:pt x="1667632" y="310854"/>
                </a:lnTo>
                <a:close/>
                <a:moveTo>
                  <a:pt x="1570192" y="310193"/>
                </a:moveTo>
                <a:lnTo>
                  <a:pt x="1571810" y="310862"/>
                </a:lnTo>
                <a:lnTo>
                  <a:pt x="1572218" y="310661"/>
                </a:lnTo>
                <a:close/>
                <a:moveTo>
                  <a:pt x="1666035" y="309731"/>
                </a:moveTo>
                <a:lnTo>
                  <a:pt x="1667457" y="310059"/>
                </a:lnTo>
                <a:lnTo>
                  <a:pt x="1667461" y="309872"/>
                </a:lnTo>
                <a:close/>
                <a:moveTo>
                  <a:pt x="1272116" y="309577"/>
                </a:moveTo>
                <a:cubicBezTo>
                  <a:pt x="1271335" y="310081"/>
                  <a:pt x="1270363" y="310291"/>
                  <a:pt x="1269382" y="310062"/>
                </a:cubicBezTo>
                <a:cubicBezTo>
                  <a:pt x="1269373" y="310062"/>
                  <a:pt x="1269363" y="310053"/>
                  <a:pt x="1269354" y="310053"/>
                </a:cubicBezTo>
                <a:lnTo>
                  <a:pt x="1242874" y="380090"/>
                </a:lnTo>
                <a:cubicBezTo>
                  <a:pt x="1243312" y="380633"/>
                  <a:pt x="1243589" y="381262"/>
                  <a:pt x="1243665" y="381966"/>
                </a:cubicBezTo>
                <a:lnTo>
                  <a:pt x="1331085" y="382690"/>
                </a:lnTo>
                <a:close/>
                <a:moveTo>
                  <a:pt x="1260000" y="309558"/>
                </a:moveTo>
                <a:lnTo>
                  <a:pt x="1213947" y="321473"/>
                </a:lnTo>
                <a:lnTo>
                  <a:pt x="1239140" y="378938"/>
                </a:lnTo>
                <a:cubicBezTo>
                  <a:pt x="1239645" y="378785"/>
                  <a:pt x="1240179" y="378738"/>
                  <a:pt x="1240731" y="378814"/>
                </a:cubicBezTo>
                <a:close/>
                <a:moveTo>
                  <a:pt x="1272745" y="308995"/>
                </a:moveTo>
                <a:cubicBezTo>
                  <a:pt x="1272725" y="309015"/>
                  <a:pt x="1272697" y="309034"/>
                  <a:pt x="1272678" y="309062"/>
                </a:cubicBezTo>
                <a:lnTo>
                  <a:pt x="1332076" y="382690"/>
                </a:lnTo>
                <a:lnTo>
                  <a:pt x="1340010" y="382767"/>
                </a:lnTo>
                <a:lnTo>
                  <a:pt x="1319703" y="344724"/>
                </a:lnTo>
                <a:close/>
                <a:moveTo>
                  <a:pt x="1648601" y="308005"/>
                </a:moveTo>
                <a:lnTo>
                  <a:pt x="1636409" y="316996"/>
                </a:lnTo>
                <a:lnTo>
                  <a:pt x="1666284" y="310543"/>
                </a:lnTo>
                <a:lnTo>
                  <a:pt x="1660316" y="309165"/>
                </a:lnTo>
                <a:close/>
                <a:moveTo>
                  <a:pt x="1266887" y="307776"/>
                </a:moveTo>
                <a:lnTo>
                  <a:pt x="1260829" y="309348"/>
                </a:lnTo>
                <a:lnTo>
                  <a:pt x="1242141" y="376518"/>
                </a:lnTo>
                <a:lnTo>
                  <a:pt x="1266134" y="316034"/>
                </a:lnTo>
                <a:lnTo>
                  <a:pt x="1268534" y="309681"/>
                </a:lnTo>
                <a:cubicBezTo>
                  <a:pt x="1267744" y="309262"/>
                  <a:pt x="1267182" y="308596"/>
                  <a:pt x="1266887" y="307776"/>
                </a:cubicBezTo>
                <a:close/>
                <a:moveTo>
                  <a:pt x="1642753" y="307414"/>
                </a:moveTo>
                <a:lnTo>
                  <a:pt x="1626242" y="317014"/>
                </a:lnTo>
                <a:lnTo>
                  <a:pt x="1633145" y="317697"/>
                </a:lnTo>
                <a:lnTo>
                  <a:pt x="1634447" y="317416"/>
                </a:lnTo>
                <a:lnTo>
                  <a:pt x="1647372" y="307881"/>
                </a:lnTo>
                <a:close/>
                <a:moveTo>
                  <a:pt x="1650196" y="306828"/>
                </a:moveTo>
                <a:lnTo>
                  <a:pt x="1649697" y="307195"/>
                </a:lnTo>
                <a:lnTo>
                  <a:pt x="1653354" y="307557"/>
                </a:lnTo>
                <a:close/>
                <a:moveTo>
                  <a:pt x="1015065" y="306557"/>
                </a:moveTo>
                <a:lnTo>
                  <a:pt x="990709" y="367879"/>
                </a:lnTo>
                <a:cubicBezTo>
                  <a:pt x="991338" y="368203"/>
                  <a:pt x="991843" y="368670"/>
                  <a:pt x="992176" y="369270"/>
                </a:cubicBezTo>
                <a:lnTo>
                  <a:pt x="1061566" y="338113"/>
                </a:lnTo>
                <a:cubicBezTo>
                  <a:pt x="1061356" y="337485"/>
                  <a:pt x="1061242" y="336808"/>
                  <a:pt x="1061404" y="336132"/>
                </a:cubicBezTo>
                <a:cubicBezTo>
                  <a:pt x="1061451" y="335885"/>
                  <a:pt x="1061594" y="335694"/>
                  <a:pt x="1061690" y="335485"/>
                </a:cubicBezTo>
                <a:close/>
                <a:moveTo>
                  <a:pt x="1206422" y="306452"/>
                </a:moveTo>
                <a:lnTo>
                  <a:pt x="1169998" y="331617"/>
                </a:lnTo>
                <a:cubicBezTo>
                  <a:pt x="1170094" y="331779"/>
                  <a:pt x="1170132" y="331951"/>
                  <a:pt x="1170189" y="332122"/>
                </a:cubicBezTo>
                <a:lnTo>
                  <a:pt x="1212832" y="321083"/>
                </a:lnTo>
                <a:close/>
                <a:moveTo>
                  <a:pt x="1645602" y="305767"/>
                </a:moveTo>
                <a:lnTo>
                  <a:pt x="1644077" y="306652"/>
                </a:lnTo>
                <a:lnTo>
                  <a:pt x="1648458" y="307081"/>
                </a:lnTo>
                <a:lnTo>
                  <a:pt x="1649135" y="306583"/>
                </a:lnTo>
                <a:close/>
                <a:moveTo>
                  <a:pt x="2616379" y="305576"/>
                </a:moveTo>
                <a:lnTo>
                  <a:pt x="2537827" y="406312"/>
                </a:lnTo>
                <a:cubicBezTo>
                  <a:pt x="2538436" y="406903"/>
                  <a:pt x="2538817" y="407656"/>
                  <a:pt x="2538903" y="408503"/>
                </a:cubicBezTo>
                <a:lnTo>
                  <a:pt x="2661594" y="414818"/>
                </a:lnTo>
                <a:cubicBezTo>
                  <a:pt x="2661594" y="414752"/>
                  <a:pt x="2661585" y="414714"/>
                  <a:pt x="2661594" y="414637"/>
                </a:cubicBezTo>
                <a:cubicBezTo>
                  <a:pt x="2661823" y="413599"/>
                  <a:pt x="2662528" y="412799"/>
                  <a:pt x="2663394" y="412342"/>
                </a:cubicBezTo>
                <a:lnTo>
                  <a:pt x="2619256" y="305938"/>
                </a:lnTo>
                <a:cubicBezTo>
                  <a:pt x="2618675" y="306119"/>
                  <a:pt x="2618075" y="306195"/>
                  <a:pt x="2617446" y="306052"/>
                </a:cubicBezTo>
                <a:cubicBezTo>
                  <a:pt x="2617036" y="305967"/>
                  <a:pt x="2616712" y="305776"/>
                  <a:pt x="2616379" y="305576"/>
                </a:cubicBezTo>
                <a:close/>
                <a:moveTo>
                  <a:pt x="1013236" y="305424"/>
                </a:moveTo>
                <a:lnTo>
                  <a:pt x="987137" y="365183"/>
                </a:lnTo>
                <a:lnTo>
                  <a:pt x="988138" y="367574"/>
                </a:lnTo>
                <a:cubicBezTo>
                  <a:pt x="988690" y="367412"/>
                  <a:pt x="989261" y="367346"/>
                  <a:pt x="989862" y="367498"/>
                </a:cubicBezTo>
                <a:cubicBezTo>
                  <a:pt x="989919" y="367517"/>
                  <a:pt x="989966" y="367546"/>
                  <a:pt x="990014" y="367555"/>
                </a:cubicBezTo>
                <a:lnTo>
                  <a:pt x="1014407" y="306138"/>
                </a:lnTo>
                <a:close/>
                <a:moveTo>
                  <a:pt x="1548834" y="305263"/>
                </a:moveTo>
                <a:lnTo>
                  <a:pt x="1564962" y="322986"/>
                </a:lnTo>
                <a:lnTo>
                  <a:pt x="1573899" y="322592"/>
                </a:lnTo>
                <a:lnTo>
                  <a:pt x="1574468" y="315882"/>
                </a:lnTo>
                <a:cubicBezTo>
                  <a:pt x="1574354" y="315873"/>
                  <a:pt x="1574258" y="315901"/>
                  <a:pt x="1574144" y="315882"/>
                </a:cubicBezTo>
                <a:cubicBezTo>
                  <a:pt x="1572220" y="315425"/>
                  <a:pt x="1571029" y="313510"/>
                  <a:pt x="1571467" y="311596"/>
                </a:cubicBezTo>
                <a:cubicBezTo>
                  <a:pt x="1571496" y="311463"/>
                  <a:pt x="1571582" y="311348"/>
                  <a:pt x="1571629" y="311234"/>
                </a:cubicBezTo>
                <a:lnTo>
                  <a:pt x="1567745" y="309628"/>
                </a:lnTo>
                <a:close/>
                <a:moveTo>
                  <a:pt x="1620555" y="305225"/>
                </a:moveTo>
                <a:lnTo>
                  <a:pt x="1604043" y="314815"/>
                </a:lnTo>
                <a:lnTo>
                  <a:pt x="1625375" y="316928"/>
                </a:lnTo>
                <a:lnTo>
                  <a:pt x="1641886" y="307338"/>
                </a:lnTo>
                <a:close/>
                <a:moveTo>
                  <a:pt x="1609510" y="305167"/>
                </a:moveTo>
                <a:lnTo>
                  <a:pt x="1579667" y="311615"/>
                </a:lnTo>
                <a:lnTo>
                  <a:pt x="1585662" y="313000"/>
                </a:lnTo>
                <a:lnTo>
                  <a:pt x="1597328" y="314149"/>
                </a:lnTo>
                <a:close/>
                <a:moveTo>
                  <a:pt x="2615789" y="305062"/>
                </a:moveTo>
                <a:lnTo>
                  <a:pt x="2521253" y="379423"/>
                </a:lnTo>
                <a:lnTo>
                  <a:pt x="2534217" y="405512"/>
                </a:lnTo>
                <a:cubicBezTo>
                  <a:pt x="2534835" y="405284"/>
                  <a:pt x="2535502" y="405170"/>
                  <a:pt x="2536188" y="405341"/>
                </a:cubicBezTo>
                <a:cubicBezTo>
                  <a:pt x="2536579" y="405427"/>
                  <a:pt x="2536922" y="405617"/>
                  <a:pt x="2537255" y="405827"/>
                </a:cubicBezTo>
                <a:lnTo>
                  <a:pt x="2615808" y="305090"/>
                </a:lnTo>
                <a:cubicBezTo>
                  <a:pt x="2615789" y="305090"/>
                  <a:pt x="2615789" y="305081"/>
                  <a:pt x="2615789" y="305062"/>
                </a:cubicBezTo>
                <a:close/>
                <a:moveTo>
                  <a:pt x="1612801" y="304457"/>
                </a:moveTo>
                <a:lnTo>
                  <a:pt x="1611501" y="304738"/>
                </a:lnTo>
                <a:lnTo>
                  <a:pt x="1598557" y="314272"/>
                </a:lnTo>
                <a:lnTo>
                  <a:pt x="1603186" y="314739"/>
                </a:lnTo>
                <a:lnTo>
                  <a:pt x="1619704" y="305141"/>
                </a:lnTo>
                <a:close/>
                <a:moveTo>
                  <a:pt x="2615150" y="304281"/>
                </a:moveTo>
                <a:lnTo>
                  <a:pt x="2505632" y="347972"/>
                </a:lnTo>
                <a:lnTo>
                  <a:pt x="2520853" y="378604"/>
                </a:lnTo>
                <a:lnTo>
                  <a:pt x="2615198" y="304405"/>
                </a:lnTo>
                <a:cubicBezTo>
                  <a:pt x="2615170" y="304367"/>
                  <a:pt x="2615160" y="304319"/>
                  <a:pt x="2615150" y="304281"/>
                </a:cubicBezTo>
                <a:close/>
                <a:moveTo>
                  <a:pt x="2413725" y="304233"/>
                </a:moveTo>
                <a:lnTo>
                  <a:pt x="2343269" y="367412"/>
                </a:lnTo>
                <a:lnTo>
                  <a:pt x="2341278" y="376699"/>
                </a:lnTo>
                <a:lnTo>
                  <a:pt x="2457359" y="365346"/>
                </a:lnTo>
                <a:cubicBezTo>
                  <a:pt x="2457359" y="365088"/>
                  <a:pt x="2457312" y="364831"/>
                  <a:pt x="2457378" y="364564"/>
                </a:cubicBezTo>
                <a:cubicBezTo>
                  <a:pt x="2457531" y="363850"/>
                  <a:pt x="2457931" y="363307"/>
                  <a:pt x="2458417" y="362840"/>
                </a:cubicBezTo>
                <a:close/>
                <a:moveTo>
                  <a:pt x="1592671" y="302463"/>
                </a:moveTo>
                <a:lnTo>
                  <a:pt x="1578173" y="310977"/>
                </a:lnTo>
                <a:lnTo>
                  <a:pt x="1578296" y="311299"/>
                </a:lnTo>
                <a:lnTo>
                  <a:pt x="1578602" y="311369"/>
                </a:lnTo>
                <a:lnTo>
                  <a:pt x="1610434" y="304481"/>
                </a:lnTo>
                <a:lnTo>
                  <a:pt x="1610744" y="304253"/>
                </a:lnTo>
                <a:close/>
                <a:moveTo>
                  <a:pt x="1630465" y="302271"/>
                </a:moveTo>
                <a:cubicBezTo>
                  <a:pt x="1629875" y="303976"/>
                  <a:pt x="1628122" y="305024"/>
                  <a:pt x="1626332" y="304605"/>
                </a:cubicBezTo>
                <a:cubicBezTo>
                  <a:pt x="1625417" y="304386"/>
                  <a:pt x="1624684" y="303833"/>
                  <a:pt x="1624198" y="303109"/>
                </a:cubicBezTo>
                <a:lnTo>
                  <a:pt x="1621896" y="304446"/>
                </a:lnTo>
                <a:lnTo>
                  <a:pt x="1643219" y="306557"/>
                </a:lnTo>
                <a:lnTo>
                  <a:pt x="1644872" y="305598"/>
                </a:lnTo>
                <a:close/>
                <a:moveTo>
                  <a:pt x="1623750" y="302090"/>
                </a:moveTo>
                <a:lnTo>
                  <a:pt x="1615693" y="303832"/>
                </a:lnTo>
                <a:lnTo>
                  <a:pt x="1621044" y="304362"/>
                </a:lnTo>
                <a:lnTo>
                  <a:pt x="1623969" y="302662"/>
                </a:lnTo>
                <a:cubicBezTo>
                  <a:pt x="1623884" y="302481"/>
                  <a:pt x="1623807" y="302290"/>
                  <a:pt x="1623750" y="302090"/>
                </a:cubicBezTo>
                <a:close/>
                <a:moveTo>
                  <a:pt x="1790409" y="301747"/>
                </a:moveTo>
                <a:lnTo>
                  <a:pt x="1754795" y="328112"/>
                </a:lnTo>
                <a:cubicBezTo>
                  <a:pt x="1755224" y="328874"/>
                  <a:pt x="1755395" y="329770"/>
                  <a:pt x="1755186" y="330684"/>
                </a:cubicBezTo>
                <a:cubicBezTo>
                  <a:pt x="1755119" y="330951"/>
                  <a:pt x="1754986" y="331160"/>
                  <a:pt x="1754862" y="331408"/>
                </a:cubicBezTo>
                <a:lnTo>
                  <a:pt x="1835910" y="379966"/>
                </a:lnTo>
                <a:cubicBezTo>
                  <a:pt x="1836120" y="379681"/>
                  <a:pt x="1836424" y="379433"/>
                  <a:pt x="1836710" y="379214"/>
                </a:cubicBezTo>
                <a:close/>
                <a:moveTo>
                  <a:pt x="1262991" y="301661"/>
                </a:moveTo>
                <a:lnTo>
                  <a:pt x="1261048" y="308624"/>
                </a:lnTo>
                <a:lnTo>
                  <a:pt x="1266677" y="307167"/>
                </a:lnTo>
                <a:cubicBezTo>
                  <a:pt x="1266601" y="306719"/>
                  <a:pt x="1266601" y="306252"/>
                  <a:pt x="1266706" y="305786"/>
                </a:cubicBezTo>
                <a:cubicBezTo>
                  <a:pt x="1266791" y="305424"/>
                  <a:pt x="1266963" y="305119"/>
                  <a:pt x="1267144" y="304824"/>
                </a:cubicBezTo>
                <a:close/>
                <a:moveTo>
                  <a:pt x="2032249" y="301290"/>
                </a:moveTo>
                <a:lnTo>
                  <a:pt x="1985719" y="313329"/>
                </a:lnTo>
                <a:lnTo>
                  <a:pt x="1983595" y="320978"/>
                </a:lnTo>
                <a:lnTo>
                  <a:pt x="2006579" y="338447"/>
                </a:lnTo>
                <a:lnTo>
                  <a:pt x="2038783" y="316206"/>
                </a:lnTo>
                <a:close/>
                <a:moveTo>
                  <a:pt x="1616349" y="301157"/>
                </a:moveTo>
                <a:lnTo>
                  <a:pt x="1613078" y="303573"/>
                </a:lnTo>
                <a:lnTo>
                  <a:pt x="1614175" y="303682"/>
                </a:lnTo>
                <a:lnTo>
                  <a:pt x="1623607" y="301642"/>
                </a:lnTo>
                <a:cubicBezTo>
                  <a:pt x="1623607" y="301537"/>
                  <a:pt x="1623626" y="301433"/>
                  <a:pt x="1623626" y="301318"/>
                </a:cubicBezTo>
                <a:close/>
                <a:moveTo>
                  <a:pt x="1546169" y="300709"/>
                </a:moveTo>
                <a:cubicBezTo>
                  <a:pt x="1545998" y="301042"/>
                  <a:pt x="1545798" y="301357"/>
                  <a:pt x="1545531" y="301633"/>
                </a:cubicBezTo>
                <a:lnTo>
                  <a:pt x="1547948" y="304289"/>
                </a:lnTo>
                <a:lnTo>
                  <a:pt x="1563542" y="307891"/>
                </a:lnTo>
                <a:close/>
                <a:moveTo>
                  <a:pt x="1595690" y="300690"/>
                </a:moveTo>
                <a:lnTo>
                  <a:pt x="1593998" y="301684"/>
                </a:lnTo>
                <a:lnTo>
                  <a:pt x="1611834" y="303450"/>
                </a:lnTo>
                <a:lnTo>
                  <a:pt x="1614987" y="301128"/>
                </a:lnTo>
                <a:close/>
                <a:moveTo>
                  <a:pt x="1653894" y="300362"/>
                </a:moveTo>
                <a:lnTo>
                  <a:pt x="1630637" y="301385"/>
                </a:lnTo>
                <a:cubicBezTo>
                  <a:pt x="1630627" y="301452"/>
                  <a:pt x="1630637" y="301499"/>
                  <a:pt x="1630627" y="301557"/>
                </a:cubicBezTo>
                <a:lnTo>
                  <a:pt x="1645800" y="305060"/>
                </a:lnTo>
                <a:close/>
                <a:moveTo>
                  <a:pt x="1580264" y="300325"/>
                </a:moveTo>
                <a:lnTo>
                  <a:pt x="1592655" y="301551"/>
                </a:lnTo>
                <a:lnTo>
                  <a:pt x="1594204" y="300642"/>
                </a:lnTo>
                <a:close/>
                <a:moveTo>
                  <a:pt x="1657813" y="300190"/>
                </a:moveTo>
                <a:lnTo>
                  <a:pt x="1654993" y="300314"/>
                </a:lnTo>
                <a:lnTo>
                  <a:pt x="1646530" y="305228"/>
                </a:lnTo>
                <a:lnTo>
                  <a:pt x="1649913" y="306009"/>
                </a:lnTo>
                <a:close/>
                <a:moveTo>
                  <a:pt x="1671671" y="299581"/>
                </a:moveTo>
                <a:lnTo>
                  <a:pt x="1659289" y="300125"/>
                </a:lnTo>
                <a:lnTo>
                  <a:pt x="1650974" y="306254"/>
                </a:lnTo>
                <a:lnTo>
                  <a:pt x="1659068" y="308123"/>
                </a:lnTo>
                <a:lnTo>
                  <a:pt x="1667499" y="308957"/>
                </a:lnTo>
                <a:cubicBezTo>
                  <a:pt x="1667880" y="307271"/>
                  <a:pt x="1669423" y="306205"/>
                  <a:pt x="1671099" y="306262"/>
                </a:cubicBezTo>
                <a:close/>
                <a:moveTo>
                  <a:pt x="1546522" y="299556"/>
                </a:moveTo>
                <a:cubicBezTo>
                  <a:pt x="1546512" y="299699"/>
                  <a:pt x="1546550" y="299842"/>
                  <a:pt x="1546512" y="299985"/>
                </a:cubicBezTo>
                <a:cubicBezTo>
                  <a:pt x="1546474" y="300118"/>
                  <a:pt x="1546398" y="300214"/>
                  <a:pt x="1546350" y="300337"/>
                </a:cubicBezTo>
                <a:lnTo>
                  <a:pt x="1565991" y="308456"/>
                </a:lnTo>
                <a:lnTo>
                  <a:pt x="1573275" y="310139"/>
                </a:lnTo>
                <a:lnTo>
                  <a:pt x="1575763" y="308910"/>
                </a:lnTo>
                <a:cubicBezTo>
                  <a:pt x="1576611" y="309100"/>
                  <a:pt x="1577297" y="309615"/>
                  <a:pt x="1577783" y="310281"/>
                </a:cubicBezTo>
                <a:lnTo>
                  <a:pt x="1591328" y="302330"/>
                </a:lnTo>
                <a:lnTo>
                  <a:pt x="1568337" y="300053"/>
                </a:lnTo>
                <a:close/>
                <a:moveTo>
                  <a:pt x="1487095" y="299337"/>
                </a:moveTo>
                <a:lnTo>
                  <a:pt x="1459197" y="324531"/>
                </a:lnTo>
                <a:cubicBezTo>
                  <a:pt x="1459625" y="324455"/>
                  <a:pt x="1460073" y="324455"/>
                  <a:pt x="1460520" y="324559"/>
                </a:cubicBezTo>
                <a:cubicBezTo>
                  <a:pt x="1461092" y="324693"/>
                  <a:pt x="1461578" y="324988"/>
                  <a:pt x="1461997" y="325350"/>
                </a:cubicBezTo>
                <a:close/>
                <a:moveTo>
                  <a:pt x="1680963" y="299172"/>
                </a:moveTo>
                <a:lnTo>
                  <a:pt x="1672027" y="299565"/>
                </a:lnTo>
                <a:lnTo>
                  <a:pt x="1671452" y="306281"/>
                </a:lnTo>
                <a:cubicBezTo>
                  <a:pt x="1671566" y="306290"/>
                  <a:pt x="1671671" y="306262"/>
                  <a:pt x="1671785" y="306290"/>
                </a:cubicBezTo>
                <a:cubicBezTo>
                  <a:pt x="1673709" y="306729"/>
                  <a:pt x="1674909" y="308643"/>
                  <a:pt x="1674461" y="310567"/>
                </a:cubicBezTo>
                <a:cubicBezTo>
                  <a:pt x="1674433" y="310700"/>
                  <a:pt x="1674347" y="310805"/>
                  <a:pt x="1674309" y="310919"/>
                </a:cubicBezTo>
                <a:lnTo>
                  <a:pt x="1678252" y="312551"/>
                </a:lnTo>
                <a:lnTo>
                  <a:pt x="1697096" y="316901"/>
                </a:lnTo>
                <a:close/>
                <a:moveTo>
                  <a:pt x="1547384" y="297978"/>
                </a:moveTo>
                <a:lnTo>
                  <a:pt x="1546445" y="298337"/>
                </a:lnTo>
                <a:cubicBezTo>
                  <a:pt x="1546493" y="298537"/>
                  <a:pt x="1546503" y="298756"/>
                  <a:pt x="1546522" y="298966"/>
                </a:cubicBezTo>
                <a:lnTo>
                  <a:pt x="1560666" y="299293"/>
                </a:lnTo>
                <a:close/>
                <a:moveTo>
                  <a:pt x="1487229" y="297956"/>
                </a:moveTo>
                <a:lnTo>
                  <a:pt x="1455939" y="321121"/>
                </a:lnTo>
                <a:lnTo>
                  <a:pt x="1457920" y="324416"/>
                </a:lnTo>
                <a:close/>
                <a:moveTo>
                  <a:pt x="1787999" y="297747"/>
                </a:moveTo>
                <a:lnTo>
                  <a:pt x="1758691" y="324207"/>
                </a:lnTo>
                <a:lnTo>
                  <a:pt x="1789981" y="301052"/>
                </a:lnTo>
                <a:close/>
                <a:moveTo>
                  <a:pt x="1732440" y="296908"/>
                </a:moveTo>
                <a:lnTo>
                  <a:pt x="1681534" y="299147"/>
                </a:lnTo>
                <a:lnTo>
                  <a:pt x="1697856" y="317077"/>
                </a:lnTo>
                <a:lnTo>
                  <a:pt x="1748385" y="328741"/>
                </a:lnTo>
                <a:cubicBezTo>
                  <a:pt x="1748652" y="328008"/>
                  <a:pt x="1749071" y="327407"/>
                  <a:pt x="1749671" y="326988"/>
                </a:cubicBezTo>
                <a:close/>
                <a:moveTo>
                  <a:pt x="1783932" y="296804"/>
                </a:moveTo>
                <a:lnTo>
                  <a:pt x="1758834" y="322816"/>
                </a:lnTo>
                <a:lnTo>
                  <a:pt x="1786742" y="297623"/>
                </a:lnTo>
                <a:cubicBezTo>
                  <a:pt x="1786313" y="297699"/>
                  <a:pt x="1785847" y="297699"/>
                  <a:pt x="1785408" y="297594"/>
                </a:cubicBezTo>
                <a:cubicBezTo>
                  <a:pt x="1784837" y="297461"/>
                  <a:pt x="1784361" y="297166"/>
                  <a:pt x="1783932" y="296804"/>
                </a:cubicBezTo>
                <a:close/>
                <a:moveTo>
                  <a:pt x="1293528" y="295708"/>
                </a:moveTo>
                <a:lnTo>
                  <a:pt x="1273487" y="305433"/>
                </a:lnTo>
                <a:cubicBezTo>
                  <a:pt x="1273707" y="306052"/>
                  <a:pt x="1273830" y="306709"/>
                  <a:pt x="1273659" y="307395"/>
                </a:cubicBezTo>
                <a:cubicBezTo>
                  <a:pt x="1273573" y="307767"/>
                  <a:pt x="1273392" y="308100"/>
                  <a:pt x="1273192" y="308414"/>
                </a:cubicBezTo>
                <a:lnTo>
                  <a:pt x="1318874" y="343190"/>
                </a:lnTo>
                <a:close/>
                <a:moveTo>
                  <a:pt x="1491934" y="294965"/>
                </a:moveTo>
                <a:lnTo>
                  <a:pt x="1462311" y="325683"/>
                </a:lnTo>
                <a:cubicBezTo>
                  <a:pt x="1462768" y="326188"/>
                  <a:pt x="1463130" y="326779"/>
                  <a:pt x="1463225" y="327464"/>
                </a:cubicBezTo>
                <a:lnTo>
                  <a:pt x="1512736" y="325283"/>
                </a:lnTo>
                <a:lnTo>
                  <a:pt x="1495668" y="295470"/>
                </a:lnTo>
                <a:cubicBezTo>
                  <a:pt x="1494982" y="295775"/>
                  <a:pt x="1494210" y="295927"/>
                  <a:pt x="1493410" y="295746"/>
                </a:cubicBezTo>
                <a:cubicBezTo>
                  <a:pt x="1492839" y="295613"/>
                  <a:pt x="1492353" y="295327"/>
                  <a:pt x="1491934" y="294965"/>
                </a:cubicBezTo>
                <a:close/>
                <a:moveTo>
                  <a:pt x="1107991" y="294908"/>
                </a:moveTo>
                <a:lnTo>
                  <a:pt x="1067643" y="334751"/>
                </a:lnTo>
                <a:cubicBezTo>
                  <a:pt x="1068043" y="335265"/>
                  <a:pt x="1068309" y="335846"/>
                  <a:pt x="1068386" y="336485"/>
                </a:cubicBezTo>
                <a:lnTo>
                  <a:pt x="1163398" y="333113"/>
                </a:lnTo>
                <a:cubicBezTo>
                  <a:pt x="1163407" y="332913"/>
                  <a:pt x="1163369" y="332713"/>
                  <a:pt x="1163417" y="332513"/>
                </a:cubicBezTo>
                <a:cubicBezTo>
                  <a:pt x="1163483" y="332217"/>
                  <a:pt x="1163636" y="331989"/>
                  <a:pt x="1163769" y="331732"/>
                </a:cubicBezTo>
                <a:close/>
                <a:moveTo>
                  <a:pt x="1782694" y="294699"/>
                </a:moveTo>
                <a:lnTo>
                  <a:pt x="1733192" y="296880"/>
                </a:lnTo>
                <a:lnTo>
                  <a:pt x="1750252" y="326683"/>
                </a:lnTo>
                <a:cubicBezTo>
                  <a:pt x="1750947" y="326379"/>
                  <a:pt x="1751719" y="326226"/>
                  <a:pt x="1752519" y="326417"/>
                </a:cubicBezTo>
                <a:cubicBezTo>
                  <a:pt x="1753090" y="326541"/>
                  <a:pt x="1753567" y="326836"/>
                  <a:pt x="1753986" y="327198"/>
                </a:cubicBezTo>
                <a:lnTo>
                  <a:pt x="1783618" y="296470"/>
                </a:lnTo>
                <a:cubicBezTo>
                  <a:pt x="1783151" y="295975"/>
                  <a:pt x="1782808" y="295384"/>
                  <a:pt x="1782694" y="294699"/>
                </a:cubicBezTo>
                <a:close/>
                <a:moveTo>
                  <a:pt x="1497544" y="293422"/>
                </a:moveTo>
                <a:cubicBezTo>
                  <a:pt x="1497287" y="294146"/>
                  <a:pt x="1496849" y="294746"/>
                  <a:pt x="1496249" y="295165"/>
                </a:cubicBezTo>
                <a:lnTo>
                  <a:pt x="1513479" y="325255"/>
                </a:lnTo>
                <a:lnTo>
                  <a:pt x="1564402" y="323011"/>
                </a:lnTo>
                <a:lnTo>
                  <a:pt x="1548097" y="305092"/>
                </a:lnTo>
                <a:close/>
                <a:moveTo>
                  <a:pt x="1500525" y="293336"/>
                </a:moveTo>
                <a:lnTo>
                  <a:pt x="1547211" y="304119"/>
                </a:lnTo>
                <a:lnTo>
                  <a:pt x="1545217" y="301928"/>
                </a:lnTo>
                <a:cubicBezTo>
                  <a:pt x="1544388" y="302595"/>
                  <a:pt x="1543321" y="302919"/>
                  <a:pt x="1542216" y="302662"/>
                </a:cubicBezTo>
                <a:cubicBezTo>
                  <a:pt x="1540292" y="302214"/>
                  <a:pt x="1539083" y="300309"/>
                  <a:pt x="1539530" y="298404"/>
                </a:cubicBezTo>
                <a:lnTo>
                  <a:pt x="1541195" y="297365"/>
                </a:lnTo>
                <a:close/>
                <a:moveTo>
                  <a:pt x="1667518" y="293041"/>
                </a:moveTo>
                <a:lnTo>
                  <a:pt x="1656567" y="299400"/>
                </a:lnTo>
                <a:lnTo>
                  <a:pt x="1659033" y="299291"/>
                </a:lnTo>
                <a:close/>
                <a:moveTo>
                  <a:pt x="1299986" y="292555"/>
                </a:moveTo>
                <a:lnTo>
                  <a:pt x="1294328" y="295299"/>
                </a:lnTo>
                <a:lnTo>
                  <a:pt x="1320589" y="344495"/>
                </a:lnTo>
                <a:lnTo>
                  <a:pt x="1367328" y="380061"/>
                </a:lnTo>
                <a:lnTo>
                  <a:pt x="1367509" y="379442"/>
                </a:lnTo>
                <a:close/>
                <a:moveTo>
                  <a:pt x="1674890" y="292498"/>
                </a:moveTo>
                <a:cubicBezTo>
                  <a:pt x="1674242" y="293022"/>
                  <a:pt x="1673442" y="293289"/>
                  <a:pt x="1672566" y="293260"/>
                </a:cubicBezTo>
                <a:lnTo>
                  <a:pt x="1672099" y="298718"/>
                </a:lnTo>
                <a:lnTo>
                  <a:pt x="1680225" y="298361"/>
                </a:lnTo>
                <a:close/>
                <a:moveTo>
                  <a:pt x="2079141" y="292355"/>
                </a:moveTo>
                <a:lnTo>
                  <a:pt x="2073159" y="388853"/>
                </a:lnTo>
                <a:cubicBezTo>
                  <a:pt x="2073254" y="388863"/>
                  <a:pt x="2073340" y="388834"/>
                  <a:pt x="2073426" y="388853"/>
                </a:cubicBezTo>
                <a:cubicBezTo>
                  <a:pt x="2073968" y="388977"/>
                  <a:pt x="2074435" y="389244"/>
                  <a:pt x="2074845" y="389577"/>
                </a:cubicBezTo>
                <a:lnTo>
                  <a:pt x="2096705" y="367974"/>
                </a:lnTo>
                <a:lnTo>
                  <a:pt x="2079455" y="292355"/>
                </a:lnTo>
                <a:cubicBezTo>
                  <a:pt x="2079350" y="292365"/>
                  <a:pt x="2079255" y="292346"/>
                  <a:pt x="2079141" y="292355"/>
                </a:cubicBezTo>
                <a:close/>
                <a:moveTo>
                  <a:pt x="1670128" y="292136"/>
                </a:moveTo>
                <a:lnTo>
                  <a:pt x="1660508" y="299227"/>
                </a:lnTo>
                <a:lnTo>
                  <a:pt x="1671743" y="298734"/>
                </a:lnTo>
                <a:lnTo>
                  <a:pt x="1672214" y="293232"/>
                </a:lnTo>
                <a:cubicBezTo>
                  <a:pt x="1672099" y="293222"/>
                  <a:pt x="1671994" y="293241"/>
                  <a:pt x="1671880" y="293232"/>
                </a:cubicBezTo>
                <a:cubicBezTo>
                  <a:pt x="1671166" y="293051"/>
                  <a:pt x="1670604" y="292641"/>
                  <a:pt x="1670128" y="292136"/>
                </a:cubicBezTo>
                <a:close/>
                <a:moveTo>
                  <a:pt x="1561198" y="291769"/>
                </a:moveTo>
                <a:lnTo>
                  <a:pt x="1502268" y="292603"/>
                </a:lnTo>
                <a:lnTo>
                  <a:pt x="1542449" y="296581"/>
                </a:lnTo>
                <a:lnTo>
                  <a:pt x="1543816" y="295727"/>
                </a:lnTo>
                <a:lnTo>
                  <a:pt x="1545265" y="296860"/>
                </a:lnTo>
                <a:lnTo>
                  <a:pt x="1547359" y="297067"/>
                </a:lnTo>
                <a:close/>
                <a:moveTo>
                  <a:pt x="2081731" y="291136"/>
                </a:moveTo>
                <a:cubicBezTo>
                  <a:pt x="2081322" y="291613"/>
                  <a:pt x="2080779" y="291965"/>
                  <a:pt x="2080179" y="292165"/>
                </a:cubicBezTo>
                <a:lnTo>
                  <a:pt x="2097314" y="367374"/>
                </a:lnTo>
                <a:lnTo>
                  <a:pt x="2137338" y="327846"/>
                </a:lnTo>
                <a:close/>
                <a:moveTo>
                  <a:pt x="2076369" y="291136"/>
                </a:moveTo>
                <a:lnTo>
                  <a:pt x="2039802" y="316397"/>
                </a:lnTo>
                <a:lnTo>
                  <a:pt x="2070911" y="387348"/>
                </a:lnTo>
                <a:lnTo>
                  <a:pt x="2072521" y="388577"/>
                </a:lnTo>
                <a:lnTo>
                  <a:pt x="2078483" y="292327"/>
                </a:lnTo>
                <a:cubicBezTo>
                  <a:pt x="2078398" y="292317"/>
                  <a:pt x="2078312" y="292336"/>
                  <a:pt x="2078217" y="292327"/>
                </a:cubicBezTo>
                <a:cubicBezTo>
                  <a:pt x="2077455" y="292146"/>
                  <a:pt x="2076845" y="291689"/>
                  <a:pt x="2076369" y="291136"/>
                </a:cubicBezTo>
                <a:close/>
                <a:moveTo>
                  <a:pt x="1610509" y="291071"/>
                </a:moveTo>
                <a:lnTo>
                  <a:pt x="1563689" y="291734"/>
                </a:lnTo>
                <a:lnTo>
                  <a:pt x="1549268" y="297256"/>
                </a:lnTo>
                <a:lnTo>
                  <a:pt x="1572642" y="299570"/>
                </a:lnTo>
                <a:lnTo>
                  <a:pt x="1595137" y="300090"/>
                </a:lnTo>
                <a:close/>
                <a:moveTo>
                  <a:pt x="1628975" y="290810"/>
                </a:moveTo>
                <a:lnTo>
                  <a:pt x="1612129" y="291048"/>
                </a:lnTo>
                <a:lnTo>
                  <a:pt x="1596642" y="300137"/>
                </a:lnTo>
                <a:lnTo>
                  <a:pt x="1615749" y="300556"/>
                </a:lnTo>
                <a:close/>
                <a:moveTo>
                  <a:pt x="1638907" y="290669"/>
                </a:moveTo>
                <a:lnTo>
                  <a:pt x="1630397" y="290790"/>
                </a:lnTo>
                <a:lnTo>
                  <a:pt x="1617121" y="300575"/>
                </a:lnTo>
                <a:lnTo>
                  <a:pt x="1623646" y="300728"/>
                </a:lnTo>
                <a:cubicBezTo>
                  <a:pt x="1623655" y="300604"/>
                  <a:pt x="1623626" y="300452"/>
                  <a:pt x="1623655" y="300299"/>
                </a:cubicBezTo>
                <a:cubicBezTo>
                  <a:pt x="1624103" y="298385"/>
                  <a:pt x="1626017" y="297185"/>
                  <a:pt x="1627941" y="297623"/>
                </a:cubicBezTo>
                <a:cubicBezTo>
                  <a:pt x="1628608" y="297785"/>
                  <a:pt x="1629141" y="298156"/>
                  <a:pt x="1629599" y="298613"/>
                </a:cubicBezTo>
                <a:close/>
                <a:moveTo>
                  <a:pt x="1669156" y="290241"/>
                </a:moveTo>
                <a:lnTo>
                  <a:pt x="1639889" y="290655"/>
                </a:lnTo>
                <a:lnTo>
                  <a:pt x="1630027" y="299071"/>
                </a:lnTo>
                <a:cubicBezTo>
                  <a:pt x="1630332" y="299509"/>
                  <a:pt x="1630570" y="300004"/>
                  <a:pt x="1630656" y="300537"/>
                </a:cubicBezTo>
                <a:lnTo>
                  <a:pt x="1655470" y="299448"/>
                </a:lnTo>
                <a:lnTo>
                  <a:pt x="1669528" y="291289"/>
                </a:lnTo>
                <a:cubicBezTo>
                  <a:pt x="1669356" y="290965"/>
                  <a:pt x="1669204" y="290622"/>
                  <a:pt x="1669156" y="290241"/>
                </a:cubicBezTo>
                <a:close/>
                <a:moveTo>
                  <a:pt x="2075740" y="290050"/>
                </a:moveTo>
                <a:lnTo>
                  <a:pt x="2033097" y="301080"/>
                </a:lnTo>
                <a:lnTo>
                  <a:pt x="2039507" y="315701"/>
                </a:lnTo>
                <a:lnTo>
                  <a:pt x="2075921" y="290536"/>
                </a:lnTo>
                <a:cubicBezTo>
                  <a:pt x="2075845" y="290374"/>
                  <a:pt x="2075797" y="290212"/>
                  <a:pt x="2075740" y="290050"/>
                </a:cubicBezTo>
                <a:close/>
                <a:moveTo>
                  <a:pt x="2924313" y="289393"/>
                </a:moveTo>
                <a:lnTo>
                  <a:pt x="2865382" y="420924"/>
                </a:lnTo>
                <a:lnTo>
                  <a:pt x="2942201" y="459719"/>
                </a:lnTo>
                <a:cubicBezTo>
                  <a:pt x="2942686" y="458976"/>
                  <a:pt x="2943449" y="458481"/>
                  <a:pt x="2944306" y="458262"/>
                </a:cubicBezTo>
                <a:lnTo>
                  <a:pt x="2925265" y="289507"/>
                </a:lnTo>
                <a:cubicBezTo>
                  <a:pt x="2925027" y="289507"/>
                  <a:pt x="2924780" y="289555"/>
                  <a:pt x="2924522" y="289488"/>
                </a:cubicBezTo>
                <a:cubicBezTo>
                  <a:pt x="2924446" y="289479"/>
                  <a:pt x="2924389" y="289422"/>
                  <a:pt x="2924313" y="289393"/>
                </a:cubicBezTo>
                <a:close/>
                <a:moveTo>
                  <a:pt x="2922884" y="288555"/>
                </a:moveTo>
                <a:lnTo>
                  <a:pt x="2802679" y="386310"/>
                </a:lnTo>
                <a:cubicBezTo>
                  <a:pt x="2803174" y="387091"/>
                  <a:pt x="2803364" y="388044"/>
                  <a:pt x="2803136" y="389025"/>
                </a:cubicBezTo>
                <a:cubicBezTo>
                  <a:pt x="2803107" y="389177"/>
                  <a:pt x="2803021" y="389263"/>
                  <a:pt x="2802974" y="389406"/>
                </a:cubicBezTo>
                <a:lnTo>
                  <a:pt x="2864572" y="420524"/>
                </a:lnTo>
                <a:lnTo>
                  <a:pt x="2923494" y="289022"/>
                </a:lnTo>
                <a:cubicBezTo>
                  <a:pt x="2923265" y="288888"/>
                  <a:pt x="2923075" y="288717"/>
                  <a:pt x="2922884" y="288555"/>
                </a:cubicBezTo>
                <a:close/>
                <a:moveTo>
                  <a:pt x="2179705" y="288469"/>
                </a:moveTo>
                <a:lnTo>
                  <a:pt x="2152654" y="336970"/>
                </a:lnTo>
                <a:lnTo>
                  <a:pt x="2205375" y="371784"/>
                </a:lnTo>
                <a:cubicBezTo>
                  <a:pt x="2205747" y="371337"/>
                  <a:pt x="2206223" y="371013"/>
                  <a:pt x="2206766" y="370794"/>
                </a:cubicBezTo>
                <a:lnTo>
                  <a:pt x="2181792" y="288698"/>
                </a:lnTo>
                <a:cubicBezTo>
                  <a:pt x="2181287" y="288803"/>
                  <a:pt x="2180782" y="288831"/>
                  <a:pt x="2180248" y="288707"/>
                </a:cubicBezTo>
                <a:cubicBezTo>
                  <a:pt x="2180048" y="288669"/>
                  <a:pt x="2179896" y="288545"/>
                  <a:pt x="2179705" y="288469"/>
                </a:cubicBezTo>
                <a:close/>
                <a:moveTo>
                  <a:pt x="2178839" y="287993"/>
                </a:moveTo>
                <a:lnTo>
                  <a:pt x="2138643" y="327703"/>
                </a:lnTo>
                <a:lnTo>
                  <a:pt x="2151978" y="336513"/>
                </a:lnTo>
                <a:lnTo>
                  <a:pt x="2178972" y="288126"/>
                </a:lnTo>
                <a:cubicBezTo>
                  <a:pt x="2178924" y="288088"/>
                  <a:pt x="2178886" y="288031"/>
                  <a:pt x="2178839" y="287993"/>
                </a:cubicBezTo>
                <a:close/>
                <a:moveTo>
                  <a:pt x="2928380" y="287755"/>
                </a:moveTo>
                <a:cubicBezTo>
                  <a:pt x="2927904" y="288603"/>
                  <a:pt x="2927104" y="289212"/>
                  <a:pt x="2926170" y="289441"/>
                </a:cubicBezTo>
                <a:lnTo>
                  <a:pt x="2945211" y="458186"/>
                </a:lnTo>
                <a:cubicBezTo>
                  <a:pt x="2945458" y="458205"/>
                  <a:pt x="2945706" y="458157"/>
                  <a:pt x="2945954" y="458224"/>
                </a:cubicBezTo>
                <a:cubicBezTo>
                  <a:pt x="2946439" y="458329"/>
                  <a:pt x="2946868" y="458548"/>
                  <a:pt x="2947240" y="458805"/>
                </a:cubicBezTo>
                <a:lnTo>
                  <a:pt x="3052548" y="344533"/>
                </a:lnTo>
                <a:cubicBezTo>
                  <a:pt x="3051853" y="343705"/>
                  <a:pt x="3051491" y="342600"/>
                  <a:pt x="3051738" y="341447"/>
                </a:cubicBezTo>
                <a:cubicBezTo>
                  <a:pt x="3051757" y="341371"/>
                  <a:pt x="3051814" y="341295"/>
                  <a:pt x="3051843" y="341209"/>
                </a:cubicBezTo>
                <a:close/>
                <a:moveTo>
                  <a:pt x="2183801" y="287450"/>
                </a:moveTo>
                <a:cubicBezTo>
                  <a:pt x="2183411" y="287926"/>
                  <a:pt x="2182925" y="288260"/>
                  <a:pt x="2182372" y="288479"/>
                </a:cubicBezTo>
                <a:lnTo>
                  <a:pt x="2207337" y="370584"/>
                </a:lnTo>
                <a:cubicBezTo>
                  <a:pt x="2207833" y="370460"/>
                  <a:pt x="2208338" y="370441"/>
                  <a:pt x="2208881" y="370565"/>
                </a:cubicBezTo>
                <a:cubicBezTo>
                  <a:pt x="2208928" y="370584"/>
                  <a:pt x="2208966" y="370622"/>
                  <a:pt x="2209023" y="370641"/>
                </a:cubicBezTo>
                <a:lnTo>
                  <a:pt x="2230531" y="316463"/>
                </a:lnTo>
                <a:close/>
                <a:moveTo>
                  <a:pt x="1799201" y="286383"/>
                </a:moveTo>
                <a:lnTo>
                  <a:pt x="1789371" y="292536"/>
                </a:lnTo>
                <a:cubicBezTo>
                  <a:pt x="1789723" y="293251"/>
                  <a:pt x="1789895" y="294070"/>
                  <a:pt x="1789695" y="294927"/>
                </a:cubicBezTo>
                <a:cubicBezTo>
                  <a:pt x="1789695" y="294937"/>
                  <a:pt x="1789666" y="294975"/>
                  <a:pt x="1789666" y="294994"/>
                </a:cubicBezTo>
                <a:close/>
                <a:moveTo>
                  <a:pt x="2177534" y="285678"/>
                </a:moveTo>
                <a:lnTo>
                  <a:pt x="2082531" y="289050"/>
                </a:lnTo>
                <a:cubicBezTo>
                  <a:pt x="2082522" y="289241"/>
                  <a:pt x="2082570" y="289441"/>
                  <a:pt x="2082522" y="289650"/>
                </a:cubicBezTo>
                <a:cubicBezTo>
                  <a:pt x="2082446" y="289946"/>
                  <a:pt x="2082293" y="290165"/>
                  <a:pt x="2082169" y="290422"/>
                </a:cubicBezTo>
                <a:lnTo>
                  <a:pt x="2137938" y="327255"/>
                </a:lnTo>
                <a:lnTo>
                  <a:pt x="2178277" y="287402"/>
                </a:lnTo>
                <a:cubicBezTo>
                  <a:pt x="2177886" y="286898"/>
                  <a:pt x="2177629" y="286317"/>
                  <a:pt x="2177534" y="285678"/>
                </a:cubicBezTo>
                <a:close/>
                <a:moveTo>
                  <a:pt x="1093941" y="285640"/>
                </a:moveTo>
                <a:lnTo>
                  <a:pt x="1066957" y="334037"/>
                </a:lnTo>
                <a:cubicBezTo>
                  <a:pt x="1067005" y="334065"/>
                  <a:pt x="1067043" y="334132"/>
                  <a:pt x="1067090" y="334170"/>
                </a:cubicBezTo>
                <a:lnTo>
                  <a:pt x="1107295" y="294460"/>
                </a:lnTo>
                <a:close/>
                <a:moveTo>
                  <a:pt x="1239350" y="283707"/>
                </a:moveTo>
                <a:lnTo>
                  <a:pt x="1207146" y="305957"/>
                </a:lnTo>
                <a:lnTo>
                  <a:pt x="1213680" y="320864"/>
                </a:lnTo>
                <a:lnTo>
                  <a:pt x="1260210" y="308834"/>
                </a:lnTo>
                <a:lnTo>
                  <a:pt x="1262334" y="301175"/>
                </a:lnTo>
                <a:close/>
                <a:moveTo>
                  <a:pt x="193772" y="281649"/>
                </a:moveTo>
                <a:cubicBezTo>
                  <a:pt x="193152" y="282726"/>
                  <a:pt x="192038" y="283373"/>
                  <a:pt x="190800" y="283402"/>
                </a:cubicBezTo>
                <a:lnTo>
                  <a:pt x="183608" y="385453"/>
                </a:lnTo>
                <a:cubicBezTo>
                  <a:pt x="183675" y="385462"/>
                  <a:pt x="183751" y="385443"/>
                  <a:pt x="183827" y="385462"/>
                </a:cubicBezTo>
                <a:cubicBezTo>
                  <a:pt x="184885" y="385691"/>
                  <a:pt x="185685" y="386415"/>
                  <a:pt x="186161" y="387291"/>
                </a:cubicBezTo>
                <a:lnTo>
                  <a:pt x="317187" y="337028"/>
                </a:lnTo>
                <a:cubicBezTo>
                  <a:pt x="317044" y="336485"/>
                  <a:pt x="316987" y="335923"/>
                  <a:pt x="317120" y="335342"/>
                </a:cubicBezTo>
                <a:cubicBezTo>
                  <a:pt x="317139" y="335256"/>
                  <a:pt x="317197" y="335189"/>
                  <a:pt x="317225" y="335103"/>
                </a:cubicBezTo>
                <a:close/>
                <a:moveTo>
                  <a:pt x="187333" y="280906"/>
                </a:moveTo>
                <a:lnTo>
                  <a:pt x="69204" y="303223"/>
                </a:lnTo>
                <a:cubicBezTo>
                  <a:pt x="69232" y="303585"/>
                  <a:pt x="69261" y="303947"/>
                  <a:pt x="69175" y="304309"/>
                </a:cubicBezTo>
                <a:cubicBezTo>
                  <a:pt x="69099" y="304652"/>
                  <a:pt x="68918" y="304947"/>
                  <a:pt x="68746" y="305243"/>
                </a:cubicBezTo>
                <a:lnTo>
                  <a:pt x="180427" y="386558"/>
                </a:lnTo>
                <a:cubicBezTo>
                  <a:pt x="181075" y="385853"/>
                  <a:pt x="181961" y="385453"/>
                  <a:pt x="182942" y="385424"/>
                </a:cubicBezTo>
                <a:lnTo>
                  <a:pt x="190123" y="283383"/>
                </a:lnTo>
                <a:cubicBezTo>
                  <a:pt x="190047" y="283373"/>
                  <a:pt x="189981" y="283392"/>
                  <a:pt x="189904" y="283383"/>
                </a:cubicBezTo>
                <a:cubicBezTo>
                  <a:pt x="188609" y="283087"/>
                  <a:pt x="187695" y="282097"/>
                  <a:pt x="187333" y="280906"/>
                </a:cubicBezTo>
                <a:close/>
                <a:moveTo>
                  <a:pt x="1927055" y="278963"/>
                </a:moveTo>
                <a:lnTo>
                  <a:pt x="1952401" y="326445"/>
                </a:lnTo>
                <a:lnTo>
                  <a:pt x="1972441" y="316720"/>
                </a:lnTo>
                <a:cubicBezTo>
                  <a:pt x="1972222" y="316101"/>
                  <a:pt x="1972108" y="315454"/>
                  <a:pt x="1972270" y="314768"/>
                </a:cubicBezTo>
                <a:cubicBezTo>
                  <a:pt x="1972356" y="314387"/>
                  <a:pt x="1972537" y="314053"/>
                  <a:pt x="1972737" y="313739"/>
                </a:cubicBezTo>
                <a:close/>
                <a:moveTo>
                  <a:pt x="2142834" y="275801"/>
                </a:moveTo>
                <a:lnTo>
                  <a:pt x="2083513" y="288364"/>
                </a:lnTo>
                <a:lnTo>
                  <a:pt x="2177553" y="285031"/>
                </a:lnTo>
                <a:cubicBezTo>
                  <a:pt x="2177562" y="284954"/>
                  <a:pt x="2177543" y="284869"/>
                  <a:pt x="2177562" y="284793"/>
                </a:cubicBezTo>
                <a:close/>
                <a:moveTo>
                  <a:pt x="740697" y="274972"/>
                </a:moveTo>
                <a:lnTo>
                  <a:pt x="631102" y="318701"/>
                </a:lnTo>
                <a:cubicBezTo>
                  <a:pt x="631217" y="319149"/>
                  <a:pt x="631245" y="319616"/>
                  <a:pt x="631179" y="320083"/>
                </a:cubicBezTo>
                <a:lnTo>
                  <a:pt x="780959" y="360249"/>
                </a:lnTo>
                <a:cubicBezTo>
                  <a:pt x="781245" y="359573"/>
                  <a:pt x="781655" y="358983"/>
                  <a:pt x="782255" y="358602"/>
                </a:cubicBezTo>
                <a:close/>
                <a:moveTo>
                  <a:pt x="1399151" y="270210"/>
                </a:moveTo>
                <a:lnTo>
                  <a:pt x="1368490" y="379347"/>
                </a:lnTo>
                <a:lnTo>
                  <a:pt x="1369271" y="380347"/>
                </a:lnTo>
                <a:cubicBezTo>
                  <a:pt x="1369938" y="379947"/>
                  <a:pt x="1370747" y="379795"/>
                  <a:pt x="1371566" y="379909"/>
                </a:cubicBezTo>
                <a:close/>
                <a:moveTo>
                  <a:pt x="2171628" y="269696"/>
                </a:moveTo>
                <a:lnTo>
                  <a:pt x="2144844" y="275372"/>
                </a:lnTo>
                <a:lnTo>
                  <a:pt x="2177801" y="283907"/>
                </a:lnTo>
                <a:cubicBezTo>
                  <a:pt x="2178058" y="283278"/>
                  <a:pt x="2178448" y="282745"/>
                  <a:pt x="2178982" y="282364"/>
                </a:cubicBezTo>
                <a:close/>
                <a:moveTo>
                  <a:pt x="1029228" y="268838"/>
                </a:moveTo>
                <a:lnTo>
                  <a:pt x="1013617" y="304585"/>
                </a:lnTo>
                <a:lnTo>
                  <a:pt x="1014750" y="305300"/>
                </a:lnTo>
                <a:close/>
                <a:moveTo>
                  <a:pt x="2462017" y="264704"/>
                </a:moveTo>
                <a:lnTo>
                  <a:pt x="2461207" y="361869"/>
                </a:lnTo>
                <a:cubicBezTo>
                  <a:pt x="2461360" y="361878"/>
                  <a:pt x="2461503" y="361840"/>
                  <a:pt x="2461655" y="361878"/>
                </a:cubicBezTo>
                <a:cubicBezTo>
                  <a:pt x="2462684" y="362116"/>
                  <a:pt x="2463474" y="362793"/>
                  <a:pt x="2463951" y="363650"/>
                </a:cubicBezTo>
                <a:lnTo>
                  <a:pt x="2477848" y="358107"/>
                </a:lnTo>
                <a:close/>
                <a:moveTo>
                  <a:pt x="767329" y="264352"/>
                </a:moveTo>
                <a:lnTo>
                  <a:pt x="741497" y="274667"/>
                </a:lnTo>
                <a:lnTo>
                  <a:pt x="783036" y="358268"/>
                </a:lnTo>
                <a:cubicBezTo>
                  <a:pt x="783102" y="358240"/>
                  <a:pt x="783169" y="358211"/>
                  <a:pt x="783226" y="358183"/>
                </a:cubicBezTo>
                <a:close/>
                <a:moveTo>
                  <a:pt x="2197946" y="264133"/>
                </a:moveTo>
                <a:lnTo>
                  <a:pt x="2172362" y="269543"/>
                </a:lnTo>
                <a:lnTo>
                  <a:pt x="2179620" y="282021"/>
                </a:lnTo>
                <a:cubicBezTo>
                  <a:pt x="2180296" y="281716"/>
                  <a:pt x="2181067" y="281564"/>
                  <a:pt x="2181858" y="281745"/>
                </a:cubicBezTo>
                <a:cubicBezTo>
                  <a:pt x="2182277" y="281840"/>
                  <a:pt x="2182639" y="282030"/>
                  <a:pt x="2182991" y="282249"/>
                </a:cubicBezTo>
                <a:close/>
                <a:moveTo>
                  <a:pt x="2462903" y="263895"/>
                </a:moveTo>
                <a:cubicBezTo>
                  <a:pt x="2462836" y="263923"/>
                  <a:pt x="2462769" y="263952"/>
                  <a:pt x="2462703" y="263971"/>
                </a:cubicBezTo>
                <a:lnTo>
                  <a:pt x="2478600" y="357811"/>
                </a:lnTo>
                <a:lnTo>
                  <a:pt x="2504432" y="347505"/>
                </a:lnTo>
                <a:close/>
                <a:moveTo>
                  <a:pt x="1277250" y="263294"/>
                </a:moveTo>
                <a:lnTo>
                  <a:pt x="1293957" y="294584"/>
                </a:lnTo>
                <a:lnTo>
                  <a:pt x="1299481" y="291898"/>
                </a:lnTo>
                <a:close/>
                <a:moveTo>
                  <a:pt x="2459426" y="263247"/>
                </a:moveTo>
                <a:lnTo>
                  <a:pt x="2414344" y="303681"/>
                </a:lnTo>
                <a:lnTo>
                  <a:pt x="2459045" y="362307"/>
                </a:lnTo>
                <a:cubicBezTo>
                  <a:pt x="2459502" y="362040"/>
                  <a:pt x="2460017" y="361897"/>
                  <a:pt x="2460569" y="361850"/>
                </a:cubicBezTo>
                <a:lnTo>
                  <a:pt x="2461379" y="264085"/>
                </a:lnTo>
                <a:cubicBezTo>
                  <a:pt x="2461226" y="264066"/>
                  <a:pt x="2461093" y="264095"/>
                  <a:pt x="2460922" y="264066"/>
                </a:cubicBezTo>
                <a:cubicBezTo>
                  <a:pt x="2460341" y="263923"/>
                  <a:pt x="2459845" y="263628"/>
                  <a:pt x="2459426" y="263247"/>
                </a:cubicBezTo>
                <a:close/>
                <a:moveTo>
                  <a:pt x="1273869" y="262504"/>
                </a:moveTo>
                <a:lnTo>
                  <a:pt x="1263258" y="300633"/>
                </a:lnTo>
                <a:lnTo>
                  <a:pt x="1267468" y="303976"/>
                </a:lnTo>
                <a:lnTo>
                  <a:pt x="1267668" y="304138"/>
                </a:lnTo>
                <a:cubicBezTo>
                  <a:pt x="1268354" y="303442"/>
                  <a:pt x="1269268" y="303061"/>
                  <a:pt x="1270278" y="303080"/>
                </a:cubicBezTo>
                <a:lnTo>
                  <a:pt x="1273916" y="262504"/>
                </a:lnTo>
                <a:cubicBezTo>
                  <a:pt x="1273897" y="262504"/>
                  <a:pt x="1273878" y="262504"/>
                  <a:pt x="1273869" y="262504"/>
                </a:cubicBezTo>
                <a:close/>
                <a:moveTo>
                  <a:pt x="943837" y="262332"/>
                </a:moveTo>
                <a:lnTo>
                  <a:pt x="986728" y="364193"/>
                </a:lnTo>
                <a:lnTo>
                  <a:pt x="1012579" y="305005"/>
                </a:lnTo>
                <a:close/>
                <a:moveTo>
                  <a:pt x="1275716" y="262294"/>
                </a:moveTo>
                <a:cubicBezTo>
                  <a:pt x="1275288" y="262456"/>
                  <a:pt x="1274850" y="262523"/>
                  <a:pt x="1274383" y="262513"/>
                </a:cubicBezTo>
                <a:lnTo>
                  <a:pt x="1270735" y="303099"/>
                </a:lnTo>
                <a:cubicBezTo>
                  <a:pt x="1270821" y="303099"/>
                  <a:pt x="1270906" y="303080"/>
                  <a:pt x="1271001" y="303099"/>
                </a:cubicBezTo>
                <a:cubicBezTo>
                  <a:pt x="1271944" y="303319"/>
                  <a:pt x="1272716" y="303909"/>
                  <a:pt x="1273202" y="304671"/>
                </a:cubicBezTo>
                <a:lnTo>
                  <a:pt x="1293147" y="294984"/>
                </a:lnTo>
                <a:close/>
                <a:moveTo>
                  <a:pt x="2089180" y="261923"/>
                </a:moveTo>
                <a:lnTo>
                  <a:pt x="2080550" y="285688"/>
                </a:lnTo>
                <a:cubicBezTo>
                  <a:pt x="2081407" y="286098"/>
                  <a:pt x="2082027" y="286793"/>
                  <a:pt x="2082341" y="287669"/>
                </a:cubicBezTo>
                <a:lnTo>
                  <a:pt x="2140824" y="275277"/>
                </a:lnTo>
                <a:close/>
                <a:moveTo>
                  <a:pt x="2464979" y="261904"/>
                </a:moveTo>
                <a:cubicBezTo>
                  <a:pt x="2464693" y="262580"/>
                  <a:pt x="2464274" y="263161"/>
                  <a:pt x="2463684" y="263561"/>
                </a:cubicBezTo>
                <a:lnTo>
                  <a:pt x="2505232" y="347181"/>
                </a:lnTo>
                <a:lnTo>
                  <a:pt x="2614826" y="303452"/>
                </a:lnTo>
                <a:cubicBezTo>
                  <a:pt x="2614712" y="303014"/>
                  <a:pt x="2614693" y="302547"/>
                  <a:pt x="2614750" y="302071"/>
                </a:cubicBezTo>
                <a:close/>
                <a:moveTo>
                  <a:pt x="1271792" y="261304"/>
                </a:moveTo>
                <a:lnTo>
                  <a:pt x="1240712" y="282773"/>
                </a:lnTo>
                <a:lnTo>
                  <a:pt x="1262629" y="300147"/>
                </a:lnTo>
                <a:lnTo>
                  <a:pt x="1273164" y="262275"/>
                </a:lnTo>
                <a:cubicBezTo>
                  <a:pt x="1272621" y="262056"/>
                  <a:pt x="1272154" y="261732"/>
                  <a:pt x="1271792" y="261304"/>
                </a:cubicBezTo>
                <a:close/>
                <a:moveTo>
                  <a:pt x="786893" y="259856"/>
                </a:moveTo>
                <a:cubicBezTo>
                  <a:pt x="786436" y="260123"/>
                  <a:pt x="785922" y="260266"/>
                  <a:pt x="785369" y="260313"/>
                </a:cubicBezTo>
                <a:lnTo>
                  <a:pt x="784560" y="358078"/>
                </a:lnTo>
                <a:cubicBezTo>
                  <a:pt x="784703" y="358087"/>
                  <a:pt x="784845" y="358059"/>
                  <a:pt x="785007" y="358087"/>
                </a:cubicBezTo>
                <a:cubicBezTo>
                  <a:pt x="785588" y="358230"/>
                  <a:pt x="786084" y="358525"/>
                  <a:pt x="786512" y="358907"/>
                </a:cubicBezTo>
                <a:lnTo>
                  <a:pt x="831594" y="318473"/>
                </a:lnTo>
                <a:close/>
                <a:moveTo>
                  <a:pt x="781969" y="258503"/>
                </a:moveTo>
                <a:lnTo>
                  <a:pt x="768091" y="264037"/>
                </a:lnTo>
                <a:lnTo>
                  <a:pt x="783912" y="357449"/>
                </a:lnTo>
                <a:lnTo>
                  <a:pt x="784722" y="260285"/>
                </a:lnTo>
                <a:cubicBezTo>
                  <a:pt x="784579" y="260285"/>
                  <a:pt x="784426" y="260313"/>
                  <a:pt x="784274" y="260285"/>
                </a:cubicBezTo>
                <a:cubicBezTo>
                  <a:pt x="783245" y="260047"/>
                  <a:pt x="782455" y="259361"/>
                  <a:pt x="781969" y="258503"/>
                </a:cubicBezTo>
                <a:close/>
                <a:moveTo>
                  <a:pt x="2259201" y="257961"/>
                </a:moveTo>
                <a:lnTo>
                  <a:pt x="2233341" y="317158"/>
                </a:lnTo>
                <a:lnTo>
                  <a:pt x="2302102" y="359821"/>
                </a:lnTo>
                <a:close/>
                <a:moveTo>
                  <a:pt x="2259934" y="257265"/>
                </a:moveTo>
                <a:lnTo>
                  <a:pt x="2303492" y="360678"/>
                </a:lnTo>
                <a:lnTo>
                  <a:pt x="2327943" y="375871"/>
                </a:lnTo>
                <a:cubicBezTo>
                  <a:pt x="2328124" y="375642"/>
                  <a:pt x="2328343" y="375452"/>
                  <a:pt x="2328581" y="375271"/>
                </a:cubicBezTo>
                <a:close/>
                <a:moveTo>
                  <a:pt x="2069930" y="256942"/>
                </a:moveTo>
                <a:lnTo>
                  <a:pt x="2078407" y="285336"/>
                </a:lnTo>
                <a:cubicBezTo>
                  <a:pt x="2078855" y="285250"/>
                  <a:pt x="2079350" y="285259"/>
                  <a:pt x="2079836" y="285364"/>
                </a:cubicBezTo>
                <a:cubicBezTo>
                  <a:pt x="2079874" y="285364"/>
                  <a:pt x="2079893" y="285393"/>
                  <a:pt x="2079922" y="285402"/>
                </a:cubicBezTo>
                <a:lnTo>
                  <a:pt x="2088513" y="261752"/>
                </a:lnTo>
                <a:close/>
                <a:moveTo>
                  <a:pt x="2366062" y="256894"/>
                </a:moveTo>
                <a:lnTo>
                  <a:pt x="2332020" y="374861"/>
                </a:lnTo>
                <a:cubicBezTo>
                  <a:pt x="2332391" y="375013"/>
                  <a:pt x="2332706" y="375204"/>
                  <a:pt x="2333001" y="375433"/>
                </a:cubicBezTo>
                <a:lnTo>
                  <a:pt x="2342421" y="366974"/>
                </a:lnTo>
                <a:close/>
                <a:moveTo>
                  <a:pt x="902336" y="256236"/>
                </a:moveTo>
                <a:lnTo>
                  <a:pt x="832747" y="318644"/>
                </a:lnTo>
                <a:lnTo>
                  <a:pt x="875019" y="374080"/>
                </a:lnTo>
                <a:cubicBezTo>
                  <a:pt x="875638" y="373708"/>
                  <a:pt x="876362" y="373575"/>
                  <a:pt x="877114" y="373632"/>
                </a:cubicBezTo>
                <a:close/>
                <a:moveTo>
                  <a:pt x="921720" y="255970"/>
                </a:moveTo>
                <a:lnTo>
                  <a:pt x="979889" y="371137"/>
                </a:lnTo>
                <a:lnTo>
                  <a:pt x="983785" y="370927"/>
                </a:lnTo>
                <a:lnTo>
                  <a:pt x="985842" y="366231"/>
                </a:lnTo>
                <a:close/>
                <a:moveTo>
                  <a:pt x="1148605" y="254779"/>
                </a:moveTo>
                <a:lnTo>
                  <a:pt x="1108591" y="294308"/>
                </a:lnTo>
                <a:lnTo>
                  <a:pt x="1164198" y="331027"/>
                </a:lnTo>
                <a:cubicBezTo>
                  <a:pt x="1164617" y="330541"/>
                  <a:pt x="1165160" y="330189"/>
                  <a:pt x="1165760" y="329989"/>
                </a:cubicBezTo>
                <a:close/>
                <a:moveTo>
                  <a:pt x="2255925" y="254598"/>
                </a:moveTo>
                <a:lnTo>
                  <a:pt x="2231521" y="316025"/>
                </a:lnTo>
                <a:lnTo>
                  <a:pt x="2232693" y="316739"/>
                </a:lnTo>
                <a:lnTo>
                  <a:pt x="2258801" y="256989"/>
                </a:lnTo>
                <a:lnTo>
                  <a:pt x="2257801" y="254598"/>
                </a:lnTo>
                <a:cubicBezTo>
                  <a:pt x="2257239" y="254741"/>
                  <a:pt x="2256668" y="254808"/>
                  <a:pt x="2256067" y="254665"/>
                </a:cubicBezTo>
                <a:cubicBezTo>
                  <a:pt x="2256010" y="254655"/>
                  <a:pt x="2255972" y="254608"/>
                  <a:pt x="2255925" y="254598"/>
                </a:cubicBezTo>
                <a:close/>
                <a:moveTo>
                  <a:pt x="2246999" y="253741"/>
                </a:moveTo>
                <a:lnTo>
                  <a:pt x="2199203" y="263857"/>
                </a:lnTo>
                <a:lnTo>
                  <a:pt x="2183573" y="282783"/>
                </a:lnTo>
                <a:cubicBezTo>
                  <a:pt x="2183782" y="282992"/>
                  <a:pt x="2183982" y="283192"/>
                  <a:pt x="2184134" y="283431"/>
                </a:cubicBezTo>
                <a:close/>
                <a:moveTo>
                  <a:pt x="2253753" y="252893"/>
                </a:moveTo>
                <a:lnTo>
                  <a:pt x="2184354" y="284050"/>
                </a:lnTo>
                <a:cubicBezTo>
                  <a:pt x="2184592" y="284669"/>
                  <a:pt x="2184697" y="285336"/>
                  <a:pt x="2184535" y="286031"/>
                </a:cubicBezTo>
                <a:cubicBezTo>
                  <a:pt x="2184477" y="286279"/>
                  <a:pt x="2184344" y="286469"/>
                  <a:pt x="2184249" y="286679"/>
                </a:cubicBezTo>
                <a:lnTo>
                  <a:pt x="2230864" y="315616"/>
                </a:lnTo>
                <a:lnTo>
                  <a:pt x="2255220" y="254294"/>
                </a:lnTo>
                <a:cubicBezTo>
                  <a:pt x="2254591" y="253970"/>
                  <a:pt x="2254077" y="253493"/>
                  <a:pt x="2253753" y="252893"/>
                </a:cubicBezTo>
                <a:close/>
                <a:moveTo>
                  <a:pt x="2253543" y="252351"/>
                </a:moveTo>
                <a:lnTo>
                  <a:pt x="2249562" y="253189"/>
                </a:lnTo>
                <a:lnTo>
                  <a:pt x="2208947" y="272372"/>
                </a:lnTo>
                <a:close/>
                <a:moveTo>
                  <a:pt x="1036915" y="251512"/>
                </a:moveTo>
                <a:lnTo>
                  <a:pt x="1015408" y="305681"/>
                </a:lnTo>
                <a:lnTo>
                  <a:pt x="1062137" y="334694"/>
                </a:lnTo>
                <a:cubicBezTo>
                  <a:pt x="1062518" y="334227"/>
                  <a:pt x="1063014" y="333894"/>
                  <a:pt x="1063576" y="333675"/>
                </a:cubicBezTo>
                <a:lnTo>
                  <a:pt x="1038601" y="251579"/>
                </a:lnTo>
                <a:cubicBezTo>
                  <a:pt x="1038096" y="251693"/>
                  <a:pt x="1037582" y="251703"/>
                  <a:pt x="1037048" y="251588"/>
                </a:cubicBezTo>
                <a:cubicBezTo>
                  <a:pt x="1036991" y="251569"/>
                  <a:pt x="1036963" y="251541"/>
                  <a:pt x="1036915" y="251512"/>
                </a:cubicBezTo>
                <a:close/>
                <a:moveTo>
                  <a:pt x="2253362" y="251398"/>
                </a:moveTo>
                <a:lnTo>
                  <a:pt x="2253172" y="251484"/>
                </a:lnTo>
                <a:lnTo>
                  <a:pt x="2253362" y="251455"/>
                </a:lnTo>
                <a:cubicBezTo>
                  <a:pt x="2253353" y="251436"/>
                  <a:pt x="2253362" y="251427"/>
                  <a:pt x="2253362" y="251398"/>
                </a:cubicBezTo>
                <a:close/>
                <a:moveTo>
                  <a:pt x="2261278" y="251274"/>
                </a:moveTo>
                <a:lnTo>
                  <a:pt x="2260354" y="251331"/>
                </a:lnTo>
                <a:cubicBezTo>
                  <a:pt x="2260354" y="251550"/>
                  <a:pt x="2260401" y="251760"/>
                  <a:pt x="2260344" y="251979"/>
                </a:cubicBezTo>
                <a:cubicBezTo>
                  <a:pt x="2260144" y="252846"/>
                  <a:pt x="2259620" y="253522"/>
                  <a:pt x="2258963" y="254017"/>
                </a:cubicBezTo>
                <a:lnTo>
                  <a:pt x="2259611" y="255103"/>
                </a:lnTo>
                <a:close/>
                <a:moveTo>
                  <a:pt x="2266031" y="251017"/>
                </a:moveTo>
                <a:lnTo>
                  <a:pt x="2262144" y="251236"/>
                </a:lnTo>
                <a:lnTo>
                  <a:pt x="2260096" y="255932"/>
                </a:lnTo>
                <a:lnTo>
                  <a:pt x="2324219" y="366184"/>
                </a:lnTo>
                <a:close/>
                <a:moveTo>
                  <a:pt x="1040544" y="250379"/>
                </a:moveTo>
                <a:cubicBezTo>
                  <a:pt x="1040173" y="250817"/>
                  <a:pt x="1039687" y="251141"/>
                  <a:pt x="1039153" y="251360"/>
                </a:cubicBezTo>
                <a:lnTo>
                  <a:pt x="1064128" y="333465"/>
                </a:lnTo>
                <a:cubicBezTo>
                  <a:pt x="1064623" y="333360"/>
                  <a:pt x="1065147" y="333322"/>
                  <a:pt x="1065671" y="333456"/>
                </a:cubicBezTo>
                <a:cubicBezTo>
                  <a:pt x="1065871" y="333494"/>
                  <a:pt x="1066024" y="333618"/>
                  <a:pt x="1066214" y="333694"/>
                </a:cubicBezTo>
                <a:lnTo>
                  <a:pt x="1093255" y="285193"/>
                </a:lnTo>
                <a:close/>
                <a:moveTo>
                  <a:pt x="2763426" y="250169"/>
                </a:moveTo>
                <a:lnTo>
                  <a:pt x="2773503" y="393111"/>
                </a:lnTo>
                <a:lnTo>
                  <a:pt x="2796154" y="388539"/>
                </a:lnTo>
                <a:cubicBezTo>
                  <a:pt x="2796116" y="388158"/>
                  <a:pt x="2796097" y="387796"/>
                  <a:pt x="2796183" y="387405"/>
                </a:cubicBezTo>
                <a:cubicBezTo>
                  <a:pt x="2796459" y="386215"/>
                  <a:pt x="2797335" y="385358"/>
                  <a:pt x="2798402" y="384939"/>
                </a:cubicBezTo>
                <a:close/>
                <a:moveTo>
                  <a:pt x="2265192" y="249350"/>
                </a:moveTo>
                <a:cubicBezTo>
                  <a:pt x="2264564" y="249579"/>
                  <a:pt x="2263878" y="249703"/>
                  <a:pt x="2263173" y="249541"/>
                </a:cubicBezTo>
                <a:cubicBezTo>
                  <a:pt x="2263087" y="249512"/>
                  <a:pt x="2263011" y="249445"/>
                  <a:pt x="2262925" y="249417"/>
                </a:cubicBezTo>
                <a:lnTo>
                  <a:pt x="2262440" y="250531"/>
                </a:lnTo>
                <a:lnTo>
                  <a:pt x="2265707" y="250360"/>
                </a:lnTo>
                <a:close/>
                <a:moveTo>
                  <a:pt x="2261220" y="248236"/>
                </a:moveTo>
                <a:lnTo>
                  <a:pt x="2259839" y="249226"/>
                </a:lnTo>
                <a:cubicBezTo>
                  <a:pt x="2260116" y="249645"/>
                  <a:pt x="2260296" y="250122"/>
                  <a:pt x="2260382" y="250636"/>
                </a:cubicBezTo>
                <a:lnTo>
                  <a:pt x="2261582" y="250579"/>
                </a:lnTo>
                <a:lnTo>
                  <a:pt x="2262221" y="249102"/>
                </a:lnTo>
                <a:cubicBezTo>
                  <a:pt x="2261820" y="248864"/>
                  <a:pt x="2261487" y="248579"/>
                  <a:pt x="2261220" y="248236"/>
                </a:cubicBezTo>
                <a:close/>
                <a:moveTo>
                  <a:pt x="2370910" y="248093"/>
                </a:moveTo>
                <a:cubicBezTo>
                  <a:pt x="2370291" y="248455"/>
                  <a:pt x="2369548" y="248588"/>
                  <a:pt x="2368805" y="248531"/>
                </a:cubicBezTo>
                <a:lnTo>
                  <a:pt x="2343583" y="365927"/>
                </a:lnTo>
                <a:lnTo>
                  <a:pt x="2413182" y="303509"/>
                </a:lnTo>
                <a:close/>
                <a:moveTo>
                  <a:pt x="2260916" y="247836"/>
                </a:moveTo>
                <a:lnTo>
                  <a:pt x="2259268" y="248617"/>
                </a:lnTo>
                <a:cubicBezTo>
                  <a:pt x="2259391" y="248740"/>
                  <a:pt x="2259515" y="248874"/>
                  <a:pt x="2259630" y="248998"/>
                </a:cubicBezTo>
                <a:lnTo>
                  <a:pt x="2261001" y="248007"/>
                </a:lnTo>
                <a:cubicBezTo>
                  <a:pt x="2260973" y="247950"/>
                  <a:pt x="2260935" y="247893"/>
                  <a:pt x="2260916" y="247836"/>
                </a:cubicBezTo>
                <a:close/>
                <a:moveTo>
                  <a:pt x="916462" y="247350"/>
                </a:moveTo>
                <a:cubicBezTo>
                  <a:pt x="915890" y="247559"/>
                  <a:pt x="915281" y="247654"/>
                  <a:pt x="914643" y="247540"/>
                </a:cubicBezTo>
                <a:lnTo>
                  <a:pt x="878171" y="373889"/>
                </a:lnTo>
                <a:cubicBezTo>
                  <a:pt x="879343" y="374385"/>
                  <a:pt x="880181" y="375385"/>
                  <a:pt x="880362" y="376594"/>
                </a:cubicBezTo>
                <a:lnTo>
                  <a:pt x="979022" y="371184"/>
                </a:lnTo>
                <a:close/>
                <a:moveTo>
                  <a:pt x="2759511" y="247188"/>
                </a:moveTo>
                <a:lnTo>
                  <a:pt x="2621646" y="301652"/>
                </a:lnTo>
                <a:cubicBezTo>
                  <a:pt x="2621780" y="302195"/>
                  <a:pt x="2621846" y="302776"/>
                  <a:pt x="2621713" y="303366"/>
                </a:cubicBezTo>
                <a:cubicBezTo>
                  <a:pt x="2621475" y="304405"/>
                  <a:pt x="2620789" y="305205"/>
                  <a:pt x="2619913" y="305681"/>
                </a:cubicBezTo>
                <a:lnTo>
                  <a:pt x="2664052" y="412066"/>
                </a:lnTo>
                <a:cubicBezTo>
                  <a:pt x="2664623" y="411894"/>
                  <a:pt x="2665242" y="411809"/>
                  <a:pt x="2665871" y="411951"/>
                </a:cubicBezTo>
                <a:cubicBezTo>
                  <a:pt x="2667147" y="412247"/>
                  <a:pt x="2668043" y="413218"/>
                  <a:pt x="2668414" y="414371"/>
                </a:cubicBezTo>
                <a:lnTo>
                  <a:pt x="2772580" y="393292"/>
                </a:lnTo>
                <a:lnTo>
                  <a:pt x="2762426" y="249017"/>
                </a:lnTo>
                <a:cubicBezTo>
                  <a:pt x="2762216" y="248998"/>
                  <a:pt x="2762036" y="249036"/>
                  <a:pt x="2761835" y="248998"/>
                </a:cubicBezTo>
                <a:cubicBezTo>
                  <a:pt x="2760788" y="248759"/>
                  <a:pt x="2759987" y="248074"/>
                  <a:pt x="2759511" y="247188"/>
                </a:cubicBezTo>
                <a:close/>
                <a:moveTo>
                  <a:pt x="2765912" y="246778"/>
                </a:moveTo>
                <a:cubicBezTo>
                  <a:pt x="2765541" y="247731"/>
                  <a:pt x="2764817" y="248436"/>
                  <a:pt x="2763893" y="248788"/>
                </a:cubicBezTo>
                <a:lnTo>
                  <a:pt x="2799164" y="384681"/>
                </a:lnTo>
                <a:cubicBezTo>
                  <a:pt x="2799593" y="384624"/>
                  <a:pt x="2800021" y="384624"/>
                  <a:pt x="2800469" y="384729"/>
                </a:cubicBezTo>
                <a:cubicBezTo>
                  <a:pt x="2801117" y="384872"/>
                  <a:pt x="2801650" y="385234"/>
                  <a:pt x="2802098" y="385672"/>
                </a:cubicBezTo>
                <a:lnTo>
                  <a:pt x="2922313" y="287917"/>
                </a:lnTo>
                <a:cubicBezTo>
                  <a:pt x="2921884" y="287250"/>
                  <a:pt x="2921741" y="286421"/>
                  <a:pt x="2921836" y="285593"/>
                </a:cubicBezTo>
                <a:close/>
                <a:moveTo>
                  <a:pt x="912938" y="246721"/>
                </a:moveTo>
                <a:lnTo>
                  <a:pt x="903508" y="255179"/>
                </a:lnTo>
                <a:lnTo>
                  <a:pt x="879867" y="365260"/>
                </a:lnTo>
                <a:lnTo>
                  <a:pt x="913909" y="247302"/>
                </a:lnTo>
                <a:cubicBezTo>
                  <a:pt x="913547" y="247140"/>
                  <a:pt x="913223" y="246959"/>
                  <a:pt x="912938" y="246721"/>
                </a:cubicBezTo>
                <a:close/>
                <a:moveTo>
                  <a:pt x="917986" y="246273"/>
                </a:moveTo>
                <a:cubicBezTo>
                  <a:pt x="917805" y="246511"/>
                  <a:pt x="917586" y="246692"/>
                  <a:pt x="917348" y="246873"/>
                </a:cubicBezTo>
                <a:lnTo>
                  <a:pt x="985994" y="364888"/>
                </a:lnTo>
                <a:lnTo>
                  <a:pt x="942446" y="261456"/>
                </a:lnTo>
                <a:close/>
                <a:moveTo>
                  <a:pt x="2372520" y="245921"/>
                </a:moveTo>
                <a:cubicBezTo>
                  <a:pt x="2372358" y="246578"/>
                  <a:pt x="2371987" y="247112"/>
                  <a:pt x="2371520" y="247550"/>
                </a:cubicBezTo>
                <a:lnTo>
                  <a:pt x="2413782" y="302966"/>
                </a:lnTo>
                <a:lnTo>
                  <a:pt x="2458807" y="262599"/>
                </a:lnTo>
                <a:cubicBezTo>
                  <a:pt x="2458350" y="261942"/>
                  <a:pt x="2458159" y="261152"/>
                  <a:pt x="2458217" y="260313"/>
                </a:cubicBezTo>
                <a:close/>
                <a:moveTo>
                  <a:pt x="2003798" y="245645"/>
                </a:moveTo>
                <a:lnTo>
                  <a:pt x="1979804" y="306129"/>
                </a:lnTo>
                <a:lnTo>
                  <a:pt x="1977394" y="312482"/>
                </a:lnTo>
                <a:cubicBezTo>
                  <a:pt x="1978185" y="312901"/>
                  <a:pt x="1978747" y="313568"/>
                  <a:pt x="1979042" y="314387"/>
                </a:cubicBezTo>
                <a:lnTo>
                  <a:pt x="1985110" y="312806"/>
                </a:lnTo>
                <a:close/>
                <a:moveTo>
                  <a:pt x="2365576" y="245559"/>
                </a:moveTo>
                <a:lnTo>
                  <a:pt x="2266916" y="250969"/>
                </a:lnTo>
                <a:lnTo>
                  <a:pt x="2329476" y="374813"/>
                </a:lnTo>
                <a:cubicBezTo>
                  <a:pt x="2330048" y="374604"/>
                  <a:pt x="2330658" y="374509"/>
                  <a:pt x="2331296" y="374613"/>
                </a:cubicBezTo>
                <a:lnTo>
                  <a:pt x="2367748" y="248264"/>
                </a:lnTo>
                <a:cubicBezTo>
                  <a:pt x="2366595" y="247778"/>
                  <a:pt x="2365748" y="246769"/>
                  <a:pt x="2365576" y="245559"/>
                </a:cubicBezTo>
                <a:close/>
                <a:moveTo>
                  <a:pt x="1691797" y="245531"/>
                </a:moveTo>
                <a:lnTo>
                  <a:pt x="1631637" y="289875"/>
                </a:lnTo>
                <a:lnTo>
                  <a:pt x="1639975" y="289758"/>
                </a:lnTo>
                <a:close/>
                <a:moveTo>
                  <a:pt x="2354318" y="245493"/>
                </a:moveTo>
                <a:lnTo>
                  <a:pt x="2267478" y="246340"/>
                </a:lnTo>
                <a:cubicBezTo>
                  <a:pt x="2267459" y="246521"/>
                  <a:pt x="2267497" y="246674"/>
                  <a:pt x="2267459" y="246864"/>
                </a:cubicBezTo>
                <a:cubicBezTo>
                  <a:pt x="2267250" y="247797"/>
                  <a:pt x="2266678" y="248550"/>
                  <a:pt x="2265926" y="249026"/>
                </a:cubicBezTo>
                <a:lnTo>
                  <a:pt x="2266583" y="250303"/>
                </a:lnTo>
                <a:close/>
                <a:moveTo>
                  <a:pt x="904651" y="245464"/>
                </a:moveTo>
                <a:lnTo>
                  <a:pt x="788579" y="256818"/>
                </a:lnTo>
                <a:cubicBezTo>
                  <a:pt x="788579" y="257075"/>
                  <a:pt x="788617" y="257332"/>
                  <a:pt x="788560" y="257589"/>
                </a:cubicBezTo>
                <a:cubicBezTo>
                  <a:pt x="788398" y="258304"/>
                  <a:pt x="787989" y="258856"/>
                  <a:pt x="787512" y="259313"/>
                </a:cubicBezTo>
                <a:lnTo>
                  <a:pt x="832213" y="317920"/>
                </a:lnTo>
                <a:lnTo>
                  <a:pt x="902670" y="254741"/>
                </a:lnTo>
                <a:close/>
                <a:moveTo>
                  <a:pt x="764938" y="245388"/>
                </a:moveTo>
                <a:lnTo>
                  <a:pt x="767939" y="263152"/>
                </a:lnTo>
                <a:lnTo>
                  <a:pt x="781655" y="257684"/>
                </a:lnTo>
                <a:cubicBezTo>
                  <a:pt x="781512" y="257141"/>
                  <a:pt x="781455" y="256570"/>
                  <a:pt x="781597" y="255989"/>
                </a:cubicBezTo>
                <a:cubicBezTo>
                  <a:pt x="781664" y="255732"/>
                  <a:pt x="781807" y="255522"/>
                  <a:pt x="781921" y="255294"/>
                </a:cubicBezTo>
                <a:close/>
                <a:moveTo>
                  <a:pt x="936598" y="245111"/>
                </a:moveTo>
                <a:lnTo>
                  <a:pt x="943237" y="260894"/>
                </a:lnTo>
                <a:lnTo>
                  <a:pt x="1012950" y="304166"/>
                </a:lnTo>
                <a:lnTo>
                  <a:pt x="1036105" y="251150"/>
                </a:lnTo>
                <a:cubicBezTo>
                  <a:pt x="1035077" y="250560"/>
                  <a:pt x="1034429" y="249531"/>
                  <a:pt x="1034353" y="248340"/>
                </a:cubicBezTo>
                <a:close/>
                <a:moveTo>
                  <a:pt x="911757" y="244768"/>
                </a:moveTo>
                <a:lnTo>
                  <a:pt x="905613" y="245369"/>
                </a:lnTo>
                <a:lnTo>
                  <a:pt x="903822" y="253684"/>
                </a:lnTo>
                <a:lnTo>
                  <a:pt x="912319" y="246073"/>
                </a:lnTo>
                <a:cubicBezTo>
                  <a:pt x="912052" y="245673"/>
                  <a:pt x="911852" y="245245"/>
                  <a:pt x="911757" y="244768"/>
                </a:cubicBezTo>
                <a:close/>
                <a:moveTo>
                  <a:pt x="918729" y="244530"/>
                </a:moveTo>
                <a:cubicBezTo>
                  <a:pt x="918719" y="244645"/>
                  <a:pt x="918748" y="244759"/>
                  <a:pt x="918719" y="244864"/>
                </a:cubicBezTo>
                <a:cubicBezTo>
                  <a:pt x="918662" y="245102"/>
                  <a:pt x="918529" y="245292"/>
                  <a:pt x="918434" y="245511"/>
                </a:cubicBezTo>
                <a:lnTo>
                  <a:pt x="941846" y="260037"/>
                </a:lnTo>
                <a:lnTo>
                  <a:pt x="935540" y="245083"/>
                </a:lnTo>
                <a:close/>
                <a:moveTo>
                  <a:pt x="2258792" y="244092"/>
                </a:moveTo>
                <a:lnTo>
                  <a:pt x="2257934" y="247816"/>
                </a:lnTo>
                <a:cubicBezTo>
                  <a:pt x="2258220" y="247912"/>
                  <a:pt x="2258496" y="248036"/>
                  <a:pt x="2258734" y="248188"/>
                </a:cubicBezTo>
                <a:lnTo>
                  <a:pt x="2260687" y="247274"/>
                </a:lnTo>
                <a:cubicBezTo>
                  <a:pt x="2260449" y="246635"/>
                  <a:pt x="2260334" y="245950"/>
                  <a:pt x="2260497" y="245235"/>
                </a:cubicBezTo>
                <a:cubicBezTo>
                  <a:pt x="2260516" y="245140"/>
                  <a:pt x="2260592" y="245064"/>
                  <a:pt x="2260620" y="244950"/>
                </a:cubicBezTo>
                <a:close/>
                <a:moveTo>
                  <a:pt x="1867076" y="243988"/>
                </a:moveTo>
                <a:lnTo>
                  <a:pt x="1803697" y="283583"/>
                </a:lnTo>
                <a:lnTo>
                  <a:pt x="1788495" y="297308"/>
                </a:lnTo>
                <a:lnTo>
                  <a:pt x="1790504" y="300661"/>
                </a:lnTo>
                <a:close/>
                <a:moveTo>
                  <a:pt x="1878144" y="243711"/>
                </a:moveTo>
                <a:lnTo>
                  <a:pt x="1840187" y="378862"/>
                </a:lnTo>
                <a:cubicBezTo>
                  <a:pt x="1840844" y="379157"/>
                  <a:pt x="1841444" y="379566"/>
                  <a:pt x="1841816" y="380166"/>
                </a:cubicBezTo>
                <a:lnTo>
                  <a:pt x="1945162" y="329960"/>
                </a:lnTo>
                <a:close/>
                <a:moveTo>
                  <a:pt x="725086" y="243549"/>
                </a:moveTo>
                <a:lnTo>
                  <a:pt x="630740" y="317749"/>
                </a:lnTo>
                <a:cubicBezTo>
                  <a:pt x="630769" y="317787"/>
                  <a:pt x="630769" y="317835"/>
                  <a:pt x="630788" y="317873"/>
                </a:cubicBezTo>
                <a:lnTo>
                  <a:pt x="740307" y="274182"/>
                </a:lnTo>
                <a:close/>
                <a:moveTo>
                  <a:pt x="1693273" y="243425"/>
                </a:moveTo>
                <a:lnTo>
                  <a:pt x="1613696" y="290129"/>
                </a:lnTo>
                <a:lnTo>
                  <a:pt x="1630215" y="289895"/>
                </a:lnTo>
                <a:close/>
                <a:moveTo>
                  <a:pt x="1408657" y="243254"/>
                </a:moveTo>
                <a:cubicBezTo>
                  <a:pt x="1408057" y="243559"/>
                  <a:pt x="1407380" y="243664"/>
                  <a:pt x="1406676" y="243578"/>
                </a:cubicBezTo>
                <a:lnTo>
                  <a:pt x="1372357" y="380109"/>
                </a:lnTo>
                <a:cubicBezTo>
                  <a:pt x="1372871" y="380319"/>
                  <a:pt x="1373309" y="380614"/>
                  <a:pt x="1373671" y="380985"/>
                </a:cubicBezTo>
                <a:lnTo>
                  <a:pt x="1455015" y="320797"/>
                </a:lnTo>
                <a:close/>
                <a:moveTo>
                  <a:pt x="2006789" y="243216"/>
                </a:moveTo>
                <a:cubicBezTo>
                  <a:pt x="2006274" y="243368"/>
                  <a:pt x="2005750" y="243425"/>
                  <a:pt x="2005198" y="243340"/>
                </a:cubicBezTo>
                <a:lnTo>
                  <a:pt x="1985929" y="312596"/>
                </a:lnTo>
                <a:lnTo>
                  <a:pt x="2031982" y="300680"/>
                </a:lnTo>
                <a:close/>
                <a:moveTo>
                  <a:pt x="906175" y="242835"/>
                </a:moveTo>
                <a:lnTo>
                  <a:pt x="905794" y="244607"/>
                </a:lnTo>
                <a:lnTo>
                  <a:pt x="911747" y="244025"/>
                </a:lnTo>
                <a:cubicBezTo>
                  <a:pt x="911747" y="243959"/>
                  <a:pt x="911747" y="243902"/>
                  <a:pt x="911747" y="243845"/>
                </a:cubicBezTo>
                <a:close/>
                <a:moveTo>
                  <a:pt x="2003750" y="242768"/>
                </a:moveTo>
                <a:lnTo>
                  <a:pt x="1992263" y="273153"/>
                </a:lnTo>
                <a:lnTo>
                  <a:pt x="2004236" y="242987"/>
                </a:lnTo>
                <a:cubicBezTo>
                  <a:pt x="2004074" y="242921"/>
                  <a:pt x="2003893" y="242873"/>
                  <a:pt x="2003750" y="242768"/>
                </a:cubicBezTo>
                <a:close/>
                <a:moveTo>
                  <a:pt x="1410009" y="242178"/>
                </a:moveTo>
                <a:cubicBezTo>
                  <a:pt x="1409800" y="242482"/>
                  <a:pt x="1409504" y="242721"/>
                  <a:pt x="1409209" y="242930"/>
                </a:cubicBezTo>
                <a:lnTo>
                  <a:pt x="1455520" y="320406"/>
                </a:lnTo>
                <a:lnTo>
                  <a:pt x="1491143" y="294041"/>
                </a:lnTo>
                <a:cubicBezTo>
                  <a:pt x="1490705" y="293279"/>
                  <a:pt x="1490534" y="292384"/>
                  <a:pt x="1490734" y="291460"/>
                </a:cubicBezTo>
                <a:cubicBezTo>
                  <a:pt x="1490800" y="291193"/>
                  <a:pt x="1490953" y="290984"/>
                  <a:pt x="1491067" y="290746"/>
                </a:cubicBezTo>
                <a:close/>
                <a:moveTo>
                  <a:pt x="1878601" y="242092"/>
                </a:moveTo>
                <a:lnTo>
                  <a:pt x="1878420" y="242711"/>
                </a:lnTo>
                <a:lnTo>
                  <a:pt x="1945933" y="329608"/>
                </a:lnTo>
                <a:lnTo>
                  <a:pt x="1951591" y="326855"/>
                </a:lnTo>
                <a:lnTo>
                  <a:pt x="1925331" y="277658"/>
                </a:lnTo>
                <a:close/>
                <a:moveTo>
                  <a:pt x="2008570" y="242073"/>
                </a:moveTo>
                <a:cubicBezTo>
                  <a:pt x="2008294" y="242406"/>
                  <a:pt x="2007979" y="242711"/>
                  <a:pt x="2007608" y="242921"/>
                </a:cubicBezTo>
                <a:lnTo>
                  <a:pt x="2032830" y="300471"/>
                </a:lnTo>
                <a:lnTo>
                  <a:pt x="2075511" y="289422"/>
                </a:lnTo>
                <a:cubicBezTo>
                  <a:pt x="2075445" y="288974"/>
                  <a:pt x="2075454" y="288507"/>
                  <a:pt x="2075550" y="288041"/>
                </a:cubicBezTo>
                <a:cubicBezTo>
                  <a:pt x="2075635" y="287707"/>
                  <a:pt x="2075807" y="287431"/>
                  <a:pt x="2075969" y="287145"/>
                </a:cubicBezTo>
                <a:close/>
                <a:moveTo>
                  <a:pt x="1404113" y="242006"/>
                </a:moveTo>
                <a:lnTo>
                  <a:pt x="1300758" y="292203"/>
                </a:lnTo>
                <a:lnTo>
                  <a:pt x="1367785" y="378442"/>
                </a:lnTo>
                <a:lnTo>
                  <a:pt x="1405742" y="243302"/>
                </a:lnTo>
                <a:cubicBezTo>
                  <a:pt x="1405075" y="243016"/>
                  <a:pt x="1404494" y="242587"/>
                  <a:pt x="1404113" y="242006"/>
                </a:cubicBezTo>
                <a:close/>
                <a:moveTo>
                  <a:pt x="1876658" y="241816"/>
                </a:moveTo>
                <a:cubicBezTo>
                  <a:pt x="1875982" y="242225"/>
                  <a:pt x="1875182" y="242359"/>
                  <a:pt x="1874353" y="242254"/>
                </a:cubicBezTo>
                <a:lnTo>
                  <a:pt x="1846778" y="351963"/>
                </a:lnTo>
                <a:lnTo>
                  <a:pt x="1877439" y="242816"/>
                </a:lnTo>
                <a:close/>
                <a:moveTo>
                  <a:pt x="1697302" y="241663"/>
                </a:moveTo>
                <a:lnTo>
                  <a:pt x="1640958" y="289744"/>
                </a:lnTo>
                <a:lnTo>
                  <a:pt x="1669204" y="289345"/>
                </a:lnTo>
                <a:cubicBezTo>
                  <a:pt x="1669223" y="289212"/>
                  <a:pt x="1669175" y="289079"/>
                  <a:pt x="1669204" y="288945"/>
                </a:cubicBezTo>
                <a:cubicBezTo>
                  <a:pt x="1669661" y="287021"/>
                  <a:pt x="1671566" y="285821"/>
                  <a:pt x="1673490" y="286269"/>
                </a:cubicBezTo>
                <a:cubicBezTo>
                  <a:pt x="1675414" y="286716"/>
                  <a:pt x="1676614" y="288631"/>
                  <a:pt x="1676176" y="290555"/>
                </a:cubicBezTo>
                <a:cubicBezTo>
                  <a:pt x="1676014" y="291203"/>
                  <a:pt x="1675652" y="291736"/>
                  <a:pt x="1675204" y="292193"/>
                </a:cubicBezTo>
                <a:lnTo>
                  <a:pt x="1680796" y="298336"/>
                </a:lnTo>
                <a:lnTo>
                  <a:pt x="1731983" y="296089"/>
                </a:lnTo>
                <a:lnTo>
                  <a:pt x="1701227" y="242359"/>
                </a:lnTo>
                <a:cubicBezTo>
                  <a:pt x="1700541" y="242673"/>
                  <a:pt x="1699760" y="242835"/>
                  <a:pt x="1698969" y="242644"/>
                </a:cubicBezTo>
                <a:cubicBezTo>
                  <a:pt x="1698293" y="242502"/>
                  <a:pt x="1697759" y="242121"/>
                  <a:pt x="1697302" y="241663"/>
                </a:cubicBezTo>
                <a:close/>
                <a:moveTo>
                  <a:pt x="1695235" y="241359"/>
                </a:moveTo>
                <a:lnTo>
                  <a:pt x="1566127" y="290800"/>
                </a:lnTo>
                <a:lnTo>
                  <a:pt x="1612076" y="290151"/>
                </a:lnTo>
                <a:close/>
                <a:moveTo>
                  <a:pt x="1702579" y="241340"/>
                </a:moveTo>
                <a:cubicBezTo>
                  <a:pt x="1702360" y="241625"/>
                  <a:pt x="1702084" y="241854"/>
                  <a:pt x="1701798" y="242064"/>
                </a:cubicBezTo>
                <a:lnTo>
                  <a:pt x="1732716" y="296051"/>
                </a:lnTo>
                <a:lnTo>
                  <a:pt x="1782713" y="293851"/>
                </a:lnTo>
                <a:cubicBezTo>
                  <a:pt x="1782722" y="293660"/>
                  <a:pt x="1782694" y="293498"/>
                  <a:pt x="1782722" y="293327"/>
                </a:cubicBezTo>
                <a:cubicBezTo>
                  <a:pt x="1782799" y="293022"/>
                  <a:pt x="1782951" y="292784"/>
                  <a:pt x="1783094" y="292527"/>
                </a:cubicBezTo>
                <a:close/>
                <a:moveTo>
                  <a:pt x="1877382" y="241168"/>
                </a:moveTo>
                <a:cubicBezTo>
                  <a:pt x="1877353" y="241197"/>
                  <a:pt x="1877306" y="241235"/>
                  <a:pt x="1877277" y="241263"/>
                </a:cubicBezTo>
                <a:lnTo>
                  <a:pt x="1877715" y="241816"/>
                </a:lnTo>
                <a:lnTo>
                  <a:pt x="1877811" y="241501"/>
                </a:lnTo>
                <a:close/>
                <a:moveTo>
                  <a:pt x="1872258" y="241168"/>
                </a:moveTo>
                <a:lnTo>
                  <a:pt x="1790924" y="301366"/>
                </a:lnTo>
                <a:lnTo>
                  <a:pt x="1837282" y="378900"/>
                </a:lnTo>
                <a:cubicBezTo>
                  <a:pt x="1837882" y="378614"/>
                  <a:pt x="1838558" y="378490"/>
                  <a:pt x="1839263" y="378585"/>
                </a:cubicBezTo>
                <a:lnTo>
                  <a:pt x="1873591" y="242054"/>
                </a:lnTo>
                <a:cubicBezTo>
                  <a:pt x="1873067" y="241844"/>
                  <a:pt x="1872619" y="241549"/>
                  <a:pt x="1872258" y="241168"/>
                </a:cubicBezTo>
                <a:close/>
                <a:moveTo>
                  <a:pt x="2009037" y="241159"/>
                </a:moveTo>
                <a:cubicBezTo>
                  <a:pt x="2008989" y="241292"/>
                  <a:pt x="2008932" y="241425"/>
                  <a:pt x="2008865" y="241540"/>
                </a:cubicBezTo>
                <a:lnTo>
                  <a:pt x="2076264" y="286631"/>
                </a:lnTo>
                <a:cubicBezTo>
                  <a:pt x="2076635" y="286164"/>
                  <a:pt x="2077112" y="285840"/>
                  <a:pt x="2077655" y="285612"/>
                </a:cubicBezTo>
                <a:lnTo>
                  <a:pt x="2069054" y="256684"/>
                </a:lnTo>
                <a:close/>
                <a:moveTo>
                  <a:pt x="1403704" y="240958"/>
                </a:moveTo>
                <a:lnTo>
                  <a:pt x="1277955" y="258894"/>
                </a:lnTo>
                <a:cubicBezTo>
                  <a:pt x="1277964" y="259199"/>
                  <a:pt x="1278002" y="259504"/>
                  <a:pt x="1277936" y="259818"/>
                </a:cubicBezTo>
                <a:cubicBezTo>
                  <a:pt x="1277783" y="260504"/>
                  <a:pt x="1277393" y="261056"/>
                  <a:pt x="1276916" y="261513"/>
                </a:cubicBezTo>
                <a:lnTo>
                  <a:pt x="1300253" y="291527"/>
                </a:lnTo>
                <a:lnTo>
                  <a:pt x="1403818" y="241235"/>
                </a:lnTo>
                <a:cubicBezTo>
                  <a:pt x="1403780" y="241139"/>
                  <a:pt x="1403723" y="241044"/>
                  <a:pt x="1403704" y="240958"/>
                </a:cubicBezTo>
                <a:close/>
                <a:moveTo>
                  <a:pt x="906851" y="239663"/>
                </a:moveTo>
                <a:lnTo>
                  <a:pt x="906337" y="242025"/>
                </a:lnTo>
                <a:lnTo>
                  <a:pt x="911871" y="243025"/>
                </a:lnTo>
                <a:cubicBezTo>
                  <a:pt x="911909" y="242902"/>
                  <a:pt x="911976" y="242806"/>
                  <a:pt x="912014" y="242692"/>
                </a:cubicBezTo>
                <a:close/>
                <a:moveTo>
                  <a:pt x="1914853" y="239473"/>
                </a:moveTo>
                <a:lnTo>
                  <a:pt x="1973823" y="312577"/>
                </a:lnTo>
                <a:cubicBezTo>
                  <a:pt x="1974604" y="312072"/>
                  <a:pt x="1975566" y="311872"/>
                  <a:pt x="1976547" y="312101"/>
                </a:cubicBezTo>
                <a:cubicBezTo>
                  <a:pt x="1976556" y="312101"/>
                  <a:pt x="1976566" y="312110"/>
                  <a:pt x="1976575" y="312110"/>
                </a:cubicBezTo>
                <a:lnTo>
                  <a:pt x="2003064" y="242073"/>
                </a:lnTo>
                <a:cubicBezTo>
                  <a:pt x="2002617" y="241530"/>
                  <a:pt x="2002340" y="240901"/>
                  <a:pt x="2002274" y="240197"/>
                </a:cubicBezTo>
                <a:close/>
                <a:moveTo>
                  <a:pt x="1905919" y="239387"/>
                </a:moveTo>
                <a:lnTo>
                  <a:pt x="1926217" y="277439"/>
                </a:lnTo>
                <a:lnTo>
                  <a:pt x="1973184" y="313168"/>
                </a:lnTo>
                <a:cubicBezTo>
                  <a:pt x="1973203" y="313139"/>
                  <a:pt x="1973232" y="313120"/>
                  <a:pt x="1973261" y="313091"/>
                </a:cubicBezTo>
                <a:lnTo>
                  <a:pt x="1913844" y="239463"/>
                </a:lnTo>
                <a:close/>
                <a:moveTo>
                  <a:pt x="1850760" y="239263"/>
                </a:moveTo>
                <a:lnTo>
                  <a:pt x="1789990" y="291374"/>
                </a:lnTo>
                <a:lnTo>
                  <a:pt x="1801954" y="283907"/>
                </a:lnTo>
                <a:lnTo>
                  <a:pt x="1851388" y="239263"/>
                </a:lnTo>
                <a:close/>
                <a:moveTo>
                  <a:pt x="1849607" y="239263"/>
                </a:moveTo>
                <a:lnTo>
                  <a:pt x="1703255" y="239596"/>
                </a:lnTo>
                <a:cubicBezTo>
                  <a:pt x="1703236" y="239720"/>
                  <a:pt x="1703284" y="239835"/>
                  <a:pt x="1703255" y="239958"/>
                </a:cubicBezTo>
                <a:cubicBezTo>
                  <a:pt x="1703179" y="240254"/>
                  <a:pt x="1703027" y="240501"/>
                  <a:pt x="1702884" y="240749"/>
                </a:cubicBezTo>
                <a:lnTo>
                  <a:pt x="1783399" y="291946"/>
                </a:lnTo>
                <a:cubicBezTo>
                  <a:pt x="1784237" y="290870"/>
                  <a:pt x="1785628" y="290317"/>
                  <a:pt x="1787018" y="290631"/>
                </a:cubicBezTo>
                <a:cubicBezTo>
                  <a:pt x="1787666" y="290784"/>
                  <a:pt x="1788180" y="291136"/>
                  <a:pt x="1788628" y="291565"/>
                </a:cubicBezTo>
                <a:close/>
                <a:moveTo>
                  <a:pt x="1871296" y="239206"/>
                </a:moveTo>
                <a:lnTo>
                  <a:pt x="1852769" y="239254"/>
                </a:lnTo>
                <a:lnTo>
                  <a:pt x="1806440" y="281097"/>
                </a:lnTo>
                <a:lnTo>
                  <a:pt x="1871667" y="240349"/>
                </a:lnTo>
                <a:cubicBezTo>
                  <a:pt x="1871486" y="239987"/>
                  <a:pt x="1871353" y="239616"/>
                  <a:pt x="1871296" y="239206"/>
                </a:cubicBezTo>
                <a:close/>
                <a:moveTo>
                  <a:pt x="1879411" y="239168"/>
                </a:moveTo>
                <a:lnTo>
                  <a:pt x="1878811" y="241330"/>
                </a:lnTo>
                <a:lnTo>
                  <a:pt x="1924521" y="276106"/>
                </a:lnTo>
                <a:lnTo>
                  <a:pt x="1904900" y="239377"/>
                </a:lnTo>
                <a:close/>
                <a:moveTo>
                  <a:pt x="1878315" y="239158"/>
                </a:moveTo>
                <a:cubicBezTo>
                  <a:pt x="1878306" y="239301"/>
                  <a:pt x="1878334" y="239425"/>
                  <a:pt x="1878306" y="239568"/>
                </a:cubicBezTo>
                <a:cubicBezTo>
                  <a:pt x="1878220" y="239949"/>
                  <a:pt x="1878030" y="240282"/>
                  <a:pt x="1877830" y="240597"/>
                </a:cubicBezTo>
                <a:lnTo>
                  <a:pt x="1878030" y="240739"/>
                </a:lnTo>
                <a:lnTo>
                  <a:pt x="1878468" y="239158"/>
                </a:lnTo>
                <a:close/>
                <a:moveTo>
                  <a:pt x="1119925" y="237415"/>
                </a:moveTo>
                <a:lnTo>
                  <a:pt x="1041373" y="248026"/>
                </a:lnTo>
                <a:cubicBezTo>
                  <a:pt x="1041373" y="248321"/>
                  <a:pt x="1041420" y="248607"/>
                  <a:pt x="1041344" y="248921"/>
                </a:cubicBezTo>
                <a:cubicBezTo>
                  <a:pt x="1041278" y="249198"/>
                  <a:pt x="1041116" y="249436"/>
                  <a:pt x="1040992" y="249693"/>
                </a:cubicBezTo>
                <a:lnTo>
                  <a:pt x="1093675" y="284469"/>
                </a:lnTo>
                <a:close/>
                <a:moveTo>
                  <a:pt x="1879077" y="236996"/>
                </a:moveTo>
                <a:lnTo>
                  <a:pt x="1878096" y="237530"/>
                </a:lnTo>
                <a:cubicBezTo>
                  <a:pt x="1878220" y="237825"/>
                  <a:pt x="1878306" y="238111"/>
                  <a:pt x="1878334" y="238425"/>
                </a:cubicBezTo>
                <a:lnTo>
                  <a:pt x="1878668" y="238425"/>
                </a:lnTo>
                <a:close/>
                <a:moveTo>
                  <a:pt x="443822" y="236472"/>
                </a:moveTo>
                <a:lnTo>
                  <a:pt x="323616" y="334237"/>
                </a:lnTo>
                <a:cubicBezTo>
                  <a:pt x="324045" y="334913"/>
                  <a:pt x="324188" y="335732"/>
                  <a:pt x="324083" y="336561"/>
                </a:cubicBezTo>
                <a:lnTo>
                  <a:pt x="480007" y="375366"/>
                </a:lnTo>
                <a:cubicBezTo>
                  <a:pt x="480379" y="374423"/>
                  <a:pt x="481103" y="373718"/>
                  <a:pt x="482017" y="373365"/>
                </a:cubicBezTo>
                <a:lnTo>
                  <a:pt x="446756" y="237472"/>
                </a:lnTo>
                <a:cubicBezTo>
                  <a:pt x="446336" y="237520"/>
                  <a:pt x="445889" y="237539"/>
                  <a:pt x="445451" y="237425"/>
                </a:cubicBezTo>
                <a:cubicBezTo>
                  <a:pt x="444803" y="237272"/>
                  <a:pt x="444279" y="236910"/>
                  <a:pt x="443822" y="236472"/>
                </a:cubicBezTo>
                <a:close/>
                <a:moveTo>
                  <a:pt x="1176437" y="235901"/>
                </a:moveTo>
                <a:lnTo>
                  <a:pt x="1206841" y="305262"/>
                </a:lnTo>
                <a:lnTo>
                  <a:pt x="1238740" y="283240"/>
                </a:lnTo>
                <a:close/>
                <a:moveTo>
                  <a:pt x="3065511" y="235605"/>
                </a:moveTo>
                <a:cubicBezTo>
                  <a:pt x="3064864" y="236310"/>
                  <a:pt x="3063987" y="236710"/>
                  <a:pt x="3063006" y="236739"/>
                </a:cubicBezTo>
                <a:lnTo>
                  <a:pt x="3055805" y="338771"/>
                </a:lnTo>
                <a:cubicBezTo>
                  <a:pt x="3055872" y="338780"/>
                  <a:pt x="3055948" y="338771"/>
                  <a:pt x="3056025" y="338780"/>
                </a:cubicBezTo>
                <a:cubicBezTo>
                  <a:pt x="3057329" y="339066"/>
                  <a:pt x="3058244" y="340066"/>
                  <a:pt x="3058596" y="341247"/>
                </a:cubicBezTo>
                <a:lnTo>
                  <a:pt x="3176725" y="318930"/>
                </a:lnTo>
                <a:cubicBezTo>
                  <a:pt x="3176697" y="318568"/>
                  <a:pt x="3176668" y="318206"/>
                  <a:pt x="3176754" y="317844"/>
                </a:cubicBezTo>
                <a:cubicBezTo>
                  <a:pt x="3176849" y="317501"/>
                  <a:pt x="3177011" y="317197"/>
                  <a:pt x="3177192" y="316911"/>
                </a:cubicBezTo>
                <a:close/>
                <a:moveTo>
                  <a:pt x="3059777" y="234863"/>
                </a:moveTo>
                <a:lnTo>
                  <a:pt x="2928742" y="285135"/>
                </a:lnTo>
                <a:cubicBezTo>
                  <a:pt x="2928885" y="285678"/>
                  <a:pt x="2928952" y="286240"/>
                  <a:pt x="2928799" y="286821"/>
                </a:cubicBezTo>
                <a:cubicBezTo>
                  <a:pt x="2928790" y="286907"/>
                  <a:pt x="2928723" y="286964"/>
                  <a:pt x="2928694" y="287050"/>
                </a:cubicBezTo>
                <a:lnTo>
                  <a:pt x="3052167" y="340514"/>
                </a:lnTo>
                <a:cubicBezTo>
                  <a:pt x="3052786" y="339428"/>
                  <a:pt x="3053881" y="338780"/>
                  <a:pt x="3055139" y="338752"/>
                </a:cubicBezTo>
                <a:lnTo>
                  <a:pt x="3062330" y="236701"/>
                </a:lnTo>
                <a:cubicBezTo>
                  <a:pt x="3062263" y="236701"/>
                  <a:pt x="3062178" y="236710"/>
                  <a:pt x="3062120" y="236701"/>
                </a:cubicBezTo>
                <a:cubicBezTo>
                  <a:pt x="3061044" y="236463"/>
                  <a:pt x="3060244" y="235748"/>
                  <a:pt x="3059777" y="234863"/>
                </a:cubicBezTo>
                <a:close/>
                <a:moveTo>
                  <a:pt x="2223720" y="234177"/>
                </a:moveTo>
                <a:lnTo>
                  <a:pt x="2200146" y="262733"/>
                </a:lnTo>
                <a:lnTo>
                  <a:pt x="2250609" y="252036"/>
                </a:lnTo>
                <a:lnTo>
                  <a:pt x="2253381" y="250731"/>
                </a:lnTo>
                <a:cubicBezTo>
                  <a:pt x="2253381" y="250598"/>
                  <a:pt x="2253362" y="250493"/>
                  <a:pt x="2253391" y="250369"/>
                </a:cubicBezTo>
                <a:cubicBezTo>
                  <a:pt x="2253429" y="250207"/>
                  <a:pt x="2253534" y="250084"/>
                  <a:pt x="2253591" y="249922"/>
                </a:cubicBezTo>
                <a:close/>
                <a:moveTo>
                  <a:pt x="1143909" y="234177"/>
                </a:moveTo>
                <a:lnTo>
                  <a:pt x="1120916" y="237282"/>
                </a:lnTo>
                <a:lnTo>
                  <a:pt x="1094351" y="284916"/>
                </a:lnTo>
                <a:lnTo>
                  <a:pt x="1107895" y="293860"/>
                </a:lnTo>
                <a:lnTo>
                  <a:pt x="1148396" y="253846"/>
                </a:lnTo>
                <a:close/>
                <a:moveTo>
                  <a:pt x="1173399" y="233577"/>
                </a:moveTo>
                <a:lnTo>
                  <a:pt x="1167436" y="329817"/>
                </a:lnTo>
                <a:cubicBezTo>
                  <a:pt x="1167531" y="329827"/>
                  <a:pt x="1167617" y="329808"/>
                  <a:pt x="1167703" y="329827"/>
                </a:cubicBezTo>
                <a:cubicBezTo>
                  <a:pt x="1168474" y="330008"/>
                  <a:pt x="1169084" y="330465"/>
                  <a:pt x="1169560" y="331017"/>
                </a:cubicBezTo>
                <a:lnTo>
                  <a:pt x="1206127" y="305766"/>
                </a:lnTo>
                <a:lnTo>
                  <a:pt x="1175018" y="234815"/>
                </a:lnTo>
                <a:close/>
                <a:moveTo>
                  <a:pt x="1171084" y="232576"/>
                </a:moveTo>
                <a:lnTo>
                  <a:pt x="1149224" y="254170"/>
                </a:lnTo>
                <a:lnTo>
                  <a:pt x="1166474" y="329789"/>
                </a:lnTo>
                <a:cubicBezTo>
                  <a:pt x="1166579" y="329779"/>
                  <a:pt x="1166684" y="329798"/>
                  <a:pt x="1166788" y="329798"/>
                </a:cubicBezTo>
                <a:lnTo>
                  <a:pt x="1172761" y="233300"/>
                </a:lnTo>
                <a:cubicBezTo>
                  <a:pt x="1172665" y="233291"/>
                  <a:pt x="1172589" y="233310"/>
                  <a:pt x="1172494" y="233300"/>
                </a:cubicBezTo>
                <a:cubicBezTo>
                  <a:pt x="1171951" y="233176"/>
                  <a:pt x="1171494" y="232910"/>
                  <a:pt x="1171084" y="232576"/>
                </a:cubicBezTo>
                <a:close/>
                <a:moveTo>
                  <a:pt x="1175818" y="232262"/>
                </a:moveTo>
                <a:cubicBezTo>
                  <a:pt x="1175590" y="232491"/>
                  <a:pt x="1175380" y="232719"/>
                  <a:pt x="1175123" y="232881"/>
                </a:cubicBezTo>
                <a:lnTo>
                  <a:pt x="1175723" y="234262"/>
                </a:lnTo>
                <a:lnTo>
                  <a:pt x="1239321" y="282602"/>
                </a:lnTo>
                <a:close/>
                <a:moveTo>
                  <a:pt x="740707" y="231272"/>
                </a:moveTo>
                <a:lnTo>
                  <a:pt x="725781" y="243006"/>
                </a:lnTo>
                <a:lnTo>
                  <a:pt x="741107" y="273877"/>
                </a:lnTo>
                <a:lnTo>
                  <a:pt x="767177" y="263476"/>
                </a:lnTo>
                <a:lnTo>
                  <a:pt x="764024" y="244864"/>
                </a:lnTo>
                <a:close/>
                <a:moveTo>
                  <a:pt x="841567" y="231157"/>
                </a:moveTo>
                <a:lnTo>
                  <a:pt x="788408" y="255684"/>
                </a:lnTo>
                <a:cubicBezTo>
                  <a:pt x="788455" y="255837"/>
                  <a:pt x="788532" y="255941"/>
                  <a:pt x="788560" y="256084"/>
                </a:cubicBezTo>
                <a:lnTo>
                  <a:pt x="904813" y="244702"/>
                </a:lnTo>
                <a:lnTo>
                  <a:pt x="905241" y="242673"/>
                </a:lnTo>
                <a:close/>
                <a:moveTo>
                  <a:pt x="1176571" y="231110"/>
                </a:moveTo>
                <a:cubicBezTo>
                  <a:pt x="1176485" y="231319"/>
                  <a:pt x="1176399" y="231538"/>
                  <a:pt x="1176285" y="231729"/>
                </a:cubicBezTo>
                <a:lnTo>
                  <a:pt x="1240102" y="282297"/>
                </a:lnTo>
                <a:lnTo>
                  <a:pt x="1271344" y="260704"/>
                </a:lnTo>
                <a:cubicBezTo>
                  <a:pt x="1270963" y="259999"/>
                  <a:pt x="1270801" y="259180"/>
                  <a:pt x="1270963" y="258342"/>
                </a:cubicBezTo>
                <a:close/>
                <a:moveTo>
                  <a:pt x="1169608" y="230700"/>
                </a:moveTo>
                <a:lnTo>
                  <a:pt x="1144643" y="234081"/>
                </a:lnTo>
                <a:lnTo>
                  <a:pt x="1149015" y="253246"/>
                </a:lnTo>
                <a:lnTo>
                  <a:pt x="1170522" y="231986"/>
                </a:lnTo>
                <a:cubicBezTo>
                  <a:pt x="1170294" y="231681"/>
                  <a:pt x="1170132" y="231357"/>
                  <a:pt x="1169989" y="231005"/>
                </a:cubicBezTo>
                <a:close/>
                <a:moveTo>
                  <a:pt x="2227530" y="229529"/>
                </a:moveTo>
                <a:lnTo>
                  <a:pt x="2224244" y="233501"/>
                </a:lnTo>
                <a:lnTo>
                  <a:pt x="2253934" y="249160"/>
                </a:lnTo>
                <a:cubicBezTo>
                  <a:pt x="2254677" y="248064"/>
                  <a:pt x="2256001" y="247493"/>
                  <a:pt x="2257372" y="247693"/>
                </a:cubicBezTo>
                <a:lnTo>
                  <a:pt x="2258258" y="243845"/>
                </a:lnTo>
                <a:close/>
                <a:moveTo>
                  <a:pt x="472416" y="229043"/>
                </a:moveTo>
                <a:lnTo>
                  <a:pt x="449775" y="233615"/>
                </a:lnTo>
                <a:cubicBezTo>
                  <a:pt x="449813" y="233996"/>
                  <a:pt x="449832" y="234367"/>
                  <a:pt x="449746" y="234748"/>
                </a:cubicBezTo>
                <a:cubicBezTo>
                  <a:pt x="449470" y="235958"/>
                  <a:pt x="448594" y="236806"/>
                  <a:pt x="447527" y="237215"/>
                </a:cubicBezTo>
                <a:lnTo>
                  <a:pt x="482493" y="371994"/>
                </a:lnTo>
                <a:close/>
                <a:moveTo>
                  <a:pt x="1863275" y="228538"/>
                </a:moveTo>
                <a:lnTo>
                  <a:pt x="1851817" y="238368"/>
                </a:lnTo>
                <a:lnTo>
                  <a:pt x="1852398" y="238368"/>
                </a:lnTo>
                <a:close/>
                <a:moveTo>
                  <a:pt x="1898156" y="226747"/>
                </a:moveTo>
                <a:lnTo>
                  <a:pt x="1880201" y="236406"/>
                </a:lnTo>
                <a:lnTo>
                  <a:pt x="1879630" y="238434"/>
                </a:lnTo>
                <a:lnTo>
                  <a:pt x="1904490" y="238644"/>
                </a:lnTo>
                <a:close/>
                <a:moveTo>
                  <a:pt x="1901956" y="224709"/>
                </a:moveTo>
                <a:lnTo>
                  <a:pt x="1898947" y="226319"/>
                </a:lnTo>
                <a:lnTo>
                  <a:pt x="1905528" y="238644"/>
                </a:lnTo>
                <a:lnTo>
                  <a:pt x="1913253" y="238720"/>
                </a:lnTo>
                <a:close/>
                <a:moveTo>
                  <a:pt x="775435" y="219194"/>
                </a:moveTo>
                <a:lnTo>
                  <a:pt x="784493" y="253265"/>
                </a:lnTo>
                <a:cubicBezTo>
                  <a:pt x="784941" y="253198"/>
                  <a:pt x="785417" y="253198"/>
                  <a:pt x="785884" y="253303"/>
                </a:cubicBezTo>
                <a:cubicBezTo>
                  <a:pt x="786865" y="253541"/>
                  <a:pt x="787646" y="254151"/>
                  <a:pt x="788132" y="254951"/>
                </a:cubicBezTo>
                <a:lnTo>
                  <a:pt x="840224" y="230900"/>
                </a:lnTo>
                <a:close/>
                <a:moveTo>
                  <a:pt x="761204" y="219013"/>
                </a:moveTo>
                <a:cubicBezTo>
                  <a:pt x="760995" y="219127"/>
                  <a:pt x="760747" y="219213"/>
                  <a:pt x="760509" y="219280"/>
                </a:cubicBezTo>
                <a:lnTo>
                  <a:pt x="764805" y="244635"/>
                </a:lnTo>
                <a:lnTo>
                  <a:pt x="782159" y="254751"/>
                </a:lnTo>
                <a:cubicBezTo>
                  <a:pt x="782388" y="254427"/>
                  <a:pt x="782693" y="254151"/>
                  <a:pt x="783017" y="253922"/>
                </a:cubicBezTo>
                <a:close/>
                <a:moveTo>
                  <a:pt x="757061" y="218403"/>
                </a:moveTo>
                <a:lnTo>
                  <a:pt x="741202" y="230871"/>
                </a:lnTo>
                <a:lnTo>
                  <a:pt x="763900" y="244111"/>
                </a:lnTo>
                <a:lnTo>
                  <a:pt x="759719" y="219422"/>
                </a:lnTo>
                <a:cubicBezTo>
                  <a:pt x="759385" y="219441"/>
                  <a:pt x="759061" y="219470"/>
                  <a:pt x="758728" y="219394"/>
                </a:cubicBezTo>
                <a:cubicBezTo>
                  <a:pt x="758052" y="219232"/>
                  <a:pt x="757518" y="218851"/>
                  <a:pt x="757061" y="218403"/>
                </a:cubicBezTo>
                <a:close/>
                <a:moveTo>
                  <a:pt x="870008" y="218032"/>
                </a:moveTo>
                <a:lnTo>
                  <a:pt x="842900" y="230538"/>
                </a:lnTo>
                <a:lnTo>
                  <a:pt x="905422" y="241854"/>
                </a:lnTo>
                <a:lnTo>
                  <a:pt x="906003" y="239158"/>
                </a:lnTo>
                <a:close/>
                <a:moveTo>
                  <a:pt x="762900" y="216946"/>
                </a:moveTo>
                <a:cubicBezTo>
                  <a:pt x="762662" y="217717"/>
                  <a:pt x="762195" y="218337"/>
                  <a:pt x="761585" y="218775"/>
                </a:cubicBezTo>
                <a:lnTo>
                  <a:pt x="783398" y="253684"/>
                </a:lnTo>
                <a:cubicBezTo>
                  <a:pt x="783541" y="253608"/>
                  <a:pt x="783693" y="253569"/>
                  <a:pt x="783855" y="253512"/>
                </a:cubicBezTo>
                <a:lnTo>
                  <a:pt x="774692" y="219080"/>
                </a:lnTo>
                <a:close/>
                <a:moveTo>
                  <a:pt x="708693" y="216355"/>
                </a:moveTo>
                <a:lnTo>
                  <a:pt x="630140" y="317082"/>
                </a:lnTo>
                <a:cubicBezTo>
                  <a:pt x="630159" y="317092"/>
                  <a:pt x="630159" y="317092"/>
                  <a:pt x="630159" y="317111"/>
                </a:cubicBezTo>
                <a:lnTo>
                  <a:pt x="724686" y="242759"/>
                </a:lnTo>
                <a:lnTo>
                  <a:pt x="711722" y="216651"/>
                </a:lnTo>
                <a:cubicBezTo>
                  <a:pt x="711093" y="216870"/>
                  <a:pt x="710427" y="216984"/>
                  <a:pt x="709750" y="216822"/>
                </a:cubicBezTo>
                <a:cubicBezTo>
                  <a:pt x="709350" y="216736"/>
                  <a:pt x="709017" y="216546"/>
                  <a:pt x="708693" y="216355"/>
                </a:cubicBezTo>
                <a:close/>
                <a:moveTo>
                  <a:pt x="1918578" y="215765"/>
                </a:moveTo>
                <a:lnTo>
                  <a:pt x="1902642" y="224328"/>
                </a:lnTo>
                <a:lnTo>
                  <a:pt x="1914253" y="238720"/>
                </a:lnTo>
                <a:lnTo>
                  <a:pt x="2002293" y="239444"/>
                </a:lnTo>
                <a:cubicBezTo>
                  <a:pt x="2002302" y="239387"/>
                  <a:pt x="2002283" y="239311"/>
                  <a:pt x="2002293" y="239244"/>
                </a:cubicBezTo>
                <a:close/>
                <a:moveTo>
                  <a:pt x="713465" y="215374"/>
                </a:moveTo>
                <a:cubicBezTo>
                  <a:pt x="713208" y="215755"/>
                  <a:pt x="712884" y="216060"/>
                  <a:pt x="712503" y="216308"/>
                </a:cubicBezTo>
                <a:lnTo>
                  <a:pt x="725371" y="242206"/>
                </a:lnTo>
                <a:lnTo>
                  <a:pt x="739887" y="230786"/>
                </a:lnTo>
                <a:close/>
                <a:moveTo>
                  <a:pt x="773501" y="214593"/>
                </a:moveTo>
                <a:lnTo>
                  <a:pt x="763024" y="215889"/>
                </a:lnTo>
                <a:cubicBezTo>
                  <a:pt x="763024" y="215955"/>
                  <a:pt x="763024" y="216032"/>
                  <a:pt x="763024" y="216108"/>
                </a:cubicBezTo>
                <a:lnTo>
                  <a:pt x="774454" y="218175"/>
                </a:lnTo>
                <a:close/>
                <a:moveTo>
                  <a:pt x="714037" y="214022"/>
                </a:moveTo>
                <a:cubicBezTo>
                  <a:pt x="714027" y="214069"/>
                  <a:pt x="714037" y="214098"/>
                  <a:pt x="714037" y="214146"/>
                </a:cubicBezTo>
                <a:cubicBezTo>
                  <a:pt x="713970" y="214403"/>
                  <a:pt x="713818" y="214612"/>
                  <a:pt x="713713" y="214841"/>
                </a:cubicBezTo>
                <a:lnTo>
                  <a:pt x="740402" y="230405"/>
                </a:lnTo>
                <a:lnTo>
                  <a:pt x="756490" y="217746"/>
                </a:lnTo>
                <a:cubicBezTo>
                  <a:pt x="756204" y="217270"/>
                  <a:pt x="756061" y="216746"/>
                  <a:pt x="756023" y="216184"/>
                </a:cubicBezTo>
                <a:close/>
                <a:moveTo>
                  <a:pt x="2056042" y="213069"/>
                </a:moveTo>
                <a:lnTo>
                  <a:pt x="2009037" y="238511"/>
                </a:lnTo>
                <a:cubicBezTo>
                  <a:pt x="2009256" y="239073"/>
                  <a:pt x="2009351" y="239654"/>
                  <a:pt x="2009284" y="240282"/>
                </a:cubicBezTo>
                <a:lnTo>
                  <a:pt x="2068739" y="255675"/>
                </a:lnTo>
                <a:close/>
                <a:moveTo>
                  <a:pt x="1146948" y="212393"/>
                </a:moveTo>
                <a:lnTo>
                  <a:pt x="1169798" y="229757"/>
                </a:lnTo>
                <a:cubicBezTo>
                  <a:pt x="1169798" y="229509"/>
                  <a:pt x="1169760" y="229262"/>
                  <a:pt x="1169827" y="229024"/>
                </a:cubicBezTo>
                <a:cubicBezTo>
                  <a:pt x="1169903" y="228652"/>
                  <a:pt x="1170084" y="228347"/>
                  <a:pt x="1170265" y="228042"/>
                </a:cubicBezTo>
                <a:close/>
                <a:moveTo>
                  <a:pt x="1886059" y="212069"/>
                </a:moveTo>
                <a:lnTo>
                  <a:pt x="1876334" y="235605"/>
                </a:lnTo>
                <a:cubicBezTo>
                  <a:pt x="1876877" y="235863"/>
                  <a:pt x="1877353" y="236225"/>
                  <a:pt x="1877677" y="236691"/>
                </a:cubicBezTo>
                <a:lnTo>
                  <a:pt x="1879420" y="235758"/>
                </a:lnTo>
                <a:close/>
                <a:moveTo>
                  <a:pt x="1890507" y="210517"/>
                </a:moveTo>
                <a:lnTo>
                  <a:pt x="1898499" y="225490"/>
                </a:lnTo>
                <a:lnTo>
                  <a:pt x="1901366" y="223966"/>
                </a:lnTo>
                <a:close/>
                <a:moveTo>
                  <a:pt x="1889260" y="210098"/>
                </a:moveTo>
                <a:cubicBezTo>
                  <a:pt x="1888707" y="210307"/>
                  <a:pt x="1888136" y="210402"/>
                  <a:pt x="1887516" y="210307"/>
                </a:cubicBezTo>
                <a:lnTo>
                  <a:pt x="1880544" y="235148"/>
                </a:lnTo>
                <a:lnTo>
                  <a:pt x="1897718" y="225928"/>
                </a:lnTo>
                <a:close/>
                <a:moveTo>
                  <a:pt x="1885735" y="209507"/>
                </a:moveTo>
                <a:lnTo>
                  <a:pt x="1853788" y="238349"/>
                </a:lnTo>
                <a:lnTo>
                  <a:pt x="1871334" y="238320"/>
                </a:lnTo>
                <a:cubicBezTo>
                  <a:pt x="1871343" y="238196"/>
                  <a:pt x="1871315" y="238082"/>
                  <a:pt x="1871343" y="237949"/>
                </a:cubicBezTo>
                <a:cubicBezTo>
                  <a:pt x="1871781" y="236034"/>
                  <a:pt x="1873715" y="234834"/>
                  <a:pt x="1875620" y="235272"/>
                </a:cubicBezTo>
                <a:cubicBezTo>
                  <a:pt x="1875753" y="235310"/>
                  <a:pt x="1875858" y="235396"/>
                  <a:pt x="1875972" y="235434"/>
                </a:cubicBezTo>
                <a:lnTo>
                  <a:pt x="1886497" y="209983"/>
                </a:lnTo>
                <a:cubicBezTo>
                  <a:pt x="1886221" y="209840"/>
                  <a:pt x="1885954" y="209698"/>
                  <a:pt x="1885735" y="209507"/>
                </a:cubicBezTo>
                <a:close/>
                <a:moveTo>
                  <a:pt x="1136518" y="209269"/>
                </a:moveTo>
                <a:lnTo>
                  <a:pt x="1121373" y="236434"/>
                </a:lnTo>
                <a:lnTo>
                  <a:pt x="1143728" y="233415"/>
                </a:lnTo>
                <a:lnTo>
                  <a:pt x="1138290" y="209545"/>
                </a:lnTo>
                <a:cubicBezTo>
                  <a:pt x="1137890" y="209593"/>
                  <a:pt x="1137480" y="209621"/>
                  <a:pt x="1137071" y="209526"/>
                </a:cubicBezTo>
                <a:cubicBezTo>
                  <a:pt x="1136870" y="209478"/>
                  <a:pt x="1136718" y="209354"/>
                  <a:pt x="1136518" y="209269"/>
                </a:cubicBezTo>
                <a:close/>
                <a:moveTo>
                  <a:pt x="1140395" y="208497"/>
                </a:moveTo>
                <a:cubicBezTo>
                  <a:pt x="1140004" y="208888"/>
                  <a:pt x="1139537" y="209183"/>
                  <a:pt x="1139014" y="209364"/>
                </a:cubicBezTo>
                <a:lnTo>
                  <a:pt x="1144481" y="233319"/>
                </a:lnTo>
                <a:lnTo>
                  <a:pt x="1168751" y="230052"/>
                </a:lnTo>
                <a:close/>
                <a:moveTo>
                  <a:pt x="1891288" y="208097"/>
                </a:moveTo>
                <a:cubicBezTo>
                  <a:pt x="1891117" y="208554"/>
                  <a:pt x="1890850" y="208955"/>
                  <a:pt x="1890517" y="209297"/>
                </a:cubicBezTo>
                <a:lnTo>
                  <a:pt x="1902052" y="223594"/>
                </a:lnTo>
                <a:lnTo>
                  <a:pt x="1917282" y="215393"/>
                </a:lnTo>
                <a:close/>
                <a:moveTo>
                  <a:pt x="577505" y="207792"/>
                </a:moveTo>
                <a:lnTo>
                  <a:pt x="473330" y="228862"/>
                </a:lnTo>
                <a:lnTo>
                  <a:pt x="483503" y="373146"/>
                </a:lnTo>
                <a:cubicBezTo>
                  <a:pt x="483703" y="373156"/>
                  <a:pt x="483894" y="373118"/>
                  <a:pt x="484094" y="373156"/>
                </a:cubicBezTo>
                <a:cubicBezTo>
                  <a:pt x="485141" y="373394"/>
                  <a:pt x="485932" y="374080"/>
                  <a:pt x="486408" y="374956"/>
                </a:cubicBezTo>
                <a:lnTo>
                  <a:pt x="624273" y="320492"/>
                </a:lnTo>
                <a:cubicBezTo>
                  <a:pt x="624130" y="319949"/>
                  <a:pt x="624063" y="319368"/>
                  <a:pt x="624206" y="318787"/>
                </a:cubicBezTo>
                <a:cubicBezTo>
                  <a:pt x="624444" y="317739"/>
                  <a:pt x="625140" y="316949"/>
                  <a:pt x="626007" y="316473"/>
                </a:cubicBezTo>
                <a:lnTo>
                  <a:pt x="581868" y="210088"/>
                </a:lnTo>
                <a:cubicBezTo>
                  <a:pt x="581287" y="210259"/>
                  <a:pt x="580677" y="210345"/>
                  <a:pt x="580048" y="210202"/>
                </a:cubicBezTo>
                <a:cubicBezTo>
                  <a:pt x="578772" y="209907"/>
                  <a:pt x="577877" y="208945"/>
                  <a:pt x="577505" y="207792"/>
                </a:cubicBezTo>
                <a:close/>
                <a:moveTo>
                  <a:pt x="1134746" y="207716"/>
                </a:moveTo>
                <a:lnTo>
                  <a:pt x="1041201" y="247054"/>
                </a:lnTo>
                <a:cubicBezTo>
                  <a:pt x="1041230" y="247131"/>
                  <a:pt x="1041258" y="247188"/>
                  <a:pt x="1041287" y="247254"/>
                </a:cubicBezTo>
                <a:lnTo>
                  <a:pt x="1120373" y="236577"/>
                </a:lnTo>
                <a:lnTo>
                  <a:pt x="1135794" y="208945"/>
                </a:lnTo>
                <a:cubicBezTo>
                  <a:pt x="1135356" y="208621"/>
                  <a:pt x="1135013" y="208183"/>
                  <a:pt x="1134746" y="207716"/>
                </a:cubicBezTo>
                <a:close/>
                <a:moveTo>
                  <a:pt x="1140976" y="207669"/>
                </a:moveTo>
                <a:cubicBezTo>
                  <a:pt x="1140947" y="207716"/>
                  <a:pt x="1140938" y="207764"/>
                  <a:pt x="1140919" y="207811"/>
                </a:cubicBezTo>
                <a:lnTo>
                  <a:pt x="1141071" y="207926"/>
                </a:lnTo>
                <a:lnTo>
                  <a:pt x="1170475" y="227652"/>
                </a:lnTo>
                <a:cubicBezTo>
                  <a:pt x="1171294" y="226585"/>
                  <a:pt x="1172704" y="226014"/>
                  <a:pt x="1174104" y="226338"/>
                </a:cubicBezTo>
                <a:cubicBezTo>
                  <a:pt x="1175980" y="226766"/>
                  <a:pt x="1177142" y="228614"/>
                  <a:pt x="1176790" y="230481"/>
                </a:cubicBezTo>
                <a:lnTo>
                  <a:pt x="1266725" y="256436"/>
                </a:lnTo>
                <a:close/>
                <a:moveTo>
                  <a:pt x="584344" y="207345"/>
                </a:moveTo>
                <a:cubicBezTo>
                  <a:pt x="584335" y="207402"/>
                  <a:pt x="584344" y="207459"/>
                  <a:pt x="584335" y="207516"/>
                </a:cubicBezTo>
                <a:cubicBezTo>
                  <a:pt x="584097" y="208554"/>
                  <a:pt x="583401" y="209364"/>
                  <a:pt x="582525" y="209812"/>
                </a:cubicBezTo>
                <a:lnTo>
                  <a:pt x="626664" y="316206"/>
                </a:lnTo>
                <a:cubicBezTo>
                  <a:pt x="627245" y="316025"/>
                  <a:pt x="627854" y="315949"/>
                  <a:pt x="628483" y="316092"/>
                </a:cubicBezTo>
                <a:cubicBezTo>
                  <a:pt x="628874" y="316187"/>
                  <a:pt x="629216" y="316377"/>
                  <a:pt x="629540" y="316577"/>
                </a:cubicBezTo>
                <a:lnTo>
                  <a:pt x="708103" y="215851"/>
                </a:lnTo>
                <a:cubicBezTo>
                  <a:pt x="707502" y="215270"/>
                  <a:pt x="707112" y="214498"/>
                  <a:pt x="707036" y="213650"/>
                </a:cubicBezTo>
                <a:close/>
                <a:moveTo>
                  <a:pt x="848339" y="205325"/>
                </a:moveTo>
                <a:lnTo>
                  <a:pt x="774177" y="214517"/>
                </a:lnTo>
                <a:lnTo>
                  <a:pt x="775187" y="218318"/>
                </a:lnTo>
                <a:lnTo>
                  <a:pt x="841548" y="230309"/>
                </a:lnTo>
                <a:lnTo>
                  <a:pt x="869180" y="217555"/>
                </a:lnTo>
                <a:close/>
                <a:moveTo>
                  <a:pt x="470692" y="204459"/>
                </a:moveTo>
                <a:lnTo>
                  <a:pt x="448775" y="231491"/>
                </a:lnTo>
                <a:cubicBezTo>
                  <a:pt x="449156" y="231900"/>
                  <a:pt x="449442" y="232348"/>
                  <a:pt x="449623" y="232881"/>
                </a:cubicBezTo>
                <a:lnTo>
                  <a:pt x="472378" y="228281"/>
                </a:lnTo>
                <a:close/>
                <a:moveTo>
                  <a:pt x="2019114" y="202144"/>
                </a:moveTo>
                <a:lnTo>
                  <a:pt x="2006179" y="236348"/>
                </a:lnTo>
                <a:cubicBezTo>
                  <a:pt x="2006322" y="236367"/>
                  <a:pt x="2006446" y="236339"/>
                  <a:pt x="2006579" y="236367"/>
                </a:cubicBezTo>
                <a:cubicBezTo>
                  <a:pt x="2006627" y="236387"/>
                  <a:pt x="2006655" y="236406"/>
                  <a:pt x="2006693" y="236415"/>
                </a:cubicBezTo>
                <a:close/>
                <a:moveTo>
                  <a:pt x="381357" y="201639"/>
                </a:moveTo>
                <a:lnTo>
                  <a:pt x="322445" y="333132"/>
                </a:lnTo>
                <a:cubicBezTo>
                  <a:pt x="322664" y="333265"/>
                  <a:pt x="322845" y="333437"/>
                  <a:pt x="323035" y="333618"/>
                </a:cubicBezTo>
                <a:lnTo>
                  <a:pt x="443250" y="235853"/>
                </a:lnTo>
                <a:cubicBezTo>
                  <a:pt x="442755" y="235072"/>
                  <a:pt x="442565" y="234110"/>
                  <a:pt x="442784" y="233148"/>
                </a:cubicBezTo>
                <a:cubicBezTo>
                  <a:pt x="442822" y="232996"/>
                  <a:pt x="442917" y="232891"/>
                  <a:pt x="442965" y="232748"/>
                </a:cubicBezTo>
                <a:close/>
                <a:moveTo>
                  <a:pt x="915357" y="200039"/>
                </a:moveTo>
                <a:lnTo>
                  <a:pt x="907051" y="238701"/>
                </a:lnTo>
                <a:lnTo>
                  <a:pt x="912442" y="241863"/>
                </a:lnTo>
                <a:cubicBezTo>
                  <a:pt x="913071" y="241063"/>
                  <a:pt x="914014" y="240596"/>
                  <a:pt x="915043" y="240539"/>
                </a:cubicBezTo>
                <a:lnTo>
                  <a:pt x="915376" y="200049"/>
                </a:lnTo>
                <a:cubicBezTo>
                  <a:pt x="915367" y="200049"/>
                  <a:pt x="915367" y="200049"/>
                  <a:pt x="915357" y="200039"/>
                </a:cubicBezTo>
                <a:close/>
                <a:moveTo>
                  <a:pt x="916557" y="199953"/>
                </a:moveTo>
                <a:cubicBezTo>
                  <a:pt x="916319" y="200020"/>
                  <a:pt x="916081" y="200058"/>
                  <a:pt x="915833" y="200058"/>
                </a:cubicBezTo>
                <a:lnTo>
                  <a:pt x="915500" y="240558"/>
                </a:lnTo>
                <a:cubicBezTo>
                  <a:pt x="915690" y="240568"/>
                  <a:pt x="915862" y="240530"/>
                  <a:pt x="916052" y="240568"/>
                </a:cubicBezTo>
                <a:cubicBezTo>
                  <a:pt x="917624" y="240930"/>
                  <a:pt x="918643" y="242282"/>
                  <a:pt x="918757" y="243816"/>
                </a:cubicBezTo>
                <a:lnTo>
                  <a:pt x="935255" y="244359"/>
                </a:lnTo>
                <a:close/>
                <a:moveTo>
                  <a:pt x="912576" y="198382"/>
                </a:moveTo>
                <a:lnTo>
                  <a:pt x="871028" y="217565"/>
                </a:lnTo>
                <a:lnTo>
                  <a:pt x="906203" y="238206"/>
                </a:lnTo>
                <a:lnTo>
                  <a:pt x="914443" y="199858"/>
                </a:lnTo>
                <a:cubicBezTo>
                  <a:pt x="913652" y="199572"/>
                  <a:pt x="912985" y="199067"/>
                  <a:pt x="912576" y="198382"/>
                </a:cubicBezTo>
                <a:close/>
                <a:moveTo>
                  <a:pt x="918700" y="198248"/>
                </a:moveTo>
                <a:cubicBezTo>
                  <a:pt x="918395" y="198820"/>
                  <a:pt x="917976" y="199296"/>
                  <a:pt x="917433" y="199620"/>
                </a:cubicBezTo>
                <a:lnTo>
                  <a:pt x="936283" y="244397"/>
                </a:lnTo>
                <a:lnTo>
                  <a:pt x="1034362" y="247635"/>
                </a:lnTo>
                <a:cubicBezTo>
                  <a:pt x="1034391" y="247531"/>
                  <a:pt x="1034353" y="247416"/>
                  <a:pt x="1034372" y="247302"/>
                </a:cubicBezTo>
                <a:cubicBezTo>
                  <a:pt x="1034391" y="247226"/>
                  <a:pt x="1034448" y="247159"/>
                  <a:pt x="1034467" y="247083"/>
                </a:cubicBezTo>
                <a:close/>
                <a:moveTo>
                  <a:pt x="912204" y="197401"/>
                </a:moveTo>
                <a:lnTo>
                  <a:pt x="849844" y="205135"/>
                </a:lnTo>
                <a:lnTo>
                  <a:pt x="870209" y="217079"/>
                </a:lnTo>
                <a:lnTo>
                  <a:pt x="912299" y="197648"/>
                </a:lnTo>
                <a:cubicBezTo>
                  <a:pt x="912271" y="197572"/>
                  <a:pt x="912214" y="197486"/>
                  <a:pt x="912204" y="197401"/>
                </a:cubicBezTo>
                <a:close/>
                <a:moveTo>
                  <a:pt x="468758" y="195981"/>
                </a:moveTo>
                <a:lnTo>
                  <a:pt x="448556" y="230471"/>
                </a:lnTo>
                <a:lnTo>
                  <a:pt x="470597" y="203278"/>
                </a:lnTo>
                <a:lnTo>
                  <a:pt x="470111" y="196343"/>
                </a:lnTo>
                <a:cubicBezTo>
                  <a:pt x="469911" y="196334"/>
                  <a:pt x="469730" y="196372"/>
                  <a:pt x="469530" y="196334"/>
                </a:cubicBezTo>
                <a:cubicBezTo>
                  <a:pt x="469244" y="196258"/>
                  <a:pt x="469006" y="196096"/>
                  <a:pt x="468758" y="195981"/>
                </a:cubicBezTo>
                <a:close/>
                <a:moveTo>
                  <a:pt x="478950" y="194267"/>
                </a:moveTo>
                <a:lnTo>
                  <a:pt x="471549" y="203392"/>
                </a:lnTo>
                <a:lnTo>
                  <a:pt x="473292" y="228081"/>
                </a:lnTo>
                <a:lnTo>
                  <a:pt x="577353" y="207021"/>
                </a:lnTo>
                <a:cubicBezTo>
                  <a:pt x="577343" y="206887"/>
                  <a:pt x="577362" y="206745"/>
                  <a:pt x="577362" y="206602"/>
                </a:cubicBezTo>
                <a:close/>
                <a:moveTo>
                  <a:pt x="171112" y="194153"/>
                </a:moveTo>
                <a:lnTo>
                  <a:pt x="68413" y="301290"/>
                </a:lnTo>
                <a:cubicBezTo>
                  <a:pt x="68708" y="301652"/>
                  <a:pt x="68927" y="302061"/>
                  <a:pt x="69061" y="302509"/>
                </a:cubicBezTo>
                <a:lnTo>
                  <a:pt x="187190" y="280201"/>
                </a:lnTo>
                <a:cubicBezTo>
                  <a:pt x="187161" y="279839"/>
                  <a:pt x="187133" y="279478"/>
                  <a:pt x="187218" y="279097"/>
                </a:cubicBezTo>
                <a:cubicBezTo>
                  <a:pt x="187523" y="277782"/>
                  <a:pt x="188533" y="276877"/>
                  <a:pt x="189733" y="276515"/>
                </a:cubicBezTo>
                <a:lnTo>
                  <a:pt x="173645" y="194829"/>
                </a:lnTo>
                <a:cubicBezTo>
                  <a:pt x="173255" y="194876"/>
                  <a:pt x="172855" y="194896"/>
                  <a:pt x="172455" y="194800"/>
                </a:cubicBezTo>
                <a:cubicBezTo>
                  <a:pt x="171950" y="194676"/>
                  <a:pt x="171502" y="194448"/>
                  <a:pt x="171112" y="194153"/>
                </a:cubicBezTo>
                <a:close/>
                <a:moveTo>
                  <a:pt x="473816" y="193629"/>
                </a:moveTo>
                <a:cubicBezTo>
                  <a:pt x="473816" y="193629"/>
                  <a:pt x="473816" y="193638"/>
                  <a:pt x="473816" y="193648"/>
                </a:cubicBezTo>
                <a:cubicBezTo>
                  <a:pt x="473483" y="195057"/>
                  <a:pt x="472378" y="196058"/>
                  <a:pt x="471044" y="196334"/>
                </a:cubicBezTo>
                <a:lnTo>
                  <a:pt x="471454" y="202230"/>
                </a:lnTo>
                <a:lnTo>
                  <a:pt x="478007" y="194153"/>
                </a:lnTo>
                <a:close/>
                <a:moveTo>
                  <a:pt x="725667" y="193543"/>
                </a:moveTo>
                <a:lnTo>
                  <a:pt x="712865" y="210688"/>
                </a:lnTo>
                <a:cubicBezTo>
                  <a:pt x="713570" y="211298"/>
                  <a:pt x="713989" y="212155"/>
                  <a:pt x="714056" y="213098"/>
                </a:cubicBezTo>
                <a:lnTo>
                  <a:pt x="756042" y="215260"/>
                </a:lnTo>
                <a:cubicBezTo>
                  <a:pt x="756042" y="215203"/>
                  <a:pt x="756032" y="215146"/>
                  <a:pt x="756042" y="215088"/>
                </a:cubicBezTo>
                <a:cubicBezTo>
                  <a:pt x="756109" y="214793"/>
                  <a:pt x="756270" y="214555"/>
                  <a:pt x="756404" y="214298"/>
                </a:cubicBezTo>
                <a:close/>
                <a:moveTo>
                  <a:pt x="169892" y="192305"/>
                </a:moveTo>
                <a:lnTo>
                  <a:pt x="7034" y="219051"/>
                </a:lnTo>
                <a:cubicBezTo>
                  <a:pt x="7043" y="219356"/>
                  <a:pt x="7082" y="219670"/>
                  <a:pt x="7015" y="219975"/>
                </a:cubicBezTo>
                <a:cubicBezTo>
                  <a:pt x="6834" y="220727"/>
                  <a:pt x="6396" y="221318"/>
                  <a:pt x="5862" y="221794"/>
                </a:cubicBezTo>
                <a:lnTo>
                  <a:pt x="63851" y="300461"/>
                </a:lnTo>
                <a:cubicBezTo>
                  <a:pt x="64613" y="300004"/>
                  <a:pt x="65556" y="299813"/>
                  <a:pt x="66498" y="300033"/>
                </a:cubicBezTo>
                <a:cubicBezTo>
                  <a:pt x="67013" y="300147"/>
                  <a:pt x="67441" y="300375"/>
                  <a:pt x="67842" y="300671"/>
                </a:cubicBezTo>
                <a:lnTo>
                  <a:pt x="170550" y="193533"/>
                </a:lnTo>
                <a:cubicBezTo>
                  <a:pt x="170245" y="193162"/>
                  <a:pt x="170035" y="192762"/>
                  <a:pt x="169892" y="192305"/>
                </a:cubicBezTo>
                <a:close/>
                <a:moveTo>
                  <a:pt x="482893" y="188123"/>
                </a:moveTo>
                <a:lnTo>
                  <a:pt x="473730" y="191924"/>
                </a:lnTo>
                <a:cubicBezTo>
                  <a:pt x="473826" y="192257"/>
                  <a:pt x="473845" y="192590"/>
                  <a:pt x="473835" y="192952"/>
                </a:cubicBezTo>
                <a:lnTo>
                  <a:pt x="478502" y="193533"/>
                </a:lnTo>
                <a:close/>
                <a:moveTo>
                  <a:pt x="2134319" y="186095"/>
                </a:moveTo>
                <a:lnTo>
                  <a:pt x="2223520" y="233129"/>
                </a:lnTo>
                <a:lnTo>
                  <a:pt x="2226778" y="229186"/>
                </a:lnTo>
                <a:close/>
                <a:moveTo>
                  <a:pt x="2120536" y="181742"/>
                </a:moveTo>
                <a:cubicBezTo>
                  <a:pt x="2119850" y="182046"/>
                  <a:pt x="2119079" y="182208"/>
                  <a:pt x="2118298" y="182027"/>
                </a:cubicBezTo>
                <a:cubicBezTo>
                  <a:pt x="2118250" y="182008"/>
                  <a:pt x="2118241" y="181989"/>
                  <a:pt x="2118212" y="181989"/>
                </a:cubicBezTo>
                <a:lnTo>
                  <a:pt x="2089494" y="261047"/>
                </a:lnTo>
                <a:lnTo>
                  <a:pt x="2142844" y="274858"/>
                </a:lnTo>
                <a:lnTo>
                  <a:pt x="2171143" y="268867"/>
                </a:lnTo>
                <a:close/>
                <a:moveTo>
                  <a:pt x="2122032" y="180570"/>
                </a:moveTo>
                <a:cubicBezTo>
                  <a:pt x="2121784" y="180894"/>
                  <a:pt x="2121489" y="181170"/>
                  <a:pt x="2121165" y="181408"/>
                </a:cubicBezTo>
                <a:lnTo>
                  <a:pt x="2171876" y="268714"/>
                </a:lnTo>
                <a:lnTo>
                  <a:pt x="2198879" y="262990"/>
                </a:lnTo>
                <a:lnTo>
                  <a:pt x="2222997" y="233796"/>
                </a:lnTo>
                <a:close/>
                <a:moveTo>
                  <a:pt x="2116155" y="180541"/>
                </a:moveTo>
                <a:lnTo>
                  <a:pt x="2056728" y="212698"/>
                </a:lnTo>
                <a:lnTo>
                  <a:pt x="2069606" y="255913"/>
                </a:lnTo>
                <a:lnTo>
                  <a:pt x="2088818" y="260875"/>
                </a:lnTo>
                <a:lnTo>
                  <a:pt x="2117564" y="181694"/>
                </a:lnTo>
                <a:cubicBezTo>
                  <a:pt x="2117002" y="181418"/>
                  <a:pt x="2116507" y="181046"/>
                  <a:pt x="2116155" y="180541"/>
                </a:cubicBezTo>
                <a:close/>
                <a:moveTo>
                  <a:pt x="2274012" y="178141"/>
                </a:moveTo>
                <a:lnTo>
                  <a:pt x="2258973" y="243254"/>
                </a:lnTo>
                <a:lnTo>
                  <a:pt x="2260973" y="244187"/>
                </a:lnTo>
                <a:cubicBezTo>
                  <a:pt x="2261658" y="243083"/>
                  <a:pt x="2262906" y="242463"/>
                  <a:pt x="2264230" y="242559"/>
                </a:cubicBezTo>
                <a:close/>
                <a:moveTo>
                  <a:pt x="394959" y="177741"/>
                </a:moveTo>
                <a:cubicBezTo>
                  <a:pt x="394149" y="178360"/>
                  <a:pt x="393092" y="178674"/>
                  <a:pt x="392006" y="178427"/>
                </a:cubicBezTo>
                <a:cubicBezTo>
                  <a:pt x="391939" y="178408"/>
                  <a:pt x="391873" y="178351"/>
                  <a:pt x="391796" y="178332"/>
                </a:cubicBezTo>
                <a:lnTo>
                  <a:pt x="381690" y="200858"/>
                </a:lnTo>
                <a:lnTo>
                  <a:pt x="443298" y="231976"/>
                </a:lnTo>
                <a:cubicBezTo>
                  <a:pt x="443412" y="231805"/>
                  <a:pt x="443555" y="231681"/>
                  <a:pt x="443698" y="231538"/>
                </a:cubicBezTo>
                <a:close/>
                <a:moveTo>
                  <a:pt x="675641" y="177312"/>
                </a:moveTo>
                <a:lnTo>
                  <a:pt x="584363" y="206087"/>
                </a:lnTo>
                <a:cubicBezTo>
                  <a:pt x="584392" y="206202"/>
                  <a:pt x="584363" y="206326"/>
                  <a:pt x="584363" y="206440"/>
                </a:cubicBezTo>
                <a:lnTo>
                  <a:pt x="707055" y="212745"/>
                </a:lnTo>
                <a:cubicBezTo>
                  <a:pt x="707074" y="212679"/>
                  <a:pt x="707045" y="212603"/>
                  <a:pt x="707055" y="212536"/>
                </a:cubicBezTo>
                <a:cubicBezTo>
                  <a:pt x="707188" y="211955"/>
                  <a:pt x="707493" y="211459"/>
                  <a:pt x="707864" y="211040"/>
                </a:cubicBezTo>
                <a:close/>
                <a:moveTo>
                  <a:pt x="396178" y="176007"/>
                </a:moveTo>
                <a:cubicBezTo>
                  <a:pt x="396016" y="176531"/>
                  <a:pt x="395740" y="176969"/>
                  <a:pt x="395387" y="177350"/>
                </a:cubicBezTo>
                <a:lnTo>
                  <a:pt x="444117" y="231148"/>
                </a:lnTo>
                <a:cubicBezTo>
                  <a:pt x="444927" y="230519"/>
                  <a:pt x="445984" y="230205"/>
                  <a:pt x="447070" y="230452"/>
                </a:cubicBezTo>
                <a:cubicBezTo>
                  <a:pt x="447346" y="230519"/>
                  <a:pt x="447584" y="230681"/>
                  <a:pt x="447841" y="230805"/>
                </a:cubicBezTo>
                <a:lnTo>
                  <a:pt x="468349" y="195781"/>
                </a:lnTo>
                <a:cubicBezTo>
                  <a:pt x="467911" y="195496"/>
                  <a:pt x="467539" y="195115"/>
                  <a:pt x="467272" y="194667"/>
                </a:cubicBezTo>
                <a:cubicBezTo>
                  <a:pt x="467187" y="194543"/>
                  <a:pt x="467063" y="194457"/>
                  <a:pt x="466977" y="194324"/>
                </a:cubicBezTo>
                <a:cubicBezTo>
                  <a:pt x="466158" y="194981"/>
                  <a:pt x="465091" y="195296"/>
                  <a:pt x="463996" y="195048"/>
                </a:cubicBezTo>
                <a:cubicBezTo>
                  <a:pt x="462167" y="194629"/>
                  <a:pt x="461043" y="192867"/>
                  <a:pt x="461310" y="191047"/>
                </a:cubicBezTo>
                <a:close/>
                <a:moveTo>
                  <a:pt x="2273479" y="173874"/>
                </a:moveTo>
                <a:lnTo>
                  <a:pt x="2228093" y="228871"/>
                </a:lnTo>
                <a:lnTo>
                  <a:pt x="2258458" y="243016"/>
                </a:lnTo>
                <a:lnTo>
                  <a:pt x="2274336" y="174265"/>
                </a:lnTo>
                <a:cubicBezTo>
                  <a:pt x="2274032" y="174160"/>
                  <a:pt x="2273727" y="174026"/>
                  <a:pt x="2273479" y="173874"/>
                </a:cubicBezTo>
                <a:close/>
                <a:moveTo>
                  <a:pt x="2277927" y="173341"/>
                </a:moveTo>
                <a:cubicBezTo>
                  <a:pt x="2277213" y="174064"/>
                  <a:pt x="2276222" y="174474"/>
                  <a:pt x="2275146" y="174388"/>
                </a:cubicBezTo>
                <a:lnTo>
                  <a:pt x="2264783" y="242568"/>
                </a:lnTo>
                <a:cubicBezTo>
                  <a:pt x="2266316" y="242930"/>
                  <a:pt x="2267335" y="244207"/>
                  <a:pt x="2267497" y="245692"/>
                </a:cubicBezTo>
                <a:lnTo>
                  <a:pt x="2365605" y="244730"/>
                </a:lnTo>
                <a:cubicBezTo>
                  <a:pt x="2365614" y="244559"/>
                  <a:pt x="2365576" y="244407"/>
                  <a:pt x="2365614" y="244226"/>
                </a:cubicBezTo>
                <a:cubicBezTo>
                  <a:pt x="2365710" y="243807"/>
                  <a:pt x="2365900" y="243454"/>
                  <a:pt x="2366119" y="243121"/>
                </a:cubicBezTo>
                <a:close/>
                <a:moveTo>
                  <a:pt x="693367" y="171712"/>
                </a:moveTo>
                <a:lnTo>
                  <a:pt x="676384" y="177074"/>
                </a:lnTo>
                <a:lnTo>
                  <a:pt x="708379" y="210564"/>
                </a:lnTo>
                <a:cubicBezTo>
                  <a:pt x="709198" y="209926"/>
                  <a:pt x="710265" y="209602"/>
                  <a:pt x="711351" y="209850"/>
                </a:cubicBezTo>
                <a:cubicBezTo>
                  <a:pt x="711760" y="209945"/>
                  <a:pt x="712103" y="210136"/>
                  <a:pt x="712436" y="210345"/>
                </a:cubicBezTo>
                <a:lnTo>
                  <a:pt x="725219" y="193229"/>
                </a:lnTo>
                <a:close/>
                <a:moveTo>
                  <a:pt x="2271879" y="171474"/>
                </a:moveTo>
                <a:lnTo>
                  <a:pt x="2122594" y="178779"/>
                </a:lnTo>
                <a:cubicBezTo>
                  <a:pt x="2122575" y="178970"/>
                  <a:pt x="2122613" y="179151"/>
                  <a:pt x="2122565" y="179341"/>
                </a:cubicBezTo>
                <a:cubicBezTo>
                  <a:pt x="2122546" y="179446"/>
                  <a:pt x="2122470" y="179532"/>
                  <a:pt x="2122432" y="179627"/>
                </a:cubicBezTo>
                <a:lnTo>
                  <a:pt x="2227330" y="228509"/>
                </a:lnTo>
                <a:lnTo>
                  <a:pt x="2272879" y="173331"/>
                </a:lnTo>
                <a:cubicBezTo>
                  <a:pt x="2272374" y="172817"/>
                  <a:pt x="2272012" y="172198"/>
                  <a:pt x="2271879" y="171474"/>
                </a:cubicBezTo>
                <a:close/>
                <a:moveTo>
                  <a:pt x="2554933" y="165863"/>
                </a:moveTo>
                <a:lnTo>
                  <a:pt x="2464436" y="258351"/>
                </a:lnTo>
                <a:cubicBezTo>
                  <a:pt x="2465046" y="259113"/>
                  <a:pt x="2465351" y="260066"/>
                  <a:pt x="2465208" y="261085"/>
                </a:cubicBezTo>
                <a:lnTo>
                  <a:pt x="2614988" y="301252"/>
                </a:lnTo>
                <a:cubicBezTo>
                  <a:pt x="2615284" y="300509"/>
                  <a:pt x="2615779" y="299890"/>
                  <a:pt x="2616446" y="299499"/>
                </a:cubicBezTo>
                <a:lnTo>
                  <a:pt x="2558172" y="166425"/>
                </a:lnTo>
                <a:cubicBezTo>
                  <a:pt x="2557591" y="166616"/>
                  <a:pt x="2556972" y="166702"/>
                  <a:pt x="2556334" y="166549"/>
                </a:cubicBezTo>
                <a:cubicBezTo>
                  <a:pt x="2555819" y="166425"/>
                  <a:pt x="2555352" y="166178"/>
                  <a:pt x="2554933" y="165863"/>
                </a:cubicBezTo>
                <a:close/>
                <a:moveTo>
                  <a:pt x="298680" y="163349"/>
                </a:moveTo>
                <a:lnTo>
                  <a:pt x="193381" y="277620"/>
                </a:lnTo>
                <a:cubicBezTo>
                  <a:pt x="194086" y="278458"/>
                  <a:pt x="194448" y="279554"/>
                  <a:pt x="194200" y="280687"/>
                </a:cubicBezTo>
                <a:cubicBezTo>
                  <a:pt x="194181" y="280773"/>
                  <a:pt x="194124" y="280840"/>
                  <a:pt x="194095" y="280925"/>
                </a:cubicBezTo>
                <a:lnTo>
                  <a:pt x="317558" y="334380"/>
                </a:lnTo>
                <a:cubicBezTo>
                  <a:pt x="318035" y="333532"/>
                  <a:pt x="318825" y="332932"/>
                  <a:pt x="319768" y="332694"/>
                </a:cubicBezTo>
                <a:lnTo>
                  <a:pt x="300718" y="163949"/>
                </a:lnTo>
                <a:cubicBezTo>
                  <a:pt x="300461" y="163949"/>
                  <a:pt x="300223" y="163996"/>
                  <a:pt x="299966" y="163930"/>
                </a:cubicBezTo>
                <a:cubicBezTo>
                  <a:pt x="299480" y="163815"/>
                  <a:pt x="299061" y="163615"/>
                  <a:pt x="298680" y="163349"/>
                </a:cubicBezTo>
                <a:close/>
                <a:moveTo>
                  <a:pt x="303728" y="162434"/>
                </a:moveTo>
                <a:cubicBezTo>
                  <a:pt x="303233" y="163177"/>
                  <a:pt x="302480" y="163682"/>
                  <a:pt x="301623" y="163892"/>
                </a:cubicBezTo>
                <a:lnTo>
                  <a:pt x="320664" y="332646"/>
                </a:lnTo>
                <a:cubicBezTo>
                  <a:pt x="320911" y="332646"/>
                  <a:pt x="321149" y="332608"/>
                  <a:pt x="321407" y="332665"/>
                </a:cubicBezTo>
                <a:cubicBezTo>
                  <a:pt x="321483" y="332684"/>
                  <a:pt x="321540" y="332741"/>
                  <a:pt x="321616" y="332770"/>
                </a:cubicBezTo>
                <a:lnTo>
                  <a:pt x="380547" y="201239"/>
                </a:lnTo>
                <a:close/>
                <a:moveTo>
                  <a:pt x="297470" y="161644"/>
                </a:moveTo>
                <a:lnTo>
                  <a:pt x="176779" y="190847"/>
                </a:lnTo>
                <a:cubicBezTo>
                  <a:pt x="176836" y="191257"/>
                  <a:pt x="176846" y="191686"/>
                  <a:pt x="176750" y="192114"/>
                </a:cubicBezTo>
                <a:cubicBezTo>
                  <a:pt x="176436" y="193429"/>
                  <a:pt x="175436" y="194343"/>
                  <a:pt x="174236" y="194695"/>
                </a:cubicBezTo>
                <a:lnTo>
                  <a:pt x="190323" y="276382"/>
                </a:lnTo>
                <a:cubicBezTo>
                  <a:pt x="190714" y="276353"/>
                  <a:pt x="191105" y="276334"/>
                  <a:pt x="191514" y="276420"/>
                </a:cubicBezTo>
                <a:cubicBezTo>
                  <a:pt x="191990" y="276525"/>
                  <a:pt x="192419" y="276734"/>
                  <a:pt x="192800" y="277011"/>
                </a:cubicBezTo>
                <a:lnTo>
                  <a:pt x="298099" y="162730"/>
                </a:lnTo>
                <a:cubicBezTo>
                  <a:pt x="297823" y="162406"/>
                  <a:pt x="297613" y="162044"/>
                  <a:pt x="297470" y="161644"/>
                </a:cubicBezTo>
                <a:close/>
                <a:moveTo>
                  <a:pt x="304233" y="161310"/>
                </a:moveTo>
                <a:cubicBezTo>
                  <a:pt x="304204" y="161444"/>
                  <a:pt x="304128" y="161539"/>
                  <a:pt x="304081" y="161653"/>
                </a:cubicBezTo>
                <a:lnTo>
                  <a:pt x="380900" y="200449"/>
                </a:lnTo>
                <a:lnTo>
                  <a:pt x="390987" y="177951"/>
                </a:lnTo>
                <a:cubicBezTo>
                  <a:pt x="389863" y="177274"/>
                  <a:pt x="389234" y="176046"/>
                  <a:pt x="389329" y="174703"/>
                </a:cubicBezTo>
                <a:close/>
                <a:moveTo>
                  <a:pt x="557493" y="157158"/>
                </a:moveTo>
                <a:lnTo>
                  <a:pt x="484465" y="187466"/>
                </a:lnTo>
                <a:lnTo>
                  <a:pt x="479445" y="193648"/>
                </a:lnTo>
                <a:lnTo>
                  <a:pt x="577372" y="205925"/>
                </a:lnTo>
                <a:cubicBezTo>
                  <a:pt x="577372" y="205916"/>
                  <a:pt x="577372" y="205906"/>
                  <a:pt x="577372" y="205897"/>
                </a:cubicBezTo>
                <a:cubicBezTo>
                  <a:pt x="577601" y="204887"/>
                  <a:pt x="578248" y="204106"/>
                  <a:pt x="579077" y="203620"/>
                </a:cubicBezTo>
                <a:close/>
                <a:moveTo>
                  <a:pt x="757375" y="154671"/>
                </a:moveTo>
                <a:lnTo>
                  <a:pt x="759642" y="212402"/>
                </a:lnTo>
                <a:cubicBezTo>
                  <a:pt x="759871" y="212412"/>
                  <a:pt x="760100" y="212374"/>
                  <a:pt x="760328" y="212431"/>
                </a:cubicBezTo>
                <a:cubicBezTo>
                  <a:pt x="761681" y="212736"/>
                  <a:pt x="762643" y="213803"/>
                  <a:pt x="762957" y="215060"/>
                </a:cubicBezTo>
                <a:lnTo>
                  <a:pt x="773292" y="213774"/>
                </a:lnTo>
                <a:lnTo>
                  <a:pt x="757575" y="154681"/>
                </a:lnTo>
                <a:cubicBezTo>
                  <a:pt x="757509" y="154691"/>
                  <a:pt x="757442" y="154671"/>
                  <a:pt x="757375" y="154671"/>
                </a:cubicBezTo>
                <a:close/>
                <a:moveTo>
                  <a:pt x="2037135" y="154519"/>
                </a:moveTo>
                <a:lnTo>
                  <a:pt x="2034773" y="160768"/>
                </a:lnTo>
                <a:lnTo>
                  <a:pt x="2007265" y="236682"/>
                </a:lnTo>
                <a:cubicBezTo>
                  <a:pt x="2007846" y="236958"/>
                  <a:pt x="2008351" y="237330"/>
                  <a:pt x="2008713" y="237853"/>
                </a:cubicBezTo>
                <a:lnTo>
                  <a:pt x="2055833" y="212355"/>
                </a:lnTo>
                <a:lnTo>
                  <a:pt x="2038593" y="154567"/>
                </a:lnTo>
                <a:cubicBezTo>
                  <a:pt x="2038135" y="154653"/>
                  <a:pt x="2037659" y="154653"/>
                  <a:pt x="2037154" y="154538"/>
                </a:cubicBezTo>
                <a:cubicBezTo>
                  <a:pt x="2037145" y="154538"/>
                  <a:pt x="2037135" y="154529"/>
                  <a:pt x="2037135" y="154519"/>
                </a:cubicBezTo>
                <a:close/>
                <a:moveTo>
                  <a:pt x="755089" y="154157"/>
                </a:moveTo>
                <a:lnTo>
                  <a:pt x="726171" y="192876"/>
                </a:lnTo>
                <a:lnTo>
                  <a:pt x="756851" y="213593"/>
                </a:lnTo>
                <a:cubicBezTo>
                  <a:pt x="757442" y="212936"/>
                  <a:pt x="758233" y="212488"/>
                  <a:pt x="759128" y="212393"/>
                </a:cubicBezTo>
                <a:lnTo>
                  <a:pt x="756861" y="154662"/>
                </a:lnTo>
                <a:cubicBezTo>
                  <a:pt x="756632" y="154643"/>
                  <a:pt x="756404" y="154691"/>
                  <a:pt x="756175" y="154643"/>
                </a:cubicBezTo>
                <a:cubicBezTo>
                  <a:pt x="755775" y="154548"/>
                  <a:pt x="755423" y="154357"/>
                  <a:pt x="755089" y="154157"/>
                </a:cubicBezTo>
                <a:close/>
                <a:moveTo>
                  <a:pt x="2032049" y="153690"/>
                </a:moveTo>
                <a:lnTo>
                  <a:pt x="1891460" y="205983"/>
                </a:lnTo>
                <a:cubicBezTo>
                  <a:pt x="1891574" y="206449"/>
                  <a:pt x="1891593" y="206935"/>
                  <a:pt x="1891508" y="207421"/>
                </a:cubicBezTo>
                <a:lnTo>
                  <a:pt x="1918197" y="214908"/>
                </a:lnTo>
                <a:close/>
                <a:moveTo>
                  <a:pt x="759785" y="153347"/>
                </a:moveTo>
                <a:cubicBezTo>
                  <a:pt x="759376" y="153862"/>
                  <a:pt x="758823" y="154214"/>
                  <a:pt x="758204" y="154452"/>
                </a:cubicBezTo>
                <a:lnTo>
                  <a:pt x="773958" y="213688"/>
                </a:lnTo>
                <a:lnTo>
                  <a:pt x="847149" y="204621"/>
                </a:lnTo>
                <a:close/>
                <a:moveTo>
                  <a:pt x="2035097" y="153119"/>
                </a:moveTo>
                <a:lnTo>
                  <a:pt x="1919501" y="215260"/>
                </a:lnTo>
                <a:lnTo>
                  <a:pt x="2002512" y="238549"/>
                </a:lnTo>
                <a:cubicBezTo>
                  <a:pt x="2002998" y="237368"/>
                  <a:pt x="2004007" y="236520"/>
                  <a:pt x="2005226" y="236320"/>
                </a:cubicBezTo>
                <a:lnTo>
                  <a:pt x="2036307" y="154138"/>
                </a:lnTo>
                <a:cubicBezTo>
                  <a:pt x="2035830" y="153881"/>
                  <a:pt x="2035411" y="153548"/>
                  <a:pt x="2035097" y="153119"/>
                </a:cubicBezTo>
                <a:close/>
                <a:moveTo>
                  <a:pt x="753794" y="152652"/>
                </a:moveTo>
                <a:lnTo>
                  <a:pt x="694387" y="171388"/>
                </a:lnTo>
                <a:lnTo>
                  <a:pt x="725724" y="192562"/>
                </a:lnTo>
                <a:lnTo>
                  <a:pt x="754661" y="153814"/>
                </a:lnTo>
                <a:cubicBezTo>
                  <a:pt x="754289" y="153490"/>
                  <a:pt x="754004" y="153100"/>
                  <a:pt x="753794" y="152652"/>
                </a:cubicBezTo>
                <a:close/>
                <a:moveTo>
                  <a:pt x="760252" y="152547"/>
                </a:moveTo>
                <a:lnTo>
                  <a:pt x="848653" y="204440"/>
                </a:lnTo>
                <a:lnTo>
                  <a:pt x="912128" y="196562"/>
                </a:lnTo>
                <a:cubicBezTo>
                  <a:pt x="912128" y="196372"/>
                  <a:pt x="912109" y="196191"/>
                  <a:pt x="912138" y="196010"/>
                </a:cubicBezTo>
                <a:close/>
                <a:moveTo>
                  <a:pt x="2041155" y="152452"/>
                </a:moveTo>
                <a:cubicBezTo>
                  <a:pt x="2040783" y="153300"/>
                  <a:pt x="2040145" y="153938"/>
                  <a:pt x="2039326" y="154281"/>
                </a:cubicBezTo>
                <a:lnTo>
                  <a:pt x="2056528" y="211984"/>
                </a:lnTo>
                <a:lnTo>
                  <a:pt x="2115840" y="179875"/>
                </a:lnTo>
                <a:cubicBezTo>
                  <a:pt x="2115574" y="179217"/>
                  <a:pt x="2115431" y="178484"/>
                  <a:pt x="2115593" y="177732"/>
                </a:cubicBezTo>
                <a:cubicBezTo>
                  <a:pt x="2115602" y="177713"/>
                  <a:pt x="2115621" y="177694"/>
                  <a:pt x="2115621" y="177674"/>
                </a:cubicBezTo>
                <a:close/>
                <a:moveTo>
                  <a:pt x="467406" y="146737"/>
                </a:moveTo>
                <a:lnTo>
                  <a:pt x="396235" y="174074"/>
                </a:lnTo>
                <a:cubicBezTo>
                  <a:pt x="396349" y="174522"/>
                  <a:pt x="396368" y="174988"/>
                  <a:pt x="396302" y="175465"/>
                </a:cubicBezTo>
                <a:lnTo>
                  <a:pt x="461424" y="190514"/>
                </a:lnTo>
                <a:cubicBezTo>
                  <a:pt x="461996" y="188752"/>
                  <a:pt x="463777" y="187666"/>
                  <a:pt x="465596" y="188095"/>
                </a:cubicBezTo>
                <a:cubicBezTo>
                  <a:pt x="466568" y="188323"/>
                  <a:pt x="467349" y="188923"/>
                  <a:pt x="467834" y="189714"/>
                </a:cubicBezTo>
                <a:cubicBezTo>
                  <a:pt x="468301" y="189342"/>
                  <a:pt x="468815" y="189057"/>
                  <a:pt x="469406" y="188952"/>
                </a:cubicBezTo>
                <a:close/>
                <a:moveTo>
                  <a:pt x="2631609" y="144270"/>
                </a:moveTo>
                <a:cubicBezTo>
                  <a:pt x="2630990" y="144880"/>
                  <a:pt x="2630209" y="145242"/>
                  <a:pt x="2629314" y="145289"/>
                </a:cubicBezTo>
                <a:lnTo>
                  <a:pt x="2618903" y="299080"/>
                </a:lnTo>
                <a:cubicBezTo>
                  <a:pt x="2618951" y="299090"/>
                  <a:pt x="2618999" y="299071"/>
                  <a:pt x="2619046" y="299080"/>
                </a:cubicBezTo>
                <a:cubicBezTo>
                  <a:pt x="2620084" y="299318"/>
                  <a:pt x="2620885" y="300004"/>
                  <a:pt x="2621351" y="300890"/>
                </a:cubicBezTo>
                <a:lnTo>
                  <a:pt x="2759226" y="246426"/>
                </a:lnTo>
                <a:cubicBezTo>
                  <a:pt x="2759073" y="245873"/>
                  <a:pt x="2759016" y="245302"/>
                  <a:pt x="2759149" y="244711"/>
                </a:cubicBezTo>
                <a:cubicBezTo>
                  <a:pt x="2759245" y="244340"/>
                  <a:pt x="2759416" y="244035"/>
                  <a:pt x="2759607" y="243721"/>
                </a:cubicBezTo>
                <a:close/>
                <a:moveTo>
                  <a:pt x="2625866" y="143032"/>
                </a:moveTo>
                <a:lnTo>
                  <a:pt x="2560620" y="162320"/>
                </a:lnTo>
                <a:cubicBezTo>
                  <a:pt x="2560734" y="162825"/>
                  <a:pt x="2560763" y="163339"/>
                  <a:pt x="2560639" y="163873"/>
                </a:cubicBezTo>
                <a:cubicBezTo>
                  <a:pt x="2560410" y="164873"/>
                  <a:pt x="2559762" y="165654"/>
                  <a:pt x="2558943" y="166130"/>
                </a:cubicBezTo>
                <a:lnTo>
                  <a:pt x="2617217" y="299204"/>
                </a:lnTo>
                <a:cubicBezTo>
                  <a:pt x="2617493" y="299118"/>
                  <a:pt x="2617770" y="299071"/>
                  <a:pt x="2618055" y="299061"/>
                </a:cubicBezTo>
                <a:lnTo>
                  <a:pt x="2628485" y="145270"/>
                </a:lnTo>
                <a:cubicBezTo>
                  <a:pt x="2628428" y="145270"/>
                  <a:pt x="2628390" y="145280"/>
                  <a:pt x="2628333" y="145270"/>
                </a:cubicBezTo>
                <a:cubicBezTo>
                  <a:pt x="2627133" y="144985"/>
                  <a:pt x="2626257" y="144108"/>
                  <a:pt x="2625866" y="143032"/>
                </a:cubicBezTo>
                <a:close/>
                <a:moveTo>
                  <a:pt x="630531" y="130078"/>
                </a:moveTo>
                <a:cubicBezTo>
                  <a:pt x="629712" y="130707"/>
                  <a:pt x="628655" y="131030"/>
                  <a:pt x="627559" y="130783"/>
                </a:cubicBezTo>
                <a:cubicBezTo>
                  <a:pt x="627292" y="130707"/>
                  <a:pt x="627073" y="130564"/>
                  <a:pt x="626835" y="130440"/>
                </a:cubicBezTo>
                <a:lnTo>
                  <a:pt x="582944" y="203820"/>
                </a:lnTo>
                <a:cubicBezTo>
                  <a:pt x="583439" y="204173"/>
                  <a:pt x="583792" y="204678"/>
                  <a:pt x="584039" y="205221"/>
                </a:cubicBezTo>
                <a:lnTo>
                  <a:pt x="674927" y="176550"/>
                </a:lnTo>
                <a:close/>
                <a:moveTo>
                  <a:pt x="631093" y="129640"/>
                </a:moveTo>
                <a:lnTo>
                  <a:pt x="675679" y="176312"/>
                </a:lnTo>
                <a:lnTo>
                  <a:pt x="692396" y="171045"/>
                </a:lnTo>
                <a:close/>
                <a:moveTo>
                  <a:pt x="625273" y="129040"/>
                </a:moveTo>
                <a:lnTo>
                  <a:pt x="558074" y="156919"/>
                </a:lnTo>
                <a:lnTo>
                  <a:pt x="579667" y="203411"/>
                </a:lnTo>
                <a:cubicBezTo>
                  <a:pt x="580296" y="203182"/>
                  <a:pt x="580963" y="203058"/>
                  <a:pt x="581658" y="203220"/>
                </a:cubicBezTo>
                <a:cubicBezTo>
                  <a:pt x="581934" y="203297"/>
                  <a:pt x="582153" y="203439"/>
                  <a:pt x="582392" y="203573"/>
                </a:cubicBezTo>
                <a:lnTo>
                  <a:pt x="626273" y="130183"/>
                </a:lnTo>
                <a:cubicBezTo>
                  <a:pt x="625854" y="129878"/>
                  <a:pt x="625530" y="129487"/>
                  <a:pt x="625273" y="129040"/>
                </a:cubicBezTo>
                <a:close/>
                <a:moveTo>
                  <a:pt x="631769" y="128297"/>
                </a:moveTo>
                <a:cubicBezTo>
                  <a:pt x="631693" y="128506"/>
                  <a:pt x="631588" y="128697"/>
                  <a:pt x="631493" y="128897"/>
                </a:cubicBezTo>
                <a:lnTo>
                  <a:pt x="693415" y="170731"/>
                </a:lnTo>
                <a:lnTo>
                  <a:pt x="753470" y="151785"/>
                </a:lnTo>
                <a:cubicBezTo>
                  <a:pt x="753413" y="151490"/>
                  <a:pt x="753470" y="151195"/>
                  <a:pt x="753489" y="150890"/>
                </a:cubicBezTo>
                <a:close/>
                <a:moveTo>
                  <a:pt x="533119" y="126173"/>
                </a:moveTo>
                <a:lnTo>
                  <a:pt x="472978" y="190495"/>
                </a:lnTo>
                <a:cubicBezTo>
                  <a:pt x="473016" y="190552"/>
                  <a:pt x="473045" y="190600"/>
                  <a:pt x="473083" y="190666"/>
                </a:cubicBezTo>
                <a:cubicBezTo>
                  <a:pt x="473197" y="190800"/>
                  <a:pt x="473321" y="190924"/>
                  <a:pt x="473416" y="191095"/>
                </a:cubicBezTo>
                <a:lnTo>
                  <a:pt x="484075" y="186675"/>
                </a:lnTo>
                <a:close/>
                <a:moveTo>
                  <a:pt x="537986" y="121458"/>
                </a:moveTo>
                <a:lnTo>
                  <a:pt x="485637" y="186018"/>
                </a:lnTo>
                <a:lnTo>
                  <a:pt x="557131" y="156357"/>
                </a:lnTo>
                <a:lnTo>
                  <a:pt x="541063" y="121782"/>
                </a:lnTo>
                <a:cubicBezTo>
                  <a:pt x="540434" y="122001"/>
                  <a:pt x="539767" y="122115"/>
                  <a:pt x="539072" y="121953"/>
                </a:cubicBezTo>
                <a:cubicBezTo>
                  <a:pt x="538662" y="121858"/>
                  <a:pt x="538310" y="121667"/>
                  <a:pt x="537986" y="121458"/>
                </a:cubicBezTo>
                <a:close/>
                <a:moveTo>
                  <a:pt x="536757" y="120124"/>
                </a:moveTo>
                <a:lnTo>
                  <a:pt x="468292" y="146423"/>
                </a:lnTo>
                <a:lnTo>
                  <a:pt x="470301" y="188971"/>
                </a:lnTo>
                <a:cubicBezTo>
                  <a:pt x="470473" y="188990"/>
                  <a:pt x="470644" y="188952"/>
                  <a:pt x="470825" y="188990"/>
                </a:cubicBezTo>
                <a:cubicBezTo>
                  <a:pt x="471521" y="189142"/>
                  <a:pt x="472083" y="189542"/>
                  <a:pt x="472540" y="190028"/>
                </a:cubicBezTo>
                <a:lnTo>
                  <a:pt x="537253" y="120801"/>
                </a:lnTo>
                <a:cubicBezTo>
                  <a:pt x="537062" y="120601"/>
                  <a:pt x="536881" y="120381"/>
                  <a:pt x="536757" y="120124"/>
                </a:cubicBezTo>
                <a:close/>
                <a:moveTo>
                  <a:pt x="543349" y="119124"/>
                </a:moveTo>
                <a:cubicBezTo>
                  <a:pt x="543349" y="119181"/>
                  <a:pt x="543358" y="119229"/>
                  <a:pt x="543349" y="119286"/>
                </a:cubicBezTo>
                <a:cubicBezTo>
                  <a:pt x="543110" y="120286"/>
                  <a:pt x="542463" y="121077"/>
                  <a:pt x="541634" y="121563"/>
                </a:cubicBezTo>
                <a:lnTo>
                  <a:pt x="557703" y="156129"/>
                </a:lnTo>
                <a:lnTo>
                  <a:pt x="624959" y="128221"/>
                </a:lnTo>
                <a:cubicBezTo>
                  <a:pt x="624873" y="127906"/>
                  <a:pt x="624844" y="127573"/>
                  <a:pt x="624844" y="127239"/>
                </a:cubicBezTo>
                <a:close/>
                <a:moveTo>
                  <a:pt x="2425517" y="101322"/>
                </a:moveTo>
                <a:lnTo>
                  <a:pt x="2370758" y="241921"/>
                </a:lnTo>
                <a:cubicBezTo>
                  <a:pt x="2371987" y="242587"/>
                  <a:pt x="2372710" y="243883"/>
                  <a:pt x="2372596" y="245292"/>
                </a:cubicBezTo>
                <a:lnTo>
                  <a:pt x="2458283" y="259685"/>
                </a:lnTo>
                <a:cubicBezTo>
                  <a:pt x="2458588" y="258494"/>
                  <a:pt x="2459483" y="257656"/>
                  <a:pt x="2460569" y="257275"/>
                </a:cubicBezTo>
                <a:lnTo>
                  <a:pt x="2426727" y="101389"/>
                </a:lnTo>
                <a:cubicBezTo>
                  <a:pt x="2426355" y="101427"/>
                  <a:pt x="2425984" y="101446"/>
                  <a:pt x="2425603" y="101360"/>
                </a:cubicBezTo>
                <a:cubicBezTo>
                  <a:pt x="2425574" y="101351"/>
                  <a:pt x="2425546" y="101332"/>
                  <a:pt x="2425517" y="101322"/>
                </a:cubicBezTo>
                <a:close/>
                <a:moveTo>
                  <a:pt x="2423403" y="99817"/>
                </a:moveTo>
                <a:lnTo>
                  <a:pt x="2278718" y="169788"/>
                </a:lnTo>
                <a:cubicBezTo>
                  <a:pt x="2278937" y="170388"/>
                  <a:pt x="2279032" y="171035"/>
                  <a:pt x="2278880" y="171712"/>
                </a:cubicBezTo>
                <a:cubicBezTo>
                  <a:pt x="2278784" y="172121"/>
                  <a:pt x="2278584" y="172474"/>
                  <a:pt x="2278375" y="172817"/>
                </a:cubicBezTo>
                <a:lnTo>
                  <a:pt x="2366567" y="242587"/>
                </a:lnTo>
                <a:cubicBezTo>
                  <a:pt x="2367415" y="241730"/>
                  <a:pt x="2368624" y="241263"/>
                  <a:pt x="2369891" y="241549"/>
                </a:cubicBezTo>
                <a:cubicBezTo>
                  <a:pt x="2369929" y="241549"/>
                  <a:pt x="2369948" y="241587"/>
                  <a:pt x="2369986" y="241587"/>
                </a:cubicBezTo>
                <a:lnTo>
                  <a:pt x="2424746" y="100979"/>
                </a:lnTo>
                <a:cubicBezTo>
                  <a:pt x="2424212" y="100684"/>
                  <a:pt x="2423727" y="100312"/>
                  <a:pt x="2423403" y="99817"/>
                </a:cubicBezTo>
                <a:close/>
                <a:moveTo>
                  <a:pt x="2429365" y="99808"/>
                </a:moveTo>
                <a:cubicBezTo>
                  <a:pt x="2428937" y="100474"/>
                  <a:pt x="2428289" y="100931"/>
                  <a:pt x="2427555" y="101198"/>
                </a:cubicBezTo>
                <a:lnTo>
                  <a:pt x="2461398" y="257075"/>
                </a:lnTo>
                <a:cubicBezTo>
                  <a:pt x="2461769" y="257037"/>
                  <a:pt x="2462141" y="257018"/>
                  <a:pt x="2462531" y="257103"/>
                </a:cubicBezTo>
                <a:cubicBezTo>
                  <a:pt x="2463055" y="257218"/>
                  <a:pt x="2463522" y="257475"/>
                  <a:pt x="2463922" y="257799"/>
                </a:cubicBezTo>
                <a:lnTo>
                  <a:pt x="2554428" y="165292"/>
                </a:lnTo>
                <a:cubicBezTo>
                  <a:pt x="2553762" y="164463"/>
                  <a:pt x="2553419" y="163387"/>
                  <a:pt x="2553647" y="162263"/>
                </a:cubicBezTo>
                <a:cubicBezTo>
                  <a:pt x="2553685" y="162120"/>
                  <a:pt x="2553781" y="162006"/>
                  <a:pt x="2553828" y="161872"/>
                </a:cubicBezTo>
                <a:close/>
                <a:moveTo>
                  <a:pt x="2145130" y="92769"/>
                </a:moveTo>
                <a:cubicBezTo>
                  <a:pt x="2144330" y="93788"/>
                  <a:pt x="2143044" y="94312"/>
                  <a:pt x="2141710" y="94083"/>
                </a:cubicBezTo>
                <a:lnTo>
                  <a:pt x="2120269" y="175236"/>
                </a:lnTo>
                <a:cubicBezTo>
                  <a:pt x="2121517" y="175684"/>
                  <a:pt x="2122413" y="176712"/>
                  <a:pt x="2122613" y="177951"/>
                </a:cubicBezTo>
                <a:lnTo>
                  <a:pt x="2271908" y="170655"/>
                </a:lnTo>
                <a:cubicBezTo>
                  <a:pt x="2271917" y="170464"/>
                  <a:pt x="2271869" y="170283"/>
                  <a:pt x="2271917" y="170093"/>
                </a:cubicBezTo>
                <a:cubicBezTo>
                  <a:pt x="2271974" y="169854"/>
                  <a:pt x="2272108" y="169664"/>
                  <a:pt x="2272212" y="169454"/>
                </a:cubicBezTo>
                <a:close/>
                <a:moveTo>
                  <a:pt x="2139453" y="92664"/>
                </a:moveTo>
                <a:lnTo>
                  <a:pt x="2041174" y="149595"/>
                </a:lnTo>
                <a:cubicBezTo>
                  <a:pt x="2041479" y="150290"/>
                  <a:pt x="2041641" y="151062"/>
                  <a:pt x="2041450" y="151852"/>
                </a:cubicBezTo>
                <a:cubicBezTo>
                  <a:pt x="2041450" y="151871"/>
                  <a:pt x="2041431" y="151900"/>
                  <a:pt x="2041431" y="151909"/>
                </a:cubicBezTo>
                <a:lnTo>
                  <a:pt x="2115888" y="177141"/>
                </a:lnTo>
                <a:cubicBezTo>
                  <a:pt x="2116536" y="175655"/>
                  <a:pt x="2118069" y="174760"/>
                  <a:pt x="2119698" y="175046"/>
                </a:cubicBezTo>
                <a:lnTo>
                  <a:pt x="2141139" y="93893"/>
                </a:lnTo>
                <a:cubicBezTo>
                  <a:pt x="2140443" y="93654"/>
                  <a:pt x="2139862" y="93235"/>
                  <a:pt x="2139453" y="92664"/>
                </a:cubicBezTo>
                <a:close/>
                <a:moveTo>
                  <a:pt x="308500" y="84901"/>
                </a:moveTo>
                <a:cubicBezTo>
                  <a:pt x="307900" y="85349"/>
                  <a:pt x="307176" y="85587"/>
                  <a:pt x="306424" y="85587"/>
                </a:cubicBezTo>
                <a:lnTo>
                  <a:pt x="301318" y="156967"/>
                </a:lnTo>
                <a:cubicBezTo>
                  <a:pt x="301404" y="156976"/>
                  <a:pt x="301499" y="156948"/>
                  <a:pt x="301585" y="156976"/>
                </a:cubicBezTo>
                <a:cubicBezTo>
                  <a:pt x="303319" y="157367"/>
                  <a:pt x="304395" y="158986"/>
                  <a:pt x="304281" y="160701"/>
                </a:cubicBezTo>
                <a:lnTo>
                  <a:pt x="389367" y="174093"/>
                </a:lnTo>
                <a:cubicBezTo>
                  <a:pt x="389510" y="173521"/>
                  <a:pt x="389806" y="173045"/>
                  <a:pt x="390168" y="172626"/>
                </a:cubicBezTo>
                <a:close/>
                <a:moveTo>
                  <a:pt x="303966" y="84644"/>
                </a:moveTo>
                <a:lnTo>
                  <a:pt x="176284" y="189409"/>
                </a:lnTo>
                <a:cubicBezTo>
                  <a:pt x="176417" y="189619"/>
                  <a:pt x="176474" y="189885"/>
                  <a:pt x="176560" y="190124"/>
                </a:cubicBezTo>
                <a:lnTo>
                  <a:pt x="297261" y="160929"/>
                </a:lnTo>
                <a:cubicBezTo>
                  <a:pt x="297204" y="160520"/>
                  <a:pt x="297184" y="160091"/>
                  <a:pt x="297289" y="159663"/>
                </a:cubicBezTo>
                <a:cubicBezTo>
                  <a:pt x="297661" y="158024"/>
                  <a:pt x="299128" y="156976"/>
                  <a:pt x="300737" y="156957"/>
                </a:cubicBezTo>
                <a:lnTo>
                  <a:pt x="305843" y="85577"/>
                </a:lnTo>
                <a:cubicBezTo>
                  <a:pt x="305747" y="85568"/>
                  <a:pt x="305662" y="85587"/>
                  <a:pt x="305567" y="85568"/>
                </a:cubicBezTo>
                <a:cubicBezTo>
                  <a:pt x="304928" y="85415"/>
                  <a:pt x="304404" y="85063"/>
                  <a:pt x="303966" y="84644"/>
                </a:cubicBezTo>
                <a:close/>
                <a:moveTo>
                  <a:pt x="460776" y="22169"/>
                </a:moveTo>
                <a:lnTo>
                  <a:pt x="394625" y="171921"/>
                </a:lnTo>
                <a:cubicBezTo>
                  <a:pt x="395197" y="172255"/>
                  <a:pt x="395635" y="172721"/>
                  <a:pt x="395940" y="173293"/>
                </a:cubicBezTo>
                <a:lnTo>
                  <a:pt x="467368" y="145861"/>
                </a:lnTo>
                <a:lnTo>
                  <a:pt x="461519" y="22283"/>
                </a:lnTo>
                <a:cubicBezTo>
                  <a:pt x="461348" y="22274"/>
                  <a:pt x="461176" y="22312"/>
                  <a:pt x="460995" y="22274"/>
                </a:cubicBezTo>
                <a:cubicBezTo>
                  <a:pt x="460919" y="22264"/>
                  <a:pt x="460862" y="22198"/>
                  <a:pt x="460776" y="22169"/>
                </a:cubicBezTo>
                <a:close/>
                <a:moveTo>
                  <a:pt x="463710" y="21817"/>
                </a:moveTo>
                <a:cubicBezTo>
                  <a:pt x="463310" y="22064"/>
                  <a:pt x="462881" y="22236"/>
                  <a:pt x="462415" y="22322"/>
                </a:cubicBezTo>
                <a:lnTo>
                  <a:pt x="468244" y="145537"/>
                </a:lnTo>
                <a:lnTo>
                  <a:pt x="536453" y="119343"/>
                </a:lnTo>
                <a:cubicBezTo>
                  <a:pt x="536319" y="118800"/>
                  <a:pt x="536262" y="118248"/>
                  <a:pt x="536395" y="117667"/>
                </a:cubicBezTo>
                <a:cubicBezTo>
                  <a:pt x="536548" y="116972"/>
                  <a:pt x="536948" y="116419"/>
                  <a:pt x="537434" y="115952"/>
                </a:cubicBezTo>
                <a:close/>
                <a:moveTo>
                  <a:pt x="458709" y="20531"/>
                </a:moveTo>
                <a:lnTo>
                  <a:pt x="309777" y="81167"/>
                </a:lnTo>
                <a:cubicBezTo>
                  <a:pt x="309919" y="81719"/>
                  <a:pt x="309996" y="82301"/>
                  <a:pt x="309853" y="82891"/>
                </a:cubicBezTo>
                <a:cubicBezTo>
                  <a:pt x="309710" y="83482"/>
                  <a:pt x="309405" y="83986"/>
                  <a:pt x="309024" y="84406"/>
                </a:cubicBezTo>
                <a:lnTo>
                  <a:pt x="390691" y="172131"/>
                </a:lnTo>
                <a:cubicBezTo>
                  <a:pt x="391511" y="171512"/>
                  <a:pt x="392549" y="171216"/>
                  <a:pt x="393625" y="171464"/>
                </a:cubicBezTo>
                <a:cubicBezTo>
                  <a:pt x="393701" y="171483"/>
                  <a:pt x="393758" y="171540"/>
                  <a:pt x="393835" y="171559"/>
                </a:cubicBezTo>
                <a:lnTo>
                  <a:pt x="459986" y="21817"/>
                </a:lnTo>
                <a:cubicBezTo>
                  <a:pt x="459452" y="21493"/>
                  <a:pt x="459005" y="21064"/>
                  <a:pt x="458709" y="20531"/>
                </a:cubicBezTo>
                <a:close/>
                <a:moveTo>
                  <a:pt x="649895" y="6653"/>
                </a:moveTo>
                <a:cubicBezTo>
                  <a:pt x="649324" y="6967"/>
                  <a:pt x="648667" y="7082"/>
                  <a:pt x="647990" y="7053"/>
                </a:cubicBezTo>
                <a:lnTo>
                  <a:pt x="629274" y="123849"/>
                </a:lnTo>
                <a:cubicBezTo>
                  <a:pt x="630950" y="124296"/>
                  <a:pt x="631979" y="125868"/>
                  <a:pt x="631855" y="127554"/>
                </a:cubicBezTo>
                <a:lnTo>
                  <a:pt x="753594" y="150157"/>
                </a:lnTo>
                <a:cubicBezTo>
                  <a:pt x="753775" y="149547"/>
                  <a:pt x="754118" y="149042"/>
                  <a:pt x="754546" y="148614"/>
                </a:cubicBezTo>
                <a:close/>
                <a:moveTo>
                  <a:pt x="646066" y="6434"/>
                </a:moveTo>
                <a:lnTo>
                  <a:pt x="542577" y="116229"/>
                </a:lnTo>
                <a:cubicBezTo>
                  <a:pt x="543110" y="116876"/>
                  <a:pt x="543387" y="117657"/>
                  <a:pt x="543377" y="118524"/>
                </a:cubicBezTo>
                <a:lnTo>
                  <a:pt x="624873" y="126639"/>
                </a:lnTo>
                <a:cubicBezTo>
                  <a:pt x="624883" y="126592"/>
                  <a:pt x="624864" y="126535"/>
                  <a:pt x="624873" y="126487"/>
                </a:cubicBezTo>
                <a:cubicBezTo>
                  <a:pt x="625273" y="124772"/>
                  <a:pt x="626845" y="123706"/>
                  <a:pt x="628550" y="123791"/>
                </a:cubicBezTo>
                <a:lnTo>
                  <a:pt x="647266" y="6996"/>
                </a:lnTo>
                <a:cubicBezTo>
                  <a:pt x="646828" y="6872"/>
                  <a:pt x="646419" y="6691"/>
                  <a:pt x="646066" y="6434"/>
                </a:cubicBezTo>
                <a:close/>
                <a:moveTo>
                  <a:pt x="644704" y="4310"/>
                </a:moveTo>
                <a:lnTo>
                  <a:pt x="465291" y="18978"/>
                </a:lnTo>
                <a:cubicBezTo>
                  <a:pt x="465282" y="19188"/>
                  <a:pt x="465320" y="19397"/>
                  <a:pt x="465272" y="19597"/>
                </a:cubicBezTo>
                <a:cubicBezTo>
                  <a:pt x="465120" y="20302"/>
                  <a:pt x="464720" y="20855"/>
                  <a:pt x="464234" y="21321"/>
                </a:cubicBezTo>
                <a:lnTo>
                  <a:pt x="537967" y="115457"/>
                </a:lnTo>
                <a:cubicBezTo>
                  <a:pt x="538738" y="114971"/>
                  <a:pt x="539710" y="114771"/>
                  <a:pt x="540672" y="115000"/>
                </a:cubicBezTo>
                <a:cubicBezTo>
                  <a:pt x="541177" y="115105"/>
                  <a:pt x="541615" y="115324"/>
                  <a:pt x="541996" y="115609"/>
                </a:cubicBezTo>
                <a:lnTo>
                  <a:pt x="645485" y="5805"/>
                </a:lnTo>
                <a:cubicBezTo>
                  <a:pt x="645123" y="5367"/>
                  <a:pt x="644847" y="4881"/>
                  <a:pt x="644704" y="4310"/>
                </a:cubicBezTo>
                <a:close/>
                <a:moveTo>
                  <a:pt x="649028" y="90"/>
                </a:moveTo>
                <a:cubicBezTo>
                  <a:pt x="650953" y="538"/>
                  <a:pt x="652153" y="2452"/>
                  <a:pt x="651705" y="4376"/>
                </a:cubicBezTo>
                <a:cubicBezTo>
                  <a:pt x="651543" y="5081"/>
                  <a:pt x="651134" y="5643"/>
                  <a:pt x="650657" y="6101"/>
                </a:cubicBezTo>
                <a:lnTo>
                  <a:pt x="755299" y="148071"/>
                </a:lnTo>
                <a:cubicBezTo>
                  <a:pt x="756042" y="147661"/>
                  <a:pt x="756918" y="147490"/>
                  <a:pt x="757813" y="147690"/>
                </a:cubicBezTo>
                <a:cubicBezTo>
                  <a:pt x="759652" y="148109"/>
                  <a:pt x="760785" y="149880"/>
                  <a:pt x="760500" y="151709"/>
                </a:cubicBezTo>
                <a:lnTo>
                  <a:pt x="912433" y="195181"/>
                </a:lnTo>
                <a:cubicBezTo>
                  <a:pt x="913100" y="193619"/>
                  <a:pt x="914747" y="192667"/>
                  <a:pt x="916462" y="193067"/>
                </a:cubicBezTo>
                <a:cubicBezTo>
                  <a:pt x="918386" y="193524"/>
                  <a:pt x="919577" y="195438"/>
                  <a:pt x="919138" y="197353"/>
                </a:cubicBezTo>
                <a:cubicBezTo>
                  <a:pt x="919119" y="197429"/>
                  <a:pt x="919053" y="197496"/>
                  <a:pt x="919034" y="197572"/>
                </a:cubicBezTo>
                <a:lnTo>
                  <a:pt x="1034801" y="246407"/>
                </a:lnTo>
                <a:cubicBezTo>
                  <a:pt x="1035553" y="245045"/>
                  <a:pt x="1037086" y="244254"/>
                  <a:pt x="1038677" y="244616"/>
                </a:cubicBezTo>
                <a:cubicBezTo>
                  <a:pt x="1039715" y="244864"/>
                  <a:pt x="1040515" y="245559"/>
                  <a:pt x="1040992" y="246435"/>
                </a:cubicBezTo>
                <a:lnTo>
                  <a:pt x="1134537" y="207088"/>
                </a:lnTo>
                <a:cubicBezTo>
                  <a:pt x="1134346" y="206507"/>
                  <a:pt x="1134251" y="205887"/>
                  <a:pt x="1134403" y="205240"/>
                </a:cubicBezTo>
                <a:cubicBezTo>
                  <a:pt x="1134842" y="203325"/>
                  <a:pt x="1136766" y="202125"/>
                  <a:pt x="1138690" y="202563"/>
                </a:cubicBezTo>
                <a:cubicBezTo>
                  <a:pt x="1140614" y="203011"/>
                  <a:pt x="1141814" y="204935"/>
                  <a:pt x="1141366" y="206849"/>
                </a:cubicBezTo>
                <a:cubicBezTo>
                  <a:pt x="1141357" y="206887"/>
                  <a:pt x="1141328" y="206916"/>
                  <a:pt x="1141319" y="206954"/>
                </a:cubicBezTo>
                <a:lnTo>
                  <a:pt x="1271354" y="257380"/>
                </a:lnTo>
                <a:cubicBezTo>
                  <a:pt x="1272097" y="255979"/>
                  <a:pt x="1273659" y="255160"/>
                  <a:pt x="1275269" y="255532"/>
                </a:cubicBezTo>
                <a:cubicBezTo>
                  <a:pt x="1276612" y="255846"/>
                  <a:pt x="1277564" y="256884"/>
                  <a:pt x="1277888" y="258141"/>
                </a:cubicBezTo>
                <a:lnTo>
                  <a:pt x="1403637" y="240206"/>
                </a:lnTo>
                <a:cubicBezTo>
                  <a:pt x="1403618" y="239892"/>
                  <a:pt x="1403580" y="239587"/>
                  <a:pt x="1403656" y="239273"/>
                </a:cubicBezTo>
                <a:cubicBezTo>
                  <a:pt x="1404094" y="237358"/>
                  <a:pt x="1406018" y="236158"/>
                  <a:pt x="1407942" y="236605"/>
                </a:cubicBezTo>
                <a:cubicBezTo>
                  <a:pt x="1409857" y="237053"/>
                  <a:pt x="1411067" y="238968"/>
                  <a:pt x="1410619" y="240882"/>
                </a:cubicBezTo>
                <a:cubicBezTo>
                  <a:pt x="1410552" y="241149"/>
                  <a:pt x="1410409" y="241368"/>
                  <a:pt x="1410295" y="241606"/>
                </a:cubicBezTo>
                <a:lnTo>
                  <a:pt x="1491343" y="290165"/>
                </a:lnTo>
                <a:cubicBezTo>
                  <a:pt x="1492163" y="289050"/>
                  <a:pt x="1493601" y="288450"/>
                  <a:pt x="1495039" y="288783"/>
                </a:cubicBezTo>
                <a:cubicBezTo>
                  <a:pt x="1496525" y="289126"/>
                  <a:pt x="1497554" y="290346"/>
                  <a:pt x="1497754" y="291765"/>
                </a:cubicBezTo>
                <a:lnTo>
                  <a:pt x="1563637" y="290835"/>
                </a:lnTo>
                <a:lnTo>
                  <a:pt x="1696331" y="240035"/>
                </a:lnTo>
                <a:cubicBezTo>
                  <a:pt x="1696188" y="239492"/>
                  <a:pt x="1696150" y="238939"/>
                  <a:pt x="1696283" y="238368"/>
                </a:cubicBezTo>
                <a:cubicBezTo>
                  <a:pt x="1696721" y="236453"/>
                  <a:pt x="1698645" y="235253"/>
                  <a:pt x="1700560" y="235691"/>
                </a:cubicBezTo>
                <a:cubicBezTo>
                  <a:pt x="1702055" y="236034"/>
                  <a:pt x="1703093" y="237272"/>
                  <a:pt x="1703275" y="238720"/>
                </a:cubicBezTo>
                <a:lnTo>
                  <a:pt x="1850655" y="238387"/>
                </a:lnTo>
                <a:lnTo>
                  <a:pt x="1885088" y="208840"/>
                </a:lnTo>
                <a:cubicBezTo>
                  <a:pt x="1884535" y="208050"/>
                  <a:pt x="1884297" y="207040"/>
                  <a:pt x="1884535" y="206030"/>
                </a:cubicBezTo>
                <a:cubicBezTo>
                  <a:pt x="1884973" y="204106"/>
                  <a:pt x="1886897" y="202906"/>
                  <a:pt x="1888812" y="203344"/>
                </a:cubicBezTo>
                <a:cubicBezTo>
                  <a:pt x="1889879" y="203592"/>
                  <a:pt x="1890688" y="204316"/>
                  <a:pt x="1891155" y="205211"/>
                </a:cubicBezTo>
                <a:lnTo>
                  <a:pt x="2034516" y="151890"/>
                </a:lnTo>
                <a:cubicBezTo>
                  <a:pt x="2034383" y="151366"/>
                  <a:pt x="2034335" y="150814"/>
                  <a:pt x="2034468" y="150261"/>
                </a:cubicBezTo>
                <a:cubicBezTo>
                  <a:pt x="2034916" y="148328"/>
                  <a:pt x="2036830" y="147128"/>
                  <a:pt x="2038754" y="147575"/>
                </a:cubicBezTo>
                <a:cubicBezTo>
                  <a:pt x="2039621" y="147775"/>
                  <a:pt x="2040317" y="148309"/>
                  <a:pt x="2040812" y="148976"/>
                </a:cubicBezTo>
                <a:lnTo>
                  <a:pt x="2139100" y="92035"/>
                </a:lnTo>
                <a:cubicBezTo>
                  <a:pt x="2138786" y="91349"/>
                  <a:pt x="2138634" y="90568"/>
                  <a:pt x="2138824" y="89778"/>
                </a:cubicBezTo>
                <a:cubicBezTo>
                  <a:pt x="2139272" y="87863"/>
                  <a:pt x="2141186" y="86663"/>
                  <a:pt x="2143101" y="87101"/>
                </a:cubicBezTo>
                <a:cubicBezTo>
                  <a:pt x="2145035" y="87558"/>
                  <a:pt x="2146225" y="89473"/>
                  <a:pt x="2145777" y="91397"/>
                </a:cubicBezTo>
                <a:cubicBezTo>
                  <a:pt x="2145730" y="91626"/>
                  <a:pt x="2145596" y="91816"/>
                  <a:pt x="2145501" y="92026"/>
                </a:cubicBezTo>
                <a:lnTo>
                  <a:pt x="2272574" y="168711"/>
                </a:lnTo>
                <a:cubicBezTo>
                  <a:pt x="2273403" y="167654"/>
                  <a:pt x="2274803" y="167092"/>
                  <a:pt x="2276203" y="167406"/>
                </a:cubicBezTo>
                <a:cubicBezTo>
                  <a:pt x="2277137" y="167626"/>
                  <a:pt x="2277899" y="168197"/>
                  <a:pt x="2278385" y="168969"/>
                </a:cubicBezTo>
                <a:lnTo>
                  <a:pt x="2423060" y="98998"/>
                </a:lnTo>
                <a:cubicBezTo>
                  <a:pt x="2422850" y="98398"/>
                  <a:pt x="2422736" y="97750"/>
                  <a:pt x="2422898" y="97074"/>
                </a:cubicBezTo>
                <a:cubicBezTo>
                  <a:pt x="2423345" y="95159"/>
                  <a:pt x="2425260" y="93959"/>
                  <a:pt x="2427175" y="94397"/>
                </a:cubicBezTo>
                <a:cubicBezTo>
                  <a:pt x="2429099" y="94845"/>
                  <a:pt x="2430308" y="96760"/>
                  <a:pt x="2429851" y="98684"/>
                </a:cubicBezTo>
                <a:cubicBezTo>
                  <a:pt x="2429822" y="98836"/>
                  <a:pt x="2429727" y="98950"/>
                  <a:pt x="2429670" y="99084"/>
                </a:cubicBezTo>
                <a:lnTo>
                  <a:pt x="2554143" y="161149"/>
                </a:lnTo>
                <a:cubicBezTo>
                  <a:pt x="2554933" y="159910"/>
                  <a:pt x="2556410" y="159244"/>
                  <a:pt x="2557915" y="159586"/>
                </a:cubicBezTo>
                <a:cubicBezTo>
                  <a:pt x="2559115" y="159863"/>
                  <a:pt x="2559972" y="160749"/>
                  <a:pt x="2560391" y="161815"/>
                </a:cubicBezTo>
                <a:lnTo>
                  <a:pt x="2625628" y="142527"/>
                </a:lnTo>
                <a:cubicBezTo>
                  <a:pt x="2625523" y="142022"/>
                  <a:pt x="2625485" y="141508"/>
                  <a:pt x="2625618" y="140975"/>
                </a:cubicBezTo>
                <a:cubicBezTo>
                  <a:pt x="2626066" y="139060"/>
                  <a:pt x="2627981" y="137860"/>
                  <a:pt x="2629905" y="138298"/>
                </a:cubicBezTo>
                <a:cubicBezTo>
                  <a:pt x="2631829" y="138736"/>
                  <a:pt x="2633029" y="140660"/>
                  <a:pt x="2632572" y="142575"/>
                </a:cubicBezTo>
                <a:cubicBezTo>
                  <a:pt x="2632486" y="142956"/>
                  <a:pt x="2632314" y="143270"/>
                  <a:pt x="2632124" y="143584"/>
                </a:cubicBezTo>
                <a:lnTo>
                  <a:pt x="2760121" y="243035"/>
                </a:lnTo>
                <a:cubicBezTo>
                  <a:pt x="2760969" y="242197"/>
                  <a:pt x="2762169" y="241740"/>
                  <a:pt x="2763407" y="242025"/>
                </a:cubicBezTo>
                <a:cubicBezTo>
                  <a:pt x="2765198" y="242444"/>
                  <a:pt x="2766303" y="244149"/>
                  <a:pt x="2766093" y="245940"/>
                </a:cubicBezTo>
                <a:lnTo>
                  <a:pt x="2922027" y="284735"/>
                </a:lnTo>
                <a:cubicBezTo>
                  <a:pt x="2922665" y="283107"/>
                  <a:pt x="2924351" y="282116"/>
                  <a:pt x="2926103" y="282526"/>
                </a:cubicBezTo>
                <a:cubicBezTo>
                  <a:pt x="2927161" y="282773"/>
                  <a:pt x="2927961" y="283478"/>
                  <a:pt x="2928428" y="284374"/>
                </a:cubicBezTo>
                <a:lnTo>
                  <a:pt x="3059463" y="234101"/>
                </a:lnTo>
                <a:cubicBezTo>
                  <a:pt x="3059320" y="233558"/>
                  <a:pt x="3059253" y="233005"/>
                  <a:pt x="3059396" y="232415"/>
                </a:cubicBezTo>
                <a:cubicBezTo>
                  <a:pt x="3059844" y="230491"/>
                  <a:pt x="3061759" y="229290"/>
                  <a:pt x="3063683" y="229729"/>
                </a:cubicBezTo>
                <a:cubicBezTo>
                  <a:pt x="3065597" y="230186"/>
                  <a:pt x="3066797" y="232100"/>
                  <a:pt x="3066350" y="234024"/>
                </a:cubicBezTo>
                <a:cubicBezTo>
                  <a:pt x="3066273" y="234367"/>
                  <a:pt x="3066102" y="234662"/>
                  <a:pt x="3065940" y="234958"/>
                </a:cubicBezTo>
                <a:lnTo>
                  <a:pt x="3177611" y="316254"/>
                </a:lnTo>
                <a:cubicBezTo>
                  <a:pt x="3178440" y="315339"/>
                  <a:pt x="3179707" y="314854"/>
                  <a:pt x="3181002" y="315149"/>
                </a:cubicBezTo>
                <a:cubicBezTo>
                  <a:pt x="3182917" y="315597"/>
                  <a:pt x="3184126" y="317511"/>
                  <a:pt x="3183679" y="319435"/>
                </a:cubicBezTo>
                <a:cubicBezTo>
                  <a:pt x="3183517" y="320178"/>
                  <a:pt x="3183069" y="320769"/>
                  <a:pt x="3182535" y="321245"/>
                </a:cubicBezTo>
                <a:lnTo>
                  <a:pt x="3240524" y="399921"/>
                </a:lnTo>
                <a:cubicBezTo>
                  <a:pt x="3241295" y="399464"/>
                  <a:pt x="3242219" y="399283"/>
                  <a:pt x="3243172" y="399502"/>
                </a:cubicBezTo>
                <a:cubicBezTo>
                  <a:pt x="3245096" y="399940"/>
                  <a:pt x="3246296" y="401845"/>
                  <a:pt x="3245839" y="403769"/>
                </a:cubicBezTo>
                <a:cubicBezTo>
                  <a:pt x="3245401" y="405693"/>
                  <a:pt x="3243486" y="406894"/>
                  <a:pt x="3241562" y="406455"/>
                </a:cubicBezTo>
                <a:cubicBezTo>
                  <a:pt x="3240267" y="406151"/>
                  <a:pt x="3239343" y="405151"/>
                  <a:pt x="3238990" y="403969"/>
                </a:cubicBezTo>
                <a:lnTo>
                  <a:pt x="3076132" y="430716"/>
                </a:lnTo>
                <a:cubicBezTo>
                  <a:pt x="3076141" y="431039"/>
                  <a:pt x="3076179" y="431335"/>
                  <a:pt x="3076113" y="431649"/>
                </a:cubicBezTo>
                <a:cubicBezTo>
                  <a:pt x="3075656" y="433573"/>
                  <a:pt x="3073741" y="434773"/>
                  <a:pt x="3071817" y="434326"/>
                </a:cubicBezTo>
                <a:cubicBezTo>
                  <a:pt x="3071179" y="434164"/>
                  <a:pt x="3070655" y="433821"/>
                  <a:pt x="3070217" y="433392"/>
                </a:cubicBezTo>
                <a:lnTo>
                  <a:pt x="2942525" y="538148"/>
                </a:lnTo>
                <a:cubicBezTo>
                  <a:pt x="2943020" y="538929"/>
                  <a:pt x="2943220" y="539891"/>
                  <a:pt x="2942991" y="540863"/>
                </a:cubicBezTo>
                <a:cubicBezTo>
                  <a:pt x="2942544" y="542777"/>
                  <a:pt x="2940629" y="543987"/>
                  <a:pt x="2938705" y="543539"/>
                </a:cubicBezTo>
                <a:cubicBezTo>
                  <a:pt x="2937686" y="543292"/>
                  <a:pt x="2936896" y="542634"/>
                  <a:pt x="2936419" y="541787"/>
                </a:cubicBezTo>
                <a:lnTo>
                  <a:pt x="2787477" y="602423"/>
                </a:lnTo>
                <a:cubicBezTo>
                  <a:pt x="2787639" y="602975"/>
                  <a:pt x="2787705" y="603547"/>
                  <a:pt x="2787562" y="604147"/>
                </a:cubicBezTo>
                <a:cubicBezTo>
                  <a:pt x="2787115" y="606071"/>
                  <a:pt x="2785200" y="607271"/>
                  <a:pt x="2783276" y="606823"/>
                </a:cubicBezTo>
                <a:cubicBezTo>
                  <a:pt x="2781895" y="606509"/>
                  <a:pt x="2780904" y="605395"/>
                  <a:pt x="2780619" y="604099"/>
                </a:cubicBezTo>
                <a:lnTo>
                  <a:pt x="2601206" y="618758"/>
                </a:lnTo>
                <a:cubicBezTo>
                  <a:pt x="2601187" y="618958"/>
                  <a:pt x="2601234" y="619168"/>
                  <a:pt x="2601187" y="619368"/>
                </a:cubicBezTo>
                <a:cubicBezTo>
                  <a:pt x="2600739" y="621292"/>
                  <a:pt x="2598825" y="622492"/>
                  <a:pt x="2596901" y="622054"/>
                </a:cubicBezTo>
                <a:cubicBezTo>
                  <a:pt x="2594977" y="621606"/>
                  <a:pt x="2593786" y="619682"/>
                  <a:pt x="2594214" y="617758"/>
                </a:cubicBezTo>
                <a:cubicBezTo>
                  <a:pt x="2594376" y="617063"/>
                  <a:pt x="2594786" y="616491"/>
                  <a:pt x="2595272" y="616034"/>
                </a:cubicBezTo>
                <a:lnTo>
                  <a:pt x="2490620" y="474064"/>
                </a:lnTo>
                <a:cubicBezTo>
                  <a:pt x="2489887" y="474473"/>
                  <a:pt x="2488992" y="474645"/>
                  <a:pt x="2488106" y="474445"/>
                </a:cubicBezTo>
                <a:cubicBezTo>
                  <a:pt x="2486267" y="474016"/>
                  <a:pt x="2485144" y="472245"/>
                  <a:pt x="2485420" y="470416"/>
                </a:cubicBezTo>
                <a:lnTo>
                  <a:pt x="2333496" y="426944"/>
                </a:lnTo>
                <a:cubicBezTo>
                  <a:pt x="2332829" y="428506"/>
                  <a:pt x="2331172" y="429468"/>
                  <a:pt x="2329458" y="429058"/>
                </a:cubicBezTo>
                <a:cubicBezTo>
                  <a:pt x="2327534" y="428620"/>
                  <a:pt x="2326333" y="426687"/>
                  <a:pt x="2326791" y="424782"/>
                </a:cubicBezTo>
                <a:cubicBezTo>
                  <a:pt x="2326800" y="424696"/>
                  <a:pt x="2326857" y="424648"/>
                  <a:pt x="2326886" y="424572"/>
                </a:cubicBezTo>
                <a:lnTo>
                  <a:pt x="2211119" y="375728"/>
                </a:lnTo>
                <a:cubicBezTo>
                  <a:pt x="2210367" y="377090"/>
                  <a:pt x="2208823" y="377880"/>
                  <a:pt x="2207242" y="377518"/>
                </a:cubicBezTo>
                <a:cubicBezTo>
                  <a:pt x="2206204" y="377290"/>
                  <a:pt x="2205404" y="376595"/>
                  <a:pt x="2204937" y="375709"/>
                </a:cubicBezTo>
                <a:lnTo>
                  <a:pt x="2111392" y="415056"/>
                </a:lnTo>
                <a:cubicBezTo>
                  <a:pt x="2111573" y="415638"/>
                  <a:pt x="2111668" y="416266"/>
                  <a:pt x="2111516" y="416904"/>
                </a:cubicBezTo>
                <a:cubicBezTo>
                  <a:pt x="2111078" y="418828"/>
                  <a:pt x="2109154" y="420029"/>
                  <a:pt x="2107230" y="419590"/>
                </a:cubicBezTo>
                <a:cubicBezTo>
                  <a:pt x="2105315" y="419143"/>
                  <a:pt x="2104106" y="417219"/>
                  <a:pt x="2104553" y="415295"/>
                </a:cubicBezTo>
                <a:cubicBezTo>
                  <a:pt x="2104572" y="415257"/>
                  <a:pt x="2104591" y="415247"/>
                  <a:pt x="2104601" y="415199"/>
                </a:cubicBezTo>
                <a:lnTo>
                  <a:pt x="1974575" y="364764"/>
                </a:lnTo>
                <a:cubicBezTo>
                  <a:pt x="1973832" y="366165"/>
                  <a:pt x="1972279" y="366984"/>
                  <a:pt x="1970670" y="366603"/>
                </a:cubicBezTo>
                <a:cubicBezTo>
                  <a:pt x="1969327" y="366308"/>
                  <a:pt x="1968365" y="365250"/>
                  <a:pt x="1968050" y="364003"/>
                </a:cubicBezTo>
                <a:lnTo>
                  <a:pt x="1842301" y="381938"/>
                </a:lnTo>
                <a:cubicBezTo>
                  <a:pt x="1842311" y="382252"/>
                  <a:pt x="1842349" y="382557"/>
                  <a:pt x="1842273" y="382871"/>
                </a:cubicBezTo>
                <a:cubicBezTo>
                  <a:pt x="1841835" y="384786"/>
                  <a:pt x="1839920" y="385986"/>
                  <a:pt x="1837996" y="385548"/>
                </a:cubicBezTo>
                <a:cubicBezTo>
                  <a:pt x="1836082" y="385100"/>
                  <a:pt x="1834872" y="383176"/>
                  <a:pt x="1835320" y="381262"/>
                </a:cubicBezTo>
                <a:cubicBezTo>
                  <a:pt x="1835377" y="380995"/>
                  <a:pt x="1835529" y="380786"/>
                  <a:pt x="1835643" y="380547"/>
                </a:cubicBezTo>
                <a:lnTo>
                  <a:pt x="1754595" y="331979"/>
                </a:lnTo>
                <a:cubicBezTo>
                  <a:pt x="1753776" y="333103"/>
                  <a:pt x="1752338" y="333694"/>
                  <a:pt x="1750900" y="333361"/>
                </a:cubicBezTo>
                <a:cubicBezTo>
                  <a:pt x="1749423" y="333018"/>
                  <a:pt x="1748394" y="331798"/>
                  <a:pt x="1748194" y="330379"/>
                </a:cubicBezTo>
                <a:lnTo>
                  <a:pt x="1682423" y="331311"/>
                </a:lnTo>
                <a:lnTo>
                  <a:pt x="1549655" y="382148"/>
                </a:lnTo>
                <a:cubicBezTo>
                  <a:pt x="1549789" y="382681"/>
                  <a:pt x="1549836" y="383233"/>
                  <a:pt x="1549703" y="383814"/>
                </a:cubicBezTo>
                <a:cubicBezTo>
                  <a:pt x="1549255" y="385729"/>
                  <a:pt x="1547341" y="386920"/>
                  <a:pt x="1545417" y="386481"/>
                </a:cubicBezTo>
                <a:cubicBezTo>
                  <a:pt x="1543921" y="386138"/>
                  <a:pt x="1542893" y="384891"/>
                  <a:pt x="1542702" y="383452"/>
                </a:cubicBezTo>
                <a:lnTo>
                  <a:pt x="1395331" y="383795"/>
                </a:lnTo>
                <a:lnTo>
                  <a:pt x="1360889" y="413342"/>
                </a:lnTo>
                <a:cubicBezTo>
                  <a:pt x="1361441" y="414123"/>
                  <a:pt x="1361689" y="415142"/>
                  <a:pt x="1361451" y="416152"/>
                </a:cubicBezTo>
                <a:cubicBezTo>
                  <a:pt x="1361003" y="418076"/>
                  <a:pt x="1359079" y="419276"/>
                  <a:pt x="1357165" y="418828"/>
                </a:cubicBezTo>
                <a:cubicBezTo>
                  <a:pt x="1356098" y="418581"/>
                  <a:pt x="1355298" y="417876"/>
                  <a:pt x="1354831" y="416971"/>
                </a:cubicBezTo>
                <a:lnTo>
                  <a:pt x="1211470" y="470292"/>
                </a:lnTo>
                <a:cubicBezTo>
                  <a:pt x="1211594" y="470816"/>
                  <a:pt x="1211651" y="471359"/>
                  <a:pt x="1211518" y="471911"/>
                </a:cubicBezTo>
                <a:cubicBezTo>
                  <a:pt x="1211070" y="473845"/>
                  <a:pt x="1209146" y="475035"/>
                  <a:pt x="1207222" y="474597"/>
                </a:cubicBezTo>
                <a:cubicBezTo>
                  <a:pt x="1206346" y="474397"/>
                  <a:pt x="1205650" y="473873"/>
                  <a:pt x="1205165" y="473197"/>
                </a:cubicBezTo>
                <a:lnTo>
                  <a:pt x="1106876" y="530128"/>
                </a:lnTo>
                <a:cubicBezTo>
                  <a:pt x="1107181" y="530823"/>
                  <a:pt x="1107333" y="531595"/>
                  <a:pt x="1107152" y="532385"/>
                </a:cubicBezTo>
                <a:cubicBezTo>
                  <a:pt x="1106705" y="534309"/>
                  <a:pt x="1104790" y="535510"/>
                  <a:pt x="1102866" y="535071"/>
                </a:cubicBezTo>
                <a:cubicBezTo>
                  <a:pt x="1100952" y="534624"/>
                  <a:pt x="1099752" y="532700"/>
                  <a:pt x="1100190" y="530776"/>
                </a:cubicBezTo>
                <a:cubicBezTo>
                  <a:pt x="1100247" y="530538"/>
                  <a:pt x="1100380" y="530347"/>
                  <a:pt x="1100485" y="530147"/>
                </a:cubicBezTo>
                <a:lnTo>
                  <a:pt x="973393" y="453452"/>
                </a:lnTo>
                <a:cubicBezTo>
                  <a:pt x="972564" y="454518"/>
                  <a:pt x="971183" y="455080"/>
                  <a:pt x="969783" y="454766"/>
                </a:cubicBezTo>
                <a:cubicBezTo>
                  <a:pt x="968849" y="454547"/>
                  <a:pt x="968078" y="453966"/>
                  <a:pt x="967602" y="453204"/>
                </a:cubicBezTo>
                <a:lnTo>
                  <a:pt x="822917" y="523175"/>
                </a:lnTo>
                <a:cubicBezTo>
                  <a:pt x="823126" y="523784"/>
                  <a:pt x="823241" y="524422"/>
                  <a:pt x="823079" y="525099"/>
                </a:cubicBezTo>
                <a:cubicBezTo>
                  <a:pt x="822641" y="527023"/>
                  <a:pt x="820717" y="528223"/>
                  <a:pt x="818793" y="527785"/>
                </a:cubicBezTo>
                <a:cubicBezTo>
                  <a:pt x="816869" y="527337"/>
                  <a:pt x="815668" y="525413"/>
                  <a:pt x="816116" y="523489"/>
                </a:cubicBezTo>
                <a:cubicBezTo>
                  <a:pt x="816145" y="523346"/>
                  <a:pt x="816240" y="523241"/>
                  <a:pt x="816297" y="523098"/>
                </a:cubicBezTo>
                <a:lnTo>
                  <a:pt x="691824" y="461034"/>
                </a:lnTo>
                <a:cubicBezTo>
                  <a:pt x="691034" y="462262"/>
                  <a:pt x="689557" y="462939"/>
                  <a:pt x="688052" y="462596"/>
                </a:cubicBezTo>
                <a:cubicBezTo>
                  <a:pt x="686843" y="462310"/>
                  <a:pt x="685985" y="461424"/>
                  <a:pt x="685576" y="460357"/>
                </a:cubicBezTo>
                <a:lnTo>
                  <a:pt x="620339" y="479636"/>
                </a:lnTo>
                <a:cubicBezTo>
                  <a:pt x="620444" y="480141"/>
                  <a:pt x="620463" y="480655"/>
                  <a:pt x="620349" y="481198"/>
                </a:cubicBezTo>
                <a:cubicBezTo>
                  <a:pt x="619901" y="483112"/>
                  <a:pt x="617986" y="484303"/>
                  <a:pt x="616062" y="483865"/>
                </a:cubicBezTo>
                <a:cubicBezTo>
                  <a:pt x="614138" y="483427"/>
                  <a:pt x="612938" y="481493"/>
                  <a:pt x="613386" y="479588"/>
                </a:cubicBezTo>
                <a:cubicBezTo>
                  <a:pt x="613472" y="479207"/>
                  <a:pt x="613653" y="478893"/>
                  <a:pt x="613843" y="478579"/>
                </a:cubicBezTo>
                <a:lnTo>
                  <a:pt x="485846" y="379147"/>
                </a:lnTo>
                <a:cubicBezTo>
                  <a:pt x="484998" y="379976"/>
                  <a:pt x="483798" y="380424"/>
                  <a:pt x="482560" y="380138"/>
                </a:cubicBezTo>
                <a:cubicBezTo>
                  <a:pt x="480769" y="379728"/>
                  <a:pt x="479664" y="378023"/>
                  <a:pt x="479874" y="376233"/>
                </a:cubicBezTo>
                <a:lnTo>
                  <a:pt x="323940" y="337428"/>
                </a:lnTo>
                <a:cubicBezTo>
                  <a:pt x="323312" y="339056"/>
                  <a:pt x="321616" y="340047"/>
                  <a:pt x="319864" y="339637"/>
                </a:cubicBezTo>
                <a:cubicBezTo>
                  <a:pt x="318797" y="339399"/>
                  <a:pt x="317997" y="338694"/>
                  <a:pt x="317530" y="337799"/>
                </a:cubicBezTo>
                <a:lnTo>
                  <a:pt x="186504" y="388072"/>
                </a:lnTo>
                <a:cubicBezTo>
                  <a:pt x="186647" y="388615"/>
                  <a:pt x="186694" y="389167"/>
                  <a:pt x="186561" y="389748"/>
                </a:cubicBezTo>
                <a:cubicBezTo>
                  <a:pt x="186123" y="391682"/>
                  <a:pt x="184199" y="392873"/>
                  <a:pt x="182275" y="392434"/>
                </a:cubicBezTo>
                <a:cubicBezTo>
                  <a:pt x="180351" y="391996"/>
                  <a:pt x="179151" y="390063"/>
                  <a:pt x="179598" y="388148"/>
                </a:cubicBezTo>
                <a:cubicBezTo>
                  <a:pt x="179675" y="387805"/>
                  <a:pt x="179856" y="387510"/>
                  <a:pt x="180017" y="387215"/>
                </a:cubicBezTo>
                <a:lnTo>
                  <a:pt x="68337" y="305909"/>
                </a:lnTo>
                <a:cubicBezTo>
                  <a:pt x="67508" y="306824"/>
                  <a:pt x="66241" y="307310"/>
                  <a:pt x="64946" y="307014"/>
                </a:cubicBezTo>
                <a:cubicBezTo>
                  <a:pt x="63022" y="306576"/>
                  <a:pt x="61822" y="304652"/>
                  <a:pt x="62269" y="302728"/>
                </a:cubicBezTo>
                <a:cubicBezTo>
                  <a:pt x="62431" y="301985"/>
                  <a:pt x="62879" y="301394"/>
                  <a:pt x="63412" y="300918"/>
                </a:cubicBezTo>
                <a:lnTo>
                  <a:pt x="5434" y="222251"/>
                </a:lnTo>
                <a:cubicBezTo>
                  <a:pt x="4653" y="222699"/>
                  <a:pt x="3719" y="222889"/>
                  <a:pt x="2776" y="222670"/>
                </a:cubicBezTo>
                <a:cubicBezTo>
                  <a:pt x="852" y="222232"/>
                  <a:pt x="-348" y="220308"/>
                  <a:pt x="90" y="218394"/>
                </a:cubicBezTo>
                <a:cubicBezTo>
                  <a:pt x="538" y="216470"/>
                  <a:pt x="2462" y="215270"/>
                  <a:pt x="4386" y="215708"/>
                </a:cubicBezTo>
                <a:cubicBezTo>
                  <a:pt x="5681" y="216003"/>
                  <a:pt x="6586" y="216994"/>
                  <a:pt x="6948" y="218184"/>
                </a:cubicBezTo>
                <a:lnTo>
                  <a:pt x="169797" y="191447"/>
                </a:lnTo>
                <a:cubicBezTo>
                  <a:pt x="169788" y="191133"/>
                  <a:pt x="169750" y="190828"/>
                  <a:pt x="169826" y="190514"/>
                </a:cubicBezTo>
                <a:cubicBezTo>
                  <a:pt x="170273" y="188590"/>
                  <a:pt x="172188" y="187390"/>
                  <a:pt x="174112" y="187837"/>
                </a:cubicBezTo>
                <a:cubicBezTo>
                  <a:pt x="174750" y="187990"/>
                  <a:pt x="175274" y="188333"/>
                  <a:pt x="175722" y="188761"/>
                </a:cubicBezTo>
                <a:lnTo>
                  <a:pt x="303404" y="83996"/>
                </a:lnTo>
                <a:cubicBezTo>
                  <a:pt x="302909" y="83224"/>
                  <a:pt x="302718" y="82262"/>
                  <a:pt x="302938" y="81291"/>
                </a:cubicBezTo>
                <a:cubicBezTo>
                  <a:pt x="303385" y="79367"/>
                  <a:pt x="305300" y="78167"/>
                  <a:pt x="307224" y="78614"/>
                </a:cubicBezTo>
                <a:cubicBezTo>
                  <a:pt x="308243" y="78852"/>
                  <a:pt x="309034" y="79510"/>
                  <a:pt x="309510" y="80367"/>
                </a:cubicBezTo>
                <a:lnTo>
                  <a:pt x="458443" y="19731"/>
                </a:lnTo>
                <a:cubicBezTo>
                  <a:pt x="458300" y="19188"/>
                  <a:pt x="458233" y="18607"/>
                  <a:pt x="458367" y="18007"/>
                </a:cubicBezTo>
                <a:cubicBezTo>
                  <a:pt x="458805" y="16083"/>
                  <a:pt x="460729" y="14883"/>
                  <a:pt x="462653" y="15330"/>
                </a:cubicBezTo>
                <a:cubicBezTo>
                  <a:pt x="464043" y="15645"/>
                  <a:pt x="465025" y="16749"/>
                  <a:pt x="465320" y="18054"/>
                </a:cubicBezTo>
                <a:lnTo>
                  <a:pt x="644733" y="3386"/>
                </a:lnTo>
                <a:cubicBezTo>
                  <a:pt x="644742" y="3186"/>
                  <a:pt x="644695" y="2976"/>
                  <a:pt x="644742" y="2776"/>
                </a:cubicBezTo>
                <a:cubicBezTo>
                  <a:pt x="645190" y="852"/>
                  <a:pt x="647104" y="-348"/>
                  <a:pt x="649028" y="90"/>
                </a:cubicBezTo>
                <a:close/>
              </a:path>
            </a:pathLst>
          </a:custGeom>
          <a:solidFill>
            <a:schemeClr val="bg1">
              <a:lumMod val="85000"/>
              <a:alpha val="80000"/>
            </a:schemeClr>
          </a:solidFill>
          <a:ln w="9525" cap="flat">
            <a:noFill/>
            <a:prstDash val="solid"/>
            <a:miter/>
          </a:ln>
        </p:spPr>
        <p:txBody>
          <a:bodyPr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</a:endParaRPr>
          </a:p>
        </p:txBody>
      </p:sp>
      <p:grpSp>
        <p:nvGrpSpPr>
          <p:cNvPr id="3" name="Group 7">
            <a:extLst>
              <a:ext uri="{FF2B5EF4-FFF2-40B4-BE49-F238E27FC236}">
                <a16:creationId xmlns:a16="http://schemas.microsoft.com/office/drawing/2014/main" id="{F6D2AB27-1278-96B7-B12B-1E78B487D59C}"/>
              </a:ext>
            </a:extLst>
          </p:cNvPr>
          <p:cNvGrpSpPr>
            <a:grpSpLocks/>
          </p:cNvGrpSpPr>
          <p:nvPr userDrawn="1"/>
        </p:nvGrpSpPr>
        <p:grpSpPr bwMode="auto">
          <a:xfrm flipH="1">
            <a:off x="10599738" y="669925"/>
            <a:ext cx="1055687" cy="1046163"/>
            <a:chOff x="461616" y="645681"/>
            <a:chExt cx="1238235" cy="1227500"/>
          </a:xfrm>
        </p:grpSpPr>
        <p:grpSp>
          <p:nvGrpSpPr>
            <p:cNvPr id="4" name="Group 8">
              <a:extLst>
                <a:ext uri="{FF2B5EF4-FFF2-40B4-BE49-F238E27FC236}">
                  <a16:creationId xmlns:a16="http://schemas.microsoft.com/office/drawing/2014/main" id="{0B4F1DF4-8887-5AEE-28E1-645264AB677F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688" name="Freeform 888">
                <a:extLst>
                  <a:ext uri="{FF2B5EF4-FFF2-40B4-BE49-F238E27FC236}">
                    <a16:creationId xmlns:a16="http://schemas.microsoft.com/office/drawing/2014/main" id="{8A0374A6-3399-80B3-7C0F-D1F6564BE22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89" name="Freeform 889">
                <a:extLst>
                  <a:ext uri="{FF2B5EF4-FFF2-40B4-BE49-F238E27FC236}">
                    <a16:creationId xmlns:a16="http://schemas.microsoft.com/office/drawing/2014/main" id="{19159303-4C52-2928-99D2-154011FB22C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90" name="Freeform 890">
                <a:extLst>
                  <a:ext uri="{FF2B5EF4-FFF2-40B4-BE49-F238E27FC236}">
                    <a16:creationId xmlns:a16="http://schemas.microsoft.com/office/drawing/2014/main" id="{B7375BDD-4364-793B-F714-2BB51108150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91" name="Freeform 891">
                <a:extLst>
                  <a:ext uri="{FF2B5EF4-FFF2-40B4-BE49-F238E27FC236}">
                    <a16:creationId xmlns:a16="http://schemas.microsoft.com/office/drawing/2014/main" id="{97BC096C-DF81-D4E7-200C-F11B289C556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92" name="Freeform 892">
                <a:extLst>
                  <a:ext uri="{FF2B5EF4-FFF2-40B4-BE49-F238E27FC236}">
                    <a16:creationId xmlns:a16="http://schemas.microsoft.com/office/drawing/2014/main" id="{58C41FBF-F4AC-67F1-1EB4-ED74E13F247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93" name="Freeform 893">
                <a:extLst>
                  <a:ext uri="{FF2B5EF4-FFF2-40B4-BE49-F238E27FC236}">
                    <a16:creationId xmlns:a16="http://schemas.microsoft.com/office/drawing/2014/main" id="{898E77A8-5662-FF65-2962-3CB8B22356C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94" name="Freeform 894">
                <a:extLst>
                  <a:ext uri="{FF2B5EF4-FFF2-40B4-BE49-F238E27FC236}">
                    <a16:creationId xmlns:a16="http://schemas.microsoft.com/office/drawing/2014/main" id="{30017FE1-79B4-E979-950C-9DA12D914D8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95" name="Freeform 895">
                <a:extLst>
                  <a:ext uri="{FF2B5EF4-FFF2-40B4-BE49-F238E27FC236}">
                    <a16:creationId xmlns:a16="http://schemas.microsoft.com/office/drawing/2014/main" id="{C37D718C-0C3A-ABB4-57E2-8A13FAE7860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96" name="Freeform 896">
                <a:extLst>
                  <a:ext uri="{FF2B5EF4-FFF2-40B4-BE49-F238E27FC236}">
                    <a16:creationId xmlns:a16="http://schemas.microsoft.com/office/drawing/2014/main" id="{0898E866-04BF-1DEC-4A5A-F132EA4F8AB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97" name="Freeform 897">
                <a:extLst>
                  <a:ext uri="{FF2B5EF4-FFF2-40B4-BE49-F238E27FC236}">
                    <a16:creationId xmlns:a16="http://schemas.microsoft.com/office/drawing/2014/main" id="{2C07EBA1-72D4-EF1E-A7C8-CEC858AC58D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98" name="Freeform 898">
                <a:extLst>
                  <a:ext uri="{FF2B5EF4-FFF2-40B4-BE49-F238E27FC236}">
                    <a16:creationId xmlns:a16="http://schemas.microsoft.com/office/drawing/2014/main" id="{2E036CA1-4F8A-C9E2-8052-E2396A2EF4D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99" name="Freeform 899">
                <a:extLst>
                  <a:ext uri="{FF2B5EF4-FFF2-40B4-BE49-F238E27FC236}">
                    <a16:creationId xmlns:a16="http://schemas.microsoft.com/office/drawing/2014/main" id="{882EDC40-7494-0539-73AD-169B4EFD1D3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00" name="Freeform 900">
                <a:extLst>
                  <a:ext uri="{FF2B5EF4-FFF2-40B4-BE49-F238E27FC236}">
                    <a16:creationId xmlns:a16="http://schemas.microsoft.com/office/drawing/2014/main" id="{CDB8983D-BD10-3295-1E10-DA462DE90AE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01" name="Freeform 901">
                <a:extLst>
                  <a:ext uri="{FF2B5EF4-FFF2-40B4-BE49-F238E27FC236}">
                    <a16:creationId xmlns:a16="http://schemas.microsoft.com/office/drawing/2014/main" id="{A84356EA-4C17-6D6B-0B48-EB5BCC2F542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02" name="Freeform 902">
                <a:extLst>
                  <a:ext uri="{FF2B5EF4-FFF2-40B4-BE49-F238E27FC236}">
                    <a16:creationId xmlns:a16="http://schemas.microsoft.com/office/drawing/2014/main" id="{2CAE9F0A-F805-F997-0C50-D03C3390FD2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03" name="Freeform 903">
                <a:extLst>
                  <a:ext uri="{FF2B5EF4-FFF2-40B4-BE49-F238E27FC236}">
                    <a16:creationId xmlns:a16="http://schemas.microsoft.com/office/drawing/2014/main" id="{347F5601-29CD-84C4-D794-E14338AF78C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4" name="Freeform 904">
                <a:extLst>
                  <a:ext uri="{FF2B5EF4-FFF2-40B4-BE49-F238E27FC236}">
                    <a16:creationId xmlns:a16="http://schemas.microsoft.com/office/drawing/2014/main" id="{B253CC67-F5E9-BB63-7BC1-80C20443F2E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5" name="Freeform 905">
                <a:extLst>
                  <a:ext uri="{FF2B5EF4-FFF2-40B4-BE49-F238E27FC236}">
                    <a16:creationId xmlns:a16="http://schemas.microsoft.com/office/drawing/2014/main" id="{012D8055-A7CC-E7BC-2688-4EB70D97D63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6" name="Freeform 906">
                <a:extLst>
                  <a:ext uri="{FF2B5EF4-FFF2-40B4-BE49-F238E27FC236}">
                    <a16:creationId xmlns:a16="http://schemas.microsoft.com/office/drawing/2014/main" id="{342651D8-DB76-00DB-9E48-601101E2FCA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7" name="Freeform 907">
                <a:extLst>
                  <a:ext uri="{FF2B5EF4-FFF2-40B4-BE49-F238E27FC236}">
                    <a16:creationId xmlns:a16="http://schemas.microsoft.com/office/drawing/2014/main" id="{BB0A1B80-3466-677C-5D0D-61217F439BF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8" name="Freeform 908">
                <a:extLst>
                  <a:ext uri="{FF2B5EF4-FFF2-40B4-BE49-F238E27FC236}">
                    <a16:creationId xmlns:a16="http://schemas.microsoft.com/office/drawing/2014/main" id="{84375F2A-EADA-A2C8-C37D-1D8612AC2C3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" name="Freeform 909">
                <a:extLst>
                  <a:ext uri="{FF2B5EF4-FFF2-40B4-BE49-F238E27FC236}">
                    <a16:creationId xmlns:a16="http://schemas.microsoft.com/office/drawing/2014/main" id="{2E94EFC4-7E09-C7CA-DB60-29A506511EA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0" name="Freeform 910">
                <a:extLst>
                  <a:ext uri="{FF2B5EF4-FFF2-40B4-BE49-F238E27FC236}">
                    <a16:creationId xmlns:a16="http://schemas.microsoft.com/office/drawing/2014/main" id="{B8A51F23-546E-96D2-65BA-E5A34A7B897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1" name="Freeform 911">
                <a:extLst>
                  <a:ext uri="{FF2B5EF4-FFF2-40B4-BE49-F238E27FC236}">
                    <a16:creationId xmlns:a16="http://schemas.microsoft.com/office/drawing/2014/main" id="{0EE82EB6-D7DA-6DA3-7F00-219C2AA9776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2" name="Freeform 912">
                <a:extLst>
                  <a:ext uri="{FF2B5EF4-FFF2-40B4-BE49-F238E27FC236}">
                    <a16:creationId xmlns:a16="http://schemas.microsoft.com/office/drawing/2014/main" id="{3C53BFF6-736F-593C-8609-FB67CCF7721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3" name="Freeform 913">
                <a:extLst>
                  <a:ext uri="{FF2B5EF4-FFF2-40B4-BE49-F238E27FC236}">
                    <a16:creationId xmlns:a16="http://schemas.microsoft.com/office/drawing/2014/main" id="{16785A95-7DC4-1E9B-12C7-38039395CEC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4" name="Freeform 914">
                <a:extLst>
                  <a:ext uri="{FF2B5EF4-FFF2-40B4-BE49-F238E27FC236}">
                    <a16:creationId xmlns:a16="http://schemas.microsoft.com/office/drawing/2014/main" id="{4DA903F5-80EF-F943-1361-589C5AF26BC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5" name="Freeform 915">
                <a:extLst>
                  <a:ext uri="{FF2B5EF4-FFF2-40B4-BE49-F238E27FC236}">
                    <a16:creationId xmlns:a16="http://schemas.microsoft.com/office/drawing/2014/main" id="{08A0006A-6F65-8153-2C32-05E62866AB5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6" name="Freeform 916">
                <a:extLst>
                  <a:ext uri="{FF2B5EF4-FFF2-40B4-BE49-F238E27FC236}">
                    <a16:creationId xmlns:a16="http://schemas.microsoft.com/office/drawing/2014/main" id="{EEEAEBF3-4A74-40E8-A491-80680734875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7" name="Freeform 917">
                <a:extLst>
                  <a:ext uri="{FF2B5EF4-FFF2-40B4-BE49-F238E27FC236}">
                    <a16:creationId xmlns:a16="http://schemas.microsoft.com/office/drawing/2014/main" id="{B2FC28AA-DF27-A3F9-DBE4-9F2A308F0ED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8" name="Freeform 918">
                <a:extLst>
                  <a:ext uri="{FF2B5EF4-FFF2-40B4-BE49-F238E27FC236}">
                    <a16:creationId xmlns:a16="http://schemas.microsoft.com/office/drawing/2014/main" id="{68564A46-15CA-859E-D8D2-DB0C8EA990D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9" name="Freeform 919">
                <a:extLst>
                  <a:ext uri="{FF2B5EF4-FFF2-40B4-BE49-F238E27FC236}">
                    <a16:creationId xmlns:a16="http://schemas.microsoft.com/office/drawing/2014/main" id="{CC062446-CA69-E7C8-9C23-7BBE5FC1723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" name="Freeform 920">
                <a:extLst>
                  <a:ext uri="{FF2B5EF4-FFF2-40B4-BE49-F238E27FC236}">
                    <a16:creationId xmlns:a16="http://schemas.microsoft.com/office/drawing/2014/main" id="{3C792263-CD94-0C41-C32B-7E8215ECFF1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" name="Freeform 921">
                <a:extLst>
                  <a:ext uri="{FF2B5EF4-FFF2-40B4-BE49-F238E27FC236}">
                    <a16:creationId xmlns:a16="http://schemas.microsoft.com/office/drawing/2014/main" id="{1B0FE1B7-EE1C-2696-A6DD-C41BD908C5C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2" name="Freeform 922">
                <a:extLst>
                  <a:ext uri="{FF2B5EF4-FFF2-40B4-BE49-F238E27FC236}">
                    <a16:creationId xmlns:a16="http://schemas.microsoft.com/office/drawing/2014/main" id="{7928814D-64A9-EDE6-3DDC-36E03222918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3" name="Freeform 923">
                <a:extLst>
                  <a:ext uri="{FF2B5EF4-FFF2-40B4-BE49-F238E27FC236}">
                    <a16:creationId xmlns:a16="http://schemas.microsoft.com/office/drawing/2014/main" id="{7F646E37-ADA0-70C5-E857-2952D790CA8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4" name="Freeform 924">
                <a:extLst>
                  <a:ext uri="{FF2B5EF4-FFF2-40B4-BE49-F238E27FC236}">
                    <a16:creationId xmlns:a16="http://schemas.microsoft.com/office/drawing/2014/main" id="{5B958352-3A12-C7E0-6B08-A326F3790CA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5" name="Freeform 925">
                <a:extLst>
                  <a:ext uri="{FF2B5EF4-FFF2-40B4-BE49-F238E27FC236}">
                    <a16:creationId xmlns:a16="http://schemas.microsoft.com/office/drawing/2014/main" id="{5B562762-57C1-3DCC-7932-0620B231C36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6" name="Freeform 926">
                <a:extLst>
                  <a:ext uri="{FF2B5EF4-FFF2-40B4-BE49-F238E27FC236}">
                    <a16:creationId xmlns:a16="http://schemas.microsoft.com/office/drawing/2014/main" id="{562A46D8-7E1F-55ED-B0B1-63C77995A74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7" name="Freeform 927">
                <a:extLst>
                  <a:ext uri="{FF2B5EF4-FFF2-40B4-BE49-F238E27FC236}">
                    <a16:creationId xmlns:a16="http://schemas.microsoft.com/office/drawing/2014/main" id="{284BD068-AEC2-4A21-A357-7CA9589F0A3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8" name="Freeform 928">
                <a:extLst>
                  <a:ext uri="{FF2B5EF4-FFF2-40B4-BE49-F238E27FC236}">
                    <a16:creationId xmlns:a16="http://schemas.microsoft.com/office/drawing/2014/main" id="{18EFABB5-6CF8-33F7-E030-C4B341D6E32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9" name="Freeform 929">
                <a:extLst>
                  <a:ext uri="{FF2B5EF4-FFF2-40B4-BE49-F238E27FC236}">
                    <a16:creationId xmlns:a16="http://schemas.microsoft.com/office/drawing/2014/main" id="{44D7C55F-0480-C28A-F9D6-E9DB3E8D58B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0" name="Freeform 930">
                <a:extLst>
                  <a:ext uri="{FF2B5EF4-FFF2-40B4-BE49-F238E27FC236}">
                    <a16:creationId xmlns:a16="http://schemas.microsoft.com/office/drawing/2014/main" id="{43312C92-8DD3-110B-4F37-A356BDE1516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1" name="Freeform 931">
                <a:extLst>
                  <a:ext uri="{FF2B5EF4-FFF2-40B4-BE49-F238E27FC236}">
                    <a16:creationId xmlns:a16="http://schemas.microsoft.com/office/drawing/2014/main" id="{89DDA82A-1A78-A6C0-055C-ED32159105B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2" name="Freeform 932">
                <a:extLst>
                  <a:ext uri="{FF2B5EF4-FFF2-40B4-BE49-F238E27FC236}">
                    <a16:creationId xmlns:a16="http://schemas.microsoft.com/office/drawing/2014/main" id="{2FF6D8B8-651A-FAE6-9498-C09BD26285F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3" name="Freeform 933">
                <a:extLst>
                  <a:ext uri="{FF2B5EF4-FFF2-40B4-BE49-F238E27FC236}">
                    <a16:creationId xmlns:a16="http://schemas.microsoft.com/office/drawing/2014/main" id="{19493E17-1E09-9D56-74D2-431CE01867E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4" name="Freeform 934">
                <a:extLst>
                  <a:ext uri="{FF2B5EF4-FFF2-40B4-BE49-F238E27FC236}">
                    <a16:creationId xmlns:a16="http://schemas.microsoft.com/office/drawing/2014/main" id="{B5638102-DBCC-D7EB-1CE2-B8A7CDDCBF7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5" name="Freeform 935">
                <a:extLst>
                  <a:ext uri="{FF2B5EF4-FFF2-40B4-BE49-F238E27FC236}">
                    <a16:creationId xmlns:a16="http://schemas.microsoft.com/office/drawing/2014/main" id="{26F20DCD-46ED-9B48-3089-7108D869C41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6" name="Freeform 936">
                <a:extLst>
                  <a:ext uri="{FF2B5EF4-FFF2-40B4-BE49-F238E27FC236}">
                    <a16:creationId xmlns:a16="http://schemas.microsoft.com/office/drawing/2014/main" id="{A7EBE521-B83B-8761-2B05-4A8F002FB4D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7" name="Freeform 937">
                <a:extLst>
                  <a:ext uri="{FF2B5EF4-FFF2-40B4-BE49-F238E27FC236}">
                    <a16:creationId xmlns:a16="http://schemas.microsoft.com/office/drawing/2014/main" id="{98DF857D-601E-DDFC-3EB7-294B1AD5762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8" name="Freeform 938">
                <a:extLst>
                  <a:ext uri="{FF2B5EF4-FFF2-40B4-BE49-F238E27FC236}">
                    <a16:creationId xmlns:a16="http://schemas.microsoft.com/office/drawing/2014/main" id="{D07DBE79-F4B5-A111-5C58-E341CBE7C2F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9" name="Freeform 939">
                <a:extLst>
                  <a:ext uri="{FF2B5EF4-FFF2-40B4-BE49-F238E27FC236}">
                    <a16:creationId xmlns:a16="http://schemas.microsoft.com/office/drawing/2014/main" id="{CC25071C-7EFC-A15C-B894-E76225833ED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0" name="Freeform 940">
                <a:extLst>
                  <a:ext uri="{FF2B5EF4-FFF2-40B4-BE49-F238E27FC236}">
                    <a16:creationId xmlns:a16="http://schemas.microsoft.com/office/drawing/2014/main" id="{0CAD2B0E-B965-79D4-A113-048ABA72C66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1" name="Freeform 941">
                <a:extLst>
                  <a:ext uri="{FF2B5EF4-FFF2-40B4-BE49-F238E27FC236}">
                    <a16:creationId xmlns:a16="http://schemas.microsoft.com/office/drawing/2014/main" id="{1970FADA-E804-02C4-0EB3-81E7A4F452B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2" name="Freeform 942">
                <a:extLst>
                  <a:ext uri="{FF2B5EF4-FFF2-40B4-BE49-F238E27FC236}">
                    <a16:creationId xmlns:a16="http://schemas.microsoft.com/office/drawing/2014/main" id="{380547F7-5749-8FBF-B870-687CEAD7124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3" name="Freeform 943">
                <a:extLst>
                  <a:ext uri="{FF2B5EF4-FFF2-40B4-BE49-F238E27FC236}">
                    <a16:creationId xmlns:a16="http://schemas.microsoft.com/office/drawing/2014/main" id="{9BF74133-AF21-849A-FBE2-234079CA222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4" name="Freeform 944">
                <a:extLst>
                  <a:ext uri="{FF2B5EF4-FFF2-40B4-BE49-F238E27FC236}">
                    <a16:creationId xmlns:a16="http://schemas.microsoft.com/office/drawing/2014/main" id="{941D092B-77B4-4F66-73A5-AF1EA88466D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5" name="Freeform 945">
                <a:extLst>
                  <a:ext uri="{FF2B5EF4-FFF2-40B4-BE49-F238E27FC236}">
                    <a16:creationId xmlns:a16="http://schemas.microsoft.com/office/drawing/2014/main" id="{11D874D1-CDCC-7F95-0351-A6B66227C69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6" name="Freeform 946">
                <a:extLst>
                  <a:ext uri="{FF2B5EF4-FFF2-40B4-BE49-F238E27FC236}">
                    <a16:creationId xmlns:a16="http://schemas.microsoft.com/office/drawing/2014/main" id="{C2CE7618-714E-D907-4F2B-3CB3C2025B4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7" name="Freeform 947">
                <a:extLst>
                  <a:ext uri="{FF2B5EF4-FFF2-40B4-BE49-F238E27FC236}">
                    <a16:creationId xmlns:a16="http://schemas.microsoft.com/office/drawing/2014/main" id="{47D680F4-BE30-FB5C-8BC9-60518FE8B6F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8" name="Freeform 948">
                <a:extLst>
                  <a:ext uri="{FF2B5EF4-FFF2-40B4-BE49-F238E27FC236}">
                    <a16:creationId xmlns:a16="http://schemas.microsoft.com/office/drawing/2014/main" id="{AB6DB8A5-1188-92AE-FE3A-870BBDE04A0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9" name="Freeform 949">
                <a:extLst>
                  <a:ext uri="{FF2B5EF4-FFF2-40B4-BE49-F238E27FC236}">
                    <a16:creationId xmlns:a16="http://schemas.microsoft.com/office/drawing/2014/main" id="{B831A493-3793-A55F-C8A1-A70EF116BB2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0" name="Freeform 950">
                <a:extLst>
                  <a:ext uri="{FF2B5EF4-FFF2-40B4-BE49-F238E27FC236}">
                    <a16:creationId xmlns:a16="http://schemas.microsoft.com/office/drawing/2014/main" id="{F4E6EBD8-65CD-6054-ADDE-8107D51FCA2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2" name="Freeform 951">
                <a:extLst>
                  <a:ext uri="{FF2B5EF4-FFF2-40B4-BE49-F238E27FC236}">
                    <a16:creationId xmlns:a16="http://schemas.microsoft.com/office/drawing/2014/main" id="{0600992D-7296-4526-25ED-080274FFD73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3" name="Freeform 952">
                <a:extLst>
                  <a:ext uri="{FF2B5EF4-FFF2-40B4-BE49-F238E27FC236}">
                    <a16:creationId xmlns:a16="http://schemas.microsoft.com/office/drawing/2014/main" id="{EEA1EBEC-CFB1-93E0-0E20-28592AA8301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4" name="Freeform 953">
                <a:extLst>
                  <a:ext uri="{FF2B5EF4-FFF2-40B4-BE49-F238E27FC236}">
                    <a16:creationId xmlns:a16="http://schemas.microsoft.com/office/drawing/2014/main" id="{C258432E-4F83-8F6C-0470-AB7046677C5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5" name="Freeform 954">
                <a:extLst>
                  <a:ext uri="{FF2B5EF4-FFF2-40B4-BE49-F238E27FC236}">
                    <a16:creationId xmlns:a16="http://schemas.microsoft.com/office/drawing/2014/main" id="{5159CB36-2BE5-7E96-E612-F68A1117EFE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6" name="Freeform 955">
                <a:extLst>
                  <a:ext uri="{FF2B5EF4-FFF2-40B4-BE49-F238E27FC236}">
                    <a16:creationId xmlns:a16="http://schemas.microsoft.com/office/drawing/2014/main" id="{8BF70E86-5B92-C0EB-EBB9-70CEB20F493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7" name="Freeform 956">
                <a:extLst>
                  <a:ext uri="{FF2B5EF4-FFF2-40B4-BE49-F238E27FC236}">
                    <a16:creationId xmlns:a16="http://schemas.microsoft.com/office/drawing/2014/main" id="{22A7548B-4DC6-9A78-BA20-469D2969979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8" name="Freeform 957">
                <a:extLst>
                  <a:ext uri="{FF2B5EF4-FFF2-40B4-BE49-F238E27FC236}">
                    <a16:creationId xmlns:a16="http://schemas.microsoft.com/office/drawing/2014/main" id="{D2510959-96AC-9691-BB74-BF0D4EB64E0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9" name="Freeform 958">
                <a:extLst>
                  <a:ext uri="{FF2B5EF4-FFF2-40B4-BE49-F238E27FC236}">
                    <a16:creationId xmlns:a16="http://schemas.microsoft.com/office/drawing/2014/main" id="{C231A3BB-6853-9A0E-A079-9A17C573764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0" name="Freeform 959">
                <a:extLst>
                  <a:ext uri="{FF2B5EF4-FFF2-40B4-BE49-F238E27FC236}">
                    <a16:creationId xmlns:a16="http://schemas.microsoft.com/office/drawing/2014/main" id="{1403C125-65C0-9D75-0EE2-15BD9414953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1" name="Freeform 960">
                <a:extLst>
                  <a:ext uri="{FF2B5EF4-FFF2-40B4-BE49-F238E27FC236}">
                    <a16:creationId xmlns:a16="http://schemas.microsoft.com/office/drawing/2014/main" id="{C81A0A44-E799-3055-BF2D-06FB5E7CC7E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2" name="Freeform 961">
                <a:extLst>
                  <a:ext uri="{FF2B5EF4-FFF2-40B4-BE49-F238E27FC236}">
                    <a16:creationId xmlns:a16="http://schemas.microsoft.com/office/drawing/2014/main" id="{6BDFEEC9-6A21-CBC7-193B-B92BA79ACD1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3" name="Freeform 962">
                <a:extLst>
                  <a:ext uri="{FF2B5EF4-FFF2-40B4-BE49-F238E27FC236}">
                    <a16:creationId xmlns:a16="http://schemas.microsoft.com/office/drawing/2014/main" id="{5771AC09-E1C3-0E47-1884-BA15668C546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4" name="Freeform 963">
                <a:extLst>
                  <a:ext uri="{FF2B5EF4-FFF2-40B4-BE49-F238E27FC236}">
                    <a16:creationId xmlns:a16="http://schemas.microsoft.com/office/drawing/2014/main" id="{13298752-0F3F-20D8-FDC6-40944BE458D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5" name="Freeform 964">
                <a:extLst>
                  <a:ext uri="{FF2B5EF4-FFF2-40B4-BE49-F238E27FC236}">
                    <a16:creationId xmlns:a16="http://schemas.microsoft.com/office/drawing/2014/main" id="{4B4EC09A-228A-040E-304B-4B00B4FFC54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6" name="Freeform 965">
                <a:extLst>
                  <a:ext uri="{FF2B5EF4-FFF2-40B4-BE49-F238E27FC236}">
                    <a16:creationId xmlns:a16="http://schemas.microsoft.com/office/drawing/2014/main" id="{26ADB141-0671-68E8-B498-FFCCFC5C9CC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7" name="Freeform 966">
                <a:extLst>
                  <a:ext uri="{FF2B5EF4-FFF2-40B4-BE49-F238E27FC236}">
                    <a16:creationId xmlns:a16="http://schemas.microsoft.com/office/drawing/2014/main" id="{B22B92BB-206A-12CF-D2F8-377430C7BE5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04" name="Freeform 967">
                <a:extLst>
                  <a:ext uri="{FF2B5EF4-FFF2-40B4-BE49-F238E27FC236}">
                    <a16:creationId xmlns:a16="http://schemas.microsoft.com/office/drawing/2014/main" id="{07EF09A5-2101-6F60-6451-945A613A489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05" name="Freeform 968">
                <a:extLst>
                  <a:ext uri="{FF2B5EF4-FFF2-40B4-BE49-F238E27FC236}">
                    <a16:creationId xmlns:a16="http://schemas.microsoft.com/office/drawing/2014/main" id="{005F48CF-FC6F-C8D0-5FA2-D12C3DEB135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06" name="Freeform 969">
                <a:extLst>
                  <a:ext uri="{FF2B5EF4-FFF2-40B4-BE49-F238E27FC236}">
                    <a16:creationId xmlns:a16="http://schemas.microsoft.com/office/drawing/2014/main" id="{2194F53E-8636-9A57-FB51-CDFE640F4EE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07" name="Freeform 970">
                <a:extLst>
                  <a:ext uri="{FF2B5EF4-FFF2-40B4-BE49-F238E27FC236}">
                    <a16:creationId xmlns:a16="http://schemas.microsoft.com/office/drawing/2014/main" id="{039EF9D0-1FAA-156A-9333-D18D72D80C6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08" name="Freeform 971">
                <a:extLst>
                  <a:ext uri="{FF2B5EF4-FFF2-40B4-BE49-F238E27FC236}">
                    <a16:creationId xmlns:a16="http://schemas.microsoft.com/office/drawing/2014/main" id="{254455C1-6122-9DF4-44F6-55E58514019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09" name="Freeform 972">
                <a:extLst>
                  <a:ext uri="{FF2B5EF4-FFF2-40B4-BE49-F238E27FC236}">
                    <a16:creationId xmlns:a16="http://schemas.microsoft.com/office/drawing/2014/main" id="{8B6F2565-4891-CDE0-BAAA-7032D8F2DB3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10" name="Freeform 973">
                <a:extLst>
                  <a:ext uri="{FF2B5EF4-FFF2-40B4-BE49-F238E27FC236}">
                    <a16:creationId xmlns:a16="http://schemas.microsoft.com/office/drawing/2014/main" id="{A66E35E7-30FA-24C3-2A8C-51F4A28B6CE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11" name="Freeform 974">
                <a:extLst>
                  <a:ext uri="{FF2B5EF4-FFF2-40B4-BE49-F238E27FC236}">
                    <a16:creationId xmlns:a16="http://schemas.microsoft.com/office/drawing/2014/main" id="{FBBDD784-8923-D3F4-AABE-90349428D57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12" name="Freeform 975">
                <a:extLst>
                  <a:ext uri="{FF2B5EF4-FFF2-40B4-BE49-F238E27FC236}">
                    <a16:creationId xmlns:a16="http://schemas.microsoft.com/office/drawing/2014/main" id="{CECB331C-D585-6668-127C-511E1F2E48D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13" name="Freeform 976">
                <a:extLst>
                  <a:ext uri="{FF2B5EF4-FFF2-40B4-BE49-F238E27FC236}">
                    <a16:creationId xmlns:a16="http://schemas.microsoft.com/office/drawing/2014/main" id="{BAD38D44-102D-BE33-20C9-72CB12B62F6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14" name="Freeform 977">
                <a:extLst>
                  <a:ext uri="{FF2B5EF4-FFF2-40B4-BE49-F238E27FC236}">
                    <a16:creationId xmlns:a16="http://schemas.microsoft.com/office/drawing/2014/main" id="{77FD3113-E837-8CDB-2978-60C71726DC3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15" name="Freeform 978">
                <a:extLst>
                  <a:ext uri="{FF2B5EF4-FFF2-40B4-BE49-F238E27FC236}">
                    <a16:creationId xmlns:a16="http://schemas.microsoft.com/office/drawing/2014/main" id="{C66F714D-5DC3-5CD6-0B30-61E2459BEE5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16" name="Freeform 979">
                <a:extLst>
                  <a:ext uri="{FF2B5EF4-FFF2-40B4-BE49-F238E27FC236}">
                    <a16:creationId xmlns:a16="http://schemas.microsoft.com/office/drawing/2014/main" id="{5ED561DA-C797-F88C-232A-9C5AECD9A67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17" name="Freeform 980">
                <a:extLst>
                  <a:ext uri="{FF2B5EF4-FFF2-40B4-BE49-F238E27FC236}">
                    <a16:creationId xmlns:a16="http://schemas.microsoft.com/office/drawing/2014/main" id="{1006D24E-E755-C204-8330-317A545E477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18" name="Freeform 981">
                <a:extLst>
                  <a:ext uri="{FF2B5EF4-FFF2-40B4-BE49-F238E27FC236}">
                    <a16:creationId xmlns:a16="http://schemas.microsoft.com/office/drawing/2014/main" id="{CBD30BD3-1473-C7DF-E03A-6C33FAAA562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19" name="Freeform 982">
                <a:extLst>
                  <a:ext uri="{FF2B5EF4-FFF2-40B4-BE49-F238E27FC236}">
                    <a16:creationId xmlns:a16="http://schemas.microsoft.com/office/drawing/2014/main" id="{2FBB86D8-C75C-82BA-8135-BDABE8BE769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20" name="Freeform 983">
                <a:extLst>
                  <a:ext uri="{FF2B5EF4-FFF2-40B4-BE49-F238E27FC236}">
                    <a16:creationId xmlns:a16="http://schemas.microsoft.com/office/drawing/2014/main" id="{6C682470-A9FF-DF82-8CC5-15C030FB081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21" name="Freeform 984">
                <a:extLst>
                  <a:ext uri="{FF2B5EF4-FFF2-40B4-BE49-F238E27FC236}">
                    <a16:creationId xmlns:a16="http://schemas.microsoft.com/office/drawing/2014/main" id="{C01B81CF-83AC-099E-1FCA-2EEDE70E416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22" name="Freeform 985">
                <a:extLst>
                  <a:ext uri="{FF2B5EF4-FFF2-40B4-BE49-F238E27FC236}">
                    <a16:creationId xmlns:a16="http://schemas.microsoft.com/office/drawing/2014/main" id="{80226238-83A7-639B-059E-606B9EBBB6C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23" name="Freeform 986">
                <a:extLst>
                  <a:ext uri="{FF2B5EF4-FFF2-40B4-BE49-F238E27FC236}">
                    <a16:creationId xmlns:a16="http://schemas.microsoft.com/office/drawing/2014/main" id="{020DEBF3-9A3A-4E5A-0E79-7D52FD6E8DC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24" name="Freeform 987">
                <a:extLst>
                  <a:ext uri="{FF2B5EF4-FFF2-40B4-BE49-F238E27FC236}">
                    <a16:creationId xmlns:a16="http://schemas.microsoft.com/office/drawing/2014/main" id="{F3A7D536-745B-7105-8F66-9C5F0090DE8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25" name="Freeform 988">
                <a:extLst>
                  <a:ext uri="{FF2B5EF4-FFF2-40B4-BE49-F238E27FC236}">
                    <a16:creationId xmlns:a16="http://schemas.microsoft.com/office/drawing/2014/main" id="{E6529F13-2F71-BEB3-5EB0-E8384B55190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26" name="Freeform 989">
                <a:extLst>
                  <a:ext uri="{FF2B5EF4-FFF2-40B4-BE49-F238E27FC236}">
                    <a16:creationId xmlns:a16="http://schemas.microsoft.com/office/drawing/2014/main" id="{7DCFAF0E-AF74-A52D-2E5E-EBD1929A296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27" name="Freeform 990">
                <a:extLst>
                  <a:ext uri="{FF2B5EF4-FFF2-40B4-BE49-F238E27FC236}">
                    <a16:creationId xmlns:a16="http://schemas.microsoft.com/office/drawing/2014/main" id="{06600B67-2F45-ED0C-4447-8B1048C8491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28" name="Freeform 991">
                <a:extLst>
                  <a:ext uri="{FF2B5EF4-FFF2-40B4-BE49-F238E27FC236}">
                    <a16:creationId xmlns:a16="http://schemas.microsoft.com/office/drawing/2014/main" id="{4B06D1C5-9544-6FBA-A974-21EE177ED65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29" name="Freeform 992">
                <a:extLst>
                  <a:ext uri="{FF2B5EF4-FFF2-40B4-BE49-F238E27FC236}">
                    <a16:creationId xmlns:a16="http://schemas.microsoft.com/office/drawing/2014/main" id="{A3DE86FB-2199-ADC1-AFF0-E6F809ECAAF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5" name="Group 9">
              <a:extLst>
                <a:ext uri="{FF2B5EF4-FFF2-40B4-BE49-F238E27FC236}">
                  <a16:creationId xmlns:a16="http://schemas.microsoft.com/office/drawing/2014/main" id="{0D61D6D7-760A-AA36-2F3A-86F47E6F7C90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6" name="Freeform 888">
                <a:extLst>
                  <a:ext uri="{FF2B5EF4-FFF2-40B4-BE49-F238E27FC236}">
                    <a16:creationId xmlns:a16="http://schemas.microsoft.com/office/drawing/2014/main" id="{1066498D-D628-F95D-7721-ABEBC06FC5C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" name="Freeform 889">
                <a:extLst>
                  <a:ext uri="{FF2B5EF4-FFF2-40B4-BE49-F238E27FC236}">
                    <a16:creationId xmlns:a16="http://schemas.microsoft.com/office/drawing/2014/main" id="{DA2D7B46-A03F-B5E2-5E5A-FDA01F042B2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" name="Freeform 890">
                <a:extLst>
                  <a:ext uri="{FF2B5EF4-FFF2-40B4-BE49-F238E27FC236}">
                    <a16:creationId xmlns:a16="http://schemas.microsoft.com/office/drawing/2014/main" id="{30F43661-BBB4-3D9A-158E-4809EB1F2AF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" name="Freeform 891">
                <a:extLst>
                  <a:ext uri="{FF2B5EF4-FFF2-40B4-BE49-F238E27FC236}">
                    <a16:creationId xmlns:a16="http://schemas.microsoft.com/office/drawing/2014/main" id="{E28952C2-9C1A-4348-99D9-0D24A7FC10D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" name="Freeform 892">
                <a:extLst>
                  <a:ext uri="{FF2B5EF4-FFF2-40B4-BE49-F238E27FC236}">
                    <a16:creationId xmlns:a16="http://schemas.microsoft.com/office/drawing/2014/main" id="{FCD05887-B5D7-F1C6-6D1F-5DFF1BCD6AF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" name="Freeform 893">
                <a:extLst>
                  <a:ext uri="{FF2B5EF4-FFF2-40B4-BE49-F238E27FC236}">
                    <a16:creationId xmlns:a16="http://schemas.microsoft.com/office/drawing/2014/main" id="{D9341E18-124C-2714-A359-B41F4CAB0D0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" name="Freeform 894">
                <a:extLst>
                  <a:ext uri="{FF2B5EF4-FFF2-40B4-BE49-F238E27FC236}">
                    <a16:creationId xmlns:a16="http://schemas.microsoft.com/office/drawing/2014/main" id="{8C5E58D7-A135-C8E8-92D8-38C3D834A04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" name="Freeform 895">
                <a:extLst>
                  <a:ext uri="{FF2B5EF4-FFF2-40B4-BE49-F238E27FC236}">
                    <a16:creationId xmlns:a16="http://schemas.microsoft.com/office/drawing/2014/main" id="{6FFF1586-B724-D568-F5F7-62920CBB28E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" name="Freeform 896">
                <a:extLst>
                  <a:ext uri="{FF2B5EF4-FFF2-40B4-BE49-F238E27FC236}">
                    <a16:creationId xmlns:a16="http://schemas.microsoft.com/office/drawing/2014/main" id="{9DAFF2E6-B1F5-315C-F8AE-E96DC6787BC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" name="Freeform 897">
                <a:extLst>
                  <a:ext uri="{FF2B5EF4-FFF2-40B4-BE49-F238E27FC236}">
                    <a16:creationId xmlns:a16="http://schemas.microsoft.com/office/drawing/2014/main" id="{23E454E6-F931-A740-961B-A755FF76525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" name="Freeform 898">
                <a:extLst>
                  <a:ext uri="{FF2B5EF4-FFF2-40B4-BE49-F238E27FC236}">
                    <a16:creationId xmlns:a16="http://schemas.microsoft.com/office/drawing/2014/main" id="{A9327641-57E3-3275-A1E2-991D224FE90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" name="Freeform 899">
                <a:extLst>
                  <a:ext uri="{FF2B5EF4-FFF2-40B4-BE49-F238E27FC236}">
                    <a16:creationId xmlns:a16="http://schemas.microsoft.com/office/drawing/2014/main" id="{7FBB2D25-CF82-D916-EAB3-C73CDA29199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" name="Freeform 900">
                <a:extLst>
                  <a:ext uri="{FF2B5EF4-FFF2-40B4-BE49-F238E27FC236}">
                    <a16:creationId xmlns:a16="http://schemas.microsoft.com/office/drawing/2014/main" id="{C9134272-B95D-F02F-AB1B-2C181381544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" name="Freeform 901">
                <a:extLst>
                  <a:ext uri="{FF2B5EF4-FFF2-40B4-BE49-F238E27FC236}">
                    <a16:creationId xmlns:a16="http://schemas.microsoft.com/office/drawing/2014/main" id="{C9967A4C-A215-AC04-991E-0C50323DE2B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" name="Freeform 902">
                <a:extLst>
                  <a:ext uri="{FF2B5EF4-FFF2-40B4-BE49-F238E27FC236}">
                    <a16:creationId xmlns:a16="http://schemas.microsoft.com/office/drawing/2014/main" id="{C4D7C9E0-151E-260C-0003-BF16269BB78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" name="Freeform 903">
                <a:extLst>
                  <a:ext uri="{FF2B5EF4-FFF2-40B4-BE49-F238E27FC236}">
                    <a16:creationId xmlns:a16="http://schemas.microsoft.com/office/drawing/2014/main" id="{51CC3EE1-B21A-FEB9-5F46-4E0B6B384F1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" name="Freeform 904">
                <a:extLst>
                  <a:ext uri="{FF2B5EF4-FFF2-40B4-BE49-F238E27FC236}">
                    <a16:creationId xmlns:a16="http://schemas.microsoft.com/office/drawing/2014/main" id="{F8ACF93C-7678-19EE-D6E4-93C8A0214C0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" name="Freeform 905">
                <a:extLst>
                  <a:ext uri="{FF2B5EF4-FFF2-40B4-BE49-F238E27FC236}">
                    <a16:creationId xmlns:a16="http://schemas.microsoft.com/office/drawing/2014/main" id="{5566ED1F-DBFE-EED0-74E2-9B719AFAA5E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" name="Freeform 906">
                <a:extLst>
                  <a:ext uri="{FF2B5EF4-FFF2-40B4-BE49-F238E27FC236}">
                    <a16:creationId xmlns:a16="http://schemas.microsoft.com/office/drawing/2014/main" id="{83A7E2EF-A33D-0307-13BE-791FEBD3AD5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" name="Freeform 907">
                <a:extLst>
                  <a:ext uri="{FF2B5EF4-FFF2-40B4-BE49-F238E27FC236}">
                    <a16:creationId xmlns:a16="http://schemas.microsoft.com/office/drawing/2014/main" id="{9DDAD594-CCD8-D707-C158-7975A49FF78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" name="Freeform 908">
                <a:extLst>
                  <a:ext uri="{FF2B5EF4-FFF2-40B4-BE49-F238E27FC236}">
                    <a16:creationId xmlns:a16="http://schemas.microsoft.com/office/drawing/2014/main" id="{2CCCD808-A028-8C73-BD96-BE65522C8AD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" name="Freeform 909">
                <a:extLst>
                  <a:ext uri="{FF2B5EF4-FFF2-40B4-BE49-F238E27FC236}">
                    <a16:creationId xmlns:a16="http://schemas.microsoft.com/office/drawing/2014/main" id="{7A3B7E1E-33FC-2EDB-045A-AF2F4EEF2EE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" name="Freeform 910">
                <a:extLst>
                  <a:ext uri="{FF2B5EF4-FFF2-40B4-BE49-F238E27FC236}">
                    <a16:creationId xmlns:a16="http://schemas.microsoft.com/office/drawing/2014/main" id="{B7909EA7-5DB0-DE42-6E7C-A16B2135542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" name="Freeform 911">
                <a:extLst>
                  <a:ext uri="{FF2B5EF4-FFF2-40B4-BE49-F238E27FC236}">
                    <a16:creationId xmlns:a16="http://schemas.microsoft.com/office/drawing/2014/main" id="{5300967E-43D7-5430-9740-FB600D9D1C2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" name="Freeform 912">
                <a:extLst>
                  <a:ext uri="{FF2B5EF4-FFF2-40B4-BE49-F238E27FC236}">
                    <a16:creationId xmlns:a16="http://schemas.microsoft.com/office/drawing/2014/main" id="{E62CE14B-16F0-09D4-8072-310414A89A4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" name="Freeform 913">
                <a:extLst>
                  <a:ext uri="{FF2B5EF4-FFF2-40B4-BE49-F238E27FC236}">
                    <a16:creationId xmlns:a16="http://schemas.microsoft.com/office/drawing/2014/main" id="{6BB5FDEE-63B1-6FF0-429D-AB552CDB5A8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" name="Freeform 914">
                <a:extLst>
                  <a:ext uri="{FF2B5EF4-FFF2-40B4-BE49-F238E27FC236}">
                    <a16:creationId xmlns:a16="http://schemas.microsoft.com/office/drawing/2014/main" id="{8A25D9FF-3D1E-9739-8D8A-F7F5781D62E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" name="Freeform 915">
                <a:extLst>
                  <a:ext uri="{FF2B5EF4-FFF2-40B4-BE49-F238E27FC236}">
                    <a16:creationId xmlns:a16="http://schemas.microsoft.com/office/drawing/2014/main" id="{56FF6CBE-5C05-E7B8-252D-D07E24042DC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" name="Freeform 916">
                <a:extLst>
                  <a:ext uri="{FF2B5EF4-FFF2-40B4-BE49-F238E27FC236}">
                    <a16:creationId xmlns:a16="http://schemas.microsoft.com/office/drawing/2014/main" id="{E083006C-8101-3A7E-C01D-C8DCA9D643E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" name="Freeform 917">
                <a:extLst>
                  <a:ext uri="{FF2B5EF4-FFF2-40B4-BE49-F238E27FC236}">
                    <a16:creationId xmlns:a16="http://schemas.microsoft.com/office/drawing/2014/main" id="{6E3053C5-367E-0190-E473-967C3EFD046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" name="Freeform 918">
                <a:extLst>
                  <a:ext uri="{FF2B5EF4-FFF2-40B4-BE49-F238E27FC236}">
                    <a16:creationId xmlns:a16="http://schemas.microsoft.com/office/drawing/2014/main" id="{6BA1B506-D9EA-1600-1A81-390B8845EBD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" name="Freeform 919">
                <a:extLst>
                  <a:ext uri="{FF2B5EF4-FFF2-40B4-BE49-F238E27FC236}">
                    <a16:creationId xmlns:a16="http://schemas.microsoft.com/office/drawing/2014/main" id="{F23D8A11-BB75-CB8B-4E0F-6A0DF9DCC25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" name="Freeform 920">
                <a:extLst>
                  <a:ext uri="{FF2B5EF4-FFF2-40B4-BE49-F238E27FC236}">
                    <a16:creationId xmlns:a16="http://schemas.microsoft.com/office/drawing/2014/main" id="{CE299113-E700-399C-1BF6-6888C5D7E9F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" name="Freeform 921">
                <a:extLst>
                  <a:ext uri="{FF2B5EF4-FFF2-40B4-BE49-F238E27FC236}">
                    <a16:creationId xmlns:a16="http://schemas.microsoft.com/office/drawing/2014/main" id="{E0EBEE20-23E4-2E5A-08E8-00FA86FFA0A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" name="Freeform 922">
                <a:extLst>
                  <a:ext uri="{FF2B5EF4-FFF2-40B4-BE49-F238E27FC236}">
                    <a16:creationId xmlns:a16="http://schemas.microsoft.com/office/drawing/2014/main" id="{59BEA5BA-24B6-8F3F-23D9-474BE5D53B0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" name="Freeform 923">
                <a:extLst>
                  <a:ext uri="{FF2B5EF4-FFF2-40B4-BE49-F238E27FC236}">
                    <a16:creationId xmlns:a16="http://schemas.microsoft.com/office/drawing/2014/main" id="{DC5F6EF0-8F6B-370F-1262-F45B312B5CD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" name="Freeform 924">
                <a:extLst>
                  <a:ext uri="{FF2B5EF4-FFF2-40B4-BE49-F238E27FC236}">
                    <a16:creationId xmlns:a16="http://schemas.microsoft.com/office/drawing/2014/main" id="{EF35E754-47F3-F0A8-BC5A-8ECE3E76B7F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" name="Freeform 925">
                <a:extLst>
                  <a:ext uri="{FF2B5EF4-FFF2-40B4-BE49-F238E27FC236}">
                    <a16:creationId xmlns:a16="http://schemas.microsoft.com/office/drawing/2014/main" id="{190DBDC4-2298-C1BE-F476-24ABAC1971C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" name="Freeform 926">
                <a:extLst>
                  <a:ext uri="{FF2B5EF4-FFF2-40B4-BE49-F238E27FC236}">
                    <a16:creationId xmlns:a16="http://schemas.microsoft.com/office/drawing/2014/main" id="{E8D9161E-8E24-21C2-83A5-09460E816B3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" name="Freeform 927">
                <a:extLst>
                  <a:ext uri="{FF2B5EF4-FFF2-40B4-BE49-F238E27FC236}">
                    <a16:creationId xmlns:a16="http://schemas.microsoft.com/office/drawing/2014/main" id="{340A1C36-4F46-A22B-8A06-13532F535A0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" name="Freeform 928">
                <a:extLst>
                  <a:ext uri="{FF2B5EF4-FFF2-40B4-BE49-F238E27FC236}">
                    <a16:creationId xmlns:a16="http://schemas.microsoft.com/office/drawing/2014/main" id="{6A51601F-8B83-367A-7F21-A75E4383153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" name="Freeform 929">
                <a:extLst>
                  <a:ext uri="{FF2B5EF4-FFF2-40B4-BE49-F238E27FC236}">
                    <a16:creationId xmlns:a16="http://schemas.microsoft.com/office/drawing/2014/main" id="{25B9ABC7-A6B0-D411-0EBE-8C4A613486D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" name="Freeform 930">
                <a:extLst>
                  <a:ext uri="{FF2B5EF4-FFF2-40B4-BE49-F238E27FC236}">
                    <a16:creationId xmlns:a16="http://schemas.microsoft.com/office/drawing/2014/main" id="{01CB5BD7-9620-FD4D-AD73-1DAA6157F9B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" name="Freeform 931">
                <a:extLst>
                  <a:ext uri="{FF2B5EF4-FFF2-40B4-BE49-F238E27FC236}">
                    <a16:creationId xmlns:a16="http://schemas.microsoft.com/office/drawing/2014/main" id="{641114A5-83ED-9798-EBCF-2E7EA81D0F5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" name="Freeform 932">
                <a:extLst>
                  <a:ext uri="{FF2B5EF4-FFF2-40B4-BE49-F238E27FC236}">
                    <a16:creationId xmlns:a16="http://schemas.microsoft.com/office/drawing/2014/main" id="{5F3290DA-E8BB-74A8-35EE-80DE8BED52B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" name="Freeform 933">
                <a:extLst>
                  <a:ext uri="{FF2B5EF4-FFF2-40B4-BE49-F238E27FC236}">
                    <a16:creationId xmlns:a16="http://schemas.microsoft.com/office/drawing/2014/main" id="{D7832071-30A0-F827-70BF-DABF20DB1C8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" name="Freeform 934">
                <a:extLst>
                  <a:ext uri="{FF2B5EF4-FFF2-40B4-BE49-F238E27FC236}">
                    <a16:creationId xmlns:a16="http://schemas.microsoft.com/office/drawing/2014/main" id="{05C2CFF9-7326-AF4E-58D2-F36E5426794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" name="Freeform 935">
                <a:extLst>
                  <a:ext uri="{FF2B5EF4-FFF2-40B4-BE49-F238E27FC236}">
                    <a16:creationId xmlns:a16="http://schemas.microsoft.com/office/drawing/2014/main" id="{BC878162-C040-BCB0-5451-237FF565D58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" name="Freeform 936">
                <a:extLst>
                  <a:ext uri="{FF2B5EF4-FFF2-40B4-BE49-F238E27FC236}">
                    <a16:creationId xmlns:a16="http://schemas.microsoft.com/office/drawing/2014/main" id="{9B7C635F-8963-AEB4-3B92-4C1C22F6138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" name="Freeform 937">
                <a:extLst>
                  <a:ext uri="{FF2B5EF4-FFF2-40B4-BE49-F238E27FC236}">
                    <a16:creationId xmlns:a16="http://schemas.microsoft.com/office/drawing/2014/main" id="{D8514081-6895-545F-DEF7-74EF17A3136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" name="Freeform 938">
                <a:extLst>
                  <a:ext uri="{FF2B5EF4-FFF2-40B4-BE49-F238E27FC236}">
                    <a16:creationId xmlns:a16="http://schemas.microsoft.com/office/drawing/2014/main" id="{74A1AFE9-90C8-2BEB-CC33-BBBD2C2F2DF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" name="Freeform 939">
                <a:extLst>
                  <a:ext uri="{FF2B5EF4-FFF2-40B4-BE49-F238E27FC236}">
                    <a16:creationId xmlns:a16="http://schemas.microsoft.com/office/drawing/2014/main" id="{4443689D-FE3C-CE01-46E7-DB8C17097A4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" name="Freeform 940">
                <a:extLst>
                  <a:ext uri="{FF2B5EF4-FFF2-40B4-BE49-F238E27FC236}">
                    <a16:creationId xmlns:a16="http://schemas.microsoft.com/office/drawing/2014/main" id="{A19AB568-6945-475C-C096-E7C5F088202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" name="Freeform 941">
                <a:extLst>
                  <a:ext uri="{FF2B5EF4-FFF2-40B4-BE49-F238E27FC236}">
                    <a16:creationId xmlns:a16="http://schemas.microsoft.com/office/drawing/2014/main" id="{61F524E2-C962-0DFA-3CC3-E6CDE6ACF23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" name="Freeform 942">
                <a:extLst>
                  <a:ext uri="{FF2B5EF4-FFF2-40B4-BE49-F238E27FC236}">
                    <a16:creationId xmlns:a16="http://schemas.microsoft.com/office/drawing/2014/main" id="{BC0A6FC9-23EA-E6AC-D12E-F7173E92B00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" name="Freeform 943">
                <a:extLst>
                  <a:ext uri="{FF2B5EF4-FFF2-40B4-BE49-F238E27FC236}">
                    <a16:creationId xmlns:a16="http://schemas.microsoft.com/office/drawing/2014/main" id="{9E9BDBA4-94DD-E374-61B8-ABF515F4A8B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" name="Freeform 944">
                <a:extLst>
                  <a:ext uri="{FF2B5EF4-FFF2-40B4-BE49-F238E27FC236}">
                    <a16:creationId xmlns:a16="http://schemas.microsoft.com/office/drawing/2014/main" id="{D82E8083-260F-8E2E-D497-9D86673372F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" name="Freeform 945">
                <a:extLst>
                  <a:ext uri="{FF2B5EF4-FFF2-40B4-BE49-F238E27FC236}">
                    <a16:creationId xmlns:a16="http://schemas.microsoft.com/office/drawing/2014/main" id="{B03E95F7-796C-1DB2-D84D-E7944CBFAC6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40" name="Freeform 946">
                <a:extLst>
                  <a:ext uri="{FF2B5EF4-FFF2-40B4-BE49-F238E27FC236}">
                    <a16:creationId xmlns:a16="http://schemas.microsoft.com/office/drawing/2014/main" id="{4BA52B4F-37BF-5314-87A7-888F5A1C3B1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41" name="Freeform 947">
                <a:extLst>
                  <a:ext uri="{FF2B5EF4-FFF2-40B4-BE49-F238E27FC236}">
                    <a16:creationId xmlns:a16="http://schemas.microsoft.com/office/drawing/2014/main" id="{5103E94F-0EB7-29AC-521C-4B197305797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42" name="Freeform 948">
                <a:extLst>
                  <a:ext uri="{FF2B5EF4-FFF2-40B4-BE49-F238E27FC236}">
                    <a16:creationId xmlns:a16="http://schemas.microsoft.com/office/drawing/2014/main" id="{24BE6CF6-074B-E136-B42F-02B4D7CC1B8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43" name="Freeform 949">
                <a:extLst>
                  <a:ext uri="{FF2B5EF4-FFF2-40B4-BE49-F238E27FC236}">
                    <a16:creationId xmlns:a16="http://schemas.microsoft.com/office/drawing/2014/main" id="{4E4144B0-15B8-4AE7-7F7B-1D7D2401A65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44" name="Freeform 950">
                <a:extLst>
                  <a:ext uri="{FF2B5EF4-FFF2-40B4-BE49-F238E27FC236}">
                    <a16:creationId xmlns:a16="http://schemas.microsoft.com/office/drawing/2014/main" id="{26DCC075-EDA9-4290-5C95-21928CE2169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45" name="Freeform 951">
                <a:extLst>
                  <a:ext uri="{FF2B5EF4-FFF2-40B4-BE49-F238E27FC236}">
                    <a16:creationId xmlns:a16="http://schemas.microsoft.com/office/drawing/2014/main" id="{898244D2-EDF8-C6C9-46F8-49D05BBFDA0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46" name="Freeform 952">
                <a:extLst>
                  <a:ext uri="{FF2B5EF4-FFF2-40B4-BE49-F238E27FC236}">
                    <a16:creationId xmlns:a16="http://schemas.microsoft.com/office/drawing/2014/main" id="{64DB5C89-73CD-F36E-5CE5-FA8B9F31423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47" name="Freeform 953">
                <a:extLst>
                  <a:ext uri="{FF2B5EF4-FFF2-40B4-BE49-F238E27FC236}">
                    <a16:creationId xmlns:a16="http://schemas.microsoft.com/office/drawing/2014/main" id="{BB034252-E135-BBCA-357A-5BEE2AB8D6E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49" name="Freeform 954">
                <a:extLst>
                  <a:ext uri="{FF2B5EF4-FFF2-40B4-BE49-F238E27FC236}">
                    <a16:creationId xmlns:a16="http://schemas.microsoft.com/office/drawing/2014/main" id="{29601DCD-AA17-B79C-E1B1-595D88F11B3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50" name="Freeform 955">
                <a:extLst>
                  <a:ext uri="{FF2B5EF4-FFF2-40B4-BE49-F238E27FC236}">
                    <a16:creationId xmlns:a16="http://schemas.microsoft.com/office/drawing/2014/main" id="{53082289-778F-D79A-345F-003C21192C3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51" name="Freeform 956">
                <a:extLst>
                  <a:ext uri="{FF2B5EF4-FFF2-40B4-BE49-F238E27FC236}">
                    <a16:creationId xmlns:a16="http://schemas.microsoft.com/office/drawing/2014/main" id="{D690B305-93E6-B5F6-378A-E9F4E47BDD4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52" name="Freeform 957">
                <a:extLst>
                  <a:ext uri="{FF2B5EF4-FFF2-40B4-BE49-F238E27FC236}">
                    <a16:creationId xmlns:a16="http://schemas.microsoft.com/office/drawing/2014/main" id="{7754F6F8-EBBF-817D-E939-C920E760869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53" name="Freeform 958">
                <a:extLst>
                  <a:ext uri="{FF2B5EF4-FFF2-40B4-BE49-F238E27FC236}">
                    <a16:creationId xmlns:a16="http://schemas.microsoft.com/office/drawing/2014/main" id="{351C6FF5-C2D9-75AB-847D-3AD2B4644D5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54" name="Freeform 959">
                <a:extLst>
                  <a:ext uri="{FF2B5EF4-FFF2-40B4-BE49-F238E27FC236}">
                    <a16:creationId xmlns:a16="http://schemas.microsoft.com/office/drawing/2014/main" id="{A7E39296-57D1-19BA-2C88-0AB652EFDB5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55" name="Freeform 960">
                <a:extLst>
                  <a:ext uri="{FF2B5EF4-FFF2-40B4-BE49-F238E27FC236}">
                    <a16:creationId xmlns:a16="http://schemas.microsoft.com/office/drawing/2014/main" id="{2CC5AFA6-A145-E4F8-61A5-A3A2B100378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56" name="Freeform 961">
                <a:extLst>
                  <a:ext uri="{FF2B5EF4-FFF2-40B4-BE49-F238E27FC236}">
                    <a16:creationId xmlns:a16="http://schemas.microsoft.com/office/drawing/2014/main" id="{CD290DC0-43AC-70A2-7794-709A292B695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57" name="Freeform 962">
                <a:extLst>
                  <a:ext uri="{FF2B5EF4-FFF2-40B4-BE49-F238E27FC236}">
                    <a16:creationId xmlns:a16="http://schemas.microsoft.com/office/drawing/2014/main" id="{ED2973DC-2A32-0115-CDB6-5354C6F995C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58" name="Freeform 963">
                <a:extLst>
                  <a:ext uri="{FF2B5EF4-FFF2-40B4-BE49-F238E27FC236}">
                    <a16:creationId xmlns:a16="http://schemas.microsoft.com/office/drawing/2014/main" id="{4AF7B5AD-7931-60A3-9718-15FB5C0DFDC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59" name="Freeform 964">
                <a:extLst>
                  <a:ext uri="{FF2B5EF4-FFF2-40B4-BE49-F238E27FC236}">
                    <a16:creationId xmlns:a16="http://schemas.microsoft.com/office/drawing/2014/main" id="{6B69F111-88B1-07BC-24C0-F4C7A34C1CA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60" name="Freeform 965">
                <a:extLst>
                  <a:ext uri="{FF2B5EF4-FFF2-40B4-BE49-F238E27FC236}">
                    <a16:creationId xmlns:a16="http://schemas.microsoft.com/office/drawing/2014/main" id="{4FBE3B51-5007-3789-6552-9053F9A0BAC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61" name="Freeform 966">
                <a:extLst>
                  <a:ext uri="{FF2B5EF4-FFF2-40B4-BE49-F238E27FC236}">
                    <a16:creationId xmlns:a16="http://schemas.microsoft.com/office/drawing/2014/main" id="{F9D6E4E5-621B-ABFB-C227-A6579BAFEBE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62" name="Freeform 967">
                <a:extLst>
                  <a:ext uri="{FF2B5EF4-FFF2-40B4-BE49-F238E27FC236}">
                    <a16:creationId xmlns:a16="http://schemas.microsoft.com/office/drawing/2014/main" id="{2382751A-4258-E639-D36D-2CE07EA6DC7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63" name="Freeform 968">
                <a:extLst>
                  <a:ext uri="{FF2B5EF4-FFF2-40B4-BE49-F238E27FC236}">
                    <a16:creationId xmlns:a16="http://schemas.microsoft.com/office/drawing/2014/main" id="{D9CA8CF4-3FD1-9BE3-C637-13A8950A540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64" name="Freeform 969">
                <a:extLst>
                  <a:ext uri="{FF2B5EF4-FFF2-40B4-BE49-F238E27FC236}">
                    <a16:creationId xmlns:a16="http://schemas.microsoft.com/office/drawing/2014/main" id="{919D05D8-56BD-C124-9B49-637AE1CB475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65" name="Freeform 970">
                <a:extLst>
                  <a:ext uri="{FF2B5EF4-FFF2-40B4-BE49-F238E27FC236}">
                    <a16:creationId xmlns:a16="http://schemas.microsoft.com/office/drawing/2014/main" id="{7C08BC33-B174-6B43-2E76-24BA3391D79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66" name="Freeform 971">
                <a:extLst>
                  <a:ext uri="{FF2B5EF4-FFF2-40B4-BE49-F238E27FC236}">
                    <a16:creationId xmlns:a16="http://schemas.microsoft.com/office/drawing/2014/main" id="{636E8D4A-605A-73D0-70ED-E9D2A12E5AD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67" name="Freeform 972">
                <a:extLst>
                  <a:ext uri="{FF2B5EF4-FFF2-40B4-BE49-F238E27FC236}">
                    <a16:creationId xmlns:a16="http://schemas.microsoft.com/office/drawing/2014/main" id="{20FF28EC-5678-B636-D96E-878C628EB4B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68" name="Freeform 973">
                <a:extLst>
                  <a:ext uri="{FF2B5EF4-FFF2-40B4-BE49-F238E27FC236}">
                    <a16:creationId xmlns:a16="http://schemas.microsoft.com/office/drawing/2014/main" id="{7FBA233E-BDC2-8B77-A4C9-2BDD9EF40ED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69" name="Freeform 974">
                <a:extLst>
                  <a:ext uri="{FF2B5EF4-FFF2-40B4-BE49-F238E27FC236}">
                    <a16:creationId xmlns:a16="http://schemas.microsoft.com/office/drawing/2014/main" id="{8B49D92C-BFE1-F978-3454-7B5CD54A1FB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70" name="Freeform 975">
                <a:extLst>
                  <a:ext uri="{FF2B5EF4-FFF2-40B4-BE49-F238E27FC236}">
                    <a16:creationId xmlns:a16="http://schemas.microsoft.com/office/drawing/2014/main" id="{D841A40D-F2EF-80F0-0F57-42C63A088ED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71" name="Freeform 976">
                <a:extLst>
                  <a:ext uri="{FF2B5EF4-FFF2-40B4-BE49-F238E27FC236}">
                    <a16:creationId xmlns:a16="http://schemas.microsoft.com/office/drawing/2014/main" id="{C743A034-6AF5-8762-82BC-38F3CC23C34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72" name="Freeform 977">
                <a:extLst>
                  <a:ext uri="{FF2B5EF4-FFF2-40B4-BE49-F238E27FC236}">
                    <a16:creationId xmlns:a16="http://schemas.microsoft.com/office/drawing/2014/main" id="{260F184B-9F2D-8460-5F32-42AF58D6C1D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73" name="Freeform 978">
                <a:extLst>
                  <a:ext uri="{FF2B5EF4-FFF2-40B4-BE49-F238E27FC236}">
                    <a16:creationId xmlns:a16="http://schemas.microsoft.com/office/drawing/2014/main" id="{3D00E7DC-5717-E207-8714-5FAA5FCBB91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74" name="Freeform 979">
                <a:extLst>
                  <a:ext uri="{FF2B5EF4-FFF2-40B4-BE49-F238E27FC236}">
                    <a16:creationId xmlns:a16="http://schemas.microsoft.com/office/drawing/2014/main" id="{828B9F20-C5B9-8A51-CC4E-64884ADDA1C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75" name="Freeform 980">
                <a:extLst>
                  <a:ext uri="{FF2B5EF4-FFF2-40B4-BE49-F238E27FC236}">
                    <a16:creationId xmlns:a16="http://schemas.microsoft.com/office/drawing/2014/main" id="{FB9D253F-7836-EB17-DA8B-80553E2FF11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76" name="Freeform 981">
                <a:extLst>
                  <a:ext uri="{FF2B5EF4-FFF2-40B4-BE49-F238E27FC236}">
                    <a16:creationId xmlns:a16="http://schemas.microsoft.com/office/drawing/2014/main" id="{93728F0E-3B59-480E-9B3E-FA0036C5D49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77" name="Freeform 982">
                <a:extLst>
                  <a:ext uri="{FF2B5EF4-FFF2-40B4-BE49-F238E27FC236}">
                    <a16:creationId xmlns:a16="http://schemas.microsoft.com/office/drawing/2014/main" id="{32953A97-EB12-5B4A-E337-BEBB9A2A0E5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78" name="Freeform 983">
                <a:extLst>
                  <a:ext uri="{FF2B5EF4-FFF2-40B4-BE49-F238E27FC236}">
                    <a16:creationId xmlns:a16="http://schemas.microsoft.com/office/drawing/2014/main" id="{7BB37251-789B-7C92-EB22-C5085078315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79" name="Freeform 984">
                <a:extLst>
                  <a:ext uri="{FF2B5EF4-FFF2-40B4-BE49-F238E27FC236}">
                    <a16:creationId xmlns:a16="http://schemas.microsoft.com/office/drawing/2014/main" id="{A81D009C-CD19-C885-FA4E-C259D13C885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80" name="Freeform 985">
                <a:extLst>
                  <a:ext uri="{FF2B5EF4-FFF2-40B4-BE49-F238E27FC236}">
                    <a16:creationId xmlns:a16="http://schemas.microsoft.com/office/drawing/2014/main" id="{74D0B3C7-AAF7-B955-0B00-9CA1C3B094D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81" name="Freeform 986">
                <a:extLst>
                  <a:ext uri="{FF2B5EF4-FFF2-40B4-BE49-F238E27FC236}">
                    <a16:creationId xmlns:a16="http://schemas.microsoft.com/office/drawing/2014/main" id="{3F6C7C65-C856-2FC0-AFBF-9B18DDB8655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82" name="Freeform 987">
                <a:extLst>
                  <a:ext uri="{FF2B5EF4-FFF2-40B4-BE49-F238E27FC236}">
                    <a16:creationId xmlns:a16="http://schemas.microsoft.com/office/drawing/2014/main" id="{F2873B66-014D-DCD3-6832-84C628AC43B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83" name="Freeform 988">
                <a:extLst>
                  <a:ext uri="{FF2B5EF4-FFF2-40B4-BE49-F238E27FC236}">
                    <a16:creationId xmlns:a16="http://schemas.microsoft.com/office/drawing/2014/main" id="{1485BCA0-41A9-7B26-E923-1D88077622A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84" name="Freeform 989">
                <a:extLst>
                  <a:ext uri="{FF2B5EF4-FFF2-40B4-BE49-F238E27FC236}">
                    <a16:creationId xmlns:a16="http://schemas.microsoft.com/office/drawing/2014/main" id="{684C632A-73D0-D5BA-4FD6-DBA07339F1A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85" name="Freeform 990">
                <a:extLst>
                  <a:ext uri="{FF2B5EF4-FFF2-40B4-BE49-F238E27FC236}">
                    <a16:creationId xmlns:a16="http://schemas.microsoft.com/office/drawing/2014/main" id="{20A5D87F-655D-73A2-E275-1482D5E8A43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86" name="Freeform 991">
                <a:extLst>
                  <a:ext uri="{FF2B5EF4-FFF2-40B4-BE49-F238E27FC236}">
                    <a16:creationId xmlns:a16="http://schemas.microsoft.com/office/drawing/2014/main" id="{85C4D634-99A8-54EE-8A81-F2F0231F1B2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87" name="Freeform 992">
                <a:extLst>
                  <a:ext uri="{FF2B5EF4-FFF2-40B4-BE49-F238E27FC236}">
                    <a16:creationId xmlns:a16="http://schemas.microsoft.com/office/drawing/2014/main" id="{05D96B59-CF0D-7355-A36D-26B8086C0C6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sp>
        <p:nvSpPr>
          <p:cNvPr id="648" name="Picture Placeholder 647"/>
          <p:cNvSpPr>
            <a:spLocks noGrp="1"/>
          </p:cNvSpPr>
          <p:nvPr>
            <p:ph type="pic" sz="quarter" idx="10"/>
          </p:nvPr>
        </p:nvSpPr>
        <p:spPr>
          <a:xfrm>
            <a:off x="824151" y="0"/>
            <a:ext cx="5858332" cy="6858000"/>
          </a:xfrm>
          <a:custGeom>
            <a:avLst/>
            <a:gdLst>
              <a:gd name="connsiteX0" fmla="*/ 413071 w 4708760"/>
              <a:gd name="connsiteY0" fmla="*/ 0 h 6858000"/>
              <a:gd name="connsiteX1" fmla="*/ 4172340 w 4708760"/>
              <a:gd name="connsiteY1" fmla="*/ 0 h 6858000"/>
              <a:gd name="connsiteX2" fmla="*/ 4017244 w 4708760"/>
              <a:gd name="connsiteY2" fmla="*/ 259732 h 6858000"/>
              <a:gd name="connsiteX3" fmla="*/ 4070861 w 4708760"/>
              <a:gd name="connsiteY3" fmla="*/ 569276 h 6858000"/>
              <a:gd name="connsiteX4" fmla="*/ 4706031 w 4708760"/>
              <a:gd name="connsiteY4" fmla="*/ 1035371 h 6858000"/>
              <a:gd name="connsiteX5" fmla="*/ 4454438 w 4708760"/>
              <a:gd name="connsiteY5" fmla="*/ 1821684 h 6858000"/>
              <a:gd name="connsiteX6" fmla="*/ 4083233 w 4708760"/>
              <a:gd name="connsiteY6" fmla="*/ 2323359 h 6858000"/>
              <a:gd name="connsiteX7" fmla="*/ 4283271 w 4708760"/>
              <a:gd name="connsiteY7" fmla="*/ 3760573 h 6858000"/>
              <a:gd name="connsiteX8" fmla="*/ 3801022 w 4708760"/>
              <a:gd name="connsiteY8" fmla="*/ 5651157 h 6858000"/>
              <a:gd name="connsiteX9" fmla="*/ 4588854 w 4708760"/>
              <a:gd name="connsiteY9" fmla="*/ 6491416 h 6858000"/>
              <a:gd name="connsiteX10" fmla="*/ 4708760 w 4708760"/>
              <a:gd name="connsiteY10" fmla="*/ 6858000 h 6858000"/>
              <a:gd name="connsiteX11" fmla="*/ 611819 w 4708760"/>
              <a:gd name="connsiteY11" fmla="*/ 6857654 h 6858000"/>
              <a:gd name="connsiteX12" fmla="*/ 888087 w 4708760"/>
              <a:gd name="connsiteY12" fmla="*/ 6589222 h 6858000"/>
              <a:gd name="connsiteX13" fmla="*/ 272215 w 4708760"/>
              <a:gd name="connsiteY13" fmla="*/ 5827966 h 6858000"/>
              <a:gd name="connsiteX14" fmla="*/ 1233219 w 4708760"/>
              <a:gd name="connsiteY14" fmla="*/ 5482842 h 6858000"/>
              <a:gd name="connsiteX15" fmla="*/ 251594 w 4708760"/>
              <a:gd name="connsiteY15" fmla="*/ 5020305 h 6858000"/>
              <a:gd name="connsiteX16" fmla="*/ 589801 w 4708760"/>
              <a:gd name="connsiteY16" fmla="*/ 3604230 h 6858000"/>
              <a:gd name="connsiteX17" fmla="*/ 0 w 4708760"/>
              <a:gd name="connsiteY17" fmla="*/ 3219969 h 6858000"/>
              <a:gd name="connsiteX18" fmla="*/ 680540 w 4708760"/>
              <a:gd name="connsiteY18" fmla="*/ 2394518 h 6858000"/>
              <a:gd name="connsiteX19" fmla="*/ 247470 w 4708760"/>
              <a:gd name="connsiteY19" fmla="*/ 33800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708760" h="6858000">
                <a:moveTo>
                  <a:pt x="413071" y="0"/>
                </a:moveTo>
                <a:lnTo>
                  <a:pt x="4172340" y="0"/>
                </a:lnTo>
                <a:cubicBezTo>
                  <a:pt x="4094520" y="136389"/>
                  <a:pt x="4128059" y="80646"/>
                  <a:pt x="4017244" y="259732"/>
                </a:cubicBezTo>
                <a:cubicBezTo>
                  <a:pt x="4059864" y="505232"/>
                  <a:pt x="4028241" y="323776"/>
                  <a:pt x="4070861" y="569276"/>
                </a:cubicBezTo>
                <a:cubicBezTo>
                  <a:pt x="4444814" y="846798"/>
                  <a:pt x="4348577" y="782754"/>
                  <a:pt x="4706031" y="1035371"/>
                </a:cubicBezTo>
                <a:cubicBezTo>
                  <a:pt x="4605668" y="1352031"/>
                  <a:pt x="4635460" y="1256856"/>
                  <a:pt x="4454438" y="1821684"/>
                </a:cubicBezTo>
                <a:cubicBezTo>
                  <a:pt x="4305957" y="2043466"/>
                  <a:pt x="4317187" y="2021227"/>
                  <a:pt x="4083233" y="2323359"/>
                </a:cubicBezTo>
                <a:cubicBezTo>
                  <a:pt x="4158157" y="2777626"/>
                  <a:pt x="4188566" y="2984204"/>
                  <a:pt x="4283271" y="3760573"/>
                </a:cubicBezTo>
                <a:cubicBezTo>
                  <a:pt x="4147108" y="4402390"/>
                  <a:pt x="3983168" y="4998995"/>
                  <a:pt x="3801022" y="5651157"/>
                </a:cubicBezTo>
                <a:lnTo>
                  <a:pt x="4588854" y="6491416"/>
                </a:lnTo>
                <a:cubicBezTo>
                  <a:pt x="4682847" y="6754341"/>
                  <a:pt x="4656185" y="6654858"/>
                  <a:pt x="4708760" y="6858000"/>
                </a:cubicBezTo>
                <a:lnTo>
                  <a:pt x="611819" y="6857654"/>
                </a:lnTo>
                <a:cubicBezTo>
                  <a:pt x="745070" y="6720694"/>
                  <a:pt x="753960" y="6727001"/>
                  <a:pt x="888087" y="6589222"/>
                </a:cubicBezTo>
                <a:cubicBezTo>
                  <a:pt x="659425" y="6303448"/>
                  <a:pt x="513251" y="6124414"/>
                  <a:pt x="272215" y="5827966"/>
                </a:cubicBezTo>
                <a:lnTo>
                  <a:pt x="1233219" y="5482842"/>
                </a:lnTo>
                <a:cubicBezTo>
                  <a:pt x="868890" y="5315617"/>
                  <a:pt x="702536" y="5237344"/>
                  <a:pt x="251594" y="5020305"/>
                </a:cubicBezTo>
                <a:cubicBezTo>
                  <a:pt x="365704" y="4547095"/>
                  <a:pt x="471566" y="4095231"/>
                  <a:pt x="589801" y="3604230"/>
                </a:cubicBezTo>
                <a:cubicBezTo>
                  <a:pt x="281840" y="3408543"/>
                  <a:pt x="361579" y="3458353"/>
                  <a:pt x="0" y="3219969"/>
                </a:cubicBezTo>
                <a:cubicBezTo>
                  <a:pt x="299713" y="2858242"/>
                  <a:pt x="430321" y="2706434"/>
                  <a:pt x="680540" y="2394518"/>
                </a:cubicBezTo>
                <a:cubicBezTo>
                  <a:pt x="537558" y="1700714"/>
                  <a:pt x="382203" y="1028255"/>
                  <a:pt x="247470" y="338008"/>
                </a:cubicBezTo>
                <a:close/>
              </a:path>
            </a:pathLst>
          </a:custGeom>
          <a:solidFill>
            <a:schemeClr val="bg2">
              <a:lumMod val="85000"/>
            </a:schemeClr>
          </a:solidFill>
        </p:spPr>
        <p:txBody>
          <a:bodyPr rtlCol="0">
            <a:noAutofit/>
          </a:bodyPr>
          <a:lstStyle/>
          <a:p>
            <a:pPr lvl="0"/>
            <a:endParaRPr lang="en-US" noProof="0"/>
          </a:p>
        </p:txBody>
      </p:sp>
      <p:sp>
        <p:nvSpPr>
          <p:cNvPr id="431" name="Title 1"/>
          <p:cNvSpPr>
            <a:spLocks noGrp="1"/>
          </p:cNvSpPr>
          <p:nvPr>
            <p:ph type="title"/>
          </p:nvPr>
        </p:nvSpPr>
        <p:spPr>
          <a:xfrm>
            <a:off x="5931770" y="769465"/>
            <a:ext cx="5414319" cy="866274"/>
          </a:xfrm>
        </p:spPr>
        <p:txBody>
          <a:bodyPr>
            <a:normAutofit/>
          </a:bodyPr>
          <a:lstStyle>
            <a:lvl1pPr algn="r"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987175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370339000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6">
            <a:extLst>
              <a:ext uri="{FF2B5EF4-FFF2-40B4-BE49-F238E27FC236}">
                <a16:creationId xmlns:a16="http://schemas.microsoft.com/office/drawing/2014/main" id="{187E0A0C-DB27-4BB7-21FD-0CE5ED275647}"/>
              </a:ext>
            </a:extLst>
          </p:cNvPr>
          <p:cNvSpPr/>
          <p:nvPr userDrawn="1"/>
        </p:nvSpPr>
        <p:spPr>
          <a:xfrm rot="19925363">
            <a:off x="-1397000" y="1992313"/>
            <a:ext cx="14986000" cy="2873375"/>
          </a:xfrm>
          <a:custGeom>
            <a:avLst/>
            <a:gdLst>
              <a:gd name="connsiteX0" fmla="*/ 2703923 w 3245936"/>
              <a:gd name="connsiteY0" fmla="*/ 506554 h 622144"/>
              <a:gd name="connsiteX1" fmla="*/ 2600434 w 3245936"/>
              <a:gd name="connsiteY1" fmla="*/ 616358 h 622144"/>
              <a:gd name="connsiteX2" fmla="*/ 2601206 w 3245936"/>
              <a:gd name="connsiteY2" fmla="*/ 617853 h 622144"/>
              <a:gd name="connsiteX3" fmla="*/ 2780628 w 3245936"/>
              <a:gd name="connsiteY3" fmla="*/ 603185 h 622144"/>
              <a:gd name="connsiteX4" fmla="*/ 2780647 w 3245936"/>
              <a:gd name="connsiteY4" fmla="*/ 602566 h 622144"/>
              <a:gd name="connsiteX5" fmla="*/ 2781685 w 3245936"/>
              <a:gd name="connsiteY5" fmla="*/ 600842 h 622144"/>
              <a:gd name="connsiteX6" fmla="*/ 2707962 w 3245936"/>
              <a:gd name="connsiteY6" fmla="*/ 506706 h 622144"/>
              <a:gd name="connsiteX7" fmla="*/ 2705247 w 3245936"/>
              <a:gd name="connsiteY7" fmla="*/ 507163 h 622144"/>
              <a:gd name="connsiteX8" fmla="*/ 2703923 w 3245936"/>
              <a:gd name="connsiteY8" fmla="*/ 506554 h 622144"/>
              <a:gd name="connsiteX9" fmla="*/ 2621056 w 3245936"/>
              <a:gd name="connsiteY9" fmla="*/ 495514 h 622144"/>
              <a:gd name="connsiteX10" fmla="*/ 2621056 w 3245936"/>
              <a:gd name="connsiteY10" fmla="*/ 495676 h 622144"/>
              <a:gd name="connsiteX11" fmla="*/ 2617379 w 3245936"/>
              <a:gd name="connsiteY11" fmla="*/ 498372 h 622144"/>
              <a:gd name="connsiteX12" fmla="*/ 2598663 w 3245936"/>
              <a:gd name="connsiteY12" fmla="*/ 615167 h 622144"/>
              <a:gd name="connsiteX13" fmla="*/ 2599882 w 3245936"/>
              <a:gd name="connsiteY13" fmla="*/ 615720 h 622144"/>
              <a:gd name="connsiteX14" fmla="*/ 2703371 w 3245936"/>
              <a:gd name="connsiteY14" fmla="*/ 505934 h 622144"/>
              <a:gd name="connsiteX15" fmla="*/ 2702571 w 3245936"/>
              <a:gd name="connsiteY15" fmla="*/ 503649 h 622144"/>
              <a:gd name="connsiteX16" fmla="*/ 2777676 w 3245936"/>
              <a:gd name="connsiteY16" fmla="*/ 476626 h 622144"/>
              <a:gd name="connsiteX17" fmla="*/ 2709486 w 3245936"/>
              <a:gd name="connsiteY17" fmla="*/ 502820 h 622144"/>
              <a:gd name="connsiteX18" fmla="*/ 2709524 w 3245936"/>
              <a:gd name="connsiteY18" fmla="*/ 504487 h 622144"/>
              <a:gd name="connsiteX19" fmla="*/ 2708486 w 3245936"/>
              <a:gd name="connsiteY19" fmla="*/ 506211 h 622144"/>
              <a:gd name="connsiteX20" fmla="*/ 2782209 w 3245936"/>
              <a:gd name="connsiteY20" fmla="*/ 600356 h 622144"/>
              <a:gd name="connsiteX21" fmla="*/ 2783505 w 3245936"/>
              <a:gd name="connsiteY21" fmla="*/ 599851 h 622144"/>
              <a:gd name="connsiteX22" fmla="*/ 2492335 w 3245936"/>
              <a:gd name="connsiteY22" fmla="*/ 472006 h 622144"/>
              <a:gd name="connsiteX23" fmla="*/ 2491373 w 3245936"/>
              <a:gd name="connsiteY23" fmla="*/ 473530 h 622144"/>
              <a:gd name="connsiteX24" fmla="*/ 2596024 w 3245936"/>
              <a:gd name="connsiteY24" fmla="*/ 615510 h 622144"/>
              <a:gd name="connsiteX25" fmla="*/ 2597920 w 3245936"/>
              <a:gd name="connsiteY25" fmla="*/ 615120 h 622144"/>
              <a:gd name="connsiteX26" fmla="*/ 2616646 w 3245936"/>
              <a:gd name="connsiteY26" fmla="*/ 498305 h 622144"/>
              <a:gd name="connsiteX27" fmla="*/ 2614065 w 3245936"/>
              <a:gd name="connsiteY27" fmla="*/ 494600 h 622144"/>
              <a:gd name="connsiteX28" fmla="*/ 2688226 w 3245936"/>
              <a:gd name="connsiteY28" fmla="*/ 466025 h 622144"/>
              <a:gd name="connsiteX29" fmla="*/ 2620961 w 3245936"/>
              <a:gd name="connsiteY29" fmla="*/ 493933 h 622144"/>
              <a:gd name="connsiteX30" fmla="*/ 2621065 w 3245936"/>
              <a:gd name="connsiteY30" fmla="*/ 494905 h 622144"/>
              <a:gd name="connsiteX31" fmla="*/ 2702571 w 3245936"/>
              <a:gd name="connsiteY31" fmla="*/ 503029 h 622144"/>
              <a:gd name="connsiteX32" fmla="*/ 2702571 w 3245936"/>
              <a:gd name="connsiteY32" fmla="*/ 502868 h 622144"/>
              <a:gd name="connsiteX33" fmla="*/ 2704295 w 3245936"/>
              <a:gd name="connsiteY33" fmla="*/ 500591 h 622144"/>
              <a:gd name="connsiteX34" fmla="*/ 2552524 w 3245936"/>
              <a:gd name="connsiteY34" fmla="*/ 451432 h 622144"/>
              <a:gd name="connsiteX35" fmla="*/ 2492468 w 3245936"/>
              <a:gd name="connsiteY35" fmla="*/ 470368 h 622144"/>
              <a:gd name="connsiteX36" fmla="*/ 2492440 w 3245936"/>
              <a:gd name="connsiteY36" fmla="*/ 471273 h 622144"/>
              <a:gd name="connsiteX37" fmla="*/ 2614179 w 3245936"/>
              <a:gd name="connsiteY37" fmla="*/ 493866 h 622144"/>
              <a:gd name="connsiteX38" fmla="*/ 2614445 w 3245936"/>
              <a:gd name="connsiteY38" fmla="*/ 493276 h 622144"/>
              <a:gd name="connsiteX39" fmla="*/ 2855228 w 3245936"/>
              <a:gd name="connsiteY39" fmla="*/ 450032 h 622144"/>
              <a:gd name="connsiteX40" fmla="*/ 2852294 w 3245936"/>
              <a:gd name="connsiteY40" fmla="*/ 450690 h 622144"/>
              <a:gd name="connsiteX41" fmla="*/ 2852094 w 3245936"/>
              <a:gd name="connsiteY41" fmla="*/ 450594 h 622144"/>
              <a:gd name="connsiteX42" fmla="*/ 2785953 w 3245936"/>
              <a:gd name="connsiteY42" fmla="*/ 600346 h 622144"/>
              <a:gd name="connsiteX43" fmla="*/ 2787210 w 3245936"/>
              <a:gd name="connsiteY43" fmla="*/ 601642 h 622144"/>
              <a:gd name="connsiteX44" fmla="*/ 2936153 w 3245936"/>
              <a:gd name="connsiteY44" fmla="*/ 540996 h 622144"/>
              <a:gd name="connsiteX45" fmla="*/ 2936076 w 3245936"/>
              <a:gd name="connsiteY45" fmla="*/ 539263 h 622144"/>
              <a:gd name="connsiteX46" fmla="*/ 2936896 w 3245936"/>
              <a:gd name="connsiteY46" fmla="*/ 537758 h 622144"/>
              <a:gd name="connsiteX47" fmla="*/ 2849989 w 3245936"/>
              <a:gd name="connsiteY47" fmla="*/ 448851 h 622144"/>
              <a:gd name="connsiteX48" fmla="*/ 2778561 w 3245936"/>
              <a:gd name="connsiteY48" fmla="*/ 476283 h 622144"/>
              <a:gd name="connsiteX49" fmla="*/ 2784400 w 3245936"/>
              <a:gd name="connsiteY49" fmla="*/ 599870 h 622144"/>
              <a:gd name="connsiteX50" fmla="*/ 2784924 w 3245936"/>
              <a:gd name="connsiteY50" fmla="*/ 599889 h 622144"/>
              <a:gd name="connsiteX51" fmla="*/ 2785143 w 3245936"/>
              <a:gd name="connsiteY51" fmla="*/ 599984 h 622144"/>
              <a:gd name="connsiteX52" fmla="*/ 2851294 w 3245936"/>
              <a:gd name="connsiteY52" fmla="*/ 450232 h 622144"/>
              <a:gd name="connsiteX53" fmla="*/ 2849989 w 3245936"/>
              <a:gd name="connsiteY53" fmla="*/ 448851 h 622144"/>
              <a:gd name="connsiteX54" fmla="*/ 2856571 w 3245936"/>
              <a:gd name="connsiteY54" fmla="*/ 448061 h 622144"/>
              <a:gd name="connsiteX55" fmla="*/ 2855771 w 3245936"/>
              <a:gd name="connsiteY55" fmla="*/ 449518 h 622144"/>
              <a:gd name="connsiteX56" fmla="*/ 2937438 w 3245936"/>
              <a:gd name="connsiteY56" fmla="*/ 537262 h 622144"/>
              <a:gd name="connsiteX57" fmla="*/ 2939534 w 3245936"/>
              <a:gd name="connsiteY57" fmla="*/ 536567 h 622144"/>
              <a:gd name="connsiteX58" fmla="*/ 2944630 w 3245936"/>
              <a:gd name="connsiteY58" fmla="*/ 465187 h 622144"/>
              <a:gd name="connsiteX59" fmla="*/ 2944363 w 3245936"/>
              <a:gd name="connsiteY59" fmla="*/ 465187 h 622144"/>
              <a:gd name="connsiteX60" fmla="*/ 2941667 w 3245936"/>
              <a:gd name="connsiteY60" fmla="*/ 461453 h 622144"/>
              <a:gd name="connsiteX61" fmla="*/ 2570259 w 3245936"/>
              <a:gd name="connsiteY61" fmla="*/ 445841 h 622144"/>
              <a:gd name="connsiteX62" fmla="*/ 2553533 w 3245936"/>
              <a:gd name="connsiteY62" fmla="*/ 451109 h 622144"/>
              <a:gd name="connsiteX63" fmla="*/ 2614846 w 3245936"/>
              <a:gd name="connsiteY63" fmla="*/ 492504 h 622144"/>
              <a:gd name="connsiteX64" fmla="*/ 1130051 w 3245936"/>
              <a:gd name="connsiteY64" fmla="*/ 445003 h 622144"/>
              <a:gd name="connsiteX65" fmla="*/ 1126231 w 3245936"/>
              <a:gd name="connsiteY65" fmla="*/ 447108 h 622144"/>
              <a:gd name="connsiteX66" fmla="*/ 1104800 w 3245936"/>
              <a:gd name="connsiteY66" fmla="*/ 528270 h 622144"/>
              <a:gd name="connsiteX67" fmla="*/ 1106476 w 3245936"/>
              <a:gd name="connsiteY67" fmla="*/ 529499 h 622144"/>
              <a:gd name="connsiteX68" fmla="*/ 1204774 w 3245936"/>
              <a:gd name="connsiteY68" fmla="*/ 472540 h 622144"/>
              <a:gd name="connsiteX69" fmla="*/ 1204488 w 3245936"/>
              <a:gd name="connsiteY69" fmla="*/ 470301 h 622144"/>
              <a:gd name="connsiteX70" fmla="*/ 1204507 w 3245936"/>
              <a:gd name="connsiteY70" fmla="*/ 470235 h 622144"/>
              <a:gd name="connsiteX71" fmla="*/ 1123316 w 3245936"/>
              <a:gd name="connsiteY71" fmla="*/ 444203 h 622144"/>
              <a:gd name="connsiteX72" fmla="*/ 974031 w 3245936"/>
              <a:gd name="connsiteY72" fmla="*/ 451509 h 622144"/>
              <a:gd name="connsiteX73" fmla="*/ 974002 w 3245936"/>
              <a:gd name="connsiteY73" fmla="*/ 452061 h 622144"/>
              <a:gd name="connsiteX74" fmla="*/ 973717 w 3245936"/>
              <a:gd name="connsiteY74" fmla="*/ 452690 h 622144"/>
              <a:gd name="connsiteX75" fmla="*/ 1100799 w 3245936"/>
              <a:gd name="connsiteY75" fmla="*/ 529376 h 622144"/>
              <a:gd name="connsiteX76" fmla="*/ 1104228 w 3245936"/>
              <a:gd name="connsiteY76" fmla="*/ 528070 h 622144"/>
              <a:gd name="connsiteX77" fmla="*/ 1125650 w 3245936"/>
              <a:gd name="connsiteY77" fmla="*/ 446908 h 622144"/>
              <a:gd name="connsiteX78" fmla="*/ 1123316 w 3245936"/>
              <a:gd name="connsiteY78" fmla="*/ 444203 h 622144"/>
              <a:gd name="connsiteX79" fmla="*/ 2760302 w 3245936"/>
              <a:gd name="connsiteY79" fmla="*/ 436145 h 622144"/>
              <a:gd name="connsiteX80" fmla="*/ 2688798 w 3245936"/>
              <a:gd name="connsiteY80" fmla="*/ 465796 h 622144"/>
              <a:gd name="connsiteX81" fmla="*/ 2704866 w 3245936"/>
              <a:gd name="connsiteY81" fmla="*/ 500381 h 622144"/>
              <a:gd name="connsiteX82" fmla="*/ 2706857 w 3245936"/>
              <a:gd name="connsiteY82" fmla="*/ 500201 h 622144"/>
              <a:gd name="connsiteX83" fmla="*/ 2707952 w 3245936"/>
              <a:gd name="connsiteY83" fmla="*/ 500696 h 622144"/>
              <a:gd name="connsiteX84" fmla="*/ 2773389 w 3245936"/>
              <a:gd name="connsiteY84" fmla="*/ 432125 h 622144"/>
              <a:gd name="connsiteX85" fmla="*/ 2708676 w 3245936"/>
              <a:gd name="connsiteY85" fmla="*/ 501363 h 622144"/>
              <a:gd name="connsiteX86" fmla="*/ 2709181 w 3245936"/>
              <a:gd name="connsiteY86" fmla="*/ 502039 h 622144"/>
              <a:gd name="connsiteX87" fmla="*/ 2777647 w 3245936"/>
              <a:gd name="connsiteY87" fmla="*/ 475740 h 622144"/>
              <a:gd name="connsiteX88" fmla="*/ 2775637 w 3245936"/>
              <a:gd name="connsiteY88" fmla="*/ 433183 h 622144"/>
              <a:gd name="connsiteX89" fmla="*/ 2775104 w 3245936"/>
              <a:gd name="connsiteY89" fmla="*/ 433163 h 622144"/>
              <a:gd name="connsiteX90" fmla="*/ 2773389 w 3245936"/>
              <a:gd name="connsiteY90" fmla="*/ 432125 h 622144"/>
              <a:gd name="connsiteX91" fmla="*/ 3069379 w 3245936"/>
              <a:gd name="connsiteY91" fmla="*/ 432040 h 622144"/>
              <a:gd name="connsiteX92" fmla="*/ 2948678 w 3245936"/>
              <a:gd name="connsiteY92" fmla="*/ 461243 h 622144"/>
              <a:gd name="connsiteX93" fmla="*/ 2948630 w 3245936"/>
              <a:gd name="connsiteY93" fmla="*/ 462520 h 622144"/>
              <a:gd name="connsiteX94" fmla="*/ 2945201 w 3245936"/>
              <a:gd name="connsiteY94" fmla="*/ 465206 h 622144"/>
              <a:gd name="connsiteX95" fmla="*/ 2940096 w 3245936"/>
              <a:gd name="connsiteY95" fmla="*/ 536586 h 622144"/>
              <a:gd name="connsiteX96" fmla="*/ 2940362 w 3245936"/>
              <a:gd name="connsiteY96" fmla="*/ 536605 h 622144"/>
              <a:gd name="connsiteX97" fmla="*/ 2941972 w 3245936"/>
              <a:gd name="connsiteY97" fmla="*/ 537519 h 622144"/>
              <a:gd name="connsiteX98" fmla="*/ 3069655 w 3245936"/>
              <a:gd name="connsiteY98" fmla="*/ 432763 h 622144"/>
              <a:gd name="connsiteX99" fmla="*/ 3069379 w 3245936"/>
              <a:gd name="connsiteY99" fmla="*/ 432040 h 622144"/>
              <a:gd name="connsiteX100" fmla="*/ 2784496 w 3245936"/>
              <a:gd name="connsiteY100" fmla="*/ 431640 h 622144"/>
              <a:gd name="connsiteX101" fmla="*/ 2780323 w 3245936"/>
              <a:gd name="connsiteY101" fmla="*/ 434068 h 622144"/>
              <a:gd name="connsiteX102" fmla="*/ 2778094 w 3245936"/>
              <a:gd name="connsiteY102" fmla="*/ 432440 h 622144"/>
              <a:gd name="connsiteX103" fmla="*/ 2776523 w 3245936"/>
              <a:gd name="connsiteY103" fmla="*/ 433221 h 622144"/>
              <a:gd name="connsiteX104" fmla="*/ 2778514 w 3245936"/>
              <a:gd name="connsiteY104" fmla="*/ 475397 h 622144"/>
              <a:gd name="connsiteX105" fmla="*/ 2849685 w 3245936"/>
              <a:gd name="connsiteY105" fmla="*/ 448080 h 622144"/>
              <a:gd name="connsiteX106" fmla="*/ 2849618 w 3245936"/>
              <a:gd name="connsiteY106" fmla="*/ 446680 h 622144"/>
              <a:gd name="connsiteX107" fmla="*/ 2772513 w 3245936"/>
              <a:gd name="connsiteY107" fmla="*/ 431059 h 622144"/>
              <a:gd name="connsiteX108" fmla="*/ 2761854 w 3245936"/>
              <a:gd name="connsiteY108" fmla="*/ 435478 h 622144"/>
              <a:gd name="connsiteX109" fmla="*/ 2712810 w 3245936"/>
              <a:gd name="connsiteY109" fmla="*/ 496000 h 622144"/>
              <a:gd name="connsiteX110" fmla="*/ 2772951 w 3245936"/>
              <a:gd name="connsiteY110" fmla="*/ 431687 h 622144"/>
              <a:gd name="connsiteX111" fmla="*/ 2772837 w 3245936"/>
              <a:gd name="connsiteY111" fmla="*/ 431506 h 622144"/>
              <a:gd name="connsiteX112" fmla="*/ 2772513 w 3245936"/>
              <a:gd name="connsiteY112" fmla="*/ 431059 h 622144"/>
              <a:gd name="connsiteX113" fmla="*/ 2520205 w 3245936"/>
              <a:gd name="connsiteY113" fmla="*/ 429611 h 622144"/>
              <a:gd name="connsiteX114" fmla="*/ 2491278 w 3245936"/>
              <a:gd name="connsiteY114" fmla="*/ 468358 h 622144"/>
              <a:gd name="connsiteX115" fmla="*/ 2492135 w 3245936"/>
              <a:gd name="connsiteY115" fmla="*/ 469520 h 622144"/>
              <a:gd name="connsiteX116" fmla="*/ 2551533 w 3245936"/>
              <a:gd name="connsiteY116" fmla="*/ 450775 h 622144"/>
              <a:gd name="connsiteX117" fmla="*/ 2767436 w 3245936"/>
              <a:gd name="connsiteY117" fmla="*/ 428620 h 622144"/>
              <a:gd name="connsiteX118" fmla="*/ 2763035 w 3245936"/>
              <a:gd name="connsiteY118" fmla="*/ 434030 h 622144"/>
              <a:gd name="connsiteX119" fmla="*/ 2772199 w 3245936"/>
              <a:gd name="connsiteY119" fmla="*/ 430230 h 622144"/>
              <a:gd name="connsiteX120" fmla="*/ 2772103 w 3245936"/>
              <a:gd name="connsiteY120" fmla="*/ 429211 h 622144"/>
              <a:gd name="connsiteX121" fmla="*/ 2865039 w 3245936"/>
              <a:gd name="connsiteY121" fmla="*/ 421695 h 622144"/>
              <a:gd name="connsiteX122" fmla="*/ 2854952 w 3245936"/>
              <a:gd name="connsiteY122" fmla="*/ 444203 h 622144"/>
              <a:gd name="connsiteX123" fmla="*/ 2856590 w 3245936"/>
              <a:gd name="connsiteY123" fmla="*/ 447451 h 622144"/>
              <a:gd name="connsiteX124" fmla="*/ 2941705 w 3245936"/>
              <a:gd name="connsiteY124" fmla="*/ 460853 h 622144"/>
              <a:gd name="connsiteX125" fmla="*/ 2941858 w 3245936"/>
              <a:gd name="connsiteY125" fmla="*/ 460510 h 622144"/>
              <a:gd name="connsiteX126" fmla="*/ 2774475 w 3245936"/>
              <a:gd name="connsiteY126" fmla="*/ 419924 h 622144"/>
              <a:gd name="connsiteX127" fmla="*/ 2767941 w 3245936"/>
              <a:gd name="connsiteY127" fmla="*/ 427991 h 622144"/>
              <a:gd name="connsiteX128" fmla="*/ 2772122 w 3245936"/>
              <a:gd name="connsiteY128" fmla="*/ 428534 h 622144"/>
              <a:gd name="connsiteX129" fmla="*/ 2772122 w 3245936"/>
              <a:gd name="connsiteY129" fmla="*/ 428496 h 622144"/>
              <a:gd name="connsiteX130" fmla="*/ 2774894 w 3245936"/>
              <a:gd name="connsiteY130" fmla="*/ 425839 h 622144"/>
              <a:gd name="connsiteX131" fmla="*/ 2663537 w 3245936"/>
              <a:gd name="connsiteY131" fmla="*/ 418590 h 622144"/>
              <a:gd name="connsiteX132" fmla="*/ 2619656 w 3245936"/>
              <a:gd name="connsiteY132" fmla="*/ 491980 h 622144"/>
              <a:gd name="connsiteX133" fmla="*/ 2620656 w 3245936"/>
              <a:gd name="connsiteY133" fmla="*/ 493114 h 622144"/>
              <a:gd name="connsiteX134" fmla="*/ 2687845 w 3245936"/>
              <a:gd name="connsiteY134" fmla="*/ 465234 h 622144"/>
              <a:gd name="connsiteX135" fmla="*/ 2666261 w 3245936"/>
              <a:gd name="connsiteY135" fmla="*/ 418743 h 622144"/>
              <a:gd name="connsiteX136" fmla="*/ 2664261 w 3245936"/>
              <a:gd name="connsiteY136" fmla="*/ 418933 h 622144"/>
              <a:gd name="connsiteX137" fmla="*/ 2663537 w 3245936"/>
              <a:gd name="connsiteY137" fmla="*/ 418590 h 622144"/>
              <a:gd name="connsiteX138" fmla="*/ 2397266 w 3245936"/>
              <a:gd name="connsiteY138" fmla="*/ 417724 h 622144"/>
              <a:gd name="connsiteX139" fmla="*/ 2333801 w 3245936"/>
              <a:gd name="connsiteY139" fmla="*/ 425591 h 622144"/>
              <a:gd name="connsiteX140" fmla="*/ 2333791 w 3245936"/>
              <a:gd name="connsiteY140" fmla="*/ 426144 h 622144"/>
              <a:gd name="connsiteX141" fmla="*/ 2485667 w 3245936"/>
              <a:gd name="connsiteY141" fmla="*/ 469606 h 622144"/>
              <a:gd name="connsiteX142" fmla="*/ 2661890 w 3245936"/>
              <a:gd name="connsiteY142" fmla="*/ 416923 h 622144"/>
              <a:gd name="connsiteX143" fmla="*/ 2571002 w 3245936"/>
              <a:gd name="connsiteY143" fmla="*/ 445613 h 622144"/>
              <a:gd name="connsiteX144" fmla="*/ 2615398 w 3245936"/>
              <a:gd name="connsiteY144" fmla="*/ 492085 h 622144"/>
              <a:gd name="connsiteX145" fmla="*/ 2618379 w 3245936"/>
              <a:gd name="connsiteY145" fmla="*/ 491371 h 622144"/>
              <a:gd name="connsiteX146" fmla="*/ 2619103 w 3245936"/>
              <a:gd name="connsiteY146" fmla="*/ 491704 h 622144"/>
              <a:gd name="connsiteX147" fmla="*/ 2662985 w 3245936"/>
              <a:gd name="connsiteY147" fmla="*/ 418352 h 622144"/>
              <a:gd name="connsiteX148" fmla="*/ 2661890 w 3245936"/>
              <a:gd name="connsiteY148" fmla="*/ 416923 h 622144"/>
              <a:gd name="connsiteX149" fmla="*/ 2668567 w 3245936"/>
              <a:gd name="connsiteY149" fmla="*/ 416219 h 622144"/>
              <a:gd name="connsiteX150" fmla="*/ 2668567 w 3245936"/>
              <a:gd name="connsiteY150" fmla="*/ 416257 h 622144"/>
              <a:gd name="connsiteX151" fmla="*/ 2666852 w 3245936"/>
              <a:gd name="connsiteY151" fmla="*/ 418524 h 622144"/>
              <a:gd name="connsiteX152" fmla="*/ 2688436 w 3245936"/>
              <a:gd name="connsiteY152" fmla="*/ 464987 h 622144"/>
              <a:gd name="connsiteX153" fmla="*/ 2761464 w 3245936"/>
              <a:gd name="connsiteY153" fmla="*/ 434688 h 622144"/>
              <a:gd name="connsiteX154" fmla="*/ 2766484 w 3245936"/>
              <a:gd name="connsiteY154" fmla="*/ 428496 h 622144"/>
              <a:gd name="connsiteX155" fmla="*/ 2537550 w 3245936"/>
              <a:gd name="connsiteY155" fmla="*/ 411599 h 622144"/>
              <a:gd name="connsiteX156" fmla="*/ 2534578 w 3245936"/>
              <a:gd name="connsiteY156" fmla="*/ 412313 h 622144"/>
              <a:gd name="connsiteX157" fmla="*/ 2533492 w 3245936"/>
              <a:gd name="connsiteY157" fmla="*/ 411818 h 622144"/>
              <a:gd name="connsiteX158" fmla="*/ 2520710 w 3245936"/>
              <a:gd name="connsiteY158" fmla="*/ 428925 h 622144"/>
              <a:gd name="connsiteX159" fmla="*/ 2552562 w 3245936"/>
              <a:gd name="connsiteY159" fmla="*/ 450461 h 622144"/>
              <a:gd name="connsiteX160" fmla="*/ 2569535 w 3245936"/>
              <a:gd name="connsiteY160" fmla="*/ 445098 h 622144"/>
              <a:gd name="connsiteX161" fmla="*/ 1189401 w 3245936"/>
              <a:gd name="connsiteY161" fmla="*/ 410189 h 622144"/>
              <a:gd name="connsiteX162" fmla="*/ 1130079 w 3245936"/>
              <a:gd name="connsiteY162" fmla="*/ 442279 h 622144"/>
              <a:gd name="connsiteX163" fmla="*/ 1130317 w 3245936"/>
              <a:gd name="connsiteY163" fmla="*/ 444422 h 622144"/>
              <a:gd name="connsiteX164" fmla="*/ 1130289 w 3245936"/>
              <a:gd name="connsiteY164" fmla="*/ 444489 h 622144"/>
              <a:gd name="connsiteX165" fmla="*/ 1204755 w 3245936"/>
              <a:gd name="connsiteY165" fmla="*/ 469711 h 622144"/>
              <a:gd name="connsiteX166" fmla="*/ 1206593 w 3245936"/>
              <a:gd name="connsiteY166" fmla="*/ 467882 h 622144"/>
              <a:gd name="connsiteX167" fmla="*/ 2538874 w 3245936"/>
              <a:gd name="connsiteY167" fmla="*/ 409418 h 622144"/>
              <a:gd name="connsiteX168" fmla="*/ 2538855 w 3245936"/>
              <a:gd name="connsiteY168" fmla="*/ 409627 h 622144"/>
              <a:gd name="connsiteX169" fmla="*/ 2538055 w 3245936"/>
              <a:gd name="connsiteY169" fmla="*/ 411123 h 622144"/>
              <a:gd name="connsiteX170" fmla="*/ 2570288 w 3245936"/>
              <a:gd name="connsiteY170" fmla="*/ 444851 h 622144"/>
              <a:gd name="connsiteX171" fmla="*/ 2661547 w 3245936"/>
              <a:gd name="connsiteY171" fmla="*/ 416076 h 622144"/>
              <a:gd name="connsiteX172" fmla="*/ 2661556 w 3245936"/>
              <a:gd name="connsiteY172" fmla="*/ 415714 h 622144"/>
              <a:gd name="connsiteX173" fmla="*/ 2489077 w 3245936"/>
              <a:gd name="connsiteY173" fmla="*/ 408560 h 622144"/>
              <a:gd name="connsiteX174" fmla="*/ 2486801 w 3245936"/>
              <a:gd name="connsiteY174" fmla="*/ 409761 h 622144"/>
              <a:gd name="connsiteX175" fmla="*/ 2489068 w 3245936"/>
              <a:gd name="connsiteY175" fmla="*/ 467492 h 622144"/>
              <a:gd name="connsiteX176" fmla="*/ 2489754 w 3245936"/>
              <a:gd name="connsiteY176" fmla="*/ 467520 h 622144"/>
              <a:gd name="connsiteX177" fmla="*/ 2490840 w 3245936"/>
              <a:gd name="connsiteY177" fmla="*/ 468006 h 622144"/>
              <a:gd name="connsiteX178" fmla="*/ 2519748 w 3245936"/>
              <a:gd name="connsiteY178" fmla="*/ 429287 h 622144"/>
              <a:gd name="connsiteX179" fmla="*/ 2471971 w 3245936"/>
              <a:gd name="connsiteY179" fmla="*/ 408475 h 622144"/>
              <a:gd name="connsiteX180" fmla="*/ 2398780 w 3245936"/>
              <a:gd name="connsiteY180" fmla="*/ 417552 h 622144"/>
              <a:gd name="connsiteX181" fmla="*/ 2486144 w 3245936"/>
              <a:gd name="connsiteY181" fmla="*/ 468816 h 622144"/>
              <a:gd name="connsiteX182" fmla="*/ 2487725 w 3245936"/>
              <a:gd name="connsiteY182" fmla="*/ 467711 h 622144"/>
              <a:gd name="connsiteX183" fmla="*/ 1327732 w 3245936"/>
              <a:gd name="connsiteY183" fmla="*/ 407246 h 622144"/>
              <a:gd name="connsiteX184" fmla="*/ 1213880 w 3245936"/>
              <a:gd name="connsiteY184" fmla="*/ 468463 h 622144"/>
              <a:gd name="connsiteX185" fmla="*/ 1354469 w 3245936"/>
              <a:gd name="connsiteY185" fmla="*/ 416171 h 622144"/>
              <a:gd name="connsiteX186" fmla="*/ 1354422 w 3245936"/>
              <a:gd name="connsiteY186" fmla="*/ 414723 h 622144"/>
              <a:gd name="connsiteX187" fmla="*/ 2482972 w 3245936"/>
              <a:gd name="connsiteY187" fmla="*/ 407103 h 622144"/>
              <a:gd name="connsiteX188" fmla="*/ 2472628 w 3245936"/>
              <a:gd name="connsiteY188" fmla="*/ 408380 h 622144"/>
              <a:gd name="connsiteX189" fmla="*/ 2488344 w 3245936"/>
              <a:gd name="connsiteY189" fmla="*/ 467473 h 622144"/>
              <a:gd name="connsiteX190" fmla="*/ 2488544 w 3245936"/>
              <a:gd name="connsiteY190" fmla="*/ 467492 h 622144"/>
              <a:gd name="connsiteX191" fmla="*/ 2486277 w 3245936"/>
              <a:gd name="connsiteY191" fmla="*/ 409741 h 622144"/>
              <a:gd name="connsiteX192" fmla="*/ 2485601 w 3245936"/>
              <a:gd name="connsiteY192" fmla="*/ 409732 h 622144"/>
              <a:gd name="connsiteX193" fmla="*/ 2482972 w 3245936"/>
              <a:gd name="connsiteY193" fmla="*/ 407103 h 622144"/>
              <a:gd name="connsiteX194" fmla="*/ 2489887 w 3245936"/>
              <a:gd name="connsiteY194" fmla="*/ 406894 h 622144"/>
              <a:gd name="connsiteX195" fmla="*/ 2489887 w 3245936"/>
              <a:gd name="connsiteY195" fmla="*/ 407065 h 622144"/>
              <a:gd name="connsiteX196" fmla="*/ 2489525 w 3245936"/>
              <a:gd name="connsiteY196" fmla="*/ 407856 h 622144"/>
              <a:gd name="connsiteX197" fmla="*/ 2520253 w 3245936"/>
              <a:gd name="connsiteY197" fmla="*/ 428611 h 622144"/>
              <a:gd name="connsiteX198" fmla="*/ 2533054 w 3245936"/>
              <a:gd name="connsiteY198" fmla="*/ 411475 h 622144"/>
              <a:gd name="connsiteX199" fmla="*/ 2531873 w 3245936"/>
              <a:gd name="connsiteY199" fmla="*/ 409056 h 622144"/>
              <a:gd name="connsiteX200" fmla="*/ 2375720 w 3245936"/>
              <a:gd name="connsiteY200" fmla="*/ 405074 h 622144"/>
              <a:gd name="connsiteX201" fmla="*/ 2333629 w 3245936"/>
              <a:gd name="connsiteY201" fmla="*/ 424505 h 622144"/>
              <a:gd name="connsiteX202" fmla="*/ 2333725 w 3245936"/>
              <a:gd name="connsiteY202" fmla="*/ 424763 h 622144"/>
              <a:gd name="connsiteX203" fmla="*/ 2396085 w 3245936"/>
              <a:gd name="connsiteY203" fmla="*/ 417028 h 622144"/>
              <a:gd name="connsiteX204" fmla="*/ 2471456 w 3245936"/>
              <a:gd name="connsiteY204" fmla="*/ 403979 h 622144"/>
              <a:gd name="connsiteX205" fmla="*/ 2472418 w 3245936"/>
              <a:gd name="connsiteY205" fmla="*/ 407560 h 622144"/>
              <a:gd name="connsiteX206" fmla="*/ 2482896 w 3245936"/>
              <a:gd name="connsiteY206" fmla="*/ 406265 h 622144"/>
              <a:gd name="connsiteX207" fmla="*/ 2482896 w 3245936"/>
              <a:gd name="connsiteY207" fmla="*/ 406065 h 622144"/>
              <a:gd name="connsiteX208" fmla="*/ 1343877 w 3245936"/>
              <a:gd name="connsiteY208" fmla="*/ 398569 h 622144"/>
              <a:gd name="connsiteX209" fmla="*/ 1328637 w 3245936"/>
              <a:gd name="connsiteY209" fmla="*/ 406770 h 622144"/>
              <a:gd name="connsiteX210" fmla="*/ 1354641 w 3245936"/>
              <a:gd name="connsiteY210" fmla="*/ 414066 h 622144"/>
              <a:gd name="connsiteX211" fmla="*/ 1355412 w 3245936"/>
              <a:gd name="connsiteY211" fmla="*/ 412866 h 622144"/>
              <a:gd name="connsiteX212" fmla="*/ 1347421 w 3245936"/>
              <a:gd name="connsiteY212" fmla="*/ 396664 h 622144"/>
              <a:gd name="connsiteX213" fmla="*/ 1344573 w 3245936"/>
              <a:gd name="connsiteY213" fmla="*/ 398188 h 622144"/>
              <a:gd name="connsiteX214" fmla="*/ 1355422 w 3245936"/>
              <a:gd name="connsiteY214" fmla="*/ 411637 h 622144"/>
              <a:gd name="connsiteX215" fmla="*/ 2772646 w 3245936"/>
              <a:gd name="connsiteY215" fmla="*/ 394063 h 622144"/>
              <a:gd name="connsiteX216" fmla="*/ 2668586 w 3245936"/>
              <a:gd name="connsiteY216" fmla="*/ 415123 h 622144"/>
              <a:gd name="connsiteX217" fmla="*/ 2668576 w 3245936"/>
              <a:gd name="connsiteY217" fmla="*/ 415542 h 622144"/>
              <a:gd name="connsiteX218" fmla="*/ 2766988 w 3245936"/>
              <a:gd name="connsiteY218" fmla="*/ 427887 h 622144"/>
              <a:gd name="connsiteX219" fmla="*/ 2774389 w 3245936"/>
              <a:gd name="connsiteY219" fmla="*/ 418771 h 622144"/>
              <a:gd name="connsiteX220" fmla="*/ 1018599 w 3245936"/>
              <a:gd name="connsiteY220" fmla="*/ 393654 h 622144"/>
              <a:gd name="connsiteX221" fmla="*/ 973059 w 3245936"/>
              <a:gd name="connsiteY221" fmla="*/ 448832 h 622144"/>
              <a:gd name="connsiteX222" fmla="*/ 974060 w 3245936"/>
              <a:gd name="connsiteY222" fmla="*/ 450680 h 622144"/>
              <a:gd name="connsiteX223" fmla="*/ 1123345 w 3245936"/>
              <a:gd name="connsiteY223" fmla="*/ 443374 h 622144"/>
              <a:gd name="connsiteX224" fmla="*/ 1123364 w 3245936"/>
              <a:gd name="connsiteY224" fmla="*/ 442812 h 622144"/>
              <a:gd name="connsiteX225" fmla="*/ 1123497 w 3245936"/>
              <a:gd name="connsiteY225" fmla="*/ 442536 h 622144"/>
              <a:gd name="connsiteX226" fmla="*/ 2076121 w 3245936"/>
              <a:gd name="connsiteY226" fmla="*/ 392406 h 622144"/>
              <a:gd name="connsiteX227" fmla="*/ 2076102 w 3245936"/>
              <a:gd name="connsiteY227" fmla="*/ 393130 h 622144"/>
              <a:gd name="connsiteX228" fmla="*/ 2075664 w 3245936"/>
              <a:gd name="connsiteY228" fmla="*/ 394111 h 622144"/>
              <a:gd name="connsiteX229" fmla="*/ 2098972 w 3245936"/>
              <a:gd name="connsiteY229" fmla="*/ 409761 h 622144"/>
              <a:gd name="connsiteX230" fmla="*/ 2404381 w 3245936"/>
              <a:gd name="connsiteY230" fmla="*/ 391854 h 622144"/>
              <a:gd name="connsiteX231" fmla="*/ 2376759 w 3245936"/>
              <a:gd name="connsiteY231" fmla="*/ 404608 h 622144"/>
              <a:gd name="connsiteX232" fmla="*/ 2397599 w 3245936"/>
              <a:gd name="connsiteY232" fmla="*/ 416828 h 622144"/>
              <a:gd name="connsiteX233" fmla="*/ 2471742 w 3245936"/>
              <a:gd name="connsiteY233" fmla="*/ 407646 h 622144"/>
              <a:gd name="connsiteX234" fmla="*/ 2470742 w 3245936"/>
              <a:gd name="connsiteY234" fmla="*/ 403846 h 622144"/>
              <a:gd name="connsiteX235" fmla="*/ 2505537 w 3245936"/>
              <a:gd name="connsiteY235" fmla="*/ 391758 h 622144"/>
              <a:gd name="connsiteX236" fmla="*/ 2489449 w 3245936"/>
              <a:gd name="connsiteY236" fmla="*/ 404417 h 622144"/>
              <a:gd name="connsiteX237" fmla="*/ 2489925 w 3245936"/>
              <a:gd name="connsiteY237" fmla="*/ 405979 h 622144"/>
              <a:gd name="connsiteX238" fmla="*/ 2531902 w 3245936"/>
              <a:gd name="connsiteY238" fmla="*/ 408151 h 622144"/>
              <a:gd name="connsiteX239" fmla="*/ 2531902 w 3245936"/>
              <a:gd name="connsiteY239" fmla="*/ 408017 h 622144"/>
              <a:gd name="connsiteX240" fmla="*/ 2532216 w 3245936"/>
              <a:gd name="connsiteY240" fmla="*/ 407322 h 622144"/>
              <a:gd name="connsiteX241" fmla="*/ 2797364 w 3245936"/>
              <a:gd name="connsiteY241" fmla="*/ 391673 h 622144"/>
              <a:gd name="connsiteX242" fmla="*/ 2775332 w 3245936"/>
              <a:gd name="connsiteY242" fmla="*/ 418867 h 622144"/>
              <a:gd name="connsiteX243" fmla="*/ 2775809 w 3245936"/>
              <a:gd name="connsiteY243" fmla="*/ 425801 h 622144"/>
              <a:gd name="connsiteX244" fmla="*/ 2776399 w 3245936"/>
              <a:gd name="connsiteY244" fmla="*/ 425839 h 622144"/>
              <a:gd name="connsiteX245" fmla="*/ 2777171 w 3245936"/>
              <a:gd name="connsiteY245" fmla="*/ 426163 h 622144"/>
              <a:gd name="connsiteX246" fmla="*/ 2801831 w 3245936"/>
              <a:gd name="connsiteY246" fmla="*/ 390996 h 622144"/>
              <a:gd name="connsiteX247" fmla="*/ 2798878 w 3245936"/>
              <a:gd name="connsiteY247" fmla="*/ 391692 h 622144"/>
              <a:gd name="connsiteX248" fmla="*/ 2798097 w 3245936"/>
              <a:gd name="connsiteY248" fmla="*/ 391349 h 622144"/>
              <a:gd name="connsiteX249" fmla="*/ 2777599 w 3245936"/>
              <a:gd name="connsiteY249" fmla="*/ 426363 h 622144"/>
              <a:gd name="connsiteX250" fmla="*/ 2778666 w 3245936"/>
              <a:gd name="connsiteY250" fmla="*/ 427496 h 622144"/>
              <a:gd name="connsiteX251" fmla="*/ 2778952 w 3245936"/>
              <a:gd name="connsiteY251" fmla="*/ 427839 h 622144"/>
              <a:gd name="connsiteX252" fmla="*/ 2781943 w 3245936"/>
              <a:gd name="connsiteY252" fmla="*/ 427115 h 622144"/>
              <a:gd name="connsiteX253" fmla="*/ 2784629 w 3245936"/>
              <a:gd name="connsiteY253" fmla="*/ 431106 h 622144"/>
              <a:gd name="connsiteX254" fmla="*/ 2849742 w 3245936"/>
              <a:gd name="connsiteY254" fmla="*/ 446156 h 622144"/>
              <a:gd name="connsiteX255" fmla="*/ 2850551 w 3245936"/>
              <a:gd name="connsiteY255" fmla="*/ 444803 h 622144"/>
              <a:gd name="connsiteX256" fmla="*/ 2802621 w 3245936"/>
              <a:gd name="connsiteY256" fmla="*/ 390177 h 622144"/>
              <a:gd name="connsiteX257" fmla="*/ 2802231 w 3245936"/>
              <a:gd name="connsiteY257" fmla="*/ 390625 h 622144"/>
              <a:gd name="connsiteX258" fmla="*/ 2850970 w 3245936"/>
              <a:gd name="connsiteY258" fmla="*/ 444412 h 622144"/>
              <a:gd name="connsiteX259" fmla="*/ 2853923 w 3245936"/>
              <a:gd name="connsiteY259" fmla="*/ 443736 h 622144"/>
              <a:gd name="connsiteX260" fmla="*/ 2854142 w 3245936"/>
              <a:gd name="connsiteY260" fmla="*/ 443832 h 622144"/>
              <a:gd name="connsiteX261" fmla="*/ 2864229 w 3245936"/>
              <a:gd name="connsiteY261" fmla="*/ 421305 h 622144"/>
              <a:gd name="connsiteX262" fmla="*/ 2796316 w 3245936"/>
              <a:gd name="connsiteY262" fmla="*/ 389282 h 622144"/>
              <a:gd name="connsiteX263" fmla="*/ 2773561 w 3245936"/>
              <a:gd name="connsiteY263" fmla="*/ 393873 h 622144"/>
              <a:gd name="connsiteX264" fmla="*/ 2775237 w 3245936"/>
              <a:gd name="connsiteY264" fmla="*/ 417685 h 622144"/>
              <a:gd name="connsiteX265" fmla="*/ 2797154 w 3245936"/>
              <a:gd name="connsiteY265" fmla="*/ 390663 h 622144"/>
              <a:gd name="connsiteX266" fmla="*/ 2796316 w 3245936"/>
              <a:gd name="connsiteY266" fmla="*/ 389282 h 622144"/>
              <a:gd name="connsiteX267" fmla="*/ 1022408 w 3245936"/>
              <a:gd name="connsiteY267" fmla="*/ 389025 h 622144"/>
              <a:gd name="connsiteX268" fmla="*/ 1019141 w 3245936"/>
              <a:gd name="connsiteY268" fmla="*/ 392968 h 622144"/>
              <a:gd name="connsiteX269" fmla="*/ 1111610 w 3245936"/>
              <a:gd name="connsiteY269" fmla="*/ 436059 h 622144"/>
              <a:gd name="connsiteX270" fmla="*/ 2101448 w 3245936"/>
              <a:gd name="connsiteY270" fmla="*/ 388834 h 622144"/>
              <a:gd name="connsiteX271" fmla="*/ 2077159 w 3245936"/>
              <a:gd name="connsiteY271" fmla="*/ 392111 h 622144"/>
              <a:gd name="connsiteX272" fmla="*/ 2105525 w 3245936"/>
              <a:gd name="connsiteY272" fmla="*/ 413675 h 622144"/>
              <a:gd name="connsiteX273" fmla="*/ 2106915 w 3245936"/>
              <a:gd name="connsiteY273" fmla="*/ 412799 h 622144"/>
              <a:gd name="connsiteX274" fmla="*/ 1365385 w 3245936"/>
              <a:gd name="connsiteY274" fmla="*/ 387005 h 622144"/>
              <a:gd name="connsiteX275" fmla="*/ 1348221 w 3245936"/>
              <a:gd name="connsiteY275" fmla="*/ 396245 h 622144"/>
              <a:gd name="connsiteX276" fmla="*/ 1356669 w 3245936"/>
              <a:gd name="connsiteY276" fmla="*/ 412056 h 622144"/>
              <a:gd name="connsiteX277" fmla="*/ 1358412 w 3245936"/>
              <a:gd name="connsiteY277" fmla="*/ 411846 h 622144"/>
              <a:gd name="connsiteX278" fmla="*/ 1239226 w 3245936"/>
              <a:gd name="connsiteY278" fmla="*/ 385738 h 622144"/>
              <a:gd name="connsiteX279" fmla="*/ 1226815 w 3245936"/>
              <a:gd name="connsiteY279" fmla="*/ 420019 h 622144"/>
              <a:gd name="connsiteX280" fmla="*/ 1239750 w 3245936"/>
              <a:gd name="connsiteY280" fmla="*/ 385805 h 622144"/>
              <a:gd name="connsiteX281" fmla="*/ 1239340 w 3245936"/>
              <a:gd name="connsiteY281" fmla="*/ 385786 h 622144"/>
              <a:gd name="connsiteX282" fmla="*/ 1239226 w 3245936"/>
              <a:gd name="connsiteY282" fmla="*/ 385738 h 622144"/>
              <a:gd name="connsiteX283" fmla="*/ 2124546 w 3245936"/>
              <a:gd name="connsiteY283" fmla="*/ 385720 h 622144"/>
              <a:gd name="connsiteX284" fmla="*/ 2102200 w 3245936"/>
              <a:gd name="connsiteY284" fmla="*/ 388729 h 622144"/>
              <a:gd name="connsiteX285" fmla="*/ 2107630 w 3245936"/>
              <a:gd name="connsiteY285" fmla="*/ 412609 h 622144"/>
              <a:gd name="connsiteX286" fmla="*/ 2108859 w 3245936"/>
              <a:gd name="connsiteY286" fmla="*/ 412637 h 622144"/>
              <a:gd name="connsiteX287" fmla="*/ 2109402 w 3245936"/>
              <a:gd name="connsiteY287" fmla="*/ 412875 h 622144"/>
              <a:gd name="connsiteX288" fmla="*/ 1368252 w 3245936"/>
              <a:gd name="connsiteY288" fmla="*/ 385462 h 622144"/>
              <a:gd name="connsiteX289" fmla="*/ 1366509 w 3245936"/>
              <a:gd name="connsiteY289" fmla="*/ 386396 h 622144"/>
              <a:gd name="connsiteX290" fmla="*/ 1359870 w 3245936"/>
              <a:gd name="connsiteY290" fmla="*/ 410075 h 622144"/>
              <a:gd name="connsiteX291" fmla="*/ 1369595 w 3245936"/>
              <a:gd name="connsiteY291" fmla="*/ 386539 h 622144"/>
              <a:gd name="connsiteX292" fmla="*/ 1368252 w 3245936"/>
              <a:gd name="connsiteY292" fmla="*/ 385462 h 622144"/>
              <a:gd name="connsiteX293" fmla="*/ 1237216 w 3245936"/>
              <a:gd name="connsiteY293" fmla="*/ 384310 h 622144"/>
              <a:gd name="connsiteX294" fmla="*/ 1190106 w 3245936"/>
              <a:gd name="connsiteY294" fmla="*/ 409799 h 622144"/>
              <a:gd name="connsiteX295" fmla="*/ 1207336 w 3245936"/>
              <a:gd name="connsiteY295" fmla="*/ 467587 h 622144"/>
              <a:gd name="connsiteX296" fmla="*/ 1208775 w 3245936"/>
              <a:gd name="connsiteY296" fmla="*/ 467625 h 622144"/>
              <a:gd name="connsiteX297" fmla="*/ 1208803 w 3245936"/>
              <a:gd name="connsiteY297" fmla="*/ 467634 h 622144"/>
              <a:gd name="connsiteX298" fmla="*/ 1211165 w 3245936"/>
              <a:gd name="connsiteY298" fmla="*/ 461386 h 622144"/>
              <a:gd name="connsiteX299" fmla="*/ 1238664 w 3245936"/>
              <a:gd name="connsiteY299" fmla="*/ 385481 h 622144"/>
              <a:gd name="connsiteX300" fmla="*/ 1237216 w 3245936"/>
              <a:gd name="connsiteY300" fmla="*/ 384310 h 622144"/>
              <a:gd name="connsiteX301" fmla="*/ 2339726 w 3245936"/>
              <a:gd name="connsiteY301" fmla="*/ 383967 h 622144"/>
              <a:gd name="connsiteX302" fmla="*/ 2331486 w 3245936"/>
              <a:gd name="connsiteY302" fmla="*/ 422305 h 622144"/>
              <a:gd name="connsiteX303" fmla="*/ 2333344 w 3245936"/>
              <a:gd name="connsiteY303" fmla="*/ 423781 h 622144"/>
              <a:gd name="connsiteX304" fmla="*/ 2374892 w 3245936"/>
              <a:gd name="connsiteY304" fmla="*/ 404598 h 622144"/>
              <a:gd name="connsiteX305" fmla="*/ 1393541 w 3245936"/>
              <a:gd name="connsiteY305" fmla="*/ 383795 h 622144"/>
              <a:gd name="connsiteX306" fmla="*/ 1382644 w 3245936"/>
              <a:gd name="connsiteY306" fmla="*/ 393625 h 622144"/>
              <a:gd name="connsiteX307" fmla="*/ 1394112 w 3245936"/>
              <a:gd name="connsiteY307" fmla="*/ 383795 h 622144"/>
              <a:gd name="connsiteX308" fmla="*/ 1392150 w 3245936"/>
              <a:gd name="connsiteY308" fmla="*/ 383795 h 622144"/>
              <a:gd name="connsiteX309" fmla="*/ 1374605 w 3245936"/>
              <a:gd name="connsiteY309" fmla="*/ 383833 h 622144"/>
              <a:gd name="connsiteX310" fmla="*/ 1374595 w 3245936"/>
              <a:gd name="connsiteY310" fmla="*/ 384205 h 622144"/>
              <a:gd name="connsiteX311" fmla="*/ 1370309 w 3245936"/>
              <a:gd name="connsiteY311" fmla="*/ 386881 h 622144"/>
              <a:gd name="connsiteX312" fmla="*/ 1369957 w 3245936"/>
              <a:gd name="connsiteY312" fmla="*/ 386710 h 622144"/>
              <a:gd name="connsiteX313" fmla="*/ 1359432 w 3245936"/>
              <a:gd name="connsiteY313" fmla="*/ 412180 h 622144"/>
              <a:gd name="connsiteX314" fmla="*/ 1360194 w 3245936"/>
              <a:gd name="connsiteY314" fmla="*/ 412656 h 622144"/>
              <a:gd name="connsiteX315" fmla="*/ 1367261 w 3245936"/>
              <a:gd name="connsiteY315" fmla="*/ 383738 h 622144"/>
              <a:gd name="connsiteX316" fmla="*/ 1366861 w 3245936"/>
              <a:gd name="connsiteY316" fmla="*/ 385157 h 622144"/>
              <a:gd name="connsiteX317" fmla="*/ 1367833 w 3245936"/>
              <a:gd name="connsiteY317" fmla="*/ 384634 h 622144"/>
              <a:gd name="connsiteX318" fmla="*/ 1367604 w 3245936"/>
              <a:gd name="connsiteY318" fmla="*/ 383738 h 622144"/>
              <a:gd name="connsiteX319" fmla="*/ 1243417 w 3245936"/>
              <a:gd name="connsiteY319" fmla="*/ 383595 h 622144"/>
              <a:gd name="connsiteX320" fmla="*/ 1240702 w 3245936"/>
              <a:gd name="connsiteY320" fmla="*/ 385824 h 622144"/>
              <a:gd name="connsiteX321" fmla="*/ 1209622 w 3245936"/>
              <a:gd name="connsiteY321" fmla="*/ 468015 h 622144"/>
              <a:gd name="connsiteX322" fmla="*/ 1210832 w 3245936"/>
              <a:gd name="connsiteY322" fmla="*/ 469035 h 622144"/>
              <a:gd name="connsiteX323" fmla="*/ 1326446 w 3245936"/>
              <a:gd name="connsiteY323" fmla="*/ 406884 h 622144"/>
              <a:gd name="connsiteX324" fmla="*/ 1341429 w 3245936"/>
              <a:gd name="connsiteY324" fmla="*/ 383519 h 622144"/>
              <a:gd name="connsiteX325" fmla="*/ 1347773 w 3245936"/>
              <a:gd name="connsiteY325" fmla="*/ 395416 h 622144"/>
              <a:gd name="connsiteX326" fmla="*/ 1365728 w 3245936"/>
              <a:gd name="connsiteY326" fmla="*/ 385748 h 622144"/>
              <a:gd name="connsiteX327" fmla="*/ 1366299 w 3245936"/>
              <a:gd name="connsiteY327" fmla="*/ 383719 h 622144"/>
              <a:gd name="connsiteX328" fmla="*/ 1332676 w 3245936"/>
              <a:gd name="connsiteY328" fmla="*/ 383443 h 622144"/>
              <a:gd name="connsiteX329" fmla="*/ 1343982 w 3245936"/>
              <a:gd name="connsiteY329" fmla="*/ 397454 h 622144"/>
              <a:gd name="connsiteX330" fmla="*/ 1346982 w 3245936"/>
              <a:gd name="connsiteY330" fmla="*/ 395835 h 622144"/>
              <a:gd name="connsiteX331" fmla="*/ 1340401 w 3245936"/>
              <a:gd name="connsiteY331" fmla="*/ 383510 h 622144"/>
              <a:gd name="connsiteX332" fmla="*/ 1243636 w 3245936"/>
              <a:gd name="connsiteY332" fmla="*/ 382719 h 622144"/>
              <a:gd name="connsiteX333" fmla="*/ 1243636 w 3245936"/>
              <a:gd name="connsiteY333" fmla="*/ 382919 h 622144"/>
              <a:gd name="connsiteX334" fmla="*/ 1327342 w 3245936"/>
              <a:gd name="connsiteY334" fmla="*/ 406408 h 622144"/>
              <a:gd name="connsiteX335" fmla="*/ 1343287 w 3245936"/>
              <a:gd name="connsiteY335" fmla="*/ 397845 h 622144"/>
              <a:gd name="connsiteX336" fmla="*/ 1331676 w 3245936"/>
              <a:gd name="connsiteY336" fmla="*/ 383443 h 622144"/>
              <a:gd name="connsiteX337" fmla="*/ 1367909 w 3245936"/>
              <a:gd name="connsiteY337" fmla="*/ 381405 h 622144"/>
              <a:gd name="connsiteX338" fmla="*/ 1367471 w 3245936"/>
              <a:gd name="connsiteY338" fmla="*/ 382986 h 622144"/>
              <a:gd name="connsiteX339" fmla="*/ 1367623 w 3245936"/>
              <a:gd name="connsiteY339" fmla="*/ 382986 h 622144"/>
              <a:gd name="connsiteX340" fmla="*/ 1367623 w 3245936"/>
              <a:gd name="connsiteY340" fmla="*/ 382586 h 622144"/>
              <a:gd name="connsiteX341" fmla="*/ 1368099 w 3245936"/>
              <a:gd name="connsiteY341" fmla="*/ 381557 h 622144"/>
              <a:gd name="connsiteX342" fmla="*/ 1368214 w 3245936"/>
              <a:gd name="connsiteY342" fmla="*/ 380347 h 622144"/>
              <a:gd name="connsiteX343" fmla="*/ 1368118 w 3245936"/>
              <a:gd name="connsiteY343" fmla="*/ 380662 h 622144"/>
              <a:gd name="connsiteX344" fmla="*/ 1368547 w 3245936"/>
              <a:gd name="connsiteY344" fmla="*/ 380985 h 622144"/>
              <a:gd name="connsiteX345" fmla="*/ 1368642 w 3245936"/>
              <a:gd name="connsiteY345" fmla="*/ 380890 h 622144"/>
              <a:gd name="connsiteX346" fmla="*/ 2340507 w 3245936"/>
              <a:gd name="connsiteY346" fmla="*/ 380319 h 622144"/>
              <a:gd name="connsiteX347" fmla="*/ 2339926 w 3245936"/>
              <a:gd name="connsiteY347" fmla="*/ 382995 h 622144"/>
              <a:gd name="connsiteX348" fmla="*/ 2375911 w 3245936"/>
              <a:gd name="connsiteY348" fmla="*/ 404131 h 622144"/>
              <a:gd name="connsiteX349" fmla="*/ 2403029 w 3245936"/>
              <a:gd name="connsiteY349" fmla="*/ 391615 h 622144"/>
              <a:gd name="connsiteX350" fmla="*/ 2333487 w 3245936"/>
              <a:gd name="connsiteY350" fmla="*/ 380290 h 622144"/>
              <a:gd name="connsiteX351" fmla="*/ 2330877 w 3245936"/>
              <a:gd name="connsiteY351" fmla="*/ 381624 h 622144"/>
              <a:gd name="connsiteX352" fmla="*/ 2330553 w 3245936"/>
              <a:gd name="connsiteY352" fmla="*/ 422115 h 622144"/>
              <a:gd name="connsiteX353" fmla="*/ 2330581 w 3245936"/>
              <a:gd name="connsiteY353" fmla="*/ 422115 h 622144"/>
              <a:gd name="connsiteX354" fmla="*/ 2338878 w 3245936"/>
              <a:gd name="connsiteY354" fmla="*/ 383453 h 622144"/>
              <a:gd name="connsiteX355" fmla="*/ 2520548 w 3245936"/>
              <a:gd name="connsiteY355" fmla="*/ 379947 h 622144"/>
              <a:gd name="connsiteX356" fmla="*/ 2506032 w 3245936"/>
              <a:gd name="connsiteY356" fmla="*/ 391377 h 622144"/>
              <a:gd name="connsiteX357" fmla="*/ 2532454 w 3245936"/>
              <a:gd name="connsiteY357" fmla="*/ 406789 h 622144"/>
              <a:gd name="connsiteX358" fmla="*/ 2533416 w 3245936"/>
              <a:gd name="connsiteY358" fmla="*/ 405865 h 622144"/>
              <a:gd name="connsiteX359" fmla="*/ 879362 w 3245936"/>
              <a:gd name="connsiteY359" fmla="*/ 379585 h 622144"/>
              <a:gd name="connsiteX360" fmla="*/ 876038 w 3245936"/>
              <a:gd name="connsiteY360" fmla="*/ 380614 h 622144"/>
              <a:gd name="connsiteX361" fmla="*/ 875952 w 3245936"/>
              <a:gd name="connsiteY361" fmla="*/ 380576 h 622144"/>
              <a:gd name="connsiteX362" fmla="*/ 821183 w 3245936"/>
              <a:gd name="connsiteY362" fmla="*/ 521184 h 622144"/>
              <a:gd name="connsiteX363" fmla="*/ 822517 w 3245936"/>
              <a:gd name="connsiteY363" fmla="*/ 522356 h 622144"/>
              <a:gd name="connsiteX364" fmla="*/ 967202 w 3245936"/>
              <a:gd name="connsiteY364" fmla="*/ 452385 h 622144"/>
              <a:gd name="connsiteX365" fmla="*/ 967040 w 3245936"/>
              <a:gd name="connsiteY365" fmla="*/ 450451 h 622144"/>
              <a:gd name="connsiteX366" fmla="*/ 967545 w 3245936"/>
              <a:gd name="connsiteY366" fmla="*/ 449356 h 622144"/>
              <a:gd name="connsiteX367" fmla="*/ 2334068 w 3245936"/>
              <a:gd name="connsiteY367" fmla="*/ 379147 h 622144"/>
              <a:gd name="connsiteX368" fmla="*/ 2333915 w 3245936"/>
              <a:gd name="connsiteY368" fmla="*/ 379471 h 622144"/>
              <a:gd name="connsiteX369" fmla="*/ 2339087 w 3245936"/>
              <a:gd name="connsiteY369" fmla="*/ 382510 h 622144"/>
              <a:gd name="connsiteX370" fmla="*/ 2339602 w 3245936"/>
              <a:gd name="connsiteY370" fmla="*/ 380138 h 622144"/>
              <a:gd name="connsiteX371" fmla="*/ 987471 w 3245936"/>
              <a:gd name="connsiteY371" fmla="*/ 379138 h 622144"/>
              <a:gd name="connsiteX372" fmla="*/ 971593 w 3245936"/>
              <a:gd name="connsiteY372" fmla="*/ 447899 h 622144"/>
              <a:gd name="connsiteX373" fmla="*/ 972450 w 3245936"/>
              <a:gd name="connsiteY373" fmla="*/ 448280 h 622144"/>
              <a:gd name="connsiteX374" fmla="*/ 1017836 w 3245936"/>
              <a:gd name="connsiteY374" fmla="*/ 393282 h 622144"/>
              <a:gd name="connsiteX375" fmla="*/ 2482029 w 3245936"/>
              <a:gd name="connsiteY375" fmla="*/ 378052 h 622144"/>
              <a:gd name="connsiteX376" fmla="*/ 2486210 w 3245936"/>
              <a:gd name="connsiteY376" fmla="*/ 402741 h 622144"/>
              <a:gd name="connsiteX377" fmla="*/ 2487201 w 3245936"/>
              <a:gd name="connsiteY377" fmla="*/ 402769 h 622144"/>
              <a:gd name="connsiteX378" fmla="*/ 2488868 w 3245936"/>
              <a:gd name="connsiteY378" fmla="*/ 403769 h 622144"/>
              <a:gd name="connsiteX379" fmla="*/ 2504737 w 3245936"/>
              <a:gd name="connsiteY379" fmla="*/ 391292 h 622144"/>
              <a:gd name="connsiteX380" fmla="*/ 984956 w 3245936"/>
              <a:gd name="connsiteY380" fmla="*/ 377966 h 622144"/>
              <a:gd name="connsiteX381" fmla="*/ 981699 w 3245936"/>
              <a:gd name="connsiteY381" fmla="*/ 379595 h 622144"/>
              <a:gd name="connsiteX382" fmla="*/ 971907 w 3245936"/>
              <a:gd name="connsiteY382" fmla="*/ 444012 h 622144"/>
              <a:gd name="connsiteX383" fmla="*/ 986947 w 3245936"/>
              <a:gd name="connsiteY383" fmla="*/ 378900 h 622144"/>
              <a:gd name="connsiteX384" fmla="*/ 2310693 w 3245936"/>
              <a:gd name="connsiteY384" fmla="*/ 377814 h 622144"/>
              <a:gd name="connsiteX385" fmla="*/ 2329381 w 3245936"/>
              <a:gd name="connsiteY385" fmla="*/ 422219 h 622144"/>
              <a:gd name="connsiteX386" fmla="*/ 2330105 w 3245936"/>
              <a:gd name="connsiteY386" fmla="*/ 422115 h 622144"/>
              <a:gd name="connsiteX387" fmla="*/ 2330429 w 3245936"/>
              <a:gd name="connsiteY387" fmla="*/ 381614 h 622144"/>
              <a:gd name="connsiteX388" fmla="*/ 2329886 w 3245936"/>
              <a:gd name="connsiteY388" fmla="*/ 381595 h 622144"/>
              <a:gd name="connsiteX389" fmla="*/ 2327181 w 3245936"/>
              <a:gd name="connsiteY389" fmla="*/ 378347 h 622144"/>
              <a:gd name="connsiteX390" fmla="*/ 2340145 w 3245936"/>
              <a:gd name="connsiteY390" fmla="*/ 377538 h 622144"/>
              <a:gd name="connsiteX391" fmla="*/ 2334182 w 3245936"/>
              <a:gd name="connsiteY391" fmla="*/ 378138 h 622144"/>
              <a:gd name="connsiteX392" fmla="*/ 2334182 w 3245936"/>
              <a:gd name="connsiteY392" fmla="*/ 378309 h 622144"/>
              <a:gd name="connsiteX393" fmla="*/ 2339773 w 3245936"/>
              <a:gd name="connsiteY393" fmla="*/ 379319 h 622144"/>
              <a:gd name="connsiteX394" fmla="*/ 978431 w 3245936"/>
              <a:gd name="connsiteY394" fmla="*/ 376461 h 622144"/>
              <a:gd name="connsiteX395" fmla="*/ 880334 w 3245936"/>
              <a:gd name="connsiteY395" fmla="*/ 377423 h 622144"/>
              <a:gd name="connsiteX396" fmla="*/ 880315 w 3245936"/>
              <a:gd name="connsiteY396" fmla="*/ 377928 h 622144"/>
              <a:gd name="connsiteX397" fmla="*/ 879810 w 3245936"/>
              <a:gd name="connsiteY397" fmla="*/ 379033 h 622144"/>
              <a:gd name="connsiteX398" fmla="*/ 968002 w 3245936"/>
              <a:gd name="connsiteY398" fmla="*/ 448804 h 622144"/>
              <a:gd name="connsiteX399" fmla="*/ 970774 w 3245936"/>
              <a:gd name="connsiteY399" fmla="*/ 447765 h 622144"/>
              <a:gd name="connsiteX400" fmla="*/ 981146 w 3245936"/>
              <a:gd name="connsiteY400" fmla="*/ 379585 h 622144"/>
              <a:gd name="connsiteX401" fmla="*/ 978431 w 3245936"/>
              <a:gd name="connsiteY401" fmla="*/ 376461 h 622144"/>
              <a:gd name="connsiteX402" fmla="*/ 2204632 w 3245936"/>
              <a:gd name="connsiteY402" fmla="*/ 374909 h 622144"/>
              <a:gd name="connsiteX403" fmla="*/ 2125537 w 3245936"/>
              <a:gd name="connsiteY403" fmla="*/ 385586 h 622144"/>
              <a:gd name="connsiteX404" fmla="*/ 2110125 w 3245936"/>
              <a:gd name="connsiteY404" fmla="*/ 413209 h 622144"/>
              <a:gd name="connsiteX405" fmla="*/ 2111164 w 3245936"/>
              <a:gd name="connsiteY405" fmla="*/ 414466 h 622144"/>
              <a:gd name="connsiteX406" fmla="*/ 2204718 w 3245936"/>
              <a:gd name="connsiteY406" fmla="*/ 375109 h 622144"/>
              <a:gd name="connsiteX407" fmla="*/ 2204632 w 3245936"/>
              <a:gd name="connsiteY407" fmla="*/ 374909 h 622144"/>
              <a:gd name="connsiteX408" fmla="*/ 2211566 w 3245936"/>
              <a:gd name="connsiteY408" fmla="*/ 374528 h 622144"/>
              <a:gd name="connsiteX409" fmla="*/ 2211548 w 3245936"/>
              <a:gd name="connsiteY409" fmla="*/ 374851 h 622144"/>
              <a:gd name="connsiteX410" fmla="*/ 2211452 w 3245936"/>
              <a:gd name="connsiteY410" fmla="*/ 375071 h 622144"/>
              <a:gd name="connsiteX411" fmla="*/ 2327219 w 3245936"/>
              <a:gd name="connsiteY411" fmla="*/ 423896 h 622144"/>
              <a:gd name="connsiteX412" fmla="*/ 2328495 w 3245936"/>
              <a:gd name="connsiteY412" fmla="*/ 422543 h 622144"/>
              <a:gd name="connsiteX413" fmla="*/ 2309645 w 3245936"/>
              <a:gd name="connsiteY413" fmla="*/ 377766 h 622144"/>
              <a:gd name="connsiteX414" fmla="*/ 987185 w 3245936"/>
              <a:gd name="connsiteY414" fmla="*/ 373966 h 622144"/>
              <a:gd name="connsiteX415" fmla="*/ 985242 w 3245936"/>
              <a:gd name="connsiteY415" fmla="*/ 374880 h 622144"/>
              <a:gd name="connsiteX416" fmla="*/ 985442 w 3245936"/>
              <a:gd name="connsiteY416" fmla="*/ 376909 h 622144"/>
              <a:gd name="connsiteX417" fmla="*/ 985299 w 3245936"/>
              <a:gd name="connsiteY417" fmla="*/ 377204 h 622144"/>
              <a:gd name="connsiteX418" fmla="*/ 987147 w 3245936"/>
              <a:gd name="connsiteY418" fmla="*/ 378052 h 622144"/>
              <a:gd name="connsiteX419" fmla="*/ 988004 w 3245936"/>
              <a:gd name="connsiteY419" fmla="*/ 374337 h 622144"/>
              <a:gd name="connsiteX420" fmla="*/ 987185 w 3245936"/>
              <a:gd name="connsiteY420" fmla="*/ 373966 h 622144"/>
              <a:gd name="connsiteX421" fmla="*/ 986309 w 3245936"/>
              <a:gd name="connsiteY421" fmla="*/ 373165 h 622144"/>
              <a:gd name="connsiteX422" fmla="*/ 984928 w 3245936"/>
              <a:gd name="connsiteY422" fmla="*/ 374156 h 622144"/>
              <a:gd name="connsiteX423" fmla="*/ 985023 w 3245936"/>
              <a:gd name="connsiteY423" fmla="*/ 374328 h 622144"/>
              <a:gd name="connsiteX424" fmla="*/ 986661 w 3245936"/>
              <a:gd name="connsiteY424" fmla="*/ 373546 h 622144"/>
              <a:gd name="connsiteX425" fmla="*/ 986309 w 3245936"/>
              <a:gd name="connsiteY425" fmla="*/ 373165 h 622144"/>
              <a:gd name="connsiteX426" fmla="*/ 991995 w 3245936"/>
              <a:gd name="connsiteY426" fmla="*/ 373003 h 622144"/>
              <a:gd name="connsiteX427" fmla="*/ 988557 w 3245936"/>
              <a:gd name="connsiteY427" fmla="*/ 374470 h 622144"/>
              <a:gd name="connsiteX428" fmla="*/ 987671 w 3245936"/>
              <a:gd name="connsiteY428" fmla="*/ 378309 h 622144"/>
              <a:gd name="connsiteX429" fmla="*/ 1018389 w 3245936"/>
              <a:gd name="connsiteY429" fmla="*/ 392635 h 622144"/>
              <a:gd name="connsiteX430" fmla="*/ 1021675 w 3245936"/>
              <a:gd name="connsiteY430" fmla="*/ 388663 h 622144"/>
              <a:gd name="connsiteX431" fmla="*/ 979355 w 3245936"/>
              <a:gd name="connsiteY431" fmla="*/ 371851 h 622144"/>
              <a:gd name="connsiteX432" fmla="*/ 891602 w 3245936"/>
              <a:gd name="connsiteY432" fmla="*/ 376680 h 622144"/>
              <a:gd name="connsiteX433" fmla="*/ 978460 w 3245936"/>
              <a:gd name="connsiteY433" fmla="*/ 375823 h 622144"/>
              <a:gd name="connsiteX434" fmla="*/ 978470 w 3245936"/>
              <a:gd name="connsiteY434" fmla="*/ 375309 h 622144"/>
              <a:gd name="connsiteX435" fmla="*/ 980003 w 3245936"/>
              <a:gd name="connsiteY435" fmla="*/ 373137 h 622144"/>
              <a:gd name="connsiteX436" fmla="*/ 983489 w 3245936"/>
              <a:gd name="connsiteY436" fmla="*/ 371622 h 622144"/>
              <a:gd name="connsiteX437" fmla="*/ 980222 w 3245936"/>
              <a:gd name="connsiteY437" fmla="*/ 371803 h 622144"/>
              <a:gd name="connsiteX438" fmla="*/ 980737 w 3245936"/>
              <a:gd name="connsiteY438" fmla="*/ 372813 h 622144"/>
              <a:gd name="connsiteX439" fmla="*/ 982756 w 3245936"/>
              <a:gd name="connsiteY439" fmla="*/ 372613 h 622144"/>
              <a:gd name="connsiteX440" fmla="*/ 983004 w 3245936"/>
              <a:gd name="connsiteY440" fmla="*/ 372727 h 622144"/>
              <a:gd name="connsiteX441" fmla="*/ 985556 w 3245936"/>
              <a:gd name="connsiteY441" fmla="*/ 371518 h 622144"/>
              <a:gd name="connsiteX442" fmla="*/ 984356 w 3245936"/>
              <a:gd name="connsiteY442" fmla="*/ 371575 h 622144"/>
              <a:gd name="connsiteX443" fmla="*/ 983708 w 3245936"/>
              <a:gd name="connsiteY443" fmla="*/ 373051 h 622144"/>
              <a:gd name="connsiteX444" fmla="*/ 984718 w 3245936"/>
              <a:gd name="connsiteY444" fmla="*/ 373918 h 622144"/>
              <a:gd name="connsiteX445" fmla="*/ 986099 w 3245936"/>
              <a:gd name="connsiteY445" fmla="*/ 372927 h 622144"/>
              <a:gd name="connsiteX446" fmla="*/ 985556 w 3245936"/>
              <a:gd name="connsiteY446" fmla="*/ 371518 h 622144"/>
              <a:gd name="connsiteX447" fmla="*/ 992757 w 3245936"/>
              <a:gd name="connsiteY447" fmla="*/ 370670 h 622144"/>
              <a:gd name="connsiteX448" fmla="*/ 992576 w 3245936"/>
              <a:gd name="connsiteY448" fmla="*/ 370698 h 622144"/>
              <a:gd name="connsiteX449" fmla="*/ 992576 w 3245936"/>
              <a:gd name="connsiteY449" fmla="*/ 370756 h 622144"/>
              <a:gd name="connsiteX450" fmla="*/ 2096914 w 3245936"/>
              <a:gd name="connsiteY450" fmla="*/ 368908 h 622144"/>
              <a:gd name="connsiteX451" fmla="*/ 2075397 w 3245936"/>
              <a:gd name="connsiteY451" fmla="*/ 390168 h 622144"/>
              <a:gd name="connsiteX452" fmla="*/ 2075940 w 3245936"/>
              <a:gd name="connsiteY452" fmla="*/ 391149 h 622144"/>
              <a:gd name="connsiteX453" fmla="*/ 2076321 w 3245936"/>
              <a:gd name="connsiteY453" fmla="*/ 391454 h 622144"/>
              <a:gd name="connsiteX454" fmla="*/ 2101277 w 3245936"/>
              <a:gd name="connsiteY454" fmla="*/ 388091 h 622144"/>
              <a:gd name="connsiteX455" fmla="*/ 2462541 w 3245936"/>
              <a:gd name="connsiteY455" fmla="*/ 368479 h 622144"/>
              <a:gd name="connsiteX456" fmla="*/ 2462074 w 3245936"/>
              <a:gd name="connsiteY456" fmla="*/ 368651 h 622144"/>
              <a:gd name="connsiteX457" fmla="*/ 2471237 w 3245936"/>
              <a:gd name="connsiteY457" fmla="*/ 403074 h 622144"/>
              <a:gd name="connsiteX458" fmla="*/ 2483029 w 3245936"/>
              <a:gd name="connsiteY458" fmla="*/ 405217 h 622144"/>
              <a:gd name="connsiteX459" fmla="*/ 2484343 w 3245936"/>
              <a:gd name="connsiteY459" fmla="*/ 403388 h 622144"/>
              <a:gd name="connsiteX460" fmla="*/ 2342097 w 3245936"/>
              <a:gd name="connsiteY460" fmla="*/ 368479 h 622144"/>
              <a:gd name="connsiteX461" fmla="*/ 2333591 w 3245936"/>
              <a:gd name="connsiteY461" fmla="*/ 376090 h 622144"/>
              <a:gd name="connsiteX462" fmla="*/ 2334172 w 3245936"/>
              <a:gd name="connsiteY462" fmla="*/ 377395 h 622144"/>
              <a:gd name="connsiteX463" fmla="*/ 2340307 w 3245936"/>
              <a:gd name="connsiteY463" fmla="*/ 376785 h 622144"/>
              <a:gd name="connsiteX464" fmla="*/ 2463769 w 3245936"/>
              <a:gd name="connsiteY464" fmla="*/ 367403 h 622144"/>
              <a:gd name="connsiteX465" fmla="*/ 2462912 w 3245936"/>
              <a:gd name="connsiteY465" fmla="*/ 368241 h 622144"/>
              <a:gd name="connsiteX466" fmla="*/ 2484715 w 3245936"/>
              <a:gd name="connsiteY466" fmla="*/ 403141 h 622144"/>
              <a:gd name="connsiteX467" fmla="*/ 2485410 w 3245936"/>
              <a:gd name="connsiteY467" fmla="*/ 402874 h 622144"/>
              <a:gd name="connsiteX468" fmla="*/ 2481115 w 3245936"/>
              <a:gd name="connsiteY468" fmla="*/ 377528 h 622144"/>
              <a:gd name="connsiteX469" fmla="*/ 2457797 w 3245936"/>
              <a:gd name="connsiteY469" fmla="*/ 367203 h 622144"/>
              <a:gd name="connsiteX470" fmla="*/ 2405696 w 3245936"/>
              <a:gd name="connsiteY470" fmla="*/ 391244 h 622144"/>
              <a:gd name="connsiteX471" fmla="*/ 2470485 w 3245936"/>
              <a:gd name="connsiteY471" fmla="*/ 402969 h 622144"/>
              <a:gd name="connsiteX472" fmla="*/ 2461427 w 3245936"/>
              <a:gd name="connsiteY472" fmla="*/ 368889 h 622144"/>
              <a:gd name="connsiteX473" fmla="*/ 2460036 w 3245936"/>
              <a:gd name="connsiteY473" fmla="*/ 368851 h 622144"/>
              <a:gd name="connsiteX474" fmla="*/ 2457797 w 3245936"/>
              <a:gd name="connsiteY474" fmla="*/ 367203 h 622144"/>
              <a:gd name="connsiteX475" fmla="*/ 986328 w 3245936"/>
              <a:gd name="connsiteY475" fmla="*/ 367050 h 622144"/>
              <a:gd name="connsiteX476" fmla="*/ 984661 w 3245936"/>
              <a:gd name="connsiteY476" fmla="*/ 370879 h 622144"/>
              <a:gd name="connsiteX477" fmla="*/ 985566 w 3245936"/>
              <a:gd name="connsiteY477" fmla="*/ 370822 h 622144"/>
              <a:gd name="connsiteX478" fmla="*/ 985585 w 3245936"/>
              <a:gd name="connsiteY478" fmla="*/ 370175 h 622144"/>
              <a:gd name="connsiteX479" fmla="*/ 986966 w 3245936"/>
              <a:gd name="connsiteY479" fmla="*/ 368146 h 622144"/>
              <a:gd name="connsiteX480" fmla="*/ 1177199 w 3245936"/>
              <a:gd name="connsiteY480" fmla="*/ 366479 h 622144"/>
              <a:gd name="connsiteX481" fmla="*/ 1189896 w 3245936"/>
              <a:gd name="connsiteY481" fmla="*/ 409084 h 622144"/>
              <a:gd name="connsiteX482" fmla="*/ 1236902 w 3245936"/>
              <a:gd name="connsiteY482" fmla="*/ 383643 h 622144"/>
              <a:gd name="connsiteX483" fmla="*/ 1236654 w 3245936"/>
              <a:gd name="connsiteY483" fmla="*/ 381871 h 622144"/>
              <a:gd name="connsiteX484" fmla="*/ 2457378 w 3245936"/>
              <a:gd name="connsiteY484" fmla="*/ 366079 h 622144"/>
              <a:gd name="connsiteX485" fmla="*/ 2341126 w 3245936"/>
              <a:gd name="connsiteY485" fmla="*/ 377452 h 622144"/>
              <a:gd name="connsiteX486" fmla="*/ 2340687 w 3245936"/>
              <a:gd name="connsiteY486" fmla="*/ 379500 h 622144"/>
              <a:gd name="connsiteX487" fmla="*/ 2404372 w 3245936"/>
              <a:gd name="connsiteY487" fmla="*/ 390996 h 622144"/>
              <a:gd name="connsiteX488" fmla="*/ 2457521 w 3245936"/>
              <a:gd name="connsiteY488" fmla="*/ 366479 h 622144"/>
              <a:gd name="connsiteX489" fmla="*/ 2457378 w 3245936"/>
              <a:gd name="connsiteY489" fmla="*/ 366079 h 622144"/>
              <a:gd name="connsiteX490" fmla="*/ 1979204 w 3245936"/>
              <a:gd name="connsiteY490" fmla="*/ 365717 h 622144"/>
              <a:gd name="connsiteX491" fmla="*/ 2104953 w 3245936"/>
              <a:gd name="connsiteY491" fmla="*/ 414495 h 622144"/>
              <a:gd name="connsiteX492" fmla="*/ 2105020 w 3245936"/>
              <a:gd name="connsiteY492" fmla="*/ 414342 h 622144"/>
              <a:gd name="connsiteX493" fmla="*/ 2104858 w 3245936"/>
              <a:gd name="connsiteY493" fmla="*/ 414228 h 622144"/>
              <a:gd name="connsiteX494" fmla="*/ 2075454 w 3245936"/>
              <a:gd name="connsiteY494" fmla="*/ 394502 h 622144"/>
              <a:gd name="connsiteX495" fmla="*/ 2071816 w 3245936"/>
              <a:gd name="connsiteY495" fmla="*/ 395835 h 622144"/>
              <a:gd name="connsiteX496" fmla="*/ 2069139 w 3245936"/>
              <a:gd name="connsiteY496" fmla="*/ 391673 h 622144"/>
              <a:gd name="connsiteX497" fmla="*/ 782007 w 3245936"/>
              <a:gd name="connsiteY497" fmla="*/ 364355 h 622144"/>
              <a:gd name="connsiteX498" fmla="*/ 691500 w 3245936"/>
              <a:gd name="connsiteY498" fmla="*/ 456871 h 622144"/>
              <a:gd name="connsiteX499" fmla="*/ 692253 w 3245936"/>
              <a:gd name="connsiteY499" fmla="*/ 459881 h 622144"/>
              <a:gd name="connsiteX500" fmla="*/ 692081 w 3245936"/>
              <a:gd name="connsiteY500" fmla="*/ 460281 h 622144"/>
              <a:gd name="connsiteX501" fmla="*/ 816554 w 3245936"/>
              <a:gd name="connsiteY501" fmla="*/ 522346 h 622144"/>
              <a:gd name="connsiteX502" fmla="*/ 818364 w 3245936"/>
              <a:gd name="connsiteY502" fmla="*/ 520955 h 622144"/>
              <a:gd name="connsiteX503" fmla="*/ 784512 w 3245936"/>
              <a:gd name="connsiteY503" fmla="*/ 365079 h 622144"/>
              <a:gd name="connsiteX504" fmla="*/ 783398 w 3245936"/>
              <a:gd name="connsiteY504" fmla="*/ 365050 h 622144"/>
              <a:gd name="connsiteX505" fmla="*/ 782007 w 3245936"/>
              <a:gd name="connsiteY505" fmla="*/ 364355 h 622144"/>
              <a:gd name="connsiteX506" fmla="*/ 787646 w 3245936"/>
              <a:gd name="connsiteY506" fmla="*/ 362459 h 622144"/>
              <a:gd name="connsiteX507" fmla="*/ 785360 w 3245936"/>
              <a:gd name="connsiteY507" fmla="*/ 364888 h 622144"/>
              <a:gd name="connsiteX508" fmla="*/ 819202 w 3245936"/>
              <a:gd name="connsiteY508" fmla="*/ 520755 h 622144"/>
              <a:gd name="connsiteX509" fmla="*/ 820326 w 3245936"/>
              <a:gd name="connsiteY509" fmla="*/ 520803 h 622144"/>
              <a:gd name="connsiteX510" fmla="*/ 820421 w 3245936"/>
              <a:gd name="connsiteY510" fmla="*/ 520841 h 622144"/>
              <a:gd name="connsiteX511" fmla="*/ 875181 w 3245936"/>
              <a:gd name="connsiteY511" fmla="*/ 380233 h 622144"/>
              <a:gd name="connsiteX512" fmla="*/ 873342 w 3245936"/>
              <a:gd name="connsiteY512" fmla="*/ 376861 h 622144"/>
              <a:gd name="connsiteX513" fmla="*/ 2304083 w 3245936"/>
              <a:gd name="connsiteY513" fmla="*/ 362116 h 622144"/>
              <a:gd name="connsiteX514" fmla="*/ 2310379 w 3245936"/>
              <a:gd name="connsiteY514" fmla="*/ 377061 h 622144"/>
              <a:gd name="connsiteX515" fmla="*/ 2327200 w 3245936"/>
              <a:gd name="connsiteY515" fmla="*/ 377623 h 622144"/>
              <a:gd name="connsiteX516" fmla="*/ 2327210 w 3245936"/>
              <a:gd name="connsiteY516" fmla="*/ 377290 h 622144"/>
              <a:gd name="connsiteX517" fmla="*/ 2327495 w 3245936"/>
              <a:gd name="connsiteY517" fmla="*/ 376642 h 622144"/>
              <a:gd name="connsiteX518" fmla="*/ 1157121 w 3245936"/>
              <a:gd name="connsiteY518" fmla="*/ 361278 h 622144"/>
              <a:gd name="connsiteX519" fmla="*/ 1128365 w 3245936"/>
              <a:gd name="connsiteY519" fmla="*/ 440460 h 622144"/>
              <a:gd name="connsiteX520" fmla="*/ 1129774 w 3245936"/>
              <a:gd name="connsiteY520" fmla="*/ 441612 h 622144"/>
              <a:gd name="connsiteX521" fmla="*/ 1189191 w 3245936"/>
              <a:gd name="connsiteY521" fmla="*/ 409456 h 622144"/>
              <a:gd name="connsiteX522" fmla="*/ 1176313 w 3245936"/>
              <a:gd name="connsiteY522" fmla="*/ 366241 h 622144"/>
              <a:gd name="connsiteX523" fmla="*/ 1045783 w 3245936"/>
              <a:gd name="connsiteY523" fmla="*/ 359430 h 622144"/>
              <a:gd name="connsiteX524" fmla="*/ 995329 w 3245936"/>
              <a:gd name="connsiteY524" fmla="*/ 370117 h 622144"/>
              <a:gd name="connsiteX525" fmla="*/ 992557 w 3245936"/>
              <a:gd name="connsiteY525" fmla="*/ 371422 h 622144"/>
              <a:gd name="connsiteX526" fmla="*/ 992548 w 3245936"/>
              <a:gd name="connsiteY526" fmla="*/ 371775 h 622144"/>
              <a:gd name="connsiteX527" fmla="*/ 992348 w 3245936"/>
              <a:gd name="connsiteY527" fmla="*/ 372232 h 622144"/>
              <a:gd name="connsiteX528" fmla="*/ 1022218 w 3245936"/>
              <a:gd name="connsiteY528" fmla="*/ 387977 h 622144"/>
              <a:gd name="connsiteX529" fmla="*/ 2477990 w 3245936"/>
              <a:gd name="connsiteY529" fmla="*/ 359002 h 622144"/>
              <a:gd name="connsiteX530" fmla="*/ 2464265 w 3245936"/>
              <a:gd name="connsiteY530" fmla="*/ 364469 h 622144"/>
              <a:gd name="connsiteX531" fmla="*/ 2464332 w 3245936"/>
              <a:gd name="connsiteY531" fmla="*/ 366165 h 622144"/>
              <a:gd name="connsiteX532" fmla="*/ 2464008 w 3245936"/>
              <a:gd name="connsiteY532" fmla="*/ 366870 h 622144"/>
              <a:gd name="connsiteX533" fmla="*/ 2480991 w 3245936"/>
              <a:gd name="connsiteY533" fmla="*/ 376775 h 622144"/>
              <a:gd name="connsiteX534" fmla="*/ 1074044 w 3245936"/>
              <a:gd name="connsiteY534" fmla="*/ 353449 h 622144"/>
              <a:gd name="connsiteX535" fmla="*/ 1047040 w 3245936"/>
              <a:gd name="connsiteY535" fmla="*/ 359173 h 622144"/>
              <a:gd name="connsiteX536" fmla="*/ 1022932 w 3245936"/>
              <a:gd name="connsiteY536" fmla="*/ 388367 h 622144"/>
              <a:gd name="connsiteX537" fmla="*/ 1123897 w 3245936"/>
              <a:gd name="connsiteY537" fmla="*/ 441603 h 622144"/>
              <a:gd name="connsiteX538" fmla="*/ 1124755 w 3245936"/>
              <a:gd name="connsiteY538" fmla="*/ 440764 h 622144"/>
              <a:gd name="connsiteX539" fmla="*/ 1036982 w 3245936"/>
              <a:gd name="connsiteY539" fmla="*/ 349772 h 622144"/>
              <a:gd name="connsiteX540" fmla="*/ 992376 w 3245936"/>
              <a:gd name="connsiteY540" fmla="*/ 369803 h 622144"/>
              <a:gd name="connsiteX541" fmla="*/ 996367 w 3245936"/>
              <a:gd name="connsiteY541" fmla="*/ 368965 h 622144"/>
              <a:gd name="connsiteX542" fmla="*/ 1253666 w 3245936"/>
              <a:gd name="connsiteY542" fmla="*/ 349000 h 622144"/>
              <a:gd name="connsiteX543" fmla="*/ 1241703 w 3245936"/>
              <a:gd name="connsiteY543" fmla="*/ 379157 h 622144"/>
              <a:gd name="connsiteX544" fmla="*/ 1242179 w 3245936"/>
              <a:gd name="connsiteY544" fmla="*/ 379376 h 622144"/>
              <a:gd name="connsiteX545" fmla="*/ 2504822 w 3245936"/>
              <a:gd name="connsiteY545" fmla="*/ 348277 h 622144"/>
              <a:gd name="connsiteX546" fmla="*/ 2478752 w 3245936"/>
              <a:gd name="connsiteY546" fmla="*/ 358678 h 622144"/>
              <a:gd name="connsiteX547" fmla="*/ 2481905 w 3245936"/>
              <a:gd name="connsiteY547" fmla="*/ 377290 h 622144"/>
              <a:gd name="connsiteX548" fmla="*/ 2505222 w 3245936"/>
              <a:gd name="connsiteY548" fmla="*/ 390892 h 622144"/>
              <a:gd name="connsiteX549" fmla="*/ 2520158 w 3245936"/>
              <a:gd name="connsiteY549" fmla="*/ 379157 h 622144"/>
              <a:gd name="connsiteX550" fmla="*/ 1103085 w 3245936"/>
              <a:gd name="connsiteY550" fmla="*/ 347305 h 622144"/>
              <a:gd name="connsiteX551" fmla="*/ 1074787 w 3245936"/>
              <a:gd name="connsiteY551" fmla="*/ 353287 h 622144"/>
              <a:gd name="connsiteX552" fmla="*/ 1125393 w 3245936"/>
              <a:gd name="connsiteY552" fmla="*/ 440421 h 622144"/>
              <a:gd name="connsiteX553" fmla="*/ 1127641 w 3245936"/>
              <a:gd name="connsiteY553" fmla="*/ 440136 h 622144"/>
              <a:gd name="connsiteX554" fmla="*/ 1127726 w 3245936"/>
              <a:gd name="connsiteY554" fmla="*/ 440164 h 622144"/>
              <a:gd name="connsiteX555" fmla="*/ 1156435 w 3245936"/>
              <a:gd name="connsiteY555" fmla="*/ 361116 h 622144"/>
              <a:gd name="connsiteX556" fmla="*/ 1321427 w 3245936"/>
              <a:gd name="connsiteY556" fmla="*/ 346048 h 622144"/>
              <a:gd name="connsiteX557" fmla="*/ 1341029 w 3245936"/>
              <a:gd name="connsiteY557" fmla="*/ 382776 h 622144"/>
              <a:gd name="connsiteX558" fmla="*/ 1366518 w 3245936"/>
              <a:gd name="connsiteY558" fmla="*/ 382986 h 622144"/>
              <a:gd name="connsiteX559" fmla="*/ 1367128 w 3245936"/>
              <a:gd name="connsiteY559" fmla="*/ 380824 h 622144"/>
              <a:gd name="connsiteX560" fmla="*/ 3053138 w 3245936"/>
              <a:gd name="connsiteY560" fmla="*/ 345153 h 622144"/>
              <a:gd name="connsiteX561" fmla="*/ 2947840 w 3245936"/>
              <a:gd name="connsiteY561" fmla="*/ 459414 h 622144"/>
              <a:gd name="connsiteX562" fmla="*/ 2948468 w 3245936"/>
              <a:gd name="connsiteY562" fmla="*/ 460519 h 622144"/>
              <a:gd name="connsiteX563" fmla="*/ 3069169 w 3245936"/>
              <a:gd name="connsiteY563" fmla="*/ 431325 h 622144"/>
              <a:gd name="connsiteX564" fmla="*/ 3069207 w 3245936"/>
              <a:gd name="connsiteY564" fmla="*/ 430039 h 622144"/>
              <a:gd name="connsiteX565" fmla="*/ 3071703 w 3245936"/>
              <a:gd name="connsiteY565" fmla="*/ 427468 h 622144"/>
              <a:gd name="connsiteX566" fmla="*/ 3055625 w 3245936"/>
              <a:gd name="connsiteY566" fmla="*/ 345772 h 622144"/>
              <a:gd name="connsiteX567" fmla="*/ 3054424 w 3245936"/>
              <a:gd name="connsiteY567" fmla="*/ 345743 h 622144"/>
              <a:gd name="connsiteX568" fmla="*/ 3053138 w 3245936"/>
              <a:gd name="connsiteY568" fmla="*/ 345153 h 622144"/>
              <a:gd name="connsiteX569" fmla="*/ 1439489 w 3245936"/>
              <a:gd name="connsiteY569" fmla="*/ 341066 h 622144"/>
              <a:gd name="connsiteX570" fmla="*/ 1374262 w 3245936"/>
              <a:gd name="connsiteY570" fmla="*/ 381814 h 622144"/>
              <a:gd name="connsiteX571" fmla="*/ 1374633 w 3245936"/>
              <a:gd name="connsiteY571" fmla="*/ 382938 h 622144"/>
              <a:gd name="connsiteX572" fmla="*/ 1393150 w 3245936"/>
              <a:gd name="connsiteY572" fmla="*/ 382900 h 622144"/>
              <a:gd name="connsiteX573" fmla="*/ 1062947 w 3245936"/>
              <a:gd name="connsiteY573" fmla="*/ 339904 h 622144"/>
              <a:gd name="connsiteX574" fmla="*/ 1047983 w 3245936"/>
              <a:gd name="connsiteY574" fmla="*/ 358021 h 622144"/>
              <a:gd name="connsiteX575" fmla="*/ 1073567 w 3245936"/>
              <a:gd name="connsiteY575" fmla="*/ 352610 h 622144"/>
              <a:gd name="connsiteX576" fmla="*/ 1066319 w 3245936"/>
              <a:gd name="connsiteY576" fmla="*/ 340133 h 622144"/>
              <a:gd name="connsiteX577" fmla="*/ 1064071 w 3245936"/>
              <a:gd name="connsiteY577" fmla="*/ 340409 h 622144"/>
              <a:gd name="connsiteX578" fmla="*/ 1062947 w 3245936"/>
              <a:gd name="connsiteY578" fmla="*/ 339904 h 622144"/>
              <a:gd name="connsiteX579" fmla="*/ 2005827 w 3245936"/>
              <a:gd name="connsiteY579" fmla="*/ 339866 h 622144"/>
              <a:gd name="connsiteX580" fmla="*/ 1974575 w 3245936"/>
              <a:gd name="connsiteY580" fmla="*/ 361450 h 622144"/>
              <a:gd name="connsiteX581" fmla="*/ 1974956 w 3245936"/>
              <a:gd name="connsiteY581" fmla="*/ 363812 h 622144"/>
              <a:gd name="connsiteX582" fmla="*/ 2069349 w 3245936"/>
              <a:gd name="connsiteY582" fmla="*/ 391044 h 622144"/>
              <a:gd name="connsiteX583" fmla="*/ 2069635 w 3245936"/>
              <a:gd name="connsiteY583" fmla="*/ 390425 h 622144"/>
              <a:gd name="connsiteX584" fmla="*/ 2006598 w 3245936"/>
              <a:gd name="connsiteY584" fmla="*/ 339561 h 622144"/>
              <a:gd name="connsiteX585" fmla="*/ 2070111 w 3245936"/>
              <a:gd name="connsiteY585" fmla="*/ 389891 h 622144"/>
              <a:gd name="connsiteX586" fmla="*/ 2070806 w 3245936"/>
              <a:gd name="connsiteY586" fmla="*/ 389282 h 622144"/>
              <a:gd name="connsiteX587" fmla="*/ 2070206 w 3245936"/>
              <a:gd name="connsiteY587" fmla="*/ 387901 h 622144"/>
              <a:gd name="connsiteX588" fmla="*/ 1061804 w 3245936"/>
              <a:gd name="connsiteY588" fmla="*/ 338723 h 622144"/>
              <a:gd name="connsiteX589" fmla="*/ 998939 w 3245936"/>
              <a:gd name="connsiteY589" fmla="*/ 368412 h 622144"/>
              <a:gd name="connsiteX590" fmla="*/ 1046726 w 3245936"/>
              <a:gd name="connsiteY590" fmla="*/ 358287 h 622144"/>
              <a:gd name="connsiteX591" fmla="*/ 1062347 w 3245936"/>
              <a:gd name="connsiteY591" fmla="*/ 339371 h 622144"/>
              <a:gd name="connsiteX592" fmla="*/ 1061804 w 3245936"/>
              <a:gd name="connsiteY592" fmla="*/ 338723 h 622144"/>
              <a:gd name="connsiteX593" fmla="*/ 1068119 w 3245936"/>
              <a:gd name="connsiteY593" fmla="*/ 338247 h 622144"/>
              <a:gd name="connsiteX594" fmla="*/ 1066947 w 3245936"/>
              <a:gd name="connsiteY594" fmla="*/ 339799 h 622144"/>
              <a:gd name="connsiteX595" fmla="*/ 1074301 w 3245936"/>
              <a:gd name="connsiteY595" fmla="*/ 352449 h 622144"/>
              <a:gd name="connsiteX596" fmla="*/ 1101085 w 3245936"/>
              <a:gd name="connsiteY596" fmla="*/ 346781 h 622144"/>
              <a:gd name="connsiteX597" fmla="*/ 2152254 w 3245936"/>
              <a:gd name="connsiteY597" fmla="*/ 337685 h 622144"/>
              <a:gd name="connsiteX598" fmla="*/ 2126013 w 3245936"/>
              <a:gd name="connsiteY598" fmla="*/ 384738 h 622144"/>
              <a:gd name="connsiteX599" fmla="*/ 2204566 w 3245936"/>
              <a:gd name="connsiteY599" fmla="*/ 374137 h 622144"/>
              <a:gd name="connsiteX600" fmla="*/ 2204585 w 3245936"/>
              <a:gd name="connsiteY600" fmla="*/ 373242 h 622144"/>
              <a:gd name="connsiteX601" fmla="*/ 2204928 w 3245936"/>
              <a:gd name="connsiteY601" fmla="*/ 372461 h 622144"/>
              <a:gd name="connsiteX602" fmla="*/ 1166007 w 3245936"/>
              <a:gd name="connsiteY602" fmla="*/ 336761 h 622144"/>
              <a:gd name="connsiteX603" fmla="*/ 1157416 w 3245936"/>
              <a:gd name="connsiteY603" fmla="*/ 360402 h 622144"/>
              <a:gd name="connsiteX604" fmla="*/ 1175999 w 3245936"/>
              <a:gd name="connsiteY604" fmla="*/ 365212 h 622144"/>
              <a:gd name="connsiteX605" fmla="*/ 1167531 w 3245936"/>
              <a:gd name="connsiteY605" fmla="*/ 336818 h 622144"/>
              <a:gd name="connsiteX606" fmla="*/ 1166084 w 3245936"/>
              <a:gd name="connsiteY606" fmla="*/ 336789 h 622144"/>
              <a:gd name="connsiteX607" fmla="*/ 1166007 w 3245936"/>
              <a:gd name="connsiteY607" fmla="*/ 336761 h 622144"/>
              <a:gd name="connsiteX608" fmla="*/ 1169665 w 3245936"/>
              <a:gd name="connsiteY608" fmla="*/ 335523 h 622144"/>
              <a:gd name="connsiteX609" fmla="*/ 1168265 w 3245936"/>
              <a:gd name="connsiteY609" fmla="*/ 336542 h 622144"/>
              <a:gd name="connsiteX610" fmla="*/ 1176885 w 3245936"/>
              <a:gd name="connsiteY610" fmla="*/ 365450 h 622144"/>
              <a:gd name="connsiteX611" fmla="*/ 1236892 w 3245936"/>
              <a:gd name="connsiteY611" fmla="*/ 380976 h 622144"/>
              <a:gd name="connsiteX612" fmla="*/ 1237064 w 3245936"/>
              <a:gd name="connsiteY612" fmla="*/ 380604 h 622144"/>
              <a:gd name="connsiteX613" fmla="*/ 1163588 w 3245936"/>
              <a:gd name="connsiteY613" fmla="*/ 334484 h 622144"/>
              <a:gd name="connsiteX614" fmla="*/ 1105095 w 3245936"/>
              <a:gd name="connsiteY614" fmla="*/ 346876 h 622144"/>
              <a:gd name="connsiteX615" fmla="*/ 1156749 w 3245936"/>
              <a:gd name="connsiteY615" fmla="*/ 360240 h 622144"/>
              <a:gd name="connsiteX616" fmla="*/ 1165379 w 3245936"/>
              <a:gd name="connsiteY616" fmla="*/ 336475 h 622144"/>
              <a:gd name="connsiteX617" fmla="*/ 1163588 w 3245936"/>
              <a:gd name="connsiteY617" fmla="*/ 334484 h 622144"/>
              <a:gd name="connsiteX618" fmla="*/ 1162407 w 3245936"/>
              <a:gd name="connsiteY618" fmla="*/ 333789 h 622144"/>
              <a:gd name="connsiteX619" fmla="*/ 1068376 w 3245936"/>
              <a:gd name="connsiteY619" fmla="*/ 337123 h 622144"/>
              <a:gd name="connsiteX620" fmla="*/ 1068367 w 3245936"/>
              <a:gd name="connsiteY620" fmla="*/ 337361 h 622144"/>
              <a:gd name="connsiteX621" fmla="*/ 1103095 w 3245936"/>
              <a:gd name="connsiteY621" fmla="*/ 346353 h 622144"/>
              <a:gd name="connsiteX622" fmla="*/ 1614313 w 3245936"/>
              <a:gd name="connsiteY622" fmla="*/ 332276 h 622144"/>
              <a:gd name="connsiteX623" fmla="*/ 1605966 w 3245936"/>
              <a:gd name="connsiteY623" fmla="*/ 332394 h 622144"/>
              <a:gd name="connsiteX624" fmla="*/ 1554142 w 3245936"/>
              <a:gd name="connsiteY624" fmla="*/ 376623 h 622144"/>
              <a:gd name="connsiteX625" fmla="*/ 1632256 w 3245936"/>
              <a:gd name="connsiteY625" fmla="*/ 332022 h 622144"/>
              <a:gd name="connsiteX626" fmla="*/ 1615719 w 3245936"/>
              <a:gd name="connsiteY626" fmla="*/ 332256 h 622144"/>
              <a:gd name="connsiteX627" fmla="*/ 1552656 w 3245936"/>
              <a:gd name="connsiteY627" fmla="*/ 378738 h 622144"/>
              <a:gd name="connsiteX628" fmla="*/ 1679831 w 3245936"/>
              <a:gd name="connsiteY628" fmla="*/ 331348 h 622144"/>
              <a:gd name="connsiteX629" fmla="*/ 1633864 w 3245936"/>
              <a:gd name="connsiteY629" fmla="*/ 331999 h 622144"/>
              <a:gd name="connsiteX630" fmla="*/ 1550694 w 3245936"/>
              <a:gd name="connsiteY630" fmla="*/ 380795 h 622144"/>
              <a:gd name="connsiteX631" fmla="*/ 1455939 w 3245936"/>
              <a:gd name="connsiteY631" fmla="*/ 330779 h 622144"/>
              <a:gd name="connsiteX632" fmla="*/ 1443975 w 3245936"/>
              <a:gd name="connsiteY632" fmla="*/ 338256 h 622144"/>
              <a:gd name="connsiteX633" fmla="*/ 1394541 w 3245936"/>
              <a:gd name="connsiteY633" fmla="*/ 382890 h 622144"/>
              <a:gd name="connsiteX634" fmla="*/ 1395169 w 3245936"/>
              <a:gd name="connsiteY634" fmla="*/ 382890 h 622144"/>
              <a:gd name="connsiteX635" fmla="*/ 1945676 w 3245936"/>
              <a:gd name="connsiteY635" fmla="*/ 330636 h 622144"/>
              <a:gd name="connsiteX636" fmla="*/ 1842120 w 3245936"/>
              <a:gd name="connsiteY636" fmla="*/ 380919 h 622144"/>
              <a:gd name="connsiteX637" fmla="*/ 1842225 w 3245936"/>
              <a:gd name="connsiteY637" fmla="*/ 381214 h 622144"/>
              <a:gd name="connsiteX638" fmla="*/ 1967965 w 3245936"/>
              <a:gd name="connsiteY638" fmla="*/ 363269 h 622144"/>
              <a:gd name="connsiteX639" fmla="*/ 1968003 w 3245936"/>
              <a:gd name="connsiteY639" fmla="*/ 362345 h 622144"/>
              <a:gd name="connsiteX640" fmla="*/ 1969003 w 3245936"/>
              <a:gd name="connsiteY640" fmla="*/ 360650 h 622144"/>
              <a:gd name="connsiteX641" fmla="*/ 1462521 w 3245936"/>
              <a:gd name="connsiteY641" fmla="*/ 330208 h 622144"/>
              <a:gd name="connsiteX642" fmla="*/ 1458901 w 3245936"/>
              <a:gd name="connsiteY642" fmla="*/ 331522 h 622144"/>
              <a:gd name="connsiteX643" fmla="*/ 1457301 w 3245936"/>
              <a:gd name="connsiteY643" fmla="*/ 330598 h 622144"/>
              <a:gd name="connsiteX644" fmla="*/ 1396322 w 3245936"/>
              <a:gd name="connsiteY644" fmla="*/ 382881 h 622144"/>
              <a:gd name="connsiteX645" fmla="*/ 1542664 w 3245936"/>
              <a:gd name="connsiteY645" fmla="*/ 382557 h 622144"/>
              <a:gd name="connsiteX646" fmla="*/ 1542674 w 3245936"/>
              <a:gd name="connsiteY646" fmla="*/ 382186 h 622144"/>
              <a:gd name="connsiteX647" fmla="*/ 1543035 w 3245936"/>
              <a:gd name="connsiteY647" fmla="*/ 381386 h 622144"/>
              <a:gd name="connsiteX648" fmla="*/ 2138024 w 3245936"/>
              <a:gd name="connsiteY648" fmla="*/ 328303 h 622144"/>
              <a:gd name="connsiteX649" fmla="*/ 2097533 w 3245936"/>
              <a:gd name="connsiteY649" fmla="*/ 368308 h 622144"/>
              <a:gd name="connsiteX650" fmla="*/ 2102029 w 3245936"/>
              <a:gd name="connsiteY650" fmla="*/ 387977 h 622144"/>
              <a:gd name="connsiteX651" fmla="*/ 2125003 w 3245936"/>
              <a:gd name="connsiteY651" fmla="*/ 384872 h 622144"/>
              <a:gd name="connsiteX652" fmla="*/ 2151578 w 3245936"/>
              <a:gd name="connsiteY652" fmla="*/ 337237 h 622144"/>
              <a:gd name="connsiteX653" fmla="*/ 1951972 w 3245936"/>
              <a:gd name="connsiteY653" fmla="*/ 327579 h 622144"/>
              <a:gd name="connsiteX654" fmla="*/ 1946438 w 3245936"/>
              <a:gd name="connsiteY654" fmla="*/ 330255 h 622144"/>
              <a:gd name="connsiteX655" fmla="*/ 1968679 w 3245936"/>
              <a:gd name="connsiteY655" fmla="*/ 358869 h 622144"/>
              <a:gd name="connsiteX656" fmla="*/ 1456263 w 3245936"/>
              <a:gd name="connsiteY656" fmla="*/ 327169 h 622144"/>
              <a:gd name="connsiteX657" fmla="*/ 1446738 w 3245936"/>
              <a:gd name="connsiteY657" fmla="*/ 335770 h 622144"/>
              <a:gd name="connsiteX658" fmla="*/ 1456568 w 3245936"/>
              <a:gd name="connsiteY658" fmla="*/ 329627 h 622144"/>
              <a:gd name="connsiteX659" fmla="*/ 1456234 w 3245936"/>
              <a:gd name="connsiteY659" fmla="*/ 327226 h 622144"/>
              <a:gd name="connsiteX660" fmla="*/ 1456263 w 3245936"/>
              <a:gd name="connsiteY660" fmla="*/ 327169 h 622144"/>
              <a:gd name="connsiteX661" fmla="*/ 1513222 w 3245936"/>
              <a:gd name="connsiteY661" fmla="*/ 326112 h 622144"/>
              <a:gd name="connsiteX662" fmla="*/ 1463216 w 3245936"/>
              <a:gd name="connsiteY662" fmla="*/ 328303 h 622144"/>
              <a:gd name="connsiteX663" fmla="*/ 1463197 w 3245936"/>
              <a:gd name="connsiteY663" fmla="*/ 328846 h 622144"/>
              <a:gd name="connsiteX664" fmla="*/ 1462845 w 3245936"/>
              <a:gd name="connsiteY664" fmla="*/ 329646 h 622144"/>
              <a:gd name="connsiteX665" fmla="*/ 1543350 w 3245936"/>
              <a:gd name="connsiteY665" fmla="*/ 380833 h 622144"/>
              <a:gd name="connsiteX666" fmla="*/ 1544140 w 3245936"/>
              <a:gd name="connsiteY666" fmla="*/ 380100 h 622144"/>
              <a:gd name="connsiteX667" fmla="*/ 1698656 w 3245936"/>
              <a:gd name="connsiteY667" fmla="*/ 325095 h 622144"/>
              <a:gd name="connsiteX668" fmla="*/ 1684845 w 3245936"/>
              <a:gd name="connsiteY668" fmla="*/ 330384 h 622144"/>
              <a:gd name="connsiteX669" fmla="*/ 1743670 w 3245936"/>
              <a:gd name="connsiteY669" fmla="*/ 329551 h 622144"/>
              <a:gd name="connsiteX670" fmla="*/ 1703565 w 3245936"/>
              <a:gd name="connsiteY670" fmla="*/ 325581 h 622144"/>
              <a:gd name="connsiteX671" fmla="*/ 1702170 w 3245936"/>
              <a:gd name="connsiteY671" fmla="*/ 326455 h 622144"/>
              <a:gd name="connsiteX672" fmla="*/ 1700696 w 3245936"/>
              <a:gd name="connsiteY672" fmla="*/ 325297 h 622144"/>
              <a:gd name="connsiteX673" fmla="*/ 1565140 w 3245936"/>
              <a:gd name="connsiteY673" fmla="*/ 323822 h 622144"/>
              <a:gd name="connsiteX674" fmla="*/ 1513946 w 3245936"/>
              <a:gd name="connsiteY674" fmla="*/ 326074 h 622144"/>
              <a:gd name="connsiteX675" fmla="*/ 1544702 w 3245936"/>
              <a:gd name="connsiteY675" fmla="*/ 379795 h 622144"/>
              <a:gd name="connsiteX676" fmla="*/ 1546969 w 3245936"/>
              <a:gd name="connsiteY676" fmla="*/ 379519 h 622144"/>
              <a:gd name="connsiteX677" fmla="*/ 1548627 w 3245936"/>
              <a:gd name="connsiteY677" fmla="*/ 380500 h 622144"/>
              <a:gd name="connsiteX678" fmla="*/ 1604993 w 3245936"/>
              <a:gd name="connsiteY678" fmla="*/ 332408 h 622144"/>
              <a:gd name="connsiteX679" fmla="*/ 1576744 w 3245936"/>
              <a:gd name="connsiteY679" fmla="*/ 332808 h 622144"/>
              <a:gd name="connsiteX680" fmla="*/ 1576744 w 3245936"/>
              <a:gd name="connsiteY680" fmla="*/ 333208 h 622144"/>
              <a:gd name="connsiteX681" fmla="*/ 1572449 w 3245936"/>
              <a:gd name="connsiteY681" fmla="*/ 335894 h 622144"/>
              <a:gd name="connsiteX682" fmla="*/ 1569762 w 3245936"/>
              <a:gd name="connsiteY682" fmla="*/ 331598 h 622144"/>
              <a:gd name="connsiteX683" fmla="*/ 1570725 w 3245936"/>
              <a:gd name="connsiteY683" fmla="*/ 329960 h 622144"/>
              <a:gd name="connsiteX684" fmla="*/ 1573827 w 3245936"/>
              <a:gd name="connsiteY684" fmla="*/ 323440 h 622144"/>
              <a:gd name="connsiteX685" fmla="*/ 1565700 w 3245936"/>
              <a:gd name="connsiteY685" fmla="*/ 323797 h 622144"/>
              <a:gd name="connsiteX686" fmla="*/ 1571039 w 3245936"/>
              <a:gd name="connsiteY686" fmla="*/ 329665 h 622144"/>
              <a:gd name="connsiteX687" fmla="*/ 1573363 w 3245936"/>
              <a:gd name="connsiteY687" fmla="*/ 328912 h 622144"/>
              <a:gd name="connsiteX688" fmla="*/ 628712 w 3245936"/>
              <a:gd name="connsiteY688" fmla="*/ 322950 h 622144"/>
              <a:gd name="connsiteX689" fmla="*/ 627873 w 3245936"/>
              <a:gd name="connsiteY689" fmla="*/ 323092 h 622144"/>
              <a:gd name="connsiteX690" fmla="*/ 617453 w 3245936"/>
              <a:gd name="connsiteY690" fmla="*/ 476893 h 622144"/>
              <a:gd name="connsiteX691" fmla="*/ 617605 w 3245936"/>
              <a:gd name="connsiteY691" fmla="*/ 476893 h 622144"/>
              <a:gd name="connsiteX692" fmla="*/ 620063 w 3245936"/>
              <a:gd name="connsiteY692" fmla="*/ 479103 h 622144"/>
              <a:gd name="connsiteX693" fmla="*/ 685300 w 3245936"/>
              <a:gd name="connsiteY693" fmla="*/ 459814 h 622144"/>
              <a:gd name="connsiteX694" fmla="*/ 685290 w 3245936"/>
              <a:gd name="connsiteY694" fmla="*/ 458271 h 622144"/>
              <a:gd name="connsiteX695" fmla="*/ 686986 w 3245936"/>
              <a:gd name="connsiteY695" fmla="*/ 456023 h 622144"/>
              <a:gd name="connsiteX696" fmla="*/ 1585433 w 3245936"/>
              <a:gd name="connsiteY696" fmla="*/ 322929 h 622144"/>
              <a:gd name="connsiteX697" fmla="*/ 1574201 w 3245936"/>
              <a:gd name="connsiteY697" fmla="*/ 323423 h 622144"/>
              <a:gd name="connsiteX698" fmla="*/ 1573734 w 3245936"/>
              <a:gd name="connsiteY698" fmla="*/ 328931 h 622144"/>
              <a:gd name="connsiteX699" fmla="*/ 1574068 w 3245936"/>
              <a:gd name="connsiteY699" fmla="*/ 328931 h 622144"/>
              <a:gd name="connsiteX700" fmla="*/ 1575820 w 3245936"/>
              <a:gd name="connsiteY700" fmla="*/ 330017 h 622144"/>
              <a:gd name="connsiteX701" fmla="*/ 1685321 w 3245936"/>
              <a:gd name="connsiteY701" fmla="*/ 322865 h 622144"/>
              <a:gd name="connsiteX702" fmla="*/ 1698559 w 3245936"/>
              <a:gd name="connsiteY702" fmla="*/ 324176 h 622144"/>
              <a:gd name="connsiteX703" fmla="*/ 1699474 w 3245936"/>
              <a:gd name="connsiteY703" fmla="*/ 323826 h 622144"/>
              <a:gd name="connsiteX704" fmla="*/ 1699398 w 3245936"/>
              <a:gd name="connsiteY704" fmla="*/ 323188 h 622144"/>
              <a:gd name="connsiteX705" fmla="*/ 1589368 w 3245936"/>
              <a:gd name="connsiteY705" fmla="*/ 322756 h 622144"/>
              <a:gd name="connsiteX706" fmla="*/ 1586904 w 3245936"/>
              <a:gd name="connsiteY706" fmla="*/ 322864 h 622144"/>
              <a:gd name="connsiteX707" fmla="*/ 1578430 w 3245936"/>
              <a:gd name="connsiteY707" fmla="*/ 329112 h 622144"/>
              <a:gd name="connsiteX708" fmla="*/ 1650782 w 3245936"/>
              <a:gd name="connsiteY708" fmla="*/ 322073 h 622144"/>
              <a:gd name="connsiteX709" fmla="*/ 1635425 w 3245936"/>
              <a:gd name="connsiteY709" fmla="*/ 331083 h 622144"/>
              <a:gd name="connsiteX710" fmla="*/ 1682253 w 3245936"/>
              <a:gd name="connsiteY710" fmla="*/ 330420 h 622144"/>
              <a:gd name="connsiteX711" fmla="*/ 1696673 w 3245936"/>
              <a:gd name="connsiteY711" fmla="*/ 324899 h 622144"/>
              <a:gd name="connsiteX712" fmla="*/ 1673360 w 3245936"/>
              <a:gd name="connsiteY712" fmla="*/ 322591 h 622144"/>
              <a:gd name="connsiteX713" fmla="*/ 1983309 w 3245936"/>
              <a:gd name="connsiteY713" fmla="*/ 322007 h 622144"/>
              <a:gd name="connsiteX714" fmla="*/ 1972765 w 3245936"/>
              <a:gd name="connsiteY714" fmla="*/ 359888 h 622144"/>
              <a:gd name="connsiteX715" fmla="*/ 1974137 w 3245936"/>
              <a:gd name="connsiteY715" fmla="*/ 360859 h 622144"/>
              <a:gd name="connsiteX716" fmla="*/ 2005226 w 3245936"/>
              <a:gd name="connsiteY716" fmla="*/ 339390 h 622144"/>
              <a:gd name="connsiteX717" fmla="*/ 1213089 w 3245936"/>
              <a:gd name="connsiteY717" fmla="*/ 321692 h 622144"/>
              <a:gd name="connsiteX718" fmla="*/ 1170408 w 3245936"/>
              <a:gd name="connsiteY718" fmla="*/ 332741 h 622144"/>
              <a:gd name="connsiteX719" fmla="*/ 1170370 w 3245936"/>
              <a:gd name="connsiteY719" fmla="*/ 334113 h 622144"/>
              <a:gd name="connsiteX720" fmla="*/ 1169970 w 3245936"/>
              <a:gd name="connsiteY720" fmla="*/ 335018 h 622144"/>
              <a:gd name="connsiteX721" fmla="*/ 1237359 w 3245936"/>
              <a:gd name="connsiteY721" fmla="*/ 380090 h 622144"/>
              <a:gd name="connsiteX722" fmla="*/ 1238321 w 3245936"/>
              <a:gd name="connsiteY722" fmla="*/ 379242 h 622144"/>
              <a:gd name="connsiteX723" fmla="*/ 1615273 w 3245936"/>
              <a:gd name="connsiteY723" fmla="*/ 321616 h 622144"/>
              <a:gd name="connsiteX724" fmla="*/ 1590466 w 3245936"/>
              <a:gd name="connsiteY724" fmla="*/ 322708 h 622144"/>
              <a:gd name="connsiteX725" fmla="*/ 1576420 w 3245936"/>
              <a:gd name="connsiteY725" fmla="*/ 330865 h 622144"/>
              <a:gd name="connsiteX726" fmla="*/ 1576773 w 3245936"/>
              <a:gd name="connsiteY726" fmla="*/ 331913 h 622144"/>
              <a:gd name="connsiteX727" fmla="*/ 1606059 w 3245936"/>
              <a:gd name="connsiteY727" fmla="*/ 331499 h 622144"/>
              <a:gd name="connsiteX728" fmla="*/ 1615911 w 3245936"/>
              <a:gd name="connsiteY728" fmla="*/ 323092 h 622144"/>
              <a:gd name="connsiteX729" fmla="*/ 1615273 w 3245936"/>
              <a:gd name="connsiteY729" fmla="*/ 321616 h 622144"/>
              <a:gd name="connsiteX730" fmla="*/ 1630180 w 3245936"/>
              <a:gd name="connsiteY730" fmla="*/ 321597 h 622144"/>
              <a:gd name="connsiteX731" fmla="*/ 1616956 w 3245936"/>
              <a:gd name="connsiteY731" fmla="*/ 331344 h 622144"/>
              <a:gd name="connsiteX732" fmla="*/ 1633816 w 3245936"/>
              <a:gd name="connsiteY732" fmla="*/ 331106 h 622144"/>
              <a:gd name="connsiteX733" fmla="*/ 1649287 w 3245936"/>
              <a:gd name="connsiteY733" fmla="*/ 322026 h 622144"/>
              <a:gd name="connsiteX734" fmla="*/ 3178087 w 3245936"/>
              <a:gd name="connsiteY734" fmla="*/ 321483 h 622144"/>
              <a:gd name="connsiteX735" fmla="*/ 3075389 w 3245936"/>
              <a:gd name="connsiteY735" fmla="*/ 428611 h 622144"/>
              <a:gd name="connsiteX736" fmla="*/ 3076036 w 3245936"/>
              <a:gd name="connsiteY736" fmla="*/ 429858 h 622144"/>
              <a:gd name="connsiteX737" fmla="*/ 3238895 w 3245936"/>
              <a:gd name="connsiteY737" fmla="*/ 403103 h 622144"/>
              <a:gd name="connsiteX738" fmla="*/ 3238924 w 3245936"/>
              <a:gd name="connsiteY738" fmla="*/ 402160 h 622144"/>
              <a:gd name="connsiteX739" fmla="*/ 3240067 w 3245936"/>
              <a:gd name="connsiteY739" fmla="*/ 400350 h 622144"/>
              <a:gd name="connsiteX740" fmla="*/ 3182079 w 3245936"/>
              <a:gd name="connsiteY740" fmla="*/ 321683 h 622144"/>
              <a:gd name="connsiteX741" fmla="*/ 3179440 w 3245936"/>
              <a:gd name="connsiteY741" fmla="*/ 322112 h 622144"/>
              <a:gd name="connsiteX742" fmla="*/ 3178087 w 3245936"/>
              <a:gd name="connsiteY742" fmla="*/ 321483 h 622144"/>
              <a:gd name="connsiteX743" fmla="*/ 1455434 w 3245936"/>
              <a:gd name="connsiteY743" fmla="*/ 321483 h 622144"/>
              <a:gd name="connsiteX744" fmla="*/ 1378863 w 3245936"/>
              <a:gd name="connsiteY744" fmla="*/ 378166 h 622144"/>
              <a:gd name="connsiteX745" fmla="*/ 1442242 w 3245936"/>
              <a:gd name="connsiteY745" fmla="*/ 338571 h 622144"/>
              <a:gd name="connsiteX746" fmla="*/ 1457434 w 3245936"/>
              <a:gd name="connsiteY746" fmla="*/ 324855 h 622144"/>
              <a:gd name="connsiteX747" fmla="*/ 1622293 w 3245936"/>
              <a:gd name="connsiteY747" fmla="*/ 321426 h 622144"/>
              <a:gd name="connsiteX748" fmla="*/ 1622283 w 3245936"/>
              <a:gd name="connsiteY748" fmla="*/ 321854 h 622144"/>
              <a:gd name="connsiteX749" fmla="*/ 1617997 w 3245936"/>
              <a:gd name="connsiteY749" fmla="*/ 324531 h 622144"/>
              <a:gd name="connsiteX750" fmla="*/ 1616340 w 3245936"/>
              <a:gd name="connsiteY750" fmla="*/ 323540 h 622144"/>
              <a:gd name="connsiteX751" fmla="*/ 1607031 w 3245936"/>
              <a:gd name="connsiteY751" fmla="*/ 331485 h 622144"/>
              <a:gd name="connsiteX752" fmla="*/ 1615549 w 3245936"/>
              <a:gd name="connsiteY752" fmla="*/ 331364 h 622144"/>
              <a:gd name="connsiteX753" fmla="*/ 1628827 w 3245936"/>
              <a:gd name="connsiteY753" fmla="*/ 321578 h 622144"/>
              <a:gd name="connsiteX754" fmla="*/ 624578 w 3245936"/>
              <a:gd name="connsiteY754" fmla="*/ 321264 h 622144"/>
              <a:gd name="connsiteX755" fmla="*/ 486703 w 3245936"/>
              <a:gd name="connsiteY755" fmla="*/ 375737 h 622144"/>
              <a:gd name="connsiteX756" fmla="*/ 486770 w 3245936"/>
              <a:gd name="connsiteY756" fmla="*/ 377442 h 622144"/>
              <a:gd name="connsiteX757" fmla="*/ 486322 w 3245936"/>
              <a:gd name="connsiteY757" fmla="*/ 378433 h 622144"/>
              <a:gd name="connsiteX758" fmla="*/ 614319 w 3245936"/>
              <a:gd name="connsiteY758" fmla="*/ 477883 h 622144"/>
              <a:gd name="connsiteX759" fmla="*/ 616615 w 3245936"/>
              <a:gd name="connsiteY759" fmla="*/ 476855 h 622144"/>
              <a:gd name="connsiteX760" fmla="*/ 627026 w 3245936"/>
              <a:gd name="connsiteY760" fmla="*/ 323073 h 622144"/>
              <a:gd name="connsiteX761" fmla="*/ 626883 w 3245936"/>
              <a:gd name="connsiteY761" fmla="*/ 323064 h 622144"/>
              <a:gd name="connsiteX762" fmla="*/ 624578 w 3245936"/>
              <a:gd name="connsiteY762" fmla="*/ 321264 h 622144"/>
              <a:gd name="connsiteX763" fmla="*/ 630931 w 3245936"/>
              <a:gd name="connsiteY763" fmla="*/ 320902 h 622144"/>
              <a:gd name="connsiteX764" fmla="*/ 629474 w 3245936"/>
              <a:gd name="connsiteY764" fmla="*/ 322654 h 622144"/>
              <a:gd name="connsiteX765" fmla="*/ 687748 w 3245936"/>
              <a:gd name="connsiteY765" fmla="*/ 455728 h 622144"/>
              <a:gd name="connsiteX766" fmla="*/ 689586 w 3245936"/>
              <a:gd name="connsiteY766" fmla="*/ 455623 h 622144"/>
              <a:gd name="connsiteX767" fmla="*/ 690986 w 3245936"/>
              <a:gd name="connsiteY767" fmla="*/ 456290 h 622144"/>
              <a:gd name="connsiteX768" fmla="*/ 781493 w 3245936"/>
              <a:gd name="connsiteY768" fmla="*/ 363802 h 622144"/>
              <a:gd name="connsiteX769" fmla="*/ 780712 w 3245936"/>
              <a:gd name="connsiteY769" fmla="*/ 361069 h 622144"/>
              <a:gd name="connsiteX770" fmla="*/ 1653295 w 3245936"/>
              <a:gd name="connsiteY770" fmla="*/ 320605 h 622144"/>
              <a:gd name="connsiteX771" fmla="*/ 1651735 w 3245936"/>
              <a:gd name="connsiteY771" fmla="*/ 321521 h 622144"/>
              <a:gd name="connsiteX772" fmla="*/ 1665785 w 3245936"/>
              <a:gd name="connsiteY772" fmla="*/ 321841 h 622144"/>
              <a:gd name="connsiteX773" fmla="*/ 3176878 w 3245936"/>
              <a:gd name="connsiteY773" fmla="*/ 319664 h 622144"/>
              <a:gd name="connsiteX774" fmla="*/ 3058749 w 3245936"/>
              <a:gd name="connsiteY774" fmla="*/ 341971 h 622144"/>
              <a:gd name="connsiteX775" fmla="*/ 3058710 w 3245936"/>
              <a:gd name="connsiteY775" fmla="*/ 343066 h 622144"/>
              <a:gd name="connsiteX776" fmla="*/ 3056205 w 3245936"/>
              <a:gd name="connsiteY776" fmla="*/ 345657 h 622144"/>
              <a:gd name="connsiteX777" fmla="*/ 3072284 w 3245936"/>
              <a:gd name="connsiteY777" fmla="*/ 427344 h 622144"/>
              <a:gd name="connsiteX778" fmla="*/ 3073474 w 3245936"/>
              <a:gd name="connsiteY778" fmla="*/ 427372 h 622144"/>
              <a:gd name="connsiteX779" fmla="*/ 3074817 w 3245936"/>
              <a:gd name="connsiteY779" fmla="*/ 428020 h 622144"/>
              <a:gd name="connsiteX780" fmla="*/ 3177526 w 3245936"/>
              <a:gd name="connsiteY780" fmla="*/ 320873 h 622144"/>
              <a:gd name="connsiteX781" fmla="*/ 3176878 w 3245936"/>
              <a:gd name="connsiteY781" fmla="*/ 319664 h 622144"/>
              <a:gd name="connsiteX782" fmla="*/ 832137 w 3245936"/>
              <a:gd name="connsiteY782" fmla="*/ 319187 h 622144"/>
              <a:gd name="connsiteX783" fmla="*/ 787122 w 3245936"/>
              <a:gd name="connsiteY783" fmla="*/ 359554 h 622144"/>
              <a:gd name="connsiteX784" fmla="*/ 787703 w 3245936"/>
              <a:gd name="connsiteY784" fmla="*/ 361840 h 622144"/>
              <a:gd name="connsiteX785" fmla="*/ 873390 w 3245936"/>
              <a:gd name="connsiteY785" fmla="*/ 376242 h 622144"/>
              <a:gd name="connsiteX786" fmla="*/ 874400 w 3245936"/>
              <a:gd name="connsiteY786" fmla="*/ 374613 h 622144"/>
              <a:gd name="connsiteX787" fmla="*/ 1634093 w 3245936"/>
              <a:gd name="connsiteY787" fmla="*/ 318704 h 622144"/>
              <a:gd name="connsiteX788" fmla="*/ 1630932 w 3245936"/>
              <a:gd name="connsiteY788" fmla="*/ 321026 h 622144"/>
              <a:gd name="connsiteX789" fmla="*/ 1650230 w 3245936"/>
              <a:gd name="connsiteY789" fmla="*/ 321464 h 622144"/>
              <a:gd name="connsiteX790" fmla="*/ 1651925 w 3245936"/>
              <a:gd name="connsiteY790" fmla="*/ 320469 h 622144"/>
              <a:gd name="connsiteX791" fmla="*/ 1631777 w 3245936"/>
              <a:gd name="connsiteY791" fmla="*/ 318475 h 622144"/>
              <a:gd name="connsiteX792" fmla="*/ 1622312 w 3245936"/>
              <a:gd name="connsiteY792" fmla="*/ 320521 h 622144"/>
              <a:gd name="connsiteX793" fmla="*/ 1622303 w 3245936"/>
              <a:gd name="connsiteY793" fmla="*/ 320835 h 622144"/>
              <a:gd name="connsiteX794" fmla="*/ 1629570 w 3245936"/>
              <a:gd name="connsiteY794" fmla="*/ 320997 h 622144"/>
              <a:gd name="connsiteX795" fmla="*/ 1632852 w 3245936"/>
              <a:gd name="connsiteY795" fmla="*/ 318581 h 622144"/>
              <a:gd name="connsiteX796" fmla="*/ 1698729 w 3245936"/>
              <a:gd name="connsiteY796" fmla="*/ 318036 h 622144"/>
              <a:gd name="connsiteX797" fmla="*/ 1700722 w 3245936"/>
              <a:gd name="connsiteY797" fmla="*/ 320225 h 622144"/>
              <a:gd name="connsiteX798" fmla="*/ 1703722 w 3245936"/>
              <a:gd name="connsiteY798" fmla="*/ 319492 h 622144"/>
              <a:gd name="connsiteX799" fmla="*/ 1706456 w 3245936"/>
              <a:gd name="connsiteY799" fmla="*/ 323769 h 622144"/>
              <a:gd name="connsiteX800" fmla="*/ 1704817 w 3245936"/>
              <a:gd name="connsiteY800" fmla="*/ 324796 h 622144"/>
              <a:gd name="connsiteX801" fmla="*/ 1745413 w 3245936"/>
              <a:gd name="connsiteY801" fmla="*/ 328817 h 622144"/>
              <a:gd name="connsiteX802" fmla="*/ 1978252 w 3245936"/>
              <a:gd name="connsiteY802" fmla="*/ 318025 h 622144"/>
              <a:gd name="connsiteX803" fmla="*/ 1975651 w 3245936"/>
              <a:gd name="connsiteY803" fmla="*/ 319073 h 622144"/>
              <a:gd name="connsiteX804" fmla="*/ 1972013 w 3245936"/>
              <a:gd name="connsiteY804" fmla="*/ 359669 h 622144"/>
              <a:gd name="connsiteX805" fmla="*/ 1972060 w 3245936"/>
              <a:gd name="connsiteY805" fmla="*/ 359669 h 622144"/>
              <a:gd name="connsiteX806" fmla="*/ 1982671 w 3245936"/>
              <a:gd name="connsiteY806" fmla="*/ 321521 h 622144"/>
              <a:gd name="connsiteX807" fmla="*/ 1978471 w 3245936"/>
              <a:gd name="connsiteY807" fmla="*/ 318187 h 622144"/>
              <a:gd name="connsiteX808" fmla="*/ 2232979 w 3245936"/>
              <a:gd name="connsiteY808" fmla="*/ 317987 h 622144"/>
              <a:gd name="connsiteX809" fmla="*/ 2209824 w 3245936"/>
              <a:gd name="connsiteY809" fmla="*/ 370994 h 622144"/>
              <a:gd name="connsiteX810" fmla="*/ 2211566 w 3245936"/>
              <a:gd name="connsiteY810" fmla="*/ 373804 h 622144"/>
              <a:gd name="connsiteX811" fmla="*/ 2309331 w 3245936"/>
              <a:gd name="connsiteY811" fmla="*/ 377042 h 622144"/>
              <a:gd name="connsiteX812" fmla="*/ 2302692 w 3245936"/>
              <a:gd name="connsiteY812" fmla="*/ 361269 h 622144"/>
              <a:gd name="connsiteX813" fmla="*/ 1624900 w 3245936"/>
              <a:gd name="connsiteY813" fmla="*/ 317794 h 622144"/>
              <a:gd name="connsiteX814" fmla="*/ 1621979 w 3245936"/>
              <a:gd name="connsiteY814" fmla="*/ 319492 h 622144"/>
              <a:gd name="connsiteX815" fmla="*/ 1622188 w 3245936"/>
              <a:gd name="connsiteY815" fmla="*/ 320064 h 622144"/>
              <a:gd name="connsiteX816" fmla="*/ 1630248 w 3245936"/>
              <a:gd name="connsiteY816" fmla="*/ 318323 h 622144"/>
              <a:gd name="connsiteX817" fmla="*/ 1972737 w 3245936"/>
              <a:gd name="connsiteY817" fmla="*/ 317482 h 622144"/>
              <a:gd name="connsiteX818" fmla="*/ 1952782 w 3245936"/>
              <a:gd name="connsiteY818" fmla="*/ 327169 h 622144"/>
              <a:gd name="connsiteX819" fmla="*/ 1970232 w 3245936"/>
              <a:gd name="connsiteY819" fmla="*/ 359869 h 622144"/>
              <a:gd name="connsiteX820" fmla="*/ 1971556 w 3245936"/>
              <a:gd name="connsiteY820" fmla="*/ 359650 h 622144"/>
              <a:gd name="connsiteX821" fmla="*/ 1975204 w 3245936"/>
              <a:gd name="connsiteY821" fmla="*/ 319064 h 622144"/>
              <a:gd name="connsiteX822" fmla="*/ 1974937 w 3245936"/>
              <a:gd name="connsiteY822" fmla="*/ 319054 h 622144"/>
              <a:gd name="connsiteX823" fmla="*/ 1972737 w 3245936"/>
              <a:gd name="connsiteY823" fmla="*/ 317482 h 622144"/>
              <a:gd name="connsiteX824" fmla="*/ 1600118 w 3245936"/>
              <a:gd name="connsiteY824" fmla="*/ 317102 h 622144"/>
              <a:gd name="connsiteX825" fmla="*/ 1592041 w 3245936"/>
              <a:gd name="connsiteY825" fmla="*/ 321793 h 622144"/>
              <a:gd name="connsiteX826" fmla="*/ 1615292 w 3245936"/>
              <a:gd name="connsiteY826" fmla="*/ 320768 h 622144"/>
              <a:gd name="connsiteX827" fmla="*/ 1615302 w 3245936"/>
              <a:gd name="connsiteY827" fmla="*/ 320607 h 622144"/>
              <a:gd name="connsiteX828" fmla="*/ 2039088 w 3245936"/>
              <a:gd name="connsiteY828" fmla="*/ 316892 h 622144"/>
              <a:gd name="connsiteX829" fmla="*/ 2007198 w 3245936"/>
              <a:gd name="connsiteY829" fmla="*/ 338923 h 622144"/>
              <a:gd name="connsiteX830" fmla="*/ 2069492 w 3245936"/>
              <a:gd name="connsiteY830" fmla="*/ 386262 h 622144"/>
              <a:gd name="connsiteX831" fmla="*/ 2231169 w 3245936"/>
              <a:gd name="connsiteY831" fmla="*/ 316863 h 622144"/>
              <a:gd name="connsiteX832" fmla="*/ 2216700 w 3245936"/>
              <a:gd name="connsiteY832" fmla="*/ 353315 h 622144"/>
              <a:gd name="connsiteX833" fmla="*/ 2232312 w 3245936"/>
              <a:gd name="connsiteY833" fmla="*/ 317568 h 622144"/>
              <a:gd name="connsiteX834" fmla="*/ 1596007 w 3245936"/>
              <a:gd name="connsiteY834" fmla="*/ 316153 h 622144"/>
              <a:gd name="connsiteX835" fmla="*/ 1588123 w 3245936"/>
              <a:gd name="connsiteY835" fmla="*/ 321965 h 622144"/>
              <a:gd name="connsiteX836" fmla="*/ 1590942 w 3245936"/>
              <a:gd name="connsiteY836" fmla="*/ 321841 h 622144"/>
              <a:gd name="connsiteX837" fmla="*/ 1599388 w 3245936"/>
              <a:gd name="connsiteY837" fmla="*/ 316933 h 622144"/>
              <a:gd name="connsiteX838" fmla="*/ 1602709 w 3245936"/>
              <a:gd name="connsiteY838" fmla="*/ 315597 h 622144"/>
              <a:gd name="connsiteX839" fmla="*/ 1601058 w 3245936"/>
              <a:gd name="connsiteY839" fmla="*/ 316556 h 622144"/>
              <a:gd name="connsiteX840" fmla="*/ 1615464 w 3245936"/>
              <a:gd name="connsiteY840" fmla="*/ 319883 h 622144"/>
              <a:gd name="connsiteX841" fmla="*/ 1619597 w 3245936"/>
              <a:gd name="connsiteY841" fmla="*/ 317549 h 622144"/>
              <a:gd name="connsiteX842" fmla="*/ 1621731 w 3245936"/>
              <a:gd name="connsiteY842" fmla="*/ 319044 h 622144"/>
              <a:gd name="connsiteX843" fmla="*/ 1624032 w 3245936"/>
              <a:gd name="connsiteY843" fmla="*/ 317708 h 622144"/>
              <a:gd name="connsiteX844" fmla="*/ 1597471 w 3245936"/>
              <a:gd name="connsiteY844" fmla="*/ 315073 h 622144"/>
              <a:gd name="connsiteX845" fmla="*/ 1596796 w 3245936"/>
              <a:gd name="connsiteY845" fmla="*/ 315571 h 622144"/>
              <a:gd name="connsiteX846" fmla="*/ 1600328 w 3245936"/>
              <a:gd name="connsiteY846" fmla="*/ 316387 h 622144"/>
              <a:gd name="connsiteX847" fmla="*/ 1601852 w 3245936"/>
              <a:gd name="connsiteY847" fmla="*/ 315501 h 622144"/>
              <a:gd name="connsiteX848" fmla="*/ 1592551 w 3245936"/>
              <a:gd name="connsiteY848" fmla="*/ 314591 h 622144"/>
              <a:gd name="connsiteX849" fmla="*/ 1595741 w 3245936"/>
              <a:gd name="connsiteY849" fmla="*/ 315328 h 622144"/>
              <a:gd name="connsiteX850" fmla="*/ 1596242 w 3245936"/>
              <a:gd name="connsiteY850" fmla="*/ 314958 h 622144"/>
              <a:gd name="connsiteX851" fmla="*/ 1682382 w 3245936"/>
              <a:gd name="connsiteY851" fmla="*/ 314261 h 622144"/>
              <a:gd name="connsiteX852" fmla="*/ 1699760 w 3245936"/>
              <a:gd name="connsiteY852" fmla="*/ 321454 h 622144"/>
              <a:gd name="connsiteX853" fmla="*/ 1700398 w 3245936"/>
              <a:gd name="connsiteY853" fmla="*/ 320530 h 622144"/>
              <a:gd name="connsiteX854" fmla="*/ 1697969 w 3245936"/>
              <a:gd name="connsiteY854" fmla="*/ 317860 h 622144"/>
              <a:gd name="connsiteX855" fmla="*/ 1984900 w 3245936"/>
              <a:gd name="connsiteY855" fmla="*/ 313549 h 622144"/>
              <a:gd name="connsiteX856" fmla="*/ 1979261 w 3245936"/>
              <a:gd name="connsiteY856" fmla="*/ 314996 h 622144"/>
              <a:gd name="connsiteX857" fmla="*/ 1979223 w 3245936"/>
              <a:gd name="connsiteY857" fmla="*/ 316378 h 622144"/>
              <a:gd name="connsiteX858" fmla="*/ 1978785 w 3245936"/>
              <a:gd name="connsiteY858" fmla="*/ 317340 h 622144"/>
              <a:gd name="connsiteX859" fmla="*/ 1982957 w 3245936"/>
              <a:gd name="connsiteY859" fmla="*/ 320511 h 622144"/>
              <a:gd name="connsiteX860" fmla="*/ 1578440 w 3245936"/>
              <a:gd name="connsiteY860" fmla="*/ 313187 h 622144"/>
              <a:gd name="connsiteX861" fmla="*/ 1578440 w 3245936"/>
              <a:gd name="connsiteY861" fmla="*/ 313206 h 622144"/>
              <a:gd name="connsiteX862" fmla="*/ 1574839 w 3245936"/>
              <a:gd name="connsiteY862" fmla="*/ 315901 h 622144"/>
              <a:gd name="connsiteX863" fmla="*/ 1574273 w 3245936"/>
              <a:gd name="connsiteY863" fmla="*/ 322576 h 622144"/>
              <a:gd name="connsiteX864" fmla="*/ 1586651 w 3245936"/>
              <a:gd name="connsiteY864" fmla="*/ 322030 h 622144"/>
              <a:gd name="connsiteX865" fmla="*/ 1594952 w 3245936"/>
              <a:gd name="connsiteY865" fmla="*/ 315909 h 622144"/>
              <a:gd name="connsiteX866" fmla="*/ 1586736 w 3245936"/>
              <a:gd name="connsiteY866" fmla="*/ 314012 h 622144"/>
              <a:gd name="connsiteX867" fmla="*/ 1578473 w 3245936"/>
              <a:gd name="connsiteY867" fmla="*/ 312105 h 622144"/>
              <a:gd name="connsiteX868" fmla="*/ 1578468 w 3245936"/>
              <a:gd name="connsiteY868" fmla="*/ 312291 h 622144"/>
              <a:gd name="connsiteX869" fmla="*/ 1579884 w 3245936"/>
              <a:gd name="connsiteY869" fmla="*/ 312431 h 622144"/>
              <a:gd name="connsiteX870" fmla="*/ 1668146 w 3245936"/>
              <a:gd name="connsiteY870" fmla="*/ 311882 h 622144"/>
              <a:gd name="connsiteX871" fmla="*/ 1654623 w 3245936"/>
              <a:gd name="connsiteY871" fmla="*/ 319825 h 622144"/>
              <a:gd name="connsiteX872" fmla="*/ 1677727 w 3245936"/>
              <a:gd name="connsiteY872" fmla="*/ 322113 h 622144"/>
              <a:gd name="connsiteX873" fmla="*/ 1699417 w 3245936"/>
              <a:gd name="connsiteY873" fmla="*/ 322607 h 622144"/>
              <a:gd name="connsiteX874" fmla="*/ 1699426 w 3245936"/>
              <a:gd name="connsiteY874" fmla="*/ 322169 h 622144"/>
              <a:gd name="connsiteX875" fmla="*/ 1699588 w 3245936"/>
              <a:gd name="connsiteY875" fmla="*/ 321816 h 622144"/>
              <a:gd name="connsiteX876" fmla="*/ 1679957 w 3245936"/>
              <a:gd name="connsiteY876" fmla="*/ 313701 h 622144"/>
              <a:gd name="connsiteX877" fmla="*/ 1672664 w 3245936"/>
              <a:gd name="connsiteY877" fmla="*/ 312016 h 622144"/>
              <a:gd name="connsiteX878" fmla="*/ 1670166 w 3245936"/>
              <a:gd name="connsiteY878" fmla="*/ 313253 h 622144"/>
              <a:gd name="connsiteX879" fmla="*/ 1668146 w 3245936"/>
              <a:gd name="connsiteY879" fmla="*/ 311882 h 622144"/>
              <a:gd name="connsiteX880" fmla="*/ 1674128 w 3245936"/>
              <a:gd name="connsiteY880" fmla="*/ 311291 h 622144"/>
              <a:gd name="connsiteX881" fmla="*/ 1673704 w 3245936"/>
              <a:gd name="connsiteY881" fmla="*/ 311501 h 622144"/>
              <a:gd name="connsiteX882" fmla="*/ 1675816 w 3245936"/>
              <a:gd name="connsiteY882" fmla="*/ 311989 h 622144"/>
              <a:gd name="connsiteX883" fmla="*/ 1667329 w 3245936"/>
              <a:gd name="connsiteY883" fmla="*/ 310784 h 622144"/>
              <a:gd name="connsiteX884" fmla="*/ 1635495 w 3245936"/>
              <a:gd name="connsiteY884" fmla="*/ 317673 h 622144"/>
              <a:gd name="connsiteX885" fmla="*/ 1635187 w 3245936"/>
              <a:gd name="connsiteY885" fmla="*/ 317900 h 622144"/>
              <a:gd name="connsiteX886" fmla="*/ 1653254 w 3245936"/>
              <a:gd name="connsiteY886" fmla="*/ 319689 h 622144"/>
              <a:gd name="connsiteX887" fmla="*/ 1667756 w 3245936"/>
              <a:gd name="connsiteY887" fmla="*/ 311177 h 622144"/>
              <a:gd name="connsiteX888" fmla="*/ 1667632 w 3245936"/>
              <a:gd name="connsiteY888" fmla="*/ 310854 h 622144"/>
              <a:gd name="connsiteX889" fmla="*/ 1570192 w 3245936"/>
              <a:gd name="connsiteY889" fmla="*/ 310193 h 622144"/>
              <a:gd name="connsiteX890" fmla="*/ 1571810 w 3245936"/>
              <a:gd name="connsiteY890" fmla="*/ 310862 h 622144"/>
              <a:gd name="connsiteX891" fmla="*/ 1572218 w 3245936"/>
              <a:gd name="connsiteY891" fmla="*/ 310661 h 622144"/>
              <a:gd name="connsiteX892" fmla="*/ 1666035 w 3245936"/>
              <a:gd name="connsiteY892" fmla="*/ 309731 h 622144"/>
              <a:gd name="connsiteX893" fmla="*/ 1667457 w 3245936"/>
              <a:gd name="connsiteY893" fmla="*/ 310059 h 622144"/>
              <a:gd name="connsiteX894" fmla="*/ 1667461 w 3245936"/>
              <a:gd name="connsiteY894" fmla="*/ 309872 h 622144"/>
              <a:gd name="connsiteX895" fmla="*/ 1272116 w 3245936"/>
              <a:gd name="connsiteY895" fmla="*/ 309577 h 622144"/>
              <a:gd name="connsiteX896" fmla="*/ 1269382 w 3245936"/>
              <a:gd name="connsiteY896" fmla="*/ 310062 h 622144"/>
              <a:gd name="connsiteX897" fmla="*/ 1269354 w 3245936"/>
              <a:gd name="connsiteY897" fmla="*/ 310053 h 622144"/>
              <a:gd name="connsiteX898" fmla="*/ 1242874 w 3245936"/>
              <a:gd name="connsiteY898" fmla="*/ 380090 h 622144"/>
              <a:gd name="connsiteX899" fmla="*/ 1243665 w 3245936"/>
              <a:gd name="connsiteY899" fmla="*/ 381966 h 622144"/>
              <a:gd name="connsiteX900" fmla="*/ 1331085 w 3245936"/>
              <a:gd name="connsiteY900" fmla="*/ 382690 h 622144"/>
              <a:gd name="connsiteX901" fmla="*/ 1260000 w 3245936"/>
              <a:gd name="connsiteY901" fmla="*/ 309558 h 622144"/>
              <a:gd name="connsiteX902" fmla="*/ 1213947 w 3245936"/>
              <a:gd name="connsiteY902" fmla="*/ 321473 h 622144"/>
              <a:gd name="connsiteX903" fmla="*/ 1239140 w 3245936"/>
              <a:gd name="connsiteY903" fmla="*/ 378938 h 622144"/>
              <a:gd name="connsiteX904" fmla="*/ 1240731 w 3245936"/>
              <a:gd name="connsiteY904" fmla="*/ 378814 h 622144"/>
              <a:gd name="connsiteX905" fmla="*/ 1272745 w 3245936"/>
              <a:gd name="connsiteY905" fmla="*/ 308995 h 622144"/>
              <a:gd name="connsiteX906" fmla="*/ 1272678 w 3245936"/>
              <a:gd name="connsiteY906" fmla="*/ 309062 h 622144"/>
              <a:gd name="connsiteX907" fmla="*/ 1332076 w 3245936"/>
              <a:gd name="connsiteY907" fmla="*/ 382690 h 622144"/>
              <a:gd name="connsiteX908" fmla="*/ 1340010 w 3245936"/>
              <a:gd name="connsiteY908" fmla="*/ 382767 h 622144"/>
              <a:gd name="connsiteX909" fmla="*/ 1319703 w 3245936"/>
              <a:gd name="connsiteY909" fmla="*/ 344724 h 622144"/>
              <a:gd name="connsiteX910" fmla="*/ 1648601 w 3245936"/>
              <a:gd name="connsiteY910" fmla="*/ 308005 h 622144"/>
              <a:gd name="connsiteX911" fmla="*/ 1636409 w 3245936"/>
              <a:gd name="connsiteY911" fmla="*/ 316996 h 622144"/>
              <a:gd name="connsiteX912" fmla="*/ 1666284 w 3245936"/>
              <a:gd name="connsiteY912" fmla="*/ 310543 h 622144"/>
              <a:gd name="connsiteX913" fmla="*/ 1660316 w 3245936"/>
              <a:gd name="connsiteY913" fmla="*/ 309165 h 622144"/>
              <a:gd name="connsiteX914" fmla="*/ 1266887 w 3245936"/>
              <a:gd name="connsiteY914" fmla="*/ 307776 h 622144"/>
              <a:gd name="connsiteX915" fmla="*/ 1260829 w 3245936"/>
              <a:gd name="connsiteY915" fmla="*/ 309348 h 622144"/>
              <a:gd name="connsiteX916" fmla="*/ 1242141 w 3245936"/>
              <a:gd name="connsiteY916" fmla="*/ 376518 h 622144"/>
              <a:gd name="connsiteX917" fmla="*/ 1266134 w 3245936"/>
              <a:gd name="connsiteY917" fmla="*/ 316034 h 622144"/>
              <a:gd name="connsiteX918" fmla="*/ 1268534 w 3245936"/>
              <a:gd name="connsiteY918" fmla="*/ 309681 h 622144"/>
              <a:gd name="connsiteX919" fmla="*/ 1266887 w 3245936"/>
              <a:gd name="connsiteY919" fmla="*/ 307776 h 622144"/>
              <a:gd name="connsiteX920" fmla="*/ 1642753 w 3245936"/>
              <a:gd name="connsiteY920" fmla="*/ 307414 h 622144"/>
              <a:gd name="connsiteX921" fmla="*/ 1626242 w 3245936"/>
              <a:gd name="connsiteY921" fmla="*/ 317014 h 622144"/>
              <a:gd name="connsiteX922" fmla="*/ 1633145 w 3245936"/>
              <a:gd name="connsiteY922" fmla="*/ 317697 h 622144"/>
              <a:gd name="connsiteX923" fmla="*/ 1634447 w 3245936"/>
              <a:gd name="connsiteY923" fmla="*/ 317416 h 622144"/>
              <a:gd name="connsiteX924" fmla="*/ 1647372 w 3245936"/>
              <a:gd name="connsiteY924" fmla="*/ 307881 h 622144"/>
              <a:gd name="connsiteX925" fmla="*/ 1650196 w 3245936"/>
              <a:gd name="connsiteY925" fmla="*/ 306828 h 622144"/>
              <a:gd name="connsiteX926" fmla="*/ 1649697 w 3245936"/>
              <a:gd name="connsiteY926" fmla="*/ 307195 h 622144"/>
              <a:gd name="connsiteX927" fmla="*/ 1653354 w 3245936"/>
              <a:gd name="connsiteY927" fmla="*/ 307557 h 622144"/>
              <a:gd name="connsiteX928" fmla="*/ 1015065 w 3245936"/>
              <a:gd name="connsiteY928" fmla="*/ 306557 h 622144"/>
              <a:gd name="connsiteX929" fmla="*/ 990709 w 3245936"/>
              <a:gd name="connsiteY929" fmla="*/ 367879 h 622144"/>
              <a:gd name="connsiteX930" fmla="*/ 992176 w 3245936"/>
              <a:gd name="connsiteY930" fmla="*/ 369270 h 622144"/>
              <a:gd name="connsiteX931" fmla="*/ 1061566 w 3245936"/>
              <a:gd name="connsiteY931" fmla="*/ 338113 h 622144"/>
              <a:gd name="connsiteX932" fmla="*/ 1061404 w 3245936"/>
              <a:gd name="connsiteY932" fmla="*/ 336132 h 622144"/>
              <a:gd name="connsiteX933" fmla="*/ 1061690 w 3245936"/>
              <a:gd name="connsiteY933" fmla="*/ 335485 h 622144"/>
              <a:gd name="connsiteX934" fmla="*/ 1206422 w 3245936"/>
              <a:gd name="connsiteY934" fmla="*/ 306452 h 622144"/>
              <a:gd name="connsiteX935" fmla="*/ 1169998 w 3245936"/>
              <a:gd name="connsiteY935" fmla="*/ 331617 h 622144"/>
              <a:gd name="connsiteX936" fmla="*/ 1170189 w 3245936"/>
              <a:gd name="connsiteY936" fmla="*/ 332122 h 622144"/>
              <a:gd name="connsiteX937" fmla="*/ 1212832 w 3245936"/>
              <a:gd name="connsiteY937" fmla="*/ 321083 h 622144"/>
              <a:gd name="connsiteX938" fmla="*/ 1645602 w 3245936"/>
              <a:gd name="connsiteY938" fmla="*/ 305767 h 622144"/>
              <a:gd name="connsiteX939" fmla="*/ 1644077 w 3245936"/>
              <a:gd name="connsiteY939" fmla="*/ 306652 h 622144"/>
              <a:gd name="connsiteX940" fmla="*/ 1648458 w 3245936"/>
              <a:gd name="connsiteY940" fmla="*/ 307081 h 622144"/>
              <a:gd name="connsiteX941" fmla="*/ 1649135 w 3245936"/>
              <a:gd name="connsiteY941" fmla="*/ 306583 h 622144"/>
              <a:gd name="connsiteX942" fmla="*/ 2616379 w 3245936"/>
              <a:gd name="connsiteY942" fmla="*/ 305576 h 622144"/>
              <a:gd name="connsiteX943" fmla="*/ 2537827 w 3245936"/>
              <a:gd name="connsiteY943" fmla="*/ 406312 h 622144"/>
              <a:gd name="connsiteX944" fmla="*/ 2538903 w 3245936"/>
              <a:gd name="connsiteY944" fmla="*/ 408503 h 622144"/>
              <a:gd name="connsiteX945" fmla="*/ 2661594 w 3245936"/>
              <a:gd name="connsiteY945" fmla="*/ 414818 h 622144"/>
              <a:gd name="connsiteX946" fmla="*/ 2661594 w 3245936"/>
              <a:gd name="connsiteY946" fmla="*/ 414637 h 622144"/>
              <a:gd name="connsiteX947" fmla="*/ 2663394 w 3245936"/>
              <a:gd name="connsiteY947" fmla="*/ 412342 h 622144"/>
              <a:gd name="connsiteX948" fmla="*/ 2619256 w 3245936"/>
              <a:gd name="connsiteY948" fmla="*/ 305938 h 622144"/>
              <a:gd name="connsiteX949" fmla="*/ 2617446 w 3245936"/>
              <a:gd name="connsiteY949" fmla="*/ 306052 h 622144"/>
              <a:gd name="connsiteX950" fmla="*/ 2616379 w 3245936"/>
              <a:gd name="connsiteY950" fmla="*/ 305576 h 622144"/>
              <a:gd name="connsiteX951" fmla="*/ 1013236 w 3245936"/>
              <a:gd name="connsiteY951" fmla="*/ 305424 h 622144"/>
              <a:gd name="connsiteX952" fmla="*/ 987137 w 3245936"/>
              <a:gd name="connsiteY952" fmla="*/ 365183 h 622144"/>
              <a:gd name="connsiteX953" fmla="*/ 988138 w 3245936"/>
              <a:gd name="connsiteY953" fmla="*/ 367574 h 622144"/>
              <a:gd name="connsiteX954" fmla="*/ 989862 w 3245936"/>
              <a:gd name="connsiteY954" fmla="*/ 367498 h 622144"/>
              <a:gd name="connsiteX955" fmla="*/ 990014 w 3245936"/>
              <a:gd name="connsiteY955" fmla="*/ 367555 h 622144"/>
              <a:gd name="connsiteX956" fmla="*/ 1014407 w 3245936"/>
              <a:gd name="connsiteY956" fmla="*/ 306138 h 622144"/>
              <a:gd name="connsiteX957" fmla="*/ 1548834 w 3245936"/>
              <a:gd name="connsiteY957" fmla="*/ 305263 h 622144"/>
              <a:gd name="connsiteX958" fmla="*/ 1564962 w 3245936"/>
              <a:gd name="connsiteY958" fmla="*/ 322986 h 622144"/>
              <a:gd name="connsiteX959" fmla="*/ 1573899 w 3245936"/>
              <a:gd name="connsiteY959" fmla="*/ 322592 h 622144"/>
              <a:gd name="connsiteX960" fmla="*/ 1574468 w 3245936"/>
              <a:gd name="connsiteY960" fmla="*/ 315882 h 622144"/>
              <a:gd name="connsiteX961" fmla="*/ 1574144 w 3245936"/>
              <a:gd name="connsiteY961" fmla="*/ 315882 h 622144"/>
              <a:gd name="connsiteX962" fmla="*/ 1571467 w 3245936"/>
              <a:gd name="connsiteY962" fmla="*/ 311596 h 622144"/>
              <a:gd name="connsiteX963" fmla="*/ 1571629 w 3245936"/>
              <a:gd name="connsiteY963" fmla="*/ 311234 h 622144"/>
              <a:gd name="connsiteX964" fmla="*/ 1567745 w 3245936"/>
              <a:gd name="connsiteY964" fmla="*/ 309628 h 622144"/>
              <a:gd name="connsiteX965" fmla="*/ 1620555 w 3245936"/>
              <a:gd name="connsiteY965" fmla="*/ 305225 h 622144"/>
              <a:gd name="connsiteX966" fmla="*/ 1604043 w 3245936"/>
              <a:gd name="connsiteY966" fmla="*/ 314815 h 622144"/>
              <a:gd name="connsiteX967" fmla="*/ 1625375 w 3245936"/>
              <a:gd name="connsiteY967" fmla="*/ 316928 h 622144"/>
              <a:gd name="connsiteX968" fmla="*/ 1641886 w 3245936"/>
              <a:gd name="connsiteY968" fmla="*/ 307338 h 622144"/>
              <a:gd name="connsiteX969" fmla="*/ 1609510 w 3245936"/>
              <a:gd name="connsiteY969" fmla="*/ 305167 h 622144"/>
              <a:gd name="connsiteX970" fmla="*/ 1579667 w 3245936"/>
              <a:gd name="connsiteY970" fmla="*/ 311615 h 622144"/>
              <a:gd name="connsiteX971" fmla="*/ 1585662 w 3245936"/>
              <a:gd name="connsiteY971" fmla="*/ 313000 h 622144"/>
              <a:gd name="connsiteX972" fmla="*/ 1597328 w 3245936"/>
              <a:gd name="connsiteY972" fmla="*/ 314149 h 622144"/>
              <a:gd name="connsiteX973" fmla="*/ 2615789 w 3245936"/>
              <a:gd name="connsiteY973" fmla="*/ 305062 h 622144"/>
              <a:gd name="connsiteX974" fmla="*/ 2521253 w 3245936"/>
              <a:gd name="connsiteY974" fmla="*/ 379423 h 622144"/>
              <a:gd name="connsiteX975" fmla="*/ 2534217 w 3245936"/>
              <a:gd name="connsiteY975" fmla="*/ 405512 h 622144"/>
              <a:gd name="connsiteX976" fmla="*/ 2536188 w 3245936"/>
              <a:gd name="connsiteY976" fmla="*/ 405341 h 622144"/>
              <a:gd name="connsiteX977" fmla="*/ 2537255 w 3245936"/>
              <a:gd name="connsiteY977" fmla="*/ 405827 h 622144"/>
              <a:gd name="connsiteX978" fmla="*/ 2615808 w 3245936"/>
              <a:gd name="connsiteY978" fmla="*/ 305090 h 622144"/>
              <a:gd name="connsiteX979" fmla="*/ 2615789 w 3245936"/>
              <a:gd name="connsiteY979" fmla="*/ 305062 h 622144"/>
              <a:gd name="connsiteX980" fmla="*/ 1612801 w 3245936"/>
              <a:gd name="connsiteY980" fmla="*/ 304457 h 622144"/>
              <a:gd name="connsiteX981" fmla="*/ 1611501 w 3245936"/>
              <a:gd name="connsiteY981" fmla="*/ 304738 h 622144"/>
              <a:gd name="connsiteX982" fmla="*/ 1598557 w 3245936"/>
              <a:gd name="connsiteY982" fmla="*/ 314272 h 622144"/>
              <a:gd name="connsiteX983" fmla="*/ 1603186 w 3245936"/>
              <a:gd name="connsiteY983" fmla="*/ 314739 h 622144"/>
              <a:gd name="connsiteX984" fmla="*/ 1619704 w 3245936"/>
              <a:gd name="connsiteY984" fmla="*/ 305141 h 622144"/>
              <a:gd name="connsiteX985" fmla="*/ 2615150 w 3245936"/>
              <a:gd name="connsiteY985" fmla="*/ 304281 h 622144"/>
              <a:gd name="connsiteX986" fmla="*/ 2505632 w 3245936"/>
              <a:gd name="connsiteY986" fmla="*/ 347972 h 622144"/>
              <a:gd name="connsiteX987" fmla="*/ 2520853 w 3245936"/>
              <a:gd name="connsiteY987" fmla="*/ 378604 h 622144"/>
              <a:gd name="connsiteX988" fmla="*/ 2615198 w 3245936"/>
              <a:gd name="connsiteY988" fmla="*/ 304405 h 622144"/>
              <a:gd name="connsiteX989" fmla="*/ 2615150 w 3245936"/>
              <a:gd name="connsiteY989" fmla="*/ 304281 h 622144"/>
              <a:gd name="connsiteX990" fmla="*/ 2413725 w 3245936"/>
              <a:gd name="connsiteY990" fmla="*/ 304233 h 622144"/>
              <a:gd name="connsiteX991" fmla="*/ 2343269 w 3245936"/>
              <a:gd name="connsiteY991" fmla="*/ 367412 h 622144"/>
              <a:gd name="connsiteX992" fmla="*/ 2341278 w 3245936"/>
              <a:gd name="connsiteY992" fmla="*/ 376699 h 622144"/>
              <a:gd name="connsiteX993" fmla="*/ 2457359 w 3245936"/>
              <a:gd name="connsiteY993" fmla="*/ 365346 h 622144"/>
              <a:gd name="connsiteX994" fmla="*/ 2457378 w 3245936"/>
              <a:gd name="connsiteY994" fmla="*/ 364564 h 622144"/>
              <a:gd name="connsiteX995" fmla="*/ 2458417 w 3245936"/>
              <a:gd name="connsiteY995" fmla="*/ 362840 h 622144"/>
              <a:gd name="connsiteX996" fmla="*/ 1592671 w 3245936"/>
              <a:gd name="connsiteY996" fmla="*/ 302463 h 622144"/>
              <a:gd name="connsiteX997" fmla="*/ 1578173 w 3245936"/>
              <a:gd name="connsiteY997" fmla="*/ 310977 h 622144"/>
              <a:gd name="connsiteX998" fmla="*/ 1578296 w 3245936"/>
              <a:gd name="connsiteY998" fmla="*/ 311299 h 622144"/>
              <a:gd name="connsiteX999" fmla="*/ 1578602 w 3245936"/>
              <a:gd name="connsiteY999" fmla="*/ 311369 h 622144"/>
              <a:gd name="connsiteX1000" fmla="*/ 1610434 w 3245936"/>
              <a:gd name="connsiteY1000" fmla="*/ 304481 h 622144"/>
              <a:gd name="connsiteX1001" fmla="*/ 1610744 w 3245936"/>
              <a:gd name="connsiteY1001" fmla="*/ 304253 h 622144"/>
              <a:gd name="connsiteX1002" fmla="*/ 1630465 w 3245936"/>
              <a:gd name="connsiteY1002" fmla="*/ 302271 h 622144"/>
              <a:gd name="connsiteX1003" fmla="*/ 1626332 w 3245936"/>
              <a:gd name="connsiteY1003" fmla="*/ 304605 h 622144"/>
              <a:gd name="connsiteX1004" fmla="*/ 1624198 w 3245936"/>
              <a:gd name="connsiteY1004" fmla="*/ 303109 h 622144"/>
              <a:gd name="connsiteX1005" fmla="*/ 1621896 w 3245936"/>
              <a:gd name="connsiteY1005" fmla="*/ 304446 h 622144"/>
              <a:gd name="connsiteX1006" fmla="*/ 1643219 w 3245936"/>
              <a:gd name="connsiteY1006" fmla="*/ 306557 h 622144"/>
              <a:gd name="connsiteX1007" fmla="*/ 1644872 w 3245936"/>
              <a:gd name="connsiteY1007" fmla="*/ 305598 h 622144"/>
              <a:gd name="connsiteX1008" fmla="*/ 1623750 w 3245936"/>
              <a:gd name="connsiteY1008" fmla="*/ 302090 h 622144"/>
              <a:gd name="connsiteX1009" fmla="*/ 1615693 w 3245936"/>
              <a:gd name="connsiteY1009" fmla="*/ 303832 h 622144"/>
              <a:gd name="connsiteX1010" fmla="*/ 1621044 w 3245936"/>
              <a:gd name="connsiteY1010" fmla="*/ 304362 h 622144"/>
              <a:gd name="connsiteX1011" fmla="*/ 1623969 w 3245936"/>
              <a:gd name="connsiteY1011" fmla="*/ 302662 h 622144"/>
              <a:gd name="connsiteX1012" fmla="*/ 1623750 w 3245936"/>
              <a:gd name="connsiteY1012" fmla="*/ 302090 h 622144"/>
              <a:gd name="connsiteX1013" fmla="*/ 1790409 w 3245936"/>
              <a:gd name="connsiteY1013" fmla="*/ 301747 h 622144"/>
              <a:gd name="connsiteX1014" fmla="*/ 1754795 w 3245936"/>
              <a:gd name="connsiteY1014" fmla="*/ 328112 h 622144"/>
              <a:gd name="connsiteX1015" fmla="*/ 1755186 w 3245936"/>
              <a:gd name="connsiteY1015" fmla="*/ 330684 h 622144"/>
              <a:gd name="connsiteX1016" fmla="*/ 1754862 w 3245936"/>
              <a:gd name="connsiteY1016" fmla="*/ 331408 h 622144"/>
              <a:gd name="connsiteX1017" fmla="*/ 1835910 w 3245936"/>
              <a:gd name="connsiteY1017" fmla="*/ 379966 h 622144"/>
              <a:gd name="connsiteX1018" fmla="*/ 1836710 w 3245936"/>
              <a:gd name="connsiteY1018" fmla="*/ 379214 h 622144"/>
              <a:gd name="connsiteX1019" fmla="*/ 1262991 w 3245936"/>
              <a:gd name="connsiteY1019" fmla="*/ 301661 h 622144"/>
              <a:gd name="connsiteX1020" fmla="*/ 1261048 w 3245936"/>
              <a:gd name="connsiteY1020" fmla="*/ 308624 h 622144"/>
              <a:gd name="connsiteX1021" fmla="*/ 1266677 w 3245936"/>
              <a:gd name="connsiteY1021" fmla="*/ 307167 h 622144"/>
              <a:gd name="connsiteX1022" fmla="*/ 1266706 w 3245936"/>
              <a:gd name="connsiteY1022" fmla="*/ 305786 h 622144"/>
              <a:gd name="connsiteX1023" fmla="*/ 1267144 w 3245936"/>
              <a:gd name="connsiteY1023" fmla="*/ 304824 h 622144"/>
              <a:gd name="connsiteX1024" fmla="*/ 2032249 w 3245936"/>
              <a:gd name="connsiteY1024" fmla="*/ 301290 h 622144"/>
              <a:gd name="connsiteX1025" fmla="*/ 1985719 w 3245936"/>
              <a:gd name="connsiteY1025" fmla="*/ 313329 h 622144"/>
              <a:gd name="connsiteX1026" fmla="*/ 1983595 w 3245936"/>
              <a:gd name="connsiteY1026" fmla="*/ 320978 h 622144"/>
              <a:gd name="connsiteX1027" fmla="*/ 2006579 w 3245936"/>
              <a:gd name="connsiteY1027" fmla="*/ 338447 h 622144"/>
              <a:gd name="connsiteX1028" fmla="*/ 2038783 w 3245936"/>
              <a:gd name="connsiteY1028" fmla="*/ 316206 h 622144"/>
              <a:gd name="connsiteX1029" fmla="*/ 1616349 w 3245936"/>
              <a:gd name="connsiteY1029" fmla="*/ 301157 h 622144"/>
              <a:gd name="connsiteX1030" fmla="*/ 1613078 w 3245936"/>
              <a:gd name="connsiteY1030" fmla="*/ 303573 h 622144"/>
              <a:gd name="connsiteX1031" fmla="*/ 1614175 w 3245936"/>
              <a:gd name="connsiteY1031" fmla="*/ 303682 h 622144"/>
              <a:gd name="connsiteX1032" fmla="*/ 1623607 w 3245936"/>
              <a:gd name="connsiteY1032" fmla="*/ 301642 h 622144"/>
              <a:gd name="connsiteX1033" fmla="*/ 1623626 w 3245936"/>
              <a:gd name="connsiteY1033" fmla="*/ 301318 h 622144"/>
              <a:gd name="connsiteX1034" fmla="*/ 1546169 w 3245936"/>
              <a:gd name="connsiteY1034" fmla="*/ 300709 h 622144"/>
              <a:gd name="connsiteX1035" fmla="*/ 1545531 w 3245936"/>
              <a:gd name="connsiteY1035" fmla="*/ 301633 h 622144"/>
              <a:gd name="connsiteX1036" fmla="*/ 1547948 w 3245936"/>
              <a:gd name="connsiteY1036" fmla="*/ 304289 h 622144"/>
              <a:gd name="connsiteX1037" fmla="*/ 1563542 w 3245936"/>
              <a:gd name="connsiteY1037" fmla="*/ 307891 h 622144"/>
              <a:gd name="connsiteX1038" fmla="*/ 1595690 w 3245936"/>
              <a:gd name="connsiteY1038" fmla="*/ 300690 h 622144"/>
              <a:gd name="connsiteX1039" fmla="*/ 1593998 w 3245936"/>
              <a:gd name="connsiteY1039" fmla="*/ 301684 h 622144"/>
              <a:gd name="connsiteX1040" fmla="*/ 1611834 w 3245936"/>
              <a:gd name="connsiteY1040" fmla="*/ 303450 h 622144"/>
              <a:gd name="connsiteX1041" fmla="*/ 1614987 w 3245936"/>
              <a:gd name="connsiteY1041" fmla="*/ 301128 h 622144"/>
              <a:gd name="connsiteX1042" fmla="*/ 1653894 w 3245936"/>
              <a:gd name="connsiteY1042" fmla="*/ 300362 h 622144"/>
              <a:gd name="connsiteX1043" fmla="*/ 1630637 w 3245936"/>
              <a:gd name="connsiteY1043" fmla="*/ 301385 h 622144"/>
              <a:gd name="connsiteX1044" fmla="*/ 1630627 w 3245936"/>
              <a:gd name="connsiteY1044" fmla="*/ 301557 h 622144"/>
              <a:gd name="connsiteX1045" fmla="*/ 1645800 w 3245936"/>
              <a:gd name="connsiteY1045" fmla="*/ 305060 h 622144"/>
              <a:gd name="connsiteX1046" fmla="*/ 1580264 w 3245936"/>
              <a:gd name="connsiteY1046" fmla="*/ 300325 h 622144"/>
              <a:gd name="connsiteX1047" fmla="*/ 1592655 w 3245936"/>
              <a:gd name="connsiteY1047" fmla="*/ 301551 h 622144"/>
              <a:gd name="connsiteX1048" fmla="*/ 1594204 w 3245936"/>
              <a:gd name="connsiteY1048" fmla="*/ 300642 h 622144"/>
              <a:gd name="connsiteX1049" fmla="*/ 1657813 w 3245936"/>
              <a:gd name="connsiteY1049" fmla="*/ 300190 h 622144"/>
              <a:gd name="connsiteX1050" fmla="*/ 1654993 w 3245936"/>
              <a:gd name="connsiteY1050" fmla="*/ 300314 h 622144"/>
              <a:gd name="connsiteX1051" fmla="*/ 1646530 w 3245936"/>
              <a:gd name="connsiteY1051" fmla="*/ 305228 h 622144"/>
              <a:gd name="connsiteX1052" fmla="*/ 1649913 w 3245936"/>
              <a:gd name="connsiteY1052" fmla="*/ 306009 h 622144"/>
              <a:gd name="connsiteX1053" fmla="*/ 1671671 w 3245936"/>
              <a:gd name="connsiteY1053" fmla="*/ 299581 h 622144"/>
              <a:gd name="connsiteX1054" fmla="*/ 1659289 w 3245936"/>
              <a:gd name="connsiteY1054" fmla="*/ 300125 h 622144"/>
              <a:gd name="connsiteX1055" fmla="*/ 1650974 w 3245936"/>
              <a:gd name="connsiteY1055" fmla="*/ 306254 h 622144"/>
              <a:gd name="connsiteX1056" fmla="*/ 1659068 w 3245936"/>
              <a:gd name="connsiteY1056" fmla="*/ 308123 h 622144"/>
              <a:gd name="connsiteX1057" fmla="*/ 1667499 w 3245936"/>
              <a:gd name="connsiteY1057" fmla="*/ 308957 h 622144"/>
              <a:gd name="connsiteX1058" fmla="*/ 1671099 w 3245936"/>
              <a:gd name="connsiteY1058" fmla="*/ 306262 h 622144"/>
              <a:gd name="connsiteX1059" fmla="*/ 1546522 w 3245936"/>
              <a:gd name="connsiteY1059" fmla="*/ 299556 h 622144"/>
              <a:gd name="connsiteX1060" fmla="*/ 1546512 w 3245936"/>
              <a:gd name="connsiteY1060" fmla="*/ 299985 h 622144"/>
              <a:gd name="connsiteX1061" fmla="*/ 1546350 w 3245936"/>
              <a:gd name="connsiteY1061" fmla="*/ 300337 h 622144"/>
              <a:gd name="connsiteX1062" fmla="*/ 1565991 w 3245936"/>
              <a:gd name="connsiteY1062" fmla="*/ 308456 h 622144"/>
              <a:gd name="connsiteX1063" fmla="*/ 1573275 w 3245936"/>
              <a:gd name="connsiteY1063" fmla="*/ 310139 h 622144"/>
              <a:gd name="connsiteX1064" fmla="*/ 1575763 w 3245936"/>
              <a:gd name="connsiteY1064" fmla="*/ 308910 h 622144"/>
              <a:gd name="connsiteX1065" fmla="*/ 1577783 w 3245936"/>
              <a:gd name="connsiteY1065" fmla="*/ 310281 h 622144"/>
              <a:gd name="connsiteX1066" fmla="*/ 1591328 w 3245936"/>
              <a:gd name="connsiteY1066" fmla="*/ 302330 h 622144"/>
              <a:gd name="connsiteX1067" fmla="*/ 1568337 w 3245936"/>
              <a:gd name="connsiteY1067" fmla="*/ 300053 h 622144"/>
              <a:gd name="connsiteX1068" fmla="*/ 1487095 w 3245936"/>
              <a:gd name="connsiteY1068" fmla="*/ 299337 h 622144"/>
              <a:gd name="connsiteX1069" fmla="*/ 1459197 w 3245936"/>
              <a:gd name="connsiteY1069" fmla="*/ 324531 h 622144"/>
              <a:gd name="connsiteX1070" fmla="*/ 1460520 w 3245936"/>
              <a:gd name="connsiteY1070" fmla="*/ 324559 h 622144"/>
              <a:gd name="connsiteX1071" fmla="*/ 1461997 w 3245936"/>
              <a:gd name="connsiteY1071" fmla="*/ 325350 h 622144"/>
              <a:gd name="connsiteX1072" fmla="*/ 1680963 w 3245936"/>
              <a:gd name="connsiteY1072" fmla="*/ 299172 h 622144"/>
              <a:gd name="connsiteX1073" fmla="*/ 1672027 w 3245936"/>
              <a:gd name="connsiteY1073" fmla="*/ 299565 h 622144"/>
              <a:gd name="connsiteX1074" fmla="*/ 1671452 w 3245936"/>
              <a:gd name="connsiteY1074" fmla="*/ 306281 h 622144"/>
              <a:gd name="connsiteX1075" fmla="*/ 1671785 w 3245936"/>
              <a:gd name="connsiteY1075" fmla="*/ 306290 h 622144"/>
              <a:gd name="connsiteX1076" fmla="*/ 1674461 w 3245936"/>
              <a:gd name="connsiteY1076" fmla="*/ 310567 h 622144"/>
              <a:gd name="connsiteX1077" fmla="*/ 1674309 w 3245936"/>
              <a:gd name="connsiteY1077" fmla="*/ 310919 h 622144"/>
              <a:gd name="connsiteX1078" fmla="*/ 1678252 w 3245936"/>
              <a:gd name="connsiteY1078" fmla="*/ 312551 h 622144"/>
              <a:gd name="connsiteX1079" fmla="*/ 1697096 w 3245936"/>
              <a:gd name="connsiteY1079" fmla="*/ 316901 h 622144"/>
              <a:gd name="connsiteX1080" fmla="*/ 1547384 w 3245936"/>
              <a:gd name="connsiteY1080" fmla="*/ 297978 h 622144"/>
              <a:gd name="connsiteX1081" fmla="*/ 1546445 w 3245936"/>
              <a:gd name="connsiteY1081" fmla="*/ 298337 h 622144"/>
              <a:gd name="connsiteX1082" fmla="*/ 1546522 w 3245936"/>
              <a:gd name="connsiteY1082" fmla="*/ 298966 h 622144"/>
              <a:gd name="connsiteX1083" fmla="*/ 1560666 w 3245936"/>
              <a:gd name="connsiteY1083" fmla="*/ 299293 h 622144"/>
              <a:gd name="connsiteX1084" fmla="*/ 1487229 w 3245936"/>
              <a:gd name="connsiteY1084" fmla="*/ 297956 h 622144"/>
              <a:gd name="connsiteX1085" fmla="*/ 1455939 w 3245936"/>
              <a:gd name="connsiteY1085" fmla="*/ 321121 h 622144"/>
              <a:gd name="connsiteX1086" fmla="*/ 1457920 w 3245936"/>
              <a:gd name="connsiteY1086" fmla="*/ 324416 h 622144"/>
              <a:gd name="connsiteX1087" fmla="*/ 1787999 w 3245936"/>
              <a:gd name="connsiteY1087" fmla="*/ 297747 h 622144"/>
              <a:gd name="connsiteX1088" fmla="*/ 1758691 w 3245936"/>
              <a:gd name="connsiteY1088" fmla="*/ 324207 h 622144"/>
              <a:gd name="connsiteX1089" fmla="*/ 1789981 w 3245936"/>
              <a:gd name="connsiteY1089" fmla="*/ 301052 h 622144"/>
              <a:gd name="connsiteX1090" fmla="*/ 1732440 w 3245936"/>
              <a:gd name="connsiteY1090" fmla="*/ 296908 h 622144"/>
              <a:gd name="connsiteX1091" fmla="*/ 1681534 w 3245936"/>
              <a:gd name="connsiteY1091" fmla="*/ 299147 h 622144"/>
              <a:gd name="connsiteX1092" fmla="*/ 1697856 w 3245936"/>
              <a:gd name="connsiteY1092" fmla="*/ 317077 h 622144"/>
              <a:gd name="connsiteX1093" fmla="*/ 1748385 w 3245936"/>
              <a:gd name="connsiteY1093" fmla="*/ 328741 h 622144"/>
              <a:gd name="connsiteX1094" fmla="*/ 1749671 w 3245936"/>
              <a:gd name="connsiteY1094" fmla="*/ 326988 h 622144"/>
              <a:gd name="connsiteX1095" fmla="*/ 1783932 w 3245936"/>
              <a:gd name="connsiteY1095" fmla="*/ 296804 h 622144"/>
              <a:gd name="connsiteX1096" fmla="*/ 1758834 w 3245936"/>
              <a:gd name="connsiteY1096" fmla="*/ 322816 h 622144"/>
              <a:gd name="connsiteX1097" fmla="*/ 1786742 w 3245936"/>
              <a:gd name="connsiteY1097" fmla="*/ 297623 h 622144"/>
              <a:gd name="connsiteX1098" fmla="*/ 1785408 w 3245936"/>
              <a:gd name="connsiteY1098" fmla="*/ 297594 h 622144"/>
              <a:gd name="connsiteX1099" fmla="*/ 1783932 w 3245936"/>
              <a:gd name="connsiteY1099" fmla="*/ 296804 h 622144"/>
              <a:gd name="connsiteX1100" fmla="*/ 1293528 w 3245936"/>
              <a:gd name="connsiteY1100" fmla="*/ 295708 h 622144"/>
              <a:gd name="connsiteX1101" fmla="*/ 1273487 w 3245936"/>
              <a:gd name="connsiteY1101" fmla="*/ 305433 h 622144"/>
              <a:gd name="connsiteX1102" fmla="*/ 1273659 w 3245936"/>
              <a:gd name="connsiteY1102" fmla="*/ 307395 h 622144"/>
              <a:gd name="connsiteX1103" fmla="*/ 1273192 w 3245936"/>
              <a:gd name="connsiteY1103" fmla="*/ 308414 h 622144"/>
              <a:gd name="connsiteX1104" fmla="*/ 1318874 w 3245936"/>
              <a:gd name="connsiteY1104" fmla="*/ 343190 h 622144"/>
              <a:gd name="connsiteX1105" fmla="*/ 1491934 w 3245936"/>
              <a:gd name="connsiteY1105" fmla="*/ 294965 h 622144"/>
              <a:gd name="connsiteX1106" fmla="*/ 1462311 w 3245936"/>
              <a:gd name="connsiteY1106" fmla="*/ 325683 h 622144"/>
              <a:gd name="connsiteX1107" fmla="*/ 1463225 w 3245936"/>
              <a:gd name="connsiteY1107" fmla="*/ 327464 h 622144"/>
              <a:gd name="connsiteX1108" fmla="*/ 1512736 w 3245936"/>
              <a:gd name="connsiteY1108" fmla="*/ 325283 h 622144"/>
              <a:gd name="connsiteX1109" fmla="*/ 1495668 w 3245936"/>
              <a:gd name="connsiteY1109" fmla="*/ 295470 h 622144"/>
              <a:gd name="connsiteX1110" fmla="*/ 1493410 w 3245936"/>
              <a:gd name="connsiteY1110" fmla="*/ 295746 h 622144"/>
              <a:gd name="connsiteX1111" fmla="*/ 1491934 w 3245936"/>
              <a:gd name="connsiteY1111" fmla="*/ 294965 h 622144"/>
              <a:gd name="connsiteX1112" fmla="*/ 1107991 w 3245936"/>
              <a:gd name="connsiteY1112" fmla="*/ 294908 h 622144"/>
              <a:gd name="connsiteX1113" fmla="*/ 1067643 w 3245936"/>
              <a:gd name="connsiteY1113" fmla="*/ 334751 h 622144"/>
              <a:gd name="connsiteX1114" fmla="*/ 1068386 w 3245936"/>
              <a:gd name="connsiteY1114" fmla="*/ 336485 h 622144"/>
              <a:gd name="connsiteX1115" fmla="*/ 1163398 w 3245936"/>
              <a:gd name="connsiteY1115" fmla="*/ 333113 h 622144"/>
              <a:gd name="connsiteX1116" fmla="*/ 1163417 w 3245936"/>
              <a:gd name="connsiteY1116" fmla="*/ 332513 h 622144"/>
              <a:gd name="connsiteX1117" fmla="*/ 1163769 w 3245936"/>
              <a:gd name="connsiteY1117" fmla="*/ 331732 h 622144"/>
              <a:gd name="connsiteX1118" fmla="*/ 1782694 w 3245936"/>
              <a:gd name="connsiteY1118" fmla="*/ 294699 h 622144"/>
              <a:gd name="connsiteX1119" fmla="*/ 1733192 w 3245936"/>
              <a:gd name="connsiteY1119" fmla="*/ 296880 h 622144"/>
              <a:gd name="connsiteX1120" fmla="*/ 1750252 w 3245936"/>
              <a:gd name="connsiteY1120" fmla="*/ 326683 h 622144"/>
              <a:gd name="connsiteX1121" fmla="*/ 1752519 w 3245936"/>
              <a:gd name="connsiteY1121" fmla="*/ 326417 h 622144"/>
              <a:gd name="connsiteX1122" fmla="*/ 1753986 w 3245936"/>
              <a:gd name="connsiteY1122" fmla="*/ 327198 h 622144"/>
              <a:gd name="connsiteX1123" fmla="*/ 1783618 w 3245936"/>
              <a:gd name="connsiteY1123" fmla="*/ 296470 h 622144"/>
              <a:gd name="connsiteX1124" fmla="*/ 1782694 w 3245936"/>
              <a:gd name="connsiteY1124" fmla="*/ 294699 h 622144"/>
              <a:gd name="connsiteX1125" fmla="*/ 1497544 w 3245936"/>
              <a:gd name="connsiteY1125" fmla="*/ 293422 h 622144"/>
              <a:gd name="connsiteX1126" fmla="*/ 1496249 w 3245936"/>
              <a:gd name="connsiteY1126" fmla="*/ 295165 h 622144"/>
              <a:gd name="connsiteX1127" fmla="*/ 1513479 w 3245936"/>
              <a:gd name="connsiteY1127" fmla="*/ 325255 h 622144"/>
              <a:gd name="connsiteX1128" fmla="*/ 1564402 w 3245936"/>
              <a:gd name="connsiteY1128" fmla="*/ 323011 h 622144"/>
              <a:gd name="connsiteX1129" fmla="*/ 1548097 w 3245936"/>
              <a:gd name="connsiteY1129" fmla="*/ 305092 h 622144"/>
              <a:gd name="connsiteX1130" fmla="*/ 1500525 w 3245936"/>
              <a:gd name="connsiteY1130" fmla="*/ 293336 h 622144"/>
              <a:gd name="connsiteX1131" fmla="*/ 1547211 w 3245936"/>
              <a:gd name="connsiteY1131" fmla="*/ 304119 h 622144"/>
              <a:gd name="connsiteX1132" fmla="*/ 1545217 w 3245936"/>
              <a:gd name="connsiteY1132" fmla="*/ 301928 h 622144"/>
              <a:gd name="connsiteX1133" fmla="*/ 1542216 w 3245936"/>
              <a:gd name="connsiteY1133" fmla="*/ 302662 h 622144"/>
              <a:gd name="connsiteX1134" fmla="*/ 1539530 w 3245936"/>
              <a:gd name="connsiteY1134" fmla="*/ 298404 h 622144"/>
              <a:gd name="connsiteX1135" fmla="*/ 1541195 w 3245936"/>
              <a:gd name="connsiteY1135" fmla="*/ 297365 h 622144"/>
              <a:gd name="connsiteX1136" fmla="*/ 1667518 w 3245936"/>
              <a:gd name="connsiteY1136" fmla="*/ 293041 h 622144"/>
              <a:gd name="connsiteX1137" fmla="*/ 1656567 w 3245936"/>
              <a:gd name="connsiteY1137" fmla="*/ 299400 h 622144"/>
              <a:gd name="connsiteX1138" fmla="*/ 1659033 w 3245936"/>
              <a:gd name="connsiteY1138" fmla="*/ 299291 h 622144"/>
              <a:gd name="connsiteX1139" fmla="*/ 1299986 w 3245936"/>
              <a:gd name="connsiteY1139" fmla="*/ 292555 h 622144"/>
              <a:gd name="connsiteX1140" fmla="*/ 1294328 w 3245936"/>
              <a:gd name="connsiteY1140" fmla="*/ 295299 h 622144"/>
              <a:gd name="connsiteX1141" fmla="*/ 1320589 w 3245936"/>
              <a:gd name="connsiteY1141" fmla="*/ 344495 h 622144"/>
              <a:gd name="connsiteX1142" fmla="*/ 1367328 w 3245936"/>
              <a:gd name="connsiteY1142" fmla="*/ 380061 h 622144"/>
              <a:gd name="connsiteX1143" fmla="*/ 1367509 w 3245936"/>
              <a:gd name="connsiteY1143" fmla="*/ 379442 h 622144"/>
              <a:gd name="connsiteX1144" fmla="*/ 1674890 w 3245936"/>
              <a:gd name="connsiteY1144" fmla="*/ 292498 h 622144"/>
              <a:gd name="connsiteX1145" fmla="*/ 1672566 w 3245936"/>
              <a:gd name="connsiteY1145" fmla="*/ 293260 h 622144"/>
              <a:gd name="connsiteX1146" fmla="*/ 1672099 w 3245936"/>
              <a:gd name="connsiteY1146" fmla="*/ 298718 h 622144"/>
              <a:gd name="connsiteX1147" fmla="*/ 1680225 w 3245936"/>
              <a:gd name="connsiteY1147" fmla="*/ 298361 h 622144"/>
              <a:gd name="connsiteX1148" fmla="*/ 2079141 w 3245936"/>
              <a:gd name="connsiteY1148" fmla="*/ 292355 h 622144"/>
              <a:gd name="connsiteX1149" fmla="*/ 2073159 w 3245936"/>
              <a:gd name="connsiteY1149" fmla="*/ 388853 h 622144"/>
              <a:gd name="connsiteX1150" fmla="*/ 2073426 w 3245936"/>
              <a:gd name="connsiteY1150" fmla="*/ 388853 h 622144"/>
              <a:gd name="connsiteX1151" fmla="*/ 2074845 w 3245936"/>
              <a:gd name="connsiteY1151" fmla="*/ 389577 h 622144"/>
              <a:gd name="connsiteX1152" fmla="*/ 2096705 w 3245936"/>
              <a:gd name="connsiteY1152" fmla="*/ 367974 h 622144"/>
              <a:gd name="connsiteX1153" fmla="*/ 2079455 w 3245936"/>
              <a:gd name="connsiteY1153" fmla="*/ 292355 h 622144"/>
              <a:gd name="connsiteX1154" fmla="*/ 2079141 w 3245936"/>
              <a:gd name="connsiteY1154" fmla="*/ 292355 h 622144"/>
              <a:gd name="connsiteX1155" fmla="*/ 1670128 w 3245936"/>
              <a:gd name="connsiteY1155" fmla="*/ 292136 h 622144"/>
              <a:gd name="connsiteX1156" fmla="*/ 1660508 w 3245936"/>
              <a:gd name="connsiteY1156" fmla="*/ 299227 h 622144"/>
              <a:gd name="connsiteX1157" fmla="*/ 1671743 w 3245936"/>
              <a:gd name="connsiteY1157" fmla="*/ 298734 h 622144"/>
              <a:gd name="connsiteX1158" fmla="*/ 1672214 w 3245936"/>
              <a:gd name="connsiteY1158" fmla="*/ 293232 h 622144"/>
              <a:gd name="connsiteX1159" fmla="*/ 1671880 w 3245936"/>
              <a:gd name="connsiteY1159" fmla="*/ 293232 h 622144"/>
              <a:gd name="connsiteX1160" fmla="*/ 1670128 w 3245936"/>
              <a:gd name="connsiteY1160" fmla="*/ 292136 h 622144"/>
              <a:gd name="connsiteX1161" fmla="*/ 1561198 w 3245936"/>
              <a:gd name="connsiteY1161" fmla="*/ 291769 h 622144"/>
              <a:gd name="connsiteX1162" fmla="*/ 1502268 w 3245936"/>
              <a:gd name="connsiteY1162" fmla="*/ 292603 h 622144"/>
              <a:gd name="connsiteX1163" fmla="*/ 1542449 w 3245936"/>
              <a:gd name="connsiteY1163" fmla="*/ 296581 h 622144"/>
              <a:gd name="connsiteX1164" fmla="*/ 1543816 w 3245936"/>
              <a:gd name="connsiteY1164" fmla="*/ 295727 h 622144"/>
              <a:gd name="connsiteX1165" fmla="*/ 1545265 w 3245936"/>
              <a:gd name="connsiteY1165" fmla="*/ 296860 h 622144"/>
              <a:gd name="connsiteX1166" fmla="*/ 1547359 w 3245936"/>
              <a:gd name="connsiteY1166" fmla="*/ 297067 h 622144"/>
              <a:gd name="connsiteX1167" fmla="*/ 2081731 w 3245936"/>
              <a:gd name="connsiteY1167" fmla="*/ 291136 h 622144"/>
              <a:gd name="connsiteX1168" fmla="*/ 2080179 w 3245936"/>
              <a:gd name="connsiteY1168" fmla="*/ 292165 h 622144"/>
              <a:gd name="connsiteX1169" fmla="*/ 2097314 w 3245936"/>
              <a:gd name="connsiteY1169" fmla="*/ 367374 h 622144"/>
              <a:gd name="connsiteX1170" fmla="*/ 2137338 w 3245936"/>
              <a:gd name="connsiteY1170" fmla="*/ 327846 h 622144"/>
              <a:gd name="connsiteX1171" fmla="*/ 2076369 w 3245936"/>
              <a:gd name="connsiteY1171" fmla="*/ 291136 h 622144"/>
              <a:gd name="connsiteX1172" fmla="*/ 2039802 w 3245936"/>
              <a:gd name="connsiteY1172" fmla="*/ 316397 h 622144"/>
              <a:gd name="connsiteX1173" fmla="*/ 2070911 w 3245936"/>
              <a:gd name="connsiteY1173" fmla="*/ 387348 h 622144"/>
              <a:gd name="connsiteX1174" fmla="*/ 2072521 w 3245936"/>
              <a:gd name="connsiteY1174" fmla="*/ 388577 h 622144"/>
              <a:gd name="connsiteX1175" fmla="*/ 2078483 w 3245936"/>
              <a:gd name="connsiteY1175" fmla="*/ 292327 h 622144"/>
              <a:gd name="connsiteX1176" fmla="*/ 2078217 w 3245936"/>
              <a:gd name="connsiteY1176" fmla="*/ 292327 h 622144"/>
              <a:gd name="connsiteX1177" fmla="*/ 2076369 w 3245936"/>
              <a:gd name="connsiteY1177" fmla="*/ 291136 h 622144"/>
              <a:gd name="connsiteX1178" fmla="*/ 1610509 w 3245936"/>
              <a:gd name="connsiteY1178" fmla="*/ 291071 h 622144"/>
              <a:gd name="connsiteX1179" fmla="*/ 1563689 w 3245936"/>
              <a:gd name="connsiteY1179" fmla="*/ 291734 h 622144"/>
              <a:gd name="connsiteX1180" fmla="*/ 1549268 w 3245936"/>
              <a:gd name="connsiteY1180" fmla="*/ 297256 h 622144"/>
              <a:gd name="connsiteX1181" fmla="*/ 1572642 w 3245936"/>
              <a:gd name="connsiteY1181" fmla="*/ 299570 h 622144"/>
              <a:gd name="connsiteX1182" fmla="*/ 1595137 w 3245936"/>
              <a:gd name="connsiteY1182" fmla="*/ 300090 h 622144"/>
              <a:gd name="connsiteX1183" fmla="*/ 1628975 w 3245936"/>
              <a:gd name="connsiteY1183" fmla="*/ 290810 h 622144"/>
              <a:gd name="connsiteX1184" fmla="*/ 1612129 w 3245936"/>
              <a:gd name="connsiteY1184" fmla="*/ 291048 h 622144"/>
              <a:gd name="connsiteX1185" fmla="*/ 1596642 w 3245936"/>
              <a:gd name="connsiteY1185" fmla="*/ 300137 h 622144"/>
              <a:gd name="connsiteX1186" fmla="*/ 1615749 w 3245936"/>
              <a:gd name="connsiteY1186" fmla="*/ 300556 h 622144"/>
              <a:gd name="connsiteX1187" fmla="*/ 1638907 w 3245936"/>
              <a:gd name="connsiteY1187" fmla="*/ 290669 h 622144"/>
              <a:gd name="connsiteX1188" fmla="*/ 1630397 w 3245936"/>
              <a:gd name="connsiteY1188" fmla="*/ 290790 h 622144"/>
              <a:gd name="connsiteX1189" fmla="*/ 1617121 w 3245936"/>
              <a:gd name="connsiteY1189" fmla="*/ 300575 h 622144"/>
              <a:gd name="connsiteX1190" fmla="*/ 1623646 w 3245936"/>
              <a:gd name="connsiteY1190" fmla="*/ 300728 h 622144"/>
              <a:gd name="connsiteX1191" fmla="*/ 1623655 w 3245936"/>
              <a:gd name="connsiteY1191" fmla="*/ 300299 h 622144"/>
              <a:gd name="connsiteX1192" fmla="*/ 1627941 w 3245936"/>
              <a:gd name="connsiteY1192" fmla="*/ 297623 h 622144"/>
              <a:gd name="connsiteX1193" fmla="*/ 1629599 w 3245936"/>
              <a:gd name="connsiteY1193" fmla="*/ 298613 h 622144"/>
              <a:gd name="connsiteX1194" fmla="*/ 1669156 w 3245936"/>
              <a:gd name="connsiteY1194" fmla="*/ 290241 h 622144"/>
              <a:gd name="connsiteX1195" fmla="*/ 1639889 w 3245936"/>
              <a:gd name="connsiteY1195" fmla="*/ 290655 h 622144"/>
              <a:gd name="connsiteX1196" fmla="*/ 1630027 w 3245936"/>
              <a:gd name="connsiteY1196" fmla="*/ 299071 h 622144"/>
              <a:gd name="connsiteX1197" fmla="*/ 1630656 w 3245936"/>
              <a:gd name="connsiteY1197" fmla="*/ 300537 h 622144"/>
              <a:gd name="connsiteX1198" fmla="*/ 1655470 w 3245936"/>
              <a:gd name="connsiteY1198" fmla="*/ 299448 h 622144"/>
              <a:gd name="connsiteX1199" fmla="*/ 1669528 w 3245936"/>
              <a:gd name="connsiteY1199" fmla="*/ 291289 h 622144"/>
              <a:gd name="connsiteX1200" fmla="*/ 1669156 w 3245936"/>
              <a:gd name="connsiteY1200" fmla="*/ 290241 h 622144"/>
              <a:gd name="connsiteX1201" fmla="*/ 2075740 w 3245936"/>
              <a:gd name="connsiteY1201" fmla="*/ 290050 h 622144"/>
              <a:gd name="connsiteX1202" fmla="*/ 2033097 w 3245936"/>
              <a:gd name="connsiteY1202" fmla="*/ 301080 h 622144"/>
              <a:gd name="connsiteX1203" fmla="*/ 2039507 w 3245936"/>
              <a:gd name="connsiteY1203" fmla="*/ 315701 h 622144"/>
              <a:gd name="connsiteX1204" fmla="*/ 2075921 w 3245936"/>
              <a:gd name="connsiteY1204" fmla="*/ 290536 h 622144"/>
              <a:gd name="connsiteX1205" fmla="*/ 2075740 w 3245936"/>
              <a:gd name="connsiteY1205" fmla="*/ 290050 h 622144"/>
              <a:gd name="connsiteX1206" fmla="*/ 2924313 w 3245936"/>
              <a:gd name="connsiteY1206" fmla="*/ 289393 h 622144"/>
              <a:gd name="connsiteX1207" fmla="*/ 2865382 w 3245936"/>
              <a:gd name="connsiteY1207" fmla="*/ 420924 h 622144"/>
              <a:gd name="connsiteX1208" fmla="*/ 2942201 w 3245936"/>
              <a:gd name="connsiteY1208" fmla="*/ 459719 h 622144"/>
              <a:gd name="connsiteX1209" fmla="*/ 2944306 w 3245936"/>
              <a:gd name="connsiteY1209" fmla="*/ 458262 h 622144"/>
              <a:gd name="connsiteX1210" fmla="*/ 2925265 w 3245936"/>
              <a:gd name="connsiteY1210" fmla="*/ 289507 h 622144"/>
              <a:gd name="connsiteX1211" fmla="*/ 2924522 w 3245936"/>
              <a:gd name="connsiteY1211" fmla="*/ 289488 h 622144"/>
              <a:gd name="connsiteX1212" fmla="*/ 2924313 w 3245936"/>
              <a:gd name="connsiteY1212" fmla="*/ 289393 h 622144"/>
              <a:gd name="connsiteX1213" fmla="*/ 2922884 w 3245936"/>
              <a:gd name="connsiteY1213" fmla="*/ 288555 h 622144"/>
              <a:gd name="connsiteX1214" fmla="*/ 2802679 w 3245936"/>
              <a:gd name="connsiteY1214" fmla="*/ 386310 h 622144"/>
              <a:gd name="connsiteX1215" fmla="*/ 2803136 w 3245936"/>
              <a:gd name="connsiteY1215" fmla="*/ 389025 h 622144"/>
              <a:gd name="connsiteX1216" fmla="*/ 2802974 w 3245936"/>
              <a:gd name="connsiteY1216" fmla="*/ 389406 h 622144"/>
              <a:gd name="connsiteX1217" fmla="*/ 2864572 w 3245936"/>
              <a:gd name="connsiteY1217" fmla="*/ 420524 h 622144"/>
              <a:gd name="connsiteX1218" fmla="*/ 2923494 w 3245936"/>
              <a:gd name="connsiteY1218" fmla="*/ 289022 h 622144"/>
              <a:gd name="connsiteX1219" fmla="*/ 2922884 w 3245936"/>
              <a:gd name="connsiteY1219" fmla="*/ 288555 h 622144"/>
              <a:gd name="connsiteX1220" fmla="*/ 2179705 w 3245936"/>
              <a:gd name="connsiteY1220" fmla="*/ 288469 h 622144"/>
              <a:gd name="connsiteX1221" fmla="*/ 2152654 w 3245936"/>
              <a:gd name="connsiteY1221" fmla="*/ 336970 h 622144"/>
              <a:gd name="connsiteX1222" fmla="*/ 2205375 w 3245936"/>
              <a:gd name="connsiteY1222" fmla="*/ 371784 h 622144"/>
              <a:gd name="connsiteX1223" fmla="*/ 2206766 w 3245936"/>
              <a:gd name="connsiteY1223" fmla="*/ 370794 h 622144"/>
              <a:gd name="connsiteX1224" fmla="*/ 2181792 w 3245936"/>
              <a:gd name="connsiteY1224" fmla="*/ 288698 h 622144"/>
              <a:gd name="connsiteX1225" fmla="*/ 2180248 w 3245936"/>
              <a:gd name="connsiteY1225" fmla="*/ 288707 h 622144"/>
              <a:gd name="connsiteX1226" fmla="*/ 2179705 w 3245936"/>
              <a:gd name="connsiteY1226" fmla="*/ 288469 h 622144"/>
              <a:gd name="connsiteX1227" fmla="*/ 2178839 w 3245936"/>
              <a:gd name="connsiteY1227" fmla="*/ 287993 h 622144"/>
              <a:gd name="connsiteX1228" fmla="*/ 2138643 w 3245936"/>
              <a:gd name="connsiteY1228" fmla="*/ 327703 h 622144"/>
              <a:gd name="connsiteX1229" fmla="*/ 2151978 w 3245936"/>
              <a:gd name="connsiteY1229" fmla="*/ 336513 h 622144"/>
              <a:gd name="connsiteX1230" fmla="*/ 2178972 w 3245936"/>
              <a:gd name="connsiteY1230" fmla="*/ 288126 h 622144"/>
              <a:gd name="connsiteX1231" fmla="*/ 2178839 w 3245936"/>
              <a:gd name="connsiteY1231" fmla="*/ 287993 h 622144"/>
              <a:gd name="connsiteX1232" fmla="*/ 2928380 w 3245936"/>
              <a:gd name="connsiteY1232" fmla="*/ 287755 h 622144"/>
              <a:gd name="connsiteX1233" fmla="*/ 2926170 w 3245936"/>
              <a:gd name="connsiteY1233" fmla="*/ 289441 h 622144"/>
              <a:gd name="connsiteX1234" fmla="*/ 2945211 w 3245936"/>
              <a:gd name="connsiteY1234" fmla="*/ 458186 h 622144"/>
              <a:gd name="connsiteX1235" fmla="*/ 2945954 w 3245936"/>
              <a:gd name="connsiteY1235" fmla="*/ 458224 h 622144"/>
              <a:gd name="connsiteX1236" fmla="*/ 2947240 w 3245936"/>
              <a:gd name="connsiteY1236" fmla="*/ 458805 h 622144"/>
              <a:gd name="connsiteX1237" fmla="*/ 3052548 w 3245936"/>
              <a:gd name="connsiteY1237" fmla="*/ 344533 h 622144"/>
              <a:gd name="connsiteX1238" fmla="*/ 3051738 w 3245936"/>
              <a:gd name="connsiteY1238" fmla="*/ 341447 h 622144"/>
              <a:gd name="connsiteX1239" fmla="*/ 3051843 w 3245936"/>
              <a:gd name="connsiteY1239" fmla="*/ 341209 h 622144"/>
              <a:gd name="connsiteX1240" fmla="*/ 2183801 w 3245936"/>
              <a:gd name="connsiteY1240" fmla="*/ 287450 h 622144"/>
              <a:gd name="connsiteX1241" fmla="*/ 2182372 w 3245936"/>
              <a:gd name="connsiteY1241" fmla="*/ 288479 h 622144"/>
              <a:gd name="connsiteX1242" fmla="*/ 2207337 w 3245936"/>
              <a:gd name="connsiteY1242" fmla="*/ 370584 h 622144"/>
              <a:gd name="connsiteX1243" fmla="*/ 2208881 w 3245936"/>
              <a:gd name="connsiteY1243" fmla="*/ 370565 h 622144"/>
              <a:gd name="connsiteX1244" fmla="*/ 2209023 w 3245936"/>
              <a:gd name="connsiteY1244" fmla="*/ 370641 h 622144"/>
              <a:gd name="connsiteX1245" fmla="*/ 2230531 w 3245936"/>
              <a:gd name="connsiteY1245" fmla="*/ 316463 h 622144"/>
              <a:gd name="connsiteX1246" fmla="*/ 1799201 w 3245936"/>
              <a:gd name="connsiteY1246" fmla="*/ 286383 h 622144"/>
              <a:gd name="connsiteX1247" fmla="*/ 1789371 w 3245936"/>
              <a:gd name="connsiteY1247" fmla="*/ 292536 h 622144"/>
              <a:gd name="connsiteX1248" fmla="*/ 1789695 w 3245936"/>
              <a:gd name="connsiteY1248" fmla="*/ 294927 h 622144"/>
              <a:gd name="connsiteX1249" fmla="*/ 1789666 w 3245936"/>
              <a:gd name="connsiteY1249" fmla="*/ 294994 h 622144"/>
              <a:gd name="connsiteX1250" fmla="*/ 2177534 w 3245936"/>
              <a:gd name="connsiteY1250" fmla="*/ 285678 h 622144"/>
              <a:gd name="connsiteX1251" fmla="*/ 2082531 w 3245936"/>
              <a:gd name="connsiteY1251" fmla="*/ 289050 h 622144"/>
              <a:gd name="connsiteX1252" fmla="*/ 2082522 w 3245936"/>
              <a:gd name="connsiteY1252" fmla="*/ 289650 h 622144"/>
              <a:gd name="connsiteX1253" fmla="*/ 2082169 w 3245936"/>
              <a:gd name="connsiteY1253" fmla="*/ 290422 h 622144"/>
              <a:gd name="connsiteX1254" fmla="*/ 2137938 w 3245936"/>
              <a:gd name="connsiteY1254" fmla="*/ 327255 h 622144"/>
              <a:gd name="connsiteX1255" fmla="*/ 2178277 w 3245936"/>
              <a:gd name="connsiteY1255" fmla="*/ 287402 h 622144"/>
              <a:gd name="connsiteX1256" fmla="*/ 2177534 w 3245936"/>
              <a:gd name="connsiteY1256" fmla="*/ 285678 h 622144"/>
              <a:gd name="connsiteX1257" fmla="*/ 1093941 w 3245936"/>
              <a:gd name="connsiteY1257" fmla="*/ 285640 h 622144"/>
              <a:gd name="connsiteX1258" fmla="*/ 1066957 w 3245936"/>
              <a:gd name="connsiteY1258" fmla="*/ 334037 h 622144"/>
              <a:gd name="connsiteX1259" fmla="*/ 1067090 w 3245936"/>
              <a:gd name="connsiteY1259" fmla="*/ 334170 h 622144"/>
              <a:gd name="connsiteX1260" fmla="*/ 1107295 w 3245936"/>
              <a:gd name="connsiteY1260" fmla="*/ 294460 h 622144"/>
              <a:gd name="connsiteX1261" fmla="*/ 1239350 w 3245936"/>
              <a:gd name="connsiteY1261" fmla="*/ 283707 h 622144"/>
              <a:gd name="connsiteX1262" fmla="*/ 1207146 w 3245936"/>
              <a:gd name="connsiteY1262" fmla="*/ 305957 h 622144"/>
              <a:gd name="connsiteX1263" fmla="*/ 1213680 w 3245936"/>
              <a:gd name="connsiteY1263" fmla="*/ 320864 h 622144"/>
              <a:gd name="connsiteX1264" fmla="*/ 1260210 w 3245936"/>
              <a:gd name="connsiteY1264" fmla="*/ 308834 h 622144"/>
              <a:gd name="connsiteX1265" fmla="*/ 1262334 w 3245936"/>
              <a:gd name="connsiteY1265" fmla="*/ 301175 h 622144"/>
              <a:gd name="connsiteX1266" fmla="*/ 193772 w 3245936"/>
              <a:gd name="connsiteY1266" fmla="*/ 281649 h 622144"/>
              <a:gd name="connsiteX1267" fmla="*/ 190800 w 3245936"/>
              <a:gd name="connsiteY1267" fmla="*/ 283402 h 622144"/>
              <a:gd name="connsiteX1268" fmla="*/ 183608 w 3245936"/>
              <a:gd name="connsiteY1268" fmla="*/ 385453 h 622144"/>
              <a:gd name="connsiteX1269" fmla="*/ 183827 w 3245936"/>
              <a:gd name="connsiteY1269" fmla="*/ 385462 h 622144"/>
              <a:gd name="connsiteX1270" fmla="*/ 186161 w 3245936"/>
              <a:gd name="connsiteY1270" fmla="*/ 387291 h 622144"/>
              <a:gd name="connsiteX1271" fmla="*/ 317187 w 3245936"/>
              <a:gd name="connsiteY1271" fmla="*/ 337028 h 622144"/>
              <a:gd name="connsiteX1272" fmla="*/ 317120 w 3245936"/>
              <a:gd name="connsiteY1272" fmla="*/ 335342 h 622144"/>
              <a:gd name="connsiteX1273" fmla="*/ 317225 w 3245936"/>
              <a:gd name="connsiteY1273" fmla="*/ 335103 h 622144"/>
              <a:gd name="connsiteX1274" fmla="*/ 187333 w 3245936"/>
              <a:gd name="connsiteY1274" fmla="*/ 280906 h 622144"/>
              <a:gd name="connsiteX1275" fmla="*/ 69204 w 3245936"/>
              <a:gd name="connsiteY1275" fmla="*/ 303223 h 622144"/>
              <a:gd name="connsiteX1276" fmla="*/ 69175 w 3245936"/>
              <a:gd name="connsiteY1276" fmla="*/ 304309 h 622144"/>
              <a:gd name="connsiteX1277" fmla="*/ 68746 w 3245936"/>
              <a:gd name="connsiteY1277" fmla="*/ 305243 h 622144"/>
              <a:gd name="connsiteX1278" fmla="*/ 180427 w 3245936"/>
              <a:gd name="connsiteY1278" fmla="*/ 386558 h 622144"/>
              <a:gd name="connsiteX1279" fmla="*/ 182942 w 3245936"/>
              <a:gd name="connsiteY1279" fmla="*/ 385424 h 622144"/>
              <a:gd name="connsiteX1280" fmla="*/ 190123 w 3245936"/>
              <a:gd name="connsiteY1280" fmla="*/ 283383 h 622144"/>
              <a:gd name="connsiteX1281" fmla="*/ 189904 w 3245936"/>
              <a:gd name="connsiteY1281" fmla="*/ 283383 h 622144"/>
              <a:gd name="connsiteX1282" fmla="*/ 187333 w 3245936"/>
              <a:gd name="connsiteY1282" fmla="*/ 280906 h 622144"/>
              <a:gd name="connsiteX1283" fmla="*/ 1927055 w 3245936"/>
              <a:gd name="connsiteY1283" fmla="*/ 278963 h 622144"/>
              <a:gd name="connsiteX1284" fmla="*/ 1952401 w 3245936"/>
              <a:gd name="connsiteY1284" fmla="*/ 326445 h 622144"/>
              <a:gd name="connsiteX1285" fmla="*/ 1972441 w 3245936"/>
              <a:gd name="connsiteY1285" fmla="*/ 316720 h 622144"/>
              <a:gd name="connsiteX1286" fmla="*/ 1972270 w 3245936"/>
              <a:gd name="connsiteY1286" fmla="*/ 314768 h 622144"/>
              <a:gd name="connsiteX1287" fmla="*/ 1972737 w 3245936"/>
              <a:gd name="connsiteY1287" fmla="*/ 313739 h 622144"/>
              <a:gd name="connsiteX1288" fmla="*/ 2142834 w 3245936"/>
              <a:gd name="connsiteY1288" fmla="*/ 275801 h 622144"/>
              <a:gd name="connsiteX1289" fmla="*/ 2083513 w 3245936"/>
              <a:gd name="connsiteY1289" fmla="*/ 288364 h 622144"/>
              <a:gd name="connsiteX1290" fmla="*/ 2177553 w 3245936"/>
              <a:gd name="connsiteY1290" fmla="*/ 285031 h 622144"/>
              <a:gd name="connsiteX1291" fmla="*/ 2177562 w 3245936"/>
              <a:gd name="connsiteY1291" fmla="*/ 284793 h 622144"/>
              <a:gd name="connsiteX1292" fmla="*/ 740697 w 3245936"/>
              <a:gd name="connsiteY1292" fmla="*/ 274972 h 622144"/>
              <a:gd name="connsiteX1293" fmla="*/ 631102 w 3245936"/>
              <a:gd name="connsiteY1293" fmla="*/ 318701 h 622144"/>
              <a:gd name="connsiteX1294" fmla="*/ 631179 w 3245936"/>
              <a:gd name="connsiteY1294" fmla="*/ 320083 h 622144"/>
              <a:gd name="connsiteX1295" fmla="*/ 780959 w 3245936"/>
              <a:gd name="connsiteY1295" fmla="*/ 360249 h 622144"/>
              <a:gd name="connsiteX1296" fmla="*/ 782255 w 3245936"/>
              <a:gd name="connsiteY1296" fmla="*/ 358602 h 622144"/>
              <a:gd name="connsiteX1297" fmla="*/ 1399151 w 3245936"/>
              <a:gd name="connsiteY1297" fmla="*/ 270210 h 622144"/>
              <a:gd name="connsiteX1298" fmla="*/ 1368490 w 3245936"/>
              <a:gd name="connsiteY1298" fmla="*/ 379347 h 622144"/>
              <a:gd name="connsiteX1299" fmla="*/ 1369271 w 3245936"/>
              <a:gd name="connsiteY1299" fmla="*/ 380347 h 622144"/>
              <a:gd name="connsiteX1300" fmla="*/ 1371566 w 3245936"/>
              <a:gd name="connsiteY1300" fmla="*/ 379909 h 622144"/>
              <a:gd name="connsiteX1301" fmla="*/ 2171628 w 3245936"/>
              <a:gd name="connsiteY1301" fmla="*/ 269696 h 622144"/>
              <a:gd name="connsiteX1302" fmla="*/ 2144844 w 3245936"/>
              <a:gd name="connsiteY1302" fmla="*/ 275372 h 622144"/>
              <a:gd name="connsiteX1303" fmla="*/ 2177801 w 3245936"/>
              <a:gd name="connsiteY1303" fmla="*/ 283907 h 622144"/>
              <a:gd name="connsiteX1304" fmla="*/ 2178982 w 3245936"/>
              <a:gd name="connsiteY1304" fmla="*/ 282364 h 622144"/>
              <a:gd name="connsiteX1305" fmla="*/ 1029228 w 3245936"/>
              <a:gd name="connsiteY1305" fmla="*/ 268838 h 622144"/>
              <a:gd name="connsiteX1306" fmla="*/ 1013617 w 3245936"/>
              <a:gd name="connsiteY1306" fmla="*/ 304585 h 622144"/>
              <a:gd name="connsiteX1307" fmla="*/ 1014750 w 3245936"/>
              <a:gd name="connsiteY1307" fmla="*/ 305300 h 622144"/>
              <a:gd name="connsiteX1308" fmla="*/ 2462017 w 3245936"/>
              <a:gd name="connsiteY1308" fmla="*/ 264704 h 622144"/>
              <a:gd name="connsiteX1309" fmla="*/ 2461207 w 3245936"/>
              <a:gd name="connsiteY1309" fmla="*/ 361869 h 622144"/>
              <a:gd name="connsiteX1310" fmla="*/ 2461655 w 3245936"/>
              <a:gd name="connsiteY1310" fmla="*/ 361878 h 622144"/>
              <a:gd name="connsiteX1311" fmla="*/ 2463951 w 3245936"/>
              <a:gd name="connsiteY1311" fmla="*/ 363650 h 622144"/>
              <a:gd name="connsiteX1312" fmla="*/ 2477848 w 3245936"/>
              <a:gd name="connsiteY1312" fmla="*/ 358107 h 622144"/>
              <a:gd name="connsiteX1313" fmla="*/ 767329 w 3245936"/>
              <a:gd name="connsiteY1313" fmla="*/ 264352 h 622144"/>
              <a:gd name="connsiteX1314" fmla="*/ 741497 w 3245936"/>
              <a:gd name="connsiteY1314" fmla="*/ 274667 h 622144"/>
              <a:gd name="connsiteX1315" fmla="*/ 783036 w 3245936"/>
              <a:gd name="connsiteY1315" fmla="*/ 358268 h 622144"/>
              <a:gd name="connsiteX1316" fmla="*/ 783226 w 3245936"/>
              <a:gd name="connsiteY1316" fmla="*/ 358183 h 622144"/>
              <a:gd name="connsiteX1317" fmla="*/ 2197946 w 3245936"/>
              <a:gd name="connsiteY1317" fmla="*/ 264133 h 622144"/>
              <a:gd name="connsiteX1318" fmla="*/ 2172362 w 3245936"/>
              <a:gd name="connsiteY1318" fmla="*/ 269543 h 622144"/>
              <a:gd name="connsiteX1319" fmla="*/ 2179620 w 3245936"/>
              <a:gd name="connsiteY1319" fmla="*/ 282021 h 622144"/>
              <a:gd name="connsiteX1320" fmla="*/ 2181858 w 3245936"/>
              <a:gd name="connsiteY1320" fmla="*/ 281745 h 622144"/>
              <a:gd name="connsiteX1321" fmla="*/ 2182991 w 3245936"/>
              <a:gd name="connsiteY1321" fmla="*/ 282249 h 622144"/>
              <a:gd name="connsiteX1322" fmla="*/ 2462903 w 3245936"/>
              <a:gd name="connsiteY1322" fmla="*/ 263895 h 622144"/>
              <a:gd name="connsiteX1323" fmla="*/ 2462703 w 3245936"/>
              <a:gd name="connsiteY1323" fmla="*/ 263971 h 622144"/>
              <a:gd name="connsiteX1324" fmla="*/ 2478600 w 3245936"/>
              <a:gd name="connsiteY1324" fmla="*/ 357811 h 622144"/>
              <a:gd name="connsiteX1325" fmla="*/ 2504432 w 3245936"/>
              <a:gd name="connsiteY1325" fmla="*/ 347505 h 622144"/>
              <a:gd name="connsiteX1326" fmla="*/ 1277250 w 3245936"/>
              <a:gd name="connsiteY1326" fmla="*/ 263294 h 622144"/>
              <a:gd name="connsiteX1327" fmla="*/ 1293957 w 3245936"/>
              <a:gd name="connsiteY1327" fmla="*/ 294584 h 622144"/>
              <a:gd name="connsiteX1328" fmla="*/ 1299481 w 3245936"/>
              <a:gd name="connsiteY1328" fmla="*/ 291898 h 622144"/>
              <a:gd name="connsiteX1329" fmla="*/ 2459426 w 3245936"/>
              <a:gd name="connsiteY1329" fmla="*/ 263247 h 622144"/>
              <a:gd name="connsiteX1330" fmla="*/ 2414344 w 3245936"/>
              <a:gd name="connsiteY1330" fmla="*/ 303681 h 622144"/>
              <a:gd name="connsiteX1331" fmla="*/ 2459045 w 3245936"/>
              <a:gd name="connsiteY1331" fmla="*/ 362307 h 622144"/>
              <a:gd name="connsiteX1332" fmla="*/ 2460569 w 3245936"/>
              <a:gd name="connsiteY1332" fmla="*/ 361850 h 622144"/>
              <a:gd name="connsiteX1333" fmla="*/ 2461379 w 3245936"/>
              <a:gd name="connsiteY1333" fmla="*/ 264085 h 622144"/>
              <a:gd name="connsiteX1334" fmla="*/ 2460922 w 3245936"/>
              <a:gd name="connsiteY1334" fmla="*/ 264066 h 622144"/>
              <a:gd name="connsiteX1335" fmla="*/ 2459426 w 3245936"/>
              <a:gd name="connsiteY1335" fmla="*/ 263247 h 622144"/>
              <a:gd name="connsiteX1336" fmla="*/ 1273869 w 3245936"/>
              <a:gd name="connsiteY1336" fmla="*/ 262504 h 622144"/>
              <a:gd name="connsiteX1337" fmla="*/ 1263258 w 3245936"/>
              <a:gd name="connsiteY1337" fmla="*/ 300633 h 622144"/>
              <a:gd name="connsiteX1338" fmla="*/ 1267468 w 3245936"/>
              <a:gd name="connsiteY1338" fmla="*/ 303976 h 622144"/>
              <a:gd name="connsiteX1339" fmla="*/ 1267668 w 3245936"/>
              <a:gd name="connsiteY1339" fmla="*/ 304138 h 622144"/>
              <a:gd name="connsiteX1340" fmla="*/ 1270278 w 3245936"/>
              <a:gd name="connsiteY1340" fmla="*/ 303080 h 622144"/>
              <a:gd name="connsiteX1341" fmla="*/ 1273916 w 3245936"/>
              <a:gd name="connsiteY1341" fmla="*/ 262504 h 622144"/>
              <a:gd name="connsiteX1342" fmla="*/ 1273869 w 3245936"/>
              <a:gd name="connsiteY1342" fmla="*/ 262504 h 622144"/>
              <a:gd name="connsiteX1343" fmla="*/ 943837 w 3245936"/>
              <a:gd name="connsiteY1343" fmla="*/ 262332 h 622144"/>
              <a:gd name="connsiteX1344" fmla="*/ 986728 w 3245936"/>
              <a:gd name="connsiteY1344" fmla="*/ 364193 h 622144"/>
              <a:gd name="connsiteX1345" fmla="*/ 1012579 w 3245936"/>
              <a:gd name="connsiteY1345" fmla="*/ 305005 h 622144"/>
              <a:gd name="connsiteX1346" fmla="*/ 1275716 w 3245936"/>
              <a:gd name="connsiteY1346" fmla="*/ 262294 h 622144"/>
              <a:gd name="connsiteX1347" fmla="*/ 1274383 w 3245936"/>
              <a:gd name="connsiteY1347" fmla="*/ 262513 h 622144"/>
              <a:gd name="connsiteX1348" fmla="*/ 1270735 w 3245936"/>
              <a:gd name="connsiteY1348" fmla="*/ 303099 h 622144"/>
              <a:gd name="connsiteX1349" fmla="*/ 1271001 w 3245936"/>
              <a:gd name="connsiteY1349" fmla="*/ 303099 h 622144"/>
              <a:gd name="connsiteX1350" fmla="*/ 1273202 w 3245936"/>
              <a:gd name="connsiteY1350" fmla="*/ 304671 h 622144"/>
              <a:gd name="connsiteX1351" fmla="*/ 1293147 w 3245936"/>
              <a:gd name="connsiteY1351" fmla="*/ 294984 h 622144"/>
              <a:gd name="connsiteX1352" fmla="*/ 2089180 w 3245936"/>
              <a:gd name="connsiteY1352" fmla="*/ 261923 h 622144"/>
              <a:gd name="connsiteX1353" fmla="*/ 2080550 w 3245936"/>
              <a:gd name="connsiteY1353" fmla="*/ 285688 h 622144"/>
              <a:gd name="connsiteX1354" fmla="*/ 2082341 w 3245936"/>
              <a:gd name="connsiteY1354" fmla="*/ 287669 h 622144"/>
              <a:gd name="connsiteX1355" fmla="*/ 2140824 w 3245936"/>
              <a:gd name="connsiteY1355" fmla="*/ 275277 h 622144"/>
              <a:gd name="connsiteX1356" fmla="*/ 2464979 w 3245936"/>
              <a:gd name="connsiteY1356" fmla="*/ 261904 h 622144"/>
              <a:gd name="connsiteX1357" fmla="*/ 2463684 w 3245936"/>
              <a:gd name="connsiteY1357" fmla="*/ 263561 h 622144"/>
              <a:gd name="connsiteX1358" fmla="*/ 2505232 w 3245936"/>
              <a:gd name="connsiteY1358" fmla="*/ 347181 h 622144"/>
              <a:gd name="connsiteX1359" fmla="*/ 2614826 w 3245936"/>
              <a:gd name="connsiteY1359" fmla="*/ 303452 h 622144"/>
              <a:gd name="connsiteX1360" fmla="*/ 2614750 w 3245936"/>
              <a:gd name="connsiteY1360" fmla="*/ 302071 h 622144"/>
              <a:gd name="connsiteX1361" fmla="*/ 1271792 w 3245936"/>
              <a:gd name="connsiteY1361" fmla="*/ 261304 h 622144"/>
              <a:gd name="connsiteX1362" fmla="*/ 1240712 w 3245936"/>
              <a:gd name="connsiteY1362" fmla="*/ 282773 h 622144"/>
              <a:gd name="connsiteX1363" fmla="*/ 1262629 w 3245936"/>
              <a:gd name="connsiteY1363" fmla="*/ 300147 h 622144"/>
              <a:gd name="connsiteX1364" fmla="*/ 1273164 w 3245936"/>
              <a:gd name="connsiteY1364" fmla="*/ 262275 h 622144"/>
              <a:gd name="connsiteX1365" fmla="*/ 1271792 w 3245936"/>
              <a:gd name="connsiteY1365" fmla="*/ 261304 h 622144"/>
              <a:gd name="connsiteX1366" fmla="*/ 786893 w 3245936"/>
              <a:gd name="connsiteY1366" fmla="*/ 259856 h 622144"/>
              <a:gd name="connsiteX1367" fmla="*/ 785369 w 3245936"/>
              <a:gd name="connsiteY1367" fmla="*/ 260313 h 622144"/>
              <a:gd name="connsiteX1368" fmla="*/ 784560 w 3245936"/>
              <a:gd name="connsiteY1368" fmla="*/ 358078 h 622144"/>
              <a:gd name="connsiteX1369" fmla="*/ 785007 w 3245936"/>
              <a:gd name="connsiteY1369" fmla="*/ 358087 h 622144"/>
              <a:gd name="connsiteX1370" fmla="*/ 786512 w 3245936"/>
              <a:gd name="connsiteY1370" fmla="*/ 358907 h 622144"/>
              <a:gd name="connsiteX1371" fmla="*/ 831594 w 3245936"/>
              <a:gd name="connsiteY1371" fmla="*/ 318473 h 622144"/>
              <a:gd name="connsiteX1372" fmla="*/ 781969 w 3245936"/>
              <a:gd name="connsiteY1372" fmla="*/ 258503 h 622144"/>
              <a:gd name="connsiteX1373" fmla="*/ 768091 w 3245936"/>
              <a:gd name="connsiteY1373" fmla="*/ 264037 h 622144"/>
              <a:gd name="connsiteX1374" fmla="*/ 783912 w 3245936"/>
              <a:gd name="connsiteY1374" fmla="*/ 357449 h 622144"/>
              <a:gd name="connsiteX1375" fmla="*/ 784722 w 3245936"/>
              <a:gd name="connsiteY1375" fmla="*/ 260285 h 622144"/>
              <a:gd name="connsiteX1376" fmla="*/ 784274 w 3245936"/>
              <a:gd name="connsiteY1376" fmla="*/ 260285 h 622144"/>
              <a:gd name="connsiteX1377" fmla="*/ 781969 w 3245936"/>
              <a:gd name="connsiteY1377" fmla="*/ 258503 h 622144"/>
              <a:gd name="connsiteX1378" fmla="*/ 2259201 w 3245936"/>
              <a:gd name="connsiteY1378" fmla="*/ 257961 h 622144"/>
              <a:gd name="connsiteX1379" fmla="*/ 2233341 w 3245936"/>
              <a:gd name="connsiteY1379" fmla="*/ 317158 h 622144"/>
              <a:gd name="connsiteX1380" fmla="*/ 2302102 w 3245936"/>
              <a:gd name="connsiteY1380" fmla="*/ 359821 h 622144"/>
              <a:gd name="connsiteX1381" fmla="*/ 2259934 w 3245936"/>
              <a:gd name="connsiteY1381" fmla="*/ 257265 h 622144"/>
              <a:gd name="connsiteX1382" fmla="*/ 2303492 w 3245936"/>
              <a:gd name="connsiteY1382" fmla="*/ 360678 h 622144"/>
              <a:gd name="connsiteX1383" fmla="*/ 2327943 w 3245936"/>
              <a:gd name="connsiteY1383" fmla="*/ 375871 h 622144"/>
              <a:gd name="connsiteX1384" fmla="*/ 2328581 w 3245936"/>
              <a:gd name="connsiteY1384" fmla="*/ 375271 h 622144"/>
              <a:gd name="connsiteX1385" fmla="*/ 2069930 w 3245936"/>
              <a:gd name="connsiteY1385" fmla="*/ 256942 h 622144"/>
              <a:gd name="connsiteX1386" fmla="*/ 2078407 w 3245936"/>
              <a:gd name="connsiteY1386" fmla="*/ 285336 h 622144"/>
              <a:gd name="connsiteX1387" fmla="*/ 2079836 w 3245936"/>
              <a:gd name="connsiteY1387" fmla="*/ 285364 h 622144"/>
              <a:gd name="connsiteX1388" fmla="*/ 2079922 w 3245936"/>
              <a:gd name="connsiteY1388" fmla="*/ 285402 h 622144"/>
              <a:gd name="connsiteX1389" fmla="*/ 2088513 w 3245936"/>
              <a:gd name="connsiteY1389" fmla="*/ 261752 h 622144"/>
              <a:gd name="connsiteX1390" fmla="*/ 2366062 w 3245936"/>
              <a:gd name="connsiteY1390" fmla="*/ 256894 h 622144"/>
              <a:gd name="connsiteX1391" fmla="*/ 2332020 w 3245936"/>
              <a:gd name="connsiteY1391" fmla="*/ 374861 h 622144"/>
              <a:gd name="connsiteX1392" fmla="*/ 2333001 w 3245936"/>
              <a:gd name="connsiteY1392" fmla="*/ 375433 h 622144"/>
              <a:gd name="connsiteX1393" fmla="*/ 2342421 w 3245936"/>
              <a:gd name="connsiteY1393" fmla="*/ 366974 h 622144"/>
              <a:gd name="connsiteX1394" fmla="*/ 902336 w 3245936"/>
              <a:gd name="connsiteY1394" fmla="*/ 256236 h 622144"/>
              <a:gd name="connsiteX1395" fmla="*/ 832747 w 3245936"/>
              <a:gd name="connsiteY1395" fmla="*/ 318644 h 622144"/>
              <a:gd name="connsiteX1396" fmla="*/ 875019 w 3245936"/>
              <a:gd name="connsiteY1396" fmla="*/ 374080 h 622144"/>
              <a:gd name="connsiteX1397" fmla="*/ 877114 w 3245936"/>
              <a:gd name="connsiteY1397" fmla="*/ 373632 h 622144"/>
              <a:gd name="connsiteX1398" fmla="*/ 921720 w 3245936"/>
              <a:gd name="connsiteY1398" fmla="*/ 255970 h 622144"/>
              <a:gd name="connsiteX1399" fmla="*/ 979889 w 3245936"/>
              <a:gd name="connsiteY1399" fmla="*/ 371137 h 622144"/>
              <a:gd name="connsiteX1400" fmla="*/ 983785 w 3245936"/>
              <a:gd name="connsiteY1400" fmla="*/ 370927 h 622144"/>
              <a:gd name="connsiteX1401" fmla="*/ 985842 w 3245936"/>
              <a:gd name="connsiteY1401" fmla="*/ 366231 h 622144"/>
              <a:gd name="connsiteX1402" fmla="*/ 1148605 w 3245936"/>
              <a:gd name="connsiteY1402" fmla="*/ 254779 h 622144"/>
              <a:gd name="connsiteX1403" fmla="*/ 1108591 w 3245936"/>
              <a:gd name="connsiteY1403" fmla="*/ 294308 h 622144"/>
              <a:gd name="connsiteX1404" fmla="*/ 1164198 w 3245936"/>
              <a:gd name="connsiteY1404" fmla="*/ 331027 h 622144"/>
              <a:gd name="connsiteX1405" fmla="*/ 1165760 w 3245936"/>
              <a:gd name="connsiteY1405" fmla="*/ 329989 h 622144"/>
              <a:gd name="connsiteX1406" fmla="*/ 2255925 w 3245936"/>
              <a:gd name="connsiteY1406" fmla="*/ 254598 h 622144"/>
              <a:gd name="connsiteX1407" fmla="*/ 2231521 w 3245936"/>
              <a:gd name="connsiteY1407" fmla="*/ 316025 h 622144"/>
              <a:gd name="connsiteX1408" fmla="*/ 2232693 w 3245936"/>
              <a:gd name="connsiteY1408" fmla="*/ 316739 h 622144"/>
              <a:gd name="connsiteX1409" fmla="*/ 2258801 w 3245936"/>
              <a:gd name="connsiteY1409" fmla="*/ 256989 h 622144"/>
              <a:gd name="connsiteX1410" fmla="*/ 2257801 w 3245936"/>
              <a:gd name="connsiteY1410" fmla="*/ 254598 h 622144"/>
              <a:gd name="connsiteX1411" fmla="*/ 2256067 w 3245936"/>
              <a:gd name="connsiteY1411" fmla="*/ 254665 h 622144"/>
              <a:gd name="connsiteX1412" fmla="*/ 2255925 w 3245936"/>
              <a:gd name="connsiteY1412" fmla="*/ 254598 h 622144"/>
              <a:gd name="connsiteX1413" fmla="*/ 2246999 w 3245936"/>
              <a:gd name="connsiteY1413" fmla="*/ 253741 h 622144"/>
              <a:gd name="connsiteX1414" fmla="*/ 2199203 w 3245936"/>
              <a:gd name="connsiteY1414" fmla="*/ 263857 h 622144"/>
              <a:gd name="connsiteX1415" fmla="*/ 2183573 w 3245936"/>
              <a:gd name="connsiteY1415" fmla="*/ 282783 h 622144"/>
              <a:gd name="connsiteX1416" fmla="*/ 2184134 w 3245936"/>
              <a:gd name="connsiteY1416" fmla="*/ 283431 h 622144"/>
              <a:gd name="connsiteX1417" fmla="*/ 2253753 w 3245936"/>
              <a:gd name="connsiteY1417" fmla="*/ 252893 h 622144"/>
              <a:gd name="connsiteX1418" fmla="*/ 2184354 w 3245936"/>
              <a:gd name="connsiteY1418" fmla="*/ 284050 h 622144"/>
              <a:gd name="connsiteX1419" fmla="*/ 2184535 w 3245936"/>
              <a:gd name="connsiteY1419" fmla="*/ 286031 h 622144"/>
              <a:gd name="connsiteX1420" fmla="*/ 2184249 w 3245936"/>
              <a:gd name="connsiteY1420" fmla="*/ 286679 h 622144"/>
              <a:gd name="connsiteX1421" fmla="*/ 2230864 w 3245936"/>
              <a:gd name="connsiteY1421" fmla="*/ 315616 h 622144"/>
              <a:gd name="connsiteX1422" fmla="*/ 2255220 w 3245936"/>
              <a:gd name="connsiteY1422" fmla="*/ 254294 h 622144"/>
              <a:gd name="connsiteX1423" fmla="*/ 2253753 w 3245936"/>
              <a:gd name="connsiteY1423" fmla="*/ 252893 h 622144"/>
              <a:gd name="connsiteX1424" fmla="*/ 2253543 w 3245936"/>
              <a:gd name="connsiteY1424" fmla="*/ 252351 h 622144"/>
              <a:gd name="connsiteX1425" fmla="*/ 2249562 w 3245936"/>
              <a:gd name="connsiteY1425" fmla="*/ 253189 h 622144"/>
              <a:gd name="connsiteX1426" fmla="*/ 2208947 w 3245936"/>
              <a:gd name="connsiteY1426" fmla="*/ 272372 h 622144"/>
              <a:gd name="connsiteX1427" fmla="*/ 1036915 w 3245936"/>
              <a:gd name="connsiteY1427" fmla="*/ 251512 h 622144"/>
              <a:gd name="connsiteX1428" fmla="*/ 1015408 w 3245936"/>
              <a:gd name="connsiteY1428" fmla="*/ 305681 h 622144"/>
              <a:gd name="connsiteX1429" fmla="*/ 1062137 w 3245936"/>
              <a:gd name="connsiteY1429" fmla="*/ 334694 h 622144"/>
              <a:gd name="connsiteX1430" fmla="*/ 1063576 w 3245936"/>
              <a:gd name="connsiteY1430" fmla="*/ 333675 h 622144"/>
              <a:gd name="connsiteX1431" fmla="*/ 1038601 w 3245936"/>
              <a:gd name="connsiteY1431" fmla="*/ 251579 h 622144"/>
              <a:gd name="connsiteX1432" fmla="*/ 1037048 w 3245936"/>
              <a:gd name="connsiteY1432" fmla="*/ 251588 h 622144"/>
              <a:gd name="connsiteX1433" fmla="*/ 1036915 w 3245936"/>
              <a:gd name="connsiteY1433" fmla="*/ 251512 h 622144"/>
              <a:gd name="connsiteX1434" fmla="*/ 2253362 w 3245936"/>
              <a:gd name="connsiteY1434" fmla="*/ 251398 h 622144"/>
              <a:gd name="connsiteX1435" fmla="*/ 2253172 w 3245936"/>
              <a:gd name="connsiteY1435" fmla="*/ 251484 h 622144"/>
              <a:gd name="connsiteX1436" fmla="*/ 2253362 w 3245936"/>
              <a:gd name="connsiteY1436" fmla="*/ 251455 h 622144"/>
              <a:gd name="connsiteX1437" fmla="*/ 2253362 w 3245936"/>
              <a:gd name="connsiteY1437" fmla="*/ 251398 h 622144"/>
              <a:gd name="connsiteX1438" fmla="*/ 2261278 w 3245936"/>
              <a:gd name="connsiteY1438" fmla="*/ 251274 h 622144"/>
              <a:gd name="connsiteX1439" fmla="*/ 2260354 w 3245936"/>
              <a:gd name="connsiteY1439" fmla="*/ 251331 h 622144"/>
              <a:gd name="connsiteX1440" fmla="*/ 2260344 w 3245936"/>
              <a:gd name="connsiteY1440" fmla="*/ 251979 h 622144"/>
              <a:gd name="connsiteX1441" fmla="*/ 2258963 w 3245936"/>
              <a:gd name="connsiteY1441" fmla="*/ 254017 h 622144"/>
              <a:gd name="connsiteX1442" fmla="*/ 2259611 w 3245936"/>
              <a:gd name="connsiteY1442" fmla="*/ 255103 h 622144"/>
              <a:gd name="connsiteX1443" fmla="*/ 2266031 w 3245936"/>
              <a:gd name="connsiteY1443" fmla="*/ 251017 h 622144"/>
              <a:gd name="connsiteX1444" fmla="*/ 2262144 w 3245936"/>
              <a:gd name="connsiteY1444" fmla="*/ 251236 h 622144"/>
              <a:gd name="connsiteX1445" fmla="*/ 2260096 w 3245936"/>
              <a:gd name="connsiteY1445" fmla="*/ 255932 h 622144"/>
              <a:gd name="connsiteX1446" fmla="*/ 2324219 w 3245936"/>
              <a:gd name="connsiteY1446" fmla="*/ 366184 h 622144"/>
              <a:gd name="connsiteX1447" fmla="*/ 1040544 w 3245936"/>
              <a:gd name="connsiteY1447" fmla="*/ 250379 h 622144"/>
              <a:gd name="connsiteX1448" fmla="*/ 1039153 w 3245936"/>
              <a:gd name="connsiteY1448" fmla="*/ 251360 h 622144"/>
              <a:gd name="connsiteX1449" fmla="*/ 1064128 w 3245936"/>
              <a:gd name="connsiteY1449" fmla="*/ 333465 h 622144"/>
              <a:gd name="connsiteX1450" fmla="*/ 1065671 w 3245936"/>
              <a:gd name="connsiteY1450" fmla="*/ 333456 h 622144"/>
              <a:gd name="connsiteX1451" fmla="*/ 1066214 w 3245936"/>
              <a:gd name="connsiteY1451" fmla="*/ 333694 h 622144"/>
              <a:gd name="connsiteX1452" fmla="*/ 1093255 w 3245936"/>
              <a:gd name="connsiteY1452" fmla="*/ 285193 h 622144"/>
              <a:gd name="connsiteX1453" fmla="*/ 2763426 w 3245936"/>
              <a:gd name="connsiteY1453" fmla="*/ 250169 h 622144"/>
              <a:gd name="connsiteX1454" fmla="*/ 2773503 w 3245936"/>
              <a:gd name="connsiteY1454" fmla="*/ 393111 h 622144"/>
              <a:gd name="connsiteX1455" fmla="*/ 2796154 w 3245936"/>
              <a:gd name="connsiteY1455" fmla="*/ 388539 h 622144"/>
              <a:gd name="connsiteX1456" fmla="*/ 2796183 w 3245936"/>
              <a:gd name="connsiteY1456" fmla="*/ 387405 h 622144"/>
              <a:gd name="connsiteX1457" fmla="*/ 2798402 w 3245936"/>
              <a:gd name="connsiteY1457" fmla="*/ 384939 h 622144"/>
              <a:gd name="connsiteX1458" fmla="*/ 2265192 w 3245936"/>
              <a:gd name="connsiteY1458" fmla="*/ 249350 h 622144"/>
              <a:gd name="connsiteX1459" fmla="*/ 2263173 w 3245936"/>
              <a:gd name="connsiteY1459" fmla="*/ 249541 h 622144"/>
              <a:gd name="connsiteX1460" fmla="*/ 2262925 w 3245936"/>
              <a:gd name="connsiteY1460" fmla="*/ 249417 h 622144"/>
              <a:gd name="connsiteX1461" fmla="*/ 2262440 w 3245936"/>
              <a:gd name="connsiteY1461" fmla="*/ 250531 h 622144"/>
              <a:gd name="connsiteX1462" fmla="*/ 2265707 w 3245936"/>
              <a:gd name="connsiteY1462" fmla="*/ 250360 h 622144"/>
              <a:gd name="connsiteX1463" fmla="*/ 2261220 w 3245936"/>
              <a:gd name="connsiteY1463" fmla="*/ 248236 h 622144"/>
              <a:gd name="connsiteX1464" fmla="*/ 2259839 w 3245936"/>
              <a:gd name="connsiteY1464" fmla="*/ 249226 h 622144"/>
              <a:gd name="connsiteX1465" fmla="*/ 2260382 w 3245936"/>
              <a:gd name="connsiteY1465" fmla="*/ 250636 h 622144"/>
              <a:gd name="connsiteX1466" fmla="*/ 2261582 w 3245936"/>
              <a:gd name="connsiteY1466" fmla="*/ 250579 h 622144"/>
              <a:gd name="connsiteX1467" fmla="*/ 2262221 w 3245936"/>
              <a:gd name="connsiteY1467" fmla="*/ 249102 h 622144"/>
              <a:gd name="connsiteX1468" fmla="*/ 2261220 w 3245936"/>
              <a:gd name="connsiteY1468" fmla="*/ 248236 h 622144"/>
              <a:gd name="connsiteX1469" fmla="*/ 2370910 w 3245936"/>
              <a:gd name="connsiteY1469" fmla="*/ 248093 h 622144"/>
              <a:gd name="connsiteX1470" fmla="*/ 2368805 w 3245936"/>
              <a:gd name="connsiteY1470" fmla="*/ 248531 h 622144"/>
              <a:gd name="connsiteX1471" fmla="*/ 2343583 w 3245936"/>
              <a:gd name="connsiteY1471" fmla="*/ 365927 h 622144"/>
              <a:gd name="connsiteX1472" fmla="*/ 2413182 w 3245936"/>
              <a:gd name="connsiteY1472" fmla="*/ 303509 h 622144"/>
              <a:gd name="connsiteX1473" fmla="*/ 2260916 w 3245936"/>
              <a:gd name="connsiteY1473" fmla="*/ 247836 h 622144"/>
              <a:gd name="connsiteX1474" fmla="*/ 2259268 w 3245936"/>
              <a:gd name="connsiteY1474" fmla="*/ 248617 h 622144"/>
              <a:gd name="connsiteX1475" fmla="*/ 2259630 w 3245936"/>
              <a:gd name="connsiteY1475" fmla="*/ 248998 h 622144"/>
              <a:gd name="connsiteX1476" fmla="*/ 2261001 w 3245936"/>
              <a:gd name="connsiteY1476" fmla="*/ 248007 h 622144"/>
              <a:gd name="connsiteX1477" fmla="*/ 2260916 w 3245936"/>
              <a:gd name="connsiteY1477" fmla="*/ 247836 h 622144"/>
              <a:gd name="connsiteX1478" fmla="*/ 916462 w 3245936"/>
              <a:gd name="connsiteY1478" fmla="*/ 247350 h 622144"/>
              <a:gd name="connsiteX1479" fmla="*/ 914643 w 3245936"/>
              <a:gd name="connsiteY1479" fmla="*/ 247540 h 622144"/>
              <a:gd name="connsiteX1480" fmla="*/ 878171 w 3245936"/>
              <a:gd name="connsiteY1480" fmla="*/ 373889 h 622144"/>
              <a:gd name="connsiteX1481" fmla="*/ 880362 w 3245936"/>
              <a:gd name="connsiteY1481" fmla="*/ 376594 h 622144"/>
              <a:gd name="connsiteX1482" fmla="*/ 979022 w 3245936"/>
              <a:gd name="connsiteY1482" fmla="*/ 371184 h 622144"/>
              <a:gd name="connsiteX1483" fmla="*/ 2759511 w 3245936"/>
              <a:gd name="connsiteY1483" fmla="*/ 247188 h 622144"/>
              <a:gd name="connsiteX1484" fmla="*/ 2621646 w 3245936"/>
              <a:gd name="connsiteY1484" fmla="*/ 301652 h 622144"/>
              <a:gd name="connsiteX1485" fmla="*/ 2621713 w 3245936"/>
              <a:gd name="connsiteY1485" fmla="*/ 303366 h 622144"/>
              <a:gd name="connsiteX1486" fmla="*/ 2619913 w 3245936"/>
              <a:gd name="connsiteY1486" fmla="*/ 305681 h 622144"/>
              <a:gd name="connsiteX1487" fmla="*/ 2664052 w 3245936"/>
              <a:gd name="connsiteY1487" fmla="*/ 412066 h 622144"/>
              <a:gd name="connsiteX1488" fmla="*/ 2665871 w 3245936"/>
              <a:gd name="connsiteY1488" fmla="*/ 411951 h 622144"/>
              <a:gd name="connsiteX1489" fmla="*/ 2668414 w 3245936"/>
              <a:gd name="connsiteY1489" fmla="*/ 414371 h 622144"/>
              <a:gd name="connsiteX1490" fmla="*/ 2772580 w 3245936"/>
              <a:gd name="connsiteY1490" fmla="*/ 393292 h 622144"/>
              <a:gd name="connsiteX1491" fmla="*/ 2762426 w 3245936"/>
              <a:gd name="connsiteY1491" fmla="*/ 249017 h 622144"/>
              <a:gd name="connsiteX1492" fmla="*/ 2761835 w 3245936"/>
              <a:gd name="connsiteY1492" fmla="*/ 248998 h 622144"/>
              <a:gd name="connsiteX1493" fmla="*/ 2759511 w 3245936"/>
              <a:gd name="connsiteY1493" fmla="*/ 247188 h 622144"/>
              <a:gd name="connsiteX1494" fmla="*/ 2765912 w 3245936"/>
              <a:gd name="connsiteY1494" fmla="*/ 246778 h 622144"/>
              <a:gd name="connsiteX1495" fmla="*/ 2763893 w 3245936"/>
              <a:gd name="connsiteY1495" fmla="*/ 248788 h 622144"/>
              <a:gd name="connsiteX1496" fmla="*/ 2799164 w 3245936"/>
              <a:gd name="connsiteY1496" fmla="*/ 384681 h 622144"/>
              <a:gd name="connsiteX1497" fmla="*/ 2800469 w 3245936"/>
              <a:gd name="connsiteY1497" fmla="*/ 384729 h 622144"/>
              <a:gd name="connsiteX1498" fmla="*/ 2802098 w 3245936"/>
              <a:gd name="connsiteY1498" fmla="*/ 385672 h 622144"/>
              <a:gd name="connsiteX1499" fmla="*/ 2922313 w 3245936"/>
              <a:gd name="connsiteY1499" fmla="*/ 287917 h 622144"/>
              <a:gd name="connsiteX1500" fmla="*/ 2921836 w 3245936"/>
              <a:gd name="connsiteY1500" fmla="*/ 285593 h 622144"/>
              <a:gd name="connsiteX1501" fmla="*/ 912938 w 3245936"/>
              <a:gd name="connsiteY1501" fmla="*/ 246721 h 622144"/>
              <a:gd name="connsiteX1502" fmla="*/ 903508 w 3245936"/>
              <a:gd name="connsiteY1502" fmla="*/ 255179 h 622144"/>
              <a:gd name="connsiteX1503" fmla="*/ 879867 w 3245936"/>
              <a:gd name="connsiteY1503" fmla="*/ 365260 h 622144"/>
              <a:gd name="connsiteX1504" fmla="*/ 913909 w 3245936"/>
              <a:gd name="connsiteY1504" fmla="*/ 247302 h 622144"/>
              <a:gd name="connsiteX1505" fmla="*/ 912938 w 3245936"/>
              <a:gd name="connsiteY1505" fmla="*/ 246721 h 622144"/>
              <a:gd name="connsiteX1506" fmla="*/ 917986 w 3245936"/>
              <a:gd name="connsiteY1506" fmla="*/ 246273 h 622144"/>
              <a:gd name="connsiteX1507" fmla="*/ 917348 w 3245936"/>
              <a:gd name="connsiteY1507" fmla="*/ 246873 h 622144"/>
              <a:gd name="connsiteX1508" fmla="*/ 985994 w 3245936"/>
              <a:gd name="connsiteY1508" fmla="*/ 364888 h 622144"/>
              <a:gd name="connsiteX1509" fmla="*/ 942446 w 3245936"/>
              <a:gd name="connsiteY1509" fmla="*/ 261456 h 622144"/>
              <a:gd name="connsiteX1510" fmla="*/ 2372520 w 3245936"/>
              <a:gd name="connsiteY1510" fmla="*/ 245921 h 622144"/>
              <a:gd name="connsiteX1511" fmla="*/ 2371520 w 3245936"/>
              <a:gd name="connsiteY1511" fmla="*/ 247550 h 622144"/>
              <a:gd name="connsiteX1512" fmla="*/ 2413782 w 3245936"/>
              <a:gd name="connsiteY1512" fmla="*/ 302966 h 622144"/>
              <a:gd name="connsiteX1513" fmla="*/ 2458807 w 3245936"/>
              <a:gd name="connsiteY1513" fmla="*/ 262599 h 622144"/>
              <a:gd name="connsiteX1514" fmla="*/ 2458217 w 3245936"/>
              <a:gd name="connsiteY1514" fmla="*/ 260313 h 622144"/>
              <a:gd name="connsiteX1515" fmla="*/ 2003798 w 3245936"/>
              <a:gd name="connsiteY1515" fmla="*/ 245645 h 622144"/>
              <a:gd name="connsiteX1516" fmla="*/ 1979804 w 3245936"/>
              <a:gd name="connsiteY1516" fmla="*/ 306129 h 622144"/>
              <a:gd name="connsiteX1517" fmla="*/ 1977394 w 3245936"/>
              <a:gd name="connsiteY1517" fmla="*/ 312482 h 622144"/>
              <a:gd name="connsiteX1518" fmla="*/ 1979042 w 3245936"/>
              <a:gd name="connsiteY1518" fmla="*/ 314387 h 622144"/>
              <a:gd name="connsiteX1519" fmla="*/ 1985110 w 3245936"/>
              <a:gd name="connsiteY1519" fmla="*/ 312806 h 622144"/>
              <a:gd name="connsiteX1520" fmla="*/ 2365576 w 3245936"/>
              <a:gd name="connsiteY1520" fmla="*/ 245559 h 622144"/>
              <a:gd name="connsiteX1521" fmla="*/ 2266916 w 3245936"/>
              <a:gd name="connsiteY1521" fmla="*/ 250969 h 622144"/>
              <a:gd name="connsiteX1522" fmla="*/ 2329476 w 3245936"/>
              <a:gd name="connsiteY1522" fmla="*/ 374813 h 622144"/>
              <a:gd name="connsiteX1523" fmla="*/ 2331296 w 3245936"/>
              <a:gd name="connsiteY1523" fmla="*/ 374613 h 622144"/>
              <a:gd name="connsiteX1524" fmla="*/ 2367748 w 3245936"/>
              <a:gd name="connsiteY1524" fmla="*/ 248264 h 622144"/>
              <a:gd name="connsiteX1525" fmla="*/ 2365576 w 3245936"/>
              <a:gd name="connsiteY1525" fmla="*/ 245559 h 622144"/>
              <a:gd name="connsiteX1526" fmla="*/ 1691797 w 3245936"/>
              <a:gd name="connsiteY1526" fmla="*/ 245531 h 622144"/>
              <a:gd name="connsiteX1527" fmla="*/ 1631637 w 3245936"/>
              <a:gd name="connsiteY1527" fmla="*/ 289875 h 622144"/>
              <a:gd name="connsiteX1528" fmla="*/ 1639975 w 3245936"/>
              <a:gd name="connsiteY1528" fmla="*/ 289758 h 622144"/>
              <a:gd name="connsiteX1529" fmla="*/ 2354318 w 3245936"/>
              <a:gd name="connsiteY1529" fmla="*/ 245493 h 622144"/>
              <a:gd name="connsiteX1530" fmla="*/ 2267478 w 3245936"/>
              <a:gd name="connsiteY1530" fmla="*/ 246340 h 622144"/>
              <a:gd name="connsiteX1531" fmla="*/ 2267459 w 3245936"/>
              <a:gd name="connsiteY1531" fmla="*/ 246864 h 622144"/>
              <a:gd name="connsiteX1532" fmla="*/ 2265926 w 3245936"/>
              <a:gd name="connsiteY1532" fmla="*/ 249026 h 622144"/>
              <a:gd name="connsiteX1533" fmla="*/ 2266583 w 3245936"/>
              <a:gd name="connsiteY1533" fmla="*/ 250303 h 622144"/>
              <a:gd name="connsiteX1534" fmla="*/ 904651 w 3245936"/>
              <a:gd name="connsiteY1534" fmla="*/ 245464 h 622144"/>
              <a:gd name="connsiteX1535" fmla="*/ 788579 w 3245936"/>
              <a:gd name="connsiteY1535" fmla="*/ 256818 h 622144"/>
              <a:gd name="connsiteX1536" fmla="*/ 788560 w 3245936"/>
              <a:gd name="connsiteY1536" fmla="*/ 257589 h 622144"/>
              <a:gd name="connsiteX1537" fmla="*/ 787512 w 3245936"/>
              <a:gd name="connsiteY1537" fmla="*/ 259313 h 622144"/>
              <a:gd name="connsiteX1538" fmla="*/ 832213 w 3245936"/>
              <a:gd name="connsiteY1538" fmla="*/ 317920 h 622144"/>
              <a:gd name="connsiteX1539" fmla="*/ 902670 w 3245936"/>
              <a:gd name="connsiteY1539" fmla="*/ 254741 h 622144"/>
              <a:gd name="connsiteX1540" fmla="*/ 764938 w 3245936"/>
              <a:gd name="connsiteY1540" fmla="*/ 245388 h 622144"/>
              <a:gd name="connsiteX1541" fmla="*/ 767939 w 3245936"/>
              <a:gd name="connsiteY1541" fmla="*/ 263152 h 622144"/>
              <a:gd name="connsiteX1542" fmla="*/ 781655 w 3245936"/>
              <a:gd name="connsiteY1542" fmla="*/ 257684 h 622144"/>
              <a:gd name="connsiteX1543" fmla="*/ 781597 w 3245936"/>
              <a:gd name="connsiteY1543" fmla="*/ 255989 h 622144"/>
              <a:gd name="connsiteX1544" fmla="*/ 781921 w 3245936"/>
              <a:gd name="connsiteY1544" fmla="*/ 255294 h 622144"/>
              <a:gd name="connsiteX1545" fmla="*/ 936598 w 3245936"/>
              <a:gd name="connsiteY1545" fmla="*/ 245111 h 622144"/>
              <a:gd name="connsiteX1546" fmla="*/ 943237 w 3245936"/>
              <a:gd name="connsiteY1546" fmla="*/ 260894 h 622144"/>
              <a:gd name="connsiteX1547" fmla="*/ 1012950 w 3245936"/>
              <a:gd name="connsiteY1547" fmla="*/ 304166 h 622144"/>
              <a:gd name="connsiteX1548" fmla="*/ 1036105 w 3245936"/>
              <a:gd name="connsiteY1548" fmla="*/ 251150 h 622144"/>
              <a:gd name="connsiteX1549" fmla="*/ 1034353 w 3245936"/>
              <a:gd name="connsiteY1549" fmla="*/ 248340 h 622144"/>
              <a:gd name="connsiteX1550" fmla="*/ 911757 w 3245936"/>
              <a:gd name="connsiteY1550" fmla="*/ 244768 h 622144"/>
              <a:gd name="connsiteX1551" fmla="*/ 905613 w 3245936"/>
              <a:gd name="connsiteY1551" fmla="*/ 245369 h 622144"/>
              <a:gd name="connsiteX1552" fmla="*/ 903822 w 3245936"/>
              <a:gd name="connsiteY1552" fmla="*/ 253684 h 622144"/>
              <a:gd name="connsiteX1553" fmla="*/ 912319 w 3245936"/>
              <a:gd name="connsiteY1553" fmla="*/ 246073 h 622144"/>
              <a:gd name="connsiteX1554" fmla="*/ 911757 w 3245936"/>
              <a:gd name="connsiteY1554" fmla="*/ 244768 h 622144"/>
              <a:gd name="connsiteX1555" fmla="*/ 918729 w 3245936"/>
              <a:gd name="connsiteY1555" fmla="*/ 244530 h 622144"/>
              <a:gd name="connsiteX1556" fmla="*/ 918719 w 3245936"/>
              <a:gd name="connsiteY1556" fmla="*/ 244864 h 622144"/>
              <a:gd name="connsiteX1557" fmla="*/ 918434 w 3245936"/>
              <a:gd name="connsiteY1557" fmla="*/ 245511 h 622144"/>
              <a:gd name="connsiteX1558" fmla="*/ 941846 w 3245936"/>
              <a:gd name="connsiteY1558" fmla="*/ 260037 h 622144"/>
              <a:gd name="connsiteX1559" fmla="*/ 935540 w 3245936"/>
              <a:gd name="connsiteY1559" fmla="*/ 245083 h 622144"/>
              <a:gd name="connsiteX1560" fmla="*/ 2258792 w 3245936"/>
              <a:gd name="connsiteY1560" fmla="*/ 244092 h 622144"/>
              <a:gd name="connsiteX1561" fmla="*/ 2257934 w 3245936"/>
              <a:gd name="connsiteY1561" fmla="*/ 247816 h 622144"/>
              <a:gd name="connsiteX1562" fmla="*/ 2258734 w 3245936"/>
              <a:gd name="connsiteY1562" fmla="*/ 248188 h 622144"/>
              <a:gd name="connsiteX1563" fmla="*/ 2260687 w 3245936"/>
              <a:gd name="connsiteY1563" fmla="*/ 247274 h 622144"/>
              <a:gd name="connsiteX1564" fmla="*/ 2260497 w 3245936"/>
              <a:gd name="connsiteY1564" fmla="*/ 245235 h 622144"/>
              <a:gd name="connsiteX1565" fmla="*/ 2260620 w 3245936"/>
              <a:gd name="connsiteY1565" fmla="*/ 244950 h 622144"/>
              <a:gd name="connsiteX1566" fmla="*/ 1867076 w 3245936"/>
              <a:gd name="connsiteY1566" fmla="*/ 243988 h 622144"/>
              <a:gd name="connsiteX1567" fmla="*/ 1803697 w 3245936"/>
              <a:gd name="connsiteY1567" fmla="*/ 283583 h 622144"/>
              <a:gd name="connsiteX1568" fmla="*/ 1788495 w 3245936"/>
              <a:gd name="connsiteY1568" fmla="*/ 297308 h 622144"/>
              <a:gd name="connsiteX1569" fmla="*/ 1790504 w 3245936"/>
              <a:gd name="connsiteY1569" fmla="*/ 300661 h 622144"/>
              <a:gd name="connsiteX1570" fmla="*/ 1878144 w 3245936"/>
              <a:gd name="connsiteY1570" fmla="*/ 243711 h 622144"/>
              <a:gd name="connsiteX1571" fmla="*/ 1840187 w 3245936"/>
              <a:gd name="connsiteY1571" fmla="*/ 378862 h 622144"/>
              <a:gd name="connsiteX1572" fmla="*/ 1841816 w 3245936"/>
              <a:gd name="connsiteY1572" fmla="*/ 380166 h 622144"/>
              <a:gd name="connsiteX1573" fmla="*/ 1945162 w 3245936"/>
              <a:gd name="connsiteY1573" fmla="*/ 329960 h 622144"/>
              <a:gd name="connsiteX1574" fmla="*/ 725086 w 3245936"/>
              <a:gd name="connsiteY1574" fmla="*/ 243549 h 622144"/>
              <a:gd name="connsiteX1575" fmla="*/ 630740 w 3245936"/>
              <a:gd name="connsiteY1575" fmla="*/ 317749 h 622144"/>
              <a:gd name="connsiteX1576" fmla="*/ 630788 w 3245936"/>
              <a:gd name="connsiteY1576" fmla="*/ 317873 h 622144"/>
              <a:gd name="connsiteX1577" fmla="*/ 740307 w 3245936"/>
              <a:gd name="connsiteY1577" fmla="*/ 274182 h 622144"/>
              <a:gd name="connsiteX1578" fmla="*/ 1693273 w 3245936"/>
              <a:gd name="connsiteY1578" fmla="*/ 243425 h 622144"/>
              <a:gd name="connsiteX1579" fmla="*/ 1613696 w 3245936"/>
              <a:gd name="connsiteY1579" fmla="*/ 290129 h 622144"/>
              <a:gd name="connsiteX1580" fmla="*/ 1630215 w 3245936"/>
              <a:gd name="connsiteY1580" fmla="*/ 289895 h 622144"/>
              <a:gd name="connsiteX1581" fmla="*/ 1408657 w 3245936"/>
              <a:gd name="connsiteY1581" fmla="*/ 243254 h 622144"/>
              <a:gd name="connsiteX1582" fmla="*/ 1406676 w 3245936"/>
              <a:gd name="connsiteY1582" fmla="*/ 243578 h 622144"/>
              <a:gd name="connsiteX1583" fmla="*/ 1372357 w 3245936"/>
              <a:gd name="connsiteY1583" fmla="*/ 380109 h 622144"/>
              <a:gd name="connsiteX1584" fmla="*/ 1373671 w 3245936"/>
              <a:gd name="connsiteY1584" fmla="*/ 380985 h 622144"/>
              <a:gd name="connsiteX1585" fmla="*/ 1455015 w 3245936"/>
              <a:gd name="connsiteY1585" fmla="*/ 320797 h 622144"/>
              <a:gd name="connsiteX1586" fmla="*/ 2006789 w 3245936"/>
              <a:gd name="connsiteY1586" fmla="*/ 243216 h 622144"/>
              <a:gd name="connsiteX1587" fmla="*/ 2005198 w 3245936"/>
              <a:gd name="connsiteY1587" fmla="*/ 243340 h 622144"/>
              <a:gd name="connsiteX1588" fmla="*/ 1985929 w 3245936"/>
              <a:gd name="connsiteY1588" fmla="*/ 312596 h 622144"/>
              <a:gd name="connsiteX1589" fmla="*/ 2031982 w 3245936"/>
              <a:gd name="connsiteY1589" fmla="*/ 300680 h 622144"/>
              <a:gd name="connsiteX1590" fmla="*/ 906175 w 3245936"/>
              <a:gd name="connsiteY1590" fmla="*/ 242835 h 622144"/>
              <a:gd name="connsiteX1591" fmla="*/ 905794 w 3245936"/>
              <a:gd name="connsiteY1591" fmla="*/ 244607 h 622144"/>
              <a:gd name="connsiteX1592" fmla="*/ 911747 w 3245936"/>
              <a:gd name="connsiteY1592" fmla="*/ 244025 h 622144"/>
              <a:gd name="connsiteX1593" fmla="*/ 911747 w 3245936"/>
              <a:gd name="connsiteY1593" fmla="*/ 243845 h 622144"/>
              <a:gd name="connsiteX1594" fmla="*/ 2003750 w 3245936"/>
              <a:gd name="connsiteY1594" fmla="*/ 242768 h 622144"/>
              <a:gd name="connsiteX1595" fmla="*/ 1992263 w 3245936"/>
              <a:gd name="connsiteY1595" fmla="*/ 273153 h 622144"/>
              <a:gd name="connsiteX1596" fmla="*/ 2004236 w 3245936"/>
              <a:gd name="connsiteY1596" fmla="*/ 242987 h 622144"/>
              <a:gd name="connsiteX1597" fmla="*/ 2003750 w 3245936"/>
              <a:gd name="connsiteY1597" fmla="*/ 242768 h 622144"/>
              <a:gd name="connsiteX1598" fmla="*/ 1410009 w 3245936"/>
              <a:gd name="connsiteY1598" fmla="*/ 242178 h 622144"/>
              <a:gd name="connsiteX1599" fmla="*/ 1409209 w 3245936"/>
              <a:gd name="connsiteY1599" fmla="*/ 242930 h 622144"/>
              <a:gd name="connsiteX1600" fmla="*/ 1455520 w 3245936"/>
              <a:gd name="connsiteY1600" fmla="*/ 320406 h 622144"/>
              <a:gd name="connsiteX1601" fmla="*/ 1491143 w 3245936"/>
              <a:gd name="connsiteY1601" fmla="*/ 294041 h 622144"/>
              <a:gd name="connsiteX1602" fmla="*/ 1490734 w 3245936"/>
              <a:gd name="connsiteY1602" fmla="*/ 291460 h 622144"/>
              <a:gd name="connsiteX1603" fmla="*/ 1491067 w 3245936"/>
              <a:gd name="connsiteY1603" fmla="*/ 290746 h 622144"/>
              <a:gd name="connsiteX1604" fmla="*/ 1878601 w 3245936"/>
              <a:gd name="connsiteY1604" fmla="*/ 242092 h 622144"/>
              <a:gd name="connsiteX1605" fmla="*/ 1878420 w 3245936"/>
              <a:gd name="connsiteY1605" fmla="*/ 242711 h 622144"/>
              <a:gd name="connsiteX1606" fmla="*/ 1945933 w 3245936"/>
              <a:gd name="connsiteY1606" fmla="*/ 329608 h 622144"/>
              <a:gd name="connsiteX1607" fmla="*/ 1951591 w 3245936"/>
              <a:gd name="connsiteY1607" fmla="*/ 326855 h 622144"/>
              <a:gd name="connsiteX1608" fmla="*/ 1925331 w 3245936"/>
              <a:gd name="connsiteY1608" fmla="*/ 277658 h 622144"/>
              <a:gd name="connsiteX1609" fmla="*/ 2008570 w 3245936"/>
              <a:gd name="connsiteY1609" fmla="*/ 242073 h 622144"/>
              <a:gd name="connsiteX1610" fmla="*/ 2007608 w 3245936"/>
              <a:gd name="connsiteY1610" fmla="*/ 242921 h 622144"/>
              <a:gd name="connsiteX1611" fmla="*/ 2032830 w 3245936"/>
              <a:gd name="connsiteY1611" fmla="*/ 300471 h 622144"/>
              <a:gd name="connsiteX1612" fmla="*/ 2075511 w 3245936"/>
              <a:gd name="connsiteY1612" fmla="*/ 289422 h 622144"/>
              <a:gd name="connsiteX1613" fmla="*/ 2075550 w 3245936"/>
              <a:gd name="connsiteY1613" fmla="*/ 288041 h 622144"/>
              <a:gd name="connsiteX1614" fmla="*/ 2075969 w 3245936"/>
              <a:gd name="connsiteY1614" fmla="*/ 287145 h 622144"/>
              <a:gd name="connsiteX1615" fmla="*/ 1404113 w 3245936"/>
              <a:gd name="connsiteY1615" fmla="*/ 242006 h 622144"/>
              <a:gd name="connsiteX1616" fmla="*/ 1300758 w 3245936"/>
              <a:gd name="connsiteY1616" fmla="*/ 292203 h 622144"/>
              <a:gd name="connsiteX1617" fmla="*/ 1367785 w 3245936"/>
              <a:gd name="connsiteY1617" fmla="*/ 378442 h 622144"/>
              <a:gd name="connsiteX1618" fmla="*/ 1405742 w 3245936"/>
              <a:gd name="connsiteY1618" fmla="*/ 243302 h 622144"/>
              <a:gd name="connsiteX1619" fmla="*/ 1404113 w 3245936"/>
              <a:gd name="connsiteY1619" fmla="*/ 242006 h 622144"/>
              <a:gd name="connsiteX1620" fmla="*/ 1876658 w 3245936"/>
              <a:gd name="connsiteY1620" fmla="*/ 241816 h 622144"/>
              <a:gd name="connsiteX1621" fmla="*/ 1874353 w 3245936"/>
              <a:gd name="connsiteY1621" fmla="*/ 242254 h 622144"/>
              <a:gd name="connsiteX1622" fmla="*/ 1846778 w 3245936"/>
              <a:gd name="connsiteY1622" fmla="*/ 351963 h 622144"/>
              <a:gd name="connsiteX1623" fmla="*/ 1877439 w 3245936"/>
              <a:gd name="connsiteY1623" fmla="*/ 242816 h 622144"/>
              <a:gd name="connsiteX1624" fmla="*/ 1697302 w 3245936"/>
              <a:gd name="connsiteY1624" fmla="*/ 241663 h 622144"/>
              <a:gd name="connsiteX1625" fmla="*/ 1640958 w 3245936"/>
              <a:gd name="connsiteY1625" fmla="*/ 289744 h 622144"/>
              <a:gd name="connsiteX1626" fmla="*/ 1669204 w 3245936"/>
              <a:gd name="connsiteY1626" fmla="*/ 289345 h 622144"/>
              <a:gd name="connsiteX1627" fmla="*/ 1669204 w 3245936"/>
              <a:gd name="connsiteY1627" fmla="*/ 288945 h 622144"/>
              <a:gd name="connsiteX1628" fmla="*/ 1673490 w 3245936"/>
              <a:gd name="connsiteY1628" fmla="*/ 286269 h 622144"/>
              <a:gd name="connsiteX1629" fmla="*/ 1676176 w 3245936"/>
              <a:gd name="connsiteY1629" fmla="*/ 290555 h 622144"/>
              <a:gd name="connsiteX1630" fmla="*/ 1675204 w 3245936"/>
              <a:gd name="connsiteY1630" fmla="*/ 292193 h 622144"/>
              <a:gd name="connsiteX1631" fmla="*/ 1680796 w 3245936"/>
              <a:gd name="connsiteY1631" fmla="*/ 298336 h 622144"/>
              <a:gd name="connsiteX1632" fmla="*/ 1731983 w 3245936"/>
              <a:gd name="connsiteY1632" fmla="*/ 296089 h 622144"/>
              <a:gd name="connsiteX1633" fmla="*/ 1701227 w 3245936"/>
              <a:gd name="connsiteY1633" fmla="*/ 242359 h 622144"/>
              <a:gd name="connsiteX1634" fmla="*/ 1698969 w 3245936"/>
              <a:gd name="connsiteY1634" fmla="*/ 242644 h 622144"/>
              <a:gd name="connsiteX1635" fmla="*/ 1697302 w 3245936"/>
              <a:gd name="connsiteY1635" fmla="*/ 241663 h 622144"/>
              <a:gd name="connsiteX1636" fmla="*/ 1695235 w 3245936"/>
              <a:gd name="connsiteY1636" fmla="*/ 241359 h 622144"/>
              <a:gd name="connsiteX1637" fmla="*/ 1566127 w 3245936"/>
              <a:gd name="connsiteY1637" fmla="*/ 290800 h 622144"/>
              <a:gd name="connsiteX1638" fmla="*/ 1612076 w 3245936"/>
              <a:gd name="connsiteY1638" fmla="*/ 290151 h 622144"/>
              <a:gd name="connsiteX1639" fmla="*/ 1702579 w 3245936"/>
              <a:gd name="connsiteY1639" fmla="*/ 241340 h 622144"/>
              <a:gd name="connsiteX1640" fmla="*/ 1701798 w 3245936"/>
              <a:gd name="connsiteY1640" fmla="*/ 242064 h 622144"/>
              <a:gd name="connsiteX1641" fmla="*/ 1732716 w 3245936"/>
              <a:gd name="connsiteY1641" fmla="*/ 296051 h 622144"/>
              <a:gd name="connsiteX1642" fmla="*/ 1782713 w 3245936"/>
              <a:gd name="connsiteY1642" fmla="*/ 293851 h 622144"/>
              <a:gd name="connsiteX1643" fmla="*/ 1782722 w 3245936"/>
              <a:gd name="connsiteY1643" fmla="*/ 293327 h 622144"/>
              <a:gd name="connsiteX1644" fmla="*/ 1783094 w 3245936"/>
              <a:gd name="connsiteY1644" fmla="*/ 292527 h 622144"/>
              <a:gd name="connsiteX1645" fmla="*/ 1877382 w 3245936"/>
              <a:gd name="connsiteY1645" fmla="*/ 241168 h 622144"/>
              <a:gd name="connsiteX1646" fmla="*/ 1877277 w 3245936"/>
              <a:gd name="connsiteY1646" fmla="*/ 241263 h 622144"/>
              <a:gd name="connsiteX1647" fmla="*/ 1877715 w 3245936"/>
              <a:gd name="connsiteY1647" fmla="*/ 241816 h 622144"/>
              <a:gd name="connsiteX1648" fmla="*/ 1877811 w 3245936"/>
              <a:gd name="connsiteY1648" fmla="*/ 241501 h 622144"/>
              <a:gd name="connsiteX1649" fmla="*/ 1872258 w 3245936"/>
              <a:gd name="connsiteY1649" fmla="*/ 241168 h 622144"/>
              <a:gd name="connsiteX1650" fmla="*/ 1790924 w 3245936"/>
              <a:gd name="connsiteY1650" fmla="*/ 301366 h 622144"/>
              <a:gd name="connsiteX1651" fmla="*/ 1837282 w 3245936"/>
              <a:gd name="connsiteY1651" fmla="*/ 378900 h 622144"/>
              <a:gd name="connsiteX1652" fmla="*/ 1839263 w 3245936"/>
              <a:gd name="connsiteY1652" fmla="*/ 378585 h 622144"/>
              <a:gd name="connsiteX1653" fmla="*/ 1873591 w 3245936"/>
              <a:gd name="connsiteY1653" fmla="*/ 242054 h 622144"/>
              <a:gd name="connsiteX1654" fmla="*/ 1872258 w 3245936"/>
              <a:gd name="connsiteY1654" fmla="*/ 241168 h 622144"/>
              <a:gd name="connsiteX1655" fmla="*/ 2009037 w 3245936"/>
              <a:gd name="connsiteY1655" fmla="*/ 241159 h 622144"/>
              <a:gd name="connsiteX1656" fmla="*/ 2008865 w 3245936"/>
              <a:gd name="connsiteY1656" fmla="*/ 241540 h 622144"/>
              <a:gd name="connsiteX1657" fmla="*/ 2076264 w 3245936"/>
              <a:gd name="connsiteY1657" fmla="*/ 286631 h 622144"/>
              <a:gd name="connsiteX1658" fmla="*/ 2077655 w 3245936"/>
              <a:gd name="connsiteY1658" fmla="*/ 285612 h 622144"/>
              <a:gd name="connsiteX1659" fmla="*/ 2069054 w 3245936"/>
              <a:gd name="connsiteY1659" fmla="*/ 256684 h 622144"/>
              <a:gd name="connsiteX1660" fmla="*/ 1403704 w 3245936"/>
              <a:gd name="connsiteY1660" fmla="*/ 240958 h 622144"/>
              <a:gd name="connsiteX1661" fmla="*/ 1277955 w 3245936"/>
              <a:gd name="connsiteY1661" fmla="*/ 258894 h 622144"/>
              <a:gd name="connsiteX1662" fmla="*/ 1277936 w 3245936"/>
              <a:gd name="connsiteY1662" fmla="*/ 259818 h 622144"/>
              <a:gd name="connsiteX1663" fmla="*/ 1276916 w 3245936"/>
              <a:gd name="connsiteY1663" fmla="*/ 261513 h 622144"/>
              <a:gd name="connsiteX1664" fmla="*/ 1300253 w 3245936"/>
              <a:gd name="connsiteY1664" fmla="*/ 291527 h 622144"/>
              <a:gd name="connsiteX1665" fmla="*/ 1403818 w 3245936"/>
              <a:gd name="connsiteY1665" fmla="*/ 241235 h 622144"/>
              <a:gd name="connsiteX1666" fmla="*/ 1403704 w 3245936"/>
              <a:gd name="connsiteY1666" fmla="*/ 240958 h 622144"/>
              <a:gd name="connsiteX1667" fmla="*/ 906851 w 3245936"/>
              <a:gd name="connsiteY1667" fmla="*/ 239663 h 622144"/>
              <a:gd name="connsiteX1668" fmla="*/ 906337 w 3245936"/>
              <a:gd name="connsiteY1668" fmla="*/ 242025 h 622144"/>
              <a:gd name="connsiteX1669" fmla="*/ 911871 w 3245936"/>
              <a:gd name="connsiteY1669" fmla="*/ 243025 h 622144"/>
              <a:gd name="connsiteX1670" fmla="*/ 912014 w 3245936"/>
              <a:gd name="connsiteY1670" fmla="*/ 242692 h 622144"/>
              <a:gd name="connsiteX1671" fmla="*/ 1914853 w 3245936"/>
              <a:gd name="connsiteY1671" fmla="*/ 239473 h 622144"/>
              <a:gd name="connsiteX1672" fmla="*/ 1973823 w 3245936"/>
              <a:gd name="connsiteY1672" fmla="*/ 312577 h 622144"/>
              <a:gd name="connsiteX1673" fmla="*/ 1976547 w 3245936"/>
              <a:gd name="connsiteY1673" fmla="*/ 312101 h 622144"/>
              <a:gd name="connsiteX1674" fmla="*/ 1976575 w 3245936"/>
              <a:gd name="connsiteY1674" fmla="*/ 312110 h 622144"/>
              <a:gd name="connsiteX1675" fmla="*/ 2003064 w 3245936"/>
              <a:gd name="connsiteY1675" fmla="*/ 242073 h 622144"/>
              <a:gd name="connsiteX1676" fmla="*/ 2002274 w 3245936"/>
              <a:gd name="connsiteY1676" fmla="*/ 240197 h 622144"/>
              <a:gd name="connsiteX1677" fmla="*/ 1905919 w 3245936"/>
              <a:gd name="connsiteY1677" fmla="*/ 239387 h 622144"/>
              <a:gd name="connsiteX1678" fmla="*/ 1926217 w 3245936"/>
              <a:gd name="connsiteY1678" fmla="*/ 277439 h 622144"/>
              <a:gd name="connsiteX1679" fmla="*/ 1973184 w 3245936"/>
              <a:gd name="connsiteY1679" fmla="*/ 313168 h 622144"/>
              <a:gd name="connsiteX1680" fmla="*/ 1973261 w 3245936"/>
              <a:gd name="connsiteY1680" fmla="*/ 313091 h 622144"/>
              <a:gd name="connsiteX1681" fmla="*/ 1913844 w 3245936"/>
              <a:gd name="connsiteY1681" fmla="*/ 239463 h 622144"/>
              <a:gd name="connsiteX1682" fmla="*/ 1850760 w 3245936"/>
              <a:gd name="connsiteY1682" fmla="*/ 239263 h 622144"/>
              <a:gd name="connsiteX1683" fmla="*/ 1789990 w 3245936"/>
              <a:gd name="connsiteY1683" fmla="*/ 291374 h 622144"/>
              <a:gd name="connsiteX1684" fmla="*/ 1801954 w 3245936"/>
              <a:gd name="connsiteY1684" fmla="*/ 283907 h 622144"/>
              <a:gd name="connsiteX1685" fmla="*/ 1851388 w 3245936"/>
              <a:gd name="connsiteY1685" fmla="*/ 239263 h 622144"/>
              <a:gd name="connsiteX1686" fmla="*/ 1849607 w 3245936"/>
              <a:gd name="connsiteY1686" fmla="*/ 239263 h 622144"/>
              <a:gd name="connsiteX1687" fmla="*/ 1703255 w 3245936"/>
              <a:gd name="connsiteY1687" fmla="*/ 239596 h 622144"/>
              <a:gd name="connsiteX1688" fmla="*/ 1703255 w 3245936"/>
              <a:gd name="connsiteY1688" fmla="*/ 239958 h 622144"/>
              <a:gd name="connsiteX1689" fmla="*/ 1702884 w 3245936"/>
              <a:gd name="connsiteY1689" fmla="*/ 240749 h 622144"/>
              <a:gd name="connsiteX1690" fmla="*/ 1783399 w 3245936"/>
              <a:gd name="connsiteY1690" fmla="*/ 291946 h 622144"/>
              <a:gd name="connsiteX1691" fmla="*/ 1787018 w 3245936"/>
              <a:gd name="connsiteY1691" fmla="*/ 290631 h 622144"/>
              <a:gd name="connsiteX1692" fmla="*/ 1788628 w 3245936"/>
              <a:gd name="connsiteY1692" fmla="*/ 291565 h 622144"/>
              <a:gd name="connsiteX1693" fmla="*/ 1871296 w 3245936"/>
              <a:gd name="connsiteY1693" fmla="*/ 239206 h 622144"/>
              <a:gd name="connsiteX1694" fmla="*/ 1852769 w 3245936"/>
              <a:gd name="connsiteY1694" fmla="*/ 239254 h 622144"/>
              <a:gd name="connsiteX1695" fmla="*/ 1806440 w 3245936"/>
              <a:gd name="connsiteY1695" fmla="*/ 281097 h 622144"/>
              <a:gd name="connsiteX1696" fmla="*/ 1871667 w 3245936"/>
              <a:gd name="connsiteY1696" fmla="*/ 240349 h 622144"/>
              <a:gd name="connsiteX1697" fmla="*/ 1871296 w 3245936"/>
              <a:gd name="connsiteY1697" fmla="*/ 239206 h 622144"/>
              <a:gd name="connsiteX1698" fmla="*/ 1879411 w 3245936"/>
              <a:gd name="connsiteY1698" fmla="*/ 239168 h 622144"/>
              <a:gd name="connsiteX1699" fmla="*/ 1878811 w 3245936"/>
              <a:gd name="connsiteY1699" fmla="*/ 241330 h 622144"/>
              <a:gd name="connsiteX1700" fmla="*/ 1924521 w 3245936"/>
              <a:gd name="connsiteY1700" fmla="*/ 276106 h 622144"/>
              <a:gd name="connsiteX1701" fmla="*/ 1904900 w 3245936"/>
              <a:gd name="connsiteY1701" fmla="*/ 239377 h 622144"/>
              <a:gd name="connsiteX1702" fmla="*/ 1878315 w 3245936"/>
              <a:gd name="connsiteY1702" fmla="*/ 239158 h 622144"/>
              <a:gd name="connsiteX1703" fmla="*/ 1878306 w 3245936"/>
              <a:gd name="connsiteY1703" fmla="*/ 239568 h 622144"/>
              <a:gd name="connsiteX1704" fmla="*/ 1877830 w 3245936"/>
              <a:gd name="connsiteY1704" fmla="*/ 240597 h 622144"/>
              <a:gd name="connsiteX1705" fmla="*/ 1878030 w 3245936"/>
              <a:gd name="connsiteY1705" fmla="*/ 240739 h 622144"/>
              <a:gd name="connsiteX1706" fmla="*/ 1878468 w 3245936"/>
              <a:gd name="connsiteY1706" fmla="*/ 239158 h 622144"/>
              <a:gd name="connsiteX1707" fmla="*/ 1119925 w 3245936"/>
              <a:gd name="connsiteY1707" fmla="*/ 237415 h 622144"/>
              <a:gd name="connsiteX1708" fmla="*/ 1041373 w 3245936"/>
              <a:gd name="connsiteY1708" fmla="*/ 248026 h 622144"/>
              <a:gd name="connsiteX1709" fmla="*/ 1041344 w 3245936"/>
              <a:gd name="connsiteY1709" fmla="*/ 248921 h 622144"/>
              <a:gd name="connsiteX1710" fmla="*/ 1040992 w 3245936"/>
              <a:gd name="connsiteY1710" fmla="*/ 249693 h 622144"/>
              <a:gd name="connsiteX1711" fmla="*/ 1093675 w 3245936"/>
              <a:gd name="connsiteY1711" fmla="*/ 284469 h 622144"/>
              <a:gd name="connsiteX1712" fmla="*/ 1879077 w 3245936"/>
              <a:gd name="connsiteY1712" fmla="*/ 236996 h 622144"/>
              <a:gd name="connsiteX1713" fmla="*/ 1878096 w 3245936"/>
              <a:gd name="connsiteY1713" fmla="*/ 237530 h 622144"/>
              <a:gd name="connsiteX1714" fmla="*/ 1878334 w 3245936"/>
              <a:gd name="connsiteY1714" fmla="*/ 238425 h 622144"/>
              <a:gd name="connsiteX1715" fmla="*/ 1878668 w 3245936"/>
              <a:gd name="connsiteY1715" fmla="*/ 238425 h 622144"/>
              <a:gd name="connsiteX1716" fmla="*/ 443822 w 3245936"/>
              <a:gd name="connsiteY1716" fmla="*/ 236472 h 622144"/>
              <a:gd name="connsiteX1717" fmla="*/ 323616 w 3245936"/>
              <a:gd name="connsiteY1717" fmla="*/ 334237 h 622144"/>
              <a:gd name="connsiteX1718" fmla="*/ 324083 w 3245936"/>
              <a:gd name="connsiteY1718" fmla="*/ 336561 h 622144"/>
              <a:gd name="connsiteX1719" fmla="*/ 480007 w 3245936"/>
              <a:gd name="connsiteY1719" fmla="*/ 375366 h 622144"/>
              <a:gd name="connsiteX1720" fmla="*/ 482017 w 3245936"/>
              <a:gd name="connsiteY1720" fmla="*/ 373365 h 622144"/>
              <a:gd name="connsiteX1721" fmla="*/ 446756 w 3245936"/>
              <a:gd name="connsiteY1721" fmla="*/ 237472 h 622144"/>
              <a:gd name="connsiteX1722" fmla="*/ 445451 w 3245936"/>
              <a:gd name="connsiteY1722" fmla="*/ 237425 h 622144"/>
              <a:gd name="connsiteX1723" fmla="*/ 443822 w 3245936"/>
              <a:gd name="connsiteY1723" fmla="*/ 236472 h 622144"/>
              <a:gd name="connsiteX1724" fmla="*/ 1176437 w 3245936"/>
              <a:gd name="connsiteY1724" fmla="*/ 235901 h 622144"/>
              <a:gd name="connsiteX1725" fmla="*/ 1206841 w 3245936"/>
              <a:gd name="connsiteY1725" fmla="*/ 305262 h 622144"/>
              <a:gd name="connsiteX1726" fmla="*/ 1238740 w 3245936"/>
              <a:gd name="connsiteY1726" fmla="*/ 283240 h 622144"/>
              <a:gd name="connsiteX1727" fmla="*/ 3065511 w 3245936"/>
              <a:gd name="connsiteY1727" fmla="*/ 235605 h 622144"/>
              <a:gd name="connsiteX1728" fmla="*/ 3063006 w 3245936"/>
              <a:gd name="connsiteY1728" fmla="*/ 236739 h 622144"/>
              <a:gd name="connsiteX1729" fmla="*/ 3055805 w 3245936"/>
              <a:gd name="connsiteY1729" fmla="*/ 338771 h 622144"/>
              <a:gd name="connsiteX1730" fmla="*/ 3056025 w 3245936"/>
              <a:gd name="connsiteY1730" fmla="*/ 338780 h 622144"/>
              <a:gd name="connsiteX1731" fmla="*/ 3058596 w 3245936"/>
              <a:gd name="connsiteY1731" fmla="*/ 341247 h 622144"/>
              <a:gd name="connsiteX1732" fmla="*/ 3176725 w 3245936"/>
              <a:gd name="connsiteY1732" fmla="*/ 318930 h 622144"/>
              <a:gd name="connsiteX1733" fmla="*/ 3176754 w 3245936"/>
              <a:gd name="connsiteY1733" fmla="*/ 317844 h 622144"/>
              <a:gd name="connsiteX1734" fmla="*/ 3177192 w 3245936"/>
              <a:gd name="connsiteY1734" fmla="*/ 316911 h 622144"/>
              <a:gd name="connsiteX1735" fmla="*/ 3059777 w 3245936"/>
              <a:gd name="connsiteY1735" fmla="*/ 234863 h 622144"/>
              <a:gd name="connsiteX1736" fmla="*/ 2928742 w 3245936"/>
              <a:gd name="connsiteY1736" fmla="*/ 285135 h 622144"/>
              <a:gd name="connsiteX1737" fmla="*/ 2928799 w 3245936"/>
              <a:gd name="connsiteY1737" fmla="*/ 286821 h 622144"/>
              <a:gd name="connsiteX1738" fmla="*/ 2928694 w 3245936"/>
              <a:gd name="connsiteY1738" fmla="*/ 287050 h 622144"/>
              <a:gd name="connsiteX1739" fmla="*/ 3052167 w 3245936"/>
              <a:gd name="connsiteY1739" fmla="*/ 340514 h 622144"/>
              <a:gd name="connsiteX1740" fmla="*/ 3055139 w 3245936"/>
              <a:gd name="connsiteY1740" fmla="*/ 338752 h 622144"/>
              <a:gd name="connsiteX1741" fmla="*/ 3062330 w 3245936"/>
              <a:gd name="connsiteY1741" fmla="*/ 236701 h 622144"/>
              <a:gd name="connsiteX1742" fmla="*/ 3062120 w 3245936"/>
              <a:gd name="connsiteY1742" fmla="*/ 236701 h 622144"/>
              <a:gd name="connsiteX1743" fmla="*/ 3059777 w 3245936"/>
              <a:gd name="connsiteY1743" fmla="*/ 234863 h 622144"/>
              <a:gd name="connsiteX1744" fmla="*/ 2223720 w 3245936"/>
              <a:gd name="connsiteY1744" fmla="*/ 234177 h 622144"/>
              <a:gd name="connsiteX1745" fmla="*/ 2200146 w 3245936"/>
              <a:gd name="connsiteY1745" fmla="*/ 262733 h 622144"/>
              <a:gd name="connsiteX1746" fmla="*/ 2250609 w 3245936"/>
              <a:gd name="connsiteY1746" fmla="*/ 252036 h 622144"/>
              <a:gd name="connsiteX1747" fmla="*/ 2253381 w 3245936"/>
              <a:gd name="connsiteY1747" fmla="*/ 250731 h 622144"/>
              <a:gd name="connsiteX1748" fmla="*/ 2253391 w 3245936"/>
              <a:gd name="connsiteY1748" fmla="*/ 250369 h 622144"/>
              <a:gd name="connsiteX1749" fmla="*/ 2253591 w 3245936"/>
              <a:gd name="connsiteY1749" fmla="*/ 249922 h 622144"/>
              <a:gd name="connsiteX1750" fmla="*/ 1143909 w 3245936"/>
              <a:gd name="connsiteY1750" fmla="*/ 234177 h 622144"/>
              <a:gd name="connsiteX1751" fmla="*/ 1120916 w 3245936"/>
              <a:gd name="connsiteY1751" fmla="*/ 237282 h 622144"/>
              <a:gd name="connsiteX1752" fmla="*/ 1094351 w 3245936"/>
              <a:gd name="connsiteY1752" fmla="*/ 284916 h 622144"/>
              <a:gd name="connsiteX1753" fmla="*/ 1107895 w 3245936"/>
              <a:gd name="connsiteY1753" fmla="*/ 293860 h 622144"/>
              <a:gd name="connsiteX1754" fmla="*/ 1148396 w 3245936"/>
              <a:gd name="connsiteY1754" fmla="*/ 253846 h 622144"/>
              <a:gd name="connsiteX1755" fmla="*/ 1173399 w 3245936"/>
              <a:gd name="connsiteY1755" fmla="*/ 233577 h 622144"/>
              <a:gd name="connsiteX1756" fmla="*/ 1167436 w 3245936"/>
              <a:gd name="connsiteY1756" fmla="*/ 329817 h 622144"/>
              <a:gd name="connsiteX1757" fmla="*/ 1167703 w 3245936"/>
              <a:gd name="connsiteY1757" fmla="*/ 329827 h 622144"/>
              <a:gd name="connsiteX1758" fmla="*/ 1169560 w 3245936"/>
              <a:gd name="connsiteY1758" fmla="*/ 331017 h 622144"/>
              <a:gd name="connsiteX1759" fmla="*/ 1206127 w 3245936"/>
              <a:gd name="connsiteY1759" fmla="*/ 305766 h 622144"/>
              <a:gd name="connsiteX1760" fmla="*/ 1175018 w 3245936"/>
              <a:gd name="connsiteY1760" fmla="*/ 234815 h 622144"/>
              <a:gd name="connsiteX1761" fmla="*/ 1171084 w 3245936"/>
              <a:gd name="connsiteY1761" fmla="*/ 232576 h 622144"/>
              <a:gd name="connsiteX1762" fmla="*/ 1149224 w 3245936"/>
              <a:gd name="connsiteY1762" fmla="*/ 254170 h 622144"/>
              <a:gd name="connsiteX1763" fmla="*/ 1166474 w 3245936"/>
              <a:gd name="connsiteY1763" fmla="*/ 329789 h 622144"/>
              <a:gd name="connsiteX1764" fmla="*/ 1166788 w 3245936"/>
              <a:gd name="connsiteY1764" fmla="*/ 329798 h 622144"/>
              <a:gd name="connsiteX1765" fmla="*/ 1172761 w 3245936"/>
              <a:gd name="connsiteY1765" fmla="*/ 233300 h 622144"/>
              <a:gd name="connsiteX1766" fmla="*/ 1172494 w 3245936"/>
              <a:gd name="connsiteY1766" fmla="*/ 233300 h 622144"/>
              <a:gd name="connsiteX1767" fmla="*/ 1171084 w 3245936"/>
              <a:gd name="connsiteY1767" fmla="*/ 232576 h 622144"/>
              <a:gd name="connsiteX1768" fmla="*/ 1175818 w 3245936"/>
              <a:gd name="connsiteY1768" fmla="*/ 232262 h 622144"/>
              <a:gd name="connsiteX1769" fmla="*/ 1175123 w 3245936"/>
              <a:gd name="connsiteY1769" fmla="*/ 232881 h 622144"/>
              <a:gd name="connsiteX1770" fmla="*/ 1175723 w 3245936"/>
              <a:gd name="connsiteY1770" fmla="*/ 234262 h 622144"/>
              <a:gd name="connsiteX1771" fmla="*/ 1239321 w 3245936"/>
              <a:gd name="connsiteY1771" fmla="*/ 282602 h 622144"/>
              <a:gd name="connsiteX1772" fmla="*/ 740707 w 3245936"/>
              <a:gd name="connsiteY1772" fmla="*/ 231272 h 622144"/>
              <a:gd name="connsiteX1773" fmla="*/ 725781 w 3245936"/>
              <a:gd name="connsiteY1773" fmla="*/ 243006 h 622144"/>
              <a:gd name="connsiteX1774" fmla="*/ 741107 w 3245936"/>
              <a:gd name="connsiteY1774" fmla="*/ 273877 h 622144"/>
              <a:gd name="connsiteX1775" fmla="*/ 767177 w 3245936"/>
              <a:gd name="connsiteY1775" fmla="*/ 263476 h 622144"/>
              <a:gd name="connsiteX1776" fmla="*/ 764024 w 3245936"/>
              <a:gd name="connsiteY1776" fmla="*/ 244864 h 622144"/>
              <a:gd name="connsiteX1777" fmla="*/ 841567 w 3245936"/>
              <a:gd name="connsiteY1777" fmla="*/ 231157 h 622144"/>
              <a:gd name="connsiteX1778" fmla="*/ 788408 w 3245936"/>
              <a:gd name="connsiteY1778" fmla="*/ 255684 h 622144"/>
              <a:gd name="connsiteX1779" fmla="*/ 788560 w 3245936"/>
              <a:gd name="connsiteY1779" fmla="*/ 256084 h 622144"/>
              <a:gd name="connsiteX1780" fmla="*/ 904813 w 3245936"/>
              <a:gd name="connsiteY1780" fmla="*/ 244702 h 622144"/>
              <a:gd name="connsiteX1781" fmla="*/ 905241 w 3245936"/>
              <a:gd name="connsiteY1781" fmla="*/ 242673 h 622144"/>
              <a:gd name="connsiteX1782" fmla="*/ 1176571 w 3245936"/>
              <a:gd name="connsiteY1782" fmla="*/ 231110 h 622144"/>
              <a:gd name="connsiteX1783" fmla="*/ 1176285 w 3245936"/>
              <a:gd name="connsiteY1783" fmla="*/ 231729 h 622144"/>
              <a:gd name="connsiteX1784" fmla="*/ 1240102 w 3245936"/>
              <a:gd name="connsiteY1784" fmla="*/ 282297 h 622144"/>
              <a:gd name="connsiteX1785" fmla="*/ 1271344 w 3245936"/>
              <a:gd name="connsiteY1785" fmla="*/ 260704 h 622144"/>
              <a:gd name="connsiteX1786" fmla="*/ 1270963 w 3245936"/>
              <a:gd name="connsiteY1786" fmla="*/ 258342 h 622144"/>
              <a:gd name="connsiteX1787" fmla="*/ 1169608 w 3245936"/>
              <a:gd name="connsiteY1787" fmla="*/ 230700 h 622144"/>
              <a:gd name="connsiteX1788" fmla="*/ 1144643 w 3245936"/>
              <a:gd name="connsiteY1788" fmla="*/ 234081 h 622144"/>
              <a:gd name="connsiteX1789" fmla="*/ 1149015 w 3245936"/>
              <a:gd name="connsiteY1789" fmla="*/ 253246 h 622144"/>
              <a:gd name="connsiteX1790" fmla="*/ 1170522 w 3245936"/>
              <a:gd name="connsiteY1790" fmla="*/ 231986 h 622144"/>
              <a:gd name="connsiteX1791" fmla="*/ 1169989 w 3245936"/>
              <a:gd name="connsiteY1791" fmla="*/ 231005 h 622144"/>
              <a:gd name="connsiteX1792" fmla="*/ 2227530 w 3245936"/>
              <a:gd name="connsiteY1792" fmla="*/ 229529 h 622144"/>
              <a:gd name="connsiteX1793" fmla="*/ 2224244 w 3245936"/>
              <a:gd name="connsiteY1793" fmla="*/ 233501 h 622144"/>
              <a:gd name="connsiteX1794" fmla="*/ 2253934 w 3245936"/>
              <a:gd name="connsiteY1794" fmla="*/ 249160 h 622144"/>
              <a:gd name="connsiteX1795" fmla="*/ 2257372 w 3245936"/>
              <a:gd name="connsiteY1795" fmla="*/ 247693 h 622144"/>
              <a:gd name="connsiteX1796" fmla="*/ 2258258 w 3245936"/>
              <a:gd name="connsiteY1796" fmla="*/ 243845 h 622144"/>
              <a:gd name="connsiteX1797" fmla="*/ 472416 w 3245936"/>
              <a:gd name="connsiteY1797" fmla="*/ 229043 h 622144"/>
              <a:gd name="connsiteX1798" fmla="*/ 449775 w 3245936"/>
              <a:gd name="connsiteY1798" fmla="*/ 233615 h 622144"/>
              <a:gd name="connsiteX1799" fmla="*/ 449746 w 3245936"/>
              <a:gd name="connsiteY1799" fmla="*/ 234748 h 622144"/>
              <a:gd name="connsiteX1800" fmla="*/ 447527 w 3245936"/>
              <a:gd name="connsiteY1800" fmla="*/ 237215 h 622144"/>
              <a:gd name="connsiteX1801" fmla="*/ 482493 w 3245936"/>
              <a:gd name="connsiteY1801" fmla="*/ 371994 h 622144"/>
              <a:gd name="connsiteX1802" fmla="*/ 1863275 w 3245936"/>
              <a:gd name="connsiteY1802" fmla="*/ 228538 h 622144"/>
              <a:gd name="connsiteX1803" fmla="*/ 1851817 w 3245936"/>
              <a:gd name="connsiteY1803" fmla="*/ 238368 h 622144"/>
              <a:gd name="connsiteX1804" fmla="*/ 1852398 w 3245936"/>
              <a:gd name="connsiteY1804" fmla="*/ 238368 h 622144"/>
              <a:gd name="connsiteX1805" fmla="*/ 1898156 w 3245936"/>
              <a:gd name="connsiteY1805" fmla="*/ 226747 h 622144"/>
              <a:gd name="connsiteX1806" fmla="*/ 1880201 w 3245936"/>
              <a:gd name="connsiteY1806" fmla="*/ 236406 h 622144"/>
              <a:gd name="connsiteX1807" fmla="*/ 1879630 w 3245936"/>
              <a:gd name="connsiteY1807" fmla="*/ 238434 h 622144"/>
              <a:gd name="connsiteX1808" fmla="*/ 1904490 w 3245936"/>
              <a:gd name="connsiteY1808" fmla="*/ 238644 h 622144"/>
              <a:gd name="connsiteX1809" fmla="*/ 1901956 w 3245936"/>
              <a:gd name="connsiteY1809" fmla="*/ 224709 h 622144"/>
              <a:gd name="connsiteX1810" fmla="*/ 1898947 w 3245936"/>
              <a:gd name="connsiteY1810" fmla="*/ 226319 h 622144"/>
              <a:gd name="connsiteX1811" fmla="*/ 1905528 w 3245936"/>
              <a:gd name="connsiteY1811" fmla="*/ 238644 h 622144"/>
              <a:gd name="connsiteX1812" fmla="*/ 1913253 w 3245936"/>
              <a:gd name="connsiteY1812" fmla="*/ 238720 h 622144"/>
              <a:gd name="connsiteX1813" fmla="*/ 775435 w 3245936"/>
              <a:gd name="connsiteY1813" fmla="*/ 219194 h 622144"/>
              <a:gd name="connsiteX1814" fmla="*/ 784493 w 3245936"/>
              <a:gd name="connsiteY1814" fmla="*/ 253265 h 622144"/>
              <a:gd name="connsiteX1815" fmla="*/ 785884 w 3245936"/>
              <a:gd name="connsiteY1815" fmla="*/ 253303 h 622144"/>
              <a:gd name="connsiteX1816" fmla="*/ 788132 w 3245936"/>
              <a:gd name="connsiteY1816" fmla="*/ 254951 h 622144"/>
              <a:gd name="connsiteX1817" fmla="*/ 840224 w 3245936"/>
              <a:gd name="connsiteY1817" fmla="*/ 230900 h 622144"/>
              <a:gd name="connsiteX1818" fmla="*/ 761204 w 3245936"/>
              <a:gd name="connsiteY1818" fmla="*/ 219013 h 622144"/>
              <a:gd name="connsiteX1819" fmla="*/ 760509 w 3245936"/>
              <a:gd name="connsiteY1819" fmla="*/ 219280 h 622144"/>
              <a:gd name="connsiteX1820" fmla="*/ 764805 w 3245936"/>
              <a:gd name="connsiteY1820" fmla="*/ 244635 h 622144"/>
              <a:gd name="connsiteX1821" fmla="*/ 782159 w 3245936"/>
              <a:gd name="connsiteY1821" fmla="*/ 254751 h 622144"/>
              <a:gd name="connsiteX1822" fmla="*/ 783017 w 3245936"/>
              <a:gd name="connsiteY1822" fmla="*/ 253922 h 622144"/>
              <a:gd name="connsiteX1823" fmla="*/ 757061 w 3245936"/>
              <a:gd name="connsiteY1823" fmla="*/ 218403 h 622144"/>
              <a:gd name="connsiteX1824" fmla="*/ 741202 w 3245936"/>
              <a:gd name="connsiteY1824" fmla="*/ 230871 h 622144"/>
              <a:gd name="connsiteX1825" fmla="*/ 763900 w 3245936"/>
              <a:gd name="connsiteY1825" fmla="*/ 244111 h 622144"/>
              <a:gd name="connsiteX1826" fmla="*/ 759719 w 3245936"/>
              <a:gd name="connsiteY1826" fmla="*/ 219422 h 622144"/>
              <a:gd name="connsiteX1827" fmla="*/ 758728 w 3245936"/>
              <a:gd name="connsiteY1827" fmla="*/ 219394 h 622144"/>
              <a:gd name="connsiteX1828" fmla="*/ 757061 w 3245936"/>
              <a:gd name="connsiteY1828" fmla="*/ 218403 h 622144"/>
              <a:gd name="connsiteX1829" fmla="*/ 870008 w 3245936"/>
              <a:gd name="connsiteY1829" fmla="*/ 218032 h 622144"/>
              <a:gd name="connsiteX1830" fmla="*/ 842900 w 3245936"/>
              <a:gd name="connsiteY1830" fmla="*/ 230538 h 622144"/>
              <a:gd name="connsiteX1831" fmla="*/ 905422 w 3245936"/>
              <a:gd name="connsiteY1831" fmla="*/ 241854 h 622144"/>
              <a:gd name="connsiteX1832" fmla="*/ 906003 w 3245936"/>
              <a:gd name="connsiteY1832" fmla="*/ 239158 h 622144"/>
              <a:gd name="connsiteX1833" fmla="*/ 762900 w 3245936"/>
              <a:gd name="connsiteY1833" fmla="*/ 216946 h 622144"/>
              <a:gd name="connsiteX1834" fmla="*/ 761585 w 3245936"/>
              <a:gd name="connsiteY1834" fmla="*/ 218775 h 622144"/>
              <a:gd name="connsiteX1835" fmla="*/ 783398 w 3245936"/>
              <a:gd name="connsiteY1835" fmla="*/ 253684 h 622144"/>
              <a:gd name="connsiteX1836" fmla="*/ 783855 w 3245936"/>
              <a:gd name="connsiteY1836" fmla="*/ 253512 h 622144"/>
              <a:gd name="connsiteX1837" fmla="*/ 774692 w 3245936"/>
              <a:gd name="connsiteY1837" fmla="*/ 219080 h 622144"/>
              <a:gd name="connsiteX1838" fmla="*/ 708693 w 3245936"/>
              <a:gd name="connsiteY1838" fmla="*/ 216355 h 622144"/>
              <a:gd name="connsiteX1839" fmla="*/ 630140 w 3245936"/>
              <a:gd name="connsiteY1839" fmla="*/ 317082 h 622144"/>
              <a:gd name="connsiteX1840" fmla="*/ 630159 w 3245936"/>
              <a:gd name="connsiteY1840" fmla="*/ 317111 h 622144"/>
              <a:gd name="connsiteX1841" fmla="*/ 724686 w 3245936"/>
              <a:gd name="connsiteY1841" fmla="*/ 242759 h 622144"/>
              <a:gd name="connsiteX1842" fmla="*/ 711722 w 3245936"/>
              <a:gd name="connsiteY1842" fmla="*/ 216651 h 622144"/>
              <a:gd name="connsiteX1843" fmla="*/ 709750 w 3245936"/>
              <a:gd name="connsiteY1843" fmla="*/ 216822 h 622144"/>
              <a:gd name="connsiteX1844" fmla="*/ 708693 w 3245936"/>
              <a:gd name="connsiteY1844" fmla="*/ 216355 h 622144"/>
              <a:gd name="connsiteX1845" fmla="*/ 1918578 w 3245936"/>
              <a:gd name="connsiteY1845" fmla="*/ 215765 h 622144"/>
              <a:gd name="connsiteX1846" fmla="*/ 1902642 w 3245936"/>
              <a:gd name="connsiteY1846" fmla="*/ 224328 h 622144"/>
              <a:gd name="connsiteX1847" fmla="*/ 1914253 w 3245936"/>
              <a:gd name="connsiteY1847" fmla="*/ 238720 h 622144"/>
              <a:gd name="connsiteX1848" fmla="*/ 2002293 w 3245936"/>
              <a:gd name="connsiteY1848" fmla="*/ 239444 h 622144"/>
              <a:gd name="connsiteX1849" fmla="*/ 2002293 w 3245936"/>
              <a:gd name="connsiteY1849" fmla="*/ 239244 h 622144"/>
              <a:gd name="connsiteX1850" fmla="*/ 713465 w 3245936"/>
              <a:gd name="connsiteY1850" fmla="*/ 215374 h 622144"/>
              <a:gd name="connsiteX1851" fmla="*/ 712503 w 3245936"/>
              <a:gd name="connsiteY1851" fmla="*/ 216308 h 622144"/>
              <a:gd name="connsiteX1852" fmla="*/ 725371 w 3245936"/>
              <a:gd name="connsiteY1852" fmla="*/ 242206 h 622144"/>
              <a:gd name="connsiteX1853" fmla="*/ 739887 w 3245936"/>
              <a:gd name="connsiteY1853" fmla="*/ 230786 h 622144"/>
              <a:gd name="connsiteX1854" fmla="*/ 773501 w 3245936"/>
              <a:gd name="connsiteY1854" fmla="*/ 214593 h 622144"/>
              <a:gd name="connsiteX1855" fmla="*/ 763024 w 3245936"/>
              <a:gd name="connsiteY1855" fmla="*/ 215889 h 622144"/>
              <a:gd name="connsiteX1856" fmla="*/ 763024 w 3245936"/>
              <a:gd name="connsiteY1856" fmla="*/ 216108 h 622144"/>
              <a:gd name="connsiteX1857" fmla="*/ 774454 w 3245936"/>
              <a:gd name="connsiteY1857" fmla="*/ 218175 h 622144"/>
              <a:gd name="connsiteX1858" fmla="*/ 714037 w 3245936"/>
              <a:gd name="connsiteY1858" fmla="*/ 214022 h 622144"/>
              <a:gd name="connsiteX1859" fmla="*/ 714037 w 3245936"/>
              <a:gd name="connsiteY1859" fmla="*/ 214146 h 622144"/>
              <a:gd name="connsiteX1860" fmla="*/ 713713 w 3245936"/>
              <a:gd name="connsiteY1860" fmla="*/ 214841 h 622144"/>
              <a:gd name="connsiteX1861" fmla="*/ 740402 w 3245936"/>
              <a:gd name="connsiteY1861" fmla="*/ 230405 h 622144"/>
              <a:gd name="connsiteX1862" fmla="*/ 756490 w 3245936"/>
              <a:gd name="connsiteY1862" fmla="*/ 217746 h 622144"/>
              <a:gd name="connsiteX1863" fmla="*/ 756023 w 3245936"/>
              <a:gd name="connsiteY1863" fmla="*/ 216184 h 622144"/>
              <a:gd name="connsiteX1864" fmla="*/ 2056042 w 3245936"/>
              <a:gd name="connsiteY1864" fmla="*/ 213069 h 622144"/>
              <a:gd name="connsiteX1865" fmla="*/ 2009037 w 3245936"/>
              <a:gd name="connsiteY1865" fmla="*/ 238511 h 622144"/>
              <a:gd name="connsiteX1866" fmla="*/ 2009284 w 3245936"/>
              <a:gd name="connsiteY1866" fmla="*/ 240282 h 622144"/>
              <a:gd name="connsiteX1867" fmla="*/ 2068739 w 3245936"/>
              <a:gd name="connsiteY1867" fmla="*/ 255675 h 622144"/>
              <a:gd name="connsiteX1868" fmla="*/ 1146948 w 3245936"/>
              <a:gd name="connsiteY1868" fmla="*/ 212393 h 622144"/>
              <a:gd name="connsiteX1869" fmla="*/ 1169798 w 3245936"/>
              <a:gd name="connsiteY1869" fmla="*/ 229757 h 622144"/>
              <a:gd name="connsiteX1870" fmla="*/ 1169827 w 3245936"/>
              <a:gd name="connsiteY1870" fmla="*/ 229024 h 622144"/>
              <a:gd name="connsiteX1871" fmla="*/ 1170265 w 3245936"/>
              <a:gd name="connsiteY1871" fmla="*/ 228042 h 622144"/>
              <a:gd name="connsiteX1872" fmla="*/ 1886059 w 3245936"/>
              <a:gd name="connsiteY1872" fmla="*/ 212069 h 622144"/>
              <a:gd name="connsiteX1873" fmla="*/ 1876334 w 3245936"/>
              <a:gd name="connsiteY1873" fmla="*/ 235605 h 622144"/>
              <a:gd name="connsiteX1874" fmla="*/ 1877677 w 3245936"/>
              <a:gd name="connsiteY1874" fmla="*/ 236691 h 622144"/>
              <a:gd name="connsiteX1875" fmla="*/ 1879420 w 3245936"/>
              <a:gd name="connsiteY1875" fmla="*/ 235758 h 622144"/>
              <a:gd name="connsiteX1876" fmla="*/ 1890507 w 3245936"/>
              <a:gd name="connsiteY1876" fmla="*/ 210517 h 622144"/>
              <a:gd name="connsiteX1877" fmla="*/ 1898499 w 3245936"/>
              <a:gd name="connsiteY1877" fmla="*/ 225490 h 622144"/>
              <a:gd name="connsiteX1878" fmla="*/ 1901366 w 3245936"/>
              <a:gd name="connsiteY1878" fmla="*/ 223966 h 622144"/>
              <a:gd name="connsiteX1879" fmla="*/ 1889260 w 3245936"/>
              <a:gd name="connsiteY1879" fmla="*/ 210098 h 622144"/>
              <a:gd name="connsiteX1880" fmla="*/ 1887516 w 3245936"/>
              <a:gd name="connsiteY1880" fmla="*/ 210307 h 622144"/>
              <a:gd name="connsiteX1881" fmla="*/ 1880544 w 3245936"/>
              <a:gd name="connsiteY1881" fmla="*/ 235148 h 622144"/>
              <a:gd name="connsiteX1882" fmla="*/ 1897718 w 3245936"/>
              <a:gd name="connsiteY1882" fmla="*/ 225928 h 622144"/>
              <a:gd name="connsiteX1883" fmla="*/ 1885735 w 3245936"/>
              <a:gd name="connsiteY1883" fmla="*/ 209507 h 622144"/>
              <a:gd name="connsiteX1884" fmla="*/ 1853788 w 3245936"/>
              <a:gd name="connsiteY1884" fmla="*/ 238349 h 622144"/>
              <a:gd name="connsiteX1885" fmla="*/ 1871334 w 3245936"/>
              <a:gd name="connsiteY1885" fmla="*/ 238320 h 622144"/>
              <a:gd name="connsiteX1886" fmla="*/ 1871343 w 3245936"/>
              <a:gd name="connsiteY1886" fmla="*/ 237949 h 622144"/>
              <a:gd name="connsiteX1887" fmla="*/ 1875620 w 3245936"/>
              <a:gd name="connsiteY1887" fmla="*/ 235272 h 622144"/>
              <a:gd name="connsiteX1888" fmla="*/ 1875972 w 3245936"/>
              <a:gd name="connsiteY1888" fmla="*/ 235434 h 622144"/>
              <a:gd name="connsiteX1889" fmla="*/ 1886497 w 3245936"/>
              <a:gd name="connsiteY1889" fmla="*/ 209983 h 622144"/>
              <a:gd name="connsiteX1890" fmla="*/ 1885735 w 3245936"/>
              <a:gd name="connsiteY1890" fmla="*/ 209507 h 622144"/>
              <a:gd name="connsiteX1891" fmla="*/ 1136518 w 3245936"/>
              <a:gd name="connsiteY1891" fmla="*/ 209269 h 622144"/>
              <a:gd name="connsiteX1892" fmla="*/ 1121373 w 3245936"/>
              <a:gd name="connsiteY1892" fmla="*/ 236434 h 622144"/>
              <a:gd name="connsiteX1893" fmla="*/ 1143728 w 3245936"/>
              <a:gd name="connsiteY1893" fmla="*/ 233415 h 622144"/>
              <a:gd name="connsiteX1894" fmla="*/ 1138290 w 3245936"/>
              <a:gd name="connsiteY1894" fmla="*/ 209545 h 622144"/>
              <a:gd name="connsiteX1895" fmla="*/ 1137071 w 3245936"/>
              <a:gd name="connsiteY1895" fmla="*/ 209526 h 622144"/>
              <a:gd name="connsiteX1896" fmla="*/ 1136518 w 3245936"/>
              <a:gd name="connsiteY1896" fmla="*/ 209269 h 622144"/>
              <a:gd name="connsiteX1897" fmla="*/ 1140395 w 3245936"/>
              <a:gd name="connsiteY1897" fmla="*/ 208497 h 622144"/>
              <a:gd name="connsiteX1898" fmla="*/ 1139014 w 3245936"/>
              <a:gd name="connsiteY1898" fmla="*/ 209364 h 622144"/>
              <a:gd name="connsiteX1899" fmla="*/ 1144481 w 3245936"/>
              <a:gd name="connsiteY1899" fmla="*/ 233319 h 622144"/>
              <a:gd name="connsiteX1900" fmla="*/ 1168751 w 3245936"/>
              <a:gd name="connsiteY1900" fmla="*/ 230052 h 622144"/>
              <a:gd name="connsiteX1901" fmla="*/ 1891288 w 3245936"/>
              <a:gd name="connsiteY1901" fmla="*/ 208097 h 622144"/>
              <a:gd name="connsiteX1902" fmla="*/ 1890517 w 3245936"/>
              <a:gd name="connsiteY1902" fmla="*/ 209297 h 622144"/>
              <a:gd name="connsiteX1903" fmla="*/ 1902052 w 3245936"/>
              <a:gd name="connsiteY1903" fmla="*/ 223594 h 622144"/>
              <a:gd name="connsiteX1904" fmla="*/ 1917282 w 3245936"/>
              <a:gd name="connsiteY1904" fmla="*/ 215393 h 622144"/>
              <a:gd name="connsiteX1905" fmla="*/ 577505 w 3245936"/>
              <a:gd name="connsiteY1905" fmla="*/ 207792 h 622144"/>
              <a:gd name="connsiteX1906" fmla="*/ 473330 w 3245936"/>
              <a:gd name="connsiteY1906" fmla="*/ 228862 h 622144"/>
              <a:gd name="connsiteX1907" fmla="*/ 483503 w 3245936"/>
              <a:gd name="connsiteY1907" fmla="*/ 373146 h 622144"/>
              <a:gd name="connsiteX1908" fmla="*/ 484094 w 3245936"/>
              <a:gd name="connsiteY1908" fmla="*/ 373156 h 622144"/>
              <a:gd name="connsiteX1909" fmla="*/ 486408 w 3245936"/>
              <a:gd name="connsiteY1909" fmla="*/ 374956 h 622144"/>
              <a:gd name="connsiteX1910" fmla="*/ 624273 w 3245936"/>
              <a:gd name="connsiteY1910" fmla="*/ 320492 h 622144"/>
              <a:gd name="connsiteX1911" fmla="*/ 624206 w 3245936"/>
              <a:gd name="connsiteY1911" fmla="*/ 318787 h 622144"/>
              <a:gd name="connsiteX1912" fmla="*/ 626007 w 3245936"/>
              <a:gd name="connsiteY1912" fmla="*/ 316473 h 622144"/>
              <a:gd name="connsiteX1913" fmla="*/ 581868 w 3245936"/>
              <a:gd name="connsiteY1913" fmla="*/ 210088 h 622144"/>
              <a:gd name="connsiteX1914" fmla="*/ 580048 w 3245936"/>
              <a:gd name="connsiteY1914" fmla="*/ 210202 h 622144"/>
              <a:gd name="connsiteX1915" fmla="*/ 577505 w 3245936"/>
              <a:gd name="connsiteY1915" fmla="*/ 207792 h 622144"/>
              <a:gd name="connsiteX1916" fmla="*/ 1134746 w 3245936"/>
              <a:gd name="connsiteY1916" fmla="*/ 207716 h 622144"/>
              <a:gd name="connsiteX1917" fmla="*/ 1041201 w 3245936"/>
              <a:gd name="connsiteY1917" fmla="*/ 247054 h 622144"/>
              <a:gd name="connsiteX1918" fmla="*/ 1041287 w 3245936"/>
              <a:gd name="connsiteY1918" fmla="*/ 247254 h 622144"/>
              <a:gd name="connsiteX1919" fmla="*/ 1120373 w 3245936"/>
              <a:gd name="connsiteY1919" fmla="*/ 236577 h 622144"/>
              <a:gd name="connsiteX1920" fmla="*/ 1135794 w 3245936"/>
              <a:gd name="connsiteY1920" fmla="*/ 208945 h 622144"/>
              <a:gd name="connsiteX1921" fmla="*/ 1134746 w 3245936"/>
              <a:gd name="connsiteY1921" fmla="*/ 207716 h 622144"/>
              <a:gd name="connsiteX1922" fmla="*/ 1140976 w 3245936"/>
              <a:gd name="connsiteY1922" fmla="*/ 207669 h 622144"/>
              <a:gd name="connsiteX1923" fmla="*/ 1140919 w 3245936"/>
              <a:gd name="connsiteY1923" fmla="*/ 207811 h 622144"/>
              <a:gd name="connsiteX1924" fmla="*/ 1141071 w 3245936"/>
              <a:gd name="connsiteY1924" fmla="*/ 207926 h 622144"/>
              <a:gd name="connsiteX1925" fmla="*/ 1170475 w 3245936"/>
              <a:gd name="connsiteY1925" fmla="*/ 227652 h 622144"/>
              <a:gd name="connsiteX1926" fmla="*/ 1174104 w 3245936"/>
              <a:gd name="connsiteY1926" fmla="*/ 226338 h 622144"/>
              <a:gd name="connsiteX1927" fmla="*/ 1176790 w 3245936"/>
              <a:gd name="connsiteY1927" fmla="*/ 230481 h 622144"/>
              <a:gd name="connsiteX1928" fmla="*/ 1266725 w 3245936"/>
              <a:gd name="connsiteY1928" fmla="*/ 256436 h 622144"/>
              <a:gd name="connsiteX1929" fmla="*/ 584344 w 3245936"/>
              <a:gd name="connsiteY1929" fmla="*/ 207345 h 622144"/>
              <a:gd name="connsiteX1930" fmla="*/ 584335 w 3245936"/>
              <a:gd name="connsiteY1930" fmla="*/ 207516 h 622144"/>
              <a:gd name="connsiteX1931" fmla="*/ 582525 w 3245936"/>
              <a:gd name="connsiteY1931" fmla="*/ 209812 h 622144"/>
              <a:gd name="connsiteX1932" fmla="*/ 626664 w 3245936"/>
              <a:gd name="connsiteY1932" fmla="*/ 316206 h 622144"/>
              <a:gd name="connsiteX1933" fmla="*/ 628483 w 3245936"/>
              <a:gd name="connsiteY1933" fmla="*/ 316092 h 622144"/>
              <a:gd name="connsiteX1934" fmla="*/ 629540 w 3245936"/>
              <a:gd name="connsiteY1934" fmla="*/ 316577 h 622144"/>
              <a:gd name="connsiteX1935" fmla="*/ 708103 w 3245936"/>
              <a:gd name="connsiteY1935" fmla="*/ 215851 h 622144"/>
              <a:gd name="connsiteX1936" fmla="*/ 707036 w 3245936"/>
              <a:gd name="connsiteY1936" fmla="*/ 213650 h 622144"/>
              <a:gd name="connsiteX1937" fmla="*/ 848339 w 3245936"/>
              <a:gd name="connsiteY1937" fmla="*/ 205325 h 622144"/>
              <a:gd name="connsiteX1938" fmla="*/ 774177 w 3245936"/>
              <a:gd name="connsiteY1938" fmla="*/ 214517 h 622144"/>
              <a:gd name="connsiteX1939" fmla="*/ 775187 w 3245936"/>
              <a:gd name="connsiteY1939" fmla="*/ 218318 h 622144"/>
              <a:gd name="connsiteX1940" fmla="*/ 841548 w 3245936"/>
              <a:gd name="connsiteY1940" fmla="*/ 230309 h 622144"/>
              <a:gd name="connsiteX1941" fmla="*/ 869180 w 3245936"/>
              <a:gd name="connsiteY1941" fmla="*/ 217555 h 622144"/>
              <a:gd name="connsiteX1942" fmla="*/ 470692 w 3245936"/>
              <a:gd name="connsiteY1942" fmla="*/ 204459 h 622144"/>
              <a:gd name="connsiteX1943" fmla="*/ 448775 w 3245936"/>
              <a:gd name="connsiteY1943" fmla="*/ 231491 h 622144"/>
              <a:gd name="connsiteX1944" fmla="*/ 449623 w 3245936"/>
              <a:gd name="connsiteY1944" fmla="*/ 232881 h 622144"/>
              <a:gd name="connsiteX1945" fmla="*/ 472378 w 3245936"/>
              <a:gd name="connsiteY1945" fmla="*/ 228281 h 622144"/>
              <a:gd name="connsiteX1946" fmla="*/ 2019114 w 3245936"/>
              <a:gd name="connsiteY1946" fmla="*/ 202144 h 622144"/>
              <a:gd name="connsiteX1947" fmla="*/ 2006179 w 3245936"/>
              <a:gd name="connsiteY1947" fmla="*/ 236348 h 622144"/>
              <a:gd name="connsiteX1948" fmla="*/ 2006579 w 3245936"/>
              <a:gd name="connsiteY1948" fmla="*/ 236367 h 622144"/>
              <a:gd name="connsiteX1949" fmla="*/ 2006693 w 3245936"/>
              <a:gd name="connsiteY1949" fmla="*/ 236415 h 622144"/>
              <a:gd name="connsiteX1950" fmla="*/ 381357 w 3245936"/>
              <a:gd name="connsiteY1950" fmla="*/ 201639 h 622144"/>
              <a:gd name="connsiteX1951" fmla="*/ 322445 w 3245936"/>
              <a:gd name="connsiteY1951" fmla="*/ 333132 h 622144"/>
              <a:gd name="connsiteX1952" fmla="*/ 323035 w 3245936"/>
              <a:gd name="connsiteY1952" fmla="*/ 333618 h 622144"/>
              <a:gd name="connsiteX1953" fmla="*/ 443250 w 3245936"/>
              <a:gd name="connsiteY1953" fmla="*/ 235853 h 622144"/>
              <a:gd name="connsiteX1954" fmla="*/ 442784 w 3245936"/>
              <a:gd name="connsiteY1954" fmla="*/ 233148 h 622144"/>
              <a:gd name="connsiteX1955" fmla="*/ 442965 w 3245936"/>
              <a:gd name="connsiteY1955" fmla="*/ 232748 h 622144"/>
              <a:gd name="connsiteX1956" fmla="*/ 915357 w 3245936"/>
              <a:gd name="connsiteY1956" fmla="*/ 200039 h 622144"/>
              <a:gd name="connsiteX1957" fmla="*/ 907051 w 3245936"/>
              <a:gd name="connsiteY1957" fmla="*/ 238701 h 622144"/>
              <a:gd name="connsiteX1958" fmla="*/ 912442 w 3245936"/>
              <a:gd name="connsiteY1958" fmla="*/ 241863 h 622144"/>
              <a:gd name="connsiteX1959" fmla="*/ 915043 w 3245936"/>
              <a:gd name="connsiteY1959" fmla="*/ 240539 h 622144"/>
              <a:gd name="connsiteX1960" fmla="*/ 915376 w 3245936"/>
              <a:gd name="connsiteY1960" fmla="*/ 200049 h 622144"/>
              <a:gd name="connsiteX1961" fmla="*/ 915357 w 3245936"/>
              <a:gd name="connsiteY1961" fmla="*/ 200039 h 622144"/>
              <a:gd name="connsiteX1962" fmla="*/ 916557 w 3245936"/>
              <a:gd name="connsiteY1962" fmla="*/ 199953 h 622144"/>
              <a:gd name="connsiteX1963" fmla="*/ 915833 w 3245936"/>
              <a:gd name="connsiteY1963" fmla="*/ 200058 h 622144"/>
              <a:gd name="connsiteX1964" fmla="*/ 915500 w 3245936"/>
              <a:gd name="connsiteY1964" fmla="*/ 240558 h 622144"/>
              <a:gd name="connsiteX1965" fmla="*/ 916052 w 3245936"/>
              <a:gd name="connsiteY1965" fmla="*/ 240568 h 622144"/>
              <a:gd name="connsiteX1966" fmla="*/ 918757 w 3245936"/>
              <a:gd name="connsiteY1966" fmla="*/ 243816 h 622144"/>
              <a:gd name="connsiteX1967" fmla="*/ 935255 w 3245936"/>
              <a:gd name="connsiteY1967" fmla="*/ 244359 h 622144"/>
              <a:gd name="connsiteX1968" fmla="*/ 912576 w 3245936"/>
              <a:gd name="connsiteY1968" fmla="*/ 198382 h 622144"/>
              <a:gd name="connsiteX1969" fmla="*/ 871028 w 3245936"/>
              <a:gd name="connsiteY1969" fmla="*/ 217565 h 622144"/>
              <a:gd name="connsiteX1970" fmla="*/ 906203 w 3245936"/>
              <a:gd name="connsiteY1970" fmla="*/ 238206 h 622144"/>
              <a:gd name="connsiteX1971" fmla="*/ 914443 w 3245936"/>
              <a:gd name="connsiteY1971" fmla="*/ 199858 h 622144"/>
              <a:gd name="connsiteX1972" fmla="*/ 912576 w 3245936"/>
              <a:gd name="connsiteY1972" fmla="*/ 198382 h 622144"/>
              <a:gd name="connsiteX1973" fmla="*/ 918700 w 3245936"/>
              <a:gd name="connsiteY1973" fmla="*/ 198248 h 622144"/>
              <a:gd name="connsiteX1974" fmla="*/ 917433 w 3245936"/>
              <a:gd name="connsiteY1974" fmla="*/ 199620 h 622144"/>
              <a:gd name="connsiteX1975" fmla="*/ 936283 w 3245936"/>
              <a:gd name="connsiteY1975" fmla="*/ 244397 h 622144"/>
              <a:gd name="connsiteX1976" fmla="*/ 1034362 w 3245936"/>
              <a:gd name="connsiteY1976" fmla="*/ 247635 h 622144"/>
              <a:gd name="connsiteX1977" fmla="*/ 1034372 w 3245936"/>
              <a:gd name="connsiteY1977" fmla="*/ 247302 h 622144"/>
              <a:gd name="connsiteX1978" fmla="*/ 1034467 w 3245936"/>
              <a:gd name="connsiteY1978" fmla="*/ 247083 h 622144"/>
              <a:gd name="connsiteX1979" fmla="*/ 912204 w 3245936"/>
              <a:gd name="connsiteY1979" fmla="*/ 197401 h 622144"/>
              <a:gd name="connsiteX1980" fmla="*/ 849844 w 3245936"/>
              <a:gd name="connsiteY1980" fmla="*/ 205135 h 622144"/>
              <a:gd name="connsiteX1981" fmla="*/ 870209 w 3245936"/>
              <a:gd name="connsiteY1981" fmla="*/ 217079 h 622144"/>
              <a:gd name="connsiteX1982" fmla="*/ 912299 w 3245936"/>
              <a:gd name="connsiteY1982" fmla="*/ 197648 h 622144"/>
              <a:gd name="connsiteX1983" fmla="*/ 912204 w 3245936"/>
              <a:gd name="connsiteY1983" fmla="*/ 197401 h 622144"/>
              <a:gd name="connsiteX1984" fmla="*/ 468758 w 3245936"/>
              <a:gd name="connsiteY1984" fmla="*/ 195981 h 622144"/>
              <a:gd name="connsiteX1985" fmla="*/ 448556 w 3245936"/>
              <a:gd name="connsiteY1985" fmla="*/ 230471 h 622144"/>
              <a:gd name="connsiteX1986" fmla="*/ 470597 w 3245936"/>
              <a:gd name="connsiteY1986" fmla="*/ 203278 h 622144"/>
              <a:gd name="connsiteX1987" fmla="*/ 470111 w 3245936"/>
              <a:gd name="connsiteY1987" fmla="*/ 196343 h 622144"/>
              <a:gd name="connsiteX1988" fmla="*/ 469530 w 3245936"/>
              <a:gd name="connsiteY1988" fmla="*/ 196334 h 622144"/>
              <a:gd name="connsiteX1989" fmla="*/ 468758 w 3245936"/>
              <a:gd name="connsiteY1989" fmla="*/ 195981 h 622144"/>
              <a:gd name="connsiteX1990" fmla="*/ 478950 w 3245936"/>
              <a:gd name="connsiteY1990" fmla="*/ 194267 h 622144"/>
              <a:gd name="connsiteX1991" fmla="*/ 471549 w 3245936"/>
              <a:gd name="connsiteY1991" fmla="*/ 203392 h 622144"/>
              <a:gd name="connsiteX1992" fmla="*/ 473292 w 3245936"/>
              <a:gd name="connsiteY1992" fmla="*/ 228081 h 622144"/>
              <a:gd name="connsiteX1993" fmla="*/ 577353 w 3245936"/>
              <a:gd name="connsiteY1993" fmla="*/ 207021 h 622144"/>
              <a:gd name="connsiteX1994" fmla="*/ 577362 w 3245936"/>
              <a:gd name="connsiteY1994" fmla="*/ 206602 h 622144"/>
              <a:gd name="connsiteX1995" fmla="*/ 171112 w 3245936"/>
              <a:gd name="connsiteY1995" fmla="*/ 194153 h 622144"/>
              <a:gd name="connsiteX1996" fmla="*/ 68413 w 3245936"/>
              <a:gd name="connsiteY1996" fmla="*/ 301290 h 622144"/>
              <a:gd name="connsiteX1997" fmla="*/ 69061 w 3245936"/>
              <a:gd name="connsiteY1997" fmla="*/ 302509 h 622144"/>
              <a:gd name="connsiteX1998" fmla="*/ 187190 w 3245936"/>
              <a:gd name="connsiteY1998" fmla="*/ 280201 h 622144"/>
              <a:gd name="connsiteX1999" fmla="*/ 187218 w 3245936"/>
              <a:gd name="connsiteY1999" fmla="*/ 279097 h 622144"/>
              <a:gd name="connsiteX2000" fmla="*/ 189733 w 3245936"/>
              <a:gd name="connsiteY2000" fmla="*/ 276515 h 622144"/>
              <a:gd name="connsiteX2001" fmla="*/ 173645 w 3245936"/>
              <a:gd name="connsiteY2001" fmla="*/ 194829 h 622144"/>
              <a:gd name="connsiteX2002" fmla="*/ 172455 w 3245936"/>
              <a:gd name="connsiteY2002" fmla="*/ 194800 h 622144"/>
              <a:gd name="connsiteX2003" fmla="*/ 171112 w 3245936"/>
              <a:gd name="connsiteY2003" fmla="*/ 194153 h 622144"/>
              <a:gd name="connsiteX2004" fmla="*/ 473816 w 3245936"/>
              <a:gd name="connsiteY2004" fmla="*/ 193629 h 622144"/>
              <a:gd name="connsiteX2005" fmla="*/ 473816 w 3245936"/>
              <a:gd name="connsiteY2005" fmla="*/ 193648 h 622144"/>
              <a:gd name="connsiteX2006" fmla="*/ 471044 w 3245936"/>
              <a:gd name="connsiteY2006" fmla="*/ 196334 h 622144"/>
              <a:gd name="connsiteX2007" fmla="*/ 471454 w 3245936"/>
              <a:gd name="connsiteY2007" fmla="*/ 202230 h 622144"/>
              <a:gd name="connsiteX2008" fmla="*/ 478007 w 3245936"/>
              <a:gd name="connsiteY2008" fmla="*/ 194153 h 622144"/>
              <a:gd name="connsiteX2009" fmla="*/ 725667 w 3245936"/>
              <a:gd name="connsiteY2009" fmla="*/ 193543 h 622144"/>
              <a:gd name="connsiteX2010" fmla="*/ 712865 w 3245936"/>
              <a:gd name="connsiteY2010" fmla="*/ 210688 h 622144"/>
              <a:gd name="connsiteX2011" fmla="*/ 714056 w 3245936"/>
              <a:gd name="connsiteY2011" fmla="*/ 213098 h 622144"/>
              <a:gd name="connsiteX2012" fmla="*/ 756042 w 3245936"/>
              <a:gd name="connsiteY2012" fmla="*/ 215260 h 622144"/>
              <a:gd name="connsiteX2013" fmla="*/ 756042 w 3245936"/>
              <a:gd name="connsiteY2013" fmla="*/ 215088 h 622144"/>
              <a:gd name="connsiteX2014" fmla="*/ 756404 w 3245936"/>
              <a:gd name="connsiteY2014" fmla="*/ 214298 h 622144"/>
              <a:gd name="connsiteX2015" fmla="*/ 169892 w 3245936"/>
              <a:gd name="connsiteY2015" fmla="*/ 192305 h 622144"/>
              <a:gd name="connsiteX2016" fmla="*/ 7034 w 3245936"/>
              <a:gd name="connsiteY2016" fmla="*/ 219051 h 622144"/>
              <a:gd name="connsiteX2017" fmla="*/ 7015 w 3245936"/>
              <a:gd name="connsiteY2017" fmla="*/ 219975 h 622144"/>
              <a:gd name="connsiteX2018" fmla="*/ 5862 w 3245936"/>
              <a:gd name="connsiteY2018" fmla="*/ 221794 h 622144"/>
              <a:gd name="connsiteX2019" fmla="*/ 63851 w 3245936"/>
              <a:gd name="connsiteY2019" fmla="*/ 300461 h 622144"/>
              <a:gd name="connsiteX2020" fmla="*/ 66498 w 3245936"/>
              <a:gd name="connsiteY2020" fmla="*/ 300033 h 622144"/>
              <a:gd name="connsiteX2021" fmla="*/ 67842 w 3245936"/>
              <a:gd name="connsiteY2021" fmla="*/ 300671 h 622144"/>
              <a:gd name="connsiteX2022" fmla="*/ 170550 w 3245936"/>
              <a:gd name="connsiteY2022" fmla="*/ 193533 h 622144"/>
              <a:gd name="connsiteX2023" fmla="*/ 169892 w 3245936"/>
              <a:gd name="connsiteY2023" fmla="*/ 192305 h 622144"/>
              <a:gd name="connsiteX2024" fmla="*/ 482893 w 3245936"/>
              <a:gd name="connsiteY2024" fmla="*/ 188123 h 622144"/>
              <a:gd name="connsiteX2025" fmla="*/ 473730 w 3245936"/>
              <a:gd name="connsiteY2025" fmla="*/ 191924 h 622144"/>
              <a:gd name="connsiteX2026" fmla="*/ 473835 w 3245936"/>
              <a:gd name="connsiteY2026" fmla="*/ 192952 h 622144"/>
              <a:gd name="connsiteX2027" fmla="*/ 478502 w 3245936"/>
              <a:gd name="connsiteY2027" fmla="*/ 193533 h 622144"/>
              <a:gd name="connsiteX2028" fmla="*/ 2134319 w 3245936"/>
              <a:gd name="connsiteY2028" fmla="*/ 186095 h 622144"/>
              <a:gd name="connsiteX2029" fmla="*/ 2223520 w 3245936"/>
              <a:gd name="connsiteY2029" fmla="*/ 233129 h 622144"/>
              <a:gd name="connsiteX2030" fmla="*/ 2226778 w 3245936"/>
              <a:gd name="connsiteY2030" fmla="*/ 229186 h 622144"/>
              <a:gd name="connsiteX2031" fmla="*/ 2120536 w 3245936"/>
              <a:gd name="connsiteY2031" fmla="*/ 181742 h 622144"/>
              <a:gd name="connsiteX2032" fmla="*/ 2118298 w 3245936"/>
              <a:gd name="connsiteY2032" fmla="*/ 182027 h 622144"/>
              <a:gd name="connsiteX2033" fmla="*/ 2118212 w 3245936"/>
              <a:gd name="connsiteY2033" fmla="*/ 181989 h 622144"/>
              <a:gd name="connsiteX2034" fmla="*/ 2089494 w 3245936"/>
              <a:gd name="connsiteY2034" fmla="*/ 261047 h 622144"/>
              <a:gd name="connsiteX2035" fmla="*/ 2142844 w 3245936"/>
              <a:gd name="connsiteY2035" fmla="*/ 274858 h 622144"/>
              <a:gd name="connsiteX2036" fmla="*/ 2171143 w 3245936"/>
              <a:gd name="connsiteY2036" fmla="*/ 268867 h 622144"/>
              <a:gd name="connsiteX2037" fmla="*/ 2122032 w 3245936"/>
              <a:gd name="connsiteY2037" fmla="*/ 180570 h 622144"/>
              <a:gd name="connsiteX2038" fmla="*/ 2121165 w 3245936"/>
              <a:gd name="connsiteY2038" fmla="*/ 181408 h 622144"/>
              <a:gd name="connsiteX2039" fmla="*/ 2171876 w 3245936"/>
              <a:gd name="connsiteY2039" fmla="*/ 268714 h 622144"/>
              <a:gd name="connsiteX2040" fmla="*/ 2198879 w 3245936"/>
              <a:gd name="connsiteY2040" fmla="*/ 262990 h 622144"/>
              <a:gd name="connsiteX2041" fmla="*/ 2222997 w 3245936"/>
              <a:gd name="connsiteY2041" fmla="*/ 233796 h 622144"/>
              <a:gd name="connsiteX2042" fmla="*/ 2116155 w 3245936"/>
              <a:gd name="connsiteY2042" fmla="*/ 180541 h 622144"/>
              <a:gd name="connsiteX2043" fmla="*/ 2056728 w 3245936"/>
              <a:gd name="connsiteY2043" fmla="*/ 212698 h 622144"/>
              <a:gd name="connsiteX2044" fmla="*/ 2069606 w 3245936"/>
              <a:gd name="connsiteY2044" fmla="*/ 255913 h 622144"/>
              <a:gd name="connsiteX2045" fmla="*/ 2088818 w 3245936"/>
              <a:gd name="connsiteY2045" fmla="*/ 260875 h 622144"/>
              <a:gd name="connsiteX2046" fmla="*/ 2117564 w 3245936"/>
              <a:gd name="connsiteY2046" fmla="*/ 181694 h 622144"/>
              <a:gd name="connsiteX2047" fmla="*/ 2116155 w 3245936"/>
              <a:gd name="connsiteY2047" fmla="*/ 180541 h 622144"/>
              <a:gd name="connsiteX2048" fmla="*/ 2274012 w 3245936"/>
              <a:gd name="connsiteY2048" fmla="*/ 178141 h 622144"/>
              <a:gd name="connsiteX2049" fmla="*/ 2258973 w 3245936"/>
              <a:gd name="connsiteY2049" fmla="*/ 243254 h 622144"/>
              <a:gd name="connsiteX2050" fmla="*/ 2260973 w 3245936"/>
              <a:gd name="connsiteY2050" fmla="*/ 244187 h 622144"/>
              <a:gd name="connsiteX2051" fmla="*/ 2264230 w 3245936"/>
              <a:gd name="connsiteY2051" fmla="*/ 242559 h 622144"/>
              <a:gd name="connsiteX2052" fmla="*/ 394959 w 3245936"/>
              <a:gd name="connsiteY2052" fmla="*/ 177741 h 622144"/>
              <a:gd name="connsiteX2053" fmla="*/ 392006 w 3245936"/>
              <a:gd name="connsiteY2053" fmla="*/ 178427 h 622144"/>
              <a:gd name="connsiteX2054" fmla="*/ 391796 w 3245936"/>
              <a:gd name="connsiteY2054" fmla="*/ 178332 h 622144"/>
              <a:gd name="connsiteX2055" fmla="*/ 381690 w 3245936"/>
              <a:gd name="connsiteY2055" fmla="*/ 200858 h 622144"/>
              <a:gd name="connsiteX2056" fmla="*/ 443298 w 3245936"/>
              <a:gd name="connsiteY2056" fmla="*/ 231976 h 622144"/>
              <a:gd name="connsiteX2057" fmla="*/ 443698 w 3245936"/>
              <a:gd name="connsiteY2057" fmla="*/ 231538 h 622144"/>
              <a:gd name="connsiteX2058" fmla="*/ 675641 w 3245936"/>
              <a:gd name="connsiteY2058" fmla="*/ 177312 h 622144"/>
              <a:gd name="connsiteX2059" fmla="*/ 584363 w 3245936"/>
              <a:gd name="connsiteY2059" fmla="*/ 206087 h 622144"/>
              <a:gd name="connsiteX2060" fmla="*/ 584363 w 3245936"/>
              <a:gd name="connsiteY2060" fmla="*/ 206440 h 622144"/>
              <a:gd name="connsiteX2061" fmla="*/ 707055 w 3245936"/>
              <a:gd name="connsiteY2061" fmla="*/ 212745 h 622144"/>
              <a:gd name="connsiteX2062" fmla="*/ 707055 w 3245936"/>
              <a:gd name="connsiteY2062" fmla="*/ 212536 h 622144"/>
              <a:gd name="connsiteX2063" fmla="*/ 707864 w 3245936"/>
              <a:gd name="connsiteY2063" fmla="*/ 211040 h 622144"/>
              <a:gd name="connsiteX2064" fmla="*/ 396178 w 3245936"/>
              <a:gd name="connsiteY2064" fmla="*/ 176007 h 622144"/>
              <a:gd name="connsiteX2065" fmla="*/ 395387 w 3245936"/>
              <a:gd name="connsiteY2065" fmla="*/ 177350 h 622144"/>
              <a:gd name="connsiteX2066" fmla="*/ 444117 w 3245936"/>
              <a:gd name="connsiteY2066" fmla="*/ 231148 h 622144"/>
              <a:gd name="connsiteX2067" fmla="*/ 447070 w 3245936"/>
              <a:gd name="connsiteY2067" fmla="*/ 230452 h 622144"/>
              <a:gd name="connsiteX2068" fmla="*/ 447841 w 3245936"/>
              <a:gd name="connsiteY2068" fmla="*/ 230805 h 622144"/>
              <a:gd name="connsiteX2069" fmla="*/ 468349 w 3245936"/>
              <a:gd name="connsiteY2069" fmla="*/ 195781 h 622144"/>
              <a:gd name="connsiteX2070" fmla="*/ 467272 w 3245936"/>
              <a:gd name="connsiteY2070" fmla="*/ 194667 h 622144"/>
              <a:gd name="connsiteX2071" fmla="*/ 466977 w 3245936"/>
              <a:gd name="connsiteY2071" fmla="*/ 194324 h 622144"/>
              <a:gd name="connsiteX2072" fmla="*/ 463996 w 3245936"/>
              <a:gd name="connsiteY2072" fmla="*/ 195048 h 622144"/>
              <a:gd name="connsiteX2073" fmla="*/ 461310 w 3245936"/>
              <a:gd name="connsiteY2073" fmla="*/ 191047 h 622144"/>
              <a:gd name="connsiteX2074" fmla="*/ 2273479 w 3245936"/>
              <a:gd name="connsiteY2074" fmla="*/ 173874 h 622144"/>
              <a:gd name="connsiteX2075" fmla="*/ 2228093 w 3245936"/>
              <a:gd name="connsiteY2075" fmla="*/ 228871 h 622144"/>
              <a:gd name="connsiteX2076" fmla="*/ 2258458 w 3245936"/>
              <a:gd name="connsiteY2076" fmla="*/ 243016 h 622144"/>
              <a:gd name="connsiteX2077" fmla="*/ 2274336 w 3245936"/>
              <a:gd name="connsiteY2077" fmla="*/ 174265 h 622144"/>
              <a:gd name="connsiteX2078" fmla="*/ 2273479 w 3245936"/>
              <a:gd name="connsiteY2078" fmla="*/ 173874 h 622144"/>
              <a:gd name="connsiteX2079" fmla="*/ 2277927 w 3245936"/>
              <a:gd name="connsiteY2079" fmla="*/ 173341 h 622144"/>
              <a:gd name="connsiteX2080" fmla="*/ 2275146 w 3245936"/>
              <a:gd name="connsiteY2080" fmla="*/ 174388 h 622144"/>
              <a:gd name="connsiteX2081" fmla="*/ 2264783 w 3245936"/>
              <a:gd name="connsiteY2081" fmla="*/ 242568 h 622144"/>
              <a:gd name="connsiteX2082" fmla="*/ 2267497 w 3245936"/>
              <a:gd name="connsiteY2082" fmla="*/ 245692 h 622144"/>
              <a:gd name="connsiteX2083" fmla="*/ 2365605 w 3245936"/>
              <a:gd name="connsiteY2083" fmla="*/ 244730 h 622144"/>
              <a:gd name="connsiteX2084" fmla="*/ 2365614 w 3245936"/>
              <a:gd name="connsiteY2084" fmla="*/ 244226 h 622144"/>
              <a:gd name="connsiteX2085" fmla="*/ 2366119 w 3245936"/>
              <a:gd name="connsiteY2085" fmla="*/ 243121 h 622144"/>
              <a:gd name="connsiteX2086" fmla="*/ 693367 w 3245936"/>
              <a:gd name="connsiteY2086" fmla="*/ 171712 h 622144"/>
              <a:gd name="connsiteX2087" fmla="*/ 676384 w 3245936"/>
              <a:gd name="connsiteY2087" fmla="*/ 177074 h 622144"/>
              <a:gd name="connsiteX2088" fmla="*/ 708379 w 3245936"/>
              <a:gd name="connsiteY2088" fmla="*/ 210564 h 622144"/>
              <a:gd name="connsiteX2089" fmla="*/ 711351 w 3245936"/>
              <a:gd name="connsiteY2089" fmla="*/ 209850 h 622144"/>
              <a:gd name="connsiteX2090" fmla="*/ 712436 w 3245936"/>
              <a:gd name="connsiteY2090" fmla="*/ 210345 h 622144"/>
              <a:gd name="connsiteX2091" fmla="*/ 725219 w 3245936"/>
              <a:gd name="connsiteY2091" fmla="*/ 193229 h 622144"/>
              <a:gd name="connsiteX2092" fmla="*/ 2271879 w 3245936"/>
              <a:gd name="connsiteY2092" fmla="*/ 171474 h 622144"/>
              <a:gd name="connsiteX2093" fmla="*/ 2122594 w 3245936"/>
              <a:gd name="connsiteY2093" fmla="*/ 178779 h 622144"/>
              <a:gd name="connsiteX2094" fmla="*/ 2122565 w 3245936"/>
              <a:gd name="connsiteY2094" fmla="*/ 179341 h 622144"/>
              <a:gd name="connsiteX2095" fmla="*/ 2122432 w 3245936"/>
              <a:gd name="connsiteY2095" fmla="*/ 179627 h 622144"/>
              <a:gd name="connsiteX2096" fmla="*/ 2227330 w 3245936"/>
              <a:gd name="connsiteY2096" fmla="*/ 228509 h 622144"/>
              <a:gd name="connsiteX2097" fmla="*/ 2272879 w 3245936"/>
              <a:gd name="connsiteY2097" fmla="*/ 173331 h 622144"/>
              <a:gd name="connsiteX2098" fmla="*/ 2271879 w 3245936"/>
              <a:gd name="connsiteY2098" fmla="*/ 171474 h 622144"/>
              <a:gd name="connsiteX2099" fmla="*/ 2554933 w 3245936"/>
              <a:gd name="connsiteY2099" fmla="*/ 165863 h 622144"/>
              <a:gd name="connsiteX2100" fmla="*/ 2464436 w 3245936"/>
              <a:gd name="connsiteY2100" fmla="*/ 258351 h 622144"/>
              <a:gd name="connsiteX2101" fmla="*/ 2465208 w 3245936"/>
              <a:gd name="connsiteY2101" fmla="*/ 261085 h 622144"/>
              <a:gd name="connsiteX2102" fmla="*/ 2614988 w 3245936"/>
              <a:gd name="connsiteY2102" fmla="*/ 301252 h 622144"/>
              <a:gd name="connsiteX2103" fmla="*/ 2616446 w 3245936"/>
              <a:gd name="connsiteY2103" fmla="*/ 299499 h 622144"/>
              <a:gd name="connsiteX2104" fmla="*/ 2558172 w 3245936"/>
              <a:gd name="connsiteY2104" fmla="*/ 166425 h 622144"/>
              <a:gd name="connsiteX2105" fmla="*/ 2556334 w 3245936"/>
              <a:gd name="connsiteY2105" fmla="*/ 166549 h 622144"/>
              <a:gd name="connsiteX2106" fmla="*/ 2554933 w 3245936"/>
              <a:gd name="connsiteY2106" fmla="*/ 165863 h 622144"/>
              <a:gd name="connsiteX2107" fmla="*/ 298680 w 3245936"/>
              <a:gd name="connsiteY2107" fmla="*/ 163349 h 622144"/>
              <a:gd name="connsiteX2108" fmla="*/ 193381 w 3245936"/>
              <a:gd name="connsiteY2108" fmla="*/ 277620 h 622144"/>
              <a:gd name="connsiteX2109" fmla="*/ 194200 w 3245936"/>
              <a:gd name="connsiteY2109" fmla="*/ 280687 h 622144"/>
              <a:gd name="connsiteX2110" fmla="*/ 194095 w 3245936"/>
              <a:gd name="connsiteY2110" fmla="*/ 280925 h 622144"/>
              <a:gd name="connsiteX2111" fmla="*/ 317558 w 3245936"/>
              <a:gd name="connsiteY2111" fmla="*/ 334380 h 622144"/>
              <a:gd name="connsiteX2112" fmla="*/ 319768 w 3245936"/>
              <a:gd name="connsiteY2112" fmla="*/ 332694 h 622144"/>
              <a:gd name="connsiteX2113" fmla="*/ 300718 w 3245936"/>
              <a:gd name="connsiteY2113" fmla="*/ 163949 h 622144"/>
              <a:gd name="connsiteX2114" fmla="*/ 299966 w 3245936"/>
              <a:gd name="connsiteY2114" fmla="*/ 163930 h 622144"/>
              <a:gd name="connsiteX2115" fmla="*/ 298680 w 3245936"/>
              <a:gd name="connsiteY2115" fmla="*/ 163349 h 622144"/>
              <a:gd name="connsiteX2116" fmla="*/ 303728 w 3245936"/>
              <a:gd name="connsiteY2116" fmla="*/ 162434 h 622144"/>
              <a:gd name="connsiteX2117" fmla="*/ 301623 w 3245936"/>
              <a:gd name="connsiteY2117" fmla="*/ 163892 h 622144"/>
              <a:gd name="connsiteX2118" fmla="*/ 320664 w 3245936"/>
              <a:gd name="connsiteY2118" fmla="*/ 332646 h 622144"/>
              <a:gd name="connsiteX2119" fmla="*/ 321407 w 3245936"/>
              <a:gd name="connsiteY2119" fmla="*/ 332665 h 622144"/>
              <a:gd name="connsiteX2120" fmla="*/ 321616 w 3245936"/>
              <a:gd name="connsiteY2120" fmla="*/ 332770 h 622144"/>
              <a:gd name="connsiteX2121" fmla="*/ 380547 w 3245936"/>
              <a:gd name="connsiteY2121" fmla="*/ 201239 h 622144"/>
              <a:gd name="connsiteX2122" fmla="*/ 297470 w 3245936"/>
              <a:gd name="connsiteY2122" fmla="*/ 161644 h 622144"/>
              <a:gd name="connsiteX2123" fmla="*/ 176779 w 3245936"/>
              <a:gd name="connsiteY2123" fmla="*/ 190847 h 622144"/>
              <a:gd name="connsiteX2124" fmla="*/ 176750 w 3245936"/>
              <a:gd name="connsiteY2124" fmla="*/ 192114 h 622144"/>
              <a:gd name="connsiteX2125" fmla="*/ 174236 w 3245936"/>
              <a:gd name="connsiteY2125" fmla="*/ 194695 h 622144"/>
              <a:gd name="connsiteX2126" fmla="*/ 190323 w 3245936"/>
              <a:gd name="connsiteY2126" fmla="*/ 276382 h 622144"/>
              <a:gd name="connsiteX2127" fmla="*/ 191514 w 3245936"/>
              <a:gd name="connsiteY2127" fmla="*/ 276420 h 622144"/>
              <a:gd name="connsiteX2128" fmla="*/ 192800 w 3245936"/>
              <a:gd name="connsiteY2128" fmla="*/ 277011 h 622144"/>
              <a:gd name="connsiteX2129" fmla="*/ 298099 w 3245936"/>
              <a:gd name="connsiteY2129" fmla="*/ 162730 h 622144"/>
              <a:gd name="connsiteX2130" fmla="*/ 297470 w 3245936"/>
              <a:gd name="connsiteY2130" fmla="*/ 161644 h 622144"/>
              <a:gd name="connsiteX2131" fmla="*/ 304233 w 3245936"/>
              <a:gd name="connsiteY2131" fmla="*/ 161310 h 622144"/>
              <a:gd name="connsiteX2132" fmla="*/ 304081 w 3245936"/>
              <a:gd name="connsiteY2132" fmla="*/ 161653 h 622144"/>
              <a:gd name="connsiteX2133" fmla="*/ 380900 w 3245936"/>
              <a:gd name="connsiteY2133" fmla="*/ 200449 h 622144"/>
              <a:gd name="connsiteX2134" fmla="*/ 390987 w 3245936"/>
              <a:gd name="connsiteY2134" fmla="*/ 177951 h 622144"/>
              <a:gd name="connsiteX2135" fmla="*/ 389329 w 3245936"/>
              <a:gd name="connsiteY2135" fmla="*/ 174703 h 622144"/>
              <a:gd name="connsiteX2136" fmla="*/ 557493 w 3245936"/>
              <a:gd name="connsiteY2136" fmla="*/ 157158 h 622144"/>
              <a:gd name="connsiteX2137" fmla="*/ 484465 w 3245936"/>
              <a:gd name="connsiteY2137" fmla="*/ 187466 h 622144"/>
              <a:gd name="connsiteX2138" fmla="*/ 479445 w 3245936"/>
              <a:gd name="connsiteY2138" fmla="*/ 193648 h 622144"/>
              <a:gd name="connsiteX2139" fmla="*/ 577372 w 3245936"/>
              <a:gd name="connsiteY2139" fmla="*/ 205925 h 622144"/>
              <a:gd name="connsiteX2140" fmla="*/ 577372 w 3245936"/>
              <a:gd name="connsiteY2140" fmla="*/ 205897 h 622144"/>
              <a:gd name="connsiteX2141" fmla="*/ 579077 w 3245936"/>
              <a:gd name="connsiteY2141" fmla="*/ 203620 h 622144"/>
              <a:gd name="connsiteX2142" fmla="*/ 757375 w 3245936"/>
              <a:gd name="connsiteY2142" fmla="*/ 154671 h 622144"/>
              <a:gd name="connsiteX2143" fmla="*/ 759642 w 3245936"/>
              <a:gd name="connsiteY2143" fmla="*/ 212402 h 622144"/>
              <a:gd name="connsiteX2144" fmla="*/ 760328 w 3245936"/>
              <a:gd name="connsiteY2144" fmla="*/ 212431 h 622144"/>
              <a:gd name="connsiteX2145" fmla="*/ 762957 w 3245936"/>
              <a:gd name="connsiteY2145" fmla="*/ 215060 h 622144"/>
              <a:gd name="connsiteX2146" fmla="*/ 773292 w 3245936"/>
              <a:gd name="connsiteY2146" fmla="*/ 213774 h 622144"/>
              <a:gd name="connsiteX2147" fmla="*/ 757575 w 3245936"/>
              <a:gd name="connsiteY2147" fmla="*/ 154681 h 622144"/>
              <a:gd name="connsiteX2148" fmla="*/ 757375 w 3245936"/>
              <a:gd name="connsiteY2148" fmla="*/ 154671 h 622144"/>
              <a:gd name="connsiteX2149" fmla="*/ 2037135 w 3245936"/>
              <a:gd name="connsiteY2149" fmla="*/ 154519 h 622144"/>
              <a:gd name="connsiteX2150" fmla="*/ 2034773 w 3245936"/>
              <a:gd name="connsiteY2150" fmla="*/ 160768 h 622144"/>
              <a:gd name="connsiteX2151" fmla="*/ 2007265 w 3245936"/>
              <a:gd name="connsiteY2151" fmla="*/ 236682 h 622144"/>
              <a:gd name="connsiteX2152" fmla="*/ 2008713 w 3245936"/>
              <a:gd name="connsiteY2152" fmla="*/ 237853 h 622144"/>
              <a:gd name="connsiteX2153" fmla="*/ 2055833 w 3245936"/>
              <a:gd name="connsiteY2153" fmla="*/ 212355 h 622144"/>
              <a:gd name="connsiteX2154" fmla="*/ 2038593 w 3245936"/>
              <a:gd name="connsiteY2154" fmla="*/ 154567 h 622144"/>
              <a:gd name="connsiteX2155" fmla="*/ 2037154 w 3245936"/>
              <a:gd name="connsiteY2155" fmla="*/ 154538 h 622144"/>
              <a:gd name="connsiteX2156" fmla="*/ 2037135 w 3245936"/>
              <a:gd name="connsiteY2156" fmla="*/ 154519 h 622144"/>
              <a:gd name="connsiteX2157" fmla="*/ 755089 w 3245936"/>
              <a:gd name="connsiteY2157" fmla="*/ 154157 h 622144"/>
              <a:gd name="connsiteX2158" fmla="*/ 726171 w 3245936"/>
              <a:gd name="connsiteY2158" fmla="*/ 192876 h 622144"/>
              <a:gd name="connsiteX2159" fmla="*/ 756851 w 3245936"/>
              <a:gd name="connsiteY2159" fmla="*/ 213593 h 622144"/>
              <a:gd name="connsiteX2160" fmla="*/ 759128 w 3245936"/>
              <a:gd name="connsiteY2160" fmla="*/ 212393 h 622144"/>
              <a:gd name="connsiteX2161" fmla="*/ 756861 w 3245936"/>
              <a:gd name="connsiteY2161" fmla="*/ 154662 h 622144"/>
              <a:gd name="connsiteX2162" fmla="*/ 756175 w 3245936"/>
              <a:gd name="connsiteY2162" fmla="*/ 154643 h 622144"/>
              <a:gd name="connsiteX2163" fmla="*/ 755089 w 3245936"/>
              <a:gd name="connsiteY2163" fmla="*/ 154157 h 622144"/>
              <a:gd name="connsiteX2164" fmla="*/ 2032049 w 3245936"/>
              <a:gd name="connsiteY2164" fmla="*/ 153690 h 622144"/>
              <a:gd name="connsiteX2165" fmla="*/ 1891460 w 3245936"/>
              <a:gd name="connsiteY2165" fmla="*/ 205983 h 622144"/>
              <a:gd name="connsiteX2166" fmla="*/ 1891508 w 3245936"/>
              <a:gd name="connsiteY2166" fmla="*/ 207421 h 622144"/>
              <a:gd name="connsiteX2167" fmla="*/ 1918197 w 3245936"/>
              <a:gd name="connsiteY2167" fmla="*/ 214908 h 622144"/>
              <a:gd name="connsiteX2168" fmla="*/ 759785 w 3245936"/>
              <a:gd name="connsiteY2168" fmla="*/ 153347 h 622144"/>
              <a:gd name="connsiteX2169" fmla="*/ 758204 w 3245936"/>
              <a:gd name="connsiteY2169" fmla="*/ 154452 h 622144"/>
              <a:gd name="connsiteX2170" fmla="*/ 773958 w 3245936"/>
              <a:gd name="connsiteY2170" fmla="*/ 213688 h 622144"/>
              <a:gd name="connsiteX2171" fmla="*/ 847149 w 3245936"/>
              <a:gd name="connsiteY2171" fmla="*/ 204621 h 622144"/>
              <a:gd name="connsiteX2172" fmla="*/ 2035097 w 3245936"/>
              <a:gd name="connsiteY2172" fmla="*/ 153119 h 622144"/>
              <a:gd name="connsiteX2173" fmla="*/ 1919501 w 3245936"/>
              <a:gd name="connsiteY2173" fmla="*/ 215260 h 622144"/>
              <a:gd name="connsiteX2174" fmla="*/ 2002512 w 3245936"/>
              <a:gd name="connsiteY2174" fmla="*/ 238549 h 622144"/>
              <a:gd name="connsiteX2175" fmla="*/ 2005226 w 3245936"/>
              <a:gd name="connsiteY2175" fmla="*/ 236320 h 622144"/>
              <a:gd name="connsiteX2176" fmla="*/ 2036307 w 3245936"/>
              <a:gd name="connsiteY2176" fmla="*/ 154138 h 622144"/>
              <a:gd name="connsiteX2177" fmla="*/ 2035097 w 3245936"/>
              <a:gd name="connsiteY2177" fmla="*/ 153119 h 622144"/>
              <a:gd name="connsiteX2178" fmla="*/ 753794 w 3245936"/>
              <a:gd name="connsiteY2178" fmla="*/ 152652 h 622144"/>
              <a:gd name="connsiteX2179" fmla="*/ 694387 w 3245936"/>
              <a:gd name="connsiteY2179" fmla="*/ 171388 h 622144"/>
              <a:gd name="connsiteX2180" fmla="*/ 725724 w 3245936"/>
              <a:gd name="connsiteY2180" fmla="*/ 192562 h 622144"/>
              <a:gd name="connsiteX2181" fmla="*/ 754661 w 3245936"/>
              <a:gd name="connsiteY2181" fmla="*/ 153814 h 622144"/>
              <a:gd name="connsiteX2182" fmla="*/ 753794 w 3245936"/>
              <a:gd name="connsiteY2182" fmla="*/ 152652 h 622144"/>
              <a:gd name="connsiteX2183" fmla="*/ 760252 w 3245936"/>
              <a:gd name="connsiteY2183" fmla="*/ 152547 h 622144"/>
              <a:gd name="connsiteX2184" fmla="*/ 848653 w 3245936"/>
              <a:gd name="connsiteY2184" fmla="*/ 204440 h 622144"/>
              <a:gd name="connsiteX2185" fmla="*/ 912128 w 3245936"/>
              <a:gd name="connsiteY2185" fmla="*/ 196562 h 622144"/>
              <a:gd name="connsiteX2186" fmla="*/ 912138 w 3245936"/>
              <a:gd name="connsiteY2186" fmla="*/ 196010 h 622144"/>
              <a:gd name="connsiteX2187" fmla="*/ 2041155 w 3245936"/>
              <a:gd name="connsiteY2187" fmla="*/ 152452 h 622144"/>
              <a:gd name="connsiteX2188" fmla="*/ 2039326 w 3245936"/>
              <a:gd name="connsiteY2188" fmla="*/ 154281 h 622144"/>
              <a:gd name="connsiteX2189" fmla="*/ 2056528 w 3245936"/>
              <a:gd name="connsiteY2189" fmla="*/ 211984 h 622144"/>
              <a:gd name="connsiteX2190" fmla="*/ 2115840 w 3245936"/>
              <a:gd name="connsiteY2190" fmla="*/ 179875 h 622144"/>
              <a:gd name="connsiteX2191" fmla="*/ 2115593 w 3245936"/>
              <a:gd name="connsiteY2191" fmla="*/ 177732 h 622144"/>
              <a:gd name="connsiteX2192" fmla="*/ 2115621 w 3245936"/>
              <a:gd name="connsiteY2192" fmla="*/ 177674 h 622144"/>
              <a:gd name="connsiteX2193" fmla="*/ 467406 w 3245936"/>
              <a:gd name="connsiteY2193" fmla="*/ 146737 h 622144"/>
              <a:gd name="connsiteX2194" fmla="*/ 396235 w 3245936"/>
              <a:gd name="connsiteY2194" fmla="*/ 174074 h 622144"/>
              <a:gd name="connsiteX2195" fmla="*/ 396302 w 3245936"/>
              <a:gd name="connsiteY2195" fmla="*/ 175465 h 622144"/>
              <a:gd name="connsiteX2196" fmla="*/ 461424 w 3245936"/>
              <a:gd name="connsiteY2196" fmla="*/ 190514 h 622144"/>
              <a:gd name="connsiteX2197" fmla="*/ 465596 w 3245936"/>
              <a:gd name="connsiteY2197" fmla="*/ 188095 h 622144"/>
              <a:gd name="connsiteX2198" fmla="*/ 467834 w 3245936"/>
              <a:gd name="connsiteY2198" fmla="*/ 189714 h 622144"/>
              <a:gd name="connsiteX2199" fmla="*/ 469406 w 3245936"/>
              <a:gd name="connsiteY2199" fmla="*/ 188952 h 622144"/>
              <a:gd name="connsiteX2200" fmla="*/ 2631609 w 3245936"/>
              <a:gd name="connsiteY2200" fmla="*/ 144270 h 622144"/>
              <a:gd name="connsiteX2201" fmla="*/ 2629314 w 3245936"/>
              <a:gd name="connsiteY2201" fmla="*/ 145289 h 622144"/>
              <a:gd name="connsiteX2202" fmla="*/ 2618903 w 3245936"/>
              <a:gd name="connsiteY2202" fmla="*/ 299080 h 622144"/>
              <a:gd name="connsiteX2203" fmla="*/ 2619046 w 3245936"/>
              <a:gd name="connsiteY2203" fmla="*/ 299080 h 622144"/>
              <a:gd name="connsiteX2204" fmla="*/ 2621351 w 3245936"/>
              <a:gd name="connsiteY2204" fmla="*/ 300890 h 622144"/>
              <a:gd name="connsiteX2205" fmla="*/ 2759226 w 3245936"/>
              <a:gd name="connsiteY2205" fmla="*/ 246426 h 622144"/>
              <a:gd name="connsiteX2206" fmla="*/ 2759149 w 3245936"/>
              <a:gd name="connsiteY2206" fmla="*/ 244711 h 622144"/>
              <a:gd name="connsiteX2207" fmla="*/ 2759607 w 3245936"/>
              <a:gd name="connsiteY2207" fmla="*/ 243721 h 622144"/>
              <a:gd name="connsiteX2208" fmla="*/ 2625866 w 3245936"/>
              <a:gd name="connsiteY2208" fmla="*/ 143032 h 622144"/>
              <a:gd name="connsiteX2209" fmla="*/ 2560620 w 3245936"/>
              <a:gd name="connsiteY2209" fmla="*/ 162320 h 622144"/>
              <a:gd name="connsiteX2210" fmla="*/ 2560639 w 3245936"/>
              <a:gd name="connsiteY2210" fmla="*/ 163873 h 622144"/>
              <a:gd name="connsiteX2211" fmla="*/ 2558943 w 3245936"/>
              <a:gd name="connsiteY2211" fmla="*/ 166130 h 622144"/>
              <a:gd name="connsiteX2212" fmla="*/ 2617217 w 3245936"/>
              <a:gd name="connsiteY2212" fmla="*/ 299204 h 622144"/>
              <a:gd name="connsiteX2213" fmla="*/ 2618055 w 3245936"/>
              <a:gd name="connsiteY2213" fmla="*/ 299061 h 622144"/>
              <a:gd name="connsiteX2214" fmla="*/ 2628485 w 3245936"/>
              <a:gd name="connsiteY2214" fmla="*/ 145270 h 622144"/>
              <a:gd name="connsiteX2215" fmla="*/ 2628333 w 3245936"/>
              <a:gd name="connsiteY2215" fmla="*/ 145270 h 622144"/>
              <a:gd name="connsiteX2216" fmla="*/ 2625866 w 3245936"/>
              <a:gd name="connsiteY2216" fmla="*/ 143032 h 622144"/>
              <a:gd name="connsiteX2217" fmla="*/ 630531 w 3245936"/>
              <a:gd name="connsiteY2217" fmla="*/ 130078 h 622144"/>
              <a:gd name="connsiteX2218" fmla="*/ 627559 w 3245936"/>
              <a:gd name="connsiteY2218" fmla="*/ 130783 h 622144"/>
              <a:gd name="connsiteX2219" fmla="*/ 626835 w 3245936"/>
              <a:gd name="connsiteY2219" fmla="*/ 130440 h 622144"/>
              <a:gd name="connsiteX2220" fmla="*/ 582944 w 3245936"/>
              <a:gd name="connsiteY2220" fmla="*/ 203820 h 622144"/>
              <a:gd name="connsiteX2221" fmla="*/ 584039 w 3245936"/>
              <a:gd name="connsiteY2221" fmla="*/ 205221 h 622144"/>
              <a:gd name="connsiteX2222" fmla="*/ 674927 w 3245936"/>
              <a:gd name="connsiteY2222" fmla="*/ 176550 h 622144"/>
              <a:gd name="connsiteX2223" fmla="*/ 631093 w 3245936"/>
              <a:gd name="connsiteY2223" fmla="*/ 129640 h 622144"/>
              <a:gd name="connsiteX2224" fmla="*/ 675679 w 3245936"/>
              <a:gd name="connsiteY2224" fmla="*/ 176312 h 622144"/>
              <a:gd name="connsiteX2225" fmla="*/ 692396 w 3245936"/>
              <a:gd name="connsiteY2225" fmla="*/ 171045 h 622144"/>
              <a:gd name="connsiteX2226" fmla="*/ 625273 w 3245936"/>
              <a:gd name="connsiteY2226" fmla="*/ 129040 h 622144"/>
              <a:gd name="connsiteX2227" fmla="*/ 558074 w 3245936"/>
              <a:gd name="connsiteY2227" fmla="*/ 156919 h 622144"/>
              <a:gd name="connsiteX2228" fmla="*/ 579667 w 3245936"/>
              <a:gd name="connsiteY2228" fmla="*/ 203411 h 622144"/>
              <a:gd name="connsiteX2229" fmla="*/ 581658 w 3245936"/>
              <a:gd name="connsiteY2229" fmla="*/ 203220 h 622144"/>
              <a:gd name="connsiteX2230" fmla="*/ 582392 w 3245936"/>
              <a:gd name="connsiteY2230" fmla="*/ 203573 h 622144"/>
              <a:gd name="connsiteX2231" fmla="*/ 626273 w 3245936"/>
              <a:gd name="connsiteY2231" fmla="*/ 130183 h 622144"/>
              <a:gd name="connsiteX2232" fmla="*/ 625273 w 3245936"/>
              <a:gd name="connsiteY2232" fmla="*/ 129040 h 622144"/>
              <a:gd name="connsiteX2233" fmla="*/ 631769 w 3245936"/>
              <a:gd name="connsiteY2233" fmla="*/ 128297 h 622144"/>
              <a:gd name="connsiteX2234" fmla="*/ 631493 w 3245936"/>
              <a:gd name="connsiteY2234" fmla="*/ 128897 h 622144"/>
              <a:gd name="connsiteX2235" fmla="*/ 693415 w 3245936"/>
              <a:gd name="connsiteY2235" fmla="*/ 170731 h 622144"/>
              <a:gd name="connsiteX2236" fmla="*/ 753470 w 3245936"/>
              <a:gd name="connsiteY2236" fmla="*/ 151785 h 622144"/>
              <a:gd name="connsiteX2237" fmla="*/ 753489 w 3245936"/>
              <a:gd name="connsiteY2237" fmla="*/ 150890 h 622144"/>
              <a:gd name="connsiteX2238" fmla="*/ 533119 w 3245936"/>
              <a:gd name="connsiteY2238" fmla="*/ 126173 h 622144"/>
              <a:gd name="connsiteX2239" fmla="*/ 472978 w 3245936"/>
              <a:gd name="connsiteY2239" fmla="*/ 190495 h 622144"/>
              <a:gd name="connsiteX2240" fmla="*/ 473083 w 3245936"/>
              <a:gd name="connsiteY2240" fmla="*/ 190666 h 622144"/>
              <a:gd name="connsiteX2241" fmla="*/ 473416 w 3245936"/>
              <a:gd name="connsiteY2241" fmla="*/ 191095 h 622144"/>
              <a:gd name="connsiteX2242" fmla="*/ 484075 w 3245936"/>
              <a:gd name="connsiteY2242" fmla="*/ 186675 h 622144"/>
              <a:gd name="connsiteX2243" fmla="*/ 537986 w 3245936"/>
              <a:gd name="connsiteY2243" fmla="*/ 121458 h 622144"/>
              <a:gd name="connsiteX2244" fmla="*/ 485637 w 3245936"/>
              <a:gd name="connsiteY2244" fmla="*/ 186018 h 622144"/>
              <a:gd name="connsiteX2245" fmla="*/ 557131 w 3245936"/>
              <a:gd name="connsiteY2245" fmla="*/ 156357 h 622144"/>
              <a:gd name="connsiteX2246" fmla="*/ 541063 w 3245936"/>
              <a:gd name="connsiteY2246" fmla="*/ 121782 h 622144"/>
              <a:gd name="connsiteX2247" fmla="*/ 539072 w 3245936"/>
              <a:gd name="connsiteY2247" fmla="*/ 121953 h 622144"/>
              <a:gd name="connsiteX2248" fmla="*/ 537986 w 3245936"/>
              <a:gd name="connsiteY2248" fmla="*/ 121458 h 622144"/>
              <a:gd name="connsiteX2249" fmla="*/ 536757 w 3245936"/>
              <a:gd name="connsiteY2249" fmla="*/ 120124 h 622144"/>
              <a:gd name="connsiteX2250" fmla="*/ 468292 w 3245936"/>
              <a:gd name="connsiteY2250" fmla="*/ 146423 h 622144"/>
              <a:gd name="connsiteX2251" fmla="*/ 470301 w 3245936"/>
              <a:gd name="connsiteY2251" fmla="*/ 188971 h 622144"/>
              <a:gd name="connsiteX2252" fmla="*/ 470825 w 3245936"/>
              <a:gd name="connsiteY2252" fmla="*/ 188990 h 622144"/>
              <a:gd name="connsiteX2253" fmla="*/ 472540 w 3245936"/>
              <a:gd name="connsiteY2253" fmla="*/ 190028 h 622144"/>
              <a:gd name="connsiteX2254" fmla="*/ 537253 w 3245936"/>
              <a:gd name="connsiteY2254" fmla="*/ 120801 h 622144"/>
              <a:gd name="connsiteX2255" fmla="*/ 536757 w 3245936"/>
              <a:gd name="connsiteY2255" fmla="*/ 120124 h 622144"/>
              <a:gd name="connsiteX2256" fmla="*/ 543349 w 3245936"/>
              <a:gd name="connsiteY2256" fmla="*/ 119124 h 622144"/>
              <a:gd name="connsiteX2257" fmla="*/ 543349 w 3245936"/>
              <a:gd name="connsiteY2257" fmla="*/ 119286 h 622144"/>
              <a:gd name="connsiteX2258" fmla="*/ 541634 w 3245936"/>
              <a:gd name="connsiteY2258" fmla="*/ 121563 h 622144"/>
              <a:gd name="connsiteX2259" fmla="*/ 557703 w 3245936"/>
              <a:gd name="connsiteY2259" fmla="*/ 156129 h 622144"/>
              <a:gd name="connsiteX2260" fmla="*/ 624959 w 3245936"/>
              <a:gd name="connsiteY2260" fmla="*/ 128221 h 622144"/>
              <a:gd name="connsiteX2261" fmla="*/ 624844 w 3245936"/>
              <a:gd name="connsiteY2261" fmla="*/ 127239 h 622144"/>
              <a:gd name="connsiteX2262" fmla="*/ 2425517 w 3245936"/>
              <a:gd name="connsiteY2262" fmla="*/ 101322 h 622144"/>
              <a:gd name="connsiteX2263" fmla="*/ 2370758 w 3245936"/>
              <a:gd name="connsiteY2263" fmla="*/ 241921 h 622144"/>
              <a:gd name="connsiteX2264" fmla="*/ 2372596 w 3245936"/>
              <a:gd name="connsiteY2264" fmla="*/ 245292 h 622144"/>
              <a:gd name="connsiteX2265" fmla="*/ 2458283 w 3245936"/>
              <a:gd name="connsiteY2265" fmla="*/ 259685 h 622144"/>
              <a:gd name="connsiteX2266" fmla="*/ 2460569 w 3245936"/>
              <a:gd name="connsiteY2266" fmla="*/ 257275 h 622144"/>
              <a:gd name="connsiteX2267" fmla="*/ 2426727 w 3245936"/>
              <a:gd name="connsiteY2267" fmla="*/ 101389 h 622144"/>
              <a:gd name="connsiteX2268" fmla="*/ 2425603 w 3245936"/>
              <a:gd name="connsiteY2268" fmla="*/ 101360 h 622144"/>
              <a:gd name="connsiteX2269" fmla="*/ 2425517 w 3245936"/>
              <a:gd name="connsiteY2269" fmla="*/ 101322 h 622144"/>
              <a:gd name="connsiteX2270" fmla="*/ 2423403 w 3245936"/>
              <a:gd name="connsiteY2270" fmla="*/ 99817 h 622144"/>
              <a:gd name="connsiteX2271" fmla="*/ 2278718 w 3245936"/>
              <a:gd name="connsiteY2271" fmla="*/ 169788 h 622144"/>
              <a:gd name="connsiteX2272" fmla="*/ 2278880 w 3245936"/>
              <a:gd name="connsiteY2272" fmla="*/ 171712 h 622144"/>
              <a:gd name="connsiteX2273" fmla="*/ 2278375 w 3245936"/>
              <a:gd name="connsiteY2273" fmla="*/ 172817 h 622144"/>
              <a:gd name="connsiteX2274" fmla="*/ 2366567 w 3245936"/>
              <a:gd name="connsiteY2274" fmla="*/ 242587 h 622144"/>
              <a:gd name="connsiteX2275" fmla="*/ 2369891 w 3245936"/>
              <a:gd name="connsiteY2275" fmla="*/ 241549 h 622144"/>
              <a:gd name="connsiteX2276" fmla="*/ 2369986 w 3245936"/>
              <a:gd name="connsiteY2276" fmla="*/ 241587 h 622144"/>
              <a:gd name="connsiteX2277" fmla="*/ 2424746 w 3245936"/>
              <a:gd name="connsiteY2277" fmla="*/ 100979 h 622144"/>
              <a:gd name="connsiteX2278" fmla="*/ 2423403 w 3245936"/>
              <a:gd name="connsiteY2278" fmla="*/ 99817 h 622144"/>
              <a:gd name="connsiteX2279" fmla="*/ 2429365 w 3245936"/>
              <a:gd name="connsiteY2279" fmla="*/ 99808 h 622144"/>
              <a:gd name="connsiteX2280" fmla="*/ 2427555 w 3245936"/>
              <a:gd name="connsiteY2280" fmla="*/ 101198 h 622144"/>
              <a:gd name="connsiteX2281" fmla="*/ 2461398 w 3245936"/>
              <a:gd name="connsiteY2281" fmla="*/ 257075 h 622144"/>
              <a:gd name="connsiteX2282" fmla="*/ 2462531 w 3245936"/>
              <a:gd name="connsiteY2282" fmla="*/ 257103 h 622144"/>
              <a:gd name="connsiteX2283" fmla="*/ 2463922 w 3245936"/>
              <a:gd name="connsiteY2283" fmla="*/ 257799 h 622144"/>
              <a:gd name="connsiteX2284" fmla="*/ 2554428 w 3245936"/>
              <a:gd name="connsiteY2284" fmla="*/ 165292 h 622144"/>
              <a:gd name="connsiteX2285" fmla="*/ 2553647 w 3245936"/>
              <a:gd name="connsiteY2285" fmla="*/ 162263 h 622144"/>
              <a:gd name="connsiteX2286" fmla="*/ 2553828 w 3245936"/>
              <a:gd name="connsiteY2286" fmla="*/ 161872 h 622144"/>
              <a:gd name="connsiteX2287" fmla="*/ 2145130 w 3245936"/>
              <a:gd name="connsiteY2287" fmla="*/ 92769 h 622144"/>
              <a:gd name="connsiteX2288" fmla="*/ 2141710 w 3245936"/>
              <a:gd name="connsiteY2288" fmla="*/ 94083 h 622144"/>
              <a:gd name="connsiteX2289" fmla="*/ 2120269 w 3245936"/>
              <a:gd name="connsiteY2289" fmla="*/ 175236 h 622144"/>
              <a:gd name="connsiteX2290" fmla="*/ 2122613 w 3245936"/>
              <a:gd name="connsiteY2290" fmla="*/ 177951 h 622144"/>
              <a:gd name="connsiteX2291" fmla="*/ 2271908 w 3245936"/>
              <a:gd name="connsiteY2291" fmla="*/ 170655 h 622144"/>
              <a:gd name="connsiteX2292" fmla="*/ 2271917 w 3245936"/>
              <a:gd name="connsiteY2292" fmla="*/ 170093 h 622144"/>
              <a:gd name="connsiteX2293" fmla="*/ 2272212 w 3245936"/>
              <a:gd name="connsiteY2293" fmla="*/ 169454 h 622144"/>
              <a:gd name="connsiteX2294" fmla="*/ 2139453 w 3245936"/>
              <a:gd name="connsiteY2294" fmla="*/ 92664 h 622144"/>
              <a:gd name="connsiteX2295" fmla="*/ 2041174 w 3245936"/>
              <a:gd name="connsiteY2295" fmla="*/ 149595 h 622144"/>
              <a:gd name="connsiteX2296" fmla="*/ 2041450 w 3245936"/>
              <a:gd name="connsiteY2296" fmla="*/ 151852 h 622144"/>
              <a:gd name="connsiteX2297" fmla="*/ 2041431 w 3245936"/>
              <a:gd name="connsiteY2297" fmla="*/ 151909 h 622144"/>
              <a:gd name="connsiteX2298" fmla="*/ 2115888 w 3245936"/>
              <a:gd name="connsiteY2298" fmla="*/ 177141 h 622144"/>
              <a:gd name="connsiteX2299" fmla="*/ 2119698 w 3245936"/>
              <a:gd name="connsiteY2299" fmla="*/ 175046 h 622144"/>
              <a:gd name="connsiteX2300" fmla="*/ 2141139 w 3245936"/>
              <a:gd name="connsiteY2300" fmla="*/ 93893 h 622144"/>
              <a:gd name="connsiteX2301" fmla="*/ 2139453 w 3245936"/>
              <a:gd name="connsiteY2301" fmla="*/ 92664 h 622144"/>
              <a:gd name="connsiteX2302" fmla="*/ 308500 w 3245936"/>
              <a:gd name="connsiteY2302" fmla="*/ 84901 h 622144"/>
              <a:gd name="connsiteX2303" fmla="*/ 306424 w 3245936"/>
              <a:gd name="connsiteY2303" fmla="*/ 85587 h 622144"/>
              <a:gd name="connsiteX2304" fmla="*/ 301318 w 3245936"/>
              <a:gd name="connsiteY2304" fmla="*/ 156967 h 622144"/>
              <a:gd name="connsiteX2305" fmla="*/ 301585 w 3245936"/>
              <a:gd name="connsiteY2305" fmla="*/ 156976 h 622144"/>
              <a:gd name="connsiteX2306" fmla="*/ 304281 w 3245936"/>
              <a:gd name="connsiteY2306" fmla="*/ 160701 h 622144"/>
              <a:gd name="connsiteX2307" fmla="*/ 389367 w 3245936"/>
              <a:gd name="connsiteY2307" fmla="*/ 174093 h 622144"/>
              <a:gd name="connsiteX2308" fmla="*/ 390168 w 3245936"/>
              <a:gd name="connsiteY2308" fmla="*/ 172626 h 622144"/>
              <a:gd name="connsiteX2309" fmla="*/ 303966 w 3245936"/>
              <a:gd name="connsiteY2309" fmla="*/ 84644 h 622144"/>
              <a:gd name="connsiteX2310" fmla="*/ 176284 w 3245936"/>
              <a:gd name="connsiteY2310" fmla="*/ 189409 h 622144"/>
              <a:gd name="connsiteX2311" fmla="*/ 176560 w 3245936"/>
              <a:gd name="connsiteY2311" fmla="*/ 190124 h 622144"/>
              <a:gd name="connsiteX2312" fmla="*/ 297261 w 3245936"/>
              <a:gd name="connsiteY2312" fmla="*/ 160929 h 622144"/>
              <a:gd name="connsiteX2313" fmla="*/ 297289 w 3245936"/>
              <a:gd name="connsiteY2313" fmla="*/ 159663 h 622144"/>
              <a:gd name="connsiteX2314" fmla="*/ 300737 w 3245936"/>
              <a:gd name="connsiteY2314" fmla="*/ 156957 h 622144"/>
              <a:gd name="connsiteX2315" fmla="*/ 305843 w 3245936"/>
              <a:gd name="connsiteY2315" fmla="*/ 85577 h 622144"/>
              <a:gd name="connsiteX2316" fmla="*/ 305567 w 3245936"/>
              <a:gd name="connsiteY2316" fmla="*/ 85568 h 622144"/>
              <a:gd name="connsiteX2317" fmla="*/ 303966 w 3245936"/>
              <a:gd name="connsiteY2317" fmla="*/ 84644 h 622144"/>
              <a:gd name="connsiteX2318" fmla="*/ 460776 w 3245936"/>
              <a:gd name="connsiteY2318" fmla="*/ 22169 h 622144"/>
              <a:gd name="connsiteX2319" fmla="*/ 394625 w 3245936"/>
              <a:gd name="connsiteY2319" fmla="*/ 171921 h 622144"/>
              <a:gd name="connsiteX2320" fmla="*/ 395940 w 3245936"/>
              <a:gd name="connsiteY2320" fmla="*/ 173293 h 622144"/>
              <a:gd name="connsiteX2321" fmla="*/ 467368 w 3245936"/>
              <a:gd name="connsiteY2321" fmla="*/ 145861 h 622144"/>
              <a:gd name="connsiteX2322" fmla="*/ 461519 w 3245936"/>
              <a:gd name="connsiteY2322" fmla="*/ 22283 h 622144"/>
              <a:gd name="connsiteX2323" fmla="*/ 460995 w 3245936"/>
              <a:gd name="connsiteY2323" fmla="*/ 22274 h 622144"/>
              <a:gd name="connsiteX2324" fmla="*/ 460776 w 3245936"/>
              <a:gd name="connsiteY2324" fmla="*/ 22169 h 622144"/>
              <a:gd name="connsiteX2325" fmla="*/ 463710 w 3245936"/>
              <a:gd name="connsiteY2325" fmla="*/ 21817 h 622144"/>
              <a:gd name="connsiteX2326" fmla="*/ 462415 w 3245936"/>
              <a:gd name="connsiteY2326" fmla="*/ 22322 h 622144"/>
              <a:gd name="connsiteX2327" fmla="*/ 468244 w 3245936"/>
              <a:gd name="connsiteY2327" fmla="*/ 145537 h 622144"/>
              <a:gd name="connsiteX2328" fmla="*/ 536453 w 3245936"/>
              <a:gd name="connsiteY2328" fmla="*/ 119343 h 622144"/>
              <a:gd name="connsiteX2329" fmla="*/ 536395 w 3245936"/>
              <a:gd name="connsiteY2329" fmla="*/ 117667 h 622144"/>
              <a:gd name="connsiteX2330" fmla="*/ 537434 w 3245936"/>
              <a:gd name="connsiteY2330" fmla="*/ 115952 h 622144"/>
              <a:gd name="connsiteX2331" fmla="*/ 458709 w 3245936"/>
              <a:gd name="connsiteY2331" fmla="*/ 20531 h 622144"/>
              <a:gd name="connsiteX2332" fmla="*/ 309777 w 3245936"/>
              <a:gd name="connsiteY2332" fmla="*/ 81167 h 622144"/>
              <a:gd name="connsiteX2333" fmla="*/ 309853 w 3245936"/>
              <a:gd name="connsiteY2333" fmla="*/ 82891 h 622144"/>
              <a:gd name="connsiteX2334" fmla="*/ 309024 w 3245936"/>
              <a:gd name="connsiteY2334" fmla="*/ 84406 h 622144"/>
              <a:gd name="connsiteX2335" fmla="*/ 390691 w 3245936"/>
              <a:gd name="connsiteY2335" fmla="*/ 172131 h 622144"/>
              <a:gd name="connsiteX2336" fmla="*/ 393625 w 3245936"/>
              <a:gd name="connsiteY2336" fmla="*/ 171464 h 622144"/>
              <a:gd name="connsiteX2337" fmla="*/ 393835 w 3245936"/>
              <a:gd name="connsiteY2337" fmla="*/ 171559 h 622144"/>
              <a:gd name="connsiteX2338" fmla="*/ 459986 w 3245936"/>
              <a:gd name="connsiteY2338" fmla="*/ 21817 h 622144"/>
              <a:gd name="connsiteX2339" fmla="*/ 458709 w 3245936"/>
              <a:gd name="connsiteY2339" fmla="*/ 20531 h 622144"/>
              <a:gd name="connsiteX2340" fmla="*/ 649895 w 3245936"/>
              <a:gd name="connsiteY2340" fmla="*/ 6653 h 622144"/>
              <a:gd name="connsiteX2341" fmla="*/ 647990 w 3245936"/>
              <a:gd name="connsiteY2341" fmla="*/ 7053 h 622144"/>
              <a:gd name="connsiteX2342" fmla="*/ 629274 w 3245936"/>
              <a:gd name="connsiteY2342" fmla="*/ 123849 h 622144"/>
              <a:gd name="connsiteX2343" fmla="*/ 631855 w 3245936"/>
              <a:gd name="connsiteY2343" fmla="*/ 127554 h 622144"/>
              <a:gd name="connsiteX2344" fmla="*/ 753594 w 3245936"/>
              <a:gd name="connsiteY2344" fmla="*/ 150157 h 622144"/>
              <a:gd name="connsiteX2345" fmla="*/ 754546 w 3245936"/>
              <a:gd name="connsiteY2345" fmla="*/ 148614 h 622144"/>
              <a:gd name="connsiteX2346" fmla="*/ 646066 w 3245936"/>
              <a:gd name="connsiteY2346" fmla="*/ 6434 h 622144"/>
              <a:gd name="connsiteX2347" fmla="*/ 542577 w 3245936"/>
              <a:gd name="connsiteY2347" fmla="*/ 116229 h 622144"/>
              <a:gd name="connsiteX2348" fmla="*/ 543377 w 3245936"/>
              <a:gd name="connsiteY2348" fmla="*/ 118524 h 622144"/>
              <a:gd name="connsiteX2349" fmla="*/ 624873 w 3245936"/>
              <a:gd name="connsiteY2349" fmla="*/ 126639 h 622144"/>
              <a:gd name="connsiteX2350" fmla="*/ 624873 w 3245936"/>
              <a:gd name="connsiteY2350" fmla="*/ 126487 h 622144"/>
              <a:gd name="connsiteX2351" fmla="*/ 628550 w 3245936"/>
              <a:gd name="connsiteY2351" fmla="*/ 123791 h 622144"/>
              <a:gd name="connsiteX2352" fmla="*/ 647266 w 3245936"/>
              <a:gd name="connsiteY2352" fmla="*/ 6996 h 622144"/>
              <a:gd name="connsiteX2353" fmla="*/ 646066 w 3245936"/>
              <a:gd name="connsiteY2353" fmla="*/ 6434 h 622144"/>
              <a:gd name="connsiteX2354" fmla="*/ 644704 w 3245936"/>
              <a:gd name="connsiteY2354" fmla="*/ 4310 h 622144"/>
              <a:gd name="connsiteX2355" fmla="*/ 465291 w 3245936"/>
              <a:gd name="connsiteY2355" fmla="*/ 18978 h 622144"/>
              <a:gd name="connsiteX2356" fmla="*/ 465272 w 3245936"/>
              <a:gd name="connsiteY2356" fmla="*/ 19597 h 622144"/>
              <a:gd name="connsiteX2357" fmla="*/ 464234 w 3245936"/>
              <a:gd name="connsiteY2357" fmla="*/ 21321 h 622144"/>
              <a:gd name="connsiteX2358" fmla="*/ 537967 w 3245936"/>
              <a:gd name="connsiteY2358" fmla="*/ 115457 h 622144"/>
              <a:gd name="connsiteX2359" fmla="*/ 540672 w 3245936"/>
              <a:gd name="connsiteY2359" fmla="*/ 115000 h 622144"/>
              <a:gd name="connsiteX2360" fmla="*/ 541996 w 3245936"/>
              <a:gd name="connsiteY2360" fmla="*/ 115609 h 622144"/>
              <a:gd name="connsiteX2361" fmla="*/ 645485 w 3245936"/>
              <a:gd name="connsiteY2361" fmla="*/ 5805 h 622144"/>
              <a:gd name="connsiteX2362" fmla="*/ 644704 w 3245936"/>
              <a:gd name="connsiteY2362" fmla="*/ 4310 h 622144"/>
              <a:gd name="connsiteX2363" fmla="*/ 649028 w 3245936"/>
              <a:gd name="connsiteY2363" fmla="*/ 90 h 622144"/>
              <a:gd name="connsiteX2364" fmla="*/ 651705 w 3245936"/>
              <a:gd name="connsiteY2364" fmla="*/ 4376 h 622144"/>
              <a:gd name="connsiteX2365" fmla="*/ 650657 w 3245936"/>
              <a:gd name="connsiteY2365" fmla="*/ 6101 h 622144"/>
              <a:gd name="connsiteX2366" fmla="*/ 755299 w 3245936"/>
              <a:gd name="connsiteY2366" fmla="*/ 148071 h 622144"/>
              <a:gd name="connsiteX2367" fmla="*/ 757813 w 3245936"/>
              <a:gd name="connsiteY2367" fmla="*/ 147690 h 622144"/>
              <a:gd name="connsiteX2368" fmla="*/ 760500 w 3245936"/>
              <a:gd name="connsiteY2368" fmla="*/ 151709 h 622144"/>
              <a:gd name="connsiteX2369" fmla="*/ 912433 w 3245936"/>
              <a:gd name="connsiteY2369" fmla="*/ 195181 h 622144"/>
              <a:gd name="connsiteX2370" fmla="*/ 916462 w 3245936"/>
              <a:gd name="connsiteY2370" fmla="*/ 193067 h 622144"/>
              <a:gd name="connsiteX2371" fmla="*/ 919138 w 3245936"/>
              <a:gd name="connsiteY2371" fmla="*/ 197353 h 622144"/>
              <a:gd name="connsiteX2372" fmla="*/ 919034 w 3245936"/>
              <a:gd name="connsiteY2372" fmla="*/ 197572 h 622144"/>
              <a:gd name="connsiteX2373" fmla="*/ 1034801 w 3245936"/>
              <a:gd name="connsiteY2373" fmla="*/ 246407 h 622144"/>
              <a:gd name="connsiteX2374" fmla="*/ 1038677 w 3245936"/>
              <a:gd name="connsiteY2374" fmla="*/ 244616 h 622144"/>
              <a:gd name="connsiteX2375" fmla="*/ 1040992 w 3245936"/>
              <a:gd name="connsiteY2375" fmla="*/ 246435 h 622144"/>
              <a:gd name="connsiteX2376" fmla="*/ 1134537 w 3245936"/>
              <a:gd name="connsiteY2376" fmla="*/ 207088 h 622144"/>
              <a:gd name="connsiteX2377" fmla="*/ 1134403 w 3245936"/>
              <a:gd name="connsiteY2377" fmla="*/ 205240 h 622144"/>
              <a:gd name="connsiteX2378" fmla="*/ 1138690 w 3245936"/>
              <a:gd name="connsiteY2378" fmla="*/ 202563 h 622144"/>
              <a:gd name="connsiteX2379" fmla="*/ 1141366 w 3245936"/>
              <a:gd name="connsiteY2379" fmla="*/ 206849 h 622144"/>
              <a:gd name="connsiteX2380" fmla="*/ 1141319 w 3245936"/>
              <a:gd name="connsiteY2380" fmla="*/ 206954 h 622144"/>
              <a:gd name="connsiteX2381" fmla="*/ 1271354 w 3245936"/>
              <a:gd name="connsiteY2381" fmla="*/ 257380 h 622144"/>
              <a:gd name="connsiteX2382" fmla="*/ 1275269 w 3245936"/>
              <a:gd name="connsiteY2382" fmla="*/ 255532 h 622144"/>
              <a:gd name="connsiteX2383" fmla="*/ 1277888 w 3245936"/>
              <a:gd name="connsiteY2383" fmla="*/ 258141 h 622144"/>
              <a:gd name="connsiteX2384" fmla="*/ 1403637 w 3245936"/>
              <a:gd name="connsiteY2384" fmla="*/ 240206 h 622144"/>
              <a:gd name="connsiteX2385" fmla="*/ 1403656 w 3245936"/>
              <a:gd name="connsiteY2385" fmla="*/ 239273 h 622144"/>
              <a:gd name="connsiteX2386" fmla="*/ 1407942 w 3245936"/>
              <a:gd name="connsiteY2386" fmla="*/ 236605 h 622144"/>
              <a:gd name="connsiteX2387" fmla="*/ 1410619 w 3245936"/>
              <a:gd name="connsiteY2387" fmla="*/ 240882 h 622144"/>
              <a:gd name="connsiteX2388" fmla="*/ 1410295 w 3245936"/>
              <a:gd name="connsiteY2388" fmla="*/ 241606 h 622144"/>
              <a:gd name="connsiteX2389" fmla="*/ 1491343 w 3245936"/>
              <a:gd name="connsiteY2389" fmla="*/ 290165 h 622144"/>
              <a:gd name="connsiteX2390" fmla="*/ 1495039 w 3245936"/>
              <a:gd name="connsiteY2390" fmla="*/ 288783 h 622144"/>
              <a:gd name="connsiteX2391" fmla="*/ 1497754 w 3245936"/>
              <a:gd name="connsiteY2391" fmla="*/ 291765 h 622144"/>
              <a:gd name="connsiteX2392" fmla="*/ 1563637 w 3245936"/>
              <a:gd name="connsiteY2392" fmla="*/ 290835 h 622144"/>
              <a:gd name="connsiteX2393" fmla="*/ 1696331 w 3245936"/>
              <a:gd name="connsiteY2393" fmla="*/ 240035 h 622144"/>
              <a:gd name="connsiteX2394" fmla="*/ 1696283 w 3245936"/>
              <a:gd name="connsiteY2394" fmla="*/ 238368 h 622144"/>
              <a:gd name="connsiteX2395" fmla="*/ 1700560 w 3245936"/>
              <a:gd name="connsiteY2395" fmla="*/ 235691 h 622144"/>
              <a:gd name="connsiteX2396" fmla="*/ 1703275 w 3245936"/>
              <a:gd name="connsiteY2396" fmla="*/ 238720 h 622144"/>
              <a:gd name="connsiteX2397" fmla="*/ 1850655 w 3245936"/>
              <a:gd name="connsiteY2397" fmla="*/ 238387 h 622144"/>
              <a:gd name="connsiteX2398" fmla="*/ 1885088 w 3245936"/>
              <a:gd name="connsiteY2398" fmla="*/ 208840 h 622144"/>
              <a:gd name="connsiteX2399" fmla="*/ 1884535 w 3245936"/>
              <a:gd name="connsiteY2399" fmla="*/ 206030 h 622144"/>
              <a:gd name="connsiteX2400" fmla="*/ 1888812 w 3245936"/>
              <a:gd name="connsiteY2400" fmla="*/ 203344 h 622144"/>
              <a:gd name="connsiteX2401" fmla="*/ 1891155 w 3245936"/>
              <a:gd name="connsiteY2401" fmla="*/ 205211 h 622144"/>
              <a:gd name="connsiteX2402" fmla="*/ 2034516 w 3245936"/>
              <a:gd name="connsiteY2402" fmla="*/ 151890 h 622144"/>
              <a:gd name="connsiteX2403" fmla="*/ 2034468 w 3245936"/>
              <a:gd name="connsiteY2403" fmla="*/ 150261 h 622144"/>
              <a:gd name="connsiteX2404" fmla="*/ 2038754 w 3245936"/>
              <a:gd name="connsiteY2404" fmla="*/ 147575 h 622144"/>
              <a:gd name="connsiteX2405" fmla="*/ 2040812 w 3245936"/>
              <a:gd name="connsiteY2405" fmla="*/ 148976 h 622144"/>
              <a:gd name="connsiteX2406" fmla="*/ 2139100 w 3245936"/>
              <a:gd name="connsiteY2406" fmla="*/ 92035 h 622144"/>
              <a:gd name="connsiteX2407" fmla="*/ 2138824 w 3245936"/>
              <a:gd name="connsiteY2407" fmla="*/ 89778 h 622144"/>
              <a:gd name="connsiteX2408" fmla="*/ 2143101 w 3245936"/>
              <a:gd name="connsiteY2408" fmla="*/ 87101 h 622144"/>
              <a:gd name="connsiteX2409" fmla="*/ 2145777 w 3245936"/>
              <a:gd name="connsiteY2409" fmla="*/ 91397 h 622144"/>
              <a:gd name="connsiteX2410" fmla="*/ 2145501 w 3245936"/>
              <a:gd name="connsiteY2410" fmla="*/ 92026 h 622144"/>
              <a:gd name="connsiteX2411" fmla="*/ 2272574 w 3245936"/>
              <a:gd name="connsiteY2411" fmla="*/ 168711 h 622144"/>
              <a:gd name="connsiteX2412" fmla="*/ 2276203 w 3245936"/>
              <a:gd name="connsiteY2412" fmla="*/ 167406 h 622144"/>
              <a:gd name="connsiteX2413" fmla="*/ 2278385 w 3245936"/>
              <a:gd name="connsiteY2413" fmla="*/ 168969 h 622144"/>
              <a:gd name="connsiteX2414" fmla="*/ 2423060 w 3245936"/>
              <a:gd name="connsiteY2414" fmla="*/ 98998 h 622144"/>
              <a:gd name="connsiteX2415" fmla="*/ 2422898 w 3245936"/>
              <a:gd name="connsiteY2415" fmla="*/ 97074 h 622144"/>
              <a:gd name="connsiteX2416" fmla="*/ 2427175 w 3245936"/>
              <a:gd name="connsiteY2416" fmla="*/ 94397 h 622144"/>
              <a:gd name="connsiteX2417" fmla="*/ 2429851 w 3245936"/>
              <a:gd name="connsiteY2417" fmla="*/ 98684 h 622144"/>
              <a:gd name="connsiteX2418" fmla="*/ 2429670 w 3245936"/>
              <a:gd name="connsiteY2418" fmla="*/ 99084 h 622144"/>
              <a:gd name="connsiteX2419" fmla="*/ 2554143 w 3245936"/>
              <a:gd name="connsiteY2419" fmla="*/ 161149 h 622144"/>
              <a:gd name="connsiteX2420" fmla="*/ 2557915 w 3245936"/>
              <a:gd name="connsiteY2420" fmla="*/ 159586 h 622144"/>
              <a:gd name="connsiteX2421" fmla="*/ 2560391 w 3245936"/>
              <a:gd name="connsiteY2421" fmla="*/ 161815 h 622144"/>
              <a:gd name="connsiteX2422" fmla="*/ 2625628 w 3245936"/>
              <a:gd name="connsiteY2422" fmla="*/ 142527 h 622144"/>
              <a:gd name="connsiteX2423" fmla="*/ 2625618 w 3245936"/>
              <a:gd name="connsiteY2423" fmla="*/ 140975 h 622144"/>
              <a:gd name="connsiteX2424" fmla="*/ 2629905 w 3245936"/>
              <a:gd name="connsiteY2424" fmla="*/ 138298 h 622144"/>
              <a:gd name="connsiteX2425" fmla="*/ 2632572 w 3245936"/>
              <a:gd name="connsiteY2425" fmla="*/ 142575 h 622144"/>
              <a:gd name="connsiteX2426" fmla="*/ 2632124 w 3245936"/>
              <a:gd name="connsiteY2426" fmla="*/ 143584 h 622144"/>
              <a:gd name="connsiteX2427" fmla="*/ 2760121 w 3245936"/>
              <a:gd name="connsiteY2427" fmla="*/ 243035 h 622144"/>
              <a:gd name="connsiteX2428" fmla="*/ 2763407 w 3245936"/>
              <a:gd name="connsiteY2428" fmla="*/ 242025 h 622144"/>
              <a:gd name="connsiteX2429" fmla="*/ 2766093 w 3245936"/>
              <a:gd name="connsiteY2429" fmla="*/ 245940 h 622144"/>
              <a:gd name="connsiteX2430" fmla="*/ 2922027 w 3245936"/>
              <a:gd name="connsiteY2430" fmla="*/ 284735 h 622144"/>
              <a:gd name="connsiteX2431" fmla="*/ 2926103 w 3245936"/>
              <a:gd name="connsiteY2431" fmla="*/ 282526 h 622144"/>
              <a:gd name="connsiteX2432" fmla="*/ 2928428 w 3245936"/>
              <a:gd name="connsiteY2432" fmla="*/ 284374 h 622144"/>
              <a:gd name="connsiteX2433" fmla="*/ 3059463 w 3245936"/>
              <a:gd name="connsiteY2433" fmla="*/ 234101 h 622144"/>
              <a:gd name="connsiteX2434" fmla="*/ 3059396 w 3245936"/>
              <a:gd name="connsiteY2434" fmla="*/ 232415 h 622144"/>
              <a:gd name="connsiteX2435" fmla="*/ 3063683 w 3245936"/>
              <a:gd name="connsiteY2435" fmla="*/ 229729 h 622144"/>
              <a:gd name="connsiteX2436" fmla="*/ 3066350 w 3245936"/>
              <a:gd name="connsiteY2436" fmla="*/ 234024 h 622144"/>
              <a:gd name="connsiteX2437" fmla="*/ 3065940 w 3245936"/>
              <a:gd name="connsiteY2437" fmla="*/ 234958 h 622144"/>
              <a:gd name="connsiteX2438" fmla="*/ 3177611 w 3245936"/>
              <a:gd name="connsiteY2438" fmla="*/ 316254 h 622144"/>
              <a:gd name="connsiteX2439" fmla="*/ 3181002 w 3245936"/>
              <a:gd name="connsiteY2439" fmla="*/ 315149 h 622144"/>
              <a:gd name="connsiteX2440" fmla="*/ 3183679 w 3245936"/>
              <a:gd name="connsiteY2440" fmla="*/ 319435 h 622144"/>
              <a:gd name="connsiteX2441" fmla="*/ 3182535 w 3245936"/>
              <a:gd name="connsiteY2441" fmla="*/ 321245 h 622144"/>
              <a:gd name="connsiteX2442" fmla="*/ 3240524 w 3245936"/>
              <a:gd name="connsiteY2442" fmla="*/ 399921 h 622144"/>
              <a:gd name="connsiteX2443" fmla="*/ 3243172 w 3245936"/>
              <a:gd name="connsiteY2443" fmla="*/ 399502 h 622144"/>
              <a:gd name="connsiteX2444" fmla="*/ 3245839 w 3245936"/>
              <a:gd name="connsiteY2444" fmla="*/ 403769 h 622144"/>
              <a:gd name="connsiteX2445" fmla="*/ 3241562 w 3245936"/>
              <a:gd name="connsiteY2445" fmla="*/ 406455 h 622144"/>
              <a:gd name="connsiteX2446" fmla="*/ 3238990 w 3245936"/>
              <a:gd name="connsiteY2446" fmla="*/ 403969 h 622144"/>
              <a:gd name="connsiteX2447" fmla="*/ 3076132 w 3245936"/>
              <a:gd name="connsiteY2447" fmla="*/ 430716 h 622144"/>
              <a:gd name="connsiteX2448" fmla="*/ 3076113 w 3245936"/>
              <a:gd name="connsiteY2448" fmla="*/ 431649 h 622144"/>
              <a:gd name="connsiteX2449" fmla="*/ 3071817 w 3245936"/>
              <a:gd name="connsiteY2449" fmla="*/ 434326 h 622144"/>
              <a:gd name="connsiteX2450" fmla="*/ 3070217 w 3245936"/>
              <a:gd name="connsiteY2450" fmla="*/ 433392 h 622144"/>
              <a:gd name="connsiteX2451" fmla="*/ 2942525 w 3245936"/>
              <a:gd name="connsiteY2451" fmla="*/ 538148 h 622144"/>
              <a:gd name="connsiteX2452" fmla="*/ 2942991 w 3245936"/>
              <a:gd name="connsiteY2452" fmla="*/ 540863 h 622144"/>
              <a:gd name="connsiteX2453" fmla="*/ 2938705 w 3245936"/>
              <a:gd name="connsiteY2453" fmla="*/ 543539 h 622144"/>
              <a:gd name="connsiteX2454" fmla="*/ 2936419 w 3245936"/>
              <a:gd name="connsiteY2454" fmla="*/ 541787 h 622144"/>
              <a:gd name="connsiteX2455" fmla="*/ 2787477 w 3245936"/>
              <a:gd name="connsiteY2455" fmla="*/ 602423 h 622144"/>
              <a:gd name="connsiteX2456" fmla="*/ 2787562 w 3245936"/>
              <a:gd name="connsiteY2456" fmla="*/ 604147 h 622144"/>
              <a:gd name="connsiteX2457" fmla="*/ 2783276 w 3245936"/>
              <a:gd name="connsiteY2457" fmla="*/ 606823 h 622144"/>
              <a:gd name="connsiteX2458" fmla="*/ 2780619 w 3245936"/>
              <a:gd name="connsiteY2458" fmla="*/ 604099 h 622144"/>
              <a:gd name="connsiteX2459" fmla="*/ 2601206 w 3245936"/>
              <a:gd name="connsiteY2459" fmla="*/ 618758 h 622144"/>
              <a:gd name="connsiteX2460" fmla="*/ 2601187 w 3245936"/>
              <a:gd name="connsiteY2460" fmla="*/ 619368 h 622144"/>
              <a:gd name="connsiteX2461" fmla="*/ 2596901 w 3245936"/>
              <a:gd name="connsiteY2461" fmla="*/ 622054 h 622144"/>
              <a:gd name="connsiteX2462" fmla="*/ 2594214 w 3245936"/>
              <a:gd name="connsiteY2462" fmla="*/ 617758 h 622144"/>
              <a:gd name="connsiteX2463" fmla="*/ 2595272 w 3245936"/>
              <a:gd name="connsiteY2463" fmla="*/ 616034 h 622144"/>
              <a:gd name="connsiteX2464" fmla="*/ 2490620 w 3245936"/>
              <a:gd name="connsiteY2464" fmla="*/ 474064 h 622144"/>
              <a:gd name="connsiteX2465" fmla="*/ 2488106 w 3245936"/>
              <a:gd name="connsiteY2465" fmla="*/ 474445 h 622144"/>
              <a:gd name="connsiteX2466" fmla="*/ 2485420 w 3245936"/>
              <a:gd name="connsiteY2466" fmla="*/ 470416 h 622144"/>
              <a:gd name="connsiteX2467" fmla="*/ 2333496 w 3245936"/>
              <a:gd name="connsiteY2467" fmla="*/ 426944 h 622144"/>
              <a:gd name="connsiteX2468" fmla="*/ 2329458 w 3245936"/>
              <a:gd name="connsiteY2468" fmla="*/ 429058 h 622144"/>
              <a:gd name="connsiteX2469" fmla="*/ 2326791 w 3245936"/>
              <a:gd name="connsiteY2469" fmla="*/ 424782 h 622144"/>
              <a:gd name="connsiteX2470" fmla="*/ 2326886 w 3245936"/>
              <a:gd name="connsiteY2470" fmla="*/ 424572 h 622144"/>
              <a:gd name="connsiteX2471" fmla="*/ 2211119 w 3245936"/>
              <a:gd name="connsiteY2471" fmla="*/ 375728 h 622144"/>
              <a:gd name="connsiteX2472" fmla="*/ 2207242 w 3245936"/>
              <a:gd name="connsiteY2472" fmla="*/ 377518 h 622144"/>
              <a:gd name="connsiteX2473" fmla="*/ 2204937 w 3245936"/>
              <a:gd name="connsiteY2473" fmla="*/ 375709 h 622144"/>
              <a:gd name="connsiteX2474" fmla="*/ 2111392 w 3245936"/>
              <a:gd name="connsiteY2474" fmla="*/ 415056 h 622144"/>
              <a:gd name="connsiteX2475" fmla="*/ 2111516 w 3245936"/>
              <a:gd name="connsiteY2475" fmla="*/ 416904 h 622144"/>
              <a:gd name="connsiteX2476" fmla="*/ 2107230 w 3245936"/>
              <a:gd name="connsiteY2476" fmla="*/ 419590 h 622144"/>
              <a:gd name="connsiteX2477" fmla="*/ 2104553 w 3245936"/>
              <a:gd name="connsiteY2477" fmla="*/ 415295 h 622144"/>
              <a:gd name="connsiteX2478" fmla="*/ 2104601 w 3245936"/>
              <a:gd name="connsiteY2478" fmla="*/ 415199 h 622144"/>
              <a:gd name="connsiteX2479" fmla="*/ 1974575 w 3245936"/>
              <a:gd name="connsiteY2479" fmla="*/ 364764 h 622144"/>
              <a:gd name="connsiteX2480" fmla="*/ 1970670 w 3245936"/>
              <a:gd name="connsiteY2480" fmla="*/ 366603 h 622144"/>
              <a:gd name="connsiteX2481" fmla="*/ 1968050 w 3245936"/>
              <a:gd name="connsiteY2481" fmla="*/ 364003 h 622144"/>
              <a:gd name="connsiteX2482" fmla="*/ 1842301 w 3245936"/>
              <a:gd name="connsiteY2482" fmla="*/ 381938 h 622144"/>
              <a:gd name="connsiteX2483" fmla="*/ 1842273 w 3245936"/>
              <a:gd name="connsiteY2483" fmla="*/ 382871 h 622144"/>
              <a:gd name="connsiteX2484" fmla="*/ 1837996 w 3245936"/>
              <a:gd name="connsiteY2484" fmla="*/ 385548 h 622144"/>
              <a:gd name="connsiteX2485" fmla="*/ 1835320 w 3245936"/>
              <a:gd name="connsiteY2485" fmla="*/ 381262 h 622144"/>
              <a:gd name="connsiteX2486" fmla="*/ 1835643 w 3245936"/>
              <a:gd name="connsiteY2486" fmla="*/ 380547 h 622144"/>
              <a:gd name="connsiteX2487" fmla="*/ 1754595 w 3245936"/>
              <a:gd name="connsiteY2487" fmla="*/ 331979 h 622144"/>
              <a:gd name="connsiteX2488" fmla="*/ 1750900 w 3245936"/>
              <a:gd name="connsiteY2488" fmla="*/ 333361 h 622144"/>
              <a:gd name="connsiteX2489" fmla="*/ 1748194 w 3245936"/>
              <a:gd name="connsiteY2489" fmla="*/ 330379 h 622144"/>
              <a:gd name="connsiteX2490" fmla="*/ 1682423 w 3245936"/>
              <a:gd name="connsiteY2490" fmla="*/ 331311 h 622144"/>
              <a:gd name="connsiteX2491" fmla="*/ 1549655 w 3245936"/>
              <a:gd name="connsiteY2491" fmla="*/ 382148 h 622144"/>
              <a:gd name="connsiteX2492" fmla="*/ 1549703 w 3245936"/>
              <a:gd name="connsiteY2492" fmla="*/ 383814 h 622144"/>
              <a:gd name="connsiteX2493" fmla="*/ 1545417 w 3245936"/>
              <a:gd name="connsiteY2493" fmla="*/ 386481 h 622144"/>
              <a:gd name="connsiteX2494" fmla="*/ 1542702 w 3245936"/>
              <a:gd name="connsiteY2494" fmla="*/ 383452 h 622144"/>
              <a:gd name="connsiteX2495" fmla="*/ 1395331 w 3245936"/>
              <a:gd name="connsiteY2495" fmla="*/ 383795 h 622144"/>
              <a:gd name="connsiteX2496" fmla="*/ 1360889 w 3245936"/>
              <a:gd name="connsiteY2496" fmla="*/ 413342 h 622144"/>
              <a:gd name="connsiteX2497" fmla="*/ 1361451 w 3245936"/>
              <a:gd name="connsiteY2497" fmla="*/ 416152 h 622144"/>
              <a:gd name="connsiteX2498" fmla="*/ 1357165 w 3245936"/>
              <a:gd name="connsiteY2498" fmla="*/ 418828 h 622144"/>
              <a:gd name="connsiteX2499" fmla="*/ 1354831 w 3245936"/>
              <a:gd name="connsiteY2499" fmla="*/ 416971 h 622144"/>
              <a:gd name="connsiteX2500" fmla="*/ 1211470 w 3245936"/>
              <a:gd name="connsiteY2500" fmla="*/ 470292 h 622144"/>
              <a:gd name="connsiteX2501" fmla="*/ 1211518 w 3245936"/>
              <a:gd name="connsiteY2501" fmla="*/ 471911 h 622144"/>
              <a:gd name="connsiteX2502" fmla="*/ 1207222 w 3245936"/>
              <a:gd name="connsiteY2502" fmla="*/ 474597 h 622144"/>
              <a:gd name="connsiteX2503" fmla="*/ 1205165 w 3245936"/>
              <a:gd name="connsiteY2503" fmla="*/ 473197 h 622144"/>
              <a:gd name="connsiteX2504" fmla="*/ 1106876 w 3245936"/>
              <a:gd name="connsiteY2504" fmla="*/ 530128 h 622144"/>
              <a:gd name="connsiteX2505" fmla="*/ 1107152 w 3245936"/>
              <a:gd name="connsiteY2505" fmla="*/ 532385 h 622144"/>
              <a:gd name="connsiteX2506" fmla="*/ 1102866 w 3245936"/>
              <a:gd name="connsiteY2506" fmla="*/ 535071 h 622144"/>
              <a:gd name="connsiteX2507" fmla="*/ 1100190 w 3245936"/>
              <a:gd name="connsiteY2507" fmla="*/ 530776 h 622144"/>
              <a:gd name="connsiteX2508" fmla="*/ 1100485 w 3245936"/>
              <a:gd name="connsiteY2508" fmla="*/ 530147 h 622144"/>
              <a:gd name="connsiteX2509" fmla="*/ 973393 w 3245936"/>
              <a:gd name="connsiteY2509" fmla="*/ 453452 h 622144"/>
              <a:gd name="connsiteX2510" fmla="*/ 969783 w 3245936"/>
              <a:gd name="connsiteY2510" fmla="*/ 454766 h 622144"/>
              <a:gd name="connsiteX2511" fmla="*/ 967602 w 3245936"/>
              <a:gd name="connsiteY2511" fmla="*/ 453204 h 622144"/>
              <a:gd name="connsiteX2512" fmla="*/ 822917 w 3245936"/>
              <a:gd name="connsiteY2512" fmla="*/ 523175 h 622144"/>
              <a:gd name="connsiteX2513" fmla="*/ 823079 w 3245936"/>
              <a:gd name="connsiteY2513" fmla="*/ 525099 h 622144"/>
              <a:gd name="connsiteX2514" fmla="*/ 818793 w 3245936"/>
              <a:gd name="connsiteY2514" fmla="*/ 527785 h 622144"/>
              <a:gd name="connsiteX2515" fmla="*/ 816116 w 3245936"/>
              <a:gd name="connsiteY2515" fmla="*/ 523489 h 622144"/>
              <a:gd name="connsiteX2516" fmla="*/ 816297 w 3245936"/>
              <a:gd name="connsiteY2516" fmla="*/ 523098 h 622144"/>
              <a:gd name="connsiteX2517" fmla="*/ 691824 w 3245936"/>
              <a:gd name="connsiteY2517" fmla="*/ 461034 h 622144"/>
              <a:gd name="connsiteX2518" fmla="*/ 688052 w 3245936"/>
              <a:gd name="connsiteY2518" fmla="*/ 462596 h 622144"/>
              <a:gd name="connsiteX2519" fmla="*/ 685576 w 3245936"/>
              <a:gd name="connsiteY2519" fmla="*/ 460357 h 622144"/>
              <a:gd name="connsiteX2520" fmla="*/ 620339 w 3245936"/>
              <a:gd name="connsiteY2520" fmla="*/ 479636 h 622144"/>
              <a:gd name="connsiteX2521" fmla="*/ 620349 w 3245936"/>
              <a:gd name="connsiteY2521" fmla="*/ 481198 h 622144"/>
              <a:gd name="connsiteX2522" fmla="*/ 616062 w 3245936"/>
              <a:gd name="connsiteY2522" fmla="*/ 483865 h 622144"/>
              <a:gd name="connsiteX2523" fmla="*/ 613386 w 3245936"/>
              <a:gd name="connsiteY2523" fmla="*/ 479588 h 622144"/>
              <a:gd name="connsiteX2524" fmla="*/ 613843 w 3245936"/>
              <a:gd name="connsiteY2524" fmla="*/ 478579 h 622144"/>
              <a:gd name="connsiteX2525" fmla="*/ 485846 w 3245936"/>
              <a:gd name="connsiteY2525" fmla="*/ 379147 h 622144"/>
              <a:gd name="connsiteX2526" fmla="*/ 482560 w 3245936"/>
              <a:gd name="connsiteY2526" fmla="*/ 380138 h 622144"/>
              <a:gd name="connsiteX2527" fmla="*/ 479874 w 3245936"/>
              <a:gd name="connsiteY2527" fmla="*/ 376233 h 622144"/>
              <a:gd name="connsiteX2528" fmla="*/ 323940 w 3245936"/>
              <a:gd name="connsiteY2528" fmla="*/ 337428 h 622144"/>
              <a:gd name="connsiteX2529" fmla="*/ 319864 w 3245936"/>
              <a:gd name="connsiteY2529" fmla="*/ 339637 h 622144"/>
              <a:gd name="connsiteX2530" fmla="*/ 317530 w 3245936"/>
              <a:gd name="connsiteY2530" fmla="*/ 337799 h 622144"/>
              <a:gd name="connsiteX2531" fmla="*/ 186504 w 3245936"/>
              <a:gd name="connsiteY2531" fmla="*/ 388072 h 622144"/>
              <a:gd name="connsiteX2532" fmla="*/ 186561 w 3245936"/>
              <a:gd name="connsiteY2532" fmla="*/ 389748 h 622144"/>
              <a:gd name="connsiteX2533" fmla="*/ 182275 w 3245936"/>
              <a:gd name="connsiteY2533" fmla="*/ 392434 h 622144"/>
              <a:gd name="connsiteX2534" fmla="*/ 179598 w 3245936"/>
              <a:gd name="connsiteY2534" fmla="*/ 388148 h 622144"/>
              <a:gd name="connsiteX2535" fmla="*/ 180017 w 3245936"/>
              <a:gd name="connsiteY2535" fmla="*/ 387215 h 622144"/>
              <a:gd name="connsiteX2536" fmla="*/ 68337 w 3245936"/>
              <a:gd name="connsiteY2536" fmla="*/ 305909 h 622144"/>
              <a:gd name="connsiteX2537" fmla="*/ 64946 w 3245936"/>
              <a:gd name="connsiteY2537" fmla="*/ 307014 h 622144"/>
              <a:gd name="connsiteX2538" fmla="*/ 62269 w 3245936"/>
              <a:gd name="connsiteY2538" fmla="*/ 302728 h 622144"/>
              <a:gd name="connsiteX2539" fmla="*/ 63412 w 3245936"/>
              <a:gd name="connsiteY2539" fmla="*/ 300918 h 622144"/>
              <a:gd name="connsiteX2540" fmla="*/ 5434 w 3245936"/>
              <a:gd name="connsiteY2540" fmla="*/ 222251 h 622144"/>
              <a:gd name="connsiteX2541" fmla="*/ 2776 w 3245936"/>
              <a:gd name="connsiteY2541" fmla="*/ 222670 h 622144"/>
              <a:gd name="connsiteX2542" fmla="*/ 90 w 3245936"/>
              <a:gd name="connsiteY2542" fmla="*/ 218394 h 622144"/>
              <a:gd name="connsiteX2543" fmla="*/ 4386 w 3245936"/>
              <a:gd name="connsiteY2543" fmla="*/ 215708 h 622144"/>
              <a:gd name="connsiteX2544" fmla="*/ 6948 w 3245936"/>
              <a:gd name="connsiteY2544" fmla="*/ 218184 h 622144"/>
              <a:gd name="connsiteX2545" fmla="*/ 169797 w 3245936"/>
              <a:gd name="connsiteY2545" fmla="*/ 191447 h 622144"/>
              <a:gd name="connsiteX2546" fmla="*/ 169826 w 3245936"/>
              <a:gd name="connsiteY2546" fmla="*/ 190514 h 622144"/>
              <a:gd name="connsiteX2547" fmla="*/ 174112 w 3245936"/>
              <a:gd name="connsiteY2547" fmla="*/ 187837 h 622144"/>
              <a:gd name="connsiteX2548" fmla="*/ 175722 w 3245936"/>
              <a:gd name="connsiteY2548" fmla="*/ 188761 h 622144"/>
              <a:gd name="connsiteX2549" fmla="*/ 303404 w 3245936"/>
              <a:gd name="connsiteY2549" fmla="*/ 83996 h 622144"/>
              <a:gd name="connsiteX2550" fmla="*/ 302938 w 3245936"/>
              <a:gd name="connsiteY2550" fmla="*/ 81291 h 622144"/>
              <a:gd name="connsiteX2551" fmla="*/ 307224 w 3245936"/>
              <a:gd name="connsiteY2551" fmla="*/ 78614 h 622144"/>
              <a:gd name="connsiteX2552" fmla="*/ 309510 w 3245936"/>
              <a:gd name="connsiteY2552" fmla="*/ 80367 h 622144"/>
              <a:gd name="connsiteX2553" fmla="*/ 458443 w 3245936"/>
              <a:gd name="connsiteY2553" fmla="*/ 19731 h 622144"/>
              <a:gd name="connsiteX2554" fmla="*/ 458367 w 3245936"/>
              <a:gd name="connsiteY2554" fmla="*/ 18007 h 622144"/>
              <a:gd name="connsiteX2555" fmla="*/ 462653 w 3245936"/>
              <a:gd name="connsiteY2555" fmla="*/ 15330 h 622144"/>
              <a:gd name="connsiteX2556" fmla="*/ 465320 w 3245936"/>
              <a:gd name="connsiteY2556" fmla="*/ 18054 h 622144"/>
              <a:gd name="connsiteX2557" fmla="*/ 644733 w 3245936"/>
              <a:gd name="connsiteY2557" fmla="*/ 3386 h 622144"/>
              <a:gd name="connsiteX2558" fmla="*/ 644742 w 3245936"/>
              <a:gd name="connsiteY2558" fmla="*/ 2776 h 622144"/>
              <a:gd name="connsiteX2559" fmla="*/ 649028 w 3245936"/>
              <a:gd name="connsiteY2559" fmla="*/ 90 h 622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</a:cxnLst>
            <a:rect l="l" t="t" r="r" b="b"/>
            <a:pathLst>
              <a:path w="3245936" h="622144">
                <a:moveTo>
                  <a:pt x="2703923" y="506554"/>
                </a:moveTo>
                <a:lnTo>
                  <a:pt x="2600434" y="616358"/>
                </a:lnTo>
                <a:cubicBezTo>
                  <a:pt x="2600796" y="616786"/>
                  <a:pt x="2601082" y="617272"/>
                  <a:pt x="2601206" y="617853"/>
                </a:cubicBezTo>
                <a:lnTo>
                  <a:pt x="2780628" y="603185"/>
                </a:lnTo>
                <a:cubicBezTo>
                  <a:pt x="2780647" y="602985"/>
                  <a:pt x="2780600" y="602766"/>
                  <a:pt x="2780647" y="602566"/>
                </a:cubicBezTo>
                <a:cubicBezTo>
                  <a:pt x="2780800" y="601861"/>
                  <a:pt x="2781200" y="601318"/>
                  <a:pt x="2781685" y="600842"/>
                </a:cubicBezTo>
                <a:lnTo>
                  <a:pt x="2707962" y="506706"/>
                </a:lnTo>
                <a:cubicBezTo>
                  <a:pt x="2707181" y="507192"/>
                  <a:pt x="2706219" y="507382"/>
                  <a:pt x="2705247" y="507163"/>
                </a:cubicBezTo>
                <a:cubicBezTo>
                  <a:pt x="2704752" y="507059"/>
                  <a:pt x="2704314" y="506839"/>
                  <a:pt x="2703923" y="506554"/>
                </a:cubicBezTo>
                <a:close/>
                <a:moveTo>
                  <a:pt x="2621056" y="495514"/>
                </a:moveTo>
                <a:cubicBezTo>
                  <a:pt x="2621046" y="495562"/>
                  <a:pt x="2621075" y="495629"/>
                  <a:pt x="2621056" y="495676"/>
                </a:cubicBezTo>
                <a:cubicBezTo>
                  <a:pt x="2620665" y="497391"/>
                  <a:pt x="2619084" y="498467"/>
                  <a:pt x="2617379" y="498372"/>
                </a:cubicBezTo>
                <a:lnTo>
                  <a:pt x="2598663" y="615167"/>
                </a:lnTo>
                <a:cubicBezTo>
                  <a:pt x="2599101" y="615282"/>
                  <a:pt x="2599510" y="615472"/>
                  <a:pt x="2599882" y="615720"/>
                </a:cubicBezTo>
                <a:lnTo>
                  <a:pt x="2703371" y="505934"/>
                </a:lnTo>
                <a:cubicBezTo>
                  <a:pt x="2702828" y="505287"/>
                  <a:pt x="2702561" y="504496"/>
                  <a:pt x="2702571" y="503649"/>
                </a:cubicBezTo>
                <a:close/>
                <a:moveTo>
                  <a:pt x="2777676" y="476626"/>
                </a:moveTo>
                <a:lnTo>
                  <a:pt x="2709486" y="502820"/>
                </a:lnTo>
                <a:cubicBezTo>
                  <a:pt x="2709619" y="503344"/>
                  <a:pt x="2709677" y="503915"/>
                  <a:pt x="2709524" y="504487"/>
                </a:cubicBezTo>
                <a:cubicBezTo>
                  <a:pt x="2709372" y="505201"/>
                  <a:pt x="2708972" y="505744"/>
                  <a:pt x="2708486" y="506211"/>
                </a:cubicBezTo>
                <a:lnTo>
                  <a:pt x="2782209" y="600356"/>
                </a:lnTo>
                <a:cubicBezTo>
                  <a:pt x="2782619" y="600099"/>
                  <a:pt x="2783038" y="599927"/>
                  <a:pt x="2783505" y="599851"/>
                </a:cubicBezTo>
                <a:close/>
                <a:moveTo>
                  <a:pt x="2492335" y="472006"/>
                </a:moveTo>
                <a:cubicBezTo>
                  <a:pt x="2492154" y="472597"/>
                  <a:pt x="2491811" y="473111"/>
                  <a:pt x="2491373" y="473530"/>
                </a:cubicBezTo>
                <a:lnTo>
                  <a:pt x="2596024" y="615510"/>
                </a:lnTo>
                <a:cubicBezTo>
                  <a:pt x="2596586" y="615196"/>
                  <a:pt x="2597243" y="615062"/>
                  <a:pt x="2597920" y="615120"/>
                </a:cubicBezTo>
                <a:lnTo>
                  <a:pt x="2616646" y="498305"/>
                </a:lnTo>
                <a:cubicBezTo>
                  <a:pt x="2614979" y="497857"/>
                  <a:pt x="2613931" y="496295"/>
                  <a:pt x="2614065" y="494600"/>
                </a:cubicBezTo>
                <a:close/>
                <a:moveTo>
                  <a:pt x="2688226" y="466025"/>
                </a:moveTo>
                <a:lnTo>
                  <a:pt x="2620961" y="493933"/>
                </a:lnTo>
                <a:cubicBezTo>
                  <a:pt x="2621046" y="494247"/>
                  <a:pt x="2621085" y="494590"/>
                  <a:pt x="2621065" y="494905"/>
                </a:cubicBezTo>
                <a:lnTo>
                  <a:pt x="2702571" y="503029"/>
                </a:lnTo>
                <a:cubicBezTo>
                  <a:pt x="2702580" y="502982"/>
                  <a:pt x="2702561" y="502925"/>
                  <a:pt x="2702571" y="502868"/>
                </a:cubicBezTo>
                <a:cubicBezTo>
                  <a:pt x="2702819" y="501877"/>
                  <a:pt x="2703457" y="501086"/>
                  <a:pt x="2704295" y="500591"/>
                </a:cubicBezTo>
                <a:close/>
                <a:moveTo>
                  <a:pt x="2552524" y="451432"/>
                </a:moveTo>
                <a:lnTo>
                  <a:pt x="2492468" y="470368"/>
                </a:lnTo>
                <a:cubicBezTo>
                  <a:pt x="2492516" y="470654"/>
                  <a:pt x="2492468" y="470959"/>
                  <a:pt x="2492440" y="471273"/>
                </a:cubicBezTo>
                <a:lnTo>
                  <a:pt x="2614179" y="493866"/>
                </a:lnTo>
                <a:cubicBezTo>
                  <a:pt x="2614245" y="493657"/>
                  <a:pt x="2614350" y="493466"/>
                  <a:pt x="2614445" y="493276"/>
                </a:cubicBezTo>
                <a:close/>
                <a:moveTo>
                  <a:pt x="2855228" y="450032"/>
                </a:moveTo>
                <a:cubicBezTo>
                  <a:pt x="2854418" y="450642"/>
                  <a:pt x="2853371" y="450937"/>
                  <a:pt x="2852294" y="450690"/>
                </a:cubicBezTo>
                <a:cubicBezTo>
                  <a:pt x="2852228" y="450671"/>
                  <a:pt x="2852170" y="450613"/>
                  <a:pt x="2852094" y="450594"/>
                </a:cubicBezTo>
                <a:lnTo>
                  <a:pt x="2785953" y="600346"/>
                </a:lnTo>
                <a:cubicBezTo>
                  <a:pt x="2786476" y="600661"/>
                  <a:pt x="2786924" y="601089"/>
                  <a:pt x="2787210" y="601642"/>
                </a:cubicBezTo>
                <a:lnTo>
                  <a:pt x="2936153" y="540996"/>
                </a:lnTo>
                <a:cubicBezTo>
                  <a:pt x="2935991" y="540434"/>
                  <a:pt x="2935933" y="539863"/>
                  <a:pt x="2936076" y="539263"/>
                </a:cubicBezTo>
                <a:cubicBezTo>
                  <a:pt x="2936200" y="538691"/>
                  <a:pt x="2936524" y="538186"/>
                  <a:pt x="2936896" y="537758"/>
                </a:cubicBezTo>
                <a:close/>
                <a:moveTo>
                  <a:pt x="2849989" y="448851"/>
                </a:moveTo>
                <a:lnTo>
                  <a:pt x="2778561" y="476283"/>
                </a:lnTo>
                <a:lnTo>
                  <a:pt x="2784400" y="599870"/>
                </a:lnTo>
                <a:cubicBezTo>
                  <a:pt x="2784581" y="599889"/>
                  <a:pt x="2784752" y="599842"/>
                  <a:pt x="2784924" y="599889"/>
                </a:cubicBezTo>
                <a:cubicBezTo>
                  <a:pt x="2785019" y="599908"/>
                  <a:pt x="2785067" y="599956"/>
                  <a:pt x="2785143" y="599984"/>
                </a:cubicBezTo>
                <a:lnTo>
                  <a:pt x="2851294" y="450232"/>
                </a:lnTo>
                <a:cubicBezTo>
                  <a:pt x="2850723" y="449880"/>
                  <a:pt x="2850275" y="449423"/>
                  <a:pt x="2849989" y="448851"/>
                </a:cubicBezTo>
                <a:close/>
                <a:moveTo>
                  <a:pt x="2856571" y="448061"/>
                </a:moveTo>
                <a:cubicBezTo>
                  <a:pt x="2856438" y="448642"/>
                  <a:pt x="2856133" y="449108"/>
                  <a:pt x="2855771" y="449518"/>
                </a:cubicBezTo>
                <a:lnTo>
                  <a:pt x="2937438" y="537262"/>
                </a:lnTo>
                <a:cubicBezTo>
                  <a:pt x="2938019" y="536805"/>
                  <a:pt x="2938753" y="536586"/>
                  <a:pt x="2939534" y="536567"/>
                </a:cubicBezTo>
                <a:lnTo>
                  <a:pt x="2944630" y="465187"/>
                </a:lnTo>
                <a:cubicBezTo>
                  <a:pt x="2944534" y="465187"/>
                  <a:pt x="2944458" y="465206"/>
                  <a:pt x="2944363" y="465187"/>
                </a:cubicBezTo>
                <a:cubicBezTo>
                  <a:pt x="2942629" y="464787"/>
                  <a:pt x="2941553" y="463177"/>
                  <a:pt x="2941667" y="461453"/>
                </a:cubicBezTo>
                <a:close/>
                <a:moveTo>
                  <a:pt x="2570259" y="445841"/>
                </a:moveTo>
                <a:lnTo>
                  <a:pt x="2553533" y="451109"/>
                </a:lnTo>
                <a:lnTo>
                  <a:pt x="2614846" y="492504"/>
                </a:lnTo>
                <a:close/>
                <a:moveTo>
                  <a:pt x="1130051" y="445003"/>
                </a:moveTo>
                <a:cubicBezTo>
                  <a:pt x="1129403" y="446498"/>
                  <a:pt x="1127869" y="447394"/>
                  <a:pt x="1126231" y="447108"/>
                </a:cubicBezTo>
                <a:lnTo>
                  <a:pt x="1104800" y="528270"/>
                </a:lnTo>
                <a:cubicBezTo>
                  <a:pt x="1105486" y="528509"/>
                  <a:pt x="1106067" y="528928"/>
                  <a:pt x="1106476" y="529499"/>
                </a:cubicBezTo>
                <a:lnTo>
                  <a:pt x="1204774" y="472540"/>
                </a:lnTo>
                <a:cubicBezTo>
                  <a:pt x="1204460" y="471854"/>
                  <a:pt x="1204307" y="471092"/>
                  <a:pt x="1204488" y="470301"/>
                </a:cubicBezTo>
                <a:cubicBezTo>
                  <a:pt x="1204498" y="470273"/>
                  <a:pt x="1204507" y="470254"/>
                  <a:pt x="1204507" y="470235"/>
                </a:cubicBezTo>
                <a:close/>
                <a:moveTo>
                  <a:pt x="1123316" y="444203"/>
                </a:moveTo>
                <a:lnTo>
                  <a:pt x="974031" y="451509"/>
                </a:lnTo>
                <a:cubicBezTo>
                  <a:pt x="974012" y="451709"/>
                  <a:pt x="974050" y="451870"/>
                  <a:pt x="974002" y="452061"/>
                </a:cubicBezTo>
                <a:cubicBezTo>
                  <a:pt x="973955" y="452290"/>
                  <a:pt x="973812" y="452490"/>
                  <a:pt x="973717" y="452690"/>
                </a:cubicBezTo>
                <a:lnTo>
                  <a:pt x="1100799" y="529376"/>
                </a:lnTo>
                <a:cubicBezTo>
                  <a:pt x="1101599" y="528366"/>
                  <a:pt x="1102885" y="527851"/>
                  <a:pt x="1104228" y="528070"/>
                </a:cubicBezTo>
                <a:lnTo>
                  <a:pt x="1125650" y="446908"/>
                </a:lnTo>
                <a:cubicBezTo>
                  <a:pt x="1124421" y="446470"/>
                  <a:pt x="1123526" y="445451"/>
                  <a:pt x="1123316" y="444203"/>
                </a:cubicBezTo>
                <a:close/>
                <a:moveTo>
                  <a:pt x="2760302" y="436145"/>
                </a:moveTo>
                <a:lnTo>
                  <a:pt x="2688798" y="465796"/>
                </a:lnTo>
                <a:lnTo>
                  <a:pt x="2704866" y="500381"/>
                </a:lnTo>
                <a:cubicBezTo>
                  <a:pt x="2705485" y="500153"/>
                  <a:pt x="2706162" y="500039"/>
                  <a:pt x="2706857" y="500201"/>
                </a:cubicBezTo>
                <a:cubicBezTo>
                  <a:pt x="2707276" y="500296"/>
                  <a:pt x="2707619" y="500496"/>
                  <a:pt x="2707952" y="500696"/>
                </a:cubicBezTo>
                <a:close/>
                <a:moveTo>
                  <a:pt x="2773389" y="432125"/>
                </a:moveTo>
                <a:lnTo>
                  <a:pt x="2708676" y="501363"/>
                </a:lnTo>
                <a:cubicBezTo>
                  <a:pt x="2708867" y="501562"/>
                  <a:pt x="2709048" y="501782"/>
                  <a:pt x="2709181" y="502039"/>
                </a:cubicBezTo>
                <a:lnTo>
                  <a:pt x="2777647" y="475740"/>
                </a:lnTo>
                <a:lnTo>
                  <a:pt x="2775637" y="433183"/>
                </a:lnTo>
                <a:cubicBezTo>
                  <a:pt x="2775447" y="433163"/>
                  <a:pt x="2775294" y="433221"/>
                  <a:pt x="2775104" y="433163"/>
                </a:cubicBezTo>
                <a:cubicBezTo>
                  <a:pt x="2774408" y="433021"/>
                  <a:pt x="2773865" y="432621"/>
                  <a:pt x="2773389" y="432125"/>
                </a:cubicBezTo>
                <a:close/>
                <a:moveTo>
                  <a:pt x="3069379" y="432040"/>
                </a:moveTo>
                <a:lnTo>
                  <a:pt x="2948678" y="461243"/>
                </a:lnTo>
                <a:cubicBezTo>
                  <a:pt x="2948735" y="461653"/>
                  <a:pt x="2948744" y="462081"/>
                  <a:pt x="2948630" y="462520"/>
                </a:cubicBezTo>
                <a:cubicBezTo>
                  <a:pt x="2948268" y="464148"/>
                  <a:pt x="2946801" y="465187"/>
                  <a:pt x="2945201" y="465206"/>
                </a:cubicBezTo>
                <a:lnTo>
                  <a:pt x="2940096" y="536586"/>
                </a:lnTo>
                <a:cubicBezTo>
                  <a:pt x="2940181" y="536605"/>
                  <a:pt x="2940267" y="536567"/>
                  <a:pt x="2940362" y="536605"/>
                </a:cubicBezTo>
                <a:cubicBezTo>
                  <a:pt x="2941001" y="536738"/>
                  <a:pt x="2941515" y="537091"/>
                  <a:pt x="2941972" y="537519"/>
                </a:cubicBezTo>
                <a:lnTo>
                  <a:pt x="3069655" y="432763"/>
                </a:lnTo>
                <a:cubicBezTo>
                  <a:pt x="3069521" y="432554"/>
                  <a:pt x="3069464" y="432278"/>
                  <a:pt x="3069379" y="432040"/>
                </a:cubicBezTo>
                <a:close/>
                <a:moveTo>
                  <a:pt x="2784496" y="431640"/>
                </a:moveTo>
                <a:cubicBezTo>
                  <a:pt x="2783924" y="433411"/>
                  <a:pt x="2782143" y="434497"/>
                  <a:pt x="2780323" y="434068"/>
                </a:cubicBezTo>
                <a:cubicBezTo>
                  <a:pt x="2779352" y="433830"/>
                  <a:pt x="2778571" y="433240"/>
                  <a:pt x="2778094" y="432440"/>
                </a:cubicBezTo>
                <a:cubicBezTo>
                  <a:pt x="2777618" y="432811"/>
                  <a:pt x="2777104" y="433106"/>
                  <a:pt x="2776523" y="433221"/>
                </a:cubicBezTo>
                <a:lnTo>
                  <a:pt x="2778514" y="475397"/>
                </a:lnTo>
                <a:lnTo>
                  <a:pt x="2849685" y="448080"/>
                </a:lnTo>
                <a:cubicBezTo>
                  <a:pt x="2849570" y="447642"/>
                  <a:pt x="2849542" y="447175"/>
                  <a:pt x="2849618" y="446680"/>
                </a:cubicBezTo>
                <a:close/>
                <a:moveTo>
                  <a:pt x="2772513" y="431059"/>
                </a:moveTo>
                <a:lnTo>
                  <a:pt x="2761854" y="435478"/>
                </a:lnTo>
                <a:lnTo>
                  <a:pt x="2712810" y="496000"/>
                </a:lnTo>
                <a:lnTo>
                  <a:pt x="2772951" y="431687"/>
                </a:lnTo>
                <a:cubicBezTo>
                  <a:pt x="2772913" y="431611"/>
                  <a:pt x="2772884" y="431573"/>
                  <a:pt x="2772837" y="431506"/>
                </a:cubicBezTo>
                <a:cubicBezTo>
                  <a:pt x="2772722" y="431363"/>
                  <a:pt x="2772608" y="431239"/>
                  <a:pt x="2772513" y="431059"/>
                </a:cubicBezTo>
                <a:close/>
                <a:moveTo>
                  <a:pt x="2520205" y="429611"/>
                </a:moveTo>
                <a:lnTo>
                  <a:pt x="2491278" y="468358"/>
                </a:lnTo>
                <a:cubicBezTo>
                  <a:pt x="2491630" y="468673"/>
                  <a:pt x="2491916" y="469063"/>
                  <a:pt x="2492135" y="469520"/>
                </a:cubicBezTo>
                <a:lnTo>
                  <a:pt x="2551533" y="450775"/>
                </a:lnTo>
                <a:close/>
                <a:moveTo>
                  <a:pt x="2767436" y="428620"/>
                </a:moveTo>
                <a:lnTo>
                  <a:pt x="2763035" y="434030"/>
                </a:lnTo>
                <a:lnTo>
                  <a:pt x="2772199" y="430230"/>
                </a:lnTo>
                <a:cubicBezTo>
                  <a:pt x="2772113" y="429906"/>
                  <a:pt x="2772084" y="429573"/>
                  <a:pt x="2772103" y="429211"/>
                </a:cubicBezTo>
                <a:close/>
                <a:moveTo>
                  <a:pt x="2865039" y="421695"/>
                </a:moveTo>
                <a:lnTo>
                  <a:pt x="2854952" y="444203"/>
                </a:lnTo>
                <a:cubicBezTo>
                  <a:pt x="2856066" y="444879"/>
                  <a:pt x="2856704" y="446108"/>
                  <a:pt x="2856590" y="447451"/>
                </a:cubicBezTo>
                <a:lnTo>
                  <a:pt x="2941705" y="460853"/>
                </a:lnTo>
                <a:cubicBezTo>
                  <a:pt x="2941725" y="460710"/>
                  <a:pt x="2941801" y="460615"/>
                  <a:pt x="2941858" y="460510"/>
                </a:cubicBezTo>
                <a:close/>
                <a:moveTo>
                  <a:pt x="2774475" y="419924"/>
                </a:moveTo>
                <a:lnTo>
                  <a:pt x="2767941" y="427991"/>
                </a:lnTo>
                <a:lnTo>
                  <a:pt x="2772122" y="428534"/>
                </a:lnTo>
                <a:cubicBezTo>
                  <a:pt x="2772122" y="428515"/>
                  <a:pt x="2772122" y="428515"/>
                  <a:pt x="2772122" y="428496"/>
                </a:cubicBezTo>
                <a:cubicBezTo>
                  <a:pt x="2772446" y="427106"/>
                  <a:pt x="2773561" y="426096"/>
                  <a:pt x="2774894" y="425839"/>
                </a:cubicBezTo>
                <a:close/>
                <a:moveTo>
                  <a:pt x="2663537" y="418590"/>
                </a:moveTo>
                <a:lnTo>
                  <a:pt x="2619656" y="491980"/>
                </a:lnTo>
                <a:cubicBezTo>
                  <a:pt x="2620084" y="492276"/>
                  <a:pt x="2620399" y="492676"/>
                  <a:pt x="2620656" y="493114"/>
                </a:cubicBezTo>
                <a:lnTo>
                  <a:pt x="2687845" y="465234"/>
                </a:lnTo>
                <a:lnTo>
                  <a:pt x="2666261" y="418743"/>
                </a:lnTo>
                <a:cubicBezTo>
                  <a:pt x="2665642" y="418971"/>
                  <a:pt x="2664966" y="419095"/>
                  <a:pt x="2664261" y="418933"/>
                </a:cubicBezTo>
                <a:cubicBezTo>
                  <a:pt x="2663995" y="418857"/>
                  <a:pt x="2663785" y="418714"/>
                  <a:pt x="2663537" y="418590"/>
                </a:cubicBezTo>
                <a:close/>
                <a:moveTo>
                  <a:pt x="2397266" y="417724"/>
                </a:moveTo>
                <a:lnTo>
                  <a:pt x="2333801" y="425591"/>
                </a:lnTo>
                <a:cubicBezTo>
                  <a:pt x="2333801" y="425782"/>
                  <a:pt x="2333820" y="425963"/>
                  <a:pt x="2333791" y="426144"/>
                </a:cubicBezTo>
                <a:lnTo>
                  <a:pt x="2485667" y="469606"/>
                </a:lnTo>
                <a:close/>
                <a:moveTo>
                  <a:pt x="2661890" y="416923"/>
                </a:moveTo>
                <a:lnTo>
                  <a:pt x="2571002" y="445613"/>
                </a:lnTo>
                <a:lnTo>
                  <a:pt x="2615398" y="492085"/>
                </a:lnTo>
                <a:cubicBezTo>
                  <a:pt x="2616217" y="491457"/>
                  <a:pt x="2617284" y="491142"/>
                  <a:pt x="2618379" y="491371"/>
                </a:cubicBezTo>
                <a:cubicBezTo>
                  <a:pt x="2618646" y="491438"/>
                  <a:pt x="2618865" y="491590"/>
                  <a:pt x="2619103" y="491704"/>
                </a:cubicBezTo>
                <a:lnTo>
                  <a:pt x="2662985" y="418352"/>
                </a:lnTo>
                <a:cubicBezTo>
                  <a:pt x="2662490" y="417981"/>
                  <a:pt x="2662147" y="417485"/>
                  <a:pt x="2661890" y="416923"/>
                </a:cubicBezTo>
                <a:close/>
                <a:moveTo>
                  <a:pt x="2668567" y="416219"/>
                </a:moveTo>
                <a:cubicBezTo>
                  <a:pt x="2668557" y="416219"/>
                  <a:pt x="2668567" y="416238"/>
                  <a:pt x="2668567" y="416257"/>
                </a:cubicBezTo>
                <a:cubicBezTo>
                  <a:pt x="2668319" y="417257"/>
                  <a:pt x="2667681" y="418038"/>
                  <a:pt x="2666852" y="418524"/>
                </a:cubicBezTo>
                <a:lnTo>
                  <a:pt x="2688436" y="464987"/>
                </a:lnTo>
                <a:lnTo>
                  <a:pt x="2761464" y="434688"/>
                </a:lnTo>
                <a:lnTo>
                  <a:pt x="2766484" y="428496"/>
                </a:lnTo>
                <a:close/>
                <a:moveTo>
                  <a:pt x="2537550" y="411599"/>
                </a:moveTo>
                <a:cubicBezTo>
                  <a:pt x="2536731" y="412237"/>
                  <a:pt x="2535664" y="412552"/>
                  <a:pt x="2534578" y="412313"/>
                </a:cubicBezTo>
                <a:cubicBezTo>
                  <a:pt x="2534169" y="412209"/>
                  <a:pt x="2533826" y="412018"/>
                  <a:pt x="2533492" y="411818"/>
                </a:cubicBezTo>
                <a:lnTo>
                  <a:pt x="2520710" y="428925"/>
                </a:lnTo>
                <a:lnTo>
                  <a:pt x="2552562" y="450461"/>
                </a:lnTo>
                <a:lnTo>
                  <a:pt x="2569535" y="445098"/>
                </a:lnTo>
                <a:close/>
                <a:moveTo>
                  <a:pt x="1189401" y="410189"/>
                </a:moveTo>
                <a:lnTo>
                  <a:pt x="1130079" y="442279"/>
                </a:lnTo>
                <a:cubicBezTo>
                  <a:pt x="1130355" y="442946"/>
                  <a:pt x="1130498" y="443670"/>
                  <a:pt x="1130317" y="444422"/>
                </a:cubicBezTo>
                <a:cubicBezTo>
                  <a:pt x="1130308" y="444441"/>
                  <a:pt x="1130298" y="444460"/>
                  <a:pt x="1130289" y="444489"/>
                </a:cubicBezTo>
                <a:lnTo>
                  <a:pt x="1204755" y="469711"/>
                </a:lnTo>
                <a:cubicBezTo>
                  <a:pt x="1205127" y="468863"/>
                  <a:pt x="1205774" y="468225"/>
                  <a:pt x="1206593" y="467882"/>
                </a:cubicBezTo>
                <a:close/>
                <a:moveTo>
                  <a:pt x="2538874" y="409418"/>
                </a:moveTo>
                <a:cubicBezTo>
                  <a:pt x="2538855" y="409484"/>
                  <a:pt x="2538874" y="409542"/>
                  <a:pt x="2538855" y="409627"/>
                </a:cubicBezTo>
                <a:cubicBezTo>
                  <a:pt x="2538731" y="410208"/>
                  <a:pt x="2538436" y="410694"/>
                  <a:pt x="2538055" y="411123"/>
                </a:cubicBezTo>
                <a:lnTo>
                  <a:pt x="2570288" y="444851"/>
                </a:lnTo>
                <a:lnTo>
                  <a:pt x="2661547" y="416076"/>
                </a:lnTo>
                <a:cubicBezTo>
                  <a:pt x="2661537" y="415952"/>
                  <a:pt x="2661566" y="415828"/>
                  <a:pt x="2661556" y="415714"/>
                </a:cubicBezTo>
                <a:close/>
                <a:moveTo>
                  <a:pt x="2489077" y="408560"/>
                </a:moveTo>
                <a:cubicBezTo>
                  <a:pt x="2488496" y="409218"/>
                  <a:pt x="2487696" y="409665"/>
                  <a:pt x="2486801" y="409761"/>
                </a:cubicBezTo>
                <a:lnTo>
                  <a:pt x="2489068" y="467492"/>
                </a:lnTo>
                <a:cubicBezTo>
                  <a:pt x="2489287" y="467520"/>
                  <a:pt x="2489516" y="467454"/>
                  <a:pt x="2489754" y="467520"/>
                </a:cubicBezTo>
                <a:cubicBezTo>
                  <a:pt x="2490154" y="467615"/>
                  <a:pt x="2490497" y="467806"/>
                  <a:pt x="2490840" y="468006"/>
                </a:cubicBezTo>
                <a:lnTo>
                  <a:pt x="2519748" y="429287"/>
                </a:lnTo>
                <a:close/>
                <a:moveTo>
                  <a:pt x="2471971" y="408475"/>
                </a:moveTo>
                <a:lnTo>
                  <a:pt x="2398780" y="417552"/>
                </a:lnTo>
                <a:lnTo>
                  <a:pt x="2486144" y="468816"/>
                </a:lnTo>
                <a:cubicBezTo>
                  <a:pt x="2486553" y="468301"/>
                  <a:pt x="2487115" y="467949"/>
                  <a:pt x="2487725" y="467711"/>
                </a:cubicBezTo>
                <a:close/>
                <a:moveTo>
                  <a:pt x="1327732" y="407246"/>
                </a:moveTo>
                <a:lnTo>
                  <a:pt x="1213880" y="468463"/>
                </a:lnTo>
                <a:lnTo>
                  <a:pt x="1354469" y="416171"/>
                </a:lnTo>
                <a:cubicBezTo>
                  <a:pt x="1354355" y="415704"/>
                  <a:pt x="1354336" y="415237"/>
                  <a:pt x="1354422" y="414723"/>
                </a:cubicBezTo>
                <a:close/>
                <a:moveTo>
                  <a:pt x="2482972" y="407103"/>
                </a:moveTo>
                <a:lnTo>
                  <a:pt x="2472628" y="408380"/>
                </a:lnTo>
                <a:lnTo>
                  <a:pt x="2488344" y="467473"/>
                </a:lnTo>
                <a:cubicBezTo>
                  <a:pt x="2488401" y="467473"/>
                  <a:pt x="2488477" y="467492"/>
                  <a:pt x="2488544" y="467492"/>
                </a:cubicBezTo>
                <a:lnTo>
                  <a:pt x="2486277" y="409741"/>
                </a:lnTo>
                <a:cubicBezTo>
                  <a:pt x="2486058" y="409741"/>
                  <a:pt x="2485820" y="409799"/>
                  <a:pt x="2485601" y="409732"/>
                </a:cubicBezTo>
                <a:cubicBezTo>
                  <a:pt x="2484248" y="409418"/>
                  <a:pt x="2483286" y="408360"/>
                  <a:pt x="2482972" y="407103"/>
                </a:cubicBezTo>
                <a:close/>
                <a:moveTo>
                  <a:pt x="2489887" y="406894"/>
                </a:moveTo>
                <a:cubicBezTo>
                  <a:pt x="2489878" y="406951"/>
                  <a:pt x="2489906" y="407008"/>
                  <a:pt x="2489887" y="407065"/>
                </a:cubicBezTo>
                <a:cubicBezTo>
                  <a:pt x="2489820" y="407341"/>
                  <a:pt x="2489668" y="407608"/>
                  <a:pt x="2489525" y="407856"/>
                </a:cubicBezTo>
                <a:lnTo>
                  <a:pt x="2520253" y="428611"/>
                </a:lnTo>
                <a:lnTo>
                  <a:pt x="2533054" y="411475"/>
                </a:lnTo>
                <a:cubicBezTo>
                  <a:pt x="2532359" y="410856"/>
                  <a:pt x="2531930" y="410008"/>
                  <a:pt x="2531873" y="409056"/>
                </a:cubicBezTo>
                <a:close/>
                <a:moveTo>
                  <a:pt x="2375720" y="405074"/>
                </a:moveTo>
                <a:lnTo>
                  <a:pt x="2333629" y="424505"/>
                </a:lnTo>
                <a:cubicBezTo>
                  <a:pt x="2333658" y="424591"/>
                  <a:pt x="2333706" y="424667"/>
                  <a:pt x="2333725" y="424763"/>
                </a:cubicBezTo>
                <a:lnTo>
                  <a:pt x="2396085" y="417028"/>
                </a:lnTo>
                <a:close/>
                <a:moveTo>
                  <a:pt x="2471456" y="403979"/>
                </a:moveTo>
                <a:lnTo>
                  <a:pt x="2472418" y="407560"/>
                </a:lnTo>
                <a:lnTo>
                  <a:pt x="2482896" y="406265"/>
                </a:lnTo>
                <a:cubicBezTo>
                  <a:pt x="2482886" y="406208"/>
                  <a:pt x="2482896" y="406122"/>
                  <a:pt x="2482896" y="406065"/>
                </a:cubicBezTo>
                <a:close/>
                <a:moveTo>
                  <a:pt x="1343877" y="398569"/>
                </a:moveTo>
                <a:lnTo>
                  <a:pt x="1328637" y="406770"/>
                </a:lnTo>
                <a:lnTo>
                  <a:pt x="1354641" y="414066"/>
                </a:lnTo>
                <a:cubicBezTo>
                  <a:pt x="1354821" y="413599"/>
                  <a:pt x="1355079" y="413209"/>
                  <a:pt x="1355412" y="412866"/>
                </a:cubicBezTo>
                <a:close/>
                <a:moveTo>
                  <a:pt x="1347421" y="396664"/>
                </a:moveTo>
                <a:lnTo>
                  <a:pt x="1344573" y="398188"/>
                </a:lnTo>
                <a:lnTo>
                  <a:pt x="1355422" y="411637"/>
                </a:lnTo>
                <a:close/>
                <a:moveTo>
                  <a:pt x="2772646" y="394063"/>
                </a:moveTo>
                <a:lnTo>
                  <a:pt x="2668586" y="415123"/>
                </a:lnTo>
                <a:cubicBezTo>
                  <a:pt x="2668614" y="415266"/>
                  <a:pt x="2668576" y="415399"/>
                  <a:pt x="2668576" y="415542"/>
                </a:cubicBezTo>
                <a:lnTo>
                  <a:pt x="2766988" y="427887"/>
                </a:lnTo>
                <a:lnTo>
                  <a:pt x="2774389" y="418771"/>
                </a:lnTo>
                <a:close/>
                <a:moveTo>
                  <a:pt x="1018599" y="393654"/>
                </a:moveTo>
                <a:lnTo>
                  <a:pt x="973059" y="448832"/>
                </a:lnTo>
                <a:cubicBezTo>
                  <a:pt x="973555" y="449337"/>
                  <a:pt x="973926" y="449966"/>
                  <a:pt x="974060" y="450680"/>
                </a:cubicBezTo>
                <a:lnTo>
                  <a:pt x="1123345" y="443374"/>
                </a:lnTo>
                <a:cubicBezTo>
                  <a:pt x="1123364" y="443174"/>
                  <a:pt x="1123326" y="443012"/>
                  <a:pt x="1123364" y="442812"/>
                </a:cubicBezTo>
                <a:cubicBezTo>
                  <a:pt x="1123393" y="442717"/>
                  <a:pt x="1123469" y="442631"/>
                  <a:pt x="1123497" y="442536"/>
                </a:cubicBezTo>
                <a:close/>
                <a:moveTo>
                  <a:pt x="2076121" y="392406"/>
                </a:moveTo>
                <a:cubicBezTo>
                  <a:pt x="2076121" y="392644"/>
                  <a:pt x="2076169" y="392892"/>
                  <a:pt x="2076102" y="393130"/>
                </a:cubicBezTo>
                <a:cubicBezTo>
                  <a:pt x="2076026" y="393502"/>
                  <a:pt x="2075845" y="393816"/>
                  <a:pt x="2075664" y="394111"/>
                </a:cubicBezTo>
                <a:lnTo>
                  <a:pt x="2098972" y="409761"/>
                </a:lnTo>
                <a:close/>
                <a:moveTo>
                  <a:pt x="2404381" y="391854"/>
                </a:moveTo>
                <a:lnTo>
                  <a:pt x="2376759" y="404608"/>
                </a:lnTo>
                <a:lnTo>
                  <a:pt x="2397599" y="416828"/>
                </a:lnTo>
                <a:lnTo>
                  <a:pt x="2471742" y="407646"/>
                </a:lnTo>
                <a:lnTo>
                  <a:pt x="2470742" y="403846"/>
                </a:lnTo>
                <a:close/>
                <a:moveTo>
                  <a:pt x="2505537" y="391758"/>
                </a:moveTo>
                <a:lnTo>
                  <a:pt x="2489449" y="404417"/>
                </a:lnTo>
                <a:cubicBezTo>
                  <a:pt x="2489735" y="404893"/>
                  <a:pt x="2489868" y="405427"/>
                  <a:pt x="2489925" y="405979"/>
                </a:cubicBezTo>
                <a:lnTo>
                  <a:pt x="2531902" y="408151"/>
                </a:lnTo>
                <a:cubicBezTo>
                  <a:pt x="2531911" y="408094"/>
                  <a:pt x="2531892" y="408065"/>
                  <a:pt x="2531902" y="408017"/>
                </a:cubicBezTo>
                <a:cubicBezTo>
                  <a:pt x="2531968" y="407751"/>
                  <a:pt x="2532102" y="407541"/>
                  <a:pt x="2532216" y="407322"/>
                </a:cubicBezTo>
                <a:close/>
                <a:moveTo>
                  <a:pt x="2797364" y="391673"/>
                </a:moveTo>
                <a:lnTo>
                  <a:pt x="2775332" y="418867"/>
                </a:lnTo>
                <a:lnTo>
                  <a:pt x="2775809" y="425801"/>
                </a:lnTo>
                <a:cubicBezTo>
                  <a:pt x="2776018" y="425820"/>
                  <a:pt x="2776199" y="425782"/>
                  <a:pt x="2776399" y="425839"/>
                </a:cubicBezTo>
                <a:cubicBezTo>
                  <a:pt x="2776695" y="425896"/>
                  <a:pt x="2776923" y="426058"/>
                  <a:pt x="2777171" y="426163"/>
                </a:cubicBezTo>
                <a:close/>
                <a:moveTo>
                  <a:pt x="2801831" y="390996"/>
                </a:moveTo>
                <a:cubicBezTo>
                  <a:pt x="2801012" y="391625"/>
                  <a:pt x="2799964" y="391939"/>
                  <a:pt x="2798878" y="391692"/>
                </a:cubicBezTo>
                <a:cubicBezTo>
                  <a:pt x="2798592" y="391625"/>
                  <a:pt x="2798354" y="391473"/>
                  <a:pt x="2798097" y="391349"/>
                </a:cubicBezTo>
                <a:lnTo>
                  <a:pt x="2777599" y="426363"/>
                </a:lnTo>
                <a:cubicBezTo>
                  <a:pt x="2778037" y="426677"/>
                  <a:pt x="2778399" y="427048"/>
                  <a:pt x="2778666" y="427496"/>
                </a:cubicBezTo>
                <a:cubicBezTo>
                  <a:pt x="2778752" y="427610"/>
                  <a:pt x="2778875" y="427696"/>
                  <a:pt x="2778952" y="427839"/>
                </a:cubicBezTo>
                <a:cubicBezTo>
                  <a:pt x="2779771" y="427182"/>
                  <a:pt x="2780847" y="426867"/>
                  <a:pt x="2781943" y="427115"/>
                </a:cubicBezTo>
                <a:cubicBezTo>
                  <a:pt x="2783762" y="427525"/>
                  <a:pt x="2784895" y="429287"/>
                  <a:pt x="2784629" y="431106"/>
                </a:cubicBezTo>
                <a:lnTo>
                  <a:pt x="2849742" y="446156"/>
                </a:lnTo>
                <a:cubicBezTo>
                  <a:pt x="2849923" y="445632"/>
                  <a:pt x="2850199" y="445184"/>
                  <a:pt x="2850551" y="444803"/>
                </a:cubicBezTo>
                <a:close/>
                <a:moveTo>
                  <a:pt x="2802621" y="390177"/>
                </a:moveTo>
                <a:cubicBezTo>
                  <a:pt x="2802517" y="390358"/>
                  <a:pt x="2802364" y="390472"/>
                  <a:pt x="2802231" y="390625"/>
                </a:cubicBezTo>
                <a:lnTo>
                  <a:pt x="2850970" y="444412"/>
                </a:lnTo>
                <a:cubicBezTo>
                  <a:pt x="2851780" y="443784"/>
                  <a:pt x="2852837" y="443489"/>
                  <a:pt x="2853923" y="443736"/>
                </a:cubicBezTo>
                <a:cubicBezTo>
                  <a:pt x="2853990" y="443755"/>
                  <a:pt x="2854056" y="443813"/>
                  <a:pt x="2854142" y="443832"/>
                </a:cubicBezTo>
                <a:lnTo>
                  <a:pt x="2864229" y="421305"/>
                </a:lnTo>
                <a:close/>
                <a:moveTo>
                  <a:pt x="2796316" y="389282"/>
                </a:moveTo>
                <a:lnTo>
                  <a:pt x="2773561" y="393873"/>
                </a:lnTo>
                <a:lnTo>
                  <a:pt x="2775237" y="417685"/>
                </a:lnTo>
                <a:lnTo>
                  <a:pt x="2797154" y="390663"/>
                </a:lnTo>
                <a:cubicBezTo>
                  <a:pt x="2796773" y="390263"/>
                  <a:pt x="2796478" y="389815"/>
                  <a:pt x="2796316" y="389282"/>
                </a:cubicBezTo>
                <a:close/>
                <a:moveTo>
                  <a:pt x="1022408" y="389025"/>
                </a:moveTo>
                <a:lnTo>
                  <a:pt x="1019141" y="392968"/>
                </a:lnTo>
                <a:lnTo>
                  <a:pt x="1111610" y="436059"/>
                </a:lnTo>
                <a:close/>
                <a:moveTo>
                  <a:pt x="2101448" y="388834"/>
                </a:moveTo>
                <a:lnTo>
                  <a:pt x="2077159" y="392111"/>
                </a:lnTo>
                <a:lnTo>
                  <a:pt x="2105525" y="413675"/>
                </a:lnTo>
                <a:cubicBezTo>
                  <a:pt x="2105925" y="413275"/>
                  <a:pt x="2106382" y="412990"/>
                  <a:pt x="2106915" y="412799"/>
                </a:cubicBezTo>
                <a:close/>
                <a:moveTo>
                  <a:pt x="1365385" y="387005"/>
                </a:moveTo>
                <a:lnTo>
                  <a:pt x="1348221" y="396245"/>
                </a:lnTo>
                <a:lnTo>
                  <a:pt x="1356669" y="412056"/>
                </a:lnTo>
                <a:cubicBezTo>
                  <a:pt x="1357212" y="411846"/>
                  <a:pt x="1357803" y="411751"/>
                  <a:pt x="1358412" y="411846"/>
                </a:cubicBezTo>
                <a:close/>
                <a:moveTo>
                  <a:pt x="1239226" y="385738"/>
                </a:moveTo>
                <a:lnTo>
                  <a:pt x="1226815" y="420019"/>
                </a:lnTo>
                <a:lnTo>
                  <a:pt x="1239750" y="385805"/>
                </a:lnTo>
                <a:cubicBezTo>
                  <a:pt x="1239617" y="385786"/>
                  <a:pt x="1239483" y="385824"/>
                  <a:pt x="1239340" y="385786"/>
                </a:cubicBezTo>
                <a:cubicBezTo>
                  <a:pt x="1239302" y="385786"/>
                  <a:pt x="1239274" y="385758"/>
                  <a:pt x="1239226" y="385738"/>
                </a:cubicBezTo>
                <a:close/>
                <a:moveTo>
                  <a:pt x="2124546" y="385720"/>
                </a:moveTo>
                <a:lnTo>
                  <a:pt x="2102200" y="388729"/>
                </a:lnTo>
                <a:lnTo>
                  <a:pt x="2107630" y="412609"/>
                </a:lnTo>
                <a:cubicBezTo>
                  <a:pt x="2108030" y="412552"/>
                  <a:pt x="2108449" y="412542"/>
                  <a:pt x="2108859" y="412637"/>
                </a:cubicBezTo>
                <a:cubicBezTo>
                  <a:pt x="2109059" y="412666"/>
                  <a:pt x="2109211" y="412818"/>
                  <a:pt x="2109402" y="412875"/>
                </a:cubicBezTo>
                <a:close/>
                <a:moveTo>
                  <a:pt x="1368252" y="385462"/>
                </a:moveTo>
                <a:lnTo>
                  <a:pt x="1366509" y="386396"/>
                </a:lnTo>
                <a:lnTo>
                  <a:pt x="1359870" y="410075"/>
                </a:lnTo>
                <a:lnTo>
                  <a:pt x="1369595" y="386539"/>
                </a:lnTo>
                <a:cubicBezTo>
                  <a:pt x="1369052" y="386281"/>
                  <a:pt x="1368585" y="385929"/>
                  <a:pt x="1368252" y="385462"/>
                </a:cubicBezTo>
                <a:close/>
                <a:moveTo>
                  <a:pt x="1237216" y="384310"/>
                </a:moveTo>
                <a:lnTo>
                  <a:pt x="1190106" y="409799"/>
                </a:lnTo>
                <a:lnTo>
                  <a:pt x="1207336" y="467587"/>
                </a:lnTo>
                <a:cubicBezTo>
                  <a:pt x="1207794" y="467511"/>
                  <a:pt x="1208289" y="467511"/>
                  <a:pt x="1208775" y="467625"/>
                </a:cubicBezTo>
                <a:cubicBezTo>
                  <a:pt x="1208784" y="467625"/>
                  <a:pt x="1208784" y="467625"/>
                  <a:pt x="1208803" y="467634"/>
                </a:cubicBezTo>
                <a:lnTo>
                  <a:pt x="1211165" y="461386"/>
                </a:lnTo>
                <a:lnTo>
                  <a:pt x="1238664" y="385481"/>
                </a:lnTo>
                <a:cubicBezTo>
                  <a:pt x="1238083" y="385205"/>
                  <a:pt x="1237569" y="384824"/>
                  <a:pt x="1237216" y="384310"/>
                </a:cubicBezTo>
                <a:close/>
                <a:moveTo>
                  <a:pt x="2339726" y="383967"/>
                </a:moveTo>
                <a:lnTo>
                  <a:pt x="2331486" y="422305"/>
                </a:lnTo>
                <a:cubicBezTo>
                  <a:pt x="2332277" y="422581"/>
                  <a:pt x="2332934" y="423086"/>
                  <a:pt x="2333344" y="423781"/>
                </a:cubicBezTo>
                <a:lnTo>
                  <a:pt x="2374892" y="404598"/>
                </a:lnTo>
                <a:close/>
                <a:moveTo>
                  <a:pt x="1393541" y="383795"/>
                </a:moveTo>
                <a:lnTo>
                  <a:pt x="1382644" y="393625"/>
                </a:lnTo>
                <a:lnTo>
                  <a:pt x="1394112" y="383795"/>
                </a:lnTo>
                <a:close/>
                <a:moveTo>
                  <a:pt x="1392150" y="383795"/>
                </a:moveTo>
                <a:lnTo>
                  <a:pt x="1374605" y="383833"/>
                </a:lnTo>
                <a:cubicBezTo>
                  <a:pt x="1374595" y="383967"/>
                  <a:pt x="1374624" y="384072"/>
                  <a:pt x="1374595" y="384205"/>
                </a:cubicBezTo>
                <a:cubicBezTo>
                  <a:pt x="1374157" y="386119"/>
                  <a:pt x="1372233" y="387320"/>
                  <a:pt x="1370309" y="386881"/>
                </a:cubicBezTo>
                <a:cubicBezTo>
                  <a:pt x="1370176" y="386843"/>
                  <a:pt x="1370081" y="386767"/>
                  <a:pt x="1369957" y="386710"/>
                </a:cubicBezTo>
                <a:lnTo>
                  <a:pt x="1359432" y="412180"/>
                </a:lnTo>
                <a:cubicBezTo>
                  <a:pt x="1359708" y="412313"/>
                  <a:pt x="1359965" y="412456"/>
                  <a:pt x="1360194" y="412656"/>
                </a:cubicBezTo>
                <a:close/>
                <a:moveTo>
                  <a:pt x="1367261" y="383738"/>
                </a:moveTo>
                <a:lnTo>
                  <a:pt x="1366861" y="385157"/>
                </a:lnTo>
                <a:lnTo>
                  <a:pt x="1367833" y="384634"/>
                </a:lnTo>
                <a:cubicBezTo>
                  <a:pt x="1367728" y="384338"/>
                  <a:pt x="1367633" y="384053"/>
                  <a:pt x="1367604" y="383738"/>
                </a:cubicBezTo>
                <a:close/>
                <a:moveTo>
                  <a:pt x="1243417" y="383595"/>
                </a:moveTo>
                <a:cubicBezTo>
                  <a:pt x="1242941" y="384786"/>
                  <a:pt x="1241922" y="385634"/>
                  <a:pt x="1240702" y="385824"/>
                </a:cubicBezTo>
                <a:lnTo>
                  <a:pt x="1209622" y="468015"/>
                </a:lnTo>
                <a:cubicBezTo>
                  <a:pt x="1210108" y="468273"/>
                  <a:pt x="1210518" y="468606"/>
                  <a:pt x="1210832" y="469035"/>
                </a:cubicBezTo>
                <a:lnTo>
                  <a:pt x="1326446" y="406884"/>
                </a:lnTo>
                <a:close/>
                <a:moveTo>
                  <a:pt x="1341429" y="383519"/>
                </a:moveTo>
                <a:lnTo>
                  <a:pt x="1347773" y="395416"/>
                </a:lnTo>
                <a:lnTo>
                  <a:pt x="1365728" y="385748"/>
                </a:lnTo>
                <a:lnTo>
                  <a:pt x="1366299" y="383719"/>
                </a:lnTo>
                <a:close/>
                <a:moveTo>
                  <a:pt x="1332676" y="383443"/>
                </a:moveTo>
                <a:lnTo>
                  <a:pt x="1343982" y="397454"/>
                </a:lnTo>
                <a:lnTo>
                  <a:pt x="1346982" y="395835"/>
                </a:lnTo>
                <a:lnTo>
                  <a:pt x="1340401" y="383510"/>
                </a:lnTo>
                <a:close/>
                <a:moveTo>
                  <a:pt x="1243636" y="382719"/>
                </a:moveTo>
                <a:cubicBezTo>
                  <a:pt x="1243636" y="382767"/>
                  <a:pt x="1243646" y="382843"/>
                  <a:pt x="1243636" y="382919"/>
                </a:cubicBezTo>
                <a:lnTo>
                  <a:pt x="1327342" y="406408"/>
                </a:lnTo>
                <a:lnTo>
                  <a:pt x="1343287" y="397845"/>
                </a:lnTo>
                <a:lnTo>
                  <a:pt x="1331676" y="383443"/>
                </a:lnTo>
                <a:close/>
                <a:moveTo>
                  <a:pt x="1367909" y="381405"/>
                </a:moveTo>
                <a:lnTo>
                  <a:pt x="1367471" y="382986"/>
                </a:lnTo>
                <a:lnTo>
                  <a:pt x="1367623" y="382986"/>
                </a:lnTo>
                <a:cubicBezTo>
                  <a:pt x="1367623" y="382852"/>
                  <a:pt x="1367595" y="382719"/>
                  <a:pt x="1367623" y="382586"/>
                </a:cubicBezTo>
                <a:cubicBezTo>
                  <a:pt x="1367718" y="382195"/>
                  <a:pt x="1367899" y="381871"/>
                  <a:pt x="1368099" y="381557"/>
                </a:cubicBezTo>
                <a:close/>
                <a:moveTo>
                  <a:pt x="1368214" y="380347"/>
                </a:moveTo>
                <a:lnTo>
                  <a:pt x="1368118" y="380662"/>
                </a:lnTo>
                <a:lnTo>
                  <a:pt x="1368547" y="380985"/>
                </a:lnTo>
                <a:cubicBezTo>
                  <a:pt x="1368576" y="380957"/>
                  <a:pt x="1368614" y="380928"/>
                  <a:pt x="1368642" y="380890"/>
                </a:cubicBezTo>
                <a:close/>
                <a:moveTo>
                  <a:pt x="2340507" y="380319"/>
                </a:moveTo>
                <a:lnTo>
                  <a:pt x="2339926" y="382995"/>
                </a:lnTo>
                <a:lnTo>
                  <a:pt x="2375911" y="404131"/>
                </a:lnTo>
                <a:lnTo>
                  <a:pt x="2403029" y="391615"/>
                </a:lnTo>
                <a:close/>
                <a:moveTo>
                  <a:pt x="2333487" y="380290"/>
                </a:moveTo>
                <a:cubicBezTo>
                  <a:pt x="2332858" y="381100"/>
                  <a:pt x="2331915" y="381557"/>
                  <a:pt x="2330877" y="381624"/>
                </a:cubicBezTo>
                <a:lnTo>
                  <a:pt x="2330553" y="422115"/>
                </a:lnTo>
                <a:cubicBezTo>
                  <a:pt x="2330562" y="422115"/>
                  <a:pt x="2330572" y="422115"/>
                  <a:pt x="2330581" y="422115"/>
                </a:cubicBezTo>
                <a:lnTo>
                  <a:pt x="2338878" y="383453"/>
                </a:lnTo>
                <a:close/>
                <a:moveTo>
                  <a:pt x="2520548" y="379947"/>
                </a:moveTo>
                <a:lnTo>
                  <a:pt x="2506032" y="391377"/>
                </a:lnTo>
                <a:lnTo>
                  <a:pt x="2532454" y="406789"/>
                </a:lnTo>
                <a:cubicBezTo>
                  <a:pt x="2532721" y="406408"/>
                  <a:pt x="2533054" y="406093"/>
                  <a:pt x="2533416" y="405865"/>
                </a:cubicBezTo>
                <a:close/>
                <a:moveTo>
                  <a:pt x="879362" y="379585"/>
                </a:moveTo>
                <a:cubicBezTo>
                  <a:pt x="878514" y="380433"/>
                  <a:pt x="877295" y="380909"/>
                  <a:pt x="876038" y="380614"/>
                </a:cubicBezTo>
                <a:cubicBezTo>
                  <a:pt x="876000" y="380614"/>
                  <a:pt x="875981" y="380576"/>
                  <a:pt x="875952" y="380576"/>
                </a:cubicBezTo>
                <a:lnTo>
                  <a:pt x="821183" y="521184"/>
                </a:lnTo>
                <a:cubicBezTo>
                  <a:pt x="821726" y="521479"/>
                  <a:pt x="822193" y="521841"/>
                  <a:pt x="822517" y="522356"/>
                </a:cubicBezTo>
                <a:lnTo>
                  <a:pt x="967202" y="452385"/>
                </a:lnTo>
                <a:cubicBezTo>
                  <a:pt x="966992" y="451785"/>
                  <a:pt x="966878" y="451137"/>
                  <a:pt x="967040" y="450451"/>
                </a:cubicBezTo>
                <a:cubicBezTo>
                  <a:pt x="967135" y="450042"/>
                  <a:pt x="967325" y="449689"/>
                  <a:pt x="967545" y="449356"/>
                </a:cubicBezTo>
                <a:close/>
                <a:moveTo>
                  <a:pt x="2334068" y="379147"/>
                </a:moveTo>
                <a:cubicBezTo>
                  <a:pt x="2334030" y="379262"/>
                  <a:pt x="2333963" y="379357"/>
                  <a:pt x="2333915" y="379471"/>
                </a:cubicBezTo>
                <a:lnTo>
                  <a:pt x="2339087" y="382510"/>
                </a:lnTo>
                <a:lnTo>
                  <a:pt x="2339602" y="380138"/>
                </a:lnTo>
                <a:close/>
                <a:moveTo>
                  <a:pt x="987471" y="379138"/>
                </a:moveTo>
                <a:lnTo>
                  <a:pt x="971593" y="447899"/>
                </a:lnTo>
                <a:cubicBezTo>
                  <a:pt x="971907" y="447994"/>
                  <a:pt x="972202" y="448127"/>
                  <a:pt x="972450" y="448280"/>
                </a:cubicBezTo>
                <a:lnTo>
                  <a:pt x="1017836" y="393282"/>
                </a:lnTo>
                <a:close/>
                <a:moveTo>
                  <a:pt x="2482029" y="378052"/>
                </a:moveTo>
                <a:lnTo>
                  <a:pt x="2486210" y="402741"/>
                </a:lnTo>
                <a:cubicBezTo>
                  <a:pt x="2486544" y="402731"/>
                  <a:pt x="2486868" y="402693"/>
                  <a:pt x="2487201" y="402769"/>
                </a:cubicBezTo>
                <a:cubicBezTo>
                  <a:pt x="2487877" y="402931"/>
                  <a:pt x="2488411" y="403303"/>
                  <a:pt x="2488868" y="403769"/>
                </a:cubicBezTo>
                <a:lnTo>
                  <a:pt x="2504737" y="391292"/>
                </a:lnTo>
                <a:close/>
                <a:moveTo>
                  <a:pt x="984956" y="377966"/>
                </a:moveTo>
                <a:cubicBezTo>
                  <a:pt x="984261" y="379080"/>
                  <a:pt x="983032" y="379700"/>
                  <a:pt x="981699" y="379595"/>
                </a:cubicBezTo>
                <a:lnTo>
                  <a:pt x="971907" y="444012"/>
                </a:lnTo>
                <a:lnTo>
                  <a:pt x="986947" y="378900"/>
                </a:lnTo>
                <a:close/>
                <a:moveTo>
                  <a:pt x="2310693" y="377814"/>
                </a:moveTo>
                <a:lnTo>
                  <a:pt x="2329381" y="422219"/>
                </a:lnTo>
                <a:cubicBezTo>
                  <a:pt x="2329629" y="422143"/>
                  <a:pt x="2329858" y="422115"/>
                  <a:pt x="2330105" y="422115"/>
                </a:cubicBezTo>
                <a:lnTo>
                  <a:pt x="2330429" y="381614"/>
                </a:lnTo>
                <a:cubicBezTo>
                  <a:pt x="2330248" y="381595"/>
                  <a:pt x="2330067" y="381633"/>
                  <a:pt x="2329886" y="381595"/>
                </a:cubicBezTo>
                <a:cubicBezTo>
                  <a:pt x="2328315" y="381233"/>
                  <a:pt x="2327286" y="379871"/>
                  <a:pt x="2327181" y="378347"/>
                </a:cubicBezTo>
                <a:close/>
                <a:moveTo>
                  <a:pt x="2340145" y="377538"/>
                </a:moveTo>
                <a:lnTo>
                  <a:pt x="2334182" y="378138"/>
                </a:lnTo>
                <a:cubicBezTo>
                  <a:pt x="2334182" y="378195"/>
                  <a:pt x="2334182" y="378252"/>
                  <a:pt x="2334182" y="378309"/>
                </a:cubicBezTo>
                <a:lnTo>
                  <a:pt x="2339773" y="379319"/>
                </a:lnTo>
                <a:close/>
                <a:moveTo>
                  <a:pt x="978431" y="376461"/>
                </a:moveTo>
                <a:lnTo>
                  <a:pt x="880334" y="377423"/>
                </a:lnTo>
                <a:cubicBezTo>
                  <a:pt x="880324" y="377594"/>
                  <a:pt x="880353" y="377766"/>
                  <a:pt x="880315" y="377928"/>
                </a:cubicBezTo>
                <a:cubicBezTo>
                  <a:pt x="880219" y="378347"/>
                  <a:pt x="880029" y="378690"/>
                  <a:pt x="879810" y="379033"/>
                </a:cubicBezTo>
                <a:lnTo>
                  <a:pt x="968002" y="448804"/>
                </a:lnTo>
                <a:cubicBezTo>
                  <a:pt x="968716" y="448080"/>
                  <a:pt x="969707" y="447689"/>
                  <a:pt x="970774" y="447765"/>
                </a:cubicBezTo>
                <a:lnTo>
                  <a:pt x="981146" y="379585"/>
                </a:lnTo>
                <a:cubicBezTo>
                  <a:pt x="979622" y="379233"/>
                  <a:pt x="978584" y="377937"/>
                  <a:pt x="978431" y="376461"/>
                </a:cubicBezTo>
                <a:close/>
                <a:moveTo>
                  <a:pt x="2204632" y="374909"/>
                </a:moveTo>
                <a:lnTo>
                  <a:pt x="2125537" y="385586"/>
                </a:lnTo>
                <a:lnTo>
                  <a:pt x="2110125" y="413209"/>
                </a:lnTo>
                <a:cubicBezTo>
                  <a:pt x="2110573" y="413542"/>
                  <a:pt x="2110916" y="413980"/>
                  <a:pt x="2111164" y="414466"/>
                </a:cubicBezTo>
                <a:lnTo>
                  <a:pt x="2204718" y="375109"/>
                </a:lnTo>
                <a:cubicBezTo>
                  <a:pt x="2204699" y="375032"/>
                  <a:pt x="2204661" y="374975"/>
                  <a:pt x="2204632" y="374909"/>
                </a:cubicBezTo>
                <a:close/>
                <a:moveTo>
                  <a:pt x="2211566" y="374528"/>
                </a:moveTo>
                <a:cubicBezTo>
                  <a:pt x="2211548" y="374632"/>
                  <a:pt x="2211576" y="374737"/>
                  <a:pt x="2211548" y="374851"/>
                </a:cubicBezTo>
                <a:cubicBezTo>
                  <a:pt x="2211528" y="374928"/>
                  <a:pt x="2211471" y="374994"/>
                  <a:pt x="2211452" y="375071"/>
                </a:cubicBezTo>
                <a:lnTo>
                  <a:pt x="2327219" y="423896"/>
                </a:lnTo>
                <a:cubicBezTo>
                  <a:pt x="2327534" y="423343"/>
                  <a:pt x="2327953" y="422857"/>
                  <a:pt x="2328495" y="422543"/>
                </a:cubicBezTo>
                <a:lnTo>
                  <a:pt x="2309645" y="377766"/>
                </a:lnTo>
                <a:close/>
                <a:moveTo>
                  <a:pt x="987185" y="373966"/>
                </a:moveTo>
                <a:lnTo>
                  <a:pt x="985242" y="374880"/>
                </a:lnTo>
                <a:cubicBezTo>
                  <a:pt x="985480" y="375518"/>
                  <a:pt x="985594" y="376204"/>
                  <a:pt x="985442" y="376909"/>
                </a:cubicBezTo>
                <a:cubicBezTo>
                  <a:pt x="985413" y="377014"/>
                  <a:pt x="985337" y="377090"/>
                  <a:pt x="985299" y="377204"/>
                </a:cubicBezTo>
                <a:lnTo>
                  <a:pt x="987147" y="378052"/>
                </a:lnTo>
                <a:lnTo>
                  <a:pt x="988004" y="374337"/>
                </a:lnTo>
                <a:cubicBezTo>
                  <a:pt x="987709" y="374242"/>
                  <a:pt x="987433" y="374118"/>
                  <a:pt x="987185" y="373966"/>
                </a:cubicBezTo>
                <a:close/>
                <a:moveTo>
                  <a:pt x="986309" y="373165"/>
                </a:moveTo>
                <a:lnTo>
                  <a:pt x="984928" y="374156"/>
                </a:lnTo>
                <a:cubicBezTo>
                  <a:pt x="984966" y="374204"/>
                  <a:pt x="984994" y="374270"/>
                  <a:pt x="985023" y="374328"/>
                </a:cubicBezTo>
                <a:lnTo>
                  <a:pt x="986661" y="373546"/>
                </a:lnTo>
                <a:cubicBezTo>
                  <a:pt x="986537" y="373423"/>
                  <a:pt x="986414" y="373308"/>
                  <a:pt x="986309" y="373165"/>
                </a:cubicBezTo>
                <a:close/>
                <a:moveTo>
                  <a:pt x="991995" y="373003"/>
                </a:moveTo>
                <a:cubicBezTo>
                  <a:pt x="991252" y="374089"/>
                  <a:pt x="989928" y="374670"/>
                  <a:pt x="988557" y="374470"/>
                </a:cubicBezTo>
                <a:lnTo>
                  <a:pt x="987671" y="378309"/>
                </a:lnTo>
                <a:lnTo>
                  <a:pt x="1018389" y="392635"/>
                </a:lnTo>
                <a:lnTo>
                  <a:pt x="1021675" y="388663"/>
                </a:lnTo>
                <a:close/>
                <a:moveTo>
                  <a:pt x="979355" y="371851"/>
                </a:moveTo>
                <a:lnTo>
                  <a:pt x="891602" y="376680"/>
                </a:lnTo>
                <a:lnTo>
                  <a:pt x="978460" y="375823"/>
                </a:lnTo>
                <a:cubicBezTo>
                  <a:pt x="978470" y="375651"/>
                  <a:pt x="978431" y="375490"/>
                  <a:pt x="978470" y="375309"/>
                </a:cubicBezTo>
                <a:cubicBezTo>
                  <a:pt x="978689" y="374375"/>
                  <a:pt x="979251" y="373623"/>
                  <a:pt x="980003" y="373137"/>
                </a:cubicBezTo>
                <a:close/>
                <a:moveTo>
                  <a:pt x="983489" y="371622"/>
                </a:moveTo>
                <a:lnTo>
                  <a:pt x="980222" y="371803"/>
                </a:lnTo>
                <a:lnTo>
                  <a:pt x="980737" y="372813"/>
                </a:lnTo>
                <a:cubicBezTo>
                  <a:pt x="981365" y="372565"/>
                  <a:pt x="982051" y="372451"/>
                  <a:pt x="982756" y="372613"/>
                </a:cubicBezTo>
                <a:cubicBezTo>
                  <a:pt x="982842" y="372632"/>
                  <a:pt x="982918" y="372699"/>
                  <a:pt x="983004" y="372727"/>
                </a:cubicBezTo>
                <a:close/>
                <a:moveTo>
                  <a:pt x="985556" y="371518"/>
                </a:moveTo>
                <a:lnTo>
                  <a:pt x="984356" y="371575"/>
                </a:lnTo>
                <a:lnTo>
                  <a:pt x="983708" y="373051"/>
                </a:lnTo>
                <a:cubicBezTo>
                  <a:pt x="984108" y="373289"/>
                  <a:pt x="984442" y="373575"/>
                  <a:pt x="984718" y="373918"/>
                </a:cubicBezTo>
                <a:lnTo>
                  <a:pt x="986099" y="372927"/>
                </a:lnTo>
                <a:cubicBezTo>
                  <a:pt x="985813" y="372508"/>
                  <a:pt x="985632" y="372032"/>
                  <a:pt x="985556" y="371518"/>
                </a:cubicBezTo>
                <a:close/>
                <a:moveTo>
                  <a:pt x="992757" y="370670"/>
                </a:moveTo>
                <a:lnTo>
                  <a:pt x="992576" y="370698"/>
                </a:lnTo>
                <a:cubicBezTo>
                  <a:pt x="992586" y="370717"/>
                  <a:pt x="992576" y="370736"/>
                  <a:pt x="992576" y="370756"/>
                </a:cubicBezTo>
                <a:close/>
                <a:moveTo>
                  <a:pt x="2096914" y="368908"/>
                </a:moveTo>
                <a:lnTo>
                  <a:pt x="2075397" y="390168"/>
                </a:lnTo>
                <a:cubicBezTo>
                  <a:pt x="2075645" y="390472"/>
                  <a:pt x="2075807" y="390806"/>
                  <a:pt x="2075940" y="391149"/>
                </a:cubicBezTo>
                <a:lnTo>
                  <a:pt x="2076321" y="391454"/>
                </a:lnTo>
                <a:lnTo>
                  <a:pt x="2101277" y="388091"/>
                </a:lnTo>
                <a:close/>
                <a:moveTo>
                  <a:pt x="2462541" y="368479"/>
                </a:moveTo>
                <a:cubicBezTo>
                  <a:pt x="2462388" y="368555"/>
                  <a:pt x="2462226" y="368594"/>
                  <a:pt x="2462074" y="368651"/>
                </a:cubicBezTo>
                <a:lnTo>
                  <a:pt x="2471237" y="403074"/>
                </a:lnTo>
                <a:lnTo>
                  <a:pt x="2483029" y="405217"/>
                </a:lnTo>
                <a:cubicBezTo>
                  <a:pt x="2483267" y="404436"/>
                  <a:pt x="2483734" y="403807"/>
                  <a:pt x="2484343" y="403388"/>
                </a:cubicBezTo>
                <a:close/>
                <a:moveTo>
                  <a:pt x="2342097" y="368479"/>
                </a:moveTo>
                <a:lnTo>
                  <a:pt x="2333591" y="376090"/>
                </a:lnTo>
                <a:cubicBezTo>
                  <a:pt x="2333877" y="376490"/>
                  <a:pt x="2334068" y="376918"/>
                  <a:pt x="2334172" y="377395"/>
                </a:cubicBezTo>
                <a:lnTo>
                  <a:pt x="2340307" y="376785"/>
                </a:lnTo>
                <a:close/>
                <a:moveTo>
                  <a:pt x="2463769" y="367403"/>
                </a:moveTo>
                <a:cubicBezTo>
                  <a:pt x="2463541" y="367727"/>
                  <a:pt x="2463246" y="368003"/>
                  <a:pt x="2462912" y="368241"/>
                </a:cubicBezTo>
                <a:lnTo>
                  <a:pt x="2484715" y="403141"/>
                </a:lnTo>
                <a:cubicBezTo>
                  <a:pt x="2484934" y="403036"/>
                  <a:pt x="2485172" y="402950"/>
                  <a:pt x="2485410" y="402874"/>
                </a:cubicBezTo>
                <a:lnTo>
                  <a:pt x="2481115" y="377528"/>
                </a:lnTo>
                <a:close/>
                <a:moveTo>
                  <a:pt x="2457797" y="367203"/>
                </a:moveTo>
                <a:lnTo>
                  <a:pt x="2405696" y="391244"/>
                </a:lnTo>
                <a:lnTo>
                  <a:pt x="2470485" y="402969"/>
                </a:lnTo>
                <a:lnTo>
                  <a:pt x="2461427" y="368889"/>
                </a:lnTo>
                <a:cubicBezTo>
                  <a:pt x="2460988" y="368965"/>
                  <a:pt x="2460522" y="368965"/>
                  <a:pt x="2460036" y="368851"/>
                </a:cubicBezTo>
                <a:cubicBezTo>
                  <a:pt x="2459074" y="368613"/>
                  <a:pt x="2458283" y="368003"/>
                  <a:pt x="2457797" y="367203"/>
                </a:cubicBezTo>
                <a:close/>
                <a:moveTo>
                  <a:pt x="986328" y="367050"/>
                </a:moveTo>
                <a:lnTo>
                  <a:pt x="984661" y="370879"/>
                </a:lnTo>
                <a:lnTo>
                  <a:pt x="985566" y="370822"/>
                </a:lnTo>
                <a:cubicBezTo>
                  <a:pt x="985575" y="370603"/>
                  <a:pt x="985537" y="370394"/>
                  <a:pt x="985585" y="370175"/>
                </a:cubicBezTo>
                <a:cubicBezTo>
                  <a:pt x="985785" y="369308"/>
                  <a:pt x="986309" y="368632"/>
                  <a:pt x="986966" y="368146"/>
                </a:cubicBezTo>
                <a:close/>
                <a:moveTo>
                  <a:pt x="1177199" y="366479"/>
                </a:moveTo>
                <a:lnTo>
                  <a:pt x="1189896" y="409084"/>
                </a:lnTo>
                <a:lnTo>
                  <a:pt x="1236902" y="383643"/>
                </a:lnTo>
                <a:cubicBezTo>
                  <a:pt x="1236673" y="383081"/>
                  <a:pt x="1236578" y="382500"/>
                  <a:pt x="1236654" y="381871"/>
                </a:cubicBezTo>
                <a:close/>
                <a:moveTo>
                  <a:pt x="2457378" y="366079"/>
                </a:moveTo>
                <a:lnTo>
                  <a:pt x="2341126" y="377452"/>
                </a:lnTo>
                <a:lnTo>
                  <a:pt x="2340687" y="379500"/>
                </a:lnTo>
                <a:lnTo>
                  <a:pt x="2404372" y="390996"/>
                </a:lnTo>
                <a:lnTo>
                  <a:pt x="2457521" y="366479"/>
                </a:lnTo>
                <a:cubicBezTo>
                  <a:pt x="2457483" y="366327"/>
                  <a:pt x="2457397" y="366222"/>
                  <a:pt x="2457378" y="366079"/>
                </a:cubicBezTo>
                <a:close/>
                <a:moveTo>
                  <a:pt x="1979204" y="365717"/>
                </a:moveTo>
                <a:lnTo>
                  <a:pt x="2104953" y="414495"/>
                </a:lnTo>
                <a:cubicBezTo>
                  <a:pt x="2104972" y="414437"/>
                  <a:pt x="2104991" y="414399"/>
                  <a:pt x="2105020" y="414342"/>
                </a:cubicBezTo>
                <a:lnTo>
                  <a:pt x="2104858" y="414228"/>
                </a:lnTo>
                <a:lnTo>
                  <a:pt x="2075454" y="394502"/>
                </a:lnTo>
                <a:cubicBezTo>
                  <a:pt x="2074626" y="395587"/>
                  <a:pt x="2073226" y="396149"/>
                  <a:pt x="2071816" y="395835"/>
                </a:cubicBezTo>
                <a:cubicBezTo>
                  <a:pt x="2069949" y="395397"/>
                  <a:pt x="2068787" y="393549"/>
                  <a:pt x="2069139" y="391673"/>
                </a:cubicBezTo>
                <a:close/>
                <a:moveTo>
                  <a:pt x="782007" y="364355"/>
                </a:moveTo>
                <a:lnTo>
                  <a:pt x="691500" y="456871"/>
                </a:lnTo>
                <a:cubicBezTo>
                  <a:pt x="692177" y="457690"/>
                  <a:pt x="692520" y="458776"/>
                  <a:pt x="692253" y="459881"/>
                </a:cubicBezTo>
                <a:cubicBezTo>
                  <a:pt x="692224" y="460024"/>
                  <a:pt x="692129" y="460129"/>
                  <a:pt x="692081" y="460281"/>
                </a:cubicBezTo>
                <a:lnTo>
                  <a:pt x="816554" y="522346"/>
                </a:lnTo>
                <a:cubicBezTo>
                  <a:pt x="816983" y="521679"/>
                  <a:pt x="817621" y="521222"/>
                  <a:pt x="818364" y="520955"/>
                </a:cubicBezTo>
                <a:lnTo>
                  <a:pt x="784512" y="365079"/>
                </a:lnTo>
                <a:cubicBezTo>
                  <a:pt x="784150" y="365117"/>
                  <a:pt x="783779" y="365145"/>
                  <a:pt x="783398" y="365050"/>
                </a:cubicBezTo>
                <a:cubicBezTo>
                  <a:pt x="782864" y="364936"/>
                  <a:pt x="782407" y="364679"/>
                  <a:pt x="782007" y="364355"/>
                </a:cubicBezTo>
                <a:close/>
                <a:moveTo>
                  <a:pt x="787646" y="362459"/>
                </a:moveTo>
                <a:cubicBezTo>
                  <a:pt x="787331" y="363650"/>
                  <a:pt x="786446" y="364507"/>
                  <a:pt x="785360" y="364888"/>
                </a:cubicBezTo>
                <a:lnTo>
                  <a:pt x="819202" y="520755"/>
                </a:lnTo>
                <a:cubicBezTo>
                  <a:pt x="819574" y="520727"/>
                  <a:pt x="819945" y="520708"/>
                  <a:pt x="820326" y="520803"/>
                </a:cubicBezTo>
                <a:cubicBezTo>
                  <a:pt x="820355" y="520803"/>
                  <a:pt x="820383" y="520832"/>
                  <a:pt x="820421" y="520841"/>
                </a:cubicBezTo>
                <a:lnTo>
                  <a:pt x="875181" y="380233"/>
                </a:lnTo>
                <a:cubicBezTo>
                  <a:pt x="873952" y="379576"/>
                  <a:pt x="873228" y="378280"/>
                  <a:pt x="873342" y="376861"/>
                </a:cubicBezTo>
                <a:close/>
                <a:moveTo>
                  <a:pt x="2304083" y="362116"/>
                </a:moveTo>
                <a:lnTo>
                  <a:pt x="2310379" y="377061"/>
                </a:lnTo>
                <a:lnTo>
                  <a:pt x="2327200" y="377623"/>
                </a:lnTo>
                <a:cubicBezTo>
                  <a:pt x="2327210" y="377499"/>
                  <a:pt x="2327181" y="377404"/>
                  <a:pt x="2327210" y="377290"/>
                </a:cubicBezTo>
                <a:cubicBezTo>
                  <a:pt x="2327257" y="377052"/>
                  <a:pt x="2327400" y="376861"/>
                  <a:pt x="2327495" y="376642"/>
                </a:cubicBezTo>
                <a:close/>
                <a:moveTo>
                  <a:pt x="1157121" y="361278"/>
                </a:moveTo>
                <a:lnTo>
                  <a:pt x="1128365" y="440460"/>
                </a:lnTo>
                <a:cubicBezTo>
                  <a:pt x="1128927" y="440736"/>
                  <a:pt x="1129422" y="441107"/>
                  <a:pt x="1129774" y="441612"/>
                </a:cubicBezTo>
                <a:lnTo>
                  <a:pt x="1189191" y="409456"/>
                </a:lnTo>
                <a:lnTo>
                  <a:pt x="1176313" y="366241"/>
                </a:lnTo>
                <a:close/>
                <a:moveTo>
                  <a:pt x="1045783" y="359430"/>
                </a:moveTo>
                <a:lnTo>
                  <a:pt x="995329" y="370117"/>
                </a:lnTo>
                <a:lnTo>
                  <a:pt x="992557" y="371422"/>
                </a:lnTo>
                <a:cubicBezTo>
                  <a:pt x="992548" y="371556"/>
                  <a:pt x="992576" y="371660"/>
                  <a:pt x="992548" y="371775"/>
                </a:cubicBezTo>
                <a:cubicBezTo>
                  <a:pt x="992519" y="371946"/>
                  <a:pt x="992414" y="372080"/>
                  <a:pt x="992348" y="372232"/>
                </a:cubicBezTo>
                <a:lnTo>
                  <a:pt x="1022218" y="387977"/>
                </a:lnTo>
                <a:close/>
                <a:moveTo>
                  <a:pt x="2477990" y="359002"/>
                </a:moveTo>
                <a:lnTo>
                  <a:pt x="2464265" y="364469"/>
                </a:lnTo>
                <a:cubicBezTo>
                  <a:pt x="2464417" y="365022"/>
                  <a:pt x="2464474" y="365584"/>
                  <a:pt x="2464332" y="366165"/>
                </a:cubicBezTo>
                <a:cubicBezTo>
                  <a:pt x="2464265" y="366422"/>
                  <a:pt x="2464122" y="366641"/>
                  <a:pt x="2464008" y="366870"/>
                </a:cubicBezTo>
                <a:lnTo>
                  <a:pt x="2480991" y="376775"/>
                </a:lnTo>
                <a:close/>
                <a:moveTo>
                  <a:pt x="1074044" y="353449"/>
                </a:moveTo>
                <a:lnTo>
                  <a:pt x="1047040" y="359173"/>
                </a:lnTo>
                <a:lnTo>
                  <a:pt x="1022932" y="388367"/>
                </a:lnTo>
                <a:lnTo>
                  <a:pt x="1123897" y="441603"/>
                </a:lnTo>
                <a:cubicBezTo>
                  <a:pt x="1124126" y="441269"/>
                  <a:pt x="1124431" y="440993"/>
                  <a:pt x="1124755" y="440764"/>
                </a:cubicBezTo>
                <a:close/>
                <a:moveTo>
                  <a:pt x="1036982" y="349772"/>
                </a:moveTo>
                <a:lnTo>
                  <a:pt x="992376" y="369803"/>
                </a:lnTo>
                <a:lnTo>
                  <a:pt x="996367" y="368965"/>
                </a:lnTo>
                <a:close/>
                <a:moveTo>
                  <a:pt x="1253666" y="349000"/>
                </a:moveTo>
                <a:lnTo>
                  <a:pt x="1241703" y="379157"/>
                </a:lnTo>
                <a:cubicBezTo>
                  <a:pt x="1241855" y="379233"/>
                  <a:pt x="1242036" y="379280"/>
                  <a:pt x="1242179" y="379376"/>
                </a:cubicBezTo>
                <a:close/>
                <a:moveTo>
                  <a:pt x="2504822" y="348277"/>
                </a:moveTo>
                <a:lnTo>
                  <a:pt x="2478752" y="358678"/>
                </a:lnTo>
                <a:lnTo>
                  <a:pt x="2481905" y="377290"/>
                </a:lnTo>
                <a:lnTo>
                  <a:pt x="2505222" y="390892"/>
                </a:lnTo>
                <a:lnTo>
                  <a:pt x="2520158" y="379157"/>
                </a:lnTo>
                <a:close/>
                <a:moveTo>
                  <a:pt x="1103085" y="347305"/>
                </a:moveTo>
                <a:lnTo>
                  <a:pt x="1074787" y="353287"/>
                </a:lnTo>
                <a:lnTo>
                  <a:pt x="1125393" y="440421"/>
                </a:lnTo>
                <a:cubicBezTo>
                  <a:pt x="1126079" y="440107"/>
                  <a:pt x="1126850" y="439955"/>
                  <a:pt x="1127641" y="440136"/>
                </a:cubicBezTo>
                <a:cubicBezTo>
                  <a:pt x="1127669" y="440145"/>
                  <a:pt x="1127698" y="440164"/>
                  <a:pt x="1127726" y="440164"/>
                </a:cubicBezTo>
                <a:lnTo>
                  <a:pt x="1156435" y="361116"/>
                </a:lnTo>
                <a:close/>
                <a:moveTo>
                  <a:pt x="1321427" y="346048"/>
                </a:moveTo>
                <a:lnTo>
                  <a:pt x="1341029" y="382776"/>
                </a:lnTo>
                <a:lnTo>
                  <a:pt x="1366518" y="382986"/>
                </a:lnTo>
                <a:lnTo>
                  <a:pt x="1367128" y="380824"/>
                </a:lnTo>
                <a:close/>
                <a:moveTo>
                  <a:pt x="3053138" y="345153"/>
                </a:moveTo>
                <a:lnTo>
                  <a:pt x="2947840" y="459414"/>
                </a:lnTo>
                <a:cubicBezTo>
                  <a:pt x="2948106" y="459748"/>
                  <a:pt x="2948325" y="460110"/>
                  <a:pt x="2948468" y="460519"/>
                </a:cubicBezTo>
                <a:lnTo>
                  <a:pt x="3069169" y="431325"/>
                </a:lnTo>
                <a:cubicBezTo>
                  <a:pt x="3069102" y="430897"/>
                  <a:pt x="3069093" y="430468"/>
                  <a:pt x="3069207" y="430039"/>
                </a:cubicBezTo>
                <a:cubicBezTo>
                  <a:pt x="3069512" y="428734"/>
                  <a:pt x="3070512" y="427801"/>
                  <a:pt x="3071703" y="427468"/>
                </a:cubicBezTo>
                <a:lnTo>
                  <a:pt x="3055625" y="345772"/>
                </a:lnTo>
                <a:cubicBezTo>
                  <a:pt x="3055234" y="345810"/>
                  <a:pt x="3054834" y="345819"/>
                  <a:pt x="3054424" y="345743"/>
                </a:cubicBezTo>
                <a:cubicBezTo>
                  <a:pt x="3053948" y="345629"/>
                  <a:pt x="3053519" y="345419"/>
                  <a:pt x="3053138" y="345153"/>
                </a:cubicBezTo>
                <a:close/>
                <a:moveTo>
                  <a:pt x="1439489" y="341066"/>
                </a:moveTo>
                <a:lnTo>
                  <a:pt x="1374262" y="381814"/>
                </a:lnTo>
                <a:cubicBezTo>
                  <a:pt x="1374443" y="382176"/>
                  <a:pt x="1374576" y="382538"/>
                  <a:pt x="1374633" y="382938"/>
                </a:cubicBezTo>
                <a:lnTo>
                  <a:pt x="1393150" y="382900"/>
                </a:lnTo>
                <a:close/>
                <a:moveTo>
                  <a:pt x="1062947" y="339904"/>
                </a:moveTo>
                <a:lnTo>
                  <a:pt x="1047983" y="358021"/>
                </a:lnTo>
                <a:lnTo>
                  <a:pt x="1073567" y="352610"/>
                </a:lnTo>
                <a:lnTo>
                  <a:pt x="1066319" y="340133"/>
                </a:lnTo>
                <a:cubicBezTo>
                  <a:pt x="1065633" y="340437"/>
                  <a:pt x="1064861" y="340600"/>
                  <a:pt x="1064071" y="340409"/>
                </a:cubicBezTo>
                <a:cubicBezTo>
                  <a:pt x="1063642" y="340314"/>
                  <a:pt x="1063280" y="340123"/>
                  <a:pt x="1062947" y="339904"/>
                </a:cubicBezTo>
                <a:close/>
                <a:moveTo>
                  <a:pt x="2005827" y="339866"/>
                </a:moveTo>
                <a:lnTo>
                  <a:pt x="1974575" y="361450"/>
                </a:lnTo>
                <a:cubicBezTo>
                  <a:pt x="1974975" y="362155"/>
                  <a:pt x="1975128" y="362974"/>
                  <a:pt x="1974956" y="363812"/>
                </a:cubicBezTo>
                <a:lnTo>
                  <a:pt x="2069349" y="391044"/>
                </a:lnTo>
                <a:cubicBezTo>
                  <a:pt x="2069434" y="390844"/>
                  <a:pt x="2069511" y="390625"/>
                  <a:pt x="2069635" y="390425"/>
                </a:cubicBezTo>
                <a:close/>
                <a:moveTo>
                  <a:pt x="2006598" y="339561"/>
                </a:moveTo>
                <a:lnTo>
                  <a:pt x="2070111" y="389891"/>
                </a:lnTo>
                <a:cubicBezTo>
                  <a:pt x="2070330" y="389663"/>
                  <a:pt x="2070539" y="389434"/>
                  <a:pt x="2070806" y="389282"/>
                </a:cubicBezTo>
                <a:lnTo>
                  <a:pt x="2070206" y="387901"/>
                </a:lnTo>
                <a:close/>
                <a:moveTo>
                  <a:pt x="1061804" y="338723"/>
                </a:moveTo>
                <a:lnTo>
                  <a:pt x="998939" y="368412"/>
                </a:lnTo>
                <a:lnTo>
                  <a:pt x="1046726" y="358287"/>
                </a:lnTo>
                <a:lnTo>
                  <a:pt x="1062347" y="339371"/>
                </a:lnTo>
                <a:cubicBezTo>
                  <a:pt x="1062147" y="339161"/>
                  <a:pt x="1061947" y="338971"/>
                  <a:pt x="1061804" y="338723"/>
                </a:cubicBezTo>
                <a:close/>
                <a:moveTo>
                  <a:pt x="1068119" y="338247"/>
                </a:moveTo>
                <a:cubicBezTo>
                  <a:pt x="1067871" y="338885"/>
                  <a:pt x="1067471" y="339418"/>
                  <a:pt x="1066947" y="339799"/>
                </a:cubicBezTo>
                <a:lnTo>
                  <a:pt x="1074301" y="352449"/>
                </a:lnTo>
                <a:lnTo>
                  <a:pt x="1101085" y="346781"/>
                </a:lnTo>
                <a:close/>
                <a:moveTo>
                  <a:pt x="2152254" y="337685"/>
                </a:moveTo>
                <a:lnTo>
                  <a:pt x="2126013" y="384738"/>
                </a:lnTo>
                <a:lnTo>
                  <a:pt x="2204566" y="374137"/>
                </a:lnTo>
                <a:cubicBezTo>
                  <a:pt x="2204547" y="373842"/>
                  <a:pt x="2204508" y="373556"/>
                  <a:pt x="2204585" y="373242"/>
                </a:cubicBezTo>
                <a:cubicBezTo>
                  <a:pt x="2204652" y="372966"/>
                  <a:pt x="2204794" y="372727"/>
                  <a:pt x="2204928" y="372461"/>
                </a:cubicBezTo>
                <a:close/>
                <a:moveTo>
                  <a:pt x="1166007" y="336761"/>
                </a:moveTo>
                <a:lnTo>
                  <a:pt x="1157416" y="360402"/>
                </a:lnTo>
                <a:lnTo>
                  <a:pt x="1175999" y="365212"/>
                </a:lnTo>
                <a:lnTo>
                  <a:pt x="1167531" y="336818"/>
                </a:lnTo>
                <a:cubicBezTo>
                  <a:pt x="1167065" y="336904"/>
                  <a:pt x="1166579" y="336904"/>
                  <a:pt x="1166084" y="336789"/>
                </a:cubicBezTo>
                <a:cubicBezTo>
                  <a:pt x="1166065" y="336789"/>
                  <a:pt x="1166036" y="336761"/>
                  <a:pt x="1166007" y="336761"/>
                </a:cubicBezTo>
                <a:close/>
                <a:moveTo>
                  <a:pt x="1169665" y="335523"/>
                </a:moveTo>
                <a:cubicBezTo>
                  <a:pt x="1169294" y="335989"/>
                  <a:pt x="1168808" y="336304"/>
                  <a:pt x="1168265" y="336542"/>
                </a:cubicBezTo>
                <a:lnTo>
                  <a:pt x="1176885" y="365450"/>
                </a:lnTo>
                <a:lnTo>
                  <a:pt x="1236892" y="380976"/>
                </a:lnTo>
                <a:cubicBezTo>
                  <a:pt x="1236940" y="380852"/>
                  <a:pt x="1236997" y="380719"/>
                  <a:pt x="1237064" y="380604"/>
                </a:cubicBezTo>
                <a:close/>
                <a:moveTo>
                  <a:pt x="1163588" y="334484"/>
                </a:moveTo>
                <a:lnTo>
                  <a:pt x="1105095" y="346876"/>
                </a:lnTo>
                <a:lnTo>
                  <a:pt x="1156749" y="360240"/>
                </a:lnTo>
                <a:lnTo>
                  <a:pt x="1165379" y="336475"/>
                </a:lnTo>
                <a:cubicBezTo>
                  <a:pt x="1164521" y="336056"/>
                  <a:pt x="1163902" y="335361"/>
                  <a:pt x="1163588" y="334484"/>
                </a:cubicBezTo>
                <a:close/>
                <a:moveTo>
                  <a:pt x="1162407" y="333789"/>
                </a:moveTo>
                <a:lnTo>
                  <a:pt x="1068376" y="337123"/>
                </a:lnTo>
                <a:cubicBezTo>
                  <a:pt x="1068367" y="337199"/>
                  <a:pt x="1068376" y="337285"/>
                  <a:pt x="1068367" y="337361"/>
                </a:cubicBezTo>
                <a:lnTo>
                  <a:pt x="1103095" y="346353"/>
                </a:lnTo>
                <a:close/>
                <a:moveTo>
                  <a:pt x="1614313" y="332276"/>
                </a:moveTo>
                <a:lnTo>
                  <a:pt x="1605966" y="332394"/>
                </a:lnTo>
                <a:lnTo>
                  <a:pt x="1554142" y="376623"/>
                </a:lnTo>
                <a:close/>
                <a:moveTo>
                  <a:pt x="1632256" y="332022"/>
                </a:moveTo>
                <a:lnTo>
                  <a:pt x="1615719" y="332256"/>
                </a:lnTo>
                <a:lnTo>
                  <a:pt x="1552656" y="378738"/>
                </a:lnTo>
                <a:close/>
                <a:moveTo>
                  <a:pt x="1679831" y="331348"/>
                </a:moveTo>
                <a:lnTo>
                  <a:pt x="1633864" y="331999"/>
                </a:lnTo>
                <a:lnTo>
                  <a:pt x="1550694" y="380795"/>
                </a:lnTo>
                <a:close/>
                <a:moveTo>
                  <a:pt x="1455939" y="330779"/>
                </a:moveTo>
                <a:lnTo>
                  <a:pt x="1443975" y="338256"/>
                </a:lnTo>
                <a:lnTo>
                  <a:pt x="1394541" y="382890"/>
                </a:lnTo>
                <a:lnTo>
                  <a:pt x="1395169" y="382890"/>
                </a:lnTo>
                <a:close/>
                <a:moveTo>
                  <a:pt x="1945676" y="330636"/>
                </a:moveTo>
                <a:lnTo>
                  <a:pt x="1842120" y="380919"/>
                </a:lnTo>
                <a:cubicBezTo>
                  <a:pt x="1842149" y="381014"/>
                  <a:pt x="1842206" y="381109"/>
                  <a:pt x="1842225" y="381214"/>
                </a:cubicBezTo>
                <a:lnTo>
                  <a:pt x="1967965" y="363269"/>
                </a:lnTo>
                <a:cubicBezTo>
                  <a:pt x="1967965" y="362955"/>
                  <a:pt x="1967917" y="362659"/>
                  <a:pt x="1968003" y="362345"/>
                </a:cubicBezTo>
                <a:cubicBezTo>
                  <a:pt x="1968155" y="361650"/>
                  <a:pt x="1968536" y="361116"/>
                  <a:pt x="1969003" y="360650"/>
                </a:cubicBezTo>
                <a:close/>
                <a:moveTo>
                  <a:pt x="1462521" y="330208"/>
                </a:moveTo>
                <a:cubicBezTo>
                  <a:pt x="1461692" y="331284"/>
                  <a:pt x="1460301" y="331836"/>
                  <a:pt x="1458901" y="331522"/>
                </a:cubicBezTo>
                <a:cubicBezTo>
                  <a:pt x="1458273" y="331370"/>
                  <a:pt x="1457749" y="331017"/>
                  <a:pt x="1457301" y="330598"/>
                </a:cubicBezTo>
                <a:lnTo>
                  <a:pt x="1396322" y="382881"/>
                </a:lnTo>
                <a:lnTo>
                  <a:pt x="1542664" y="382557"/>
                </a:lnTo>
                <a:cubicBezTo>
                  <a:pt x="1542683" y="382424"/>
                  <a:pt x="1542645" y="382309"/>
                  <a:pt x="1542674" y="382186"/>
                </a:cubicBezTo>
                <a:cubicBezTo>
                  <a:pt x="1542740" y="381900"/>
                  <a:pt x="1542902" y="381643"/>
                  <a:pt x="1543035" y="381386"/>
                </a:cubicBezTo>
                <a:close/>
                <a:moveTo>
                  <a:pt x="2138024" y="328303"/>
                </a:moveTo>
                <a:lnTo>
                  <a:pt x="2097533" y="368308"/>
                </a:lnTo>
                <a:lnTo>
                  <a:pt x="2102029" y="387977"/>
                </a:lnTo>
                <a:lnTo>
                  <a:pt x="2125003" y="384872"/>
                </a:lnTo>
                <a:lnTo>
                  <a:pt x="2151578" y="337237"/>
                </a:lnTo>
                <a:close/>
                <a:moveTo>
                  <a:pt x="1951972" y="327579"/>
                </a:moveTo>
                <a:lnTo>
                  <a:pt x="1946438" y="330255"/>
                </a:lnTo>
                <a:lnTo>
                  <a:pt x="1968679" y="358869"/>
                </a:lnTo>
                <a:close/>
                <a:moveTo>
                  <a:pt x="1456263" y="327169"/>
                </a:moveTo>
                <a:lnTo>
                  <a:pt x="1446738" y="335770"/>
                </a:lnTo>
                <a:lnTo>
                  <a:pt x="1456568" y="329627"/>
                </a:lnTo>
                <a:cubicBezTo>
                  <a:pt x="1456206" y="328903"/>
                  <a:pt x="1456034" y="328084"/>
                  <a:pt x="1456234" y="327226"/>
                </a:cubicBezTo>
                <a:cubicBezTo>
                  <a:pt x="1456244" y="327217"/>
                  <a:pt x="1456253" y="327179"/>
                  <a:pt x="1456263" y="327169"/>
                </a:cubicBezTo>
                <a:close/>
                <a:moveTo>
                  <a:pt x="1513222" y="326112"/>
                </a:moveTo>
                <a:lnTo>
                  <a:pt x="1463216" y="328303"/>
                </a:lnTo>
                <a:cubicBezTo>
                  <a:pt x="1463206" y="328493"/>
                  <a:pt x="1463235" y="328665"/>
                  <a:pt x="1463197" y="328846"/>
                </a:cubicBezTo>
                <a:cubicBezTo>
                  <a:pt x="1463130" y="329141"/>
                  <a:pt x="1462978" y="329379"/>
                  <a:pt x="1462845" y="329646"/>
                </a:cubicBezTo>
                <a:lnTo>
                  <a:pt x="1543350" y="380833"/>
                </a:lnTo>
                <a:cubicBezTo>
                  <a:pt x="1543578" y="380547"/>
                  <a:pt x="1543845" y="380309"/>
                  <a:pt x="1544140" y="380100"/>
                </a:cubicBezTo>
                <a:close/>
                <a:moveTo>
                  <a:pt x="1698656" y="325095"/>
                </a:moveTo>
                <a:lnTo>
                  <a:pt x="1684845" y="330384"/>
                </a:lnTo>
                <a:lnTo>
                  <a:pt x="1743670" y="329551"/>
                </a:lnTo>
                <a:lnTo>
                  <a:pt x="1703565" y="325581"/>
                </a:lnTo>
                <a:lnTo>
                  <a:pt x="1702170" y="326455"/>
                </a:lnTo>
                <a:lnTo>
                  <a:pt x="1700696" y="325297"/>
                </a:lnTo>
                <a:close/>
                <a:moveTo>
                  <a:pt x="1565140" y="323822"/>
                </a:moveTo>
                <a:lnTo>
                  <a:pt x="1513946" y="326074"/>
                </a:lnTo>
                <a:lnTo>
                  <a:pt x="1544702" y="379795"/>
                </a:lnTo>
                <a:cubicBezTo>
                  <a:pt x="1545398" y="379490"/>
                  <a:pt x="1546179" y="379319"/>
                  <a:pt x="1546969" y="379519"/>
                </a:cubicBezTo>
                <a:cubicBezTo>
                  <a:pt x="1547636" y="379671"/>
                  <a:pt x="1548169" y="380042"/>
                  <a:pt x="1548627" y="380500"/>
                </a:cubicBezTo>
                <a:lnTo>
                  <a:pt x="1604993" y="332408"/>
                </a:lnTo>
                <a:lnTo>
                  <a:pt x="1576744" y="332808"/>
                </a:lnTo>
                <a:cubicBezTo>
                  <a:pt x="1576735" y="332942"/>
                  <a:pt x="1576763" y="333084"/>
                  <a:pt x="1576744" y="333208"/>
                </a:cubicBezTo>
                <a:cubicBezTo>
                  <a:pt x="1576287" y="335132"/>
                  <a:pt x="1574373" y="336332"/>
                  <a:pt x="1572449" y="335894"/>
                </a:cubicBezTo>
                <a:cubicBezTo>
                  <a:pt x="1570524" y="335437"/>
                  <a:pt x="1569324" y="333522"/>
                  <a:pt x="1569762" y="331598"/>
                </a:cubicBezTo>
                <a:cubicBezTo>
                  <a:pt x="1569925" y="330951"/>
                  <a:pt x="1570286" y="330417"/>
                  <a:pt x="1570725" y="329960"/>
                </a:cubicBezTo>
                <a:close/>
                <a:moveTo>
                  <a:pt x="1573827" y="323440"/>
                </a:moveTo>
                <a:lnTo>
                  <a:pt x="1565700" y="323797"/>
                </a:lnTo>
                <a:lnTo>
                  <a:pt x="1571039" y="329665"/>
                </a:lnTo>
                <a:cubicBezTo>
                  <a:pt x="1571687" y="329141"/>
                  <a:pt x="1572487" y="328874"/>
                  <a:pt x="1573363" y="328912"/>
                </a:cubicBezTo>
                <a:close/>
                <a:moveTo>
                  <a:pt x="628712" y="322950"/>
                </a:moveTo>
                <a:cubicBezTo>
                  <a:pt x="628435" y="323035"/>
                  <a:pt x="628159" y="323083"/>
                  <a:pt x="627873" y="323092"/>
                </a:cubicBezTo>
                <a:lnTo>
                  <a:pt x="617453" y="476893"/>
                </a:lnTo>
                <a:cubicBezTo>
                  <a:pt x="617510" y="476893"/>
                  <a:pt x="617548" y="476874"/>
                  <a:pt x="617605" y="476893"/>
                </a:cubicBezTo>
                <a:cubicBezTo>
                  <a:pt x="618806" y="477169"/>
                  <a:pt x="619663" y="478045"/>
                  <a:pt x="620063" y="479103"/>
                </a:cubicBezTo>
                <a:lnTo>
                  <a:pt x="685300" y="459814"/>
                </a:lnTo>
                <a:cubicBezTo>
                  <a:pt x="685195" y="459310"/>
                  <a:pt x="685166" y="458814"/>
                  <a:pt x="685290" y="458271"/>
                </a:cubicBezTo>
                <a:cubicBezTo>
                  <a:pt x="685528" y="457281"/>
                  <a:pt x="686166" y="456490"/>
                  <a:pt x="686986" y="456023"/>
                </a:cubicBezTo>
                <a:close/>
                <a:moveTo>
                  <a:pt x="1585433" y="322929"/>
                </a:moveTo>
                <a:lnTo>
                  <a:pt x="1574201" y="323423"/>
                </a:lnTo>
                <a:lnTo>
                  <a:pt x="1573734" y="328931"/>
                </a:lnTo>
                <a:cubicBezTo>
                  <a:pt x="1573839" y="328931"/>
                  <a:pt x="1573953" y="328912"/>
                  <a:pt x="1574068" y="328931"/>
                </a:cubicBezTo>
                <a:cubicBezTo>
                  <a:pt x="1574782" y="329103"/>
                  <a:pt x="1575344" y="329513"/>
                  <a:pt x="1575820" y="330017"/>
                </a:cubicBezTo>
                <a:close/>
                <a:moveTo>
                  <a:pt x="1685321" y="322865"/>
                </a:moveTo>
                <a:lnTo>
                  <a:pt x="1698559" y="324176"/>
                </a:lnTo>
                <a:lnTo>
                  <a:pt x="1699474" y="323826"/>
                </a:lnTo>
                <a:cubicBezTo>
                  <a:pt x="1699426" y="323616"/>
                  <a:pt x="1699417" y="323397"/>
                  <a:pt x="1699398" y="323188"/>
                </a:cubicBezTo>
                <a:close/>
                <a:moveTo>
                  <a:pt x="1589368" y="322756"/>
                </a:moveTo>
                <a:lnTo>
                  <a:pt x="1586904" y="322864"/>
                </a:lnTo>
                <a:lnTo>
                  <a:pt x="1578430" y="329112"/>
                </a:lnTo>
                <a:close/>
                <a:moveTo>
                  <a:pt x="1650782" y="322073"/>
                </a:moveTo>
                <a:lnTo>
                  <a:pt x="1635425" y="331083"/>
                </a:lnTo>
                <a:lnTo>
                  <a:pt x="1682253" y="330420"/>
                </a:lnTo>
                <a:lnTo>
                  <a:pt x="1696673" y="324899"/>
                </a:lnTo>
                <a:lnTo>
                  <a:pt x="1673360" y="322591"/>
                </a:lnTo>
                <a:close/>
                <a:moveTo>
                  <a:pt x="1983309" y="322007"/>
                </a:moveTo>
                <a:lnTo>
                  <a:pt x="1972765" y="359888"/>
                </a:lnTo>
                <a:cubicBezTo>
                  <a:pt x="1973318" y="360097"/>
                  <a:pt x="1973775" y="360431"/>
                  <a:pt x="1974137" y="360859"/>
                </a:cubicBezTo>
                <a:lnTo>
                  <a:pt x="2005226" y="339390"/>
                </a:lnTo>
                <a:close/>
                <a:moveTo>
                  <a:pt x="1213089" y="321692"/>
                </a:moveTo>
                <a:lnTo>
                  <a:pt x="1170408" y="332741"/>
                </a:lnTo>
                <a:cubicBezTo>
                  <a:pt x="1170475" y="333179"/>
                  <a:pt x="1170475" y="333656"/>
                  <a:pt x="1170370" y="334113"/>
                </a:cubicBezTo>
                <a:cubicBezTo>
                  <a:pt x="1170303" y="334456"/>
                  <a:pt x="1170132" y="334732"/>
                  <a:pt x="1169970" y="335018"/>
                </a:cubicBezTo>
                <a:lnTo>
                  <a:pt x="1237359" y="380090"/>
                </a:lnTo>
                <a:cubicBezTo>
                  <a:pt x="1237635" y="379757"/>
                  <a:pt x="1237950" y="379452"/>
                  <a:pt x="1238321" y="379242"/>
                </a:cubicBezTo>
                <a:close/>
                <a:moveTo>
                  <a:pt x="1615273" y="321616"/>
                </a:moveTo>
                <a:lnTo>
                  <a:pt x="1590466" y="322708"/>
                </a:lnTo>
                <a:lnTo>
                  <a:pt x="1576420" y="330865"/>
                </a:lnTo>
                <a:cubicBezTo>
                  <a:pt x="1576582" y="331189"/>
                  <a:pt x="1576725" y="331532"/>
                  <a:pt x="1576773" y="331913"/>
                </a:cubicBezTo>
                <a:lnTo>
                  <a:pt x="1606059" y="331499"/>
                </a:lnTo>
                <a:lnTo>
                  <a:pt x="1615911" y="323092"/>
                </a:lnTo>
                <a:cubicBezTo>
                  <a:pt x="1615587" y="322645"/>
                  <a:pt x="1615359" y="322159"/>
                  <a:pt x="1615273" y="321616"/>
                </a:cubicBezTo>
                <a:close/>
                <a:moveTo>
                  <a:pt x="1630180" y="321597"/>
                </a:moveTo>
                <a:lnTo>
                  <a:pt x="1616956" y="331344"/>
                </a:lnTo>
                <a:lnTo>
                  <a:pt x="1633816" y="331106"/>
                </a:lnTo>
                <a:lnTo>
                  <a:pt x="1649287" y="322026"/>
                </a:lnTo>
                <a:close/>
                <a:moveTo>
                  <a:pt x="3178087" y="321483"/>
                </a:moveTo>
                <a:lnTo>
                  <a:pt x="3075389" y="428611"/>
                </a:lnTo>
                <a:cubicBezTo>
                  <a:pt x="3075684" y="428992"/>
                  <a:pt x="3075903" y="429401"/>
                  <a:pt x="3076036" y="429858"/>
                </a:cubicBezTo>
                <a:lnTo>
                  <a:pt x="3238895" y="403103"/>
                </a:lnTo>
                <a:cubicBezTo>
                  <a:pt x="3238885" y="402807"/>
                  <a:pt x="3238847" y="402493"/>
                  <a:pt x="3238924" y="402160"/>
                </a:cubicBezTo>
                <a:cubicBezTo>
                  <a:pt x="3239095" y="401417"/>
                  <a:pt x="3239524" y="400845"/>
                  <a:pt x="3240067" y="400350"/>
                </a:cubicBezTo>
                <a:lnTo>
                  <a:pt x="3182079" y="321683"/>
                </a:lnTo>
                <a:cubicBezTo>
                  <a:pt x="3181307" y="322150"/>
                  <a:pt x="3180383" y="322331"/>
                  <a:pt x="3179440" y="322112"/>
                </a:cubicBezTo>
                <a:cubicBezTo>
                  <a:pt x="3178925" y="321997"/>
                  <a:pt x="3178469" y="321778"/>
                  <a:pt x="3178087" y="321483"/>
                </a:cubicBezTo>
                <a:close/>
                <a:moveTo>
                  <a:pt x="1455434" y="321483"/>
                </a:moveTo>
                <a:lnTo>
                  <a:pt x="1378863" y="378166"/>
                </a:lnTo>
                <a:lnTo>
                  <a:pt x="1442242" y="338571"/>
                </a:lnTo>
                <a:lnTo>
                  <a:pt x="1457434" y="324855"/>
                </a:lnTo>
                <a:close/>
                <a:moveTo>
                  <a:pt x="1622293" y="321426"/>
                </a:moveTo>
                <a:cubicBezTo>
                  <a:pt x="1622283" y="321559"/>
                  <a:pt x="1622312" y="321702"/>
                  <a:pt x="1622283" y="321854"/>
                </a:cubicBezTo>
                <a:cubicBezTo>
                  <a:pt x="1621836" y="323778"/>
                  <a:pt x="1619921" y="324979"/>
                  <a:pt x="1617997" y="324531"/>
                </a:cubicBezTo>
                <a:cubicBezTo>
                  <a:pt x="1617330" y="324369"/>
                  <a:pt x="1616788" y="323997"/>
                  <a:pt x="1616340" y="323540"/>
                </a:cubicBezTo>
                <a:lnTo>
                  <a:pt x="1607031" y="331485"/>
                </a:lnTo>
                <a:lnTo>
                  <a:pt x="1615549" y="331364"/>
                </a:lnTo>
                <a:lnTo>
                  <a:pt x="1628827" y="321578"/>
                </a:lnTo>
                <a:close/>
                <a:moveTo>
                  <a:pt x="624578" y="321264"/>
                </a:moveTo>
                <a:lnTo>
                  <a:pt x="486703" y="375737"/>
                </a:lnTo>
                <a:cubicBezTo>
                  <a:pt x="486846" y="376280"/>
                  <a:pt x="486913" y="376852"/>
                  <a:pt x="486770" y="377442"/>
                </a:cubicBezTo>
                <a:cubicBezTo>
                  <a:pt x="486694" y="377823"/>
                  <a:pt x="486513" y="378118"/>
                  <a:pt x="486322" y="378433"/>
                </a:cubicBezTo>
                <a:lnTo>
                  <a:pt x="614319" y="477883"/>
                </a:lnTo>
                <a:cubicBezTo>
                  <a:pt x="614938" y="477274"/>
                  <a:pt x="615729" y="476902"/>
                  <a:pt x="616615" y="476855"/>
                </a:cubicBezTo>
                <a:lnTo>
                  <a:pt x="627026" y="323073"/>
                </a:lnTo>
                <a:cubicBezTo>
                  <a:pt x="626978" y="323054"/>
                  <a:pt x="626930" y="323073"/>
                  <a:pt x="626883" y="323064"/>
                </a:cubicBezTo>
                <a:cubicBezTo>
                  <a:pt x="625845" y="322826"/>
                  <a:pt x="625045" y="322140"/>
                  <a:pt x="624578" y="321264"/>
                </a:cubicBezTo>
                <a:close/>
                <a:moveTo>
                  <a:pt x="630931" y="320902"/>
                </a:moveTo>
                <a:cubicBezTo>
                  <a:pt x="630636" y="321654"/>
                  <a:pt x="630140" y="322264"/>
                  <a:pt x="629474" y="322654"/>
                </a:cubicBezTo>
                <a:lnTo>
                  <a:pt x="687748" y="455728"/>
                </a:lnTo>
                <a:cubicBezTo>
                  <a:pt x="688338" y="455557"/>
                  <a:pt x="688948" y="455452"/>
                  <a:pt x="689586" y="455623"/>
                </a:cubicBezTo>
                <a:cubicBezTo>
                  <a:pt x="690119" y="455728"/>
                  <a:pt x="690577" y="455976"/>
                  <a:pt x="690986" y="456290"/>
                </a:cubicBezTo>
                <a:lnTo>
                  <a:pt x="781493" y="363802"/>
                </a:lnTo>
                <a:cubicBezTo>
                  <a:pt x="780874" y="363050"/>
                  <a:pt x="780569" y="362078"/>
                  <a:pt x="780712" y="361069"/>
                </a:cubicBezTo>
                <a:close/>
                <a:moveTo>
                  <a:pt x="1653295" y="320605"/>
                </a:moveTo>
                <a:lnTo>
                  <a:pt x="1651735" y="321521"/>
                </a:lnTo>
                <a:lnTo>
                  <a:pt x="1665785" y="321841"/>
                </a:lnTo>
                <a:close/>
                <a:moveTo>
                  <a:pt x="3176878" y="319664"/>
                </a:moveTo>
                <a:lnTo>
                  <a:pt x="3058749" y="341971"/>
                </a:lnTo>
                <a:cubicBezTo>
                  <a:pt x="3058777" y="342324"/>
                  <a:pt x="3058796" y="342695"/>
                  <a:pt x="3058710" y="343066"/>
                </a:cubicBezTo>
                <a:cubicBezTo>
                  <a:pt x="3058406" y="344381"/>
                  <a:pt x="3057406" y="345295"/>
                  <a:pt x="3056205" y="345657"/>
                </a:cubicBezTo>
                <a:lnTo>
                  <a:pt x="3072284" y="427344"/>
                </a:lnTo>
                <a:cubicBezTo>
                  <a:pt x="3072674" y="427296"/>
                  <a:pt x="3073074" y="427277"/>
                  <a:pt x="3073474" y="427372"/>
                </a:cubicBezTo>
                <a:cubicBezTo>
                  <a:pt x="3073989" y="427496"/>
                  <a:pt x="3074427" y="427725"/>
                  <a:pt x="3074817" y="428020"/>
                </a:cubicBezTo>
                <a:lnTo>
                  <a:pt x="3177526" y="320873"/>
                </a:lnTo>
                <a:cubicBezTo>
                  <a:pt x="3177221" y="320511"/>
                  <a:pt x="3177001" y="320092"/>
                  <a:pt x="3176878" y="319664"/>
                </a:cubicBezTo>
                <a:close/>
                <a:moveTo>
                  <a:pt x="832137" y="319187"/>
                </a:moveTo>
                <a:lnTo>
                  <a:pt x="787122" y="359554"/>
                </a:lnTo>
                <a:cubicBezTo>
                  <a:pt x="787589" y="360221"/>
                  <a:pt x="787770" y="361002"/>
                  <a:pt x="787703" y="361840"/>
                </a:cubicBezTo>
                <a:lnTo>
                  <a:pt x="873390" y="376242"/>
                </a:lnTo>
                <a:cubicBezTo>
                  <a:pt x="873571" y="375575"/>
                  <a:pt x="873942" y="375051"/>
                  <a:pt x="874400" y="374613"/>
                </a:cubicBezTo>
                <a:close/>
                <a:moveTo>
                  <a:pt x="1634093" y="318704"/>
                </a:moveTo>
                <a:lnTo>
                  <a:pt x="1630932" y="321026"/>
                </a:lnTo>
                <a:lnTo>
                  <a:pt x="1650230" y="321464"/>
                </a:lnTo>
                <a:lnTo>
                  <a:pt x="1651925" y="320469"/>
                </a:lnTo>
                <a:close/>
                <a:moveTo>
                  <a:pt x="1631777" y="318475"/>
                </a:moveTo>
                <a:lnTo>
                  <a:pt x="1622312" y="320521"/>
                </a:lnTo>
                <a:cubicBezTo>
                  <a:pt x="1622322" y="320616"/>
                  <a:pt x="1622303" y="320721"/>
                  <a:pt x="1622303" y="320835"/>
                </a:cubicBezTo>
                <a:lnTo>
                  <a:pt x="1629570" y="320997"/>
                </a:lnTo>
                <a:lnTo>
                  <a:pt x="1632852" y="318581"/>
                </a:lnTo>
                <a:close/>
                <a:moveTo>
                  <a:pt x="1698729" y="318036"/>
                </a:moveTo>
                <a:lnTo>
                  <a:pt x="1700722" y="320225"/>
                </a:lnTo>
                <a:cubicBezTo>
                  <a:pt x="1701541" y="319568"/>
                  <a:pt x="1702617" y="319244"/>
                  <a:pt x="1703722" y="319492"/>
                </a:cubicBezTo>
                <a:cubicBezTo>
                  <a:pt x="1705637" y="319940"/>
                  <a:pt x="1706904" y="321845"/>
                  <a:pt x="1706456" y="323769"/>
                </a:cubicBezTo>
                <a:lnTo>
                  <a:pt x="1704817" y="324796"/>
                </a:lnTo>
                <a:lnTo>
                  <a:pt x="1745413" y="328817"/>
                </a:lnTo>
                <a:close/>
                <a:moveTo>
                  <a:pt x="1978252" y="318025"/>
                </a:moveTo>
                <a:cubicBezTo>
                  <a:pt x="1977575" y="318721"/>
                  <a:pt x="1976661" y="319102"/>
                  <a:pt x="1975651" y="319073"/>
                </a:cubicBezTo>
                <a:lnTo>
                  <a:pt x="1972013" y="359669"/>
                </a:lnTo>
                <a:cubicBezTo>
                  <a:pt x="1972032" y="359669"/>
                  <a:pt x="1972051" y="359650"/>
                  <a:pt x="1972060" y="359669"/>
                </a:cubicBezTo>
                <a:lnTo>
                  <a:pt x="1982671" y="321521"/>
                </a:lnTo>
                <a:lnTo>
                  <a:pt x="1978471" y="318187"/>
                </a:lnTo>
                <a:close/>
                <a:moveTo>
                  <a:pt x="2232979" y="317987"/>
                </a:moveTo>
                <a:lnTo>
                  <a:pt x="2209824" y="370994"/>
                </a:lnTo>
                <a:cubicBezTo>
                  <a:pt x="2210852" y="371594"/>
                  <a:pt x="2211500" y="372623"/>
                  <a:pt x="2211566" y="373804"/>
                </a:cubicBezTo>
                <a:lnTo>
                  <a:pt x="2309331" y="377042"/>
                </a:lnTo>
                <a:lnTo>
                  <a:pt x="2302692" y="361269"/>
                </a:lnTo>
                <a:close/>
                <a:moveTo>
                  <a:pt x="1624900" y="317794"/>
                </a:moveTo>
                <a:lnTo>
                  <a:pt x="1621979" y="319492"/>
                </a:lnTo>
                <a:cubicBezTo>
                  <a:pt x="1622055" y="319673"/>
                  <a:pt x="1622141" y="319873"/>
                  <a:pt x="1622188" y="320064"/>
                </a:cubicBezTo>
                <a:lnTo>
                  <a:pt x="1630248" y="318323"/>
                </a:lnTo>
                <a:close/>
                <a:moveTo>
                  <a:pt x="1972737" y="317482"/>
                </a:moveTo>
                <a:lnTo>
                  <a:pt x="1952782" y="327169"/>
                </a:lnTo>
                <a:lnTo>
                  <a:pt x="1970232" y="359869"/>
                </a:lnTo>
                <a:cubicBezTo>
                  <a:pt x="1970651" y="359707"/>
                  <a:pt x="1971089" y="359640"/>
                  <a:pt x="1971556" y="359650"/>
                </a:cubicBezTo>
                <a:lnTo>
                  <a:pt x="1975204" y="319064"/>
                </a:lnTo>
                <a:cubicBezTo>
                  <a:pt x="1975118" y="319054"/>
                  <a:pt x="1975032" y="319073"/>
                  <a:pt x="1974937" y="319054"/>
                </a:cubicBezTo>
                <a:cubicBezTo>
                  <a:pt x="1973994" y="318835"/>
                  <a:pt x="1973222" y="318254"/>
                  <a:pt x="1972737" y="317482"/>
                </a:cubicBezTo>
                <a:close/>
                <a:moveTo>
                  <a:pt x="1600118" y="317102"/>
                </a:moveTo>
                <a:lnTo>
                  <a:pt x="1592041" y="321793"/>
                </a:lnTo>
                <a:lnTo>
                  <a:pt x="1615292" y="320768"/>
                </a:lnTo>
                <a:cubicBezTo>
                  <a:pt x="1615302" y="320702"/>
                  <a:pt x="1615292" y="320654"/>
                  <a:pt x="1615302" y="320607"/>
                </a:cubicBezTo>
                <a:close/>
                <a:moveTo>
                  <a:pt x="2039088" y="316892"/>
                </a:moveTo>
                <a:lnTo>
                  <a:pt x="2007198" y="338923"/>
                </a:lnTo>
                <a:lnTo>
                  <a:pt x="2069492" y="386262"/>
                </a:lnTo>
                <a:close/>
                <a:moveTo>
                  <a:pt x="2231169" y="316863"/>
                </a:moveTo>
                <a:lnTo>
                  <a:pt x="2216700" y="353315"/>
                </a:lnTo>
                <a:lnTo>
                  <a:pt x="2232312" y="317568"/>
                </a:lnTo>
                <a:close/>
                <a:moveTo>
                  <a:pt x="1596007" y="316153"/>
                </a:moveTo>
                <a:lnTo>
                  <a:pt x="1588123" y="321965"/>
                </a:lnTo>
                <a:lnTo>
                  <a:pt x="1590942" y="321841"/>
                </a:lnTo>
                <a:lnTo>
                  <a:pt x="1599388" y="316933"/>
                </a:lnTo>
                <a:close/>
                <a:moveTo>
                  <a:pt x="1602709" y="315597"/>
                </a:moveTo>
                <a:lnTo>
                  <a:pt x="1601058" y="316556"/>
                </a:lnTo>
                <a:lnTo>
                  <a:pt x="1615464" y="319883"/>
                </a:lnTo>
                <a:cubicBezTo>
                  <a:pt x="1616054" y="318187"/>
                  <a:pt x="1617807" y="317139"/>
                  <a:pt x="1619597" y="317549"/>
                </a:cubicBezTo>
                <a:cubicBezTo>
                  <a:pt x="1620521" y="317768"/>
                  <a:pt x="1621255" y="318320"/>
                  <a:pt x="1621731" y="319044"/>
                </a:cubicBezTo>
                <a:lnTo>
                  <a:pt x="1624032" y="317708"/>
                </a:lnTo>
                <a:close/>
                <a:moveTo>
                  <a:pt x="1597471" y="315073"/>
                </a:moveTo>
                <a:lnTo>
                  <a:pt x="1596796" y="315571"/>
                </a:lnTo>
                <a:lnTo>
                  <a:pt x="1600328" y="316387"/>
                </a:lnTo>
                <a:lnTo>
                  <a:pt x="1601852" y="315501"/>
                </a:lnTo>
                <a:close/>
                <a:moveTo>
                  <a:pt x="1592551" y="314591"/>
                </a:moveTo>
                <a:lnTo>
                  <a:pt x="1595741" y="315328"/>
                </a:lnTo>
                <a:lnTo>
                  <a:pt x="1596242" y="314958"/>
                </a:lnTo>
                <a:close/>
                <a:moveTo>
                  <a:pt x="1682382" y="314261"/>
                </a:moveTo>
                <a:lnTo>
                  <a:pt x="1699760" y="321454"/>
                </a:lnTo>
                <a:cubicBezTo>
                  <a:pt x="1699931" y="321111"/>
                  <a:pt x="1700131" y="320807"/>
                  <a:pt x="1700398" y="320530"/>
                </a:cubicBezTo>
                <a:lnTo>
                  <a:pt x="1697969" y="317860"/>
                </a:lnTo>
                <a:close/>
                <a:moveTo>
                  <a:pt x="1984900" y="313549"/>
                </a:moveTo>
                <a:lnTo>
                  <a:pt x="1979261" y="314996"/>
                </a:lnTo>
                <a:cubicBezTo>
                  <a:pt x="1979347" y="315444"/>
                  <a:pt x="1979337" y="315920"/>
                  <a:pt x="1979223" y="316378"/>
                </a:cubicBezTo>
                <a:cubicBezTo>
                  <a:pt x="1979137" y="316739"/>
                  <a:pt x="1978966" y="317035"/>
                  <a:pt x="1978785" y="317340"/>
                </a:cubicBezTo>
                <a:lnTo>
                  <a:pt x="1982957" y="320511"/>
                </a:lnTo>
                <a:close/>
                <a:moveTo>
                  <a:pt x="1578440" y="313187"/>
                </a:moveTo>
                <a:cubicBezTo>
                  <a:pt x="1578440" y="313187"/>
                  <a:pt x="1578440" y="313187"/>
                  <a:pt x="1578440" y="313206"/>
                </a:cubicBezTo>
                <a:cubicBezTo>
                  <a:pt x="1578049" y="314892"/>
                  <a:pt x="1576506" y="315949"/>
                  <a:pt x="1574839" y="315901"/>
                </a:cubicBezTo>
                <a:lnTo>
                  <a:pt x="1574273" y="322576"/>
                </a:lnTo>
                <a:lnTo>
                  <a:pt x="1586651" y="322030"/>
                </a:lnTo>
                <a:lnTo>
                  <a:pt x="1594952" y="315909"/>
                </a:lnTo>
                <a:lnTo>
                  <a:pt x="1586736" y="314012"/>
                </a:lnTo>
                <a:close/>
                <a:moveTo>
                  <a:pt x="1578473" y="312105"/>
                </a:moveTo>
                <a:lnTo>
                  <a:pt x="1578468" y="312291"/>
                </a:lnTo>
                <a:lnTo>
                  <a:pt x="1579884" y="312431"/>
                </a:lnTo>
                <a:close/>
                <a:moveTo>
                  <a:pt x="1668146" y="311882"/>
                </a:moveTo>
                <a:lnTo>
                  <a:pt x="1654623" y="319825"/>
                </a:lnTo>
                <a:lnTo>
                  <a:pt x="1677727" y="322113"/>
                </a:lnTo>
                <a:lnTo>
                  <a:pt x="1699417" y="322607"/>
                </a:lnTo>
                <a:cubicBezTo>
                  <a:pt x="1699436" y="322464"/>
                  <a:pt x="1699398" y="322321"/>
                  <a:pt x="1699426" y="322169"/>
                </a:cubicBezTo>
                <a:cubicBezTo>
                  <a:pt x="1699455" y="322035"/>
                  <a:pt x="1699550" y="321949"/>
                  <a:pt x="1699588" y="321816"/>
                </a:cubicBezTo>
                <a:lnTo>
                  <a:pt x="1679957" y="313701"/>
                </a:lnTo>
                <a:lnTo>
                  <a:pt x="1672664" y="312016"/>
                </a:lnTo>
                <a:lnTo>
                  <a:pt x="1670166" y="313253"/>
                </a:lnTo>
                <a:cubicBezTo>
                  <a:pt x="1669318" y="313053"/>
                  <a:pt x="1668632" y="312539"/>
                  <a:pt x="1668146" y="311882"/>
                </a:cubicBezTo>
                <a:close/>
                <a:moveTo>
                  <a:pt x="1674128" y="311291"/>
                </a:moveTo>
                <a:lnTo>
                  <a:pt x="1673704" y="311501"/>
                </a:lnTo>
                <a:lnTo>
                  <a:pt x="1675816" y="311989"/>
                </a:lnTo>
                <a:close/>
                <a:moveTo>
                  <a:pt x="1667329" y="310784"/>
                </a:moveTo>
                <a:lnTo>
                  <a:pt x="1635495" y="317673"/>
                </a:lnTo>
                <a:lnTo>
                  <a:pt x="1635187" y="317900"/>
                </a:lnTo>
                <a:lnTo>
                  <a:pt x="1653254" y="319689"/>
                </a:lnTo>
                <a:lnTo>
                  <a:pt x="1667756" y="311177"/>
                </a:lnTo>
                <a:lnTo>
                  <a:pt x="1667632" y="310854"/>
                </a:lnTo>
                <a:close/>
                <a:moveTo>
                  <a:pt x="1570192" y="310193"/>
                </a:moveTo>
                <a:lnTo>
                  <a:pt x="1571810" y="310862"/>
                </a:lnTo>
                <a:lnTo>
                  <a:pt x="1572218" y="310661"/>
                </a:lnTo>
                <a:close/>
                <a:moveTo>
                  <a:pt x="1666035" y="309731"/>
                </a:moveTo>
                <a:lnTo>
                  <a:pt x="1667457" y="310059"/>
                </a:lnTo>
                <a:lnTo>
                  <a:pt x="1667461" y="309872"/>
                </a:lnTo>
                <a:close/>
                <a:moveTo>
                  <a:pt x="1272116" y="309577"/>
                </a:moveTo>
                <a:cubicBezTo>
                  <a:pt x="1271335" y="310081"/>
                  <a:pt x="1270363" y="310291"/>
                  <a:pt x="1269382" y="310062"/>
                </a:cubicBezTo>
                <a:cubicBezTo>
                  <a:pt x="1269373" y="310062"/>
                  <a:pt x="1269363" y="310053"/>
                  <a:pt x="1269354" y="310053"/>
                </a:cubicBezTo>
                <a:lnTo>
                  <a:pt x="1242874" y="380090"/>
                </a:lnTo>
                <a:cubicBezTo>
                  <a:pt x="1243312" y="380633"/>
                  <a:pt x="1243589" y="381262"/>
                  <a:pt x="1243665" y="381966"/>
                </a:cubicBezTo>
                <a:lnTo>
                  <a:pt x="1331085" y="382690"/>
                </a:lnTo>
                <a:close/>
                <a:moveTo>
                  <a:pt x="1260000" y="309558"/>
                </a:moveTo>
                <a:lnTo>
                  <a:pt x="1213947" y="321473"/>
                </a:lnTo>
                <a:lnTo>
                  <a:pt x="1239140" y="378938"/>
                </a:lnTo>
                <a:cubicBezTo>
                  <a:pt x="1239645" y="378785"/>
                  <a:pt x="1240179" y="378738"/>
                  <a:pt x="1240731" y="378814"/>
                </a:cubicBezTo>
                <a:close/>
                <a:moveTo>
                  <a:pt x="1272745" y="308995"/>
                </a:moveTo>
                <a:cubicBezTo>
                  <a:pt x="1272725" y="309015"/>
                  <a:pt x="1272697" y="309034"/>
                  <a:pt x="1272678" y="309062"/>
                </a:cubicBezTo>
                <a:lnTo>
                  <a:pt x="1332076" y="382690"/>
                </a:lnTo>
                <a:lnTo>
                  <a:pt x="1340010" y="382767"/>
                </a:lnTo>
                <a:lnTo>
                  <a:pt x="1319703" y="344724"/>
                </a:lnTo>
                <a:close/>
                <a:moveTo>
                  <a:pt x="1648601" y="308005"/>
                </a:moveTo>
                <a:lnTo>
                  <a:pt x="1636409" y="316996"/>
                </a:lnTo>
                <a:lnTo>
                  <a:pt x="1666284" y="310543"/>
                </a:lnTo>
                <a:lnTo>
                  <a:pt x="1660316" y="309165"/>
                </a:lnTo>
                <a:close/>
                <a:moveTo>
                  <a:pt x="1266887" y="307776"/>
                </a:moveTo>
                <a:lnTo>
                  <a:pt x="1260829" y="309348"/>
                </a:lnTo>
                <a:lnTo>
                  <a:pt x="1242141" y="376518"/>
                </a:lnTo>
                <a:lnTo>
                  <a:pt x="1266134" y="316034"/>
                </a:lnTo>
                <a:lnTo>
                  <a:pt x="1268534" y="309681"/>
                </a:lnTo>
                <a:cubicBezTo>
                  <a:pt x="1267744" y="309262"/>
                  <a:pt x="1267182" y="308596"/>
                  <a:pt x="1266887" y="307776"/>
                </a:cubicBezTo>
                <a:close/>
                <a:moveTo>
                  <a:pt x="1642753" y="307414"/>
                </a:moveTo>
                <a:lnTo>
                  <a:pt x="1626242" y="317014"/>
                </a:lnTo>
                <a:lnTo>
                  <a:pt x="1633145" y="317697"/>
                </a:lnTo>
                <a:lnTo>
                  <a:pt x="1634447" y="317416"/>
                </a:lnTo>
                <a:lnTo>
                  <a:pt x="1647372" y="307881"/>
                </a:lnTo>
                <a:close/>
                <a:moveTo>
                  <a:pt x="1650196" y="306828"/>
                </a:moveTo>
                <a:lnTo>
                  <a:pt x="1649697" y="307195"/>
                </a:lnTo>
                <a:lnTo>
                  <a:pt x="1653354" y="307557"/>
                </a:lnTo>
                <a:close/>
                <a:moveTo>
                  <a:pt x="1015065" y="306557"/>
                </a:moveTo>
                <a:lnTo>
                  <a:pt x="990709" y="367879"/>
                </a:lnTo>
                <a:cubicBezTo>
                  <a:pt x="991338" y="368203"/>
                  <a:pt x="991843" y="368670"/>
                  <a:pt x="992176" y="369270"/>
                </a:cubicBezTo>
                <a:lnTo>
                  <a:pt x="1061566" y="338113"/>
                </a:lnTo>
                <a:cubicBezTo>
                  <a:pt x="1061356" y="337485"/>
                  <a:pt x="1061242" y="336808"/>
                  <a:pt x="1061404" y="336132"/>
                </a:cubicBezTo>
                <a:cubicBezTo>
                  <a:pt x="1061451" y="335885"/>
                  <a:pt x="1061594" y="335694"/>
                  <a:pt x="1061690" y="335485"/>
                </a:cubicBezTo>
                <a:close/>
                <a:moveTo>
                  <a:pt x="1206422" y="306452"/>
                </a:moveTo>
                <a:lnTo>
                  <a:pt x="1169998" y="331617"/>
                </a:lnTo>
                <a:cubicBezTo>
                  <a:pt x="1170094" y="331779"/>
                  <a:pt x="1170132" y="331951"/>
                  <a:pt x="1170189" y="332122"/>
                </a:cubicBezTo>
                <a:lnTo>
                  <a:pt x="1212832" y="321083"/>
                </a:lnTo>
                <a:close/>
                <a:moveTo>
                  <a:pt x="1645602" y="305767"/>
                </a:moveTo>
                <a:lnTo>
                  <a:pt x="1644077" y="306652"/>
                </a:lnTo>
                <a:lnTo>
                  <a:pt x="1648458" y="307081"/>
                </a:lnTo>
                <a:lnTo>
                  <a:pt x="1649135" y="306583"/>
                </a:lnTo>
                <a:close/>
                <a:moveTo>
                  <a:pt x="2616379" y="305576"/>
                </a:moveTo>
                <a:lnTo>
                  <a:pt x="2537827" y="406312"/>
                </a:lnTo>
                <a:cubicBezTo>
                  <a:pt x="2538436" y="406903"/>
                  <a:pt x="2538817" y="407656"/>
                  <a:pt x="2538903" y="408503"/>
                </a:cubicBezTo>
                <a:lnTo>
                  <a:pt x="2661594" y="414818"/>
                </a:lnTo>
                <a:cubicBezTo>
                  <a:pt x="2661594" y="414752"/>
                  <a:pt x="2661585" y="414714"/>
                  <a:pt x="2661594" y="414637"/>
                </a:cubicBezTo>
                <a:cubicBezTo>
                  <a:pt x="2661823" y="413599"/>
                  <a:pt x="2662528" y="412799"/>
                  <a:pt x="2663394" y="412342"/>
                </a:cubicBezTo>
                <a:lnTo>
                  <a:pt x="2619256" y="305938"/>
                </a:lnTo>
                <a:cubicBezTo>
                  <a:pt x="2618675" y="306119"/>
                  <a:pt x="2618075" y="306195"/>
                  <a:pt x="2617446" y="306052"/>
                </a:cubicBezTo>
                <a:cubicBezTo>
                  <a:pt x="2617036" y="305967"/>
                  <a:pt x="2616712" y="305776"/>
                  <a:pt x="2616379" y="305576"/>
                </a:cubicBezTo>
                <a:close/>
                <a:moveTo>
                  <a:pt x="1013236" y="305424"/>
                </a:moveTo>
                <a:lnTo>
                  <a:pt x="987137" y="365183"/>
                </a:lnTo>
                <a:lnTo>
                  <a:pt x="988138" y="367574"/>
                </a:lnTo>
                <a:cubicBezTo>
                  <a:pt x="988690" y="367412"/>
                  <a:pt x="989261" y="367346"/>
                  <a:pt x="989862" y="367498"/>
                </a:cubicBezTo>
                <a:cubicBezTo>
                  <a:pt x="989919" y="367517"/>
                  <a:pt x="989966" y="367546"/>
                  <a:pt x="990014" y="367555"/>
                </a:cubicBezTo>
                <a:lnTo>
                  <a:pt x="1014407" y="306138"/>
                </a:lnTo>
                <a:close/>
                <a:moveTo>
                  <a:pt x="1548834" y="305263"/>
                </a:moveTo>
                <a:lnTo>
                  <a:pt x="1564962" y="322986"/>
                </a:lnTo>
                <a:lnTo>
                  <a:pt x="1573899" y="322592"/>
                </a:lnTo>
                <a:lnTo>
                  <a:pt x="1574468" y="315882"/>
                </a:lnTo>
                <a:cubicBezTo>
                  <a:pt x="1574354" y="315873"/>
                  <a:pt x="1574258" y="315901"/>
                  <a:pt x="1574144" y="315882"/>
                </a:cubicBezTo>
                <a:cubicBezTo>
                  <a:pt x="1572220" y="315425"/>
                  <a:pt x="1571029" y="313510"/>
                  <a:pt x="1571467" y="311596"/>
                </a:cubicBezTo>
                <a:cubicBezTo>
                  <a:pt x="1571496" y="311463"/>
                  <a:pt x="1571582" y="311348"/>
                  <a:pt x="1571629" y="311234"/>
                </a:cubicBezTo>
                <a:lnTo>
                  <a:pt x="1567745" y="309628"/>
                </a:lnTo>
                <a:close/>
                <a:moveTo>
                  <a:pt x="1620555" y="305225"/>
                </a:moveTo>
                <a:lnTo>
                  <a:pt x="1604043" y="314815"/>
                </a:lnTo>
                <a:lnTo>
                  <a:pt x="1625375" y="316928"/>
                </a:lnTo>
                <a:lnTo>
                  <a:pt x="1641886" y="307338"/>
                </a:lnTo>
                <a:close/>
                <a:moveTo>
                  <a:pt x="1609510" y="305167"/>
                </a:moveTo>
                <a:lnTo>
                  <a:pt x="1579667" y="311615"/>
                </a:lnTo>
                <a:lnTo>
                  <a:pt x="1585662" y="313000"/>
                </a:lnTo>
                <a:lnTo>
                  <a:pt x="1597328" y="314149"/>
                </a:lnTo>
                <a:close/>
                <a:moveTo>
                  <a:pt x="2615789" y="305062"/>
                </a:moveTo>
                <a:lnTo>
                  <a:pt x="2521253" y="379423"/>
                </a:lnTo>
                <a:lnTo>
                  <a:pt x="2534217" y="405512"/>
                </a:lnTo>
                <a:cubicBezTo>
                  <a:pt x="2534835" y="405284"/>
                  <a:pt x="2535502" y="405170"/>
                  <a:pt x="2536188" y="405341"/>
                </a:cubicBezTo>
                <a:cubicBezTo>
                  <a:pt x="2536579" y="405427"/>
                  <a:pt x="2536922" y="405617"/>
                  <a:pt x="2537255" y="405827"/>
                </a:cubicBezTo>
                <a:lnTo>
                  <a:pt x="2615808" y="305090"/>
                </a:lnTo>
                <a:cubicBezTo>
                  <a:pt x="2615789" y="305090"/>
                  <a:pt x="2615789" y="305081"/>
                  <a:pt x="2615789" y="305062"/>
                </a:cubicBezTo>
                <a:close/>
                <a:moveTo>
                  <a:pt x="1612801" y="304457"/>
                </a:moveTo>
                <a:lnTo>
                  <a:pt x="1611501" y="304738"/>
                </a:lnTo>
                <a:lnTo>
                  <a:pt x="1598557" y="314272"/>
                </a:lnTo>
                <a:lnTo>
                  <a:pt x="1603186" y="314739"/>
                </a:lnTo>
                <a:lnTo>
                  <a:pt x="1619704" y="305141"/>
                </a:lnTo>
                <a:close/>
                <a:moveTo>
                  <a:pt x="2615150" y="304281"/>
                </a:moveTo>
                <a:lnTo>
                  <a:pt x="2505632" y="347972"/>
                </a:lnTo>
                <a:lnTo>
                  <a:pt x="2520853" y="378604"/>
                </a:lnTo>
                <a:lnTo>
                  <a:pt x="2615198" y="304405"/>
                </a:lnTo>
                <a:cubicBezTo>
                  <a:pt x="2615170" y="304367"/>
                  <a:pt x="2615160" y="304319"/>
                  <a:pt x="2615150" y="304281"/>
                </a:cubicBezTo>
                <a:close/>
                <a:moveTo>
                  <a:pt x="2413725" y="304233"/>
                </a:moveTo>
                <a:lnTo>
                  <a:pt x="2343269" y="367412"/>
                </a:lnTo>
                <a:lnTo>
                  <a:pt x="2341278" y="376699"/>
                </a:lnTo>
                <a:lnTo>
                  <a:pt x="2457359" y="365346"/>
                </a:lnTo>
                <a:cubicBezTo>
                  <a:pt x="2457359" y="365088"/>
                  <a:pt x="2457312" y="364831"/>
                  <a:pt x="2457378" y="364564"/>
                </a:cubicBezTo>
                <a:cubicBezTo>
                  <a:pt x="2457531" y="363850"/>
                  <a:pt x="2457931" y="363307"/>
                  <a:pt x="2458417" y="362840"/>
                </a:cubicBezTo>
                <a:close/>
                <a:moveTo>
                  <a:pt x="1592671" y="302463"/>
                </a:moveTo>
                <a:lnTo>
                  <a:pt x="1578173" y="310977"/>
                </a:lnTo>
                <a:lnTo>
                  <a:pt x="1578296" y="311299"/>
                </a:lnTo>
                <a:lnTo>
                  <a:pt x="1578602" y="311369"/>
                </a:lnTo>
                <a:lnTo>
                  <a:pt x="1610434" y="304481"/>
                </a:lnTo>
                <a:lnTo>
                  <a:pt x="1610744" y="304253"/>
                </a:lnTo>
                <a:close/>
                <a:moveTo>
                  <a:pt x="1630465" y="302271"/>
                </a:moveTo>
                <a:cubicBezTo>
                  <a:pt x="1629875" y="303976"/>
                  <a:pt x="1628122" y="305024"/>
                  <a:pt x="1626332" y="304605"/>
                </a:cubicBezTo>
                <a:cubicBezTo>
                  <a:pt x="1625417" y="304386"/>
                  <a:pt x="1624684" y="303833"/>
                  <a:pt x="1624198" y="303109"/>
                </a:cubicBezTo>
                <a:lnTo>
                  <a:pt x="1621896" y="304446"/>
                </a:lnTo>
                <a:lnTo>
                  <a:pt x="1643219" y="306557"/>
                </a:lnTo>
                <a:lnTo>
                  <a:pt x="1644872" y="305598"/>
                </a:lnTo>
                <a:close/>
                <a:moveTo>
                  <a:pt x="1623750" y="302090"/>
                </a:moveTo>
                <a:lnTo>
                  <a:pt x="1615693" y="303832"/>
                </a:lnTo>
                <a:lnTo>
                  <a:pt x="1621044" y="304362"/>
                </a:lnTo>
                <a:lnTo>
                  <a:pt x="1623969" y="302662"/>
                </a:lnTo>
                <a:cubicBezTo>
                  <a:pt x="1623884" y="302481"/>
                  <a:pt x="1623807" y="302290"/>
                  <a:pt x="1623750" y="302090"/>
                </a:cubicBezTo>
                <a:close/>
                <a:moveTo>
                  <a:pt x="1790409" y="301747"/>
                </a:moveTo>
                <a:lnTo>
                  <a:pt x="1754795" y="328112"/>
                </a:lnTo>
                <a:cubicBezTo>
                  <a:pt x="1755224" y="328874"/>
                  <a:pt x="1755395" y="329770"/>
                  <a:pt x="1755186" y="330684"/>
                </a:cubicBezTo>
                <a:cubicBezTo>
                  <a:pt x="1755119" y="330951"/>
                  <a:pt x="1754986" y="331160"/>
                  <a:pt x="1754862" y="331408"/>
                </a:cubicBezTo>
                <a:lnTo>
                  <a:pt x="1835910" y="379966"/>
                </a:lnTo>
                <a:cubicBezTo>
                  <a:pt x="1836120" y="379681"/>
                  <a:pt x="1836424" y="379433"/>
                  <a:pt x="1836710" y="379214"/>
                </a:cubicBezTo>
                <a:close/>
                <a:moveTo>
                  <a:pt x="1262991" y="301661"/>
                </a:moveTo>
                <a:lnTo>
                  <a:pt x="1261048" y="308624"/>
                </a:lnTo>
                <a:lnTo>
                  <a:pt x="1266677" y="307167"/>
                </a:lnTo>
                <a:cubicBezTo>
                  <a:pt x="1266601" y="306719"/>
                  <a:pt x="1266601" y="306252"/>
                  <a:pt x="1266706" y="305786"/>
                </a:cubicBezTo>
                <a:cubicBezTo>
                  <a:pt x="1266791" y="305424"/>
                  <a:pt x="1266963" y="305119"/>
                  <a:pt x="1267144" y="304824"/>
                </a:cubicBezTo>
                <a:close/>
                <a:moveTo>
                  <a:pt x="2032249" y="301290"/>
                </a:moveTo>
                <a:lnTo>
                  <a:pt x="1985719" y="313329"/>
                </a:lnTo>
                <a:lnTo>
                  <a:pt x="1983595" y="320978"/>
                </a:lnTo>
                <a:lnTo>
                  <a:pt x="2006579" y="338447"/>
                </a:lnTo>
                <a:lnTo>
                  <a:pt x="2038783" y="316206"/>
                </a:lnTo>
                <a:close/>
                <a:moveTo>
                  <a:pt x="1616349" y="301157"/>
                </a:moveTo>
                <a:lnTo>
                  <a:pt x="1613078" y="303573"/>
                </a:lnTo>
                <a:lnTo>
                  <a:pt x="1614175" y="303682"/>
                </a:lnTo>
                <a:lnTo>
                  <a:pt x="1623607" y="301642"/>
                </a:lnTo>
                <a:cubicBezTo>
                  <a:pt x="1623607" y="301537"/>
                  <a:pt x="1623626" y="301433"/>
                  <a:pt x="1623626" y="301318"/>
                </a:cubicBezTo>
                <a:close/>
                <a:moveTo>
                  <a:pt x="1546169" y="300709"/>
                </a:moveTo>
                <a:cubicBezTo>
                  <a:pt x="1545998" y="301042"/>
                  <a:pt x="1545798" y="301357"/>
                  <a:pt x="1545531" y="301633"/>
                </a:cubicBezTo>
                <a:lnTo>
                  <a:pt x="1547948" y="304289"/>
                </a:lnTo>
                <a:lnTo>
                  <a:pt x="1563542" y="307891"/>
                </a:lnTo>
                <a:close/>
                <a:moveTo>
                  <a:pt x="1595690" y="300690"/>
                </a:moveTo>
                <a:lnTo>
                  <a:pt x="1593998" y="301684"/>
                </a:lnTo>
                <a:lnTo>
                  <a:pt x="1611834" y="303450"/>
                </a:lnTo>
                <a:lnTo>
                  <a:pt x="1614987" y="301128"/>
                </a:lnTo>
                <a:close/>
                <a:moveTo>
                  <a:pt x="1653894" y="300362"/>
                </a:moveTo>
                <a:lnTo>
                  <a:pt x="1630637" y="301385"/>
                </a:lnTo>
                <a:cubicBezTo>
                  <a:pt x="1630627" y="301452"/>
                  <a:pt x="1630637" y="301499"/>
                  <a:pt x="1630627" y="301557"/>
                </a:cubicBezTo>
                <a:lnTo>
                  <a:pt x="1645800" y="305060"/>
                </a:lnTo>
                <a:close/>
                <a:moveTo>
                  <a:pt x="1580264" y="300325"/>
                </a:moveTo>
                <a:lnTo>
                  <a:pt x="1592655" y="301551"/>
                </a:lnTo>
                <a:lnTo>
                  <a:pt x="1594204" y="300642"/>
                </a:lnTo>
                <a:close/>
                <a:moveTo>
                  <a:pt x="1657813" y="300190"/>
                </a:moveTo>
                <a:lnTo>
                  <a:pt x="1654993" y="300314"/>
                </a:lnTo>
                <a:lnTo>
                  <a:pt x="1646530" y="305228"/>
                </a:lnTo>
                <a:lnTo>
                  <a:pt x="1649913" y="306009"/>
                </a:lnTo>
                <a:close/>
                <a:moveTo>
                  <a:pt x="1671671" y="299581"/>
                </a:moveTo>
                <a:lnTo>
                  <a:pt x="1659289" y="300125"/>
                </a:lnTo>
                <a:lnTo>
                  <a:pt x="1650974" y="306254"/>
                </a:lnTo>
                <a:lnTo>
                  <a:pt x="1659068" y="308123"/>
                </a:lnTo>
                <a:lnTo>
                  <a:pt x="1667499" y="308957"/>
                </a:lnTo>
                <a:cubicBezTo>
                  <a:pt x="1667880" y="307271"/>
                  <a:pt x="1669423" y="306205"/>
                  <a:pt x="1671099" y="306262"/>
                </a:cubicBezTo>
                <a:close/>
                <a:moveTo>
                  <a:pt x="1546522" y="299556"/>
                </a:moveTo>
                <a:cubicBezTo>
                  <a:pt x="1546512" y="299699"/>
                  <a:pt x="1546550" y="299842"/>
                  <a:pt x="1546512" y="299985"/>
                </a:cubicBezTo>
                <a:cubicBezTo>
                  <a:pt x="1546474" y="300118"/>
                  <a:pt x="1546398" y="300214"/>
                  <a:pt x="1546350" y="300337"/>
                </a:cubicBezTo>
                <a:lnTo>
                  <a:pt x="1565991" y="308456"/>
                </a:lnTo>
                <a:lnTo>
                  <a:pt x="1573275" y="310139"/>
                </a:lnTo>
                <a:lnTo>
                  <a:pt x="1575763" y="308910"/>
                </a:lnTo>
                <a:cubicBezTo>
                  <a:pt x="1576611" y="309100"/>
                  <a:pt x="1577297" y="309615"/>
                  <a:pt x="1577783" y="310281"/>
                </a:cubicBezTo>
                <a:lnTo>
                  <a:pt x="1591328" y="302330"/>
                </a:lnTo>
                <a:lnTo>
                  <a:pt x="1568337" y="300053"/>
                </a:lnTo>
                <a:close/>
                <a:moveTo>
                  <a:pt x="1487095" y="299337"/>
                </a:moveTo>
                <a:lnTo>
                  <a:pt x="1459197" y="324531"/>
                </a:lnTo>
                <a:cubicBezTo>
                  <a:pt x="1459625" y="324455"/>
                  <a:pt x="1460073" y="324455"/>
                  <a:pt x="1460520" y="324559"/>
                </a:cubicBezTo>
                <a:cubicBezTo>
                  <a:pt x="1461092" y="324693"/>
                  <a:pt x="1461578" y="324988"/>
                  <a:pt x="1461997" y="325350"/>
                </a:cubicBezTo>
                <a:close/>
                <a:moveTo>
                  <a:pt x="1680963" y="299172"/>
                </a:moveTo>
                <a:lnTo>
                  <a:pt x="1672027" y="299565"/>
                </a:lnTo>
                <a:lnTo>
                  <a:pt x="1671452" y="306281"/>
                </a:lnTo>
                <a:cubicBezTo>
                  <a:pt x="1671566" y="306290"/>
                  <a:pt x="1671671" y="306262"/>
                  <a:pt x="1671785" y="306290"/>
                </a:cubicBezTo>
                <a:cubicBezTo>
                  <a:pt x="1673709" y="306729"/>
                  <a:pt x="1674909" y="308643"/>
                  <a:pt x="1674461" y="310567"/>
                </a:cubicBezTo>
                <a:cubicBezTo>
                  <a:pt x="1674433" y="310700"/>
                  <a:pt x="1674347" y="310805"/>
                  <a:pt x="1674309" y="310919"/>
                </a:cubicBezTo>
                <a:lnTo>
                  <a:pt x="1678252" y="312551"/>
                </a:lnTo>
                <a:lnTo>
                  <a:pt x="1697096" y="316901"/>
                </a:lnTo>
                <a:close/>
                <a:moveTo>
                  <a:pt x="1547384" y="297978"/>
                </a:moveTo>
                <a:lnTo>
                  <a:pt x="1546445" y="298337"/>
                </a:lnTo>
                <a:cubicBezTo>
                  <a:pt x="1546493" y="298537"/>
                  <a:pt x="1546503" y="298756"/>
                  <a:pt x="1546522" y="298966"/>
                </a:cubicBezTo>
                <a:lnTo>
                  <a:pt x="1560666" y="299293"/>
                </a:lnTo>
                <a:close/>
                <a:moveTo>
                  <a:pt x="1487229" y="297956"/>
                </a:moveTo>
                <a:lnTo>
                  <a:pt x="1455939" y="321121"/>
                </a:lnTo>
                <a:lnTo>
                  <a:pt x="1457920" y="324416"/>
                </a:lnTo>
                <a:close/>
                <a:moveTo>
                  <a:pt x="1787999" y="297747"/>
                </a:moveTo>
                <a:lnTo>
                  <a:pt x="1758691" y="324207"/>
                </a:lnTo>
                <a:lnTo>
                  <a:pt x="1789981" y="301052"/>
                </a:lnTo>
                <a:close/>
                <a:moveTo>
                  <a:pt x="1732440" y="296908"/>
                </a:moveTo>
                <a:lnTo>
                  <a:pt x="1681534" y="299147"/>
                </a:lnTo>
                <a:lnTo>
                  <a:pt x="1697856" y="317077"/>
                </a:lnTo>
                <a:lnTo>
                  <a:pt x="1748385" y="328741"/>
                </a:lnTo>
                <a:cubicBezTo>
                  <a:pt x="1748652" y="328008"/>
                  <a:pt x="1749071" y="327407"/>
                  <a:pt x="1749671" y="326988"/>
                </a:cubicBezTo>
                <a:close/>
                <a:moveTo>
                  <a:pt x="1783932" y="296804"/>
                </a:moveTo>
                <a:lnTo>
                  <a:pt x="1758834" y="322816"/>
                </a:lnTo>
                <a:lnTo>
                  <a:pt x="1786742" y="297623"/>
                </a:lnTo>
                <a:cubicBezTo>
                  <a:pt x="1786313" y="297699"/>
                  <a:pt x="1785847" y="297699"/>
                  <a:pt x="1785408" y="297594"/>
                </a:cubicBezTo>
                <a:cubicBezTo>
                  <a:pt x="1784837" y="297461"/>
                  <a:pt x="1784361" y="297166"/>
                  <a:pt x="1783932" y="296804"/>
                </a:cubicBezTo>
                <a:close/>
                <a:moveTo>
                  <a:pt x="1293528" y="295708"/>
                </a:moveTo>
                <a:lnTo>
                  <a:pt x="1273487" y="305433"/>
                </a:lnTo>
                <a:cubicBezTo>
                  <a:pt x="1273707" y="306052"/>
                  <a:pt x="1273830" y="306709"/>
                  <a:pt x="1273659" y="307395"/>
                </a:cubicBezTo>
                <a:cubicBezTo>
                  <a:pt x="1273573" y="307767"/>
                  <a:pt x="1273392" y="308100"/>
                  <a:pt x="1273192" y="308414"/>
                </a:cubicBezTo>
                <a:lnTo>
                  <a:pt x="1318874" y="343190"/>
                </a:lnTo>
                <a:close/>
                <a:moveTo>
                  <a:pt x="1491934" y="294965"/>
                </a:moveTo>
                <a:lnTo>
                  <a:pt x="1462311" y="325683"/>
                </a:lnTo>
                <a:cubicBezTo>
                  <a:pt x="1462768" y="326188"/>
                  <a:pt x="1463130" y="326779"/>
                  <a:pt x="1463225" y="327464"/>
                </a:cubicBezTo>
                <a:lnTo>
                  <a:pt x="1512736" y="325283"/>
                </a:lnTo>
                <a:lnTo>
                  <a:pt x="1495668" y="295470"/>
                </a:lnTo>
                <a:cubicBezTo>
                  <a:pt x="1494982" y="295775"/>
                  <a:pt x="1494210" y="295927"/>
                  <a:pt x="1493410" y="295746"/>
                </a:cubicBezTo>
                <a:cubicBezTo>
                  <a:pt x="1492839" y="295613"/>
                  <a:pt x="1492353" y="295327"/>
                  <a:pt x="1491934" y="294965"/>
                </a:cubicBezTo>
                <a:close/>
                <a:moveTo>
                  <a:pt x="1107991" y="294908"/>
                </a:moveTo>
                <a:lnTo>
                  <a:pt x="1067643" y="334751"/>
                </a:lnTo>
                <a:cubicBezTo>
                  <a:pt x="1068043" y="335265"/>
                  <a:pt x="1068309" y="335846"/>
                  <a:pt x="1068386" y="336485"/>
                </a:cubicBezTo>
                <a:lnTo>
                  <a:pt x="1163398" y="333113"/>
                </a:lnTo>
                <a:cubicBezTo>
                  <a:pt x="1163407" y="332913"/>
                  <a:pt x="1163369" y="332713"/>
                  <a:pt x="1163417" y="332513"/>
                </a:cubicBezTo>
                <a:cubicBezTo>
                  <a:pt x="1163483" y="332217"/>
                  <a:pt x="1163636" y="331989"/>
                  <a:pt x="1163769" y="331732"/>
                </a:cubicBezTo>
                <a:close/>
                <a:moveTo>
                  <a:pt x="1782694" y="294699"/>
                </a:moveTo>
                <a:lnTo>
                  <a:pt x="1733192" y="296880"/>
                </a:lnTo>
                <a:lnTo>
                  <a:pt x="1750252" y="326683"/>
                </a:lnTo>
                <a:cubicBezTo>
                  <a:pt x="1750947" y="326379"/>
                  <a:pt x="1751719" y="326226"/>
                  <a:pt x="1752519" y="326417"/>
                </a:cubicBezTo>
                <a:cubicBezTo>
                  <a:pt x="1753090" y="326541"/>
                  <a:pt x="1753567" y="326836"/>
                  <a:pt x="1753986" y="327198"/>
                </a:cubicBezTo>
                <a:lnTo>
                  <a:pt x="1783618" y="296470"/>
                </a:lnTo>
                <a:cubicBezTo>
                  <a:pt x="1783151" y="295975"/>
                  <a:pt x="1782808" y="295384"/>
                  <a:pt x="1782694" y="294699"/>
                </a:cubicBezTo>
                <a:close/>
                <a:moveTo>
                  <a:pt x="1497544" y="293422"/>
                </a:moveTo>
                <a:cubicBezTo>
                  <a:pt x="1497287" y="294146"/>
                  <a:pt x="1496849" y="294746"/>
                  <a:pt x="1496249" y="295165"/>
                </a:cubicBezTo>
                <a:lnTo>
                  <a:pt x="1513479" y="325255"/>
                </a:lnTo>
                <a:lnTo>
                  <a:pt x="1564402" y="323011"/>
                </a:lnTo>
                <a:lnTo>
                  <a:pt x="1548097" y="305092"/>
                </a:lnTo>
                <a:close/>
                <a:moveTo>
                  <a:pt x="1500525" y="293336"/>
                </a:moveTo>
                <a:lnTo>
                  <a:pt x="1547211" y="304119"/>
                </a:lnTo>
                <a:lnTo>
                  <a:pt x="1545217" y="301928"/>
                </a:lnTo>
                <a:cubicBezTo>
                  <a:pt x="1544388" y="302595"/>
                  <a:pt x="1543321" y="302919"/>
                  <a:pt x="1542216" y="302662"/>
                </a:cubicBezTo>
                <a:cubicBezTo>
                  <a:pt x="1540292" y="302214"/>
                  <a:pt x="1539083" y="300309"/>
                  <a:pt x="1539530" y="298404"/>
                </a:cubicBezTo>
                <a:lnTo>
                  <a:pt x="1541195" y="297365"/>
                </a:lnTo>
                <a:close/>
                <a:moveTo>
                  <a:pt x="1667518" y="293041"/>
                </a:moveTo>
                <a:lnTo>
                  <a:pt x="1656567" y="299400"/>
                </a:lnTo>
                <a:lnTo>
                  <a:pt x="1659033" y="299291"/>
                </a:lnTo>
                <a:close/>
                <a:moveTo>
                  <a:pt x="1299986" y="292555"/>
                </a:moveTo>
                <a:lnTo>
                  <a:pt x="1294328" y="295299"/>
                </a:lnTo>
                <a:lnTo>
                  <a:pt x="1320589" y="344495"/>
                </a:lnTo>
                <a:lnTo>
                  <a:pt x="1367328" y="380061"/>
                </a:lnTo>
                <a:lnTo>
                  <a:pt x="1367509" y="379442"/>
                </a:lnTo>
                <a:close/>
                <a:moveTo>
                  <a:pt x="1674890" y="292498"/>
                </a:moveTo>
                <a:cubicBezTo>
                  <a:pt x="1674242" y="293022"/>
                  <a:pt x="1673442" y="293289"/>
                  <a:pt x="1672566" y="293260"/>
                </a:cubicBezTo>
                <a:lnTo>
                  <a:pt x="1672099" y="298718"/>
                </a:lnTo>
                <a:lnTo>
                  <a:pt x="1680225" y="298361"/>
                </a:lnTo>
                <a:close/>
                <a:moveTo>
                  <a:pt x="2079141" y="292355"/>
                </a:moveTo>
                <a:lnTo>
                  <a:pt x="2073159" y="388853"/>
                </a:lnTo>
                <a:cubicBezTo>
                  <a:pt x="2073254" y="388863"/>
                  <a:pt x="2073340" y="388834"/>
                  <a:pt x="2073426" y="388853"/>
                </a:cubicBezTo>
                <a:cubicBezTo>
                  <a:pt x="2073968" y="388977"/>
                  <a:pt x="2074435" y="389244"/>
                  <a:pt x="2074845" y="389577"/>
                </a:cubicBezTo>
                <a:lnTo>
                  <a:pt x="2096705" y="367974"/>
                </a:lnTo>
                <a:lnTo>
                  <a:pt x="2079455" y="292355"/>
                </a:lnTo>
                <a:cubicBezTo>
                  <a:pt x="2079350" y="292365"/>
                  <a:pt x="2079255" y="292346"/>
                  <a:pt x="2079141" y="292355"/>
                </a:cubicBezTo>
                <a:close/>
                <a:moveTo>
                  <a:pt x="1670128" y="292136"/>
                </a:moveTo>
                <a:lnTo>
                  <a:pt x="1660508" y="299227"/>
                </a:lnTo>
                <a:lnTo>
                  <a:pt x="1671743" y="298734"/>
                </a:lnTo>
                <a:lnTo>
                  <a:pt x="1672214" y="293232"/>
                </a:lnTo>
                <a:cubicBezTo>
                  <a:pt x="1672099" y="293222"/>
                  <a:pt x="1671994" y="293241"/>
                  <a:pt x="1671880" y="293232"/>
                </a:cubicBezTo>
                <a:cubicBezTo>
                  <a:pt x="1671166" y="293051"/>
                  <a:pt x="1670604" y="292641"/>
                  <a:pt x="1670128" y="292136"/>
                </a:cubicBezTo>
                <a:close/>
                <a:moveTo>
                  <a:pt x="1561198" y="291769"/>
                </a:moveTo>
                <a:lnTo>
                  <a:pt x="1502268" y="292603"/>
                </a:lnTo>
                <a:lnTo>
                  <a:pt x="1542449" y="296581"/>
                </a:lnTo>
                <a:lnTo>
                  <a:pt x="1543816" y="295727"/>
                </a:lnTo>
                <a:lnTo>
                  <a:pt x="1545265" y="296860"/>
                </a:lnTo>
                <a:lnTo>
                  <a:pt x="1547359" y="297067"/>
                </a:lnTo>
                <a:close/>
                <a:moveTo>
                  <a:pt x="2081731" y="291136"/>
                </a:moveTo>
                <a:cubicBezTo>
                  <a:pt x="2081322" y="291613"/>
                  <a:pt x="2080779" y="291965"/>
                  <a:pt x="2080179" y="292165"/>
                </a:cubicBezTo>
                <a:lnTo>
                  <a:pt x="2097314" y="367374"/>
                </a:lnTo>
                <a:lnTo>
                  <a:pt x="2137338" y="327846"/>
                </a:lnTo>
                <a:close/>
                <a:moveTo>
                  <a:pt x="2076369" y="291136"/>
                </a:moveTo>
                <a:lnTo>
                  <a:pt x="2039802" y="316397"/>
                </a:lnTo>
                <a:lnTo>
                  <a:pt x="2070911" y="387348"/>
                </a:lnTo>
                <a:lnTo>
                  <a:pt x="2072521" y="388577"/>
                </a:lnTo>
                <a:lnTo>
                  <a:pt x="2078483" y="292327"/>
                </a:lnTo>
                <a:cubicBezTo>
                  <a:pt x="2078398" y="292317"/>
                  <a:pt x="2078312" y="292336"/>
                  <a:pt x="2078217" y="292327"/>
                </a:cubicBezTo>
                <a:cubicBezTo>
                  <a:pt x="2077455" y="292146"/>
                  <a:pt x="2076845" y="291689"/>
                  <a:pt x="2076369" y="291136"/>
                </a:cubicBezTo>
                <a:close/>
                <a:moveTo>
                  <a:pt x="1610509" y="291071"/>
                </a:moveTo>
                <a:lnTo>
                  <a:pt x="1563689" y="291734"/>
                </a:lnTo>
                <a:lnTo>
                  <a:pt x="1549268" y="297256"/>
                </a:lnTo>
                <a:lnTo>
                  <a:pt x="1572642" y="299570"/>
                </a:lnTo>
                <a:lnTo>
                  <a:pt x="1595137" y="300090"/>
                </a:lnTo>
                <a:close/>
                <a:moveTo>
                  <a:pt x="1628975" y="290810"/>
                </a:moveTo>
                <a:lnTo>
                  <a:pt x="1612129" y="291048"/>
                </a:lnTo>
                <a:lnTo>
                  <a:pt x="1596642" y="300137"/>
                </a:lnTo>
                <a:lnTo>
                  <a:pt x="1615749" y="300556"/>
                </a:lnTo>
                <a:close/>
                <a:moveTo>
                  <a:pt x="1638907" y="290669"/>
                </a:moveTo>
                <a:lnTo>
                  <a:pt x="1630397" y="290790"/>
                </a:lnTo>
                <a:lnTo>
                  <a:pt x="1617121" y="300575"/>
                </a:lnTo>
                <a:lnTo>
                  <a:pt x="1623646" y="300728"/>
                </a:lnTo>
                <a:cubicBezTo>
                  <a:pt x="1623655" y="300604"/>
                  <a:pt x="1623626" y="300452"/>
                  <a:pt x="1623655" y="300299"/>
                </a:cubicBezTo>
                <a:cubicBezTo>
                  <a:pt x="1624103" y="298385"/>
                  <a:pt x="1626017" y="297185"/>
                  <a:pt x="1627941" y="297623"/>
                </a:cubicBezTo>
                <a:cubicBezTo>
                  <a:pt x="1628608" y="297785"/>
                  <a:pt x="1629141" y="298156"/>
                  <a:pt x="1629599" y="298613"/>
                </a:cubicBezTo>
                <a:close/>
                <a:moveTo>
                  <a:pt x="1669156" y="290241"/>
                </a:moveTo>
                <a:lnTo>
                  <a:pt x="1639889" y="290655"/>
                </a:lnTo>
                <a:lnTo>
                  <a:pt x="1630027" y="299071"/>
                </a:lnTo>
                <a:cubicBezTo>
                  <a:pt x="1630332" y="299509"/>
                  <a:pt x="1630570" y="300004"/>
                  <a:pt x="1630656" y="300537"/>
                </a:cubicBezTo>
                <a:lnTo>
                  <a:pt x="1655470" y="299448"/>
                </a:lnTo>
                <a:lnTo>
                  <a:pt x="1669528" y="291289"/>
                </a:lnTo>
                <a:cubicBezTo>
                  <a:pt x="1669356" y="290965"/>
                  <a:pt x="1669204" y="290622"/>
                  <a:pt x="1669156" y="290241"/>
                </a:cubicBezTo>
                <a:close/>
                <a:moveTo>
                  <a:pt x="2075740" y="290050"/>
                </a:moveTo>
                <a:lnTo>
                  <a:pt x="2033097" y="301080"/>
                </a:lnTo>
                <a:lnTo>
                  <a:pt x="2039507" y="315701"/>
                </a:lnTo>
                <a:lnTo>
                  <a:pt x="2075921" y="290536"/>
                </a:lnTo>
                <a:cubicBezTo>
                  <a:pt x="2075845" y="290374"/>
                  <a:pt x="2075797" y="290212"/>
                  <a:pt x="2075740" y="290050"/>
                </a:cubicBezTo>
                <a:close/>
                <a:moveTo>
                  <a:pt x="2924313" y="289393"/>
                </a:moveTo>
                <a:lnTo>
                  <a:pt x="2865382" y="420924"/>
                </a:lnTo>
                <a:lnTo>
                  <a:pt x="2942201" y="459719"/>
                </a:lnTo>
                <a:cubicBezTo>
                  <a:pt x="2942686" y="458976"/>
                  <a:pt x="2943449" y="458481"/>
                  <a:pt x="2944306" y="458262"/>
                </a:cubicBezTo>
                <a:lnTo>
                  <a:pt x="2925265" y="289507"/>
                </a:lnTo>
                <a:cubicBezTo>
                  <a:pt x="2925027" y="289507"/>
                  <a:pt x="2924780" y="289555"/>
                  <a:pt x="2924522" y="289488"/>
                </a:cubicBezTo>
                <a:cubicBezTo>
                  <a:pt x="2924446" y="289479"/>
                  <a:pt x="2924389" y="289422"/>
                  <a:pt x="2924313" y="289393"/>
                </a:cubicBezTo>
                <a:close/>
                <a:moveTo>
                  <a:pt x="2922884" y="288555"/>
                </a:moveTo>
                <a:lnTo>
                  <a:pt x="2802679" y="386310"/>
                </a:lnTo>
                <a:cubicBezTo>
                  <a:pt x="2803174" y="387091"/>
                  <a:pt x="2803364" y="388044"/>
                  <a:pt x="2803136" y="389025"/>
                </a:cubicBezTo>
                <a:cubicBezTo>
                  <a:pt x="2803107" y="389177"/>
                  <a:pt x="2803021" y="389263"/>
                  <a:pt x="2802974" y="389406"/>
                </a:cubicBezTo>
                <a:lnTo>
                  <a:pt x="2864572" y="420524"/>
                </a:lnTo>
                <a:lnTo>
                  <a:pt x="2923494" y="289022"/>
                </a:lnTo>
                <a:cubicBezTo>
                  <a:pt x="2923265" y="288888"/>
                  <a:pt x="2923075" y="288717"/>
                  <a:pt x="2922884" y="288555"/>
                </a:cubicBezTo>
                <a:close/>
                <a:moveTo>
                  <a:pt x="2179705" y="288469"/>
                </a:moveTo>
                <a:lnTo>
                  <a:pt x="2152654" y="336970"/>
                </a:lnTo>
                <a:lnTo>
                  <a:pt x="2205375" y="371784"/>
                </a:lnTo>
                <a:cubicBezTo>
                  <a:pt x="2205747" y="371337"/>
                  <a:pt x="2206223" y="371013"/>
                  <a:pt x="2206766" y="370794"/>
                </a:cubicBezTo>
                <a:lnTo>
                  <a:pt x="2181792" y="288698"/>
                </a:lnTo>
                <a:cubicBezTo>
                  <a:pt x="2181287" y="288803"/>
                  <a:pt x="2180782" y="288831"/>
                  <a:pt x="2180248" y="288707"/>
                </a:cubicBezTo>
                <a:cubicBezTo>
                  <a:pt x="2180048" y="288669"/>
                  <a:pt x="2179896" y="288545"/>
                  <a:pt x="2179705" y="288469"/>
                </a:cubicBezTo>
                <a:close/>
                <a:moveTo>
                  <a:pt x="2178839" y="287993"/>
                </a:moveTo>
                <a:lnTo>
                  <a:pt x="2138643" y="327703"/>
                </a:lnTo>
                <a:lnTo>
                  <a:pt x="2151978" y="336513"/>
                </a:lnTo>
                <a:lnTo>
                  <a:pt x="2178972" y="288126"/>
                </a:lnTo>
                <a:cubicBezTo>
                  <a:pt x="2178924" y="288088"/>
                  <a:pt x="2178886" y="288031"/>
                  <a:pt x="2178839" y="287993"/>
                </a:cubicBezTo>
                <a:close/>
                <a:moveTo>
                  <a:pt x="2928380" y="287755"/>
                </a:moveTo>
                <a:cubicBezTo>
                  <a:pt x="2927904" y="288603"/>
                  <a:pt x="2927104" y="289212"/>
                  <a:pt x="2926170" y="289441"/>
                </a:cubicBezTo>
                <a:lnTo>
                  <a:pt x="2945211" y="458186"/>
                </a:lnTo>
                <a:cubicBezTo>
                  <a:pt x="2945458" y="458205"/>
                  <a:pt x="2945706" y="458157"/>
                  <a:pt x="2945954" y="458224"/>
                </a:cubicBezTo>
                <a:cubicBezTo>
                  <a:pt x="2946439" y="458329"/>
                  <a:pt x="2946868" y="458548"/>
                  <a:pt x="2947240" y="458805"/>
                </a:cubicBezTo>
                <a:lnTo>
                  <a:pt x="3052548" y="344533"/>
                </a:lnTo>
                <a:cubicBezTo>
                  <a:pt x="3051853" y="343705"/>
                  <a:pt x="3051491" y="342600"/>
                  <a:pt x="3051738" y="341447"/>
                </a:cubicBezTo>
                <a:cubicBezTo>
                  <a:pt x="3051757" y="341371"/>
                  <a:pt x="3051814" y="341295"/>
                  <a:pt x="3051843" y="341209"/>
                </a:cubicBezTo>
                <a:close/>
                <a:moveTo>
                  <a:pt x="2183801" y="287450"/>
                </a:moveTo>
                <a:cubicBezTo>
                  <a:pt x="2183411" y="287926"/>
                  <a:pt x="2182925" y="288260"/>
                  <a:pt x="2182372" y="288479"/>
                </a:cubicBezTo>
                <a:lnTo>
                  <a:pt x="2207337" y="370584"/>
                </a:lnTo>
                <a:cubicBezTo>
                  <a:pt x="2207833" y="370460"/>
                  <a:pt x="2208338" y="370441"/>
                  <a:pt x="2208881" y="370565"/>
                </a:cubicBezTo>
                <a:cubicBezTo>
                  <a:pt x="2208928" y="370584"/>
                  <a:pt x="2208966" y="370622"/>
                  <a:pt x="2209023" y="370641"/>
                </a:cubicBezTo>
                <a:lnTo>
                  <a:pt x="2230531" y="316463"/>
                </a:lnTo>
                <a:close/>
                <a:moveTo>
                  <a:pt x="1799201" y="286383"/>
                </a:moveTo>
                <a:lnTo>
                  <a:pt x="1789371" y="292536"/>
                </a:lnTo>
                <a:cubicBezTo>
                  <a:pt x="1789723" y="293251"/>
                  <a:pt x="1789895" y="294070"/>
                  <a:pt x="1789695" y="294927"/>
                </a:cubicBezTo>
                <a:cubicBezTo>
                  <a:pt x="1789695" y="294937"/>
                  <a:pt x="1789666" y="294975"/>
                  <a:pt x="1789666" y="294994"/>
                </a:cubicBezTo>
                <a:close/>
                <a:moveTo>
                  <a:pt x="2177534" y="285678"/>
                </a:moveTo>
                <a:lnTo>
                  <a:pt x="2082531" y="289050"/>
                </a:lnTo>
                <a:cubicBezTo>
                  <a:pt x="2082522" y="289241"/>
                  <a:pt x="2082570" y="289441"/>
                  <a:pt x="2082522" y="289650"/>
                </a:cubicBezTo>
                <a:cubicBezTo>
                  <a:pt x="2082446" y="289946"/>
                  <a:pt x="2082293" y="290165"/>
                  <a:pt x="2082169" y="290422"/>
                </a:cubicBezTo>
                <a:lnTo>
                  <a:pt x="2137938" y="327255"/>
                </a:lnTo>
                <a:lnTo>
                  <a:pt x="2178277" y="287402"/>
                </a:lnTo>
                <a:cubicBezTo>
                  <a:pt x="2177886" y="286898"/>
                  <a:pt x="2177629" y="286317"/>
                  <a:pt x="2177534" y="285678"/>
                </a:cubicBezTo>
                <a:close/>
                <a:moveTo>
                  <a:pt x="1093941" y="285640"/>
                </a:moveTo>
                <a:lnTo>
                  <a:pt x="1066957" y="334037"/>
                </a:lnTo>
                <a:cubicBezTo>
                  <a:pt x="1067005" y="334065"/>
                  <a:pt x="1067043" y="334132"/>
                  <a:pt x="1067090" y="334170"/>
                </a:cubicBezTo>
                <a:lnTo>
                  <a:pt x="1107295" y="294460"/>
                </a:lnTo>
                <a:close/>
                <a:moveTo>
                  <a:pt x="1239350" y="283707"/>
                </a:moveTo>
                <a:lnTo>
                  <a:pt x="1207146" y="305957"/>
                </a:lnTo>
                <a:lnTo>
                  <a:pt x="1213680" y="320864"/>
                </a:lnTo>
                <a:lnTo>
                  <a:pt x="1260210" y="308834"/>
                </a:lnTo>
                <a:lnTo>
                  <a:pt x="1262334" y="301175"/>
                </a:lnTo>
                <a:close/>
                <a:moveTo>
                  <a:pt x="193772" y="281649"/>
                </a:moveTo>
                <a:cubicBezTo>
                  <a:pt x="193152" y="282726"/>
                  <a:pt x="192038" y="283373"/>
                  <a:pt x="190800" y="283402"/>
                </a:cubicBezTo>
                <a:lnTo>
                  <a:pt x="183608" y="385453"/>
                </a:lnTo>
                <a:cubicBezTo>
                  <a:pt x="183675" y="385462"/>
                  <a:pt x="183751" y="385443"/>
                  <a:pt x="183827" y="385462"/>
                </a:cubicBezTo>
                <a:cubicBezTo>
                  <a:pt x="184885" y="385691"/>
                  <a:pt x="185685" y="386415"/>
                  <a:pt x="186161" y="387291"/>
                </a:cubicBezTo>
                <a:lnTo>
                  <a:pt x="317187" y="337028"/>
                </a:lnTo>
                <a:cubicBezTo>
                  <a:pt x="317044" y="336485"/>
                  <a:pt x="316987" y="335923"/>
                  <a:pt x="317120" y="335342"/>
                </a:cubicBezTo>
                <a:cubicBezTo>
                  <a:pt x="317139" y="335256"/>
                  <a:pt x="317197" y="335189"/>
                  <a:pt x="317225" y="335103"/>
                </a:cubicBezTo>
                <a:close/>
                <a:moveTo>
                  <a:pt x="187333" y="280906"/>
                </a:moveTo>
                <a:lnTo>
                  <a:pt x="69204" y="303223"/>
                </a:lnTo>
                <a:cubicBezTo>
                  <a:pt x="69232" y="303585"/>
                  <a:pt x="69261" y="303947"/>
                  <a:pt x="69175" y="304309"/>
                </a:cubicBezTo>
                <a:cubicBezTo>
                  <a:pt x="69099" y="304652"/>
                  <a:pt x="68918" y="304947"/>
                  <a:pt x="68746" y="305243"/>
                </a:cubicBezTo>
                <a:lnTo>
                  <a:pt x="180427" y="386558"/>
                </a:lnTo>
                <a:cubicBezTo>
                  <a:pt x="181075" y="385853"/>
                  <a:pt x="181961" y="385453"/>
                  <a:pt x="182942" y="385424"/>
                </a:cubicBezTo>
                <a:lnTo>
                  <a:pt x="190123" y="283383"/>
                </a:lnTo>
                <a:cubicBezTo>
                  <a:pt x="190047" y="283373"/>
                  <a:pt x="189981" y="283392"/>
                  <a:pt x="189904" y="283383"/>
                </a:cubicBezTo>
                <a:cubicBezTo>
                  <a:pt x="188609" y="283087"/>
                  <a:pt x="187695" y="282097"/>
                  <a:pt x="187333" y="280906"/>
                </a:cubicBezTo>
                <a:close/>
                <a:moveTo>
                  <a:pt x="1927055" y="278963"/>
                </a:moveTo>
                <a:lnTo>
                  <a:pt x="1952401" y="326445"/>
                </a:lnTo>
                <a:lnTo>
                  <a:pt x="1972441" y="316720"/>
                </a:lnTo>
                <a:cubicBezTo>
                  <a:pt x="1972222" y="316101"/>
                  <a:pt x="1972108" y="315454"/>
                  <a:pt x="1972270" y="314768"/>
                </a:cubicBezTo>
                <a:cubicBezTo>
                  <a:pt x="1972356" y="314387"/>
                  <a:pt x="1972537" y="314053"/>
                  <a:pt x="1972737" y="313739"/>
                </a:cubicBezTo>
                <a:close/>
                <a:moveTo>
                  <a:pt x="2142834" y="275801"/>
                </a:moveTo>
                <a:lnTo>
                  <a:pt x="2083513" y="288364"/>
                </a:lnTo>
                <a:lnTo>
                  <a:pt x="2177553" y="285031"/>
                </a:lnTo>
                <a:cubicBezTo>
                  <a:pt x="2177562" y="284954"/>
                  <a:pt x="2177543" y="284869"/>
                  <a:pt x="2177562" y="284793"/>
                </a:cubicBezTo>
                <a:close/>
                <a:moveTo>
                  <a:pt x="740697" y="274972"/>
                </a:moveTo>
                <a:lnTo>
                  <a:pt x="631102" y="318701"/>
                </a:lnTo>
                <a:cubicBezTo>
                  <a:pt x="631217" y="319149"/>
                  <a:pt x="631245" y="319616"/>
                  <a:pt x="631179" y="320083"/>
                </a:cubicBezTo>
                <a:lnTo>
                  <a:pt x="780959" y="360249"/>
                </a:lnTo>
                <a:cubicBezTo>
                  <a:pt x="781245" y="359573"/>
                  <a:pt x="781655" y="358983"/>
                  <a:pt x="782255" y="358602"/>
                </a:cubicBezTo>
                <a:close/>
                <a:moveTo>
                  <a:pt x="1399151" y="270210"/>
                </a:moveTo>
                <a:lnTo>
                  <a:pt x="1368490" y="379347"/>
                </a:lnTo>
                <a:lnTo>
                  <a:pt x="1369271" y="380347"/>
                </a:lnTo>
                <a:cubicBezTo>
                  <a:pt x="1369938" y="379947"/>
                  <a:pt x="1370747" y="379795"/>
                  <a:pt x="1371566" y="379909"/>
                </a:cubicBezTo>
                <a:close/>
                <a:moveTo>
                  <a:pt x="2171628" y="269696"/>
                </a:moveTo>
                <a:lnTo>
                  <a:pt x="2144844" y="275372"/>
                </a:lnTo>
                <a:lnTo>
                  <a:pt x="2177801" y="283907"/>
                </a:lnTo>
                <a:cubicBezTo>
                  <a:pt x="2178058" y="283278"/>
                  <a:pt x="2178448" y="282745"/>
                  <a:pt x="2178982" y="282364"/>
                </a:cubicBezTo>
                <a:close/>
                <a:moveTo>
                  <a:pt x="1029228" y="268838"/>
                </a:moveTo>
                <a:lnTo>
                  <a:pt x="1013617" y="304585"/>
                </a:lnTo>
                <a:lnTo>
                  <a:pt x="1014750" y="305300"/>
                </a:lnTo>
                <a:close/>
                <a:moveTo>
                  <a:pt x="2462017" y="264704"/>
                </a:moveTo>
                <a:lnTo>
                  <a:pt x="2461207" y="361869"/>
                </a:lnTo>
                <a:cubicBezTo>
                  <a:pt x="2461360" y="361878"/>
                  <a:pt x="2461503" y="361840"/>
                  <a:pt x="2461655" y="361878"/>
                </a:cubicBezTo>
                <a:cubicBezTo>
                  <a:pt x="2462684" y="362116"/>
                  <a:pt x="2463474" y="362793"/>
                  <a:pt x="2463951" y="363650"/>
                </a:cubicBezTo>
                <a:lnTo>
                  <a:pt x="2477848" y="358107"/>
                </a:lnTo>
                <a:close/>
                <a:moveTo>
                  <a:pt x="767329" y="264352"/>
                </a:moveTo>
                <a:lnTo>
                  <a:pt x="741497" y="274667"/>
                </a:lnTo>
                <a:lnTo>
                  <a:pt x="783036" y="358268"/>
                </a:lnTo>
                <a:cubicBezTo>
                  <a:pt x="783102" y="358240"/>
                  <a:pt x="783169" y="358211"/>
                  <a:pt x="783226" y="358183"/>
                </a:cubicBezTo>
                <a:close/>
                <a:moveTo>
                  <a:pt x="2197946" y="264133"/>
                </a:moveTo>
                <a:lnTo>
                  <a:pt x="2172362" y="269543"/>
                </a:lnTo>
                <a:lnTo>
                  <a:pt x="2179620" y="282021"/>
                </a:lnTo>
                <a:cubicBezTo>
                  <a:pt x="2180296" y="281716"/>
                  <a:pt x="2181067" y="281564"/>
                  <a:pt x="2181858" y="281745"/>
                </a:cubicBezTo>
                <a:cubicBezTo>
                  <a:pt x="2182277" y="281840"/>
                  <a:pt x="2182639" y="282030"/>
                  <a:pt x="2182991" y="282249"/>
                </a:cubicBezTo>
                <a:close/>
                <a:moveTo>
                  <a:pt x="2462903" y="263895"/>
                </a:moveTo>
                <a:cubicBezTo>
                  <a:pt x="2462836" y="263923"/>
                  <a:pt x="2462769" y="263952"/>
                  <a:pt x="2462703" y="263971"/>
                </a:cubicBezTo>
                <a:lnTo>
                  <a:pt x="2478600" y="357811"/>
                </a:lnTo>
                <a:lnTo>
                  <a:pt x="2504432" y="347505"/>
                </a:lnTo>
                <a:close/>
                <a:moveTo>
                  <a:pt x="1277250" y="263294"/>
                </a:moveTo>
                <a:lnTo>
                  <a:pt x="1293957" y="294584"/>
                </a:lnTo>
                <a:lnTo>
                  <a:pt x="1299481" y="291898"/>
                </a:lnTo>
                <a:close/>
                <a:moveTo>
                  <a:pt x="2459426" y="263247"/>
                </a:moveTo>
                <a:lnTo>
                  <a:pt x="2414344" y="303681"/>
                </a:lnTo>
                <a:lnTo>
                  <a:pt x="2459045" y="362307"/>
                </a:lnTo>
                <a:cubicBezTo>
                  <a:pt x="2459502" y="362040"/>
                  <a:pt x="2460017" y="361897"/>
                  <a:pt x="2460569" y="361850"/>
                </a:cubicBezTo>
                <a:lnTo>
                  <a:pt x="2461379" y="264085"/>
                </a:lnTo>
                <a:cubicBezTo>
                  <a:pt x="2461226" y="264066"/>
                  <a:pt x="2461093" y="264095"/>
                  <a:pt x="2460922" y="264066"/>
                </a:cubicBezTo>
                <a:cubicBezTo>
                  <a:pt x="2460341" y="263923"/>
                  <a:pt x="2459845" y="263628"/>
                  <a:pt x="2459426" y="263247"/>
                </a:cubicBezTo>
                <a:close/>
                <a:moveTo>
                  <a:pt x="1273869" y="262504"/>
                </a:moveTo>
                <a:lnTo>
                  <a:pt x="1263258" y="300633"/>
                </a:lnTo>
                <a:lnTo>
                  <a:pt x="1267468" y="303976"/>
                </a:lnTo>
                <a:lnTo>
                  <a:pt x="1267668" y="304138"/>
                </a:lnTo>
                <a:cubicBezTo>
                  <a:pt x="1268354" y="303442"/>
                  <a:pt x="1269268" y="303061"/>
                  <a:pt x="1270278" y="303080"/>
                </a:cubicBezTo>
                <a:lnTo>
                  <a:pt x="1273916" y="262504"/>
                </a:lnTo>
                <a:cubicBezTo>
                  <a:pt x="1273897" y="262504"/>
                  <a:pt x="1273878" y="262504"/>
                  <a:pt x="1273869" y="262504"/>
                </a:cubicBezTo>
                <a:close/>
                <a:moveTo>
                  <a:pt x="943837" y="262332"/>
                </a:moveTo>
                <a:lnTo>
                  <a:pt x="986728" y="364193"/>
                </a:lnTo>
                <a:lnTo>
                  <a:pt x="1012579" y="305005"/>
                </a:lnTo>
                <a:close/>
                <a:moveTo>
                  <a:pt x="1275716" y="262294"/>
                </a:moveTo>
                <a:cubicBezTo>
                  <a:pt x="1275288" y="262456"/>
                  <a:pt x="1274850" y="262523"/>
                  <a:pt x="1274383" y="262513"/>
                </a:cubicBezTo>
                <a:lnTo>
                  <a:pt x="1270735" y="303099"/>
                </a:lnTo>
                <a:cubicBezTo>
                  <a:pt x="1270821" y="303099"/>
                  <a:pt x="1270906" y="303080"/>
                  <a:pt x="1271001" y="303099"/>
                </a:cubicBezTo>
                <a:cubicBezTo>
                  <a:pt x="1271944" y="303319"/>
                  <a:pt x="1272716" y="303909"/>
                  <a:pt x="1273202" y="304671"/>
                </a:cubicBezTo>
                <a:lnTo>
                  <a:pt x="1293147" y="294984"/>
                </a:lnTo>
                <a:close/>
                <a:moveTo>
                  <a:pt x="2089180" y="261923"/>
                </a:moveTo>
                <a:lnTo>
                  <a:pt x="2080550" y="285688"/>
                </a:lnTo>
                <a:cubicBezTo>
                  <a:pt x="2081407" y="286098"/>
                  <a:pt x="2082027" y="286793"/>
                  <a:pt x="2082341" y="287669"/>
                </a:cubicBezTo>
                <a:lnTo>
                  <a:pt x="2140824" y="275277"/>
                </a:lnTo>
                <a:close/>
                <a:moveTo>
                  <a:pt x="2464979" y="261904"/>
                </a:moveTo>
                <a:cubicBezTo>
                  <a:pt x="2464693" y="262580"/>
                  <a:pt x="2464274" y="263161"/>
                  <a:pt x="2463684" y="263561"/>
                </a:cubicBezTo>
                <a:lnTo>
                  <a:pt x="2505232" y="347181"/>
                </a:lnTo>
                <a:lnTo>
                  <a:pt x="2614826" y="303452"/>
                </a:lnTo>
                <a:cubicBezTo>
                  <a:pt x="2614712" y="303014"/>
                  <a:pt x="2614693" y="302547"/>
                  <a:pt x="2614750" y="302071"/>
                </a:cubicBezTo>
                <a:close/>
                <a:moveTo>
                  <a:pt x="1271792" y="261304"/>
                </a:moveTo>
                <a:lnTo>
                  <a:pt x="1240712" y="282773"/>
                </a:lnTo>
                <a:lnTo>
                  <a:pt x="1262629" y="300147"/>
                </a:lnTo>
                <a:lnTo>
                  <a:pt x="1273164" y="262275"/>
                </a:lnTo>
                <a:cubicBezTo>
                  <a:pt x="1272621" y="262056"/>
                  <a:pt x="1272154" y="261732"/>
                  <a:pt x="1271792" y="261304"/>
                </a:cubicBezTo>
                <a:close/>
                <a:moveTo>
                  <a:pt x="786893" y="259856"/>
                </a:moveTo>
                <a:cubicBezTo>
                  <a:pt x="786436" y="260123"/>
                  <a:pt x="785922" y="260266"/>
                  <a:pt x="785369" y="260313"/>
                </a:cubicBezTo>
                <a:lnTo>
                  <a:pt x="784560" y="358078"/>
                </a:lnTo>
                <a:cubicBezTo>
                  <a:pt x="784703" y="358087"/>
                  <a:pt x="784845" y="358059"/>
                  <a:pt x="785007" y="358087"/>
                </a:cubicBezTo>
                <a:cubicBezTo>
                  <a:pt x="785588" y="358230"/>
                  <a:pt x="786084" y="358525"/>
                  <a:pt x="786512" y="358907"/>
                </a:cubicBezTo>
                <a:lnTo>
                  <a:pt x="831594" y="318473"/>
                </a:lnTo>
                <a:close/>
                <a:moveTo>
                  <a:pt x="781969" y="258503"/>
                </a:moveTo>
                <a:lnTo>
                  <a:pt x="768091" y="264037"/>
                </a:lnTo>
                <a:lnTo>
                  <a:pt x="783912" y="357449"/>
                </a:lnTo>
                <a:lnTo>
                  <a:pt x="784722" y="260285"/>
                </a:lnTo>
                <a:cubicBezTo>
                  <a:pt x="784579" y="260285"/>
                  <a:pt x="784426" y="260313"/>
                  <a:pt x="784274" y="260285"/>
                </a:cubicBezTo>
                <a:cubicBezTo>
                  <a:pt x="783245" y="260047"/>
                  <a:pt x="782455" y="259361"/>
                  <a:pt x="781969" y="258503"/>
                </a:cubicBezTo>
                <a:close/>
                <a:moveTo>
                  <a:pt x="2259201" y="257961"/>
                </a:moveTo>
                <a:lnTo>
                  <a:pt x="2233341" y="317158"/>
                </a:lnTo>
                <a:lnTo>
                  <a:pt x="2302102" y="359821"/>
                </a:lnTo>
                <a:close/>
                <a:moveTo>
                  <a:pt x="2259934" y="257265"/>
                </a:moveTo>
                <a:lnTo>
                  <a:pt x="2303492" y="360678"/>
                </a:lnTo>
                <a:lnTo>
                  <a:pt x="2327943" y="375871"/>
                </a:lnTo>
                <a:cubicBezTo>
                  <a:pt x="2328124" y="375642"/>
                  <a:pt x="2328343" y="375452"/>
                  <a:pt x="2328581" y="375271"/>
                </a:cubicBezTo>
                <a:close/>
                <a:moveTo>
                  <a:pt x="2069930" y="256942"/>
                </a:moveTo>
                <a:lnTo>
                  <a:pt x="2078407" y="285336"/>
                </a:lnTo>
                <a:cubicBezTo>
                  <a:pt x="2078855" y="285250"/>
                  <a:pt x="2079350" y="285259"/>
                  <a:pt x="2079836" y="285364"/>
                </a:cubicBezTo>
                <a:cubicBezTo>
                  <a:pt x="2079874" y="285364"/>
                  <a:pt x="2079893" y="285393"/>
                  <a:pt x="2079922" y="285402"/>
                </a:cubicBezTo>
                <a:lnTo>
                  <a:pt x="2088513" y="261752"/>
                </a:lnTo>
                <a:close/>
                <a:moveTo>
                  <a:pt x="2366062" y="256894"/>
                </a:moveTo>
                <a:lnTo>
                  <a:pt x="2332020" y="374861"/>
                </a:lnTo>
                <a:cubicBezTo>
                  <a:pt x="2332391" y="375013"/>
                  <a:pt x="2332706" y="375204"/>
                  <a:pt x="2333001" y="375433"/>
                </a:cubicBezTo>
                <a:lnTo>
                  <a:pt x="2342421" y="366974"/>
                </a:lnTo>
                <a:close/>
                <a:moveTo>
                  <a:pt x="902336" y="256236"/>
                </a:moveTo>
                <a:lnTo>
                  <a:pt x="832747" y="318644"/>
                </a:lnTo>
                <a:lnTo>
                  <a:pt x="875019" y="374080"/>
                </a:lnTo>
                <a:cubicBezTo>
                  <a:pt x="875638" y="373708"/>
                  <a:pt x="876362" y="373575"/>
                  <a:pt x="877114" y="373632"/>
                </a:cubicBezTo>
                <a:close/>
                <a:moveTo>
                  <a:pt x="921720" y="255970"/>
                </a:moveTo>
                <a:lnTo>
                  <a:pt x="979889" y="371137"/>
                </a:lnTo>
                <a:lnTo>
                  <a:pt x="983785" y="370927"/>
                </a:lnTo>
                <a:lnTo>
                  <a:pt x="985842" y="366231"/>
                </a:lnTo>
                <a:close/>
                <a:moveTo>
                  <a:pt x="1148605" y="254779"/>
                </a:moveTo>
                <a:lnTo>
                  <a:pt x="1108591" y="294308"/>
                </a:lnTo>
                <a:lnTo>
                  <a:pt x="1164198" y="331027"/>
                </a:lnTo>
                <a:cubicBezTo>
                  <a:pt x="1164617" y="330541"/>
                  <a:pt x="1165160" y="330189"/>
                  <a:pt x="1165760" y="329989"/>
                </a:cubicBezTo>
                <a:close/>
                <a:moveTo>
                  <a:pt x="2255925" y="254598"/>
                </a:moveTo>
                <a:lnTo>
                  <a:pt x="2231521" y="316025"/>
                </a:lnTo>
                <a:lnTo>
                  <a:pt x="2232693" y="316739"/>
                </a:lnTo>
                <a:lnTo>
                  <a:pt x="2258801" y="256989"/>
                </a:lnTo>
                <a:lnTo>
                  <a:pt x="2257801" y="254598"/>
                </a:lnTo>
                <a:cubicBezTo>
                  <a:pt x="2257239" y="254741"/>
                  <a:pt x="2256668" y="254808"/>
                  <a:pt x="2256067" y="254665"/>
                </a:cubicBezTo>
                <a:cubicBezTo>
                  <a:pt x="2256010" y="254655"/>
                  <a:pt x="2255972" y="254608"/>
                  <a:pt x="2255925" y="254598"/>
                </a:cubicBezTo>
                <a:close/>
                <a:moveTo>
                  <a:pt x="2246999" y="253741"/>
                </a:moveTo>
                <a:lnTo>
                  <a:pt x="2199203" y="263857"/>
                </a:lnTo>
                <a:lnTo>
                  <a:pt x="2183573" y="282783"/>
                </a:lnTo>
                <a:cubicBezTo>
                  <a:pt x="2183782" y="282992"/>
                  <a:pt x="2183982" y="283192"/>
                  <a:pt x="2184134" y="283431"/>
                </a:cubicBezTo>
                <a:close/>
                <a:moveTo>
                  <a:pt x="2253753" y="252893"/>
                </a:moveTo>
                <a:lnTo>
                  <a:pt x="2184354" y="284050"/>
                </a:lnTo>
                <a:cubicBezTo>
                  <a:pt x="2184592" y="284669"/>
                  <a:pt x="2184697" y="285336"/>
                  <a:pt x="2184535" y="286031"/>
                </a:cubicBezTo>
                <a:cubicBezTo>
                  <a:pt x="2184477" y="286279"/>
                  <a:pt x="2184344" y="286469"/>
                  <a:pt x="2184249" y="286679"/>
                </a:cubicBezTo>
                <a:lnTo>
                  <a:pt x="2230864" y="315616"/>
                </a:lnTo>
                <a:lnTo>
                  <a:pt x="2255220" y="254294"/>
                </a:lnTo>
                <a:cubicBezTo>
                  <a:pt x="2254591" y="253970"/>
                  <a:pt x="2254077" y="253493"/>
                  <a:pt x="2253753" y="252893"/>
                </a:cubicBezTo>
                <a:close/>
                <a:moveTo>
                  <a:pt x="2253543" y="252351"/>
                </a:moveTo>
                <a:lnTo>
                  <a:pt x="2249562" y="253189"/>
                </a:lnTo>
                <a:lnTo>
                  <a:pt x="2208947" y="272372"/>
                </a:lnTo>
                <a:close/>
                <a:moveTo>
                  <a:pt x="1036915" y="251512"/>
                </a:moveTo>
                <a:lnTo>
                  <a:pt x="1015408" y="305681"/>
                </a:lnTo>
                <a:lnTo>
                  <a:pt x="1062137" y="334694"/>
                </a:lnTo>
                <a:cubicBezTo>
                  <a:pt x="1062518" y="334227"/>
                  <a:pt x="1063014" y="333894"/>
                  <a:pt x="1063576" y="333675"/>
                </a:cubicBezTo>
                <a:lnTo>
                  <a:pt x="1038601" y="251579"/>
                </a:lnTo>
                <a:cubicBezTo>
                  <a:pt x="1038096" y="251693"/>
                  <a:pt x="1037582" y="251703"/>
                  <a:pt x="1037048" y="251588"/>
                </a:cubicBezTo>
                <a:cubicBezTo>
                  <a:pt x="1036991" y="251569"/>
                  <a:pt x="1036963" y="251541"/>
                  <a:pt x="1036915" y="251512"/>
                </a:cubicBezTo>
                <a:close/>
                <a:moveTo>
                  <a:pt x="2253362" y="251398"/>
                </a:moveTo>
                <a:lnTo>
                  <a:pt x="2253172" y="251484"/>
                </a:lnTo>
                <a:lnTo>
                  <a:pt x="2253362" y="251455"/>
                </a:lnTo>
                <a:cubicBezTo>
                  <a:pt x="2253353" y="251436"/>
                  <a:pt x="2253362" y="251427"/>
                  <a:pt x="2253362" y="251398"/>
                </a:cubicBezTo>
                <a:close/>
                <a:moveTo>
                  <a:pt x="2261278" y="251274"/>
                </a:moveTo>
                <a:lnTo>
                  <a:pt x="2260354" y="251331"/>
                </a:lnTo>
                <a:cubicBezTo>
                  <a:pt x="2260354" y="251550"/>
                  <a:pt x="2260401" y="251760"/>
                  <a:pt x="2260344" y="251979"/>
                </a:cubicBezTo>
                <a:cubicBezTo>
                  <a:pt x="2260144" y="252846"/>
                  <a:pt x="2259620" y="253522"/>
                  <a:pt x="2258963" y="254017"/>
                </a:cubicBezTo>
                <a:lnTo>
                  <a:pt x="2259611" y="255103"/>
                </a:lnTo>
                <a:close/>
                <a:moveTo>
                  <a:pt x="2266031" y="251017"/>
                </a:moveTo>
                <a:lnTo>
                  <a:pt x="2262144" y="251236"/>
                </a:lnTo>
                <a:lnTo>
                  <a:pt x="2260096" y="255932"/>
                </a:lnTo>
                <a:lnTo>
                  <a:pt x="2324219" y="366184"/>
                </a:lnTo>
                <a:close/>
                <a:moveTo>
                  <a:pt x="1040544" y="250379"/>
                </a:moveTo>
                <a:cubicBezTo>
                  <a:pt x="1040173" y="250817"/>
                  <a:pt x="1039687" y="251141"/>
                  <a:pt x="1039153" y="251360"/>
                </a:cubicBezTo>
                <a:lnTo>
                  <a:pt x="1064128" y="333465"/>
                </a:lnTo>
                <a:cubicBezTo>
                  <a:pt x="1064623" y="333360"/>
                  <a:pt x="1065147" y="333322"/>
                  <a:pt x="1065671" y="333456"/>
                </a:cubicBezTo>
                <a:cubicBezTo>
                  <a:pt x="1065871" y="333494"/>
                  <a:pt x="1066024" y="333618"/>
                  <a:pt x="1066214" y="333694"/>
                </a:cubicBezTo>
                <a:lnTo>
                  <a:pt x="1093255" y="285193"/>
                </a:lnTo>
                <a:close/>
                <a:moveTo>
                  <a:pt x="2763426" y="250169"/>
                </a:moveTo>
                <a:lnTo>
                  <a:pt x="2773503" y="393111"/>
                </a:lnTo>
                <a:lnTo>
                  <a:pt x="2796154" y="388539"/>
                </a:lnTo>
                <a:cubicBezTo>
                  <a:pt x="2796116" y="388158"/>
                  <a:pt x="2796097" y="387796"/>
                  <a:pt x="2796183" y="387405"/>
                </a:cubicBezTo>
                <a:cubicBezTo>
                  <a:pt x="2796459" y="386215"/>
                  <a:pt x="2797335" y="385358"/>
                  <a:pt x="2798402" y="384939"/>
                </a:cubicBezTo>
                <a:close/>
                <a:moveTo>
                  <a:pt x="2265192" y="249350"/>
                </a:moveTo>
                <a:cubicBezTo>
                  <a:pt x="2264564" y="249579"/>
                  <a:pt x="2263878" y="249703"/>
                  <a:pt x="2263173" y="249541"/>
                </a:cubicBezTo>
                <a:cubicBezTo>
                  <a:pt x="2263087" y="249512"/>
                  <a:pt x="2263011" y="249445"/>
                  <a:pt x="2262925" y="249417"/>
                </a:cubicBezTo>
                <a:lnTo>
                  <a:pt x="2262440" y="250531"/>
                </a:lnTo>
                <a:lnTo>
                  <a:pt x="2265707" y="250360"/>
                </a:lnTo>
                <a:close/>
                <a:moveTo>
                  <a:pt x="2261220" y="248236"/>
                </a:moveTo>
                <a:lnTo>
                  <a:pt x="2259839" y="249226"/>
                </a:lnTo>
                <a:cubicBezTo>
                  <a:pt x="2260116" y="249645"/>
                  <a:pt x="2260296" y="250122"/>
                  <a:pt x="2260382" y="250636"/>
                </a:cubicBezTo>
                <a:lnTo>
                  <a:pt x="2261582" y="250579"/>
                </a:lnTo>
                <a:lnTo>
                  <a:pt x="2262221" y="249102"/>
                </a:lnTo>
                <a:cubicBezTo>
                  <a:pt x="2261820" y="248864"/>
                  <a:pt x="2261487" y="248579"/>
                  <a:pt x="2261220" y="248236"/>
                </a:cubicBezTo>
                <a:close/>
                <a:moveTo>
                  <a:pt x="2370910" y="248093"/>
                </a:moveTo>
                <a:cubicBezTo>
                  <a:pt x="2370291" y="248455"/>
                  <a:pt x="2369548" y="248588"/>
                  <a:pt x="2368805" y="248531"/>
                </a:cubicBezTo>
                <a:lnTo>
                  <a:pt x="2343583" y="365927"/>
                </a:lnTo>
                <a:lnTo>
                  <a:pt x="2413182" y="303509"/>
                </a:lnTo>
                <a:close/>
                <a:moveTo>
                  <a:pt x="2260916" y="247836"/>
                </a:moveTo>
                <a:lnTo>
                  <a:pt x="2259268" y="248617"/>
                </a:lnTo>
                <a:cubicBezTo>
                  <a:pt x="2259391" y="248740"/>
                  <a:pt x="2259515" y="248874"/>
                  <a:pt x="2259630" y="248998"/>
                </a:cubicBezTo>
                <a:lnTo>
                  <a:pt x="2261001" y="248007"/>
                </a:lnTo>
                <a:cubicBezTo>
                  <a:pt x="2260973" y="247950"/>
                  <a:pt x="2260935" y="247893"/>
                  <a:pt x="2260916" y="247836"/>
                </a:cubicBezTo>
                <a:close/>
                <a:moveTo>
                  <a:pt x="916462" y="247350"/>
                </a:moveTo>
                <a:cubicBezTo>
                  <a:pt x="915890" y="247559"/>
                  <a:pt x="915281" y="247654"/>
                  <a:pt x="914643" y="247540"/>
                </a:cubicBezTo>
                <a:lnTo>
                  <a:pt x="878171" y="373889"/>
                </a:lnTo>
                <a:cubicBezTo>
                  <a:pt x="879343" y="374385"/>
                  <a:pt x="880181" y="375385"/>
                  <a:pt x="880362" y="376594"/>
                </a:cubicBezTo>
                <a:lnTo>
                  <a:pt x="979022" y="371184"/>
                </a:lnTo>
                <a:close/>
                <a:moveTo>
                  <a:pt x="2759511" y="247188"/>
                </a:moveTo>
                <a:lnTo>
                  <a:pt x="2621646" y="301652"/>
                </a:lnTo>
                <a:cubicBezTo>
                  <a:pt x="2621780" y="302195"/>
                  <a:pt x="2621846" y="302776"/>
                  <a:pt x="2621713" y="303366"/>
                </a:cubicBezTo>
                <a:cubicBezTo>
                  <a:pt x="2621475" y="304405"/>
                  <a:pt x="2620789" y="305205"/>
                  <a:pt x="2619913" y="305681"/>
                </a:cubicBezTo>
                <a:lnTo>
                  <a:pt x="2664052" y="412066"/>
                </a:lnTo>
                <a:cubicBezTo>
                  <a:pt x="2664623" y="411894"/>
                  <a:pt x="2665242" y="411809"/>
                  <a:pt x="2665871" y="411951"/>
                </a:cubicBezTo>
                <a:cubicBezTo>
                  <a:pt x="2667147" y="412247"/>
                  <a:pt x="2668043" y="413218"/>
                  <a:pt x="2668414" y="414371"/>
                </a:cubicBezTo>
                <a:lnTo>
                  <a:pt x="2772580" y="393292"/>
                </a:lnTo>
                <a:lnTo>
                  <a:pt x="2762426" y="249017"/>
                </a:lnTo>
                <a:cubicBezTo>
                  <a:pt x="2762216" y="248998"/>
                  <a:pt x="2762036" y="249036"/>
                  <a:pt x="2761835" y="248998"/>
                </a:cubicBezTo>
                <a:cubicBezTo>
                  <a:pt x="2760788" y="248759"/>
                  <a:pt x="2759987" y="248074"/>
                  <a:pt x="2759511" y="247188"/>
                </a:cubicBezTo>
                <a:close/>
                <a:moveTo>
                  <a:pt x="2765912" y="246778"/>
                </a:moveTo>
                <a:cubicBezTo>
                  <a:pt x="2765541" y="247731"/>
                  <a:pt x="2764817" y="248436"/>
                  <a:pt x="2763893" y="248788"/>
                </a:cubicBezTo>
                <a:lnTo>
                  <a:pt x="2799164" y="384681"/>
                </a:lnTo>
                <a:cubicBezTo>
                  <a:pt x="2799593" y="384624"/>
                  <a:pt x="2800021" y="384624"/>
                  <a:pt x="2800469" y="384729"/>
                </a:cubicBezTo>
                <a:cubicBezTo>
                  <a:pt x="2801117" y="384872"/>
                  <a:pt x="2801650" y="385234"/>
                  <a:pt x="2802098" y="385672"/>
                </a:cubicBezTo>
                <a:lnTo>
                  <a:pt x="2922313" y="287917"/>
                </a:lnTo>
                <a:cubicBezTo>
                  <a:pt x="2921884" y="287250"/>
                  <a:pt x="2921741" y="286421"/>
                  <a:pt x="2921836" y="285593"/>
                </a:cubicBezTo>
                <a:close/>
                <a:moveTo>
                  <a:pt x="912938" y="246721"/>
                </a:moveTo>
                <a:lnTo>
                  <a:pt x="903508" y="255179"/>
                </a:lnTo>
                <a:lnTo>
                  <a:pt x="879867" y="365260"/>
                </a:lnTo>
                <a:lnTo>
                  <a:pt x="913909" y="247302"/>
                </a:lnTo>
                <a:cubicBezTo>
                  <a:pt x="913547" y="247140"/>
                  <a:pt x="913223" y="246959"/>
                  <a:pt x="912938" y="246721"/>
                </a:cubicBezTo>
                <a:close/>
                <a:moveTo>
                  <a:pt x="917986" y="246273"/>
                </a:moveTo>
                <a:cubicBezTo>
                  <a:pt x="917805" y="246511"/>
                  <a:pt x="917586" y="246692"/>
                  <a:pt x="917348" y="246873"/>
                </a:cubicBezTo>
                <a:lnTo>
                  <a:pt x="985994" y="364888"/>
                </a:lnTo>
                <a:lnTo>
                  <a:pt x="942446" y="261456"/>
                </a:lnTo>
                <a:close/>
                <a:moveTo>
                  <a:pt x="2372520" y="245921"/>
                </a:moveTo>
                <a:cubicBezTo>
                  <a:pt x="2372358" y="246578"/>
                  <a:pt x="2371987" y="247112"/>
                  <a:pt x="2371520" y="247550"/>
                </a:cubicBezTo>
                <a:lnTo>
                  <a:pt x="2413782" y="302966"/>
                </a:lnTo>
                <a:lnTo>
                  <a:pt x="2458807" y="262599"/>
                </a:lnTo>
                <a:cubicBezTo>
                  <a:pt x="2458350" y="261942"/>
                  <a:pt x="2458159" y="261152"/>
                  <a:pt x="2458217" y="260313"/>
                </a:cubicBezTo>
                <a:close/>
                <a:moveTo>
                  <a:pt x="2003798" y="245645"/>
                </a:moveTo>
                <a:lnTo>
                  <a:pt x="1979804" y="306129"/>
                </a:lnTo>
                <a:lnTo>
                  <a:pt x="1977394" y="312482"/>
                </a:lnTo>
                <a:cubicBezTo>
                  <a:pt x="1978185" y="312901"/>
                  <a:pt x="1978747" y="313568"/>
                  <a:pt x="1979042" y="314387"/>
                </a:cubicBezTo>
                <a:lnTo>
                  <a:pt x="1985110" y="312806"/>
                </a:lnTo>
                <a:close/>
                <a:moveTo>
                  <a:pt x="2365576" y="245559"/>
                </a:moveTo>
                <a:lnTo>
                  <a:pt x="2266916" y="250969"/>
                </a:lnTo>
                <a:lnTo>
                  <a:pt x="2329476" y="374813"/>
                </a:lnTo>
                <a:cubicBezTo>
                  <a:pt x="2330048" y="374604"/>
                  <a:pt x="2330658" y="374509"/>
                  <a:pt x="2331296" y="374613"/>
                </a:cubicBezTo>
                <a:lnTo>
                  <a:pt x="2367748" y="248264"/>
                </a:lnTo>
                <a:cubicBezTo>
                  <a:pt x="2366595" y="247778"/>
                  <a:pt x="2365748" y="246769"/>
                  <a:pt x="2365576" y="245559"/>
                </a:cubicBezTo>
                <a:close/>
                <a:moveTo>
                  <a:pt x="1691797" y="245531"/>
                </a:moveTo>
                <a:lnTo>
                  <a:pt x="1631637" y="289875"/>
                </a:lnTo>
                <a:lnTo>
                  <a:pt x="1639975" y="289758"/>
                </a:lnTo>
                <a:close/>
                <a:moveTo>
                  <a:pt x="2354318" y="245493"/>
                </a:moveTo>
                <a:lnTo>
                  <a:pt x="2267478" y="246340"/>
                </a:lnTo>
                <a:cubicBezTo>
                  <a:pt x="2267459" y="246521"/>
                  <a:pt x="2267497" y="246674"/>
                  <a:pt x="2267459" y="246864"/>
                </a:cubicBezTo>
                <a:cubicBezTo>
                  <a:pt x="2267250" y="247797"/>
                  <a:pt x="2266678" y="248550"/>
                  <a:pt x="2265926" y="249026"/>
                </a:cubicBezTo>
                <a:lnTo>
                  <a:pt x="2266583" y="250303"/>
                </a:lnTo>
                <a:close/>
                <a:moveTo>
                  <a:pt x="904651" y="245464"/>
                </a:moveTo>
                <a:lnTo>
                  <a:pt x="788579" y="256818"/>
                </a:lnTo>
                <a:cubicBezTo>
                  <a:pt x="788579" y="257075"/>
                  <a:pt x="788617" y="257332"/>
                  <a:pt x="788560" y="257589"/>
                </a:cubicBezTo>
                <a:cubicBezTo>
                  <a:pt x="788398" y="258304"/>
                  <a:pt x="787989" y="258856"/>
                  <a:pt x="787512" y="259313"/>
                </a:cubicBezTo>
                <a:lnTo>
                  <a:pt x="832213" y="317920"/>
                </a:lnTo>
                <a:lnTo>
                  <a:pt x="902670" y="254741"/>
                </a:lnTo>
                <a:close/>
                <a:moveTo>
                  <a:pt x="764938" y="245388"/>
                </a:moveTo>
                <a:lnTo>
                  <a:pt x="767939" y="263152"/>
                </a:lnTo>
                <a:lnTo>
                  <a:pt x="781655" y="257684"/>
                </a:lnTo>
                <a:cubicBezTo>
                  <a:pt x="781512" y="257141"/>
                  <a:pt x="781455" y="256570"/>
                  <a:pt x="781597" y="255989"/>
                </a:cubicBezTo>
                <a:cubicBezTo>
                  <a:pt x="781664" y="255732"/>
                  <a:pt x="781807" y="255522"/>
                  <a:pt x="781921" y="255294"/>
                </a:cubicBezTo>
                <a:close/>
                <a:moveTo>
                  <a:pt x="936598" y="245111"/>
                </a:moveTo>
                <a:lnTo>
                  <a:pt x="943237" y="260894"/>
                </a:lnTo>
                <a:lnTo>
                  <a:pt x="1012950" y="304166"/>
                </a:lnTo>
                <a:lnTo>
                  <a:pt x="1036105" y="251150"/>
                </a:lnTo>
                <a:cubicBezTo>
                  <a:pt x="1035077" y="250560"/>
                  <a:pt x="1034429" y="249531"/>
                  <a:pt x="1034353" y="248340"/>
                </a:cubicBezTo>
                <a:close/>
                <a:moveTo>
                  <a:pt x="911757" y="244768"/>
                </a:moveTo>
                <a:lnTo>
                  <a:pt x="905613" y="245369"/>
                </a:lnTo>
                <a:lnTo>
                  <a:pt x="903822" y="253684"/>
                </a:lnTo>
                <a:lnTo>
                  <a:pt x="912319" y="246073"/>
                </a:lnTo>
                <a:cubicBezTo>
                  <a:pt x="912052" y="245673"/>
                  <a:pt x="911852" y="245245"/>
                  <a:pt x="911757" y="244768"/>
                </a:cubicBezTo>
                <a:close/>
                <a:moveTo>
                  <a:pt x="918729" y="244530"/>
                </a:moveTo>
                <a:cubicBezTo>
                  <a:pt x="918719" y="244645"/>
                  <a:pt x="918748" y="244759"/>
                  <a:pt x="918719" y="244864"/>
                </a:cubicBezTo>
                <a:cubicBezTo>
                  <a:pt x="918662" y="245102"/>
                  <a:pt x="918529" y="245292"/>
                  <a:pt x="918434" y="245511"/>
                </a:cubicBezTo>
                <a:lnTo>
                  <a:pt x="941846" y="260037"/>
                </a:lnTo>
                <a:lnTo>
                  <a:pt x="935540" y="245083"/>
                </a:lnTo>
                <a:close/>
                <a:moveTo>
                  <a:pt x="2258792" y="244092"/>
                </a:moveTo>
                <a:lnTo>
                  <a:pt x="2257934" y="247816"/>
                </a:lnTo>
                <a:cubicBezTo>
                  <a:pt x="2258220" y="247912"/>
                  <a:pt x="2258496" y="248036"/>
                  <a:pt x="2258734" y="248188"/>
                </a:cubicBezTo>
                <a:lnTo>
                  <a:pt x="2260687" y="247274"/>
                </a:lnTo>
                <a:cubicBezTo>
                  <a:pt x="2260449" y="246635"/>
                  <a:pt x="2260334" y="245950"/>
                  <a:pt x="2260497" y="245235"/>
                </a:cubicBezTo>
                <a:cubicBezTo>
                  <a:pt x="2260516" y="245140"/>
                  <a:pt x="2260592" y="245064"/>
                  <a:pt x="2260620" y="244950"/>
                </a:cubicBezTo>
                <a:close/>
                <a:moveTo>
                  <a:pt x="1867076" y="243988"/>
                </a:moveTo>
                <a:lnTo>
                  <a:pt x="1803697" y="283583"/>
                </a:lnTo>
                <a:lnTo>
                  <a:pt x="1788495" y="297308"/>
                </a:lnTo>
                <a:lnTo>
                  <a:pt x="1790504" y="300661"/>
                </a:lnTo>
                <a:close/>
                <a:moveTo>
                  <a:pt x="1878144" y="243711"/>
                </a:moveTo>
                <a:lnTo>
                  <a:pt x="1840187" y="378862"/>
                </a:lnTo>
                <a:cubicBezTo>
                  <a:pt x="1840844" y="379157"/>
                  <a:pt x="1841444" y="379566"/>
                  <a:pt x="1841816" y="380166"/>
                </a:cubicBezTo>
                <a:lnTo>
                  <a:pt x="1945162" y="329960"/>
                </a:lnTo>
                <a:close/>
                <a:moveTo>
                  <a:pt x="725086" y="243549"/>
                </a:moveTo>
                <a:lnTo>
                  <a:pt x="630740" y="317749"/>
                </a:lnTo>
                <a:cubicBezTo>
                  <a:pt x="630769" y="317787"/>
                  <a:pt x="630769" y="317835"/>
                  <a:pt x="630788" y="317873"/>
                </a:cubicBezTo>
                <a:lnTo>
                  <a:pt x="740307" y="274182"/>
                </a:lnTo>
                <a:close/>
                <a:moveTo>
                  <a:pt x="1693273" y="243425"/>
                </a:moveTo>
                <a:lnTo>
                  <a:pt x="1613696" y="290129"/>
                </a:lnTo>
                <a:lnTo>
                  <a:pt x="1630215" y="289895"/>
                </a:lnTo>
                <a:close/>
                <a:moveTo>
                  <a:pt x="1408657" y="243254"/>
                </a:moveTo>
                <a:cubicBezTo>
                  <a:pt x="1408057" y="243559"/>
                  <a:pt x="1407380" y="243664"/>
                  <a:pt x="1406676" y="243578"/>
                </a:cubicBezTo>
                <a:lnTo>
                  <a:pt x="1372357" y="380109"/>
                </a:lnTo>
                <a:cubicBezTo>
                  <a:pt x="1372871" y="380319"/>
                  <a:pt x="1373309" y="380614"/>
                  <a:pt x="1373671" y="380985"/>
                </a:cubicBezTo>
                <a:lnTo>
                  <a:pt x="1455015" y="320797"/>
                </a:lnTo>
                <a:close/>
                <a:moveTo>
                  <a:pt x="2006789" y="243216"/>
                </a:moveTo>
                <a:cubicBezTo>
                  <a:pt x="2006274" y="243368"/>
                  <a:pt x="2005750" y="243425"/>
                  <a:pt x="2005198" y="243340"/>
                </a:cubicBezTo>
                <a:lnTo>
                  <a:pt x="1985929" y="312596"/>
                </a:lnTo>
                <a:lnTo>
                  <a:pt x="2031982" y="300680"/>
                </a:lnTo>
                <a:close/>
                <a:moveTo>
                  <a:pt x="906175" y="242835"/>
                </a:moveTo>
                <a:lnTo>
                  <a:pt x="905794" y="244607"/>
                </a:lnTo>
                <a:lnTo>
                  <a:pt x="911747" y="244025"/>
                </a:lnTo>
                <a:cubicBezTo>
                  <a:pt x="911747" y="243959"/>
                  <a:pt x="911747" y="243902"/>
                  <a:pt x="911747" y="243845"/>
                </a:cubicBezTo>
                <a:close/>
                <a:moveTo>
                  <a:pt x="2003750" y="242768"/>
                </a:moveTo>
                <a:lnTo>
                  <a:pt x="1992263" y="273153"/>
                </a:lnTo>
                <a:lnTo>
                  <a:pt x="2004236" y="242987"/>
                </a:lnTo>
                <a:cubicBezTo>
                  <a:pt x="2004074" y="242921"/>
                  <a:pt x="2003893" y="242873"/>
                  <a:pt x="2003750" y="242768"/>
                </a:cubicBezTo>
                <a:close/>
                <a:moveTo>
                  <a:pt x="1410009" y="242178"/>
                </a:moveTo>
                <a:cubicBezTo>
                  <a:pt x="1409800" y="242482"/>
                  <a:pt x="1409504" y="242721"/>
                  <a:pt x="1409209" y="242930"/>
                </a:cubicBezTo>
                <a:lnTo>
                  <a:pt x="1455520" y="320406"/>
                </a:lnTo>
                <a:lnTo>
                  <a:pt x="1491143" y="294041"/>
                </a:lnTo>
                <a:cubicBezTo>
                  <a:pt x="1490705" y="293279"/>
                  <a:pt x="1490534" y="292384"/>
                  <a:pt x="1490734" y="291460"/>
                </a:cubicBezTo>
                <a:cubicBezTo>
                  <a:pt x="1490800" y="291193"/>
                  <a:pt x="1490953" y="290984"/>
                  <a:pt x="1491067" y="290746"/>
                </a:cubicBezTo>
                <a:close/>
                <a:moveTo>
                  <a:pt x="1878601" y="242092"/>
                </a:moveTo>
                <a:lnTo>
                  <a:pt x="1878420" y="242711"/>
                </a:lnTo>
                <a:lnTo>
                  <a:pt x="1945933" y="329608"/>
                </a:lnTo>
                <a:lnTo>
                  <a:pt x="1951591" y="326855"/>
                </a:lnTo>
                <a:lnTo>
                  <a:pt x="1925331" y="277658"/>
                </a:lnTo>
                <a:close/>
                <a:moveTo>
                  <a:pt x="2008570" y="242073"/>
                </a:moveTo>
                <a:cubicBezTo>
                  <a:pt x="2008294" y="242406"/>
                  <a:pt x="2007979" y="242711"/>
                  <a:pt x="2007608" y="242921"/>
                </a:cubicBezTo>
                <a:lnTo>
                  <a:pt x="2032830" y="300471"/>
                </a:lnTo>
                <a:lnTo>
                  <a:pt x="2075511" y="289422"/>
                </a:lnTo>
                <a:cubicBezTo>
                  <a:pt x="2075445" y="288974"/>
                  <a:pt x="2075454" y="288507"/>
                  <a:pt x="2075550" y="288041"/>
                </a:cubicBezTo>
                <a:cubicBezTo>
                  <a:pt x="2075635" y="287707"/>
                  <a:pt x="2075807" y="287431"/>
                  <a:pt x="2075969" y="287145"/>
                </a:cubicBezTo>
                <a:close/>
                <a:moveTo>
                  <a:pt x="1404113" y="242006"/>
                </a:moveTo>
                <a:lnTo>
                  <a:pt x="1300758" y="292203"/>
                </a:lnTo>
                <a:lnTo>
                  <a:pt x="1367785" y="378442"/>
                </a:lnTo>
                <a:lnTo>
                  <a:pt x="1405742" y="243302"/>
                </a:lnTo>
                <a:cubicBezTo>
                  <a:pt x="1405075" y="243016"/>
                  <a:pt x="1404494" y="242587"/>
                  <a:pt x="1404113" y="242006"/>
                </a:cubicBezTo>
                <a:close/>
                <a:moveTo>
                  <a:pt x="1876658" y="241816"/>
                </a:moveTo>
                <a:cubicBezTo>
                  <a:pt x="1875982" y="242225"/>
                  <a:pt x="1875182" y="242359"/>
                  <a:pt x="1874353" y="242254"/>
                </a:cubicBezTo>
                <a:lnTo>
                  <a:pt x="1846778" y="351963"/>
                </a:lnTo>
                <a:lnTo>
                  <a:pt x="1877439" y="242816"/>
                </a:lnTo>
                <a:close/>
                <a:moveTo>
                  <a:pt x="1697302" y="241663"/>
                </a:moveTo>
                <a:lnTo>
                  <a:pt x="1640958" y="289744"/>
                </a:lnTo>
                <a:lnTo>
                  <a:pt x="1669204" y="289345"/>
                </a:lnTo>
                <a:cubicBezTo>
                  <a:pt x="1669223" y="289212"/>
                  <a:pt x="1669175" y="289079"/>
                  <a:pt x="1669204" y="288945"/>
                </a:cubicBezTo>
                <a:cubicBezTo>
                  <a:pt x="1669661" y="287021"/>
                  <a:pt x="1671566" y="285821"/>
                  <a:pt x="1673490" y="286269"/>
                </a:cubicBezTo>
                <a:cubicBezTo>
                  <a:pt x="1675414" y="286716"/>
                  <a:pt x="1676614" y="288631"/>
                  <a:pt x="1676176" y="290555"/>
                </a:cubicBezTo>
                <a:cubicBezTo>
                  <a:pt x="1676014" y="291203"/>
                  <a:pt x="1675652" y="291736"/>
                  <a:pt x="1675204" y="292193"/>
                </a:cubicBezTo>
                <a:lnTo>
                  <a:pt x="1680796" y="298336"/>
                </a:lnTo>
                <a:lnTo>
                  <a:pt x="1731983" y="296089"/>
                </a:lnTo>
                <a:lnTo>
                  <a:pt x="1701227" y="242359"/>
                </a:lnTo>
                <a:cubicBezTo>
                  <a:pt x="1700541" y="242673"/>
                  <a:pt x="1699760" y="242835"/>
                  <a:pt x="1698969" y="242644"/>
                </a:cubicBezTo>
                <a:cubicBezTo>
                  <a:pt x="1698293" y="242502"/>
                  <a:pt x="1697759" y="242121"/>
                  <a:pt x="1697302" y="241663"/>
                </a:cubicBezTo>
                <a:close/>
                <a:moveTo>
                  <a:pt x="1695235" y="241359"/>
                </a:moveTo>
                <a:lnTo>
                  <a:pt x="1566127" y="290800"/>
                </a:lnTo>
                <a:lnTo>
                  <a:pt x="1612076" y="290151"/>
                </a:lnTo>
                <a:close/>
                <a:moveTo>
                  <a:pt x="1702579" y="241340"/>
                </a:moveTo>
                <a:cubicBezTo>
                  <a:pt x="1702360" y="241625"/>
                  <a:pt x="1702084" y="241854"/>
                  <a:pt x="1701798" y="242064"/>
                </a:cubicBezTo>
                <a:lnTo>
                  <a:pt x="1732716" y="296051"/>
                </a:lnTo>
                <a:lnTo>
                  <a:pt x="1782713" y="293851"/>
                </a:lnTo>
                <a:cubicBezTo>
                  <a:pt x="1782722" y="293660"/>
                  <a:pt x="1782694" y="293498"/>
                  <a:pt x="1782722" y="293327"/>
                </a:cubicBezTo>
                <a:cubicBezTo>
                  <a:pt x="1782799" y="293022"/>
                  <a:pt x="1782951" y="292784"/>
                  <a:pt x="1783094" y="292527"/>
                </a:cubicBezTo>
                <a:close/>
                <a:moveTo>
                  <a:pt x="1877382" y="241168"/>
                </a:moveTo>
                <a:cubicBezTo>
                  <a:pt x="1877353" y="241197"/>
                  <a:pt x="1877306" y="241235"/>
                  <a:pt x="1877277" y="241263"/>
                </a:cubicBezTo>
                <a:lnTo>
                  <a:pt x="1877715" y="241816"/>
                </a:lnTo>
                <a:lnTo>
                  <a:pt x="1877811" y="241501"/>
                </a:lnTo>
                <a:close/>
                <a:moveTo>
                  <a:pt x="1872258" y="241168"/>
                </a:moveTo>
                <a:lnTo>
                  <a:pt x="1790924" y="301366"/>
                </a:lnTo>
                <a:lnTo>
                  <a:pt x="1837282" y="378900"/>
                </a:lnTo>
                <a:cubicBezTo>
                  <a:pt x="1837882" y="378614"/>
                  <a:pt x="1838558" y="378490"/>
                  <a:pt x="1839263" y="378585"/>
                </a:cubicBezTo>
                <a:lnTo>
                  <a:pt x="1873591" y="242054"/>
                </a:lnTo>
                <a:cubicBezTo>
                  <a:pt x="1873067" y="241844"/>
                  <a:pt x="1872619" y="241549"/>
                  <a:pt x="1872258" y="241168"/>
                </a:cubicBezTo>
                <a:close/>
                <a:moveTo>
                  <a:pt x="2009037" y="241159"/>
                </a:moveTo>
                <a:cubicBezTo>
                  <a:pt x="2008989" y="241292"/>
                  <a:pt x="2008932" y="241425"/>
                  <a:pt x="2008865" y="241540"/>
                </a:cubicBezTo>
                <a:lnTo>
                  <a:pt x="2076264" y="286631"/>
                </a:lnTo>
                <a:cubicBezTo>
                  <a:pt x="2076635" y="286164"/>
                  <a:pt x="2077112" y="285840"/>
                  <a:pt x="2077655" y="285612"/>
                </a:cubicBezTo>
                <a:lnTo>
                  <a:pt x="2069054" y="256684"/>
                </a:lnTo>
                <a:close/>
                <a:moveTo>
                  <a:pt x="1403704" y="240958"/>
                </a:moveTo>
                <a:lnTo>
                  <a:pt x="1277955" y="258894"/>
                </a:lnTo>
                <a:cubicBezTo>
                  <a:pt x="1277964" y="259199"/>
                  <a:pt x="1278002" y="259504"/>
                  <a:pt x="1277936" y="259818"/>
                </a:cubicBezTo>
                <a:cubicBezTo>
                  <a:pt x="1277783" y="260504"/>
                  <a:pt x="1277393" y="261056"/>
                  <a:pt x="1276916" y="261513"/>
                </a:cubicBezTo>
                <a:lnTo>
                  <a:pt x="1300253" y="291527"/>
                </a:lnTo>
                <a:lnTo>
                  <a:pt x="1403818" y="241235"/>
                </a:lnTo>
                <a:cubicBezTo>
                  <a:pt x="1403780" y="241139"/>
                  <a:pt x="1403723" y="241044"/>
                  <a:pt x="1403704" y="240958"/>
                </a:cubicBezTo>
                <a:close/>
                <a:moveTo>
                  <a:pt x="906851" y="239663"/>
                </a:moveTo>
                <a:lnTo>
                  <a:pt x="906337" y="242025"/>
                </a:lnTo>
                <a:lnTo>
                  <a:pt x="911871" y="243025"/>
                </a:lnTo>
                <a:cubicBezTo>
                  <a:pt x="911909" y="242902"/>
                  <a:pt x="911976" y="242806"/>
                  <a:pt x="912014" y="242692"/>
                </a:cubicBezTo>
                <a:close/>
                <a:moveTo>
                  <a:pt x="1914853" y="239473"/>
                </a:moveTo>
                <a:lnTo>
                  <a:pt x="1973823" y="312577"/>
                </a:lnTo>
                <a:cubicBezTo>
                  <a:pt x="1974604" y="312072"/>
                  <a:pt x="1975566" y="311872"/>
                  <a:pt x="1976547" y="312101"/>
                </a:cubicBezTo>
                <a:cubicBezTo>
                  <a:pt x="1976556" y="312101"/>
                  <a:pt x="1976566" y="312110"/>
                  <a:pt x="1976575" y="312110"/>
                </a:cubicBezTo>
                <a:lnTo>
                  <a:pt x="2003064" y="242073"/>
                </a:lnTo>
                <a:cubicBezTo>
                  <a:pt x="2002617" y="241530"/>
                  <a:pt x="2002340" y="240901"/>
                  <a:pt x="2002274" y="240197"/>
                </a:cubicBezTo>
                <a:close/>
                <a:moveTo>
                  <a:pt x="1905919" y="239387"/>
                </a:moveTo>
                <a:lnTo>
                  <a:pt x="1926217" y="277439"/>
                </a:lnTo>
                <a:lnTo>
                  <a:pt x="1973184" y="313168"/>
                </a:lnTo>
                <a:cubicBezTo>
                  <a:pt x="1973203" y="313139"/>
                  <a:pt x="1973232" y="313120"/>
                  <a:pt x="1973261" y="313091"/>
                </a:cubicBezTo>
                <a:lnTo>
                  <a:pt x="1913844" y="239463"/>
                </a:lnTo>
                <a:close/>
                <a:moveTo>
                  <a:pt x="1850760" y="239263"/>
                </a:moveTo>
                <a:lnTo>
                  <a:pt x="1789990" y="291374"/>
                </a:lnTo>
                <a:lnTo>
                  <a:pt x="1801954" y="283907"/>
                </a:lnTo>
                <a:lnTo>
                  <a:pt x="1851388" y="239263"/>
                </a:lnTo>
                <a:close/>
                <a:moveTo>
                  <a:pt x="1849607" y="239263"/>
                </a:moveTo>
                <a:lnTo>
                  <a:pt x="1703255" y="239596"/>
                </a:lnTo>
                <a:cubicBezTo>
                  <a:pt x="1703236" y="239720"/>
                  <a:pt x="1703284" y="239835"/>
                  <a:pt x="1703255" y="239958"/>
                </a:cubicBezTo>
                <a:cubicBezTo>
                  <a:pt x="1703179" y="240254"/>
                  <a:pt x="1703027" y="240501"/>
                  <a:pt x="1702884" y="240749"/>
                </a:cubicBezTo>
                <a:lnTo>
                  <a:pt x="1783399" y="291946"/>
                </a:lnTo>
                <a:cubicBezTo>
                  <a:pt x="1784237" y="290870"/>
                  <a:pt x="1785628" y="290317"/>
                  <a:pt x="1787018" y="290631"/>
                </a:cubicBezTo>
                <a:cubicBezTo>
                  <a:pt x="1787666" y="290784"/>
                  <a:pt x="1788180" y="291136"/>
                  <a:pt x="1788628" y="291565"/>
                </a:cubicBezTo>
                <a:close/>
                <a:moveTo>
                  <a:pt x="1871296" y="239206"/>
                </a:moveTo>
                <a:lnTo>
                  <a:pt x="1852769" y="239254"/>
                </a:lnTo>
                <a:lnTo>
                  <a:pt x="1806440" y="281097"/>
                </a:lnTo>
                <a:lnTo>
                  <a:pt x="1871667" y="240349"/>
                </a:lnTo>
                <a:cubicBezTo>
                  <a:pt x="1871486" y="239987"/>
                  <a:pt x="1871353" y="239616"/>
                  <a:pt x="1871296" y="239206"/>
                </a:cubicBezTo>
                <a:close/>
                <a:moveTo>
                  <a:pt x="1879411" y="239168"/>
                </a:moveTo>
                <a:lnTo>
                  <a:pt x="1878811" y="241330"/>
                </a:lnTo>
                <a:lnTo>
                  <a:pt x="1924521" y="276106"/>
                </a:lnTo>
                <a:lnTo>
                  <a:pt x="1904900" y="239377"/>
                </a:lnTo>
                <a:close/>
                <a:moveTo>
                  <a:pt x="1878315" y="239158"/>
                </a:moveTo>
                <a:cubicBezTo>
                  <a:pt x="1878306" y="239301"/>
                  <a:pt x="1878334" y="239425"/>
                  <a:pt x="1878306" y="239568"/>
                </a:cubicBezTo>
                <a:cubicBezTo>
                  <a:pt x="1878220" y="239949"/>
                  <a:pt x="1878030" y="240282"/>
                  <a:pt x="1877830" y="240597"/>
                </a:cubicBezTo>
                <a:lnTo>
                  <a:pt x="1878030" y="240739"/>
                </a:lnTo>
                <a:lnTo>
                  <a:pt x="1878468" y="239158"/>
                </a:lnTo>
                <a:close/>
                <a:moveTo>
                  <a:pt x="1119925" y="237415"/>
                </a:moveTo>
                <a:lnTo>
                  <a:pt x="1041373" y="248026"/>
                </a:lnTo>
                <a:cubicBezTo>
                  <a:pt x="1041373" y="248321"/>
                  <a:pt x="1041420" y="248607"/>
                  <a:pt x="1041344" y="248921"/>
                </a:cubicBezTo>
                <a:cubicBezTo>
                  <a:pt x="1041278" y="249198"/>
                  <a:pt x="1041116" y="249436"/>
                  <a:pt x="1040992" y="249693"/>
                </a:cubicBezTo>
                <a:lnTo>
                  <a:pt x="1093675" y="284469"/>
                </a:lnTo>
                <a:close/>
                <a:moveTo>
                  <a:pt x="1879077" y="236996"/>
                </a:moveTo>
                <a:lnTo>
                  <a:pt x="1878096" y="237530"/>
                </a:lnTo>
                <a:cubicBezTo>
                  <a:pt x="1878220" y="237825"/>
                  <a:pt x="1878306" y="238111"/>
                  <a:pt x="1878334" y="238425"/>
                </a:cubicBezTo>
                <a:lnTo>
                  <a:pt x="1878668" y="238425"/>
                </a:lnTo>
                <a:close/>
                <a:moveTo>
                  <a:pt x="443822" y="236472"/>
                </a:moveTo>
                <a:lnTo>
                  <a:pt x="323616" y="334237"/>
                </a:lnTo>
                <a:cubicBezTo>
                  <a:pt x="324045" y="334913"/>
                  <a:pt x="324188" y="335732"/>
                  <a:pt x="324083" y="336561"/>
                </a:cubicBezTo>
                <a:lnTo>
                  <a:pt x="480007" y="375366"/>
                </a:lnTo>
                <a:cubicBezTo>
                  <a:pt x="480379" y="374423"/>
                  <a:pt x="481103" y="373718"/>
                  <a:pt x="482017" y="373365"/>
                </a:cubicBezTo>
                <a:lnTo>
                  <a:pt x="446756" y="237472"/>
                </a:lnTo>
                <a:cubicBezTo>
                  <a:pt x="446336" y="237520"/>
                  <a:pt x="445889" y="237539"/>
                  <a:pt x="445451" y="237425"/>
                </a:cubicBezTo>
                <a:cubicBezTo>
                  <a:pt x="444803" y="237272"/>
                  <a:pt x="444279" y="236910"/>
                  <a:pt x="443822" y="236472"/>
                </a:cubicBezTo>
                <a:close/>
                <a:moveTo>
                  <a:pt x="1176437" y="235901"/>
                </a:moveTo>
                <a:lnTo>
                  <a:pt x="1206841" y="305262"/>
                </a:lnTo>
                <a:lnTo>
                  <a:pt x="1238740" y="283240"/>
                </a:lnTo>
                <a:close/>
                <a:moveTo>
                  <a:pt x="3065511" y="235605"/>
                </a:moveTo>
                <a:cubicBezTo>
                  <a:pt x="3064864" y="236310"/>
                  <a:pt x="3063987" y="236710"/>
                  <a:pt x="3063006" y="236739"/>
                </a:cubicBezTo>
                <a:lnTo>
                  <a:pt x="3055805" y="338771"/>
                </a:lnTo>
                <a:cubicBezTo>
                  <a:pt x="3055872" y="338780"/>
                  <a:pt x="3055948" y="338771"/>
                  <a:pt x="3056025" y="338780"/>
                </a:cubicBezTo>
                <a:cubicBezTo>
                  <a:pt x="3057329" y="339066"/>
                  <a:pt x="3058244" y="340066"/>
                  <a:pt x="3058596" y="341247"/>
                </a:cubicBezTo>
                <a:lnTo>
                  <a:pt x="3176725" y="318930"/>
                </a:lnTo>
                <a:cubicBezTo>
                  <a:pt x="3176697" y="318568"/>
                  <a:pt x="3176668" y="318206"/>
                  <a:pt x="3176754" y="317844"/>
                </a:cubicBezTo>
                <a:cubicBezTo>
                  <a:pt x="3176849" y="317501"/>
                  <a:pt x="3177011" y="317197"/>
                  <a:pt x="3177192" y="316911"/>
                </a:cubicBezTo>
                <a:close/>
                <a:moveTo>
                  <a:pt x="3059777" y="234863"/>
                </a:moveTo>
                <a:lnTo>
                  <a:pt x="2928742" y="285135"/>
                </a:lnTo>
                <a:cubicBezTo>
                  <a:pt x="2928885" y="285678"/>
                  <a:pt x="2928952" y="286240"/>
                  <a:pt x="2928799" y="286821"/>
                </a:cubicBezTo>
                <a:cubicBezTo>
                  <a:pt x="2928790" y="286907"/>
                  <a:pt x="2928723" y="286964"/>
                  <a:pt x="2928694" y="287050"/>
                </a:cubicBezTo>
                <a:lnTo>
                  <a:pt x="3052167" y="340514"/>
                </a:lnTo>
                <a:cubicBezTo>
                  <a:pt x="3052786" y="339428"/>
                  <a:pt x="3053881" y="338780"/>
                  <a:pt x="3055139" y="338752"/>
                </a:cubicBezTo>
                <a:lnTo>
                  <a:pt x="3062330" y="236701"/>
                </a:lnTo>
                <a:cubicBezTo>
                  <a:pt x="3062263" y="236701"/>
                  <a:pt x="3062178" y="236710"/>
                  <a:pt x="3062120" y="236701"/>
                </a:cubicBezTo>
                <a:cubicBezTo>
                  <a:pt x="3061044" y="236463"/>
                  <a:pt x="3060244" y="235748"/>
                  <a:pt x="3059777" y="234863"/>
                </a:cubicBezTo>
                <a:close/>
                <a:moveTo>
                  <a:pt x="2223720" y="234177"/>
                </a:moveTo>
                <a:lnTo>
                  <a:pt x="2200146" y="262733"/>
                </a:lnTo>
                <a:lnTo>
                  <a:pt x="2250609" y="252036"/>
                </a:lnTo>
                <a:lnTo>
                  <a:pt x="2253381" y="250731"/>
                </a:lnTo>
                <a:cubicBezTo>
                  <a:pt x="2253381" y="250598"/>
                  <a:pt x="2253362" y="250493"/>
                  <a:pt x="2253391" y="250369"/>
                </a:cubicBezTo>
                <a:cubicBezTo>
                  <a:pt x="2253429" y="250207"/>
                  <a:pt x="2253534" y="250084"/>
                  <a:pt x="2253591" y="249922"/>
                </a:cubicBezTo>
                <a:close/>
                <a:moveTo>
                  <a:pt x="1143909" y="234177"/>
                </a:moveTo>
                <a:lnTo>
                  <a:pt x="1120916" y="237282"/>
                </a:lnTo>
                <a:lnTo>
                  <a:pt x="1094351" y="284916"/>
                </a:lnTo>
                <a:lnTo>
                  <a:pt x="1107895" y="293860"/>
                </a:lnTo>
                <a:lnTo>
                  <a:pt x="1148396" y="253846"/>
                </a:lnTo>
                <a:close/>
                <a:moveTo>
                  <a:pt x="1173399" y="233577"/>
                </a:moveTo>
                <a:lnTo>
                  <a:pt x="1167436" y="329817"/>
                </a:lnTo>
                <a:cubicBezTo>
                  <a:pt x="1167531" y="329827"/>
                  <a:pt x="1167617" y="329808"/>
                  <a:pt x="1167703" y="329827"/>
                </a:cubicBezTo>
                <a:cubicBezTo>
                  <a:pt x="1168474" y="330008"/>
                  <a:pt x="1169084" y="330465"/>
                  <a:pt x="1169560" y="331017"/>
                </a:cubicBezTo>
                <a:lnTo>
                  <a:pt x="1206127" y="305766"/>
                </a:lnTo>
                <a:lnTo>
                  <a:pt x="1175018" y="234815"/>
                </a:lnTo>
                <a:close/>
                <a:moveTo>
                  <a:pt x="1171084" y="232576"/>
                </a:moveTo>
                <a:lnTo>
                  <a:pt x="1149224" y="254170"/>
                </a:lnTo>
                <a:lnTo>
                  <a:pt x="1166474" y="329789"/>
                </a:lnTo>
                <a:cubicBezTo>
                  <a:pt x="1166579" y="329779"/>
                  <a:pt x="1166684" y="329798"/>
                  <a:pt x="1166788" y="329798"/>
                </a:cubicBezTo>
                <a:lnTo>
                  <a:pt x="1172761" y="233300"/>
                </a:lnTo>
                <a:cubicBezTo>
                  <a:pt x="1172665" y="233291"/>
                  <a:pt x="1172589" y="233310"/>
                  <a:pt x="1172494" y="233300"/>
                </a:cubicBezTo>
                <a:cubicBezTo>
                  <a:pt x="1171951" y="233176"/>
                  <a:pt x="1171494" y="232910"/>
                  <a:pt x="1171084" y="232576"/>
                </a:cubicBezTo>
                <a:close/>
                <a:moveTo>
                  <a:pt x="1175818" y="232262"/>
                </a:moveTo>
                <a:cubicBezTo>
                  <a:pt x="1175590" y="232491"/>
                  <a:pt x="1175380" y="232719"/>
                  <a:pt x="1175123" y="232881"/>
                </a:cubicBezTo>
                <a:lnTo>
                  <a:pt x="1175723" y="234262"/>
                </a:lnTo>
                <a:lnTo>
                  <a:pt x="1239321" y="282602"/>
                </a:lnTo>
                <a:close/>
                <a:moveTo>
                  <a:pt x="740707" y="231272"/>
                </a:moveTo>
                <a:lnTo>
                  <a:pt x="725781" y="243006"/>
                </a:lnTo>
                <a:lnTo>
                  <a:pt x="741107" y="273877"/>
                </a:lnTo>
                <a:lnTo>
                  <a:pt x="767177" y="263476"/>
                </a:lnTo>
                <a:lnTo>
                  <a:pt x="764024" y="244864"/>
                </a:lnTo>
                <a:close/>
                <a:moveTo>
                  <a:pt x="841567" y="231157"/>
                </a:moveTo>
                <a:lnTo>
                  <a:pt x="788408" y="255684"/>
                </a:lnTo>
                <a:cubicBezTo>
                  <a:pt x="788455" y="255837"/>
                  <a:pt x="788532" y="255941"/>
                  <a:pt x="788560" y="256084"/>
                </a:cubicBezTo>
                <a:lnTo>
                  <a:pt x="904813" y="244702"/>
                </a:lnTo>
                <a:lnTo>
                  <a:pt x="905241" y="242673"/>
                </a:lnTo>
                <a:close/>
                <a:moveTo>
                  <a:pt x="1176571" y="231110"/>
                </a:moveTo>
                <a:cubicBezTo>
                  <a:pt x="1176485" y="231319"/>
                  <a:pt x="1176399" y="231538"/>
                  <a:pt x="1176285" y="231729"/>
                </a:cubicBezTo>
                <a:lnTo>
                  <a:pt x="1240102" y="282297"/>
                </a:lnTo>
                <a:lnTo>
                  <a:pt x="1271344" y="260704"/>
                </a:lnTo>
                <a:cubicBezTo>
                  <a:pt x="1270963" y="259999"/>
                  <a:pt x="1270801" y="259180"/>
                  <a:pt x="1270963" y="258342"/>
                </a:cubicBezTo>
                <a:close/>
                <a:moveTo>
                  <a:pt x="1169608" y="230700"/>
                </a:moveTo>
                <a:lnTo>
                  <a:pt x="1144643" y="234081"/>
                </a:lnTo>
                <a:lnTo>
                  <a:pt x="1149015" y="253246"/>
                </a:lnTo>
                <a:lnTo>
                  <a:pt x="1170522" y="231986"/>
                </a:lnTo>
                <a:cubicBezTo>
                  <a:pt x="1170294" y="231681"/>
                  <a:pt x="1170132" y="231357"/>
                  <a:pt x="1169989" y="231005"/>
                </a:cubicBezTo>
                <a:close/>
                <a:moveTo>
                  <a:pt x="2227530" y="229529"/>
                </a:moveTo>
                <a:lnTo>
                  <a:pt x="2224244" y="233501"/>
                </a:lnTo>
                <a:lnTo>
                  <a:pt x="2253934" y="249160"/>
                </a:lnTo>
                <a:cubicBezTo>
                  <a:pt x="2254677" y="248064"/>
                  <a:pt x="2256001" y="247493"/>
                  <a:pt x="2257372" y="247693"/>
                </a:cubicBezTo>
                <a:lnTo>
                  <a:pt x="2258258" y="243845"/>
                </a:lnTo>
                <a:close/>
                <a:moveTo>
                  <a:pt x="472416" y="229043"/>
                </a:moveTo>
                <a:lnTo>
                  <a:pt x="449775" y="233615"/>
                </a:lnTo>
                <a:cubicBezTo>
                  <a:pt x="449813" y="233996"/>
                  <a:pt x="449832" y="234367"/>
                  <a:pt x="449746" y="234748"/>
                </a:cubicBezTo>
                <a:cubicBezTo>
                  <a:pt x="449470" y="235958"/>
                  <a:pt x="448594" y="236806"/>
                  <a:pt x="447527" y="237215"/>
                </a:cubicBezTo>
                <a:lnTo>
                  <a:pt x="482493" y="371994"/>
                </a:lnTo>
                <a:close/>
                <a:moveTo>
                  <a:pt x="1863275" y="228538"/>
                </a:moveTo>
                <a:lnTo>
                  <a:pt x="1851817" y="238368"/>
                </a:lnTo>
                <a:lnTo>
                  <a:pt x="1852398" y="238368"/>
                </a:lnTo>
                <a:close/>
                <a:moveTo>
                  <a:pt x="1898156" y="226747"/>
                </a:moveTo>
                <a:lnTo>
                  <a:pt x="1880201" y="236406"/>
                </a:lnTo>
                <a:lnTo>
                  <a:pt x="1879630" y="238434"/>
                </a:lnTo>
                <a:lnTo>
                  <a:pt x="1904490" y="238644"/>
                </a:lnTo>
                <a:close/>
                <a:moveTo>
                  <a:pt x="1901956" y="224709"/>
                </a:moveTo>
                <a:lnTo>
                  <a:pt x="1898947" y="226319"/>
                </a:lnTo>
                <a:lnTo>
                  <a:pt x="1905528" y="238644"/>
                </a:lnTo>
                <a:lnTo>
                  <a:pt x="1913253" y="238720"/>
                </a:lnTo>
                <a:close/>
                <a:moveTo>
                  <a:pt x="775435" y="219194"/>
                </a:moveTo>
                <a:lnTo>
                  <a:pt x="784493" y="253265"/>
                </a:lnTo>
                <a:cubicBezTo>
                  <a:pt x="784941" y="253198"/>
                  <a:pt x="785417" y="253198"/>
                  <a:pt x="785884" y="253303"/>
                </a:cubicBezTo>
                <a:cubicBezTo>
                  <a:pt x="786865" y="253541"/>
                  <a:pt x="787646" y="254151"/>
                  <a:pt x="788132" y="254951"/>
                </a:cubicBezTo>
                <a:lnTo>
                  <a:pt x="840224" y="230900"/>
                </a:lnTo>
                <a:close/>
                <a:moveTo>
                  <a:pt x="761204" y="219013"/>
                </a:moveTo>
                <a:cubicBezTo>
                  <a:pt x="760995" y="219127"/>
                  <a:pt x="760747" y="219213"/>
                  <a:pt x="760509" y="219280"/>
                </a:cubicBezTo>
                <a:lnTo>
                  <a:pt x="764805" y="244635"/>
                </a:lnTo>
                <a:lnTo>
                  <a:pt x="782159" y="254751"/>
                </a:lnTo>
                <a:cubicBezTo>
                  <a:pt x="782388" y="254427"/>
                  <a:pt x="782693" y="254151"/>
                  <a:pt x="783017" y="253922"/>
                </a:cubicBezTo>
                <a:close/>
                <a:moveTo>
                  <a:pt x="757061" y="218403"/>
                </a:moveTo>
                <a:lnTo>
                  <a:pt x="741202" y="230871"/>
                </a:lnTo>
                <a:lnTo>
                  <a:pt x="763900" y="244111"/>
                </a:lnTo>
                <a:lnTo>
                  <a:pt x="759719" y="219422"/>
                </a:lnTo>
                <a:cubicBezTo>
                  <a:pt x="759385" y="219441"/>
                  <a:pt x="759061" y="219470"/>
                  <a:pt x="758728" y="219394"/>
                </a:cubicBezTo>
                <a:cubicBezTo>
                  <a:pt x="758052" y="219232"/>
                  <a:pt x="757518" y="218851"/>
                  <a:pt x="757061" y="218403"/>
                </a:cubicBezTo>
                <a:close/>
                <a:moveTo>
                  <a:pt x="870008" y="218032"/>
                </a:moveTo>
                <a:lnTo>
                  <a:pt x="842900" y="230538"/>
                </a:lnTo>
                <a:lnTo>
                  <a:pt x="905422" y="241854"/>
                </a:lnTo>
                <a:lnTo>
                  <a:pt x="906003" y="239158"/>
                </a:lnTo>
                <a:close/>
                <a:moveTo>
                  <a:pt x="762900" y="216946"/>
                </a:moveTo>
                <a:cubicBezTo>
                  <a:pt x="762662" y="217717"/>
                  <a:pt x="762195" y="218337"/>
                  <a:pt x="761585" y="218775"/>
                </a:cubicBezTo>
                <a:lnTo>
                  <a:pt x="783398" y="253684"/>
                </a:lnTo>
                <a:cubicBezTo>
                  <a:pt x="783541" y="253608"/>
                  <a:pt x="783693" y="253569"/>
                  <a:pt x="783855" y="253512"/>
                </a:cubicBezTo>
                <a:lnTo>
                  <a:pt x="774692" y="219080"/>
                </a:lnTo>
                <a:close/>
                <a:moveTo>
                  <a:pt x="708693" y="216355"/>
                </a:moveTo>
                <a:lnTo>
                  <a:pt x="630140" y="317082"/>
                </a:lnTo>
                <a:cubicBezTo>
                  <a:pt x="630159" y="317092"/>
                  <a:pt x="630159" y="317092"/>
                  <a:pt x="630159" y="317111"/>
                </a:cubicBezTo>
                <a:lnTo>
                  <a:pt x="724686" y="242759"/>
                </a:lnTo>
                <a:lnTo>
                  <a:pt x="711722" y="216651"/>
                </a:lnTo>
                <a:cubicBezTo>
                  <a:pt x="711093" y="216870"/>
                  <a:pt x="710427" y="216984"/>
                  <a:pt x="709750" y="216822"/>
                </a:cubicBezTo>
                <a:cubicBezTo>
                  <a:pt x="709350" y="216736"/>
                  <a:pt x="709017" y="216546"/>
                  <a:pt x="708693" y="216355"/>
                </a:cubicBezTo>
                <a:close/>
                <a:moveTo>
                  <a:pt x="1918578" y="215765"/>
                </a:moveTo>
                <a:lnTo>
                  <a:pt x="1902642" y="224328"/>
                </a:lnTo>
                <a:lnTo>
                  <a:pt x="1914253" y="238720"/>
                </a:lnTo>
                <a:lnTo>
                  <a:pt x="2002293" y="239444"/>
                </a:lnTo>
                <a:cubicBezTo>
                  <a:pt x="2002302" y="239387"/>
                  <a:pt x="2002283" y="239311"/>
                  <a:pt x="2002293" y="239244"/>
                </a:cubicBezTo>
                <a:close/>
                <a:moveTo>
                  <a:pt x="713465" y="215374"/>
                </a:moveTo>
                <a:cubicBezTo>
                  <a:pt x="713208" y="215755"/>
                  <a:pt x="712884" y="216060"/>
                  <a:pt x="712503" y="216308"/>
                </a:cubicBezTo>
                <a:lnTo>
                  <a:pt x="725371" y="242206"/>
                </a:lnTo>
                <a:lnTo>
                  <a:pt x="739887" y="230786"/>
                </a:lnTo>
                <a:close/>
                <a:moveTo>
                  <a:pt x="773501" y="214593"/>
                </a:moveTo>
                <a:lnTo>
                  <a:pt x="763024" y="215889"/>
                </a:lnTo>
                <a:cubicBezTo>
                  <a:pt x="763024" y="215955"/>
                  <a:pt x="763024" y="216032"/>
                  <a:pt x="763024" y="216108"/>
                </a:cubicBezTo>
                <a:lnTo>
                  <a:pt x="774454" y="218175"/>
                </a:lnTo>
                <a:close/>
                <a:moveTo>
                  <a:pt x="714037" y="214022"/>
                </a:moveTo>
                <a:cubicBezTo>
                  <a:pt x="714027" y="214069"/>
                  <a:pt x="714037" y="214098"/>
                  <a:pt x="714037" y="214146"/>
                </a:cubicBezTo>
                <a:cubicBezTo>
                  <a:pt x="713970" y="214403"/>
                  <a:pt x="713818" y="214612"/>
                  <a:pt x="713713" y="214841"/>
                </a:cubicBezTo>
                <a:lnTo>
                  <a:pt x="740402" y="230405"/>
                </a:lnTo>
                <a:lnTo>
                  <a:pt x="756490" y="217746"/>
                </a:lnTo>
                <a:cubicBezTo>
                  <a:pt x="756204" y="217270"/>
                  <a:pt x="756061" y="216746"/>
                  <a:pt x="756023" y="216184"/>
                </a:cubicBezTo>
                <a:close/>
                <a:moveTo>
                  <a:pt x="2056042" y="213069"/>
                </a:moveTo>
                <a:lnTo>
                  <a:pt x="2009037" y="238511"/>
                </a:lnTo>
                <a:cubicBezTo>
                  <a:pt x="2009256" y="239073"/>
                  <a:pt x="2009351" y="239654"/>
                  <a:pt x="2009284" y="240282"/>
                </a:cubicBezTo>
                <a:lnTo>
                  <a:pt x="2068739" y="255675"/>
                </a:lnTo>
                <a:close/>
                <a:moveTo>
                  <a:pt x="1146948" y="212393"/>
                </a:moveTo>
                <a:lnTo>
                  <a:pt x="1169798" y="229757"/>
                </a:lnTo>
                <a:cubicBezTo>
                  <a:pt x="1169798" y="229509"/>
                  <a:pt x="1169760" y="229262"/>
                  <a:pt x="1169827" y="229024"/>
                </a:cubicBezTo>
                <a:cubicBezTo>
                  <a:pt x="1169903" y="228652"/>
                  <a:pt x="1170084" y="228347"/>
                  <a:pt x="1170265" y="228042"/>
                </a:cubicBezTo>
                <a:close/>
                <a:moveTo>
                  <a:pt x="1886059" y="212069"/>
                </a:moveTo>
                <a:lnTo>
                  <a:pt x="1876334" y="235605"/>
                </a:lnTo>
                <a:cubicBezTo>
                  <a:pt x="1876877" y="235863"/>
                  <a:pt x="1877353" y="236225"/>
                  <a:pt x="1877677" y="236691"/>
                </a:cubicBezTo>
                <a:lnTo>
                  <a:pt x="1879420" y="235758"/>
                </a:lnTo>
                <a:close/>
                <a:moveTo>
                  <a:pt x="1890507" y="210517"/>
                </a:moveTo>
                <a:lnTo>
                  <a:pt x="1898499" y="225490"/>
                </a:lnTo>
                <a:lnTo>
                  <a:pt x="1901366" y="223966"/>
                </a:lnTo>
                <a:close/>
                <a:moveTo>
                  <a:pt x="1889260" y="210098"/>
                </a:moveTo>
                <a:cubicBezTo>
                  <a:pt x="1888707" y="210307"/>
                  <a:pt x="1888136" y="210402"/>
                  <a:pt x="1887516" y="210307"/>
                </a:cubicBezTo>
                <a:lnTo>
                  <a:pt x="1880544" y="235148"/>
                </a:lnTo>
                <a:lnTo>
                  <a:pt x="1897718" y="225928"/>
                </a:lnTo>
                <a:close/>
                <a:moveTo>
                  <a:pt x="1885735" y="209507"/>
                </a:moveTo>
                <a:lnTo>
                  <a:pt x="1853788" y="238349"/>
                </a:lnTo>
                <a:lnTo>
                  <a:pt x="1871334" y="238320"/>
                </a:lnTo>
                <a:cubicBezTo>
                  <a:pt x="1871343" y="238196"/>
                  <a:pt x="1871315" y="238082"/>
                  <a:pt x="1871343" y="237949"/>
                </a:cubicBezTo>
                <a:cubicBezTo>
                  <a:pt x="1871781" y="236034"/>
                  <a:pt x="1873715" y="234834"/>
                  <a:pt x="1875620" y="235272"/>
                </a:cubicBezTo>
                <a:cubicBezTo>
                  <a:pt x="1875753" y="235310"/>
                  <a:pt x="1875858" y="235396"/>
                  <a:pt x="1875972" y="235434"/>
                </a:cubicBezTo>
                <a:lnTo>
                  <a:pt x="1886497" y="209983"/>
                </a:lnTo>
                <a:cubicBezTo>
                  <a:pt x="1886221" y="209840"/>
                  <a:pt x="1885954" y="209698"/>
                  <a:pt x="1885735" y="209507"/>
                </a:cubicBezTo>
                <a:close/>
                <a:moveTo>
                  <a:pt x="1136518" y="209269"/>
                </a:moveTo>
                <a:lnTo>
                  <a:pt x="1121373" y="236434"/>
                </a:lnTo>
                <a:lnTo>
                  <a:pt x="1143728" y="233415"/>
                </a:lnTo>
                <a:lnTo>
                  <a:pt x="1138290" y="209545"/>
                </a:lnTo>
                <a:cubicBezTo>
                  <a:pt x="1137890" y="209593"/>
                  <a:pt x="1137480" y="209621"/>
                  <a:pt x="1137071" y="209526"/>
                </a:cubicBezTo>
                <a:cubicBezTo>
                  <a:pt x="1136870" y="209478"/>
                  <a:pt x="1136718" y="209354"/>
                  <a:pt x="1136518" y="209269"/>
                </a:cubicBezTo>
                <a:close/>
                <a:moveTo>
                  <a:pt x="1140395" y="208497"/>
                </a:moveTo>
                <a:cubicBezTo>
                  <a:pt x="1140004" y="208888"/>
                  <a:pt x="1139537" y="209183"/>
                  <a:pt x="1139014" y="209364"/>
                </a:cubicBezTo>
                <a:lnTo>
                  <a:pt x="1144481" y="233319"/>
                </a:lnTo>
                <a:lnTo>
                  <a:pt x="1168751" y="230052"/>
                </a:lnTo>
                <a:close/>
                <a:moveTo>
                  <a:pt x="1891288" y="208097"/>
                </a:moveTo>
                <a:cubicBezTo>
                  <a:pt x="1891117" y="208554"/>
                  <a:pt x="1890850" y="208955"/>
                  <a:pt x="1890517" y="209297"/>
                </a:cubicBezTo>
                <a:lnTo>
                  <a:pt x="1902052" y="223594"/>
                </a:lnTo>
                <a:lnTo>
                  <a:pt x="1917282" y="215393"/>
                </a:lnTo>
                <a:close/>
                <a:moveTo>
                  <a:pt x="577505" y="207792"/>
                </a:moveTo>
                <a:lnTo>
                  <a:pt x="473330" y="228862"/>
                </a:lnTo>
                <a:lnTo>
                  <a:pt x="483503" y="373146"/>
                </a:lnTo>
                <a:cubicBezTo>
                  <a:pt x="483703" y="373156"/>
                  <a:pt x="483894" y="373118"/>
                  <a:pt x="484094" y="373156"/>
                </a:cubicBezTo>
                <a:cubicBezTo>
                  <a:pt x="485141" y="373394"/>
                  <a:pt x="485932" y="374080"/>
                  <a:pt x="486408" y="374956"/>
                </a:cubicBezTo>
                <a:lnTo>
                  <a:pt x="624273" y="320492"/>
                </a:lnTo>
                <a:cubicBezTo>
                  <a:pt x="624130" y="319949"/>
                  <a:pt x="624063" y="319368"/>
                  <a:pt x="624206" y="318787"/>
                </a:cubicBezTo>
                <a:cubicBezTo>
                  <a:pt x="624444" y="317739"/>
                  <a:pt x="625140" y="316949"/>
                  <a:pt x="626007" y="316473"/>
                </a:cubicBezTo>
                <a:lnTo>
                  <a:pt x="581868" y="210088"/>
                </a:lnTo>
                <a:cubicBezTo>
                  <a:pt x="581287" y="210259"/>
                  <a:pt x="580677" y="210345"/>
                  <a:pt x="580048" y="210202"/>
                </a:cubicBezTo>
                <a:cubicBezTo>
                  <a:pt x="578772" y="209907"/>
                  <a:pt x="577877" y="208945"/>
                  <a:pt x="577505" y="207792"/>
                </a:cubicBezTo>
                <a:close/>
                <a:moveTo>
                  <a:pt x="1134746" y="207716"/>
                </a:moveTo>
                <a:lnTo>
                  <a:pt x="1041201" y="247054"/>
                </a:lnTo>
                <a:cubicBezTo>
                  <a:pt x="1041230" y="247131"/>
                  <a:pt x="1041258" y="247188"/>
                  <a:pt x="1041287" y="247254"/>
                </a:cubicBezTo>
                <a:lnTo>
                  <a:pt x="1120373" y="236577"/>
                </a:lnTo>
                <a:lnTo>
                  <a:pt x="1135794" y="208945"/>
                </a:lnTo>
                <a:cubicBezTo>
                  <a:pt x="1135356" y="208621"/>
                  <a:pt x="1135013" y="208183"/>
                  <a:pt x="1134746" y="207716"/>
                </a:cubicBezTo>
                <a:close/>
                <a:moveTo>
                  <a:pt x="1140976" y="207669"/>
                </a:moveTo>
                <a:cubicBezTo>
                  <a:pt x="1140947" y="207716"/>
                  <a:pt x="1140938" y="207764"/>
                  <a:pt x="1140919" y="207811"/>
                </a:cubicBezTo>
                <a:lnTo>
                  <a:pt x="1141071" y="207926"/>
                </a:lnTo>
                <a:lnTo>
                  <a:pt x="1170475" y="227652"/>
                </a:lnTo>
                <a:cubicBezTo>
                  <a:pt x="1171294" y="226585"/>
                  <a:pt x="1172704" y="226014"/>
                  <a:pt x="1174104" y="226338"/>
                </a:cubicBezTo>
                <a:cubicBezTo>
                  <a:pt x="1175980" y="226766"/>
                  <a:pt x="1177142" y="228614"/>
                  <a:pt x="1176790" y="230481"/>
                </a:cubicBezTo>
                <a:lnTo>
                  <a:pt x="1266725" y="256436"/>
                </a:lnTo>
                <a:close/>
                <a:moveTo>
                  <a:pt x="584344" y="207345"/>
                </a:moveTo>
                <a:cubicBezTo>
                  <a:pt x="584335" y="207402"/>
                  <a:pt x="584344" y="207459"/>
                  <a:pt x="584335" y="207516"/>
                </a:cubicBezTo>
                <a:cubicBezTo>
                  <a:pt x="584097" y="208554"/>
                  <a:pt x="583401" y="209364"/>
                  <a:pt x="582525" y="209812"/>
                </a:cubicBezTo>
                <a:lnTo>
                  <a:pt x="626664" y="316206"/>
                </a:lnTo>
                <a:cubicBezTo>
                  <a:pt x="627245" y="316025"/>
                  <a:pt x="627854" y="315949"/>
                  <a:pt x="628483" y="316092"/>
                </a:cubicBezTo>
                <a:cubicBezTo>
                  <a:pt x="628874" y="316187"/>
                  <a:pt x="629216" y="316377"/>
                  <a:pt x="629540" y="316577"/>
                </a:cubicBezTo>
                <a:lnTo>
                  <a:pt x="708103" y="215851"/>
                </a:lnTo>
                <a:cubicBezTo>
                  <a:pt x="707502" y="215270"/>
                  <a:pt x="707112" y="214498"/>
                  <a:pt x="707036" y="213650"/>
                </a:cubicBezTo>
                <a:close/>
                <a:moveTo>
                  <a:pt x="848339" y="205325"/>
                </a:moveTo>
                <a:lnTo>
                  <a:pt x="774177" y="214517"/>
                </a:lnTo>
                <a:lnTo>
                  <a:pt x="775187" y="218318"/>
                </a:lnTo>
                <a:lnTo>
                  <a:pt x="841548" y="230309"/>
                </a:lnTo>
                <a:lnTo>
                  <a:pt x="869180" y="217555"/>
                </a:lnTo>
                <a:close/>
                <a:moveTo>
                  <a:pt x="470692" y="204459"/>
                </a:moveTo>
                <a:lnTo>
                  <a:pt x="448775" y="231491"/>
                </a:lnTo>
                <a:cubicBezTo>
                  <a:pt x="449156" y="231900"/>
                  <a:pt x="449442" y="232348"/>
                  <a:pt x="449623" y="232881"/>
                </a:cubicBezTo>
                <a:lnTo>
                  <a:pt x="472378" y="228281"/>
                </a:lnTo>
                <a:close/>
                <a:moveTo>
                  <a:pt x="2019114" y="202144"/>
                </a:moveTo>
                <a:lnTo>
                  <a:pt x="2006179" y="236348"/>
                </a:lnTo>
                <a:cubicBezTo>
                  <a:pt x="2006322" y="236367"/>
                  <a:pt x="2006446" y="236339"/>
                  <a:pt x="2006579" y="236367"/>
                </a:cubicBezTo>
                <a:cubicBezTo>
                  <a:pt x="2006627" y="236387"/>
                  <a:pt x="2006655" y="236406"/>
                  <a:pt x="2006693" y="236415"/>
                </a:cubicBezTo>
                <a:close/>
                <a:moveTo>
                  <a:pt x="381357" y="201639"/>
                </a:moveTo>
                <a:lnTo>
                  <a:pt x="322445" y="333132"/>
                </a:lnTo>
                <a:cubicBezTo>
                  <a:pt x="322664" y="333265"/>
                  <a:pt x="322845" y="333437"/>
                  <a:pt x="323035" y="333618"/>
                </a:cubicBezTo>
                <a:lnTo>
                  <a:pt x="443250" y="235853"/>
                </a:lnTo>
                <a:cubicBezTo>
                  <a:pt x="442755" y="235072"/>
                  <a:pt x="442565" y="234110"/>
                  <a:pt x="442784" y="233148"/>
                </a:cubicBezTo>
                <a:cubicBezTo>
                  <a:pt x="442822" y="232996"/>
                  <a:pt x="442917" y="232891"/>
                  <a:pt x="442965" y="232748"/>
                </a:cubicBezTo>
                <a:close/>
                <a:moveTo>
                  <a:pt x="915357" y="200039"/>
                </a:moveTo>
                <a:lnTo>
                  <a:pt x="907051" y="238701"/>
                </a:lnTo>
                <a:lnTo>
                  <a:pt x="912442" y="241863"/>
                </a:lnTo>
                <a:cubicBezTo>
                  <a:pt x="913071" y="241063"/>
                  <a:pt x="914014" y="240596"/>
                  <a:pt x="915043" y="240539"/>
                </a:cubicBezTo>
                <a:lnTo>
                  <a:pt x="915376" y="200049"/>
                </a:lnTo>
                <a:cubicBezTo>
                  <a:pt x="915367" y="200049"/>
                  <a:pt x="915367" y="200049"/>
                  <a:pt x="915357" y="200039"/>
                </a:cubicBezTo>
                <a:close/>
                <a:moveTo>
                  <a:pt x="916557" y="199953"/>
                </a:moveTo>
                <a:cubicBezTo>
                  <a:pt x="916319" y="200020"/>
                  <a:pt x="916081" y="200058"/>
                  <a:pt x="915833" y="200058"/>
                </a:cubicBezTo>
                <a:lnTo>
                  <a:pt x="915500" y="240558"/>
                </a:lnTo>
                <a:cubicBezTo>
                  <a:pt x="915690" y="240568"/>
                  <a:pt x="915862" y="240530"/>
                  <a:pt x="916052" y="240568"/>
                </a:cubicBezTo>
                <a:cubicBezTo>
                  <a:pt x="917624" y="240930"/>
                  <a:pt x="918643" y="242282"/>
                  <a:pt x="918757" y="243816"/>
                </a:cubicBezTo>
                <a:lnTo>
                  <a:pt x="935255" y="244359"/>
                </a:lnTo>
                <a:close/>
                <a:moveTo>
                  <a:pt x="912576" y="198382"/>
                </a:moveTo>
                <a:lnTo>
                  <a:pt x="871028" y="217565"/>
                </a:lnTo>
                <a:lnTo>
                  <a:pt x="906203" y="238206"/>
                </a:lnTo>
                <a:lnTo>
                  <a:pt x="914443" y="199858"/>
                </a:lnTo>
                <a:cubicBezTo>
                  <a:pt x="913652" y="199572"/>
                  <a:pt x="912985" y="199067"/>
                  <a:pt x="912576" y="198382"/>
                </a:cubicBezTo>
                <a:close/>
                <a:moveTo>
                  <a:pt x="918700" y="198248"/>
                </a:moveTo>
                <a:cubicBezTo>
                  <a:pt x="918395" y="198820"/>
                  <a:pt x="917976" y="199296"/>
                  <a:pt x="917433" y="199620"/>
                </a:cubicBezTo>
                <a:lnTo>
                  <a:pt x="936283" y="244397"/>
                </a:lnTo>
                <a:lnTo>
                  <a:pt x="1034362" y="247635"/>
                </a:lnTo>
                <a:cubicBezTo>
                  <a:pt x="1034391" y="247531"/>
                  <a:pt x="1034353" y="247416"/>
                  <a:pt x="1034372" y="247302"/>
                </a:cubicBezTo>
                <a:cubicBezTo>
                  <a:pt x="1034391" y="247226"/>
                  <a:pt x="1034448" y="247159"/>
                  <a:pt x="1034467" y="247083"/>
                </a:cubicBezTo>
                <a:close/>
                <a:moveTo>
                  <a:pt x="912204" y="197401"/>
                </a:moveTo>
                <a:lnTo>
                  <a:pt x="849844" y="205135"/>
                </a:lnTo>
                <a:lnTo>
                  <a:pt x="870209" y="217079"/>
                </a:lnTo>
                <a:lnTo>
                  <a:pt x="912299" y="197648"/>
                </a:lnTo>
                <a:cubicBezTo>
                  <a:pt x="912271" y="197572"/>
                  <a:pt x="912214" y="197486"/>
                  <a:pt x="912204" y="197401"/>
                </a:cubicBezTo>
                <a:close/>
                <a:moveTo>
                  <a:pt x="468758" y="195981"/>
                </a:moveTo>
                <a:lnTo>
                  <a:pt x="448556" y="230471"/>
                </a:lnTo>
                <a:lnTo>
                  <a:pt x="470597" y="203278"/>
                </a:lnTo>
                <a:lnTo>
                  <a:pt x="470111" y="196343"/>
                </a:lnTo>
                <a:cubicBezTo>
                  <a:pt x="469911" y="196334"/>
                  <a:pt x="469730" y="196372"/>
                  <a:pt x="469530" y="196334"/>
                </a:cubicBezTo>
                <a:cubicBezTo>
                  <a:pt x="469244" y="196258"/>
                  <a:pt x="469006" y="196096"/>
                  <a:pt x="468758" y="195981"/>
                </a:cubicBezTo>
                <a:close/>
                <a:moveTo>
                  <a:pt x="478950" y="194267"/>
                </a:moveTo>
                <a:lnTo>
                  <a:pt x="471549" y="203392"/>
                </a:lnTo>
                <a:lnTo>
                  <a:pt x="473292" y="228081"/>
                </a:lnTo>
                <a:lnTo>
                  <a:pt x="577353" y="207021"/>
                </a:lnTo>
                <a:cubicBezTo>
                  <a:pt x="577343" y="206887"/>
                  <a:pt x="577362" y="206745"/>
                  <a:pt x="577362" y="206602"/>
                </a:cubicBezTo>
                <a:close/>
                <a:moveTo>
                  <a:pt x="171112" y="194153"/>
                </a:moveTo>
                <a:lnTo>
                  <a:pt x="68413" y="301290"/>
                </a:lnTo>
                <a:cubicBezTo>
                  <a:pt x="68708" y="301652"/>
                  <a:pt x="68927" y="302061"/>
                  <a:pt x="69061" y="302509"/>
                </a:cubicBezTo>
                <a:lnTo>
                  <a:pt x="187190" y="280201"/>
                </a:lnTo>
                <a:cubicBezTo>
                  <a:pt x="187161" y="279839"/>
                  <a:pt x="187133" y="279478"/>
                  <a:pt x="187218" y="279097"/>
                </a:cubicBezTo>
                <a:cubicBezTo>
                  <a:pt x="187523" y="277782"/>
                  <a:pt x="188533" y="276877"/>
                  <a:pt x="189733" y="276515"/>
                </a:cubicBezTo>
                <a:lnTo>
                  <a:pt x="173645" y="194829"/>
                </a:lnTo>
                <a:cubicBezTo>
                  <a:pt x="173255" y="194876"/>
                  <a:pt x="172855" y="194896"/>
                  <a:pt x="172455" y="194800"/>
                </a:cubicBezTo>
                <a:cubicBezTo>
                  <a:pt x="171950" y="194676"/>
                  <a:pt x="171502" y="194448"/>
                  <a:pt x="171112" y="194153"/>
                </a:cubicBezTo>
                <a:close/>
                <a:moveTo>
                  <a:pt x="473816" y="193629"/>
                </a:moveTo>
                <a:cubicBezTo>
                  <a:pt x="473816" y="193629"/>
                  <a:pt x="473816" y="193638"/>
                  <a:pt x="473816" y="193648"/>
                </a:cubicBezTo>
                <a:cubicBezTo>
                  <a:pt x="473483" y="195057"/>
                  <a:pt x="472378" y="196058"/>
                  <a:pt x="471044" y="196334"/>
                </a:cubicBezTo>
                <a:lnTo>
                  <a:pt x="471454" y="202230"/>
                </a:lnTo>
                <a:lnTo>
                  <a:pt x="478007" y="194153"/>
                </a:lnTo>
                <a:close/>
                <a:moveTo>
                  <a:pt x="725667" y="193543"/>
                </a:moveTo>
                <a:lnTo>
                  <a:pt x="712865" y="210688"/>
                </a:lnTo>
                <a:cubicBezTo>
                  <a:pt x="713570" y="211298"/>
                  <a:pt x="713989" y="212155"/>
                  <a:pt x="714056" y="213098"/>
                </a:cubicBezTo>
                <a:lnTo>
                  <a:pt x="756042" y="215260"/>
                </a:lnTo>
                <a:cubicBezTo>
                  <a:pt x="756042" y="215203"/>
                  <a:pt x="756032" y="215146"/>
                  <a:pt x="756042" y="215088"/>
                </a:cubicBezTo>
                <a:cubicBezTo>
                  <a:pt x="756109" y="214793"/>
                  <a:pt x="756270" y="214555"/>
                  <a:pt x="756404" y="214298"/>
                </a:cubicBezTo>
                <a:close/>
                <a:moveTo>
                  <a:pt x="169892" y="192305"/>
                </a:moveTo>
                <a:lnTo>
                  <a:pt x="7034" y="219051"/>
                </a:lnTo>
                <a:cubicBezTo>
                  <a:pt x="7043" y="219356"/>
                  <a:pt x="7082" y="219670"/>
                  <a:pt x="7015" y="219975"/>
                </a:cubicBezTo>
                <a:cubicBezTo>
                  <a:pt x="6834" y="220727"/>
                  <a:pt x="6396" y="221318"/>
                  <a:pt x="5862" y="221794"/>
                </a:cubicBezTo>
                <a:lnTo>
                  <a:pt x="63851" y="300461"/>
                </a:lnTo>
                <a:cubicBezTo>
                  <a:pt x="64613" y="300004"/>
                  <a:pt x="65556" y="299813"/>
                  <a:pt x="66498" y="300033"/>
                </a:cubicBezTo>
                <a:cubicBezTo>
                  <a:pt x="67013" y="300147"/>
                  <a:pt x="67441" y="300375"/>
                  <a:pt x="67842" y="300671"/>
                </a:cubicBezTo>
                <a:lnTo>
                  <a:pt x="170550" y="193533"/>
                </a:lnTo>
                <a:cubicBezTo>
                  <a:pt x="170245" y="193162"/>
                  <a:pt x="170035" y="192762"/>
                  <a:pt x="169892" y="192305"/>
                </a:cubicBezTo>
                <a:close/>
                <a:moveTo>
                  <a:pt x="482893" y="188123"/>
                </a:moveTo>
                <a:lnTo>
                  <a:pt x="473730" y="191924"/>
                </a:lnTo>
                <a:cubicBezTo>
                  <a:pt x="473826" y="192257"/>
                  <a:pt x="473845" y="192590"/>
                  <a:pt x="473835" y="192952"/>
                </a:cubicBezTo>
                <a:lnTo>
                  <a:pt x="478502" y="193533"/>
                </a:lnTo>
                <a:close/>
                <a:moveTo>
                  <a:pt x="2134319" y="186095"/>
                </a:moveTo>
                <a:lnTo>
                  <a:pt x="2223520" y="233129"/>
                </a:lnTo>
                <a:lnTo>
                  <a:pt x="2226778" y="229186"/>
                </a:lnTo>
                <a:close/>
                <a:moveTo>
                  <a:pt x="2120536" y="181742"/>
                </a:moveTo>
                <a:cubicBezTo>
                  <a:pt x="2119850" y="182046"/>
                  <a:pt x="2119079" y="182208"/>
                  <a:pt x="2118298" y="182027"/>
                </a:cubicBezTo>
                <a:cubicBezTo>
                  <a:pt x="2118250" y="182008"/>
                  <a:pt x="2118241" y="181989"/>
                  <a:pt x="2118212" y="181989"/>
                </a:cubicBezTo>
                <a:lnTo>
                  <a:pt x="2089494" y="261047"/>
                </a:lnTo>
                <a:lnTo>
                  <a:pt x="2142844" y="274858"/>
                </a:lnTo>
                <a:lnTo>
                  <a:pt x="2171143" y="268867"/>
                </a:lnTo>
                <a:close/>
                <a:moveTo>
                  <a:pt x="2122032" y="180570"/>
                </a:moveTo>
                <a:cubicBezTo>
                  <a:pt x="2121784" y="180894"/>
                  <a:pt x="2121489" y="181170"/>
                  <a:pt x="2121165" y="181408"/>
                </a:cubicBezTo>
                <a:lnTo>
                  <a:pt x="2171876" y="268714"/>
                </a:lnTo>
                <a:lnTo>
                  <a:pt x="2198879" y="262990"/>
                </a:lnTo>
                <a:lnTo>
                  <a:pt x="2222997" y="233796"/>
                </a:lnTo>
                <a:close/>
                <a:moveTo>
                  <a:pt x="2116155" y="180541"/>
                </a:moveTo>
                <a:lnTo>
                  <a:pt x="2056728" y="212698"/>
                </a:lnTo>
                <a:lnTo>
                  <a:pt x="2069606" y="255913"/>
                </a:lnTo>
                <a:lnTo>
                  <a:pt x="2088818" y="260875"/>
                </a:lnTo>
                <a:lnTo>
                  <a:pt x="2117564" y="181694"/>
                </a:lnTo>
                <a:cubicBezTo>
                  <a:pt x="2117002" y="181418"/>
                  <a:pt x="2116507" y="181046"/>
                  <a:pt x="2116155" y="180541"/>
                </a:cubicBezTo>
                <a:close/>
                <a:moveTo>
                  <a:pt x="2274012" y="178141"/>
                </a:moveTo>
                <a:lnTo>
                  <a:pt x="2258973" y="243254"/>
                </a:lnTo>
                <a:lnTo>
                  <a:pt x="2260973" y="244187"/>
                </a:lnTo>
                <a:cubicBezTo>
                  <a:pt x="2261658" y="243083"/>
                  <a:pt x="2262906" y="242463"/>
                  <a:pt x="2264230" y="242559"/>
                </a:cubicBezTo>
                <a:close/>
                <a:moveTo>
                  <a:pt x="394959" y="177741"/>
                </a:moveTo>
                <a:cubicBezTo>
                  <a:pt x="394149" y="178360"/>
                  <a:pt x="393092" y="178674"/>
                  <a:pt x="392006" y="178427"/>
                </a:cubicBezTo>
                <a:cubicBezTo>
                  <a:pt x="391939" y="178408"/>
                  <a:pt x="391873" y="178351"/>
                  <a:pt x="391796" y="178332"/>
                </a:cubicBezTo>
                <a:lnTo>
                  <a:pt x="381690" y="200858"/>
                </a:lnTo>
                <a:lnTo>
                  <a:pt x="443298" y="231976"/>
                </a:lnTo>
                <a:cubicBezTo>
                  <a:pt x="443412" y="231805"/>
                  <a:pt x="443555" y="231681"/>
                  <a:pt x="443698" y="231538"/>
                </a:cubicBezTo>
                <a:close/>
                <a:moveTo>
                  <a:pt x="675641" y="177312"/>
                </a:moveTo>
                <a:lnTo>
                  <a:pt x="584363" y="206087"/>
                </a:lnTo>
                <a:cubicBezTo>
                  <a:pt x="584392" y="206202"/>
                  <a:pt x="584363" y="206326"/>
                  <a:pt x="584363" y="206440"/>
                </a:cubicBezTo>
                <a:lnTo>
                  <a:pt x="707055" y="212745"/>
                </a:lnTo>
                <a:cubicBezTo>
                  <a:pt x="707074" y="212679"/>
                  <a:pt x="707045" y="212603"/>
                  <a:pt x="707055" y="212536"/>
                </a:cubicBezTo>
                <a:cubicBezTo>
                  <a:pt x="707188" y="211955"/>
                  <a:pt x="707493" y="211459"/>
                  <a:pt x="707864" y="211040"/>
                </a:cubicBezTo>
                <a:close/>
                <a:moveTo>
                  <a:pt x="396178" y="176007"/>
                </a:moveTo>
                <a:cubicBezTo>
                  <a:pt x="396016" y="176531"/>
                  <a:pt x="395740" y="176969"/>
                  <a:pt x="395387" y="177350"/>
                </a:cubicBezTo>
                <a:lnTo>
                  <a:pt x="444117" y="231148"/>
                </a:lnTo>
                <a:cubicBezTo>
                  <a:pt x="444927" y="230519"/>
                  <a:pt x="445984" y="230205"/>
                  <a:pt x="447070" y="230452"/>
                </a:cubicBezTo>
                <a:cubicBezTo>
                  <a:pt x="447346" y="230519"/>
                  <a:pt x="447584" y="230681"/>
                  <a:pt x="447841" y="230805"/>
                </a:cubicBezTo>
                <a:lnTo>
                  <a:pt x="468349" y="195781"/>
                </a:lnTo>
                <a:cubicBezTo>
                  <a:pt x="467911" y="195496"/>
                  <a:pt x="467539" y="195115"/>
                  <a:pt x="467272" y="194667"/>
                </a:cubicBezTo>
                <a:cubicBezTo>
                  <a:pt x="467187" y="194543"/>
                  <a:pt x="467063" y="194457"/>
                  <a:pt x="466977" y="194324"/>
                </a:cubicBezTo>
                <a:cubicBezTo>
                  <a:pt x="466158" y="194981"/>
                  <a:pt x="465091" y="195296"/>
                  <a:pt x="463996" y="195048"/>
                </a:cubicBezTo>
                <a:cubicBezTo>
                  <a:pt x="462167" y="194629"/>
                  <a:pt x="461043" y="192867"/>
                  <a:pt x="461310" y="191047"/>
                </a:cubicBezTo>
                <a:close/>
                <a:moveTo>
                  <a:pt x="2273479" y="173874"/>
                </a:moveTo>
                <a:lnTo>
                  <a:pt x="2228093" y="228871"/>
                </a:lnTo>
                <a:lnTo>
                  <a:pt x="2258458" y="243016"/>
                </a:lnTo>
                <a:lnTo>
                  <a:pt x="2274336" y="174265"/>
                </a:lnTo>
                <a:cubicBezTo>
                  <a:pt x="2274032" y="174160"/>
                  <a:pt x="2273727" y="174026"/>
                  <a:pt x="2273479" y="173874"/>
                </a:cubicBezTo>
                <a:close/>
                <a:moveTo>
                  <a:pt x="2277927" y="173341"/>
                </a:moveTo>
                <a:cubicBezTo>
                  <a:pt x="2277213" y="174064"/>
                  <a:pt x="2276222" y="174474"/>
                  <a:pt x="2275146" y="174388"/>
                </a:cubicBezTo>
                <a:lnTo>
                  <a:pt x="2264783" y="242568"/>
                </a:lnTo>
                <a:cubicBezTo>
                  <a:pt x="2266316" y="242930"/>
                  <a:pt x="2267335" y="244207"/>
                  <a:pt x="2267497" y="245692"/>
                </a:cubicBezTo>
                <a:lnTo>
                  <a:pt x="2365605" y="244730"/>
                </a:lnTo>
                <a:cubicBezTo>
                  <a:pt x="2365614" y="244559"/>
                  <a:pt x="2365576" y="244407"/>
                  <a:pt x="2365614" y="244226"/>
                </a:cubicBezTo>
                <a:cubicBezTo>
                  <a:pt x="2365710" y="243807"/>
                  <a:pt x="2365900" y="243454"/>
                  <a:pt x="2366119" y="243121"/>
                </a:cubicBezTo>
                <a:close/>
                <a:moveTo>
                  <a:pt x="693367" y="171712"/>
                </a:moveTo>
                <a:lnTo>
                  <a:pt x="676384" y="177074"/>
                </a:lnTo>
                <a:lnTo>
                  <a:pt x="708379" y="210564"/>
                </a:lnTo>
                <a:cubicBezTo>
                  <a:pt x="709198" y="209926"/>
                  <a:pt x="710265" y="209602"/>
                  <a:pt x="711351" y="209850"/>
                </a:cubicBezTo>
                <a:cubicBezTo>
                  <a:pt x="711760" y="209945"/>
                  <a:pt x="712103" y="210136"/>
                  <a:pt x="712436" y="210345"/>
                </a:cubicBezTo>
                <a:lnTo>
                  <a:pt x="725219" y="193229"/>
                </a:lnTo>
                <a:close/>
                <a:moveTo>
                  <a:pt x="2271879" y="171474"/>
                </a:moveTo>
                <a:lnTo>
                  <a:pt x="2122594" y="178779"/>
                </a:lnTo>
                <a:cubicBezTo>
                  <a:pt x="2122575" y="178970"/>
                  <a:pt x="2122613" y="179151"/>
                  <a:pt x="2122565" y="179341"/>
                </a:cubicBezTo>
                <a:cubicBezTo>
                  <a:pt x="2122546" y="179446"/>
                  <a:pt x="2122470" y="179532"/>
                  <a:pt x="2122432" y="179627"/>
                </a:cubicBezTo>
                <a:lnTo>
                  <a:pt x="2227330" y="228509"/>
                </a:lnTo>
                <a:lnTo>
                  <a:pt x="2272879" y="173331"/>
                </a:lnTo>
                <a:cubicBezTo>
                  <a:pt x="2272374" y="172817"/>
                  <a:pt x="2272012" y="172198"/>
                  <a:pt x="2271879" y="171474"/>
                </a:cubicBezTo>
                <a:close/>
                <a:moveTo>
                  <a:pt x="2554933" y="165863"/>
                </a:moveTo>
                <a:lnTo>
                  <a:pt x="2464436" y="258351"/>
                </a:lnTo>
                <a:cubicBezTo>
                  <a:pt x="2465046" y="259113"/>
                  <a:pt x="2465351" y="260066"/>
                  <a:pt x="2465208" y="261085"/>
                </a:cubicBezTo>
                <a:lnTo>
                  <a:pt x="2614988" y="301252"/>
                </a:lnTo>
                <a:cubicBezTo>
                  <a:pt x="2615284" y="300509"/>
                  <a:pt x="2615779" y="299890"/>
                  <a:pt x="2616446" y="299499"/>
                </a:cubicBezTo>
                <a:lnTo>
                  <a:pt x="2558172" y="166425"/>
                </a:lnTo>
                <a:cubicBezTo>
                  <a:pt x="2557591" y="166616"/>
                  <a:pt x="2556972" y="166702"/>
                  <a:pt x="2556334" y="166549"/>
                </a:cubicBezTo>
                <a:cubicBezTo>
                  <a:pt x="2555819" y="166425"/>
                  <a:pt x="2555352" y="166178"/>
                  <a:pt x="2554933" y="165863"/>
                </a:cubicBezTo>
                <a:close/>
                <a:moveTo>
                  <a:pt x="298680" y="163349"/>
                </a:moveTo>
                <a:lnTo>
                  <a:pt x="193381" y="277620"/>
                </a:lnTo>
                <a:cubicBezTo>
                  <a:pt x="194086" y="278458"/>
                  <a:pt x="194448" y="279554"/>
                  <a:pt x="194200" y="280687"/>
                </a:cubicBezTo>
                <a:cubicBezTo>
                  <a:pt x="194181" y="280773"/>
                  <a:pt x="194124" y="280840"/>
                  <a:pt x="194095" y="280925"/>
                </a:cubicBezTo>
                <a:lnTo>
                  <a:pt x="317558" y="334380"/>
                </a:lnTo>
                <a:cubicBezTo>
                  <a:pt x="318035" y="333532"/>
                  <a:pt x="318825" y="332932"/>
                  <a:pt x="319768" y="332694"/>
                </a:cubicBezTo>
                <a:lnTo>
                  <a:pt x="300718" y="163949"/>
                </a:lnTo>
                <a:cubicBezTo>
                  <a:pt x="300461" y="163949"/>
                  <a:pt x="300223" y="163996"/>
                  <a:pt x="299966" y="163930"/>
                </a:cubicBezTo>
                <a:cubicBezTo>
                  <a:pt x="299480" y="163815"/>
                  <a:pt x="299061" y="163615"/>
                  <a:pt x="298680" y="163349"/>
                </a:cubicBezTo>
                <a:close/>
                <a:moveTo>
                  <a:pt x="303728" y="162434"/>
                </a:moveTo>
                <a:cubicBezTo>
                  <a:pt x="303233" y="163177"/>
                  <a:pt x="302480" y="163682"/>
                  <a:pt x="301623" y="163892"/>
                </a:cubicBezTo>
                <a:lnTo>
                  <a:pt x="320664" y="332646"/>
                </a:lnTo>
                <a:cubicBezTo>
                  <a:pt x="320911" y="332646"/>
                  <a:pt x="321149" y="332608"/>
                  <a:pt x="321407" y="332665"/>
                </a:cubicBezTo>
                <a:cubicBezTo>
                  <a:pt x="321483" y="332684"/>
                  <a:pt x="321540" y="332741"/>
                  <a:pt x="321616" y="332770"/>
                </a:cubicBezTo>
                <a:lnTo>
                  <a:pt x="380547" y="201239"/>
                </a:lnTo>
                <a:close/>
                <a:moveTo>
                  <a:pt x="297470" y="161644"/>
                </a:moveTo>
                <a:lnTo>
                  <a:pt x="176779" y="190847"/>
                </a:lnTo>
                <a:cubicBezTo>
                  <a:pt x="176836" y="191257"/>
                  <a:pt x="176846" y="191686"/>
                  <a:pt x="176750" y="192114"/>
                </a:cubicBezTo>
                <a:cubicBezTo>
                  <a:pt x="176436" y="193429"/>
                  <a:pt x="175436" y="194343"/>
                  <a:pt x="174236" y="194695"/>
                </a:cubicBezTo>
                <a:lnTo>
                  <a:pt x="190323" y="276382"/>
                </a:lnTo>
                <a:cubicBezTo>
                  <a:pt x="190714" y="276353"/>
                  <a:pt x="191105" y="276334"/>
                  <a:pt x="191514" y="276420"/>
                </a:cubicBezTo>
                <a:cubicBezTo>
                  <a:pt x="191990" y="276525"/>
                  <a:pt x="192419" y="276734"/>
                  <a:pt x="192800" y="277011"/>
                </a:cubicBezTo>
                <a:lnTo>
                  <a:pt x="298099" y="162730"/>
                </a:lnTo>
                <a:cubicBezTo>
                  <a:pt x="297823" y="162406"/>
                  <a:pt x="297613" y="162044"/>
                  <a:pt x="297470" y="161644"/>
                </a:cubicBezTo>
                <a:close/>
                <a:moveTo>
                  <a:pt x="304233" y="161310"/>
                </a:moveTo>
                <a:cubicBezTo>
                  <a:pt x="304204" y="161444"/>
                  <a:pt x="304128" y="161539"/>
                  <a:pt x="304081" y="161653"/>
                </a:cubicBezTo>
                <a:lnTo>
                  <a:pt x="380900" y="200449"/>
                </a:lnTo>
                <a:lnTo>
                  <a:pt x="390987" y="177951"/>
                </a:lnTo>
                <a:cubicBezTo>
                  <a:pt x="389863" y="177274"/>
                  <a:pt x="389234" y="176046"/>
                  <a:pt x="389329" y="174703"/>
                </a:cubicBezTo>
                <a:close/>
                <a:moveTo>
                  <a:pt x="557493" y="157158"/>
                </a:moveTo>
                <a:lnTo>
                  <a:pt x="484465" y="187466"/>
                </a:lnTo>
                <a:lnTo>
                  <a:pt x="479445" y="193648"/>
                </a:lnTo>
                <a:lnTo>
                  <a:pt x="577372" y="205925"/>
                </a:lnTo>
                <a:cubicBezTo>
                  <a:pt x="577372" y="205916"/>
                  <a:pt x="577372" y="205906"/>
                  <a:pt x="577372" y="205897"/>
                </a:cubicBezTo>
                <a:cubicBezTo>
                  <a:pt x="577601" y="204887"/>
                  <a:pt x="578248" y="204106"/>
                  <a:pt x="579077" y="203620"/>
                </a:cubicBezTo>
                <a:close/>
                <a:moveTo>
                  <a:pt x="757375" y="154671"/>
                </a:moveTo>
                <a:lnTo>
                  <a:pt x="759642" y="212402"/>
                </a:lnTo>
                <a:cubicBezTo>
                  <a:pt x="759871" y="212412"/>
                  <a:pt x="760100" y="212374"/>
                  <a:pt x="760328" y="212431"/>
                </a:cubicBezTo>
                <a:cubicBezTo>
                  <a:pt x="761681" y="212736"/>
                  <a:pt x="762643" y="213803"/>
                  <a:pt x="762957" y="215060"/>
                </a:cubicBezTo>
                <a:lnTo>
                  <a:pt x="773292" y="213774"/>
                </a:lnTo>
                <a:lnTo>
                  <a:pt x="757575" y="154681"/>
                </a:lnTo>
                <a:cubicBezTo>
                  <a:pt x="757509" y="154691"/>
                  <a:pt x="757442" y="154671"/>
                  <a:pt x="757375" y="154671"/>
                </a:cubicBezTo>
                <a:close/>
                <a:moveTo>
                  <a:pt x="2037135" y="154519"/>
                </a:moveTo>
                <a:lnTo>
                  <a:pt x="2034773" y="160768"/>
                </a:lnTo>
                <a:lnTo>
                  <a:pt x="2007265" y="236682"/>
                </a:lnTo>
                <a:cubicBezTo>
                  <a:pt x="2007846" y="236958"/>
                  <a:pt x="2008351" y="237330"/>
                  <a:pt x="2008713" y="237853"/>
                </a:cubicBezTo>
                <a:lnTo>
                  <a:pt x="2055833" y="212355"/>
                </a:lnTo>
                <a:lnTo>
                  <a:pt x="2038593" y="154567"/>
                </a:lnTo>
                <a:cubicBezTo>
                  <a:pt x="2038135" y="154653"/>
                  <a:pt x="2037659" y="154653"/>
                  <a:pt x="2037154" y="154538"/>
                </a:cubicBezTo>
                <a:cubicBezTo>
                  <a:pt x="2037145" y="154538"/>
                  <a:pt x="2037135" y="154529"/>
                  <a:pt x="2037135" y="154519"/>
                </a:cubicBezTo>
                <a:close/>
                <a:moveTo>
                  <a:pt x="755089" y="154157"/>
                </a:moveTo>
                <a:lnTo>
                  <a:pt x="726171" y="192876"/>
                </a:lnTo>
                <a:lnTo>
                  <a:pt x="756851" y="213593"/>
                </a:lnTo>
                <a:cubicBezTo>
                  <a:pt x="757442" y="212936"/>
                  <a:pt x="758233" y="212488"/>
                  <a:pt x="759128" y="212393"/>
                </a:cubicBezTo>
                <a:lnTo>
                  <a:pt x="756861" y="154662"/>
                </a:lnTo>
                <a:cubicBezTo>
                  <a:pt x="756632" y="154643"/>
                  <a:pt x="756404" y="154691"/>
                  <a:pt x="756175" y="154643"/>
                </a:cubicBezTo>
                <a:cubicBezTo>
                  <a:pt x="755775" y="154548"/>
                  <a:pt x="755423" y="154357"/>
                  <a:pt x="755089" y="154157"/>
                </a:cubicBezTo>
                <a:close/>
                <a:moveTo>
                  <a:pt x="2032049" y="153690"/>
                </a:moveTo>
                <a:lnTo>
                  <a:pt x="1891460" y="205983"/>
                </a:lnTo>
                <a:cubicBezTo>
                  <a:pt x="1891574" y="206449"/>
                  <a:pt x="1891593" y="206935"/>
                  <a:pt x="1891508" y="207421"/>
                </a:cubicBezTo>
                <a:lnTo>
                  <a:pt x="1918197" y="214908"/>
                </a:lnTo>
                <a:close/>
                <a:moveTo>
                  <a:pt x="759785" y="153347"/>
                </a:moveTo>
                <a:cubicBezTo>
                  <a:pt x="759376" y="153862"/>
                  <a:pt x="758823" y="154214"/>
                  <a:pt x="758204" y="154452"/>
                </a:cubicBezTo>
                <a:lnTo>
                  <a:pt x="773958" y="213688"/>
                </a:lnTo>
                <a:lnTo>
                  <a:pt x="847149" y="204621"/>
                </a:lnTo>
                <a:close/>
                <a:moveTo>
                  <a:pt x="2035097" y="153119"/>
                </a:moveTo>
                <a:lnTo>
                  <a:pt x="1919501" y="215260"/>
                </a:lnTo>
                <a:lnTo>
                  <a:pt x="2002512" y="238549"/>
                </a:lnTo>
                <a:cubicBezTo>
                  <a:pt x="2002998" y="237368"/>
                  <a:pt x="2004007" y="236520"/>
                  <a:pt x="2005226" y="236320"/>
                </a:cubicBezTo>
                <a:lnTo>
                  <a:pt x="2036307" y="154138"/>
                </a:lnTo>
                <a:cubicBezTo>
                  <a:pt x="2035830" y="153881"/>
                  <a:pt x="2035411" y="153548"/>
                  <a:pt x="2035097" y="153119"/>
                </a:cubicBezTo>
                <a:close/>
                <a:moveTo>
                  <a:pt x="753794" y="152652"/>
                </a:moveTo>
                <a:lnTo>
                  <a:pt x="694387" y="171388"/>
                </a:lnTo>
                <a:lnTo>
                  <a:pt x="725724" y="192562"/>
                </a:lnTo>
                <a:lnTo>
                  <a:pt x="754661" y="153814"/>
                </a:lnTo>
                <a:cubicBezTo>
                  <a:pt x="754289" y="153490"/>
                  <a:pt x="754004" y="153100"/>
                  <a:pt x="753794" y="152652"/>
                </a:cubicBezTo>
                <a:close/>
                <a:moveTo>
                  <a:pt x="760252" y="152547"/>
                </a:moveTo>
                <a:lnTo>
                  <a:pt x="848653" y="204440"/>
                </a:lnTo>
                <a:lnTo>
                  <a:pt x="912128" y="196562"/>
                </a:lnTo>
                <a:cubicBezTo>
                  <a:pt x="912128" y="196372"/>
                  <a:pt x="912109" y="196191"/>
                  <a:pt x="912138" y="196010"/>
                </a:cubicBezTo>
                <a:close/>
                <a:moveTo>
                  <a:pt x="2041155" y="152452"/>
                </a:moveTo>
                <a:cubicBezTo>
                  <a:pt x="2040783" y="153300"/>
                  <a:pt x="2040145" y="153938"/>
                  <a:pt x="2039326" y="154281"/>
                </a:cubicBezTo>
                <a:lnTo>
                  <a:pt x="2056528" y="211984"/>
                </a:lnTo>
                <a:lnTo>
                  <a:pt x="2115840" y="179875"/>
                </a:lnTo>
                <a:cubicBezTo>
                  <a:pt x="2115574" y="179217"/>
                  <a:pt x="2115431" y="178484"/>
                  <a:pt x="2115593" y="177732"/>
                </a:cubicBezTo>
                <a:cubicBezTo>
                  <a:pt x="2115602" y="177713"/>
                  <a:pt x="2115621" y="177694"/>
                  <a:pt x="2115621" y="177674"/>
                </a:cubicBezTo>
                <a:close/>
                <a:moveTo>
                  <a:pt x="467406" y="146737"/>
                </a:moveTo>
                <a:lnTo>
                  <a:pt x="396235" y="174074"/>
                </a:lnTo>
                <a:cubicBezTo>
                  <a:pt x="396349" y="174522"/>
                  <a:pt x="396368" y="174988"/>
                  <a:pt x="396302" y="175465"/>
                </a:cubicBezTo>
                <a:lnTo>
                  <a:pt x="461424" y="190514"/>
                </a:lnTo>
                <a:cubicBezTo>
                  <a:pt x="461996" y="188752"/>
                  <a:pt x="463777" y="187666"/>
                  <a:pt x="465596" y="188095"/>
                </a:cubicBezTo>
                <a:cubicBezTo>
                  <a:pt x="466568" y="188323"/>
                  <a:pt x="467349" y="188923"/>
                  <a:pt x="467834" y="189714"/>
                </a:cubicBezTo>
                <a:cubicBezTo>
                  <a:pt x="468301" y="189342"/>
                  <a:pt x="468815" y="189057"/>
                  <a:pt x="469406" y="188952"/>
                </a:cubicBezTo>
                <a:close/>
                <a:moveTo>
                  <a:pt x="2631609" y="144270"/>
                </a:moveTo>
                <a:cubicBezTo>
                  <a:pt x="2630990" y="144880"/>
                  <a:pt x="2630209" y="145242"/>
                  <a:pt x="2629314" y="145289"/>
                </a:cubicBezTo>
                <a:lnTo>
                  <a:pt x="2618903" y="299080"/>
                </a:lnTo>
                <a:cubicBezTo>
                  <a:pt x="2618951" y="299090"/>
                  <a:pt x="2618999" y="299071"/>
                  <a:pt x="2619046" y="299080"/>
                </a:cubicBezTo>
                <a:cubicBezTo>
                  <a:pt x="2620084" y="299318"/>
                  <a:pt x="2620885" y="300004"/>
                  <a:pt x="2621351" y="300890"/>
                </a:cubicBezTo>
                <a:lnTo>
                  <a:pt x="2759226" y="246426"/>
                </a:lnTo>
                <a:cubicBezTo>
                  <a:pt x="2759073" y="245873"/>
                  <a:pt x="2759016" y="245302"/>
                  <a:pt x="2759149" y="244711"/>
                </a:cubicBezTo>
                <a:cubicBezTo>
                  <a:pt x="2759245" y="244340"/>
                  <a:pt x="2759416" y="244035"/>
                  <a:pt x="2759607" y="243721"/>
                </a:cubicBezTo>
                <a:close/>
                <a:moveTo>
                  <a:pt x="2625866" y="143032"/>
                </a:moveTo>
                <a:lnTo>
                  <a:pt x="2560620" y="162320"/>
                </a:lnTo>
                <a:cubicBezTo>
                  <a:pt x="2560734" y="162825"/>
                  <a:pt x="2560763" y="163339"/>
                  <a:pt x="2560639" y="163873"/>
                </a:cubicBezTo>
                <a:cubicBezTo>
                  <a:pt x="2560410" y="164873"/>
                  <a:pt x="2559762" y="165654"/>
                  <a:pt x="2558943" y="166130"/>
                </a:cubicBezTo>
                <a:lnTo>
                  <a:pt x="2617217" y="299204"/>
                </a:lnTo>
                <a:cubicBezTo>
                  <a:pt x="2617493" y="299118"/>
                  <a:pt x="2617770" y="299071"/>
                  <a:pt x="2618055" y="299061"/>
                </a:cubicBezTo>
                <a:lnTo>
                  <a:pt x="2628485" y="145270"/>
                </a:lnTo>
                <a:cubicBezTo>
                  <a:pt x="2628428" y="145270"/>
                  <a:pt x="2628390" y="145280"/>
                  <a:pt x="2628333" y="145270"/>
                </a:cubicBezTo>
                <a:cubicBezTo>
                  <a:pt x="2627133" y="144985"/>
                  <a:pt x="2626257" y="144108"/>
                  <a:pt x="2625866" y="143032"/>
                </a:cubicBezTo>
                <a:close/>
                <a:moveTo>
                  <a:pt x="630531" y="130078"/>
                </a:moveTo>
                <a:cubicBezTo>
                  <a:pt x="629712" y="130707"/>
                  <a:pt x="628655" y="131030"/>
                  <a:pt x="627559" y="130783"/>
                </a:cubicBezTo>
                <a:cubicBezTo>
                  <a:pt x="627292" y="130707"/>
                  <a:pt x="627073" y="130564"/>
                  <a:pt x="626835" y="130440"/>
                </a:cubicBezTo>
                <a:lnTo>
                  <a:pt x="582944" y="203820"/>
                </a:lnTo>
                <a:cubicBezTo>
                  <a:pt x="583439" y="204173"/>
                  <a:pt x="583792" y="204678"/>
                  <a:pt x="584039" y="205221"/>
                </a:cubicBezTo>
                <a:lnTo>
                  <a:pt x="674927" y="176550"/>
                </a:lnTo>
                <a:close/>
                <a:moveTo>
                  <a:pt x="631093" y="129640"/>
                </a:moveTo>
                <a:lnTo>
                  <a:pt x="675679" y="176312"/>
                </a:lnTo>
                <a:lnTo>
                  <a:pt x="692396" y="171045"/>
                </a:lnTo>
                <a:close/>
                <a:moveTo>
                  <a:pt x="625273" y="129040"/>
                </a:moveTo>
                <a:lnTo>
                  <a:pt x="558074" y="156919"/>
                </a:lnTo>
                <a:lnTo>
                  <a:pt x="579667" y="203411"/>
                </a:lnTo>
                <a:cubicBezTo>
                  <a:pt x="580296" y="203182"/>
                  <a:pt x="580963" y="203058"/>
                  <a:pt x="581658" y="203220"/>
                </a:cubicBezTo>
                <a:cubicBezTo>
                  <a:pt x="581934" y="203297"/>
                  <a:pt x="582153" y="203439"/>
                  <a:pt x="582392" y="203573"/>
                </a:cubicBezTo>
                <a:lnTo>
                  <a:pt x="626273" y="130183"/>
                </a:lnTo>
                <a:cubicBezTo>
                  <a:pt x="625854" y="129878"/>
                  <a:pt x="625530" y="129487"/>
                  <a:pt x="625273" y="129040"/>
                </a:cubicBezTo>
                <a:close/>
                <a:moveTo>
                  <a:pt x="631769" y="128297"/>
                </a:moveTo>
                <a:cubicBezTo>
                  <a:pt x="631693" y="128506"/>
                  <a:pt x="631588" y="128697"/>
                  <a:pt x="631493" y="128897"/>
                </a:cubicBezTo>
                <a:lnTo>
                  <a:pt x="693415" y="170731"/>
                </a:lnTo>
                <a:lnTo>
                  <a:pt x="753470" y="151785"/>
                </a:lnTo>
                <a:cubicBezTo>
                  <a:pt x="753413" y="151490"/>
                  <a:pt x="753470" y="151195"/>
                  <a:pt x="753489" y="150890"/>
                </a:cubicBezTo>
                <a:close/>
                <a:moveTo>
                  <a:pt x="533119" y="126173"/>
                </a:moveTo>
                <a:lnTo>
                  <a:pt x="472978" y="190495"/>
                </a:lnTo>
                <a:cubicBezTo>
                  <a:pt x="473016" y="190552"/>
                  <a:pt x="473045" y="190600"/>
                  <a:pt x="473083" y="190666"/>
                </a:cubicBezTo>
                <a:cubicBezTo>
                  <a:pt x="473197" y="190800"/>
                  <a:pt x="473321" y="190924"/>
                  <a:pt x="473416" y="191095"/>
                </a:cubicBezTo>
                <a:lnTo>
                  <a:pt x="484075" y="186675"/>
                </a:lnTo>
                <a:close/>
                <a:moveTo>
                  <a:pt x="537986" y="121458"/>
                </a:moveTo>
                <a:lnTo>
                  <a:pt x="485637" y="186018"/>
                </a:lnTo>
                <a:lnTo>
                  <a:pt x="557131" y="156357"/>
                </a:lnTo>
                <a:lnTo>
                  <a:pt x="541063" y="121782"/>
                </a:lnTo>
                <a:cubicBezTo>
                  <a:pt x="540434" y="122001"/>
                  <a:pt x="539767" y="122115"/>
                  <a:pt x="539072" y="121953"/>
                </a:cubicBezTo>
                <a:cubicBezTo>
                  <a:pt x="538662" y="121858"/>
                  <a:pt x="538310" y="121667"/>
                  <a:pt x="537986" y="121458"/>
                </a:cubicBezTo>
                <a:close/>
                <a:moveTo>
                  <a:pt x="536757" y="120124"/>
                </a:moveTo>
                <a:lnTo>
                  <a:pt x="468292" y="146423"/>
                </a:lnTo>
                <a:lnTo>
                  <a:pt x="470301" y="188971"/>
                </a:lnTo>
                <a:cubicBezTo>
                  <a:pt x="470473" y="188990"/>
                  <a:pt x="470644" y="188952"/>
                  <a:pt x="470825" y="188990"/>
                </a:cubicBezTo>
                <a:cubicBezTo>
                  <a:pt x="471521" y="189142"/>
                  <a:pt x="472083" y="189542"/>
                  <a:pt x="472540" y="190028"/>
                </a:cubicBezTo>
                <a:lnTo>
                  <a:pt x="537253" y="120801"/>
                </a:lnTo>
                <a:cubicBezTo>
                  <a:pt x="537062" y="120601"/>
                  <a:pt x="536881" y="120381"/>
                  <a:pt x="536757" y="120124"/>
                </a:cubicBezTo>
                <a:close/>
                <a:moveTo>
                  <a:pt x="543349" y="119124"/>
                </a:moveTo>
                <a:cubicBezTo>
                  <a:pt x="543349" y="119181"/>
                  <a:pt x="543358" y="119229"/>
                  <a:pt x="543349" y="119286"/>
                </a:cubicBezTo>
                <a:cubicBezTo>
                  <a:pt x="543110" y="120286"/>
                  <a:pt x="542463" y="121077"/>
                  <a:pt x="541634" y="121563"/>
                </a:cubicBezTo>
                <a:lnTo>
                  <a:pt x="557703" y="156129"/>
                </a:lnTo>
                <a:lnTo>
                  <a:pt x="624959" y="128221"/>
                </a:lnTo>
                <a:cubicBezTo>
                  <a:pt x="624873" y="127906"/>
                  <a:pt x="624844" y="127573"/>
                  <a:pt x="624844" y="127239"/>
                </a:cubicBezTo>
                <a:close/>
                <a:moveTo>
                  <a:pt x="2425517" y="101322"/>
                </a:moveTo>
                <a:lnTo>
                  <a:pt x="2370758" y="241921"/>
                </a:lnTo>
                <a:cubicBezTo>
                  <a:pt x="2371987" y="242587"/>
                  <a:pt x="2372710" y="243883"/>
                  <a:pt x="2372596" y="245292"/>
                </a:cubicBezTo>
                <a:lnTo>
                  <a:pt x="2458283" y="259685"/>
                </a:lnTo>
                <a:cubicBezTo>
                  <a:pt x="2458588" y="258494"/>
                  <a:pt x="2459483" y="257656"/>
                  <a:pt x="2460569" y="257275"/>
                </a:cubicBezTo>
                <a:lnTo>
                  <a:pt x="2426727" y="101389"/>
                </a:lnTo>
                <a:cubicBezTo>
                  <a:pt x="2426355" y="101427"/>
                  <a:pt x="2425984" y="101446"/>
                  <a:pt x="2425603" y="101360"/>
                </a:cubicBezTo>
                <a:cubicBezTo>
                  <a:pt x="2425574" y="101351"/>
                  <a:pt x="2425546" y="101332"/>
                  <a:pt x="2425517" y="101322"/>
                </a:cubicBezTo>
                <a:close/>
                <a:moveTo>
                  <a:pt x="2423403" y="99817"/>
                </a:moveTo>
                <a:lnTo>
                  <a:pt x="2278718" y="169788"/>
                </a:lnTo>
                <a:cubicBezTo>
                  <a:pt x="2278937" y="170388"/>
                  <a:pt x="2279032" y="171035"/>
                  <a:pt x="2278880" y="171712"/>
                </a:cubicBezTo>
                <a:cubicBezTo>
                  <a:pt x="2278784" y="172121"/>
                  <a:pt x="2278584" y="172474"/>
                  <a:pt x="2278375" y="172817"/>
                </a:cubicBezTo>
                <a:lnTo>
                  <a:pt x="2366567" y="242587"/>
                </a:lnTo>
                <a:cubicBezTo>
                  <a:pt x="2367415" y="241730"/>
                  <a:pt x="2368624" y="241263"/>
                  <a:pt x="2369891" y="241549"/>
                </a:cubicBezTo>
                <a:cubicBezTo>
                  <a:pt x="2369929" y="241549"/>
                  <a:pt x="2369948" y="241587"/>
                  <a:pt x="2369986" y="241587"/>
                </a:cubicBezTo>
                <a:lnTo>
                  <a:pt x="2424746" y="100979"/>
                </a:lnTo>
                <a:cubicBezTo>
                  <a:pt x="2424212" y="100684"/>
                  <a:pt x="2423727" y="100312"/>
                  <a:pt x="2423403" y="99817"/>
                </a:cubicBezTo>
                <a:close/>
                <a:moveTo>
                  <a:pt x="2429365" y="99808"/>
                </a:moveTo>
                <a:cubicBezTo>
                  <a:pt x="2428937" y="100474"/>
                  <a:pt x="2428289" y="100931"/>
                  <a:pt x="2427555" y="101198"/>
                </a:cubicBezTo>
                <a:lnTo>
                  <a:pt x="2461398" y="257075"/>
                </a:lnTo>
                <a:cubicBezTo>
                  <a:pt x="2461769" y="257037"/>
                  <a:pt x="2462141" y="257018"/>
                  <a:pt x="2462531" y="257103"/>
                </a:cubicBezTo>
                <a:cubicBezTo>
                  <a:pt x="2463055" y="257218"/>
                  <a:pt x="2463522" y="257475"/>
                  <a:pt x="2463922" y="257799"/>
                </a:cubicBezTo>
                <a:lnTo>
                  <a:pt x="2554428" y="165292"/>
                </a:lnTo>
                <a:cubicBezTo>
                  <a:pt x="2553762" y="164463"/>
                  <a:pt x="2553419" y="163387"/>
                  <a:pt x="2553647" y="162263"/>
                </a:cubicBezTo>
                <a:cubicBezTo>
                  <a:pt x="2553685" y="162120"/>
                  <a:pt x="2553781" y="162006"/>
                  <a:pt x="2553828" y="161872"/>
                </a:cubicBezTo>
                <a:close/>
                <a:moveTo>
                  <a:pt x="2145130" y="92769"/>
                </a:moveTo>
                <a:cubicBezTo>
                  <a:pt x="2144330" y="93788"/>
                  <a:pt x="2143044" y="94312"/>
                  <a:pt x="2141710" y="94083"/>
                </a:cubicBezTo>
                <a:lnTo>
                  <a:pt x="2120269" y="175236"/>
                </a:lnTo>
                <a:cubicBezTo>
                  <a:pt x="2121517" y="175684"/>
                  <a:pt x="2122413" y="176712"/>
                  <a:pt x="2122613" y="177951"/>
                </a:cubicBezTo>
                <a:lnTo>
                  <a:pt x="2271908" y="170655"/>
                </a:lnTo>
                <a:cubicBezTo>
                  <a:pt x="2271917" y="170464"/>
                  <a:pt x="2271869" y="170283"/>
                  <a:pt x="2271917" y="170093"/>
                </a:cubicBezTo>
                <a:cubicBezTo>
                  <a:pt x="2271974" y="169854"/>
                  <a:pt x="2272108" y="169664"/>
                  <a:pt x="2272212" y="169454"/>
                </a:cubicBezTo>
                <a:close/>
                <a:moveTo>
                  <a:pt x="2139453" y="92664"/>
                </a:moveTo>
                <a:lnTo>
                  <a:pt x="2041174" y="149595"/>
                </a:lnTo>
                <a:cubicBezTo>
                  <a:pt x="2041479" y="150290"/>
                  <a:pt x="2041641" y="151062"/>
                  <a:pt x="2041450" y="151852"/>
                </a:cubicBezTo>
                <a:cubicBezTo>
                  <a:pt x="2041450" y="151871"/>
                  <a:pt x="2041431" y="151900"/>
                  <a:pt x="2041431" y="151909"/>
                </a:cubicBezTo>
                <a:lnTo>
                  <a:pt x="2115888" y="177141"/>
                </a:lnTo>
                <a:cubicBezTo>
                  <a:pt x="2116536" y="175655"/>
                  <a:pt x="2118069" y="174760"/>
                  <a:pt x="2119698" y="175046"/>
                </a:cubicBezTo>
                <a:lnTo>
                  <a:pt x="2141139" y="93893"/>
                </a:lnTo>
                <a:cubicBezTo>
                  <a:pt x="2140443" y="93654"/>
                  <a:pt x="2139862" y="93235"/>
                  <a:pt x="2139453" y="92664"/>
                </a:cubicBezTo>
                <a:close/>
                <a:moveTo>
                  <a:pt x="308500" y="84901"/>
                </a:moveTo>
                <a:cubicBezTo>
                  <a:pt x="307900" y="85349"/>
                  <a:pt x="307176" y="85587"/>
                  <a:pt x="306424" y="85587"/>
                </a:cubicBezTo>
                <a:lnTo>
                  <a:pt x="301318" y="156967"/>
                </a:lnTo>
                <a:cubicBezTo>
                  <a:pt x="301404" y="156976"/>
                  <a:pt x="301499" y="156948"/>
                  <a:pt x="301585" y="156976"/>
                </a:cubicBezTo>
                <a:cubicBezTo>
                  <a:pt x="303319" y="157367"/>
                  <a:pt x="304395" y="158986"/>
                  <a:pt x="304281" y="160701"/>
                </a:cubicBezTo>
                <a:lnTo>
                  <a:pt x="389367" y="174093"/>
                </a:lnTo>
                <a:cubicBezTo>
                  <a:pt x="389510" y="173521"/>
                  <a:pt x="389806" y="173045"/>
                  <a:pt x="390168" y="172626"/>
                </a:cubicBezTo>
                <a:close/>
                <a:moveTo>
                  <a:pt x="303966" y="84644"/>
                </a:moveTo>
                <a:lnTo>
                  <a:pt x="176284" y="189409"/>
                </a:lnTo>
                <a:cubicBezTo>
                  <a:pt x="176417" y="189619"/>
                  <a:pt x="176474" y="189885"/>
                  <a:pt x="176560" y="190124"/>
                </a:cubicBezTo>
                <a:lnTo>
                  <a:pt x="297261" y="160929"/>
                </a:lnTo>
                <a:cubicBezTo>
                  <a:pt x="297204" y="160520"/>
                  <a:pt x="297184" y="160091"/>
                  <a:pt x="297289" y="159663"/>
                </a:cubicBezTo>
                <a:cubicBezTo>
                  <a:pt x="297661" y="158024"/>
                  <a:pt x="299128" y="156976"/>
                  <a:pt x="300737" y="156957"/>
                </a:cubicBezTo>
                <a:lnTo>
                  <a:pt x="305843" y="85577"/>
                </a:lnTo>
                <a:cubicBezTo>
                  <a:pt x="305747" y="85568"/>
                  <a:pt x="305662" y="85587"/>
                  <a:pt x="305567" y="85568"/>
                </a:cubicBezTo>
                <a:cubicBezTo>
                  <a:pt x="304928" y="85415"/>
                  <a:pt x="304404" y="85063"/>
                  <a:pt x="303966" y="84644"/>
                </a:cubicBezTo>
                <a:close/>
                <a:moveTo>
                  <a:pt x="460776" y="22169"/>
                </a:moveTo>
                <a:lnTo>
                  <a:pt x="394625" y="171921"/>
                </a:lnTo>
                <a:cubicBezTo>
                  <a:pt x="395197" y="172255"/>
                  <a:pt x="395635" y="172721"/>
                  <a:pt x="395940" y="173293"/>
                </a:cubicBezTo>
                <a:lnTo>
                  <a:pt x="467368" y="145861"/>
                </a:lnTo>
                <a:lnTo>
                  <a:pt x="461519" y="22283"/>
                </a:lnTo>
                <a:cubicBezTo>
                  <a:pt x="461348" y="22274"/>
                  <a:pt x="461176" y="22312"/>
                  <a:pt x="460995" y="22274"/>
                </a:cubicBezTo>
                <a:cubicBezTo>
                  <a:pt x="460919" y="22264"/>
                  <a:pt x="460862" y="22198"/>
                  <a:pt x="460776" y="22169"/>
                </a:cubicBezTo>
                <a:close/>
                <a:moveTo>
                  <a:pt x="463710" y="21817"/>
                </a:moveTo>
                <a:cubicBezTo>
                  <a:pt x="463310" y="22064"/>
                  <a:pt x="462881" y="22236"/>
                  <a:pt x="462415" y="22322"/>
                </a:cubicBezTo>
                <a:lnTo>
                  <a:pt x="468244" y="145537"/>
                </a:lnTo>
                <a:lnTo>
                  <a:pt x="536453" y="119343"/>
                </a:lnTo>
                <a:cubicBezTo>
                  <a:pt x="536319" y="118800"/>
                  <a:pt x="536262" y="118248"/>
                  <a:pt x="536395" y="117667"/>
                </a:cubicBezTo>
                <a:cubicBezTo>
                  <a:pt x="536548" y="116972"/>
                  <a:pt x="536948" y="116419"/>
                  <a:pt x="537434" y="115952"/>
                </a:cubicBezTo>
                <a:close/>
                <a:moveTo>
                  <a:pt x="458709" y="20531"/>
                </a:moveTo>
                <a:lnTo>
                  <a:pt x="309777" y="81167"/>
                </a:lnTo>
                <a:cubicBezTo>
                  <a:pt x="309919" y="81719"/>
                  <a:pt x="309996" y="82301"/>
                  <a:pt x="309853" y="82891"/>
                </a:cubicBezTo>
                <a:cubicBezTo>
                  <a:pt x="309710" y="83482"/>
                  <a:pt x="309405" y="83986"/>
                  <a:pt x="309024" y="84406"/>
                </a:cubicBezTo>
                <a:lnTo>
                  <a:pt x="390691" y="172131"/>
                </a:lnTo>
                <a:cubicBezTo>
                  <a:pt x="391511" y="171512"/>
                  <a:pt x="392549" y="171216"/>
                  <a:pt x="393625" y="171464"/>
                </a:cubicBezTo>
                <a:cubicBezTo>
                  <a:pt x="393701" y="171483"/>
                  <a:pt x="393758" y="171540"/>
                  <a:pt x="393835" y="171559"/>
                </a:cubicBezTo>
                <a:lnTo>
                  <a:pt x="459986" y="21817"/>
                </a:lnTo>
                <a:cubicBezTo>
                  <a:pt x="459452" y="21493"/>
                  <a:pt x="459005" y="21064"/>
                  <a:pt x="458709" y="20531"/>
                </a:cubicBezTo>
                <a:close/>
                <a:moveTo>
                  <a:pt x="649895" y="6653"/>
                </a:moveTo>
                <a:cubicBezTo>
                  <a:pt x="649324" y="6967"/>
                  <a:pt x="648667" y="7082"/>
                  <a:pt x="647990" y="7053"/>
                </a:cubicBezTo>
                <a:lnTo>
                  <a:pt x="629274" y="123849"/>
                </a:lnTo>
                <a:cubicBezTo>
                  <a:pt x="630950" y="124296"/>
                  <a:pt x="631979" y="125868"/>
                  <a:pt x="631855" y="127554"/>
                </a:cubicBezTo>
                <a:lnTo>
                  <a:pt x="753594" y="150157"/>
                </a:lnTo>
                <a:cubicBezTo>
                  <a:pt x="753775" y="149547"/>
                  <a:pt x="754118" y="149042"/>
                  <a:pt x="754546" y="148614"/>
                </a:cubicBezTo>
                <a:close/>
                <a:moveTo>
                  <a:pt x="646066" y="6434"/>
                </a:moveTo>
                <a:lnTo>
                  <a:pt x="542577" y="116229"/>
                </a:lnTo>
                <a:cubicBezTo>
                  <a:pt x="543110" y="116876"/>
                  <a:pt x="543387" y="117657"/>
                  <a:pt x="543377" y="118524"/>
                </a:cubicBezTo>
                <a:lnTo>
                  <a:pt x="624873" y="126639"/>
                </a:lnTo>
                <a:cubicBezTo>
                  <a:pt x="624883" y="126592"/>
                  <a:pt x="624864" y="126535"/>
                  <a:pt x="624873" y="126487"/>
                </a:cubicBezTo>
                <a:cubicBezTo>
                  <a:pt x="625273" y="124772"/>
                  <a:pt x="626845" y="123706"/>
                  <a:pt x="628550" y="123791"/>
                </a:cubicBezTo>
                <a:lnTo>
                  <a:pt x="647266" y="6996"/>
                </a:lnTo>
                <a:cubicBezTo>
                  <a:pt x="646828" y="6872"/>
                  <a:pt x="646419" y="6691"/>
                  <a:pt x="646066" y="6434"/>
                </a:cubicBezTo>
                <a:close/>
                <a:moveTo>
                  <a:pt x="644704" y="4310"/>
                </a:moveTo>
                <a:lnTo>
                  <a:pt x="465291" y="18978"/>
                </a:lnTo>
                <a:cubicBezTo>
                  <a:pt x="465282" y="19188"/>
                  <a:pt x="465320" y="19397"/>
                  <a:pt x="465272" y="19597"/>
                </a:cubicBezTo>
                <a:cubicBezTo>
                  <a:pt x="465120" y="20302"/>
                  <a:pt x="464720" y="20855"/>
                  <a:pt x="464234" y="21321"/>
                </a:cubicBezTo>
                <a:lnTo>
                  <a:pt x="537967" y="115457"/>
                </a:lnTo>
                <a:cubicBezTo>
                  <a:pt x="538738" y="114971"/>
                  <a:pt x="539710" y="114771"/>
                  <a:pt x="540672" y="115000"/>
                </a:cubicBezTo>
                <a:cubicBezTo>
                  <a:pt x="541177" y="115105"/>
                  <a:pt x="541615" y="115324"/>
                  <a:pt x="541996" y="115609"/>
                </a:cubicBezTo>
                <a:lnTo>
                  <a:pt x="645485" y="5805"/>
                </a:lnTo>
                <a:cubicBezTo>
                  <a:pt x="645123" y="5367"/>
                  <a:pt x="644847" y="4881"/>
                  <a:pt x="644704" y="4310"/>
                </a:cubicBezTo>
                <a:close/>
                <a:moveTo>
                  <a:pt x="649028" y="90"/>
                </a:moveTo>
                <a:cubicBezTo>
                  <a:pt x="650953" y="538"/>
                  <a:pt x="652153" y="2452"/>
                  <a:pt x="651705" y="4376"/>
                </a:cubicBezTo>
                <a:cubicBezTo>
                  <a:pt x="651543" y="5081"/>
                  <a:pt x="651134" y="5643"/>
                  <a:pt x="650657" y="6101"/>
                </a:cubicBezTo>
                <a:lnTo>
                  <a:pt x="755299" y="148071"/>
                </a:lnTo>
                <a:cubicBezTo>
                  <a:pt x="756042" y="147661"/>
                  <a:pt x="756918" y="147490"/>
                  <a:pt x="757813" y="147690"/>
                </a:cubicBezTo>
                <a:cubicBezTo>
                  <a:pt x="759652" y="148109"/>
                  <a:pt x="760785" y="149880"/>
                  <a:pt x="760500" y="151709"/>
                </a:cubicBezTo>
                <a:lnTo>
                  <a:pt x="912433" y="195181"/>
                </a:lnTo>
                <a:cubicBezTo>
                  <a:pt x="913100" y="193619"/>
                  <a:pt x="914747" y="192667"/>
                  <a:pt x="916462" y="193067"/>
                </a:cubicBezTo>
                <a:cubicBezTo>
                  <a:pt x="918386" y="193524"/>
                  <a:pt x="919577" y="195438"/>
                  <a:pt x="919138" y="197353"/>
                </a:cubicBezTo>
                <a:cubicBezTo>
                  <a:pt x="919119" y="197429"/>
                  <a:pt x="919053" y="197496"/>
                  <a:pt x="919034" y="197572"/>
                </a:cubicBezTo>
                <a:lnTo>
                  <a:pt x="1034801" y="246407"/>
                </a:lnTo>
                <a:cubicBezTo>
                  <a:pt x="1035553" y="245045"/>
                  <a:pt x="1037086" y="244254"/>
                  <a:pt x="1038677" y="244616"/>
                </a:cubicBezTo>
                <a:cubicBezTo>
                  <a:pt x="1039715" y="244864"/>
                  <a:pt x="1040515" y="245559"/>
                  <a:pt x="1040992" y="246435"/>
                </a:cubicBezTo>
                <a:lnTo>
                  <a:pt x="1134537" y="207088"/>
                </a:lnTo>
                <a:cubicBezTo>
                  <a:pt x="1134346" y="206507"/>
                  <a:pt x="1134251" y="205887"/>
                  <a:pt x="1134403" y="205240"/>
                </a:cubicBezTo>
                <a:cubicBezTo>
                  <a:pt x="1134842" y="203325"/>
                  <a:pt x="1136766" y="202125"/>
                  <a:pt x="1138690" y="202563"/>
                </a:cubicBezTo>
                <a:cubicBezTo>
                  <a:pt x="1140614" y="203011"/>
                  <a:pt x="1141814" y="204935"/>
                  <a:pt x="1141366" y="206849"/>
                </a:cubicBezTo>
                <a:cubicBezTo>
                  <a:pt x="1141357" y="206887"/>
                  <a:pt x="1141328" y="206916"/>
                  <a:pt x="1141319" y="206954"/>
                </a:cubicBezTo>
                <a:lnTo>
                  <a:pt x="1271354" y="257380"/>
                </a:lnTo>
                <a:cubicBezTo>
                  <a:pt x="1272097" y="255979"/>
                  <a:pt x="1273659" y="255160"/>
                  <a:pt x="1275269" y="255532"/>
                </a:cubicBezTo>
                <a:cubicBezTo>
                  <a:pt x="1276612" y="255846"/>
                  <a:pt x="1277564" y="256884"/>
                  <a:pt x="1277888" y="258141"/>
                </a:cubicBezTo>
                <a:lnTo>
                  <a:pt x="1403637" y="240206"/>
                </a:lnTo>
                <a:cubicBezTo>
                  <a:pt x="1403618" y="239892"/>
                  <a:pt x="1403580" y="239587"/>
                  <a:pt x="1403656" y="239273"/>
                </a:cubicBezTo>
                <a:cubicBezTo>
                  <a:pt x="1404094" y="237358"/>
                  <a:pt x="1406018" y="236158"/>
                  <a:pt x="1407942" y="236605"/>
                </a:cubicBezTo>
                <a:cubicBezTo>
                  <a:pt x="1409857" y="237053"/>
                  <a:pt x="1411067" y="238968"/>
                  <a:pt x="1410619" y="240882"/>
                </a:cubicBezTo>
                <a:cubicBezTo>
                  <a:pt x="1410552" y="241149"/>
                  <a:pt x="1410409" y="241368"/>
                  <a:pt x="1410295" y="241606"/>
                </a:cubicBezTo>
                <a:lnTo>
                  <a:pt x="1491343" y="290165"/>
                </a:lnTo>
                <a:cubicBezTo>
                  <a:pt x="1492163" y="289050"/>
                  <a:pt x="1493601" y="288450"/>
                  <a:pt x="1495039" y="288783"/>
                </a:cubicBezTo>
                <a:cubicBezTo>
                  <a:pt x="1496525" y="289126"/>
                  <a:pt x="1497554" y="290346"/>
                  <a:pt x="1497754" y="291765"/>
                </a:cubicBezTo>
                <a:lnTo>
                  <a:pt x="1563637" y="290835"/>
                </a:lnTo>
                <a:lnTo>
                  <a:pt x="1696331" y="240035"/>
                </a:lnTo>
                <a:cubicBezTo>
                  <a:pt x="1696188" y="239492"/>
                  <a:pt x="1696150" y="238939"/>
                  <a:pt x="1696283" y="238368"/>
                </a:cubicBezTo>
                <a:cubicBezTo>
                  <a:pt x="1696721" y="236453"/>
                  <a:pt x="1698645" y="235253"/>
                  <a:pt x="1700560" y="235691"/>
                </a:cubicBezTo>
                <a:cubicBezTo>
                  <a:pt x="1702055" y="236034"/>
                  <a:pt x="1703093" y="237272"/>
                  <a:pt x="1703275" y="238720"/>
                </a:cubicBezTo>
                <a:lnTo>
                  <a:pt x="1850655" y="238387"/>
                </a:lnTo>
                <a:lnTo>
                  <a:pt x="1885088" y="208840"/>
                </a:lnTo>
                <a:cubicBezTo>
                  <a:pt x="1884535" y="208050"/>
                  <a:pt x="1884297" y="207040"/>
                  <a:pt x="1884535" y="206030"/>
                </a:cubicBezTo>
                <a:cubicBezTo>
                  <a:pt x="1884973" y="204106"/>
                  <a:pt x="1886897" y="202906"/>
                  <a:pt x="1888812" y="203344"/>
                </a:cubicBezTo>
                <a:cubicBezTo>
                  <a:pt x="1889879" y="203592"/>
                  <a:pt x="1890688" y="204316"/>
                  <a:pt x="1891155" y="205211"/>
                </a:cubicBezTo>
                <a:lnTo>
                  <a:pt x="2034516" y="151890"/>
                </a:lnTo>
                <a:cubicBezTo>
                  <a:pt x="2034383" y="151366"/>
                  <a:pt x="2034335" y="150814"/>
                  <a:pt x="2034468" y="150261"/>
                </a:cubicBezTo>
                <a:cubicBezTo>
                  <a:pt x="2034916" y="148328"/>
                  <a:pt x="2036830" y="147128"/>
                  <a:pt x="2038754" y="147575"/>
                </a:cubicBezTo>
                <a:cubicBezTo>
                  <a:pt x="2039621" y="147775"/>
                  <a:pt x="2040317" y="148309"/>
                  <a:pt x="2040812" y="148976"/>
                </a:cubicBezTo>
                <a:lnTo>
                  <a:pt x="2139100" y="92035"/>
                </a:lnTo>
                <a:cubicBezTo>
                  <a:pt x="2138786" y="91349"/>
                  <a:pt x="2138634" y="90568"/>
                  <a:pt x="2138824" y="89778"/>
                </a:cubicBezTo>
                <a:cubicBezTo>
                  <a:pt x="2139272" y="87863"/>
                  <a:pt x="2141186" y="86663"/>
                  <a:pt x="2143101" y="87101"/>
                </a:cubicBezTo>
                <a:cubicBezTo>
                  <a:pt x="2145035" y="87558"/>
                  <a:pt x="2146225" y="89473"/>
                  <a:pt x="2145777" y="91397"/>
                </a:cubicBezTo>
                <a:cubicBezTo>
                  <a:pt x="2145730" y="91626"/>
                  <a:pt x="2145596" y="91816"/>
                  <a:pt x="2145501" y="92026"/>
                </a:cubicBezTo>
                <a:lnTo>
                  <a:pt x="2272574" y="168711"/>
                </a:lnTo>
                <a:cubicBezTo>
                  <a:pt x="2273403" y="167654"/>
                  <a:pt x="2274803" y="167092"/>
                  <a:pt x="2276203" y="167406"/>
                </a:cubicBezTo>
                <a:cubicBezTo>
                  <a:pt x="2277137" y="167626"/>
                  <a:pt x="2277899" y="168197"/>
                  <a:pt x="2278385" y="168969"/>
                </a:cubicBezTo>
                <a:lnTo>
                  <a:pt x="2423060" y="98998"/>
                </a:lnTo>
                <a:cubicBezTo>
                  <a:pt x="2422850" y="98398"/>
                  <a:pt x="2422736" y="97750"/>
                  <a:pt x="2422898" y="97074"/>
                </a:cubicBezTo>
                <a:cubicBezTo>
                  <a:pt x="2423345" y="95159"/>
                  <a:pt x="2425260" y="93959"/>
                  <a:pt x="2427175" y="94397"/>
                </a:cubicBezTo>
                <a:cubicBezTo>
                  <a:pt x="2429099" y="94845"/>
                  <a:pt x="2430308" y="96760"/>
                  <a:pt x="2429851" y="98684"/>
                </a:cubicBezTo>
                <a:cubicBezTo>
                  <a:pt x="2429822" y="98836"/>
                  <a:pt x="2429727" y="98950"/>
                  <a:pt x="2429670" y="99084"/>
                </a:cubicBezTo>
                <a:lnTo>
                  <a:pt x="2554143" y="161149"/>
                </a:lnTo>
                <a:cubicBezTo>
                  <a:pt x="2554933" y="159910"/>
                  <a:pt x="2556410" y="159244"/>
                  <a:pt x="2557915" y="159586"/>
                </a:cubicBezTo>
                <a:cubicBezTo>
                  <a:pt x="2559115" y="159863"/>
                  <a:pt x="2559972" y="160749"/>
                  <a:pt x="2560391" y="161815"/>
                </a:cubicBezTo>
                <a:lnTo>
                  <a:pt x="2625628" y="142527"/>
                </a:lnTo>
                <a:cubicBezTo>
                  <a:pt x="2625523" y="142022"/>
                  <a:pt x="2625485" y="141508"/>
                  <a:pt x="2625618" y="140975"/>
                </a:cubicBezTo>
                <a:cubicBezTo>
                  <a:pt x="2626066" y="139060"/>
                  <a:pt x="2627981" y="137860"/>
                  <a:pt x="2629905" y="138298"/>
                </a:cubicBezTo>
                <a:cubicBezTo>
                  <a:pt x="2631829" y="138736"/>
                  <a:pt x="2633029" y="140660"/>
                  <a:pt x="2632572" y="142575"/>
                </a:cubicBezTo>
                <a:cubicBezTo>
                  <a:pt x="2632486" y="142956"/>
                  <a:pt x="2632314" y="143270"/>
                  <a:pt x="2632124" y="143584"/>
                </a:cubicBezTo>
                <a:lnTo>
                  <a:pt x="2760121" y="243035"/>
                </a:lnTo>
                <a:cubicBezTo>
                  <a:pt x="2760969" y="242197"/>
                  <a:pt x="2762169" y="241740"/>
                  <a:pt x="2763407" y="242025"/>
                </a:cubicBezTo>
                <a:cubicBezTo>
                  <a:pt x="2765198" y="242444"/>
                  <a:pt x="2766303" y="244149"/>
                  <a:pt x="2766093" y="245940"/>
                </a:cubicBezTo>
                <a:lnTo>
                  <a:pt x="2922027" y="284735"/>
                </a:lnTo>
                <a:cubicBezTo>
                  <a:pt x="2922665" y="283107"/>
                  <a:pt x="2924351" y="282116"/>
                  <a:pt x="2926103" y="282526"/>
                </a:cubicBezTo>
                <a:cubicBezTo>
                  <a:pt x="2927161" y="282773"/>
                  <a:pt x="2927961" y="283478"/>
                  <a:pt x="2928428" y="284374"/>
                </a:cubicBezTo>
                <a:lnTo>
                  <a:pt x="3059463" y="234101"/>
                </a:lnTo>
                <a:cubicBezTo>
                  <a:pt x="3059320" y="233558"/>
                  <a:pt x="3059253" y="233005"/>
                  <a:pt x="3059396" y="232415"/>
                </a:cubicBezTo>
                <a:cubicBezTo>
                  <a:pt x="3059844" y="230491"/>
                  <a:pt x="3061759" y="229290"/>
                  <a:pt x="3063683" y="229729"/>
                </a:cubicBezTo>
                <a:cubicBezTo>
                  <a:pt x="3065597" y="230186"/>
                  <a:pt x="3066797" y="232100"/>
                  <a:pt x="3066350" y="234024"/>
                </a:cubicBezTo>
                <a:cubicBezTo>
                  <a:pt x="3066273" y="234367"/>
                  <a:pt x="3066102" y="234662"/>
                  <a:pt x="3065940" y="234958"/>
                </a:cubicBezTo>
                <a:lnTo>
                  <a:pt x="3177611" y="316254"/>
                </a:lnTo>
                <a:cubicBezTo>
                  <a:pt x="3178440" y="315339"/>
                  <a:pt x="3179707" y="314854"/>
                  <a:pt x="3181002" y="315149"/>
                </a:cubicBezTo>
                <a:cubicBezTo>
                  <a:pt x="3182917" y="315597"/>
                  <a:pt x="3184126" y="317511"/>
                  <a:pt x="3183679" y="319435"/>
                </a:cubicBezTo>
                <a:cubicBezTo>
                  <a:pt x="3183517" y="320178"/>
                  <a:pt x="3183069" y="320769"/>
                  <a:pt x="3182535" y="321245"/>
                </a:cubicBezTo>
                <a:lnTo>
                  <a:pt x="3240524" y="399921"/>
                </a:lnTo>
                <a:cubicBezTo>
                  <a:pt x="3241295" y="399464"/>
                  <a:pt x="3242219" y="399283"/>
                  <a:pt x="3243172" y="399502"/>
                </a:cubicBezTo>
                <a:cubicBezTo>
                  <a:pt x="3245096" y="399940"/>
                  <a:pt x="3246296" y="401845"/>
                  <a:pt x="3245839" y="403769"/>
                </a:cubicBezTo>
                <a:cubicBezTo>
                  <a:pt x="3245401" y="405693"/>
                  <a:pt x="3243486" y="406894"/>
                  <a:pt x="3241562" y="406455"/>
                </a:cubicBezTo>
                <a:cubicBezTo>
                  <a:pt x="3240267" y="406151"/>
                  <a:pt x="3239343" y="405151"/>
                  <a:pt x="3238990" y="403969"/>
                </a:cubicBezTo>
                <a:lnTo>
                  <a:pt x="3076132" y="430716"/>
                </a:lnTo>
                <a:cubicBezTo>
                  <a:pt x="3076141" y="431039"/>
                  <a:pt x="3076179" y="431335"/>
                  <a:pt x="3076113" y="431649"/>
                </a:cubicBezTo>
                <a:cubicBezTo>
                  <a:pt x="3075656" y="433573"/>
                  <a:pt x="3073741" y="434773"/>
                  <a:pt x="3071817" y="434326"/>
                </a:cubicBezTo>
                <a:cubicBezTo>
                  <a:pt x="3071179" y="434164"/>
                  <a:pt x="3070655" y="433821"/>
                  <a:pt x="3070217" y="433392"/>
                </a:cubicBezTo>
                <a:lnTo>
                  <a:pt x="2942525" y="538148"/>
                </a:lnTo>
                <a:cubicBezTo>
                  <a:pt x="2943020" y="538929"/>
                  <a:pt x="2943220" y="539891"/>
                  <a:pt x="2942991" y="540863"/>
                </a:cubicBezTo>
                <a:cubicBezTo>
                  <a:pt x="2942544" y="542777"/>
                  <a:pt x="2940629" y="543987"/>
                  <a:pt x="2938705" y="543539"/>
                </a:cubicBezTo>
                <a:cubicBezTo>
                  <a:pt x="2937686" y="543292"/>
                  <a:pt x="2936896" y="542634"/>
                  <a:pt x="2936419" y="541787"/>
                </a:cubicBezTo>
                <a:lnTo>
                  <a:pt x="2787477" y="602423"/>
                </a:lnTo>
                <a:cubicBezTo>
                  <a:pt x="2787639" y="602975"/>
                  <a:pt x="2787705" y="603547"/>
                  <a:pt x="2787562" y="604147"/>
                </a:cubicBezTo>
                <a:cubicBezTo>
                  <a:pt x="2787115" y="606071"/>
                  <a:pt x="2785200" y="607271"/>
                  <a:pt x="2783276" y="606823"/>
                </a:cubicBezTo>
                <a:cubicBezTo>
                  <a:pt x="2781895" y="606509"/>
                  <a:pt x="2780904" y="605395"/>
                  <a:pt x="2780619" y="604099"/>
                </a:cubicBezTo>
                <a:lnTo>
                  <a:pt x="2601206" y="618758"/>
                </a:lnTo>
                <a:cubicBezTo>
                  <a:pt x="2601187" y="618958"/>
                  <a:pt x="2601234" y="619168"/>
                  <a:pt x="2601187" y="619368"/>
                </a:cubicBezTo>
                <a:cubicBezTo>
                  <a:pt x="2600739" y="621292"/>
                  <a:pt x="2598825" y="622492"/>
                  <a:pt x="2596901" y="622054"/>
                </a:cubicBezTo>
                <a:cubicBezTo>
                  <a:pt x="2594977" y="621606"/>
                  <a:pt x="2593786" y="619682"/>
                  <a:pt x="2594214" y="617758"/>
                </a:cubicBezTo>
                <a:cubicBezTo>
                  <a:pt x="2594376" y="617063"/>
                  <a:pt x="2594786" y="616491"/>
                  <a:pt x="2595272" y="616034"/>
                </a:cubicBezTo>
                <a:lnTo>
                  <a:pt x="2490620" y="474064"/>
                </a:lnTo>
                <a:cubicBezTo>
                  <a:pt x="2489887" y="474473"/>
                  <a:pt x="2488992" y="474645"/>
                  <a:pt x="2488106" y="474445"/>
                </a:cubicBezTo>
                <a:cubicBezTo>
                  <a:pt x="2486267" y="474016"/>
                  <a:pt x="2485144" y="472245"/>
                  <a:pt x="2485420" y="470416"/>
                </a:cubicBezTo>
                <a:lnTo>
                  <a:pt x="2333496" y="426944"/>
                </a:lnTo>
                <a:cubicBezTo>
                  <a:pt x="2332829" y="428506"/>
                  <a:pt x="2331172" y="429468"/>
                  <a:pt x="2329458" y="429058"/>
                </a:cubicBezTo>
                <a:cubicBezTo>
                  <a:pt x="2327534" y="428620"/>
                  <a:pt x="2326333" y="426687"/>
                  <a:pt x="2326791" y="424782"/>
                </a:cubicBezTo>
                <a:cubicBezTo>
                  <a:pt x="2326800" y="424696"/>
                  <a:pt x="2326857" y="424648"/>
                  <a:pt x="2326886" y="424572"/>
                </a:cubicBezTo>
                <a:lnTo>
                  <a:pt x="2211119" y="375728"/>
                </a:lnTo>
                <a:cubicBezTo>
                  <a:pt x="2210367" y="377090"/>
                  <a:pt x="2208823" y="377880"/>
                  <a:pt x="2207242" y="377518"/>
                </a:cubicBezTo>
                <a:cubicBezTo>
                  <a:pt x="2206204" y="377290"/>
                  <a:pt x="2205404" y="376595"/>
                  <a:pt x="2204937" y="375709"/>
                </a:cubicBezTo>
                <a:lnTo>
                  <a:pt x="2111392" y="415056"/>
                </a:lnTo>
                <a:cubicBezTo>
                  <a:pt x="2111573" y="415638"/>
                  <a:pt x="2111668" y="416266"/>
                  <a:pt x="2111516" y="416904"/>
                </a:cubicBezTo>
                <a:cubicBezTo>
                  <a:pt x="2111078" y="418828"/>
                  <a:pt x="2109154" y="420029"/>
                  <a:pt x="2107230" y="419590"/>
                </a:cubicBezTo>
                <a:cubicBezTo>
                  <a:pt x="2105315" y="419143"/>
                  <a:pt x="2104106" y="417219"/>
                  <a:pt x="2104553" y="415295"/>
                </a:cubicBezTo>
                <a:cubicBezTo>
                  <a:pt x="2104572" y="415257"/>
                  <a:pt x="2104591" y="415247"/>
                  <a:pt x="2104601" y="415199"/>
                </a:cubicBezTo>
                <a:lnTo>
                  <a:pt x="1974575" y="364764"/>
                </a:lnTo>
                <a:cubicBezTo>
                  <a:pt x="1973832" y="366165"/>
                  <a:pt x="1972279" y="366984"/>
                  <a:pt x="1970670" y="366603"/>
                </a:cubicBezTo>
                <a:cubicBezTo>
                  <a:pt x="1969327" y="366308"/>
                  <a:pt x="1968365" y="365250"/>
                  <a:pt x="1968050" y="364003"/>
                </a:cubicBezTo>
                <a:lnTo>
                  <a:pt x="1842301" y="381938"/>
                </a:lnTo>
                <a:cubicBezTo>
                  <a:pt x="1842311" y="382252"/>
                  <a:pt x="1842349" y="382557"/>
                  <a:pt x="1842273" y="382871"/>
                </a:cubicBezTo>
                <a:cubicBezTo>
                  <a:pt x="1841835" y="384786"/>
                  <a:pt x="1839920" y="385986"/>
                  <a:pt x="1837996" y="385548"/>
                </a:cubicBezTo>
                <a:cubicBezTo>
                  <a:pt x="1836082" y="385100"/>
                  <a:pt x="1834872" y="383176"/>
                  <a:pt x="1835320" y="381262"/>
                </a:cubicBezTo>
                <a:cubicBezTo>
                  <a:pt x="1835377" y="380995"/>
                  <a:pt x="1835529" y="380786"/>
                  <a:pt x="1835643" y="380547"/>
                </a:cubicBezTo>
                <a:lnTo>
                  <a:pt x="1754595" y="331979"/>
                </a:lnTo>
                <a:cubicBezTo>
                  <a:pt x="1753776" y="333103"/>
                  <a:pt x="1752338" y="333694"/>
                  <a:pt x="1750900" y="333361"/>
                </a:cubicBezTo>
                <a:cubicBezTo>
                  <a:pt x="1749423" y="333018"/>
                  <a:pt x="1748394" y="331798"/>
                  <a:pt x="1748194" y="330379"/>
                </a:cubicBezTo>
                <a:lnTo>
                  <a:pt x="1682423" y="331311"/>
                </a:lnTo>
                <a:lnTo>
                  <a:pt x="1549655" y="382148"/>
                </a:lnTo>
                <a:cubicBezTo>
                  <a:pt x="1549789" y="382681"/>
                  <a:pt x="1549836" y="383233"/>
                  <a:pt x="1549703" y="383814"/>
                </a:cubicBezTo>
                <a:cubicBezTo>
                  <a:pt x="1549255" y="385729"/>
                  <a:pt x="1547341" y="386920"/>
                  <a:pt x="1545417" y="386481"/>
                </a:cubicBezTo>
                <a:cubicBezTo>
                  <a:pt x="1543921" y="386138"/>
                  <a:pt x="1542893" y="384891"/>
                  <a:pt x="1542702" y="383452"/>
                </a:cubicBezTo>
                <a:lnTo>
                  <a:pt x="1395331" y="383795"/>
                </a:lnTo>
                <a:lnTo>
                  <a:pt x="1360889" y="413342"/>
                </a:lnTo>
                <a:cubicBezTo>
                  <a:pt x="1361441" y="414123"/>
                  <a:pt x="1361689" y="415142"/>
                  <a:pt x="1361451" y="416152"/>
                </a:cubicBezTo>
                <a:cubicBezTo>
                  <a:pt x="1361003" y="418076"/>
                  <a:pt x="1359079" y="419276"/>
                  <a:pt x="1357165" y="418828"/>
                </a:cubicBezTo>
                <a:cubicBezTo>
                  <a:pt x="1356098" y="418581"/>
                  <a:pt x="1355298" y="417876"/>
                  <a:pt x="1354831" y="416971"/>
                </a:cubicBezTo>
                <a:lnTo>
                  <a:pt x="1211470" y="470292"/>
                </a:lnTo>
                <a:cubicBezTo>
                  <a:pt x="1211594" y="470816"/>
                  <a:pt x="1211651" y="471359"/>
                  <a:pt x="1211518" y="471911"/>
                </a:cubicBezTo>
                <a:cubicBezTo>
                  <a:pt x="1211070" y="473845"/>
                  <a:pt x="1209146" y="475035"/>
                  <a:pt x="1207222" y="474597"/>
                </a:cubicBezTo>
                <a:cubicBezTo>
                  <a:pt x="1206346" y="474397"/>
                  <a:pt x="1205650" y="473873"/>
                  <a:pt x="1205165" y="473197"/>
                </a:cubicBezTo>
                <a:lnTo>
                  <a:pt x="1106876" y="530128"/>
                </a:lnTo>
                <a:cubicBezTo>
                  <a:pt x="1107181" y="530823"/>
                  <a:pt x="1107333" y="531595"/>
                  <a:pt x="1107152" y="532385"/>
                </a:cubicBezTo>
                <a:cubicBezTo>
                  <a:pt x="1106705" y="534309"/>
                  <a:pt x="1104790" y="535510"/>
                  <a:pt x="1102866" y="535071"/>
                </a:cubicBezTo>
                <a:cubicBezTo>
                  <a:pt x="1100952" y="534624"/>
                  <a:pt x="1099752" y="532700"/>
                  <a:pt x="1100190" y="530776"/>
                </a:cubicBezTo>
                <a:cubicBezTo>
                  <a:pt x="1100247" y="530538"/>
                  <a:pt x="1100380" y="530347"/>
                  <a:pt x="1100485" y="530147"/>
                </a:cubicBezTo>
                <a:lnTo>
                  <a:pt x="973393" y="453452"/>
                </a:lnTo>
                <a:cubicBezTo>
                  <a:pt x="972564" y="454518"/>
                  <a:pt x="971183" y="455080"/>
                  <a:pt x="969783" y="454766"/>
                </a:cubicBezTo>
                <a:cubicBezTo>
                  <a:pt x="968849" y="454547"/>
                  <a:pt x="968078" y="453966"/>
                  <a:pt x="967602" y="453204"/>
                </a:cubicBezTo>
                <a:lnTo>
                  <a:pt x="822917" y="523175"/>
                </a:lnTo>
                <a:cubicBezTo>
                  <a:pt x="823126" y="523784"/>
                  <a:pt x="823241" y="524422"/>
                  <a:pt x="823079" y="525099"/>
                </a:cubicBezTo>
                <a:cubicBezTo>
                  <a:pt x="822641" y="527023"/>
                  <a:pt x="820717" y="528223"/>
                  <a:pt x="818793" y="527785"/>
                </a:cubicBezTo>
                <a:cubicBezTo>
                  <a:pt x="816869" y="527337"/>
                  <a:pt x="815668" y="525413"/>
                  <a:pt x="816116" y="523489"/>
                </a:cubicBezTo>
                <a:cubicBezTo>
                  <a:pt x="816145" y="523346"/>
                  <a:pt x="816240" y="523241"/>
                  <a:pt x="816297" y="523098"/>
                </a:cubicBezTo>
                <a:lnTo>
                  <a:pt x="691824" y="461034"/>
                </a:lnTo>
                <a:cubicBezTo>
                  <a:pt x="691034" y="462262"/>
                  <a:pt x="689557" y="462939"/>
                  <a:pt x="688052" y="462596"/>
                </a:cubicBezTo>
                <a:cubicBezTo>
                  <a:pt x="686843" y="462310"/>
                  <a:pt x="685985" y="461424"/>
                  <a:pt x="685576" y="460357"/>
                </a:cubicBezTo>
                <a:lnTo>
                  <a:pt x="620339" y="479636"/>
                </a:lnTo>
                <a:cubicBezTo>
                  <a:pt x="620444" y="480141"/>
                  <a:pt x="620463" y="480655"/>
                  <a:pt x="620349" y="481198"/>
                </a:cubicBezTo>
                <a:cubicBezTo>
                  <a:pt x="619901" y="483112"/>
                  <a:pt x="617986" y="484303"/>
                  <a:pt x="616062" y="483865"/>
                </a:cubicBezTo>
                <a:cubicBezTo>
                  <a:pt x="614138" y="483427"/>
                  <a:pt x="612938" y="481493"/>
                  <a:pt x="613386" y="479588"/>
                </a:cubicBezTo>
                <a:cubicBezTo>
                  <a:pt x="613472" y="479207"/>
                  <a:pt x="613653" y="478893"/>
                  <a:pt x="613843" y="478579"/>
                </a:cubicBezTo>
                <a:lnTo>
                  <a:pt x="485846" y="379147"/>
                </a:lnTo>
                <a:cubicBezTo>
                  <a:pt x="484998" y="379976"/>
                  <a:pt x="483798" y="380424"/>
                  <a:pt x="482560" y="380138"/>
                </a:cubicBezTo>
                <a:cubicBezTo>
                  <a:pt x="480769" y="379728"/>
                  <a:pt x="479664" y="378023"/>
                  <a:pt x="479874" y="376233"/>
                </a:cubicBezTo>
                <a:lnTo>
                  <a:pt x="323940" y="337428"/>
                </a:lnTo>
                <a:cubicBezTo>
                  <a:pt x="323312" y="339056"/>
                  <a:pt x="321616" y="340047"/>
                  <a:pt x="319864" y="339637"/>
                </a:cubicBezTo>
                <a:cubicBezTo>
                  <a:pt x="318797" y="339399"/>
                  <a:pt x="317997" y="338694"/>
                  <a:pt x="317530" y="337799"/>
                </a:cubicBezTo>
                <a:lnTo>
                  <a:pt x="186504" y="388072"/>
                </a:lnTo>
                <a:cubicBezTo>
                  <a:pt x="186647" y="388615"/>
                  <a:pt x="186694" y="389167"/>
                  <a:pt x="186561" y="389748"/>
                </a:cubicBezTo>
                <a:cubicBezTo>
                  <a:pt x="186123" y="391682"/>
                  <a:pt x="184199" y="392873"/>
                  <a:pt x="182275" y="392434"/>
                </a:cubicBezTo>
                <a:cubicBezTo>
                  <a:pt x="180351" y="391996"/>
                  <a:pt x="179151" y="390063"/>
                  <a:pt x="179598" y="388148"/>
                </a:cubicBezTo>
                <a:cubicBezTo>
                  <a:pt x="179675" y="387805"/>
                  <a:pt x="179856" y="387510"/>
                  <a:pt x="180017" y="387215"/>
                </a:cubicBezTo>
                <a:lnTo>
                  <a:pt x="68337" y="305909"/>
                </a:lnTo>
                <a:cubicBezTo>
                  <a:pt x="67508" y="306824"/>
                  <a:pt x="66241" y="307310"/>
                  <a:pt x="64946" y="307014"/>
                </a:cubicBezTo>
                <a:cubicBezTo>
                  <a:pt x="63022" y="306576"/>
                  <a:pt x="61822" y="304652"/>
                  <a:pt x="62269" y="302728"/>
                </a:cubicBezTo>
                <a:cubicBezTo>
                  <a:pt x="62431" y="301985"/>
                  <a:pt x="62879" y="301394"/>
                  <a:pt x="63412" y="300918"/>
                </a:cubicBezTo>
                <a:lnTo>
                  <a:pt x="5434" y="222251"/>
                </a:lnTo>
                <a:cubicBezTo>
                  <a:pt x="4653" y="222699"/>
                  <a:pt x="3719" y="222889"/>
                  <a:pt x="2776" y="222670"/>
                </a:cubicBezTo>
                <a:cubicBezTo>
                  <a:pt x="852" y="222232"/>
                  <a:pt x="-348" y="220308"/>
                  <a:pt x="90" y="218394"/>
                </a:cubicBezTo>
                <a:cubicBezTo>
                  <a:pt x="538" y="216470"/>
                  <a:pt x="2462" y="215270"/>
                  <a:pt x="4386" y="215708"/>
                </a:cubicBezTo>
                <a:cubicBezTo>
                  <a:pt x="5681" y="216003"/>
                  <a:pt x="6586" y="216994"/>
                  <a:pt x="6948" y="218184"/>
                </a:cubicBezTo>
                <a:lnTo>
                  <a:pt x="169797" y="191447"/>
                </a:lnTo>
                <a:cubicBezTo>
                  <a:pt x="169788" y="191133"/>
                  <a:pt x="169750" y="190828"/>
                  <a:pt x="169826" y="190514"/>
                </a:cubicBezTo>
                <a:cubicBezTo>
                  <a:pt x="170273" y="188590"/>
                  <a:pt x="172188" y="187390"/>
                  <a:pt x="174112" y="187837"/>
                </a:cubicBezTo>
                <a:cubicBezTo>
                  <a:pt x="174750" y="187990"/>
                  <a:pt x="175274" y="188333"/>
                  <a:pt x="175722" y="188761"/>
                </a:cubicBezTo>
                <a:lnTo>
                  <a:pt x="303404" y="83996"/>
                </a:lnTo>
                <a:cubicBezTo>
                  <a:pt x="302909" y="83224"/>
                  <a:pt x="302718" y="82262"/>
                  <a:pt x="302938" y="81291"/>
                </a:cubicBezTo>
                <a:cubicBezTo>
                  <a:pt x="303385" y="79367"/>
                  <a:pt x="305300" y="78167"/>
                  <a:pt x="307224" y="78614"/>
                </a:cubicBezTo>
                <a:cubicBezTo>
                  <a:pt x="308243" y="78852"/>
                  <a:pt x="309034" y="79510"/>
                  <a:pt x="309510" y="80367"/>
                </a:cubicBezTo>
                <a:lnTo>
                  <a:pt x="458443" y="19731"/>
                </a:lnTo>
                <a:cubicBezTo>
                  <a:pt x="458300" y="19188"/>
                  <a:pt x="458233" y="18607"/>
                  <a:pt x="458367" y="18007"/>
                </a:cubicBezTo>
                <a:cubicBezTo>
                  <a:pt x="458805" y="16083"/>
                  <a:pt x="460729" y="14883"/>
                  <a:pt x="462653" y="15330"/>
                </a:cubicBezTo>
                <a:cubicBezTo>
                  <a:pt x="464043" y="15645"/>
                  <a:pt x="465025" y="16749"/>
                  <a:pt x="465320" y="18054"/>
                </a:cubicBezTo>
                <a:lnTo>
                  <a:pt x="644733" y="3386"/>
                </a:lnTo>
                <a:cubicBezTo>
                  <a:pt x="644742" y="3186"/>
                  <a:pt x="644695" y="2976"/>
                  <a:pt x="644742" y="2776"/>
                </a:cubicBezTo>
                <a:cubicBezTo>
                  <a:pt x="645190" y="852"/>
                  <a:pt x="647104" y="-348"/>
                  <a:pt x="649028" y="90"/>
                </a:cubicBezTo>
                <a:close/>
              </a:path>
            </a:pathLst>
          </a:custGeom>
          <a:solidFill>
            <a:schemeClr val="bg1">
              <a:lumMod val="85000"/>
              <a:alpha val="80000"/>
            </a:schemeClr>
          </a:solidFill>
          <a:ln w="9525" cap="flat">
            <a:noFill/>
            <a:prstDash val="solid"/>
            <a:miter/>
          </a:ln>
        </p:spPr>
        <p:txBody>
          <a:bodyPr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</a:endParaRPr>
          </a:p>
        </p:txBody>
      </p:sp>
      <p:grpSp>
        <p:nvGrpSpPr>
          <p:cNvPr id="4" name="Group 7">
            <a:extLst>
              <a:ext uri="{FF2B5EF4-FFF2-40B4-BE49-F238E27FC236}">
                <a16:creationId xmlns:a16="http://schemas.microsoft.com/office/drawing/2014/main" id="{10F6B8FD-35FC-E498-889C-62D235A11406}"/>
              </a:ext>
            </a:extLst>
          </p:cNvPr>
          <p:cNvGrpSpPr>
            <a:grpSpLocks/>
          </p:cNvGrpSpPr>
          <p:nvPr userDrawn="1"/>
        </p:nvGrpSpPr>
        <p:grpSpPr bwMode="auto">
          <a:xfrm flipH="1">
            <a:off x="10599738" y="669925"/>
            <a:ext cx="1055687" cy="1046163"/>
            <a:chOff x="461616" y="645681"/>
            <a:chExt cx="1238235" cy="1227500"/>
          </a:xfrm>
        </p:grpSpPr>
        <p:grpSp>
          <p:nvGrpSpPr>
            <p:cNvPr id="5" name="Group 8">
              <a:extLst>
                <a:ext uri="{FF2B5EF4-FFF2-40B4-BE49-F238E27FC236}">
                  <a16:creationId xmlns:a16="http://schemas.microsoft.com/office/drawing/2014/main" id="{84B9C4ED-5878-4230-D629-BFAE919179CA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242" name="Freeform 888">
                <a:extLst>
                  <a:ext uri="{FF2B5EF4-FFF2-40B4-BE49-F238E27FC236}">
                    <a16:creationId xmlns:a16="http://schemas.microsoft.com/office/drawing/2014/main" id="{F7FCE9F2-03CC-F7FC-859E-A795B684441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3" name="Freeform 889">
                <a:extLst>
                  <a:ext uri="{FF2B5EF4-FFF2-40B4-BE49-F238E27FC236}">
                    <a16:creationId xmlns:a16="http://schemas.microsoft.com/office/drawing/2014/main" id="{BA005D0D-D211-15B8-93E7-6BA59C5BC61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4" name="Freeform 890">
                <a:extLst>
                  <a:ext uri="{FF2B5EF4-FFF2-40B4-BE49-F238E27FC236}">
                    <a16:creationId xmlns:a16="http://schemas.microsoft.com/office/drawing/2014/main" id="{6514A4AC-952D-A629-A784-DD86B902E84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5" name="Freeform 891">
                <a:extLst>
                  <a:ext uri="{FF2B5EF4-FFF2-40B4-BE49-F238E27FC236}">
                    <a16:creationId xmlns:a16="http://schemas.microsoft.com/office/drawing/2014/main" id="{A7E36A1A-C196-A052-B951-84363F771B3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6" name="Freeform 892">
                <a:extLst>
                  <a:ext uri="{FF2B5EF4-FFF2-40B4-BE49-F238E27FC236}">
                    <a16:creationId xmlns:a16="http://schemas.microsoft.com/office/drawing/2014/main" id="{705BEE83-B813-D310-949A-6F3B7FD2077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7" name="Freeform 893">
                <a:extLst>
                  <a:ext uri="{FF2B5EF4-FFF2-40B4-BE49-F238E27FC236}">
                    <a16:creationId xmlns:a16="http://schemas.microsoft.com/office/drawing/2014/main" id="{F3C2D74E-6031-041B-1C90-369F36CA9FD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8" name="Freeform 894">
                <a:extLst>
                  <a:ext uri="{FF2B5EF4-FFF2-40B4-BE49-F238E27FC236}">
                    <a16:creationId xmlns:a16="http://schemas.microsoft.com/office/drawing/2014/main" id="{C29C74AE-D9AB-6D41-DD27-F56B510C869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9" name="Freeform 895">
                <a:extLst>
                  <a:ext uri="{FF2B5EF4-FFF2-40B4-BE49-F238E27FC236}">
                    <a16:creationId xmlns:a16="http://schemas.microsoft.com/office/drawing/2014/main" id="{1D76E19C-0F32-21B0-608C-A3B2870DEAF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0" name="Freeform 896">
                <a:extLst>
                  <a:ext uri="{FF2B5EF4-FFF2-40B4-BE49-F238E27FC236}">
                    <a16:creationId xmlns:a16="http://schemas.microsoft.com/office/drawing/2014/main" id="{53255984-D278-F72E-D29D-EDAB001BF0D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1" name="Freeform 897">
                <a:extLst>
                  <a:ext uri="{FF2B5EF4-FFF2-40B4-BE49-F238E27FC236}">
                    <a16:creationId xmlns:a16="http://schemas.microsoft.com/office/drawing/2014/main" id="{26309309-002B-D016-C48D-42133586408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2" name="Freeform 898">
                <a:extLst>
                  <a:ext uri="{FF2B5EF4-FFF2-40B4-BE49-F238E27FC236}">
                    <a16:creationId xmlns:a16="http://schemas.microsoft.com/office/drawing/2014/main" id="{8A780241-B258-DF8C-024C-5C365B68B6E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3" name="Freeform 899">
                <a:extLst>
                  <a:ext uri="{FF2B5EF4-FFF2-40B4-BE49-F238E27FC236}">
                    <a16:creationId xmlns:a16="http://schemas.microsoft.com/office/drawing/2014/main" id="{3C8409FF-FF4C-EF9F-251D-47DA2E1D546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4" name="Freeform 900">
                <a:extLst>
                  <a:ext uri="{FF2B5EF4-FFF2-40B4-BE49-F238E27FC236}">
                    <a16:creationId xmlns:a16="http://schemas.microsoft.com/office/drawing/2014/main" id="{BE6C7D68-F7C6-2CAD-7290-39C924B90E2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5" name="Freeform 901">
                <a:extLst>
                  <a:ext uri="{FF2B5EF4-FFF2-40B4-BE49-F238E27FC236}">
                    <a16:creationId xmlns:a16="http://schemas.microsoft.com/office/drawing/2014/main" id="{1AC3CC47-E148-CF3B-C890-FBE062288A3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6" name="Freeform 902">
                <a:extLst>
                  <a:ext uri="{FF2B5EF4-FFF2-40B4-BE49-F238E27FC236}">
                    <a16:creationId xmlns:a16="http://schemas.microsoft.com/office/drawing/2014/main" id="{9FBF675D-C3BA-5277-A1C0-2297EF60FF5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7" name="Freeform 903">
                <a:extLst>
                  <a:ext uri="{FF2B5EF4-FFF2-40B4-BE49-F238E27FC236}">
                    <a16:creationId xmlns:a16="http://schemas.microsoft.com/office/drawing/2014/main" id="{E0A89372-0A25-681B-918A-B8CC7B48E90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8" name="Freeform 904">
                <a:extLst>
                  <a:ext uri="{FF2B5EF4-FFF2-40B4-BE49-F238E27FC236}">
                    <a16:creationId xmlns:a16="http://schemas.microsoft.com/office/drawing/2014/main" id="{3706C7A0-DA67-83B1-FC42-342E95E816A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9" name="Freeform 905">
                <a:extLst>
                  <a:ext uri="{FF2B5EF4-FFF2-40B4-BE49-F238E27FC236}">
                    <a16:creationId xmlns:a16="http://schemas.microsoft.com/office/drawing/2014/main" id="{6C7A90AD-942E-F6D5-C4CE-329F754723E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0" name="Freeform 906">
                <a:extLst>
                  <a:ext uri="{FF2B5EF4-FFF2-40B4-BE49-F238E27FC236}">
                    <a16:creationId xmlns:a16="http://schemas.microsoft.com/office/drawing/2014/main" id="{F130F377-3975-9EBD-D1C8-A6B7B7E2677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1" name="Freeform 907">
                <a:extLst>
                  <a:ext uri="{FF2B5EF4-FFF2-40B4-BE49-F238E27FC236}">
                    <a16:creationId xmlns:a16="http://schemas.microsoft.com/office/drawing/2014/main" id="{5F878BD8-228F-40D4-F6E7-E391047D89F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2" name="Freeform 908">
                <a:extLst>
                  <a:ext uri="{FF2B5EF4-FFF2-40B4-BE49-F238E27FC236}">
                    <a16:creationId xmlns:a16="http://schemas.microsoft.com/office/drawing/2014/main" id="{BC26E831-E584-272F-9A99-303D104795C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3" name="Freeform 909">
                <a:extLst>
                  <a:ext uri="{FF2B5EF4-FFF2-40B4-BE49-F238E27FC236}">
                    <a16:creationId xmlns:a16="http://schemas.microsoft.com/office/drawing/2014/main" id="{83AE6101-0819-45C4-8F7E-2E7B3B75CE4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4" name="Freeform 910">
                <a:extLst>
                  <a:ext uri="{FF2B5EF4-FFF2-40B4-BE49-F238E27FC236}">
                    <a16:creationId xmlns:a16="http://schemas.microsoft.com/office/drawing/2014/main" id="{32F73BC9-D024-5960-729A-C8D70F05A88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5" name="Freeform 911">
                <a:extLst>
                  <a:ext uri="{FF2B5EF4-FFF2-40B4-BE49-F238E27FC236}">
                    <a16:creationId xmlns:a16="http://schemas.microsoft.com/office/drawing/2014/main" id="{53BADCE0-2500-32DB-DDDD-E8EA083A686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6" name="Freeform 912">
                <a:extLst>
                  <a:ext uri="{FF2B5EF4-FFF2-40B4-BE49-F238E27FC236}">
                    <a16:creationId xmlns:a16="http://schemas.microsoft.com/office/drawing/2014/main" id="{7A357971-2020-A8AB-D425-8F1A454558A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7" name="Freeform 913">
                <a:extLst>
                  <a:ext uri="{FF2B5EF4-FFF2-40B4-BE49-F238E27FC236}">
                    <a16:creationId xmlns:a16="http://schemas.microsoft.com/office/drawing/2014/main" id="{899AB6B8-C1CC-8C38-D924-04E55A2F61A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8" name="Freeform 914">
                <a:extLst>
                  <a:ext uri="{FF2B5EF4-FFF2-40B4-BE49-F238E27FC236}">
                    <a16:creationId xmlns:a16="http://schemas.microsoft.com/office/drawing/2014/main" id="{E15206D9-4EE3-40DA-39F2-CCC23C4027A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9" name="Freeform 915">
                <a:extLst>
                  <a:ext uri="{FF2B5EF4-FFF2-40B4-BE49-F238E27FC236}">
                    <a16:creationId xmlns:a16="http://schemas.microsoft.com/office/drawing/2014/main" id="{3F507803-7161-7817-15D9-3F14DAD148F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0" name="Freeform 916">
                <a:extLst>
                  <a:ext uri="{FF2B5EF4-FFF2-40B4-BE49-F238E27FC236}">
                    <a16:creationId xmlns:a16="http://schemas.microsoft.com/office/drawing/2014/main" id="{3C90A999-AFEF-EAF0-6CFF-735D5A9BA4F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1" name="Freeform 917">
                <a:extLst>
                  <a:ext uri="{FF2B5EF4-FFF2-40B4-BE49-F238E27FC236}">
                    <a16:creationId xmlns:a16="http://schemas.microsoft.com/office/drawing/2014/main" id="{839ACB67-57D4-1FA4-4179-3D20AC9DD53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2" name="Freeform 918">
                <a:extLst>
                  <a:ext uri="{FF2B5EF4-FFF2-40B4-BE49-F238E27FC236}">
                    <a16:creationId xmlns:a16="http://schemas.microsoft.com/office/drawing/2014/main" id="{21A657EF-710F-1E08-F5DE-B330215A7CC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3" name="Freeform 919">
                <a:extLst>
                  <a:ext uri="{FF2B5EF4-FFF2-40B4-BE49-F238E27FC236}">
                    <a16:creationId xmlns:a16="http://schemas.microsoft.com/office/drawing/2014/main" id="{8D64B81B-8634-2A72-53E7-0F1995F2E8D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4" name="Freeform 920">
                <a:extLst>
                  <a:ext uri="{FF2B5EF4-FFF2-40B4-BE49-F238E27FC236}">
                    <a16:creationId xmlns:a16="http://schemas.microsoft.com/office/drawing/2014/main" id="{FD138908-D1F6-4C7D-0BAD-25B4B115E87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5" name="Freeform 921">
                <a:extLst>
                  <a:ext uri="{FF2B5EF4-FFF2-40B4-BE49-F238E27FC236}">
                    <a16:creationId xmlns:a16="http://schemas.microsoft.com/office/drawing/2014/main" id="{73F804AB-E5D0-4C0B-6059-4DC08AA59B0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6" name="Freeform 922">
                <a:extLst>
                  <a:ext uri="{FF2B5EF4-FFF2-40B4-BE49-F238E27FC236}">
                    <a16:creationId xmlns:a16="http://schemas.microsoft.com/office/drawing/2014/main" id="{9B464688-77E4-87C5-2357-66A371C1740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7" name="Freeform 923">
                <a:extLst>
                  <a:ext uri="{FF2B5EF4-FFF2-40B4-BE49-F238E27FC236}">
                    <a16:creationId xmlns:a16="http://schemas.microsoft.com/office/drawing/2014/main" id="{76FD1DB3-4352-F892-5C65-41A010B24EB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8" name="Freeform 924">
                <a:extLst>
                  <a:ext uri="{FF2B5EF4-FFF2-40B4-BE49-F238E27FC236}">
                    <a16:creationId xmlns:a16="http://schemas.microsoft.com/office/drawing/2014/main" id="{606ACE84-A89A-0EFA-56D0-7ACA8EC8009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9" name="Freeform 925">
                <a:extLst>
                  <a:ext uri="{FF2B5EF4-FFF2-40B4-BE49-F238E27FC236}">
                    <a16:creationId xmlns:a16="http://schemas.microsoft.com/office/drawing/2014/main" id="{EB17E946-35C8-1F55-F702-ECC087C470A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0" name="Freeform 926">
                <a:extLst>
                  <a:ext uri="{FF2B5EF4-FFF2-40B4-BE49-F238E27FC236}">
                    <a16:creationId xmlns:a16="http://schemas.microsoft.com/office/drawing/2014/main" id="{84FFA267-8662-F855-95E3-A36A104728A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1" name="Freeform 927">
                <a:extLst>
                  <a:ext uri="{FF2B5EF4-FFF2-40B4-BE49-F238E27FC236}">
                    <a16:creationId xmlns:a16="http://schemas.microsoft.com/office/drawing/2014/main" id="{53999C3E-0B4D-AD0D-58CD-EF35B06037C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2" name="Freeform 928">
                <a:extLst>
                  <a:ext uri="{FF2B5EF4-FFF2-40B4-BE49-F238E27FC236}">
                    <a16:creationId xmlns:a16="http://schemas.microsoft.com/office/drawing/2014/main" id="{F8E09CC3-1D76-A048-AD50-5540E33DFD5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3" name="Freeform 929">
                <a:extLst>
                  <a:ext uri="{FF2B5EF4-FFF2-40B4-BE49-F238E27FC236}">
                    <a16:creationId xmlns:a16="http://schemas.microsoft.com/office/drawing/2014/main" id="{193BAFB3-4C18-778A-8E0A-1B83C8B840F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4" name="Freeform 930">
                <a:extLst>
                  <a:ext uri="{FF2B5EF4-FFF2-40B4-BE49-F238E27FC236}">
                    <a16:creationId xmlns:a16="http://schemas.microsoft.com/office/drawing/2014/main" id="{5E19230A-CA16-9677-4CFE-24FD8101BF7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5" name="Freeform 931">
                <a:extLst>
                  <a:ext uri="{FF2B5EF4-FFF2-40B4-BE49-F238E27FC236}">
                    <a16:creationId xmlns:a16="http://schemas.microsoft.com/office/drawing/2014/main" id="{E6DAEF28-8D14-A43C-0E73-21D060DA129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6" name="Freeform 932">
                <a:extLst>
                  <a:ext uri="{FF2B5EF4-FFF2-40B4-BE49-F238E27FC236}">
                    <a16:creationId xmlns:a16="http://schemas.microsoft.com/office/drawing/2014/main" id="{088ED83F-2C3B-E64B-C857-B147B2C25F1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7" name="Freeform 933">
                <a:extLst>
                  <a:ext uri="{FF2B5EF4-FFF2-40B4-BE49-F238E27FC236}">
                    <a16:creationId xmlns:a16="http://schemas.microsoft.com/office/drawing/2014/main" id="{180CF4F6-2C74-900E-AD96-022BE549BFB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8" name="Freeform 934">
                <a:extLst>
                  <a:ext uri="{FF2B5EF4-FFF2-40B4-BE49-F238E27FC236}">
                    <a16:creationId xmlns:a16="http://schemas.microsoft.com/office/drawing/2014/main" id="{382338D2-75B2-2D25-A40F-44D94332B94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9" name="Freeform 935">
                <a:extLst>
                  <a:ext uri="{FF2B5EF4-FFF2-40B4-BE49-F238E27FC236}">
                    <a16:creationId xmlns:a16="http://schemas.microsoft.com/office/drawing/2014/main" id="{10AE4262-EF40-8D28-6470-7FD129F7594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0" name="Freeform 936">
                <a:extLst>
                  <a:ext uri="{FF2B5EF4-FFF2-40B4-BE49-F238E27FC236}">
                    <a16:creationId xmlns:a16="http://schemas.microsoft.com/office/drawing/2014/main" id="{2E20FFEF-ADDA-C5BD-A8C5-23F19DBC990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1" name="Freeform 937">
                <a:extLst>
                  <a:ext uri="{FF2B5EF4-FFF2-40B4-BE49-F238E27FC236}">
                    <a16:creationId xmlns:a16="http://schemas.microsoft.com/office/drawing/2014/main" id="{EE51A308-20D6-FF4C-01B3-A3C54C30F98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2" name="Freeform 938">
                <a:extLst>
                  <a:ext uri="{FF2B5EF4-FFF2-40B4-BE49-F238E27FC236}">
                    <a16:creationId xmlns:a16="http://schemas.microsoft.com/office/drawing/2014/main" id="{753982A1-53A0-8FCF-4702-B92251D5B4E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3" name="Freeform 939">
                <a:extLst>
                  <a:ext uri="{FF2B5EF4-FFF2-40B4-BE49-F238E27FC236}">
                    <a16:creationId xmlns:a16="http://schemas.microsoft.com/office/drawing/2014/main" id="{6FB63F43-AFD5-05B6-628D-35EBF659217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4" name="Freeform 940">
                <a:extLst>
                  <a:ext uri="{FF2B5EF4-FFF2-40B4-BE49-F238E27FC236}">
                    <a16:creationId xmlns:a16="http://schemas.microsoft.com/office/drawing/2014/main" id="{0E2E22C5-5168-AC53-0626-329907DF539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5" name="Freeform 941">
                <a:extLst>
                  <a:ext uri="{FF2B5EF4-FFF2-40B4-BE49-F238E27FC236}">
                    <a16:creationId xmlns:a16="http://schemas.microsoft.com/office/drawing/2014/main" id="{14AD7F99-EE93-AE46-AC97-0547F06FF19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6" name="Freeform 942">
                <a:extLst>
                  <a:ext uri="{FF2B5EF4-FFF2-40B4-BE49-F238E27FC236}">
                    <a16:creationId xmlns:a16="http://schemas.microsoft.com/office/drawing/2014/main" id="{E937874F-88D2-4275-32A6-8A769FA2944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" name="Freeform 943">
                <a:extLst>
                  <a:ext uri="{FF2B5EF4-FFF2-40B4-BE49-F238E27FC236}">
                    <a16:creationId xmlns:a16="http://schemas.microsoft.com/office/drawing/2014/main" id="{186435D8-4E39-400E-EBFC-4B20568162E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" name="Freeform 944">
                <a:extLst>
                  <a:ext uri="{FF2B5EF4-FFF2-40B4-BE49-F238E27FC236}">
                    <a16:creationId xmlns:a16="http://schemas.microsoft.com/office/drawing/2014/main" id="{9393E8A4-6BE0-4A9D-A85E-BAEE8E32551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" name="Freeform 945">
                <a:extLst>
                  <a:ext uri="{FF2B5EF4-FFF2-40B4-BE49-F238E27FC236}">
                    <a16:creationId xmlns:a16="http://schemas.microsoft.com/office/drawing/2014/main" id="{D203FAD6-1133-C7BB-06E4-DE32FFE0766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0" name="Freeform 946">
                <a:extLst>
                  <a:ext uri="{FF2B5EF4-FFF2-40B4-BE49-F238E27FC236}">
                    <a16:creationId xmlns:a16="http://schemas.microsoft.com/office/drawing/2014/main" id="{8C2A8BC2-9E49-3062-FC6A-25ECB7822C9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1" name="Freeform 947">
                <a:extLst>
                  <a:ext uri="{FF2B5EF4-FFF2-40B4-BE49-F238E27FC236}">
                    <a16:creationId xmlns:a16="http://schemas.microsoft.com/office/drawing/2014/main" id="{7903D4B5-83A5-0A91-55B3-2B1E7FF8B35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2" name="Freeform 948">
                <a:extLst>
                  <a:ext uri="{FF2B5EF4-FFF2-40B4-BE49-F238E27FC236}">
                    <a16:creationId xmlns:a16="http://schemas.microsoft.com/office/drawing/2014/main" id="{18EF043E-AE46-D5F3-64CC-6AB67A99025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3" name="Freeform 949">
                <a:extLst>
                  <a:ext uri="{FF2B5EF4-FFF2-40B4-BE49-F238E27FC236}">
                    <a16:creationId xmlns:a16="http://schemas.microsoft.com/office/drawing/2014/main" id="{9B5E7600-FD7A-ABBE-1110-AFCF5D5038B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4" name="Freeform 950">
                <a:extLst>
                  <a:ext uri="{FF2B5EF4-FFF2-40B4-BE49-F238E27FC236}">
                    <a16:creationId xmlns:a16="http://schemas.microsoft.com/office/drawing/2014/main" id="{FD3EE7BC-888D-30D2-2D62-06C705E8F97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5" name="Freeform 951">
                <a:extLst>
                  <a:ext uri="{FF2B5EF4-FFF2-40B4-BE49-F238E27FC236}">
                    <a16:creationId xmlns:a16="http://schemas.microsoft.com/office/drawing/2014/main" id="{244EF24D-FDC7-C73B-2956-7A36FF61485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6" name="Freeform 952">
                <a:extLst>
                  <a:ext uri="{FF2B5EF4-FFF2-40B4-BE49-F238E27FC236}">
                    <a16:creationId xmlns:a16="http://schemas.microsoft.com/office/drawing/2014/main" id="{F59D09B3-5365-F6F1-45B2-AAC5ABEE5D6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7" name="Freeform 953">
                <a:extLst>
                  <a:ext uri="{FF2B5EF4-FFF2-40B4-BE49-F238E27FC236}">
                    <a16:creationId xmlns:a16="http://schemas.microsoft.com/office/drawing/2014/main" id="{F62E7BFC-7703-C74F-D826-6CAF978C98F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8" name="Freeform 954">
                <a:extLst>
                  <a:ext uri="{FF2B5EF4-FFF2-40B4-BE49-F238E27FC236}">
                    <a16:creationId xmlns:a16="http://schemas.microsoft.com/office/drawing/2014/main" id="{0B09557E-F66F-3A06-0420-850013258DA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9" name="Freeform 955">
                <a:extLst>
                  <a:ext uri="{FF2B5EF4-FFF2-40B4-BE49-F238E27FC236}">
                    <a16:creationId xmlns:a16="http://schemas.microsoft.com/office/drawing/2014/main" id="{94469DDE-423E-8105-BF9E-97A2E0883C4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0" name="Freeform 956">
                <a:extLst>
                  <a:ext uri="{FF2B5EF4-FFF2-40B4-BE49-F238E27FC236}">
                    <a16:creationId xmlns:a16="http://schemas.microsoft.com/office/drawing/2014/main" id="{43E47FAA-5CFC-DA48-B47A-3003A919AA3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1" name="Freeform 957">
                <a:extLst>
                  <a:ext uri="{FF2B5EF4-FFF2-40B4-BE49-F238E27FC236}">
                    <a16:creationId xmlns:a16="http://schemas.microsoft.com/office/drawing/2014/main" id="{C4531BAF-A929-14E4-6B5A-6BEB3BFFAFF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2" name="Freeform 958">
                <a:extLst>
                  <a:ext uri="{FF2B5EF4-FFF2-40B4-BE49-F238E27FC236}">
                    <a16:creationId xmlns:a16="http://schemas.microsoft.com/office/drawing/2014/main" id="{20999DF4-C31E-BC37-6FC8-830CE3EB09B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3" name="Freeform 959">
                <a:extLst>
                  <a:ext uri="{FF2B5EF4-FFF2-40B4-BE49-F238E27FC236}">
                    <a16:creationId xmlns:a16="http://schemas.microsoft.com/office/drawing/2014/main" id="{77EE8684-37A5-33EB-26CA-3C179D11CDD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4" name="Freeform 960">
                <a:extLst>
                  <a:ext uri="{FF2B5EF4-FFF2-40B4-BE49-F238E27FC236}">
                    <a16:creationId xmlns:a16="http://schemas.microsoft.com/office/drawing/2014/main" id="{A5A6B77A-5BA3-1468-5B03-5CD363CE058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5" name="Freeform 961">
                <a:extLst>
                  <a:ext uri="{FF2B5EF4-FFF2-40B4-BE49-F238E27FC236}">
                    <a16:creationId xmlns:a16="http://schemas.microsoft.com/office/drawing/2014/main" id="{6FDCD444-EDD2-B541-F3C8-44981A54274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6" name="Freeform 962">
                <a:extLst>
                  <a:ext uri="{FF2B5EF4-FFF2-40B4-BE49-F238E27FC236}">
                    <a16:creationId xmlns:a16="http://schemas.microsoft.com/office/drawing/2014/main" id="{4BAD7432-BCA8-F73A-3445-491EA85B3BF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7" name="Freeform 963">
                <a:extLst>
                  <a:ext uri="{FF2B5EF4-FFF2-40B4-BE49-F238E27FC236}">
                    <a16:creationId xmlns:a16="http://schemas.microsoft.com/office/drawing/2014/main" id="{7902015B-73BC-604D-D070-DFB1EEAA2B1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8" name="Freeform 964">
                <a:extLst>
                  <a:ext uri="{FF2B5EF4-FFF2-40B4-BE49-F238E27FC236}">
                    <a16:creationId xmlns:a16="http://schemas.microsoft.com/office/drawing/2014/main" id="{0ADECBEA-A5FF-7372-078D-DC78DA0FB66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9" name="Freeform 965">
                <a:extLst>
                  <a:ext uri="{FF2B5EF4-FFF2-40B4-BE49-F238E27FC236}">
                    <a16:creationId xmlns:a16="http://schemas.microsoft.com/office/drawing/2014/main" id="{A66D7F25-8B5A-C19A-63B9-436D99BD5A2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0" name="Freeform 966">
                <a:extLst>
                  <a:ext uri="{FF2B5EF4-FFF2-40B4-BE49-F238E27FC236}">
                    <a16:creationId xmlns:a16="http://schemas.microsoft.com/office/drawing/2014/main" id="{E48DEC6F-9F6F-250C-DF3C-36F98B1B944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1" name="Freeform 967">
                <a:extLst>
                  <a:ext uri="{FF2B5EF4-FFF2-40B4-BE49-F238E27FC236}">
                    <a16:creationId xmlns:a16="http://schemas.microsoft.com/office/drawing/2014/main" id="{1CDC5AD4-3962-2BAD-2179-C75EBE46616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2" name="Freeform 968">
                <a:extLst>
                  <a:ext uri="{FF2B5EF4-FFF2-40B4-BE49-F238E27FC236}">
                    <a16:creationId xmlns:a16="http://schemas.microsoft.com/office/drawing/2014/main" id="{CCAC295E-0438-F505-B2FA-5D5E4B40985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3" name="Freeform 969">
                <a:extLst>
                  <a:ext uri="{FF2B5EF4-FFF2-40B4-BE49-F238E27FC236}">
                    <a16:creationId xmlns:a16="http://schemas.microsoft.com/office/drawing/2014/main" id="{56BA8956-9C3B-32D2-8FF2-5BEA38AAE48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4" name="Freeform 970">
                <a:extLst>
                  <a:ext uri="{FF2B5EF4-FFF2-40B4-BE49-F238E27FC236}">
                    <a16:creationId xmlns:a16="http://schemas.microsoft.com/office/drawing/2014/main" id="{39627745-32EE-39A8-ABE3-40AC6859656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5" name="Freeform 971">
                <a:extLst>
                  <a:ext uri="{FF2B5EF4-FFF2-40B4-BE49-F238E27FC236}">
                    <a16:creationId xmlns:a16="http://schemas.microsoft.com/office/drawing/2014/main" id="{C1D516FC-3403-EBE6-0257-9A3B5E99F0E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6" name="Freeform 972">
                <a:extLst>
                  <a:ext uri="{FF2B5EF4-FFF2-40B4-BE49-F238E27FC236}">
                    <a16:creationId xmlns:a16="http://schemas.microsoft.com/office/drawing/2014/main" id="{A641A039-FE5D-81C8-5D83-0C7D13CAD41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7" name="Freeform 973">
                <a:extLst>
                  <a:ext uri="{FF2B5EF4-FFF2-40B4-BE49-F238E27FC236}">
                    <a16:creationId xmlns:a16="http://schemas.microsoft.com/office/drawing/2014/main" id="{42AC8B5C-BC91-AD74-BAC4-4E4FC8F7E73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8" name="Freeform 974">
                <a:extLst>
                  <a:ext uri="{FF2B5EF4-FFF2-40B4-BE49-F238E27FC236}">
                    <a16:creationId xmlns:a16="http://schemas.microsoft.com/office/drawing/2014/main" id="{54C074BC-40D6-6EAD-E246-6C64F73F338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9" name="Freeform 975">
                <a:extLst>
                  <a:ext uri="{FF2B5EF4-FFF2-40B4-BE49-F238E27FC236}">
                    <a16:creationId xmlns:a16="http://schemas.microsoft.com/office/drawing/2014/main" id="{8F0E80AB-2402-2A2C-7166-5638C4A02FB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0" name="Freeform 976">
                <a:extLst>
                  <a:ext uri="{FF2B5EF4-FFF2-40B4-BE49-F238E27FC236}">
                    <a16:creationId xmlns:a16="http://schemas.microsoft.com/office/drawing/2014/main" id="{CAF801CE-1081-C0FE-5048-B935CF1525C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1" name="Freeform 977">
                <a:extLst>
                  <a:ext uri="{FF2B5EF4-FFF2-40B4-BE49-F238E27FC236}">
                    <a16:creationId xmlns:a16="http://schemas.microsoft.com/office/drawing/2014/main" id="{8D1ABD91-F09D-EEBA-91FB-DC052DF2753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2" name="Freeform 978">
                <a:extLst>
                  <a:ext uri="{FF2B5EF4-FFF2-40B4-BE49-F238E27FC236}">
                    <a16:creationId xmlns:a16="http://schemas.microsoft.com/office/drawing/2014/main" id="{A093BF77-1A9E-FA63-2D8C-40D89354AF4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3" name="Freeform 979">
                <a:extLst>
                  <a:ext uri="{FF2B5EF4-FFF2-40B4-BE49-F238E27FC236}">
                    <a16:creationId xmlns:a16="http://schemas.microsoft.com/office/drawing/2014/main" id="{FD9C1E03-8E37-DF50-B416-306362FC52B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4" name="Freeform 980">
                <a:extLst>
                  <a:ext uri="{FF2B5EF4-FFF2-40B4-BE49-F238E27FC236}">
                    <a16:creationId xmlns:a16="http://schemas.microsoft.com/office/drawing/2014/main" id="{E98AD136-8AF6-DD26-A13E-4751BDEFD85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5" name="Freeform 981">
                <a:extLst>
                  <a:ext uri="{FF2B5EF4-FFF2-40B4-BE49-F238E27FC236}">
                    <a16:creationId xmlns:a16="http://schemas.microsoft.com/office/drawing/2014/main" id="{74FB4F94-D35E-B2BD-C02F-9DD3A98E7AA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6" name="Freeform 982">
                <a:extLst>
                  <a:ext uri="{FF2B5EF4-FFF2-40B4-BE49-F238E27FC236}">
                    <a16:creationId xmlns:a16="http://schemas.microsoft.com/office/drawing/2014/main" id="{8E4023AA-80D4-8461-86E4-655497B49B5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7" name="Freeform 983">
                <a:extLst>
                  <a:ext uri="{FF2B5EF4-FFF2-40B4-BE49-F238E27FC236}">
                    <a16:creationId xmlns:a16="http://schemas.microsoft.com/office/drawing/2014/main" id="{59B34E8D-81A2-B753-03A3-880A41675A9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8" name="Freeform 984">
                <a:extLst>
                  <a:ext uri="{FF2B5EF4-FFF2-40B4-BE49-F238E27FC236}">
                    <a16:creationId xmlns:a16="http://schemas.microsoft.com/office/drawing/2014/main" id="{18834521-79FC-BCBF-8CDD-FEA4A44011C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9" name="Freeform 985">
                <a:extLst>
                  <a:ext uri="{FF2B5EF4-FFF2-40B4-BE49-F238E27FC236}">
                    <a16:creationId xmlns:a16="http://schemas.microsoft.com/office/drawing/2014/main" id="{B4EE8C63-70FF-D95E-D8A0-591391CDB50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0" name="Freeform 986">
                <a:extLst>
                  <a:ext uri="{FF2B5EF4-FFF2-40B4-BE49-F238E27FC236}">
                    <a16:creationId xmlns:a16="http://schemas.microsoft.com/office/drawing/2014/main" id="{DF41D1A2-0AA4-3560-8DD2-ECAF3A64706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1" name="Freeform 987">
                <a:extLst>
                  <a:ext uri="{FF2B5EF4-FFF2-40B4-BE49-F238E27FC236}">
                    <a16:creationId xmlns:a16="http://schemas.microsoft.com/office/drawing/2014/main" id="{989880C6-9E65-5F2D-D75E-CC2E37DBEFF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2" name="Freeform 988">
                <a:extLst>
                  <a:ext uri="{FF2B5EF4-FFF2-40B4-BE49-F238E27FC236}">
                    <a16:creationId xmlns:a16="http://schemas.microsoft.com/office/drawing/2014/main" id="{CC145F28-50A0-5CF2-7783-3BDADB5F629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3" name="Freeform 989">
                <a:extLst>
                  <a:ext uri="{FF2B5EF4-FFF2-40B4-BE49-F238E27FC236}">
                    <a16:creationId xmlns:a16="http://schemas.microsoft.com/office/drawing/2014/main" id="{41167259-3939-3C39-A976-132C2A73643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4" name="Freeform 990">
                <a:extLst>
                  <a:ext uri="{FF2B5EF4-FFF2-40B4-BE49-F238E27FC236}">
                    <a16:creationId xmlns:a16="http://schemas.microsoft.com/office/drawing/2014/main" id="{8D67AEBA-D5F5-EA00-DA50-519D26C8972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5" name="Freeform 991">
                <a:extLst>
                  <a:ext uri="{FF2B5EF4-FFF2-40B4-BE49-F238E27FC236}">
                    <a16:creationId xmlns:a16="http://schemas.microsoft.com/office/drawing/2014/main" id="{A1EFD4EC-4A67-0AE8-DDDD-6587825820D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6" name="Freeform 992">
                <a:extLst>
                  <a:ext uri="{FF2B5EF4-FFF2-40B4-BE49-F238E27FC236}">
                    <a16:creationId xmlns:a16="http://schemas.microsoft.com/office/drawing/2014/main" id="{41E6A1D1-52D8-1403-A95A-41421CCC227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6" name="Group 9">
              <a:extLst>
                <a:ext uri="{FF2B5EF4-FFF2-40B4-BE49-F238E27FC236}">
                  <a16:creationId xmlns:a16="http://schemas.microsoft.com/office/drawing/2014/main" id="{F73C9FA9-57F4-4DEF-0E89-59BC204EB83A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7" name="Freeform 888">
                <a:extLst>
                  <a:ext uri="{FF2B5EF4-FFF2-40B4-BE49-F238E27FC236}">
                    <a16:creationId xmlns:a16="http://schemas.microsoft.com/office/drawing/2014/main" id="{5F8F74C6-4912-4D8F-DEC2-18CC4FF2DD2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" name="Freeform 889">
                <a:extLst>
                  <a:ext uri="{FF2B5EF4-FFF2-40B4-BE49-F238E27FC236}">
                    <a16:creationId xmlns:a16="http://schemas.microsoft.com/office/drawing/2014/main" id="{FD16F895-7BDC-12E1-497D-D569ACBD706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" name="Freeform 890">
                <a:extLst>
                  <a:ext uri="{FF2B5EF4-FFF2-40B4-BE49-F238E27FC236}">
                    <a16:creationId xmlns:a16="http://schemas.microsoft.com/office/drawing/2014/main" id="{361C7A84-E54B-5F99-1593-DED55CB6CFA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" name="Freeform 891">
                <a:extLst>
                  <a:ext uri="{FF2B5EF4-FFF2-40B4-BE49-F238E27FC236}">
                    <a16:creationId xmlns:a16="http://schemas.microsoft.com/office/drawing/2014/main" id="{3E8942B4-1D22-D45A-A542-A76EF76C175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" name="Freeform 892">
                <a:extLst>
                  <a:ext uri="{FF2B5EF4-FFF2-40B4-BE49-F238E27FC236}">
                    <a16:creationId xmlns:a16="http://schemas.microsoft.com/office/drawing/2014/main" id="{F41FDDDA-3062-AA88-3ED7-F2E5ABEFAF6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" name="Freeform 893">
                <a:extLst>
                  <a:ext uri="{FF2B5EF4-FFF2-40B4-BE49-F238E27FC236}">
                    <a16:creationId xmlns:a16="http://schemas.microsoft.com/office/drawing/2014/main" id="{6AFFCB06-FE58-0630-20C0-5F5C7088DB3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" name="Freeform 894">
                <a:extLst>
                  <a:ext uri="{FF2B5EF4-FFF2-40B4-BE49-F238E27FC236}">
                    <a16:creationId xmlns:a16="http://schemas.microsoft.com/office/drawing/2014/main" id="{1A4C7207-4C5D-1FD1-EDDA-829497C808F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" name="Freeform 895">
                <a:extLst>
                  <a:ext uri="{FF2B5EF4-FFF2-40B4-BE49-F238E27FC236}">
                    <a16:creationId xmlns:a16="http://schemas.microsoft.com/office/drawing/2014/main" id="{00F19CFE-3B8E-77AD-B7D9-E4D93112158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" name="Freeform 896">
                <a:extLst>
                  <a:ext uri="{FF2B5EF4-FFF2-40B4-BE49-F238E27FC236}">
                    <a16:creationId xmlns:a16="http://schemas.microsoft.com/office/drawing/2014/main" id="{835E602B-6393-0D84-001D-A7D93CC9973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" name="Freeform 897">
                <a:extLst>
                  <a:ext uri="{FF2B5EF4-FFF2-40B4-BE49-F238E27FC236}">
                    <a16:creationId xmlns:a16="http://schemas.microsoft.com/office/drawing/2014/main" id="{119EFC40-C338-74AA-CD35-C02A87F29A3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" name="Freeform 898">
                <a:extLst>
                  <a:ext uri="{FF2B5EF4-FFF2-40B4-BE49-F238E27FC236}">
                    <a16:creationId xmlns:a16="http://schemas.microsoft.com/office/drawing/2014/main" id="{96502F59-1CBE-1EA6-27B9-44EDEC470DE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" name="Freeform 899">
                <a:extLst>
                  <a:ext uri="{FF2B5EF4-FFF2-40B4-BE49-F238E27FC236}">
                    <a16:creationId xmlns:a16="http://schemas.microsoft.com/office/drawing/2014/main" id="{363508B5-A533-874D-22F8-3C9A6DF72BE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" name="Freeform 900">
                <a:extLst>
                  <a:ext uri="{FF2B5EF4-FFF2-40B4-BE49-F238E27FC236}">
                    <a16:creationId xmlns:a16="http://schemas.microsoft.com/office/drawing/2014/main" id="{35849633-39B0-7601-7B4B-E777F95D98E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" name="Freeform 901">
                <a:extLst>
                  <a:ext uri="{FF2B5EF4-FFF2-40B4-BE49-F238E27FC236}">
                    <a16:creationId xmlns:a16="http://schemas.microsoft.com/office/drawing/2014/main" id="{DDC91FAD-C53B-9699-BF39-8EBFBC5A869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" name="Freeform 902">
                <a:extLst>
                  <a:ext uri="{FF2B5EF4-FFF2-40B4-BE49-F238E27FC236}">
                    <a16:creationId xmlns:a16="http://schemas.microsoft.com/office/drawing/2014/main" id="{54922426-76E2-77F2-A263-E020B45118D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" name="Freeform 903">
                <a:extLst>
                  <a:ext uri="{FF2B5EF4-FFF2-40B4-BE49-F238E27FC236}">
                    <a16:creationId xmlns:a16="http://schemas.microsoft.com/office/drawing/2014/main" id="{C0028A0D-F335-B565-C7A2-F5759EA9B9B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" name="Freeform 904">
                <a:extLst>
                  <a:ext uri="{FF2B5EF4-FFF2-40B4-BE49-F238E27FC236}">
                    <a16:creationId xmlns:a16="http://schemas.microsoft.com/office/drawing/2014/main" id="{14717DD8-D1F9-58B9-84B6-8D68D3A3289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" name="Freeform 905">
                <a:extLst>
                  <a:ext uri="{FF2B5EF4-FFF2-40B4-BE49-F238E27FC236}">
                    <a16:creationId xmlns:a16="http://schemas.microsoft.com/office/drawing/2014/main" id="{9F538552-D63C-3D6C-3D68-C01925527A8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" name="Freeform 906">
                <a:extLst>
                  <a:ext uri="{FF2B5EF4-FFF2-40B4-BE49-F238E27FC236}">
                    <a16:creationId xmlns:a16="http://schemas.microsoft.com/office/drawing/2014/main" id="{A7CA712F-43E6-1008-BC26-F8DBB0C450B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" name="Freeform 907">
                <a:extLst>
                  <a:ext uri="{FF2B5EF4-FFF2-40B4-BE49-F238E27FC236}">
                    <a16:creationId xmlns:a16="http://schemas.microsoft.com/office/drawing/2014/main" id="{BC2BEA98-B001-CAC7-E2BC-CA653690B0F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" name="Freeform 908">
                <a:extLst>
                  <a:ext uri="{FF2B5EF4-FFF2-40B4-BE49-F238E27FC236}">
                    <a16:creationId xmlns:a16="http://schemas.microsoft.com/office/drawing/2014/main" id="{CD892B67-DD5C-38A6-4F59-24598EEC8DC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" name="Freeform 909">
                <a:extLst>
                  <a:ext uri="{FF2B5EF4-FFF2-40B4-BE49-F238E27FC236}">
                    <a16:creationId xmlns:a16="http://schemas.microsoft.com/office/drawing/2014/main" id="{1D047F3D-C507-9561-571B-97A447E0DF2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" name="Freeform 910">
                <a:extLst>
                  <a:ext uri="{FF2B5EF4-FFF2-40B4-BE49-F238E27FC236}">
                    <a16:creationId xmlns:a16="http://schemas.microsoft.com/office/drawing/2014/main" id="{32FBB8A0-3617-7E36-9EE3-FD929BCCAE6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" name="Freeform 911">
                <a:extLst>
                  <a:ext uri="{FF2B5EF4-FFF2-40B4-BE49-F238E27FC236}">
                    <a16:creationId xmlns:a16="http://schemas.microsoft.com/office/drawing/2014/main" id="{B0E9DF70-4226-9412-6E4B-5F4D25B5FED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" name="Freeform 912">
                <a:extLst>
                  <a:ext uri="{FF2B5EF4-FFF2-40B4-BE49-F238E27FC236}">
                    <a16:creationId xmlns:a16="http://schemas.microsoft.com/office/drawing/2014/main" id="{6C610E9A-7E73-BA71-3228-C26FB8D4AE9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" name="Freeform 913">
                <a:extLst>
                  <a:ext uri="{FF2B5EF4-FFF2-40B4-BE49-F238E27FC236}">
                    <a16:creationId xmlns:a16="http://schemas.microsoft.com/office/drawing/2014/main" id="{84E4F004-9605-46A4-F980-53E957283FB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" name="Freeform 914">
                <a:extLst>
                  <a:ext uri="{FF2B5EF4-FFF2-40B4-BE49-F238E27FC236}">
                    <a16:creationId xmlns:a16="http://schemas.microsoft.com/office/drawing/2014/main" id="{65A0C120-7F77-08DB-C8D8-36641E8C4E2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" name="Freeform 915">
                <a:extLst>
                  <a:ext uri="{FF2B5EF4-FFF2-40B4-BE49-F238E27FC236}">
                    <a16:creationId xmlns:a16="http://schemas.microsoft.com/office/drawing/2014/main" id="{E80E5EDC-280D-7B92-DFB6-B164440CE24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" name="Freeform 916">
                <a:extLst>
                  <a:ext uri="{FF2B5EF4-FFF2-40B4-BE49-F238E27FC236}">
                    <a16:creationId xmlns:a16="http://schemas.microsoft.com/office/drawing/2014/main" id="{44B0FFC6-507C-FD4D-30AD-A30E8A69197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" name="Freeform 917">
                <a:extLst>
                  <a:ext uri="{FF2B5EF4-FFF2-40B4-BE49-F238E27FC236}">
                    <a16:creationId xmlns:a16="http://schemas.microsoft.com/office/drawing/2014/main" id="{2035E820-17FD-E5E8-40CA-6BF8233DE7F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" name="Freeform 918">
                <a:extLst>
                  <a:ext uri="{FF2B5EF4-FFF2-40B4-BE49-F238E27FC236}">
                    <a16:creationId xmlns:a16="http://schemas.microsoft.com/office/drawing/2014/main" id="{B6E2BF9E-3C16-8C42-BDC5-25B0535BA6A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" name="Freeform 919">
                <a:extLst>
                  <a:ext uri="{FF2B5EF4-FFF2-40B4-BE49-F238E27FC236}">
                    <a16:creationId xmlns:a16="http://schemas.microsoft.com/office/drawing/2014/main" id="{E163599E-2E40-25FC-11A1-81E6822FE89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" name="Freeform 920">
                <a:extLst>
                  <a:ext uri="{FF2B5EF4-FFF2-40B4-BE49-F238E27FC236}">
                    <a16:creationId xmlns:a16="http://schemas.microsoft.com/office/drawing/2014/main" id="{A30617BF-BFEF-BE56-2267-5F79A1CC8DB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" name="Freeform 921">
                <a:extLst>
                  <a:ext uri="{FF2B5EF4-FFF2-40B4-BE49-F238E27FC236}">
                    <a16:creationId xmlns:a16="http://schemas.microsoft.com/office/drawing/2014/main" id="{A651CCED-2285-0DBD-69C9-741B6130601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" name="Freeform 922">
                <a:extLst>
                  <a:ext uri="{FF2B5EF4-FFF2-40B4-BE49-F238E27FC236}">
                    <a16:creationId xmlns:a16="http://schemas.microsoft.com/office/drawing/2014/main" id="{EF02584B-5B71-0839-F868-0EB951744F2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" name="Freeform 923">
                <a:extLst>
                  <a:ext uri="{FF2B5EF4-FFF2-40B4-BE49-F238E27FC236}">
                    <a16:creationId xmlns:a16="http://schemas.microsoft.com/office/drawing/2014/main" id="{9FC5405C-7B9B-54E3-2790-8331B507E37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" name="Freeform 924">
                <a:extLst>
                  <a:ext uri="{FF2B5EF4-FFF2-40B4-BE49-F238E27FC236}">
                    <a16:creationId xmlns:a16="http://schemas.microsoft.com/office/drawing/2014/main" id="{EA9C9BE1-9CA4-BCF1-BA73-B91F9DC8DE8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" name="Freeform 925">
                <a:extLst>
                  <a:ext uri="{FF2B5EF4-FFF2-40B4-BE49-F238E27FC236}">
                    <a16:creationId xmlns:a16="http://schemas.microsoft.com/office/drawing/2014/main" id="{A80C132B-FC19-765B-D2BD-5A358649F4E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" name="Freeform 926">
                <a:extLst>
                  <a:ext uri="{FF2B5EF4-FFF2-40B4-BE49-F238E27FC236}">
                    <a16:creationId xmlns:a16="http://schemas.microsoft.com/office/drawing/2014/main" id="{A2E04399-15A0-238D-9216-CA65BC2502F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" name="Freeform 927">
                <a:extLst>
                  <a:ext uri="{FF2B5EF4-FFF2-40B4-BE49-F238E27FC236}">
                    <a16:creationId xmlns:a16="http://schemas.microsoft.com/office/drawing/2014/main" id="{39243AA9-3AA2-F3D0-6B8D-F12EBBD213C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" name="Freeform 928">
                <a:extLst>
                  <a:ext uri="{FF2B5EF4-FFF2-40B4-BE49-F238E27FC236}">
                    <a16:creationId xmlns:a16="http://schemas.microsoft.com/office/drawing/2014/main" id="{0B2694CC-D123-3631-454C-BC7404B4D3F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" name="Freeform 929">
                <a:extLst>
                  <a:ext uri="{FF2B5EF4-FFF2-40B4-BE49-F238E27FC236}">
                    <a16:creationId xmlns:a16="http://schemas.microsoft.com/office/drawing/2014/main" id="{F1FF6A4C-19C7-B870-991B-BEE92AC8798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" name="Freeform 930">
                <a:extLst>
                  <a:ext uri="{FF2B5EF4-FFF2-40B4-BE49-F238E27FC236}">
                    <a16:creationId xmlns:a16="http://schemas.microsoft.com/office/drawing/2014/main" id="{89265B12-FF9B-B00E-AA99-BEA1C0D3D0D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" name="Freeform 931">
                <a:extLst>
                  <a:ext uri="{FF2B5EF4-FFF2-40B4-BE49-F238E27FC236}">
                    <a16:creationId xmlns:a16="http://schemas.microsoft.com/office/drawing/2014/main" id="{A58D3AAC-0F6C-D68D-FAED-E80E2E03AA0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" name="Freeform 932">
                <a:extLst>
                  <a:ext uri="{FF2B5EF4-FFF2-40B4-BE49-F238E27FC236}">
                    <a16:creationId xmlns:a16="http://schemas.microsoft.com/office/drawing/2014/main" id="{989FC20A-F2EF-A411-9A48-CEC30A5BE02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" name="Freeform 933">
                <a:extLst>
                  <a:ext uri="{FF2B5EF4-FFF2-40B4-BE49-F238E27FC236}">
                    <a16:creationId xmlns:a16="http://schemas.microsoft.com/office/drawing/2014/main" id="{7EC57DE6-0A84-C610-908D-EB6B9206A2A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" name="Freeform 934">
                <a:extLst>
                  <a:ext uri="{FF2B5EF4-FFF2-40B4-BE49-F238E27FC236}">
                    <a16:creationId xmlns:a16="http://schemas.microsoft.com/office/drawing/2014/main" id="{E70FEE96-C55D-4D23-1FD1-9685E2EB931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" name="Freeform 935">
                <a:extLst>
                  <a:ext uri="{FF2B5EF4-FFF2-40B4-BE49-F238E27FC236}">
                    <a16:creationId xmlns:a16="http://schemas.microsoft.com/office/drawing/2014/main" id="{9FEF5D8D-1BD9-2E07-818D-ED0E59134EC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" name="Freeform 936">
                <a:extLst>
                  <a:ext uri="{FF2B5EF4-FFF2-40B4-BE49-F238E27FC236}">
                    <a16:creationId xmlns:a16="http://schemas.microsoft.com/office/drawing/2014/main" id="{24C15D85-B7E5-4F70-08E4-01D7362C4E6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" name="Freeform 937">
                <a:extLst>
                  <a:ext uri="{FF2B5EF4-FFF2-40B4-BE49-F238E27FC236}">
                    <a16:creationId xmlns:a16="http://schemas.microsoft.com/office/drawing/2014/main" id="{2907A222-6ED7-152D-7F12-608A73AC921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" name="Freeform 938">
                <a:extLst>
                  <a:ext uri="{FF2B5EF4-FFF2-40B4-BE49-F238E27FC236}">
                    <a16:creationId xmlns:a16="http://schemas.microsoft.com/office/drawing/2014/main" id="{FB17B21E-7F17-7E41-EDCB-36AD61BA3C4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" name="Freeform 939">
                <a:extLst>
                  <a:ext uri="{FF2B5EF4-FFF2-40B4-BE49-F238E27FC236}">
                    <a16:creationId xmlns:a16="http://schemas.microsoft.com/office/drawing/2014/main" id="{4B35CF4B-3FB6-6D4F-C03A-A57B5A61789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" name="Freeform 940">
                <a:extLst>
                  <a:ext uri="{FF2B5EF4-FFF2-40B4-BE49-F238E27FC236}">
                    <a16:creationId xmlns:a16="http://schemas.microsoft.com/office/drawing/2014/main" id="{C0644E86-1B9D-BFA5-AEEF-49A90C01A12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" name="Freeform 941">
                <a:extLst>
                  <a:ext uri="{FF2B5EF4-FFF2-40B4-BE49-F238E27FC236}">
                    <a16:creationId xmlns:a16="http://schemas.microsoft.com/office/drawing/2014/main" id="{CF093305-9292-2A7E-DE71-D731DCB171A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" name="Freeform 942">
                <a:extLst>
                  <a:ext uri="{FF2B5EF4-FFF2-40B4-BE49-F238E27FC236}">
                    <a16:creationId xmlns:a16="http://schemas.microsoft.com/office/drawing/2014/main" id="{22B0609D-81AD-F164-6BA6-383E3A41994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" name="Freeform 943">
                <a:extLst>
                  <a:ext uri="{FF2B5EF4-FFF2-40B4-BE49-F238E27FC236}">
                    <a16:creationId xmlns:a16="http://schemas.microsoft.com/office/drawing/2014/main" id="{93438E66-2917-4411-82CC-A9FEF53602E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" name="Freeform 944">
                <a:extLst>
                  <a:ext uri="{FF2B5EF4-FFF2-40B4-BE49-F238E27FC236}">
                    <a16:creationId xmlns:a16="http://schemas.microsoft.com/office/drawing/2014/main" id="{F598C143-3959-07C4-166F-34390B76F3E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2" name="Freeform 945">
                <a:extLst>
                  <a:ext uri="{FF2B5EF4-FFF2-40B4-BE49-F238E27FC236}">
                    <a16:creationId xmlns:a16="http://schemas.microsoft.com/office/drawing/2014/main" id="{F33D2BC8-A13F-B2C4-CC49-4204695EFFB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3" name="Freeform 946">
                <a:extLst>
                  <a:ext uri="{FF2B5EF4-FFF2-40B4-BE49-F238E27FC236}">
                    <a16:creationId xmlns:a16="http://schemas.microsoft.com/office/drawing/2014/main" id="{F0C0C7BE-41F8-E74C-319A-1F172D1D9FD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" name="Freeform 947">
                <a:extLst>
                  <a:ext uri="{FF2B5EF4-FFF2-40B4-BE49-F238E27FC236}">
                    <a16:creationId xmlns:a16="http://schemas.microsoft.com/office/drawing/2014/main" id="{2C0C158F-F962-5000-3F9E-4247CAE9386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" name="Freeform 948">
                <a:extLst>
                  <a:ext uri="{FF2B5EF4-FFF2-40B4-BE49-F238E27FC236}">
                    <a16:creationId xmlns:a16="http://schemas.microsoft.com/office/drawing/2014/main" id="{C9CA6883-0906-8E1D-3010-ED74D2CAA21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" name="Freeform 949">
                <a:extLst>
                  <a:ext uri="{FF2B5EF4-FFF2-40B4-BE49-F238E27FC236}">
                    <a16:creationId xmlns:a16="http://schemas.microsoft.com/office/drawing/2014/main" id="{7FE20C58-049C-516F-F528-1980C53E26E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" name="Freeform 950">
                <a:extLst>
                  <a:ext uri="{FF2B5EF4-FFF2-40B4-BE49-F238E27FC236}">
                    <a16:creationId xmlns:a16="http://schemas.microsoft.com/office/drawing/2014/main" id="{DF857F5C-C5FA-8C3C-ECBA-52BBEB2B777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" name="Freeform 951">
                <a:extLst>
                  <a:ext uri="{FF2B5EF4-FFF2-40B4-BE49-F238E27FC236}">
                    <a16:creationId xmlns:a16="http://schemas.microsoft.com/office/drawing/2014/main" id="{6941AC63-5055-67EA-860D-811EF947E66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" name="Freeform 952">
                <a:extLst>
                  <a:ext uri="{FF2B5EF4-FFF2-40B4-BE49-F238E27FC236}">
                    <a16:creationId xmlns:a16="http://schemas.microsoft.com/office/drawing/2014/main" id="{721F0059-5FF7-B64E-899F-2E383E57F16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" name="Freeform 953">
                <a:extLst>
                  <a:ext uri="{FF2B5EF4-FFF2-40B4-BE49-F238E27FC236}">
                    <a16:creationId xmlns:a16="http://schemas.microsoft.com/office/drawing/2014/main" id="{605704D7-E9A0-2D5E-4A49-3C8C4527B98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" name="Freeform 954">
                <a:extLst>
                  <a:ext uri="{FF2B5EF4-FFF2-40B4-BE49-F238E27FC236}">
                    <a16:creationId xmlns:a16="http://schemas.microsoft.com/office/drawing/2014/main" id="{FD49FA0B-6AC0-5D40-4469-C1909C82641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" name="Freeform 955">
                <a:extLst>
                  <a:ext uri="{FF2B5EF4-FFF2-40B4-BE49-F238E27FC236}">
                    <a16:creationId xmlns:a16="http://schemas.microsoft.com/office/drawing/2014/main" id="{9394A5FB-EBF3-EBB7-404F-8D624A9F91F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" name="Freeform 956">
                <a:extLst>
                  <a:ext uri="{FF2B5EF4-FFF2-40B4-BE49-F238E27FC236}">
                    <a16:creationId xmlns:a16="http://schemas.microsoft.com/office/drawing/2014/main" id="{834D36A7-77C2-35BC-E48A-F6377A84541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" name="Freeform 957">
                <a:extLst>
                  <a:ext uri="{FF2B5EF4-FFF2-40B4-BE49-F238E27FC236}">
                    <a16:creationId xmlns:a16="http://schemas.microsoft.com/office/drawing/2014/main" id="{36A20A34-C92D-EB31-B99A-BF91A3480C1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" name="Freeform 958">
                <a:extLst>
                  <a:ext uri="{FF2B5EF4-FFF2-40B4-BE49-F238E27FC236}">
                    <a16:creationId xmlns:a16="http://schemas.microsoft.com/office/drawing/2014/main" id="{6F8A7869-77B9-B319-C89D-427ECA940EB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" name="Freeform 959">
                <a:extLst>
                  <a:ext uri="{FF2B5EF4-FFF2-40B4-BE49-F238E27FC236}">
                    <a16:creationId xmlns:a16="http://schemas.microsoft.com/office/drawing/2014/main" id="{E07F7F36-5E19-6F82-0963-2A100329AFD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" name="Freeform 960">
                <a:extLst>
                  <a:ext uri="{FF2B5EF4-FFF2-40B4-BE49-F238E27FC236}">
                    <a16:creationId xmlns:a16="http://schemas.microsoft.com/office/drawing/2014/main" id="{5102AFDF-EC02-D6E2-09B6-02C6C72AC75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" name="Freeform 961">
                <a:extLst>
                  <a:ext uri="{FF2B5EF4-FFF2-40B4-BE49-F238E27FC236}">
                    <a16:creationId xmlns:a16="http://schemas.microsoft.com/office/drawing/2014/main" id="{4A7D5652-E572-E6E7-758B-1CD282E9300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" name="Freeform 962">
                <a:extLst>
                  <a:ext uri="{FF2B5EF4-FFF2-40B4-BE49-F238E27FC236}">
                    <a16:creationId xmlns:a16="http://schemas.microsoft.com/office/drawing/2014/main" id="{14BB4289-706A-47A4-3183-5634E332993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" name="Freeform 963">
                <a:extLst>
                  <a:ext uri="{FF2B5EF4-FFF2-40B4-BE49-F238E27FC236}">
                    <a16:creationId xmlns:a16="http://schemas.microsoft.com/office/drawing/2014/main" id="{7D577152-A174-9DB3-46C6-1DB65230D31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" name="Freeform 964">
                <a:extLst>
                  <a:ext uri="{FF2B5EF4-FFF2-40B4-BE49-F238E27FC236}">
                    <a16:creationId xmlns:a16="http://schemas.microsoft.com/office/drawing/2014/main" id="{71CF0355-F033-1C88-6677-32FEFEC2E0B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" name="Freeform 965">
                <a:extLst>
                  <a:ext uri="{FF2B5EF4-FFF2-40B4-BE49-F238E27FC236}">
                    <a16:creationId xmlns:a16="http://schemas.microsoft.com/office/drawing/2014/main" id="{467EDEE6-A579-3D7D-42B2-C246F1EE1BC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" name="Freeform 966">
                <a:extLst>
                  <a:ext uri="{FF2B5EF4-FFF2-40B4-BE49-F238E27FC236}">
                    <a16:creationId xmlns:a16="http://schemas.microsoft.com/office/drawing/2014/main" id="{68A66562-7053-83D0-A452-44F3BB6B499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4" name="Freeform 967">
                <a:extLst>
                  <a:ext uri="{FF2B5EF4-FFF2-40B4-BE49-F238E27FC236}">
                    <a16:creationId xmlns:a16="http://schemas.microsoft.com/office/drawing/2014/main" id="{B86915AE-E4F6-B071-A5D8-2A6C1724EE1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5" name="Freeform 968">
                <a:extLst>
                  <a:ext uri="{FF2B5EF4-FFF2-40B4-BE49-F238E27FC236}">
                    <a16:creationId xmlns:a16="http://schemas.microsoft.com/office/drawing/2014/main" id="{9A434247-B1CA-75B9-94FE-A532DEFE668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6" name="Freeform 969">
                <a:extLst>
                  <a:ext uri="{FF2B5EF4-FFF2-40B4-BE49-F238E27FC236}">
                    <a16:creationId xmlns:a16="http://schemas.microsoft.com/office/drawing/2014/main" id="{79F25CF0-DF24-BCB0-B8D6-700A4683D41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7" name="Freeform 970">
                <a:extLst>
                  <a:ext uri="{FF2B5EF4-FFF2-40B4-BE49-F238E27FC236}">
                    <a16:creationId xmlns:a16="http://schemas.microsoft.com/office/drawing/2014/main" id="{9FB02AE8-E232-5960-3DC5-8437D0117A7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8" name="Freeform 971">
                <a:extLst>
                  <a:ext uri="{FF2B5EF4-FFF2-40B4-BE49-F238E27FC236}">
                    <a16:creationId xmlns:a16="http://schemas.microsoft.com/office/drawing/2014/main" id="{D8199D2A-7576-67C7-2740-175EFCC7378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9" name="Freeform 972">
                <a:extLst>
                  <a:ext uri="{FF2B5EF4-FFF2-40B4-BE49-F238E27FC236}">
                    <a16:creationId xmlns:a16="http://schemas.microsoft.com/office/drawing/2014/main" id="{D5466E37-A032-FDD3-429E-E8A07BE66D9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1" name="Freeform 973">
                <a:extLst>
                  <a:ext uri="{FF2B5EF4-FFF2-40B4-BE49-F238E27FC236}">
                    <a16:creationId xmlns:a16="http://schemas.microsoft.com/office/drawing/2014/main" id="{DA694FA6-69CD-E0C8-671F-F5E631BD108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2" name="Freeform 974">
                <a:extLst>
                  <a:ext uri="{FF2B5EF4-FFF2-40B4-BE49-F238E27FC236}">
                    <a16:creationId xmlns:a16="http://schemas.microsoft.com/office/drawing/2014/main" id="{23203DA1-C2F6-FB83-AA15-F500E950E4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4" name="Freeform 975">
                <a:extLst>
                  <a:ext uri="{FF2B5EF4-FFF2-40B4-BE49-F238E27FC236}">
                    <a16:creationId xmlns:a16="http://schemas.microsoft.com/office/drawing/2014/main" id="{AE072408-A49A-01B8-DA36-67EBF0D26F2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5" name="Freeform 976">
                <a:extLst>
                  <a:ext uri="{FF2B5EF4-FFF2-40B4-BE49-F238E27FC236}">
                    <a16:creationId xmlns:a16="http://schemas.microsoft.com/office/drawing/2014/main" id="{88500334-2048-4908-0568-A71DCDDA1E9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6" name="Freeform 977">
                <a:extLst>
                  <a:ext uri="{FF2B5EF4-FFF2-40B4-BE49-F238E27FC236}">
                    <a16:creationId xmlns:a16="http://schemas.microsoft.com/office/drawing/2014/main" id="{45D79A6C-F689-38FC-A2F4-3522999C3D1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7" name="Freeform 978">
                <a:extLst>
                  <a:ext uri="{FF2B5EF4-FFF2-40B4-BE49-F238E27FC236}">
                    <a16:creationId xmlns:a16="http://schemas.microsoft.com/office/drawing/2014/main" id="{95AB907D-FE01-2F7B-E932-733238FC914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8" name="Freeform 979">
                <a:extLst>
                  <a:ext uri="{FF2B5EF4-FFF2-40B4-BE49-F238E27FC236}">
                    <a16:creationId xmlns:a16="http://schemas.microsoft.com/office/drawing/2014/main" id="{7ACFD05E-DE17-04DE-7066-A2570B89826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9" name="Freeform 980">
                <a:extLst>
                  <a:ext uri="{FF2B5EF4-FFF2-40B4-BE49-F238E27FC236}">
                    <a16:creationId xmlns:a16="http://schemas.microsoft.com/office/drawing/2014/main" id="{205FB9FB-F518-AE63-98EF-E7F99A3F821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0" name="Freeform 981">
                <a:extLst>
                  <a:ext uri="{FF2B5EF4-FFF2-40B4-BE49-F238E27FC236}">
                    <a16:creationId xmlns:a16="http://schemas.microsoft.com/office/drawing/2014/main" id="{C6EAF642-0E31-C47A-23AF-B7695815F9D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1" name="Freeform 982">
                <a:extLst>
                  <a:ext uri="{FF2B5EF4-FFF2-40B4-BE49-F238E27FC236}">
                    <a16:creationId xmlns:a16="http://schemas.microsoft.com/office/drawing/2014/main" id="{505421CB-CCA1-09EE-A8DD-388B8B07FDF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2" name="Freeform 983">
                <a:extLst>
                  <a:ext uri="{FF2B5EF4-FFF2-40B4-BE49-F238E27FC236}">
                    <a16:creationId xmlns:a16="http://schemas.microsoft.com/office/drawing/2014/main" id="{45A5BF49-E271-0C6F-3031-1A678EF6284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3" name="Freeform 984">
                <a:extLst>
                  <a:ext uri="{FF2B5EF4-FFF2-40B4-BE49-F238E27FC236}">
                    <a16:creationId xmlns:a16="http://schemas.microsoft.com/office/drawing/2014/main" id="{8E5D663A-20ED-2C6F-D264-EB790BBED7D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4" name="Freeform 985">
                <a:extLst>
                  <a:ext uri="{FF2B5EF4-FFF2-40B4-BE49-F238E27FC236}">
                    <a16:creationId xmlns:a16="http://schemas.microsoft.com/office/drawing/2014/main" id="{8EDCECC2-C304-9770-AE81-B14DFD9CC41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5" name="Freeform 986">
                <a:extLst>
                  <a:ext uri="{FF2B5EF4-FFF2-40B4-BE49-F238E27FC236}">
                    <a16:creationId xmlns:a16="http://schemas.microsoft.com/office/drawing/2014/main" id="{8DF82FBD-922A-D65D-8F12-922E2E0F101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" name="Freeform 987">
                <a:extLst>
                  <a:ext uri="{FF2B5EF4-FFF2-40B4-BE49-F238E27FC236}">
                    <a16:creationId xmlns:a16="http://schemas.microsoft.com/office/drawing/2014/main" id="{ABC93CFE-4D1A-1065-0986-9CF7D193599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" name="Freeform 988">
                <a:extLst>
                  <a:ext uri="{FF2B5EF4-FFF2-40B4-BE49-F238E27FC236}">
                    <a16:creationId xmlns:a16="http://schemas.microsoft.com/office/drawing/2014/main" id="{A02A0038-A00B-143B-C4B7-B943DB077C6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8" name="Freeform 989">
                <a:extLst>
                  <a:ext uri="{FF2B5EF4-FFF2-40B4-BE49-F238E27FC236}">
                    <a16:creationId xmlns:a16="http://schemas.microsoft.com/office/drawing/2014/main" id="{72C494C4-E88E-B716-2BBA-B5C32C63793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" name="Freeform 990">
                <a:extLst>
                  <a:ext uri="{FF2B5EF4-FFF2-40B4-BE49-F238E27FC236}">
                    <a16:creationId xmlns:a16="http://schemas.microsoft.com/office/drawing/2014/main" id="{A6860519-C5C1-FBB5-0CF0-D4B5BC24ADA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0" name="Freeform 991">
                <a:extLst>
                  <a:ext uri="{FF2B5EF4-FFF2-40B4-BE49-F238E27FC236}">
                    <a16:creationId xmlns:a16="http://schemas.microsoft.com/office/drawing/2014/main" id="{4CD7852E-D385-14E1-092A-C3166A64EE6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1" name="Freeform 992">
                <a:extLst>
                  <a:ext uri="{FF2B5EF4-FFF2-40B4-BE49-F238E27FC236}">
                    <a16:creationId xmlns:a16="http://schemas.microsoft.com/office/drawing/2014/main" id="{7698EAE1-F6D6-AC06-F97F-1A408BB24F8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sp>
        <p:nvSpPr>
          <p:cNvPr id="3" name="Title 1"/>
          <p:cNvSpPr>
            <a:spLocks noGrp="1"/>
          </p:cNvSpPr>
          <p:nvPr>
            <p:ph type="title"/>
          </p:nvPr>
        </p:nvSpPr>
        <p:spPr>
          <a:xfrm>
            <a:off x="5931770" y="769465"/>
            <a:ext cx="5414319" cy="866274"/>
          </a:xfrm>
        </p:spPr>
        <p:txBody>
          <a:bodyPr>
            <a:normAutofit/>
          </a:bodyPr>
          <a:lstStyle>
            <a:lvl1pPr algn="r"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20" name="Picture Placeholder 219"/>
          <p:cNvSpPr>
            <a:spLocks noGrp="1"/>
          </p:cNvSpPr>
          <p:nvPr>
            <p:ph type="pic" sz="quarter" idx="10"/>
          </p:nvPr>
        </p:nvSpPr>
        <p:spPr>
          <a:xfrm>
            <a:off x="1142833" y="1628131"/>
            <a:ext cx="2176462" cy="4502150"/>
          </a:xfrm>
          <a:prstGeom prst="roundRect">
            <a:avLst>
              <a:gd name="adj" fmla="val 10389"/>
            </a:avLst>
          </a:prstGeom>
          <a:solidFill>
            <a:schemeClr val="bg2">
              <a:lumMod val="85000"/>
            </a:schemeClr>
          </a:solidFill>
        </p:spPr>
        <p:txBody>
          <a:bodyPr rtlCol="0">
            <a:normAutofit/>
          </a:bodyPr>
          <a:lstStyle/>
          <a:p>
            <a:pPr lvl="0"/>
            <a:endParaRPr lang="en-US" noProof="0"/>
          </a:p>
        </p:txBody>
      </p:sp>
      <p:sp>
        <p:nvSpPr>
          <p:cNvPr id="223" name="Picture Placeholder 222"/>
          <p:cNvSpPr>
            <a:spLocks noGrp="1"/>
          </p:cNvSpPr>
          <p:nvPr>
            <p:ph type="pic" sz="quarter" idx="11"/>
          </p:nvPr>
        </p:nvSpPr>
        <p:spPr>
          <a:xfrm>
            <a:off x="2943225" y="1020763"/>
            <a:ext cx="1779204" cy="5097462"/>
          </a:xfrm>
          <a:custGeom>
            <a:avLst/>
            <a:gdLst>
              <a:gd name="connsiteX0" fmla="*/ 0 w 1800225"/>
              <a:gd name="connsiteY0" fmla="*/ 258008 h 5097462"/>
              <a:gd name="connsiteX1" fmla="*/ 258008 w 1800225"/>
              <a:gd name="connsiteY1" fmla="*/ 0 h 5097462"/>
              <a:gd name="connsiteX2" fmla="*/ 1542217 w 1800225"/>
              <a:gd name="connsiteY2" fmla="*/ 0 h 5097462"/>
              <a:gd name="connsiteX3" fmla="*/ 1800225 w 1800225"/>
              <a:gd name="connsiteY3" fmla="*/ 258008 h 5097462"/>
              <a:gd name="connsiteX4" fmla="*/ 1800225 w 1800225"/>
              <a:gd name="connsiteY4" fmla="*/ 4839454 h 5097462"/>
              <a:gd name="connsiteX5" fmla="*/ 1542217 w 1800225"/>
              <a:gd name="connsiteY5" fmla="*/ 5097462 h 5097462"/>
              <a:gd name="connsiteX6" fmla="*/ 258008 w 1800225"/>
              <a:gd name="connsiteY6" fmla="*/ 5097462 h 5097462"/>
              <a:gd name="connsiteX7" fmla="*/ 0 w 1800225"/>
              <a:gd name="connsiteY7" fmla="*/ 4839454 h 5097462"/>
              <a:gd name="connsiteX8" fmla="*/ 0 w 1800225"/>
              <a:gd name="connsiteY8" fmla="*/ 258008 h 5097462"/>
              <a:gd name="connsiteX0" fmla="*/ 0 w 1800225"/>
              <a:gd name="connsiteY0" fmla="*/ 258008 h 5097462"/>
              <a:gd name="connsiteX1" fmla="*/ 258008 w 1800225"/>
              <a:gd name="connsiteY1" fmla="*/ 0 h 5097462"/>
              <a:gd name="connsiteX2" fmla="*/ 1542217 w 1800225"/>
              <a:gd name="connsiteY2" fmla="*/ 0 h 5097462"/>
              <a:gd name="connsiteX3" fmla="*/ 1779204 w 1800225"/>
              <a:gd name="connsiteY3" fmla="*/ 604849 h 5097462"/>
              <a:gd name="connsiteX4" fmla="*/ 1800225 w 1800225"/>
              <a:gd name="connsiteY4" fmla="*/ 4839454 h 5097462"/>
              <a:gd name="connsiteX5" fmla="*/ 1542217 w 1800225"/>
              <a:gd name="connsiteY5" fmla="*/ 5097462 h 5097462"/>
              <a:gd name="connsiteX6" fmla="*/ 258008 w 1800225"/>
              <a:gd name="connsiteY6" fmla="*/ 5097462 h 5097462"/>
              <a:gd name="connsiteX7" fmla="*/ 0 w 1800225"/>
              <a:gd name="connsiteY7" fmla="*/ 4839454 h 5097462"/>
              <a:gd name="connsiteX8" fmla="*/ 0 w 1800225"/>
              <a:gd name="connsiteY8" fmla="*/ 258008 h 5097462"/>
              <a:gd name="connsiteX0" fmla="*/ 0 w 1800225"/>
              <a:gd name="connsiteY0" fmla="*/ 258008 h 5097462"/>
              <a:gd name="connsiteX1" fmla="*/ 258008 w 1800225"/>
              <a:gd name="connsiteY1" fmla="*/ 0 h 5097462"/>
              <a:gd name="connsiteX2" fmla="*/ 1584258 w 1800225"/>
              <a:gd name="connsiteY2" fmla="*/ 147145 h 5097462"/>
              <a:gd name="connsiteX3" fmla="*/ 1779204 w 1800225"/>
              <a:gd name="connsiteY3" fmla="*/ 604849 h 5097462"/>
              <a:gd name="connsiteX4" fmla="*/ 1800225 w 1800225"/>
              <a:gd name="connsiteY4" fmla="*/ 4839454 h 5097462"/>
              <a:gd name="connsiteX5" fmla="*/ 1542217 w 1800225"/>
              <a:gd name="connsiteY5" fmla="*/ 5097462 h 5097462"/>
              <a:gd name="connsiteX6" fmla="*/ 258008 w 1800225"/>
              <a:gd name="connsiteY6" fmla="*/ 5097462 h 5097462"/>
              <a:gd name="connsiteX7" fmla="*/ 0 w 1800225"/>
              <a:gd name="connsiteY7" fmla="*/ 4839454 h 5097462"/>
              <a:gd name="connsiteX8" fmla="*/ 0 w 1800225"/>
              <a:gd name="connsiteY8" fmla="*/ 258008 h 5097462"/>
              <a:gd name="connsiteX0" fmla="*/ 0 w 1779204"/>
              <a:gd name="connsiteY0" fmla="*/ 258008 h 5097462"/>
              <a:gd name="connsiteX1" fmla="*/ 258008 w 1779204"/>
              <a:gd name="connsiteY1" fmla="*/ 0 h 5097462"/>
              <a:gd name="connsiteX2" fmla="*/ 1584258 w 1779204"/>
              <a:gd name="connsiteY2" fmla="*/ 147145 h 5097462"/>
              <a:gd name="connsiteX3" fmla="*/ 1779204 w 1779204"/>
              <a:gd name="connsiteY3" fmla="*/ 604849 h 5097462"/>
              <a:gd name="connsiteX4" fmla="*/ 1768693 w 1779204"/>
              <a:gd name="connsiteY4" fmla="*/ 4597716 h 5097462"/>
              <a:gd name="connsiteX5" fmla="*/ 1542217 w 1779204"/>
              <a:gd name="connsiteY5" fmla="*/ 5097462 h 5097462"/>
              <a:gd name="connsiteX6" fmla="*/ 258008 w 1779204"/>
              <a:gd name="connsiteY6" fmla="*/ 5097462 h 5097462"/>
              <a:gd name="connsiteX7" fmla="*/ 0 w 1779204"/>
              <a:gd name="connsiteY7" fmla="*/ 4839454 h 5097462"/>
              <a:gd name="connsiteX8" fmla="*/ 0 w 1779204"/>
              <a:gd name="connsiteY8" fmla="*/ 258008 h 5097462"/>
              <a:gd name="connsiteX0" fmla="*/ 0 w 1779204"/>
              <a:gd name="connsiteY0" fmla="*/ 258008 h 5097462"/>
              <a:gd name="connsiteX1" fmla="*/ 258008 w 1779204"/>
              <a:gd name="connsiteY1" fmla="*/ 0 h 5097462"/>
              <a:gd name="connsiteX2" fmla="*/ 1584258 w 1779204"/>
              <a:gd name="connsiteY2" fmla="*/ 147145 h 5097462"/>
              <a:gd name="connsiteX3" fmla="*/ 1779204 w 1779204"/>
              <a:gd name="connsiteY3" fmla="*/ 604849 h 5097462"/>
              <a:gd name="connsiteX4" fmla="*/ 1768693 w 1779204"/>
              <a:gd name="connsiteY4" fmla="*/ 4597716 h 5097462"/>
              <a:gd name="connsiteX5" fmla="*/ 1563238 w 1779204"/>
              <a:gd name="connsiteY5" fmla="*/ 4918786 h 5097462"/>
              <a:gd name="connsiteX6" fmla="*/ 258008 w 1779204"/>
              <a:gd name="connsiteY6" fmla="*/ 5097462 h 5097462"/>
              <a:gd name="connsiteX7" fmla="*/ 0 w 1779204"/>
              <a:gd name="connsiteY7" fmla="*/ 4839454 h 5097462"/>
              <a:gd name="connsiteX8" fmla="*/ 0 w 1779204"/>
              <a:gd name="connsiteY8" fmla="*/ 258008 h 5097462"/>
              <a:gd name="connsiteX0" fmla="*/ 0 w 1779204"/>
              <a:gd name="connsiteY0" fmla="*/ 258008 h 5097462"/>
              <a:gd name="connsiteX1" fmla="*/ 258008 w 1779204"/>
              <a:gd name="connsiteY1" fmla="*/ 0 h 5097462"/>
              <a:gd name="connsiteX2" fmla="*/ 1584258 w 1779204"/>
              <a:gd name="connsiteY2" fmla="*/ 178676 h 5097462"/>
              <a:gd name="connsiteX3" fmla="*/ 1779204 w 1779204"/>
              <a:gd name="connsiteY3" fmla="*/ 604849 h 5097462"/>
              <a:gd name="connsiteX4" fmla="*/ 1768693 w 1779204"/>
              <a:gd name="connsiteY4" fmla="*/ 4597716 h 5097462"/>
              <a:gd name="connsiteX5" fmla="*/ 1563238 w 1779204"/>
              <a:gd name="connsiteY5" fmla="*/ 4918786 h 5097462"/>
              <a:gd name="connsiteX6" fmla="*/ 258008 w 1779204"/>
              <a:gd name="connsiteY6" fmla="*/ 5097462 h 5097462"/>
              <a:gd name="connsiteX7" fmla="*/ 0 w 1779204"/>
              <a:gd name="connsiteY7" fmla="*/ 4839454 h 5097462"/>
              <a:gd name="connsiteX8" fmla="*/ 0 w 1779204"/>
              <a:gd name="connsiteY8" fmla="*/ 258008 h 5097462"/>
              <a:gd name="connsiteX0" fmla="*/ 0 w 1779204"/>
              <a:gd name="connsiteY0" fmla="*/ 258008 h 5097462"/>
              <a:gd name="connsiteX1" fmla="*/ 258008 w 1779204"/>
              <a:gd name="connsiteY1" fmla="*/ 0 h 5097462"/>
              <a:gd name="connsiteX2" fmla="*/ 1584258 w 1779204"/>
              <a:gd name="connsiteY2" fmla="*/ 178676 h 5097462"/>
              <a:gd name="connsiteX3" fmla="*/ 1779204 w 1779204"/>
              <a:gd name="connsiteY3" fmla="*/ 604849 h 5097462"/>
              <a:gd name="connsiteX4" fmla="*/ 1768693 w 1779204"/>
              <a:gd name="connsiteY4" fmla="*/ 4597716 h 5097462"/>
              <a:gd name="connsiteX5" fmla="*/ 1563238 w 1779204"/>
              <a:gd name="connsiteY5" fmla="*/ 4918786 h 5097462"/>
              <a:gd name="connsiteX6" fmla="*/ 258008 w 1779204"/>
              <a:gd name="connsiteY6" fmla="*/ 5097462 h 5097462"/>
              <a:gd name="connsiteX7" fmla="*/ 0 w 1779204"/>
              <a:gd name="connsiteY7" fmla="*/ 4839454 h 5097462"/>
              <a:gd name="connsiteX8" fmla="*/ 0 w 1779204"/>
              <a:gd name="connsiteY8" fmla="*/ 258008 h 5097462"/>
              <a:gd name="connsiteX0" fmla="*/ 0 w 1779204"/>
              <a:gd name="connsiteY0" fmla="*/ 258008 h 5097462"/>
              <a:gd name="connsiteX1" fmla="*/ 258008 w 1779204"/>
              <a:gd name="connsiteY1" fmla="*/ 0 h 5097462"/>
              <a:gd name="connsiteX2" fmla="*/ 1584258 w 1779204"/>
              <a:gd name="connsiteY2" fmla="*/ 178676 h 5097462"/>
              <a:gd name="connsiteX3" fmla="*/ 1779204 w 1779204"/>
              <a:gd name="connsiteY3" fmla="*/ 604849 h 5097462"/>
              <a:gd name="connsiteX4" fmla="*/ 1768693 w 1779204"/>
              <a:gd name="connsiteY4" fmla="*/ 4597716 h 5097462"/>
              <a:gd name="connsiteX5" fmla="*/ 1563238 w 1779204"/>
              <a:gd name="connsiteY5" fmla="*/ 4918786 h 5097462"/>
              <a:gd name="connsiteX6" fmla="*/ 258008 w 1779204"/>
              <a:gd name="connsiteY6" fmla="*/ 5097462 h 5097462"/>
              <a:gd name="connsiteX7" fmla="*/ 0 w 1779204"/>
              <a:gd name="connsiteY7" fmla="*/ 4839454 h 5097462"/>
              <a:gd name="connsiteX8" fmla="*/ 0 w 1779204"/>
              <a:gd name="connsiteY8" fmla="*/ 258008 h 5097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79204" h="5097462">
                <a:moveTo>
                  <a:pt x="0" y="258008"/>
                </a:moveTo>
                <a:cubicBezTo>
                  <a:pt x="0" y="115514"/>
                  <a:pt x="115514" y="0"/>
                  <a:pt x="258008" y="0"/>
                </a:cubicBezTo>
                <a:cubicBezTo>
                  <a:pt x="700091" y="59559"/>
                  <a:pt x="1142175" y="66566"/>
                  <a:pt x="1584258" y="178676"/>
                </a:cubicBezTo>
                <a:cubicBezTo>
                  <a:pt x="1726752" y="178676"/>
                  <a:pt x="1779204" y="462355"/>
                  <a:pt x="1779204" y="604849"/>
                </a:cubicBezTo>
                <a:cubicBezTo>
                  <a:pt x="1779204" y="2131998"/>
                  <a:pt x="1768693" y="3070567"/>
                  <a:pt x="1768693" y="4597716"/>
                </a:cubicBezTo>
                <a:cubicBezTo>
                  <a:pt x="1768693" y="4740210"/>
                  <a:pt x="1726753" y="4824193"/>
                  <a:pt x="1563238" y="4918786"/>
                </a:cubicBezTo>
                <a:lnTo>
                  <a:pt x="258008" y="5097462"/>
                </a:lnTo>
                <a:cubicBezTo>
                  <a:pt x="115514" y="5097462"/>
                  <a:pt x="0" y="4981948"/>
                  <a:pt x="0" y="4839454"/>
                </a:cubicBezTo>
                <a:lnTo>
                  <a:pt x="0" y="258008"/>
                </a:lnTo>
                <a:close/>
              </a:path>
            </a:pathLst>
          </a:custGeom>
          <a:solidFill>
            <a:schemeClr val="bg2">
              <a:lumMod val="85000"/>
            </a:schemeClr>
          </a:solidFill>
        </p:spPr>
        <p:txBody>
          <a:bodyPr rtlCol="0">
            <a:normAutofit/>
          </a:bodyPr>
          <a:lstStyle/>
          <a:p>
            <a:pPr lvl="0"/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17763657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6">
            <a:extLst>
              <a:ext uri="{FF2B5EF4-FFF2-40B4-BE49-F238E27FC236}">
                <a16:creationId xmlns:a16="http://schemas.microsoft.com/office/drawing/2014/main" id="{0678F8C0-C3FF-7FB1-BB6B-0914D21D068B}"/>
              </a:ext>
            </a:extLst>
          </p:cNvPr>
          <p:cNvSpPr/>
          <p:nvPr userDrawn="1"/>
        </p:nvSpPr>
        <p:spPr>
          <a:xfrm rot="19925363">
            <a:off x="-1397000" y="1992313"/>
            <a:ext cx="14986000" cy="2873375"/>
          </a:xfrm>
          <a:custGeom>
            <a:avLst/>
            <a:gdLst>
              <a:gd name="connsiteX0" fmla="*/ 2703923 w 3245936"/>
              <a:gd name="connsiteY0" fmla="*/ 506554 h 622144"/>
              <a:gd name="connsiteX1" fmla="*/ 2600434 w 3245936"/>
              <a:gd name="connsiteY1" fmla="*/ 616358 h 622144"/>
              <a:gd name="connsiteX2" fmla="*/ 2601206 w 3245936"/>
              <a:gd name="connsiteY2" fmla="*/ 617853 h 622144"/>
              <a:gd name="connsiteX3" fmla="*/ 2780628 w 3245936"/>
              <a:gd name="connsiteY3" fmla="*/ 603185 h 622144"/>
              <a:gd name="connsiteX4" fmla="*/ 2780647 w 3245936"/>
              <a:gd name="connsiteY4" fmla="*/ 602566 h 622144"/>
              <a:gd name="connsiteX5" fmla="*/ 2781685 w 3245936"/>
              <a:gd name="connsiteY5" fmla="*/ 600842 h 622144"/>
              <a:gd name="connsiteX6" fmla="*/ 2707962 w 3245936"/>
              <a:gd name="connsiteY6" fmla="*/ 506706 h 622144"/>
              <a:gd name="connsiteX7" fmla="*/ 2705247 w 3245936"/>
              <a:gd name="connsiteY7" fmla="*/ 507163 h 622144"/>
              <a:gd name="connsiteX8" fmla="*/ 2703923 w 3245936"/>
              <a:gd name="connsiteY8" fmla="*/ 506554 h 622144"/>
              <a:gd name="connsiteX9" fmla="*/ 2621056 w 3245936"/>
              <a:gd name="connsiteY9" fmla="*/ 495514 h 622144"/>
              <a:gd name="connsiteX10" fmla="*/ 2621056 w 3245936"/>
              <a:gd name="connsiteY10" fmla="*/ 495676 h 622144"/>
              <a:gd name="connsiteX11" fmla="*/ 2617379 w 3245936"/>
              <a:gd name="connsiteY11" fmla="*/ 498372 h 622144"/>
              <a:gd name="connsiteX12" fmla="*/ 2598663 w 3245936"/>
              <a:gd name="connsiteY12" fmla="*/ 615167 h 622144"/>
              <a:gd name="connsiteX13" fmla="*/ 2599882 w 3245936"/>
              <a:gd name="connsiteY13" fmla="*/ 615720 h 622144"/>
              <a:gd name="connsiteX14" fmla="*/ 2703371 w 3245936"/>
              <a:gd name="connsiteY14" fmla="*/ 505934 h 622144"/>
              <a:gd name="connsiteX15" fmla="*/ 2702571 w 3245936"/>
              <a:gd name="connsiteY15" fmla="*/ 503649 h 622144"/>
              <a:gd name="connsiteX16" fmla="*/ 2777676 w 3245936"/>
              <a:gd name="connsiteY16" fmla="*/ 476626 h 622144"/>
              <a:gd name="connsiteX17" fmla="*/ 2709486 w 3245936"/>
              <a:gd name="connsiteY17" fmla="*/ 502820 h 622144"/>
              <a:gd name="connsiteX18" fmla="*/ 2709524 w 3245936"/>
              <a:gd name="connsiteY18" fmla="*/ 504487 h 622144"/>
              <a:gd name="connsiteX19" fmla="*/ 2708486 w 3245936"/>
              <a:gd name="connsiteY19" fmla="*/ 506211 h 622144"/>
              <a:gd name="connsiteX20" fmla="*/ 2782209 w 3245936"/>
              <a:gd name="connsiteY20" fmla="*/ 600356 h 622144"/>
              <a:gd name="connsiteX21" fmla="*/ 2783505 w 3245936"/>
              <a:gd name="connsiteY21" fmla="*/ 599851 h 622144"/>
              <a:gd name="connsiteX22" fmla="*/ 2492335 w 3245936"/>
              <a:gd name="connsiteY22" fmla="*/ 472006 h 622144"/>
              <a:gd name="connsiteX23" fmla="*/ 2491373 w 3245936"/>
              <a:gd name="connsiteY23" fmla="*/ 473530 h 622144"/>
              <a:gd name="connsiteX24" fmla="*/ 2596024 w 3245936"/>
              <a:gd name="connsiteY24" fmla="*/ 615510 h 622144"/>
              <a:gd name="connsiteX25" fmla="*/ 2597920 w 3245936"/>
              <a:gd name="connsiteY25" fmla="*/ 615120 h 622144"/>
              <a:gd name="connsiteX26" fmla="*/ 2616646 w 3245936"/>
              <a:gd name="connsiteY26" fmla="*/ 498305 h 622144"/>
              <a:gd name="connsiteX27" fmla="*/ 2614065 w 3245936"/>
              <a:gd name="connsiteY27" fmla="*/ 494600 h 622144"/>
              <a:gd name="connsiteX28" fmla="*/ 2688226 w 3245936"/>
              <a:gd name="connsiteY28" fmla="*/ 466025 h 622144"/>
              <a:gd name="connsiteX29" fmla="*/ 2620961 w 3245936"/>
              <a:gd name="connsiteY29" fmla="*/ 493933 h 622144"/>
              <a:gd name="connsiteX30" fmla="*/ 2621065 w 3245936"/>
              <a:gd name="connsiteY30" fmla="*/ 494905 h 622144"/>
              <a:gd name="connsiteX31" fmla="*/ 2702571 w 3245936"/>
              <a:gd name="connsiteY31" fmla="*/ 503029 h 622144"/>
              <a:gd name="connsiteX32" fmla="*/ 2702571 w 3245936"/>
              <a:gd name="connsiteY32" fmla="*/ 502868 h 622144"/>
              <a:gd name="connsiteX33" fmla="*/ 2704295 w 3245936"/>
              <a:gd name="connsiteY33" fmla="*/ 500591 h 622144"/>
              <a:gd name="connsiteX34" fmla="*/ 2552524 w 3245936"/>
              <a:gd name="connsiteY34" fmla="*/ 451432 h 622144"/>
              <a:gd name="connsiteX35" fmla="*/ 2492468 w 3245936"/>
              <a:gd name="connsiteY35" fmla="*/ 470368 h 622144"/>
              <a:gd name="connsiteX36" fmla="*/ 2492440 w 3245936"/>
              <a:gd name="connsiteY36" fmla="*/ 471273 h 622144"/>
              <a:gd name="connsiteX37" fmla="*/ 2614179 w 3245936"/>
              <a:gd name="connsiteY37" fmla="*/ 493866 h 622144"/>
              <a:gd name="connsiteX38" fmla="*/ 2614445 w 3245936"/>
              <a:gd name="connsiteY38" fmla="*/ 493276 h 622144"/>
              <a:gd name="connsiteX39" fmla="*/ 2855228 w 3245936"/>
              <a:gd name="connsiteY39" fmla="*/ 450032 h 622144"/>
              <a:gd name="connsiteX40" fmla="*/ 2852294 w 3245936"/>
              <a:gd name="connsiteY40" fmla="*/ 450690 h 622144"/>
              <a:gd name="connsiteX41" fmla="*/ 2852094 w 3245936"/>
              <a:gd name="connsiteY41" fmla="*/ 450594 h 622144"/>
              <a:gd name="connsiteX42" fmla="*/ 2785953 w 3245936"/>
              <a:gd name="connsiteY42" fmla="*/ 600346 h 622144"/>
              <a:gd name="connsiteX43" fmla="*/ 2787210 w 3245936"/>
              <a:gd name="connsiteY43" fmla="*/ 601642 h 622144"/>
              <a:gd name="connsiteX44" fmla="*/ 2936153 w 3245936"/>
              <a:gd name="connsiteY44" fmla="*/ 540996 h 622144"/>
              <a:gd name="connsiteX45" fmla="*/ 2936076 w 3245936"/>
              <a:gd name="connsiteY45" fmla="*/ 539263 h 622144"/>
              <a:gd name="connsiteX46" fmla="*/ 2936896 w 3245936"/>
              <a:gd name="connsiteY46" fmla="*/ 537758 h 622144"/>
              <a:gd name="connsiteX47" fmla="*/ 2849989 w 3245936"/>
              <a:gd name="connsiteY47" fmla="*/ 448851 h 622144"/>
              <a:gd name="connsiteX48" fmla="*/ 2778561 w 3245936"/>
              <a:gd name="connsiteY48" fmla="*/ 476283 h 622144"/>
              <a:gd name="connsiteX49" fmla="*/ 2784400 w 3245936"/>
              <a:gd name="connsiteY49" fmla="*/ 599870 h 622144"/>
              <a:gd name="connsiteX50" fmla="*/ 2784924 w 3245936"/>
              <a:gd name="connsiteY50" fmla="*/ 599889 h 622144"/>
              <a:gd name="connsiteX51" fmla="*/ 2785143 w 3245936"/>
              <a:gd name="connsiteY51" fmla="*/ 599984 h 622144"/>
              <a:gd name="connsiteX52" fmla="*/ 2851294 w 3245936"/>
              <a:gd name="connsiteY52" fmla="*/ 450232 h 622144"/>
              <a:gd name="connsiteX53" fmla="*/ 2849989 w 3245936"/>
              <a:gd name="connsiteY53" fmla="*/ 448851 h 622144"/>
              <a:gd name="connsiteX54" fmla="*/ 2856571 w 3245936"/>
              <a:gd name="connsiteY54" fmla="*/ 448061 h 622144"/>
              <a:gd name="connsiteX55" fmla="*/ 2855771 w 3245936"/>
              <a:gd name="connsiteY55" fmla="*/ 449518 h 622144"/>
              <a:gd name="connsiteX56" fmla="*/ 2937438 w 3245936"/>
              <a:gd name="connsiteY56" fmla="*/ 537262 h 622144"/>
              <a:gd name="connsiteX57" fmla="*/ 2939534 w 3245936"/>
              <a:gd name="connsiteY57" fmla="*/ 536567 h 622144"/>
              <a:gd name="connsiteX58" fmla="*/ 2944630 w 3245936"/>
              <a:gd name="connsiteY58" fmla="*/ 465187 h 622144"/>
              <a:gd name="connsiteX59" fmla="*/ 2944363 w 3245936"/>
              <a:gd name="connsiteY59" fmla="*/ 465187 h 622144"/>
              <a:gd name="connsiteX60" fmla="*/ 2941667 w 3245936"/>
              <a:gd name="connsiteY60" fmla="*/ 461453 h 622144"/>
              <a:gd name="connsiteX61" fmla="*/ 2570259 w 3245936"/>
              <a:gd name="connsiteY61" fmla="*/ 445841 h 622144"/>
              <a:gd name="connsiteX62" fmla="*/ 2553533 w 3245936"/>
              <a:gd name="connsiteY62" fmla="*/ 451109 h 622144"/>
              <a:gd name="connsiteX63" fmla="*/ 2614846 w 3245936"/>
              <a:gd name="connsiteY63" fmla="*/ 492504 h 622144"/>
              <a:gd name="connsiteX64" fmla="*/ 1130051 w 3245936"/>
              <a:gd name="connsiteY64" fmla="*/ 445003 h 622144"/>
              <a:gd name="connsiteX65" fmla="*/ 1126231 w 3245936"/>
              <a:gd name="connsiteY65" fmla="*/ 447108 h 622144"/>
              <a:gd name="connsiteX66" fmla="*/ 1104800 w 3245936"/>
              <a:gd name="connsiteY66" fmla="*/ 528270 h 622144"/>
              <a:gd name="connsiteX67" fmla="*/ 1106476 w 3245936"/>
              <a:gd name="connsiteY67" fmla="*/ 529499 h 622144"/>
              <a:gd name="connsiteX68" fmla="*/ 1204774 w 3245936"/>
              <a:gd name="connsiteY68" fmla="*/ 472540 h 622144"/>
              <a:gd name="connsiteX69" fmla="*/ 1204488 w 3245936"/>
              <a:gd name="connsiteY69" fmla="*/ 470301 h 622144"/>
              <a:gd name="connsiteX70" fmla="*/ 1204507 w 3245936"/>
              <a:gd name="connsiteY70" fmla="*/ 470235 h 622144"/>
              <a:gd name="connsiteX71" fmla="*/ 1123316 w 3245936"/>
              <a:gd name="connsiteY71" fmla="*/ 444203 h 622144"/>
              <a:gd name="connsiteX72" fmla="*/ 974031 w 3245936"/>
              <a:gd name="connsiteY72" fmla="*/ 451509 h 622144"/>
              <a:gd name="connsiteX73" fmla="*/ 974002 w 3245936"/>
              <a:gd name="connsiteY73" fmla="*/ 452061 h 622144"/>
              <a:gd name="connsiteX74" fmla="*/ 973717 w 3245936"/>
              <a:gd name="connsiteY74" fmla="*/ 452690 h 622144"/>
              <a:gd name="connsiteX75" fmla="*/ 1100799 w 3245936"/>
              <a:gd name="connsiteY75" fmla="*/ 529376 h 622144"/>
              <a:gd name="connsiteX76" fmla="*/ 1104228 w 3245936"/>
              <a:gd name="connsiteY76" fmla="*/ 528070 h 622144"/>
              <a:gd name="connsiteX77" fmla="*/ 1125650 w 3245936"/>
              <a:gd name="connsiteY77" fmla="*/ 446908 h 622144"/>
              <a:gd name="connsiteX78" fmla="*/ 1123316 w 3245936"/>
              <a:gd name="connsiteY78" fmla="*/ 444203 h 622144"/>
              <a:gd name="connsiteX79" fmla="*/ 2760302 w 3245936"/>
              <a:gd name="connsiteY79" fmla="*/ 436145 h 622144"/>
              <a:gd name="connsiteX80" fmla="*/ 2688798 w 3245936"/>
              <a:gd name="connsiteY80" fmla="*/ 465796 h 622144"/>
              <a:gd name="connsiteX81" fmla="*/ 2704866 w 3245936"/>
              <a:gd name="connsiteY81" fmla="*/ 500381 h 622144"/>
              <a:gd name="connsiteX82" fmla="*/ 2706857 w 3245936"/>
              <a:gd name="connsiteY82" fmla="*/ 500201 h 622144"/>
              <a:gd name="connsiteX83" fmla="*/ 2707952 w 3245936"/>
              <a:gd name="connsiteY83" fmla="*/ 500696 h 622144"/>
              <a:gd name="connsiteX84" fmla="*/ 2773389 w 3245936"/>
              <a:gd name="connsiteY84" fmla="*/ 432125 h 622144"/>
              <a:gd name="connsiteX85" fmla="*/ 2708676 w 3245936"/>
              <a:gd name="connsiteY85" fmla="*/ 501363 h 622144"/>
              <a:gd name="connsiteX86" fmla="*/ 2709181 w 3245936"/>
              <a:gd name="connsiteY86" fmla="*/ 502039 h 622144"/>
              <a:gd name="connsiteX87" fmla="*/ 2777647 w 3245936"/>
              <a:gd name="connsiteY87" fmla="*/ 475740 h 622144"/>
              <a:gd name="connsiteX88" fmla="*/ 2775637 w 3245936"/>
              <a:gd name="connsiteY88" fmla="*/ 433183 h 622144"/>
              <a:gd name="connsiteX89" fmla="*/ 2775104 w 3245936"/>
              <a:gd name="connsiteY89" fmla="*/ 433163 h 622144"/>
              <a:gd name="connsiteX90" fmla="*/ 2773389 w 3245936"/>
              <a:gd name="connsiteY90" fmla="*/ 432125 h 622144"/>
              <a:gd name="connsiteX91" fmla="*/ 3069379 w 3245936"/>
              <a:gd name="connsiteY91" fmla="*/ 432040 h 622144"/>
              <a:gd name="connsiteX92" fmla="*/ 2948678 w 3245936"/>
              <a:gd name="connsiteY92" fmla="*/ 461243 h 622144"/>
              <a:gd name="connsiteX93" fmla="*/ 2948630 w 3245936"/>
              <a:gd name="connsiteY93" fmla="*/ 462520 h 622144"/>
              <a:gd name="connsiteX94" fmla="*/ 2945201 w 3245936"/>
              <a:gd name="connsiteY94" fmla="*/ 465206 h 622144"/>
              <a:gd name="connsiteX95" fmla="*/ 2940096 w 3245936"/>
              <a:gd name="connsiteY95" fmla="*/ 536586 h 622144"/>
              <a:gd name="connsiteX96" fmla="*/ 2940362 w 3245936"/>
              <a:gd name="connsiteY96" fmla="*/ 536605 h 622144"/>
              <a:gd name="connsiteX97" fmla="*/ 2941972 w 3245936"/>
              <a:gd name="connsiteY97" fmla="*/ 537519 h 622144"/>
              <a:gd name="connsiteX98" fmla="*/ 3069655 w 3245936"/>
              <a:gd name="connsiteY98" fmla="*/ 432763 h 622144"/>
              <a:gd name="connsiteX99" fmla="*/ 3069379 w 3245936"/>
              <a:gd name="connsiteY99" fmla="*/ 432040 h 622144"/>
              <a:gd name="connsiteX100" fmla="*/ 2784496 w 3245936"/>
              <a:gd name="connsiteY100" fmla="*/ 431640 h 622144"/>
              <a:gd name="connsiteX101" fmla="*/ 2780323 w 3245936"/>
              <a:gd name="connsiteY101" fmla="*/ 434068 h 622144"/>
              <a:gd name="connsiteX102" fmla="*/ 2778094 w 3245936"/>
              <a:gd name="connsiteY102" fmla="*/ 432440 h 622144"/>
              <a:gd name="connsiteX103" fmla="*/ 2776523 w 3245936"/>
              <a:gd name="connsiteY103" fmla="*/ 433221 h 622144"/>
              <a:gd name="connsiteX104" fmla="*/ 2778514 w 3245936"/>
              <a:gd name="connsiteY104" fmla="*/ 475397 h 622144"/>
              <a:gd name="connsiteX105" fmla="*/ 2849685 w 3245936"/>
              <a:gd name="connsiteY105" fmla="*/ 448080 h 622144"/>
              <a:gd name="connsiteX106" fmla="*/ 2849618 w 3245936"/>
              <a:gd name="connsiteY106" fmla="*/ 446680 h 622144"/>
              <a:gd name="connsiteX107" fmla="*/ 2772513 w 3245936"/>
              <a:gd name="connsiteY107" fmla="*/ 431059 h 622144"/>
              <a:gd name="connsiteX108" fmla="*/ 2761854 w 3245936"/>
              <a:gd name="connsiteY108" fmla="*/ 435478 h 622144"/>
              <a:gd name="connsiteX109" fmla="*/ 2712810 w 3245936"/>
              <a:gd name="connsiteY109" fmla="*/ 496000 h 622144"/>
              <a:gd name="connsiteX110" fmla="*/ 2772951 w 3245936"/>
              <a:gd name="connsiteY110" fmla="*/ 431687 h 622144"/>
              <a:gd name="connsiteX111" fmla="*/ 2772837 w 3245936"/>
              <a:gd name="connsiteY111" fmla="*/ 431506 h 622144"/>
              <a:gd name="connsiteX112" fmla="*/ 2772513 w 3245936"/>
              <a:gd name="connsiteY112" fmla="*/ 431059 h 622144"/>
              <a:gd name="connsiteX113" fmla="*/ 2520205 w 3245936"/>
              <a:gd name="connsiteY113" fmla="*/ 429611 h 622144"/>
              <a:gd name="connsiteX114" fmla="*/ 2491278 w 3245936"/>
              <a:gd name="connsiteY114" fmla="*/ 468358 h 622144"/>
              <a:gd name="connsiteX115" fmla="*/ 2492135 w 3245936"/>
              <a:gd name="connsiteY115" fmla="*/ 469520 h 622144"/>
              <a:gd name="connsiteX116" fmla="*/ 2551533 w 3245936"/>
              <a:gd name="connsiteY116" fmla="*/ 450775 h 622144"/>
              <a:gd name="connsiteX117" fmla="*/ 2767436 w 3245936"/>
              <a:gd name="connsiteY117" fmla="*/ 428620 h 622144"/>
              <a:gd name="connsiteX118" fmla="*/ 2763035 w 3245936"/>
              <a:gd name="connsiteY118" fmla="*/ 434030 h 622144"/>
              <a:gd name="connsiteX119" fmla="*/ 2772199 w 3245936"/>
              <a:gd name="connsiteY119" fmla="*/ 430230 h 622144"/>
              <a:gd name="connsiteX120" fmla="*/ 2772103 w 3245936"/>
              <a:gd name="connsiteY120" fmla="*/ 429211 h 622144"/>
              <a:gd name="connsiteX121" fmla="*/ 2865039 w 3245936"/>
              <a:gd name="connsiteY121" fmla="*/ 421695 h 622144"/>
              <a:gd name="connsiteX122" fmla="*/ 2854952 w 3245936"/>
              <a:gd name="connsiteY122" fmla="*/ 444203 h 622144"/>
              <a:gd name="connsiteX123" fmla="*/ 2856590 w 3245936"/>
              <a:gd name="connsiteY123" fmla="*/ 447451 h 622144"/>
              <a:gd name="connsiteX124" fmla="*/ 2941705 w 3245936"/>
              <a:gd name="connsiteY124" fmla="*/ 460853 h 622144"/>
              <a:gd name="connsiteX125" fmla="*/ 2941858 w 3245936"/>
              <a:gd name="connsiteY125" fmla="*/ 460510 h 622144"/>
              <a:gd name="connsiteX126" fmla="*/ 2774475 w 3245936"/>
              <a:gd name="connsiteY126" fmla="*/ 419924 h 622144"/>
              <a:gd name="connsiteX127" fmla="*/ 2767941 w 3245936"/>
              <a:gd name="connsiteY127" fmla="*/ 427991 h 622144"/>
              <a:gd name="connsiteX128" fmla="*/ 2772122 w 3245936"/>
              <a:gd name="connsiteY128" fmla="*/ 428534 h 622144"/>
              <a:gd name="connsiteX129" fmla="*/ 2772122 w 3245936"/>
              <a:gd name="connsiteY129" fmla="*/ 428496 h 622144"/>
              <a:gd name="connsiteX130" fmla="*/ 2774894 w 3245936"/>
              <a:gd name="connsiteY130" fmla="*/ 425839 h 622144"/>
              <a:gd name="connsiteX131" fmla="*/ 2663537 w 3245936"/>
              <a:gd name="connsiteY131" fmla="*/ 418590 h 622144"/>
              <a:gd name="connsiteX132" fmla="*/ 2619656 w 3245936"/>
              <a:gd name="connsiteY132" fmla="*/ 491980 h 622144"/>
              <a:gd name="connsiteX133" fmla="*/ 2620656 w 3245936"/>
              <a:gd name="connsiteY133" fmla="*/ 493114 h 622144"/>
              <a:gd name="connsiteX134" fmla="*/ 2687845 w 3245936"/>
              <a:gd name="connsiteY134" fmla="*/ 465234 h 622144"/>
              <a:gd name="connsiteX135" fmla="*/ 2666261 w 3245936"/>
              <a:gd name="connsiteY135" fmla="*/ 418743 h 622144"/>
              <a:gd name="connsiteX136" fmla="*/ 2664261 w 3245936"/>
              <a:gd name="connsiteY136" fmla="*/ 418933 h 622144"/>
              <a:gd name="connsiteX137" fmla="*/ 2663537 w 3245936"/>
              <a:gd name="connsiteY137" fmla="*/ 418590 h 622144"/>
              <a:gd name="connsiteX138" fmla="*/ 2397266 w 3245936"/>
              <a:gd name="connsiteY138" fmla="*/ 417724 h 622144"/>
              <a:gd name="connsiteX139" fmla="*/ 2333801 w 3245936"/>
              <a:gd name="connsiteY139" fmla="*/ 425591 h 622144"/>
              <a:gd name="connsiteX140" fmla="*/ 2333791 w 3245936"/>
              <a:gd name="connsiteY140" fmla="*/ 426144 h 622144"/>
              <a:gd name="connsiteX141" fmla="*/ 2485667 w 3245936"/>
              <a:gd name="connsiteY141" fmla="*/ 469606 h 622144"/>
              <a:gd name="connsiteX142" fmla="*/ 2661890 w 3245936"/>
              <a:gd name="connsiteY142" fmla="*/ 416923 h 622144"/>
              <a:gd name="connsiteX143" fmla="*/ 2571002 w 3245936"/>
              <a:gd name="connsiteY143" fmla="*/ 445613 h 622144"/>
              <a:gd name="connsiteX144" fmla="*/ 2615398 w 3245936"/>
              <a:gd name="connsiteY144" fmla="*/ 492085 h 622144"/>
              <a:gd name="connsiteX145" fmla="*/ 2618379 w 3245936"/>
              <a:gd name="connsiteY145" fmla="*/ 491371 h 622144"/>
              <a:gd name="connsiteX146" fmla="*/ 2619103 w 3245936"/>
              <a:gd name="connsiteY146" fmla="*/ 491704 h 622144"/>
              <a:gd name="connsiteX147" fmla="*/ 2662985 w 3245936"/>
              <a:gd name="connsiteY147" fmla="*/ 418352 h 622144"/>
              <a:gd name="connsiteX148" fmla="*/ 2661890 w 3245936"/>
              <a:gd name="connsiteY148" fmla="*/ 416923 h 622144"/>
              <a:gd name="connsiteX149" fmla="*/ 2668567 w 3245936"/>
              <a:gd name="connsiteY149" fmla="*/ 416219 h 622144"/>
              <a:gd name="connsiteX150" fmla="*/ 2668567 w 3245936"/>
              <a:gd name="connsiteY150" fmla="*/ 416257 h 622144"/>
              <a:gd name="connsiteX151" fmla="*/ 2666852 w 3245936"/>
              <a:gd name="connsiteY151" fmla="*/ 418524 h 622144"/>
              <a:gd name="connsiteX152" fmla="*/ 2688436 w 3245936"/>
              <a:gd name="connsiteY152" fmla="*/ 464987 h 622144"/>
              <a:gd name="connsiteX153" fmla="*/ 2761464 w 3245936"/>
              <a:gd name="connsiteY153" fmla="*/ 434688 h 622144"/>
              <a:gd name="connsiteX154" fmla="*/ 2766484 w 3245936"/>
              <a:gd name="connsiteY154" fmla="*/ 428496 h 622144"/>
              <a:gd name="connsiteX155" fmla="*/ 2537550 w 3245936"/>
              <a:gd name="connsiteY155" fmla="*/ 411599 h 622144"/>
              <a:gd name="connsiteX156" fmla="*/ 2534578 w 3245936"/>
              <a:gd name="connsiteY156" fmla="*/ 412313 h 622144"/>
              <a:gd name="connsiteX157" fmla="*/ 2533492 w 3245936"/>
              <a:gd name="connsiteY157" fmla="*/ 411818 h 622144"/>
              <a:gd name="connsiteX158" fmla="*/ 2520710 w 3245936"/>
              <a:gd name="connsiteY158" fmla="*/ 428925 h 622144"/>
              <a:gd name="connsiteX159" fmla="*/ 2552562 w 3245936"/>
              <a:gd name="connsiteY159" fmla="*/ 450461 h 622144"/>
              <a:gd name="connsiteX160" fmla="*/ 2569535 w 3245936"/>
              <a:gd name="connsiteY160" fmla="*/ 445098 h 622144"/>
              <a:gd name="connsiteX161" fmla="*/ 1189401 w 3245936"/>
              <a:gd name="connsiteY161" fmla="*/ 410189 h 622144"/>
              <a:gd name="connsiteX162" fmla="*/ 1130079 w 3245936"/>
              <a:gd name="connsiteY162" fmla="*/ 442279 h 622144"/>
              <a:gd name="connsiteX163" fmla="*/ 1130317 w 3245936"/>
              <a:gd name="connsiteY163" fmla="*/ 444422 h 622144"/>
              <a:gd name="connsiteX164" fmla="*/ 1130289 w 3245936"/>
              <a:gd name="connsiteY164" fmla="*/ 444489 h 622144"/>
              <a:gd name="connsiteX165" fmla="*/ 1204755 w 3245936"/>
              <a:gd name="connsiteY165" fmla="*/ 469711 h 622144"/>
              <a:gd name="connsiteX166" fmla="*/ 1206593 w 3245936"/>
              <a:gd name="connsiteY166" fmla="*/ 467882 h 622144"/>
              <a:gd name="connsiteX167" fmla="*/ 2538874 w 3245936"/>
              <a:gd name="connsiteY167" fmla="*/ 409418 h 622144"/>
              <a:gd name="connsiteX168" fmla="*/ 2538855 w 3245936"/>
              <a:gd name="connsiteY168" fmla="*/ 409627 h 622144"/>
              <a:gd name="connsiteX169" fmla="*/ 2538055 w 3245936"/>
              <a:gd name="connsiteY169" fmla="*/ 411123 h 622144"/>
              <a:gd name="connsiteX170" fmla="*/ 2570288 w 3245936"/>
              <a:gd name="connsiteY170" fmla="*/ 444851 h 622144"/>
              <a:gd name="connsiteX171" fmla="*/ 2661547 w 3245936"/>
              <a:gd name="connsiteY171" fmla="*/ 416076 h 622144"/>
              <a:gd name="connsiteX172" fmla="*/ 2661556 w 3245936"/>
              <a:gd name="connsiteY172" fmla="*/ 415714 h 622144"/>
              <a:gd name="connsiteX173" fmla="*/ 2489077 w 3245936"/>
              <a:gd name="connsiteY173" fmla="*/ 408560 h 622144"/>
              <a:gd name="connsiteX174" fmla="*/ 2486801 w 3245936"/>
              <a:gd name="connsiteY174" fmla="*/ 409761 h 622144"/>
              <a:gd name="connsiteX175" fmla="*/ 2489068 w 3245936"/>
              <a:gd name="connsiteY175" fmla="*/ 467492 h 622144"/>
              <a:gd name="connsiteX176" fmla="*/ 2489754 w 3245936"/>
              <a:gd name="connsiteY176" fmla="*/ 467520 h 622144"/>
              <a:gd name="connsiteX177" fmla="*/ 2490840 w 3245936"/>
              <a:gd name="connsiteY177" fmla="*/ 468006 h 622144"/>
              <a:gd name="connsiteX178" fmla="*/ 2519748 w 3245936"/>
              <a:gd name="connsiteY178" fmla="*/ 429287 h 622144"/>
              <a:gd name="connsiteX179" fmla="*/ 2471971 w 3245936"/>
              <a:gd name="connsiteY179" fmla="*/ 408475 h 622144"/>
              <a:gd name="connsiteX180" fmla="*/ 2398780 w 3245936"/>
              <a:gd name="connsiteY180" fmla="*/ 417552 h 622144"/>
              <a:gd name="connsiteX181" fmla="*/ 2486144 w 3245936"/>
              <a:gd name="connsiteY181" fmla="*/ 468816 h 622144"/>
              <a:gd name="connsiteX182" fmla="*/ 2487725 w 3245936"/>
              <a:gd name="connsiteY182" fmla="*/ 467711 h 622144"/>
              <a:gd name="connsiteX183" fmla="*/ 1327732 w 3245936"/>
              <a:gd name="connsiteY183" fmla="*/ 407246 h 622144"/>
              <a:gd name="connsiteX184" fmla="*/ 1213880 w 3245936"/>
              <a:gd name="connsiteY184" fmla="*/ 468463 h 622144"/>
              <a:gd name="connsiteX185" fmla="*/ 1354469 w 3245936"/>
              <a:gd name="connsiteY185" fmla="*/ 416171 h 622144"/>
              <a:gd name="connsiteX186" fmla="*/ 1354422 w 3245936"/>
              <a:gd name="connsiteY186" fmla="*/ 414723 h 622144"/>
              <a:gd name="connsiteX187" fmla="*/ 2482972 w 3245936"/>
              <a:gd name="connsiteY187" fmla="*/ 407103 h 622144"/>
              <a:gd name="connsiteX188" fmla="*/ 2472628 w 3245936"/>
              <a:gd name="connsiteY188" fmla="*/ 408380 h 622144"/>
              <a:gd name="connsiteX189" fmla="*/ 2488344 w 3245936"/>
              <a:gd name="connsiteY189" fmla="*/ 467473 h 622144"/>
              <a:gd name="connsiteX190" fmla="*/ 2488544 w 3245936"/>
              <a:gd name="connsiteY190" fmla="*/ 467492 h 622144"/>
              <a:gd name="connsiteX191" fmla="*/ 2486277 w 3245936"/>
              <a:gd name="connsiteY191" fmla="*/ 409741 h 622144"/>
              <a:gd name="connsiteX192" fmla="*/ 2485601 w 3245936"/>
              <a:gd name="connsiteY192" fmla="*/ 409732 h 622144"/>
              <a:gd name="connsiteX193" fmla="*/ 2482972 w 3245936"/>
              <a:gd name="connsiteY193" fmla="*/ 407103 h 622144"/>
              <a:gd name="connsiteX194" fmla="*/ 2489887 w 3245936"/>
              <a:gd name="connsiteY194" fmla="*/ 406894 h 622144"/>
              <a:gd name="connsiteX195" fmla="*/ 2489887 w 3245936"/>
              <a:gd name="connsiteY195" fmla="*/ 407065 h 622144"/>
              <a:gd name="connsiteX196" fmla="*/ 2489525 w 3245936"/>
              <a:gd name="connsiteY196" fmla="*/ 407856 h 622144"/>
              <a:gd name="connsiteX197" fmla="*/ 2520253 w 3245936"/>
              <a:gd name="connsiteY197" fmla="*/ 428611 h 622144"/>
              <a:gd name="connsiteX198" fmla="*/ 2533054 w 3245936"/>
              <a:gd name="connsiteY198" fmla="*/ 411475 h 622144"/>
              <a:gd name="connsiteX199" fmla="*/ 2531873 w 3245936"/>
              <a:gd name="connsiteY199" fmla="*/ 409056 h 622144"/>
              <a:gd name="connsiteX200" fmla="*/ 2375720 w 3245936"/>
              <a:gd name="connsiteY200" fmla="*/ 405074 h 622144"/>
              <a:gd name="connsiteX201" fmla="*/ 2333629 w 3245936"/>
              <a:gd name="connsiteY201" fmla="*/ 424505 h 622144"/>
              <a:gd name="connsiteX202" fmla="*/ 2333725 w 3245936"/>
              <a:gd name="connsiteY202" fmla="*/ 424763 h 622144"/>
              <a:gd name="connsiteX203" fmla="*/ 2396085 w 3245936"/>
              <a:gd name="connsiteY203" fmla="*/ 417028 h 622144"/>
              <a:gd name="connsiteX204" fmla="*/ 2471456 w 3245936"/>
              <a:gd name="connsiteY204" fmla="*/ 403979 h 622144"/>
              <a:gd name="connsiteX205" fmla="*/ 2472418 w 3245936"/>
              <a:gd name="connsiteY205" fmla="*/ 407560 h 622144"/>
              <a:gd name="connsiteX206" fmla="*/ 2482896 w 3245936"/>
              <a:gd name="connsiteY206" fmla="*/ 406265 h 622144"/>
              <a:gd name="connsiteX207" fmla="*/ 2482896 w 3245936"/>
              <a:gd name="connsiteY207" fmla="*/ 406065 h 622144"/>
              <a:gd name="connsiteX208" fmla="*/ 1343877 w 3245936"/>
              <a:gd name="connsiteY208" fmla="*/ 398569 h 622144"/>
              <a:gd name="connsiteX209" fmla="*/ 1328637 w 3245936"/>
              <a:gd name="connsiteY209" fmla="*/ 406770 h 622144"/>
              <a:gd name="connsiteX210" fmla="*/ 1354641 w 3245936"/>
              <a:gd name="connsiteY210" fmla="*/ 414066 h 622144"/>
              <a:gd name="connsiteX211" fmla="*/ 1355412 w 3245936"/>
              <a:gd name="connsiteY211" fmla="*/ 412866 h 622144"/>
              <a:gd name="connsiteX212" fmla="*/ 1347421 w 3245936"/>
              <a:gd name="connsiteY212" fmla="*/ 396664 h 622144"/>
              <a:gd name="connsiteX213" fmla="*/ 1344573 w 3245936"/>
              <a:gd name="connsiteY213" fmla="*/ 398188 h 622144"/>
              <a:gd name="connsiteX214" fmla="*/ 1355422 w 3245936"/>
              <a:gd name="connsiteY214" fmla="*/ 411637 h 622144"/>
              <a:gd name="connsiteX215" fmla="*/ 2772646 w 3245936"/>
              <a:gd name="connsiteY215" fmla="*/ 394063 h 622144"/>
              <a:gd name="connsiteX216" fmla="*/ 2668586 w 3245936"/>
              <a:gd name="connsiteY216" fmla="*/ 415123 h 622144"/>
              <a:gd name="connsiteX217" fmla="*/ 2668576 w 3245936"/>
              <a:gd name="connsiteY217" fmla="*/ 415542 h 622144"/>
              <a:gd name="connsiteX218" fmla="*/ 2766988 w 3245936"/>
              <a:gd name="connsiteY218" fmla="*/ 427887 h 622144"/>
              <a:gd name="connsiteX219" fmla="*/ 2774389 w 3245936"/>
              <a:gd name="connsiteY219" fmla="*/ 418771 h 622144"/>
              <a:gd name="connsiteX220" fmla="*/ 1018599 w 3245936"/>
              <a:gd name="connsiteY220" fmla="*/ 393654 h 622144"/>
              <a:gd name="connsiteX221" fmla="*/ 973059 w 3245936"/>
              <a:gd name="connsiteY221" fmla="*/ 448832 h 622144"/>
              <a:gd name="connsiteX222" fmla="*/ 974060 w 3245936"/>
              <a:gd name="connsiteY222" fmla="*/ 450680 h 622144"/>
              <a:gd name="connsiteX223" fmla="*/ 1123345 w 3245936"/>
              <a:gd name="connsiteY223" fmla="*/ 443374 h 622144"/>
              <a:gd name="connsiteX224" fmla="*/ 1123364 w 3245936"/>
              <a:gd name="connsiteY224" fmla="*/ 442812 h 622144"/>
              <a:gd name="connsiteX225" fmla="*/ 1123497 w 3245936"/>
              <a:gd name="connsiteY225" fmla="*/ 442536 h 622144"/>
              <a:gd name="connsiteX226" fmla="*/ 2076121 w 3245936"/>
              <a:gd name="connsiteY226" fmla="*/ 392406 h 622144"/>
              <a:gd name="connsiteX227" fmla="*/ 2076102 w 3245936"/>
              <a:gd name="connsiteY227" fmla="*/ 393130 h 622144"/>
              <a:gd name="connsiteX228" fmla="*/ 2075664 w 3245936"/>
              <a:gd name="connsiteY228" fmla="*/ 394111 h 622144"/>
              <a:gd name="connsiteX229" fmla="*/ 2098972 w 3245936"/>
              <a:gd name="connsiteY229" fmla="*/ 409761 h 622144"/>
              <a:gd name="connsiteX230" fmla="*/ 2404381 w 3245936"/>
              <a:gd name="connsiteY230" fmla="*/ 391854 h 622144"/>
              <a:gd name="connsiteX231" fmla="*/ 2376759 w 3245936"/>
              <a:gd name="connsiteY231" fmla="*/ 404608 h 622144"/>
              <a:gd name="connsiteX232" fmla="*/ 2397599 w 3245936"/>
              <a:gd name="connsiteY232" fmla="*/ 416828 h 622144"/>
              <a:gd name="connsiteX233" fmla="*/ 2471742 w 3245936"/>
              <a:gd name="connsiteY233" fmla="*/ 407646 h 622144"/>
              <a:gd name="connsiteX234" fmla="*/ 2470742 w 3245936"/>
              <a:gd name="connsiteY234" fmla="*/ 403846 h 622144"/>
              <a:gd name="connsiteX235" fmla="*/ 2505537 w 3245936"/>
              <a:gd name="connsiteY235" fmla="*/ 391758 h 622144"/>
              <a:gd name="connsiteX236" fmla="*/ 2489449 w 3245936"/>
              <a:gd name="connsiteY236" fmla="*/ 404417 h 622144"/>
              <a:gd name="connsiteX237" fmla="*/ 2489925 w 3245936"/>
              <a:gd name="connsiteY237" fmla="*/ 405979 h 622144"/>
              <a:gd name="connsiteX238" fmla="*/ 2531902 w 3245936"/>
              <a:gd name="connsiteY238" fmla="*/ 408151 h 622144"/>
              <a:gd name="connsiteX239" fmla="*/ 2531902 w 3245936"/>
              <a:gd name="connsiteY239" fmla="*/ 408017 h 622144"/>
              <a:gd name="connsiteX240" fmla="*/ 2532216 w 3245936"/>
              <a:gd name="connsiteY240" fmla="*/ 407322 h 622144"/>
              <a:gd name="connsiteX241" fmla="*/ 2797364 w 3245936"/>
              <a:gd name="connsiteY241" fmla="*/ 391673 h 622144"/>
              <a:gd name="connsiteX242" fmla="*/ 2775332 w 3245936"/>
              <a:gd name="connsiteY242" fmla="*/ 418867 h 622144"/>
              <a:gd name="connsiteX243" fmla="*/ 2775809 w 3245936"/>
              <a:gd name="connsiteY243" fmla="*/ 425801 h 622144"/>
              <a:gd name="connsiteX244" fmla="*/ 2776399 w 3245936"/>
              <a:gd name="connsiteY244" fmla="*/ 425839 h 622144"/>
              <a:gd name="connsiteX245" fmla="*/ 2777171 w 3245936"/>
              <a:gd name="connsiteY245" fmla="*/ 426163 h 622144"/>
              <a:gd name="connsiteX246" fmla="*/ 2801831 w 3245936"/>
              <a:gd name="connsiteY246" fmla="*/ 390996 h 622144"/>
              <a:gd name="connsiteX247" fmla="*/ 2798878 w 3245936"/>
              <a:gd name="connsiteY247" fmla="*/ 391692 h 622144"/>
              <a:gd name="connsiteX248" fmla="*/ 2798097 w 3245936"/>
              <a:gd name="connsiteY248" fmla="*/ 391349 h 622144"/>
              <a:gd name="connsiteX249" fmla="*/ 2777599 w 3245936"/>
              <a:gd name="connsiteY249" fmla="*/ 426363 h 622144"/>
              <a:gd name="connsiteX250" fmla="*/ 2778666 w 3245936"/>
              <a:gd name="connsiteY250" fmla="*/ 427496 h 622144"/>
              <a:gd name="connsiteX251" fmla="*/ 2778952 w 3245936"/>
              <a:gd name="connsiteY251" fmla="*/ 427839 h 622144"/>
              <a:gd name="connsiteX252" fmla="*/ 2781943 w 3245936"/>
              <a:gd name="connsiteY252" fmla="*/ 427115 h 622144"/>
              <a:gd name="connsiteX253" fmla="*/ 2784629 w 3245936"/>
              <a:gd name="connsiteY253" fmla="*/ 431106 h 622144"/>
              <a:gd name="connsiteX254" fmla="*/ 2849742 w 3245936"/>
              <a:gd name="connsiteY254" fmla="*/ 446156 h 622144"/>
              <a:gd name="connsiteX255" fmla="*/ 2850551 w 3245936"/>
              <a:gd name="connsiteY255" fmla="*/ 444803 h 622144"/>
              <a:gd name="connsiteX256" fmla="*/ 2802621 w 3245936"/>
              <a:gd name="connsiteY256" fmla="*/ 390177 h 622144"/>
              <a:gd name="connsiteX257" fmla="*/ 2802231 w 3245936"/>
              <a:gd name="connsiteY257" fmla="*/ 390625 h 622144"/>
              <a:gd name="connsiteX258" fmla="*/ 2850970 w 3245936"/>
              <a:gd name="connsiteY258" fmla="*/ 444412 h 622144"/>
              <a:gd name="connsiteX259" fmla="*/ 2853923 w 3245936"/>
              <a:gd name="connsiteY259" fmla="*/ 443736 h 622144"/>
              <a:gd name="connsiteX260" fmla="*/ 2854142 w 3245936"/>
              <a:gd name="connsiteY260" fmla="*/ 443832 h 622144"/>
              <a:gd name="connsiteX261" fmla="*/ 2864229 w 3245936"/>
              <a:gd name="connsiteY261" fmla="*/ 421305 h 622144"/>
              <a:gd name="connsiteX262" fmla="*/ 2796316 w 3245936"/>
              <a:gd name="connsiteY262" fmla="*/ 389282 h 622144"/>
              <a:gd name="connsiteX263" fmla="*/ 2773561 w 3245936"/>
              <a:gd name="connsiteY263" fmla="*/ 393873 h 622144"/>
              <a:gd name="connsiteX264" fmla="*/ 2775237 w 3245936"/>
              <a:gd name="connsiteY264" fmla="*/ 417685 h 622144"/>
              <a:gd name="connsiteX265" fmla="*/ 2797154 w 3245936"/>
              <a:gd name="connsiteY265" fmla="*/ 390663 h 622144"/>
              <a:gd name="connsiteX266" fmla="*/ 2796316 w 3245936"/>
              <a:gd name="connsiteY266" fmla="*/ 389282 h 622144"/>
              <a:gd name="connsiteX267" fmla="*/ 1022408 w 3245936"/>
              <a:gd name="connsiteY267" fmla="*/ 389025 h 622144"/>
              <a:gd name="connsiteX268" fmla="*/ 1019141 w 3245936"/>
              <a:gd name="connsiteY268" fmla="*/ 392968 h 622144"/>
              <a:gd name="connsiteX269" fmla="*/ 1111610 w 3245936"/>
              <a:gd name="connsiteY269" fmla="*/ 436059 h 622144"/>
              <a:gd name="connsiteX270" fmla="*/ 2101448 w 3245936"/>
              <a:gd name="connsiteY270" fmla="*/ 388834 h 622144"/>
              <a:gd name="connsiteX271" fmla="*/ 2077159 w 3245936"/>
              <a:gd name="connsiteY271" fmla="*/ 392111 h 622144"/>
              <a:gd name="connsiteX272" fmla="*/ 2105525 w 3245936"/>
              <a:gd name="connsiteY272" fmla="*/ 413675 h 622144"/>
              <a:gd name="connsiteX273" fmla="*/ 2106915 w 3245936"/>
              <a:gd name="connsiteY273" fmla="*/ 412799 h 622144"/>
              <a:gd name="connsiteX274" fmla="*/ 1365385 w 3245936"/>
              <a:gd name="connsiteY274" fmla="*/ 387005 h 622144"/>
              <a:gd name="connsiteX275" fmla="*/ 1348221 w 3245936"/>
              <a:gd name="connsiteY275" fmla="*/ 396245 h 622144"/>
              <a:gd name="connsiteX276" fmla="*/ 1356669 w 3245936"/>
              <a:gd name="connsiteY276" fmla="*/ 412056 h 622144"/>
              <a:gd name="connsiteX277" fmla="*/ 1358412 w 3245936"/>
              <a:gd name="connsiteY277" fmla="*/ 411846 h 622144"/>
              <a:gd name="connsiteX278" fmla="*/ 1239226 w 3245936"/>
              <a:gd name="connsiteY278" fmla="*/ 385738 h 622144"/>
              <a:gd name="connsiteX279" fmla="*/ 1226815 w 3245936"/>
              <a:gd name="connsiteY279" fmla="*/ 420019 h 622144"/>
              <a:gd name="connsiteX280" fmla="*/ 1239750 w 3245936"/>
              <a:gd name="connsiteY280" fmla="*/ 385805 h 622144"/>
              <a:gd name="connsiteX281" fmla="*/ 1239340 w 3245936"/>
              <a:gd name="connsiteY281" fmla="*/ 385786 h 622144"/>
              <a:gd name="connsiteX282" fmla="*/ 1239226 w 3245936"/>
              <a:gd name="connsiteY282" fmla="*/ 385738 h 622144"/>
              <a:gd name="connsiteX283" fmla="*/ 2124546 w 3245936"/>
              <a:gd name="connsiteY283" fmla="*/ 385720 h 622144"/>
              <a:gd name="connsiteX284" fmla="*/ 2102200 w 3245936"/>
              <a:gd name="connsiteY284" fmla="*/ 388729 h 622144"/>
              <a:gd name="connsiteX285" fmla="*/ 2107630 w 3245936"/>
              <a:gd name="connsiteY285" fmla="*/ 412609 h 622144"/>
              <a:gd name="connsiteX286" fmla="*/ 2108859 w 3245936"/>
              <a:gd name="connsiteY286" fmla="*/ 412637 h 622144"/>
              <a:gd name="connsiteX287" fmla="*/ 2109402 w 3245936"/>
              <a:gd name="connsiteY287" fmla="*/ 412875 h 622144"/>
              <a:gd name="connsiteX288" fmla="*/ 1368252 w 3245936"/>
              <a:gd name="connsiteY288" fmla="*/ 385462 h 622144"/>
              <a:gd name="connsiteX289" fmla="*/ 1366509 w 3245936"/>
              <a:gd name="connsiteY289" fmla="*/ 386396 h 622144"/>
              <a:gd name="connsiteX290" fmla="*/ 1359870 w 3245936"/>
              <a:gd name="connsiteY290" fmla="*/ 410075 h 622144"/>
              <a:gd name="connsiteX291" fmla="*/ 1369595 w 3245936"/>
              <a:gd name="connsiteY291" fmla="*/ 386539 h 622144"/>
              <a:gd name="connsiteX292" fmla="*/ 1368252 w 3245936"/>
              <a:gd name="connsiteY292" fmla="*/ 385462 h 622144"/>
              <a:gd name="connsiteX293" fmla="*/ 1237216 w 3245936"/>
              <a:gd name="connsiteY293" fmla="*/ 384310 h 622144"/>
              <a:gd name="connsiteX294" fmla="*/ 1190106 w 3245936"/>
              <a:gd name="connsiteY294" fmla="*/ 409799 h 622144"/>
              <a:gd name="connsiteX295" fmla="*/ 1207336 w 3245936"/>
              <a:gd name="connsiteY295" fmla="*/ 467587 h 622144"/>
              <a:gd name="connsiteX296" fmla="*/ 1208775 w 3245936"/>
              <a:gd name="connsiteY296" fmla="*/ 467625 h 622144"/>
              <a:gd name="connsiteX297" fmla="*/ 1208803 w 3245936"/>
              <a:gd name="connsiteY297" fmla="*/ 467634 h 622144"/>
              <a:gd name="connsiteX298" fmla="*/ 1211165 w 3245936"/>
              <a:gd name="connsiteY298" fmla="*/ 461386 h 622144"/>
              <a:gd name="connsiteX299" fmla="*/ 1238664 w 3245936"/>
              <a:gd name="connsiteY299" fmla="*/ 385481 h 622144"/>
              <a:gd name="connsiteX300" fmla="*/ 1237216 w 3245936"/>
              <a:gd name="connsiteY300" fmla="*/ 384310 h 622144"/>
              <a:gd name="connsiteX301" fmla="*/ 2339726 w 3245936"/>
              <a:gd name="connsiteY301" fmla="*/ 383967 h 622144"/>
              <a:gd name="connsiteX302" fmla="*/ 2331486 w 3245936"/>
              <a:gd name="connsiteY302" fmla="*/ 422305 h 622144"/>
              <a:gd name="connsiteX303" fmla="*/ 2333344 w 3245936"/>
              <a:gd name="connsiteY303" fmla="*/ 423781 h 622144"/>
              <a:gd name="connsiteX304" fmla="*/ 2374892 w 3245936"/>
              <a:gd name="connsiteY304" fmla="*/ 404598 h 622144"/>
              <a:gd name="connsiteX305" fmla="*/ 1393541 w 3245936"/>
              <a:gd name="connsiteY305" fmla="*/ 383795 h 622144"/>
              <a:gd name="connsiteX306" fmla="*/ 1382644 w 3245936"/>
              <a:gd name="connsiteY306" fmla="*/ 393625 h 622144"/>
              <a:gd name="connsiteX307" fmla="*/ 1394112 w 3245936"/>
              <a:gd name="connsiteY307" fmla="*/ 383795 h 622144"/>
              <a:gd name="connsiteX308" fmla="*/ 1392150 w 3245936"/>
              <a:gd name="connsiteY308" fmla="*/ 383795 h 622144"/>
              <a:gd name="connsiteX309" fmla="*/ 1374605 w 3245936"/>
              <a:gd name="connsiteY309" fmla="*/ 383833 h 622144"/>
              <a:gd name="connsiteX310" fmla="*/ 1374595 w 3245936"/>
              <a:gd name="connsiteY310" fmla="*/ 384205 h 622144"/>
              <a:gd name="connsiteX311" fmla="*/ 1370309 w 3245936"/>
              <a:gd name="connsiteY311" fmla="*/ 386881 h 622144"/>
              <a:gd name="connsiteX312" fmla="*/ 1369957 w 3245936"/>
              <a:gd name="connsiteY312" fmla="*/ 386710 h 622144"/>
              <a:gd name="connsiteX313" fmla="*/ 1359432 w 3245936"/>
              <a:gd name="connsiteY313" fmla="*/ 412180 h 622144"/>
              <a:gd name="connsiteX314" fmla="*/ 1360194 w 3245936"/>
              <a:gd name="connsiteY314" fmla="*/ 412656 h 622144"/>
              <a:gd name="connsiteX315" fmla="*/ 1367261 w 3245936"/>
              <a:gd name="connsiteY315" fmla="*/ 383738 h 622144"/>
              <a:gd name="connsiteX316" fmla="*/ 1366861 w 3245936"/>
              <a:gd name="connsiteY316" fmla="*/ 385157 h 622144"/>
              <a:gd name="connsiteX317" fmla="*/ 1367833 w 3245936"/>
              <a:gd name="connsiteY317" fmla="*/ 384634 h 622144"/>
              <a:gd name="connsiteX318" fmla="*/ 1367604 w 3245936"/>
              <a:gd name="connsiteY318" fmla="*/ 383738 h 622144"/>
              <a:gd name="connsiteX319" fmla="*/ 1243417 w 3245936"/>
              <a:gd name="connsiteY319" fmla="*/ 383595 h 622144"/>
              <a:gd name="connsiteX320" fmla="*/ 1240702 w 3245936"/>
              <a:gd name="connsiteY320" fmla="*/ 385824 h 622144"/>
              <a:gd name="connsiteX321" fmla="*/ 1209622 w 3245936"/>
              <a:gd name="connsiteY321" fmla="*/ 468015 h 622144"/>
              <a:gd name="connsiteX322" fmla="*/ 1210832 w 3245936"/>
              <a:gd name="connsiteY322" fmla="*/ 469035 h 622144"/>
              <a:gd name="connsiteX323" fmla="*/ 1326446 w 3245936"/>
              <a:gd name="connsiteY323" fmla="*/ 406884 h 622144"/>
              <a:gd name="connsiteX324" fmla="*/ 1341429 w 3245936"/>
              <a:gd name="connsiteY324" fmla="*/ 383519 h 622144"/>
              <a:gd name="connsiteX325" fmla="*/ 1347773 w 3245936"/>
              <a:gd name="connsiteY325" fmla="*/ 395416 h 622144"/>
              <a:gd name="connsiteX326" fmla="*/ 1365728 w 3245936"/>
              <a:gd name="connsiteY326" fmla="*/ 385748 h 622144"/>
              <a:gd name="connsiteX327" fmla="*/ 1366299 w 3245936"/>
              <a:gd name="connsiteY327" fmla="*/ 383719 h 622144"/>
              <a:gd name="connsiteX328" fmla="*/ 1332676 w 3245936"/>
              <a:gd name="connsiteY328" fmla="*/ 383443 h 622144"/>
              <a:gd name="connsiteX329" fmla="*/ 1343982 w 3245936"/>
              <a:gd name="connsiteY329" fmla="*/ 397454 h 622144"/>
              <a:gd name="connsiteX330" fmla="*/ 1346982 w 3245936"/>
              <a:gd name="connsiteY330" fmla="*/ 395835 h 622144"/>
              <a:gd name="connsiteX331" fmla="*/ 1340401 w 3245936"/>
              <a:gd name="connsiteY331" fmla="*/ 383510 h 622144"/>
              <a:gd name="connsiteX332" fmla="*/ 1243636 w 3245936"/>
              <a:gd name="connsiteY332" fmla="*/ 382719 h 622144"/>
              <a:gd name="connsiteX333" fmla="*/ 1243636 w 3245936"/>
              <a:gd name="connsiteY333" fmla="*/ 382919 h 622144"/>
              <a:gd name="connsiteX334" fmla="*/ 1327342 w 3245936"/>
              <a:gd name="connsiteY334" fmla="*/ 406408 h 622144"/>
              <a:gd name="connsiteX335" fmla="*/ 1343287 w 3245936"/>
              <a:gd name="connsiteY335" fmla="*/ 397845 h 622144"/>
              <a:gd name="connsiteX336" fmla="*/ 1331676 w 3245936"/>
              <a:gd name="connsiteY336" fmla="*/ 383443 h 622144"/>
              <a:gd name="connsiteX337" fmla="*/ 1367909 w 3245936"/>
              <a:gd name="connsiteY337" fmla="*/ 381405 h 622144"/>
              <a:gd name="connsiteX338" fmla="*/ 1367471 w 3245936"/>
              <a:gd name="connsiteY338" fmla="*/ 382986 h 622144"/>
              <a:gd name="connsiteX339" fmla="*/ 1367623 w 3245936"/>
              <a:gd name="connsiteY339" fmla="*/ 382986 h 622144"/>
              <a:gd name="connsiteX340" fmla="*/ 1367623 w 3245936"/>
              <a:gd name="connsiteY340" fmla="*/ 382586 h 622144"/>
              <a:gd name="connsiteX341" fmla="*/ 1368099 w 3245936"/>
              <a:gd name="connsiteY341" fmla="*/ 381557 h 622144"/>
              <a:gd name="connsiteX342" fmla="*/ 1368214 w 3245936"/>
              <a:gd name="connsiteY342" fmla="*/ 380347 h 622144"/>
              <a:gd name="connsiteX343" fmla="*/ 1368118 w 3245936"/>
              <a:gd name="connsiteY343" fmla="*/ 380662 h 622144"/>
              <a:gd name="connsiteX344" fmla="*/ 1368547 w 3245936"/>
              <a:gd name="connsiteY344" fmla="*/ 380985 h 622144"/>
              <a:gd name="connsiteX345" fmla="*/ 1368642 w 3245936"/>
              <a:gd name="connsiteY345" fmla="*/ 380890 h 622144"/>
              <a:gd name="connsiteX346" fmla="*/ 2340507 w 3245936"/>
              <a:gd name="connsiteY346" fmla="*/ 380319 h 622144"/>
              <a:gd name="connsiteX347" fmla="*/ 2339926 w 3245936"/>
              <a:gd name="connsiteY347" fmla="*/ 382995 h 622144"/>
              <a:gd name="connsiteX348" fmla="*/ 2375911 w 3245936"/>
              <a:gd name="connsiteY348" fmla="*/ 404131 h 622144"/>
              <a:gd name="connsiteX349" fmla="*/ 2403029 w 3245936"/>
              <a:gd name="connsiteY349" fmla="*/ 391615 h 622144"/>
              <a:gd name="connsiteX350" fmla="*/ 2333487 w 3245936"/>
              <a:gd name="connsiteY350" fmla="*/ 380290 h 622144"/>
              <a:gd name="connsiteX351" fmla="*/ 2330877 w 3245936"/>
              <a:gd name="connsiteY351" fmla="*/ 381624 h 622144"/>
              <a:gd name="connsiteX352" fmla="*/ 2330553 w 3245936"/>
              <a:gd name="connsiteY352" fmla="*/ 422115 h 622144"/>
              <a:gd name="connsiteX353" fmla="*/ 2330581 w 3245936"/>
              <a:gd name="connsiteY353" fmla="*/ 422115 h 622144"/>
              <a:gd name="connsiteX354" fmla="*/ 2338878 w 3245936"/>
              <a:gd name="connsiteY354" fmla="*/ 383453 h 622144"/>
              <a:gd name="connsiteX355" fmla="*/ 2520548 w 3245936"/>
              <a:gd name="connsiteY355" fmla="*/ 379947 h 622144"/>
              <a:gd name="connsiteX356" fmla="*/ 2506032 w 3245936"/>
              <a:gd name="connsiteY356" fmla="*/ 391377 h 622144"/>
              <a:gd name="connsiteX357" fmla="*/ 2532454 w 3245936"/>
              <a:gd name="connsiteY357" fmla="*/ 406789 h 622144"/>
              <a:gd name="connsiteX358" fmla="*/ 2533416 w 3245936"/>
              <a:gd name="connsiteY358" fmla="*/ 405865 h 622144"/>
              <a:gd name="connsiteX359" fmla="*/ 879362 w 3245936"/>
              <a:gd name="connsiteY359" fmla="*/ 379585 h 622144"/>
              <a:gd name="connsiteX360" fmla="*/ 876038 w 3245936"/>
              <a:gd name="connsiteY360" fmla="*/ 380614 h 622144"/>
              <a:gd name="connsiteX361" fmla="*/ 875952 w 3245936"/>
              <a:gd name="connsiteY361" fmla="*/ 380576 h 622144"/>
              <a:gd name="connsiteX362" fmla="*/ 821183 w 3245936"/>
              <a:gd name="connsiteY362" fmla="*/ 521184 h 622144"/>
              <a:gd name="connsiteX363" fmla="*/ 822517 w 3245936"/>
              <a:gd name="connsiteY363" fmla="*/ 522356 h 622144"/>
              <a:gd name="connsiteX364" fmla="*/ 967202 w 3245936"/>
              <a:gd name="connsiteY364" fmla="*/ 452385 h 622144"/>
              <a:gd name="connsiteX365" fmla="*/ 967040 w 3245936"/>
              <a:gd name="connsiteY365" fmla="*/ 450451 h 622144"/>
              <a:gd name="connsiteX366" fmla="*/ 967545 w 3245936"/>
              <a:gd name="connsiteY366" fmla="*/ 449356 h 622144"/>
              <a:gd name="connsiteX367" fmla="*/ 2334068 w 3245936"/>
              <a:gd name="connsiteY367" fmla="*/ 379147 h 622144"/>
              <a:gd name="connsiteX368" fmla="*/ 2333915 w 3245936"/>
              <a:gd name="connsiteY368" fmla="*/ 379471 h 622144"/>
              <a:gd name="connsiteX369" fmla="*/ 2339087 w 3245936"/>
              <a:gd name="connsiteY369" fmla="*/ 382510 h 622144"/>
              <a:gd name="connsiteX370" fmla="*/ 2339602 w 3245936"/>
              <a:gd name="connsiteY370" fmla="*/ 380138 h 622144"/>
              <a:gd name="connsiteX371" fmla="*/ 987471 w 3245936"/>
              <a:gd name="connsiteY371" fmla="*/ 379138 h 622144"/>
              <a:gd name="connsiteX372" fmla="*/ 971593 w 3245936"/>
              <a:gd name="connsiteY372" fmla="*/ 447899 h 622144"/>
              <a:gd name="connsiteX373" fmla="*/ 972450 w 3245936"/>
              <a:gd name="connsiteY373" fmla="*/ 448280 h 622144"/>
              <a:gd name="connsiteX374" fmla="*/ 1017836 w 3245936"/>
              <a:gd name="connsiteY374" fmla="*/ 393282 h 622144"/>
              <a:gd name="connsiteX375" fmla="*/ 2482029 w 3245936"/>
              <a:gd name="connsiteY375" fmla="*/ 378052 h 622144"/>
              <a:gd name="connsiteX376" fmla="*/ 2486210 w 3245936"/>
              <a:gd name="connsiteY376" fmla="*/ 402741 h 622144"/>
              <a:gd name="connsiteX377" fmla="*/ 2487201 w 3245936"/>
              <a:gd name="connsiteY377" fmla="*/ 402769 h 622144"/>
              <a:gd name="connsiteX378" fmla="*/ 2488868 w 3245936"/>
              <a:gd name="connsiteY378" fmla="*/ 403769 h 622144"/>
              <a:gd name="connsiteX379" fmla="*/ 2504737 w 3245936"/>
              <a:gd name="connsiteY379" fmla="*/ 391292 h 622144"/>
              <a:gd name="connsiteX380" fmla="*/ 984956 w 3245936"/>
              <a:gd name="connsiteY380" fmla="*/ 377966 h 622144"/>
              <a:gd name="connsiteX381" fmla="*/ 981699 w 3245936"/>
              <a:gd name="connsiteY381" fmla="*/ 379595 h 622144"/>
              <a:gd name="connsiteX382" fmla="*/ 971907 w 3245936"/>
              <a:gd name="connsiteY382" fmla="*/ 444012 h 622144"/>
              <a:gd name="connsiteX383" fmla="*/ 986947 w 3245936"/>
              <a:gd name="connsiteY383" fmla="*/ 378900 h 622144"/>
              <a:gd name="connsiteX384" fmla="*/ 2310693 w 3245936"/>
              <a:gd name="connsiteY384" fmla="*/ 377814 h 622144"/>
              <a:gd name="connsiteX385" fmla="*/ 2329381 w 3245936"/>
              <a:gd name="connsiteY385" fmla="*/ 422219 h 622144"/>
              <a:gd name="connsiteX386" fmla="*/ 2330105 w 3245936"/>
              <a:gd name="connsiteY386" fmla="*/ 422115 h 622144"/>
              <a:gd name="connsiteX387" fmla="*/ 2330429 w 3245936"/>
              <a:gd name="connsiteY387" fmla="*/ 381614 h 622144"/>
              <a:gd name="connsiteX388" fmla="*/ 2329886 w 3245936"/>
              <a:gd name="connsiteY388" fmla="*/ 381595 h 622144"/>
              <a:gd name="connsiteX389" fmla="*/ 2327181 w 3245936"/>
              <a:gd name="connsiteY389" fmla="*/ 378347 h 622144"/>
              <a:gd name="connsiteX390" fmla="*/ 2340145 w 3245936"/>
              <a:gd name="connsiteY390" fmla="*/ 377538 h 622144"/>
              <a:gd name="connsiteX391" fmla="*/ 2334182 w 3245936"/>
              <a:gd name="connsiteY391" fmla="*/ 378138 h 622144"/>
              <a:gd name="connsiteX392" fmla="*/ 2334182 w 3245936"/>
              <a:gd name="connsiteY392" fmla="*/ 378309 h 622144"/>
              <a:gd name="connsiteX393" fmla="*/ 2339773 w 3245936"/>
              <a:gd name="connsiteY393" fmla="*/ 379319 h 622144"/>
              <a:gd name="connsiteX394" fmla="*/ 978431 w 3245936"/>
              <a:gd name="connsiteY394" fmla="*/ 376461 h 622144"/>
              <a:gd name="connsiteX395" fmla="*/ 880334 w 3245936"/>
              <a:gd name="connsiteY395" fmla="*/ 377423 h 622144"/>
              <a:gd name="connsiteX396" fmla="*/ 880315 w 3245936"/>
              <a:gd name="connsiteY396" fmla="*/ 377928 h 622144"/>
              <a:gd name="connsiteX397" fmla="*/ 879810 w 3245936"/>
              <a:gd name="connsiteY397" fmla="*/ 379033 h 622144"/>
              <a:gd name="connsiteX398" fmla="*/ 968002 w 3245936"/>
              <a:gd name="connsiteY398" fmla="*/ 448804 h 622144"/>
              <a:gd name="connsiteX399" fmla="*/ 970774 w 3245936"/>
              <a:gd name="connsiteY399" fmla="*/ 447765 h 622144"/>
              <a:gd name="connsiteX400" fmla="*/ 981146 w 3245936"/>
              <a:gd name="connsiteY400" fmla="*/ 379585 h 622144"/>
              <a:gd name="connsiteX401" fmla="*/ 978431 w 3245936"/>
              <a:gd name="connsiteY401" fmla="*/ 376461 h 622144"/>
              <a:gd name="connsiteX402" fmla="*/ 2204632 w 3245936"/>
              <a:gd name="connsiteY402" fmla="*/ 374909 h 622144"/>
              <a:gd name="connsiteX403" fmla="*/ 2125537 w 3245936"/>
              <a:gd name="connsiteY403" fmla="*/ 385586 h 622144"/>
              <a:gd name="connsiteX404" fmla="*/ 2110125 w 3245936"/>
              <a:gd name="connsiteY404" fmla="*/ 413209 h 622144"/>
              <a:gd name="connsiteX405" fmla="*/ 2111164 w 3245936"/>
              <a:gd name="connsiteY405" fmla="*/ 414466 h 622144"/>
              <a:gd name="connsiteX406" fmla="*/ 2204718 w 3245936"/>
              <a:gd name="connsiteY406" fmla="*/ 375109 h 622144"/>
              <a:gd name="connsiteX407" fmla="*/ 2204632 w 3245936"/>
              <a:gd name="connsiteY407" fmla="*/ 374909 h 622144"/>
              <a:gd name="connsiteX408" fmla="*/ 2211566 w 3245936"/>
              <a:gd name="connsiteY408" fmla="*/ 374528 h 622144"/>
              <a:gd name="connsiteX409" fmla="*/ 2211548 w 3245936"/>
              <a:gd name="connsiteY409" fmla="*/ 374851 h 622144"/>
              <a:gd name="connsiteX410" fmla="*/ 2211452 w 3245936"/>
              <a:gd name="connsiteY410" fmla="*/ 375071 h 622144"/>
              <a:gd name="connsiteX411" fmla="*/ 2327219 w 3245936"/>
              <a:gd name="connsiteY411" fmla="*/ 423896 h 622144"/>
              <a:gd name="connsiteX412" fmla="*/ 2328495 w 3245936"/>
              <a:gd name="connsiteY412" fmla="*/ 422543 h 622144"/>
              <a:gd name="connsiteX413" fmla="*/ 2309645 w 3245936"/>
              <a:gd name="connsiteY413" fmla="*/ 377766 h 622144"/>
              <a:gd name="connsiteX414" fmla="*/ 987185 w 3245936"/>
              <a:gd name="connsiteY414" fmla="*/ 373966 h 622144"/>
              <a:gd name="connsiteX415" fmla="*/ 985242 w 3245936"/>
              <a:gd name="connsiteY415" fmla="*/ 374880 h 622144"/>
              <a:gd name="connsiteX416" fmla="*/ 985442 w 3245936"/>
              <a:gd name="connsiteY416" fmla="*/ 376909 h 622144"/>
              <a:gd name="connsiteX417" fmla="*/ 985299 w 3245936"/>
              <a:gd name="connsiteY417" fmla="*/ 377204 h 622144"/>
              <a:gd name="connsiteX418" fmla="*/ 987147 w 3245936"/>
              <a:gd name="connsiteY418" fmla="*/ 378052 h 622144"/>
              <a:gd name="connsiteX419" fmla="*/ 988004 w 3245936"/>
              <a:gd name="connsiteY419" fmla="*/ 374337 h 622144"/>
              <a:gd name="connsiteX420" fmla="*/ 987185 w 3245936"/>
              <a:gd name="connsiteY420" fmla="*/ 373966 h 622144"/>
              <a:gd name="connsiteX421" fmla="*/ 986309 w 3245936"/>
              <a:gd name="connsiteY421" fmla="*/ 373165 h 622144"/>
              <a:gd name="connsiteX422" fmla="*/ 984928 w 3245936"/>
              <a:gd name="connsiteY422" fmla="*/ 374156 h 622144"/>
              <a:gd name="connsiteX423" fmla="*/ 985023 w 3245936"/>
              <a:gd name="connsiteY423" fmla="*/ 374328 h 622144"/>
              <a:gd name="connsiteX424" fmla="*/ 986661 w 3245936"/>
              <a:gd name="connsiteY424" fmla="*/ 373546 h 622144"/>
              <a:gd name="connsiteX425" fmla="*/ 986309 w 3245936"/>
              <a:gd name="connsiteY425" fmla="*/ 373165 h 622144"/>
              <a:gd name="connsiteX426" fmla="*/ 991995 w 3245936"/>
              <a:gd name="connsiteY426" fmla="*/ 373003 h 622144"/>
              <a:gd name="connsiteX427" fmla="*/ 988557 w 3245936"/>
              <a:gd name="connsiteY427" fmla="*/ 374470 h 622144"/>
              <a:gd name="connsiteX428" fmla="*/ 987671 w 3245936"/>
              <a:gd name="connsiteY428" fmla="*/ 378309 h 622144"/>
              <a:gd name="connsiteX429" fmla="*/ 1018389 w 3245936"/>
              <a:gd name="connsiteY429" fmla="*/ 392635 h 622144"/>
              <a:gd name="connsiteX430" fmla="*/ 1021675 w 3245936"/>
              <a:gd name="connsiteY430" fmla="*/ 388663 h 622144"/>
              <a:gd name="connsiteX431" fmla="*/ 979355 w 3245936"/>
              <a:gd name="connsiteY431" fmla="*/ 371851 h 622144"/>
              <a:gd name="connsiteX432" fmla="*/ 891602 w 3245936"/>
              <a:gd name="connsiteY432" fmla="*/ 376680 h 622144"/>
              <a:gd name="connsiteX433" fmla="*/ 978460 w 3245936"/>
              <a:gd name="connsiteY433" fmla="*/ 375823 h 622144"/>
              <a:gd name="connsiteX434" fmla="*/ 978470 w 3245936"/>
              <a:gd name="connsiteY434" fmla="*/ 375309 h 622144"/>
              <a:gd name="connsiteX435" fmla="*/ 980003 w 3245936"/>
              <a:gd name="connsiteY435" fmla="*/ 373137 h 622144"/>
              <a:gd name="connsiteX436" fmla="*/ 983489 w 3245936"/>
              <a:gd name="connsiteY436" fmla="*/ 371622 h 622144"/>
              <a:gd name="connsiteX437" fmla="*/ 980222 w 3245936"/>
              <a:gd name="connsiteY437" fmla="*/ 371803 h 622144"/>
              <a:gd name="connsiteX438" fmla="*/ 980737 w 3245936"/>
              <a:gd name="connsiteY438" fmla="*/ 372813 h 622144"/>
              <a:gd name="connsiteX439" fmla="*/ 982756 w 3245936"/>
              <a:gd name="connsiteY439" fmla="*/ 372613 h 622144"/>
              <a:gd name="connsiteX440" fmla="*/ 983004 w 3245936"/>
              <a:gd name="connsiteY440" fmla="*/ 372727 h 622144"/>
              <a:gd name="connsiteX441" fmla="*/ 985556 w 3245936"/>
              <a:gd name="connsiteY441" fmla="*/ 371518 h 622144"/>
              <a:gd name="connsiteX442" fmla="*/ 984356 w 3245936"/>
              <a:gd name="connsiteY442" fmla="*/ 371575 h 622144"/>
              <a:gd name="connsiteX443" fmla="*/ 983708 w 3245936"/>
              <a:gd name="connsiteY443" fmla="*/ 373051 h 622144"/>
              <a:gd name="connsiteX444" fmla="*/ 984718 w 3245936"/>
              <a:gd name="connsiteY444" fmla="*/ 373918 h 622144"/>
              <a:gd name="connsiteX445" fmla="*/ 986099 w 3245936"/>
              <a:gd name="connsiteY445" fmla="*/ 372927 h 622144"/>
              <a:gd name="connsiteX446" fmla="*/ 985556 w 3245936"/>
              <a:gd name="connsiteY446" fmla="*/ 371518 h 622144"/>
              <a:gd name="connsiteX447" fmla="*/ 992757 w 3245936"/>
              <a:gd name="connsiteY447" fmla="*/ 370670 h 622144"/>
              <a:gd name="connsiteX448" fmla="*/ 992576 w 3245936"/>
              <a:gd name="connsiteY448" fmla="*/ 370698 h 622144"/>
              <a:gd name="connsiteX449" fmla="*/ 992576 w 3245936"/>
              <a:gd name="connsiteY449" fmla="*/ 370756 h 622144"/>
              <a:gd name="connsiteX450" fmla="*/ 2096914 w 3245936"/>
              <a:gd name="connsiteY450" fmla="*/ 368908 h 622144"/>
              <a:gd name="connsiteX451" fmla="*/ 2075397 w 3245936"/>
              <a:gd name="connsiteY451" fmla="*/ 390168 h 622144"/>
              <a:gd name="connsiteX452" fmla="*/ 2075940 w 3245936"/>
              <a:gd name="connsiteY452" fmla="*/ 391149 h 622144"/>
              <a:gd name="connsiteX453" fmla="*/ 2076321 w 3245936"/>
              <a:gd name="connsiteY453" fmla="*/ 391454 h 622144"/>
              <a:gd name="connsiteX454" fmla="*/ 2101277 w 3245936"/>
              <a:gd name="connsiteY454" fmla="*/ 388091 h 622144"/>
              <a:gd name="connsiteX455" fmla="*/ 2462541 w 3245936"/>
              <a:gd name="connsiteY455" fmla="*/ 368479 h 622144"/>
              <a:gd name="connsiteX456" fmla="*/ 2462074 w 3245936"/>
              <a:gd name="connsiteY456" fmla="*/ 368651 h 622144"/>
              <a:gd name="connsiteX457" fmla="*/ 2471237 w 3245936"/>
              <a:gd name="connsiteY457" fmla="*/ 403074 h 622144"/>
              <a:gd name="connsiteX458" fmla="*/ 2483029 w 3245936"/>
              <a:gd name="connsiteY458" fmla="*/ 405217 h 622144"/>
              <a:gd name="connsiteX459" fmla="*/ 2484343 w 3245936"/>
              <a:gd name="connsiteY459" fmla="*/ 403388 h 622144"/>
              <a:gd name="connsiteX460" fmla="*/ 2342097 w 3245936"/>
              <a:gd name="connsiteY460" fmla="*/ 368479 h 622144"/>
              <a:gd name="connsiteX461" fmla="*/ 2333591 w 3245936"/>
              <a:gd name="connsiteY461" fmla="*/ 376090 h 622144"/>
              <a:gd name="connsiteX462" fmla="*/ 2334172 w 3245936"/>
              <a:gd name="connsiteY462" fmla="*/ 377395 h 622144"/>
              <a:gd name="connsiteX463" fmla="*/ 2340307 w 3245936"/>
              <a:gd name="connsiteY463" fmla="*/ 376785 h 622144"/>
              <a:gd name="connsiteX464" fmla="*/ 2463769 w 3245936"/>
              <a:gd name="connsiteY464" fmla="*/ 367403 h 622144"/>
              <a:gd name="connsiteX465" fmla="*/ 2462912 w 3245936"/>
              <a:gd name="connsiteY465" fmla="*/ 368241 h 622144"/>
              <a:gd name="connsiteX466" fmla="*/ 2484715 w 3245936"/>
              <a:gd name="connsiteY466" fmla="*/ 403141 h 622144"/>
              <a:gd name="connsiteX467" fmla="*/ 2485410 w 3245936"/>
              <a:gd name="connsiteY467" fmla="*/ 402874 h 622144"/>
              <a:gd name="connsiteX468" fmla="*/ 2481115 w 3245936"/>
              <a:gd name="connsiteY468" fmla="*/ 377528 h 622144"/>
              <a:gd name="connsiteX469" fmla="*/ 2457797 w 3245936"/>
              <a:gd name="connsiteY469" fmla="*/ 367203 h 622144"/>
              <a:gd name="connsiteX470" fmla="*/ 2405696 w 3245936"/>
              <a:gd name="connsiteY470" fmla="*/ 391244 h 622144"/>
              <a:gd name="connsiteX471" fmla="*/ 2470485 w 3245936"/>
              <a:gd name="connsiteY471" fmla="*/ 402969 h 622144"/>
              <a:gd name="connsiteX472" fmla="*/ 2461427 w 3245936"/>
              <a:gd name="connsiteY472" fmla="*/ 368889 h 622144"/>
              <a:gd name="connsiteX473" fmla="*/ 2460036 w 3245936"/>
              <a:gd name="connsiteY473" fmla="*/ 368851 h 622144"/>
              <a:gd name="connsiteX474" fmla="*/ 2457797 w 3245936"/>
              <a:gd name="connsiteY474" fmla="*/ 367203 h 622144"/>
              <a:gd name="connsiteX475" fmla="*/ 986328 w 3245936"/>
              <a:gd name="connsiteY475" fmla="*/ 367050 h 622144"/>
              <a:gd name="connsiteX476" fmla="*/ 984661 w 3245936"/>
              <a:gd name="connsiteY476" fmla="*/ 370879 h 622144"/>
              <a:gd name="connsiteX477" fmla="*/ 985566 w 3245936"/>
              <a:gd name="connsiteY477" fmla="*/ 370822 h 622144"/>
              <a:gd name="connsiteX478" fmla="*/ 985585 w 3245936"/>
              <a:gd name="connsiteY478" fmla="*/ 370175 h 622144"/>
              <a:gd name="connsiteX479" fmla="*/ 986966 w 3245936"/>
              <a:gd name="connsiteY479" fmla="*/ 368146 h 622144"/>
              <a:gd name="connsiteX480" fmla="*/ 1177199 w 3245936"/>
              <a:gd name="connsiteY480" fmla="*/ 366479 h 622144"/>
              <a:gd name="connsiteX481" fmla="*/ 1189896 w 3245936"/>
              <a:gd name="connsiteY481" fmla="*/ 409084 h 622144"/>
              <a:gd name="connsiteX482" fmla="*/ 1236902 w 3245936"/>
              <a:gd name="connsiteY482" fmla="*/ 383643 h 622144"/>
              <a:gd name="connsiteX483" fmla="*/ 1236654 w 3245936"/>
              <a:gd name="connsiteY483" fmla="*/ 381871 h 622144"/>
              <a:gd name="connsiteX484" fmla="*/ 2457378 w 3245936"/>
              <a:gd name="connsiteY484" fmla="*/ 366079 h 622144"/>
              <a:gd name="connsiteX485" fmla="*/ 2341126 w 3245936"/>
              <a:gd name="connsiteY485" fmla="*/ 377452 h 622144"/>
              <a:gd name="connsiteX486" fmla="*/ 2340687 w 3245936"/>
              <a:gd name="connsiteY486" fmla="*/ 379500 h 622144"/>
              <a:gd name="connsiteX487" fmla="*/ 2404372 w 3245936"/>
              <a:gd name="connsiteY487" fmla="*/ 390996 h 622144"/>
              <a:gd name="connsiteX488" fmla="*/ 2457521 w 3245936"/>
              <a:gd name="connsiteY488" fmla="*/ 366479 h 622144"/>
              <a:gd name="connsiteX489" fmla="*/ 2457378 w 3245936"/>
              <a:gd name="connsiteY489" fmla="*/ 366079 h 622144"/>
              <a:gd name="connsiteX490" fmla="*/ 1979204 w 3245936"/>
              <a:gd name="connsiteY490" fmla="*/ 365717 h 622144"/>
              <a:gd name="connsiteX491" fmla="*/ 2104953 w 3245936"/>
              <a:gd name="connsiteY491" fmla="*/ 414495 h 622144"/>
              <a:gd name="connsiteX492" fmla="*/ 2105020 w 3245936"/>
              <a:gd name="connsiteY492" fmla="*/ 414342 h 622144"/>
              <a:gd name="connsiteX493" fmla="*/ 2104858 w 3245936"/>
              <a:gd name="connsiteY493" fmla="*/ 414228 h 622144"/>
              <a:gd name="connsiteX494" fmla="*/ 2075454 w 3245936"/>
              <a:gd name="connsiteY494" fmla="*/ 394502 h 622144"/>
              <a:gd name="connsiteX495" fmla="*/ 2071816 w 3245936"/>
              <a:gd name="connsiteY495" fmla="*/ 395835 h 622144"/>
              <a:gd name="connsiteX496" fmla="*/ 2069139 w 3245936"/>
              <a:gd name="connsiteY496" fmla="*/ 391673 h 622144"/>
              <a:gd name="connsiteX497" fmla="*/ 782007 w 3245936"/>
              <a:gd name="connsiteY497" fmla="*/ 364355 h 622144"/>
              <a:gd name="connsiteX498" fmla="*/ 691500 w 3245936"/>
              <a:gd name="connsiteY498" fmla="*/ 456871 h 622144"/>
              <a:gd name="connsiteX499" fmla="*/ 692253 w 3245936"/>
              <a:gd name="connsiteY499" fmla="*/ 459881 h 622144"/>
              <a:gd name="connsiteX500" fmla="*/ 692081 w 3245936"/>
              <a:gd name="connsiteY500" fmla="*/ 460281 h 622144"/>
              <a:gd name="connsiteX501" fmla="*/ 816554 w 3245936"/>
              <a:gd name="connsiteY501" fmla="*/ 522346 h 622144"/>
              <a:gd name="connsiteX502" fmla="*/ 818364 w 3245936"/>
              <a:gd name="connsiteY502" fmla="*/ 520955 h 622144"/>
              <a:gd name="connsiteX503" fmla="*/ 784512 w 3245936"/>
              <a:gd name="connsiteY503" fmla="*/ 365079 h 622144"/>
              <a:gd name="connsiteX504" fmla="*/ 783398 w 3245936"/>
              <a:gd name="connsiteY504" fmla="*/ 365050 h 622144"/>
              <a:gd name="connsiteX505" fmla="*/ 782007 w 3245936"/>
              <a:gd name="connsiteY505" fmla="*/ 364355 h 622144"/>
              <a:gd name="connsiteX506" fmla="*/ 787646 w 3245936"/>
              <a:gd name="connsiteY506" fmla="*/ 362459 h 622144"/>
              <a:gd name="connsiteX507" fmla="*/ 785360 w 3245936"/>
              <a:gd name="connsiteY507" fmla="*/ 364888 h 622144"/>
              <a:gd name="connsiteX508" fmla="*/ 819202 w 3245936"/>
              <a:gd name="connsiteY508" fmla="*/ 520755 h 622144"/>
              <a:gd name="connsiteX509" fmla="*/ 820326 w 3245936"/>
              <a:gd name="connsiteY509" fmla="*/ 520803 h 622144"/>
              <a:gd name="connsiteX510" fmla="*/ 820421 w 3245936"/>
              <a:gd name="connsiteY510" fmla="*/ 520841 h 622144"/>
              <a:gd name="connsiteX511" fmla="*/ 875181 w 3245936"/>
              <a:gd name="connsiteY511" fmla="*/ 380233 h 622144"/>
              <a:gd name="connsiteX512" fmla="*/ 873342 w 3245936"/>
              <a:gd name="connsiteY512" fmla="*/ 376861 h 622144"/>
              <a:gd name="connsiteX513" fmla="*/ 2304083 w 3245936"/>
              <a:gd name="connsiteY513" fmla="*/ 362116 h 622144"/>
              <a:gd name="connsiteX514" fmla="*/ 2310379 w 3245936"/>
              <a:gd name="connsiteY514" fmla="*/ 377061 h 622144"/>
              <a:gd name="connsiteX515" fmla="*/ 2327200 w 3245936"/>
              <a:gd name="connsiteY515" fmla="*/ 377623 h 622144"/>
              <a:gd name="connsiteX516" fmla="*/ 2327210 w 3245936"/>
              <a:gd name="connsiteY516" fmla="*/ 377290 h 622144"/>
              <a:gd name="connsiteX517" fmla="*/ 2327495 w 3245936"/>
              <a:gd name="connsiteY517" fmla="*/ 376642 h 622144"/>
              <a:gd name="connsiteX518" fmla="*/ 1157121 w 3245936"/>
              <a:gd name="connsiteY518" fmla="*/ 361278 h 622144"/>
              <a:gd name="connsiteX519" fmla="*/ 1128365 w 3245936"/>
              <a:gd name="connsiteY519" fmla="*/ 440460 h 622144"/>
              <a:gd name="connsiteX520" fmla="*/ 1129774 w 3245936"/>
              <a:gd name="connsiteY520" fmla="*/ 441612 h 622144"/>
              <a:gd name="connsiteX521" fmla="*/ 1189191 w 3245936"/>
              <a:gd name="connsiteY521" fmla="*/ 409456 h 622144"/>
              <a:gd name="connsiteX522" fmla="*/ 1176313 w 3245936"/>
              <a:gd name="connsiteY522" fmla="*/ 366241 h 622144"/>
              <a:gd name="connsiteX523" fmla="*/ 1045783 w 3245936"/>
              <a:gd name="connsiteY523" fmla="*/ 359430 h 622144"/>
              <a:gd name="connsiteX524" fmla="*/ 995329 w 3245936"/>
              <a:gd name="connsiteY524" fmla="*/ 370117 h 622144"/>
              <a:gd name="connsiteX525" fmla="*/ 992557 w 3245936"/>
              <a:gd name="connsiteY525" fmla="*/ 371422 h 622144"/>
              <a:gd name="connsiteX526" fmla="*/ 992548 w 3245936"/>
              <a:gd name="connsiteY526" fmla="*/ 371775 h 622144"/>
              <a:gd name="connsiteX527" fmla="*/ 992348 w 3245936"/>
              <a:gd name="connsiteY527" fmla="*/ 372232 h 622144"/>
              <a:gd name="connsiteX528" fmla="*/ 1022218 w 3245936"/>
              <a:gd name="connsiteY528" fmla="*/ 387977 h 622144"/>
              <a:gd name="connsiteX529" fmla="*/ 2477990 w 3245936"/>
              <a:gd name="connsiteY529" fmla="*/ 359002 h 622144"/>
              <a:gd name="connsiteX530" fmla="*/ 2464265 w 3245936"/>
              <a:gd name="connsiteY530" fmla="*/ 364469 h 622144"/>
              <a:gd name="connsiteX531" fmla="*/ 2464332 w 3245936"/>
              <a:gd name="connsiteY531" fmla="*/ 366165 h 622144"/>
              <a:gd name="connsiteX532" fmla="*/ 2464008 w 3245936"/>
              <a:gd name="connsiteY532" fmla="*/ 366870 h 622144"/>
              <a:gd name="connsiteX533" fmla="*/ 2480991 w 3245936"/>
              <a:gd name="connsiteY533" fmla="*/ 376775 h 622144"/>
              <a:gd name="connsiteX534" fmla="*/ 1074044 w 3245936"/>
              <a:gd name="connsiteY534" fmla="*/ 353449 h 622144"/>
              <a:gd name="connsiteX535" fmla="*/ 1047040 w 3245936"/>
              <a:gd name="connsiteY535" fmla="*/ 359173 h 622144"/>
              <a:gd name="connsiteX536" fmla="*/ 1022932 w 3245936"/>
              <a:gd name="connsiteY536" fmla="*/ 388367 h 622144"/>
              <a:gd name="connsiteX537" fmla="*/ 1123897 w 3245936"/>
              <a:gd name="connsiteY537" fmla="*/ 441603 h 622144"/>
              <a:gd name="connsiteX538" fmla="*/ 1124755 w 3245936"/>
              <a:gd name="connsiteY538" fmla="*/ 440764 h 622144"/>
              <a:gd name="connsiteX539" fmla="*/ 1036982 w 3245936"/>
              <a:gd name="connsiteY539" fmla="*/ 349772 h 622144"/>
              <a:gd name="connsiteX540" fmla="*/ 992376 w 3245936"/>
              <a:gd name="connsiteY540" fmla="*/ 369803 h 622144"/>
              <a:gd name="connsiteX541" fmla="*/ 996367 w 3245936"/>
              <a:gd name="connsiteY541" fmla="*/ 368965 h 622144"/>
              <a:gd name="connsiteX542" fmla="*/ 1253666 w 3245936"/>
              <a:gd name="connsiteY542" fmla="*/ 349000 h 622144"/>
              <a:gd name="connsiteX543" fmla="*/ 1241703 w 3245936"/>
              <a:gd name="connsiteY543" fmla="*/ 379157 h 622144"/>
              <a:gd name="connsiteX544" fmla="*/ 1242179 w 3245936"/>
              <a:gd name="connsiteY544" fmla="*/ 379376 h 622144"/>
              <a:gd name="connsiteX545" fmla="*/ 2504822 w 3245936"/>
              <a:gd name="connsiteY545" fmla="*/ 348277 h 622144"/>
              <a:gd name="connsiteX546" fmla="*/ 2478752 w 3245936"/>
              <a:gd name="connsiteY546" fmla="*/ 358678 h 622144"/>
              <a:gd name="connsiteX547" fmla="*/ 2481905 w 3245936"/>
              <a:gd name="connsiteY547" fmla="*/ 377290 h 622144"/>
              <a:gd name="connsiteX548" fmla="*/ 2505222 w 3245936"/>
              <a:gd name="connsiteY548" fmla="*/ 390892 h 622144"/>
              <a:gd name="connsiteX549" fmla="*/ 2520158 w 3245936"/>
              <a:gd name="connsiteY549" fmla="*/ 379157 h 622144"/>
              <a:gd name="connsiteX550" fmla="*/ 1103085 w 3245936"/>
              <a:gd name="connsiteY550" fmla="*/ 347305 h 622144"/>
              <a:gd name="connsiteX551" fmla="*/ 1074787 w 3245936"/>
              <a:gd name="connsiteY551" fmla="*/ 353287 h 622144"/>
              <a:gd name="connsiteX552" fmla="*/ 1125393 w 3245936"/>
              <a:gd name="connsiteY552" fmla="*/ 440421 h 622144"/>
              <a:gd name="connsiteX553" fmla="*/ 1127641 w 3245936"/>
              <a:gd name="connsiteY553" fmla="*/ 440136 h 622144"/>
              <a:gd name="connsiteX554" fmla="*/ 1127726 w 3245936"/>
              <a:gd name="connsiteY554" fmla="*/ 440164 h 622144"/>
              <a:gd name="connsiteX555" fmla="*/ 1156435 w 3245936"/>
              <a:gd name="connsiteY555" fmla="*/ 361116 h 622144"/>
              <a:gd name="connsiteX556" fmla="*/ 1321427 w 3245936"/>
              <a:gd name="connsiteY556" fmla="*/ 346048 h 622144"/>
              <a:gd name="connsiteX557" fmla="*/ 1341029 w 3245936"/>
              <a:gd name="connsiteY557" fmla="*/ 382776 h 622144"/>
              <a:gd name="connsiteX558" fmla="*/ 1366518 w 3245936"/>
              <a:gd name="connsiteY558" fmla="*/ 382986 h 622144"/>
              <a:gd name="connsiteX559" fmla="*/ 1367128 w 3245936"/>
              <a:gd name="connsiteY559" fmla="*/ 380824 h 622144"/>
              <a:gd name="connsiteX560" fmla="*/ 3053138 w 3245936"/>
              <a:gd name="connsiteY560" fmla="*/ 345153 h 622144"/>
              <a:gd name="connsiteX561" fmla="*/ 2947840 w 3245936"/>
              <a:gd name="connsiteY561" fmla="*/ 459414 h 622144"/>
              <a:gd name="connsiteX562" fmla="*/ 2948468 w 3245936"/>
              <a:gd name="connsiteY562" fmla="*/ 460519 h 622144"/>
              <a:gd name="connsiteX563" fmla="*/ 3069169 w 3245936"/>
              <a:gd name="connsiteY563" fmla="*/ 431325 h 622144"/>
              <a:gd name="connsiteX564" fmla="*/ 3069207 w 3245936"/>
              <a:gd name="connsiteY564" fmla="*/ 430039 h 622144"/>
              <a:gd name="connsiteX565" fmla="*/ 3071703 w 3245936"/>
              <a:gd name="connsiteY565" fmla="*/ 427468 h 622144"/>
              <a:gd name="connsiteX566" fmla="*/ 3055625 w 3245936"/>
              <a:gd name="connsiteY566" fmla="*/ 345772 h 622144"/>
              <a:gd name="connsiteX567" fmla="*/ 3054424 w 3245936"/>
              <a:gd name="connsiteY567" fmla="*/ 345743 h 622144"/>
              <a:gd name="connsiteX568" fmla="*/ 3053138 w 3245936"/>
              <a:gd name="connsiteY568" fmla="*/ 345153 h 622144"/>
              <a:gd name="connsiteX569" fmla="*/ 1439489 w 3245936"/>
              <a:gd name="connsiteY569" fmla="*/ 341066 h 622144"/>
              <a:gd name="connsiteX570" fmla="*/ 1374262 w 3245936"/>
              <a:gd name="connsiteY570" fmla="*/ 381814 h 622144"/>
              <a:gd name="connsiteX571" fmla="*/ 1374633 w 3245936"/>
              <a:gd name="connsiteY571" fmla="*/ 382938 h 622144"/>
              <a:gd name="connsiteX572" fmla="*/ 1393150 w 3245936"/>
              <a:gd name="connsiteY572" fmla="*/ 382900 h 622144"/>
              <a:gd name="connsiteX573" fmla="*/ 1062947 w 3245936"/>
              <a:gd name="connsiteY573" fmla="*/ 339904 h 622144"/>
              <a:gd name="connsiteX574" fmla="*/ 1047983 w 3245936"/>
              <a:gd name="connsiteY574" fmla="*/ 358021 h 622144"/>
              <a:gd name="connsiteX575" fmla="*/ 1073567 w 3245936"/>
              <a:gd name="connsiteY575" fmla="*/ 352610 h 622144"/>
              <a:gd name="connsiteX576" fmla="*/ 1066319 w 3245936"/>
              <a:gd name="connsiteY576" fmla="*/ 340133 h 622144"/>
              <a:gd name="connsiteX577" fmla="*/ 1064071 w 3245936"/>
              <a:gd name="connsiteY577" fmla="*/ 340409 h 622144"/>
              <a:gd name="connsiteX578" fmla="*/ 1062947 w 3245936"/>
              <a:gd name="connsiteY578" fmla="*/ 339904 h 622144"/>
              <a:gd name="connsiteX579" fmla="*/ 2005827 w 3245936"/>
              <a:gd name="connsiteY579" fmla="*/ 339866 h 622144"/>
              <a:gd name="connsiteX580" fmla="*/ 1974575 w 3245936"/>
              <a:gd name="connsiteY580" fmla="*/ 361450 h 622144"/>
              <a:gd name="connsiteX581" fmla="*/ 1974956 w 3245936"/>
              <a:gd name="connsiteY581" fmla="*/ 363812 h 622144"/>
              <a:gd name="connsiteX582" fmla="*/ 2069349 w 3245936"/>
              <a:gd name="connsiteY582" fmla="*/ 391044 h 622144"/>
              <a:gd name="connsiteX583" fmla="*/ 2069635 w 3245936"/>
              <a:gd name="connsiteY583" fmla="*/ 390425 h 622144"/>
              <a:gd name="connsiteX584" fmla="*/ 2006598 w 3245936"/>
              <a:gd name="connsiteY584" fmla="*/ 339561 h 622144"/>
              <a:gd name="connsiteX585" fmla="*/ 2070111 w 3245936"/>
              <a:gd name="connsiteY585" fmla="*/ 389891 h 622144"/>
              <a:gd name="connsiteX586" fmla="*/ 2070806 w 3245936"/>
              <a:gd name="connsiteY586" fmla="*/ 389282 h 622144"/>
              <a:gd name="connsiteX587" fmla="*/ 2070206 w 3245936"/>
              <a:gd name="connsiteY587" fmla="*/ 387901 h 622144"/>
              <a:gd name="connsiteX588" fmla="*/ 1061804 w 3245936"/>
              <a:gd name="connsiteY588" fmla="*/ 338723 h 622144"/>
              <a:gd name="connsiteX589" fmla="*/ 998939 w 3245936"/>
              <a:gd name="connsiteY589" fmla="*/ 368412 h 622144"/>
              <a:gd name="connsiteX590" fmla="*/ 1046726 w 3245936"/>
              <a:gd name="connsiteY590" fmla="*/ 358287 h 622144"/>
              <a:gd name="connsiteX591" fmla="*/ 1062347 w 3245936"/>
              <a:gd name="connsiteY591" fmla="*/ 339371 h 622144"/>
              <a:gd name="connsiteX592" fmla="*/ 1061804 w 3245936"/>
              <a:gd name="connsiteY592" fmla="*/ 338723 h 622144"/>
              <a:gd name="connsiteX593" fmla="*/ 1068119 w 3245936"/>
              <a:gd name="connsiteY593" fmla="*/ 338247 h 622144"/>
              <a:gd name="connsiteX594" fmla="*/ 1066947 w 3245936"/>
              <a:gd name="connsiteY594" fmla="*/ 339799 h 622144"/>
              <a:gd name="connsiteX595" fmla="*/ 1074301 w 3245936"/>
              <a:gd name="connsiteY595" fmla="*/ 352449 h 622144"/>
              <a:gd name="connsiteX596" fmla="*/ 1101085 w 3245936"/>
              <a:gd name="connsiteY596" fmla="*/ 346781 h 622144"/>
              <a:gd name="connsiteX597" fmla="*/ 2152254 w 3245936"/>
              <a:gd name="connsiteY597" fmla="*/ 337685 h 622144"/>
              <a:gd name="connsiteX598" fmla="*/ 2126013 w 3245936"/>
              <a:gd name="connsiteY598" fmla="*/ 384738 h 622144"/>
              <a:gd name="connsiteX599" fmla="*/ 2204566 w 3245936"/>
              <a:gd name="connsiteY599" fmla="*/ 374137 h 622144"/>
              <a:gd name="connsiteX600" fmla="*/ 2204585 w 3245936"/>
              <a:gd name="connsiteY600" fmla="*/ 373242 h 622144"/>
              <a:gd name="connsiteX601" fmla="*/ 2204928 w 3245936"/>
              <a:gd name="connsiteY601" fmla="*/ 372461 h 622144"/>
              <a:gd name="connsiteX602" fmla="*/ 1166007 w 3245936"/>
              <a:gd name="connsiteY602" fmla="*/ 336761 h 622144"/>
              <a:gd name="connsiteX603" fmla="*/ 1157416 w 3245936"/>
              <a:gd name="connsiteY603" fmla="*/ 360402 h 622144"/>
              <a:gd name="connsiteX604" fmla="*/ 1175999 w 3245936"/>
              <a:gd name="connsiteY604" fmla="*/ 365212 h 622144"/>
              <a:gd name="connsiteX605" fmla="*/ 1167531 w 3245936"/>
              <a:gd name="connsiteY605" fmla="*/ 336818 h 622144"/>
              <a:gd name="connsiteX606" fmla="*/ 1166084 w 3245936"/>
              <a:gd name="connsiteY606" fmla="*/ 336789 h 622144"/>
              <a:gd name="connsiteX607" fmla="*/ 1166007 w 3245936"/>
              <a:gd name="connsiteY607" fmla="*/ 336761 h 622144"/>
              <a:gd name="connsiteX608" fmla="*/ 1169665 w 3245936"/>
              <a:gd name="connsiteY608" fmla="*/ 335523 h 622144"/>
              <a:gd name="connsiteX609" fmla="*/ 1168265 w 3245936"/>
              <a:gd name="connsiteY609" fmla="*/ 336542 h 622144"/>
              <a:gd name="connsiteX610" fmla="*/ 1176885 w 3245936"/>
              <a:gd name="connsiteY610" fmla="*/ 365450 h 622144"/>
              <a:gd name="connsiteX611" fmla="*/ 1236892 w 3245936"/>
              <a:gd name="connsiteY611" fmla="*/ 380976 h 622144"/>
              <a:gd name="connsiteX612" fmla="*/ 1237064 w 3245936"/>
              <a:gd name="connsiteY612" fmla="*/ 380604 h 622144"/>
              <a:gd name="connsiteX613" fmla="*/ 1163588 w 3245936"/>
              <a:gd name="connsiteY613" fmla="*/ 334484 h 622144"/>
              <a:gd name="connsiteX614" fmla="*/ 1105095 w 3245936"/>
              <a:gd name="connsiteY614" fmla="*/ 346876 h 622144"/>
              <a:gd name="connsiteX615" fmla="*/ 1156749 w 3245936"/>
              <a:gd name="connsiteY615" fmla="*/ 360240 h 622144"/>
              <a:gd name="connsiteX616" fmla="*/ 1165379 w 3245936"/>
              <a:gd name="connsiteY616" fmla="*/ 336475 h 622144"/>
              <a:gd name="connsiteX617" fmla="*/ 1163588 w 3245936"/>
              <a:gd name="connsiteY617" fmla="*/ 334484 h 622144"/>
              <a:gd name="connsiteX618" fmla="*/ 1162407 w 3245936"/>
              <a:gd name="connsiteY618" fmla="*/ 333789 h 622144"/>
              <a:gd name="connsiteX619" fmla="*/ 1068376 w 3245936"/>
              <a:gd name="connsiteY619" fmla="*/ 337123 h 622144"/>
              <a:gd name="connsiteX620" fmla="*/ 1068367 w 3245936"/>
              <a:gd name="connsiteY620" fmla="*/ 337361 h 622144"/>
              <a:gd name="connsiteX621" fmla="*/ 1103095 w 3245936"/>
              <a:gd name="connsiteY621" fmla="*/ 346353 h 622144"/>
              <a:gd name="connsiteX622" fmla="*/ 1614313 w 3245936"/>
              <a:gd name="connsiteY622" fmla="*/ 332276 h 622144"/>
              <a:gd name="connsiteX623" fmla="*/ 1605966 w 3245936"/>
              <a:gd name="connsiteY623" fmla="*/ 332394 h 622144"/>
              <a:gd name="connsiteX624" fmla="*/ 1554142 w 3245936"/>
              <a:gd name="connsiteY624" fmla="*/ 376623 h 622144"/>
              <a:gd name="connsiteX625" fmla="*/ 1632256 w 3245936"/>
              <a:gd name="connsiteY625" fmla="*/ 332022 h 622144"/>
              <a:gd name="connsiteX626" fmla="*/ 1615719 w 3245936"/>
              <a:gd name="connsiteY626" fmla="*/ 332256 h 622144"/>
              <a:gd name="connsiteX627" fmla="*/ 1552656 w 3245936"/>
              <a:gd name="connsiteY627" fmla="*/ 378738 h 622144"/>
              <a:gd name="connsiteX628" fmla="*/ 1679831 w 3245936"/>
              <a:gd name="connsiteY628" fmla="*/ 331348 h 622144"/>
              <a:gd name="connsiteX629" fmla="*/ 1633864 w 3245936"/>
              <a:gd name="connsiteY629" fmla="*/ 331999 h 622144"/>
              <a:gd name="connsiteX630" fmla="*/ 1550694 w 3245936"/>
              <a:gd name="connsiteY630" fmla="*/ 380795 h 622144"/>
              <a:gd name="connsiteX631" fmla="*/ 1455939 w 3245936"/>
              <a:gd name="connsiteY631" fmla="*/ 330779 h 622144"/>
              <a:gd name="connsiteX632" fmla="*/ 1443975 w 3245936"/>
              <a:gd name="connsiteY632" fmla="*/ 338256 h 622144"/>
              <a:gd name="connsiteX633" fmla="*/ 1394541 w 3245936"/>
              <a:gd name="connsiteY633" fmla="*/ 382890 h 622144"/>
              <a:gd name="connsiteX634" fmla="*/ 1395169 w 3245936"/>
              <a:gd name="connsiteY634" fmla="*/ 382890 h 622144"/>
              <a:gd name="connsiteX635" fmla="*/ 1945676 w 3245936"/>
              <a:gd name="connsiteY635" fmla="*/ 330636 h 622144"/>
              <a:gd name="connsiteX636" fmla="*/ 1842120 w 3245936"/>
              <a:gd name="connsiteY636" fmla="*/ 380919 h 622144"/>
              <a:gd name="connsiteX637" fmla="*/ 1842225 w 3245936"/>
              <a:gd name="connsiteY637" fmla="*/ 381214 h 622144"/>
              <a:gd name="connsiteX638" fmla="*/ 1967965 w 3245936"/>
              <a:gd name="connsiteY638" fmla="*/ 363269 h 622144"/>
              <a:gd name="connsiteX639" fmla="*/ 1968003 w 3245936"/>
              <a:gd name="connsiteY639" fmla="*/ 362345 h 622144"/>
              <a:gd name="connsiteX640" fmla="*/ 1969003 w 3245936"/>
              <a:gd name="connsiteY640" fmla="*/ 360650 h 622144"/>
              <a:gd name="connsiteX641" fmla="*/ 1462521 w 3245936"/>
              <a:gd name="connsiteY641" fmla="*/ 330208 h 622144"/>
              <a:gd name="connsiteX642" fmla="*/ 1458901 w 3245936"/>
              <a:gd name="connsiteY642" fmla="*/ 331522 h 622144"/>
              <a:gd name="connsiteX643" fmla="*/ 1457301 w 3245936"/>
              <a:gd name="connsiteY643" fmla="*/ 330598 h 622144"/>
              <a:gd name="connsiteX644" fmla="*/ 1396322 w 3245936"/>
              <a:gd name="connsiteY644" fmla="*/ 382881 h 622144"/>
              <a:gd name="connsiteX645" fmla="*/ 1542664 w 3245936"/>
              <a:gd name="connsiteY645" fmla="*/ 382557 h 622144"/>
              <a:gd name="connsiteX646" fmla="*/ 1542674 w 3245936"/>
              <a:gd name="connsiteY646" fmla="*/ 382186 h 622144"/>
              <a:gd name="connsiteX647" fmla="*/ 1543035 w 3245936"/>
              <a:gd name="connsiteY647" fmla="*/ 381386 h 622144"/>
              <a:gd name="connsiteX648" fmla="*/ 2138024 w 3245936"/>
              <a:gd name="connsiteY648" fmla="*/ 328303 h 622144"/>
              <a:gd name="connsiteX649" fmla="*/ 2097533 w 3245936"/>
              <a:gd name="connsiteY649" fmla="*/ 368308 h 622144"/>
              <a:gd name="connsiteX650" fmla="*/ 2102029 w 3245936"/>
              <a:gd name="connsiteY650" fmla="*/ 387977 h 622144"/>
              <a:gd name="connsiteX651" fmla="*/ 2125003 w 3245936"/>
              <a:gd name="connsiteY651" fmla="*/ 384872 h 622144"/>
              <a:gd name="connsiteX652" fmla="*/ 2151578 w 3245936"/>
              <a:gd name="connsiteY652" fmla="*/ 337237 h 622144"/>
              <a:gd name="connsiteX653" fmla="*/ 1951972 w 3245936"/>
              <a:gd name="connsiteY653" fmla="*/ 327579 h 622144"/>
              <a:gd name="connsiteX654" fmla="*/ 1946438 w 3245936"/>
              <a:gd name="connsiteY654" fmla="*/ 330255 h 622144"/>
              <a:gd name="connsiteX655" fmla="*/ 1968679 w 3245936"/>
              <a:gd name="connsiteY655" fmla="*/ 358869 h 622144"/>
              <a:gd name="connsiteX656" fmla="*/ 1456263 w 3245936"/>
              <a:gd name="connsiteY656" fmla="*/ 327169 h 622144"/>
              <a:gd name="connsiteX657" fmla="*/ 1446738 w 3245936"/>
              <a:gd name="connsiteY657" fmla="*/ 335770 h 622144"/>
              <a:gd name="connsiteX658" fmla="*/ 1456568 w 3245936"/>
              <a:gd name="connsiteY658" fmla="*/ 329627 h 622144"/>
              <a:gd name="connsiteX659" fmla="*/ 1456234 w 3245936"/>
              <a:gd name="connsiteY659" fmla="*/ 327226 h 622144"/>
              <a:gd name="connsiteX660" fmla="*/ 1456263 w 3245936"/>
              <a:gd name="connsiteY660" fmla="*/ 327169 h 622144"/>
              <a:gd name="connsiteX661" fmla="*/ 1513222 w 3245936"/>
              <a:gd name="connsiteY661" fmla="*/ 326112 h 622144"/>
              <a:gd name="connsiteX662" fmla="*/ 1463216 w 3245936"/>
              <a:gd name="connsiteY662" fmla="*/ 328303 h 622144"/>
              <a:gd name="connsiteX663" fmla="*/ 1463197 w 3245936"/>
              <a:gd name="connsiteY663" fmla="*/ 328846 h 622144"/>
              <a:gd name="connsiteX664" fmla="*/ 1462845 w 3245936"/>
              <a:gd name="connsiteY664" fmla="*/ 329646 h 622144"/>
              <a:gd name="connsiteX665" fmla="*/ 1543350 w 3245936"/>
              <a:gd name="connsiteY665" fmla="*/ 380833 h 622144"/>
              <a:gd name="connsiteX666" fmla="*/ 1544140 w 3245936"/>
              <a:gd name="connsiteY666" fmla="*/ 380100 h 622144"/>
              <a:gd name="connsiteX667" fmla="*/ 1698656 w 3245936"/>
              <a:gd name="connsiteY667" fmla="*/ 325095 h 622144"/>
              <a:gd name="connsiteX668" fmla="*/ 1684845 w 3245936"/>
              <a:gd name="connsiteY668" fmla="*/ 330384 h 622144"/>
              <a:gd name="connsiteX669" fmla="*/ 1743670 w 3245936"/>
              <a:gd name="connsiteY669" fmla="*/ 329551 h 622144"/>
              <a:gd name="connsiteX670" fmla="*/ 1703565 w 3245936"/>
              <a:gd name="connsiteY670" fmla="*/ 325581 h 622144"/>
              <a:gd name="connsiteX671" fmla="*/ 1702170 w 3245936"/>
              <a:gd name="connsiteY671" fmla="*/ 326455 h 622144"/>
              <a:gd name="connsiteX672" fmla="*/ 1700696 w 3245936"/>
              <a:gd name="connsiteY672" fmla="*/ 325297 h 622144"/>
              <a:gd name="connsiteX673" fmla="*/ 1565140 w 3245936"/>
              <a:gd name="connsiteY673" fmla="*/ 323822 h 622144"/>
              <a:gd name="connsiteX674" fmla="*/ 1513946 w 3245936"/>
              <a:gd name="connsiteY674" fmla="*/ 326074 h 622144"/>
              <a:gd name="connsiteX675" fmla="*/ 1544702 w 3245936"/>
              <a:gd name="connsiteY675" fmla="*/ 379795 h 622144"/>
              <a:gd name="connsiteX676" fmla="*/ 1546969 w 3245936"/>
              <a:gd name="connsiteY676" fmla="*/ 379519 h 622144"/>
              <a:gd name="connsiteX677" fmla="*/ 1548627 w 3245936"/>
              <a:gd name="connsiteY677" fmla="*/ 380500 h 622144"/>
              <a:gd name="connsiteX678" fmla="*/ 1604993 w 3245936"/>
              <a:gd name="connsiteY678" fmla="*/ 332408 h 622144"/>
              <a:gd name="connsiteX679" fmla="*/ 1576744 w 3245936"/>
              <a:gd name="connsiteY679" fmla="*/ 332808 h 622144"/>
              <a:gd name="connsiteX680" fmla="*/ 1576744 w 3245936"/>
              <a:gd name="connsiteY680" fmla="*/ 333208 h 622144"/>
              <a:gd name="connsiteX681" fmla="*/ 1572449 w 3245936"/>
              <a:gd name="connsiteY681" fmla="*/ 335894 h 622144"/>
              <a:gd name="connsiteX682" fmla="*/ 1569762 w 3245936"/>
              <a:gd name="connsiteY682" fmla="*/ 331598 h 622144"/>
              <a:gd name="connsiteX683" fmla="*/ 1570725 w 3245936"/>
              <a:gd name="connsiteY683" fmla="*/ 329960 h 622144"/>
              <a:gd name="connsiteX684" fmla="*/ 1573827 w 3245936"/>
              <a:gd name="connsiteY684" fmla="*/ 323440 h 622144"/>
              <a:gd name="connsiteX685" fmla="*/ 1565700 w 3245936"/>
              <a:gd name="connsiteY685" fmla="*/ 323797 h 622144"/>
              <a:gd name="connsiteX686" fmla="*/ 1571039 w 3245936"/>
              <a:gd name="connsiteY686" fmla="*/ 329665 h 622144"/>
              <a:gd name="connsiteX687" fmla="*/ 1573363 w 3245936"/>
              <a:gd name="connsiteY687" fmla="*/ 328912 h 622144"/>
              <a:gd name="connsiteX688" fmla="*/ 628712 w 3245936"/>
              <a:gd name="connsiteY688" fmla="*/ 322950 h 622144"/>
              <a:gd name="connsiteX689" fmla="*/ 627873 w 3245936"/>
              <a:gd name="connsiteY689" fmla="*/ 323092 h 622144"/>
              <a:gd name="connsiteX690" fmla="*/ 617453 w 3245936"/>
              <a:gd name="connsiteY690" fmla="*/ 476893 h 622144"/>
              <a:gd name="connsiteX691" fmla="*/ 617605 w 3245936"/>
              <a:gd name="connsiteY691" fmla="*/ 476893 h 622144"/>
              <a:gd name="connsiteX692" fmla="*/ 620063 w 3245936"/>
              <a:gd name="connsiteY692" fmla="*/ 479103 h 622144"/>
              <a:gd name="connsiteX693" fmla="*/ 685300 w 3245936"/>
              <a:gd name="connsiteY693" fmla="*/ 459814 h 622144"/>
              <a:gd name="connsiteX694" fmla="*/ 685290 w 3245936"/>
              <a:gd name="connsiteY694" fmla="*/ 458271 h 622144"/>
              <a:gd name="connsiteX695" fmla="*/ 686986 w 3245936"/>
              <a:gd name="connsiteY695" fmla="*/ 456023 h 622144"/>
              <a:gd name="connsiteX696" fmla="*/ 1585433 w 3245936"/>
              <a:gd name="connsiteY696" fmla="*/ 322929 h 622144"/>
              <a:gd name="connsiteX697" fmla="*/ 1574201 w 3245936"/>
              <a:gd name="connsiteY697" fmla="*/ 323423 h 622144"/>
              <a:gd name="connsiteX698" fmla="*/ 1573734 w 3245936"/>
              <a:gd name="connsiteY698" fmla="*/ 328931 h 622144"/>
              <a:gd name="connsiteX699" fmla="*/ 1574068 w 3245936"/>
              <a:gd name="connsiteY699" fmla="*/ 328931 h 622144"/>
              <a:gd name="connsiteX700" fmla="*/ 1575820 w 3245936"/>
              <a:gd name="connsiteY700" fmla="*/ 330017 h 622144"/>
              <a:gd name="connsiteX701" fmla="*/ 1685321 w 3245936"/>
              <a:gd name="connsiteY701" fmla="*/ 322865 h 622144"/>
              <a:gd name="connsiteX702" fmla="*/ 1698559 w 3245936"/>
              <a:gd name="connsiteY702" fmla="*/ 324176 h 622144"/>
              <a:gd name="connsiteX703" fmla="*/ 1699474 w 3245936"/>
              <a:gd name="connsiteY703" fmla="*/ 323826 h 622144"/>
              <a:gd name="connsiteX704" fmla="*/ 1699398 w 3245936"/>
              <a:gd name="connsiteY704" fmla="*/ 323188 h 622144"/>
              <a:gd name="connsiteX705" fmla="*/ 1589368 w 3245936"/>
              <a:gd name="connsiteY705" fmla="*/ 322756 h 622144"/>
              <a:gd name="connsiteX706" fmla="*/ 1586904 w 3245936"/>
              <a:gd name="connsiteY706" fmla="*/ 322864 h 622144"/>
              <a:gd name="connsiteX707" fmla="*/ 1578430 w 3245936"/>
              <a:gd name="connsiteY707" fmla="*/ 329112 h 622144"/>
              <a:gd name="connsiteX708" fmla="*/ 1650782 w 3245936"/>
              <a:gd name="connsiteY708" fmla="*/ 322073 h 622144"/>
              <a:gd name="connsiteX709" fmla="*/ 1635425 w 3245936"/>
              <a:gd name="connsiteY709" fmla="*/ 331083 h 622144"/>
              <a:gd name="connsiteX710" fmla="*/ 1682253 w 3245936"/>
              <a:gd name="connsiteY710" fmla="*/ 330420 h 622144"/>
              <a:gd name="connsiteX711" fmla="*/ 1696673 w 3245936"/>
              <a:gd name="connsiteY711" fmla="*/ 324899 h 622144"/>
              <a:gd name="connsiteX712" fmla="*/ 1673360 w 3245936"/>
              <a:gd name="connsiteY712" fmla="*/ 322591 h 622144"/>
              <a:gd name="connsiteX713" fmla="*/ 1983309 w 3245936"/>
              <a:gd name="connsiteY713" fmla="*/ 322007 h 622144"/>
              <a:gd name="connsiteX714" fmla="*/ 1972765 w 3245936"/>
              <a:gd name="connsiteY714" fmla="*/ 359888 h 622144"/>
              <a:gd name="connsiteX715" fmla="*/ 1974137 w 3245936"/>
              <a:gd name="connsiteY715" fmla="*/ 360859 h 622144"/>
              <a:gd name="connsiteX716" fmla="*/ 2005226 w 3245936"/>
              <a:gd name="connsiteY716" fmla="*/ 339390 h 622144"/>
              <a:gd name="connsiteX717" fmla="*/ 1213089 w 3245936"/>
              <a:gd name="connsiteY717" fmla="*/ 321692 h 622144"/>
              <a:gd name="connsiteX718" fmla="*/ 1170408 w 3245936"/>
              <a:gd name="connsiteY718" fmla="*/ 332741 h 622144"/>
              <a:gd name="connsiteX719" fmla="*/ 1170370 w 3245936"/>
              <a:gd name="connsiteY719" fmla="*/ 334113 h 622144"/>
              <a:gd name="connsiteX720" fmla="*/ 1169970 w 3245936"/>
              <a:gd name="connsiteY720" fmla="*/ 335018 h 622144"/>
              <a:gd name="connsiteX721" fmla="*/ 1237359 w 3245936"/>
              <a:gd name="connsiteY721" fmla="*/ 380090 h 622144"/>
              <a:gd name="connsiteX722" fmla="*/ 1238321 w 3245936"/>
              <a:gd name="connsiteY722" fmla="*/ 379242 h 622144"/>
              <a:gd name="connsiteX723" fmla="*/ 1615273 w 3245936"/>
              <a:gd name="connsiteY723" fmla="*/ 321616 h 622144"/>
              <a:gd name="connsiteX724" fmla="*/ 1590466 w 3245936"/>
              <a:gd name="connsiteY724" fmla="*/ 322708 h 622144"/>
              <a:gd name="connsiteX725" fmla="*/ 1576420 w 3245936"/>
              <a:gd name="connsiteY725" fmla="*/ 330865 h 622144"/>
              <a:gd name="connsiteX726" fmla="*/ 1576773 w 3245936"/>
              <a:gd name="connsiteY726" fmla="*/ 331913 h 622144"/>
              <a:gd name="connsiteX727" fmla="*/ 1606059 w 3245936"/>
              <a:gd name="connsiteY727" fmla="*/ 331499 h 622144"/>
              <a:gd name="connsiteX728" fmla="*/ 1615911 w 3245936"/>
              <a:gd name="connsiteY728" fmla="*/ 323092 h 622144"/>
              <a:gd name="connsiteX729" fmla="*/ 1615273 w 3245936"/>
              <a:gd name="connsiteY729" fmla="*/ 321616 h 622144"/>
              <a:gd name="connsiteX730" fmla="*/ 1630180 w 3245936"/>
              <a:gd name="connsiteY730" fmla="*/ 321597 h 622144"/>
              <a:gd name="connsiteX731" fmla="*/ 1616956 w 3245936"/>
              <a:gd name="connsiteY731" fmla="*/ 331344 h 622144"/>
              <a:gd name="connsiteX732" fmla="*/ 1633816 w 3245936"/>
              <a:gd name="connsiteY732" fmla="*/ 331106 h 622144"/>
              <a:gd name="connsiteX733" fmla="*/ 1649287 w 3245936"/>
              <a:gd name="connsiteY733" fmla="*/ 322026 h 622144"/>
              <a:gd name="connsiteX734" fmla="*/ 3178087 w 3245936"/>
              <a:gd name="connsiteY734" fmla="*/ 321483 h 622144"/>
              <a:gd name="connsiteX735" fmla="*/ 3075389 w 3245936"/>
              <a:gd name="connsiteY735" fmla="*/ 428611 h 622144"/>
              <a:gd name="connsiteX736" fmla="*/ 3076036 w 3245936"/>
              <a:gd name="connsiteY736" fmla="*/ 429858 h 622144"/>
              <a:gd name="connsiteX737" fmla="*/ 3238895 w 3245936"/>
              <a:gd name="connsiteY737" fmla="*/ 403103 h 622144"/>
              <a:gd name="connsiteX738" fmla="*/ 3238924 w 3245936"/>
              <a:gd name="connsiteY738" fmla="*/ 402160 h 622144"/>
              <a:gd name="connsiteX739" fmla="*/ 3240067 w 3245936"/>
              <a:gd name="connsiteY739" fmla="*/ 400350 h 622144"/>
              <a:gd name="connsiteX740" fmla="*/ 3182079 w 3245936"/>
              <a:gd name="connsiteY740" fmla="*/ 321683 h 622144"/>
              <a:gd name="connsiteX741" fmla="*/ 3179440 w 3245936"/>
              <a:gd name="connsiteY741" fmla="*/ 322112 h 622144"/>
              <a:gd name="connsiteX742" fmla="*/ 3178087 w 3245936"/>
              <a:gd name="connsiteY742" fmla="*/ 321483 h 622144"/>
              <a:gd name="connsiteX743" fmla="*/ 1455434 w 3245936"/>
              <a:gd name="connsiteY743" fmla="*/ 321483 h 622144"/>
              <a:gd name="connsiteX744" fmla="*/ 1378863 w 3245936"/>
              <a:gd name="connsiteY744" fmla="*/ 378166 h 622144"/>
              <a:gd name="connsiteX745" fmla="*/ 1442242 w 3245936"/>
              <a:gd name="connsiteY745" fmla="*/ 338571 h 622144"/>
              <a:gd name="connsiteX746" fmla="*/ 1457434 w 3245936"/>
              <a:gd name="connsiteY746" fmla="*/ 324855 h 622144"/>
              <a:gd name="connsiteX747" fmla="*/ 1622293 w 3245936"/>
              <a:gd name="connsiteY747" fmla="*/ 321426 h 622144"/>
              <a:gd name="connsiteX748" fmla="*/ 1622283 w 3245936"/>
              <a:gd name="connsiteY748" fmla="*/ 321854 h 622144"/>
              <a:gd name="connsiteX749" fmla="*/ 1617997 w 3245936"/>
              <a:gd name="connsiteY749" fmla="*/ 324531 h 622144"/>
              <a:gd name="connsiteX750" fmla="*/ 1616340 w 3245936"/>
              <a:gd name="connsiteY750" fmla="*/ 323540 h 622144"/>
              <a:gd name="connsiteX751" fmla="*/ 1607031 w 3245936"/>
              <a:gd name="connsiteY751" fmla="*/ 331485 h 622144"/>
              <a:gd name="connsiteX752" fmla="*/ 1615549 w 3245936"/>
              <a:gd name="connsiteY752" fmla="*/ 331364 h 622144"/>
              <a:gd name="connsiteX753" fmla="*/ 1628827 w 3245936"/>
              <a:gd name="connsiteY753" fmla="*/ 321578 h 622144"/>
              <a:gd name="connsiteX754" fmla="*/ 624578 w 3245936"/>
              <a:gd name="connsiteY754" fmla="*/ 321264 h 622144"/>
              <a:gd name="connsiteX755" fmla="*/ 486703 w 3245936"/>
              <a:gd name="connsiteY755" fmla="*/ 375737 h 622144"/>
              <a:gd name="connsiteX756" fmla="*/ 486770 w 3245936"/>
              <a:gd name="connsiteY756" fmla="*/ 377442 h 622144"/>
              <a:gd name="connsiteX757" fmla="*/ 486322 w 3245936"/>
              <a:gd name="connsiteY757" fmla="*/ 378433 h 622144"/>
              <a:gd name="connsiteX758" fmla="*/ 614319 w 3245936"/>
              <a:gd name="connsiteY758" fmla="*/ 477883 h 622144"/>
              <a:gd name="connsiteX759" fmla="*/ 616615 w 3245936"/>
              <a:gd name="connsiteY759" fmla="*/ 476855 h 622144"/>
              <a:gd name="connsiteX760" fmla="*/ 627026 w 3245936"/>
              <a:gd name="connsiteY760" fmla="*/ 323073 h 622144"/>
              <a:gd name="connsiteX761" fmla="*/ 626883 w 3245936"/>
              <a:gd name="connsiteY761" fmla="*/ 323064 h 622144"/>
              <a:gd name="connsiteX762" fmla="*/ 624578 w 3245936"/>
              <a:gd name="connsiteY762" fmla="*/ 321264 h 622144"/>
              <a:gd name="connsiteX763" fmla="*/ 630931 w 3245936"/>
              <a:gd name="connsiteY763" fmla="*/ 320902 h 622144"/>
              <a:gd name="connsiteX764" fmla="*/ 629474 w 3245936"/>
              <a:gd name="connsiteY764" fmla="*/ 322654 h 622144"/>
              <a:gd name="connsiteX765" fmla="*/ 687748 w 3245936"/>
              <a:gd name="connsiteY765" fmla="*/ 455728 h 622144"/>
              <a:gd name="connsiteX766" fmla="*/ 689586 w 3245936"/>
              <a:gd name="connsiteY766" fmla="*/ 455623 h 622144"/>
              <a:gd name="connsiteX767" fmla="*/ 690986 w 3245936"/>
              <a:gd name="connsiteY767" fmla="*/ 456290 h 622144"/>
              <a:gd name="connsiteX768" fmla="*/ 781493 w 3245936"/>
              <a:gd name="connsiteY768" fmla="*/ 363802 h 622144"/>
              <a:gd name="connsiteX769" fmla="*/ 780712 w 3245936"/>
              <a:gd name="connsiteY769" fmla="*/ 361069 h 622144"/>
              <a:gd name="connsiteX770" fmla="*/ 1653295 w 3245936"/>
              <a:gd name="connsiteY770" fmla="*/ 320605 h 622144"/>
              <a:gd name="connsiteX771" fmla="*/ 1651735 w 3245936"/>
              <a:gd name="connsiteY771" fmla="*/ 321521 h 622144"/>
              <a:gd name="connsiteX772" fmla="*/ 1665785 w 3245936"/>
              <a:gd name="connsiteY772" fmla="*/ 321841 h 622144"/>
              <a:gd name="connsiteX773" fmla="*/ 3176878 w 3245936"/>
              <a:gd name="connsiteY773" fmla="*/ 319664 h 622144"/>
              <a:gd name="connsiteX774" fmla="*/ 3058749 w 3245936"/>
              <a:gd name="connsiteY774" fmla="*/ 341971 h 622144"/>
              <a:gd name="connsiteX775" fmla="*/ 3058710 w 3245936"/>
              <a:gd name="connsiteY775" fmla="*/ 343066 h 622144"/>
              <a:gd name="connsiteX776" fmla="*/ 3056205 w 3245936"/>
              <a:gd name="connsiteY776" fmla="*/ 345657 h 622144"/>
              <a:gd name="connsiteX777" fmla="*/ 3072284 w 3245936"/>
              <a:gd name="connsiteY777" fmla="*/ 427344 h 622144"/>
              <a:gd name="connsiteX778" fmla="*/ 3073474 w 3245936"/>
              <a:gd name="connsiteY778" fmla="*/ 427372 h 622144"/>
              <a:gd name="connsiteX779" fmla="*/ 3074817 w 3245936"/>
              <a:gd name="connsiteY779" fmla="*/ 428020 h 622144"/>
              <a:gd name="connsiteX780" fmla="*/ 3177526 w 3245936"/>
              <a:gd name="connsiteY780" fmla="*/ 320873 h 622144"/>
              <a:gd name="connsiteX781" fmla="*/ 3176878 w 3245936"/>
              <a:gd name="connsiteY781" fmla="*/ 319664 h 622144"/>
              <a:gd name="connsiteX782" fmla="*/ 832137 w 3245936"/>
              <a:gd name="connsiteY782" fmla="*/ 319187 h 622144"/>
              <a:gd name="connsiteX783" fmla="*/ 787122 w 3245936"/>
              <a:gd name="connsiteY783" fmla="*/ 359554 h 622144"/>
              <a:gd name="connsiteX784" fmla="*/ 787703 w 3245936"/>
              <a:gd name="connsiteY784" fmla="*/ 361840 h 622144"/>
              <a:gd name="connsiteX785" fmla="*/ 873390 w 3245936"/>
              <a:gd name="connsiteY785" fmla="*/ 376242 h 622144"/>
              <a:gd name="connsiteX786" fmla="*/ 874400 w 3245936"/>
              <a:gd name="connsiteY786" fmla="*/ 374613 h 622144"/>
              <a:gd name="connsiteX787" fmla="*/ 1634093 w 3245936"/>
              <a:gd name="connsiteY787" fmla="*/ 318704 h 622144"/>
              <a:gd name="connsiteX788" fmla="*/ 1630932 w 3245936"/>
              <a:gd name="connsiteY788" fmla="*/ 321026 h 622144"/>
              <a:gd name="connsiteX789" fmla="*/ 1650230 w 3245936"/>
              <a:gd name="connsiteY789" fmla="*/ 321464 h 622144"/>
              <a:gd name="connsiteX790" fmla="*/ 1651925 w 3245936"/>
              <a:gd name="connsiteY790" fmla="*/ 320469 h 622144"/>
              <a:gd name="connsiteX791" fmla="*/ 1631777 w 3245936"/>
              <a:gd name="connsiteY791" fmla="*/ 318475 h 622144"/>
              <a:gd name="connsiteX792" fmla="*/ 1622312 w 3245936"/>
              <a:gd name="connsiteY792" fmla="*/ 320521 h 622144"/>
              <a:gd name="connsiteX793" fmla="*/ 1622303 w 3245936"/>
              <a:gd name="connsiteY793" fmla="*/ 320835 h 622144"/>
              <a:gd name="connsiteX794" fmla="*/ 1629570 w 3245936"/>
              <a:gd name="connsiteY794" fmla="*/ 320997 h 622144"/>
              <a:gd name="connsiteX795" fmla="*/ 1632852 w 3245936"/>
              <a:gd name="connsiteY795" fmla="*/ 318581 h 622144"/>
              <a:gd name="connsiteX796" fmla="*/ 1698729 w 3245936"/>
              <a:gd name="connsiteY796" fmla="*/ 318036 h 622144"/>
              <a:gd name="connsiteX797" fmla="*/ 1700722 w 3245936"/>
              <a:gd name="connsiteY797" fmla="*/ 320225 h 622144"/>
              <a:gd name="connsiteX798" fmla="*/ 1703722 w 3245936"/>
              <a:gd name="connsiteY798" fmla="*/ 319492 h 622144"/>
              <a:gd name="connsiteX799" fmla="*/ 1706456 w 3245936"/>
              <a:gd name="connsiteY799" fmla="*/ 323769 h 622144"/>
              <a:gd name="connsiteX800" fmla="*/ 1704817 w 3245936"/>
              <a:gd name="connsiteY800" fmla="*/ 324796 h 622144"/>
              <a:gd name="connsiteX801" fmla="*/ 1745413 w 3245936"/>
              <a:gd name="connsiteY801" fmla="*/ 328817 h 622144"/>
              <a:gd name="connsiteX802" fmla="*/ 1978252 w 3245936"/>
              <a:gd name="connsiteY802" fmla="*/ 318025 h 622144"/>
              <a:gd name="connsiteX803" fmla="*/ 1975651 w 3245936"/>
              <a:gd name="connsiteY803" fmla="*/ 319073 h 622144"/>
              <a:gd name="connsiteX804" fmla="*/ 1972013 w 3245936"/>
              <a:gd name="connsiteY804" fmla="*/ 359669 h 622144"/>
              <a:gd name="connsiteX805" fmla="*/ 1972060 w 3245936"/>
              <a:gd name="connsiteY805" fmla="*/ 359669 h 622144"/>
              <a:gd name="connsiteX806" fmla="*/ 1982671 w 3245936"/>
              <a:gd name="connsiteY806" fmla="*/ 321521 h 622144"/>
              <a:gd name="connsiteX807" fmla="*/ 1978471 w 3245936"/>
              <a:gd name="connsiteY807" fmla="*/ 318187 h 622144"/>
              <a:gd name="connsiteX808" fmla="*/ 2232979 w 3245936"/>
              <a:gd name="connsiteY808" fmla="*/ 317987 h 622144"/>
              <a:gd name="connsiteX809" fmla="*/ 2209824 w 3245936"/>
              <a:gd name="connsiteY809" fmla="*/ 370994 h 622144"/>
              <a:gd name="connsiteX810" fmla="*/ 2211566 w 3245936"/>
              <a:gd name="connsiteY810" fmla="*/ 373804 h 622144"/>
              <a:gd name="connsiteX811" fmla="*/ 2309331 w 3245936"/>
              <a:gd name="connsiteY811" fmla="*/ 377042 h 622144"/>
              <a:gd name="connsiteX812" fmla="*/ 2302692 w 3245936"/>
              <a:gd name="connsiteY812" fmla="*/ 361269 h 622144"/>
              <a:gd name="connsiteX813" fmla="*/ 1624900 w 3245936"/>
              <a:gd name="connsiteY813" fmla="*/ 317794 h 622144"/>
              <a:gd name="connsiteX814" fmla="*/ 1621979 w 3245936"/>
              <a:gd name="connsiteY814" fmla="*/ 319492 h 622144"/>
              <a:gd name="connsiteX815" fmla="*/ 1622188 w 3245936"/>
              <a:gd name="connsiteY815" fmla="*/ 320064 h 622144"/>
              <a:gd name="connsiteX816" fmla="*/ 1630248 w 3245936"/>
              <a:gd name="connsiteY816" fmla="*/ 318323 h 622144"/>
              <a:gd name="connsiteX817" fmla="*/ 1972737 w 3245936"/>
              <a:gd name="connsiteY817" fmla="*/ 317482 h 622144"/>
              <a:gd name="connsiteX818" fmla="*/ 1952782 w 3245936"/>
              <a:gd name="connsiteY818" fmla="*/ 327169 h 622144"/>
              <a:gd name="connsiteX819" fmla="*/ 1970232 w 3245936"/>
              <a:gd name="connsiteY819" fmla="*/ 359869 h 622144"/>
              <a:gd name="connsiteX820" fmla="*/ 1971556 w 3245936"/>
              <a:gd name="connsiteY820" fmla="*/ 359650 h 622144"/>
              <a:gd name="connsiteX821" fmla="*/ 1975204 w 3245936"/>
              <a:gd name="connsiteY821" fmla="*/ 319064 h 622144"/>
              <a:gd name="connsiteX822" fmla="*/ 1974937 w 3245936"/>
              <a:gd name="connsiteY822" fmla="*/ 319054 h 622144"/>
              <a:gd name="connsiteX823" fmla="*/ 1972737 w 3245936"/>
              <a:gd name="connsiteY823" fmla="*/ 317482 h 622144"/>
              <a:gd name="connsiteX824" fmla="*/ 1600118 w 3245936"/>
              <a:gd name="connsiteY824" fmla="*/ 317102 h 622144"/>
              <a:gd name="connsiteX825" fmla="*/ 1592041 w 3245936"/>
              <a:gd name="connsiteY825" fmla="*/ 321793 h 622144"/>
              <a:gd name="connsiteX826" fmla="*/ 1615292 w 3245936"/>
              <a:gd name="connsiteY826" fmla="*/ 320768 h 622144"/>
              <a:gd name="connsiteX827" fmla="*/ 1615302 w 3245936"/>
              <a:gd name="connsiteY827" fmla="*/ 320607 h 622144"/>
              <a:gd name="connsiteX828" fmla="*/ 2039088 w 3245936"/>
              <a:gd name="connsiteY828" fmla="*/ 316892 h 622144"/>
              <a:gd name="connsiteX829" fmla="*/ 2007198 w 3245936"/>
              <a:gd name="connsiteY829" fmla="*/ 338923 h 622144"/>
              <a:gd name="connsiteX830" fmla="*/ 2069492 w 3245936"/>
              <a:gd name="connsiteY830" fmla="*/ 386262 h 622144"/>
              <a:gd name="connsiteX831" fmla="*/ 2231169 w 3245936"/>
              <a:gd name="connsiteY831" fmla="*/ 316863 h 622144"/>
              <a:gd name="connsiteX832" fmla="*/ 2216700 w 3245936"/>
              <a:gd name="connsiteY832" fmla="*/ 353315 h 622144"/>
              <a:gd name="connsiteX833" fmla="*/ 2232312 w 3245936"/>
              <a:gd name="connsiteY833" fmla="*/ 317568 h 622144"/>
              <a:gd name="connsiteX834" fmla="*/ 1596007 w 3245936"/>
              <a:gd name="connsiteY834" fmla="*/ 316153 h 622144"/>
              <a:gd name="connsiteX835" fmla="*/ 1588123 w 3245936"/>
              <a:gd name="connsiteY835" fmla="*/ 321965 h 622144"/>
              <a:gd name="connsiteX836" fmla="*/ 1590942 w 3245936"/>
              <a:gd name="connsiteY836" fmla="*/ 321841 h 622144"/>
              <a:gd name="connsiteX837" fmla="*/ 1599388 w 3245936"/>
              <a:gd name="connsiteY837" fmla="*/ 316933 h 622144"/>
              <a:gd name="connsiteX838" fmla="*/ 1602709 w 3245936"/>
              <a:gd name="connsiteY838" fmla="*/ 315597 h 622144"/>
              <a:gd name="connsiteX839" fmla="*/ 1601058 w 3245936"/>
              <a:gd name="connsiteY839" fmla="*/ 316556 h 622144"/>
              <a:gd name="connsiteX840" fmla="*/ 1615464 w 3245936"/>
              <a:gd name="connsiteY840" fmla="*/ 319883 h 622144"/>
              <a:gd name="connsiteX841" fmla="*/ 1619597 w 3245936"/>
              <a:gd name="connsiteY841" fmla="*/ 317549 h 622144"/>
              <a:gd name="connsiteX842" fmla="*/ 1621731 w 3245936"/>
              <a:gd name="connsiteY842" fmla="*/ 319044 h 622144"/>
              <a:gd name="connsiteX843" fmla="*/ 1624032 w 3245936"/>
              <a:gd name="connsiteY843" fmla="*/ 317708 h 622144"/>
              <a:gd name="connsiteX844" fmla="*/ 1597471 w 3245936"/>
              <a:gd name="connsiteY844" fmla="*/ 315073 h 622144"/>
              <a:gd name="connsiteX845" fmla="*/ 1596796 w 3245936"/>
              <a:gd name="connsiteY845" fmla="*/ 315571 h 622144"/>
              <a:gd name="connsiteX846" fmla="*/ 1600328 w 3245936"/>
              <a:gd name="connsiteY846" fmla="*/ 316387 h 622144"/>
              <a:gd name="connsiteX847" fmla="*/ 1601852 w 3245936"/>
              <a:gd name="connsiteY847" fmla="*/ 315501 h 622144"/>
              <a:gd name="connsiteX848" fmla="*/ 1592551 w 3245936"/>
              <a:gd name="connsiteY848" fmla="*/ 314591 h 622144"/>
              <a:gd name="connsiteX849" fmla="*/ 1595741 w 3245936"/>
              <a:gd name="connsiteY849" fmla="*/ 315328 h 622144"/>
              <a:gd name="connsiteX850" fmla="*/ 1596242 w 3245936"/>
              <a:gd name="connsiteY850" fmla="*/ 314958 h 622144"/>
              <a:gd name="connsiteX851" fmla="*/ 1682382 w 3245936"/>
              <a:gd name="connsiteY851" fmla="*/ 314261 h 622144"/>
              <a:gd name="connsiteX852" fmla="*/ 1699760 w 3245936"/>
              <a:gd name="connsiteY852" fmla="*/ 321454 h 622144"/>
              <a:gd name="connsiteX853" fmla="*/ 1700398 w 3245936"/>
              <a:gd name="connsiteY853" fmla="*/ 320530 h 622144"/>
              <a:gd name="connsiteX854" fmla="*/ 1697969 w 3245936"/>
              <a:gd name="connsiteY854" fmla="*/ 317860 h 622144"/>
              <a:gd name="connsiteX855" fmla="*/ 1984900 w 3245936"/>
              <a:gd name="connsiteY855" fmla="*/ 313549 h 622144"/>
              <a:gd name="connsiteX856" fmla="*/ 1979261 w 3245936"/>
              <a:gd name="connsiteY856" fmla="*/ 314996 h 622144"/>
              <a:gd name="connsiteX857" fmla="*/ 1979223 w 3245936"/>
              <a:gd name="connsiteY857" fmla="*/ 316378 h 622144"/>
              <a:gd name="connsiteX858" fmla="*/ 1978785 w 3245936"/>
              <a:gd name="connsiteY858" fmla="*/ 317340 h 622144"/>
              <a:gd name="connsiteX859" fmla="*/ 1982957 w 3245936"/>
              <a:gd name="connsiteY859" fmla="*/ 320511 h 622144"/>
              <a:gd name="connsiteX860" fmla="*/ 1578440 w 3245936"/>
              <a:gd name="connsiteY860" fmla="*/ 313187 h 622144"/>
              <a:gd name="connsiteX861" fmla="*/ 1578440 w 3245936"/>
              <a:gd name="connsiteY861" fmla="*/ 313206 h 622144"/>
              <a:gd name="connsiteX862" fmla="*/ 1574839 w 3245936"/>
              <a:gd name="connsiteY862" fmla="*/ 315901 h 622144"/>
              <a:gd name="connsiteX863" fmla="*/ 1574273 w 3245936"/>
              <a:gd name="connsiteY863" fmla="*/ 322576 h 622144"/>
              <a:gd name="connsiteX864" fmla="*/ 1586651 w 3245936"/>
              <a:gd name="connsiteY864" fmla="*/ 322030 h 622144"/>
              <a:gd name="connsiteX865" fmla="*/ 1594952 w 3245936"/>
              <a:gd name="connsiteY865" fmla="*/ 315909 h 622144"/>
              <a:gd name="connsiteX866" fmla="*/ 1586736 w 3245936"/>
              <a:gd name="connsiteY866" fmla="*/ 314012 h 622144"/>
              <a:gd name="connsiteX867" fmla="*/ 1578473 w 3245936"/>
              <a:gd name="connsiteY867" fmla="*/ 312105 h 622144"/>
              <a:gd name="connsiteX868" fmla="*/ 1578468 w 3245936"/>
              <a:gd name="connsiteY868" fmla="*/ 312291 h 622144"/>
              <a:gd name="connsiteX869" fmla="*/ 1579884 w 3245936"/>
              <a:gd name="connsiteY869" fmla="*/ 312431 h 622144"/>
              <a:gd name="connsiteX870" fmla="*/ 1668146 w 3245936"/>
              <a:gd name="connsiteY870" fmla="*/ 311882 h 622144"/>
              <a:gd name="connsiteX871" fmla="*/ 1654623 w 3245936"/>
              <a:gd name="connsiteY871" fmla="*/ 319825 h 622144"/>
              <a:gd name="connsiteX872" fmla="*/ 1677727 w 3245936"/>
              <a:gd name="connsiteY872" fmla="*/ 322113 h 622144"/>
              <a:gd name="connsiteX873" fmla="*/ 1699417 w 3245936"/>
              <a:gd name="connsiteY873" fmla="*/ 322607 h 622144"/>
              <a:gd name="connsiteX874" fmla="*/ 1699426 w 3245936"/>
              <a:gd name="connsiteY874" fmla="*/ 322169 h 622144"/>
              <a:gd name="connsiteX875" fmla="*/ 1699588 w 3245936"/>
              <a:gd name="connsiteY875" fmla="*/ 321816 h 622144"/>
              <a:gd name="connsiteX876" fmla="*/ 1679957 w 3245936"/>
              <a:gd name="connsiteY876" fmla="*/ 313701 h 622144"/>
              <a:gd name="connsiteX877" fmla="*/ 1672664 w 3245936"/>
              <a:gd name="connsiteY877" fmla="*/ 312016 h 622144"/>
              <a:gd name="connsiteX878" fmla="*/ 1670166 w 3245936"/>
              <a:gd name="connsiteY878" fmla="*/ 313253 h 622144"/>
              <a:gd name="connsiteX879" fmla="*/ 1668146 w 3245936"/>
              <a:gd name="connsiteY879" fmla="*/ 311882 h 622144"/>
              <a:gd name="connsiteX880" fmla="*/ 1674128 w 3245936"/>
              <a:gd name="connsiteY880" fmla="*/ 311291 h 622144"/>
              <a:gd name="connsiteX881" fmla="*/ 1673704 w 3245936"/>
              <a:gd name="connsiteY881" fmla="*/ 311501 h 622144"/>
              <a:gd name="connsiteX882" fmla="*/ 1675816 w 3245936"/>
              <a:gd name="connsiteY882" fmla="*/ 311989 h 622144"/>
              <a:gd name="connsiteX883" fmla="*/ 1667329 w 3245936"/>
              <a:gd name="connsiteY883" fmla="*/ 310784 h 622144"/>
              <a:gd name="connsiteX884" fmla="*/ 1635495 w 3245936"/>
              <a:gd name="connsiteY884" fmla="*/ 317673 h 622144"/>
              <a:gd name="connsiteX885" fmla="*/ 1635187 w 3245936"/>
              <a:gd name="connsiteY885" fmla="*/ 317900 h 622144"/>
              <a:gd name="connsiteX886" fmla="*/ 1653254 w 3245936"/>
              <a:gd name="connsiteY886" fmla="*/ 319689 h 622144"/>
              <a:gd name="connsiteX887" fmla="*/ 1667756 w 3245936"/>
              <a:gd name="connsiteY887" fmla="*/ 311177 h 622144"/>
              <a:gd name="connsiteX888" fmla="*/ 1667632 w 3245936"/>
              <a:gd name="connsiteY888" fmla="*/ 310854 h 622144"/>
              <a:gd name="connsiteX889" fmla="*/ 1570192 w 3245936"/>
              <a:gd name="connsiteY889" fmla="*/ 310193 h 622144"/>
              <a:gd name="connsiteX890" fmla="*/ 1571810 w 3245936"/>
              <a:gd name="connsiteY890" fmla="*/ 310862 h 622144"/>
              <a:gd name="connsiteX891" fmla="*/ 1572218 w 3245936"/>
              <a:gd name="connsiteY891" fmla="*/ 310661 h 622144"/>
              <a:gd name="connsiteX892" fmla="*/ 1666035 w 3245936"/>
              <a:gd name="connsiteY892" fmla="*/ 309731 h 622144"/>
              <a:gd name="connsiteX893" fmla="*/ 1667457 w 3245936"/>
              <a:gd name="connsiteY893" fmla="*/ 310059 h 622144"/>
              <a:gd name="connsiteX894" fmla="*/ 1667461 w 3245936"/>
              <a:gd name="connsiteY894" fmla="*/ 309872 h 622144"/>
              <a:gd name="connsiteX895" fmla="*/ 1272116 w 3245936"/>
              <a:gd name="connsiteY895" fmla="*/ 309577 h 622144"/>
              <a:gd name="connsiteX896" fmla="*/ 1269382 w 3245936"/>
              <a:gd name="connsiteY896" fmla="*/ 310062 h 622144"/>
              <a:gd name="connsiteX897" fmla="*/ 1269354 w 3245936"/>
              <a:gd name="connsiteY897" fmla="*/ 310053 h 622144"/>
              <a:gd name="connsiteX898" fmla="*/ 1242874 w 3245936"/>
              <a:gd name="connsiteY898" fmla="*/ 380090 h 622144"/>
              <a:gd name="connsiteX899" fmla="*/ 1243665 w 3245936"/>
              <a:gd name="connsiteY899" fmla="*/ 381966 h 622144"/>
              <a:gd name="connsiteX900" fmla="*/ 1331085 w 3245936"/>
              <a:gd name="connsiteY900" fmla="*/ 382690 h 622144"/>
              <a:gd name="connsiteX901" fmla="*/ 1260000 w 3245936"/>
              <a:gd name="connsiteY901" fmla="*/ 309558 h 622144"/>
              <a:gd name="connsiteX902" fmla="*/ 1213947 w 3245936"/>
              <a:gd name="connsiteY902" fmla="*/ 321473 h 622144"/>
              <a:gd name="connsiteX903" fmla="*/ 1239140 w 3245936"/>
              <a:gd name="connsiteY903" fmla="*/ 378938 h 622144"/>
              <a:gd name="connsiteX904" fmla="*/ 1240731 w 3245936"/>
              <a:gd name="connsiteY904" fmla="*/ 378814 h 622144"/>
              <a:gd name="connsiteX905" fmla="*/ 1272745 w 3245936"/>
              <a:gd name="connsiteY905" fmla="*/ 308995 h 622144"/>
              <a:gd name="connsiteX906" fmla="*/ 1272678 w 3245936"/>
              <a:gd name="connsiteY906" fmla="*/ 309062 h 622144"/>
              <a:gd name="connsiteX907" fmla="*/ 1332076 w 3245936"/>
              <a:gd name="connsiteY907" fmla="*/ 382690 h 622144"/>
              <a:gd name="connsiteX908" fmla="*/ 1340010 w 3245936"/>
              <a:gd name="connsiteY908" fmla="*/ 382767 h 622144"/>
              <a:gd name="connsiteX909" fmla="*/ 1319703 w 3245936"/>
              <a:gd name="connsiteY909" fmla="*/ 344724 h 622144"/>
              <a:gd name="connsiteX910" fmla="*/ 1648601 w 3245936"/>
              <a:gd name="connsiteY910" fmla="*/ 308005 h 622144"/>
              <a:gd name="connsiteX911" fmla="*/ 1636409 w 3245936"/>
              <a:gd name="connsiteY911" fmla="*/ 316996 h 622144"/>
              <a:gd name="connsiteX912" fmla="*/ 1666284 w 3245936"/>
              <a:gd name="connsiteY912" fmla="*/ 310543 h 622144"/>
              <a:gd name="connsiteX913" fmla="*/ 1660316 w 3245936"/>
              <a:gd name="connsiteY913" fmla="*/ 309165 h 622144"/>
              <a:gd name="connsiteX914" fmla="*/ 1266887 w 3245936"/>
              <a:gd name="connsiteY914" fmla="*/ 307776 h 622144"/>
              <a:gd name="connsiteX915" fmla="*/ 1260829 w 3245936"/>
              <a:gd name="connsiteY915" fmla="*/ 309348 h 622144"/>
              <a:gd name="connsiteX916" fmla="*/ 1242141 w 3245936"/>
              <a:gd name="connsiteY916" fmla="*/ 376518 h 622144"/>
              <a:gd name="connsiteX917" fmla="*/ 1266134 w 3245936"/>
              <a:gd name="connsiteY917" fmla="*/ 316034 h 622144"/>
              <a:gd name="connsiteX918" fmla="*/ 1268534 w 3245936"/>
              <a:gd name="connsiteY918" fmla="*/ 309681 h 622144"/>
              <a:gd name="connsiteX919" fmla="*/ 1266887 w 3245936"/>
              <a:gd name="connsiteY919" fmla="*/ 307776 h 622144"/>
              <a:gd name="connsiteX920" fmla="*/ 1642753 w 3245936"/>
              <a:gd name="connsiteY920" fmla="*/ 307414 h 622144"/>
              <a:gd name="connsiteX921" fmla="*/ 1626242 w 3245936"/>
              <a:gd name="connsiteY921" fmla="*/ 317014 h 622144"/>
              <a:gd name="connsiteX922" fmla="*/ 1633145 w 3245936"/>
              <a:gd name="connsiteY922" fmla="*/ 317697 h 622144"/>
              <a:gd name="connsiteX923" fmla="*/ 1634447 w 3245936"/>
              <a:gd name="connsiteY923" fmla="*/ 317416 h 622144"/>
              <a:gd name="connsiteX924" fmla="*/ 1647372 w 3245936"/>
              <a:gd name="connsiteY924" fmla="*/ 307881 h 622144"/>
              <a:gd name="connsiteX925" fmla="*/ 1650196 w 3245936"/>
              <a:gd name="connsiteY925" fmla="*/ 306828 h 622144"/>
              <a:gd name="connsiteX926" fmla="*/ 1649697 w 3245936"/>
              <a:gd name="connsiteY926" fmla="*/ 307195 h 622144"/>
              <a:gd name="connsiteX927" fmla="*/ 1653354 w 3245936"/>
              <a:gd name="connsiteY927" fmla="*/ 307557 h 622144"/>
              <a:gd name="connsiteX928" fmla="*/ 1015065 w 3245936"/>
              <a:gd name="connsiteY928" fmla="*/ 306557 h 622144"/>
              <a:gd name="connsiteX929" fmla="*/ 990709 w 3245936"/>
              <a:gd name="connsiteY929" fmla="*/ 367879 h 622144"/>
              <a:gd name="connsiteX930" fmla="*/ 992176 w 3245936"/>
              <a:gd name="connsiteY930" fmla="*/ 369270 h 622144"/>
              <a:gd name="connsiteX931" fmla="*/ 1061566 w 3245936"/>
              <a:gd name="connsiteY931" fmla="*/ 338113 h 622144"/>
              <a:gd name="connsiteX932" fmla="*/ 1061404 w 3245936"/>
              <a:gd name="connsiteY932" fmla="*/ 336132 h 622144"/>
              <a:gd name="connsiteX933" fmla="*/ 1061690 w 3245936"/>
              <a:gd name="connsiteY933" fmla="*/ 335485 h 622144"/>
              <a:gd name="connsiteX934" fmla="*/ 1206422 w 3245936"/>
              <a:gd name="connsiteY934" fmla="*/ 306452 h 622144"/>
              <a:gd name="connsiteX935" fmla="*/ 1169998 w 3245936"/>
              <a:gd name="connsiteY935" fmla="*/ 331617 h 622144"/>
              <a:gd name="connsiteX936" fmla="*/ 1170189 w 3245936"/>
              <a:gd name="connsiteY936" fmla="*/ 332122 h 622144"/>
              <a:gd name="connsiteX937" fmla="*/ 1212832 w 3245936"/>
              <a:gd name="connsiteY937" fmla="*/ 321083 h 622144"/>
              <a:gd name="connsiteX938" fmla="*/ 1645602 w 3245936"/>
              <a:gd name="connsiteY938" fmla="*/ 305767 h 622144"/>
              <a:gd name="connsiteX939" fmla="*/ 1644077 w 3245936"/>
              <a:gd name="connsiteY939" fmla="*/ 306652 h 622144"/>
              <a:gd name="connsiteX940" fmla="*/ 1648458 w 3245936"/>
              <a:gd name="connsiteY940" fmla="*/ 307081 h 622144"/>
              <a:gd name="connsiteX941" fmla="*/ 1649135 w 3245936"/>
              <a:gd name="connsiteY941" fmla="*/ 306583 h 622144"/>
              <a:gd name="connsiteX942" fmla="*/ 2616379 w 3245936"/>
              <a:gd name="connsiteY942" fmla="*/ 305576 h 622144"/>
              <a:gd name="connsiteX943" fmla="*/ 2537827 w 3245936"/>
              <a:gd name="connsiteY943" fmla="*/ 406312 h 622144"/>
              <a:gd name="connsiteX944" fmla="*/ 2538903 w 3245936"/>
              <a:gd name="connsiteY944" fmla="*/ 408503 h 622144"/>
              <a:gd name="connsiteX945" fmla="*/ 2661594 w 3245936"/>
              <a:gd name="connsiteY945" fmla="*/ 414818 h 622144"/>
              <a:gd name="connsiteX946" fmla="*/ 2661594 w 3245936"/>
              <a:gd name="connsiteY946" fmla="*/ 414637 h 622144"/>
              <a:gd name="connsiteX947" fmla="*/ 2663394 w 3245936"/>
              <a:gd name="connsiteY947" fmla="*/ 412342 h 622144"/>
              <a:gd name="connsiteX948" fmla="*/ 2619256 w 3245936"/>
              <a:gd name="connsiteY948" fmla="*/ 305938 h 622144"/>
              <a:gd name="connsiteX949" fmla="*/ 2617446 w 3245936"/>
              <a:gd name="connsiteY949" fmla="*/ 306052 h 622144"/>
              <a:gd name="connsiteX950" fmla="*/ 2616379 w 3245936"/>
              <a:gd name="connsiteY950" fmla="*/ 305576 h 622144"/>
              <a:gd name="connsiteX951" fmla="*/ 1013236 w 3245936"/>
              <a:gd name="connsiteY951" fmla="*/ 305424 h 622144"/>
              <a:gd name="connsiteX952" fmla="*/ 987137 w 3245936"/>
              <a:gd name="connsiteY952" fmla="*/ 365183 h 622144"/>
              <a:gd name="connsiteX953" fmla="*/ 988138 w 3245936"/>
              <a:gd name="connsiteY953" fmla="*/ 367574 h 622144"/>
              <a:gd name="connsiteX954" fmla="*/ 989862 w 3245936"/>
              <a:gd name="connsiteY954" fmla="*/ 367498 h 622144"/>
              <a:gd name="connsiteX955" fmla="*/ 990014 w 3245936"/>
              <a:gd name="connsiteY955" fmla="*/ 367555 h 622144"/>
              <a:gd name="connsiteX956" fmla="*/ 1014407 w 3245936"/>
              <a:gd name="connsiteY956" fmla="*/ 306138 h 622144"/>
              <a:gd name="connsiteX957" fmla="*/ 1548834 w 3245936"/>
              <a:gd name="connsiteY957" fmla="*/ 305263 h 622144"/>
              <a:gd name="connsiteX958" fmla="*/ 1564962 w 3245936"/>
              <a:gd name="connsiteY958" fmla="*/ 322986 h 622144"/>
              <a:gd name="connsiteX959" fmla="*/ 1573899 w 3245936"/>
              <a:gd name="connsiteY959" fmla="*/ 322592 h 622144"/>
              <a:gd name="connsiteX960" fmla="*/ 1574468 w 3245936"/>
              <a:gd name="connsiteY960" fmla="*/ 315882 h 622144"/>
              <a:gd name="connsiteX961" fmla="*/ 1574144 w 3245936"/>
              <a:gd name="connsiteY961" fmla="*/ 315882 h 622144"/>
              <a:gd name="connsiteX962" fmla="*/ 1571467 w 3245936"/>
              <a:gd name="connsiteY962" fmla="*/ 311596 h 622144"/>
              <a:gd name="connsiteX963" fmla="*/ 1571629 w 3245936"/>
              <a:gd name="connsiteY963" fmla="*/ 311234 h 622144"/>
              <a:gd name="connsiteX964" fmla="*/ 1567745 w 3245936"/>
              <a:gd name="connsiteY964" fmla="*/ 309628 h 622144"/>
              <a:gd name="connsiteX965" fmla="*/ 1620555 w 3245936"/>
              <a:gd name="connsiteY965" fmla="*/ 305225 h 622144"/>
              <a:gd name="connsiteX966" fmla="*/ 1604043 w 3245936"/>
              <a:gd name="connsiteY966" fmla="*/ 314815 h 622144"/>
              <a:gd name="connsiteX967" fmla="*/ 1625375 w 3245936"/>
              <a:gd name="connsiteY967" fmla="*/ 316928 h 622144"/>
              <a:gd name="connsiteX968" fmla="*/ 1641886 w 3245936"/>
              <a:gd name="connsiteY968" fmla="*/ 307338 h 622144"/>
              <a:gd name="connsiteX969" fmla="*/ 1609510 w 3245936"/>
              <a:gd name="connsiteY969" fmla="*/ 305167 h 622144"/>
              <a:gd name="connsiteX970" fmla="*/ 1579667 w 3245936"/>
              <a:gd name="connsiteY970" fmla="*/ 311615 h 622144"/>
              <a:gd name="connsiteX971" fmla="*/ 1585662 w 3245936"/>
              <a:gd name="connsiteY971" fmla="*/ 313000 h 622144"/>
              <a:gd name="connsiteX972" fmla="*/ 1597328 w 3245936"/>
              <a:gd name="connsiteY972" fmla="*/ 314149 h 622144"/>
              <a:gd name="connsiteX973" fmla="*/ 2615789 w 3245936"/>
              <a:gd name="connsiteY973" fmla="*/ 305062 h 622144"/>
              <a:gd name="connsiteX974" fmla="*/ 2521253 w 3245936"/>
              <a:gd name="connsiteY974" fmla="*/ 379423 h 622144"/>
              <a:gd name="connsiteX975" fmla="*/ 2534217 w 3245936"/>
              <a:gd name="connsiteY975" fmla="*/ 405512 h 622144"/>
              <a:gd name="connsiteX976" fmla="*/ 2536188 w 3245936"/>
              <a:gd name="connsiteY976" fmla="*/ 405341 h 622144"/>
              <a:gd name="connsiteX977" fmla="*/ 2537255 w 3245936"/>
              <a:gd name="connsiteY977" fmla="*/ 405827 h 622144"/>
              <a:gd name="connsiteX978" fmla="*/ 2615808 w 3245936"/>
              <a:gd name="connsiteY978" fmla="*/ 305090 h 622144"/>
              <a:gd name="connsiteX979" fmla="*/ 2615789 w 3245936"/>
              <a:gd name="connsiteY979" fmla="*/ 305062 h 622144"/>
              <a:gd name="connsiteX980" fmla="*/ 1612801 w 3245936"/>
              <a:gd name="connsiteY980" fmla="*/ 304457 h 622144"/>
              <a:gd name="connsiteX981" fmla="*/ 1611501 w 3245936"/>
              <a:gd name="connsiteY981" fmla="*/ 304738 h 622144"/>
              <a:gd name="connsiteX982" fmla="*/ 1598557 w 3245936"/>
              <a:gd name="connsiteY982" fmla="*/ 314272 h 622144"/>
              <a:gd name="connsiteX983" fmla="*/ 1603186 w 3245936"/>
              <a:gd name="connsiteY983" fmla="*/ 314739 h 622144"/>
              <a:gd name="connsiteX984" fmla="*/ 1619704 w 3245936"/>
              <a:gd name="connsiteY984" fmla="*/ 305141 h 622144"/>
              <a:gd name="connsiteX985" fmla="*/ 2615150 w 3245936"/>
              <a:gd name="connsiteY985" fmla="*/ 304281 h 622144"/>
              <a:gd name="connsiteX986" fmla="*/ 2505632 w 3245936"/>
              <a:gd name="connsiteY986" fmla="*/ 347972 h 622144"/>
              <a:gd name="connsiteX987" fmla="*/ 2520853 w 3245936"/>
              <a:gd name="connsiteY987" fmla="*/ 378604 h 622144"/>
              <a:gd name="connsiteX988" fmla="*/ 2615198 w 3245936"/>
              <a:gd name="connsiteY988" fmla="*/ 304405 h 622144"/>
              <a:gd name="connsiteX989" fmla="*/ 2615150 w 3245936"/>
              <a:gd name="connsiteY989" fmla="*/ 304281 h 622144"/>
              <a:gd name="connsiteX990" fmla="*/ 2413725 w 3245936"/>
              <a:gd name="connsiteY990" fmla="*/ 304233 h 622144"/>
              <a:gd name="connsiteX991" fmla="*/ 2343269 w 3245936"/>
              <a:gd name="connsiteY991" fmla="*/ 367412 h 622144"/>
              <a:gd name="connsiteX992" fmla="*/ 2341278 w 3245936"/>
              <a:gd name="connsiteY992" fmla="*/ 376699 h 622144"/>
              <a:gd name="connsiteX993" fmla="*/ 2457359 w 3245936"/>
              <a:gd name="connsiteY993" fmla="*/ 365346 h 622144"/>
              <a:gd name="connsiteX994" fmla="*/ 2457378 w 3245936"/>
              <a:gd name="connsiteY994" fmla="*/ 364564 h 622144"/>
              <a:gd name="connsiteX995" fmla="*/ 2458417 w 3245936"/>
              <a:gd name="connsiteY995" fmla="*/ 362840 h 622144"/>
              <a:gd name="connsiteX996" fmla="*/ 1592671 w 3245936"/>
              <a:gd name="connsiteY996" fmla="*/ 302463 h 622144"/>
              <a:gd name="connsiteX997" fmla="*/ 1578173 w 3245936"/>
              <a:gd name="connsiteY997" fmla="*/ 310977 h 622144"/>
              <a:gd name="connsiteX998" fmla="*/ 1578296 w 3245936"/>
              <a:gd name="connsiteY998" fmla="*/ 311299 h 622144"/>
              <a:gd name="connsiteX999" fmla="*/ 1578602 w 3245936"/>
              <a:gd name="connsiteY999" fmla="*/ 311369 h 622144"/>
              <a:gd name="connsiteX1000" fmla="*/ 1610434 w 3245936"/>
              <a:gd name="connsiteY1000" fmla="*/ 304481 h 622144"/>
              <a:gd name="connsiteX1001" fmla="*/ 1610744 w 3245936"/>
              <a:gd name="connsiteY1001" fmla="*/ 304253 h 622144"/>
              <a:gd name="connsiteX1002" fmla="*/ 1630465 w 3245936"/>
              <a:gd name="connsiteY1002" fmla="*/ 302271 h 622144"/>
              <a:gd name="connsiteX1003" fmla="*/ 1626332 w 3245936"/>
              <a:gd name="connsiteY1003" fmla="*/ 304605 h 622144"/>
              <a:gd name="connsiteX1004" fmla="*/ 1624198 w 3245936"/>
              <a:gd name="connsiteY1004" fmla="*/ 303109 h 622144"/>
              <a:gd name="connsiteX1005" fmla="*/ 1621896 w 3245936"/>
              <a:gd name="connsiteY1005" fmla="*/ 304446 h 622144"/>
              <a:gd name="connsiteX1006" fmla="*/ 1643219 w 3245936"/>
              <a:gd name="connsiteY1006" fmla="*/ 306557 h 622144"/>
              <a:gd name="connsiteX1007" fmla="*/ 1644872 w 3245936"/>
              <a:gd name="connsiteY1007" fmla="*/ 305598 h 622144"/>
              <a:gd name="connsiteX1008" fmla="*/ 1623750 w 3245936"/>
              <a:gd name="connsiteY1008" fmla="*/ 302090 h 622144"/>
              <a:gd name="connsiteX1009" fmla="*/ 1615693 w 3245936"/>
              <a:gd name="connsiteY1009" fmla="*/ 303832 h 622144"/>
              <a:gd name="connsiteX1010" fmla="*/ 1621044 w 3245936"/>
              <a:gd name="connsiteY1010" fmla="*/ 304362 h 622144"/>
              <a:gd name="connsiteX1011" fmla="*/ 1623969 w 3245936"/>
              <a:gd name="connsiteY1011" fmla="*/ 302662 h 622144"/>
              <a:gd name="connsiteX1012" fmla="*/ 1623750 w 3245936"/>
              <a:gd name="connsiteY1012" fmla="*/ 302090 h 622144"/>
              <a:gd name="connsiteX1013" fmla="*/ 1790409 w 3245936"/>
              <a:gd name="connsiteY1013" fmla="*/ 301747 h 622144"/>
              <a:gd name="connsiteX1014" fmla="*/ 1754795 w 3245936"/>
              <a:gd name="connsiteY1014" fmla="*/ 328112 h 622144"/>
              <a:gd name="connsiteX1015" fmla="*/ 1755186 w 3245936"/>
              <a:gd name="connsiteY1015" fmla="*/ 330684 h 622144"/>
              <a:gd name="connsiteX1016" fmla="*/ 1754862 w 3245936"/>
              <a:gd name="connsiteY1016" fmla="*/ 331408 h 622144"/>
              <a:gd name="connsiteX1017" fmla="*/ 1835910 w 3245936"/>
              <a:gd name="connsiteY1017" fmla="*/ 379966 h 622144"/>
              <a:gd name="connsiteX1018" fmla="*/ 1836710 w 3245936"/>
              <a:gd name="connsiteY1018" fmla="*/ 379214 h 622144"/>
              <a:gd name="connsiteX1019" fmla="*/ 1262991 w 3245936"/>
              <a:gd name="connsiteY1019" fmla="*/ 301661 h 622144"/>
              <a:gd name="connsiteX1020" fmla="*/ 1261048 w 3245936"/>
              <a:gd name="connsiteY1020" fmla="*/ 308624 h 622144"/>
              <a:gd name="connsiteX1021" fmla="*/ 1266677 w 3245936"/>
              <a:gd name="connsiteY1021" fmla="*/ 307167 h 622144"/>
              <a:gd name="connsiteX1022" fmla="*/ 1266706 w 3245936"/>
              <a:gd name="connsiteY1022" fmla="*/ 305786 h 622144"/>
              <a:gd name="connsiteX1023" fmla="*/ 1267144 w 3245936"/>
              <a:gd name="connsiteY1023" fmla="*/ 304824 h 622144"/>
              <a:gd name="connsiteX1024" fmla="*/ 2032249 w 3245936"/>
              <a:gd name="connsiteY1024" fmla="*/ 301290 h 622144"/>
              <a:gd name="connsiteX1025" fmla="*/ 1985719 w 3245936"/>
              <a:gd name="connsiteY1025" fmla="*/ 313329 h 622144"/>
              <a:gd name="connsiteX1026" fmla="*/ 1983595 w 3245936"/>
              <a:gd name="connsiteY1026" fmla="*/ 320978 h 622144"/>
              <a:gd name="connsiteX1027" fmla="*/ 2006579 w 3245936"/>
              <a:gd name="connsiteY1027" fmla="*/ 338447 h 622144"/>
              <a:gd name="connsiteX1028" fmla="*/ 2038783 w 3245936"/>
              <a:gd name="connsiteY1028" fmla="*/ 316206 h 622144"/>
              <a:gd name="connsiteX1029" fmla="*/ 1616349 w 3245936"/>
              <a:gd name="connsiteY1029" fmla="*/ 301157 h 622144"/>
              <a:gd name="connsiteX1030" fmla="*/ 1613078 w 3245936"/>
              <a:gd name="connsiteY1030" fmla="*/ 303573 h 622144"/>
              <a:gd name="connsiteX1031" fmla="*/ 1614175 w 3245936"/>
              <a:gd name="connsiteY1031" fmla="*/ 303682 h 622144"/>
              <a:gd name="connsiteX1032" fmla="*/ 1623607 w 3245936"/>
              <a:gd name="connsiteY1032" fmla="*/ 301642 h 622144"/>
              <a:gd name="connsiteX1033" fmla="*/ 1623626 w 3245936"/>
              <a:gd name="connsiteY1033" fmla="*/ 301318 h 622144"/>
              <a:gd name="connsiteX1034" fmla="*/ 1546169 w 3245936"/>
              <a:gd name="connsiteY1034" fmla="*/ 300709 h 622144"/>
              <a:gd name="connsiteX1035" fmla="*/ 1545531 w 3245936"/>
              <a:gd name="connsiteY1035" fmla="*/ 301633 h 622144"/>
              <a:gd name="connsiteX1036" fmla="*/ 1547948 w 3245936"/>
              <a:gd name="connsiteY1036" fmla="*/ 304289 h 622144"/>
              <a:gd name="connsiteX1037" fmla="*/ 1563542 w 3245936"/>
              <a:gd name="connsiteY1037" fmla="*/ 307891 h 622144"/>
              <a:gd name="connsiteX1038" fmla="*/ 1595690 w 3245936"/>
              <a:gd name="connsiteY1038" fmla="*/ 300690 h 622144"/>
              <a:gd name="connsiteX1039" fmla="*/ 1593998 w 3245936"/>
              <a:gd name="connsiteY1039" fmla="*/ 301684 h 622144"/>
              <a:gd name="connsiteX1040" fmla="*/ 1611834 w 3245936"/>
              <a:gd name="connsiteY1040" fmla="*/ 303450 h 622144"/>
              <a:gd name="connsiteX1041" fmla="*/ 1614987 w 3245936"/>
              <a:gd name="connsiteY1041" fmla="*/ 301128 h 622144"/>
              <a:gd name="connsiteX1042" fmla="*/ 1653894 w 3245936"/>
              <a:gd name="connsiteY1042" fmla="*/ 300362 h 622144"/>
              <a:gd name="connsiteX1043" fmla="*/ 1630637 w 3245936"/>
              <a:gd name="connsiteY1043" fmla="*/ 301385 h 622144"/>
              <a:gd name="connsiteX1044" fmla="*/ 1630627 w 3245936"/>
              <a:gd name="connsiteY1044" fmla="*/ 301557 h 622144"/>
              <a:gd name="connsiteX1045" fmla="*/ 1645800 w 3245936"/>
              <a:gd name="connsiteY1045" fmla="*/ 305060 h 622144"/>
              <a:gd name="connsiteX1046" fmla="*/ 1580264 w 3245936"/>
              <a:gd name="connsiteY1046" fmla="*/ 300325 h 622144"/>
              <a:gd name="connsiteX1047" fmla="*/ 1592655 w 3245936"/>
              <a:gd name="connsiteY1047" fmla="*/ 301551 h 622144"/>
              <a:gd name="connsiteX1048" fmla="*/ 1594204 w 3245936"/>
              <a:gd name="connsiteY1048" fmla="*/ 300642 h 622144"/>
              <a:gd name="connsiteX1049" fmla="*/ 1657813 w 3245936"/>
              <a:gd name="connsiteY1049" fmla="*/ 300190 h 622144"/>
              <a:gd name="connsiteX1050" fmla="*/ 1654993 w 3245936"/>
              <a:gd name="connsiteY1050" fmla="*/ 300314 h 622144"/>
              <a:gd name="connsiteX1051" fmla="*/ 1646530 w 3245936"/>
              <a:gd name="connsiteY1051" fmla="*/ 305228 h 622144"/>
              <a:gd name="connsiteX1052" fmla="*/ 1649913 w 3245936"/>
              <a:gd name="connsiteY1052" fmla="*/ 306009 h 622144"/>
              <a:gd name="connsiteX1053" fmla="*/ 1671671 w 3245936"/>
              <a:gd name="connsiteY1053" fmla="*/ 299581 h 622144"/>
              <a:gd name="connsiteX1054" fmla="*/ 1659289 w 3245936"/>
              <a:gd name="connsiteY1054" fmla="*/ 300125 h 622144"/>
              <a:gd name="connsiteX1055" fmla="*/ 1650974 w 3245936"/>
              <a:gd name="connsiteY1055" fmla="*/ 306254 h 622144"/>
              <a:gd name="connsiteX1056" fmla="*/ 1659068 w 3245936"/>
              <a:gd name="connsiteY1056" fmla="*/ 308123 h 622144"/>
              <a:gd name="connsiteX1057" fmla="*/ 1667499 w 3245936"/>
              <a:gd name="connsiteY1057" fmla="*/ 308957 h 622144"/>
              <a:gd name="connsiteX1058" fmla="*/ 1671099 w 3245936"/>
              <a:gd name="connsiteY1058" fmla="*/ 306262 h 622144"/>
              <a:gd name="connsiteX1059" fmla="*/ 1546522 w 3245936"/>
              <a:gd name="connsiteY1059" fmla="*/ 299556 h 622144"/>
              <a:gd name="connsiteX1060" fmla="*/ 1546512 w 3245936"/>
              <a:gd name="connsiteY1060" fmla="*/ 299985 h 622144"/>
              <a:gd name="connsiteX1061" fmla="*/ 1546350 w 3245936"/>
              <a:gd name="connsiteY1061" fmla="*/ 300337 h 622144"/>
              <a:gd name="connsiteX1062" fmla="*/ 1565991 w 3245936"/>
              <a:gd name="connsiteY1062" fmla="*/ 308456 h 622144"/>
              <a:gd name="connsiteX1063" fmla="*/ 1573275 w 3245936"/>
              <a:gd name="connsiteY1063" fmla="*/ 310139 h 622144"/>
              <a:gd name="connsiteX1064" fmla="*/ 1575763 w 3245936"/>
              <a:gd name="connsiteY1064" fmla="*/ 308910 h 622144"/>
              <a:gd name="connsiteX1065" fmla="*/ 1577783 w 3245936"/>
              <a:gd name="connsiteY1065" fmla="*/ 310281 h 622144"/>
              <a:gd name="connsiteX1066" fmla="*/ 1591328 w 3245936"/>
              <a:gd name="connsiteY1066" fmla="*/ 302330 h 622144"/>
              <a:gd name="connsiteX1067" fmla="*/ 1568337 w 3245936"/>
              <a:gd name="connsiteY1067" fmla="*/ 300053 h 622144"/>
              <a:gd name="connsiteX1068" fmla="*/ 1487095 w 3245936"/>
              <a:gd name="connsiteY1068" fmla="*/ 299337 h 622144"/>
              <a:gd name="connsiteX1069" fmla="*/ 1459197 w 3245936"/>
              <a:gd name="connsiteY1069" fmla="*/ 324531 h 622144"/>
              <a:gd name="connsiteX1070" fmla="*/ 1460520 w 3245936"/>
              <a:gd name="connsiteY1070" fmla="*/ 324559 h 622144"/>
              <a:gd name="connsiteX1071" fmla="*/ 1461997 w 3245936"/>
              <a:gd name="connsiteY1071" fmla="*/ 325350 h 622144"/>
              <a:gd name="connsiteX1072" fmla="*/ 1680963 w 3245936"/>
              <a:gd name="connsiteY1072" fmla="*/ 299172 h 622144"/>
              <a:gd name="connsiteX1073" fmla="*/ 1672027 w 3245936"/>
              <a:gd name="connsiteY1073" fmla="*/ 299565 h 622144"/>
              <a:gd name="connsiteX1074" fmla="*/ 1671452 w 3245936"/>
              <a:gd name="connsiteY1074" fmla="*/ 306281 h 622144"/>
              <a:gd name="connsiteX1075" fmla="*/ 1671785 w 3245936"/>
              <a:gd name="connsiteY1075" fmla="*/ 306290 h 622144"/>
              <a:gd name="connsiteX1076" fmla="*/ 1674461 w 3245936"/>
              <a:gd name="connsiteY1076" fmla="*/ 310567 h 622144"/>
              <a:gd name="connsiteX1077" fmla="*/ 1674309 w 3245936"/>
              <a:gd name="connsiteY1077" fmla="*/ 310919 h 622144"/>
              <a:gd name="connsiteX1078" fmla="*/ 1678252 w 3245936"/>
              <a:gd name="connsiteY1078" fmla="*/ 312551 h 622144"/>
              <a:gd name="connsiteX1079" fmla="*/ 1697096 w 3245936"/>
              <a:gd name="connsiteY1079" fmla="*/ 316901 h 622144"/>
              <a:gd name="connsiteX1080" fmla="*/ 1547384 w 3245936"/>
              <a:gd name="connsiteY1080" fmla="*/ 297978 h 622144"/>
              <a:gd name="connsiteX1081" fmla="*/ 1546445 w 3245936"/>
              <a:gd name="connsiteY1081" fmla="*/ 298337 h 622144"/>
              <a:gd name="connsiteX1082" fmla="*/ 1546522 w 3245936"/>
              <a:gd name="connsiteY1082" fmla="*/ 298966 h 622144"/>
              <a:gd name="connsiteX1083" fmla="*/ 1560666 w 3245936"/>
              <a:gd name="connsiteY1083" fmla="*/ 299293 h 622144"/>
              <a:gd name="connsiteX1084" fmla="*/ 1487229 w 3245936"/>
              <a:gd name="connsiteY1084" fmla="*/ 297956 h 622144"/>
              <a:gd name="connsiteX1085" fmla="*/ 1455939 w 3245936"/>
              <a:gd name="connsiteY1085" fmla="*/ 321121 h 622144"/>
              <a:gd name="connsiteX1086" fmla="*/ 1457920 w 3245936"/>
              <a:gd name="connsiteY1086" fmla="*/ 324416 h 622144"/>
              <a:gd name="connsiteX1087" fmla="*/ 1787999 w 3245936"/>
              <a:gd name="connsiteY1087" fmla="*/ 297747 h 622144"/>
              <a:gd name="connsiteX1088" fmla="*/ 1758691 w 3245936"/>
              <a:gd name="connsiteY1088" fmla="*/ 324207 h 622144"/>
              <a:gd name="connsiteX1089" fmla="*/ 1789981 w 3245936"/>
              <a:gd name="connsiteY1089" fmla="*/ 301052 h 622144"/>
              <a:gd name="connsiteX1090" fmla="*/ 1732440 w 3245936"/>
              <a:gd name="connsiteY1090" fmla="*/ 296908 h 622144"/>
              <a:gd name="connsiteX1091" fmla="*/ 1681534 w 3245936"/>
              <a:gd name="connsiteY1091" fmla="*/ 299147 h 622144"/>
              <a:gd name="connsiteX1092" fmla="*/ 1697856 w 3245936"/>
              <a:gd name="connsiteY1092" fmla="*/ 317077 h 622144"/>
              <a:gd name="connsiteX1093" fmla="*/ 1748385 w 3245936"/>
              <a:gd name="connsiteY1093" fmla="*/ 328741 h 622144"/>
              <a:gd name="connsiteX1094" fmla="*/ 1749671 w 3245936"/>
              <a:gd name="connsiteY1094" fmla="*/ 326988 h 622144"/>
              <a:gd name="connsiteX1095" fmla="*/ 1783932 w 3245936"/>
              <a:gd name="connsiteY1095" fmla="*/ 296804 h 622144"/>
              <a:gd name="connsiteX1096" fmla="*/ 1758834 w 3245936"/>
              <a:gd name="connsiteY1096" fmla="*/ 322816 h 622144"/>
              <a:gd name="connsiteX1097" fmla="*/ 1786742 w 3245936"/>
              <a:gd name="connsiteY1097" fmla="*/ 297623 h 622144"/>
              <a:gd name="connsiteX1098" fmla="*/ 1785408 w 3245936"/>
              <a:gd name="connsiteY1098" fmla="*/ 297594 h 622144"/>
              <a:gd name="connsiteX1099" fmla="*/ 1783932 w 3245936"/>
              <a:gd name="connsiteY1099" fmla="*/ 296804 h 622144"/>
              <a:gd name="connsiteX1100" fmla="*/ 1293528 w 3245936"/>
              <a:gd name="connsiteY1100" fmla="*/ 295708 h 622144"/>
              <a:gd name="connsiteX1101" fmla="*/ 1273487 w 3245936"/>
              <a:gd name="connsiteY1101" fmla="*/ 305433 h 622144"/>
              <a:gd name="connsiteX1102" fmla="*/ 1273659 w 3245936"/>
              <a:gd name="connsiteY1102" fmla="*/ 307395 h 622144"/>
              <a:gd name="connsiteX1103" fmla="*/ 1273192 w 3245936"/>
              <a:gd name="connsiteY1103" fmla="*/ 308414 h 622144"/>
              <a:gd name="connsiteX1104" fmla="*/ 1318874 w 3245936"/>
              <a:gd name="connsiteY1104" fmla="*/ 343190 h 622144"/>
              <a:gd name="connsiteX1105" fmla="*/ 1491934 w 3245936"/>
              <a:gd name="connsiteY1105" fmla="*/ 294965 h 622144"/>
              <a:gd name="connsiteX1106" fmla="*/ 1462311 w 3245936"/>
              <a:gd name="connsiteY1106" fmla="*/ 325683 h 622144"/>
              <a:gd name="connsiteX1107" fmla="*/ 1463225 w 3245936"/>
              <a:gd name="connsiteY1107" fmla="*/ 327464 h 622144"/>
              <a:gd name="connsiteX1108" fmla="*/ 1512736 w 3245936"/>
              <a:gd name="connsiteY1108" fmla="*/ 325283 h 622144"/>
              <a:gd name="connsiteX1109" fmla="*/ 1495668 w 3245936"/>
              <a:gd name="connsiteY1109" fmla="*/ 295470 h 622144"/>
              <a:gd name="connsiteX1110" fmla="*/ 1493410 w 3245936"/>
              <a:gd name="connsiteY1110" fmla="*/ 295746 h 622144"/>
              <a:gd name="connsiteX1111" fmla="*/ 1491934 w 3245936"/>
              <a:gd name="connsiteY1111" fmla="*/ 294965 h 622144"/>
              <a:gd name="connsiteX1112" fmla="*/ 1107991 w 3245936"/>
              <a:gd name="connsiteY1112" fmla="*/ 294908 h 622144"/>
              <a:gd name="connsiteX1113" fmla="*/ 1067643 w 3245936"/>
              <a:gd name="connsiteY1113" fmla="*/ 334751 h 622144"/>
              <a:gd name="connsiteX1114" fmla="*/ 1068386 w 3245936"/>
              <a:gd name="connsiteY1114" fmla="*/ 336485 h 622144"/>
              <a:gd name="connsiteX1115" fmla="*/ 1163398 w 3245936"/>
              <a:gd name="connsiteY1115" fmla="*/ 333113 h 622144"/>
              <a:gd name="connsiteX1116" fmla="*/ 1163417 w 3245936"/>
              <a:gd name="connsiteY1116" fmla="*/ 332513 h 622144"/>
              <a:gd name="connsiteX1117" fmla="*/ 1163769 w 3245936"/>
              <a:gd name="connsiteY1117" fmla="*/ 331732 h 622144"/>
              <a:gd name="connsiteX1118" fmla="*/ 1782694 w 3245936"/>
              <a:gd name="connsiteY1118" fmla="*/ 294699 h 622144"/>
              <a:gd name="connsiteX1119" fmla="*/ 1733192 w 3245936"/>
              <a:gd name="connsiteY1119" fmla="*/ 296880 h 622144"/>
              <a:gd name="connsiteX1120" fmla="*/ 1750252 w 3245936"/>
              <a:gd name="connsiteY1120" fmla="*/ 326683 h 622144"/>
              <a:gd name="connsiteX1121" fmla="*/ 1752519 w 3245936"/>
              <a:gd name="connsiteY1121" fmla="*/ 326417 h 622144"/>
              <a:gd name="connsiteX1122" fmla="*/ 1753986 w 3245936"/>
              <a:gd name="connsiteY1122" fmla="*/ 327198 h 622144"/>
              <a:gd name="connsiteX1123" fmla="*/ 1783618 w 3245936"/>
              <a:gd name="connsiteY1123" fmla="*/ 296470 h 622144"/>
              <a:gd name="connsiteX1124" fmla="*/ 1782694 w 3245936"/>
              <a:gd name="connsiteY1124" fmla="*/ 294699 h 622144"/>
              <a:gd name="connsiteX1125" fmla="*/ 1497544 w 3245936"/>
              <a:gd name="connsiteY1125" fmla="*/ 293422 h 622144"/>
              <a:gd name="connsiteX1126" fmla="*/ 1496249 w 3245936"/>
              <a:gd name="connsiteY1126" fmla="*/ 295165 h 622144"/>
              <a:gd name="connsiteX1127" fmla="*/ 1513479 w 3245936"/>
              <a:gd name="connsiteY1127" fmla="*/ 325255 h 622144"/>
              <a:gd name="connsiteX1128" fmla="*/ 1564402 w 3245936"/>
              <a:gd name="connsiteY1128" fmla="*/ 323011 h 622144"/>
              <a:gd name="connsiteX1129" fmla="*/ 1548097 w 3245936"/>
              <a:gd name="connsiteY1129" fmla="*/ 305092 h 622144"/>
              <a:gd name="connsiteX1130" fmla="*/ 1500525 w 3245936"/>
              <a:gd name="connsiteY1130" fmla="*/ 293336 h 622144"/>
              <a:gd name="connsiteX1131" fmla="*/ 1547211 w 3245936"/>
              <a:gd name="connsiteY1131" fmla="*/ 304119 h 622144"/>
              <a:gd name="connsiteX1132" fmla="*/ 1545217 w 3245936"/>
              <a:gd name="connsiteY1132" fmla="*/ 301928 h 622144"/>
              <a:gd name="connsiteX1133" fmla="*/ 1542216 w 3245936"/>
              <a:gd name="connsiteY1133" fmla="*/ 302662 h 622144"/>
              <a:gd name="connsiteX1134" fmla="*/ 1539530 w 3245936"/>
              <a:gd name="connsiteY1134" fmla="*/ 298404 h 622144"/>
              <a:gd name="connsiteX1135" fmla="*/ 1541195 w 3245936"/>
              <a:gd name="connsiteY1135" fmla="*/ 297365 h 622144"/>
              <a:gd name="connsiteX1136" fmla="*/ 1667518 w 3245936"/>
              <a:gd name="connsiteY1136" fmla="*/ 293041 h 622144"/>
              <a:gd name="connsiteX1137" fmla="*/ 1656567 w 3245936"/>
              <a:gd name="connsiteY1137" fmla="*/ 299400 h 622144"/>
              <a:gd name="connsiteX1138" fmla="*/ 1659033 w 3245936"/>
              <a:gd name="connsiteY1138" fmla="*/ 299291 h 622144"/>
              <a:gd name="connsiteX1139" fmla="*/ 1299986 w 3245936"/>
              <a:gd name="connsiteY1139" fmla="*/ 292555 h 622144"/>
              <a:gd name="connsiteX1140" fmla="*/ 1294328 w 3245936"/>
              <a:gd name="connsiteY1140" fmla="*/ 295299 h 622144"/>
              <a:gd name="connsiteX1141" fmla="*/ 1320589 w 3245936"/>
              <a:gd name="connsiteY1141" fmla="*/ 344495 h 622144"/>
              <a:gd name="connsiteX1142" fmla="*/ 1367328 w 3245936"/>
              <a:gd name="connsiteY1142" fmla="*/ 380061 h 622144"/>
              <a:gd name="connsiteX1143" fmla="*/ 1367509 w 3245936"/>
              <a:gd name="connsiteY1143" fmla="*/ 379442 h 622144"/>
              <a:gd name="connsiteX1144" fmla="*/ 1674890 w 3245936"/>
              <a:gd name="connsiteY1144" fmla="*/ 292498 h 622144"/>
              <a:gd name="connsiteX1145" fmla="*/ 1672566 w 3245936"/>
              <a:gd name="connsiteY1145" fmla="*/ 293260 h 622144"/>
              <a:gd name="connsiteX1146" fmla="*/ 1672099 w 3245936"/>
              <a:gd name="connsiteY1146" fmla="*/ 298718 h 622144"/>
              <a:gd name="connsiteX1147" fmla="*/ 1680225 w 3245936"/>
              <a:gd name="connsiteY1147" fmla="*/ 298361 h 622144"/>
              <a:gd name="connsiteX1148" fmla="*/ 2079141 w 3245936"/>
              <a:gd name="connsiteY1148" fmla="*/ 292355 h 622144"/>
              <a:gd name="connsiteX1149" fmla="*/ 2073159 w 3245936"/>
              <a:gd name="connsiteY1149" fmla="*/ 388853 h 622144"/>
              <a:gd name="connsiteX1150" fmla="*/ 2073426 w 3245936"/>
              <a:gd name="connsiteY1150" fmla="*/ 388853 h 622144"/>
              <a:gd name="connsiteX1151" fmla="*/ 2074845 w 3245936"/>
              <a:gd name="connsiteY1151" fmla="*/ 389577 h 622144"/>
              <a:gd name="connsiteX1152" fmla="*/ 2096705 w 3245936"/>
              <a:gd name="connsiteY1152" fmla="*/ 367974 h 622144"/>
              <a:gd name="connsiteX1153" fmla="*/ 2079455 w 3245936"/>
              <a:gd name="connsiteY1153" fmla="*/ 292355 h 622144"/>
              <a:gd name="connsiteX1154" fmla="*/ 2079141 w 3245936"/>
              <a:gd name="connsiteY1154" fmla="*/ 292355 h 622144"/>
              <a:gd name="connsiteX1155" fmla="*/ 1670128 w 3245936"/>
              <a:gd name="connsiteY1155" fmla="*/ 292136 h 622144"/>
              <a:gd name="connsiteX1156" fmla="*/ 1660508 w 3245936"/>
              <a:gd name="connsiteY1156" fmla="*/ 299227 h 622144"/>
              <a:gd name="connsiteX1157" fmla="*/ 1671743 w 3245936"/>
              <a:gd name="connsiteY1157" fmla="*/ 298734 h 622144"/>
              <a:gd name="connsiteX1158" fmla="*/ 1672214 w 3245936"/>
              <a:gd name="connsiteY1158" fmla="*/ 293232 h 622144"/>
              <a:gd name="connsiteX1159" fmla="*/ 1671880 w 3245936"/>
              <a:gd name="connsiteY1159" fmla="*/ 293232 h 622144"/>
              <a:gd name="connsiteX1160" fmla="*/ 1670128 w 3245936"/>
              <a:gd name="connsiteY1160" fmla="*/ 292136 h 622144"/>
              <a:gd name="connsiteX1161" fmla="*/ 1561198 w 3245936"/>
              <a:gd name="connsiteY1161" fmla="*/ 291769 h 622144"/>
              <a:gd name="connsiteX1162" fmla="*/ 1502268 w 3245936"/>
              <a:gd name="connsiteY1162" fmla="*/ 292603 h 622144"/>
              <a:gd name="connsiteX1163" fmla="*/ 1542449 w 3245936"/>
              <a:gd name="connsiteY1163" fmla="*/ 296581 h 622144"/>
              <a:gd name="connsiteX1164" fmla="*/ 1543816 w 3245936"/>
              <a:gd name="connsiteY1164" fmla="*/ 295727 h 622144"/>
              <a:gd name="connsiteX1165" fmla="*/ 1545265 w 3245936"/>
              <a:gd name="connsiteY1165" fmla="*/ 296860 h 622144"/>
              <a:gd name="connsiteX1166" fmla="*/ 1547359 w 3245936"/>
              <a:gd name="connsiteY1166" fmla="*/ 297067 h 622144"/>
              <a:gd name="connsiteX1167" fmla="*/ 2081731 w 3245936"/>
              <a:gd name="connsiteY1167" fmla="*/ 291136 h 622144"/>
              <a:gd name="connsiteX1168" fmla="*/ 2080179 w 3245936"/>
              <a:gd name="connsiteY1168" fmla="*/ 292165 h 622144"/>
              <a:gd name="connsiteX1169" fmla="*/ 2097314 w 3245936"/>
              <a:gd name="connsiteY1169" fmla="*/ 367374 h 622144"/>
              <a:gd name="connsiteX1170" fmla="*/ 2137338 w 3245936"/>
              <a:gd name="connsiteY1170" fmla="*/ 327846 h 622144"/>
              <a:gd name="connsiteX1171" fmla="*/ 2076369 w 3245936"/>
              <a:gd name="connsiteY1171" fmla="*/ 291136 h 622144"/>
              <a:gd name="connsiteX1172" fmla="*/ 2039802 w 3245936"/>
              <a:gd name="connsiteY1172" fmla="*/ 316397 h 622144"/>
              <a:gd name="connsiteX1173" fmla="*/ 2070911 w 3245936"/>
              <a:gd name="connsiteY1173" fmla="*/ 387348 h 622144"/>
              <a:gd name="connsiteX1174" fmla="*/ 2072521 w 3245936"/>
              <a:gd name="connsiteY1174" fmla="*/ 388577 h 622144"/>
              <a:gd name="connsiteX1175" fmla="*/ 2078483 w 3245936"/>
              <a:gd name="connsiteY1175" fmla="*/ 292327 h 622144"/>
              <a:gd name="connsiteX1176" fmla="*/ 2078217 w 3245936"/>
              <a:gd name="connsiteY1176" fmla="*/ 292327 h 622144"/>
              <a:gd name="connsiteX1177" fmla="*/ 2076369 w 3245936"/>
              <a:gd name="connsiteY1177" fmla="*/ 291136 h 622144"/>
              <a:gd name="connsiteX1178" fmla="*/ 1610509 w 3245936"/>
              <a:gd name="connsiteY1178" fmla="*/ 291071 h 622144"/>
              <a:gd name="connsiteX1179" fmla="*/ 1563689 w 3245936"/>
              <a:gd name="connsiteY1179" fmla="*/ 291734 h 622144"/>
              <a:gd name="connsiteX1180" fmla="*/ 1549268 w 3245936"/>
              <a:gd name="connsiteY1180" fmla="*/ 297256 h 622144"/>
              <a:gd name="connsiteX1181" fmla="*/ 1572642 w 3245936"/>
              <a:gd name="connsiteY1181" fmla="*/ 299570 h 622144"/>
              <a:gd name="connsiteX1182" fmla="*/ 1595137 w 3245936"/>
              <a:gd name="connsiteY1182" fmla="*/ 300090 h 622144"/>
              <a:gd name="connsiteX1183" fmla="*/ 1628975 w 3245936"/>
              <a:gd name="connsiteY1183" fmla="*/ 290810 h 622144"/>
              <a:gd name="connsiteX1184" fmla="*/ 1612129 w 3245936"/>
              <a:gd name="connsiteY1184" fmla="*/ 291048 h 622144"/>
              <a:gd name="connsiteX1185" fmla="*/ 1596642 w 3245936"/>
              <a:gd name="connsiteY1185" fmla="*/ 300137 h 622144"/>
              <a:gd name="connsiteX1186" fmla="*/ 1615749 w 3245936"/>
              <a:gd name="connsiteY1186" fmla="*/ 300556 h 622144"/>
              <a:gd name="connsiteX1187" fmla="*/ 1638907 w 3245936"/>
              <a:gd name="connsiteY1187" fmla="*/ 290669 h 622144"/>
              <a:gd name="connsiteX1188" fmla="*/ 1630397 w 3245936"/>
              <a:gd name="connsiteY1188" fmla="*/ 290790 h 622144"/>
              <a:gd name="connsiteX1189" fmla="*/ 1617121 w 3245936"/>
              <a:gd name="connsiteY1189" fmla="*/ 300575 h 622144"/>
              <a:gd name="connsiteX1190" fmla="*/ 1623646 w 3245936"/>
              <a:gd name="connsiteY1190" fmla="*/ 300728 h 622144"/>
              <a:gd name="connsiteX1191" fmla="*/ 1623655 w 3245936"/>
              <a:gd name="connsiteY1191" fmla="*/ 300299 h 622144"/>
              <a:gd name="connsiteX1192" fmla="*/ 1627941 w 3245936"/>
              <a:gd name="connsiteY1192" fmla="*/ 297623 h 622144"/>
              <a:gd name="connsiteX1193" fmla="*/ 1629599 w 3245936"/>
              <a:gd name="connsiteY1193" fmla="*/ 298613 h 622144"/>
              <a:gd name="connsiteX1194" fmla="*/ 1669156 w 3245936"/>
              <a:gd name="connsiteY1194" fmla="*/ 290241 h 622144"/>
              <a:gd name="connsiteX1195" fmla="*/ 1639889 w 3245936"/>
              <a:gd name="connsiteY1195" fmla="*/ 290655 h 622144"/>
              <a:gd name="connsiteX1196" fmla="*/ 1630027 w 3245936"/>
              <a:gd name="connsiteY1196" fmla="*/ 299071 h 622144"/>
              <a:gd name="connsiteX1197" fmla="*/ 1630656 w 3245936"/>
              <a:gd name="connsiteY1197" fmla="*/ 300537 h 622144"/>
              <a:gd name="connsiteX1198" fmla="*/ 1655470 w 3245936"/>
              <a:gd name="connsiteY1198" fmla="*/ 299448 h 622144"/>
              <a:gd name="connsiteX1199" fmla="*/ 1669528 w 3245936"/>
              <a:gd name="connsiteY1199" fmla="*/ 291289 h 622144"/>
              <a:gd name="connsiteX1200" fmla="*/ 1669156 w 3245936"/>
              <a:gd name="connsiteY1200" fmla="*/ 290241 h 622144"/>
              <a:gd name="connsiteX1201" fmla="*/ 2075740 w 3245936"/>
              <a:gd name="connsiteY1201" fmla="*/ 290050 h 622144"/>
              <a:gd name="connsiteX1202" fmla="*/ 2033097 w 3245936"/>
              <a:gd name="connsiteY1202" fmla="*/ 301080 h 622144"/>
              <a:gd name="connsiteX1203" fmla="*/ 2039507 w 3245936"/>
              <a:gd name="connsiteY1203" fmla="*/ 315701 h 622144"/>
              <a:gd name="connsiteX1204" fmla="*/ 2075921 w 3245936"/>
              <a:gd name="connsiteY1204" fmla="*/ 290536 h 622144"/>
              <a:gd name="connsiteX1205" fmla="*/ 2075740 w 3245936"/>
              <a:gd name="connsiteY1205" fmla="*/ 290050 h 622144"/>
              <a:gd name="connsiteX1206" fmla="*/ 2924313 w 3245936"/>
              <a:gd name="connsiteY1206" fmla="*/ 289393 h 622144"/>
              <a:gd name="connsiteX1207" fmla="*/ 2865382 w 3245936"/>
              <a:gd name="connsiteY1207" fmla="*/ 420924 h 622144"/>
              <a:gd name="connsiteX1208" fmla="*/ 2942201 w 3245936"/>
              <a:gd name="connsiteY1208" fmla="*/ 459719 h 622144"/>
              <a:gd name="connsiteX1209" fmla="*/ 2944306 w 3245936"/>
              <a:gd name="connsiteY1209" fmla="*/ 458262 h 622144"/>
              <a:gd name="connsiteX1210" fmla="*/ 2925265 w 3245936"/>
              <a:gd name="connsiteY1210" fmla="*/ 289507 h 622144"/>
              <a:gd name="connsiteX1211" fmla="*/ 2924522 w 3245936"/>
              <a:gd name="connsiteY1211" fmla="*/ 289488 h 622144"/>
              <a:gd name="connsiteX1212" fmla="*/ 2924313 w 3245936"/>
              <a:gd name="connsiteY1212" fmla="*/ 289393 h 622144"/>
              <a:gd name="connsiteX1213" fmla="*/ 2922884 w 3245936"/>
              <a:gd name="connsiteY1213" fmla="*/ 288555 h 622144"/>
              <a:gd name="connsiteX1214" fmla="*/ 2802679 w 3245936"/>
              <a:gd name="connsiteY1214" fmla="*/ 386310 h 622144"/>
              <a:gd name="connsiteX1215" fmla="*/ 2803136 w 3245936"/>
              <a:gd name="connsiteY1215" fmla="*/ 389025 h 622144"/>
              <a:gd name="connsiteX1216" fmla="*/ 2802974 w 3245936"/>
              <a:gd name="connsiteY1216" fmla="*/ 389406 h 622144"/>
              <a:gd name="connsiteX1217" fmla="*/ 2864572 w 3245936"/>
              <a:gd name="connsiteY1217" fmla="*/ 420524 h 622144"/>
              <a:gd name="connsiteX1218" fmla="*/ 2923494 w 3245936"/>
              <a:gd name="connsiteY1218" fmla="*/ 289022 h 622144"/>
              <a:gd name="connsiteX1219" fmla="*/ 2922884 w 3245936"/>
              <a:gd name="connsiteY1219" fmla="*/ 288555 h 622144"/>
              <a:gd name="connsiteX1220" fmla="*/ 2179705 w 3245936"/>
              <a:gd name="connsiteY1220" fmla="*/ 288469 h 622144"/>
              <a:gd name="connsiteX1221" fmla="*/ 2152654 w 3245936"/>
              <a:gd name="connsiteY1221" fmla="*/ 336970 h 622144"/>
              <a:gd name="connsiteX1222" fmla="*/ 2205375 w 3245936"/>
              <a:gd name="connsiteY1222" fmla="*/ 371784 h 622144"/>
              <a:gd name="connsiteX1223" fmla="*/ 2206766 w 3245936"/>
              <a:gd name="connsiteY1223" fmla="*/ 370794 h 622144"/>
              <a:gd name="connsiteX1224" fmla="*/ 2181792 w 3245936"/>
              <a:gd name="connsiteY1224" fmla="*/ 288698 h 622144"/>
              <a:gd name="connsiteX1225" fmla="*/ 2180248 w 3245936"/>
              <a:gd name="connsiteY1225" fmla="*/ 288707 h 622144"/>
              <a:gd name="connsiteX1226" fmla="*/ 2179705 w 3245936"/>
              <a:gd name="connsiteY1226" fmla="*/ 288469 h 622144"/>
              <a:gd name="connsiteX1227" fmla="*/ 2178839 w 3245936"/>
              <a:gd name="connsiteY1227" fmla="*/ 287993 h 622144"/>
              <a:gd name="connsiteX1228" fmla="*/ 2138643 w 3245936"/>
              <a:gd name="connsiteY1228" fmla="*/ 327703 h 622144"/>
              <a:gd name="connsiteX1229" fmla="*/ 2151978 w 3245936"/>
              <a:gd name="connsiteY1229" fmla="*/ 336513 h 622144"/>
              <a:gd name="connsiteX1230" fmla="*/ 2178972 w 3245936"/>
              <a:gd name="connsiteY1230" fmla="*/ 288126 h 622144"/>
              <a:gd name="connsiteX1231" fmla="*/ 2178839 w 3245936"/>
              <a:gd name="connsiteY1231" fmla="*/ 287993 h 622144"/>
              <a:gd name="connsiteX1232" fmla="*/ 2928380 w 3245936"/>
              <a:gd name="connsiteY1232" fmla="*/ 287755 h 622144"/>
              <a:gd name="connsiteX1233" fmla="*/ 2926170 w 3245936"/>
              <a:gd name="connsiteY1233" fmla="*/ 289441 h 622144"/>
              <a:gd name="connsiteX1234" fmla="*/ 2945211 w 3245936"/>
              <a:gd name="connsiteY1234" fmla="*/ 458186 h 622144"/>
              <a:gd name="connsiteX1235" fmla="*/ 2945954 w 3245936"/>
              <a:gd name="connsiteY1235" fmla="*/ 458224 h 622144"/>
              <a:gd name="connsiteX1236" fmla="*/ 2947240 w 3245936"/>
              <a:gd name="connsiteY1236" fmla="*/ 458805 h 622144"/>
              <a:gd name="connsiteX1237" fmla="*/ 3052548 w 3245936"/>
              <a:gd name="connsiteY1237" fmla="*/ 344533 h 622144"/>
              <a:gd name="connsiteX1238" fmla="*/ 3051738 w 3245936"/>
              <a:gd name="connsiteY1238" fmla="*/ 341447 h 622144"/>
              <a:gd name="connsiteX1239" fmla="*/ 3051843 w 3245936"/>
              <a:gd name="connsiteY1239" fmla="*/ 341209 h 622144"/>
              <a:gd name="connsiteX1240" fmla="*/ 2183801 w 3245936"/>
              <a:gd name="connsiteY1240" fmla="*/ 287450 h 622144"/>
              <a:gd name="connsiteX1241" fmla="*/ 2182372 w 3245936"/>
              <a:gd name="connsiteY1241" fmla="*/ 288479 h 622144"/>
              <a:gd name="connsiteX1242" fmla="*/ 2207337 w 3245936"/>
              <a:gd name="connsiteY1242" fmla="*/ 370584 h 622144"/>
              <a:gd name="connsiteX1243" fmla="*/ 2208881 w 3245936"/>
              <a:gd name="connsiteY1243" fmla="*/ 370565 h 622144"/>
              <a:gd name="connsiteX1244" fmla="*/ 2209023 w 3245936"/>
              <a:gd name="connsiteY1244" fmla="*/ 370641 h 622144"/>
              <a:gd name="connsiteX1245" fmla="*/ 2230531 w 3245936"/>
              <a:gd name="connsiteY1245" fmla="*/ 316463 h 622144"/>
              <a:gd name="connsiteX1246" fmla="*/ 1799201 w 3245936"/>
              <a:gd name="connsiteY1246" fmla="*/ 286383 h 622144"/>
              <a:gd name="connsiteX1247" fmla="*/ 1789371 w 3245936"/>
              <a:gd name="connsiteY1247" fmla="*/ 292536 h 622144"/>
              <a:gd name="connsiteX1248" fmla="*/ 1789695 w 3245936"/>
              <a:gd name="connsiteY1248" fmla="*/ 294927 h 622144"/>
              <a:gd name="connsiteX1249" fmla="*/ 1789666 w 3245936"/>
              <a:gd name="connsiteY1249" fmla="*/ 294994 h 622144"/>
              <a:gd name="connsiteX1250" fmla="*/ 2177534 w 3245936"/>
              <a:gd name="connsiteY1250" fmla="*/ 285678 h 622144"/>
              <a:gd name="connsiteX1251" fmla="*/ 2082531 w 3245936"/>
              <a:gd name="connsiteY1251" fmla="*/ 289050 h 622144"/>
              <a:gd name="connsiteX1252" fmla="*/ 2082522 w 3245936"/>
              <a:gd name="connsiteY1252" fmla="*/ 289650 h 622144"/>
              <a:gd name="connsiteX1253" fmla="*/ 2082169 w 3245936"/>
              <a:gd name="connsiteY1253" fmla="*/ 290422 h 622144"/>
              <a:gd name="connsiteX1254" fmla="*/ 2137938 w 3245936"/>
              <a:gd name="connsiteY1254" fmla="*/ 327255 h 622144"/>
              <a:gd name="connsiteX1255" fmla="*/ 2178277 w 3245936"/>
              <a:gd name="connsiteY1255" fmla="*/ 287402 h 622144"/>
              <a:gd name="connsiteX1256" fmla="*/ 2177534 w 3245936"/>
              <a:gd name="connsiteY1256" fmla="*/ 285678 h 622144"/>
              <a:gd name="connsiteX1257" fmla="*/ 1093941 w 3245936"/>
              <a:gd name="connsiteY1257" fmla="*/ 285640 h 622144"/>
              <a:gd name="connsiteX1258" fmla="*/ 1066957 w 3245936"/>
              <a:gd name="connsiteY1258" fmla="*/ 334037 h 622144"/>
              <a:gd name="connsiteX1259" fmla="*/ 1067090 w 3245936"/>
              <a:gd name="connsiteY1259" fmla="*/ 334170 h 622144"/>
              <a:gd name="connsiteX1260" fmla="*/ 1107295 w 3245936"/>
              <a:gd name="connsiteY1260" fmla="*/ 294460 h 622144"/>
              <a:gd name="connsiteX1261" fmla="*/ 1239350 w 3245936"/>
              <a:gd name="connsiteY1261" fmla="*/ 283707 h 622144"/>
              <a:gd name="connsiteX1262" fmla="*/ 1207146 w 3245936"/>
              <a:gd name="connsiteY1262" fmla="*/ 305957 h 622144"/>
              <a:gd name="connsiteX1263" fmla="*/ 1213680 w 3245936"/>
              <a:gd name="connsiteY1263" fmla="*/ 320864 h 622144"/>
              <a:gd name="connsiteX1264" fmla="*/ 1260210 w 3245936"/>
              <a:gd name="connsiteY1264" fmla="*/ 308834 h 622144"/>
              <a:gd name="connsiteX1265" fmla="*/ 1262334 w 3245936"/>
              <a:gd name="connsiteY1265" fmla="*/ 301175 h 622144"/>
              <a:gd name="connsiteX1266" fmla="*/ 193772 w 3245936"/>
              <a:gd name="connsiteY1266" fmla="*/ 281649 h 622144"/>
              <a:gd name="connsiteX1267" fmla="*/ 190800 w 3245936"/>
              <a:gd name="connsiteY1267" fmla="*/ 283402 h 622144"/>
              <a:gd name="connsiteX1268" fmla="*/ 183608 w 3245936"/>
              <a:gd name="connsiteY1268" fmla="*/ 385453 h 622144"/>
              <a:gd name="connsiteX1269" fmla="*/ 183827 w 3245936"/>
              <a:gd name="connsiteY1269" fmla="*/ 385462 h 622144"/>
              <a:gd name="connsiteX1270" fmla="*/ 186161 w 3245936"/>
              <a:gd name="connsiteY1270" fmla="*/ 387291 h 622144"/>
              <a:gd name="connsiteX1271" fmla="*/ 317187 w 3245936"/>
              <a:gd name="connsiteY1271" fmla="*/ 337028 h 622144"/>
              <a:gd name="connsiteX1272" fmla="*/ 317120 w 3245936"/>
              <a:gd name="connsiteY1272" fmla="*/ 335342 h 622144"/>
              <a:gd name="connsiteX1273" fmla="*/ 317225 w 3245936"/>
              <a:gd name="connsiteY1273" fmla="*/ 335103 h 622144"/>
              <a:gd name="connsiteX1274" fmla="*/ 187333 w 3245936"/>
              <a:gd name="connsiteY1274" fmla="*/ 280906 h 622144"/>
              <a:gd name="connsiteX1275" fmla="*/ 69204 w 3245936"/>
              <a:gd name="connsiteY1275" fmla="*/ 303223 h 622144"/>
              <a:gd name="connsiteX1276" fmla="*/ 69175 w 3245936"/>
              <a:gd name="connsiteY1276" fmla="*/ 304309 h 622144"/>
              <a:gd name="connsiteX1277" fmla="*/ 68746 w 3245936"/>
              <a:gd name="connsiteY1277" fmla="*/ 305243 h 622144"/>
              <a:gd name="connsiteX1278" fmla="*/ 180427 w 3245936"/>
              <a:gd name="connsiteY1278" fmla="*/ 386558 h 622144"/>
              <a:gd name="connsiteX1279" fmla="*/ 182942 w 3245936"/>
              <a:gd name="connsiteY1279" fmla="*/ 385424 h 622144"/>
              <a:gd name="connsiteX1280" fmla="*/ 190123 w 3245936"/>
              <a:gd name="connsiteY1280" fmla="*/ 283383 h 622144"/>
              <a:gd name="connsiteX1281" fmla="*/ 189904 w 3245936"/>
              <a:gd name="connsiteY1281" fmla="*/ 283383 h 622144"/>
              <a:gd name="connsiteX1282" fmla="*/ 187333 w 3245936"/>
              <a:gd name="connsiteY1282" fmla="*/ 280906 h 622144"/>
              <a:gd name="connsiteX1283" fmla="*/ 1927055 w 3245936"/>
              <a:gd name="connsiteY1283" fmla="*/ 278963 h 622144"/>
              <a:gd name="connsiteX1284" fmla="*/ 1952401 w 3245936"/>
              <a:gd name="connsiteY1284" fmla="*/ 326445 h 622144"/>
              <a:gd name="connsiteX1285" fmla="*/ 1972441 w 3245936"/>
              <a:gd name="connsiteY1285" fmla="*/ 316720 h 622144"/>
              <a:gd name="connsiteX1286" fmla="*/ 1972270 w 3245936"/>
              <a:gd name="connsiteY1286" fmla="*/ 314768 h 622144"/>
              <a:gd name="connsiteX1287" fmla="*/ 1972737 w 3245936"/>
              <a:gd name="connsiteY1287" fmla="*/ 313739 h 622144"/>
              <a:gd name="connsiteX1288" fmla="*/ 2142834 w 3245936"/>
              <a:gd name="connsiteY1288" fmla="*/ 275801 h 622144"/>
              <a:gd name="connsiteX1289" fmla="*/ 2083513 w 3245936"/>
              <a:gd name="connsiteY1289" fmla="*/ 288364 h 622144"/>
              <a:gd name="connsiteX1290" fmla="*/ 2177553 w 3245936"/>
              <a:gd name="connsiteY1290" fmla="*/ 285031 h 622144"/>
              <a:gd name="connsiteX1291" fmla="*/ 2177562 w 3245936"/>
              <a:gd name="connsiteY1291" fmla="*/ 284793 h 622144"/>
              <a:gd name="connsiteX1292" fmla="*/ 740697 w 3245936"/>
              <a:gd name="connsiteY1292" fmla="*/ 274972 h 622144"/>
              <a:gd name="connsiteX1293" fmla="*/ 631102 w 3245936"/>
              <a:gd name="connsiteY1293" fmla="*/ 318701 h 622144"/>
              <a:gd name="connsiteX1294" fmla="*/ 631179 w 3245936"/>
              <a:gd name="connsiteY1294" fmla="*/ 320083 h 622144"/>
              <a:gd name="connsiteX1295" fmla="*/ 780959 w 3245936"/>
              <a:gd name="connsiteY1295" fmla="*/ 360249 h 622144"/>
              <a:gd name="connsiteX1296" fmla="*/ 782255 w 3245936"/>
              <a:gd name="connsiteY1296" fmla="*/ 358602 h 622144"/>
              <a:gd name="connsiteX1297" fmla="*/ 1399151 w 3245936"/>
              <a:gd name="connsiteY1297" fmla="*/ 270210 h 622144"/>
              <a:gd name="connsiteX1298" fmla="*/ 1368490 w 3245936"/>
              <a:gd name="connsiteY1298" fmla="*/ 379347 h 622144"/>
              <a:gd name="connsiteX1299" fmla="*/ 1369271 w 3245936"/>
              <a:gd name="connsiteY1299" fmla="*/ 380347 h 622144"/>
              <a:gd name="connsiteX1300" fmla="*/ 1371566 w 3245936"/>
              <a:gd name="connsiteY1300" fmla="*/ 379909 h 622144"/>
              <a:gd name="connsiteX1301" fmla="*/ 2171628 w 3245936"/>
              <a:gd name="connsiteY1301" fmla="*/ 269696 h 622144"/>
              <a:gd name="connsiteX1302" fmla="*/ 2144844 w 3245936"/>
              <a:gd name="connsiteY1302" fmla="*/ 275372 h 622144"/>
              <a:gd name="connsiteX1303" fmla="*/ 2177801 w 3245936"/>
              <a:gd name="connsiteY1303" fmla="*/ 283907 h 622144"/>
              <a:gd name="connsiteX1304" fmla="*/ 2178982 w 3245936"/>
              <a:gd name="connsiteY1304" fmla="*/ 282364 h 622144"/>
              <a:gd name="connsiteX1305" fmla="*/ 1029228 w 3245936"/>
              <a:gd name="connsiteY1305" fmla="*/ 268838 h 622144"/>
              <a:gd name="connsiteX1306" fmla="*/ 1013617 w 3245936"/>
              <a:gd name="connsiteY1306" fmla="*/ 304585 h 622144"/>
              <a:gd name="connsiteX1307" fmla="*/ 1014750 w 3245936"/>
              <a:gd name="connsiteY1307" fmla="*/ 305300 h 622144"/>
              <a:gd name="connsiteX1308" fmla="*/ 2462017 w 3245936"/>
              <a:gd name="connsiteY1308" fmla="*/ 264704 h 622144"/>
              <a:gd name="connsiteX1309" fmla="*/ 2461207 w 3245936"/>
              <a:gd name="connsiteY1309" fmla="*/ 361869 h 622144"/>
              <a:gd name="connsiteX1310" fmla="*/ 2461655 w 3245936"/>
              <a:gd name="connsiteY1310" fmla="*/ 361878 h 622144"/>
              <a:gd name="connsiteX1311" fmla="*/ 2463951 w 3245936"/>
              <a:gd name="connsiteY1311" fmla="*/ 363650 h 622144"/>
              <a:gd name="connsiteX1312" fmla="*/ 2477848 w 3245936"/>
              <a:gd name="connsiteY1312" fmla="*/ 358107 h 622144"/>
              <a:gd name="connsiteX1313" fmla="*/ 767329 w 3245936"/>
              <a:gd name="connsiteY1313" fmla="*/ 264352 h 622144"/>
              <a:gd name="connsiteX1314" fmla="*/ 741497 w 3245936"/>
              <a:gd name="connsiteY1314" fmla="*/ 274667 h 622144"/>
              <a:gd name="connsiteX1315" fmla="*/ 783036 w 3245936"/>
              <a:gd name="connsiteY1315" fmla="*/ 358268 h 622144"/>
              <a:gd name="connsiteX1316" fmla="*/ 783226 w 3245936"/>
              <a:gd name="connsiteY1316" fmla="*/ 358183 h 622144"/>
              <a:gd name="connsiteX1317" fmla="*/ 2197946 w 3245936"/>
              <a:gd name="connsiteY1317" fmla="*/ 264133 h 622144"/>
              <a:gd name="connsiteX1318" fmla="*/ 2172362 w 3245936"/>
              <a:gd name="connsiteY1318" fmla="*/ 269543 h 622144"/>
              <a:gd name="connsiteX1319" fmla="*/ 2179620 w 3245936"/>
              <a:gd name="connsiteY1319" fmla="*/ 282021 h 622144"/>
              <a:gd name="connsiteX1320" fmla="*/ 2181858 w 3245936"/>
              <a:gd name="connsiteY1320" fmla="*/ 281745 h 622144"/>
              <a:gd name="connsiteX1321" fmla="*/ 2182991 w 3245936"/>
              <a:gd name="connsiteY1321" fmla="*/ 282249 h 622144"/>
              <a:gd name="connsiteX1322" fmla="*/ 2462903 w 3245936"/>
              <a:gd name="connsiteY1322" fmla="*/ 263895 h 622144"/>
              <a:gd name="connsiteX1323" fmla="*/ 2462703 w 3245936"/>
              <a:gd name="connsiteY1323" fmla="*/ 263971 h 622144"/>
              <a:gd name="connsiteX1324" fmla="*/ 2478600 w 3245936"/>
              <a:gd name="connsiteY1324" fmla="*/ 357811 h 622144"/>
              <a:gd name="connsiteX1325" fmla="*/ 2504432 w 3245936"/>
              <a:gd name="connsiteY1325" fmla="*/ 347505 h 622144"/>
              <a:gd name="connsiteX1326" fmla="*/ 1277250 w 3245936"/>
              <a:gd name="connsiteY1326" fmla="*/ 263294 h 622144"/>
              <a:gd name="connsiteX1327" fmla="*/ 1293957 w 3245936"/>
              <a:gd name="connsiteY1327" fmla="*/ 294584 h 622144"/>
              <a:gd name="connsiteX1328" fmla="*/ 1299481 w 3245936"/>
              <a:gd name="connsiteY1328" fmla="*/ 291898 h 622144"/>
              <a:gd name="connsiteX1329" fmla="*/ 2459426 w 3245936"/>
              <a:gd name="connsiteY1329" fmla="*/ 263247 h 622144"/>
              <a:gd name="connsiteX1330" fmla="*/ 2414344 w 3245936"/>
              <a:gd name="connsiteY1330" fmla="*/ 303681 h 622144"/>
              <a:gd name="connsiteX1331" fmla="*/ 2459045 w 3245936"/>
              <a:gd name="connsiteY1331" fmla="*/ 362307 h 622144"/>
              <a:gd name="connsiteX1332" fmla="*/ 2460569 w 3245936"/>
              <a:gd name="connsiteY1332" fmla="*/ 361850 h 622144"/>
              <a:gd name="connsiteX1333" fmla="*/ 2461379 w 3245936"/>
              <a:gd name="connsiteY1333" fmla="*/ 264085 h 622144"/>
              <a:gd name="connsiteX1334" fmla="*/ 2460922 w 3245936"/>
              <a:gd name="connsiteY1334" fmla="*/ 264066 h 622144"/>
              <a:gd name="connsiteX1335" fmla="*/ 2459426 w 3245936"/>
              <a:gd name="connsiteY1335" fmla="*/ 263247 h 622144"/>
              <a:gd name="connsiteX1336" fmla="*/ 1273869 w 3245936"/>
              <a:gd name="connsiteY1336" fmla="*/ 262504 h 622144"/>
              <a:gd name="connsiteX1337" fmla="*/ 1263258 w 3245936"/>
              <a:gd name="connsiteY1337" fmla="*/ 300633 h 622144"/>
              <a:gd name="connsiteX1338" fmla="*/ 1267468 w 3245936"/>
              <a:gd name="connsiteY1338" fmla="*/ 303976 h 622144"/>
              <a:gd name="connsiteX1339" fmla="*/ 1267668 w 3245936"/>
              <a:gd name="connsiteY1339" fmla="*/ 304138 h 622144"/>
              <a:gd name="connsiteX1340" fmla="*/ 1270278 w 3245936"/>
              <a:gd name="connsiteY1340" fmla="*/ 303080 h 622144"/>
              <a:gd name="connsiteX1341" fmla="*/ 1273916 w 3245936"/>
              <a:gd name="connsiteY1341" fmla="*/ 262504 h 622144"/>
              <a:gd name="connsiteX1342" fmla="*/ 1273869 w 3245936"/>
              <a:gd name="connsiteY1342" fmla="*/ 262504 h 622144"/>
              <a:gd name="connsiteX1343" fmla="*/ 943837 w 3245936"/>
              <a:gd name="connsiteY1343" fmla="*/ 262332 h 622144"/>
              <a:gd name="connsiteX1344" fmla="*/ 986728 w 3245936"/>
              <a:gd name="connsiteY1344" fmla="*/ 364193 h 622144"/>
              <a:gd name="connsiteX1345" fmla="*/ 1012579 w 3245936"/>
              <a:gd name="connsiteY1345" fmla="*/ 305005 h 622144"/>
              <a:gd name="connsiteX1346" fmla="*/ 1275716 w 3245936"/>
              <a:gd name="connsiteY1346" fmla="*/ 262294 h 622144"/>
              <a:gd name="connsiteX1347" fmla="*/ 1274383 w 3245936"/>
              <a:gd name="connsiteY1347" fmla="*/ 262513 h 622144"/>
              <a:gd name="connsiteX1348" fmla="*/ 1270735 w 3245936"/>
              <a:gd name="connsiteY1348" fmla="*/ 303099 h 622144"/>
              <a:gd name="connsiteX1349" fmla="*/ 1271001 w 3245936"/>
              <a:gd name="connsiteY1349" fmla="*/ 303099 h 622144"/>
              <a:gd name="connsiteX1350" fmla="*/ 1273202 w 3245936"/>
              <a:gd name="connsiteY1350" fmla="*/ 304671 h 622144"/>
              <a:gd name="connsiteX1351" fmla="*/ 1293147 w 3245936"/>
              <a:gd name="connsiteY1351" fmla="*/ 294984 h 622144"/>
              <a:gd name="connsiteX1352" fmla="*/ 2089180 w 3245936"/>
              <a:gd name="connsiteY1352" fmla="*/ 261923 h 622144"/>
              <a:gd name="connsiteX1353" fmla="*/ 2080550 w 3245936"/>
              <a:gd name="connsiteY1353" fmla="*/ 285688 h 622144"/>
              <a:gd name="connsiteX1354" fmla="*/ 2082341 w 3245936"/>
              <a:gd name="connsiteY1354" fmla="*/ 287669 h 622144"/>
              <a:gd name="connsiteX1355" fmla="*/ 2140824 w 3245936"/>
              <a:gd name="connsiteY1355" fmla="*/ 275277 h 622144"/>
              <a:gd name="connsiteX1356" fmla="*/ 2464979 w 3245936"/>
              <a:gd name="connsiteY1356" fmla="*/ 261904 h 622144"/>
              <a:gd name="connsiteX1357" fmla="*/ 2463684 w 3245936"/>
              <a:gd name="connsiteY1357" fmla="*/ 263561 h 622144"/>
              <a:gd name="connsiteX1358" fmla="*/ 2505232 w 3245936"/>
              <a:gd name="connsiteY1358" fmla="*/ 347181 h 622144"/>
              <a:gd name="connsiteX1359" fmla="*/ 2614826 w 3245936"/>
              <a:gd name="connsiteY1359" fmla="*/ 303452 h 622144"/>
              <a:gd name="connsiteX1360" fmla="*/ 2614750 w 3245936"/>
              <a:gd name="connsiteY1360" fmla="*/ 302071 h 622144"/>
              <a:gd name="connsiteX1361" fmla="*/ 1271792 w 3245936"/>
              <a:gd name="connsiteY1361" fmla="*/ 261304 h 622144"/>
              <a:gd name="connsiteX1362" fmla="*/ 1240712 w 3245936"/>
              <a:gd name="connsiteY1362" fmla="*/ 282773 h 622144"/>
              <a:gd name="connsiteX1363" fmla="*/ 1262629 w 3245936"/>
              <a:gd name="connsiteY1363" fmla="*/ 300147 h 622144"/>
              <a:gd name="connsiteX1364" fmla="*/ 1273164 w 3245936"/>
              <a:gd name="connsiteY1364" fmla="*/ 262275 h 622144"/>
              <a:gd name="connsiteX1365" fmla="*/ 1271792 w 3245936"/>
              <a:gd name="connsiteY1365" fmla="*/ 261304 h 622144"/>
              <a:gd name="connsiteX1366" fmla="*/ 786893 w 3245936"/>
              <a:gd name="connsiteY1366" fmla="*/ 259856 h 622144"/>
              <a:gd name="connsiteX1367" fmla="*/ 785369 w 3245936"/>
              <a:gd name="connsiteY1367" fmla="*/ 260313 h 622144"/>
              <a:gd name="connsiteX1368" fmla="*/ 784560 w 3245936"/>
              <a:gd name="connsiteY1368" fmla="*/ 358078 h 622144"/>
              <a:gd name="connsiteX1369" fmla="*/ 785007 w 3245936"/>
              <a:gd name="connsiteY1369" fmla="*/ 358087 h 622144"/>
              <a:gd name="connsiteX1370" fmla="*/ 786512 w 3245936"/>
              <a:gd name="connsiteY1370" fmla="*/ 358907 h 622144"/>
              <a:gd name="connsiteX1371" fmla="*/ 831594 w 3245936"/>
              <a:gd name="connsiteY1371" fmla="*/ 318473 h 622144"/>
              <a:gd name="connsiteX1372" fmla="*/ 781969 w 3245936"/>
              <a:gd name="connsiteY1372" fmla="*/ 258503 h 622144"/>
              <a:gd name="connsiteX1373" fmla="*/ 768091 w 3245936"/>
              <a:gd name="connsiteY1373" fmla="*/ 264037 h 622144"/>
              <a:gd name="connsiteX1374" fmla="*/ 783912 w 3245936"/>
              <a:gd name="connsiteY1374" fmla="*/ 357449 h 622144"/>
              <a:gd name="connsiteX1375" fmla="*/ 784722 w 3245936"/>
              <a:gd name="connsiteY1375" fmla="*/ 260285 h 622144"/>
              <a:gd name="connsiteX1376" fmla="*/ 784274 w 3245936"/>
              <a:gd name="connsiteY1376" fmla="*/ 260285 h 622144"/>
              <a:gd name="connsiteX1377" fmla="*/ 781969 w 3245936"/>
              <a:gd name="connsiteY1377" fmla="*/ 258503 h 622144"/>
              <a:gd name="connsiteX1378" fmla="*/ 2259201 w 3245936"/>
              <a:gd name="connsiteY1378" fmla="*/ 257961 h 622144"/>
              <a:gd name="connsiteX1379" fmla="*/ 2233341 w 3245936"/>
              <a:gd name="connsiteY1379" fmla="*/ 317158 h 622144"/>
              <a:gd name="connsiteX1380" fmla="*/ 2302102 w 3245936"/>
              <a:gd name="connsiteY1380" fmla="*/ 359821 h 622144"/>
              <a:gd name="connsiteX1381" fmla="*/ 2259934 w 3245936"/>
              <a:gd name="connsiteY1381" fmla="*/ 257265 h 622144"/>
              <a:gd name="connsiteX1382" fmla="*/ 2303492 w 3245936"/>
              <a:gd name="connsiteY1382" fmla="*/ 360678 h 622144"/>
              <a:gd name="connsiteX1383" fmla="*/ 2327943 w 3245936"/>
              <a:gd name="connsiteY1383" fmla="*/ 375871 h 622144"/>
              <a:gd name="connsiteX1384" fmla="*/ 2328581 w 3245936"/>
              <a:gd name="connsiteY1384" fmla="*/ 375271 h 622144"/>
              <a:gd name="connsiteX1385" fmla="*/ 2069930 w 3245936"/>
              <a:gd name="connsiteY1385" fmla="*/ 256942 h 622144"/>
              <a:gd name="connsiteX1386" fmla="*/ 2078407 w 3245936"/>
              <a:gd name="connsiteY1386" fmla="*/ 285336 h 622144"/>
              <a:gd name="connsiteX1387" fmla="*/ 2079836 w 3245936"/>
              <a:gd name="connsiteY1387" fmla="*/ 285364 h 622144"/>
              <a:gd name="connsiteX1388" fmla="*/ 2079922 w 3245936"/>
              <a:gd name="connsiteY1388" fmla="*/ 285402 h 622144"/>
              <a:gd name="connsiteX1389" fmla="*/ 2088513 w 3245936"/>
              <a:gd name="connsiteY1389" fmla="*/ 261752 h 622144"/>
              <a:gd name="connsiteX1390" fmla="*/ 2366062 w 3245936"/>
              <a:gd name="connsiteY1390" fmla="*/ 256894 h 622144"/>
              <a:gd name="connsiteX1391" fmla="*/ 2332020 w 3245936"/>
              <a:gd name="connsiteY1391" fmla="*/ 374861 h 622144"/>
              <a:gd name="connsiteX1392" fmla="*/ 2333001 w 3245936"/>
              <a:gd name="connsiteY1392" fmla="*/ 375433 h 622144"/>
              <a:gd name="connsiteX1393" fmla="*/ 2342421 w 3245936"/>
              <a:gd name="connsiteY1393" fmla="*/ 366974 h 622144"/>
              <a:gd name="connsiteX1394" fmla="*/ 902336 w 3245936"/>
              <a:gd name="connsiteY1394" fmla="*/ 256236 h 622144"/>
              <a:gd name="connsiteX1395" fmla="*/ 832747 w 3245936"/>
              <a:gd name="connsiteY1395" fmla="*/ 318644 h 622144"/>
              <a:gd name="connsiteX1396" fmla="*/ 875019 w 3245936"/>
              <a:gd name="connsiteY1396" fmla="*/ 374080 h 622144"/>
              <a:gd name="connsiteX1397" fmla="*/ 877114 w 3245936"/>
              <a:gd name="connsiteY1397" fmla="*/ 373632 h 622144"/>
              <a:gd name="connsiteX1398" fmla="*/ 921720 w 3245936"/>
              <a:gd name="connsiteY1398" fmla="*/ 255970 h 622144"/>
              <a:gd name="connsiteX1399" fmla="*/ 979889 w 3245936"/>
              <a:gd name="connsiteY1399" fmla="*/ 371137 h 622144"/>
              <a:gd name="connsiteX1400" fmla="*/ 983785 w 3245936"/>
              <a:gd name="connsiteY1400" fmla="*/ 370927 h 622144"/>
              <a:gd name="connsiteX1401" fmla="*/ 985842 w 3245936"/>
              <a:gd name="connsiteY1401" fmla="*/ 366231 h 622144"/>
              <a:gd name="connsiteX1402" fmla="*/ 1148605 w 3245936"/>
              <a:gd name="connsiteY1402" fmla="*/ 254779 h 622144"/>
              <a:gd name="connsiteX1403" fmla="*/ 1108591 w 3245936"/>
              <a:gd name="connsiteY1403" fmla="*/ 294308 h 622144"/>
              <a:gd name="connsiteX1404" fmla="*/ 1164198 w 3245936"/>
              <a:gd name="connsiteY1404" fmla="*/ 331027 h 622144"/>
              <a:gd name="connsiteX1405" fmla="*/ 1165760 w 3245936"/>
              <a:gd name="connsiteY1405" fmla="*/ 329989 h 622144"/>
              <a:gd name="connsiteX1406" fmla="*/ 2255925 w 3245936"/>
              <a:gd name="connsiteY1406" fmla="*/ 254598 h 622144"/>
              <a:gd name="connsiteX1407" fmla="*/ 2231521 w 3245936"/>
              <a:gd name="connsiteY1407" fmla="*/ 316025 h 622144"/>
              <a:gd name="connsiteX1408" fmla="*/ 2232693 w 3245936"/>
              <a:gd name="connsiteY1408" fmla="*/ 316739 h 622144"/>
              <a:gd name="connsiteX1409" fmla="*/ 2258801 w 3245936"/>
              <a:gd name="connsiteY1409" fmla="*/ 256989 h 622144"/>
              <a:gd name="connsiteX1410" fmla="*/ 2257801 w 3245936"/>
              <a:gd name="connsiteY1410" fmla="*/ 254598 h 622144"/>
              <a:gd name="connsiteX1411" fmla="*/ 2256067 w 3245936"/>
              <a:gd name="connsiteY1411" fmla="*/ 254665 h 622144"/>
              <a:gd name="connsiteX1412" fmla="*/ 2255925 w 3245936"/>
              <a:gd name="connsiteY1412" fmla="*/ 254598 h 622144"/>
              <a:gd name="connsiteX1413" fmla="*/ 2246999 w 3245936"/>
              <a:gd name="connsiteY1413" fmla="*/ 253741 h 622144"/>
              <a:gd name="connsiteX1414" fmla="*/ 2199203 w 3245936"/>
              <a:gd name="connsiteY1414" fmla="*/ 263857 h 622144"/>
              <a:gd name="connsiteX1415" fmla="*/ 2183573 w 3245936"/>
              <a:gd name="connsiteY1415" fmla="*/ 282783 h 622144"/>
              <a:gd name="connsiteX1416" fmla="*/ 2184134 w 3245936"/>
              <a:gd name="connsiteY1416" fmla="*/ 283431 h 622144"/>
              <a:gd name="connsiteX1417" fmla="*/ 2253753 w 3245936"/>
              <a:gd name="connsiteY1417" fmla="*/ 252893 h 622144"/>
              <a:gd name="connsiteX1418" fmla="*/ 2184354 w 3245936"/>
              <a:gd name="connsiteY1418" fmla="*/ 284050 h 622144"/>
              <a:gd name="connsiteX1419" fmla="*/ 2184535 w 3245936"/>
              <a:gd name="connsiteY1419" fmla="*/ 286031 h 622144"/>
              <a:gd name="connsiteX1420" fmla="*/ 2184249 w 3245936"/>
              <a:gd name="connsiteY1420" fmla="*/ 286679 h 622144"/>
              <a:gd name="connsiteX1421" fmla="*/ 2230864 w 3245936"/>
              <a:gd name="connsiteY1421" fmla="*/ 315616 h 622144"/>
              <a:gd name="connsiteX1422" fmla="*/ 2255220 w 3245936"/>
              <a:gd name="connsiteY1422" fmla="*/ 254294 h 622144"/>
              <a:gd name="connsiteX1423" fmla="*/ 2253753 w 3245936"/>
              <a:gd name="connsiteY1423" fmla="*/ 252893 h 622144"/>
              <a:gd name="connsiteX1424" fmla="*/ 2253543 w 3245936"/>
              <a:gd name="connsiteY1424" fmla="*/ 252351 h 622144"/>
              <a:gd name="connsiteX1425" fmla="*/ 2249562 w 3245936"/>
              <a:gd name="connsiteY1425" fmla="*/ 253189 h 622144"/>
              <a:gd name="connsiteX1426" fmla="*/ 2208947 w 3245936"/>
              <a:gd name="connsiteY1426" fmla="*/ 272372 h 622144"/>
              <a:gd name="connsiteX1427" fmla="*/ 1036915 w 3245936"/>
              <a:gd name="connsiteY1427" fmla="*/ 251512 h 622144"/>
              <a:gd name="connsiteX1428" fmla="*/ 1015408 w 3245936"/>
              <a:gd name="connsiteY1428" fmla="*/ 305681 h 622144"/>
              <a:gd name="connsiteX1429" fmla="*/ 1062137 w 3245936"/>
              <a:gd name="connsiteY1429" fmla="*/ 334694 h 622144"/>
              <a:gd name="connsiteX1430" fmla="*/ 1063576 w 3245936"/>
              <a:gd name="connsiteY1430" fmla="*/ 333675 h 622144"/>
              <a:gd name="connsiteX1431" fmla="*/ 1038601 w 3245936"/>
              <a:gd name="connsiteY1431" fmla="*/ 251579 h 622144"/>
              <a:gd name="connsiteX1432" fmla="*/ 1037048 w 3245936"/>
              <a:gd name="connsiteY1432" fmla="*/ 251588 h 622144"/>
              <a:gd name="connsiteX1433" fmla="*/ 1036915 w 3245936"/>
              <a:gd name="connsiteY1433" fmla="*/ 251512 h 622144"/>
              <a:gd name="connsiteX1434" fmla="*/ 2253362 w 3245936"/>
              <a:gd name="connsiteY1434" fmla="*/ 251398 h 622144"/>
              <a:gd name="connsiteX1435" fmla="*/ 2253172 w 3245936"/>
              <a:gd name="connsiteY1435" fmla="*/ 251484 h 622144"/>
              <a:gd name="connsiteX1436" fmla="*/ 2253362 w 3245936"/>
              <a:gd name="connsiteY1436" fmla="*/ 251455 h 622144"/>
              <a:gd name="connsiteX1437" fmla="*/ 2253362 w 3245936"/>
              <a:gd name="connsiteY1437" fmla="*/ 251398 h 622144"/>
              <a:gd name="connsiteX1438" fmla="*/ 2261278 w 3245936"/>
              <a:gd name="connsiteY1438" fmla="*/ 251274 h 622144"/>
              <a:gd name="connsiteX1439" fmla="*/ 2260354 w 3245936"/>
              <a:gd name="connsiteY1439" fmla="*/ 251331 h 622144"/>
              <a:gd name="connsiteX1440" fmla="*/ 2260344 w 3245936"/>
              <a:gd name="connsiteY1440" fmla="*/ 251979 h 622144"/>
              <a:gd name="connsiteX1441" fmla="*/ 2258963 w 3245936"/>
              <a:gd name="connsiteY1441" fmla="*/ 254017 h 622144"/>
              <a:gd name="connsiteX1442" fmla="*/ 2259611 w 3245936"/>
              <a:gd name="connsiteY1442" fmla="*/ 255103 h 622144"/>
              <a:gd name="connsiteX1443" fmla="*/ 2266031 w 3245936"/>
              <a:gd name="connsiteY1443" fmla="*/ 251017 h 622144"/>
              <a:gd name="connsiteX1444" fmla="*/ 2262144 w 3245936"/>
              <a:gd name="connsiteY1444" fmla="*/ 251236 h 622144"/>
              <a:gd name="connsiteX1445" fmla="*/ 2260096 w 3245936"/>
              <a:gd name="connsiteY1445" fmla="*/ 255932 h 622144"/>
              <a:gd name="connsiteX1446" fmla="*/ 2324219 w 3245936"/>
              <a:gd name="connsiteY1446" fmla="*/ 366184 h 622144"/>
              <a:gd name="connsiteX1447" fmla="*/ 1040544 w 3245936"/>
              <a:gd name="connsiteY1447" fmla="*/ 250379 h 622144"/>
              <a:gd name="connsiteX1448" fmla="*/ 1039153 w 3245936"/>
              <a:gd name="connsiteY1448" fmla="*/ 251360 h 622144"/>
              <a:gd name="connsiteX1449" fmla="*/ 1064128 w 3245936"/>
              <a:gd name="connsiteY1449" fmla="*/ 333465 h 622144"/>
              <a:gd name="connsiteX1450" fmla="*/ 1065671 w 3245936"/>
              <a:gd name="connsiteY1450" fmla="*/ 333456 h 622144"/>
              <a:gd name="connsiteX1451" fmla="*/ 1066214 w 3245936"/>
              <a:gd name="connsiteY1451" fmla="*/ 333694 h 622144"/>
              <a:gd name="connsiteX1452" fmla="*/ 1093255 w 3245936"/>
              <a:gd name="connsiteY1452" fmla="*/ 285193 h 622144"/>
              <a:gd name="connsiteX1453" fmla="*/ 2763426 w 3245936"/>
              <a:gd name="connsiteY1453" fmla="*/ 250169 h 622144"/>
              <a:gd name="connsiteX1454" fmla="*/ 2773503 w 3245936"/>
              <a:gd name="connsiteY1454" fmla="*/ 393111 h 622144"/>
              <a:gd name="connsiteX1455" fmla="*/ 2796154 w 3245936"/>
              <a:gd name="connsiteY1455" fmla="*/ 388539 h 622144"/>
              <a:gd name="connsiteX1456" fmla="*/ 2796183 w 3245936"/>
              <a:gd name="connsiteY1456" fmla="*/ 387405 h 622144"/>
              <a:gd name="connsiteX1457" fmla="*/ 2798402 w 3245936"/>
              <a:gd name="connsiteY1457" fmla="*/ 384939 h 622144"/>
              <a:gd name="connsiteX1458" fmla="*/ 2265192 w 3245936"/>
              <a:gd name="connsiteY1458" fmla="*/ 249350 h 622144"/>
              <a:gd name="connsiteX1459" fmla="*/ 2263173 w 3245936"/>
              <a:gd name="connsiteY1459" fmla="*/ 249541 h 622144"/>
              <a:gd name="connsiteX1460" fmla="*/ 2262925 w 3245936"/>
              <a:gd name="connsiteY1460" fmla="*/ 249417 h 622144"/>
              <a:gd name="connsiteX1461" fmla="*/ 2262440 w 3245936"/>
              <a:gd name="connsiteY1461" fmla="*/ 250531 h 622144"/>
              <a:gd name="connsiteX1462" fmla="*/ 2265707 w 3245936"/>
              <a:gd name="connsiteY1462" fmla="*/ 250360 h 622144"/>
              <a:gd name="connsiteX1463" fmla="*/ 2261220 w 3245936"/>
              <a:gd name="connsiteY1463" fmla="*/ 248236 h 622144"/>
              <a:gd name="connsiteX1464" fmla="*/ 2259839 w 3245936"/>
              <a:gd name="connsiteY1464" fmla="*/ 249226 h 622144"/>
              <a:gd name="connsiteX1465" fmla="*/ 2260382 w 3245936"/>
              <a:gd name="connsiteY1465" fmla="*/ 250636 h 622144"/>
              <a:gd name="connsiteX1466" fmla="*/ 2261582 w 3245936"/>
              <a:gd name="connsiteY1466" fmla="*/ 250579 h 622144"/>
              <a:gd name="connsiteX1467" fmla="*/ 2262221 w 3245936"/>
              <a:gd name="connsiteY1467" fmla="*/ 249102 h 622144"/>
              <a:gd name="connsiteX1468" fmla="*/ 2261220 w 3245936"/>
              <a:gd name="connsiteY1468" fmla="*/ 248236 h 622144"/>
              <a:gd name="connsiteX1469" fmla="*/ 2370910 w 3245936"/>
              <a:gd name="connsiteY1469" fmla="*/ 248093 h 622144"/>
              <a:gd name="connsiteX1470" fmla="*/ 2368805 w 3245936"/>
              <a:gd name="connsiteY1470" fmla="*/ 248531 h 622144"/>
              <a:gd name="connsiteX1471" fmla="*/ 2343583 w 3245936"/>
              <a:gd name="connsiteY1471" fmla="*/ 365927 h 622144"/>
              <a:gd name="connsiteX1472" fmla="*/ 2413182 w 3245936"/>
              <a:gd name="connsiteY1472" fmla="*/ 303509 h 622144"/>
              <a:gd name="connsiteX1473" fmla="*/ 2260916 w 3245936"/>
              <a:gd name="connsiteY1473" fmla="*/ 247836 h 622144"/>
              <a:gd name="connsiteX1474" fmla="*/ 2259268 w 3245936"/>
              <a:gd name="connsiteY1474" fmla="*/ 248617 h 622144"/>
              <a:gd name="connsiteX1475" fmla="*/ 2259630 w 3245936"/>
              <a:gd name="connsiteY1475" fmla="*/ 248998 h 622144"/>
              <a:gd name="connsiteX1476" fmla="*/ 2261001 w 3245936"/>
              <a:gd name="connsiteY1476" fmla="*/ 248007 h 622144"/>
              <a:gd name="connsiteX1477" fmla="*/ 2260916 w 3245936"/>
              <a:gd name="connsiteY1477" fmla="*/ 247836 h 622144"/>
              <a:gd name="connsiteX1478" fmla="*/ 916462 w 3245936"/>
              <a:gd name="connsiteY1478" fmla="*/ 247350 h 622144"/>
              <a:gd name="connsiteX1479" fmla="*/ 914643 w 3245936"/>
              <a:gd name="connsiteY1479" fmla="*/ 247540 h 622144"/>
              <a:gd name="connsiteX1480" fmla="*/ 878171 w 3245936"/>
              <a:gd name="connsiteY1480" fmla="*/ 373889 h 622144"/>
              <a:gd name="connsiteX1481" fmla="*/ 880362 w 3245936"/>
              <a:gd name="connsiteY1481" fmla="*/ 376594 h 622144"/>
              <a:gd name="connsiteX1482" fmla="*/ 979022 w 3245936"/>
              <a:gd name="connsiteY1482" fmla="*/ 371184 h 622144"/>
              <a:gd name="connsiteX1483" fmla="*/ 2759511 w 3245936"/>
              <a:gd name="connsiteY1483" fmla="*/ 247188 h 622144"/>
              <a:gd name="connsiteX1484" fmla="*/ 2621646 w 3245936"/>
              <a:gd name="connsiteY1484" fmla="*/ 301652 h 622144"/>
              <a:gd name="connsiteX1485" fmla="*/ 2621713 w 3245936"/>
              <a:gd name="connsiteY1485" fmla="*/ 303366 h 622144"/>
              <a:gd name="connsiteX1486" fmla="*/ 2619913 w 3245936"/>
              <a:gd name="connsiteY1486" fmla="*/ 305681 h 622144"/>
              <a:gd name="connsiteX1487" fmla="*/ 2664052 w 3245936"/>
              <a:gd name="connsiteY1487" fmla="*/ 412066 h 622144"/>
              <a:gd name="connsiteX1488" fmla="*/ 2665871 w 3245936"/>
              <a:gd name="connsiteY1488" fmla="*/ 411951 h 622144"/>
              <a:gd name="connsiteX1489" fmla="*/ 2668414 w 3245936"/>
              <a:gd name="connsiteY1489" fmla="*/ 414371 h 622144"/>
              <a:gd name="connsiteX1490" fmla="*/ 2772580 w 3245936"/>
              <a:gd name="connsiteY1490" fmla="*/ 393292 h 622144"/>
              <a:gd name="connsiteX1491" fmla="*/ 2762426 w 3245936"/>
              <a:gd name="connsiteY1491" fmla="*/ 249017 h 622144"/>
              <a:gd name="connsiteX1492" fmla="*/ 2761835 w 3245936"/>
              <a:gd name="connsiteY1492" fmla="*/ 248998 h 622144"/>
              <a:gd name="connsiteX1493" fmla="*/ 2759511 w 3245936"/>
              <a:gd name="connsiteY1493" fmla="*/ 247188 h 622144"/>
              <a:gd name="connsiteX1494" fmla="*/ 2765912 w 3245936"/>
              <a:gd name="connsiteY1494" fmla="*/ 246778 h 622144"/>
              <a:gd name="connsiteX1495" fmla="*/ 2763893 w 3245936"/>
              <a:gd name="connsiteY1495" fmla="*/ 248788 h 622144"/>
              <a:gd name="connsiteX1496" fmla="*/ 2799164 w 3245936"/>
              <a:gd name="connsiteY1496" fmla="*/ 384681 h 622144"/>
              <a:gd name="connsiteX1497" fmla="*/ 2800469 w 3245936"/>
              <a:gd name="connsiteY1497" fmla="*/ 384729 h 622144"/>
              <a:gd name="connsiteX1498" fmla="*/ 2802098 w 3245936"/>
              <a:gd name="connsiteY1498" fmla="*/ 385672 h 622144"/>
              <a:gd name="connsiteX1499" fmla="*/ 2922313 w 3245936"/>
              <a:gd name="connsiteY1499" fmla="*/ 287917 h 622144"/>
              <a:gd name="connsiteX1500" fmla="*/ 2921836 w 3245936"/>
              <a:gd name="connsiteY1500" fmla="*/ 285593 h 622144"/>
              <a:gd name="connsiteX1501" fmla="*/ 912938 w 3245936"/>
              <a:gd name="connsiteY1501" fmla="*/ 246721 h 622144"/>
              <a:gd name="connsiteX1502" fmla="*/ 903508 w 3245936"/>
              <a:gd name="connsiteY1502" fmla="*/ 255179 h 622144"/>
              <a:gd name="connsiteX1503" fmla="*/ 879867 w 3245936"/>
              <a:gd name="connsiteY1503" fmla="*/ 365260 h 622144"/>
              <a:gd name="connsiteX1504" fmla="*/ 913909 w 3245936"/>
              <a:gd name="connsiteY1504" fmla="*/ 247302 h 622144"/>
              <a:gd name="connsiteX1505" fmla="*/ 912938 w 3245936"/>
              <a:gd name="connsiteY1505" fmla="*/ 246721 h 622144"/>
              <a:gd name="connsiteX1506" fmla="*/ 917986 w 3245936"/>
              <a:gd name="connsiteY1506" fmla="*/ 246273 h 622144"/>
              <a:gd name="connsiteX1507" fmla="*/ 917348 w 3245936"/>
              <a:gd name="connsiteY1507" fmla="*/ 246873 h 622144"/>
              <a:gd name="connsiteX1508" fmla="*/ 985994 w 3245936"/>
              <a:gd name="connsiteY1508" fmla="*/ 364888 h 622144"/>
              <a:gd name="connsiteX1509" fmla="*/ 942446 w 3245936"/>
              <a:gd name="connsiteY1509" fmla="*/ 261456 h 622144"/>
              <a:gd name="connsiteX1510" fmla="*/ 2372520 w 3245936"/>
              <a:gd name="connsiteY1510" fmla="*/ 245921 h 622144"/>
              <a:gd name="connsiteX1511" fmla="*/ 2371520 w 3245936"/>
              <a:gd name="connsiteY1511" fmla="*/ 247550 h 622144"/>
              <a:gd name="connsiteX1512" fmla="*/ 2413782 w 3245936"/>
              <a:gd name="connsiteY1512" fmla="*/ 302966 h 622144"/>
              <a:gd name="connsiteX1513" fmla="*/ 2458807 w 3245936"/>
              <a:gd name="connsiteY1513" fmla="*/ 262599 h 622144"/>
              <a:gd name="connsiteX1514" fmla="*/ 2458217 w 3245936"/>
              <a:gd name="connsiteY1514" fmla="*/ 260313 h 622144"/>
              <a:gd name="connsiteX1515" fmla="*/ 2003798 w 3245936"/>
              <a:gd name="connsiteY1515" fmla="*/ 245645 h 622144"/>
              <a:gd name="connsiteX1516" fmla="*/ 1979804 w 3245936"/>
              <a:gd name="connsiteY1516" fmla="*/ 306129 h 622144"/>
              <a:gd name="connsiteX1517" fmla="*/ 1977394 w 3245936"/>
              <a:gd name="connsiteY1517" fmla="*/ 312482 h 622144"/>
              <a:gd name="connsiteX1518" fmla="*/ 1979042 w 3245936"/>
              <a:gd name="connsiteY1518" fmla="*/ 314387 h 622144"/>
              <a:gd name="connsiteX1519" fmla="*/ 1985110 w 3245936"/>
              <a:gd name="connsiteY1519" fmla="*/ 312806 h 622144"/>
              <a:gd name="connsiteX1520" fmla="*/ 2365576 w 3245936"/>
              <a:gd name="connsiteY1520" fmla="*/ 245559 h 622144"/>
              <a:gd name="connsiteX1521" fmla="*/ 2266916 w 3245936"/>
              <a:gd name="connsiteY1521" fmla="*/ 250969 h 622144"/>
              <a:gd name="connsiteX1522" fmla="*/ 2329476 w 3245936"/>
              <a:gd name="connsiteY1522" fmla="*/ 374813 h 622144"/>
              <a:gd name="connsiteX1523" fmla="*/ 2331296 w 3245936"/>
              <a:gd name="connsiteY1523" fmla="*/ 374613 h 622144"/>
              <a:gd name="connsiteX1524" fmla="*/ 2367748 w 3245936"/>
              <a:gd name="connsiteY1524" fmla="*/ 248264 h 622144"/>
              <a:gd name="connsiteX1525" fmla="*/ 2365576 w 3245936"/>
              <a:gd name="connsiteY1525" fmla="*/ 245559 h 622144"/>
              <a:gd name="connsiteX1526" fmla="*/ 1691797 w 3245936"/>
              <a:gd name="connsiteY1526" fmla="*/ 245531 h 622144"/>
              <a:gd name="connsiteX1527" fmla="*/ 1631637 w 3245936"/>
              <a:gd name="connsiteY1527" fmla="*/ 289875 h 622144"/>
              <a:gd name="connsiteX1528" fmla="*/ 1639975 w 3245936"/>
              <a:gd name="connsiteY1528" fmla="*/ 289758 h 622144"/>
              <a:gd name="connsiteX1529" fmla="*/ 2354318 w 3245936"/>
              <a:gd name="connsiteY1529" fmla="*/ 245493 h 622144"/>
              <a:gd name="connsiteX1530" fmla="*/ 2267478 w 3245936"/>
              <a:gd name="connsiteY1530" fmla="*/ 246340 h 622144"/>
              <a:gd name="connsiteX1531" fmla="*/ 2267459 w 3245936"/>
              <a:gd name="connsiteY1531" fmla="*/ 246864 h 622144"/>
              <a:gd name="connsiteX1532" fmla="*/ 2265926 w 3245936"/>
              <a:gd name="connsiteY1532" fmla="*/ 249026 h 622144"/>
              <a:gd name="connsiteX1533" fmla="*/ 2266583 w 3245936"/>
              <a:gd name="connsiteY1533" fmla="*/ 250303 h 622144"/>
              <a:gd name="connsiteX1534" fmla="*/ 904651 w 3245936"/>
              <a:gd name="connsiteY1534" fmla="*/ 245464 h 622144"/>
              <a:gd name="connsiteX1535" fmla="*/ 788579 w 3245936"/>
              <a:gd name="connsiteY1535" fmla="*/ 256818 h 622144"/>
              <a:gd name="connsiteX1536" fmla="*/ 788560 w 3245936"/>
              <a:gd name="connsiteY1536" fmla="*/ 257589 h 622144"/>
              <a:gd name="connsiteX1537" fmla="*/ 787512 w 3245936"/>
              <a:gd name="connsiteY1537" fmla="*/ 259313 h 622144"/>
              <a:gd name="connsiteX1538" fmla="*/ 832213 w 3245936"/>
              <a:gd name="connsiteY1538" fmla="*/ 317920 h 622144"/>
              <a:gd name="connsiteX1539" fmla="*/ 902670 w 3245936"/>
              <a:gd name="connsiteY1539" fmla="*/ 254741 h 622144"/>
              <a:gd name="connsiteX1540" fmla="*/ 764938 w 3245936"/>
              <a:gd name="connsiteY1540" fmla="*/ 245388 h 622144"/>
              <a:gd name="connsiteX1541" fmla="*/ 767939 w 3245936"/>
              <a:gd name="connsiteY1541" fmla="*/ 263152 h 622144"/>
              <a:gd name="connsiteX1542" fmla="*/ 781655 w 3245936"/>
              <a:gd name="connsiteY1542" fmla="*/ 257684 h 622144"/>
              <a:gd name="connsiteX1543" fmla="*/ 781597 w 3245936"/>
              <a:gd name="connsiteY1543" fmla="*/ 255989 h 622144"/>
              <a:gd name="connsiteX1544" fmla="*/ 781921 w 3245936"/>
              <a:gd name="connsiteY1544" fmla="*/ 255294 h 622144"/>
              <a:gd name="connsiteX1545" fmla="*/ 936598 w 3245936"/>
              <a:gd name="connsiteY1545" fmla="*/ 245111 h 622144"/>
              <a:gd name="connsiteX1546" fmla="*/ 943237 w 3245936"/>
              <a:gd name="connsiteY1546" fmla="*/ 260894 h 622144"/>
              <a:gd name="connsiteX1547" fmla="*/ 1012950 w 3245936"/>
              <a:gd name="connsiteY1547" fmla="*/ 304166 h 622144"/>
              <a:gd name="connsiteX1548" fmla="*/ 1036105 w 3245936"/>
              <a:gd name="connsiteY1548" fmla="*/ 251150 h 622144"/>
              <a:gd name="connsiteX1549" fmla="*/ 1034353 w 3245936"/>
              <a:gd name="connsiteY1549" fmla="*/ 248340 h 622144"/>
              <a:gd name="connsiteX1550" fmla="*/ 911757 w 3245936"/>
              <a:gd name="connsiteY1550" fmla="*/ 244768 h 622144"/>
              <a:gd name="connsiteX1551" fmla="*/ 905613 w 3245936"/>
              <a:gd name="connsiteY1551" fmla="*/ 245369 h 622144"/>
              <a:gd name="connsiteX1552" fmla="*/ 903822 w 3245936"/>
              <a:gd name="connsiteY1552" fmla="*/ 253684 h 622144"/>
              <a:gd name="connsiteX1553" fmla="*/ 912319 w 3245936"/>
              <a:gd name="connsiteY1553" fmla="*/ 246073 h 622144"/>
              <a:gd name="connsiteX1554" fmla="*/ 911757 w 3245936"/>
              <a:gd name="connsiteY1554" fmla="*/ 244768 h 622144"/>
              <a:gd name="connsiteX1555" fmla="*/ 918729 w 3245936"/>
              <a:gd name="connsiteY1555" fmla="*/ 244530 h 622144"/>
              <a:gd name="connsiteX1556" fmla="*/ 918719 w 3245936"/>
              <a:gd name="connsiteY1556" fmla="*/ 244864 h 622144"/>
              <a:gd name="connsiteX1557" fmla="*/ 918434 w 3245936"/>
              <a:gd name="connsiteY1557" fmla="*/ 245511 h 622144"/>
              <a:gd name="connsiteX1558" fmla="*/ 941846 w 3245936"/>
              <a:gd name="connsiteY1558" fmla="*/ 260037 h 622144"/>
              <a:gd name="connsiteX1559" fmla="*/ 935540 w 3245936"/>
              <a:gd name="connsiteY1559" fmla="*/ 245083 h 622144"/>
              <a:gd name="connsiteX1560" fmla="*/ 2258792 w 3245936"/>
              <a:gd name="connsiteY1560" fmla="*/ 244092 h 622144"/>
              <a:gd name="connsiteX1561" fmla="*/ 2257934 w 3245936"/>
              <a:gd name="connsiteY1561" fmla="*/ 247816 h 622144"/>
              <a:gd name="connsiteX1562" fmla="*/ 2258734 w 3245936"/>
              <a:gd name="connsiteY1562" fmla="*/ 248188 h 622144"/>
              <a:gd name="connsiteX1563" fmla="*/ 2260687 w 3245936"/>
              <a:gd name="connsiteY1563" fmla="*/ 247274 h 622144"/>
              <a:gd name="connsiteX1564" fmla="*/ 2260497 w 3245936"/>
              <a:gd name="connsiteY1564" fmla="*/ 245235 h 622144"/>
              <a:gd name="connsiteX1565" fmla="*/ 2260620 w 3245936"/>
              <a:gd name="connsiteY1565" fmla="*/ 244950 h 622144"/>
              <a:gd name="connsiteX1566" fmla="*/ 1867076 w 3245936"/>
              <a:gd name="connsiteY1566" fmla="*/ 243988 h 622144"/>
              <a:gd name="connsiteX1567" fmla="*/ 1803697 w 3245936"/>
              <a:gd name="connsiteY1567" fmla="*/ 283583 h 622144"/>
              <a:gd name="connsiteX1568" fmla="*/ 1788495 w 3245936"/>
              <a:gd name="connsiteY1568" fmla="*/ 297308 h 622144"/>
              <a:gd name="connsiteX1569" fmla="*/ 1790504 w 3245936"/>
              <a:gd name="connsiteY1569" fmla="*/ 300661 h 622144"/>
              <a:gd name="connsiteX1570" fmla="*/ 1878144 w 3245936"/>
              <a:gd name="connsiteY1570" fmla="*/ 243711 h 622144"/>
              <a:gd name="connsiteX1571" fmla="*/ 1840187 w 3245936"/>
              <a:gd name="connsiteY1571" fmla="*/ 378862 h 622144"/>
              <a:gd name="connsiteX1572" fmla="*/ 1841816 w 3245936"/>
              <a:gd name="connsiteY1572" fmla="*/ 380166 h 622144"/>
              <a:gd name="connsiteX1573" fmla="*/ 1945162 w 3245936"/>
              <a:gd name="connsiteY1573" fmla="*/ 329960 h 622144"/>
              <a:gd name="connsiteX1574" fmla="*/ 725086 w 3245936"/>
              <a:gd name="connsiteY1574" fmla="*/ 243549 h 622144"/>
              <a:gd name="connsiteX1575" fmla="*/ 630740 w 3245936"/>
              <a:gd name="connsiteY1575" fmla="*/ 317749 h 622144"/>
              <a:gd name="connsiteX1576" fmla="*/ 630788 w 3245936"/>
              <a:gd name="connsiteY1576" fmla="*/ 317873 h 622144"/>
              <a:gd name="connsiteX1577" fmla="*/ 740307 w 3245936"/>
              <a:gd name="connsiteY1577" fmla="*/ 274182 h 622144"/>
              <a:gd name="connsiteX1578" fmla="*/ 1693273 w 3245936"/>
              <a:gd name="connsiteY1578" fmla="*/ 243425 h 622144"/>
              <a:gd name="connsiteX1579" fmla="*/ 1613696 w 3245936"/>
              <a:gd name="connsiteY1579" fmla="*/ 290129 h 622144"/>
              <a:gd name="connsiteX1580" fmla="*/ 1630215 w 3245936"/>
              <a:gd name="connsiteY1580" fmla="*/ 289895 h 622144"/>
              <a:gd name="connsiteX1581" fmla="*/ 1408657 w 3245936"/>
              <a:gd name="connsiteY1581" fmla="*/ 243254 h 622144"/>
              <a:gd name="connsiteX1582" fmla="*/ 1406676 w 3245936"/>
              <a:gd name="connsiteY1582" fmla="*/ 243578 h 622144"/>
              <a:gd name="connsiteX1583" fmla="*/ 1372357 w 3245936"/>
              <a:gd name="connsiteY1583" fmla="*/ 380109 h 622144"/>
              <a:gd name="connsiteX1584" fmla="*/ 1373671 w 3245936"/>
              <a:gd name="connsiteY1584" fmla="*/ 380985 h 622144"/>
              <a:gd name="connsiteX1585" fmla="*/ 1455015 w 3245936"/>
              <a:gd name="connsiteY1585" fmla="*/ 320797 h 622144"/>
              <a:gd name="connsiteX1586" fmla="*/ 2006789 w 3245936"/>
              <a:gd name="connsiteY1586" fmla="*/ 243216 h 622144"/>
              <a:gd name="connsiteX1587" fmla="*/ 2005198 w 3245936"/>
              <a:gd name="connsiteY1587" fmla="*/ 243340 h 622144"/>
              <a:gd name="connsiteX1588" fmla="*/ 1985929 w 3245936"/>
              <a:gd name="connsiteY1588" fmla="*/ 312596 h 622144"/>
              <a:gd name="connsiteX1589" fmla="*/ 2031982 w 3245936"/>
              <a:gd name="connsiteY1589" fmla="*/ 300680 h 622144"/>
              <a:gd name="connsiteX1590" fmla="*/ 906175 w 3245936"/>
              <a:gd name="connsiteY1590" fmla="*/ 242835 h 622144"/>
              <a:gd name="connsiteX1591" fmla="*/ 905794 w 3245936"/>
              <a:gd name="connsiteY1591" fmla="*/ 244607 h 622144"/>
              <a:gd name="connsiteX1592" fmla="*/ 911747 w 3245936"/>
              <a:gd name="connsiteY1592" fmla="*/ 244025 h 622144"/>
              <a:gd name="connsiteX1593" fmla="*/ 911747 w 3245936"/>
              <a:gd name="connsiteY1593" fmla="*/ 243845 h 622144"/>
              <a:gd name="connsiteX1594" fmla="*/ 2003750 w 3245936"/>
              <a:gd name="connsiteY1594" fmla="*/ 242768 h 622144"/>
              <a:gd name="connsiteX1595" fmla="*/ 1992263 w 3245936"/>
              <a:gd name="connsiteY1595" fmla="*/ 273153 h 622144"/>
              <a:gd name="connsiteX1596" fmla="*/ 2004236 w 3245936"/>
              <a:gd name="connsiteY1596" fmla="*/ 242987 h 622144"/>
              <a:gd name="connsiteX1597" fmla="*/ 2003750 w 3245936"/>
              <a:gd name="connsiteY1597" fmla="*/ 242768 h 622144"/>
              <a:gd name="connsiteX1598" fmla="*/ 1410009 w 3245936"/>
              <a:gd name="connsiteY1598" fmla="*/ 242178 h 622144"/>
              <a:gd name="connsiteX1599" fmla="*/ 1409209 w 3245936"/>
              <a:gd name="connsiteY1599" fmla="*/ 242930 h 622144"/>
              <a:gd name="connsiteX1600" fmla="*/ 1455520 w 3245936"/>
              <a:gd name="connsiteY1600" fmla="*/ 320406 h 622144"/>
              <a:gd name="connsiteX1601" fmla="*/ 1491143 w 3245936"/>
              <a:gd name="connsiteY1601" fmla="*/ 294041 h 622144"/>
              <a:gd name="connsiteX1602" fmla="*/ 1490734 w 3245936"/>
              <a:gd name="connsiteY1602" fmla="*/ 291460 h 622144"/>
              <a:gd name="connsiteX1603" fmla="*/ 1491067 w 3245936"/>
              <a:gd name="connsiteY1603" fmla="*/ 290746 h 622144"/>
              <a:gd name="connsiteX1604" fmla="*/ 1878601 w 3245936"/>
              <a:gd name="connsiteY1604" fmla="*/ 242092 h 622144"/>
              <a:gd name="connsiteX1605" fmla="*/ 1878420 w 3245936"/>
              <a:gd name="connsiteY1605" fmla="*/ 242711 h 622144"/>
              <a:gd name="connsiteX1606" fmla="*/ 1945933 w 3245936"/>
              <a:gd name="connsiteY1606" fmla="*/ 329608 h 622144"/>
              <a:gd name="connsiteX1607" fmla="*/ 1951591 w 3245936"/>
              <a:gd name="connsiteY1607" fmla="*/ 326855 h 622144"/>
              <a:gd name="connsiteX1608" fmla="*/ 1925331 w 3245936"/>
              <a:gd name="connsiteY1608" fmla="*/ 277658 h 622144"/>
              <a:gd name="connsiteX1609" fmla="*/ 2008570 w 3245936"/>
              <a:gd name="connsiteY1609" fmla="*/ 242073 h 622144"/>
              <a:gd name="connsiteX1610" fmla="*/ 2007608 w 3245936"/>
              <a:gd name="connsiteY1610" fmla="*/ 242921 h 622144"/>
              <a:gd name="connsiteX1611" fmla="*/ 2032830 w 3245936"/>
              <a:gd name="connsiteY1611" fmla="*/ 300471 h 622144"/>
              <a:gd name="connsiteX1612" fmla="*/ 2075511 w 3245936"/>
              <a:gd name="connsiteY1612" fmla="*/ 289422 h 622144"/>
              <a:gd name="connsiteX1613" fmla="*/ 2075550 w 3245936"/>
              <a:gd name="connsiteY1613" fmla="*/ 288041 h 622144"/>
              <a:gd name="connsiteX1614" fmla="*/ 2075969 w 3245936"/>
              <a:gd name="connsiteY1614" fmla="*/ 287145 h 622144"/>
              <a:gd name="connsiteX1615" fmla="*/ 1404113 w 3245936"/>
              <a:gd name="connsiteY1615" fmla="*/ 242006 h 622144"/>
              <a:gd name="connsiteX1616" fmla="*/ 1300758 w 3245936"/>
              <a:gd name="connsiteY1616" fmla="*/ 292203 h 622144"/>
              <a:gd name="connsiteX1617" fmla="*/ 1367785 w 3245936"/>
              <a:gd name="connsiteY1617" fmla="*/ 378442 h 622144"/>
              <a:gd name="connsiteX1618" fmla="*/ 1405742 w 3245936"/>
              <a:gd name="connsiteY1618" fmla="*/ 243302 h 622144"/>
              <a:gd name="connsiteX1619" fmla="*/ 1404113 w 3245936"/>
              <a:gd name="connsiteY1619" fmla="*/ 242006 h 622144"/>
              <a:gd name="connsiteX1620" fmla="*/ 1876658 w 3245936"/>
              <a:gd name="connsiteY1620" fmla="*/ 241816 h 622144"/>
              <a:gd name="connsiteX1621" fmla="*/ 1874353 w 3245936"/>
              <a:gd name="connsiteY1621" fmla="*/ 242254 h 622144"/>
              <a:gd name="connsiteX1622" fmla="*/ 1846778 w 3245936"/>
              <a:gd name="connsiteY1622" fmla="*/ 351963 h 622144"/>
              <a:gd name="connsiteX1623" fmla="*/ 1877439 w 3245936"/>
              <a:gd name="connsiteY1623" fmla="*/ 242816 h 622144"/>
              <a:gd name="connsiteX1624" fmla="*/ 1697302 w 3245936"/>
              <a:gd name="connsiteY1624" fmla="*/ 241663 h 622144"/>
              <a:gd name="connsiteX1625" fmla="*/ 1640958 w 3245936"/>
              <a:gd name="connsiteY1625" fmla="*/ 289744 h 622144"/>
              <a:gd name="connsiteX1626" fmla="*/ 1669204 w 3245936"/>
              <a:gd name="connsiteY1626" fmla="*/ 289345 h 622144"/>
              <a:gd name="connsiteX1627" fmla="*/ 1669204 w 3245936"/>
              <a:gd name="connsiteY1627" fmla="*/ 288945 h 622144"/>
              <a:gd name="connsiteX1628" fmla="*/ 1673490 w 3245936"/>
              <a:gd name="connsiteY1628" fmla="*/ 286269 h 622144"/>
              <a:gd name="connsiteX1629" fmla="*/ 1676176 w 3245936"/>
              <a:gd name="connsiteY1629" fmla="*/ 290555 h 622144"/>
              <a:gd name="connsiteX1630" fmla="*/ 1675204 w 3245936"/>
              <a:gd name="connsiteY1630" fmla="*/ 292193 h 622144"/>
              <a:gd name="connsiteX1631" fmla="*/ 1680796 w 3245936"/>
              <a:gd name="connsiteY1631" fmla="*/ 298336 h 622144"/>
              <a:gd name="connsiteX1632" fmla="*/ 1731983 w 3245936"/>
              <a:gd name="connsiteY1632" fmla="*/ 296089 h 622144"/>
              <a:gd name="connsiteX1633" fmla="*/ 1701227 w 3245936"/>
              <a:gd name="connsiteY1633" fmla="*/ 242359 h 622144"/>
              <a:gd name="connsiteX1634" fmla="*/ 1698969 w 3245936"/>
              <a:gd name="connsiteY1634" fmla="*/ 242644 h 622144"/>
              <a:gd name="connsiteX1635" fmla="*/ 1697302 w 3245936"/>
              <a:gd name="connsiteY1635" fmla="*/ 241663 h 622144"/>
              <a:gd name="connsiteX1636" fmla="*/ 1695235 w 3245936"/>
              <a:gd name="connsiteY1636" fmla="*/ 241359 h 622144"/>
              <a:gd name="connsiteX1637" fmla="*/ 1566127 w 3245936"/>
              <a:gd name="connsiteY1637" fmla="*/ 290800 h 622144"/>
              <a:gd name="connsiteX1638" fmla="*/ 1612076 w 3245936"/>
              <a:gd name="connsiteY1638" fmla="*/ 290151 h 622144"/>
              <a:gd name="connsiteX1639" fmla="*/ 1702579 w 3245936"/>
              <a:gd name="connsiteY1639" fmla="*/ 241340 h 622144"/>
              <a:gd name="connsiteX1640" fmla="*/ 1701798 w 3245936"/>
              <a:gd name="connsiteY1640" fmla="*/ 242064 h 622144"/>
              <a:gd name="connsiteX1641" fmla="*/ 1732716 w 3245936"/>
              <a:gd name="connsiteY1641" fmla="*/ 296051 h 622144"/>
              <a:gd name="connsiteX1642" fmla="*/ 1782713 w 3245936"/>
              <a:gd name="connsiteY1642" fmla="*/ 293851 h 622144"/>
              <a:gd name="connsiteX1643" fmla="*/ 1782722 w 3245936"/>
              <a:gd name="connsiteY1643" fmla="*/ 293327 h 622144"/>
              <a:gd name="connsiteX1644" fmla="*/ 1783094 w 3245936"/>
              <a:gd name="connsiteY1644" fmla="*/ 292527 h 622144"/>
              <a:gd name="connsiteX1645" fmla="*/ 1877382 w 3245936"/>
              <a:gd name="connsiteY1645" fmla="*/ 241168 h 622144"/>
              <a:gd name="connsiteX1646" fmla="*/ 1877277 w 3245936"/>
              <a:gd name="connsiteY1646" fmla="*/ 241263 h 622144"/>
              <a:gd name="connsiteX1647" fmla="*/ 1877715 w 3245936"/>
              <a:gd name="connsiteY1647" fmla="*/ 241816 h 622144"/>
              <a:gd name="connsiteX1648" fmla="*/ 1877811 w 3245936"/>
              <a:gd name="connsiteY1648" fmla="*/ 241501 h 622144"/>
              <a:gd name="connsiteX1649" fmla="*/ 1872258 w 3245936"/>
              <a:gd name="connsiteY1649" fmla="*/ 241168 h 622144"/>
              <a:gd name="connsiteX1650" fmla="*/ 1790924 w 3245936"/>
              <a:gd name="connsiteY1650" fmla="*/ 301366 h 622144"/>
              <a:gd name="connsiteX1651" fmla="*/ 1837282 w 3245936"/>
              <a:gd name="connsiteY1651" fmla="*/ 378900 h 622144"/>
              <a:gd name="connsiteX1652" fmla="*/ 1839263 w 3245936"/>
              <a:gd name="connsiteY1652" fmla="*/ 378585 h 622144"/>
              <a:gd name="connsiteX1653" fmla="*/ 1873591 w 3245936"/>
              <a:gd name="connsiteY1653" fmla="*/ 242054 h 622144"/>
              <a:gd name="connsiteX1654" fmla="*/ 1872258 w 3245936"/>
              <a:gd name="connsiteY1654" fmla="*/ 241168 h 622144"/>
              <a:gd name="connsiteX1655" fmla="*/ 2009037 w 3245936"/>
              <a:gd name="connsiteY1655" fmla="*/ 241159 h 622144"/>
              <a:gd name="connsiteX1656" fmla="*/ 2008865 w 3245936"/>
              <a:gd name="connsiteY1656" fmla="*/ 241540 h 622144"/>
              <a:gd name="connsiteX1657" fmla="*/ 2076264 w 3245936"/>
              <a:gd name="connsiteY1657" fmla="*/ 286631 h 622144"/>
              <a:gd name="connsiteX1658" fmla="*/ 2077655 w 3245936"/>
              <a:gd name="connsiteY1658" fmla="*/ 285612 h 622144"/>
              <a:gd name="connsiteX1659" fmla="*/ 2069054 w 3245936"/>
              <a:gd name="connsiteY1659" fmla="*/ 256684 h 622144"/>
              <a:gd name="connsiteX1660" fmla="*/ 1403704 w 3245936"/>
              <a:gd name="connsiteY1660" fmla="*/ 240958 h 622144"/>
              <a:gd name="connsiteX1661" fmla="*/ 1277955 w 3245936"/>
              <a:gd name="connsiteY1661" fmla="*/ 258894 h 622144"/>
              <a:gd name="connsiteX1662" fmla="*/ 1277936 w 3245936"/>
              <a:gd name="connsiteY1662" fmla="*/ 259818 h 622144"/>
              <a:gd name="connsiteX1663" fmla="*/ 1276916 w 3245936"/>
              <a:gd name="connsiteY1663" fmla="*/ 261513 h 622144"/>
              <a:gd name="connsiteX1664" fmla="*/ 1300253 w 3245936"/>
              <a:gd name="connsiteY1664" fmla="*/ 291527 h 622144"/>
              <a:gd name="connsiteX1665" fmla="*/ 1403818 w 3245936"/>
              <a:gd name="connsiteY1665" fmla="*/ 241235 h 622144"/>
              <a:gd name="connsiteX1666" fmla="*/ 1403704 w 3245936"/>
              <a:gd name="connsiteY1666" fmla="*/ 240958 h 622144"/>
              <a:gd name="connsiteX1667" fmla="*/ 906851 w 3245936"/>
              <a:gd name="connsiteY1667" fmla="*/ 239663 h 622144"/>
              <a:gd name="connsiteX1668" fmla="*/ 906337 w 3245936"/>
              <a:gd name="connsiteY1668" fmla="*/ 242025 h 622144"/>
              <a:gd name="connsiteX1669" fmla="*/ 911871 w 3245936"/>
              <a:gd name="connsiteY1669" fmla="*/ 243025 h 622144"/>
              <a:gd name="connsiteX1670" fmla="*/ 912014 w 3245936"/>
              <a:gd name="connsiteY1670" fmla="*/ 242692 h 622144"/>
              <a:gd name="connsiteX1671" fmla="*/ 1914853 w 3245936"/>
              <a:gd name="connsiteY1671" fmla="*/ 239473 h 622144"/>
              <a:gd name="connsiteX1672" fmla="*/ 1973823 w 3245936"/>
              <a:gd name="connsiteY1672" fmla="*/ 312577 h 622144"/>
              <a:gd name="connsiteX1673" fmla="*/ 1976547 w 3245936"/>
              <a:gd name="connsiteY1673" fmla="*/ 312101 h 622144"/>
              <a:gd name="connsiteX1674" fmla="*/ 1976575 w 3245936"/>
              <a:gd name="connsiteY1674" fmla="*/ 312110 h 622144"/>
              <a:gd name="connsiteX1675" fmla="*/ 2003064 w 3245936"/>
              <a:gd name="connsiteY1675" fmla="*/ 242073 h 622144"/>
              <a:gd name="connsiteX1676" fmla="*/ 2002274 w 3245936"/>
              <a:gd name="connsiteY1676" fmla="*/ 240197 h 622144"/>
              <a:gd name="connsiteX1677" fmla="*/ 1905919 w 3245936"/>
              <a:gd name="connsiteY1677" fmla="*/ 239387 h 622144"/>
              <a:gd name="connsiteX1678" fmla="*/ 1926217 w 3245936"/>
              <a:gd name="connsiteY1678" fmla="*/ 277439 h 622144"/>
              <a:gd name="connsiteX1679" fmla="*/ 1973184 w 3245936"/>
              <a:gd name="connsiteY1679" fmla="*/ 313168 h 622144"/>
              <a:gd name="connsiteX1680" fmla="*/ 1973261 w 3245936"/>
              <a:gd name="connsiteY1680" fmla="*/ 313091 h 622144"/>
              <a:gd name="connsiteX1681" fmla="*/ 1913844 w 3245936"/>
              <a:gd name="connsiteY1681" fmla="*/ 239463 h 622144"/>
              <a:gd name="connsiteX1682" fmla="*/ 1850760 w 3245936"/>
              <a:gd name="connsiteY1682" fmla="*/ 239263 h 622144"/>
              <a:gd name="connsiteX1683" fmla="*/ 1789990 w 3245936"/>
              <a:gd name="connsiteY1683" fmla="*/ 291374 h 622144"/>
              <a:gd name="connsiteX1684" fmla="*/ 1801954 w 3245936"/>
              <a:gd name="connsiteY1684" fmla="*/ 283907 h 622144"/>
              <a:gd name="connsiteX1685" fmla="*/ 1851388 w 3245936"/>
              <a:gd name="connsiteY1685" fmla="*/ 239263 h 622144"/>
              <a:gd name="connsiteX1686" fmla="*/ 1849607 w 3245936"/>
              <a:gd name="connsiteY1686" fmla="*/ 239263 h 622144"/>
              <a:gd name="connsiteX1687" fmla="*/ 1703255 w 3245936"/>
              <a:gd name="connsiteY1687" fmla="*/ 239596 h 622144"/>
              <a:gd name="connsiteX1688" fmla="*/ 1703255 w 3245936"/>
              <a:gd name="connsiteY1688" fmla="*/ 239958 h 622144"/>
              <a:gd name="connsiteX1689" fmla="*/ 1702884 w 3245936"/>
              <a:gd name="connsiteY1689" fmla="*/ 240749 h 622144"/>
              <a:gd name="connsiteX1690" fmla="*/ 1783399 w 3245936"/>
              <a:gd name="connsiteY1690" fmla="*/ 291946 h 622144"/>
              <a:gd name="connsiteX1691" fmla="*/ 1787018 w 3245936"/>
              <a:gd name="connsiteY1691" fmla="*/ 290631 h 622144"/>
              <a:gd name="connsiteX1692" fmla="*/ 1788628 w 3245936"/>
              <a:gd name="connsiteY1692" fmla="*/ 291565 h 622144"/>
              <a:gd name="connsiteX1693" fmla="*/ 1871296 w 3245936"/>
              <a:gd name="connsiteY1693" fmla="*/ 239206 h 622144"/>
              <a:gd name="connsiteX1694" fmla="*/ 1852769 w 3245936"/>
              <a:gd name="connsiteY1694" fmla="*/ 239254 h 622144"/>
              <a:gd name="connsiteX1695" fmla="*/ 1806440 w 3245936"/>
              <a:gd name="connsiteY1695" fmla="*/ 281097 h 622144"/>
              <a:gd name="connsiteX1696" fmla="*/ 1871667 w 3245936"/>
              <a:gd name="connsiteY1696" fmla="*/ 240349 h 622144"/>
              <a:gd name="connsiteX1697" fmla="*/ 1871296 w 3245936"/>
              <a:gd name="connsiteY1697" fmla="*/ 239206 h 622144"/>
              <a:gd name="connsiteX1698" fmla="*/ 1879411 w 3245936"/>
              <a:gd name="connsiteY1698" fmla="*/ 239168 h 622144"/>
              <a:gd name="connsiteX1699" fmla="*/ 1878811 w 3245936"/>
              <a:gd name="connsiteY1699" fmla="*/ 241330 h 622144"/>
              <a:gd name="connsiteX1700" fmla="*/ 1924521 w 3245936"/>
              <a:gd name="connsiteY1700" fmla="*/ 276106 h 622144"/>
              <a:gd name="connsiteX1701" fmla="*/ 1904900 w 3245936"/>
              <a:gd name="connsiteY1701" fmla="*/ 239377 h 622144"/>
              <a:gd name="connsiteX1702" fmla="*/ 1878315 w 3245936"/>
              <a:gd name="connsiteY1702" fmla="*/ 239158 h 622144"/>
              <a:gd name="connsiteX1703" fmla="*/ 1878306 w 3245936"/>
              <a:gd name="connsiteY1703" fmla="*/ 239568 h 622144"/>
              <a:gd name="connsiteX1704" fmla="*/ 1877830 w 3245936"/>
              <a:gd name="connsiteY1704" fmla="*/ 240597 h 622144"/>
              <a:gd name="connsiteX1705" fmla="*/ 1878030 w 3245936"/>
              <a:gd name="connsiteY1705" fmla="*/ 240739 h 622144"/>
              <a:gd name="connsiteX1706" fmla="*/ 1878468 w 3245936"/>
              <a:gd name="connsiteY1706" fmla="*/ 239158 h 622144"/>
              <a:gd name="connsiteX1707" fmla="*/ 1119925 w 3245936"/>
              <a:gd name="connsiteY1707" fmla="*/ 237415 h 622144"/>
              <a:gd name="connsiteX1708" fmla="*/ 1041373 w 3245936"/>
              <a:gd name="connsiteY1708" fmla="*/ 248026 h 622144"/>
              <a:gd name="connsiteX1709" fmla="*/ 1041344 w 3245936"/>
              <a:gd name="connsiteY1709" fmla="*/ 248921 h 622144"/>
              <a:gd name="connsiteX1710" fmla="*/ 1040992 w 3245936"/>
              <a:gd name="connsiteY1710" fmla="*/ 249693 h 622144"/>
              <a:gd name="connsiteX1711" fmla="*/ 1093675 w 3245936"/>
              <a:gd name="connsiteY1711" fmla="*/ 284469 h 622144"/>
              <a:gd name="connsiteX1712" fmla="*/ 1879077 w 3245936"/>
              <a:gd name="connsiteY1712" fmla="*/ 236996 h 622144"/>
              <a:gd name="connsiteX1713" fmla="*/ 1878096 w 3245936"/>
              <a:gd name="connsiteY1713" fmla="*/ 237530 h 622144"/>
              <a:gd name="connsiteX1714" fmla="*/ 1878334 w 3245936"/>
              <a:gd name="connsiteY1714" fmla="*/ 238425 h 622144"/>
              <a:gd name="connsiteX1715" fmla="*/ 1878668 w 3245936"/>
              <a:gd name="connsiteY1715" fmla="*/ 238425 h 622144"/>
              <a:gd name="connsiteX1716" fmla="*/ 443822 w 3245936"/>
              <a:gd name="connsiteY1716" fmla="*/ 236472 h 622144"/>
              <a:gd name="connsiteX1717" fmla="*/ 323616 w 3245936"/>
              <a:gd name="connsiteY1717" fmla="*/ 334237 h 622144"/>
              <a:gd name="connsiteX1718" fmla="*/ 324083 w 3245936"/>
              <a:gd name="connsiteY1718" fmla="*/ 336561 h 622144"/>
              <a:gd name="connsiteX1719" fmla="*/ 480007 w 3245936"/>
              <a:gd name="connsiteY1719" fmla="*/ 375366 h 622144"/>
              <a:gd name="connsiteX1720" fmla="*/ 482017 w 3245936"/>
              <a:gd name="connsiteY1720" fmla="*/ 373365 h 622144"/>
              <a:gd name="connsiteX1721" fmla="*/ 446756 w 3245936"/>
              <a:gd name="connsiteY1721" fmla="*/ 237472 h 622144"/>
              <a:gd name="connsiteX1722" fmla="*/ 445451 w 3245936"/>
              <a:gd name="connsiteY1722" fmla="*/ 237425 h 622144"/>
              <a:gd name="connsiteX1723" fmla="*/ 443822 w 3245936"/>
              <a:gd name="connsiteY1723" fmla="*/ 236472 h 622144"/>
              <a:gd name="connsiteX1724" fmla="*/ 1176437 w 3245936"/>
              <a:gd name="connsiteY1724" fmla="*/ 235901 h 622144"/>
              <a:gd name="connsiteX1725" fmla="*/ 1206841 w 3245936"/>
              <a:gd name="connsiteY1725" fmla="*/ 305262 h 622144"/>
              <a:gd name="connsiteX1726" fmla="*/ 1238740 w 3245936"/>
              <a:gd name="connsiteY1726" fmla="*/ 283240 h 622144"/>
              <a:gd name="connsiteX1727" fmla="*/ 3065511 w 3245936"/>
              <a:gd name="connsiteY1727" fmla="*/ 235605 h 622144"/>
              <a:gd name="connsiteX1728" fmla="*/ 3063006 w 3245936"/>
              <a:gd name="connsiteY1728" fmla="*/ 236739 h 622144"/>
              <a:gd name="connsiteX1729" fmla="*/ 3055805 w 3245936"/>
              <a:gd name="connsiteY1729" fmla="*/ 338771 h 622144"/>
              <a:gd name="connsiteX1730" fmla="*/ 3056025 w 3245936"/>
              <a:gd name="connsiteY1730" fmla="*/ 338780 h 622144"/>
              <a:gd name="connsiteX1731" fmla="*/ 3058596 w 3245936"/>
              <a:gd name="connsiteY1731" fmla="*/ 341247 h 622144"/>
              <a:gd name="connsiteX1732" fmla="*/ 3176725 w 3245936"/>
              <a:gd name="connsiteY1732" fmla="*/ 318930 h 622144"/>
              <a:gd name="connsiteX1733" fmla="*/ 3176754 w 3245936"/>
              <a:gd name="connsiteY1733" fmla="*/ 317844 h 622144"/>
              <a:gd name="connsiteX1734" fmla="*/ 3177192 w 3245936"/>
              <a:gd name="connsiteY1734" fmla="*/ 316911 h 622144"/>
              <a:gd name="connsiteX1735" fmla="*/ 3059777 w 3245936"/>
              <a:gd name="connsiteY1735" fmla="*/ 234863 h 622144"/>
              <a:gd name="connsiteX1736" fmla="*/ 2928742 w 3245936"/>
              <a:gd name="connsiteY1736" fmla="*/ 285135 h 622144"/>
              <a:gd name="connsiteX1737" fmla="*/ 2928799 w 3245936"/>
              <a:gd name="connsiteY1737" fmla="*/ 286821 h 622144"/>
              <a:gd name="connsiteX1738" fmla="*/ 2928694 w 3245936"/>
              <a:gd name="connsiteY1738" fmla="*/ 287050 h 622144"/>
              <a:gd name="connsiteX1739" fmla="*/ 3052167 w 3245936"/>
              <a:gd name="connsiteY1739" fmla="*/ 340514 h 622144"/>
              <a:gd name="connsiteX1740" fmla="*/ 3055139 w 3245936"/>
              <a:gd name="connsiteY1740" fmla="*/ 338752 h 622144"/>
              <a:gd name="connsiteX1741" fmla="*/ 3062330 w 3245936"/>
              <a:gd name="connsiteY1741" fmla="*/ 236701 h 622144"/>
              <a:gd name="connsiteX1742" fmla="*/ 3062120 w 3245936"/>
              <a:gd name="connsiteY1742" fmla="*/ 236701 h 622144"/>
              <a:gd name="connsiteX1743" fmla="*/ 3059777 w 3245936"/>
              <a:gd name="connsiteY1743" fmla="*/ 234863 h 622144"/>
              <a:gd name="connsiteX1744" fmla="*/ 2223720 w 3245936"/>
              <a:gd name="connsiteY1744" fmla="*/ 234177 h 622144"/>
              <a:gd name="connsiteX1745" fmla="*/ 2200146 w 3245936"/>
              <a:gd name="connsiteY1745" fmla="*/ 262733 h 622144"/>
              <a:gd name="connsiteX1746" fmla="*/ 2250609 w 3245936"/>
              <a:gd name="connsiteY1746" fmla="*/ 252036 h 622144"/>
              <a:gd name="connsiteX1747" fmla="*/ 2253381 w 3245936"/>
              <a:gd name="connsiteY1747" fmla="*/ 250731 h 622144"/>
              <a:gd name="connsiteX1748" fmla="*/ 2253391 w 3245936"/>
              <a:gd name="connsiteY1748" fmla="*/ 250369 h 622144"/>
              <a:gd name="connsiteX1749" fmla="*/ 2253591 w 3245936"/>
              <a:gd name="connsiteY1749" fmla="*/ 249922 h 622144"/>
              <a:gd name="connsiteX1750" fmla="*/ 1143909 w 3245936"/>
              <a:gd name="connsiteY1750" fmla="*/ 234177 h 622144"/>
              <a:gd name="connsiteX1751" fmla="*/ 1120916 w 3245936"/>
              <a:gd name="connsiteY1751" fmla="*/ 237282 h 622144"/>
              <a:gd name="connsiteX1752" fmla="*/ 1094351 w 3245936"/>
              <a:gd name="connsiteY1752" fmla="*/ 284916 h 622144"/>
              <a:gd name="connsiteX1753" fmla="*/ 1107895 w 3245936"/>
              <a:gd name="connsiteY1753" fmla="*/ 293860 h 622144"/>
              <a:gd name="connsiteX1754" fmla="*/ 1148396 w 3245936"/>
              <a:gd name="connsiteY1754" fmla="*/ 253846 h 622144"/>
              <a:gd name="connsiteX1755" fmla="*/ 1173399 w 3245936"/>
              <a:gd name="connsiteY1755" fmla="*/ 233577 h 622144"/>
              <a:gd name="connsiteX1756" fmla="*/ 1167436 w 3245936"/>
              <a:gd name="connsiteY1756" fmla="*/ 329817 h 622144"/>
              <a:gd name="connsiteX1757" fmla="*/ 1167703 w 3245936"/>
              <a:gd name="connsiteY1757" fmla="*/ 329827 h 622144"/>
              <a:gd name="connsiteX1758" fmla="*/ 1169560 w 3245936"/>
              <a:gd name="connsiteY1758" fmla="*/ 331017 h 622144"/>
              <a:gd name="connsiteX1759" fmla="*/ 1206127 w 3245936"/>
              <a:gd name="connsiteY1759" fmla="*/ 305766 h 622144"/>
              <a:gd name="connsiteX1760" fmla="*/ 1175018 w 3245936"/>
              <a:gd name="connsiteY1760" fmla="*/ 234815 h 622144"/>
              <a:gd name="connsiteX1761" fmla="*/ 1171084 w 3245936"/>
              <a:gd name="connsiteY1761" fmla="*/ 232576 h 622144"/>
              <a:gd name="connsiteX1762" fmla="*/ 1149224 w 3245936"/>
              <a:gd name="connsiteY1762" fmla="*/ 254170 h 622144"/>
              <a:gd name="connsiteX1763" fmla="*/ 1166474 w 3245936"/>
              <a:gd name="connsiteY1763" fmla="*/ 329789 h 622144"/>
              <a:gd name="connsiteX1764" fmla="*/ 1166788 w 3245936"/>
              <a:gd name="connsiteY1764" fmla="*/ 329798 h 622144"/>
              <a:gd name="connsiteX1765" fmla="*/ 1172761 w 3245936"/>
              <a:gd name="connsiteY1765" fmla="*/ 233300 h 622144"/>
              <a:gd name="connsiteX1766" fmla="*/ 1172494 w 3245936"/>
              <a:gd name="connsiteY1766" fmla="*/ 233300 h 622144"/>
              <a:gd name="connsiteX1767" fmla="*/ 1171084 w 3245936"/>
              <a:gd name="connsiteY1767" fmla="*/ 232576 h 622144"/>
              <a:gd name="connsiteX1768" fmla="*/ 1175818 w 3245936"/>
              <a:gd name="connsiteY1768" fmla="*/ 232262 h 622144"/>
              <a:gd name="connsiteX1769" fmla="*/ 1175123 w 3245936"/>
              <a:gd name="connsiteY1769" fmla="*/ 232881 h 622144"/>
              <a:gd name="connsiteX1770" fmla="*/ 1175723 w 3245936"/>
              <a:gd name="connsiteY1770" fmla="*/ 234262 h 622144"/>
              <a:gd name="connsiteX1771" fmla="*/ 1239321 w 3245936"/>
              <a:gd name="connsiteY1771" fmla="*/ 282602 h 622144"/>
              <a:gd name="connsiteX1772" fmla="*/ 740707 w 3245936"/>
              <a:gd name="connsiteY1772" fmla="*/ 231272 h 622144"/>
              <a:gd name="connsiteX1773" fmla="*/ 725781 w 3245936"/>
              <a:gd name="connsiteY1773" fmla="*/ 243006 h 622144"/>
              <a:gd name="connsiteX1774" fmla="*/ 741107 w 3245936"/>
              <a:gd name="connsiteY1774" fmla="*/ 273877 h 622144"/>
              <a:gd name="connsiteX1775" fmla="*/ 767177 w 3245936"/>
              <a:gd name="connsiteY1775" fmla="*/ 263476 h 622144"/>
              <a:gd name="connsiteX1776" fmla="*/ 764024 w 3245936"/>
              <a:gd name="connsiteY1776" fmla="*/ 244864 h 622144"/>
              <a:gd name="connsiteX1777" fmla="*/ 841567 w 3245936"/>
              <a:gd name="connsiteY1777" fmla="*/ 231157 h 622144"/>
              <a:gd name="connsiteX1778" fmla="*/ 788408 w 3245936"/>
              <a:gd name="connsiteY1778" fmla="*/ 255684 h 622144"/>
              <a:gd name="connsiteX1779" fmla="*/ 788560 w 3245936"/>
              <a:gd name="connsiteY1779" fmla="*/ 256084 h 622144"/>
              <a:gd name="connsiteX1780" fmla="*/ 904813 w 3245936"/>
              <a:gd name="connsiteY1780" fmla="*/ 244702 h 622144"/>
              <a:gd name="connsiteX1781" fmla="*/ 905241 w 3245936"/>
              <a:gd name="connsiteY1781" fmla="*/ 242673 h 622144"/>
              <a:gd name="connsiteX1782" fmla="*/ 1176571 w 3245936"/>
              <a:gd name="connsiteY1782" fmla="*/ 231110 h 622144"/>
              <a:gd name="connsiteX1783" fmla="*/ 1176285 w 3245936"/>
              <a:gd name="connsiteY1783" fmla="*/ 231729 h 622144"/>
              <a:gd name="connsiteX1784" fmla="*/ 1240102 w 3245936"/>
              <a:gd name="connsiteY1784" fmla="*/ 282297 h 622144"/>
              <a:gd name="connsiteX1785" fmla="*/ 1271344 w 3245936"/>
              <a:gd name="connsiteY1785" fmla="*/ 260704 h 622144"/>
              <a:gd name="connsiteX1786" fmla="*/ 1270963 w 3245936"/>
              <a:gd name="connsiteY1786" fmla="*/ 258342 h 622144"/>
              <a:gd name="connsiteX1787" fmla="*/ 1169608 w 3245936"/>
              <a:gd name="connsiteY1787" fmla="*/ 230700 h 622144"/>
              <a:gd name="connsiteX1788" fmla="*/ 1144643 w 3245936"/>
              <a:gd name="connsiteY1788" fmla="*/ 234081 h 622144"/>
              <a:gd name="connsiteX1789" fmla="*/ 1149015 w 3245936"/>
              <a:gd name="connsiteY1789" fmla="*/ 253246 h 622144"/>
              <a:gd name="connsiteX1790" fmla="*/ 1170522 w 3245936"/>
              <a:gd name="connsiteY1790" fmla="*/ 231986 h 622144"/>
              <a:gd name="connsiteX1791" fmla="*/ 1169989 w 3245936"/>
              <a:gd name="connsiteY1791" fmla="*/ 231005 h 622144"/>
              <a:gd name="connsiteX1792" fmla="*/ 2227530 w 3245936"/>
              <a:gd name="connsiteY1792" fmla="*/ 229529 h 622144"/>
              <a:gd name="connsiteX1793" fmla="*/ 2224244 w 3245936"/>
              <a:gd name="connsiteY1793" fmla="*/ 233501 h 622144"/>
              <a:gd name="connsiteX1794" fmla="*/ 2253934 w 3245936"/>
              <a:gd name="connsiteY1794" fmla="*/ 249160 h 622144"/>
              <a:gd name="connsiteX1795" fmla="*/ 2257372 w 3245936"/>
              <a:gd name="connsiteY1795" fmla="*/ 247693 h 622144"/>
              <a:gd name="connsiteX1796" fmla="*/ 2258258 w 3245936"/>
              <a:gd name="connsiteY1796" fmla="*/ 243845 h 622144"/>
              <a:gd name="connsiteX1797" fmla="*/ 472416 w 3245936"/>
              <a:gd name="connsiteY1797" fmla="*/ 229043 h 622144"/>
              <a:gd name="connsiteX1798" fmla="*/ 449775 w 3245936"/>
              <a:gd name="connsiteY1798" fmla="*/ 233615 h 622144"/>
              <a:gd name="connsiteX1799" fmla="*/ 449746 w 3245936"/>
              <a:gd name="connsiteY1799" fmla="*/ 234748 h 622144"/>
              <a:gd name="connsiteX1800" fmla="*/ 447527 w 3245936"/>
              <a:gd name="connsiteY1800" fmla="*/ 237215 h 622144"/>
              <a:gd name="connsiteX1801" fmla="*/ 482493 w 3245936"/>
              <a:gd name="connsiteY1801" fmla="*/ 371994 h 622144"/>
              <a:gd name="connsiteX1802" fmla="*/ 1863275 w 3245936"/>
              <a:gd name="connsiteY1802" fmla="*/ 228538 h 622144"/>
              <a:gd name="connsiteX1803" fmla="*/ 1851817 w 3245936"/>
              <a:gd name="connsiteY1803" fmla="*/ 238368 h 622144"/>
              <a:gd name="connsiteX1804" fmla="*/ 1852398 w 3245936"/>
              <a:gd name="connsiteY1804" fmla="*/ 238368 h 622144"/>
              <a:gd name="connsiteX1805" fmla="*/ 1898156 w 3245936"/>
              <a:gd name="connsiteY1805" fmla="*/ 226747 h 622144"/>
              <a:gd name="connsiteX1806" fmla="*/ 1880201 w 3245936"/>
              <a:gd name="connsiteY1806" fmla="*/ 236406 h 622144"/>
              <a:gd name="connsiteX1807" fmla="*/ 1879630 w 3245936"/>
              <a:gd name="connsiteY1807" fmla="*/ 238434 h 622144"/>
              <a:gd name="connsiteX1808" fmla="*/ 1904490 w 3245936"/>
              <a:gd name="connsiteY1808" fmla="*/ 238644 h 622144"/>
              <a:gd name="connsiteX1809" fmla="*/ 1901956 w 3245936"/>
              <a:gd name="connsiteY1809" fmla="*/ 224709 h 622144"/>
              <a:gd name="connsiteX1810" fmla="*/ 1898947 w 3245936"/>
              <a:gd name="connsiteY1810" fmla="*/ 226319 h 622144"/>
              <a:gd name="connsiteX1811" fmla="*/ 1905528 w 3245936"/>
              <a:gd name="connsiteY1811" fmla="*/ 238644 h 622144"/>
              <a:gd name="connsiteX1812" fmla="*/ 1913253 w 3245936"/>
              <a:gd name="connsiteY1812" fmla="*/ 238720 h 622144"/>
              <a:gd name="connsiteX1813" fmla="*/ 775435 w 3245936"/>
              <a:gd name="connsiteY1813" fmla="*/ 219194 h 622144"/>
              <a:gd name="connsiteX1814" fmla="*/ 784493 w 3245936"/>
              <a:gd name="connsiteY1814" fmla="*/ 253265 h 622144"/>
              <a:gd name="connsiteX1815" fmla="*/ 785884 w 3245936"/>
              <a:gd name="connsiteY1815" fmla="*/ 253303 h 622144"/>
              <a:gd name="connsiteX1816" fmla="*/ 788132 w 3245936"/>
              <a:gd name="connsiteY1816" fmla="*/ 254951 h 622144"/>
              <a:gd name="connsiteX1817" fmla="*/ 840224 w 3245936"/>
              <a:gd name="connsiteY1817" fmla="*/ 230900 h 622144"/>
              <a:gd name="connsiteX1818" fmla="*/ 761204 w 3245936"/>
              <a:gd name="connsiteY1818" fmla="*/ 219013 h 622144"/>
              <a:gd name="connsiteX1819" fmla="*/ 760509 w 3245936"/>
              <a:gd name="connsiteY1819" fmla="*/ 219280 h 622144"/>
              <a:gd name="connsiteX1820" fmla="*/ 764805 w 3245936"/>
              <a:gd name="connsiteY1820" fmla="*/ 244635 h 622144"/>
              <a:gd name="connsiteX1821" fmla="*/ 782159 w 3245936"/>
              <a:gd name="connsiteY1821" fmla="*/ 254751 h 622144"/>
              <a:gd name="connsiteX1822" fmla="*/ 783017 w 3245936"/>
              <a:gd name="connsiteY1822" fmla="*/ 253922 h 622144"/>
              <a:gd name="connsiteX1823" fmla="*/ 757061 w 3245936"/>
              <a:gd name="connsiteY1823" fmla="*/ 218403 h 622144"/>
              <a:gd name="connsiteX1824" fmla="*/ 741202 w 3245936"/>
              <a:gd name="connsiteY1824" fmla="*/ 230871 h 622144"/>
              <a:gd name="connsiteX1825" fmla="*/ 763900 w 3245936"/>
              <a:gd name="connsiteY1825" fmla="*/ 244111 h 622144"/>
              <a:gd name="connsiteX1826" fmla="*/ 759719 w 3245936"/>
              <a:gd name="connsiteY1826" fmla="*/ 219422 h 622144"/>
              <a:gd name="connsiteX1827" fmla="*/ 758728 w 3245936"/>
              <a:gd name="connsiteY1827" fmla="*/ 219394 h 622144"/>
              <a:gd name="connsiteX1828" fmla="*/ 757061 w 3245936"/>
              <a:gd name="connsiteY1828" fmla="*/ 218403 h 622144"/>
              <a:gd name="connsiteX1829" fmla="*/ 870008 w 3245936"/>
              <a:gd name="connsiteY1829" fmla="*/ 218032 h 622144"/>
              <a:gd name="connsiteX1830" fmla="*/ 842900 w 3245936"/>
              <a:gd name="connsiteY1830" fmla="*/ 230538 h 622144"/>
              <a:gd name="connsiteX1831" fmla="*/ 905422 w 3245936"/>
              <a:gd name="connsiteY1831" fmla="*/ 241854 h 622144"/>
              <a:gd name="connsiteX1832" fmla="*/ 906003 w 3245936"/>
              <a:gd name="connsiteY1832" fmla="*/ 239158 h 622144"/>
              <a:gd name="connsiteX1833" fmla="*/ 762900 w 3245936"/>
              <a:gd name="connsiteY1833" fmla="*/ 216946 h 622144"/>
              <a:gd name="connsiteX1834" fmla="*/ 761585 w 3245936"/>
              <a:gd name="connsiteY1834" fmla="*/ 218775 h 622144"/>
              <a:gd name="connsiteX1835" fmla="*/ 783398 w 3245936"/>
              <a:gd name="connsiteY1835" fmla="*/ 253684 h 622144"/>
              <a:gd name="connsiteX1836" fmla="*/ 783855 w 3245936"/>
              <a:gd name="connsiteY1836" fmla="*/ 253512 h 622144"/>
              <a:gd name="connsiteX1837" fmla="*/ 774692 w 3245936"/>
              <a:gd name="connsiteY1837" fmla="*/ 219080 h 622144"/>
              <a:gd name="connsiteX1838" fmla="*/ 708693 w 3245936"/>
              <a:gd name="connsiteY1838" fmla="*/ 216355 h 622144"/>
              <a:gd name="connsiteX1839" fmla="*/ 630140 w 3245936"/>
              <a:gd name="connsiteY1839" fmla="*/ 317082 h 622144"/>
              <a:gd name="connsiteX1840" fmla="*/ 630159 w 3245936"/>
              <a:gd name="connsiteY1840" fmla="*/ 317111 h 622144"/>
              <a:gd name="connsiteX1841" fmla="*/ 724686 w 3245936"/>
              <a:gd name="connsiteY1841" fmla="*/ 242759 h 622144"/>
              <a:gd name="connsiteX1842" fmla="*/ 711722 w 3245936"/>
              <a:gd name="connsiteY1842" fmla="*/ 216651 h 622144"/>
              <a:gd name="connsiteX1843" fmla="*/ 709750 w 3245936"/>
              <a:gd name="connsiteY1843" fmla="*/ 216822 h 622144"/>
              <a:gd name="connsiteX1844" fmla="*/ 708693 w 3245936"/>
              <a:gd name="connsiteY1844" fmla="*/ 216355 h 622144"/>
              <a:gd name="connsiteX1845" fmla="*/ 1918578 w 3245936"/>
              <a:gd name="connsiteY1845" fmla="*/ 215765 h 622144"/>
              <a:gd name="connsiteX1846" fmla="*/ 1902642 w 3245936"/>
              <a:gd name="connsiteY1846" fmla="*/ 224328 h 622144"/>
              <a:gd name="connsiteX1847" fmla="*/ 1914253 w 3245936"/>
              <a:gd name="connsiteY1847" fmla="*/ 238720 h 622144"/>
              <a:gd name="connsiteX1848" fmla="*/ 2002293 w 3245936"/>
              <a:gd name="connsiteY1848" fmla="*/ 239444 h 622144"/>
              <a:gd name="connsiteX1849" fmla="*/ 2002293 w 3245936"/>
              <a:gd name="connsiteY1849" fmla="*/ 239244 h 622144"/>
              <a:gd name="connsiteX1850" fmla="*/ 713465 w 3245936"/>
              <a:gd name="connsiteY1850" fmla="*/ 215374 h 622144"/>
              <a:gd name="connsiteX1851" fmla="*/ 712503 w 3245936"/>
              <a:gd name="connsiteY1851" fmla="*/ 216308 h 622144"/>
              <a:gd name="connsiteX1852" fmla="*/ 725371 w 3245936"/>
              <a:gd name="connsiteY1852" fmla="*/ 242206 h 622144"/>
              <a:gd name="connsiteX1853" fmla="*/ 739887 w 3245936"/>
              <a:gd name="connsiteY1853" fmla="*/ 230786 h 622144"/>
              <a:gd name="connsiteX1854" fmla="*/ 773501 w 3245936"/>
              <a:gd name="connsiteY1854" fmla="*/ 214593 h 622144"/>
              <a:gd name="connsiteX1855" fmla="*/ 763024 w 3245936"/>
              <a:gd name="connsiteY1855" fmla="*/ 215889 h 622144"/>
              <a:gd name="connsiteX1856" fmla="*/ 763024 w 3245936"/>
              <a:gd name="connsiteY1856" fmla="*/ 216108 h 622144"/>
              <a:gd name="connsiteX1857" fmla="*/ 774454 w 3245936"/>
              <a:gd name="connsiteY1857" fmla="*/ 218175 h 622144"/>
              <a:gd name="connsiteX1858" fmla="*/ 714037 w 3245936"/>
              <a:gd name="connsiteY1858" fmla="*/ 214022 h 622144"/>
              <a:gd name="connsiteX1859" fmla="*/ 714037 w 3245936"/>
              <a:gd name="connsiteY1859" fmla="*/ 214146 h 622144"/>
              <a:gd name="connsiteX1860" fmla="*/ 713713 w 3245936"/>
              <a:gd name="connsiteY1860" fmla="*/ 214841 h 622144"/>
              <a:gd name="connsiteX1861" fmla="*/ 740402 w 3245936"/>
              <a:gd name="connsiteY1861" fmla="*/ 230405 h 622144"/>
              <a:gd name="connsiteX1862" fmla="*/ 756490 w 3245936"/>
              <a:gd name="connsiteY1862" fmla="*/ 217746 h 622144"/>
              <a:gd name="connsiteX1863" fmla="*/ 756023 w 3245936"/>
              <a:gd name="connsiteY1863" fmla="*/ 216184 h 622144"/>
              <a:gd name="connsiteX1864" fmla="*/ 2056042 w 3245936"/>
              <a:gd name="connsiteY1864" fmla="*/ 213069 h 622144"/>
              <a:gd name="connsiteX1865" fmla="*/ 2009037 w 3245936"/>
              <a:gd name="connsiteY1865" fmla="*/ 238511 h 622144"/>
              <a:gd name="connsiteX1866" fmla="*/ 2009284 w 3245936"/>
              <a:gd name="connsiteY1866" fmla="*/ 240282 h 622144"/>
              <a:gd name="connsiteX1867" fmla="*/ 2068739 w 3245936"/>
              <a:gd name="connsiteY1867" fmla="*/ 255675 h 622144"/>
              <a:gd name="connsiteX1868" fmla="*/ 1146948 w 3245936"/>
              <a:gd name="connsiteY1868" fmla="*/ 212393 h 622144"/>
              <a:gd name="connsiteX1869" fmla="*/ 1169798 w 3245936"/>
              <a:gd name="connsiteY1869" fmla="*/ 229757 h 622144"/>
              <a:gd name="connsiteX1870" fmla="*/ 1169827 w 3245936"/>
              <a:gd name="connsiteY1870" fmla="*/ 229024 h 622144"/>
              <a:gd name="connsiteX1871" fmla="*/ 1170265 w 3245936"/>
              <a:gd name="connsiteY1871" fmla="*/ 228042 h 622144"/>
              <a:gd name="connsiteX1872" fmla="*/ 1886059 w 3245936"/>
              <a:gd name="connsiteY1872" fmla="*/ 212069 h 622144"/>
              <a:gd name="connsiteX1873" fmla="*/ 1876334 w 3245936"/>
              <a:gd name="connsiteY1873" fmla="*/ 235605 h 622144"/>
              <a:gd name="connsiteX1874" fmla="*/ 1877677 w 3245936"/>
              <a:gd name="connsiteY1874" fmla="*/ 236691 h 622144"/>
              <a:gd name="connsiteX1875" fmla="*/ 1879420 w 3245936"/>
              <a:gd name="connsiteY1875" fmla="*/ 235758 h 622144"/>
              <a:gd name="connsiteX1876" fmla="*/ 1890507 w 3245936"/>
              <a:gd name="connsiteY1876" fmla="*/ 210517 h 622144"/>
              <a:gd name="connsiteX1877" fmla="*/ 1898499 w 3245936"/>
              <a:gd name="connsiteY1877" fmla="*/ 225490 h 622144"/>
              <a:gd name="connsiteX1878" fmla="*/ 1901366 w 3245936"/>
              <a:gd name="connsiteY1878" fmla="*/ 223966 h 622144"/>
              <a:gd name="connsiteX1879" fmla="*/ 1889260 w 3245936"/>
              <a:gd name="connsiteY1879" fmla="*/ 210098 h 622144"/>
              <a:gd name="connsiteX1880" fmla="*/ 1887516 w 3245936"/>
              <a:gd name="connsiteY1880" fmla="*/ 210307 h 622144"/>
              <a:gd name="connsiteX1881" fmla="*/ 1880544 w 3245936"/>
              <a:gd name="connsiteY1881" fmla="*/ 235148 h 622144"/>
              <a:gd name="connsiteX1882" fmla="*/ 1897718 w 3245936"/>
              <a:gd name="connsiteY1882" fmla="*/ 225928 h 622144"/>
              <a:gd name="connsiteX1883" fmla="*/ 1885735 w 3245936"/>
              <a:gd name="connsiteY1883" fmla="*/ 209507 h 622144"/>
              <a:gd name="connsiteX1884" fmla="*/ 1853788 w 3245936"/>
              <a:gd name="connsiteY1884" fmla="*/ 238349 h 622144"/>
              <a:gd name="connsiteX1885" fmla="*/ 1871334 w 3245936"/>
              <a:gd name="connsiteY1885" fmla="*/ 238320 h 622144"/>
              <a:gd name="connsiteX1886" fmla="*/ 1871343 w 3245936"/>
              <a:gd name="connsiteY1886" fmla="*/ 237949 h 622144"/>
              <a:gd name="connsiteX1887" fmla="*/ 1875620 w 3245936"/>
              <a:gd name="connsiteY1887" fmla="*/ 235272 h 622144"/>
              <a:gd name="connsiteX1888" fmla="*/ 1875972 w 3245936"/>
              <a:gd name="connsiteY1888" fmla="*/ 235434 h 622144"/>
              <a:gd name="connsiteX1889" fmla="*/ 1886497 w 3245936"/>
              <a:gd name="connsiteY1889" fmla="*/ 209983 h 622144"/>
              <a:gd name="connsiteX1890" fmla="*/ 1885735 w 3245936"/>
              <a:gd name="connsiteY1890" fmla="*/ 209507 h 622144"/>
              <a:gd name="connsiteX1891" fmla="*/ 1136518 w 3245936"/>
              <a:gd name="connsiteY1891" fmla="*/ 209269 h 622144"/>
              <a:gd name="connsiteX1892" fmla="*/ 1121373 w 3245936"/>
              <a:gd name="connsiteY1892" fmla="*/ 236434 h 622144"/>
              <a:gd name="connsiteX1893" fmla="*/ 1143728 w 3245936"/>
              <a:gd name="connsiteY1893" fmla="*/ 233415 h 622144"/>
              <a:gd name="connsiteX1894" fmla="*/ 1138290 w 3245936"/>
              <a:gd name="connsiteY1894" fmla="*/ 209545 h 622144"/>
              <a:gd name="connsiteX1895" fmla="*/ 1137071 w 3245936"/>
              <a:gd name="connsiteY1895" fmla="*/ 209526 h 622144"/>
              <a:gd name="connsiteX1896" fmla="*/ 1136518 w 3245936"/>
              <a:gd name="connsiteY1896" fmla="*/ 209269 h 622144"/>
              <a:gd name="connsiteX1897" fmla="*/ 1140395 w 3245936"/>
              <a:gd name="connsiteY1897" fmla="*/ 208497 h 622144"/>
              <a:gd name="connsiteX1898" fmla="*/ 1139014 w 3245936"/>
              <a:gd name="connsiteY1898" fmla="*/ 209364 h 622144"/>
              <a:gd name="connsiteX1899" fmla="*/ 1144481 w 3245936"/>
              <a:gd name="connsiteY1899" fmla="*/ 233319 h 622144"/>
              <a:gd name="connsiteX1900" fmla="*/ 1168751 w 3245936"/>
              <a:gd name="connsiteY1900" fmla="*/ 230052 h 622144"/>
              <a:gd name="connsiteX1901" fmla="*/ 1891288 w 3245936"/>
              <a:gd name="connsiteY1901" fmla="*/ 208097 h 622144"/>
              <a:gd name="connsiteX1902" fmla="*/ 1890517 w 3245936"/>
              <a:gd name="connsiteY1902" fmla="*/ 209297 h 622144"/>
              <a:gd name="connsiteX1903" fmla="*/ 1902052 w 3245936"/>
              <a:gd name="connsiteY1903" fmla="*/ 223594 h 622144"/>
              <a:gd name="connsiteX1904" fmla="*/ 1917282 w 3245936"/>
              <a:gd name="connsiteY1904" fmla="*/ 215393 h 622144"/>
              <a:gd name="connsiteX1905" fmla="*/ 577505 w 3245936"/>
              <a:gd name="connsiteY1905" fmla="*/ 207792 h 622144"/>
              <a:gd name="connsiteX1906" fmla="*/ 473330 w 3245936"/>
              <a:gd name="connsiteY1906" fmla="*/ 228862 h 622144"/>
              <a:gd name="connsiteX1907" fmla="*/ 483503 w 3245936"/>
              <a:gd name="connsiteY1907" fmla="*/ 373146 h 622144"/>
              <a:gd name="connsiteX1908" fmla="*/ 484094 w 3245936"/>
              <a:gd name="connsiteY1908" fmla="*/ 373156 h 622144"/>
              <a:gd name="connsiteX1909" fmla="*/ 486408 w 3245936"/>
              <a:gd name="connsiteY1909" fmla="*/ 374956 h 622144"/>
              <a:gd name="connsiteX1910" fmla="*/ 624273 w 3245936"/>
              <a:gd name="connsiteY1910" fmla="*/ 320492 h 622144"/>
              <a:gd name="connsiteX1911" fmla="*/ 624206 w 3245936"/>
              <a:gd name="connsiteY1911" fmla="*/ 318787 h 622144"/>
              <a:gd name="connsiteX1912" fmla="*/ 626007 w 3245936"/>
              <a:gd name="connsiteY1912" fmla="*/ 316473 h 622144"/>
              <a:gd name="connsiteX1913" fmla="*/ 581868 w 3245936"/>
              <a:gd name="connsiteY1913" fmla="*/ 210088 h 622144"/>
              <a:gd name="connsiteX1914" fmla="*/ 580048 w 3245936"/>
              <a:gd name="connsiteY1914" fmla="*/ 210202 h 622144"/>
              <a:gd name="connsiteX1915" fmla="*/ 577505 w 3245936"/>
              <a:gd name="connsiteY1915" fmla="*/ 207792 h 622144"/>
              <a:gd name="connsiteX1916" fmla="*/ 1134746 w 3245936"/>
              <a:gd name="connsiteY1916" fmla="*/ 207716 h 622144"/>
              <a:gd name="connsiteX1917" fmla="*/ 1041201 w 3245936"/>
              <a:gd name="connsiteY1917" fmla="*/ 247054 h 622144"/>
              <a:gd name="connsiteX1918" fmla="*/ 1041287 w 3245936"/>
              <a:gd name="connsiteY1918" fmla="*/ 247254 h 622144"/>
              <a:gd name="connsiteX1919" fmla="*/ 1120373 w 3245936"/>
              <a:gd name="connsiteY1919" fmla="*/ 236577 h 622144"/>
              <a:gd name="connsiteX1920" fmla="*/ 1135794 w 3245936"/>
              <a:gd name="connsiteY1920" fmla="*/ 208945 h 622144"/>
              <a:gd name="connsiteX1921" fmla="*/ 1134746 w 3245936"/>
              <a:gd name="connsiteY1921" fmla="*/ 207716 h 622144"/>
              <a:gd name="connsiteX1922" fmla="*/ 1140976 w 3245936"/>
              <a:gd name="connsiteY1922" fmla="*/ 207669 h 622144"/>
              <a:gd name="connsiteX1923" fmla="*/ 1140919 w 3245936"/>
              <a:gd name="connsiteY1923" fmla="*/ 207811 h 622144"/>
              <a:gd name="connsiteX1924" fmla="*/ 1141071 w 3245936"/>
              <a:gd name="connsiteY1924" fmla="*/ 207926 h 622144"/>
              <a:gd name="connsiteX1925" fmla="*/ 1170475 w 3245936"/>
              <a:gd name="connsiteY1925" fmla="*/ 227652 h 622144"/>
              <a:gd name="connsiteX1926" fmla="*/ 1174104 w 3245936"/>
              <a:gd name="connsiteY1926" fmla="*/ 226338 h 622144"/>
              <a:gd name="connsiteX1927" fmla="*/ 1176790 w 3245936"/>
              <a:gd name="connsiteY1927" fmla="*/ 230481 h 622144"/>
              <a:gd name="connsiteX1928" fmla="*/ 1266725 w 3245936"/>
              <a:gd name="connsiteY1928" fmla="*/ 256436 h 622144"/>
              <a:gd name="connsiteX1929" fmla="*/ 584344 w 3245936"/>
              <a:gd name="connsiteY1929" fmla="*/ 207345 h 622144"/>
              <a:gd name="connsiteX1930" fmla="*/ 584335 w 3245936"/>
              <a:gd name="connsiteY1930" fmla="*/ 207516 h 622144"/>
              <a:gd name="connsiteX1931" fmla="*/ 582525 w 3245936"/>
              <a:gd name="connsiteY1931" fmla="*/ 209812 h 622144"/>
              <a:gd name="connsiteX1932" fmla="*/ 626664 w 3245936"/>
              <a:gd name="connsiteY1932" fmla="*/ 316206 h 622144"/>
              <a:gd name="connsiteX1933" fmla="*/ 628483 w 3245936"/>
              <a:gd name="connsiteY1933" fmla="*/ 316092 h 622144"/>
              <a:gd name="connsiteX1934" fmla="*/ 629540 w 3245936"/>
              <a:gd name="connsiteY1934" fmla="*/ 316577 h 622144"/>
              <a:gd name="connsiteX1935" fmla="*/ 708103 w 3245936"/>
              <a:gd name="connsiteY1935" fmla="*/ 215851 h 622144"/>
              <a:gd name="connsiteX1936" fmla="*/ 707036 w 3245936"/>
              <a:gd name="connsiteY1936" fmla="*/ 213650 h 622144"/>
              <a:gd name="connsiteX1937" fmla="*/ 848339 w 3245936"/>
              <a:gd name="connsiteY1937" fmla="*/ 205325 h 622144"/>
              <a:gd name="connsiteX1938" fmla="*/ 774177 w 3245936"/>
              <a:gd name="connsiteY1938" fmla="*/ 214517 h 622144"/>
              <a:gd name="connsiteX1939" fmla="*/ 775187 w 3245936"/>
              <a:gd name="connsiteY1939" fmla="*/ 218318 h 622144"/>
              <a:gd name="connsiteX1940" fmla="*/ 841548 w 3245936"/>
              <a:gd name="connsiteY1940" fmla="*/ 230309 h 622144"/>
              <a:gd name="connsiteX1941" fmla="*/ 869180 w 3245936"/>
              <a:gd name="connsiteY1941" fmla="*/ 217555 h 622144"/>
              <a:gd name="connsiteX1942" fmla="*/ 470692 w 3245936"/>
              <a:gd name="connsiteY1942" fmla="*/ 204459 h 622144"/>
              <a:gd name="connsiteX1943" fmla="*/ 448775 w 3245936"/>
              <a:gd name="connsiteY1943" fmla="*/ 231491 h 622144"/>
              <a:gd name="connsiteX1944" fmla="*/ 449623 w 3245936"/>
              <a:gd name="connsiteY1944" fmla="*/ 232881 h 622144"/>
              <a:gd name="connsiteX1945" fmla="*/ 472378 w 3245936"/>
              <a:gd name="connsiteY1945" fmla="*/ 228281 h 622144"/>
              <a:gd name="connsiteX1946" fmla="*/ 2019114 w 3245936"/>
              <a:gd name="connsiteY1946" fmla="*/ 202144 h 622144"/>
              <a:gd name="connsiteX1947" fmla="*/ 2006179 w 3245936"/>
              <a:gd name="connsiteY1947" fmla="*/ 236348 h 622144"/>
              <a:gd name="connsiteX1948" fmla="*/ 2006579 w 3245936"/>
              <a:gd name="connsiteY1948" fmla="*/ 236367 h 622144"/>
              <a:gd name="connsiteX1949" fmla="*/ 2006693 w 3245936"/>
              <a:gd name="connsiteY1949" fmla="*/ 236415 h 622144"/>
              <a:gd name="connsiteX1950" fmla="*/ 381357 w 3245936"/>
              <a:gd name="connsiteY1950" fmla="*/ 201639 h 622144"/>
              <a:gd name="connsiteX1951" fmla="*/ 322445 w 3245936"/>
              <a:gd name="connsiteY1951" fmla="*/ 333132 h 622144"/>
              <a:gd name="connsiteX1952" fmla="*/ 323035 w 3245936"/>
              <a:gd name="connsiteY1952" fmla="*/ 333618 h 622144"/>
              <a:gd name="connsiteX1953" fmla="*/ 443250 w 3245936"/>
              <a:gd name="connsiteY1953" fmla="*/ 235853 h 622144"/>
              <a:gd name="connsiteX1954" fmla="*/ 442784 w 3245936"/>
              <a:gd name="connsiteY1954" fmla="*/ 233148 h 622144"/>
              <a:gd name="connsiteX1955" fmla="*/ 442965 w 3245936"/>
              <a:gd name="connsiteY1955" fmla="*/ 232748 h 622144"/>
              <a:gd name="connsiteX1956" fmla="*/ 915357 w 3245936"/>
              <a:gd name="connsiteY1956" fmla="*/ 200039 h 622144"/>
              <a:gd name="connsiteX1957" fmla="*/ 907051 w 3245936"/>
              <a:gd name="connsiteY1957" fmla="*/ 238701 h 622144"/>
              <a:gd name="connsiteX1958" fmla="*/ 912442 w 3245936"/>
              <a:gd name="connsiteY1958" fmla="*/ 241863 h 622144"/>
              <a:gd name="connsiteX1959" fmla="*/ 915043 w 3245936"/>
              <a:gd name="connsiteY1959" fmla="*/ 240539 h 622144"/>
              <a:gd name="connsiteX1960" fmla="*/ 915376 w 3245936"/>
              <a:gd name="connsiteY1960" fmla="*/ 200049 h 622144"/>
              <a:gd name="connsiteX1961" fmla="*/ 915357 w 3245936"/>
              <a:gd name="connsiteY1961" fmla="*/ 200039 h 622144"/>
              <a:gd name="connsiteX1962" fmla="*/ 916557 w 3245936"/>
              <a:gd name="connsiteY1962" fmla="*/ 199953 h 622144"/>
              <a:gd name="connsiteX1963" fmla="*/ 915833 w 3245936"/>
              <a:gd name="connsiteY1963" fmla="*/ 200058 h 622144"/>
              <a:gd name="connsiteX1964" fmla="*/ 915500 w 3245936"/>
              <a:gd name="connsiteY1964" fmla="*/ 240558 h 622144"/>
              <a:gd name="connsiteX1965" fmla="*/ 916052 w 3245936"/>
              <a:gd name="connsiteY1965" fmla="*/ 240568 h 622144"/>
              <a:gd name="connsiteX1966" fmla="*/ 918757 w 3245936"/>
              <a:gd name="connsiteY1966" fmla="*/ 243816 h 622144"/>
              <a:gd name="connsiteX1967" fmla="*/ 935255 w 3245936"/>
              <a:gd name="connsiteY1967" fmla="*/ 244359 h 622144"/>
              <a:gd name="connsiteX1968" fmla="*/ 912576 w 3245936"/>
              <a:gd name="connsiteY1968" fmla="*/ 198382 h 622144"/>
              <a:gd name="connsiteX1969" fmla="*/ 871028 w 3245936"/>
              <a:gd name="connsiteY1969" fmla="*/ 217565 h 622144"/>
              <a:gd name="connsiteX1970" fmla="*/ 906203 w 3245936"/>
              <a:gd name="connsiteY1970" fmla="*/ 238206 h 622144"/>
              <a:gd name="connsiteX1971" fmla="*/ 914443 w 3245936"/>
              <a:gd name="connsiteY1971" fmla="*/ 199858 h 622144"/>
              <a:gd name="connsiteX1972" fmla="*/ 912576 w 3245936"/>
              <a:gd name="connsiteY1972" fmla="*/ 198382 h 622144"/>
              <a:gd name="connsiteX1973" fmla="*/ 918700 w 3245936"/>
              <a:gd name="connsiteY1973" fmla="*/ 198248 h 622144"/>
              <a:gd name="connsiteX1974" fmla="*/ 917433 w 3245936"/>
              <a:gd name="connsiteY1974" fmla="*/ 199620 h 622144"/>
              <a:gd name="connsiteX1975" fmla="*/ 936283 w 3245936"/>
              <a:gd name="connsiteY1975" fmla="*/ 244397 h 622144"/>
              <a:gd name="connsiteX1976" fmla="*/ 1034362 w 3245936"/>
              <a:gd name="connsiteY1976" fmla="*/ 247635 h 622144"/>
              <a:gd name="connsiteX1977" fmla="*/ 1034372 w 3245936"/>
              <a:gd name="connsiteY1977" fmla="*/ 247302 h 622144"/>
              <a:gd name="connsiteX1978" fmla="*/ 1034467 w 3245936"/>
              <a:gd name="connsiteY1978" fmla="*/ 247083 h 622144"/>
              <a:gd name="connsiteX1979" fmla="*/ 912204 w 3245936"/>
              <a:gd name="connsiteY1979" fmla="*/ 197401 h 622144"/>
              <a:gd name="connsiteX1980" fmla="*/ 849844 w 3245936"/>
              <a:gd name="connsiteY1980" fmla="*/ 205135 h 622144"/>
              <a:gd name="connsiteX1981" fmla="*/ 870209 w 3245936"/>
              <a:gd name="connsiteY1981" fmla="*/ 217079 h 622144"/>
              <a:gd name="connsiteX1982" fmla="*/ 912299 w 3245936"/>
              <a:gd name="connsiteY1982" fmla="*/ 197648 h 622144"/>
              <a:gd name="connsiteX1983" fmla="*/ 912204 w 3245936"/>
              <a:gd name="connsiteY1983" fmla="*/ 197401 h 622144"/>
              <a:gd name="connsiteX1984" fmla="*/ 468758 w 3245936"/>
              <a:gd name="connsiteY1984" fmla="*/ 195981 h 622144"/>
              <a:gd name="connsiteX1985" fmla="*/ 448556 w 3245936"/>
              <a:gd name="connsiteY1985" fmla="*/ 230471 h 622144"/>
              <a:gd name="connsiteX1986" fmla="*/ 470597 w 3245936"/>
              <a:gd name="connsiteY1986" fmla="*/ 203278 h 622144"/>
              <a:gd name="connsiteX1987" fmla="*/ 470111 w 3245936"/>
              <a:gd name="connsiteY1987" fmla="*/ 196343 h 622144"/>
              <a:gd name="connsiteX1988" fmla="*/ 469530 w 3245936"/>
              <a:gd name="connsiteY1988" fmla="*/ 196334 h 622144"/>
              <a:gd name="connsiteX1989" fmla="*/ 468758 w 3245936"/>
              <a:gd name="connsiteY1989" fmla="*/ 195981 h 622144"/>
              <a:gd name="connsiteX1990" fmla="*/ 478950 w 3245936"/>
              <a:gd name="connsiteY1990" fmla="*/ 194267 h 622144"/>
              <a:gd name="connsiteX1991" fmla="*/ 471549 w 3245936"/>
              <a:gd name="connsiteY1991" fmla="*/ 203392 h 622144"/>
              <a:gd name="connsiteX1992" fmla="*/ 473292 w 3245936"/>
              <a:gd name="connsiteY1992" fmla="*/ 228081 h 622144"/>
              <a:gd name="connsiteX1993" fmla="*/ 577353 w 3245936"/>
              <a:gd name="connsiteY1993" fmla="*/ 207021 h 622144"/>
              <a:gd name="connsiteX1994" fmla="*/ 577362 w 3245936"/>
              <a:gd name="connsiteY1994" fmla="*/ 206602 h 622144"/>
              <a:gd name="connsiteX1995" fmla="*/ 171112 w 3245936"/>
              <a:gd name="connsiteY1995" fmla="*/ 194153 h 622144"/>
              <a:gd name="connsiteX1996" fmla="*/ 68413 w 3245936"/>
              <a:gd name="connsiteY1996" fmla="*/ 301290 h 622144"/>
              <a:gd name="connsiteX1997" fmla="*/ 69061 w 3245936"/>
              <a:gd name="connsiteY1997" fmla="*/ 302509 h 622144"/>
              <a:gd name="connsiteX1998" fmla="*/ 187190 w 3245936"/>
              <a:gd name="connsiteY1998" fmla="*/ 280201 h 622144"/>
              <a:gd name="connsiteX1999" fmla="*/ 187218 w 3245936"/>
              <a:gd name="connsiteY1999" fmla="*/ 279097 h 622144"/>
              <a:gd name="connsiteX2000" fmla="*/ 189733 w 3245936"/>
              <a:gd name="connsiteY2000" fmla="*/ 276515 h 622144"/>
              <a:gd name="connsiteX2001" fmla="*/ 173645 w 3245936"/>
              <a:gd name="connsiteY2001" fmla="*/ 194829 h 622144"/>
              <a:gd name="connsiteX2002" fmla="*/ 172455 w 3245936"/>
              <a:gd name="connsiteY2002" fmla="*/ 194800 h 622144"/>
              <a:gd name="connsiteX2003" fmla="*/ 171112 w 3245936"/>
              <a:gd name="connsiteY2003" fmla="*/ 194153 h 622144"/>
              <a:gd name="connsiteX2004" fmla="*/ 473816 w 3245936"/>
              <a:gd name="connsiteY2004" fmla="*/ 193629 h 622144"/>
              <a:gd name="connsiteX2005" fmla="*/ 473816 w 3245936"/>
              <a:gd name="connsiteY2005" fmla="*/ 193648 h 622144"/>
              <a:gd name="connsiteX2006" fmla="*/ 471044 w 3245936"/>
              <a:gd name="connsiteY2006" fmla="*/ 196334 h 622144"/>
              <a:gd name="connsiteX2007" fmla="*/ 471454 w 3245936"/>
              <a:gd name="connsiteY2007" fmla="*/ 202230 h 622144"/>
              <a:gd name="connsiteX2008" fmla="*/ 478007 w 3245936"/>
              <a:gd name="connsiteY2008" fmla="*/ 194153 h 622144"/>
              <a:gd name="connsiteX2009" fmla="*/ 725667 w 3245936"/>
              <a:gd name="connsiteY2009" fmla="*/ 193543 h 622144"/>
              <a:gd name="connsiteX2010" fmla="*/ 712865 w 3245936"/>
              <a:gd name="connsiteY2010" fmla="*/ 210688 h 622144"/>
              <a:gd name="connsiteX2011" fmla="*/ 714056 w 3245936"/>
              <a:gd name="connsiteY2011" fmla="*/ 213098 h 622144"/>
              <a:gd name="connsiteX2012" fmla="*/ 756042 w 3245936"/>
              <a:gd name="connsiteY2012" fmla="*/ 215260 h 622144"/>
              <a:gd name="connsiteX2013" fmla="*/ 756042 w 3245936"/>
              <a:gd name="connsiteY2013" fmla="*/ 215088 h 622144"/>
              <a:gd name="connsiteX2014" fmla="*/ 756404 w 3245936"/>
              <a:gd name="connsiteY2014" fmla="*/ 214298 h 622144"/>
              <a:gd name="connsiteX2015" fmla="*/ 169892 w 3245936"/>
              <a:gd name="connsiteY2015" fmla="*/ 192305 h 622144"/>
              <a:gd name="connsiteX2016" fmla="*/ 7034 w 3245936"/>
              <a:gd name="connsiteY2016" fmla="*/ 219051 h 622144"/>
              <a:gd name="connsiteX2017" fmla="*/ 7015 w 3245936"/>
              <a:gd name="connsiteY2017" fmla="*/ 219975 h 622144"/>
              <a:gd name="connsiteX2018" fmla="*/ 5862 w 3245936"/>
              <a:gd name="connsiteY2018" fmla="*/ 221794 h 622144"/>
              <a:gd name="connsiteX2019" fmla="*/ 63851 w 3245936"/>
              <a:gd name="connsiteY2019" fmla="*/ 300461 h 622144"/>
              <a:gd name="connsiteX2020" fmla="*/ 66498 w 3245936"/>
              <a:gd name="connsiteY2020" fmla="*/ 300033 h 622144"/>
              <a:gd name="connsiteX2021" fmla="*/ 67842 w 3245936"/>
              <a:gd name="connsiteY2021" fmla="*/ 300671 h 622144"/>
              <a:gd name="connsiteX2022" fmla="*/ 170550 w 3245936"/>
              <a:gd name="connsiteY2022" fmla="*/ 193533 h 622144"/>
              <a:gd name="connsiteX2023" fmla="*/ 169892 w 3245936"/>
              <a:gd name="connsiteY2023" fmla="*/ 192305 h 622144"/>
              <a:gd name="connsiteX2024" fmla="*/ 482893 w 3245936"/>
              <a:gd name="connsiteY2024" fmla="*/ 188123 h 622144"/>
              <a:gd name="connsiteX2025" fmla="*/ 473730 w 3245936"/>
              <a:gd name="connsiteY2025" fmla="*/ 191924 h 622144"/>
              <a:gd name="connsiteX2026" fmla="*/ 473835 w 3245936"/>
              <a:gd name="connsiteY2026" fmla="*/ 192952 h 622144"/>
              <a:gd name="connsiteX2027" fmla="*/ 478502 w 3245936"/>
              <a:gd name="connsiteY2027" fmla="*/ 193533 h 622144"/>
              <a:gd name="connsiteX2028" fmla="*/ 2134319 w 3245936"/>
              <a:gd name="connsiteY2028" fmla="*/ 186095 h 622144"/>
              <a:gd name="connsiteX2029" fmla="*/ 2223520 w 3245936"/>
              <a:gd name="connsiteY2029" fmla="*/ 233129 h 622144"/>
              <a:gd name="connsiteX2030" fmla="*/ 2226778 w 3245936"/>
              <a:gd name="connsiteY2030" fmla="*/ 229186 h 622144"/>
              <a:gd name="connsiteX2031" fmla="*/ 2120536 w 3245936"/>
              <a:gd name="connsiteY2031" fmla="*/ 181742 h 622144"/>
              <a:gd name="connsiteX2032" fmla="*/ 2118298 w 3245936"/>
              <a:gd name="connsiteY2032" fmla="*/ 182027 h 622144"/>
              <a:gd name="connsiteX2033" fmla="*/ 2118212 w 3245936"/>
              <a:gd name="connsiteY2033" fmla="*/ 181989 h 622144"/>
              <a:gd name="connsiteX2034" fmla="*/ 2089494 w 3245936"/>
              <a:gd name="connsiteY2034" fmla="*/ 261047 h 622144"/>
              <a:gd name="connsiteX2035" fmla="*/ 2142844 w 3245936"/>
              <a:gd name="connsiteY2035" fmla="*/ 274858 h 622144"/>
              <a:gd name="connsiteX2036" fmla="*/ 2171143 w 3245936"/>
              <a:gd name="connsiteY2036" fmla="*/ 268867 h 622144"/>
              <a:gd name="connsiteX2037" fmla="*/ 2122032 w 3245936"/>
              <a:gd name="connsiteY2037" fmla="*/ 180570 h 622144"/>
              <a:gd name="connsiteX2038" fmla="*/ 2121165 w 3245936"/>
              <a:gd name="connsiteY2038" fmla="*/ 181408 h 622144"/>
              <a:gd name="connsiteX2039" fmla="*/ 2171876 w 3245936"/>
              <a:gd name="connsiteY2039" fmla="*/ 268714 h 622144"/>
              <a:gd name="connsiteX2040" fmla="*/ 2198879 w 3245936"/>
              <a:gd name="connsiteY2040" fmla="*/ 262990 h 622144"/>
              <a:gd name="connsiteX2041" fmla="*/ 2222997 w 3245936"/>
              <a:gd name="connsiteY2041" fmla="*/ 233796 h 622144"/>
              <a:gd name="connsiteX2042" fmla="*/ 2116155 w 3245936"/>
              <a:gd name="connsiteY2042" fmla="*/ 180541 h 622144"/>
              <a:gd name="connsiteX2043" fmla="*/ 2056728 w 3245936"/>
              <a:gd name="connsiteY2043" fmla="*/ 212698 h 622144"/>
              <a:gd name="connsiteX2044" fmla="*/ 2069606 w 3245936"/>
              <a:gd name="connsiteY2044" fmla="*/ 255913 h 622144"/>
              <a:gd name="connsiteX2045" fmla="*/ 2088818 w 3245936"/>
              <a:gd name="connsiteY2045" fmla="*/ 260875 h 622144"/>
              <a:gd name="connsiteX2046" fmla="*/ 2117564 w 3245936"/>
              <a:gd name="connsiteY2046" fmla="*/ 181694 h 622144"/>
              <a:gd name="connsiteX2047" fmla="*/ 2116155 w 3245936"/>
              <a:gd name="connsiteY2047" fmla="*/ 180541 h 622144"/>
              <a:gd name="connsiteX2048" fmla="*/ 2274012 w 3245936"/>
              <a:gd name="connsiteY2048" fmla="*/ 178141 h 622144"/>
              <a:gd name="connsiteX2049" fmla="*/ 2258973 w 3245936"/>
              <a:gd name="connsiteY2049" fmla="*/ 243254 h 622144"/>
              <a:gd name="connsiteX2050" fmla="*/ 2260973 w 3245936"/>
              <a:gd name="connsiteY2050" fmla="*/ 244187 h 622144"/>
              <a:gd name="connsiteX2051" fmla="*/ 2264230 w 3245936"/>
              <a:gd name="connsiteY2051" fmla="*/ 242559 h 622144"/>
              <a:gd name="connsiteX2052" fmla="*/ 394959 w 3245936"/>
              <a:gd name="connsiteY2052" fmla="*/ 177741 h 622144"/>
              <a:gd name="connsiteX2053" fmla="*/ 392006 w 3245936"/>
              <a:gd name="connsiteY2053" fmla="*/ 178427 h 622144"/>
              <a:gd name="connsiteX2054" fmla="*/ 391796 w 3245936"/>
              <a:gd name="connsiteY2054" fmla="*/ 178332 h 622144"/>
              <a:gd name="connsiteX2055" fmla="*/ 381690 w 3245936"/>
              <a:gd name="connsiteY2055" fmla="*/ 200858 h 622144"/>
              <a:gd name="connsiteX2056" fmla="*/ 443298 w 3245936"/>
              <a:gd name="connsiteY2056" fmla="*/ 231976 h 622144"/>
              <a:gd name="connsiteX2057" fmla="*/ 443698 w 3245936"/>
              <a:gd name="connsiteY2057" fmla="*/ 231538 h 622144"/>
              <a:gd name="connsiteX2058" fmla="*/ 675641 w 3245936"/>
              <a:gd name="connsiteY2058" fmla="*/ 177312 h 622144"/>
              <a:gd name="connsiteX2059" fmla="*/ 584363 w 3245936"/>
              <a:gd name="connsiteY2059" fmla="*/ 206087 h 622144"/>
              <a:gd name="connsiteX2060" fmla="*/ 584363 w 3245936"/>
              <a:gd name="connsiteY2060" fmla="*/ 206440 h 622144"/>
              <a:gd name="connsiteX2061" fmla="*/ 707055 w 3245936"/>
              <a:gd name="connsiteY2061" fmla="*/ 212745 h 622144"/>
              <a:gd name="connsiteX2062" fmla="*/ 707055 w 3245936"/>
              <a:gd name="connsiteY2062" fmla="*/ 212536 h 622144"/>
              <a:gd name="connsiteX2063" fmla="*/ 707864 w 3245936"/>
              <a:gd name="connsiteY2063" fmla="*/ 211040 h 622144"/>
              <a:gd name="connsiteX2064" fmla="*/ 396178 w 3245936"/>
              <a:gd name="connsiteY2064" fmla="*/ 176007 h 622144"/>
              <a:gd name="connsiteX2065" fmla="*/ 395387 w 3245936"/>
              <a:gd name="connsiteY2065" fmla="*/ 177350 h 622144"/>
              <a:gd name="connsiteX2066" fmla="*/ 444117 w 3245936"/>
              <a:gd name="connsiteY2066" fmla="*/ 231148 h 622144"/>
              <a:gd name="connsiteX2067" fmla="*/ 447070 w 3245936"/>
              <a:gd name="connsiteY2067" fmla="*/ 230452 h 622144"/>
              <a:gd name="connsiteX2068" fmla="*/ 447841 w 3245936"/>
              <a:gd name="connsiteY2068" fmla="*/ 230805 h 622144"/>
              <a:gd name="connsiteX2069" fmla="*/ 468349 w 3245936"/>
              <a:gd name="connsiteY2069" fmla="*/ 195781 h 622144"/>
              <a:gd name="connsiteX2070" fmla="*/ 467272 w 3245936"/>
              <a:gd name="connsiteY2070" fmla="*/ 194667 h 622144"/>
              <a:gd name="connsiteX2071" fmla="*/ 466977 w 3245936"/>
              <a:gd name="connsiteY2071" fmla="*/ 194324 h 622144"/>
              <a:gd name="connsiteX2072" fmla="*/ 463996 w 3245936"/>
              <a:gd name="connsiteY2072" fmla="*/ 195048 h 622144"/>
              <a:gd name="connsiteX2073" fmla="*/ 461310 w 3245936"/>
              <a:gd name="connsiteY2073" fmla="*/ 191047 h 622144"/>
              <a:gd name="connsiteX2074" fmla="*/ 2273479 w 3245936"/>
              <a:gd name="connsiteY2074" fmla="*/ 173874 h 622144"/>
              <a:gd name="connsiteX2075" fmla="*/ 2228093 w 3245936"/>
              <a:gd name="connsiteY2075" fmla="*/ 228871 h 622144"/>
              <a:gd name="connsiteX2076" fmla="*/ 2258458 w 3245936"/>
              <a:gd name="connsiteY2076" fmla="*/ 243016 h 622144"/>
              <a:gd name="connsiteX2077" fmla="*/ 2274336 w 3245936"/>
              <a:gd name="connsiteY2077" fmla="*/ 174265 h 622144"/>
              <a:gd name="connsiteX2078" fmla="*/ 2273479 w 3245936"/>
              <a:gd name="connsiteY2078" fmla="*/ 173874 h 622144"/>
              <a:gd name="connsiteX2079" fmla="*/ 2277927 w 3245936"/>
              <a:gd name="connsiteY2079" fmla="*/ 173341 h 622144"/>
              <a:gd name="connsiteX2080" fmla="*/ 2275146 w 3245936"/>
              <a:gd name="connsiteY2080" fmla="*/ 174388 h 622144"/>
              <a:gd name="connsiteX2081" fmla="*/ 2264783 w 3245936"/>
              <a:gd name="connsiteY2081" fmla="*/ 242568 h 622144"/>
              <a:gd name="connsiteX2082" fmla="*/ 2267497 w 3245936"/>
              <a:gd name="connsiteY2082" fmla="*/ 245692 h 622144"/>
              <a:gd name="connsiteX2083" fmla="*/ 2365605 w 3245936"/>
              <a:gd name="connsiteY2083" fmla="*/ 244730 h 622144"/>
              <a:gd name="connsiteX2084" fmla="*/ 2365614 w 3245936"/>
              <a:gd name="connsiteY2084" fmla="*/ 244226 h 622144"/>
              <a:gd name="connsiteX2085" fmla="*/ 2366119 w 3245936"/>
              <a:gd name="connsiteY2085" fmla="*/ 243121 h 622144"/>
              <a:gd name="connsiteX2086" fmla="*/ 693367 w 3245936"/>
              <a:gd name="connsiteY2086" fmla="*/ 171712 h 622144"/>
              <a:gd name="connsiteX2087" fmla="*/ 676384 w 3245936"/>
              <a:gd name="connsiteY2087" fmla="*/ 177074 h 622144"/>
              <a:gd name="connsiteX2088" fmla="*/ 708379 w 3245936"/>
              <a:gd name="connsiteY2088" fmla="*/ 210564 h 622144"/>
              <a:gd name="connsiteX2089" fmla="*/ 711351 w 3245936"/>
              <a:gd name="connsiteY2089" fmla="*/ 209850 h 622144"/>
              <a:gd name="connsiteX2090" fmla="*/ 712436 w 3245936"/>
              <a:gd name="connsiteY2090" fmla="*/ 210345 h 622144"/>
              <a:gd name="connsiteX2091" fmla="*/ 725219 w 3245936"/>
              <a:gd name="connsiteY2091" fmla="*/ 193229 h 622144"/>
              <a:gd name="connsiteX2092" fmla="*/ 2271879 w 3245936"/>
              <a:gd name="connsiteY2092" fmla="*/ 171474 h 622144"/>
              <a:gd name="connsiteX2093" fmla="*/ 2122594 w 3245936"/>
              <a:gd name="connsiteY2093" fmla="*/ 178779 h 622144"/>
              <a:gd name="connsiteX2094" fmla="*/ 2122565 w 3245936"/>
              <a:gd name="connsiteY2094" fmla="*/ 179341 h 622144"/>
              <a:gd name="connsiteX2095" fmla="*/ 2122432 w 3245936"/>
              <a:gd name="connsiteY2095" fmla="*/ 179627 h 622144"/>
              <a:gd name="connsiteX2096" fmla="*/ 2227330 w 3245936"/>
              <a:gd name="connsiteY2096" fmla="*/ 228509 h 622144"/>
              <a:gd name="connsiteX2097" fmla="*/ 2272879 w 3245936"/>
              <a:gd name="connsiteY2097" fmla="*/ 173331 h 622144"/>
              <a:gd name="connsiteX2098" fmla="*/ 2271879 w 3245936"/>
              <a:gd name="connsiteY2098" fmla="*/ 171474 h 622144"/>
              <a:gd name="connsiteX2099" fmla="*/ 2554933 w 3245936"/>
              <a:gd name="connsiteY2099" fmla="*/ 165863 h 622144"/>
              <a:gd name="connsiteX2100" fmla="*/ 2464436 w 3245936"/>
              <a:gd name="connsiteY2100" fmla="*/ 258351 h 622144"/>
              <a:gd name="connsiteX2101" fmla="*/ 2465208 w 3245936"/>
              <a:gd name="connsiteY2101" fmla="*/ 261085 h 622144"/>
              <a:gd name="connsiteX2102" fmla="*/ 2614988 w 3245936"/>
              <a:gd name="connsiteY2102" fmla="*/ 301252 h 622144"/>
              <a:gd name="connsiteX2103" fmla="*/ 2616446 w 3245936"/>
              <a:gd name="connsiteY2103" fmla="*/ 299499 h 622144"/>
              <a:gd name="connsiteX2104" fmla="*/ 2558172 w 3245936"/>
              <a:gd name="connsiteY2104" fmla="*/ 166425 h 622144"/>
              <a:gd name="connsiteX2105" fmla="*/ 2556334 w 3245936"/>
              <a:gd name="connsiteY2105" fmla="*/ 166549 h 622144"/>
              <a:gd name="connsiteX2106" fmla="*/ 2554933 w 3245936"/>
              <a:gd name="connsiteY2106" fmla="*/ 165863 h 622144"/>
              <a:gd name="connsiteX2107" fmla="*/ 298680 w 3245936"/>
              <a:gd name="connsiteY2107" fmla="*/ 163349 h 622144"/>
              <a:gd name="connsiteX2108" fmla="*/ 193381 w 3245936"/>
              <a:gd name="connsiteY2108" fmla="*/ 277620 h 622144"/>
              <a:gd name="connsiteX2109" fmla="*/ 194200 w 3245936"/>
              <a:gd name="connsiteY2109" fmla="*/ 280687 h 622144"/>
              <a:gd name="connsiteX2110" fmla="*/ 194095 w 3245936"/>
              <a:gd name="connsiteY2110" fmla="*/ 280925 h 622144"/>
              <a:gd name="connsiteX2111" fmla="*/ 317558 w 3245936"/>
              <a:gd name="connsiteY2111" fmla="*/ 334380 h 622144"/>
              <a:gd name="connsiteX2112" fmla="*/ 319768 w 3245936"/>
              <a:gd name="connsiteY2112" fmla="*/ 332694 h 622144"/>
              <a:gd name="connsiteX2113" fmla="*/ 300718 w 3245936"/>
              <a:gd name="connsiteY2113" fmla="*/ 163949 h 622144"/>
              <a:gd name="connsiteX2114" fmla="*/ 299966 w 3245936"/>
              <a:gd name="connsiteY2114" fmla="*/ 163930 h 622144"/>
              <a:gd name="connsiteX2115" fmla="*/ 298680 w 3245936"/>
              <a:gd name="connsiteY2115" fmla="*/ 163349 h 622144"/>
              <a:gd name="connsiteX2116" fmla="*/ 303728 w 3245936"/>
              <a:gd name="connsiteY2116" fmla="*/ 162434 h 622144"/>
              <a:gd name="connsiteX2117" fmla="*/ 301623 w 3245936"/>
              <a:gd name="connsiteY2117" fmla="*/ 163892 h 622144"/>
              <a:gd name="connsiteX2118" fmla="*/ 320664 w 3245936"/>
              <a:gd name="connsiteY2118" fmla="*/ 332646 h 622144"/>
              <a:gd name="connsiteX2119" fmla="*/ 321407 w 3245936"/>
              <a:gd name="connsiteY2119" fmla="*/ 332665 h 622144"/>
              <a:gd name="connsiteX2120" fmla="*/ 321616 w 3245936"/>
              <a:gd name="connsiteY2120" fmla="*/ 332770 h 622144"/>
              <a:gd name="connsiteX2121" fmla="*/ 380547 w 3245936"/>
              <a:gd name="connsiteY2121" fmla="*/ 201239 h 622144"/>
              <a:gd name="connsiteX2122" fmla="*/ 297470 w 3245936"/>
              <a:gd name="connsiteY2122" fmla="*/ 161644 h 622144"/>
              <a:gd name="connsiteX2123" fmla="*/ 176779 w 3245936"/>
              <a:gd name="connsiteY2123" fmla="*/ 190847 h 622144"/>
              <a:gd name="connsiteX2124" fmla="*/ 176750 w 3245936"/>
              <a:gd name="connsiteY2124" fmla="*/ 192114 h 622144"/>
              <a:gd name="connsiteX2125" fmla="*/ 174236 w 3245936"/>
              <a:gd name="connsiteY2125" fmla="*/ 194695 h 622144"/>
              <a:gd name="connsiteX2126" fmla="*/ 190323 w 3245936"/>
              <a:gd name="connsiteY2126" fmla="*/ 276382 h 622144"/>
              <a:gd name="connsiteX2127" fmla="*/ 191514 w 3245936"/>
              <a:gd name="connsiteY2127" fmla="*/ 276420 h 622144"/>
              <a:gd name="connsiteX2128" fmla="*/ 192800 w 3245936"/>
              <a:gd name="connsiteY2128" fmla="*/ 277011 h 622144"/>
              <a:gd name="connsiteX2129" fmla="*/ 298099 w 3245936"/>
              <a:gd name="connsiteY2129" fmla="*/ 162730 h 622144"/>
              <a:gd name="connsiteX2130" fmla="*/ 297470 w 3245936"/>
              <a:gd name="connsiteY2130" fmla="*/ 161644 h 622144"/>
              <a:gd name="connsiteX2131" fmla="*/ 304233 w 3245936"/>
              <a:gd name="connsiteY2131" fmla="*/ 161310 h 622144"/>
              <a:gd name="connsiteX2132" fmla="*/ 304081 w 3245936"/>
              <a:gd name="connsiteY2132" fmla="*/ 161653 h 622144"/>
              <a:gd name="connsiteX2133" fmla="*/ 380900 w 3245936"/>
              <a:gd name="connsiteY2133" fmla="*/ 200449 h 622144"/>
              <a:gd name="connsiteX2134" fmla="*/ 390987 w 3245936"/>
              <a:gd name="connsiteY2134" fmla="*/ 177951 h 622144"/>
              <a:gd name="connsiteX2135" fmla="*/ 389329 w 3245936"/>
              <a:gd name="connsiteY2135" fmla="*/ 174703 h 622144"/>
              <a:gd name="connsiteX2136" fmla="*/ 557493 w 3245936"/>
              <a:gd name="connsiteY2136" fmla="*/ 157158 h 622144"/>
              <a:gd name="connsiteX2137" fmla="*/ 484465 w 3245936"/>
              <a:gd name="connsiteY2137" fmla="*/ 187466 h 622144"/>
              <a:gd name="connsiteX2138" fmla="*/ 479445 w 3245936"/>
              <a:gd name="connsiteY2138" fmla="*/ 193648 h 622144"/>
              <a:gd name="connsiteX2139" fmla="*/ 577372 w 3245936"/>
              <a:gd name="connsiteY2139" fmla="*/ 205925 h 622144"/>
              <a:gd name="connsiteX2140" fmla="*/ 577372 w 3245936"/>
              <a:gd name="connsiteY2140" fmla="*/ 205897 h 622144"/>
              <a:gd name="connsiteX2141" fmla="*/ 579077 w 3245936"/>
              <a:gd name="connsiteY2141" fmla="*/ 203620 h 622144"/>
              <a:gd name="connsiteX2142" fmla="*/ 757375 w 3245936"/>
              <a:gd name="connsiteY2142" fmla="*/ 154671 h 622144"/>
              <a:gd name="connsiteX2143" fmla="*/ 759642 w 3245936"/>
              <a:gd name="connsiteY2143" fmla="*/ 212402 h 622144"/>
              <a:gd name="connsiteX2144" fmla="*/ 760328 w 3245936"/>
              <a:gd name="connsiteY2144" fmla="*/ 212431 h 622144"/>
              <a:gd name="connsiteX2145" fmla="*/ 762957 w 3245936"/>
              <a:gd name="connsiteY2145" fmla="*/ 215060 h 622144"/>
              <a:gd name="connsiteX2146" fmla="*/ 773292 w 3245936"/>
              <a:gd name="connsiteY2146" fmla="*/ 213774 h 622144"/>
              <a:gd name="connsiteX2147" fmla="*/ 757575 w 3245936"/>
              <a:gd name="connsiteY2147" fmla="*/ 154681 h 622144"/>
              <a:gd name="connsiteX2148" fmla="*/ 757375 w 3245936"/>
              <a:gd name="connsiteY2148" fmla="*/ 154671 h 622144"/>
              <a:gd name="connsiteX2149" fmla="*/ 2037135 w 3245936"/>
              <a:gd name="connsiteY2149" fmla="*/ 154519 h 622144"/>
              <a:gd name="connsiteX2150" fmla="*/ 2034773 w 3245936"/>
              <a:gd name="connsiteY2150" fmla="*/ 160768 h 622144"/>
              <a:gd name="connsiteX2151" fmla="*/ 2007265 w 3245936"/>
              <a:gd name="connsiteY2151" fmla="*/ 236682 h 622144"/>
              <a:gd name="connsiteX2152" fmla="*/ 2008713 w 3245936"/>
              <a:gd name="connsiteY2152" fmla="*/ 237853 h 622144"/>
              <a:gd name="connsiteX2153" fmla="*/ 2055833 w 3245936"/>
              <a:gd name="connsiteY2153" fmla="*/ 212355 h 622144"/>
              <a:gd name="connsiteX2154" fmla="*/ 2038593 w 3245936"/>
              <a:gd name="connsiteY2154" fmla="*/ 154567 h 622144"/>
              <a:gd name="connsiteX2155" fmla="*/ 2037154 w 3245936"/>
              <a:gd name="connsiteY2155" fmla="*/ 154538 h 622144"/>
              <a:gd name="connsiteX2156" fmla="*/ 2037135 w 3245936"/>
              <a:gd name="connsiteY2156" fmla="*/ 154519 h 622144"/>
              <a:gd name="connsiteX2157" fmla="*/ 755089 w 3245936"/>
              <a:gd name="connsiteY2157" fmla="*/ 154157 h 622144"/>
              <a:gd name="connsiteX2158" fmla="*/ 726171 w 3245936"/>
              <a:gd name="connsiteY2158" fmla="*/ 192876 h 622144"/>
              <a:gd name="connsiteX2159" fmla="*/ 756851 w 3245936"/>
              <a:gd name="connsiteY2159" fmla="*/ 213593 h 622144"/>
              <a:gd name="connsiteX2160" fmla="*/ 759128 w 3245936"/>
              <a:gd name="connsiteY2160" fmla="*/ 212393 h 622144"/>
              <a:gd name="connsiteX2161" fmla="*/ 756861 w 3245936"/>
              <a:gd name="connsiteY2161" fmla="*/ 154662 h 622144"/>
              <a:gd name="connsiteX2162" fmla="*/ 756175 w 3245936"/>
              <a:gd name="connsiteY2162" fmla="*/ 154643 h 622144"/>
              <a:gd name="connsiteX2163" fmla="*/ 755089 w 3245936"/>
              <a:gd name="connsiteY2163" fmla="*/ 154157 h 622144"/>
              <a:gd name="connsiteX2164" fmla="*/ 2032049 w 3245936"/>
              <a:gd name="connsiteY2164" fmla="*/ 153690 h 622144"/>
              <a:gd name="connsiteX2165" fmla="*/ 1891460 w 3245936"/>
              <a:gd name="connsiteY2165" fmla="*/ 205983 h 622144"/>
              <a:gd name="connsiteX2166" fmla="*/ 1891508 w 3245936"/>
              <a:gd name="connsiteY2166" fmla="*/ 207421 h 622144"/>
              <a:gd name="connsiteX2167" fmla="*/ 1918197 w 3245936"/>
              <a:gd name="connsiteY2167" fmla="*/ 214908 h 622144"/>
              <a:gd name="connsiteX2168" fmla="*/ 759785 w 3245936"/>
              <a:gd name="connsiteY2168" fmla="*/ 153347 h 622144"/>
              <a:gd name="connsiteX2169" fmla="*/ 758204 w 3245936"/>
              <a:gd name="connsiteY2169" fmla="*/ 154452 h 622144"/>
              <a:gd name="connsiteX2170" fmla="*/ 773958 w 3245936"/>
              <a:gd name="connsiteY2170" fmla="*/ 213688 h 622144"/>
              <a:gd name="connsiteX2171" fmla="*/ 847149 w 3245936"/>
              <a:gd name="connsiteY2171" fmla="*/ 204621 h 622144"/>
              <a:gd name="connsiteX2172" fmla="*/ 2035097 w 3245936"/>
              <a:gd name="connsiteY2172" fmla="*/ 153119 h 622144"/>
              <a:gd name="connsiteX2173" fmla="*/ 1919501 w 3245936"/>
              <a:gd name="connsiteY2173" fmla="*/ 215260 h 622144"/>
              <a:gd name="connsiteX2174" fmla="*/ 2002512 w 3245936"/>
              <a:gd name="connsiteY2174" fmla="*/ 238549 h 622144"/>
              <a:gd name="connsiteX2175" fmla="*/ 2005226 w 3245936"/>
              <a:gd name="connsiteY2175" fmla="*/ 236320 h 622144"/>
              <a:gd name="connsiteX2176" fmla="*/ 2036307 w 3245936"/>
              <a:gd name="connsiteY2176" fmla="*/ 154138 h 622144"/>
              <a:gd name="connsiteX2177" fmla="*/ 2035097 w 3245936"/>
              <a:gd name="connsiteY2177" fmla="*/ 153119 h 622144"/>
              <a:gd name="connsiteX2178" fmla="*/ 753794 w 3245936"/>
              <a:gd name="connsiteY2178" fmla="*/ 152652 h 622144"/>
              <a:gd name="connsiteX2179" fmla="*/ 694387 w 3245936"/>
              <a:gd name="connsiteY2179" fmla="*/ 171388 h 622144"/>
              <a:gd name="connsiteX2180" fmla="*/ 725724 w 3245936"/>
              <a:gd name="connsiteY2180" fmla="*/ 192562 h 622144"/>
              <a:gd name="connsiteX2181" fmla="*/ 754661 w 3245936"/>
              <a:gd name="connsiteY2181" fmla="*/ 153814 h 622144"/>
              <a:gd name="connsiteX2182" fmla="*/ 753794 w 3245936"/>
              <a:gd name="connsiteY2182" fmla="*/ 152652 h 622144"/>
              <a:gd name="connsiteX2183" fmla="*/ 760252 w 3245936"/>
              <a:gd name="connsiteY2183" fmla="*/ 152547 h 622144"/>
              <a:gd name="connsiteX2184" fmla="*/ 848653 w 3245936"/>
              <a:gd name="connsiteY2184" fmla="*/ 204440 h 622144"/>
              <a:gd name="connsiteX2185" fmla="*/ 912128 w 3245936"/>
              <a:gd name="connsiteY2185" fmla="*/ 196562 h 622144"/>
              <a:gd name="connsiteX2186" fmla="*/ 912138 w 3245936"/>
              <a:gd name="connsiteY2186" fmla="*/ 196010 h 622144"/>
              <a:gd name="connsiteX2187" fmla="*/ 2041155 w 3245936"/>
              <a:gd name="connsiteY2187" fmla="*/ 152452 h 622144"/>
              <a:gd name="connsiteX2188" fmla="*/ 2039326 w 3245936"/>
              <a:gd name="connsiteY2188" fmla="*/ 154281 h 622144"/>
              <a:gd name="connsiteX2189" fmla="*/ 2056528 w 3245936"/>
              <a:gd name="connsiteY2189" fmla="*/ 211984 h 622144"/>
              <a:gd name="connsiteX2190" fmla="*/ 2115840 w 3245936"/>
              <a:gd name="connsiteY2190" fmla="*/ 179875 h 622144"/>
              <a:gd name="connsiteX2191" fmla="*/ 2115593 w 3245936"/>
              <a:gd name="connsiteY2191" fmla="*/ 177732 h 622144"/>
              <a:gd name="connsiteX2192" fmla="*/ 2115621 w 3245936"/>
              <a:gd name="connsiteY2192" fmla="*/ 177674 h 622144"/>
              <a:gd name="connsiteX2193" fmla="*/ 467406 w 3245936"/>
              <a:gd name="connsiteY2193" fmla="*/ 146737 h 622144"/>
              <a:gd name="connsiteX2194" fmla="*/ 396235 w 3245936"/>
              <a:gd name="connsiteY2194" fmla="*/ 174074 h 622144"/>
              <a:gd name="connsiteX2195" fmla="*/ 396302 w 3245936"/>
              <a:gd name="connsiteY2195" fmla="*/ 175465 h 622144"/>
              <a:gd name="connsiteX2196" fmla="*/ 461424 w 3245936"/>
              <a:gd name="connsiteY2196" fmla="*/ 190514 h 622144"/>
              <a:gd name="connsiteX2197" fmla="*/ 465596 w 3245936"/>
              <a:gd name="connsiteY2197" fmla="*/ 188095 h 622144"/>
              <a:gd name="connsiteX2198" fmla="*/ 467834 w 3245936"/>
              <a:gd name="connsiteY2198" fmla="*/ 189714 h 622144"/>
              <a:gd name="connsiteX2199" fmla="*/ 469406 w 3245936"/>
              <a:gd name="connsiteY2199" fmla="*/ 188952 h 622144"/>
              <a:gd name="connsiteX2200" fmla="*/ 2631609 w 3245936"/>
              <a:gd name="connsiteY2200" fmla="*/ 144270 h 622144"/>
              <a:gd name="connsiteX2201" fmla="*/ 2629314 w 3245936"/>
              <a:gd name="connsiteY2201" fmla="*/ 145289 h 622144"/>
              <a:gd name="connsiteX2202" fmla="*/ 2618903 w 3245936"/>
              <a:gd name="connsiteY2202" fmla="*/ 299080 h 622144"/>
              <a:gd name="connsiteX2203" fmla="*/ 2619046 w 3245936"/>
              <a:gd name="connsiteY2203" fmla="*/ 299080 h 622144"/>
              <a:gd name="connsiteX2204" fmla="*/ 2621351 w 3245936"/>
              <a:gd name="connsiteY2204" fmla="*/ 300890 h 622144"/>
              <a:gd name="connsiteX2205" fmla="*/ 2759226 w 3245936"/>
              <a:gd name="connsiteY2205" fmla="*/ 246426 h 622144"/>
              <a:gd name="connsiteX2206" fmla="*/ 2759149 w 3245936"/>
              <a:gd name="connsiteY2206" fmla="*/ 244711 h 622144"/>
              <a:gd name="connsiteX2207" fmla="*/ 2759607 w 3245936"/>
              <a:gd name="connsiteY2207" fmla="*/ 243721 h 622144"/>
              <a:gd name="connsiteX2208" fmla="*/ 2625866 w 3245936"/>
              <a:gd name="connsiteY2208" fmla="*/ 143032 h 622144"/>
              <a:gd name="connsiteX2209" fmla="*/ 2560620 w 3245936"/>
              <a:gd name="connsiteY2209" fmla="*/ 162320 h 622144"/>
              <a:gd name="connsiteX2210" fmla="*/ 2560639 w 3245936"/>
              <a:gd name="connsiteY2210" fmla="*/ 163873 h 622144"/>
              <a:gd name="connsiteX2211" fmla="*/ 2558943 w 3245936"/>
              <a:gd name="connsiteY2211" fmla="*/ 166130 h 622144"/>
              <a:gd name="connsiteX2212" fmla="*/ 2617217 w 3245936"/>
              <a:gd name="connsiteY2212" fmla="*/ 299204 h 622144"/>
              <a:gd name="connsiteX2213" fmla="*/ 2618055 w 3245936"/>
              <a:gd name="connsiteY2213" fmla="*/ 299061 h 622144"/>
              <a:gd name="connsiteX2214" fmla="*/ 2628485 w 3245936"/>
              <a:gd name="connsiteY2214" fmla="*/ 145270 h 622144"/>
              <a:gd name="connsiteX2215" fmla="*/ 2628333 w 3245936"/>
              <a:gd name="connsiteY2215" fmla="*/ 145270 h 622144"/>
              <a:gd name="connsiteX2216" fmla="*/ 2625866 w 3245936"/>
              <a:gd name="connsiteY2216" fmla="*/ 143032 h 622144"/>
              <a:gd name="connsiteX2217" fmla="*/ 630531 w 3245936"/>
              <a:gd name="connsiteY2217" fmla="*/ 130078 h 622144"/>
              <a:gd name="connsiteX2218" fmla="*/ 627559 w 3245936"/>
              <a:gd name="connsiteY2218" fmla="*/ 130783 h 622144"/>
              <a:gd name="connsiteX2219" fmla="*/ 626835 w 3245936"/>
              <a:gd name="connsiteY2219" fmla="*/ 130440 h 622144"/>
              <a:gd name="connsiteX2220" fmla="*/ 582944 w 3245936"/>
              <a:gd name="connsiteY2220" fmla="*/ 203820 h 622144"/>
              <a:gd name="connsiteX2221" fmla="*/ 584039 w 3245936"/>
              <a:gd name="connsiteY2221" fmla="*/ 205221 h 622144"/>
              <a:gd name="connsiteX2222" fmla="*/ 674927 w 3245936"/>
              <a:gd name="connsiteY2222" fmla="*/ 176550 h 622144"/>
              <a:gd name="connsiteX2223" fmla="*/ 631093 w 3245936"/>
              <a:gd name="connsiteY2223" fmla="*/ 129640 h 622144"/>
              <a:gd name="connsiteX2224" fmla="*/ 675679 w 3245936"/>
              <a:gd name="connsiteY2224" fmla="*/ 176312 h 622144"/>
              <a:gd name="connsiteX2225" fmla="*/ 692396 w 3245936"/>
              <a:gd name="connsiteY2225" fmla="*/ 171045 h 622144"/>
              <a:gd name="connsiteX2226" fmla="*/ 625273 w 3245936"/>
              <a:gd name="connsiteY2226" fmla="*/ 129040 h 622144"/>
              <a:gd name="connsiteX2227" fmla="*/ 558074 w 3245936"/>
              <a:gd name="connsiteY2227" fmla="*/ 156919 h 622144"/>
              <a:gd name="connsiteX2228" fmla="*/ 579667 w 3245936"/>
              <a:gd name="connsiteY2228" fmla="*/ 203411 h 622144"/>
              <a:gd name="connsiteX2229" fmla="*/ 581658 w 3245936"/>
              <a:gd name="connsiteY2229" fmla="*/ 203220 h 622144"/>
              <a:gd name="connsiteX2230" fmla="*/ 582392 w 3245936"/>
              <a:gd name="connsiteY2230" fmla="*/ 203573 h 622144"/>
              <a:gd name="connsiteX2231" fmla="*/ 626273 w 3245936"/>
              <a:gd name="connsiteY2231" fmla="*/ 130183 h 622144"/>
              <a:gd name="connsiteX2232" fmla="*/ 625273 w 3245936"/>
              <a:gd name="connsiteY2232" fmla="*/ 129040 h 622144"/>
              <a:gd name="connsiteX2233" fmla="*/ 631769 w 3245936"/>
              <a:gd name="connsiteY2233" fmla="*/ 128297 h 622144"/>
              <a:gd name="connsiteX2234" fmla="*/ 631493 w 3245936"/>
              <a:gd name="connsiteY2234" fmla="*/ 128897 h 622144"/>
              <a:gd name="connsiteX2235" fmla="*/ 693415 w 3245936"/>
              <a:gd name="connsiteY2235" fmla="*/ 170731 h 622144"/>
              <a:gd name="connsiteX2236" fmla="*/ 753470 w 3245936"/>
              <a:gd name="connsiteY2236" fmla="*/ 151785 h 622144"/>
              <a:gd name="connsiteX2237" fmla="*/ 753489 w 3245936"/>
              <a:gd name="connsiteY2237" fmla="*/ 150890 h 622144"/>
              <a:gd name="connsiteX2238" fmla="*/ 533119 w 3245936"/>
              <a:gd name="connsiteY2238" fmla="*/ 126173 h 622144"/>
              <a:gd name="connsiteX2239" fmla="*/ 472978 w 3245936"/>
              <a:gd name="connsiteY2239" fmla="*/ 190495 h 622144"/>
              <a:gd name="connsiteX2240" fmla="*/ 473083 w 3245936"/>
              <a:gd name="connsiteY2240" fmla="*/ 190666 h 622144"/>
              <a:gd name="connsiteX2241" fmla="*/ 473416 w 3245936"/>
              <a:gd name="connsiteY2241" fmla="*/ 191095 h 622144"/>
              <a:gd name="connsiteX2242" fmla="*/ 484075 w 3245936"/>
              <a:gd name="connsiteY2242" fmla="*/ 186675 h 622144"/>
              <a:gd name="connsiteX2243" fmla="*/ 537986 w 3245936"/>
              <a:gd name="connsiteY2243" fmla="*/ 121458 h 622144"/>
              <a:gd name="connsiteX2244" fmla="*/ 485637 w 3245936"/>
              <a:gd name="connsiteY2244" fmla="*/ 186018 h 622144"/>
              <a:gd name="connsiteX2245" fmla="*/ 557131 w 3245936"/>
              <a:gd name="connsiteY2245" fmla="*/ 156357 h 622144"/>
              <a:gd name="connsiteX2246" fmla="*/ 541063 w 3245936"/>
              <a:gd name="connsiteY2246" fmla="*/ 121782 h 622144"/>
              <a:gd name="connsiteX2247" fmla="*/ 539072 w 3245936"/>
              <a:gd name="connsiteY2247" fmla="*/ 121953 h 622144"/>
              <a:gd name="connsiteX2248" fmla="*/ 537986 w 3245936"/>
              <a:gd name="connsiteY2248" fmla="*/ 121458 h 622144"/>
              <a:gd name="connsiteX2249" fmla="*/ 536757 w 3245936"/>
              <a:gd name="connsiteY2249" fmla="*/ 120124 h 622144"/>
              <a:gd name="connsiteX2250" fmla="*/ 468292 w 3245936"/>
              <a:gd name="connsiteY2250" fmla="*/ 146423 h 622144"/>
              <a:gd name="connsiteX2251" fmla="*/ 470301 w 3245936"/>
              <a:gd name="connsiteY2251" fmla="*/ 188971 h 622144"/>
              <a:gd name="connsiteX2252" fmla="*/ 470825 w 3245936"/>
              <a:gd name="connsiteY2252" fmla="*/ 188990 h 622144"/>
              <a:gd name="connsiteX2253" fmla="*/ 472540 w 3245936"/>
              <a:gd name="connsiteY2253" fmla="*/ 190028 h 622144"/>
              <a:gd name="connsiteX2254" fmla="*/ 537253 w 3245936"/>
              <a:gd name="connsiteY2254" fmla="*/ 120801 h 622144"/>
              <a:gd name="connsiteX2255" fmla="*/ 536757 w 3245936"/>
              <a:gd name="connsiteY2255" fmla="*/ 120124 h 622144"/>
              <a:gd name="connsiteX2256" fmla="*/ 543349 w 3245936"/>
              <a:gd name="connsiteY2256" fmla="*/ 119124 h 622144"/>
              <a:gd name="connsiteX2257" fmla="*/ 543349 w 3245936"/>
              <a:gd name="connsiteY2257" fmla="*/ 119286 h 622144"/>
              <a:gd name="connsiteX2258" fmla="*/ 541634 w 3245936"/>
              <a:gd name="connsiteY2258" fmla="*/ 121563 h 622144"/>
              <a:gd name="connsiteX2259" fmla="*/ 557703 w 3245936"/>
              <a:gd name="connsiteY2259" fmla="*/ 156129 h 622144"/>
              <a:gd name="connsiteX2260" fmla="*/ 624959 w 3245936"/>
              <a:gd name="connsiteY2260" fmla="*/ 128221 h 622144"/>
              <a:gd name="connsiteX2261" fmla="*/ 624844 w 3245936"/>
              <a:gd name="connsiteY2261" fmla="*/ 127239 h 622144"/>
              <a:gd name="connsiteX2262" fmla="*/ 2425517 w 3245936"/>
              <a:gd name="connsiteY2262" fmla="*/ 101322 h 622144"/>
              <a:gd name="connsiteX2263" fmla="*/ 2370758 w 3245936"/>
              <a:gd name="connsiteY2263" fmla="*/ 241921 h 622144"/>
              <a:gd name="connsiteX2264" fmla="*/ 2372596 w 3245936"/>
              <a:gd name="connsiteY2264" fmla="*/ 245292 h 622144"/>
              <a:gd name="connsiteX2265" fmla="*/ 2458283 w 3245936"/>
              <a:gd name="connsiteY2265" fmla="*/ 259685 h 622144"/>
              <a:gd name="connsiteX2266" fmla="*/ 2460569 w 3245936"/>
              <a:gd name="connsiteY2266" fmla="*/ 257275 h 622144"/>
              <a:gd name="connsiteX2267" fmla="*/ 2426727 w 3245936"/>
              <a:gd name="connsiteY2267" fmla="*/ 101389 h 622144"/>
              <a:gd name="connsiteX2268" fmla="*/ 2425603 w 3245936"/>
              <a:gd name="connsiteY2268" fmla="*/ 101360 h 622144"/>
              <a:gd name="connsiteX2269" fmla="*/ 2425517 w 3245936"/>
              <a:gd name="connsiteY2269" fmla="*/ 101322 h 622144"/>
              <a:gd name="connsiteX2270" fmla="*/ 2423403 w 3245936"/>
              <a:gd name="connsiteY2270" fmla="*/ 99817 h 622144"/>
              <a:gd name="connsiteX2271" fmla="*/ 2278718 w 3245936"/>
              <a:gd name="connsiteY2271" fmla="*/ 169788 h 622144"/>
              <a:gd name="connsiteX2272" fmla="*/ 2278880 w 3245936"/>
              <a:gd name="connsiteY2272" fmla="*/ 171712 h 622144"/>
              <a:gd name="connsiteX2273" fmla="*/ 2278375 w 3245936"/>
              <a:gd name="connsiteY2273" fmla="*/ 172817 h 622144"/>
              <a:gd name="connsiteX2274" fmla="*/ 2366567 w 3245936"/>
              <a:gd name="connsiteY2274" fmla="*/ 242587 h 622144"/>
              <a:gd name="connsiteX2275" fmla="*/ 2369891 w 3245936"/>
              <a:gd name="connsiteY2275" fmla="*/ 241549 h 622144"/>
              <a:gd name="connsiteX2276" fmla="*/ 2369986 w 3245936"/>
              <a:gd name="connsiteY2276" fmla="*/ 241587 h 622144"/>
              <a:gd name="connsiteX2277" fmla="*/ 2424746 w 3245936"/>
              <a:gd name="connsiteY2277" fmla="*/ 100979 h 622144"/>
              <a:gd name="connsiteX2278" fmla="*/ 2423403 w 3245936"/>
              <a:gd name="connsiteY2278" fmla="*/ 99817 h 622144"/>
              <a:gd name="connsiteX2279" fmla="*/ 2429365 w 3245936"/>
              <a:gd name="connsiteY2279" fmla="*/ 99808 h 622144"/>
              <a:gd name="connsiteX2280" fmla="*/ 2427555 w 3245936"/>
              <a:gd name="connsiteY2280" fmla="*/ 101198 h 622144"/>
              <a:gd name="connsiteX2281" fmla="*/ 2461398 w 3245936"/>
              <a:gd name="connsiteY2281" fmla="*/ 257075 h 622144"/>
              <a:gd name="connsiteX2282" fmla="*/ 2462531 w 3245936"/>
              <a:gd name="connsiteY2282" fmla="*/ 257103 h 622144"/>
              <a:gd name="connsiteX2283" fmla="*/ 2463922 w 3245936"/>
              <a:gd name="connsiteY2283" fmla="*/ 257799 h 622144"/>
              <a:gd name="connsiteX2284" fmla="*/ 2554428 w 3245936"/>
              <a:gd name="connsiteY2284" fmla="*/ 165292 h 622144"/>
              <a:gd name="connsiteX2285" fmla="*/ 2553647 w 3245936"/>
              <a:gd name="connsiteY2285" fmla="*/ 162263 h 622144"/>
              <a:gd name="connsiteX2286" fmla="*/ 2553828 w 3245936"/>
              <a:gd name="connsiteY2286" fmla="*/ 161872 h 622144"/>
              <a:gd name="connsiteX2287" fmla="*/ 2145130 w 3245936"/>
              <a:gd name="connsiteY2287" fmla="*/ 92769 h 622144"/>
              <a:gd name="connsiteX2288" fmla="*/ 2141710 w 3245936"/>
              <a:gd name="connsiteY2288" fmla="*/ 94083 h 622144"/>
              <a:gd name="connsiteX2289" fmla="*/ 2120269 w 3245936"/>
              <a:gd name="connsiteY2289" fmla="*/ 175236 h 622144"/>
              <a:gd name="connsiteX2290" fmla="*/ 2122613 w 3245936"/>
              <a:gd name="connsiteY2290" fmla="*/ 177951 h 622144"/>
              <a:gd name="connsiteX2291" fmla="*/ 2271908 w 3245936"/>
              <a:gd name="connsiteY2291" fmla="*/ 170655 h 622144"/>
              <a:gd name="connsiteX2292" fmla="*/ 2271917 w 3245936"/>
              <a:gd name="connsiteY2292" fmla="*/ 170093 h 622144"/>
              <a:gd name="connsiteX2293" fmla="*/ 2272212 w 3245936"/>
              <a:gd name="connsiteY2293" fmla="*/ 169454 h 622144"/>
              <a:gd name="connsiteX2294" fmla="*/ 2139453 w 3245936"/>
              <a:gd name="connsiteY2294" fmla="*/ 92664 h 622144"/>
              <a:gd name="connsiteX2295" fmla="*/ 2041174 w 3245936"/>
              <a:gd name="connsiteY2295" fmla="*/ 149595 h 622144"/>
              <a:gd name="connsiteX2296" fmla="*/ 2041450 w 3245936"/>
              <a:gd name="connsiteY2296" fmla="*/ 151852 h 622144"/>
              <a:gd name="connsiteX2297" fmla="*/ 2041431 w 3245936"/>
              <a:gd name="connsiteY2297" fmla="*/ 151909 h 622144"/>
              <a:gd name="connsiteX2298" fmla="*/ 2115888 w 3245936"/>
              <a:gd name="connsiteY2298" fmla="*/ 177141 h 622144"/>
              <a:gd name="connsiteX2299" fmla="*/ 2119698 w 3245936"/>
              <a:gd name="connsiteY2299" fmla="*/ 175046 h 622144"/>
              <a:gd name="connsiteX2300" fmla="*/ 2141139 w 3245936"/>
              <a:gd name="connsiteY2300" fmla="*/ 93893 h 622144"/>
              <a:gd name="connsiteX2301" fmla="*/ 2139453 w 3245936"/>
              <a:gd name="connsiteY2301" fmla="*/ 92664 h 622144"/>
              <a:gd name="connsiteX2302" fmla="*/ 308500 w 3245936"/>
              <a:gd name="connsiteY2302" fmla="*/ 84901 h 622144"/>
              <a:gd name="connsiteX2303" fmla="*/ 306424 w 3245936"/>
              <a:gd name="connsiteY2303" fmla="*/ 85587 h 622144"/>
              <a:gd name="connsiteX2304" fmla="*/ 301318 w 3245936"/>
              <a:gd name="connsiteY2304" fmla="*/ 156967 h 622144"/>
              <a:gd name="connsiteX2305" fmla="*/ 301585 w 3245936"/>
              <a:gd name="connsiteY2305" fmla="*/ 156976 h 622144"/>
              <a:gd name="connsiteX2306" fmla="*/ 304281 w 3245936"/>
              <a:gd name="connsiteY2306" fmla="*/ 160701 h 622144"/>
              <a:gd name="connsiteX2307" fmla="*/ 389367 w 3245936"/>
              <a:gd name="connsiteY2307" fmla="*/ 174093 h 622144"/>
              <a:gd name="connsiteX2308" fmla="*/ 390168 w 3245936"/>
              <a:gd name="connsiteY2308" fmla="*/ 172626 h 622144"/>
              <a:gd name="connsiteX2309" fmla="*/ 303966 w 3245936"/>
              <a:gd name="connsiteY2309" fmla="*/ 84644 h 622144"/>
              <a:gd name="connsiteX2310" fmla="*/ 176284 w 3245936"/>
              <a:gd name="connsiteY2310" fmla="*/ 189409 h 622144"/>
              <a:gd name="connsiteX2311" fmla="*/ 176560 w 3245936"/>
              <a:gd name="connsiteY2311" fmla="*/ 190124 h 622144"/>
              <a:gd name="connsiteX2312" fmla="*/ 297261 w 3245936"/>
              <a:gd name="connsiteY2312" fmla="*/ 160929 h 622144"/>
              <a:gd name="connsiteX2313" fmla="*/ 297289 w 3245936"/>
              <a:gd name="connsiteY2313" fmla="*/ 159663 h 622144"/>
              <a:gd name="connsiteX2314" fmla="*/ 300737 w 3245936"/>
              <a:gd name="connsiteY2314" fmla="*/ 156957 h 622144"/>
              <a:gd name="connsiteX2315" fmla="*/ 305843 w 3245936"/>
              <a:gd name="connsiteY2315" fmla="*/ 85577 h 622144"/>
              <a:gd name="connsiteX2316" fmla="*/ 305567 w 3245936"/>
              <a:gd name="connsiteY2316" fmla="*/ 85568 h 622144"/>
              <a:gd name="connsiteX2317" fmla="*/ 303966 w 3245936"/>
              <a:gd name="connsiteY2317" fmla="*/ 84644 h 622144"/>
              <a:gd name="connsiteX2318" fmla="*/ 460776 w 3245936"/>
              <a:gd name="connsiteY2318" fmla="*/ 22169 h 622144"/>
              <a:gd name="connsiteX2319" fmla="*/ 394625 w 3245936"/>
              <a:gd name="connsiteY2319" fmla="*/ 171921 h 622144"/>
              <a:gd name="connsiteX2320" fmla="*/ 395940 w 3245936"/>
              <a:gd name="connsiteY2320" fmla="*/ 173293 h 622144"/>
              <a:gd name="connsiteX2321" fmla="*/ 467368 w 3245936"/>
              <a:gd name="connsiteY2321" fmla="*/ 145861 h 622144"/>
              <a:gd name="connsiteX2322" fmla="*/ 461519 w 3245936"/>
              <a:gd name="connsiteY2322" fmla="*/ 22283 h 622144"/>
              <a:gd name="connsiteX2323" fmla="*/ 460995 w 3245936"/>
              <a:gd name="connsiteY2323" fmla="*/ 22274 h 622144"/>
              <a:gd name="connsiteX2324" fmla="*/ 460776 w 3245936"/>
              <a:gd name="connsiteY2324" fmla="*/ 22169 h 622144"/>
              <a:gd name="connsiteX2325" fmla="*/ 463710 w 3245936"/>
              <a:gd name="connsiteY2325" fmla="*/ 21817 h 622144"/>
              <a:gd name="connsiteX2326" fmla="*/ 462415 w 3245936"/>
              <a:gd name="connsiteY2326" fmla="*/ 22322 h 622144"/>
              <a:gd name="connsiteX2327" fmla="*/ 468244 w 3245936"/>
              <a:gd name="connsiteY2327" fmla="*/ 145537 h 622144"/>
              <a:gd name="connsiteX2328" fmla="*/ 536453 w 3245936"/>
              <a:gd name="connsiteY2328" fmla="*/ 119343 h 622144"/>
              <a:gd name="connsiteX2329" fmla="*/ 536395 w 3245936"/>
              <a:gd name="connsiteY2329" fmla="*/ 117667 h 622144"/>
              <a:gd name="connsiteX2330" fmla="*/ 537434 w 3245936"/>
              <a:gd name="connsiteY2330" fmla="*/ 115952 h 622144"/>
              <a:gd name="connsiteX2331" fmla="*/ 458709 w 3245936"/>
              <a:gd name="connsiteY2331" fmla="*/ 20531 h 622144"/>
              <a:gd name="connsiteX2332" fmla="*/ 309777 w 3245936"/>
              <a:gd name="connsiteY2332" fmla="*/ 81167 h 622144"/>
              <a:gd name="connsiteX2333" fmla="*/ 309853 w 3245936"/>
              <a:gd name="connsiteY2333" fmla="*/ 82891 h 622144"/>
              <a:gd name="connsiteX2334" fmla="*/ 309024 w 3245936"/>
              <a:gd name="connsiteY2334" fmla="*/ 84406 h 622144"/>
              <a:gd name="connsiteX2335" fmla="*/ 390691 w 3245936"/>
              <a:gd name="connsiteY2335" fmla="*/ 172131 h 622144"/>
              <a:gd name="connsiteX2336" fmla="*/ 393625 w 3245936"/>
              <a:gd name="connsiteY2336" fmla="*/ 171464 h 622144"/>
              <a:gd name="connsiteX2337" fmla="*/ 393835 w 3245936"/>
              <a:gd name="connsiteY2337" fmla="*/ 171559 h 622144"/>
              <a:gd name="connsiteX2338" fmla="*/ 459986 w 3245936"/>
              <a:gd name="connsiteY2338" fmla="*/ 21817 h 622144"/>
              <a:gd name="connsiteX2339" fmla="*/ 458709 w 3245936"/>
              <a:gd name="connsiteY2339" fmla="*/ 20531 h 622144"/>
              <a:gd name="connsiteX2340" fmla="*/ 649895 w 3245936"/>
              <a:gd name="connsiteY2340" fmla="*/ 6653 h 622144"/>
              <a:gd name="connsiteX2341" fmla="*/ 647990 w 3245936"/>
              <a:gd name="connsiteY2341" fmla="*/ 7053 h 622144"/>
              <a:gd name="connsiteX2342" fmla="*/ 629274 w 3245936"/>
              <a:gd name="connsiteY2342" fmla="*/ 123849 h 622144"/>
              <a:gd name="connsiteX2343" fmla="*/ 631855 w 3245936"/>
              <a:gd name="connsiteY2343" fmla="*/ 127554 h 622144"/>
              <a:gd name="connsiteX2344" fmla="*/ 753594 w 3245936"/>
              <a:gd name="connsiteY2344" fmla="*/ 150157 h 622144"/>
              <a:gd name="connsiteX2345" fmla="*/ 754546 w 3245936"/>
              <a:gd name="connsiteY2345" fmla="*/ 148614 h 622144"/>
              <a:gd name="connsiteX2346" fmla="*/ 646066 w 3245936"/>
              <a:gd name="connsiteY2346" fmla="*/ 6434 h 622144"/>
              <a:gd name="connsiteX2347" fmla="*/ 542577 w 3245936"/>
              <a:gd name="connsiteY2347" fmla="*/ 116229 h 622144"/>
              <a:gd name="connsiteX2348" fmla="*/ 543377 w 3245936"/>
              <a:gd name="connsiteY2348" fmla="*/ 118524 h 622144"/>
              <a:gd name="connsiteX2349" fmla="*/ 624873 w 3245936"/>
              <a:gd name="connsiteY2349" fmla="*/ 126639 h 622144"/>
              <a:gd name="connsiteX2350" fmla="*/ 624873 w 3245936"/>
              <a:gd name="connsiteY2350" fmla="*/ 126487 h 622144"/>
              <a:gd name="connsiteX2351" fmla="*/ 628550 w 3245936"/>
              <a:gd name="connsiteY2351" fmla="*/ 123791 h 622144"/>
              <a:gd name="connsiteX2352" fmla="*/ 647266 w 3245936"/>
              <a:gd name="connsiteY2352" fmla="*/ 6996 h 622144"/>
              <a:gd name="connsiteX2353" fmla="*/ 646066 w 3245936"/>
              <a:gd name="connsiteY2353" fmla="*/ 6434 h 622144"/>
              <a:gd name="connsiteX2354" fmla="*/ 644704 w 3245936"/>
              <a:gd name="connsiteY2354" fmla="*/ 4310 h 622144"/>
              <a:gd name="connsiteX2355" fmla="*/ 465291 w 3245936"/>
              <a:gd name="connsiteY2355" fmla="*/ 18978 h 622144"/>
              <a:gd name="connsiteX2356" fmla="*/ 465272 w 3245936"/>
              <a:gd name="connsiteY2356" fmla="*/ 19597 h 622144"/>
              <a:gd name="connsiteX2357" fmla="*/ 464234 w 3245936"/>
              <a:gd name="connsiteY2357" fmla="*/ 21321 h 622144"/>
              <a:gd name="connsiteX2358" fmla="*/ 537967 w 3245936"/>
              <a:gd name="connsiteY2358" fmla="*/ 115457 h 622144"/>
              <a:gd name="connsiteX2359" fmla="*/ 540672 w 3245936"/>
              <a:gd name="connsiteY2359" fmla="*/ 115000 h 622144"/>
              <a:gd name="connsiteX2360" fmla="*/ 541996 w 3245936"/>
              <a:gd name="connsiteY2360" fmla="*/ 115609 h 622144"/>
              <a:gd name="connsiteX2361" fmla="*/ 645485 w 3245936"/>
              <a:gd name="connsiteY2361" fmla="*/ 5805 h 622144"/>
              <a:gd name="connsiteX2362" fmla="*/ 644704 w 3245936"/>
              <a:gd name="connsiteY2362" fmla="*/ 4310 h 622144"/>
              <a:gd name="connsiteX2363" fmla="*/ 649028 w 3245936"/>
              <a:gd name="connsiteY2363" fmla="*/ 90 h 622144"/>
              <a:gd name="connsiteX2364" fmla="*/ 651705 w 3245936"/>
              <a:gd name="connsiteY2364" fmla="*/ 4376 h 622144"/>
              <a:gd name="connsiteX2365" fmla="*/ 650657 w 3245936"/>
              <a:gd name="connsiteY2365" fmla="*/ 6101 h 622144"/>
              <a:gd name="connsiteX2366" fmla="*/ 755299 w 3245936"/>
              <a:gd name="connsiteY2366" fmla="*/ 148071 h 622144"/>
              <a:gd name="connsiteX2367" fmla="*/ 757813 w 3245936"/>
              <a:gd name="connsiteY2367" fmla="*/ 147690 h 622144"/>
              <a:gd name="connsiteX2368" fmla="*/ 760500 w 3245936"/>
              <a:gd name="connsiteY2368" fmla="*/ 151709 h 622144"/>
              <a:gd name="connsiteX2369" fmla="*/ 912433 w 3245936"/>
              <a:gd name="connsiteY2369" fmla="*/ 195181 h 622144"/>
              <a:gd name="connsiteX2370" fmla="*/ 916462 w 3245936"/>
              <a:gd name="connsiteY2370" fmla="*/ 193067 h 622144"/>
              <a:gd name="connsiteX2371" fmla="*/ 919138 w 3245936"/>
              <a:gd name="connsiteY2371" fmla="*/ 197353 h 622144"/>
              <a:gd name="connsiteX2372" fmla="*/ 919034 w 3245936"/>
              <a:gd name="connsiteY2372" fmla="*/ 197572 h 622144"/>
              <a:gd name="connsiteX2373" fmla="*/ 1034801 w 3245936"/>
              <a:gd name="connsiteY2373" fmla="*/ 246407 h 622144"/>
              <a:gd name="connsiteX2374" fmla="*/ 1038677 w 3245936"/>
              <a:gd name="connsiteY2374" fmla="*/ 244616 h 622144"/>
              <a:gd name="connsiteX2375" fmla="*/ 1040992 w 3245936"/>
              <a:gd name="connsiteY2375" fmla="*/ 246435 h 622144"/>
              <a:gd name="connsiteX2376" fmla="*/ 1134537 w 3245936"/>
              <a:gd name="connsiteY2376" fmla="*/ 207088 h 622144"/>
              <a:gd name="connsiteX2377" fmla="*/ 1134403 w 3245936"/>
              <a:gd name="connsiteY2377" fmla="*/ 205240 h 622144"/>
              <a:gd name="connsiteX2378" fmla="*/ 1138690 w 3245936"/>
              <a:gd name="connsiteY2378" fmla="*/ 202563 h 622144"/>
              <a:gd name="connsiteX2379" fmla="*/ 1141366 w 3245936"/>
              <a:gd name="connsiteY2379" fmla="*/ 206849 h 622144"/>
              <a:gd name="connsiteX2380" fmla="*/ 1141319 w 3245936"/>
              <a:gd name="connsiteY2380" fmla="*/ 206954 h 622144"/>
              <a:gd name="connsiteX2381" fmla="*/ 1271354 w 3245936"/>
              <a:gd name="connsiteY2381" fmla="*/ 257380 h 622144"/>
              <a:gd name="connsiteX2382" fmla="*/ 1275269 w 3245936"/>
              <a:gd name="connsiteY2382" fmla="*/ 255532 h 622144"/>
              <a:gd name="connsiteX2383" fmla="*/ 1277888 w 3245936"/>
              <a:gd name="connsiteY2383" fmla="*/ 258141 h 622144"/>
              <a:gd name="connsiteX2384" fmla="*/ 1403637 w 3245936"/>
              <a:gd name="connsiteY2384" fmla="*/ 240206 h 622144"/>
              <a:gd name="connsiteX2385" fmla="*/ 1403656 w 3245936"/>
              <a:gd name="connsiteY2385" fmla="*/ 239273 h 622144"/>
              <a:gd name="connsiteX2386" fmla="*/ 1407942 w 3245936"/>
              <a:gd name="connsiteY2386" fmla="*/ 236605 h 622144"/>
              <a:gd name="connsiteX2387" fmla="*/ 1410619 w 3245936"/>
              <a:gd name="connsiteY2387" fmla="*/ 240882 h 622144"/>
              <a:gd name="connsiteX2388" fmla="*/ 1410295 w 3245936"/>
              <a:gd name="connsiteY2388" fmla="*/ 241606 h 622144"/>
              <a:gd name="connsiteX2389" fmla="*/ 1491343 w 3245936"/>
              <a:gd name="connsiteY2389" fmla="*/ 290165 h 622144"/>
              <a:gd name="connsiteX2390" fmla="*/ 1495039 w 3245936"/>
              <a:gd name="connsiteY2390" fmla="*/ 288783 h 622144"/>
              <a:gd name="connsiteX2391" fmla="*/ 1497754 w 3245936"/>
              <a:gd name="connsiteY2391" fmla="*/ 291765 h 622144"/>
              <a:gd name="connsiteX2392" fmla="*/ 1563637 w 3245936"/>
              <a:gd name="connsiteY2392" fmla="*/ 290835 h 622144"/>
              <a:gd name="connsiteX2393" fmla="*/ 1696331 w 3245936"/>
              <a:gd name="connsiteY2393" fmla="*/ 240035 h 622144"/>
              <a:gd name="connsiteX2394" fmla="*/ 1696283 w 3245936"/>
              <a:gd name="connsiteY2394" fmla="*/ 238368 h 622144"/>
              <a:gd name="connsiteX2395" fmla="*/ 1700560 w 3245936"/>
              <a:gd name="connsiteY2395" fmla="*/ 235691 h 622144"/>
              <a:gd name="connsiteX2396" fmla="*/ 1703275 w 3245936"/>
              <a:gd name="connsiteY2396" fmla="*/ 238720 h 622144"/>
              <a:gd name="connsiteX2397" fmla="*/ 1850655 w 3245936"/>
              <a:gd name="connsiteY2397" fmla="*/ 238387 h 622144"/>
              <a:gd name="connsiteX2398" fmla="*/ 1885088 w 3245936"/>
              <a:gd name="connsiteY2398" fmla="*/ 208840 h 622144"/>
              <a:gd name="connsiteX2399" fmla="*/ 1884535 w 3245936"/>
              <a:gd name="connsiteY2399" fmla="*/ 206030 h 622144"/>
              <a:gd name="connsiteX2400" fmla="*/ 1888812 w 3245936"/>
              <a:gd name="connsiteY2400" fmla="*/ 203344 h 622144"/>
              <a:gd name="connsiteX2401" fmla="*/ 1891155 w 3245936"/>
              <a:gd name="connsiteY2401" fmla="*/ 205211 h 622144"/>
              <a:gd name="connsiteX2402" fmla="*/ 2034516 w 3245936"/>
              <a:gd name="connsiteY2402" fmla="*/ 151890 h 622144"/>
              <a:gd name="connsiteX2403" fmla="*/ 2034468 w 3245936"/>
              <a:gd name="connsiteY2403" fmla="*/ 150261 h 622144"/>
              <a:gd name="connsiteX2404" fmla="*/ 2038754 w 3245936"/>
              <a:gd name="connsiteY2404" fmla="*/ 147575 h 622144"/>
              <a:gd name="connsiteX2405" fmla="*/ 2040812 w 3245936"/>
              <a:gd name="connsiteY2405" fmla="*/ 148976 h 622144"/>
              <a:gd name="connsiteX2406" fmla="*/ 2139100 w 3245936"/>
              <a:gd name="connsiteY2406" fmla="*/ 92035 h 622144"/>
              <a:gd name="connsiteX2407" fmla="*/ 2138824 w 3245936"/>
              <a:gd name="connsiteY2407" fmla="*/ 89778 h 622144"/>
              <a:gd name="connsiteX2408" fmla="*/ 2143101 w 3245936"/>
              <a:gd name="connsiteY2408" fmla="*/ 87101 h 622144"/>
              <a:gd name="connsiteX2409" fmla="*/ 2145777 w 3245936"/>
              <a:gd name="connsiteY2409" fmla="*/ 91397 h 622144"/>
              <a:gd name="connsiteX2410" fmla="*/ 2145501 w 3245936"/>
              <a:gd name="connsiteY2410" fmla="*/ 92026 h 622144"/>
              <a:gd name="connsiteX2411" fmla="*/ 2272574 w 3245936"/>
              <a:gd name="connsiteY2411" fmla="*/ 168711 h 622144"/>
              <a:gd name="connsiteX2412" fmla="*/ 2276203 w 3245936"/>
              <a:gd name="connsiteY2412" fmla="*/ 167406 h 622144"/>
              <a:gd name="connsiteX2413" fmla="*/ 2278385 w 3245936"/>
              <a:gd name="connsiteY2413" fmla="*/ 168969 h 622144"/>
              <a:gd name="connsiteX2414" fmla="*/ 2423060 w 3245936"/>
              <a:gd name="connsiteY2414" fmla="*/ 98998 h 622144"/>
              <a:gd name="connsiteX2415" fmla="*/ 2422898 w 3245936"/>
              <a:gd name="connsiteY2415" fmla="*/ 97074 h 622144"/>
              <a:gd name="connsiteX2416" fmla="*/ 2427175 w 3245936"/>
              <a:gd name="connsiteY2416" fmla="*/ 94397 h 622144"/>
              <a:gd name="connsiteX2417" fmla="*/ 2429851 w 3245936"/>
              <a:gd name="connsiteY2417" fmla="*/ 98684 h 622144"/>
              <a:gd name="connsiteX2418" fmla="*/ 2429670 w 3245936"/>
              <a:gd name="connsiteY2418" fmla="*/ 99084 h 622144"/>
              <a:gd name="connsiteX2419" fmla="*/ 2554143 w 3245936"/>
              <a:gd name="connsiteY2419" fmla="*/ 161149 h 622144"/>
              <a:gd name="connsiteX2420" fmla="*/ 2557915 w 3245936"/>
              <a:gd name="connsiteY2420" fmla="*/ 159586 h 622144"/>
              <a:gd name="connsiteX2421" fmla="*/ 2560391 w 3245936"/>
              <a:gd name="connsiteY2421" fmla="*/ 161815 h 622144"/>
              <a:gd name="connsiteX2422" fmla="*/ 2625628 w 3245936"/>
              <a:gd name="connsiteY2422" fmla="*/ 142527 h 622144"/>
              <a:gd name="connsiteX2423" fmla="*/ 2625618 w 3245936"/>
              <a:gd name="connsiteY2423" fmla="*/ 140975 h 622144"/>
              <a:gd name="connsiteX2424" fmla="*/ 2629905 w 3245936"/>
              <a:gd name="connsiteY2424" fmla="*/ 138298 h 622144"/>
              <a:gd name="connsiteX2425" fmla="*/ 2632572 w 3245936"/>
              <a:gd name="connsiteY2425" fmla="*/ 142575 h 622144"/>
              <a:gd name="connsiteX2426" fmla="*/ 2632124 w 3245936"/>
              <a:gd name="connsiteY2426" fmla="*/ 143584 h 622144"/>
              <a:gd name="connsiteX2427" fmla="*/ 2760121 w 3245936"/>
              <a:gd name="connsiteY2427" fmla="*/ 243035 h 622144"/>
              <a:gd name="connsiteX2428" fmla="*/ 2763407 w 3245936"/>
              <a:gd name="connsiteY2428" fmla="*/ 242025 h 622144"/>
              <a:gd name="connsiteX2429" fmla="*/ 2766093 w 3245936"/>
              <a:gd name="connsiteY2429" fmla="*/ 245940 h 622144"/>
              <a:gd name="connsiteX2430" fmla="*/ 2922027 w 3245936"/>
              <a:gd name="connsiteY2430" fmla="*/ 284735 h 622144"/>
              <a:gd name="connsiteX2431" fmla="*/ 2926103 w 3245936"/>
              <a:gd name="connsiteY2431" fmla="*/ 282526 h 622144"/>
              <a:gd name="connsiteX2432" fmla="*/ 2928428 w 3245936"/>
              <a:gd name="connsiteY2432" fmla="*/ 284374 h 622144"/>
              <a:gd name="connsiteX2433" fmla="*/ 3059463 w 3245936"/>
              <a:gd name="connsiteY2433" fmla="*/ 234101 h 622144"/>
              <a:gd name="connsiteX2434" fmla="*/ 3059396 w 3245936"/>
              <a:gd name="connsiteY2434" fmla="*/ 232415 h 622144"/>
              <a:gd name="connsiteX2435" fmla="*/ 3063683 w 3245936"/>
              <a:gd name="connsiteY2435" fmla="*/ 229729 h 622144"/>
              <a:gd name="connsiteX2436" fmla="*/ 3066350 w 3245936"/>
              <a:gd name="connsiteY2436" fmla="*/ 234024 h 622144"/>
              <a:gd name="connsiteX2437" fmla="*/ 3065940 w 3245936"/>
              <a:gd name="connsiteY2437" fmla="*/ 234958 h 622144"/>
              <a:gd name="connsiteX2438" fmla="*/ 3177611 w 3245936"/>
              <a:gd name="connsiteY2438" fmla="*/ 316254 h 622144"/>
              <a:gd name="connsiteX2439" fmla="*/ 3181002 w 3245936"/>
              <a:gd name="connsiteY2439" fmla="*/ 315149 h 622144"/>
              <a:gd name="connsiteX2440" fmla="*/ 3183679 w 3245936"/>
              <a:gd name="connsiteY2440" fmla="*/ 319435 h 622144"/>
              <a:gd name="connsiteX2441" fmla="*/ 3182535 w 3245936"/>
              <a:gd name="connsiteY2441" fmla="*/ 321245 h 622144"/>
              <a:gd name="connsiteX2442" fmla="*/ 3240524 w 3245936"/>
              <a:gd name="connsiteY2442" fmla="*/ 399921 h 622144"/>
              <a:gd name="connsiteX2443" fmla="*/ 3243172 w 3245936"/>
              <a:gd name="connsiteY2443" fmla="*/ 399502 h 622144"/>
              <a:gd name="connsiteX2444" fmla="*/ 3245839 w 3245936"/>
              <a:gd name="connsiteY2444" fmla="*/ 403769 h 622144"/>
              <a:gd name="connsiteX2445" fmla="*/ 3241562 w 3245936"/>
              <a:gd name="connsiteY2445" fmla="*/ 406455 h 622144"/>
              <a:gd name="connsiteX2446" fmla="*/ 3238990 w 3245936"/>
              <a:gd name="connsiteY2446" fmla="*/ 403969 h 622144"/>
              <a:gd name="connsiteX2447" fmla="*/ 3076132 w 3245936"/>
              <a:gd name="connsiteY2447" fmla="*/ 430716 h 622144"/>
              <a:gd name="connsiteX2448" fmla="*/ 3076113 w 3245936"/>
              <a:gd name="connsiteY2448" fmla="*/ 431649 h 622144"/>
              <a:gd name="connsiteX2449" fmla="*/ 3071817 w 3245936"/>
              <a:gd name="connsiteY2449" fmla="*/ 434326 h 622144"/>
              <a:gd name="connsiteX2450" fmla="*/ 3070217 w 3245936"/>
              <a:gd name="connsiteY2450" fmla="*/ 433392 h 622144"/>
              <a:gd name="connsiteX2451" fmla="*/ 2942525 w 3245936"/>
              <a:gd name="connsiteY2451" fmla="*/ 538148 h 622144"/>
              <a:gd name="connsiteX2452" fmla="*/ 2942991 w 3245936"/>
              <a:gd name="connsiteY2452" fmla="*/ 540863 h 622144"/>
              <a:gd name="connsiteX2453" fmla="*/ 2938705 w 3245936"/>
              <a:gd name="connsiteY2453" fmla="*/ 543539 h 622144"/>
              <a:gd name="connsiteX2454" fmla="*/ 2936419 w 3245936"/>
              <a:gd name="connsiteY2454" fmla="*/ 541787 h 622144"/>
              <a:gd name="connsiteX2455" fmla="*/ 2787477 w 3245936"/>
              <a:gd name="connsiteY2455" fmla="*/ 602423 h 622144"/>
              <a:gd name="connsiteX2456" fmla="*/ 2787562 w 3245936"/>
              <a:gd name="connsiteY2456" fmla="*/ 604147 h 622144"/>
              <a:gd name="connsiteX2457" fmla="*/ 2783276 w 3245936"/>
              <a:gd name="connsiteY2457" fmla="*/ 606823 h 622144"/>
              <a:gd name="connsiteX2458" fmla="*/ 2780619 w 3245936"/>
              <a:gd name="connsiteY2458" fmla="*/ 604099 h 622144"/>
              <a:gd name="connsiteX2459" fmla="*/ 2601206 w 3245936"/>
              <a:gd name="connsiteY2459" fmla="*/ 618758 h 622144"/>
              <a:gd name="connsiteX2460" fmla="*/ 2601187 w 3245936"/>
              <a:gd name="connsiteY2460" fmla="*/ 619368 h 622144"/>
              <a:gd name="connsiteX2461" fmla="*/ 2596901 w 3245936"/>
              <a:gd name="connsiteY2461" fmla="*/ 622054 h 622144"/>
              <a:gd name="connsiteX2462" fmla="*/ 2594214 w 3245936"/>
              <a:gd name="connsiteY2462" fmla="*/ 617758 h 622144"/>
              <a:gd name="connsiteX2463" fmla="*/ 2595272 w 3245936"/>
              <a:gd name="connsiteY2463" fmla="*/ 616034 h 622144"/>
              <a:gd name="connsiteX2464" fmla="*/ 2490620 w 3245936"/>
              <a:gd name="connsiteY2464" fmla="*/ 474064 h 622144"/>
              <a:gd name="connsiteX2465" fmla="*/ 2488106 w 3245936"/>
              <a:gd name="connsiteY2465" fmla="*/ 474445 h 622144"/>
              <a:gd name="connsiteX2466" fmla="*/ 2485420 w 3245936"/>
              <a:gd name="connsiteY2466" fmla="*/ 470416 h 622144"/>
              <a:gd name="connsiteX2467" fmla="*/ 2333496 w 3245936"/>
              <a:gd name="connsiteY2467" fmla="*/ 426944 h 622144"/>
              <a:gd name="connsiteX2468" fmla="*/ 2329458 w 3245936"/>
              <a:gd name="connsiteY2468" fmla="*/ 429058 h 622144"/>
              <a:gd name="connsiteX2469" fmla="*/ 2326791 w 3245936"/>
              <a:gd name="connsiteY2469" fmla="*/ 424782 h 622144"/>
              <a:gd name="connsiteX2470" fmla="*/ 2326886 w 3245936"/>
              <a:gd name="connsiteY2470" fmla="*/ 424572 h 622144"/>
              <a:gd name="connsiteX2471" fmla="*/ 2211119 w 3245936"/>
              <a:gd name="connsiteY2471" fmla="*/ 375728 h 622144"/>
              <a:gd name="connsiteX2472" fmla="*/ 2207242 w 3245936"/>
              <a:gd name="connsiteY2472" fmla="*/ 377518 h 622144"/>
              <a:gd name="connsiteX2473" fmla="*/ 2204937 w 3245936"/>
              <a:gd name="connsiteY2473" fmla="*/ 375709 h 622144"/>
              <a:gd name="connsiteX2474" fmla="*/ 2111392 w 3245936"/>
              <a:gd name="connsiteY2474" fmla="*/ 415056 h 622144"/>
              <a:gd name="connsiteX2475" fmla="*/ 2111516 w 3245936"/>
              <a:gd name="connsiteY2475" fmla="*/ 416904 h 622144"/>
              <a:gd name="connsiteX2476" fmla="*/ 2107230 w 3245936"/>
              <a:gd name="connsiteY2476" fmla="*/ 419590 h 622144"/>
              <a:gd name="connsiteX2477" fmla="*/ 2104553 w 3245936"/>
              <a:gd name="connsiteY2477" fmla="*/ 415295 h 622144"/>
              <a:gd name="connsiteX2478" fmla="*/ 2104601 w 3245936"/>
              <a:gd name="connsiteY2478" fmla="*/ 415199 h 622144"/>
              <a:gd name="connsiteX2479" fmla="*/ 1974575 w 3245936"/>
              <a:gd name="connsiteY2479" fmla="*/ 364764 h 622144"/>
              <a:gd name="connsiteX2480" fmla="*/ 1970670 w 3245936"/>
              <a:gd name="connsiteY2480" fmla="*/ 366603 h 622144"/>
              <a:gd name="connsiteX2481" fmla="*/ 1968050 w 3245936"/>
              <a:gd name="connsiteY2481" fmla="*/ 364003 h 622144"/>
              <a:gd name="connsiteX2482" fmla="*/ 1842301 w 3245936"/>
              <a:gd name="connsiteY2482" fmla="*/ 381938 h 622144"/>
              <a:gd name="connsiteX2483" fmla="*/ 1842273 w 3245936"/>
              <a:gd name="connsiteY2483" fmla="*/ 382871 h 622144"/>
              <a:gd name="connsiteX2484" fmla="*/ 1837996 w 3245936"/>
              <a:gd name="connsiteY2484" fmla="*/ 385548 h 622144"/>
              <a:gd name="connsiteX2485" fmla="*/ 1835320 w 3245936"/>
              <a:gd name="connsiteY2485" fmla="*/ 381262 h 622144"/>
              <a:gd name="connsiteX2486" fmla="*/ 1835643 w 3245936"/>
              <a:gd name="connsiteY2486" fmla="*/ 380547 h 622144"/>
              <a:gd name="connsiteX2487" fmla="*/ 1754595 w 3245936"/>
              <a:gd name="connsiteY2487" fmla="*/ 331979 h 622144"/>
              <a:gd name="connsiteX2488" fmla="*/ 1750900 w 3245936"/>
              <a:gd name="connsiteY2488" fmla="*/ 333361 h 622144"/>
              <a:gd name="connsiteX2489" fmla="*/ 1748194 w 3245936"/>
              <a:gd name="connsiteY2489" fmla="*/ 330379 h 622144"/>
              <a:gd name="connsiteX2490" fmla="*/ 1682423 w 3245936"/>
              <a:gd name="connsiteY2490" fmla="*/ 331311 h 622144"/>
              <a:gd name="connsiteX2491" fmla="*/ 1549655 w 3245936"/>
              <a:gd name="connsiteY2491" fmla="*/ 382148 h 622144"/>
              <a:gd name="connsiteX2492" fmla="*/ 1549703 w 3245936"/>
              <a:gd name="connsiteY2492" fmla="*/ 383814 h 622144"/>
              <a:gd name="connsiteX2493" fmla="*/ 1545417 w 3245936"/>
              <a:gd name="connsiteY2493" fmla="*/ 386481 h 622144"/>
              <a:gd name="connsiteX2494" fmla="*/ 1542702 w 3245936"/>
              <a:gd name="connsiteY2494" fmla="*/ 383452 h 622144"/>
              <a:gd name="connsiteX2495" fmla="*/ 1395331 w 3245936"/>
              <a:gd name="connsiteY2495" fmla="*/ 383795 h 622144"/>
              <a:gd name="connsiteX2496" fmla="*/ 1360889 w 3245936"/>
              <a:gd name="connsiteY2496" fmla="*/ 413342 h 622144"/>
              <a:gd name="connsiteX2497" fmla="*/ 1361451 w 3245936"/>
              <a:gd name="connsiteY2497" fmla="*/ 416152 h 622144"/>
              <a:gd name="connsiteX2498" fmla="*/ 1357165 w 3245936"/>
              <a:gd name="connsiteY2498" fmla="*/ 418828 h 622144"/>
              <a:gd name="connsiteX2499" fmla="*/ 1354831 w 3245936"/>
              <a:gd name="connsiteY2499" fmla="*/ 416971 h 622144"/>
              <a:gd name="connsiteX2500" fmla="*/ 1211470 w 3245936"/>
              <a:gd name="connsiteY2500" fmla="*/ 470292 h 622144"/>
              <a:gd name="connsiteX2501" fmla="*/ 1211518 w 3245936"/>
              <a:gd name="connsiteY2501" fmla="*/ 471911 h 622144"/>
              <a:gd name="connsiteX2502" fmla="*/ 1207222 w 3245936"/>
              <a:gd name="connsiteY2502" fmla="*/ 474597 h 622144"/>
              <a:gd name="connsiteX2503" fmla="*/ 1205165 w 3245936"/>
              <a:gd name="connsiteY2503" fmla="*/ 473197 h 622144"/>
              <a:gd name="connsiteX2504" fmla="*/ 1106876 w 3245936"/>
              <a:gd name="connsiteY2504" fmla="*/ 530128 h 622144"/>
              <a:gd name="connsiteX2505" fmla="*/ 1107152 w 3245936"/>
              <a:gd name="connsiteY2505" fmla="*/ 532385 h 622144"/>
              <a:gd name="connsiteX2506" fmla="*/ 1102866 w 3245936"/>
              <a:gd name="connsiteY2506" fmla="*/ 535071 h 622144"/>
              <a:gd name="connsiteX2507" fmla="*/ 1100190 w 3245936"/>
              <a:gd name="connsiteY2507" fmla="*/ 530776 h 622144"/>
              <a:gd name="connsiteX2508" fmla="*/ 1100485 w 3245936"/>
              <a:gd name="connsiteY2508" fmla="*/ 530147 h 622144"/>
              <a:gd name="connsiteX2509" fmla="*/ 973393 w 3245936"/>
              <a:gd name="connsiteY2509" fmla="*/ 453452 h 622144"/>
              <a:gd name="connsiteX2510" fmla="*/ 969783 w 3245936"/>
              <a:gd name="connsiteY2510" fmla="*/ 454766 h 622144"/>
              <a:gd name="connsiteX2511" fmla="*/ 967602 w 3245936"/>
              <a:gd name="connsiteY2511" fmla="*/ 453204 h 622144"/>
              <a:gd name="connsiteX2512" fmla="*/ 822917 w 3245936"/>
              <a:gd name="connsiteY2512" fmla="*/ 523175 h 622144"/>
              <a:gd name="connsiteX2513" fmla="*/ 823079 w 3245936"/>
              <a:gd name="connsiteY2513" fmla="*/ 525099 h 622144"/>
              <a:gd name="connsiteX2514" fmla="*/ 818793 w 3245936"/>
              <a:gd name="connsiteY2514" fmla="*/ 527785 h 622144"/>
              <a:gd name="connsiteX2515" fmla="*/ 816116 w 3245936"/>
              <a:gd name="connsiteY2515" fmla="*/ 523489 h 622144"/>
              <a:gd name="connsiteX2516" fmla="*/ 816297 w 3245936"/>
              <a:gd name="connsiteY2516" fmla="*/ 523098 h 622144"/>
              <a:gd name="connsiteX2517" fmla="*/ 691824 w 3245936"/>
              <a:gd name="connsiteY2517" fmla="*/ 461034 h 622144"/>
              <a:gd name="connsiteX2518" fmla="*/ 688052 w 3245936"/>
              <a:gd name="connsiteY2518" fmla="*/ 462596 h 622144"/>
              <a:gd name="connsiteX2519" fmla="*/ 685576 w 3245936"/>
              <a:gd name="connsiteY2519" fmla="*/ 460357 h 622144"/>
              <a:gd name="connsiteX2520" fmla="*/ 620339 w 3245936"/>
              <a:gd name="connsiteY2520" fmla="*/ 479636 h 622144"/>
              <a:gd name="connsiteX2521" fmla="*/ 620349 w 3245936"/>
              <a:gd name="connsiteY2521" fmla="*/ 481198 h 622144"/>
              <a:gd name="connsiteX2522" fmla="*/ 616062 w 3245936"/>
              <a:gd name="connsiteY2522" fmla="*/ 483865 h 622144"/>
              <a:gd name="connsiteX2523" fmla="*/ 613386 w 3245936"/>
              <a:gd name="connsiteY2523" fmla="*/ 479588 h 622144"/>
              <a:gd name="connsiteX2524" fmla="*/ 613843 w 3245936"/>
              <a:gd name="connsiteY2524" fmla="*/ 478579 h 622144"/>
              <a:gd name="connsiteX2525" fmla="*/ 485846 w 3245936"/>
              <a:gd name="connsiteY2525" fmla="*/ 379147 h 622144"/>
              <a:gd name="connsiteX2526" fmla="*/ 482560 w 3245936"/>
              <a:gd name="connsiteY2526" fmla="*/ 380138 h 622144"/>
              <a:gd name="connsiteX2527" fmla="*/ 479874 w 3245936"/>
              <a:gd name="connsiteY2527" fmla="*/ 376233 h 622144"/>
              <a:gd name="connsiteX2528" fmla="*/ 323940 w 3245936"/>
              <a:gd name="connsiteY2528" fmla="*/ 337428 h 622144"/>
              <a:gd name="connsiteX2529" fmla="*/ 319864 w 3245936"/>
              <a:gd name="connsiteY2529" fmla="*/ 339637 h 622144"/>
              <a:gd name="connsiteX2530" fmla="*/ 317530 w 3245936"/>
              <a:gd name="connsiteY2530" fmla="*/ 337799 h 622144"/>
              <a:gd name="connsiteX2531" fmla="*/ 186504 w 3245936"/>
              <a:gd name="connsiteY2531" fmla="*/ 388072 h 622144"/>
              <a:gd name="connsiteX2532" fmla="*/ 186561 w 3245936"/>
              <a:gd name="connsiteY2532" fmla="*/ 389748 h 622144"/>
              <a:gd name="connsiteX2533" fmla="*/ 182275 w 3245936"/>
              <a:gd name="connsiteY2533" fmla="*/ 392434 h 622144"/>
              <a:gd name="connsiteX2534" fmla="*/ 179598 w 3245936"/>
              <a:gd name="connsiteY2534" fmla="*/ 388148 h 622144"/>
              <a:gd name="connsiteX2535" fmla="*/ 180017 w 3245936"/>
              <a:gd name="connsiteY2535" fmla="*/ 387215 h 622144"/>
              <a:gd name="connsiteX2536" fmla="*/ 68337 w 3245936"/>
              <a:gd name="connsiteY2536" fmla="*/ 305909 h 622144"/>
              <a:gd name="connsiteX2537" fmla="*/ 64946 w 3245936"/>
              <a:gd name="connsiteY2537" fmla="*/ 307014 h 622144"/>
              <a:gd name="connsiteX2538" fmla="*/ 62269 w 3245936"/>
              <a:gd name="connsiteY2538" fmla="*/ 302728 h 622144"/>
              <a:gd name="connsiteX2539" fmla="*/ 63412 w 3245936"/>
              <a:gd name="connsiteY2539" fmla="*/ 300918 h 622144"/>
              <a:gd name="connsiteX2540" fmla="*/ 5434 w 3245936"/>
              <a:gd name="connsiteY2540" fmla="*/ 222251 h 622144"/>
              <a:gd name="connsiteX2541" fmla="*/ 2776 w 3245936"/>
              <a:gd name="connsiteY2541" fmla="*/ 222670 h 622144"/>
              <a:gd name="connsiteX2542" fmla="*/ 90 w 3245936"/>
              <a:gd name="connsiteY2542" fmla="*/ 218394 h 622144"/>
              <a:gd name="connsiteX2543" fmla="*/ 4386 w 3245936"/>
              <a:gd name="connsiteY2543" fmla="*/ 215708 h 622144"/>
              <a:gd name="connsiteX2544" fmla="*/ 6948 w 3245936"/>
              <a:gd name="connsiteY2544" fmla="*/ 218184 h 622144"/>
              <a:gd name="connsiteX2545" fmla="*/ 169797 w 3245936"/>
              <a:gd name="connsiteY2545" fmla="*/ 191447 h 622144"/>
              <a:gd name="connsiteX2546" fmla="*/ 169826 w 3245936"/>
              <a:gd name="connsiteY2546" fmla="*/ 190514 h 622144"/>
              <a:gd name="connsiteX2547" fmla="*/ 174112 w 3245936"/>
              <a:gd name="connsiteY2547" fmla="*/ 187837 h 622144"/>
              <a:gd name="connsiteX2548" fmla="*/ 175722 w 3245936"/>
              <a:gd name="connsiteY2548" fmla="*/ 188761 h 622144"/>
              <a:gd name="connsiteX2549" fmla="*/ 303404 w 3245936"/>
              <a:gd name="connsiteY2549" fmla="*/ 83996 h 622144"/>
              <a:gd name="connsiteX2550" fmla="*/ 302938 w 3245936"/>
              <a:gd name="connsiteY2550" fmla="*/ 81291 h 622144"/>
              <a:gd name="connsiteX2551" fmla="*/ 307224 w 3245936"/>
              <a:gd name="connsiteY2551" fmla="*/ 78614 h 622144"/>
              <a:gd name="connsiteX2552" fmla="*/ 309510 w 3245936"/>
              <a:gd name="connsiteY2552" fmla="*/ 80367 h 622144"/>
              <a:gd name="connsiteX2553" fmla="*/ 458443 w 3245936"/>
              <a:gd name="connsiteY2553" fmla="*/ 19731 h 622144"/>
              <a:gd name="connsiteX2554" fmla="*/ 458367 w 3245936"/>
              <a:gd name="connsiteY2554" fmla="*/ 18007 h 622144"/>
              <a:gd name="connsiteX2555" fmla="*/ 462653 w 3245936"/>
              <a:gd name="connsiteY2555" fmla="*/ 15330 h 622144"/>
              <a:gd name="connsiteX2556" fmla="*/ 465320 w 3245936"/>
              <a:gd name="connsiteY2556" fmla="*/ 18054 h 622144"/>
              <a:gd name="connsiteX2557" fmla="*/ 644733 w 3245936"/>
              <a:gd name="connsiteY2557" fmla="*/ 3386 h 622144"/>
              <a:gd name="connsiteX2558" fmla="*/ 644742 w 3245936"/>
              <a:gd name="connsiteY2558" fmla="*/ 2776 h 622144"/>
              <a:gd name="connsiteX2559" fmla="*/ 649028 w 3245936"/>
              <a:gd name="connsiteY2559" fmla="*/ 90 h 622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</a:cxnLst>
            <a:rect l="l" t="t" r="r" b="b"/>
            <a:pathLst>
              <a:path w="3245936" h="622144">
                <a:moveTo>
                  <a:pt x="2703923" y="506554"/>
                </a:moveTo>
                <a:lnTo>
                  <a:pt x="2600434" y="616358"/>
                </a:lnTo>
                <a:cubicBezTo>
                  <a:pt x="2600796" y="616786"/>
                  <a:pt x="2601082" y="617272"/>
                  <a:pt x="2601206" y="617853"/>
                </a:cubicBezTo>
                <a:lnTo>
                  <a:pt x="2780628" y="603185"/>
                </a:lnTo>
                <a:cubicBezTo>
                  <a:pt x="2780647" y="602985"/>
                  <a:pt x="2780600" y="602766"/>
                  <a:pt x="2780647" y="602566"/>
                </a:cubicBezTo>
                <a:cubicBezTo>
                  <a:pt x="2780800" y="601861"/>
                  <a:pt x="2781200" y="601318"/>
                  <a:pt x="2781685" y="600842"/>
                </a:cubicBezTo>
                <a:lnTo>
                  <a:pt x="2707962" y="506706"/>
                </a:lnTo>
                <a:cubicBezTo>
                  <a:pt x="2707181" y="507192"/>
                  <a:pt x="2706219" y="507382"/>
                  <a:pt x="2705247" y="507163"/>
                </a:cubicBezTo>
                <a:cubicBezTo>
                  <a:pt x="2704752" y="507059"/>
                  <a:pt x="2704314" y="506839"/>
                  <a:pt x="2703923" y="506554"/>
                </a:cubicBezTo>
                <a:close/>
                <a:moveTo>
                  <a:pt x="2621056" y="495514"/>
                </a:moveTo>
                <a:cubicBezTo>
                  <a:pt x="2621046" y="495562"/>
                  <a:pt x="2621075" y="495629"/>
                  <a:pt x="2621056" y="495676"/>
                </a:cubicBezTo>
                <a:cubicBezTo>
                  <a:pt x="2620665" y="497391"/>
                  <a:pt x="2619084" y="498467"/>
                  <a:pt x="2617379" y="498372"/>
                </a:cubicBezTo>
                <a:lnTo>
                  <a:pt x="2598663" y="615167"/>
                </a:lnTo>
                <a:cubicBezTo>
                  <a:pt x="2599101" y="615282"/>
                  <a:pt x="2599510" y="615472"/>
                  <a:pt x="2599882" y="615720"/>
                </a:cubicBezTo>
                <a:lnTo>
                  <a:pt x="2703371" y="505934"/>
                </a:lnTo>
                <a:cubicBezTo>
                  <a:pt x="2702828" y="505287"/>
                  <a:pt x="2702561" y="504496"/>
                  <a:pt x="2702571" y="503649"/>
                </a:cubicBezTo>
                <a:close/>
                <a:moveTo>
                  <a:pt x="2777676" y="476626"/>
                </a:moveTo>
                <a:lnTo>
                  <a:pt x="2709486" y="502820"/>
                </a:lnTo>
                <a:cubicBezTo>
                  <a:pt x="2709619" y="503344"/>
                  <a:pt x="2709677" y="503915"/>
                  <a:pt x="2709524" y="504487"/>
                </a:cubicBezTo>
                <a:cubicBezTo>
                  <a:pt x="2709372" y="505201"/>
                  <a:pt x="2708972" y="505744"/>
                  <a:pt x="2708486" y="506211"/>
                </a:cubicBezTo>
                <a:lnTo>
                  <a:pt x="2782209" y="600356"/>
                </a:lnTo>
                <a:cubicBezTo>
                  <a:pt x="2782619" y="600099"/>
                  <a:pt x="2783038" y="599927"/>
                  <a:pt x="2783505" y="599851"/>
                </a:cubicBezTo>
                <a:close/>
                <a:moveTo>
                  <a:pt x="2492335" y="472006"/>
                </a:moveTo>
                <a:cubicBezTo>
                  <a:pt x="2492154" y="472597"/>
                  <a:pt x="2491811" y="473111"/>
                  <a:pt x="2491373" y="473530"/>
                </a:cubicBezTo>
                <a:lnTo>
                  <a:pt x="2596024" y="615510"/>
                </a:lnTo>
                <a:cubicBezTo>
                  <a:pt x="2596586" y="615196"/>
                  <a:pt x="2597243" y="615062"/>
                  <a:pt x="2597920" y="615120"/>
                </a:cubicBezTo>
                <a:lnTo>
                  <a:pt x="2616646" y="498305"/>
                </a:lnTo>
                <a:cubicBezTo>
                  <a:pt x="2614979" y="497857"/>
                  <a:pt x="2613931" y="496295"/>
                  <a:pt x="2614065" y="494600"/>
                </a:cubicBezTo>
                <a:close/>
                <a:moveTo>
                  <a:pt x="2688226" y="466025"/>
                </a:moveTo>
                <a:lnTo>
                  <a:pt x="2620961" y="493933"/>
                </a:lnTo>
                <a:cubicBezTo>
                  <a:pt x="2621046" y="494247"/>
                  <a:pt x="2621085" y="494590"/>
                  <a:pt x="2621065" y="494905"/>
                </a:cubicBezTo>
                <a:lnTo>
                  <a:pt x="2702571" y="503029"/>
                </a:lnTo>
                <a:cubicBezTo>
                  <a:pt x="2702580" y="502982"/>
                  <a:pt x="2702561" y="502925"/>
                  <a:pt x="2702571" y="502868"/>
                </a:cubicBezTo>
                <a:cubicBezTo>
                  <a:pt x="2702819" y="501877"/>
                  <a:pt x="2703457" y="501086"/>
                  <a:pt x="2704295" y="500591"/>
                </a:cubicBezTo>
                <a:close/>
                <a:moveTo>
                  <a:pt x="2552524" y="451432"/>
                </a:moveTo>
                <a:lnTo>
                  <a:pt x="2492468" y="470368"/>
                </a:lnTo>
                <a:cubicBezTo>
                  <a:pt x="2492516" y="470654"/>
                  <a:pt x="2492468" y="470959"/>
                  <a:pt x="2492440" y="471273"/>
                </a:cubicBezTo>
                <a:lnTo>
                  <a:pt x="2614179" y="493866"/>
                </a:lnTo>
                <a:cubicBezTo>
                  <a:pt x="2614245" y="493657"/>
                  <a:pt x="2614350" y="493466"/>
                  <a:pt x="2614445" y="493276"/>
                </a:cubicBezTo>
                <a:close/>
                <a:moveTo>
                  <a:pt x="2855228" y="450032"/>
                </a:moveTo>
                <a:cubicBezTo>
                  <a:pt x="2854418" y="450642"/>
                  <a:pt x="2853371" y="450937"/>
                  <a:pt x="2852294" y="450690"/>
                </a:cubicBezTo>
                <a:cubicBezTo>
                  <a:pt x="2852228" y="450671"/>
                  <a:pt x="2852170" y="450613"/>
                  <a:pt x="2852094" y="450594"/>
                </a:cubicBezTo>
                <a:lnTo>
                  <a:pt x="2785953" y="600346"/>
                </a:lnTo>
                <a:cubicBezTo>
                  <a:pt x="2786476" y="600661"/>
                  <a:pt x="2786924" y="601089"/>
                  <a:pt x="2787210" y="601642"/>
                </a:cubicBezTo>
                <a:lnTo>
                  <a:pt x="2936153" y="540996"/>
                </a:lnTo>
                <a:cubicBezTo>
                  <a:pt x="2935991" y="540434"/>
                  <a:pt x="2935933" y="539863"/>
                  <a:pt x="2936076" y="539263"/>
                </a:cubicBezTo>
                <a:cubicBezTo>
                  <a:pt x="2936200" y="538691"/>
                  <a:pt x="2936524" y="538186"/>
                  <a:pt x="2936896" y="537758"/>
                </a:cubicBezTo>
                <a:close/>
                <a:moveTo>
                  <a:pt x="2849989" y="448851"/>
                </a:moveTo>
                <a:lnTo>
                  <a:pt x="2778561" y="476283"/>
                </a:lnTo>
                <a:lnTo>
                  <a:pt x="2784400" y="599870"/>
                </a:lnTo>
                <a:cubicBezTo>
                  <a:pt x="2784581" y="599889"/>
                  <a:pt x="2784752" y="599842"/>
                  <a:pt x="2784924" y="599889"/>
                </a:cubicBezTo>
                <a:cubicBezTo>
                  <a:pt x="2785019" y="599908"/>
                  <a:pt x="2785067" y="599956"/>
                  <a:pt x="2785143" y="599984"/>
                </a:cubicBezTo>
                <a:lnTo>
                  <a:pt x="2851294" y="450232"/>
                </a:lnTo>
                <a:cubicBezTo>
                  <a:pt x="2850723" y="449880"/>
                  <a:pt x="2850275" y="449423"/>
                  <a:pt x="2849989" y="448851"/>
                </a:cubicBezTo>
                <a:close/>
                <a:moveTo>
                  <a:pt x="2856571" y="448061"/>
                </a:moveTo>
                <a:cubicBezTo>
                  <a:pt x="2856438" y="448642"/>
                  <a:pt x="2856133" y="449108"/>
                  <a:pt x="2855771" y="449518"/>
                </a:cubicBezTo>
                <a:lnTo>
                  <a:pt x="2937438" y="537262"/>
                </a:lnTo>
                <a:cubicBezTo>
                  <a:pt x="2938019" y="536805"/>
                  <a:pt x="2938753" y="536586"/>
                  <a:pt x="2939534" y="536567"/>
                </a:cubicBezTo>
                <a:lnTo>
                  <a:pt x="2944630" y="465187"/>
                </a:lnTo>
                <a:cubicBezTo>
                  <a:pt x="2944534" y="465187"/>
                  <a:pt x="2944458" y="465206"/>
                  <a:pt x="2944363" y="465187"/>
                </a:cubicBezTo>
                <a:cubicBezTo>
                  <a:pt x="2942629" y="464787"/>
                  <a:pt x="2941553" y="463177"/>
                  <a:pt x="2941667" y="461453"/>
                </a:cubicBezTo>
                <a:close/>
                <a:moveTo>
                  <a:pt x="2570259" y="445841"/>
                </a:moveTo>
                <a:lnTo>
                  <a:pt x="2553533" y="451109"/>
                </a:lnTo>
                <a:lnTo>
                  <a:pt x="2614846" y="492504"/>
                </a:lnTo>
                <a:close/>
                <a:moveTo>
                  <a:pt x="1130051" y="445003"/>
                </a:moveTo>
                <a:cubicBezTo>
                  <a:pt x="1129403" y="446498"/>
                  <a:pt x="1127869" y="447394"/>
                  <a:pt x="1126231" y="447108"/>
                </a:cubicBezTo>
                <a:lnTo>
                  <a:pt x="1104800" y="528270"/>
                </a:lnTo>
                <a:cubicBezTo>
                  <a:pt x="1105486" y="528509"/>
                  <a:pt x="1106067" y="528928"/>
                  <a:pt x="1106476" y="529499"/>
                </a:cubicBezTo>
                <a:lnTo>
                  <a:pt x="1204774" y="472540"/>
                </a:lnTo>
                <a:cubicBezTo>
                  <a:pt x="1204460" y="471854"/>
                  <a:pt x="1204307" y="471092"/>
                  <a:pt x="1204488" y="470301"/>
                </a:cubicBezTo>
                <a:cubicBezTo>
                  <a:pt x="1204498" y="470273"/>
                  <a:pt x="1204507" y="470254"/>
                  <a:pt x="1204507" y="470235"/>
                </a:cubicBezTo>
                <a:close/>
                <a:moveTo>
                  <a:pt x="1123316" y="444203"/>
                </a:moveTo>
                <a:lnTo>
                  <a:pt x="974031" y="451509"/>
                </a:lnTo>
                <a:cubicBezTo>
                  <a:pt x="974012" y="451709"/>
                  <a:pt x="974050" y="451870"/>
                  <a:pt x="974002" y="452061"/>
                </a:cubicBezTo>
                <a:cubicBezTo>
                  <a:pt x="973955" y="452290"/>
                  <a:pt x="973812" y="452490"/>
                  <a:pt x="973717" y="452690"/>
                </a:cubicBezTo>
                <a:lnTo>
                  <a:pt x="1100799" y="529376"/>
                </a:lnTo>
                <a:cubicBezTo>
                  <a:pt x="1101599" y="528366"/>
                  <a:pt x="1102885" y="527851"/>
                  <a:pt x="1104228" y="528070"/>
                </a:cubicBezTo>
                <a:lnTo>
                  <a:pt x="1125650" y="446908"/>
                </a:lnTo>
                <a:cubicBezTo>
                  <a:pt x="1124421" y="446470"/>
                  <a:pt x="1123526" y="445451"/>
                  <a:pt x="1123316" y="444203"/>
                </a:cubicBezTo>
                <a:close/>
                <a:moveTo>
                  <a:pt x="2760302" y="436145"/>
                </a:moveTo>
                <a:lnTo>
                  <a:pt x="2688798" y="465796"/>
                </a:lnTo>
                <a:lnTo>
                  <a:pt x="2704866" y="500381"/>
                </a:lnTo>
                <a:cubicBezTo>
                  <a:pt x="2705485" y="500153"/>
                  <a:pt x="2706162" y="500039"/>
                  <a:pt x="2706857" y="500201"/>
                </a:cubicBezTo>
                <a:cubicBezTo>
                  <a:pt x="2707276" y="500296"/>
                  <a:pt x="2707619" y="500496"/>
                  <a:pt x="2707952" y="500696"/>
                </a:cubicBezTo>
                <a:close/>
                <a:moveTo>
                  <a:pt x="2773389" y="432125"/>
                </a:moveTo>
                <a:lnTo>
                  <a:pt x="2708676" y="501363"/>
                </a:lnTo>
                <a:cubicBezTo>
                  <a:pt x="2708867" y="501562"/>
                  <a:pt x="2709048" y="501782"/>
                  <a:pt x="2709181" y="502039"/>
                </a:cubicBezTo>
                <a:lnTo>
                  <a:pt x="2777647" y="475740"/>
                </a:lnTo>
                <a:lnTo>
                  <a:pt x="2775637" y="433183"/>
                </a:lnTo>
                <a:cubicBezTo>
                  <a:pt x="2775447" y="433163"/>
                  <a:pt x="2775294" y="433221"/>
                  <a:pt x="2775104" y="433163"/>
                </a:cubicBezTo>
                <a:cubicBezTo>
                  <a:pt x="2774408" y="433021"/>
                  <a:pt x="2773865" y="432621"/>
                  <a:pt x="2773389" y="432125"/>
                </a:cubicBezTo>
                <a:close/>
                <a:moveTo>
                  <a:pt x="3069379" y="432040"/>
                </a:moveTo>
                <a:lnTo>
                  <a:pt x="2948678" y="461243"/>
                </a:lnTo>
                <a:cubicBezTo>
                  <a:pt x="2948735" y="461653"/>
                  <a:pt x="2948744" y="462081"/>
                  <a:pt x="2948630" y="462520"/>
                </a:cubicBezTo>
                <a:cubicBezTo>
                  <a:pt x="2948268" y="464148"/>
                  <a:pt x="2946801" y="465187"/>
                  <a:pt x="2945201" y="465206"/>
                </a:cubicBezTo>
                <a:lnTo>
                  <a:pt x="2940096" y="536586"/>
                </a:lnTo>
                <a:cubicBezTo>
                  <a:pt x="2940181" y="536605"/>
                  <a:pt x="2940267" y="536567"/>
                  <a:pt x="2940362" y="536605"/>
                </a:cubicBezTo>
                <a:cubicBezTo>
                  <a:pt x="2941001" y="536738"/>
                  <a:pt x="2941515" y="537091"/>
                  <a:pt x="2941972" y="537519"/>
                </a:cubicBezTo>
                <a:lnTo>
                  <a:pt x="3069655" y="432763"/>
                </a:lnTo>
                <a:cubicBezTo>
                  <a:pt x="3069521" y="432554"/>
                  <a:pt x="3069464" y="432278"/>
                  <a:pt x="3069379" y="432040"/>
                </a:cubicBezTo>
                <a:close/>
                <a:moveTo>
                  <a:pt x="2784496" y="431640"/>
                </a:moveTo>
                <a:cubicBezTo>
                  <a:pt x="2783924" y="433411"/>
                  <a:pt x="2782143" y="434497"/>
                  <a:pt x="2780323" y="434068"/>
                </a:cubicBezTo>
                <a:cubicBezTo>
                  <a:pt x="2779352" y="433830"/>
                  <a:pt x="2778571" y="433240"/>
                  <a:pt x="2778094" y="432440"/>
                </a:cubicBezTo>
                <a:cubicBezTo>
                  <a:pt x="2777618" y="432811"/>
                  <a:pt x="2777104" y="433106"/>
                  <a:pt x="2776523" y="433221"/>
                </a:cubicBezTo>
                <a:lnTo>
                  <a:pt x="2778514" y="475397"/>
                </a:lnTo>
                <a:lnTo>
                  <a:pt x="2849685" y="448080"/>
                </a:lnTo>
                <a:cubicBezTo>
                  <a:pt x="2849570" y="447642"/>
                  <a:pt x="2849542" y="447175"/>
                  <a:pt x="2849618" y="446680"/>
                </a:cubicBezTo>
                <a:close/>
                <a:moveTo>
                  <a:pt x="2772513" y="431059"/>
                </a:moveTo>
                <a:lnTo>
                  <a:pt x="2761854" y="435478"/>
                </a:lnTo>
                <a:lnTo>
                  <a:pt x="2712810" y="496000"/>
                </a:lnTo>
                <a:lnTo>
                  <a:pt x="2772951" y="431687"/>
                </a:lnTo>
                <a:cubicBezTo>
                  <a:pt x="2772913" y="431611"/>
                  <a:pt x="2772884" y="431573"/>
                  <a:pt x="2772837" y="431506"/>
                </a:cubicBezTo>
                <a:cubicBezTo>
                  <a:pt x="2772722" y="431363"/>
                  <a:pt x="2772608" y="431239"/>
                  <a:pt x="2772513" y="431059"/>
                </a:cubicBezTo>
                <a:close/>
                <a:moveTo>
                  <a:pt x="2520205" y="429611"/>
                </a:moveTo>
                <a:lnTo>
                  <a:pt x="2491278" y="468358"/>
                </a:lnTo>
                <a:cubicBezTo>
                  <a:pt x="2491630" y="468673"/>
                  <a:pt x="2491916" y="469063"/>
                  <a:pt x="2492135" y="469520"/>
                </a:cubicBezTo>
                <a:lnTo>
                  <a:pt x="2551533" y="450775"/>
                </a:lnTo>
                <a:close/>
                <a:moveTo>
                  <a:pt x="2767436" y="428620"/>
                </a:moveTo>
                <a:lnTo>
                  <a:pt x="2763035" y="434030"/>
                </a:lnTo>
                <a:lnTo>
                  <a:pt x="2772199" y="430230"/>
                </a:lnTo>
                <a:cubicBezTo>
                  <a:pt x="2772113" y="429906"/>
                  <a:pt x="2772084" y="429573"/>
                  <a:pt x="2772103" y="429211"/>
                </a:cubicBezTo>
                <a:close/>
                <a:moveTo>
                  <a:pt x="2865039" y="421695"/>
                </a:moveTo>
                <a:lnTo>
                  <a:pt x="2854952" y="444203"/>
                </a:lnTo>
                <a:cubicBezTo>
                  <a:pt x="2856066" y="444879"/>
                  <a:pt x="2856704" y="446108"/>
                  <a:pt x="2856590" y="447451"/>
                </a:cubicBezTo>
                <a:lnTo>
                  <a:pt x="2941705" y="460853"/>
                </a:lnTo>
                <a:cubicBezTo>
                  <a:pt x="2941725" y="460710"/>
                  <a:pt x="2941801" y="460615"/>
                  <a:pt x="2941858" y="460510"/>
                </a:cubicBezTo>
                <a:close/>
                <a:moveTo>
                  <a:pt x="2774475" y="419924"/>
                </a:moveTo>
                <a:lnTo>
                  <a:pt x="2767941" y="427991"/>
                </a:lnTo>
                <a:lnTo>
                  <a:pt x="2772122" y="428534"/>
                </a:lnTo>
                <a:cubicBezTo>
                  <a:pt x="2772122" y="428515"/>
                  <a:pt x="2772122" y="428515"/>
                  <a:pt x="2772122" y="428496"/>
                </a:cubicBezTo>
                <a:cubicBezTo>
                  <a:pt x="2772446" y="427106"/>
                  <a:pt x="2773561" y="426096"/>
                  <a:pt x="2774894" y="425839"/>
                </a:cubicBezTo>
                <a:close/>
                <a:moveTo>
                  <a:pt x="2663537" y="418590"/>
                </a:moveTo>
                <a:lnTo>
                  <a:pt x="2619656" y="491980"/>
                </a:lnTo>
                <a:cubicBezTo>
                  <a:pt x="2620084" y="492276"/>
                  <a:pt x="2620399" y="492676"/>
                  <a:pt x="2620656" y="493114"/>
                </a:cubicBezTo>
                <a:lnTo>
                  <a:pt x="2687845" y="465234"/>
                </a:lnTo>
                <a:lnTo>
                  <a:pt x="2666261" y="418743"/>
                </a:lnTo>
                <a:cubicBezTo>
                  <a:pt x="2665642" y="418971"/>
                  <a:pt x="2664966" y="419095"/>
                  <a:pt x="2664261" y="418933"/>
                </a:cubicBezTo>
                <a:cubicBezTo>
                  <a:pt x="2663995" y="418857"/>
                  <a:pt x="2663785" y="418714"/>
                  <a:pt x="2663537" y="418590"/>
                </a:cubicBezTo>
                <a:close/>
                <a:moveTo>
                  <a:pt x="2397266" y="417724"/>
                </a:moveTo>
                <a:lnTo>
                  <a:pt x="2333801" y="425591"/>
                </a:lnTo>
                <a:cubicBezTo>
                  <a:pt x="2333801" y="425782"/>
                  <a:pt x="2333820" y="425963"/>
                  <a:pt x="2333791" y="426144"/>
                </a:cubicBezTo>
                <a:lnTo>
                  <a:pt x="2485667" y="469606"/>
                </a:lnTo>
                <a:close/>
                <a:moveTo>
                  <a:pt x="2661890" y="416923"/>
                </a:moveTo>
                <a:lnTo>
                  <a:pt x="2571002" y="445613"/>
                </a:lnTo>
                <a:lnTo>
                  <a:pt x="2615398" y="492085"/>
                </a:lnTo>
                <a:cubicBezTo>
                  <a:pt x="2616217" y="491457"/>
                  <a:pt x="2617284" y="491142"/>
                  <a:pt x="2618379" y="491371"/>
                </a:cubicBezTo>
                <a:cubicBezTo>
                  <a:pt x="2618646" y="491438"/>
                  <a:pt x="2618865" y="491590"/>
                  <a:pt x="2619103" y="491704"/>
                </a:cubicBezTo>
                <a:lnTo>
                  <a:pt x="2662985" y="418352"/>
                </a:lnTo>
                <a:cubicBezTo>
                  <a:pt x="2662490" y="417981"/>
                  <a:pt x="2662147" y="417485"/>
                  <a:pt x="2661890" y="416923"/>
                </a:cubicBezTo>
                <a:close/>
                <a:moveTo>
                  <a:pt x="2668567" y="416219"/>
                </a:moveTo>
                <a:cubicBezTo>
                  <a:pt x="2668557" y="416219"/>
                  <a:pt x="2668567" y="416238"/>
                  <a:pt x="2668567" y="416257"/>
                </a:cubicBezTo>
                <a:cubicBezTo>
                  <a:pt x="2668319" y="417257"/>
                  <a:pt x="2667681" y="418038"/>
                  <a:pt x="2666852" y="418524"/>
                </a:cubicBezTo>
                <a:lnTo>
                  <a:pt x="2688436" y="464987"/>
                </a:lnTo>
                <a:lnTo>
                  <a:pt x="2761464" y="434688"/>
                </a:lnTo>
                <a:lnTo>
                  <a:pt x="2766484" y="428496"/>
                </a:lnTo>
                <a:close/>
                <a:moveTo>
                  <a:pt x="2537550" y="411599"/>
                </a:moveTo>
                <a:cubicBezTo>
                  <a:pt x="2536731" y="412237"/>
                  <a:pt x="2535664" y="412552"/>
                  <a:pt x="2534578" y="412313"/>
                </a:cubicBezTo>
                <a:cubicBezTo>
                  <a:pt x="2534169" y="412209"/>
                  <a:pt x="2533826" y="412018"/>
                  <a:pt x="2533492" y="411818"/>
                </a:cubicBezTo>
                <a:lnTo>
                  <a:pt x="2520710" y="428925"/>
                </a:lnTo>
                <a:lnTo>
                  <a:pt x="2552562" y="450461"/>
                </a:lnTo>
                <a:lnTo>
                  <a:pt x="2569535" y="445098"/>
                </a:lnTo>
                <a:close/>
                <a:moveTo>
                  <a:pt x="1189401" y="410189"/>
                </a:moveTo>
                <a:lnTo>
                  <a:pt x="1130079" y="442279"/>
                </a:lnTo>
                <a:cubicBezTo>
                  <a:pt x="1130355" y="442946"/>
                  <a:pt x="1130498" y="443670"/>
                  <a:pt x="1130317" y="444422"/>
                </a:cubicBezTo>
                <a:cubicBezTo>
                  <a:pt x="1130308" y="444441"/>
                  <a:pt x="1130298" y="444460"/>
                  <a:pt x="1130289" y="444489"/>
                </a:cubicBezTo>
                <a:lnTo>
                  <a:pt x="1204755" y="469711"/>
                </a:lnTo>
                <a:cubicBezTo>
                  <a:pt x="1205127" y="468863"/>
                  <a:pt x="1205774" y="468225"/>
                  <a:pt x="1206593" y="467882"/>
                </a:cubicBezTo>
                <a:close/>
                <a:moveTo>
                  <a:pt x="2538874" y="409418"/>
                </a:moveTo>
                <a:cubicBezTo>
                  <a:pt x="2538855" y="409484"/>
                  <a:pt x="2538874" y="409542"/>
                  <a:pt x="2538855" y="409627"/>
                </a:cubicBezTo>
                <a:cubicBezTo>
                  <a:pt x="2538731" y="410208"/>
                  <a:pt x="2538436" y="410694"/>
                  <a:pt x="2538055" y="411123"/>
                </a:cubicBezTo>
                <a:lnTo>
                  <a:pt x="2570288" y="444851"/>
                </a:lnTo>
                <a:lnTo>
                  <a:pt x="2661547" y="416076"/>
                </a:lnTo>
                <a:cubicBezTo>
                  <a:pt x="2661537" y="415952"/>
                  <a:pt x="2661566" y="415828"/>
                  <a:pt x="2661556" y="415714"/>
                </a:cubicBezTo>
                <a:close/>
                <a:moveTo>
                  <a:pt x="2489077" y="408560"/>
                </a:moveTo>
                <a:cubicBezTo>
                  <a:pt x="2488496" y="409218"/>
                  <a:pt x="2487696" y="409665"/>
                  <a:pt x="2486801" y="409761"/>
                </a:cubicBezTo>
                <a:lnTo>
                  <a:pt x="2489068" y="467492"/>
                </a:lnTo>
                <a:cubicBezTo>
                  <a:pt x="2489287" y="467520"/>
                  <a:pt x="2489516" y="467454"/>
                  <a:pt x="2489754" y="467520"/>
                </a:cubicBezTo>
                <a:cubicBezTo>
                  <a:pt x="2490154" y="467615"/>
                  <a:pt x="2490497" y="467806"/>
                  <a:pt x="2490840" y="468006"/>
                </a:cubicBezTo>
                <a:lnTo>
                  <a:pt x="2519748" y="429287"/>
                </a:lnTo>
                <a:close/>
                <a:moveTo>
                  <a:pt x="2471971" y="408475"/>
                </a:moveTo>
                <a:lnTo>
                  <a:pt x="2398780" y="417552"/>
                </a:lnTo>
                <a:lnTo>
                  <a:pt x="2486144" y="468816"/>
                </a:lnTo>
                <a:cubicBezTo>
                  <a:pt x="2486553" y="468301"/>
                  <a:pt x="2487115" y="467949"/>
                  <a:pt x="2487725" y="467711"/>
                </a:cubicBezTo>
                <a:close/>
                <a:moveTo>
                  <a:pt x="1327732" y="407246"/>
                </a:moveTo>
                <a:lnTo>
                  <a:pt x="1213880" y="468463"/>
                </a:lnTo>
                <a:lnTo>
                  <a:pt x="1354469" y="416171"/>
                </a:lnTo>
                <a:cubicBezTo>
                  <a:pt x="1354355" y="415704"/>
                  <a:pt x="1354336" y="415237"/>
                  <a:pt x="1354422" y="414723"/>
                </a:cubicBezTo>
                <a:close/>
                <a:moveTo>
                  <a:pt x="2482972" y="407103"/>
                </a:moveTo>
                <a:lnTo>
                  <a:pt x="2472628" y="408380"/>
                </a:lnTo>
                <a:lnTo>
                  <a:pt x="2488344" y="467473"/>
                </a:lnTo>
                <a:cubicBezTo>
                  <a:pt x="2488401" y="467473"/>
                  <a:pt x="2488477" y="467492"/>
                  <a:pt x="2488544" y="467492"/>
                </a:cubicBezTo>
                <a:lnTo>
                  <a:pt x="2486277" y="409741"/>
                </a:lnTo>
                <a:cubicBezTo>
                  <a:pt x="2486058" y="409741"/>
                  <a:pt x="2485820" y="409799"/>
                  <a:pt x="2485601" y="409732"/>
                </a:cubicBezTo>
                <a:cubicBezTo>
                  <a:pt x="2484248" y="409418"/>
                  <a:pt x="2483286" y="408360"/>
                  <a:pt x="2482972" y="407103"/>
                </a:cubicBezTo>
                <a:close/>
                <a:moveTo>
                  <a:pt x="2489887" y="406894"/>
                </a:moveTo>
                <a:cubicBezTo>
                  <a:pt x="2489878" y="406951"/>
                  <a:pt x="2489906" y="407008"/>
                  <a:pt x="2489887" y="407065"/>
                </a:cubicBezTo>
                <a:cubicBezTo>
                  <a:pt x="2489820" y="407341"/>
                  <a:pt x="2489668" y="407608"/>
                  <a:pt x="2489525" y="407856"/>
                </a:cubicBezTo>
                <a:lnTo>
                  <a:pt x="2520253" y="428611"/>
                </a:lnTo>
                <a:lnTo>
                  <a:pt x="2533054" y="411475"/>
                </a:lnTo>
                <a:cubicBezTo>
                  <a:pt x="2532359" y="410856"/>
                  <a:pt x="2531930" y="410008"/>
                  <a:pt x="2531873" y="409056"/>
                </a:cubicBezTo>
                <a:close/>
                <a:moveTo>
                  <a:pt x="2375720" y="405074"/>
                </a:moveTo>
                <a:lnTo>
                  <a:pt x="2333629" y="424505"/>
                </a:lnTo>
                <a:cubicBezTo>
                  <a:pt x="2333658" y="424591"/>
                  <a:pt x="2333706" y="424667"/>
                  <a:pt x="2333725" y="424763"/>
                </a:cubicBezTo>
                <a:lnTo>
                  <a:pt x="2396085" y="417028"/>
                </a:lnTo>
                <a:close/>
                <a:moveTo>
                  <a:pt x="2471456" y="403979"/>
                </a:moveTo>
                <a:lnTo>
                  <a:pt x="2472418" y="407560"/>
                </a:lnTo>
                <a:lnTo>
                  <a:pt x="2482896" y="406265"/>
                </a:lnTo>
                <a:cubicBezTo>
                  <a:pt x="2482886" y="406208"/>
                  <a:pt x="2482896" y="406122"/>
                  <a:pt x="2482896" y="406065"/>
                </a:cubicBezTo>
                <a:close/>
                <a:moveTo>
                  <a:pt x="1343877" y="398569"/>
                </a:moveTo>
                <a:lnTo>
                  <a:pt x="1328637" y="406770"/>
                </a:lnTo>
                <a:lnTo>
                  <a:pt x="1354641" y="414066"/>
                </a:lnTo>
                <a:cubicBezTo>
                  <a:pt x="1354821" y="413599"/>
                  <a:pt x="1355079" y="413209"/>
                  <a:pt x="1355412" y="412866"/>
                </a:cubicBezTo>
                <a:close/>
                <a:moveTo>
                  <a:pt x="1347421" y="396664"/>
                </a:moveTo>
                <a:lnTo>
                  <a:pt x="1344573" y="398188"/>
                </a:lnTo>
                <a:lnTo>
                  <a:pt x="1355422" y="411637"/>
                </a:lnTo>
                <a:close/>
                <a:moveTo>
                  <a:pt x="2772646" y="394063"/>
                </a:moveTo>
                <a:lnTo>
                  <a:pt x="2668586" y="415123"/>
                </a:lnTo>
                <a:cubicBezTo>
                  <a:pt x="2668614" y="415266"/>
                  <a:pt x="2668576" y="415399"/>
                  <a:pt x="2668576" y="415542"/>
                </a:cubicBezTo>
                <a:lnTo>
                  <a:pt x="2766988" y="427887"/>
                </a:lnTo>
                <a:lnTo>
                  <a:pt x="2774389" y="418771"/>
                </a:lnTo>
                <a:close/>
                <a:moveTo>
                  <a:pt x="1018599" y="393654"/>
                </a:moveTo>
                <a:lnTo>
                  <a:pt x="973059" y="448832"/>
                </a:lnTo>
                <a:cubicBezTo>
                  <a:pt x="973555" y="449337"/>
                  <a:pt x="973926" y="449966"/>
                  <a:pt x="974060" y="450680"/>
                </a:cubicBezTo>
                <a:lnTo>
                  <a:pt x="1123345" y="443374"/>
                </a:lnTo>
                <a:cubicBezTo>
                  <a:pt x="1123364" y="443174"/>
                  <a:pt x="1123326" y="443012"/>
                  <a:pt x="1123364" y="442812"/>
                </a:cubicBezTo>
                <a:cubicBezTo>
                  <a:pt x="1123393" y="442717"/>
                  <a:pt x="1123469" y="442631"/>
                  <a:pt x="1123497" y="442536"/>
                </a:cubicBezTo>
                <a:close/>
                <a:moveTo>
                  <a:pt x="2076121" y="392406"/>
                </a:moveTo>
                <a:cubicBezTo>
                  <a:pt x="2076121" y="392644"/>
                  <a:pt x="2076169" y="392892"/>
                  <a:pt x="2076102" y="393130"/>
                </a:cubicBezTo>
                <a:cubicBezTo>
                  <a:pt x="2076026" y="393502"/>
                  <a:pt x="2075845" y="393816"/>
                  <a:pt x="2075664" y="394111"/>
                </a:cubicBezTo>
                <a:lnTo>
                  <a:pt x="2098972" y="409761"/>
                </a:lnTo>
                <a:close/>
                <a:moveTo>
                  <a:pt x="2404381" y="391854"/>
                </a:moveTo>
                <a:lnTo>
                  <a:pt x="2376759" y="404608"/>
                </a:lnTo>
                <a:lnTo>
                  <a:pt x="2397599" y="416828"/>
                </a:lnTo>
                <a:lnTo>
                  <a:pt x="2471742" y="407646"/>
                </a:lnTo>
                <a:lnTo>
                  <a:pt x="2470742" y="403846"/>
                </a:lnTo>
                <a:close/>
                <a:moveTo>
                  <a:pt x="2505537" y="391758"/>
                </a:moveTo>
                <a:lnTo>
                  <a:pt x="2489449" y="404417"/>
                </a:lnTo>
                <a:cubicBezTo>
                  <a:pt x="2489735" y="404893"/>
                  <a:pt x="2489868" y="405427"/>
                  <a:pt x="2489925" y="405979"/>
                </a:cubicBezTo>
                <a:lnTo>
                  <a:pt x="2531902" y="408151"/>
                </a:lnTo>
                <a:cubicBezTo>
                  <a:pt x="2531911" y="408094"/>
                  <a:pt x="2531892" y="408065"/>
                  <a:pt x="2531902" y="408017"/>
                </a:cubicBezTo>
                <a:cubicBezTo>
                  <a:pt x="2531968" y="407751"/>
                  <a:pt x="2532102" y="407541"/>
                  <a:pt x="2532216" y="407322"/>
                </a:cubicBezTo>
                <a:close/>
                <a:moveTo>
                  <a:pt x="2797364" y="391673"/>
                </a:moveTo>
                <a:lnTo>
                  <a:pt x="2775332" y="418867"/>
                </a:lnTo>
                <a:lnTo>
                  <a:pt x="2775809" y="425801"/>
                </a:lnTo>
                <a:cubicBezTo>
                  <a:pt x="2776018" y="425820"/>
                  <a:pt x="2776199" y="425782"/>
                  <a:pt x="2776399" y="425839"/>
                </a:cubicBezTo>
                <a:cubicBezTo>
                  <a:pt x="2776695" y="425896"/>
                  <a:pt x="2776923" y="426058"/>
                  <a:pt x="2777171" y="426163"/>
                </a:cubicBezTo>
                <a:close/>
                <a:moveTo>
                  <a:pt x="2801831" y="390996"/>
                </a:moveTo>
                <a:cubicBezTo>
                  <a:pt x="2801012" y="391625"/>
                  <a:pt x="2799964" y="391939"/>
                  <a:pt x="2798878" y="391692"/>
                </a:cubicBezTo>
                <a:cubicBezTo>
                  <a:pt x="2798592" y="391625"/>
                  <a:pt x="2798354" y="391473"/>
                  <a:pt x="2798097" y="391349"/>
                </a:cubicBezTo>
                <a:lnTo>
                  <a:pt x="2777599" y="426363"/>
                </a:lnTo>
                <a:cubicBezTo>
                  <a:pt x="2778037" y="426677"/>
                  <a:pt x="2778399" y="427048"/>
                  <a:pt x="2778666" y="427496"/>
                </a:cubicBezTo>
                <a:cubicBezTo>
                  <a:pt x="2778752" y="427610"/>
                  <a:pt x="2778875" y="427696"/>
                  <a:pt x="2778952" y="427839"/>
                </a:cubicBezTo>
                <a:cubicBezTo>
                  <a:pt x="2779771" y="427182"/>
                  <a:pt x="2780847" y="426867"/>
                  <a:pt x="2781943" y="427115"/>
                </a:cubicBezTo>
                <a:cubicBezTo>
                  <a:pt x="2783762" y="427525"/>
                  <a:pt x="2784895" y="429287"/>
                  <a:pt x="2784629" y="431106"/>
                </a:cubicBezTo>
                <a:lnTo>
                  <a:pt x="2849742" y="446156"/>
                </a:lnTo>
                <a:cubicBezTo>
                  <a:pt x="2849923" y="445632"/>
                  <a:pt x="2850199" y="445184"/>
                  <a:pt x="2850551" y="444803"/>
                </a:cubicBezTo>
                <a:close/>
                <a:moveTo>
                  <a:pt x="2802621" y="390177"/>
                </a:moveTo>
                <a:cubicBezTo>
                  <a:pt x="2802517" y="390358"/>
                  <a:pt x="2802364" y="390472"/>
                  <a:pt x="2802231" y="390625"/>
                </a:cubicBezTo>
                <a:lnTo>
                  <a:pt x="2850970" y="444412"/>
                </a:lnTo>
                <a:cubicBezTo>
                  <a:pt x="2851780" y="443784"/>
                  <a:pt x="2852837" y="443489"/>
                  <a:pt x="2853923" y="443736"/>
                </a:cubicBezTo>
                <a:cubicBezTo>
                  <a:pt x="2853990" y="443755"/>
                  <a:pt x="2854056" y="443813"/>
                  <a:pt x="2854142" y="443832"/>
                </a:cubicBezTo>
                <a:lnTo>
                  <a:pt x="2864229" y="421305"/>
                </a:lnTo>
                <a:close/>
                <a:moveTo>
                  <a:pt x="2796316" y="389282"/>
                </a:moveTo>
                <a:lnTo>
                  <a:pt x="2773561" y="393873"/>
                </a:lnTo>
                <a:lnTo>
                  <a:pt x="2775237" y="417685"/>
                </a:lnTo>
                <a:lnTo>
                  <a:pt x="2797154" y="390663"/>
                </a:lnTo>
                <a:cubicBezTo>
                  <a:pt x="2796773" y="390263"/>
                  <a:pt x="2796478" y="389815"/>
                  <a:pt x="2796316" y="389282"/>
                </a:cubicBezTo>
                <a:close/>
                <a:moveTo>
                  <a:pt x="1022408" y="389025"/>
                </a:moveTo>
                <a:lnTo>
                  <a:pt x="1019141" y="392968"/>
                </a:lnTo>
                <a:lnTo>
                  <a:pt x="1111610" y="436059"/>
                </a:lnTo>
                <a:close/>
                <a:moveTo>
                  <a:pt x="2101448" y="388834"/>
                </a:moveTo>
                <a:lnTo>
                  <a:pt x="2077159" y="392111"/>
                </a:lnTo>
                <a:lnTo>
                  <a:pt x="2105525" y="413675"/>
                </a:lnTo>
                <a:cubicBezTo>
                  <a:pt x="2105925" y="413275"/>
                  <a:pt x="2106382" y="412990"/>
                  <a:pt x="2106915" y="412799"/>
                </a:cubicBezTo>
                <a:close/>
                <a:moveTo>
                  <a:pt x="1365385" y="387005"/>
                </a:moveTo>
                <a:lnTo>
                  <a:pt x="1348221" y="396245"/>
                </a:lnTo>
                <a:lnTo>
                  <a:pt x="1356669" y="412056"/>
                </a:lnTo>
                <a:cubicBezTo>
                  <a:pt x="1357212" y="411846"/>
                  <a:pt x="1357803" y="411751"/>
                  <a:pt x="1358412" y="411846"/>
                </a:cubicBezTo>
                <a:close/>
                <a:moveTo>
                  <a:pt x="1239226" y="385738"/>
                </a:moveTo>
                <a:lnTo>
                  <a:pt x="1226815" y="420019"/>
                </a:lnTo>
                <a:lnTo>
                  <a:pt x="1239750" y="385805"/>
                </a:lnTo>
                <a:cubicBezTo>
                  <a:pt x="1239617" y="385786"/>
                  <a:pt x="1239483" y="385824"/>
                  <a:pt x="1239340" y="385786"/>
                </a:cubicBezTo>
                <a:cubicBezTo>
                  <a:pt x="1239302" y="385786"/>
                  <a:pt x="1239274" y="385758"/>
                  <a:pt x="1239226" y="385738"/>
                </a:cubicBezTo>
                <a:close/>
                <a:moveTo>
                  <a:pt x="2124546" y="385720"/>
                </a:moveTo>
                <a:lnTo>
                  <a:pt x="2102200" y="388729"/>
                </a:lnTo>
                <a:lnTo>
                  <a:pt x="2107630" y="412609"/>
                </a:lnTo>
                <a:cubicBezTo>
                  <a:pt x="2108030" y="412552"/>
                  <a:pt x="2108449" y="412542"/>
                  <a:pt x="2108859" y="412637"/>
                </a:cubicBezTo>
                <a:cubicBezTo>
                  <a:pt x="2109059" y="412666"/>
                  <a:pt x="2109211" y="412818"/>
                  <a:pt x="2109402" y="412875"/>
                </a:cubicBezTo>
                <a:close/>
                <a:moveTo>
                  <a:pt x="1368252" y="385462"/>
                </a:moveTo>
                <a:lnTo>
                  <a:pt x="1366509" y="386396"/>
                </a:lnTo>
                <a:lnTo>
                  <a:pt x="1359870" y="410075"/>
                </a:lnTo>
                <a:lnTo>
                  <a:pt x="1369595" y="386539"/>
                </a:lnTo>
                <a:cubicBezTo>
                  <a:pt x="1369052" y="386281"/>
                  <a:pt x="1368585" y="385929"/>
                  <a:pt x="1368252" y="385462"/>
                </a:cubicBezTo>
                <a:close/>
                <a:moveTo>
                  <a:pt x="1237216" y="384310"/>
                </a:moveTo>
                <a:lnTo>
                  <a:pt x="1190106" y="409799"/>
                </a:lnTo>
                <a:lnTo>
                  <a:pt x="1207336" y="467587"/>
                </a:lnTo>
                <a:cubicBezTo>
                  <a:pt x="1207794" y="467511"/>
                  <a:pt x="1208289" y="467511"/>
                  <a:pt x="1208775" y="467625"/>
                </a:cubicBezTo>
                <a:cubicBezTo>
                  <a:pt x="1208784" y="467625"/>
                  <a:pt x="1208784" y="467625"/>
                  <a:pt x="1208803" y="467634"/>
                </a:cubicBezTo>
                <a:lnTo>
                  <a:pt x="1211165" y="461386"/>
                </a:lnTo>
                <a:lnTo>
                  <a:pt x="1238664" y="385481"/>
                </a:lnTo>
                <a:cubicBezTo>
                  <a:pt x="1238083" y="385205"/>
                  <a:pt x="1237569" y="384824"/>
                  <a:pt x="1237216" y="384310"/>
                </a:cubicBezTo>
                <a:close/>
                <a:moveTo>
                  <a:pt x="2339726" y="383967"/>
                </a:moveTo>
                <a:lnTo>
                  <a:pt x="2331486" y="422305"/>
                </a:lnTo>
                <a:cubicBezTo>
                  <a:pt x="2332277" y="422581"/>
                  <a:pt x="2332934" y="423086"/>
                  <a:pt x="2333344" y="423781"/>
                </a:cubicBezTo>
                <a:lnTo>
                  <a:pt x="2374892" y="404598"/>
                </a:lnTo>
                <a:close/>
                <a:moveTo>
                  <a:pt x="1393541" y="383795"/>
                </a:moveTo>
                <a:lnTo>
                  <a:pt x="1382644" y="393625"/>
                </a:lnTo>
                <a:lnTo>
                  <a:pt x="1394112" y="383795"/>
                </a:lnTo>
                <a:close/>
                <a:moveTo>
                  <a:pt x="1392150" y="383795"/>
                </a:moveTo>
                <a:lnTo>
                  <a:pt x="1374605" y="383833"/>
                </a:lnTo>
                <a:cubicBezTo>
                  <a:pt x="1374595" y="383967"/>
                  <a:pt x="1374624" y="384072"/>
                  <a:pt x="1374595" y="384205"/>
                </a:cubicBezTo>
                <a:cubicBezTo>
                  <a:pt x="1374157" y="386119"/>
                  <a:pt x="1372233" y="387320"/>
                  <a:pt x="1370309" y="386881"/>
                </a:cubicBezTo>
                <a:cubicBezTo>
                  <a:pt x="1370176" y="386843"/>
                  <a:pt x="1370081" y="386767"/>
                  <a:pt x="1369957" y="386710"/>
                </a:cubicBezTo>
                <a:lnTo>
                  <a:pt x="1359432" y="412180"/>
                </a:lnTo>
                <a:cubicBezTo>
                  <a:pt x="1359708" y="412313"/>
                  <a:pt x="1359965" y="412456"/>
                  <a:pt x="1360194" y="412656"/>
                </a:cubicBezTo>
                <a:close/>
                <a:moveTo>
                  <a:pt x="1367261" y="383738"/>
                </a:moveTo>
                <a:lnTo>
                  <a:pt x="1366861" y="385157"/>
                </a:lnTo>
                <a:lnTo>
                  <a:pt x="1367833" y="384634"/>
                </a:lnTo>
                <a:cubicBezTo>
                  <a:pt x="1367728" y="384338"/>
                  <a:pt x="1367633" y="384053"/>
                  <a:pt x="1367604" y="383738"/>
                </a:cubicBezTo>
                <a:close/>
                <a:moveTo>
                  <a:pt x="1243417" y="383595"/>
                </a:moveTo>
                <a:cubicBezTo>
                  <a:pt x="1242941" y="384786"/>
                  <a:pt x="1241922" y="385634"/>
                  <a:pt x="1240702" y="385824"/>
                </a:cubicBezTo>
                <a:lnTo>
                  <a:pt x="1209622" y="468015"/>
                </a:lnTo>
                <a:cubicBezTo>
                  <a:pt x="1210108" y="468273"/>
                  <a:pt x="1210518" y="468606"/>
                  <a:pt x="1210832" y="469035"/>
                </a:cubicBezTo>
                <a:lnTo>
                  <a:pt x="1326446" y="406884"/>
                </a:lnTo>
                <a:close/>
                <a:moveTo>
                  <a:pt x="1341429" y="383519"/>
                </a:moveTo>
                <a:lnTo>
                  <a:pt x="1347773" y="395416"/>
                </a:lnTo>
                <a:lnTo>
                  <a:pt x="1365728" y="385748"/>
                </a:lnTo>
                <a:lnTo>
                  <a:pt x="1366299" y="383719"/>
                </a:lnTo>
                <a:close/>
                <a:moveTo>
                  <a:pt x="1332676" y="383443"/>
                </a:moveTo>
                <a:lnTo>
                  <a:pt x="1343982" y="397454"/>
                </a:lnTo>
                <a:lnTo>
                  <a:pt x="1346982" y="395835"/>
                </a:lnTo>
                <a:lnTo>
                  <a:pt x="1340401" y="383510"/>
                </a:lnTo>
                <a:close/>
                <a:moveTo>
                  <a:pt x="1243636" y="382719"/>
                </a:moveTo>
                <a:cubicBezTo>
                  <a:pt x="1243636" y="382767"/>
                  <a:pt x="1243646" y="382843"/>
                  <a:pt x="1243636" y="382919"/>
                </a:cubicBezTo>
                <a:lnTo>
                  <a:pt x="1327342" y="406408"/>
                </a:lnTo>
                <a:lnTo>
                  <a:pt x="1343287" y="397845"/>
                </a:lnTo>
                <a:lnTo>
                  <a:pt x="1331676" y="383443"/>
                </a:lnTo>
                <a:close/>
                <a:moveTo>
                  <a:pt x="1367909" y="381405"/>
                </a:moveTo>
                <a:lnTo>
                  <a:pt x="1367471" y="382986"/>
                </a:lnTo>
                <a:lnTo>
                  <a:pt x="1367623" y="382986"/>
                </a:lnTo>
                <a:cubicBezTo>
                  <a:pt x="1367623" y="382852"/>
                  <a:pt x="1367595" y="382719"/>
                  <a:pt x="1367623" y="382586"/>
                </a:cubicBezTo>
                <a:cubicBezTo>
                  <a:pt x="1367718" y="382195"/>
                  <a:pt x="1367899" y="381871"/>
                  <a:pt x="1368099" y="381557"/>
                </a:cubicBezTo>
                <a:close/>
                <a:moveTo>
                  <a:pt x="1368214" y="380347"/>
                </a:moveTo>
                <a:lnTo>
                  <a:pt x="1368118" y="380662"/>
                </a:lnTo>
                <a:lnTo>
                  <a:pt x="1368547" y="380985"/>
                </a:lnTo>
                <a:cubicBezTo>
                  <a:pt x="1368576" y="380957"/>
                  <a:pt x="1368614" y="380928"/>
                  <a:pt x="1368642" y="380890"/>
                </a:cubicBezTo>
                <a:close/>
                <a:moveTo>
                  <a:pt x="2340507" y="380319"/>
                </a:moveTo>
                <a:lnTo>
                  <a:pt x="2339926" y="382995"/>
                </a:lnTo>
                <a:lnTo>
                  <a:pt x="2375911" y="404131"/>
                </a:lnTo>
                <a:lnTo>
                  <a:pt x="2403029" y="391615"/>
                </a:lnTo>
                <a:close/>
                <a:moveTo>
                  <a:pt x="2333487" y="380290"/>
                </a:moveTo>
                <a:cubicBezTo>
                  <a:pt x="2332858" y="381100"/>
                  <a:pt x="2331915" y="381557"/>
                  <a:pt x="2330877" y="381624"/>
                </a:cubicBezTo>
                <a:lnTo>
                  <a:pt x="2330553" y="422115"/>
                </a:lnTo>
                <a:cubicBezTo>
                  <a:pt x="2330562" y="422115"/>
                  <a:pt x="2330572" y="422115"/>
                  <a:pt x="2330581" y="422115"/>
                </a:cubicBezTo>
                <a:lnTo>
                  <a:pt x="2338878" y="383453"/>
                </a:lnTo>
                <a:close/>
                <a:moveTo>
                  <a:pt x="2520548" y="379947"/>
                </a:moveTo>
                <a:lnTo>
                  <a:pt x="2506032" y="391377"/>
                </a:lnTo>
                <a:lnTo>
                  <a:pt x="2532454" y="406789"/>
                </a:lnTo>
                <a:cubicBezTo>
                  <a:pt x="2532721" y="406408"/>
                  <a:pt x="2533054" y="406093"/>
                  <a:pt x="2533416" y="405865"/>
                </a:cubicBezTo>
                <a:close/>
                <a:moveTo>
                  <a:pt x="879362" y="379585"/>
                </a:moveTo>
                <a:cubicBezTo>
                  <a:pt x="878514" y="380433"/>
                  <a:pt x="877295" y="380909"/>
                  <a:pt x="876038" y="380614"/>
                </a:cubicBezTo>
                <a:cubicBezTo>
                  <a:pt x="876000" y="380614"/>
                  <a:pt x="875981" y="380576"/>
                  <a:pt x="875952" y="380576"/>
                </a:cubicBezTo>
                <a:lnTo>
                  <a:pt x="821183" y="521184"/>
                </a:lnTo>
                <a:cubicBezTo>
                  <a:pt x="821726" y="521479"/>
                  <a:pt x="822193" y="521841"/>
                  <a:pt x="822517" y="522356"/>
                </a:cubicBezTo>
                <a:lnTo>
                  <a:pt x="967202" y="452385"/>
                </a:lnTo>
                <a:cubicBezTo>
                  <a:pt x="966992" y="451785"/>
                  <a:pt x="966878" y="451137"/>
                  <a:pt x="967040" y="450451"/>
                </a:cubicBezTo>
                <a:cubicBezTo>
                  <a:pt x="967135" y="450042"/>
                  <a:pt x="967325" y="449689"/>
                  <a:pt x="967545" y="449356"/>
                </a:cubicBezTo>
                <a:close/>
                <a:moveTo>
                  <a:pt x="2334068" y="379147"/>
                </a:moveTo>
                <a:cubicBezTo>
                  <a:pt x="2334030" y="379262"/>
                  <a:pt x="2333963" y="379357"/>
                  <a:pt x="2333915" y="379471"/>
                </a:cubicBezTo>
                <a:lnTo>
                  <a:pt x="2339087" y="382510"/>
                </a:lnTo>
                <a:lnTo>
                  <a:pt x="2339602" y="380138"/>
                </a:lnTo>
                <a:close/>
                <a:moveTo>
                  <a:pt x="987471" y="379138"/>
                </a:moveTo>
                <a:lnTo>
                  <a:pt x="971593" y="447899"/>
                </a:lnTo>
                <a:cubicBezTo>
                  <a:pt x="971907" y="447994"/>
                  <a:pt x="972202" y="448127"/>
                  <a:pt x="972450" y="448280"/>
                </a:cubicBezTo>
                <a:lnTo>
                  <a:pt x="1017836" y="393282"/>
                </a:lnTo>
                <a:close/>
                <a:moveTo>
                  <a:pt x="2482029" y="378052"/>
                </a:moveTo>
                <a:lnTo>
                  <a:pt x="2486210" y="402741"/>
                </a:lnTo>
                <a:cubicBezTo>
                  <a:pt x="2486544" y="402731"/>
                  <a:pt x="2486868" y="402693"/>
                  <a:pt x="2487201" y="402769"/>
                </a:cubicBezTo>
                <a:cubicBezTo>
                  <a:pt x="2487877" y="402931"/>
                  <a:pt x="2488411" y="403303"/>
                  <a:pt x="2488868" y="403769"/>
                </a:cubicBezTo>
                <a:lnTo>
                  <a:pt x="2504737" y="391292"/>
                </a:lnTo>
                <a:close/>
                <a:moveTo>
                  <a:pt x="984956" y="377966"/>
                </a:moveTo>
                <a:cubicBezTo>
                  <a:pt x="984261" y="379080"/>
                  <a:pt x="983032" y="379700"/>
                  <a:pt x="981699" y="379595"/>
                </a:cubicBezTo>
                <a:lnTo>
                  <a:pt x="971907" y="444012"/>
                </a:lnTo>
                <a:lnTo>
                  <a:pt x="986947" y="378900"/>
                </a:lnTo>
                <a:close/>
                <a:moveTo>
                  <a:pt x="2310693" y="377814"/>
                </a:moveTo>
                <a:lnTo>
                  <a:pt x="2329381" y="422219"/>
                </a:lnTo>
                <a:cubicBezTo>
                  <a:pt x="2329629" y="422143"/>
                  <a:pt x="2329858" y="422115"/>
                  <a:pt x="2330105" y="422115"/>
                </a:cubicBezTo>
                <a:lnTo>
                  <a:pt x="2330429" y="381614"/>
                </a:lnTo>
                <a:cubicBezTo>
                  <a:pt x="2330248" y="381595"/>
                  <a:pt x="2330067" y="381633"/>
                  <a:pt x="2329886" y="381595"/>
                </a:cubicBezTo>
                <a:cubicBezTo>
                  <a:pt x="2328315" y="381233"/>
                  <a:pt x="2327286" y="379871"/>
                  <a:pt x="2327181" y="378347"/>
                </a:cubicBezTo>
                <a:close/>
                <a:moveTo>
                  <a:pt x="2340145" y="377538"/>
                </a:moveTo>
                <a:lnTo>
                  <a:pt x="2334182" y="378138"/>
                </a:lnTo>
                <a:cubicBezTo>
                  <a:pt x="2334182" y="378195"/>
                  <a:pt x="2334182" y="378252"/>
                  <a:pt x="2334182" y="378309"/>
                </a:cubicBezTo>
                <a:lnTo>
                  <a:pt x="2339773" y="379319"/>
                </a:lnTo>
                <a:close/>
                <a:moveTo>
                  <a:pt x="978431" y="376461"/>
                </a:moveTo>
                <a:lnTo>
                  <a:pt x="880334" y="377423"/>
                </a:lnTo>
                <a:cubicBezTo>
                  <a:pt x="880324" y="377594"/>
                  <a:pt x="880353" y="377766"/>
                  <a:pt x="880315" y="377928"/>
                </a:cubicBezTo>
                <a:cubicBezTo>
                  <a:pt x="880219" y="378347"/>
                  <a:pt x="880029" y="378690"/>
                  <a:pt x="879810" y="379033"/>
                </a:cubicBezTo>
                <a:lnTo>
                  <a:pt x="968002" y="448804"/>
                </a:lnTo>
                <a:cubicBezTo>
                  <a:pt x="968716" y="448080"/>
                  <a:pt x="969707" y="447689"/>
                  <a:pt x="970774" y="447765"/>
                </a:cubicBezTo>
                <a:lnTo>
                  <a:pt x="981146" y="379585"/>
                </a:lnTo>
                <a:cubicBezTo>
                  <a:pt x="979622" y="379233"/>
                  <a:pt x="978584" y="377937"/>
                  <a:pt x="978431" y="376461"/>
                </a:cubicBezTo>
                <a:close/>
                <a:moveTo>
                  <a:pt x="2204632" y="374909"/>
                </a:moveTo>
                <a:lnTo>
                  <a:pt x="2125537" y="385586"/>
                </a:lnTo>
                <a:lnTo>
                  <a:pt x="2110125" y="413209"/>
                </a:lnTo>
                <a:cubicBezTo>
                  <a:pt x="2110573" y="413542"/>
                  <a:pt x="2110916" y="413980"/>
                  <a:pt x="2111164" y="414466"/>
                </a:cubicBezTo>
                <a:lnTo>
                  <a:pt x="2204718" y="375109"/>
                </a:lnTo>
                <a:cubicBezTo>
                  <a:pt x="2204699" y="375032"/>
                  <a:pt x="2204661" y="374975"/>
                  <a:pt x="2204632" y="374909"/>
                </a:cubicBezTo>
                <a:close/>
                <a:moveTo>
                  <a:pt x="2211566" y="374528"/>
                </a:moveTo>
                <a:cubicBezTo>
                  <a:pt x="2211548" y="374632"/>
                  <a:pt x="2211576" y="374737"/>
                  <a:pt x="2211548" y="374851"/>
                </a:cubicBezTo>
                <a:cubicBezTo>
                  <a:pt x="2211528" y="374928"/>
                  <a:pt x="2211471" y="374994"/>
                  <a:pt x="2211452" y="375071"/>
                </a:cubicBezTo>
                <a:lnTo>
                  <a:pt x="2327219" y="423896"/>
                </a:lnTo>
                <a:cubicBezTo>
                  <a:pt x="2327534" y="423343"/>
                  <a:pt x="2327953" y="422857"/>
                  <a:pt x="2328495" y="422543"/>
                </a:cubicBezTo>
                <a:lnTo>
                  <a:pt x="2309645" y="377766"/>
                </a:lnTo>
                <a:close/>
                <a:moveTo>
                  <a:pt x="987185" y="373966"/>
                </a:moveTo>
                <a:lnTo>
                  <a:pt x="985242" y="374880"/>
                </a:lnTo>
                <a:cubicBezTo>
                  <a:pt x="985480" y="375518"/>
                  <a:pt x="985594" y="376204"/>
                  <a:pt x="985442" y="376909"/>
                </a:cubicBezTo>
                <a:cubicBezTo>
                  <a:pt x="985413" y="377014"/>
                  <a:pt x="985337" y="377090"/>
                  <a:pt x="985299" y="377204"/>
                </a:cubicBezTo>
                <a:lnTo>
                  <a:pt x="987147" y="378052"/>
                </a:lnTo>
                <a:lnTo>
                  <a:pt x="988004" y="374337"/>
                </a:lnTo>
                <a:cubicBezTo>
                  <a:pt x="987709" y="374242"/>
                  <a:pt x="987433" y="374118"/>
                  <a:pt x="987185" y="373966"/>
                </a:cubicBezTo>
                <a:close/>
                <a:moveTo>
                  <a:pt x="986309" y="373165"/>
                </a:moveTo>
                <a:lnTo>
                  <a:pt x="984928" y="374156"/>
                </a:lnTo>
                <a:cubicBezTo>
                  <a:pt x="984966" y="374204"/>
                  <a:pt x="984994" y="374270"/>
                  <a:pt x="985023" y="374328"/>
                </a:cubicBezTo>
                <a:lnTo>
                  <a:pt x="986661" y="373546"/>
                </a:lnTo>
                <a:cubicBezTo>
                  <a:pt x="986537" y="373423"/>
                  <a:pt x="986414" y="373308"/>
                  <a:pt x="986309" y="373165"/>
                </a:cubicBezTo>
                <a:close/>
                <a:moveTo>
                  <a:pt x="991995" y="373003"/>
                </a:moveTo>
                <a:cubicBezTo>
                  <a:pt x="991252" y="374089"/>
                  <a:pt x="989928" y="374670"/>
                  <a:pt x="988557" y="374470"/>
                </a:cubicBezTo>
                <a:lnTo>
                  <a:pt x="987671" y="378309"/>
                </a:lnTo>
                <a:lnTo>
                  <a:pt x="1018389" y="392635"/>
                </a:lnTo>
                <a:lnTo>
                  <a:pt x="1021675" y="388663"/>
                </a:lnTo>
                <a:close/>
                <a:moveTo>
                  <a:pt x="979355" y="371851"/>
                </a:moveTo>
                <a:lnTo>
                  <a:pt x="891602" y="376680"/>
                </a:lnTo>
                <a:lnTo>
                  <a:pt x="978460" y="375823"/>
                </a:lnTo>
                <a:cubicBezTo>
                  <a:pt x="978470" y="375651"/>
                  <a:pt x="978431" y="375490"/>
                  <a:pt x="978470" y="375309"/>
                </a:cubicBezTo>
                <a:cubicBezTo>
                  <a:pt x="978689" y="374375"/>
                  <a:pt x="979251" y="373623"/>
                  <a:pt x="980003" y="373137"/>
                </a:cubicBezTo>
                <a:close/>
                <a:moveTo>
                  <a:pt x="983489" y="371622"/>
                </a:moveTo>
                <a:lnTo>
                  <a:pt x="980222" y="371803"/>
                </a:lnTo>
                <a:lnTo>
                  <a:pt x="980737" y="372813"/>
                </a:lnTo>
                <a:cubicBezTo>
                  <a:pt x="981365" y="372565"/>
                  <a:pt x="982051" y="372451"/>
                  <a:pt x="982756" y="372613"/>
                </a:cubicBezTo>
                <a:cubicBezTo>
                  <a:pt x="982842" y="372632"/>
                  <a:pt x="982918" y="372699"/>
                  <a:pt x="983004" y="372727"/>
                </a:cubicBezTo>
                <a:close/>
                <a:moveTo>
                  <a:pt x="985556" y="371518"/>
                </a:moveTo>
                <a:lnTo>
                  <a:pt x="984356" y="371575"/>
                </a:lnTo>
                <a:lnTo>
                  <a:pt x="983708" y="373051"/>
                </a:lnTo>
                <a:cubicBezTo>
                  <a:pt x="984108" y="373289"/>
                  <a:pt x="984442" y="373575"/>
                  <a:pt x="984718" y="373918"/>
                </a:cubicBezTo>
                <a:lnTo>
                  <a:pt x="986099" y="372927"/>
                </a:lnTo>
                <a:cubicBezTo>
                  <a:pt x="985813" y="372508"/>
                  <a:pt x="985632" y="372032"/>
                  <a:pt x="985556" y="371518"/>
                </a:cubicBezTo>
                <a:close/>
                <a:moveTo>
                  <a:pt x="992757" y="370670"/>
                </a:moveTo>
                <a:lnTo>
                  <a:pt x="992576" y="370698"/>
                </a:lnTo>
                <a:cubicBezTo>
                  <a:pt x="992586" y="370717"/>
                  <a:pt x="992576" y="370736"/>
                  <a:pt x="992576" y="370756"/>
                </a:cubicBezTo>
                <a:close/>
                <a:moveTo>
                  <a:pt x="2096914" y="368908"/>
                </a:moveTo>
                <a:lnTo>
                  <a:pt x="2075397" y="390168"/>
                </a:lnTo>
                <a:cubicBezTo>
                  <a:pt x="2075645" y="390472"/>
                  <a:pt x="2075807" y="390806"/>
                  <a:pt x="2075940" y="391149"/>
                </a:cubicBezTo>
                <a:lnTo>
                  <a:pt x="2076321" y="391454"/>
                </a:lnTo>
                <a:lnTo>
                  <a:pt x="2101277" y="388091"/>
                </a:lnTo>
                <a:close/>
                <a:moveTo>
                  <a:pt x="2462541" y="368479"/>
                </a:moveTo>
                <a:cubicBezTo>
                  <a:pt x="2462388" y="368555"/>
                  <a:pt x="2462226" y="368594"/>
                  <a:pt x="2462074" y="368651"/>
                </a:cubicBezTo>
                <a:lnTo>
                  <a:pt x="2471237" y="403074"/>
                </a:lnTo>
                <a:lnTo>
                  <a:pt x="2483029" y="405217"/>
                </a:lnTo>
                <a:cubicBezTo>
                  <a:pt x="2483267" y="404436"/>
                  <a:pt x="2483734" y="403807"/>
                  <a:pt x="2484343" y="403388"/>
                </a:cubicBezTo>
                <a:close/>
                <a:moveTo>
                  <a:pt x="2342097" y="368479"/>
                </a:moveTo>
                <a:lnTo>
                  <a:pt x="2333591" y="376090"/>
                </a:lnTo>
                <a:cubicBezTo>
                  <a:pt x="2333877" y="376490"/>
                  <a:pt x="2334068" y="376918"/>
                  <a:pt x="2334172" y="377395"/>
                </a:cubicBezTo>
                <a:lnTo>
                  <a:pt x="2340307" y="376785"/>
                </a:lnTo>
                <a:close/>
                <a:moveTo>
                  <a:pt x="2463769" y="367403"/>
                </a:moveTo>
                <a:cubicBezTo>
                  <a:pt x="2463541" y="367727"/>
                  <a:pt x="2463246" y="368003"/>
                  <a:pt x="2462912" y="368241"/>
                </a:cubicBezTo>
                <a:lnTo>
                  <a:pt x="2484715" y="403141"/>
                </a:lnTo>
                <a:cubicBezTo>
                  <a:pt x="2484934" y="403036"/>
                  <a:pt x="2485172" y="402950"/>
                  <a:pt x="2485410" y="402874"/>
                </a:cubicBezTo>
                <a:lnTo>
                  <a:pt x="2481115" y="377528"/>
                </a:lnTo>
                <a:close/>
                <a:moveTo>
                  <a:pt x="2457797" y="367203"/>
                </a:moveTo>
                <a:lnTo>
                  <a:pt x="2405696" y="391244"/>
                </a:lnTo>
                <a:lnTo>
                  <a:pt x="2470485" y="402969"/>
                </a:lnTo>
                <a:lnTo>
                  <a:pt x="2461427" y="368889"/>
                </a:lnTo>
                <a:cubicBezTo>
                  <a:pt x="2460988" y="368965"/>
                  <a:pt x="2460522" y="368965"/>
                  <a:pt x="2460036" y="368851"/>
                </a:cubicBezTo>
                <a:cubicBezTo>
                  <a:pt x="2459074" y="368613"/>
                  <a:pt x="2458283" y="368003"/>
                  <a:pt x="2457797" y="367203"/>
                </a:cubicBezTo>
                <a:close/>
                <a:moveTo>
                  <a:pt x="986328" y="367050"/>
                </a:moveTo>
                <a:lnTo>
                  <a:pt x="984661" y="370879"/>
                </a:lnTo>
                <a:lnTo>
                  <a:pt x="985566" y="370822"/>
                </a:lnTo>
                <a:cubicBezTo>
                  <a:pt x="985575" y="370603"/>
                  <a:pt x="985537" y="370394"/>
                  <a:pt x="985585" y="370175"/>
                </a:cubicBezTo>
                <a:cubicBezTo>
                  <a:pt x="985785" y="369308"/>
                  <a:pt x="986309" y="368632"/>
                  <a:pt x="986966" y="368146"/>
                </a:cubicBezTo>
                <a:close/>
                <a:moveTo>
                  <a:pt x="1177199" y="366479"/>
                </a:moveTo>
                <a:lnTo>
                  <a:pt x="1189896" y="409084"/>
                </a:lnTo>
                <a:lnTo>
                  <a:pt x="1236902" y="383643"/>
                </a:lnTo>
                <a:cubicBezTo>
                  <a:pt x="1236673" y="383081"/>
                  <a:pt x="1236578" y="382500"/>
                  <a:pt x="1236654" y="381871"/>
                </a:cubicBezTo>
                <a:close/>
                <a:moveTo>
                  <a:pt x="2457378" y="366079"/>
                </a:moveTo>
                <a:lnTo>
                  <a:pt x="2341126" y="377452"/>
                </a:lnTo>
                <a:lnTo>
                  <a:pt x="2340687" y="379500"/>
                </a:lnTo>
                <a:lnTo>
                  <a:pt x="2404372" y="390996"/>
                </a:lnTo>
                <a:lnTo>
                  <a:pt x="2457521" y="366479"/>
                </a:lnTo>
                <a:cubicBezTo>
                  <a:pt x="2457483" y="366327"/>
                  <a:pt x="2457397" y="366222"/>
                  <a:pt x="2457378" y="366079"/>
                </a:cubicBezTo>
                <a:close/>
                <a:moveTo>
                  <a:pt x="1979204" y="365717"/>
                </a:moveTo>
                <a:lnTo>
                  <a:pt x="2104953" y="414495"/>
                </a:lnTo>
                <a:cubicBezTo>
                  <a:pt x="2104972" y="414437"/>
                  <a:pt x="2104991" y="414399"/>
                  <a:pt x="2105020" y="414342"/>
                </a:cubicBezTo>
                <a:lnTo>
                  <a:pt x="2104858" y="414228"/>
                </a:lnTo>
                <a:lnTo>
                  <a:pt x="2075454" y="394502"/>
                </a:lnTo>
                <a:cubicBezTo>
                  <a:pt x="2074626" y="395587"/>
                  <a:pt x="2073226" y="396149"/>
                  <a:pt x="2071816" y="395835"/>
                </a:cubicBezTo>
                <a:cubicBezTo>
                  <a:pt x="2069949" y="395397"/>
                  <a:pt x="2068787" y="393549"/>
                  <a:pt x="2069139" y="391673"/>
                </a:cubicBezTo>
                <a:close/>
                <a:moveTo>
                  <a:pt x="782007" y="364355"/>
                </a:moveTo>
                <a:lnTo>
                  <a:pt x="691500" y="456871"/>
                </a:lnTo>
                <a:cubicBezTo>
                  <a:pt x="692177" y="457690"/>
                  <a:pt x="692520" y="458776"/>
                  <a:pt x="692253" y="459881"/>
                </a:cubicBezTo>
                <a:cubicBezTo>
                  <a:pt x="692224" y="460024"/>
                  <a:pt x="692129" y="460129"/>
                  <a:pt x="692081" y="460281"/>
                </a:cubicBezTo>
                <a:lnTo>
                  <a:pt x="816554" y="522346"/>
                </a:lnTo>
                <a:cubicBezTo>
                  <a:pt x="816983" y="521679"/>
                  <a:pt x="817621" y="521222"/>
                  <a:pt x="818364" y="520955"/>
                </a:cubicBezTo>
                <a:lnTo>
                  <a:pt x="784512" y="365079"/>
                </a:lnTo>
                <a:cubicBezTo>
                  <a:pt x="784150" y="365117"/>
                  <a:pt x="783779" y="365145"/>
                  <a:pt x="783398" y="365050"/>
                </a:cubicBezTo>
                <a:cubicBezTo>
                  <a:pt x="782864" y="364936"/>
                  <a:pt x="782407" y="364679"/>
                  <a:pt x="782007" y="364355"/>
                </a:cubicBezTo>
                <a:close/>
                <a:moveTo>
                  <a:pt x="787646" y="362459"/>
                </a:moveTo>
                <a:cubicBezTo>
                  <a:pt x="787331" y="363650"/>
                  <a:pt x="786446" y="364507"/>
                  <a:pt x="785360" y="364888"/>
                </a:cubicBezTo>
                <a:lnTo>
                  <a:pt x="819202" y="520755"/>
                </a:lnTo>
                <a:cubicBezTo>
                  <a:pt x="819574" y="520727"/>
                  <a:pt x="819945" y="520708"/>
                  <a:pt x="820326" y="520803"/>
                </a:cubicBezTo>
                <a:cubicBezTo>
                  <a:pt x="820355" y="520803"/>
                  <a:pt x="820383" y="520832"/>
                  <a:pt x="820421" y="520841"/>
                </a:cubicBezTo>
                <a:lnTo>
                  <a:pt x="875181" y="380233"/>
                </a:lnTo>
                <a:cubicBezTo>
                  <a:pt x="873952" y="379576"/>
                  <a:pt x="873228" y="378280"/>
                  <a:pt x="873342" y="376861"/>
                </a:cubicBezTo>
                <a:close/>
                <a:moveTo>
                  <a:pt x="2304083" y="362116"/>
                </a:moveTo>
                <a:lnTo>
                  <a:pt x="2310379" y="377061"/>
                </a:lnTo>
                <a:lnTo>
                  <a:pt x="2327200" y="377623"/>
                </a:lnTo>
                <a:cubicBezTo>
                  <a:pt x="2327210" y="377499"/>
                  <a:pt x="2327181" y="377404"/>
                  <a:pt x="2327210" y="377290"/>
                </a:cubicBezTo>
                <a:cubicBezTo>
                  <a:pt x="2327257" y="377052"/>
                  <a:pt x="2327400" y="376861"/>
                  <a:pt x="2327495" y="376642"/>
                </a:cubicBezTo>
                <a:close/>
                <a:moveTo>
                  <a:pt x="1157121" y="361278"/>
                </a:moveTo>
                <a:lnTo>
                  <a:pt x="1128365" y="440460"/>
                </a:lnTo>
                <a:cubicBezTo>
                  <a:pt x="1128927" y="440736"/>
                  <a:pt x="1129422" y="441107"/>
                  <a:pt x="1129774" y="441612"/>
                </a:cubicBezTo>
                <a:lnTo>
                  <a:pt x="1189191" y="409456"/>
                </a:lnTo>
                <a:lnTo>
                  <a:pt x="1176313" y="366241"/>
                </a:lnTo>
                <a:close/>
                <a:moveTo>
                  <a:pt x="1045783" y="359430"/>
                </a:moveTo>
                <a:lnTo>
                  <a:pt x="995329" y="370117"/>
                </a:lnTo>
                <a:lnTo>
                  <a:pt x="992557" y="371422"/>
                </a:lnTo>
                <a:cubicBezTo>
                  <a:pt x="992548" y="371556"/>
                  <a:pt x="992576" y="371660"/>
                  <a:pt x="992548" y="371775"/>
                </a:cubicBezTo>
                <a:cubicBezTo>
                  <a:pt x="992519" y="371946"/>
                  <a:pt x="992414" y="372080"/>
                  <a:pt x="992348" y="372232"/>
                </a:cubicBezTo>
                <a:lnTo>
                  <a:pt x="1022218" y="387977"/>
                </a:lnTo>
                <a:close/>
                <a:moveTo>
                  <a:pt x="2477990" y="359002"/>
                </a:moveTo>
                <a:lnTo>
                  <a:pt x="2464265" y="364469"/>
                </a:lnTo>
                <a:cubicBezTo>
                  <a:pt x="2464417" y="365022"/>
                  <a:pt x="2464474" y="365584"/>
                  <a:pt x="2464332" y="366165"/>
                </a:cubicBezTo>
                <a:cubicBezTo>
                  <a:pt x="2464265" y="366422"/>
                  <a:pt x="2464122" y="366641"/>
                  <a:pt x="2464008" y="366870"/>
                </a:cubicBezTo>
                <a:lnTo>
                  <a:pt x="2480991" y="376775"/>
                </a:lnTo>
                <a:close/>
                <a:moveTo>
                  <a:pt x="1074044" y="353449"/>
                </a:moveTo>
                <a:lnTo>
                  <a:pt x="1047040" y="359173"/>
                </a:lnTo>
                <a:lnTo>
                  <a:pt x="1022932" y="388367"/>
                </a:lnTo>
                <a:lnTo>
                  <a:pt x="1123897" y="441603"/>
                </a:lnTo>
                <a:cubicBezTo>
                  <a:pt x="1124126" y="441269"/>
                  <a:pt x="1124431" y="440993"/>
                  <a:pt x="1124755" y="440764"/>
                </a:cubicBezTo>
                <a:close/>
                <a:moveTo>
                  <a:pt x="1036982" y="349772"/>
                </a:moveTo>
                <a:lnTo>
                  <a:pt x="992376" y="369803"/>
                </a:lnTo>
                <a:lnTo>
                  <a:pt x="996367" y="368965"/>
                </a:lnTo>
                <a:close/>
                <a:moveTo>
                  <a:pt x="1253666" y="349000"/>
                </a:moveTo>
                <a:lnTo>
                  <a:pt x="1241703" y="379157"/>
                </a:lnTo>
                <a:cubicBezTo>
                  <a:pt x="1241855" y="379233"/>
                  <a:pt x="1242036" y="379280"/>
                  <a:pt x="1242179" y="379376"/>
                </a:cubicBezTo>
                <a:close/>
                <a:moveTo>
                  <a:pt x="2504822" y="348277"/>
                </a:moveTo>
                <a:lnTo>
                  <a:pt x="2478752" y="358678"/>
                </a:lnTo>
                <a:lnTo>
                  <a:pt x="2481905" y="377290"/>
                </a:lnTo>
                <a:lnTo>
                  <a:pt x="2505222" y="390892"/>
                </a:lnTo>
                <a:lnTo>
                  <a:pt x="2520158" y="379157"/>
                </a:lnTo>
                <a:close/>
                <a:moveTo>
                  <a:pt x="1103085" y="347305"/>
                </a:moveTo>
                <a:lnTo>
                  <a:pt x="1074787" y="353287"/>
                </a:lnTo>
                <a:lnTo>
                  <a:pt x="1125393" y="440421"/>
                </a:lnTo>
                <a:cubicBezTo>
                  <a:pt x="1126079" y="440107"/>
                  <a:pt x="1126850" y="439955"/>
                  <a:pt x="1127641" y="440136"/>
                </a:cubicBezTo>
                <a:cubicBezTo>
                  <a:pt x="1127669" y="440145"/>
                  <a:pt x="1127698" y="440164"/>
                  <a:pt x="1127726" y="440164"/>
                </a:cubicBezTo>
                <a:lnTo>
                  <a:pt x="1156435" y="361116"/>
                </a:lnTo>
                <a:close/>
                <a:moveTo>
                  <a:pt x="1321427" y="346048"/>
                </a:moveTo>
                <a:lnTo>
                  <a:pt x="1341029" y="382776"/>
                </a:lnTo>
                <a:lnTo>
                  <a:pt x="1366518" y="382986"/>
                </a:lnTo>
                <a:lnTo>
                  <a:pt x="1367128" y="380824"/>
                </a:lnTo>
                <a:close/>
                <a:moveTo>
                  <a:pt x="3053138" y="345153"/>
                </a:moveTo>
                <a:lnTo>
                  <a:pt x="2947840" y="459414"/>
                </a:lnTo>
                <a:cubicBezTo>
                  <a:pt x="2948106" y="459748"/>
                  <a:pt x="2948325" y="460110"/>
                  <a:pt x="2948468" y="460519"/>
                </a:cubicBezTo>
                <a:lnTo>
                  <a:pt x="3069169" y="431325"/>
                </a:lnTo>
                <a:cubicBezTo>
                  <a:pt x="3069102" y="430897"/>
                  <a:pt x="3069093" y="430468"/>
                  <a:pt x="3069207" y="430039"/>
                </a:cubicBezTo>
                <a:cubicBezTo>
                  <a:pt x="3069512" y="428734"/>
                  <a:pt x="3070512" y="427801"/>
                  <a:pt x="3071703" y="427468"/>
                </a:cubicBezTo>
                <a:lnTo>
                  <a:pt x="3055625" y="345772"/>
                </a:lnTo>
                <a:cubicBezTo>
                  <a:pt x="3055234" y="345810"/>
                  <a:pt x="3054834" y="345819"/>
                  <a:pt x="3054424" y="345743"/>
                </a:cubicBezTo>
                <a:cubicBezTo>
                  <a:pt x="3053948" y="345629"/>
                  <a:pt x="3053519" y="345419"/>
                  <a:pt x="3053138" y="345153"/>
                </a:cubicBezTo>
                <a:close/>
                <a:moveTo>
                  <a:pt x="1439489" y="341066"/>
                </a:moveTo>
                <a:lnTo>
                  <a:pt x="1374262" y="381814"/>
                </a:lnTo>
                <a:cubicBezTo>
                  <a:pt x="1374443" y="382176"/>
                  <a:pt x="1374576" y="382538"/>
                  <a:pt x="1374633" y="382938"/>
                </a:cubicBezTo>
                <a:lnTo>
                  <a:pt x="1393150" y="382900"/>
                </a:lnTo>
                <a:close/>
                <a:moveTo>
                  <a:pt x="1062947" y="339904"/>
                </a:moveTo>
                <a:lnTo>
                  <a:pt x="1047983" y="358021"/>
                </a:lnTo>
                <a:lnTo>
                  <a:pt x="1073567" y="352610"/>
                </a:lnTo>
                <a:lnTo>
                  <a:pt x="1066319" y="340133"/>
                </a:lnTo>
                <a:cubicBezTo>
                  <a:pt x="1065633" y="340437"/>
                  <a:pt x="1064861" y="340600"/>
                  <a:pt x="1064071" y="340409"/>
                </a:cubicBezTo>
                <a:cubicBezTo>
                  <a:pt x="1063642" y="340314"/>
                  <a:pt x="1063280" y="340123"/>
                  <a:pt x="1062947" y="339904"/>
                </a:cubicBezTo>
                <a:close/>
                <a:moveTo>
                  <a:pt x="2005827" y="339866"/>
                </a:moveTo>
                <a:lnTo>
                  <a:pt x="1974575" y="361450"/>
                </a:lnTo>
                <a:cubicBezTo>
                  <a:pt x="1974975" y="362155"/>
                  <a:pt x="1975128" y="362974"/>
                  <a:pt x="1974956" y="363812"/>
                </a:cubicBezTo>
                <a:lnTo>
                  <a:pt x="2069349" y="391044"/>
                </a:lnTo>
                <a:cubicBezTo>
                  <a:pt x="2069434" y="390844"/>
                  <a:pt x="2069511" y="390625"/>
                  <a:pt x="2069635" y="390425"/>
                </a:cubicBezTo>
                <a:close/>
                <a:moveTo>
                  <a:pt x="2006598" y="339561"/>
                </a:moveTo>
                <a:lnTo>
                  <a:pt x="2070111" y="389891"/>
                </a:lnTo>
                <a:cubicBezTo>
                  <a:pt x="2070330" y="389663"/>
                  <a:pt x="2070539" y="389434"/>
                  <a:pt x="2070806" y="389282"/>
                </a:cubicBezTo>
                <a:lnTo>
                  <a:pt x="2070206" y="387901"/>
                </a:lnTo>
                <a:close/>
                <a:moveTo>
                  <a:pt x="1061804" y="338723"/>
                </a:moveTo>
                <a:lnTo>
                  <a:pt x="998939" y="368412"/>
                </a:lnTo>
                <a:lnTo>
                  <a:pt x="1046726" y="358287"/>
                </a:lnTo>
                <a:lnTo>
                  <a:pt x="1062347" y="339371"/>
                </a:lnTo>
                <a:cubicBezTo>
                  <a:pt x="1062147" y="339161"/>
                  <a:pt x="1061947" y="338971"/>
                  <a:pt x="1061804" y="338723"/>
                </a:cubicBezTo>
                <a:close/>
                <a:moveTo>
                  <a:pt x="1068119" y="338247"/>
                </a:moveTo>
                <a:cubicBezTo>
                  <a:pt x="1067871" y="338885"/>
                  <a:pt x="1067471" y="339418"/>
                  <a:pt x="1066947" y="339799"/>
                </a:cubicBezTo>
                <a:lnTo>
                  <a:pt x="1074301" y="352449"/>
                </a:lnTo>
                <a:lnTo>
                  <a:pt x="1101085" y="346781"/>
                </a:lnTo>
                <a:close/>
                <a:moveTo>
                  <a:pt x="2152254" y="337685"/>
                </a:moveTo>
                <a:lnTo>
                  <a:pt x="2126013" y="384738"/>
                </a:lnTo>
                <a:lnTo>
                  <a:pt x="2204566" y="374137"/>
                </a:lnTo>
                <a:cubicBezTo>
                  <a:pt x="2204547" y="373842"/>
                  <a:pt x="2204508" y="373556"/>
                  <a:pt x="2204585" y="373242"/>
                </a:cubicBezTo>
                <a:cubicBezTo>
                  <a:pt x="2204652" y="372966"/>
                  <a:pt x="2204794" y="372727"/>
                  <a:pt x="2204928" y="372461"/>
                </a:cubicBezTo>
                <a:close/>
                <a:moveTo>
                  <a:pt x="1166007" y="336761"/>
                </a:moveTo>
                <a:lnTo>
                  <a:pt x="1157416" y="360402"/>
                </a:lnTo>
                <a:lnTo>
                  <a:pt x="1175999" y="365212"/>
                </a:lnTo>
                <a:lnTo>
                  <a:pt x="1167531" y="336818"/>
                </a:lnTo>
                <a:cubicBezTo>
                  <a:pt x="1167065" y="336904"/>
                  <a:pt x="1166579" y="336904"/>
                  <a:pt x="1166084" y="336789"/>
                </a:cubicBezTo>
                <a:cubicBezTo>
                  <a:pt x="1166065" y="336789"/>
                  <a:pt x="1166036" y="336761"/>
                  <a:pt x="1166007" y="336761"/>
                </a:cubicBezTo>
                <a:close/>
                <a:moveTo>
                  <a:pt x="1169665" y="335523"/>
                </a:moveTo>
                <a:cubicBezTo>
                  <a:pt x="1169294" y="335989"/>
                  <a:pt x="1168808" y="336304"/>
                  <a:pt x="1168265" y="336542"/>
                </a:cubicBezTo>
                <a:lnTo>
                  <a:pt x="1176885" y="365450"/>
                </a:lnTo>
                <a:lnTo>
                  <a:pt x="1236892" y="380976"/>
                </a:lnTo>
                <a:cubicBezTo>
                  <a:pt x="1236940" y="380852"/>
                  <a:pt x="1236997" y="380719"/>
                  <a:pt x="1237064" y="380604"/>
                </a:cubicBezTo>
                <a:close/>
                <a:moveTo>
                  <a:pt x="1163588" y="334484"/>
                </a:moveTo>
                <a:lnTo>
                  <a:pt x="1105095" y="346876"/>
                </a:lnTo>
                <a:lnTo>
                  <a:pt x="1156749" y="360240"/>
                </a:lnTo>
                <a:lnTo>
                  <a:pt x="1165379" y="336475"/>
                </a:lnTo>
                <a:cubicBezTo>
                  <a:pt x="1164521" y="336056"/>
                  <a:pt x="1163902" y="335361"/>
                  <a:pt x="1163588" y="334484"/>
                </a:cubicBezTo>
                <a:close/>
                <a:moveTo>
                  <a:pt x="1162407" y="333789"/>
                </a:moveTo>
                <a:lnTo>
                  <a:pt x="1068376" y="337123"/>
                </a:lnTo>
                <a:cubicBezTo>
                  <a:pt x="1068367" y="337199"/>
                  <a:pt x="1068376" y="337285"/>
                  <a:pt x="1068367" y="337361"/>
                </a:cubicBezTo>
                <a:lnTo>
                  <a:pt x="1103095" y="346353"/>
                </a:lnTo>
                <a:close/>
                <a:moveTo>
                  <a:pt x="1614313" y="332276"/>
                </a:moveTo>
                <a:lnTo>
                  <a:pt x="1605966" y="332394"/>
                </a:lnTo>
                <a:lnTo>
                  <a:pt x="1554142" y="376623"/>
                </a:lnTo>
                <a:close/>
                <a:moveTo>
                  <a:pt x="1632256" y="332022"/>
                </a:moveTo>
                <a:lnTo>
                  <a:pt x="1615719" y="332256"/>
                </a:lnTo>
                <a:lnTo>
                  <a:pt x="1552656" y="378738"/>
                </a:lnTo>
                <a:close/>
                <a:moveTo>
                  <a:pt x="1679831" y="331348"/>
                </a:moveTo>
                <a:lnTo>
                  <a:pt x="1633864" y="331999"/>
                </a:lnTo>
                <a:lnTo>
                  <a:pt x="1550694" y="380795"/>
                </a:lnTo>
                <a:close/>
                <a:moveTo>
                  <a:pt x="1455939" y="330779"/>
                </a:moveTo>
                <a:lnTo>
                  <a:pt x="1443975" y="338256"/>
                </a:lnTo>
                <a:lnTo>
                  <a:pt x="1394541" y="382890"/>
                </a:lnTo>
                <a:lnTo>
                  <a:pt x="1395169" y="382890"/>
                </a:lnTo>
                <a:close/>
                <a:moveTo>
                  <a:pt x="1945676" y="330636"/>
                </a:moveTo>
                <a:lnTo>
                  <a:pt x="1842120" y="380919"/>
                </a:lnTo>
                <a:cubicBezTo>
                  <a:pt x="1842149" y="381014"/>
                  <a:pt x="1842206" y="381109"/>
                  <a:pt x="1842225" y="381214"/>
                </a:cubicBezTo>
                <a:lnTo>
                  <a:pt x="1967965" y="363269"/>
                </a:lnTo>
                <a:cubicBezTo>
                  <a:pt x="1967965" y="362955"/>
                  <a:pt x="1967917" y="362659"/>
                  <a:pt x="1968003" y="362345"/>
                </a:cubicBezTo>
                <a:cubicBezTo>
                  <a:pt x="1968155" y="361650"/>
                  <a:pt x="1968536" y="361116"/>
                  <a:pt x="1969003" y="360650"/>
                </a:cubicBezTo>
                <a:close/>
                <a:moveTo>
                  <a:pt x="1462521" y="330208"/>
                </a:moveTo>
                <a:cubicBezTo>
                  <a:pt x="1461692" y="331284"/>
                  <a:pt x="1460301" y="331836"/>
                  <a:pt x="1458901" y="331522"/>
                </a:cubicBezTo>
                <a:cubicBezTo>
                  <a:pt x="1458273" y="331370"/>
                  <a:pt x="1457749" y="331017"/>
                  <a:pt x="1457301" y="330598"/>
                </a:cubicBezTo>
                <a:lnTo>
                  <a:pt x="1396322" y="382881"/>
                </a:lnTo>
                <a:lnTo>
                  <a:pt x="1542664" y="382557"/>
                </a:lnTo>
                <a:cubicBezTo>
                  <a:pt x="1542683" y="382424"/>
                  <a:pt x="1542645" y="382309"/>
                  <a:pt x="1542674" y="382186"/>
                </a:cubicBezTo>
                <a:cubicBezTo>
                  <a:pt x="1542740" y="381900"/>
                  <a:pt x="1542902" y="381643"/>
                  <a:pt x="1543035" y="381386"/>
                </a:cubicBezTo>
                <a:close/>
                <a:moveTo>
                  <a:pt x="2138024" y="328303"/>
                </a:moveTo>
                <a:lnTo>
                  <a:pt x="2097533" y="368308"/>
                </a:lnTo>
                <a:lnTo>
                  <a:pt x="2102029" y="387977"/>
                </a:lnTo>
                <a:lnTo>
                  <a:pt x="2125003" y="384872"/>
                </a:lnTo>
                <a:lnTo>
                  <a:pt x="2151578" y="337237"/>
                </a:lnTo>
                <a:close/>
                <a:moveTo>
                  <a:pt x="1951972" y="327579"/>
                </a:moveTo>
                <a:lnTo>
                  <a:pt x="1946438" y="330255"/>
                </a:lnTo>
                <a:lnTo>
                  <a:pt x="1968679" y="358869"/>
                </a:lnTo>
                <a:close/>
                <a:moveTo>
                  <a:pt x="1456263" y="327169"/>
                </a:moveTo>
                <a:lnTo>
                  <a:pt x="1446738" y="335770"/>
                </a:lnTo>
                <a:lnTo>
                  <a:pt x="1456568" y="329627"/>
                </a:lnTo>
                <a:cubicBezTo>
                  <a:pt x="1456206" y="328903"/>
                  <a:pt x="1456034" y="328084"/>
                  <a:pt x="1456234" y="327226"/>
                </a:cubicBezTo>
                <a:cubicBezTo>
                  <a:pt x="1456244" y="327217"/>
                  <a:pt x="1456253" y="327179"/>
                  <a:pt x="1456263" y="327169"/>
                </a:cubicBezTo>
                <a:close/>
                <a:moveTo>
                  <a:pt x="1513222" y="326112"/>
                </a:moveTo>
                <a:lnTo>
                  <a:pt x="1463216" y="328303"/>
                </a:lnTo>
                <a:cubicBezTo>
                  <a:pt x="1463206" y="328493"/>
                  <a:pt x="1463235" y="328665"/>
                  <a:pt x="1463197" y="328846"/>
                </a:cubicBezTo>
                <a:cubicBezTo>
                  <a:pt x="1463130" y="329141"/>
                  <a:pt x="1462978" y="329379"/>
                  <a:pt x="1462845" y="329646"/>
                </a:cubicBezTo>
                <a:lnTo>
                  <a:pt x="1543350" y="380833"/>
                </a:lnTo>
                <a:cubicBezTo>
                  <a:pt x="1543578" y="380547"/>
                  <a:pt x="1543845" y="380309"/>
                  <a:pt x="1544140" y="380100"/>
                </a:cubicBezTo>
                <a:close/>
                <a:moveTo>
                  <a:pt x="1698656" y="325095"/>
                </a:moveTo>
                <a:lnTo>
                  <a:pt x="1684845" y="330384"/>
                </a:lnTo>
                <a:lnTo>
                  <a:pt x="1743670" y="329551"/>
                </a:lnTo>
                <a:lnTo>
                  <a:pt x="1703565" y="325581"/>
                </a:lnTo>
                <a:lnTo>
                  <a:pt x="1702170" y="326455"/>
                </a:lnTo>
                <a:lnTo>
                  <a:pt x="1700696" y="325297"/>
                </a:lnTo>
                <a:close/>
                <a:moveTo>
                  <a:pt x="1565140" y="323822"/>
                </a:moveTo>
                <a:lnTo>
                  <a:pt x="1513946" y="326074"/>
                </a:lnTo>
                <a:lnTo>
                  <a:pt x="1544702" y="379795"/>
                </a:lnTo>
                <a:cubicBezTo>
                  <a:pt x="1545398" y="379490"/>
                  <a:pt x="1546179" y="379319"/>
                  <a:pt x="1546969" y="379519"/>
                </a:cubicBezTo>
                <a:cubicBezTo>
                  <a:pt x="1547636" y="379671"/>
                  <a:pt x="1548169" y="380042"/>
                  <a:pt x="1548627" y="380500"/>
                </a:cubicBezTo>
                <a:lnTo>
                  <a:pt x="1604993" y="332408"/>
                </a:lnTo>
                <a:lnTo>
                  <a:pt x="1576744" y="332808"/>
                </a:lnTo>
                <a:cubicBezTo>
                  <a:pt x="1576735" y="332942"/>
                  <a:pt x="1576763" y="333084"/>
                  <a:pt x="1576744" y="333208"/>
                </a:cubicBezTo>
                <a:cubicBezTo>
                  <a:pt x="1576287" y="335132"/>
                  <a:pt x="1574373" y="336332"/>
                  <a:pt x="1572449" y="335894"/>
                </a:cubicBezTo>
                <a:cubicBezTo>
                  <a:pt x="1570524" y="335437"/>
                  <a:pt x="1569324" y="333522"/>
                  <a:pt x="1569762" y="331598"/>
                </a:cubicBezTo>
                <a:cubicBezTo>
                  <a:pt x="1569925" y="330951"/>
                  <a:pt x="1570286" y="330417"/>
                  <a:pt x="1570725" y="329960"/>
                </a:cubicBezTo>
                <a:close/>
                <a:moveTo>
                  <a:pt x="1573827" y="323440"/>
                </a:moveTo>
                <a:lnTo>
                  <a:pt x="1565700" y="323797"/>
                </a:lnTo>
                <a:lnTo>
                  <a:pt x="1571039" y="329665"/>
                </a:lnTo>
                <a:cubicBezTo>
                  <a:pt x="1571687" y="329141"/>
                  <a:pt x="1572487" y="328874"/>
                  <a:pt x="1573363" y="328912"/>
                </a:cubicBezTo>
                <a:close/>
                <a:moveTo>
                  <a:pt x="628712" y="322950"/>
                </a:moveTo>
                <a:cubicBezTo>
                  <a:pt x="628435" y="323035"/>
                  <a:pt x="628159" y="323083"/>
                  <a:pt x="627873" y="323092"/>
                </a:cubicBezTo>
                <a:lnTo>
                  <a:pt x="617453" y="476893"/>
                </a:lnTo>
                <a:cubicBezTo>
                  <a:pt x="617510" y="476893"/>
                  <a:pt x="617548" y="476874"/>
                  <a:pt x="617605" y="476893"/>
                </a:cubicBezTo>
                <a:cubicBezTo>
                  <a:pt x="618806" y="477169"/>
                  <a:pt x="619663" y="478045"/>
                  <a:pt x="620063" y="479103"/>
                </a:cubicBezTo>
                <a:lnTo>
                  <a:pt x="685300" y="459814"/>
                </a:lnTo>
                <a:cubicBezTo>
                  <a:pt x="685195" y="459310"/>
                  <a:pt x="685166" y="458814"/>
                  <a:pt x="685290" y="458271"/>
                </a:cubicBezTo>
                <a:cubicBezTo>
                  <a:pt x="685528" y="457281"/>
                  <a:pt x="686166" y="456490"/>
                  <a:pt x="686986" y="456023"/>
                </a:cubicBezTo>
                <a:close/>
                <a:moveTo>
                  <a:pt x="1585433" y="322929"/>
                </a:moveTo>
                <a:lnTo>
                  <a:pt x="1574201" y="323423"/>
                </a:lnTo>
                <a:lnTo>
                  <a:pt x="1573734" y="328931"/>
                </a:lnTo>
                <a:cubicBezTo>
                  <a:pt x="1573839" y="328931"/>
                  <a:pt x="1573953" y="328912"/>
                  <a:pt x="1574068" y="328931"/>
                </a:cubicBezTo>
                <a:cubicBezTo>
                  <a:pt x="1574782" y="329103"/>
                  <a:pt x="1575344" y="329513"/>
                  <a:pt x="1575820" y="330017"/>
                </a:cubicBezTo>
                <a:close/>
                <a:moveTo>
                  <a:pt x="1685321" y="322865"/>
                </a:moveTo>
                <a:lnTo>
                  <a:pt x="1698559" y="324176"/>
                </a:lnTo>
                <a:lnTo>
                  <a:pt x="1699474" y="323826"/>
                </a:lnTo>
                <a:cubicBezTo>
                  <a:pt x="1699426" y="323616"/>
                  <a:pt x="1699417" y="323397"/>
                  <a:pt x="1699398" y="323188"/>
                </a:cubicBezTo>
                <a:close/>
                <a:moveTo>
                  <a:pt x="1589368" y="322756"/>
                </a:moveTo>
                <a:lnTo>
                  <a:pt x="1586904" y="322864"/>
                </a:lnTo>
                <a:lnTo>
                  <a:pt x="1578430" y="329112"/>
                </a:lnTo>
                <a:close/>
                <a:moveTo>
                  <a:pt x="1650782" y="322073"/>
                </a:moveTo>
                <a:lnTo>
                  <a:pt x="1635425" y="331083"/>
                </a:lnTo>
                <a:lnTo>
                  <a:pt x="1682253" y="330420"/>
                </a:lnTo>
                <a:lnTo>
                  <a:pt x="1696673" y="324899"/>
                </a:lnTo>
                <a:lnTo>
                  <a:pt x="1673360" y="322591"/>
                </a:lnTo>
                <a:close/>
                <a:moveTo>
                  <a:pt x="1983309" y="322007"/>
                </a:moveTo>
                <a:lnTo>
                  <a:pt x="1972765" y="359888"/>
                </a:lnTo>
                <a:cubicBezTo>
                  <a:pt x="1973318" y="360097"/>
                  <a:pt x="1973775" y="360431"/>
                  <a:pt x="1974137" y="360859"/>
                </a:cubicBezTo>
                <a:lnTo>
                  <a:pt x="2005226" y="339390"/>
                </a:lnTo>
                <a:close/>
                <a:moveTo>
                  <a:pt x="1213089" y="321692"/>
                </a:moveTo>
                <a:lnTo>
                  <a:pt x="1170408" y="332741"/>
                </a:lnTo>
                <a:cubicBezTo>
                  <a:pt x="1170475" y="333179"/>
                  <a:pt x="1170475" y="333656"/>
                  <a:pt x="1170370" y="334113"/>
                </a:cubicBezTo>
                <a:cubicBezTo>
                  <a:pt x="1170303" y="334456"/>
                  <a:pt x="1170132" y="334732"/>
                  <a:pt x="1169970" y="335018"/>
                </a:cubicBezTo>
                <a:lnTo>
                  <a:pt x="1237359" y="380090"/>
                </a:lnTo>
                <a:cubicBezTo>
                  <a:pt x="1237635" y="379757"/>
                  <a:pt x="1237950" y="379452"/>
                  <a:pt x="1238321" y="379242"/>
                </a:cubicBezTo>
                <a:close/>
                <a:moveTo>
                  <a:pt x="1615273" y="321616"/>
                </a:moveTo>
                <a:lnTo>
                  <a:pt x="1590466" y="322708"/>
                </a:lnTo>
                <a:lnTo>
                  <a:pt x="1576420" y="330865"/>
                </a:lnTo>
                <a:cubicBezTo>
                  <a:pt x="1576582" y="331189"/>
                  <a:pt x="1576725" y="331532"/>
                  <a:pt x="1576773" y="331913"/>
                </a:cubicBezTo>
                <a:lnTo>
                  <a:pt x="1606059" y="331499"/>
                </a:lnTo>
                <a:lnTo>
                  <a:pt x="1615911" y="323092"/>
                </a:lnTo>
                <a:cubicBezTo>
                  <a:pt x="1615587" y="322645"/>
                  <a:pt x="1615359" y="322159"/>
                  <a:pt x="1615273" y="321616"/>
                </a:cubicBezTo>
                <a:close/>
                <a:moveTo>
                  <a:pt x="1630180" y="321597"/>
                </a:moveTo>
                <a:lnTo>
                  <a:pt x="1616956" y="331344"/>
                </a:lnTo>
                <a:lnTo>
                  <a:pt x="1633816" y="331106"/>
                </a:lnTo>
                <a:lnTo>
                  <a:pt x="1649287" y="322026"/>
                </a:lnTo>
                <a:close/>
                <a:moveTo>
                  <a:pt x="3178087" y="321483"/>
                </a:moveTo>
                <a:lnTo>
                  <a:pt x="3075389" y="428611"/>
                </a:lnTo>
                <a:cubicBezTo>
                  <a:pt x="3075684" y="428992"/>
                  <a:pt x="3075903" y="429401"/>
                  <a:pt x="3076036" y="429858"/>
                </a:cubicBezTo>
                <a:lnTo>
                  <a:pt x="3238895" y="403103"/>
                </a:lnTo>
                <a:cubicBezTo>
                  <a:pt x="3238885" y="402807"/>
                  <a:pt x="3238847" y="402493"/>
                  <a:pt x="3238924" y="402160"/>
                </a:cubicBezTo>
                <a:cubicBezTo>
                  <a:pt x="3239095" y="401417"/>
                  <a:pt x="3239524" y="400845"/>
                  <a:pt x="3240067" y="400350"/>
                </a:cubicBezTo>
                <a:lnTo>
                  <a:pt x="3182079" y="321683"/>
                </a:lnTo>
                <a:cubicBezTo>
                  <a:pt x="3181307" y="322150"/>
                  <a:pt x="3180383" y="322331"/>
                  <a:pt x="3179440" y="322112"/>
                </a:cubicBezTo>
                <a:cubicBezTo>
                  <a:pt x="3178925" y="321997"/>
                  <a:pt x="3178469" y="321778"/>
                  <a:pt x="3178087" y="321483"/>
                </a:cubicBezTo>
                <a:close/>
                <a:moveTo>
                  <a:pt x="1455434" y="321483"/>
                </a:moveTo>
                <a:lnTo>
                  <a:pt x="1378863" y="378166"/>
                </a:lnTo>
                <a:lnTo>
                  <a:pt x="1442242" y="338571"/>
                </a:lnTo>
                <a:lnTo>
                  <a:pt x="1457434" y="324855"/>
                </a:lnTo>
                <a:close/>
                <a:moveTo>
                  <a:pt x="1622293" y="321426"/>
                </a:moveTo>
                <a:cubicBezTo>
                  <a:pt x="1622283" y="321559"/>
                  <a:pt x="1622312" y="321702"/>
                  <a:pt x="1622283" y="321854"/>
                </a:cubicBezTo>
                <a:cubicBezTo>
                  <a:pt x="1621836" y="323778"/>
                  <a:pt x="1619921" y="324979"/>
                  <a:pt x="1617997" y="324531"/>
                </a:cubicBezTo>
                <a:cubicBezTo>
                  <a:pt x="1617330" y="324369"/>
                  <a:pt x="1616788" y="323997"/>
                  <a:pt x="1616340" y="323540"/>
                </a:cubicBezTo>
                <a:lnTo>
                  <a:pt x="1607031" y="331485"/>
                </a:lnTo>
                <a:lnTo>
                  <a:pt x="1615549" y="331364"/>
                </a:lnTo>
                <a:lnTo>
                  <a:pt x="1628827" y="321578"/>
                </a:lnTo>
                <a:close/>
                <a:moveTo>
                  <a:pt x="624578" y="321264"/>
                </a:moveTo>
                <a:lnTo>
                  <a:pt x="486703" y="375737"/>
                </a:lnTo>
                <a:cubicBezTo>
                  <a:pt x="486846" y="376280"/>
                  <a:pt x="486913" y="376852"/>
                  <a:pt x="486770" y="377442"/>
                </a:cubicBezTo>
                <a:cubicBezTo>
                  <a:pt x="486694" y="377823"/>
                  <a:pt x="486513" y="378118"/>
                  <a:pt x="486322" y="378433"/>
                </a:cubicBezTo>
                <a:lnTo>
                  <a:pt x="614319" y="477883"/>
                </a:lnTo>
                <a:cubicBezTo>
                  <a:pt x="614938" y="477274"/>
                  <a:pt x="615729" y="476902"/>
                  <a:pt x="616615" y="476855"/>
                </a:cubicBezTo>
                <a:lnTo>
                  <a:pt x="627026" y="323073"/>
                </a:lnTo>
                <a:cubicBezTo>
                  <a:pt x="626978" y="323054"/>
                  <a:pt x="626930" y="323073"/>
                  <a:pt x="626883" y="323064"/>
                </a:cubicBezTo>
                <a:cubicBezTo>
                  <a:pt x="625845" y="322826"/>
                  <a:pt x="625045" y="322140"/>
                  <a:pt x="624578" y="321264"/>
                </a:cubicBezTo>
                <a:close/>
                <a:moveTo>
                  <a:pt x="630931" y="320902"/>
                </a:moveTo>
                <a:cubicBezTo>
                  <a:pt x="630636" y="321654"/>
                  <a:pt x="630140" y="322264"/>
                  <a:pt x="629474" y="322654"/>
                </a:cubicBezTo>
                <a:lnTo>
                  <a:pt x="687748" y="455728"/>
                </a:lnTo>
                <a:cubicBezTo>
                  <a:pt x="688338" y="455557"/>
                  <a:pt x="688948" y="455452"/>
                  <a:pt x="689586" y="455623"/>
                </a:cubicBezTo>
                <a:cubicBezTo>
                  <a:pt x="690119" y="455728"/>
                  <a:pt x="690577" y="455976"/>
                  <a:pt x="690986" y="456290"/>
                </a:cubicBezTo>
                <a:lnTo>
                  <a:pt x="781493" y="363802"/>
                </a:lnTo>
                <a:cubicBezTo>
                  <a:pt x="780874" y="363050"/>
                  <a:pt x="780569" y="362078"/>
                  <a:pt x="780712" y="361069"/>
                </a:cubicBezTo>
                <a:close/>
                <a:moveTo>
                  <a:pt x="1653295" y="320605"/>
                </a:moveTo>
                <a:lnTo>
                  <a:pt x="1651735" y="321521"/>
                </a:lnTo>
                <a:lnTo>
                  <a:pt x="1665785" y="321841"/>
                </a:lnTo>
                <a:close/>
                <a:moveTo>
                  <a:pt x="3176878" y="319664"/>
                </a:moveTo>
                <a:lnTo>
                  <a:pt x="3058749" y="341971"/>
                </a:lnTo>
                <a:cubicBezTo>
                  <a:pt x="3058777" y="342324"/>
                  <a:pt x="3058796" y="342695"/>
                  <a:pt x="3058710" y="343066"/>
                </a:cubicBezTo>
                <a:cubicBezTo>
                  <a:pt x="3058406" y="344381"/>
                  <a:pt x="3057406" y="345295"/>
                  <a:pt x="3056205" y="345657"/>
                </a:cubicBezTo>
                <a:lnTo>
                  <a:pt x="3072284" y="427344"/>
                </a:lnTo>
                <a:cubicBezTo>
                  <a:pt x="3072674" y="427296"/>
                  <a:pt x="3073074" y="427277"/>
                  <a:pt x="3073474" y="427372"/>
                </a:cubicBezTo>
                <a:cubicBezTo>
                  <a:pt x="3073989" y="427496"/>
                  <a:pt x="3074427" y="427725"/>
                  <a:pt x="3074817" y="428020"/>
                </a:cubicBezTo>
                <a:lnTo>
                  <a:pt x="3177526" y="320873"/>
                </a:lnTo>
                <a:cubicBezTo>
                  <a:pt x="3177221" y="320511"/>
                  <a:pt x="3177001" y="320092"/>
                  <a:pt x="3176878" y="319664"/>
                </a:cubicBezTo>
                <a:close/>
                <a:moveTo>
                  <a:pt x="832137" y="319187"/>
                </a:moveTo>
                <a:lnTo>
                  <a:pt x="787122" y="359554"/>
                </a:lnTo>
                <a:cubicBezTo>
                  <a:pt x="787589" y="360221"/>
                  <a:pt x="787770" y="361002"/>
                  <a:pt x="787703" y="361840"/>
                </a:cubicBezTo>
                <a:lnTo>
                  <a:pt x="873390" y="376242"/>
                </a:lnTo>
                <a:cubicBezTo>
                  <a:pt x="873571" y="375575"/>
                  <a:pt x="873942" y="375051"/>
                  <a:pt x="874400" y="374613"/>
                </a:cubicBezTo>
                <a:close/>
                <a:moveTo>
                  <a:pt x="1634093" y="318704"/>
                </a:moveTo>
                <a:lnTo>
                  <a:pt x="1630932" y="321026"/>
                </a:lnTo>
                <a:lnTo>
                  <a:pt x="1650230" y="321464"/>
                </a:lnTo>
                <a:lnTo>
                  <a:pt x="1651925" y="320469"/>
                </a:lnTo>
                <a:close/>
                <a:moveTo>
                  <a:pt x="1631777" y="318475"/>
                </a:moveTo>
                <a:lnTo>
                  <a:pt x="1622312" y="320521"/>
                </a:lnTo>
                <a:cubicBezTo>
                  <a:pt x="1622322" y="320616"/>
                  <a:pt x="1622303" y="320721"/>
                  <a:pt x="1622303" y="320835"/>
                </a:cubicBezTo>
                <a:lnTo>
                  <a:pt x="1629570" y="320997"/>
                </a:lnTo>
                <a:lnTo>
                  <a:pt x="1632852" y="318581"/>
                </a:lnTo>
                <a:close/>
                <a:moveTo>
                  <a:pt x="1698729" y="318036"/>
                </a:moveTo>
                <a:lnTo>
                  <a:pt x="1700722" y="320225"/>
                </a:lnTo>
                <a:cubicBezTo>
                  <a:pt x="1701541" y="319568"/>
                  <a:pt x="1702617" y="319244"/>
                  <a:pt x="1703722" y="319492"/>
                </a:cubicBezTo>
                <a:cubicBezTo>
                  <a:pt x="1705637" y="319940"/>
                  <a:pt x="1706904" y="321845"/>
                  <a:pt x="1706456" y="323769"/>
                </a:cubicBezTo>
                <a:lnTo>
                  <a:pt x="1704817" y="324796"/>
                </a:lnTo>
                <a:lnTo>
                  <a:pt x="1745413" y="328817"/>
                </a:lnTo>
                <a:close/>
                <a:moveTo>
                  <a:pt x="1978252" y="318025"/>
                </a:moveTo>
                <a:cubicBezTo>
                  <a:pt x="1977575" y="318721"/>
                  <a:pt x="1976661" y="319102"/>
                  <a:pt x="1975651" y="319073"/>
                </a:cubicBezTo>
                <a:lnTo>
                  <a:pt x="1972013" y="359669"/>
                </a:lnTo>
                <a:cubicBezTo>
                  <a:pt x="1972032" y="359669"/>
                  <a:pt x="1972051" y="359650"/>
                  <a:pt x="1972060" y="359669"/>
                </a:cubicBezTo>
                <a:lnTo>
                  <a:pt x="1982671" y="321521"/>
                </a:lnTo>
                <a:lnTo>
                  <a:pt x="1978471" y="318187"/>
                </a:lnTo>
                <a:close/>
                <a:moveTo>
                  <a:pt x="2232979" y="317987"/>
                </a:moveTo>
                <a:lnTo>
                  <a:pt x="2209824" y="370994"/>
                </a:lnTo>
                <a:cubicBezTo>
                  <a:pt x="2210852" y="371594"/>
                  <a:pt x="2211500" y="372623"/>
                  <a:pt x="2211566" y="373804"/>
                </a:cubicBezTo>
                <a:lnTo>
                  <a:pt x="2309331" y="377042"/>
                </a:lnTo>
                <a:lnTo>
                  <a:pt x="2302692" y="361269"/>
                </a:lnTo>
                <a:close/>
                <a:moveTo>
                  <a:pt x="1624900" y="317794"/>
                </a:moveTo>
                <a:lnTo>
                  <a:pt x="1621979" y="319492"/>
                </a:lnTo>
                <a:cubicBezTo>
                  <a:pt x="1622055" y="319673"/>
                  <a:pt x="1622141" y="319873"/>
                  <a:pt x="1622188" y="320064"/>
                </a:cubicBezTo>
                <a:lnTo>
                  <a:pt x="1630248" y="318323"/>
                </a:lnTo>
                <a:close/>
                <a:moveTo>
                  <a:pt x="1972737" y="317482"/>
                </a:moveTo>
                <a:lnTo>
                  <a:pt x="1952782" y="327169"/>
                </a:lnTo>
                <a:lnTo>
                  <a:pt x="1970232" y="359869"/>
                </a:lnTo>
                <a:cubicBezTo>
                  <a:pt x="1970651" y="359707"/>
                  <a:pt x="1971089" y="359640"/>
                  <a:pt x="1971556" y="359650"/>
                </a:cubicBezTo>
                <a:lnTo>
                  <a:pt x="1975204" y="319064"/>
                </a:lnTo>
                <a:cubicBezTo>
                  <a:pt x="1975118" y="319054"/>
                  <a:pt x="1975032" y="319073"/>
                  <a:pt x="1974937" y="319054"/>
                </a:cubicBezTo>
                <a:cubicBezTo>
                  <a:pt x="1973994" y="318835"/>
                  <a:pt x="1973222" y="318254"/>
                  <a:pt x="1972737" y="317482"/>
                </a:cubicBezTo>
                <a:close/>
                <a:moveTo>
                  <a:pt x="1600118" y="317102"/>
                </a:moveTo>
                <a:lnTo>
                  <a:pt x="1592041" y="321793"/>
                </a:lnTo>
                <a:lnTo>
                  <a:pt x="1615292" y="320768"/>
                </a:lnTo>
                <a:cubicBezTo>
                  <a:pt x="1615302" y="320702"/>
                  <a:pt x="1615292" y="320654"/>
                  <a:pt x="1615302" y="320607"/>
                </a:cubicBezTo>
                <a:close/>
                <a:moveTo>
                  <a:pt x="2039088" y="316892"/>
                </a:moveTo>
                <a:lnTo>
                  <a:pt x="2007198" y="338923"/>
                </a:lnTo>
                <a:lnTo>
                  <a:pt x="2069492" y="386262"/>
                </a:lnTo>
                <a:close/>
                <a:moveTo>
                  <a:pt x="2231169" y="316863"/>
                </a:moveTo>
                <a:lnTo>
                  <a:pt x="2216700" y="353315"/>
                </a:lnTo>
                <a:lnTo>
                  <a:pt x="2232312" y="317568"/>
                </a:lnTo>
                <a:close/>
                <a:moveTo>
                  <a:pt x="1596007" y="316153"/>
                </a:moveTo>
                <a:lnTo>
                  <a:pt x="1588123" y="321965"/>
                </a:lnTo>
                <a:lnTo>
                  <a:pt x="1590942" y="321841"/>
                </a:lnTo>
                <a:lnTo>
                  <a:pt x="1599388" y="316933"/>
                </a:lnTo>
                <a:close/>
                <a:moveTo>
                  <a:pt x="1602709" y="315597"/>
                </a:moveTo>
                <a:lnTo>
                  <a:pt x="1601058" y="316556"/>
                </a:lnTo>
                <a:lnTo>
                  <a:pt x="1615464" y="319883"/>
                </a:lnTo>
                <a:cubicBezTo>
                  <a:pt x="1616054" y="318187"/>
                  <a:pt x="1617807" y="317139"/>
                  <a:pt x="1619597" y="317549"/>
                </a:cubicBezTo>
                <a:cubicBezTo>
                  <a:pt x="1620521" y="317768"/>
                  <a:pt x="1621255" y="318320"/>
                  <a:pt x="1621731" y="319044"/>
                </a:cubicBezTo>
                <a:lnTo>
                  <a:pt x="1624032" y="317708"/>
                </a:lnTo>
                <a:close/>
                <a:moveTo>
                  <a:pt x="1597471" y="315073"/>
                </a:moveTo>
                <a:lnTo>
                  <a:pt x="1596796" y="315571"/>
                </a:lnTo>
                <a:lnTo>
                  <a:pt x="1600328" y="316387"/>
                </a:lnTo>
                <a:lnTo>
                  <a:pt x="1601852" y="315501"/>
                </a:lnTo>
                <a:close/>
                <a:moveTo>
                  <a:pt x="1592551" y="314591"/>
                </a:moveTo>
                <a:lnTo>
                  <a:pt x="1595741" y="315328"/>
                </a:lnTo>
                <a:lnTo>
                  <a:pt x="1596242" y="314958"/>
                </a:lnTo>
                <a:close/>
                <a:moveTo>
                  <a:pt x="1682382" y="314261"/>
                </a:moveTo>
                <a:lnTo>
                  <a:pt x="1699760" y="321454"/>
                </a:lnTo>
                <a:cubicBezTo>
                  <a:pt x="1699931" y="321111"/>
                  <a:pt x="1700131" y="320807"/>
                  <a:pt x="1700398" y="320530"/>
                </a:cubicBezTo>
                <a:lnTo>
                  <a:pt x="1697969" y="317860"/>
                </a:lnTo>
                <a:close/>
                <a:moveTo>
                  <a:pt x="1984900" y="313549"/>
                </a:moveTo>
                <a:lnTo>
                  <a:pt x="1979261" y="314996"/>
                </a:lnTo>
                <a:cubicBezTo>
                  <a:pt x="1979347" y="315444"/>
                  <a:pt x="1979337" y="315920"/>
                  <a:pt x="1979223" y="316378"/>
                </a:cubicBezTo>
                <a:cubicBezTo>
                  <a:pt x="1979137" y="316739"/>
                  <a:pt x="1978966" y="317035"/>
                  <a:pt x="1978785" y="317340"/>
                </a:cubicBezTo>
                <a:lnTo>
                  <a:pt x="1982957" y="320511"/>
                </a:lnTo>
                <a:close/>
                <a:moveTo>
                  <a:pt x="1578440" y="313187"/>
                </a:moveTo>
                <a:cubicBezTo>
                  <a:pt x="1578440" y="313187"/>
                  <a:pt x="1578440" y="313187"/>
                  <a:pt x="1578440" y="313206"/>
                </a:cubicBezTo>
                <a:cubicBezTo>
                  <a:pt x="1578049" y="314892"/>
                  <a:pt x="1576506" y="315949"/>
                  <a:pt x="1574839" y="315901"/>
                </a:cubicBezTo>
                <a:lnTo>
                  <a:pt x="1574273" y="322576"/>
                </a:lnTo>
                <a:lnTo>
                  <a:pt x="1586651" y="322030"/>
                </a:lnTo>
                <a:lnTo>
                  <a:pt x="1594952" y="315909"/>
                </a:lnTo>
                <a:lnTo>
                  <a:pt x="1586736" y="314012"/>
                </a:lnTo>
                <a:close/>
                <a:moveTo>
                  <a:pt x="1578473" y="312105"/>
                </a:moveTo>
                <a:lnTo>
                  <a:pt x="1578468" y="312291"/>
                </a:lnTo>
                <a:lnTo>
                  <a:pt x="1579884" y="312431"/>
                </a:lnTo>
                <a:close/>
                <a:moveTo>
                  <a:pt x="1668146" y="311882"/>
                </a:moveTo>
                <a:lnTo>
                  <a:pt x="1654623" y="319825"/>
                </a:lnTo>
                <a:lnTo>
                  <a:pt x="1677727" y="322113"/>
                </a:lnTo>
                <a:lnTo>
                  <a:pt x="1699417" y="322607"/>
                </a:lnTo>
                <a:cubicBezTo>
                  <a:pt x="1699436" y="322464"/>
                  <a:pt x="1699398" y="322321"/>
                  <a:pt x="1699426" y="322169"/>
                </a:cubicBezTo>
                <a:cubicBezTo>
                  <a:pt x="1699455" y="322035"/>
                  <a:pt x="1699550" y="321949"/>
                  <a:pt x="1699588" y="321816"/>
                </a:cubicBezTo>
                <a:lnTo>
                  <a:pt x="1679957" y="313701"/>
                </a:lnTo>
                <a:lnTo>
                  <a:pt x="1672664" y="312016"/>
                </a:lnTo>
                <a:lnTo>
                  <a:pt x="1670166" y="313253"/>
                </a:lnTo>
                <a:cubicBezTo>
                  <a:pt x="1669318" y="313053"/>
                  <a:pt x="1668632" y="312539"/>
                  <a:pt x="1668146" y="311882"/>
                </a:cubicBezTo>
                <a:close/>
                <a:moveTo>
                  <a:pt x="1674128" y="311291"/>
                </a:moveTo>
                <a:lnTo>
                  <a:pt x="1673704" y="311501"/>
                </a:lnTo>
                <a:lnTo>
                  <a:pt x="1675816" y="311989"/>
                </a:lnTo>
                <a:close/>
                <a:moveTo>
                  <a:pt x="1667329" y="310784"/>
                </a:moveTo>
                <a:lnTo>
                  <a:pt x="1635495" y="317673"/>
                </a:lnTo>
                <a:lnTo>
                  <a:pt x="1635187" y="317900"/>
                </a:lnTo>
                <a:lnTo>
                  <a:pt x="1653254" y="319689"/>
                </a:lnTo>
                <a:lnTo>
                  <a:pt x="1667756" y="311177"/>
                </a:lnTo>
                <a:lnTo>
                  <a:pt x="1667632" y="310854"/>
                </a:lnTo>
                <a:close/>
                <a:moveTo>
                  <a:pt x="1570192" y="310193"/>
                </a:moveTo>
                <a:lnTo>
                  <a:pt x="1571810" y="310862"/>
                </a:lnTo>
                <a:lnTo>
                  <a:pt x="1572218" y="310661"/>
                </a:lnTo>
                <a:close/>
                <a:moveTo>
                  <a:pt x="1666035" y="309731"/>
                </a:moveTo>
                <a:lnTo>
                  <a:pt x="1667457" y="310059"/>
                </a:lnTo>
                <a:lnTo>
                  <a:pt x="1667461" y="309872"/>
                </a:lnTo>
                <a:close/>
                <a:moveTo>
                  <a:pt x="1272116" y="309577"/>
                </a:moveTo>
                <a:cubicBezTo>
                  <a:pt x="1271335" y="310081"/>
                  <a:pt x="1270363" y="310291"/>
                  <a:pt x="1269382" y="310062"/>
                </a:cubicBezTo>
                <a:cubicBezTo>
                  <a:pt x="1269373" y="310062"/>
                  <a:pt x="1269363" y="310053"/>
                  <a:pt x="1269354" y="310053"/>
                </a:cubicBezTo>
                <a:lnTo>
                  <a:pt x="1242874" y="380090"/>
                </a:lnTo>
                <a:cubicBezTo>
                  <a:pt x="1243312" y="380633"/>
                  <a:pt x="1243589" y="381262"/>
                  <a:pt x="1243665" y="381966"/>
                </a:cubicBezTo>
                <a:lnTo>
                  <a:pt x="1331085" y="382690"/>
                </a:lnTo>
                <a:close/>
                <a:moveTo>
                  <a:pt x="1260000" y="309558"/>
                </a:moveTo>
                <a:lnTo>
                  <a:pt x="1213947" y="321473"/>
                </a:lnTo>
                <a:lnTo>
                  <a:pt x="1239140" y="378938"/>
                </a:lnTo>
                <a:cubicBezTo>
                  <a:pt x="1239645" y="378785"/>
                  <a:pt x="1240179" y="378738"/>
                  <a:pt x="1240731" y="378814"/>
                </a:cubicBezTo>
                <a:close/>
                <a:moveTo>
                  <a:pt x="1272745" y="308995"/>
                </a:moveTo>
                <a:cubicBezTo>
                  <a:pt x="1272725" y="309015"/>
                  <a:pt x="1272697" y="309034"/>
                  <a:pt x="1272678" y="309062"/>
                </a:cubicBezTo>
                <a:lnTo>
                  <a:pt x="1332076" y="382690"/>
                </a:lnTo>
                <a:lnTo>
                  <a:pt x="1340010" y="382767"/>
                </a:lnTo>
                <a:lnTo>
                  <a:pt x="1319703" y="344724"/>
                </a:lnTo>
                <a:close/>
                <a:moveTo>
                  <a:pt x="1648601" y="308005"/>
                </a:moveTo>
                <a:lnTo>
                  <a:pt x="1636409" y="316996"/>
                </a:lnTo>
                <a:lnTo>
                  <a:pt x="1666284" y="310543"/>
                </a:lnTo>
                <a:lnTo>
                  <a:pt x="1660316" y="309165"/>
                </a:lnTo>
                <a:close/>
                <a:moveTo>
                  <a:pt x="1266887" y="307776"/>
                </a:moveTo>
                <a:lnTo>
                  <a:pt x="1260829" y="309348"/>
                </a:lnTo>
                <a:lnTo>
                  <a:pt x="1242141" y="376518"/>
                </a:lnTo>
                <a:lnTo>
                  <a:pt x="1266134" y="316034"/>
                </a:lnTo>
                <a:lnTo>
                  <a:pt x="1268534" y="309681"/>
                </a:lnTo>
                <a:cubicBezTo>
                  <a:pt x="1267744" y="309262"/>
                  <a:pt x="1267182" y="308596"/>
                  <a:pt x="1266887" y="307776"/>
                </a:cubicBezTo>
                <a:close/>
                <a:moveTo>
                  <a:pt x="1642753" y="307414"/>
                </a:moveTo>
                <a:lnTo>
                  <a:pt x="1626242" y="317014"/>
                </a:lnTo>
                <a:lnTo>
                  <a:pt x="1633145" y="317697"/>
                </a:lnTo>
                <a:lnTo>
                  <a:pt x="1634447" y="317416"/>
                </a:lnTo>
                <a:lnTo>
                  <a:pt x="1647372" y="307881"/>
                </a:lnTo>
                <a:close/>
                <a:moveTo>
                  <a:pt x="1650196" y="306828"/>
                </a:moveTo>
                <a:lnTo>
                  <a:pt x="1649697" y="307195"/>
                </a:lnTo>
                <a:lnTo>
                  <a:pt x="1653354" y="307557"/>
                </a:lnTo>
                <a:close/>
                <a:moveTo>
                  <a:pt x="1015065" y="306557"/>
                </a:moveTo>
                <a:lnTo>
                  <a:pt x="990709" y="367879"/>
                </a:lnTo>
                <a:cubicBezTo>
                  <a:pt x="991338" y="368203"/>
                  <a:pt x="991843" y="368670"/>
                  <a:pt x="992176" y="369270"/>
                </a:cubicBezTo>
                <a:lnTo>
                  <a:pt x="1061566" y="338113"/>
                </a:lnTo>
                <a:cubicBezTo>
                  <a:pt x="1061356" y="337485"/>
                  <a:pt x="1061242" y="336808"/>
                  <a:pt x="1061404" y="336132"/>
                </a:cubicBezTo>
                <a:cubicBezTo>
                  <a:pt x="1061451" y="335885"/>
                  <a:pt x="1061594" y="335694"/>
                  <a:pt x="1061690" y="335485"/>
                </a:cubicBezTo>
                <a:close/>
                <a:moveTo>
                  <a:pt x="1206422" y="306452"/>
                </a:moveTo>
                <a:lnTo>
                  <a:pt x="1169998" y="331617"/>
                </a:lnTo>
                <a:cubicBezTo>
                  <a:pt x="1170094" y="331779"/>
                  <a:pt x="1170132" y="331951"/>
                  <a:pt x="1170189" y="332122"/>
                </a:cubicBezTo>
                <a:lnTo>
                  <a:pt x="1212832" y="321083"/>
                </a:lnTo>
                <a:close/>
                <a:moveTo>
                  <a:pt x="1645602" y="305767"/>
                </a:moveTo>
                <a:lnTo>
                  <a:pt x="1644077" y="306652"/>
                </a:lnTo>
                <a:lnTo>
                  <a:pt x="1648458" y="307081"/>
                </a:lnTo>
                <a:lnTo>
                  <a:pt x="1649135" y="306583"/>
                </a:lnTo>
                <a:close/>
                <a:moveTo>
                  <a:pt x="2616379" y="305576"/>
                </a:moveTo>
                <a:lnTo>
                  <a:pt x="2537827" y="406312"/>
                </a:lnTo>
                <a:cubicBezTo>
                  <a:pt x="2538436" y="406903"/>
                  <a:pt x="2538817" y="407656"/>
                  <a:pt x="2538903" y="408503"/>
                </a:cubicBezTo>
                <a:lnTo>
                  <a:pt x="2661594" y="414818"/>
                </a:lnTo>
                <a:cubicBezTo>
                  <a:pt x="2661594" y="414752"/>
                  <a:pt x="2661585" y="414714"/>
                  <a:pt x="2661594" y="414637"/>
                </a:cubicBezTo>
                <a:cubicBezTo>
                  <a:pt x="2661823" y="413599"/>
                  <a:pt x="2662528" y="412799"/>
                  <a:pt x="2663394" y="412342"/>
                </a:cubicBezTo>
                <a:lnTo>
                  <a:pt x="2619256" y="305938"/>
                </a:lnTo>
                <a:cubicBezTo>
                  <a:pt x="2618675" y="306119"/>
                  <a:pt x="2618075" y="306195"/>
                  <a:pt x="2617446" y="306052"/>
                </a:cubicBezTo>
                <a:cubicBezTo>
                  <a:pt x="2617036" y="305967"/>
                  <a:pt x="2616712" y="305776"/>
                  <a:pt x="2616379" y="305576"/>
                </a:cubicBezTo>
                <a:close/>
                <a:moveTo>
                  <a:pt x="1013236" y="305424"/>
                </a:moveTo>
                <a:lnTo>
                  <a:pt x="987137" y="365183"/>
                </a:lnTo>
                <a:lnTo>
                  <a:pt x="988138" y="367574"/>
                </a:lnTo>
                <a:cubicBezTo>
                  <a:pt x="988690" y="367412"/>
                  <a:pt x="989261" y="367346"/>
                  <a:pt x="989862" y="367498"/>
                </a:cubicBezTo>
                <a:cubicBezTo>
                  <a:pt x="989919" y="367517"/>
                  <a:pt x="989966" y="367546"/>
                  <a:pt x="990014" y="367555"/>
                </a:cubicBezTo>
                <a:lnTo>
                  <a:pt x="1014407" y="306138"/>
                </a:lnTo>
                <a:close/>
                <a:moveTo>
                  <a:pt x="1548834" y="305263"/>
                </a:moveTo>
                <a:lnTo>
                  <a:pt x="1564962" y="322986"/>
                </a:lnTo>
                <a:lnTo>
                  <a:pt x="1573899" y="322592"/>
                </a:lnTo>
                <a:lnTo>
                  <a:pt x="1574468" y="315882"/>
                </a:lnTo>
                <a:cubicBezTo>
                  <a:pt x="1574354" y="315873"/>
                  <a:pt x="1574258" y="315901"/>
                  <a:pt x="1574144" y="315882"/>
                </a:cubicBezTo>
                <a:cubicBezTo>
                  <a:pt x="1572220" y="315425"/>
                  <a:pt x="1571029" y="313510"/>
                  <a:pt x="1571467" y="311596"/>
                </a:cubicBezTo>
                <a:cubicBezTo>
                  <a:pt x="1571496" y="311463"/>
                  <a:pt x="1571582" y="311348"/>
                  <a:pt x="1571629" y="311234"/>
                </a:cubicBezTo>
                <a:lnTo>
                  <a:pt x="1567745" y="309628"/>
                </a:lnTo>
                <a:close/>
                <a:moveTo>
                  <a:pt x="1620555" y="305225"/>
                </a:moveTo>
                <a:lnTo>
                  <a:pt x="1604043" y="314815"/>
                </a:lnTo>
                <a:lnTo>
                  <a:pt x="1625375" y="316928"/>
                </a:lnTo>
                <a:lnTo>
                  <a:pt x="1641886" y="307338"/>
                </a:lnTo>
                <a:close/>
                <a:moveTo>
                  <a:pt x="1609510" y="305167"/>
                </a:moveTo>
                <a:lnTo>
                  <a:pt x="1579667" y="311615"/>
                </a:lnTo>
                <a:lnTo>
                  <a:pt x="1585662" y="313000"/>
                </a:lnTo>
                <a:lnTo>
                  <a:pt x="1597328" y="314149"/>
                </a:lnTo>
                <a:close/>
                <a:moveTo>
                  <a:pt x="2615789" y="305062"/>
                </a:moveTo>
                <a:lnTo>
                  <a:pt x="2521253" y="379423"/>
                </a:lnTo>
                <a:lnTo>
                  <a:pt x="2534217" y="405512"/>
                </a:lnTo>
                <a:cubicBezTo>
                  <a:pt x="2534835" y="405284"/>
                  <a:pt x="2535502" y="405170"/>
                  <a:pt x="2536188" y="405341"/>
                </a:cubicBezTo>
                <a:cubicBezTo>
                  <a:pt x="2536579" y="405427"/>
                  <a:pt x="2536922" y="405617"/>
                  <a:pt x="2537255" y="405827"/>
                </a:cubicBezTo>
                <a:lnTo>
                  <a:pt x="2615808" y="305090"/>
                </a:lnTo>
                <a:cubicBezTo>
                  <a:pt x="2615789" y="305090"/>
                  <a:pt x="2615789" y="305081"/>
                  <a:pt x="2615789" y="305062"/>
                </a:cubicBezTo>
                <a:close/>
                <a:moveTo>
                  <a:pt x="1612801" y="304457"/>
                </a:moveTo>
                <a:lnTo>
                  <a:pt x="1611501" y="304738"/>
                </a:lnTo>
                <a:lnTo>
                  <a:pt x="1598557" y="314272"/>
                </a:lnTo>
                <a:lnTo>
                  <a:pt x="1603186" y="314739"/>
                </a:lnTo>
                <a:lnTo>
                  <a:pt x="1619704" y="305141"/>
                </a:lnTo>
                <a:close/>
                <a:moveTo>
                  <a:pt x="2615150" y="304281"/>
                </a:moveTo>
                <a:lnTo>
                  <a:pt x="2505632" y="347972"/>
                </a:lnTo>
                <a:lnTo>
                  <a:pt x="2520853" y="378604"/>
                </a:lnTo>
                <a:lnTo>
                  <a:pt x="2615198" y="304405"/>
                </a:lnTo>
                <a:cubicBezTo>
                  <a:pt x="2615170" y="304367"/>
                  <a:pt x="2615160" y="304319"/>
                  <a:pt x="2615150" y="304281"/>
                </a:cubicBezTo>
                <a:close/>
                <a:moveTo>
                  <a:pt x="2413725" y="304233"/>
                </a:moveTo>
                <a:lnTo>
                  <a:pt x="2343269" y="367412"/>
                </a:lnTo>
                <a:lnTo>
                  <a:pt x="2341278" y="376699"/>
                </a:lnTo>
                <a:lnTo>
                  <a:pt x="2457359" y="365346"/>
                </a:lnTo>
                <a:cubicBezTo>
                  <a:pt x="2457359" y="365088"/>
                  <a:pt x="2457312" y="364831"/>
                  <a:pt x="2457378" y="364564"/>
                </a:cubicBezTo>
                <a:cubicBezTo>
                  <a:pt x="2457531" y="363850"/>
                  <a:pt x="2457931" y="363307"/>
                  <a:pt x="2458417" y="362840"/>
                </a:cubicBezTo>
                <a:close/>
                <a:moveTo>
                  <a:pt x="1592671" y="302463"/>
                </a:moveTo>
                <a:lnTo>
                  <a:pt x="1578173" y="310977"/>
                </a:lnTo>
                <a:lnTo>
                  <a:pt x="1578296" y="311299"/>
                </a:lnTo>
                <a:lnTo>
                  <a:pt x="1578602" y="311369"/>
                </a:lnTo>
                <a:lnTo>
                  <a:pt x="1610434" y="304481"/>
                </a:lnTo>
                <a:lnTo>
                  <a:pt x="1610744" y="304253"/>
                </a:lnTo>
                <a:close/>
                <a:moveTo>
                  <a:pt x="1630465" y="302271"/>
                </a:moveTo>
                <a:cubicBezTo>
                  <a:pt x="1629875" y="303976"/>
                  <a:pt x="1628122" y="305024"/>
                  <a:pt x="1626332" y="304605"/>
                </a:cubicBezTo>
                <a:cubicBezTo>
                  <a:pt x="1625417" y="304386"/>
                  <a:pt x="1624684" y="303833"/>
                  <a:pt x="1624198" y="303109"/>
                </a:cubicBezTo>
                <a:lnTo>
                  <a:pt x="1621896" y="304446"/>
                </a:lnTo>
                <a:lnTo>
                  <a:pt x="1643219" y="306557"/>
                </a:lnTo>
                <a:lnTo>
                  <a:pt x="1644872" y="305598"/>
                </a:lnTo>
                <a:close/>
                <a:moveTo>
                  <a:pt x="1623750" y="302090"/>
                </a:moveTo>
                <a:lnTo>
                  <a:pt x="1615693" y="303832"/>
                </a:lnTo>
                <a:lnTo>
                  <a:pt x="1621044" y="304362"/>
                </a:lnTo>
                <a:lnTo>
                  <a:pt x="1623969" y="302662"/>
                </a:lnTo>
                <a:cubicBezTo>
                  <a:pt x="1623884" y="302481"/>
                  <a:pt x="1623807" y="302290"/>
                  <a:pt x="1623750" y="302090"/>
                </a:cubicBezTo>
                <a:close/>
                <a:moveTo>
                  <a:pt x="1790409" y="301747"/>
                </a:moveTo>
                <a:lnTo>
                  <a:pt x="1754795" y="328112"/>
                </a:lnTo>
                <a:cubicBezTo>
                  <a:pt x="1755224" y="328874"/>
                  <a:pt x="1755395" y="329770"/>
                  <a:pt x="1755186" y="330684"/>
                </a:cubicBezTo>
                <a:cubicBezTo>
                  <a:pt x="1755119" y="330951"/>
                  <a:pt x="1754986" y="331160"/>
                  <a:pt x="1754862" y="331408"/>
                </a:cubicBezTo>
                <a:lnTo>
                  <a:pt x="1835910" y="379966"/>
                </a:lnTo>
                <a:cubicBezTo>
                  <a:pt x="1836120" y="379681"/>
                  <a:pt x="1836424" y="379433"/>
                  <a:pt x="1836710" y="379214"/>
                </a:cubicBezTo>
                <a:close/>
                <a:moveTo>
                  <a:pt x="1262991" y="301661"/>
                </a:moveTo>
                <a:lnTo>
                  <a:pt x="1261048" y="308624"/>
                </a:lnTo>
                <a:lnTo>
                  <a:pt x="1266677" y="307167"/>
                </a:lnTo>
                <a:cubicBezTo>
                  <a:pt x="1266601" y="306719"/>
                  <a:pt x="1266601" y="306252"/>
                  <a:pt x="1266706" y="305786"/>
                </a:cubicBezTo>
                <a:cubicBezTo>
                  <a:pt x="1266791" y="305424"/>
                  <a:pt x="1266963" y="305119"/>
                  <a:pt x="1267144" y="304824"/>
                </a:cubicBezTo>
                <a:close/>
                <a:moveTo>
                  <a:pt x="2032249" y="301290"/>
                </a:moveTo>
                <a:lnTo>
                  <a:pt x="1985719" y="313329"/>
                </a:lnTo>
                <a:lnTo>
                  <a:pt x="1983595" y="320978"/>
                </a:lnTo>
                <a:lnTo>
                  <a:pt x="2006579" y="338447"/>
                </a:lnTo>
                <a:lnTo>
                  <a:pt x="2038783" y="316206"/>
                </a:lnTo>
                <a:close/>
                <a:moveTo>
                  <a:pt x="1616349" y="301157"/>
                </a:moveTo>
                <a:lnTo>
                  <a:pt x="1613078" y="303573"/>
                </a:lnTo>
                <a:lnTo>
                  <a:pt x="1614175" y="303682"/>
                </a:lnTo>
                <a:lnTo>
                  <a:pt x="1623607" y="301642"/>
                </a:lnTo>
                <a:cubicBezTo>
                  <a:pt x="1623607" y="301537"/>
                  <a:pt x="1623626" y="301433"/>
                  <a:pt x="1623626" y="301318"/>
                </a:cubicBezTo>
                <a:close/>
                <a:moveTo>
                  <a:pt x="1546169" y="300709"/>
                </a:moveTo>
                <a:cubicBezTo>
                  <a:pt x="1545998" y="301042"/>
                  <a:pt x="1545798" y="301357"/>
                  <a:pt x="1545531" y="301633"/>
                </a:cubicBezTo>
                <a:lnTo>
                  <a:pt x="1547948" y="304289"/>
                </a:lnTo>
                <a:lnTo>
                  <a:pt x="1563542" y="307891"/>
                </a:lnTo>
                <a:close/>
                <a:moveTo>
                  <a:pt x="1595690" y="300690"/>
                </a:moveTo>
                <a:lnTo>
                  <a:pt x="1593998" y="301684"/>
                </a:lnTo>
                <a:lnTo>
                  <a:pt x="1611834" y="303450"/>
                </a:lnTo>
                <a:lnTo>
                  <a:pt x="1614987" y="301128"/>
                </a:lnTo>
                <a:close/>
                <a:moveTo>
                  <a:pt x="1653894" y="300362"/>
                </a:moveTo>
                <a:lnTo>
                  <a:pt x="1630637" y="301385"/>
                </a:lnTo>
                <a:cubicBezTo>
                  <a:pt x="1630627" y="301452"/>
                  <a:pt x="1630637" y="301499"/>
                  <a:pt x="1630627" y="301557"/>
                </a:cubicBezTo>
                <a:lnTo>
                  <a:pt x="1645800" y="305060"/>
                </a:lnTo>
                <a:close/>
                <a:moveTo>
                  <a:pt x="1580264" y="300325"/>
                </a:moveTo>
                <a:lnTo>
                  <a:pt x="1592655" y="301551"/>
                </a:lnTo>
                <a:lnTo>
                  <a:pt x="1594204" y="300642"/>
                </a:lnTo>
                <a:close/>
                <a:moveTo>
                  <a:pt x="1657813" y="300190"/>
                </a:moveTo>
                <a:lnTo>
                  <a:pt x="1654993" y="300314"/>
                </a:lnTo>
                <a:lnTo>
                  <a:pt x="1646530" y="305228"/>
                </a:lnTo>
                <a:lnTo>
                  <a:pt x="1649913" y="306009"/>
                </a:lnTo>
                <a:close/>
                <a:moveTo>
                  <a:pt x="1671671" y="299581"/>
                </a:moveTo>
                <a:lnTo>
                  <a:pt x="1659289" y="300125"/>
                </a:lnTo>
                <a:lnTo>
                  <a:pt x="1650974" y="306254"/>
                </a:lnTo>
                <a:lnTo>
                  <a:pt x="1659068" y="308123"/>
                </a:lnTo>
                <a:lnTo>
                  <a:pt x="1667499" y="308957"/>
                </a:lnTo>
                <a:cubicBezTo>
                  <a:pt x="1667880" y="307271"/>
                  <a:pt x="1669423" y="306205"/>
                  <a:pt x="1671099" y="306262"/>
                </a:cubicBezTo>
                <a:close/>
                <a:moveTo>
                  <a:pt x="1546522" y="299556"/>
                </a:moveTo>
                <a:cubicBezTo>
                  <a:pt x="1546512" y="299699"/>
                  <a:pt x="1546550" y="299842"/>
                  <a:pt x="1546512" y="299985"/>
                </a:cubicBezTo>
                <a:cubicBezTo>
                  <a:pt x="1546474" y="300118"/>
                  <a:pt x="1546398" y="300214"/>
                  <a:pt x="1546350" y="300337"/>
                </a:cubicBezTo>
                <a:lnTo>
                  <a:pt x="1565991" y="308456"/>
                </a:lnTo>
                <a:lnTo>
                  <a:pt x="1573275" y="310139"/>
                </a:lnTo>
                <a:lnTo>
                  <a:pt x="1575763" y="308910"/>
                </a:lnTo>
                <a:cubicBezTo>
                  <a:pt x="1576611" y="309100"/>
                  <a:pt x="1577297" y="309615"/>
                  <a:pt x="1577783" y="310281"/>
                </a:cubicBezTo>
                <a:lnTo>
                  <a:pt x="1591328" y="302330"/>
                </a:lnTo>
                <a:lnTo>
                  <a:pt x="1568337" y="300053"/>
                </a:lnTo>
                <a:close/>
                <a:moveTo>
                  <a:pt x="1487095" y="299337"/>
                </a:moveTo>
                <a:lnTo>
                  <a:pt x="1459197" y="324531"/>
                </a:lnTo>
                <a:cubicBezTo>
                  <a:pt x="1459625" y="324455"/>
                  <a:pt x="1460073" y="324455"/>
                  <a:pt x="1460520" y="324559"/>
                </a:cubicBezTo>
                <a:cubicBezTo>
                  <a:pt x="1461092" y="324693"/>
                  <a:pt x="1461578" y="324988"/>
                  <a:pt x="1461997" y="325350"/>
                </a:cubicBezTo>
                <a:close/>
                <a:moveTo>
                  <a:pt x="1680963" y="299172"/>
                </a:moveTo>
                <a:lnTo>
                  <a:pt x="1672027" y="299565"/>
                </a:lnTo>
                <a:lnTo>
                  <a:pt x="1671452" y="306281"/>
                </a:lnTo>
                <a:cubicBezTo>
                  <a:pt x="1671566" y="306290"/>
                  <a:pt x="1671671" y="306262"/>
                  <a:pt x="1671785" y="306290"/>
                </a:cubicBezTo>
                <a:cubicBezTo>
                  <a:pt x="1673709" y="306729"/>
                  <a:pt x="1674909" y="308643"/>
                  <a:pt x="1674461" y="310567"/>
                </a:cubicBezTo>
                <a:cubicBezTo>
                  <a:pt x="1674433" y="310700"/>
                  <a:pt x="1674347" y="310805"/>
                  <a:pt x="1674309" y="310919"/>
                </a:cubicBezTo>
                <a:lnTo>
                  <a:pt x="1678252" y="312551"/>
                </a:lnTo>
                <a:lnTo>
                  <a:pt x="1697096" y="316901"/>
                </a:lnTo>
                <a:close/>
                <a:moveTo>
                  <a:pt x="1547384" y="297978"/>
                </a:moveTo>
                <a:lnTo>
                  <a:pt x="1546445" y="298337"/>
                </a:lnTo>
                <a:cubicBezTo>
                  <a:pt x="1546493" y="298537"/>
                  <a:pt x="1546503" y="298756"/>
                  <a:pt x="1546522" y="298966"/>
                </a:cubicBezTo>
                <a:lnTo>
                  <a:pt x="1560666" y="299293"/>
                </a:lnTo>
                <a:close/>
                <a:moveTo>
                  <a:pt x="1487229" y="297956"/>
                </a:moveTo>
                <a:lnTo>
                  <a:pt x="1455939" y="321121"/>
                </a:lnTo>
                <a:lnTo>
                  <a:pt x="1457920" y="324416"/>
                </a:lnTo>
                <a:close/>
                <a:moveTo>
                  <a:pt x="1787999" y="297747"/>
                </a:moveTo>
                <a:lnTo>
                  <a:pt x="1758691" y="324207"/>
                </a:lnTo>
                <a:lnTo>
                  <a:pt x="1789981" y="301052"/>
                </a:lnTo>
                <a:close/>
                <a:moveTo>
                  <a:pt x="1732440" y="296908"/>
                </a:moveTo>
                <a:lnTo>
                  <a:pt x="1681534" y="299147"/>
                </a:lnTo>
                <a:lnTo>
                  <a:pt x="1697856" y="317077"/>
                </a:lnTo>
                <a:lnTo>
                  <a:pt x="1748385" y="328741"/>
                </a:lnTo>
                <a:cubicBezTo>
                  <a:pt x="1748652" y="328008"/>
                  <a:pt x="1749071" y="327407"/>
                  <a:pt x="1749671" y="326988"/>
                </a:cubicBezTo>
                <a:close/>
                <a:moveTo>
                  <a:pt x="1783932" y="296804"/>
                </a:moveTo>
                <a:lnTo>
                  <a:pt x="1758834" y="322816"/>
                </a:lnTo>
                <a:lnTo>
                  <a:pt x="1786742" y="297623"/>
                </a:lnTo>
                <a:cubicBezTo>
                  <a:pt x="1786313" y="297699"/>
                  <a:pt x="1785847" y="297699"/>
                  <a:pt x="1785408" y="297594"/>
                </a:cubicBezTo>
                <a:cubicBezTo>
                  <a:pt x="1784837" y="297461"/>
                  <a:pt x="1784361" y="297166"/>
                  <a:pt x="1783932" y="296804"/>
                </a:cubicBezTo>
                <a:close/>
                <a:moveTo>
                  <a:pt x="1293528" y="295708"/>
                </a:moveTo>
                <a:lnTo>
                  <a:pt x="1273487" y="305433"/>
                </a:lnTo>
                <a:cubicBezTo>
                  <a:pt x="1273707" y="306052"/>
                  <a:pt x="1273830" y="306709"/>
                  <a:pt x="1273659" y="307395"/>
                </a:cubicBezTo>
                <a:cubicBezTo>
                  <a:pt x="1273573" y="307767"/>
                  <a:pt x="1273392" y="308100"/>
                  <a:pt x="1273192" y="308414"/>
                </a:cubicBezTo>
                <a:lnTo>
                  <a:pt x="1318874" y="343190"/>
                </a:lnTo>
                <a:close/>
                <a:moveTo>
                  <a:pt x="1491934" y="294965"/>
                </a:moveTo>
                <a:lnTo>
                  <a:pt x="1462311" y="325683"/>
                </a:lnTo>
                <a:cubicBezTo>
                  <a:pt x="1462768" y="326188"/>
                  <a:pt x="1463130" y="326779"/>
                  <a:pt x="1463225" y="327464"/>
                </a:cubicBezTo>
                <a:lnTo>
                  <a:pt x="1512736" y="325283"/>
                </a:lnTo>
                <a:lnTo>
                  <a:pt x="1495668" y="295470"/>
                </a:lnTo>
                <a:cubicBezTo>
                  <a:pt x="1494982" y="295775"/>
                  <a:pt x="1494210" y="295927"/>
                  <a:pt x="1493410" y="295746"/>
                </a:cubicBezTo>
                <a:cubicBezTo>
                  <a:pt x="1492839" y="295613"/>
                  <a:pt x="1492353" y="295327"/>
                  <a:pt x="1491934" y="294965"/>
                </a:cubicBezTo>
                <a:close/>
                <a:moveTo>
                  <a:pt x="1107991" y="294908"/>
                </a:moveTo>
                <a:lnTo>
                  <a:pt x="1067643" y="334751"/>
                </a:lnTo>
                <a:cubicBezTo>
                  <a:pt x="1068043" y="335265"/>
                  <a:pt x="1068309" y="335846"/>
                  <a:pt x="1068386" y="336485"/>
                </a:cubicBezTo>
                <a:lnTo>
                  <a:pt x="1163398" y="333113"/>
                </a:lnTo>
                <a:cubicBezTo>
                  <a:pt x="1163407" y="332913"/>
                  <a:pt x="1163369" y="332713"/>
                  <a:pt x="1163417" y="332513"/>
                </a:cubicBezTo>
                <a:cubicBezTo>
                  <a:pt x="1163483" y="332217"/>
                  <a:pt x="1163636" y="331989"/>
                  <a:pt x="1163769" y="331732"/>
                </a:cubicBezTo>
                <a:close/>
                <a:moveTo>
                  <a:pt x="1782694" y="294699"/>
                </a:moveTo>
                <a:lnTo>
                  <a:pt x="1733192" y="296880"/>
                </a:lnTo>
                <a:lnTo>
                  <a:pt x="1750252" y="326683"/>
                </a:lnTo>
                <a:cubicBezTo>
                  <a:pt x="1750947" y="326379"/>
                  <a:pt x="1751719" y="326226"/>
                  <a:pt x="1752519" y="326417"/>
                </a:cubicBezTo>
                <a:cubicBezTo>
                  <a:pt x="1753090" y="326541"/>
                  <a:pt x="1753567" y="326836"/>
                  <a:pt x="1753986" y="327198"/>
                </a:cubicBezTo>
                <a:lnTo>
                  <a:pt x="1783618" y="296470"/>
                </a:lnTo>
                <a:cubicBezTo>
                  <a:pt x="1783151" y="295975"/>
                  <a:pt x="1782808" y="295384"/>
                  <a:pt x="1782694" y="294699"/>
                </a:cubicBezTo>
                <a:close/>
                <a:moveTo>
                  <a:pt x="1497544" y="293422"/>
                </a:moveTo>
                <a:cubicBezTo>
                  <a:pt x="1497287" y="294146"/>
                  <a:pt x="1496849" y="294746"/>
                  <a:pt x="1496249" y="295165"/>
                </a:cubicBezTo>
                <a:lnTo>
                  <a:pt x="1513479" y="325255"/>
                </a:lnTo>
                <a:lnTo>
                  <a:pt x="1564402" y="323011"/>
                </a:lnTo>
                <a:lnTo>
                  <a:pt x="1548097" y="305092"/>
                </a:lnTo>
                <a:close/>
                <a:moveTo>
                  <a:pt x="1500525" y="293336"/>
                </a:moveTo>
                <a:lnTo>
                  <a:pt x="1547211" y="304119"/>
                </a:lnTo>
                <a:lnTo>
                  <a:pt x="1545217" y="301928"/>
                </a:lnTo>
                <a:cubicBezTo>
                  <a:pt x="1544388" y="302595"/>
                  <a:pt x="1543321" y="302919"/>
                  <a:pt x="1542216" y="302662"/>
                </a:cubicBezTo>
                <a:cubicBezTo>
                  <a:pt x="1540292" y="302214"/>
                  <a:pt x="1539083" y="300309"/>
                  <a:pt x="1539530" y="298404"/>
                </a:cubicBezTo>
                <a:lnTo>
                  <a:pt x="1541195" y="297365"/>
                </a:lnTo>
                <a:close/>
                <a:moveTo>
                  <a:pt x="1667518" y="293041"/>
                </a:moveTo>
                <a:lnTo>
                  <a:pt x="1656567" y="299400"/>
                </a:lnTo>
                <a:lnTo>
                  <a:pt x="1659033" y="299291"/>
                </a:lnTo>
                <a:close/>
                <a:moveTo>
                  <a:pt x="1299986" y="292555"/>
                </a:moveTo>
                <a:lnTo>
                  <a:pt x="1294328" y="295299"/>
                </a:lnTo>
                <a:lnTo>
                  <a:pt x="1320589" y="344495"/>
                </a:lnTo>
                <a:lnTo>
                  <a:pt x="1367328" y="380061"/>
                </a:lnTo>
                <a:lnTo>
                  <a:pt x="1367509" y="379442"/>
                </a:lnTo>
                <a:close/>
                <a:moveTo>
                  <a:pt x="1674890" y="292498"/>
                </a:moveTo>
                <a:cubicBezTo>
                  <a:pt x="1674242" y="293022"/>
                  <a:pt x="1673442" y="293289"/>
                  <a:pt x="1672566" y="293260"/>
                </a:cubicBezTo>
                <a:lnTo>
                  <a:pt x="1672099" y="298718"/>
                </a:lnTo>
                <a:lnTo>
                  <a:pt x="1680225" y="298361"/>
                </a:lnTo>
                <a:close/>
                <a:moveTo>
                  <a:pt x="2079141" y="292355"/>
                </a:moveTo>
                <a:lnTo>
                  <a:pt x="2073159" y="388853"/>
                </a:lnTo>
                <a:cubicBezTo>
                  <a:pt x="2073254" y="388863"/>
                  <a:pt x="2073340" y="388834"/>
                  <a:pt x="2073426" y="388853"/>
                </a:cubicBezTo>
                <a:cubicBezTo>
                  <a:pt x="2073968" y="388977"/>
                  <a:pt x="2074435" y="389244"/>
                  <a:pt x="2074845" y="389577"/>
                </a:cubicBezTo>
                <a:lnTo>
                  <a:pt x="2096705" y="367974"/>
                </a:lnTo>
                <a:lnTo>
                  <a:pt x="2079455" y="292355"/>
                </a:lnTo>
                <a:cubicBezTo>
                  <a:pt x="2079350" y="292365"/>
                  <a:pt x="2079255" y="292346"/>
                  <a:pt x="2079141" y="292355"/>
                </a:cubicBezTo>
                <a:close/>
                <a:moveTo>
                  <a:pt x="1670128" y="292136"/>
                </a:moveTo>
                <a:lnTo>
                  <a:pt x="1660508" y="299227"/>
                </a:lnTo>
                <a:lnTo>
                  <a:pt x="1671743" y="298734"/>
                </a:lnTo>
                <a:lnTo>
                  <a:pt x="1672214" y="293232"/>
                </a:lnTo>
                <a:cubicBezTo>
                  <a:pt x="1672099" y="293222"/>
                  <a:pt x="1671994" y="293241"/>
                  <a:pt x="1671880" y="293232"/>
                </a:cubicBezTo>
                <a:cubicBezTo>
                  <a:pt x="1671166" y="293051"/>
                  <a:pt x="1670604" y="292641"/>
                  <a:pt x="1670128" y="292136"/>
                </a:cubicBezTo>
                <a:close/>
                <a:moveTo>
                  <a:pt x="1561198" y="291769"/>
                </a:moveTo>
                <a:lnTo>
                  <a:pt x="1502268" y="292603"/>
                </a:lnTo>
                <a:lnTo>
                  <a:pt x="1542449" y="296581"/>
                </a:lnTo>
                <a:lnTo>
                  <a:pt x="1543816" y="295727"/>
                </a:lnTo>
                <a:lnTo>
                  <a:pt x="1545265" y="296860"/>
                </a:lnTo>
                <a:lnTo>
                  <a:pt x="1547359" y="297067"/>
                </a:lnTo>
                <a:close/>
                <a:moveTo>
                  <a:pt x="2081731" y="291136"/>
                </a:moveTo>
                <a:cubicBezTo>
                  <a:pt x="2081322" y="291613"/>
                  <a:pt x="2080779" y="291965"/>
                  <a:pt x="2080179" y="292165"/>
                </a:cubicBezTo>
                <a:lnTo>
                  <a:pt x="2097314" y="367374"/>
                </a:lnTo>
                <a:lnTo>
                  <a:pt x="2137338" y="327846"/>
                </a:lnTo>
                <a:close/>
                <a:moveTo>
                  <a:pt x="2076369" y="291136"/>
                </a:moveTo>
                <a:lnTo>
                  <a:pt x="2039802" y="316397"/>
                </a:lnTo>
                <a:lnTo>
                  <a:pt x="2070911" y="387348"/>
                </a:lnTo>
                <a:lnTo>
                  <a:pt x="2072521" y="388577"/>
                </a:lnTo>
                <a:lnTo>
                  <a:pt x="2078483" y="292327"/>
                </a:lnTo>
                <a:cubicBezTo>
                  <a:pt x="2078398" y="292317"/>
                  <a:pt x="2078312" y="292336"/>
                  <a:pt x="2078217" y="292327"/>
                </a:cubicBezTo>
                <a:cubicBezTo>
                  <a:pt x="2077455" y="292146"/>
                  <a:pt x="2076845" y="291689"/>
                  <a:pt x="2076369" y="291136"/>
                </a:cubicBezTo>
                <a:close/>
                <a:moveTo>
                  <a:pt x="1610509" y="291071"/>
                </a:moveTo>
                <a:lnTo>
                  <a:pt x="1563689" y="291734"/>
                </a:lnTo>
                <a:lnTo>
                  <a:pt x="1549268" y="297256"/>
                </a:lnTo>
                <a:lnTo>
                  <a:pt x="1572642" y="299570"/>
                </a:lnTo>
                <a:lnTo>
                  <a:pt x="1595137" y="300090"/>
                </a:lnTo>
                <a:close/>
                <a:moveTo>
                  <a:pt x="1628975" y="290810"/>
                </a:moveTo>
                <a:lnTo>
                  <a:pt x="1612129" y="291048"/>
                </a:lnTo>
                <a:lnTo>
                  <a:pt x="1596642" y="300137"/>
                </a:lnTo>
                <a:lnTo>
                  <a:pt x="1615749" y="300556"/>
                </a:lnTo>
                <a:close/>
                <a:moveTo>
                  <a:pt x="1638907" y="290669"/>
                </a:moveTo>
                <a:lnTo>
                  <a:pt x="1630397" y="290790"/>
                </a:lnTo>
                <a:lnTo>
                  <a:pt x="1617121" y="300575"/>
                </a:lnTo>
                <a:lnTo>
                  <a:pt x="1623646" y="300728"/>
                </a:lnTo>
                <a:cubicBezTo>
                  <a:pt x="1623655" y="300604"/>
                  <a:pt x="1623626" y="300452"/>
                  <a:pt x="1623655" y="300299"/>
                </a:cubicBezTo>
                <a:cubicBezTo>
                  <a:pt x="1624103" y="298385"/>
                  <a:pt x="1626017" y="297185"/>
                  <a:pt x="1627941" y="297623"/>
                </a:cubicBezTo>
                <a:cubicBezTo>
                  <a:pt x="1628608" y="297785"/>
                  <a:pt x="1629141" y="298156"/>
                  <a:pt x="1629599" y="298613"/>
                </a:cubicBezTo>
                <a:close/>
                <a:moveTo>
                  <a:pt x="1669156" y="290241"/>
                </a:moveTo>
                <a:lnTo>
                  <a:pt x="1639889" y="290655"/>
                </a:lnTo>
                <a:lnTo>
                  <a:pt x="1630027" y="299071"/>
                </a:lnTo>
                <a:cubicBezTo>
                  <a:pt x="1630332" y="299509"/>
                  <a:pt x="1630570" y="300004"/>
                  <a:pt x="1630656" y="300537"/>
                </a:cubicBezTo>
                <a:lnTo>
                  <a:pt x="1655470" y="299448"/>
                </a:lnTo>
                <a:lnTo>
                  <a:pt x="1669528" y="291289"/>
                </a:lnTo>
                <a:cubicBezTo>
                  <a:pt x="1669356" y="290965"/>
                  <a:pt x="1669204" y="290622"/>
                  <a:pt x="1669156" y="290241"/>
                </a:cubicBezTo>
                <a:close/>
                <a:moveTo>
                  <a:pt x="2075740" y="290050"/>
                </a:moveTo>
                <a:lnTo>
                  <a:pt x="2033097" y="301080"/>
                </a:lnTo>
                <a:lnTo>
                  <a:pt x="2039507" y="315701"/>
                </a:lnTo>
                <a:lnTo>
                  <a:pt x="2075921" y="290536"/>
                </a:lnTo>
                <a:cubicBezTo>
                  <a:pt x="2075845" y="290374"/>
                  <a:pt x="2075797" y="290212"/>
                  <a:pt x="2075740" y="290050"/>
                </a:cubicBezTo>
                <a:close/>
                <a:moveTo>
                  <a:pt x="2924313" y="289393"/>
                </a:moveTo>
                <a:lnTo>
                  <a:pt x="2865382" y="420924"/>
                </a:lnTo>
                <a:lnTo>
                  <a:pt x="2942201" y="459719"/>
                </a:lnTo>
                <a:cubicBezTo>
                  <a:pt x="2942686" y="458976"/>
                  <a:pt x="2943449" y="458481"/>
                  <a:pt x="2944306" y="458262"/>
                </a:cubicBezTo>
                <a:lnTo>
                  <a:pt x="2925265" y="289507"/>
                </a:lnTo>
                <a:cubicBezTo>
                  <a:pt x="2925027" y="289507"/>
                  <a:pt x="2924780" y="289555"/>
                  <a:pt x="2924522" y="289488"/>
                </a:cubicBezTo>
                <a:cubicBezTo>
                  <a:pt x="2924446" y="289479"/>
                  <a:pt x="2924389" y="289422"/>
                  <a:pt x="2924313" y="289393"/>
                </a:cubicBezTo>
                <a:close/>
                <a:moveTo>
                  <a:pt x="2922884" y="288555"/>
                </a:moveTo>
                <a:lnTo>
                  <a:pt x="2802679" y="386310"/>
                </a:lnTo>
                <a:cubicBezTo>
                  <a:pt x="2803174" y="387091"/>
                  <a:pt x="2803364" y="388044"/>
                  <a:pt x="2803136" y="389025"/>
                </a:cubicBezTo>
                <a:cubicBezTo>
                  <a:pt x="2803107" y="389177"/>
                  <a:pt x="2803021" y="389263"/>
                  <a:pt x="2802974" y="389406"/>
                </a:cubicBezTo>
                <a:lnTo>
                  <a:pt x="2864572" y="420524"/>
                </a:lnTo>
                <a:lnTo>
                  <a:pt x="2923494" y="289022"/>
                </a:lnTo>
                <a:cubicBezTo>
                  <a:pt x="2923265" y="288888"/>
                  <a:pt x="2923075" y="288717"/>
                  <a:pt x="2922884" y="288555"/>
                </a:cubicBezTo>
                <a:close/>
                <a:moveTo>
                  <a:pt x="2179705" y="288469"/>
                </a:moveTo>
                <a:lnTo>
                  <a:pt x="2152654" y="336970"/>
                </a:lnTo>
                <a:lnTo>
                  <a:pt x="2205375" y="371784"/>
                </a:lnTo>
                <a:cubicBezTo>
                  <a:pt x="2205747" y="371337"/>
                  <a:pt x="2206223" y="371013"/>
                  <a:pt x="2206766" y="370794"/>
                </a:cubicBezTo>
                <a:lnTo>
                  <a:pt x="2181792" y="288698"/>
                </a:lnTo>
                <a:cubicBezTo>
                  <a:pt x="2181287" y="288803"/>
                  <a:pt x="2180782" y="288831"/>
                  <a:pt x="2180248" y="288707"/>
                </a:cubicBezTo>
                <a:cubicBezTo>
                  <a:pt x="2180048" y="288669"/>
                  <a:pt x="2179896" y="288545"/>
                  <a:pt x="2179705" y="288469"/>
                </a:cubicBezTo>
                <a:close/>
                <a:moveTo>
                  <a:pt x="2178839" y="287993"/>
                </a:moveTo>
                <a:lnTo>
                  <a:pt x="2138643" y="327703"/>
                </a:lnTo>
                <a:lnTo>
                  <a:pt x="2151978" y="336513"/>
                </a:lnTo>
                <a:lnTo>
                  <a:pt x="2178972" y="288126"/>
                </a:lnTo>
                <a:cubicBezTo>
                  <a:pt x="2178924" y="288088"/>
                  <a:pt x="2178886" y="288031"/>
                  <a:pt x="2178839" y="287993"/>
                </a:cubicBezTo>
                <a:close/>
                <a:moveTo>
                  <a:pt x="2928380" y="287755"/>
                </a:moveTo>
                <a:cubicBezTo>
                  <a:pt x="2927904" y="288603"/>
                  <a:pt x="2927104" y="289212"/>
                  <a:pt x="2926170" y="289441"/>
                </a:cubicBezTo>
                <a:lnTo>
                  <a:pt x="2945211" y="458186"/>
                </a:lnTo>
                <a:cubicBezTo>
                  <a:pt x="2945458" y="458205"/>
                  <a:pt x="2945706" y="458157"/>
                  <a:pt x="2945954" y="458224"/>
                </a:cubicBezTo>
                <a:cubicBezTo>
                  <a:pt x="2946439" y="458329"/>
                  <a:pt x="2946868" y="458548"/>
                  <a:pt x="2947240" y="458805"/>
                </a:cubicBezTo>
                <a:lnTo>
                  <a:pt x="3052548" y="344533"/>
                </a:lnTo>
                <a:cubicBezTo>
                  <a:pt x="3051853" y="343705"/>
                  <a:pt x="3051491" y="342600"/>
                  <a:pt x="3051738" y="341447"/>
                </a:cubicBezTo>
                <a:cubicBezTo>
                  <a:pt x="3051757" y="341371"/>
                  <a:pt x="3051814" y="341295"/>
                  <a:pt x="3051843" y="341209"/>
                </a:cubicBezTo>
                <a:close/>
                <a:moveTo>
                  <a:pt x="2183801" y="287450"/>
                </a:moveTo>
                <a:cubicBezTo>
                  <a:pt x="2183411" y="287926"/>
                  <a:pt x="2182925" y="288260"/>
                  <a:pt x="2182372" y="288479"/>
                </a:cubicBezTo>
                <a:lnTo>
                  <a:pt x="2207337" y="370584"/>
                </a:lnTo>
                <a:cubicBezTo>
                  <a:pt x="2207833" y="370460"/>
                  <a:pt x="2208338" y="370441"/>
                  <a:pt x="2208881" y="370565"/>
                </a:cubicBezTo>
                <a:cubicBezTo>
                  <a:pt x="2208928" y="370584"/>
                  <a:pt x="2208966" y="370622"/>
                  <a:pt x="2209023" y="370641"/>
                </a:cubicBezTo>
                <a:lnTo>
                  <a:pt x="2230531" y="316463"/>
                </a:lnTo>
                <a:close/>
                <a:moveTo>
                  <a:pt x="1799201" y="286383"/>
                </a:moveTo>
                <a:lnTo>
                  <a:pt x="1789371" y="292536"/>
                </a:lnTo>
                <a:cubicBezTo>
                  <a:pt x="1789723" y="293251"/>
                  <a:pt x="1789895" y="294070"/>
                  <a:pt x="1789695" y="294927"/>
                </a:cubicBezTo>
                <a:cubicBezTo>
                  <a:pt x="1789695" y="294937"/>
                  <a:pt x="1789666" y="294975"/>
                  <a:pt x="1789666" y="294994"/>
                </a:cubicBezTo>
                <a:close/>
                <a:moveTo>
                  <a:pt x="2177534" y="285678"/>
                </a:moveTo>
                <a:lnTo>
                  <a:pt x="2082531" y="289050"/>
                </a:lnTo>
                <a:cubicBezTo>
                  <a:pt x="2082522" y="289241"/>
                  <a:pt x="2082570" y="289441"/>
                  <a:pt x="2082522" y="289650"/>
                </a:cubicBezTo>
                <a:cubicBezTo>
                  <a:pt x="2082446" y="289946"/>
                  <a:pt x="2082293" y="290165"/>
                  <a:pt x="2082169" y="290422"/>
                </a:cubicBezTo>
                <a:lnTo>
                  <a:pt x="2137938" y="327255"/>
                </a:lnTo>
                <a:lnTo>
                  <a:pt x="2178277" y="287402"/>
                </a:lnTo>
                <a:cubicBezTo>
                  <a:pt x="2177886" y="286898"/>
                  <a:pt x="2177629" y="286317"/>
                  <a:pt x="2177534" y="285678"/>
                </a:cubicBezTo>
                <a:close/>
                <a:moveTo>
                  <a:pt x="1093941" y="285640"/>
                </a:moveTo>
                <a:lnTo>
                  <a:pt x="1066957" y="334037"/>
                </a:lnTo>
                <a:cubicBezTo>
                  <a:pt x="1067005" y="334065"/>
                  <a:pt x="1067043" y="334132"/>
                  <a:pt x="1067090" y="334170"/>
                </a:cubicBezTo>
                <a:lnTo>
                  <a:pt x="1107295" y="294460"/>
                </a:lnTo>
                <a:close/>
                <a:moveTo>
                  <a:pt x="1239350" y="283707"/>
                </a:moveTo>
                <a:lnTo>
                  <a:pt x="1207146" y="305957"/>
                </a:lnTo>
                <a:lnTo>
                  <a:pt x="1213680" y="320864"/>
                </a:lnTo>
                <a:lnTo>
                  <a:pt x="1260210" y="308834"/>
                </a:lnTo>
                <a:lnTo>
                  <a:pt x="1262334" y="301175"/>
                </a:lnTo>
                <a:close/>
                <a:moveTo>
                  <a:pt x="193772" y="281649"/>
                </a:moveTo>
                <a:cubicBezTo>
                  <a:pt x="193152" y="282726"/>
                  <a:pt x="192038" y="283373"/>
                  <a:pt x="190800" y="283402"/>
                </a:cubicBezTo>
                <a:lnTo>
                  <a:pt x="183608" y="385453"/>
                </a:lnTo>
                <a:cubicBezTo>
                  <a:pt x="183675" y="385462"/>
                  <a:pt x="183751" y="385443"/>
                  <a:pt x="183827" y="385462"/>
                </a:cubicBezTo>
                <a:cubicBezTo>
                  <a:pt x="184885" y="385691"/>
                  <a:pt x="185685" y="386415"/>
                  <a:pt x="186161" y="387291"/>
                </a:cubicBezTo>
                <a:lnTo>
                  <a:pt x="317187" y="337028"/>
                </a:lnTo>
                <a:cubicBezTo>
                  <a:pt x="317044" y="336485"/>
                  <a:pt x="316987" y="335923"/>
                  <a:pt x="317120" y="335342"/>
                </a:cubicBezTo>
                <a:cubicBezTo>
                  <a:pt x="317139" y="335256"/>
                  <a:pt x="317197" y="335189"/>
                  <a:pt x="317225" y="335103"/>
                </a:cubicBezTo>
                <a:close/>
                <a:moveTo>
                  <a:pt x="187333" y="280906"/>
                </a:moveTo>
                <a:lnTo>
                  <a:pt x="69204" y="303223"/>
                </a:lnTo>
                <a:cubicBezTo>
                  <a:pt x="69232" y="303585"/>
                  <a:pt x="69261" y="303947"/>
                  <a:pt x="69175" y="304309"/>
                </a:cubicBezTo>
                <a:cubicBezTo>
                  <a:pt x="69099" y="304652"/>
                  <a:pt x="68918" y="304947"/>
                  <a:pt x="68746" y="305243"/>
                </a:cubicBezTo>
                <a:lnTo>
                  <a:pt x="180427" y="386558"/>
                </a:lnTo>
                <a:cubicBezTo>
                  <a:pt x="181075" y="385853"/>
                  <a:pt x="181961" y="385453"/>
                  <a:pt x="182942" y="385424"/>
                </a:cubicBezTo>
                <a:lnTo>
                  <a:pt x="190123" y="283383"/>
                </a:lnTo>
                <a:cubicBezTo>
                  <a:pt x="190047" y="283373"/>
                  <a:pt x="189981" y="283392"/>
                  <a:pt x="189904" y="283383"/>
                </a:cubicBezTo>
                <a:cubicBezTo>
                  <a:pt x="188609" y="283087"/>
                  <a:pt x="187695" y="282097"/>
                  <a:pt x="187333" y="280906"/>
                </a:cubicBezTo>
                <a:close/>
                <a:moveTo>
                  <a:pt x="1927055" y="278963"/>
                </a:moveTo>
                <a:lnTo>
                  <a:pt x="1952401" y="326445"/>
                </a:lnTo>
                <a:lnTo>
                  <a:pt x="1972441" y="316720"/>
                </a:lnTo>
                <a:cubicBezTo>
                  <a:pt x="1972222" y="316101"/>
                  <a:pt x="1972108" y="315454"/>
                  <a:pt x="1972270" y="314768"/>
                </a:cubicBezTo>
                <a:cubicBezTo>
                  <a:pt x="1972356" y="314387"/>
                  <a:pt x="1972537" y="314053"/>
                  <a:pt x="1972737" y="313739"/>
                </a:cubicBezTo>
                <a:close/>
                <a:moveTo>
                  <a:pt x="2142834" y="275801"/>
                </a:moveTo>
                <a:lnTo>
                  <a:pt x="2083513" y="288364"/>
                </a:lnTo>
                <a:lnTo>
                  <a:pt x="2177553" y="285031"/>
                </a:lnTo>
                <a:cubicBezTo>
                  <a:pt x="2177562" y="284954"/>
                  <a:pt x="2177543" y="284869"/>
                  <a:pt x="2177562" y="284793"/>
                </a:cubicBezTo>
                <a:close/>
                <a:moveTo>
                  <a:pt x="740697" y="274972"/>
                </a:moveTo>
                <a:lnTo>
                  <a:pt x="631102" y="318701"/>
                </a:lnTo>
                <a:cubicBezTo>
                  <a:pt x="631217" y="319149"/>
                  <a:pt x="631245" y="319616"/>
                  <a:pt x="631179" y="320083"/>
                </a:cubicBezTo>
                <a:lnTo>
                  <a:pt x="780959" y="360249"/>
                </a:lnTo>
                <a:cubicBezTo>
                  <a:pt x="781245" y="359573"/>
                  <a:pt x="781655" y="358983"/>
                  <a:pt x="782255" y="358602"/>
                </a:cubicBezTo>
                <a:close/>
                <a:moveTo>
                  <a:pt x="1399151" y="270210"/>
                </a:moveTo>
                <a:lnTo>
                  <a:pt x="1368490" y="379347"/>
                </a:lnTo>
                <a:lnTo>
                  <a:pt x="1369271" y="380347"/>
                </a:lnTo>
                <a:cubicBezTo>
                  <a:pt x="1369938" y="379947"/>
                  <a:pt x="1370747" y="379795"/>
                  <a:pt x="1371566" y="379909"/>
                </a:cubicBezTo>
                <a:close/>
                <a:moveTo>
                  <a:pt x="2171628" y="269696"/>
                </a:moveTo>
                <a:lnTo>
                  <a:pt x="2144844" y="275372"/>
                </a:lnTo>
                <a:lnTo>
                  <a:pt x="2177801" y="283907"/>
                </a:lnTo>
                <a:cubicBezTo>
                  <a:pt x="2178058" y="283278"/>
                  <a:pt x="2178448" y="282745"/>
                  <a:pt x="2178982" y="282364"/>
                </a:cubicBezTo>
                <a:close/>
                <a:moveTo>
                  <a:pt x="1029228" y="268838"/>
                </a:moveTo>
                <a:lnTo>
                  <a:pt x="1013617" y="304585"/>
                </a:lnTo>
                <a:lnTo>
                  <a:pt x="1014750" y="305300"/>
                </a:lnTo>
                <a:close/>
                <a:moveTo>
                  <a:pt x="2462017" y="264704"/>
                </a:moveTo>
                <a:lnTo>
                  <a:pt x="2461207" y="361869"/>
                </a:lnTo>
                <a:cubicBezTo>
                  <a:pt x="2461360" y="361878"/>
                  <a:pt x="2461503" y="361840"/>
                  <a:pt x="2461655" y="361878"/>
                </a:cubicBezTo>
                <a:cubicBezTo>
                  <a:pt x="2462684" y="362116"/>
                  <a:pt x="2463474" y="362793"/>
                  <a:pt x="2463951" y="363650"/>
                </a:cubicBezTo>
                <a:lnTo>
                  <a:pt x="2477848" y="358107"/>
                </a:lnTo>
                <a:close/>
                <a:moveTo>
                  <a:pt x="767329" y="264352"/>
                </a:moveTo>
                <a:lnTo>
                  <a:pt x="741497" y="274667"/>
                </a:lnTo>
                <a:lnTo>
                  <a:pt x="783036" y="358268"/>
                </a:lnTo>
                <a:cubicBezTo>
                  <a:pt x="783102" y="358240"/>
                  <a:pt x="783169" y="358211"/>
                  <a:pt x="783226" y="358183"/>
                </a:cubicBezTo>
                <a:close/>
                <a:moveTo>
                  <a:pt x="2197946" y="264133"/>
                </a:moveTo>
                <a:lnTo>
                  <a:pt x="2172362" y="269543"/>
                </a:lnTo>
                <a:lnTo>
                  <a:pt x="2179620" y="282021"/>
                </a:lnTo>
                <a:cubicBezTo>
                  <a:pt x="2180296" y="281716"/>
                  <a:pt x="2181067" y="281564"/>
                  <a:pt x="2181858" y="281745"/>
                </a:cubicBezTo>
                <a:cubicBezTo>
                  <a:pt x="2182277" y="281840"/>
                  <a:pt x="2182639" y="282030"/>
                  <a:pt x="2182991" y="282249"/>
                </a:cubicBezTo>
                <a:close/>
                <a:moveTo>
                  <a:pt x="2462903" y="263895"/>
                </a:moveTo>
                <a:cubicBezTo>
                  <a:pt x="2462836" y="263923"/>
                  <a:pt x="2462769" y="263952"/>
                  <a:pt x="2462703" y="263971"/>
                </a:cubicBezTo>
                <a:lnTo>
                  <a:pt x="2478600" y="357811"/>
                </a:lnTo>
                <a:lnTo>
                  <a:pt x="2504432" y="347505"/>
                </a:lnTo>
                <a:close/>
                <a:moveTo>
                  <a:pt x="1277250" y="263294"/>
                </a:moveTo>
                <a:lnTo>
                  <a:pt x="1293957" y="294584"/>
                </a:lnTo>
                <a:lnTo>
                  <a:pt x="1299481" y="291898"/>
                </a:lnTo>
                <a:close/>
                <a:moveTo>
                  <a:pt x="2459426" y="263247"/>
                </a:moveTo>
                <a:lnTo>
                  <a:pt x="2414344" y="303681"/>
                </a:lnTo>
                <a:lnTo>
                  <a:pt x="2459045" y="362307"/>
                </a:lnTo>
                <a:cubicBezTo>
                  <a:pt x="2459502" y="362040"/>
                  <a:pt x="2460017" y="361897"/>
                  <a:pt x="2460569" y="361850"/>
                </a:cubicBezTo>
                <a:lnTo>
                  <a:pt x="2461379" y="264085"/>
                </a:lnTo>
                <a:cubicBezTo>
                  <a:pt x="2461226" y="264066"/>
                  <a:pt x="2461093" y="264095"/>
                  <a:pt x="2460922" y="264066"/>
                </a:cubicBezTo>
                <a:cubicBezTo>
                  <a:pt x="2460341" y="263923"/>
                  <a:pt x="2459845" y="263628"/>
                  <a:pt x="2459426" y="263247"/>
                </a:cubicBezTo>
                <a:close/>
                <a:moveTo>
                  <a:pt x="1273869" y="262504"/>
                </a:moveTo>
                <a:lnTo>
                  <a:pt x="1263258" y="300633"/>
                </a:lnTo>
                <a:lnTo>
                  <a:pt x="1267468" y="303976"/>
                </a:lnTo>
                <a:lnTo>
                  <a:pt x="1267668" y="304138"/>
                </a:lnTo>
                <a:cubicBezTo>
                  <a:pt x="1268354" y="303442"/>
                  <a:pt x="1269268" y="303061"/>
                  <a:pt x="1270278" y="303080"/>
                </a:cubicBezTo>
                <a:lnTo>
                  <a:pt x="1273916" y="262504"/>
                </a:lnTo>
                <a:cubicBezTo>
                  <a:pt x="1273897" y="262504"/>
                  <a:pt x="1273878" y="262504"/>
                  <a:pt x="1273869" y="262504"/>
                </a:cubicBezTo>
                <a:close/>
                <a:moveTo>
                  <a:pt x="943837" y="262332"/>
                </a:moveTo>
                <a:lnTo>
                  <a:pt x="986728" y="364193"/>
                </a:lnTo>
                <a:lnTo>
                  <a:pt x="1012579" y="305005"/>
                </a:lnTo>
                <a:close/>
                <a:moveTo>
                  <a:pt x="1275716" y="262294"/>
                </a:moveTo>
                <a:cubicBezTo>
                  <a:pt x="1275288" y="262456"/>
                  <a:pt x="1274850" y="262523"/>
                  <a:pt x="1274383" y="262513"/>
                </a:cubicBezTo>
                <a:lnTo>
                  <a:pt x="1270735" y="303099"/>
                </a:lnTo>
                <a:cubicBezTo>
                  <a:pt x="1270821" y="303099"/>
                  <a:pt x="1270906" y="303080"/>
                  <a:pt x="1271001" y="303099"/>
                </a:cubicBezTo>
                <a:cubicBezTo>
                  <a:pt x="1271944" y="303319"/>
                  <a:pt x="1272716" y="303909"/>
                  <a:pt x="1273202" y="304671"/>
                </a:cubicBezTo>
                <a:lnTo>
                  <a:pt x="1293147" y="294984"/>
                </a:lnTo>
                <a:close/>
                <a:moveTo>
                  <a:pt x="2089180" y="261923"/>
                </a:moveTo>
                <a:lnTo>
                  <a:pt x="2080550" y="285688"/>
                </a:lnTo>
                <a:cubicBezTo>
                  <a:pt x="2081407" y="286098"/>
                  <a:pt x="2082027" y="286793"/>
                  <a:pt x="2082341" y="287669"/>
                </a:cubicBezTo>
                <a:lnTo>
                  <a:pt x="2140824" y="275277"/>
                </a:lnTo>
                <a:close/>
                <a:moveTo>
                  <a:pt x="2464979" y="261904"/>
                </a:moveTo>
                <a:cubicBezTo>
                  <a:pt x="2464693" y="262580"/>
                  <a:pt x="2464274" y="263161"/>
                  <a:pt x="2463684" y="263561"/>
                </a:cubicBezTo>
                <a:lnTo>
                  <a:pt x="2505232" y="347181"/>
                </a:lnTo>
                <a:lnTo>
                  <a:pt x="2614826" y="303452"/>
                </a:lnTo>
                <a:cubicBezTo>
                  <a:pt x="2614712" y="303014"/>
                  <a:pt x="2614693" y="302547"/>
                  <a:pt x="2614750" y="302071"/>
                </a:cubicBezTo>
                <a:close/>
                <a:moveTo>
                  <a:pt x="1271792" y="261304"/>
                </a:moveTo>
                <a:lnTo>
                  <a:pt x="1240712" y="282773"/>
                </a:lnTo>
                <a:lnTo>
                  <a:pt x="1262629" y="300147"/>
                </a:lnTo>
                <a:lnTo>
                  <a:pt x="1273164" y="262275"/>
                </a:lnTo>
                <a:cubicBezTo>
                  <a:pt x="1272621" y="262056"/>
                  <a:pt x="1272154" y="261732"/>
                  <a:pt x="1271792" y="261304"/>
                </a:cubicBezTo>
                <a:close/>
                <a:moveTo>
                  <a:pt x="786893" y="259856"/>
                </a:moveTo>
                <a:cubicBezTo>
                  <a:pt x="786436" y="260123"/>
                  <a:pt x="785922" y="260266"/>
                  <a:pt x="785369" y="260313"/>
                </a:cubicBezTo>
                <a:lnTo>
                  <a:pt x="784560" y="358078"/>
                </a:lnTo>
                <a:cubicBezTo>
                  <a:pt x="784703" y="358087"/>
                  <a:pt x="784845" y="358059"/>
                  <a:pt x="785007" y="358087"/>
                </a:cubicBezTo>
                <a:cubicBezTo>
                  <a:pt x="785588" y="358230"/>
                  <a:pt x="786084" y="358525"/>
                  <a:pt x="786512" y="358907"/>
                </a:cubicBezTo>
                <a:lnTo>
                  <a:pt x="831594" y="318473"/>
                </a:lnTo>
                <a:close/>
                <a:moveTo>
                  <a:pt x="781969" y="258503"/>
                </a:moveTo>
                <a:lnTo>
                  <a:pt x="768091" y="264037"/>
                </a:lnTo>
                <a:lnTo>
                  <a:pt x="783912" y="357449"/>
                </a:lnTo>
                <a:lnTo>
                  <a:pt x="784722" y="260285"/>
                </a:lnTo>
                <a:cubicBezTo>
                  <a:pt x="784579" y="260285"/>
                  <a:pt x="784426" y="260313"/>
                  <a:pt x="784274" y="260285"/>
                </a:cubicBezTo>
                <a:cubicBezTo>
                  <a:pt x="783245" y="260047"/>
                  <a:pt x="782455" y="259361"/>
                  <a:pt x="781969" y="258503"/>
                </a:cubicBezTo>
                <a:close/>
                <a:moveTo>
                  <a:pt x="2259201" y="257961"/>
                </a:moveTo>
                <a:lnTo>
                  <a:pt x="2233341" y="317158"/>
                </a:lnTo>
                <a:lnTo>
                  <a:pt x="2302102" y="359821"/>
                </a:lnTo>
                <a:close/>
                <a:moveTo>
                  <a:pt x="2259934" y="257265"/>
                </a:moveTo>
                <a:lnTo>
                  <a:pt x="2303492" y="360678"/>
                </a:lnTo>
                <a:lnTo>
                  <a:pt x="2327943" y="375871"/>
                </a:lnTo>
                <a:cubicBezTo>
                  <a:pt x="2328124" y="375642"/>
                  <a:pt x="2328343" y="375452"/>
                  <a:pt x="2328581" y="375271"/>
                </a:cubicBezTo>
                <a:close/>
                <a:moveTo>
                  <a:pt x="2069930" y="256942"/>
                </a:moveTo>
                <a:lnTo>
                  <a:pt x="2078407" y="285336"/>
                </a:lnTo>
                <a:cubicBezTo>
                  <a:pt x="2078855" y="285250"/>
                  <a:pt x="2079350" y="285259"/>
                  <a:pt x="2079836" y="285364"/>
                </a:cubicBezTo>
                <a:cubicBezTo>
                  <a:pt x="2079874" y="285364"/>
                  <a:pt x="2079893" y="285393"/>
                  <a:pt x="2079922" y="285402"/>
                </a:cubicBezTo>
                <a:lnTo>
                  <a:pt x="2088513" y="261752"/>
                </a:lnTo>
                <a:close/>
                <a:moveTo>
                  <a:pt x="2366062" y="256894"/>
                </a:moveTo>
                <a:lnTo>
                  <a:pt x="2332020" y="374861"/>
                </a:lnTo>
                <a:cubicBezTo>
                  <a:pt x="2332391" y="375013"/>
                  <a:pt x="2332706" y="375204"/>
                  <a:pt x="2333001" y="375433"/>
                </a:cubicBezTo>
                <a:lnTo>
                  <a:pt x="2342421" y="366974"/>
                </a:lnTo>
                <a:close/>
                <a:moveTo>
                  <a:pt x="902336" y="256236"/>
                </a:moveTo>
                <a:lnTo>
                  <a:pt x="832747" y="318644"/>
                </a:lnTo>
                <a:lnTo>
                  <a:pt x="875019" y="374080"/>
                </a:lnTo>
                <a:cubicBezTo>
                  <a:pt x="875638" y="373708"/>
                  <a:pt x="876362" y="373575"/>
                  <a:pt x="877114" y="373632"/>
                </a:cubicBezTo>
                <a:close/>
                <a:moveTo>
                  <a:pt x="921720" y="255970"/>
                </a:moveTo>
                <a:lnTo>
                  <a:pt x="979889" y="371137"/>
                </a:lnTo>
                <a:lnTo>
                  <a:pt x="983785" y="370927"/>
                </a:lnTo>
                <a:lnTo>
                  <a:pt x="985842" y="366231"/>
                </a:lnTo>
                <a:close/>
                <a:moveTo>
                  <a:pt x="1148605" y="254779"/>
                </a:moveTo>
                <a:lnTo>
                  <a:pt x="1108591" y="294308"/>
                </a:lnTo>
                <a:lnTo>
                  <a:pt x="1164198" y="331027"/>
                </a:lnTo>
                <a:cubicBezTo>
                  <a:pt x="1164617" y="330541"/>
                  <a:pt x="1165160" y="330189"/>
                  <a:pt x="1165760" y="329989"/>
                </a:cubicBezTo>
                <a:close/>
                <a:moveTo>
                  <a:pt x="2255925" y="254598"/>
                </a:moveTo>
                <a:lnTo>
                  <a:pt x="2231521" y="316025"/>
                </a:lnTo>
                <a:lnTo>
                  <a:pt x="2232693" y="316739"/>
                </a:lnTo>
                <a:lnTo>
                  <a:pt x="2258801" y="256989"/>
                </a:lnTo>
                <a:lnTo>
                  <a:pt x="2257801" y="254598"/>
                </a:lnTo>
                <a:cubicBezTo>
                  <a:pt x="2257239" y="254741"/>
                  <a:pt x="2256668" y="254808"/>
                  <a:pt x="2256067" y="254665"/>
                </a:cubicBezTo>
                <a:cubicBezTo>
                  <a:pt x="2256010" y="254655"/>
                  <a:pt x="2255972" y="254608"/>
                  <a:pt x="2255925" y="254598"/>
                </a:cubicBezTo>
                <a:close/>
                <a:moveTo>
                  <a:pt x="2246999" y="253741"/>
                </a:moveTo>
                <a:lnTo>
                  <a:pt x="2199203" y="263857"/>
                </a:lnTo>
                <a:lnTo>
                  <a:pt x="2183573" y="282783"/>
                </a:lnTo>
                <a:cubicBezTo>
                  <a:pt x="2183782" y="282992"/>
                  <a:pt x="2183982" y="283192"/>
                  <a:pt x="2184134" y="283431"/>
                </a:cubicBezTo>
                <a:close/>
                <a:moveTo>
                  <a:pt x="2253753" y="252893"/>
                </a:moveTo>
                <a:lnTo>
                  <a:pt x="2184354" y="284050"/>
                </a:lnTo>
                <a:cubicBezTo>
                  <a:pt x="2184592" y="284669"/>
                  <a:pt x="2184697" y="285336"/>
                  <a:pt x="2184535" y="286031"/>
                </a:cubicBezTo>
                <a:cubicBezTo>
                  <a:pt x="2184477" y="286279"/>
                  <a:pt x="2184344" y="286469"/>
                  <a:pt x="2184249" y="286679"/>
                </a:cubicBezTo>
                <a:lnTo>
                  <a:pt x="2230864" y="315616"/>
                </a:lnTo>
                <a:lnTo>
                  <a:pt x="2255220" y="254294"/>
                </a:lnTo>
                <a:cubicBezTo>
                  <a:pt x="2254591" y="253970"/>
                  <a:pt x="2254077" y="253493"/>
                  <a:pt x="2253753" y="252893"/>
                </a:cubicBezTo>
                <a:close/>
                <a:moveTo>
                  <a:pt x="2253543" y="252351"/>
                </a:moveTo>
                <a:lnTo>
                  <a:pt x="2249562" y="253189"/>
                </a:lnTo>
                <a:lnTo>
                  <a:pt x="2208947" y="272372"/>
                </a:lnTo>
                <a:close/>
                <a:moveTo>
                  <a:pt x="1036915" y="251512"/>
                </a:moveTo>
                <a:lnTo>
                  <a:pt x="1015408" y="305681"/>
                </a:lnTo>
                <a:lnTo>
                  <a:pt x="1062137" y="334694"/>
                </a:lnTo>
                <a:cubicBezTo>
                  <a:pt x="1062518" y="334227"/>
                  <a:pt x="1063014" y="333894"/>
                  <a:pt x="1063576" y="333675"/>
                </a:cubicBezTo>
                <a:lnTo>
                  <a:pt x="1038601" y="251579"/>
                </a:lnTo>
                <a:cubicBezTo>
                  <a:pt x="1038096" y="251693"/>
                  <a:pt x="1037582" y="251703"/>
                  <a:pt x="1037048" y="251588"/>
                </a:cubicBezTo>
                <a:cubicBezTo>
                  <a:pt x="1036991" y="251569"/>
                  <a:pt x="1036963" y="251541"/>
                  <a:pt x="1036915" y="251512"/>
                </a:cubicBezTo>
                <a:close/>
                <a:moveTo>
                  <a:pt x="2253362" y="251398"/>
                </a:moveTo>
                <a:lnTo>
                  <a:pt x="2253172" y="251484"/>
                </a:lnTo>
                <a:lnTo>
                  <a:pt x="2253362" y="251455"/>
                </a:lnTo>
                <a:cubicBezTo>
                  <a:pt x="2253353" y="251436"/>
                  <a:pt x="2253362" y="251427"/>
                  <a:pt x="2253362" y="251398"/>
                </a:cubicBezTo>
                <a:close/>
                <a:moveTo>
                  <a:pt x="2261278" y="251274"/>
                </a:moveTo>
                <a:lnTo>
                  <a:pt x="2260354" y="251331"/>
                </a:lnTo>
                <a:cubicBezTo>
                  <a:pt x="2260354" y="251550"/>
                  <a:pt x="2260401" y="251760"/>
                  <a:pt x="2260344" y="251979"/>
                </a:cubicBezTo>
                <a:cubicBezTo>
                  <a:pt x="2260144" y="252846"/>
                  <a:pt x="2259620" y="253522"/>
                  <a:pt x="2258963" y="254017"/>
                </a:cubicBezTo>
                <a:lnTo>
                  <a:pt x="2259611" y="255103"/>
                </a:lnTo>
                <a:close/>
                <a:moveTo>
                  <a:pt x="2266031" y="251017"/>
                </a:moveTo>
                <a:lnTo>
                  <a:pt x="2262144" y="251236"/>
                </a:lnTo>
                <a:lnTo>
                  <a:pt x="2260096" y="255932"/>
                </a:lnTo>
                <a:lnTo>
                  <a:pt x="2324219" y="366184"/>
                </a:lnTo>
                <a:close/>
                <a:moveTo>
                  <a:pt x="1040544" y="250379"/>
                </a:moveTo>
                <a:cubicBezTo>
                  <a:pt x="1040173" y="250817"/>
                  <a:pt x="1039687" y="251141"/>
                  <a:pt x="1039153" y="251360"/>
                </a:cubicBezTo>
                <a:lnTo>
                  <a:pt x="1064128" y="333465"/>
                </a:lnTo>
                <a:cubicBezTo>
                  <a:pt x="1064623" y="333360"/>
                  <a:pt x="1065147" y="333322"/>
                  <a:pt x="1065671" y="333456"/>
                </a:cubicBezTo>
                <a:cubicBezTo>
                  <a:pt x="1065871" y="333494"/>
                  <a:pt x="1066024" y="333618"/>
                  <a:pt x="1066214" y="333694"/>
                </a:cubicBezTo>
                <a:lnTo>
                  <a:pt x="1093255" y="285193"/>
                </a:lnTo>
                <a:close/>
                <a:moveTo>
                  <a:pt x="2763426" y="250169"/>
                </a:moveTo>
                <a:lnTo>
                  <a:pt x="2773503" y="393111"/>
                </a:lnTo>
                <a:lnTo>
                  <a:pt x="2796154" y="388539"/>
                </a:lnTo>
                <a:cubicBezTo>
                  <a:pt x="2796116" y="388158"/>
                  <a:pt x="2796097" y="387796"/>
                  <a:pt x="2796183" y="387405"/>
                </a:cubicBezTo>
                <a:cubicBezTo>
                  <a:pt x="2796459" y="386215"/>
                  <a:pt x="2797335" y="385358"/>
                  <a:pt x="2798402" y="384939"/>
                </a:cubicBezTo>
                <a:close/>
                <a:moveTo>
                  <a:pt x="2265192" y="249350"/>
                </a:moveTo>
                <a:cubicBezTo>
                  <a:pt x="2264564" y="249579"/>
                  <a:pt x="2263878" y="249703"/>
                  <a:pt x="2263173" y="249541"/>
                </a:cubicBezTo>
                <a:cubicBezTo>
                  <a:pt x="2263087" y="249512"/>
                  <a:pt x="2263011" y="249445"/>
                  <a:pt x="2262925" y="249417"/>
                </a:cubicBezTo>
                <a:lnTo>
                  <a:pt x="2262440" y="250531"/>
                </a:lnTo>
                <a:lnTo>
                  <a:pt x="2265707" y="250360"/>
                </a:lnTo>
                <a:close/>
                <a:moveTo>
                  <a:pt x="2261220" y="248236"/>
                </a:moveTo>
                <a:lnTo>
                  <a:pt x="2259839" y="249226"/>
                </a:lnTo>
                <a:cubicBezTo>
                  <a:pt x="2260116" y="249645"/>
                  <a:pt x="2260296" y="250122"/>
                  <a:pt x="2260382" y="250636"/>
                </a:cubicBezTo>
                <a:lnTo>
                  <a:pt x="2261582" y="250579"/>
                </a:lnTo>
                <a:lnTo>
                  <a:pt x="2262221" y="249102"/>
                </a:lnTo>
                <a:cubicBezTo>
                  <a:pt x="2261820" y="248864"/>
                  <a:pt x="2261487" y="248579"/>
                  <a:pt x="2261220" y="248236"/>
                </a:cubicBezTo>
                <a:close/>
                <a:moveTo>
                  <a:pt x="2370910" y="248093"/>
                </a:moveTo>
                <a:cubicBezTo>
                  <a:pt x="2370291" y="248455"/>
                  <a:pt x="2369548" y="248588"/>
                  <a:pt x="2368805" y="248531"/>
                </a:cubicBezTo>
                <a:lnTo>
                  <a:pt x="2343583" y="365927"/>
                </a:lnTo>
                <a:lnTo>
                  <a:pt x="2413182" y="303509"/>
                </a:lnTo>
                <a:close/>
                <a:moveTo>
                  <a:pt x="2260916" y="247836"/>
                </a:moveTo>
                <a:lnTo>
                  <a:pt x="2259268" y="248617"/>
                </a:lnTo>
                <a:cubicBezTo>
                  <a:pt x="2259391" y="248740"/>
                  <a:pt x="2259515" y="248874"/>
                  <a:pt x="2259630" y="248998"/>
                </a:cubicBezTo>
                <a:lnTo>
                  <a:pt x="2261001" y="248007"/>
                </a:lnTo>
                <a:cubicBezTo>
                  <a:pt x="2260973" y="247950"/>
                  <a:pt x="2260935" y="247893"/>
                  <a:pt x="2260916" y="247836"/>
                </a:cubicBezTo>
                <a:close/>
                <a:moveTo>
                  <a:pt x="916462" y="247350"/>
                </a:moveTo>
                <a:cubicBezTo>
                  <a:pt x="915890" y="247559"/>
                  <a:pt x="915281" y="247654"/>
                  <a:pt x="914643" y="247540"/>
                </a:cubicBezTo>
                <a:lnTo>
                  <a:pt x="878171" y="373889"/>
                </a:lnTo>
                <a:cubicBezTo>
                  <a:pt x="879343" y="374385"/>
                  <a:pt x="880181" y="375385"/>
                  <a:pt x="880362" y="376594"/>
                </a:cubicBezTo>
                <a:lnTo>
                  <a:pt x="979022" y="371184"/>
                </a:lnTo>
                <a:close/>
                <a:moveTo>
                  <a:pt x="2759511" y="247188"/>
                </a:moveTo>
                <a:lnTo>
                  <a:pt x="2621646" y="301652"/>
                </a:lnTo>
                <a:cubicBezTo>
                  <a:pt x="2621780" y="302195"/>
                  <a:pt x="2621846" y="302776"/>
                  <a:pt x="2621713" y="303366"/>
                </a:cubicBezTo>
                <a:cubicBezTo>
                  <a:pt x="2621475" y="304405"/>
                  <a:pt x="2620789" y="305205"/>
                  <a:pt x="2619913" y="305681"/>
                </a:cubicBezTo>
                <a:lnTo>
                  <a:pt x="2664052" y="412066"/>
                </a:lnTo>
                <a:cubicBezTo>
                  <a:pt x="2664623" y="411894"/>
                  <a:pt x="2665242" y="411809"/>
                  <a:pt x="2665871" y="411951"/>
                </a:cubicBezTo>
                <a:cubicBezTo>
                  <a:pt x="2667147" y="412247"/>
                  <a:pt x="2668043" y="413218"/>
                  <a:pt x="2668414" y="414371"/>
                </a:cubicBezTo>
                <a:lnTo>
                  <a:pt x="2772580" y="393292"/>
                </a:lnTo>
                <a:lnTo>
                  <a:pt x="2762426" y="249017"/>
                </a:lnTo>
                <a:cubicBezTo>
                  <a:pt x="2762216" y="248998"/>
                  <a:pt x="2762036" y="249036"/>
                  <a:pt x="2761835" y="248998"/>
                </a:cubicBezTo>
                <a:cubicBezTo>
                  <a:pt x="2760788" y="248759"/>
                  <a:pt x="2759987" y="248074"/>
                  <a:pt x="2759511" y="247188"/>
                </a:cubicBezTo>
                <a:close/>
                <a:moveTo>
                  <a:pt x="2765912" y="246778"/>
                </a:moveTo>
                <a:cubicBezTo>
                  <a:pt x="2765541" y="247731"/>
                  <a:pt x="2764817" y="248436"/>
                  <a:pt x="2763893" y="248788"/>
                </a:cubicBezTo>
                <a:lnTo>
                  <a:pt x="2799164" y="384681"/>
                </a:lnTo>
                <a:cubicBezTo>
                  <a:pt x="2799593" y="384624"/>
                  <a:pt x="2800021" y="384624"/>
                  <a:pt x="2800469" y="384729"/>
                </a:cubicBezTo>
                <a:cubicBezTo>
                  <a:pt x="2801117" y="384872"/>
                  <a:pt x="2801650" y="385234"/>
                  <a:pt x="2802098" y="385672"/>
                </a:cubicBezTo>
                <a:lnTo>
                  <a:pt x="2922313" y="287917"/>
                </a:lnTo>
                <a:cubicBezTo>
                  <a:pt x="2921884" y="287250"/>
                  <a:pt x="2921741" y="286421"/>
                  <a:pt x="2921836" y="285593"/>
                </a:cubicBezTo>
                <a:close/>
                <a:moveTo>
                  <a:pt x="912938" y="246721"/>
                </a:moveTo>
                <a:lnTo>
                  <a:pt x="903508" y="255179"/>
                </a:lnTo>
                <a:lnTo>
                  <a:pt x="879867" y="365260"/>
                </a:lnTo>
                <a:lnTo>
                  <a:pt x="913909" y="247302"/>
                </a:lnTo>
                <a:cubicBezTo>
                  <a:pt x="913547" y="247140"/>
                  <a:pt x="913223" y="246959"/>
                  <a:pt x="912938" y="246721"/>
                </a:cubicBezTo>
                <a:close/>
                <a:moveTo>
                  <a:pt x="917986" y="246273"/>
                </a:moveTo>
                <a:cubicBezTo>
                  <a:pt x="917805" y="246511"/>
                  <a:pt x="917586" y="246692"/>
                  <a:pt x="917348" y="246873"/>
                </a:cubicBezTo>
                <a:lnTo>
                  <a:pt x="985994" y="364888"/>
                </a:lnTo>
                <a:lnTo>
                  <a:pt x="942446" y="261456"/>
                </a:lnTo>
                <a:close/>
                <a:moveTo>
                  <a:pt x="2372520" y="245921"/>
                </a:moveTo>
                <a:cubicBezTo>
                  <a:pt x="2372358" y="246578"/>
                  <a:pt x="2371987" y="247112"/>
                  <a:pt x="2371520" y="247550"/>
                </a:cubicBezTo>
                <a:lnTo>
                  <a:pt x="2413782" y="302966"/>
                </a:lnTo>
                <a:lnTo>
                  <a:pt x="2458807" y="262599"/>
                </a:lnTo>
                <a:cubicBezTo>
                  <a:pt x="2458350" y="261942"/>
                  <a:pt x="2458159" y="261152"/>
                  <a:pt x="2458217" y="260313"/>
                </a:cubicBezTo>
                <a:close/>
                <a:moveTo>
                  <a:pt x="2003798" y="245645"/>
                </a:moveTo>
                <a:lnTo>
                  <a:pt x="1979804" y="306129"/>
                </a:lnTo>
                <a:lnTo>
                  <a:pt x="1977394" y="312482"/>
                </a:lnTo>
                <a:cubicBezTo>
                  <a:pt x="1978185" y="312901"/>
                  <a:pt x="1978747" y="313568"/>
                  <a:pt x="1979042" y="314387"/>
                </a:cubicBezTo>
                <a:lnTo>
                  <a:pt x="1985110" y="312806"/>
                </a:lnTo>
                <a:close/>
                <a:moveTo>
                  <a:pt x="2365576" y="245559"/>
                </a:moveTo>
                <a:lnTo>
                  <a:pt x="2266916" y="250969"/>
                </a:lnTo>
                <a:lnTo>
                  <a:pt x="2329476" y="374813"/>
                </a:lnTo>
                <a:cubicBezTo>
                  <a:pt x="2330048" y="374604"/>
                  <a:pt x="2330658" y="374509"/>
                  <a:pt x="2331296" y="374613"/>
                </a:cubicBezTo>
                <a:lnTo>
                  <a:pt x="2367748" y="248264"/>
                </a:lnTo>
                <a:cubicBezTo>
                  <a:pt x="2366595" y="247778"/>
                  <a:pt x="2365748" y="246769"/>
                  <a:pt x="2365576" y="245559"/>
                </a:cubicBezTo>
                <a:close/>
                <a:moveTo>
                  <a:pt x="1691797" y="245531"/>
                </a:moveTo>
                <a:lnTo>
                  <a:pt x="1631637" y="289875"/>
                </a:lnTo>
                <a:lnTo>
                  <a:pt x="1639975" y="289758"/>
                </a:lnTo>
                <a:close/>
                <a:moveTo>
                  <a:pt x="2354318" y="245493"/>
                </a:moveTo>
                <a:lnTo>
                  <a:pt x="2267478" y="246340"/>
                </a:lnTo>
                <a:cubicBezTo>
                  <a:pt x="2267459" y="246521"/>
                  <a:pt x="2267497" y="246674"/>
                  <a:pt x="2267459" y="246864"/>
                </a:cubicBezTo>
                <a:cubicBezTo>
                  <a:pt x="2267250" y="247797"/>
                  <a:pt x="2266678" y="248550"/>
                  <a:pt x="2265926" y="249026"/>
                </a:cubicBezTo>
                <a:lnTo>
                  <a:pt x="2266583" y="250303"/>
                </a:lnTo>
                <a:close/>
                <a:moveTo>
                  <a:pt x="904651" y="245464"/>
                </a:moveTo>
                <a:lnTo>
                  <a:pt x="788579" y="256818"/>
                </a:lnTo>
                <a:cubicBezTo>
                  <a:pt x="788579" y="257075"/>
                  <a:pt x="788617" y="257332"/>
                  <a:pt x="788560" y="257589"/>
                </a:cubicBezTo>
                <a:cubicBezTo>
                  <a:pt x="788398" y="258304"/>
                  <a:pt x="787989" y="258856"/>
                  <a:pt x="787512" y="259313"/>
                </a:cubicBezTo>
                <a:lnTo>
                  <a:pt x="832213" y="317920"/>
                </a:lnTo>
                <a:lnTo>
                  <a:pt x="902670" y="254741"/>
                </a:lnTo>
                <a:close/>
                <a:moveTo>
                  <a:pt x="764938" y="245388"/>
                </a:moveTo>
                <a:lnTo>
                  <a:pt x="767939" y="263152"/>
                </a:lnTo>
                <a:lnTo>
                  <a:pt x="781655" y="257684"/>
                </a:lnTo>
                <a:cubicBezTo>
                  <a:pt x="781512" y="257141"/>
                  <a:pt x="781455" y="256570"/>
                  <a:pt x="781597" y="255989"/>
                </a:cubicBezTo>
                <a:cubicBezTo>
                  <a:pt x="781664" y="255732"/>
                  <a:pt x="781807" y="255522"/>
                  <a:pt x="781921" y="255294"/>
                </a:cubicBezTo>
                <a:close/>
                <a:moveTo>
                  <a:pt x="936598" y="245111"/>
                </a:moveTo>
                <a:lnTo>
                  <a:pt x="943237" y="260894"/>
                </a:lnTo>
                <a:lnTo>
                  <a:pt x="1012950" y="304166"/>
                </a:lnTo>
                <a:lnTo>
                  <a:pt x="1036105" y="251150"/>
                </a:lnTo>
                <a:cubicBezTo>
                  <a:pt x="1035077" y="250560"/>
                  <a:pt x="1034429" y="249531"/>
                  <a:pt x="1034353" y="248340"/>
                </a:cubicBezTo>
                <a:close/>
                <a:moveTo>
                  <a:pt x="911757" y="244768"/>
                </a:moveTo>
                <a:lnTo>
                  <a:pt x="905613" y="245369"/>
                </a:lnTo>
                <a:lnTo>
                  <a:pt x="903822" y="253684"/>
                </a:lnTo>
                <a:lnTo>
                  <a:pt x="912319" y="246073"/>
                </a:lnTo>
                <a:cubicBezTo>
                  <a:pt x="912052" y="245673"/>
                  <a:pt x="911852" y="245245"/>
                  <a:pt x="911757" y="244768"/>
                </a:cubicBezTo>
                <a:close/>
                <a:moveTo>
                  <a:pt x="918729" y="244530"/>
                </a:moveTo>
                <a:cubicBezTo>
                  <a:pt x="918719" y="244645"/>
                  <a:pt x="918748" y="244759"/>
                  <a:pt x="918719" y="244864"/>
                </a:cubicBezTo>
                <a:cubicBezTo>
                  <a:pt x="918662" y="245102"/>
                  <a:pt x="918529" y="245292"/>
                  <a:pt x="918434" y="245511"/>
                </a:cubicBezTo>
                <a:lnTo>
                  <a:pt x="941846" y="260037"/>
                </a:lnTo>
                <a:lnTo>
                  <a:pt x="935540" y="245083"/>
                </a:lnTo>
                <a:close/>
                <a:moveTo>
                  <a:pt x="2258792" y="244092"/>
                </a:moveTo>
                <a:lnTo>
                  <a:pt x="2257934" y="247816"/>
                </a:lnTo>
                <a:cubicBezTo>
                  <a:pt x="2258220" y="247912"/>
                  <a:pt x="2258496" y="248036"/>
                  <a:pt x="2258734" y="248188"/>
                </a:cubicBezTo>
                <a:lnTo>
                  <a:pt x="2260687" y="247274"/>
                </a:lnTo>
                <a:cubicBezTo>
                  <a:pt x="2260449" y="246635"/>
                  <a:pt x="2260334" y="245950"/>
                  <a:pt x="2260497" y="245235"/>
                </a:cubicBezTo>
                <a:cubicBezTo>
                  <a:pt x="2260516" y="245140"/>
                  <a:pt x="2260592" y="245064"/>
                  <a:pt x="2260620" y="244950"/>
                </a:cubicBezTo>
                <a:close/>
                <a:moveTo>
                  <a:pt x="1867076" y="243988"/>
                </a:moveTo>
                <a:lnTo>
                  <a:pt x="1803697" y="283583"/>
                </a:lnTo>
                <a:lnTo>
                  <a:pt x="1788495" y="297308"/>
                </a:lnTo>
                <a:lnTo>
                  <a:pt x="1790504" y="300661"/>
                </a:lnTo>
                <a:close/>
                <a:moveTo>
                  <a:pt x="1878144" y="243711"/>
                </a:moveTo>
                <a:lnTo>
                  <a:pt x="1840187" y="378862"/>
                </a:lnTo>
                <a:cubicBezTo>
                  <a:pt x="1840844" y="379157"/>
                  <a:pt x="1841444" y="379566"/>
                  <a:pt x="1841816" y="380166"/>
                </a:cubicBezTo>
                <a:lnTo>
                  <a:pt x="1945162" y="329960"/>
                </a:lnTo>
                <a:close/>
                <a:moveTo>
                  <a:pt x="725086" y="243549"/>
                </a:moveTo>
                <a:lnTo>
                  <a:pt x="630740" y="317749"/>
                </a:lnTo>
                <a:cubicBezTo>
                  <a:pt x="630769" y="317787"/>
                  <a:pt x="630769" y="317835"/>
                  <a:pt x="630788" y="317873"/>
                </a:cubicBezTo>
                <a:lnTo>
                  <a:pt x="740307" y="274182"/>
                </a:lnTo>
                <a:close/>
                <a:moveTo>
                  <a:pt x="1693273" y="243425"/>
                </a:moveTo>
                <a:lnTo>
                  <a:pt x="1613696" y="290129"/>
                </a:lnTo>
                <a:lnTo>
                  <a:pt x="1630215" y="289895"/>
                </a:lnTo>
                <a:close/>
                <a:moveTo>
                  <a:pt x="1408657" y="243254"/>
                </a:moveTo>
                <a:cubicBezTo>
                  <a:pt x="1408057" y="243559"/>
                  <a:pt x="1407380" y="243664"/>
                  <a:pt x="1406676" y="243578"/>
                </a:cubicBezTo>
                <a:lnTo>
                  <a:pt x="1372357" y="380109"/>
                </a:lnTo>
                <a:cubicBezTo>
                  <a:pt x="1372871" y="380319"/>
                  <a:pt x="1373309" y="380614"/>
                  <a:pt x="1373671" y="380985"/>
                </a:cubicBezTo>
                <a:lnTo>
                  <a:pt x="1455015" y="320797"/>
                </a:lnTo>
                <a:close/>
                <a:moveTo>
                  <a:pt x="2006789" y="243216"/>
                </a:moveTo>
                <a:cubicBezTo>
                  <a:pt x="2006274" y="243368"/>
                  <a:pt x="2005750" y="243425"/>
                  <a:pt x="2005198" y="243340"/>
                </a:cubicBezTo>
                <a:lnTo>
                  <a:pt x="1985929" y="312596"/>
                </a:lnTo>
                <a:lnTo>
                  <a:pt x="2031982" y="300680"/>
                </a:lnTo>
                <a:close/>
                <a:moveTo>
                  <a:pt x="906175" y="242835"/>
                </a:moveTo>
                <a:lnTo>
                  <a:pt x="905794" y="244607"/>
                </a:lnTo>
                <a:lnTo>
                  <a:pt x="911747" y="244025"/>
                </a:lnTo>
                <a:cubicBezTo>
                  <a:pt x="911747" y="243959"/>
                  <a:pt x="911747" y="243902"/>
                  <a:pt x="911747" y="243845"/>
                </a:cubicBezTo>
                <a:close/>
                <a:moveTo>
                  <a:pt x="2003750" y="242768"/>
                </a:moveTo>
                <a:lnTo>
                  <a:pt x="1992263" y="273153"/>
                </a:lnTo>
                <a:lnTo>
                  <a:pt x="2004236" y="242987"/>
                </a:lnTo>
                <a:cubicBezTo>
                  <a:pt x="2004074" y="242921"/>
                  <a:pt x="2003893" y="242873"/>
                  <a:pt x="2003750" y="242768"/>
                </a:cubicBezTo>
                <a:close/>
                <a:moveTo>
                  <a:pt x="1410009" y="242178"/>
                </a:moveTo>
                <a:cubicBezTo>
                  <a:pt x="1409800" y="242482"/>
                  <a:pt x="1409504" y="242721"/>
                  <a:pt x="1409209" y="242930"/>
                </a:cubicBezTo>
                <a:lnTo>
                  <a:pt x="1455520" y="320406"/>
                </a:lnTo>
                <a:lnTo>
                  <a:pt x="1491143" y="294041"/>
                </a:lnTo>
                <a:cubicBezTo>
                  <a:pt x="1490705" y="293279"/>
                  <a:pt x="1490534" y="292384"/>
                  <a:pt x="1490734" y="291460"/>
                </a:cubicBezTo>
                <a:cubicBezTo>
                  <a:pt x="1490800" y="291193"/>
                  <a:pt x="1490953" y="290984"/>
                  <a:pt x="1491067" y="290746"/>
                </a:cubicBezTo>
                <a:close/>
                <a:moveTo>
                  <a:pt x="1878601" y="242092"/>
                </a:moveTo>
                <a:lnTo>
                  <a:pt x="1878420" y="242711"/>
                </a:lnTo>
                <a:lnTo>
                  <a:pt x="1945933" y="329608"/>
                </a:lnTo>
                <a:lnTo>
                  <a:pt x="1951591" y="326855"/>
                </a:lnTo>
                <a:lnTo>
                  <a:pt x="1925331" y="277658"/>
                </a:lnTo>
                <a:close/>
                <a:moveTo>
                  <a:pt x="2008570" y="242073"/>
                </a:moveTo>
                <a:cubicBezTo>
                  <a:pt x="2008294" y="242406"/>
                  <a:pt x="2007979" y="242711"/>
                  <a:pt x="2007608" y="242921"/>
                </a:cubicBezTo>
                <a:lnTo>
                  <a:pt x="2032830" y="300471"/>
                </a:lnTo>
                <a:lnTo>
                  <a:pt x="2075511" y="289422"/>
                </a:lnTo>
                <a:cubicBezTo>
                  <a:pt x="2075445" y="288974"/>
                  <a:pt x="2075454" y="288507"/>
                  <a:pt x="2075550" y="288041"/>
                </a:cubicBezTo>
                <a:cubicBezTo>
                  <a:pt x="2075635" y="287707"/>
                  <a:pt x="2075807" y="287431"/>
                  <a:pt x="2075969" y="287145"/>
                </a:cubicBezTo>
                <a:close/>
                <a:moveTo>
                  <a:pt x="1404113" y="242006"/>
                </a:moveTo>
                <a:lnTo>
                  <a:pt x="1300758" y="292203"/>
                </a:lnTo>
                <a:lnTo>
                  <a:pt x="1367785" y="378442"/>
                </a:lnTo>
                <a:lnTo>
                  <a:pt x="1405742" y="243302"/>
                </a:lnTo>
                <a:cubicBezTo>
                  <a:pt x="1405075" y="243016"/>
                  <a:pt x="1404494" y="242587"/>
                  <a:pt x="1404113" y="242006"/>
                </a:cubicBezTo>
                <a:close/>
                <a:moveTo>
                  <a:pt x="1876658" y="241816"/>
                </a:moveTo>
                <a:cubicBezTo>
                  <a:pt x="1875982" y="242225"/>
                  <a:pt x="1875182" y="242359"/>
                  <a:pt x="1874353" y="242254"/>
                </a:cubicBezTo>
                <a:lnTo>
                  <a:pt x="1846778" y="351963"/>
                </a:lnTo>
                <a:lnTo>
                  <a:pt x="1877439" y="242816"/>
                </a:lnTo>
                <a:close/>
                <a:moveTo>
                  <a:pt x="1697302" y="241663"/>
                </a:moveTo>
                <a:lnTo>
                  <a:pt x="1640958" y="289744"/>
                </a:lnTo>
                <a:lnTo>
                  <a:pt x="1669204" y="289345"/>
                </a:lnTo>
                <a:cubicBezTo>
                  <a:pt x="1669223" y="289212"/>
                  <a:pt x="1669175" y="289079"/>
                  <a:pt x="1669204" y="288945"/>
                </a:cubicBezTo>
                <a:cubicBezTo>
                  <a:pt x="1669661" y="287021"/>
                  <a:pt x="1671566" y="285821"/>
                  <a:pt x="1673490" y="286269"/>
                </a:cubicBezTo>
                <a:cubicBezTo>
                  <a:pt x="1675414" y="286716"/>
                  <a:pt x="1676614" y="288631"/>
                  <a:pt x="1676176" y="290555"/>
                </a:cubicBezTo>
                <a:cubicBezTo>
                  <a:pt x="1676014" y="291203"/>
                  <a:pt x="1675652" y="291736"/>
                  <a:pt x="1675204" y="292193"/>
                </a:cubicBezTo>
                <a:lnTo>
                  <a:pt x="1680796" y="298336"/>
                </a:lnTo>
                <a:lnTo>
                  <a:pt x="1731983" y="296089"/>
                </a:lnTo>
                <a:lnTo>
                  <a:pt x="1701227" y="242359"/>
                </a:lnTo>
                <a:cubicBezTo>
                  <a:pt x="1700541" y="242673"/>
                  <a:pt x="1699760" y="242835"/>
                  <a:pt x="1698969" y="242644"/>
                </a:cubicBezTo>
                <a:cubicBezTo>
                  <a:pt x="1698293" y="242502"/>
                  <a:pt x="1697759" y="242121"/>
                  <a:pt x="1697302" y="241663"/>
                </a:cubicBezTo>
                <a:close/>
                <a:moveTo>
                  <a:pt x="1695235" y="241359"/>
                </a:moveTo>
                <a:lnTo>
                  <a:pt x="1566127" y="290800"/>
                </a:lnTo>
                <a:lnTo>
                  <a:pt x="1612076" y="290151"/>
                </a:lnTo>
                <a:close/>
                <a:moveTo>
                  <a:pt x="1702579" y="241340"/>
                </a:moveTo>
                <a:cubicBezTo>
                  <a:pt x="1702360" y="241625"/>
                  <a:pt x="1702084" y="241854"/>
                  <a:pt x="1701798" y="242064"/>
                </a:cubicBezTo>
                <a:lnTo>
                  <a:pt x="1732716" y="296051"/>
                </a:lnTo>
                <a:lnTo>
                  <a:pt x="1782713" y="293851"/>
                </a:lnTo>
                <a:cubicBezTo>
                  <a:pt x="1782722" y="293660"/>
                  <a:pt x="1782694" y="293498"/>
                  <a:pt x="1782722" y="293327"/>
                </a:cubicBezTo>
                <a:cubicBezTo>
                  <a:pt x="1782799" y="293022"/>
                  <a:pt x="1782951" y="292784"/>
                  <a:pt x="1783094" y="292527"/>
                </a:cubicBezTo>
                <a:close/>
                <a:moveTo>
                  <a:pt x="1877382" y="241168"/>
                </a:moveTo>
                <a:cubicBezTo>
                  <a:pt x="1877353" y="241197"/>
                  <a:pt x="1877306" y="241235"/>
                  <a:pt x="1877277" y="241263"/>
                </a:cubicBezTo>
                <a:lnTo>
                  <a:pt x="1877715" y="241816"/>
                </a:lnTo>
                <a:lnTo>
                  <a:pt x="1877811" y="241501"/>
                </a:lnTo>
                <a:close/>
                <a:moveTo>
                  <a:pt x="1872258" y="241168"/>
                </a:moveTo>
                <a:lnTo>
                  <a:pt x="1790924" y="301366"/>
                </a:lnTo>
                <a:lnTo>
                  <a:pt x="1837282" y="378900"/>
                </a:lnTo>
                <a:cubicBezTo>
                  <a:pt x="1837882" y="378614"/>
                  <a:pt x="1838558" y="378490"/>
                  <a:pt x="1839263" y="378585"/>
                </a:cubicBezTo>
                <a:lnTo>
                  <a:pt x="1873591" y="242054"/>
                </a:lnTo>
                <a:cubicBezTo>
                  <a:pt x="1873067" y="241844"/>
                  <a:pt x="1872619" y="241549"/>
                  <a:pt x="1872258" y="241168"/>
                </a:cubicBezTo>
                <a:close/>
                <a:moveTo>
                  <a:pt x="2009037" y="241159"/>
                </a:moveTo>
                <a:cubicBezTo>
                  <a:pt x="2008989" y="241292"/>
                  <a:pt x="2008932" y="241425"/>
                  <a:pt x="2008865" y="241540"/>
                </a:cubicBezTo>
                <a:lnTo>
                  <a:pt x="2076264" y="286631"/>
                </a:lnTo>
                <a:cubicBezTo>
                  <a:pt x="2076635" y="286164"/>
                  <a:pt x="2077112" y="285840"/>
                  <a:pt x="2077655" y="285612"/>
                </a:cubicBezTo>
                <a:lnTo>
                  <a:pt x="2069054" y="256684"/>
                </a:lnTo>
                <a:close/>
                <a:moveTo>
                  <a:pt x="1403704" y="240958"/>
                </a:moveTo>
                <a:lnTo>
                  <a:pt x="1277955" y="258894"/>
                </a:lnTo>
                <a:cubicBezTo>
                  <a:pt x="1277964" y="259199"/>
                  <a:pt x="1278002" y="259504"/>
                  <a:pt x="1277936" y="259818"/>
                </a:cubicBezTo>
                <a:cubicBezTo>
                  <a:pt x="1277783" y="260504"/>
                  <a:pt x="1277393" y="261056"/>
                  <a:pt x="1276916" y="261513"/>
                </a:cubicBezTo>
                <a:lnTo>
                  <a:pt x="1300253" y="291527"/>
                </a:lnTo>
                <a:lnTo>
                  <a:pt x="1403818" y="241235"/>
                </a:lnTo>
                <a:cubicBezTo>
                  <a:pt x="1403780" y="241139"/>
                  <a:pt x="1403723" y="241044"/>
                  <a:pt x="1403704" y="240958"/>
                </a:cubicBezTo>
                <a:close/>
                <a:moveTo>
                  <a:pt x="906851" y="239663"/>
                </a:moveTo>
                <a:lnTo>
                  <a:pt x="906337" y="242025"/>
                </a:lnTo>
                <a:lnTo>
                  <a:pt x="911871" y="243025"/>
                </a:lnTo>
                <a:cubicBezTo>
                  <a:pt x="911909" y="242902"/>
                  <a:pt x="911976" y="242806"/>
                  <a:pt x="912014" y="242692"/>
                </a:cubicBezTo>
                <a:close/>
                <a:moveTo>
                  <a:pt x="1914853" y="239473"/>
                </a:moveTo>
                <a:lnTo>
                  <a:pt x="1973823" y="312577"/>
                </a:lnTo>
                <a:cubicBezTo>
                  <a:pt x="1974604" y="312072"/>
                  <a:pt x="1975566" y="311872"/>
                  <a:pt x="1976547" y="312101"/>
                </a:cubicBezTo>
                <a:cubicBezTo>
                  <a:pt x="1976556" y="312101"/>
                  <a:pt x="1976566" y="312110"/>
                  <a:pt x="1976575" y="312110"/>
                </a:cubicBezTo>
                <a:lnTo>
                  <a:pt x="2003064" y="242073"/>
                </a:lnTo>
                <a:cubicBezTo>
                  <a:pt x="2002617" y="241530"/>
                  <a:pt x="2002340" y="240901"/>
                  <a:pt x="2002274" y="240197"/>
                </a:cubicBezTo>
                <a:close/>
                <a:moveTo>
                  <a:pt x="1905919" y="239387"/>
                </a:moveTo>
                <a:lnTo>
                  <a:pt x="1926217" y="277439"/>
                </a:lnTo>
                <a:lnTo>
                  <a:pt x="1973184" y="313168"/>
                </a:lnTo>
                <a:cubicBezTo>
                  <a:pt x="1973203" y="313139"/>
                  <a:pt x="1973232" y="313120"/>
                  <a:pt x="1973261" y="313091"/>
                </a:cubicBezTo>
                <a:lnTo>
                  <a:pt x="1913844" y="239463"/>
                </a:lnTo>
                <a:close/>
                <a:moveTo>
                  <a:pt x="1850760" y="239263"/>
                </a:moveTo>
                <a:lnTo>
                  <a:pt x="1789990" y="291374"/>
                </a:lnTo>
                <a:lnTo>
                  <a:pt x="1801954" y="283907"/>
                </a:lnTo>
                <a:lnTo>
                  <a:pt x="1851388" y="239263"/>
                </a:lnTo>
                <a:close/>
                <a:moveTo>
                  <a:pt x="1849607" y="239263"/>
                </a:moveTo>
                <a:lnTo>
                  <a:pt x="1703255" y="239596"/>
                </a:lnTo>
                <a:cubicBezTo>
                  <a:pt x="1703236" y="239720"/>
                  <a:pt x="1703284" y="239835"/>
                  <a:pt x="1703255" y="239958"/>
                </a:cubicBezTo>
                <a:cubicBezTo>
                  <a:pt x="1703179" y="240254"/>
                  <a:pt x="1703027" y="240501"/>
                  <a:pt x="1702884" y="240749"/>
                </a:cubicBezTo>
                <a:lnTo>
                  <a:pt x="1783399" y="291946"/>
                </a:lnTo>
                <a:cubicBezTo>
                  <a:pt x="1784237" y="290870"/>
                  <a:pt x="1785628" y="290317"/>
                  <a:pt x="1787018" y="290631"/>
                </a:cubicBezTo>
                <a:cubicBezTo>
                  <a:pt x="1787666" y="290784"/>
                  <a:pt x="1788180" y="291136"/>
                  <a:pt x="1788628" y="291565"/>
                </a:cubicBezTo>
                <a:close/>
                <a:moveTo>
                  <a:pt x="1871296" y="239206"/>
                </a:moveTo>
                <a:lnTo>
                  <a:pt x="1852769" y="239254"/>
                </a:lnTo>
                <a:lnTo>
                  <a:pt x="1806440" y="281097"/>
                </a:lnTo>
                <a:lnTo>
                  <a:pt x="1871667" y="240349"/>
                </a:lnTo>
                <a:cubicBezTo>
                  <a:pt x="1871486" y="239987"/>
                  <a:pt x="1871353" y="239616"/>
                  <a:pt x="1871296" y="239206"/>
                </a:cubicBezTo>
                <a:close/>
                <a:moveTo>
                  <a:pt x="1879411" y="239168"/>
                </a:moveTo>
                <a:lnTo>
                  <a:pt x="1878811" y="241330"/>
                </a:lnTo>
                <a:lnTo>
                  <a:pt x="1924521" y="276106"/>
                </a:lnTo>
                <a:lnTo>
                  <a:pt x="1904900" y="239377"/>
                </a:lnTo>
                <a:close/>
                <a:moveTo>
                  <a:pt x="1878315" y="239158"/>
                </a:moveTo>
                <a:cubicBezTo>
                  <a:pt x="1878306" y="239301"/>
                  <a:pt x="1878334" y="239425"/>
                  <a:pt x="1878306" y="239568"/>
                </a:cubicBezTo>
                <a:cubicBezTo>
                  <a:pt x="1878220" y="239949"/>
                  <a:pt x="1878030" y="240282"/>
                  <a:pt x="1877830" y="240597"/>
                </a:cubicBezTo>
                <a:lnTo>
                  <a:pt x="1878030" y="240739"/>
                </a:lnTo>
                <a:lnTo>
                  <a:pt x="1878468" y="239158"/>
                </a:lnTo>
                <a:close/>
                <a:moveTo>
                  <a:pt x="1119925" y="237415"/>
                </a:moveTo>
                <a:lnTo>
                  <a:pt x="1041373" y="248026"/>
                </a:lnTo>
                <a:cubicBezTo>
                  <a:pt x="1041373" y="248321"/>
                  <a:pt x="1041420" y="248607"/>
                  <a:pt x="1041344" y="248921"/>
                </a:cubicBezTo>
                <a:cubicBezTo>
                  <a:pt x="1041278" y="249198"/>
                  <a:pt x="1041116" y="249436"/>
                  <a:pt x="1040992" y="249693"/>
                </a:cubicBezTo>
                <a:lnTo>
                  <a:pt x="1093675" y="284469"/>
                </a:lnTo>
                <a:close/>
                <a:moveTo>
                  <a:pt x="1879077" y="236996"/>
                </a:moveTo>
                <a:lnTo>
                  <a:pt x="1878096" y="237530"/>
                </a:lnTo>
                <a:cubicBezTo>
                  <a:pt x="1878220" y="237825"/>
                  <a:pt x="1878306" y="238111"/>
                  <a:pt x="1878334" y="238425"/>
                </a:cubicBezTo>
                <a:lnTo>
                  <a:pt x="1878668" y="238425"/>
                </a:lnTo>
                <a:close/>
                <a:moveTo>
                  <a:pt x="443822" y="236472"/>
                </a:moveTo>
                <a:lnTo>
                  <a:pt x="323616" y="334237"/>
                </a:lnTo>
                <a:cubicBezTo>
                  <a:pt x="324045" y="334913"/>
                  <a:pt x="324188" y="335732"/>
                  <a:pt x="324083" y="336561"/>
                </a:cubicBezTo>
                <a:lnTo>
                  <a:pt x="480007" y="375366"/>
                </a:lnTo>
                <a:cubicBezTo>
                  <a:pt x="480379" y="374423"/>
                  <a:pt x="481103" y="373718"/>
                  <a:pt x="482017" y="373365"/>
                </a:cubicBezTo>
                <a:lnTo>
                  <a:pt x="446756" y="237472"/>
                </a:lnTo>
                <a:cubicBezTo>
                  <a:pt x="446336" y="237520"/>
                  <a:pt x="445889" y="237539"/>
                  <a:pt x="445451" y="237425"/>
                </a:cubicBezTo>
                <a:cubicBezTo>
                  <a:pt x="444803" y="237272"/>
                  <a:pt x="444279" y="236910"/>
                  <a:pt x="443822" y="236472"/>
                </a:cubicBezTo>
                <a:close/>
                <a:moveTo>
                  <a:pt x="1176437" y="235901"/>
                </a:moveTo>
                <a:lnTo>
                  <a:pt x="1206841" y="305262"/>
                </a:lnTo>
                <a:lnTo>
                  <a:pt x="1238740" y="283240"/>
                </a:lnTo>
                <a:close/>
                <a:moveTo>
                  <a:pt x="3065511" y="235605"/>
                </a:moveTo>
                <a:cubicBezTo>
                  <a:pt x="3064864" y="236310"/>
                  <a:pt x="3063987" y="236710"/>
                  <a:pt x="3063006" y="236739"/>
                </a:cubicBezTo>
                <a:lnTo>
                  <a:pt x="3055805" y="338771"/>
                </a:lnTo>
                <a:cubicBezTo>
                  <a:pt x="3055872" y="338780"/>
                  <a:pt x="3055948" y="338771"/>
                  <a:pt x="3056025" y="338780"/>
                </a:cubicBezTo>
                <a:cubicBezTo>
                  <a:pt x="3057329" y="339066"/>
                  <a:pt x="3058244" y="340066"/>
                  <a:pt x="3058596" y="341247"/>
                </a:cubicBezTo>
                <a:lnTo>
                  <a:pt x="3176725" y="318930"/>
                </a:lnTo>
                <a:cubicBezTo>
                  <a:pt x="3176697" y="318568"/>
                  <a:pt x="3176668" y="318206"/>
                  <a:pt x="3176754" y="317844"/>
                </a:cubicBezTo>
                <a:cubicBezTo>
                  <a:pt x="3176849" y="317501"/>
                  <a:pt x="3177011" y="317197"/>
                  <a:pt x="3177192" y="316911"/>
                </a:cubicBezTo>
                <a:close/>
                <a:moveTo>
                  <a:pt x="3059777" y="234863"/>
                </a:moveTo>
                <a:lnTo>
                  <a:pt x="2928742" y="285135"/>
                </a:lnTo>
                <a:cubicBezTo>
                  <a:pt x="2928885" y="285678"/>
                  <a:pt x="2928952" y="286240"/>
                  <a:pt x="2928799" y="286821"/>
                </a:cubicBezTo>
                <a:cubicBezTo>
                  <a:pt x="2928790" y="286907"/>
                  <a:pt x="2928723" y="286964"/>
                  <a:pt x="2928694" y="287050"/>
                </a:cubicBezTo>
                <a:lnTo>
                  <a:pt x="3052167" y="340514"/>
                </a:lnTo>
                <a:cubicBezTo>
                  <a:pt x="3052786" y="339428"/>
                  <a:pt x="3053881" y="338780"/>
                  <a:pt x="3055139" y="338752"/>
                </a:cubicBezTo>
                <a:lnTo>
                  <a:pt x="3062330" y="236701"/>
                </a:lnTo>
                <a:cubicBezTo>
                  <a:pt x="3062263" y="236701"/>
                  <a:pt x="3062178" y="236710"/>
                  <a:pt x="3062120" y="236701"/>
                </a:cubicBezTo>
                <a:cubicBezTo>
                  <a:pt x="3061044" y="236463"/>
                  <a:pt x="3060244" y="235748"/>
                  <a:pt x="3059777" y="234863"/>
                </a:cubicBezTo>
                <a:close/>
                <a:moveTo>
                  <a:pt x="2223720" y="234177"/>
                </a:moveTo>
                <a:lnTo>
                  <a:pt x="2200146" y="262733"/>
                </a:lnTo>
                <a:lnTo>
                  <a:pt x="2250609" y="252036"/>
                </a:lnTo>
                <a:lnTo>
                  <a:pt x="2253381" y="250731"/>
                </a:lnTo>
                <a:cubicBezTo>
                  <a:pt x="2253381" y="250598"/>
                  <a:pt x="2253362" y="250493"/>
                  <a:pt x="2253391" y="250369"/>
                </a:cubicBezTo>
                <a:cubicBezTo>
                  <a:pt x="2253429" y="250207"/>
                  <a:pt x="2253534" y="250084"/>
                  <a:pt x="2253591" y="249922"/>
                </a:cubicBezTo>
                <a:close/>
                <a:moveTo>
                  <a:pt x="1143909" y="234177"/>
                </a:moveTo>
                <a:lnTo>
                  <a:pt x="1120916" y="237282"/>
                </a:lnTo>
                <a:lnTo>
                  <a:pt x="1094351" y="284916"/>
                </a:lnTo>
                <a:lnTo>
                  <a:pt x="1107895" y="293860"/>
                </a:lnTo>
                <a:lnTo>
                  <a:pt x="1148396" y="253846"/>
                </a:lnTo>
                <a:close/>
                <a:moveTo>
                  <a:pt x="1173399" y="233577"/>
                </a:moveTo>
                <a:lnTo>
                  <a:pt x="1167436" y="329817"/>
                </a:lnTo>
                <a:cubicBezTo>
                  <a:pt x="1167531" y="329827"/>
                  <a:pt x="1167617" y="329808"/>
                  <a:pt x="1167703" y="329827"/>
                </a:cubicBezTo>
                <a:cubicBezTo>
                  <a:pt x="1168474" y="330008"/>
                  <a:pt x="1169084" y="330465"/>
                  <a:pt x="1169560" y="331017"/>
                </a:cubicBezTo>
                <a:lnTo>
                  <a:pt x="1206127" y="305766"/>
                </a:lnTo>
                <a:lnTo>
                  <a:pt x="1175018" y="234815"/>
                </a:lnTo>
                <a:close/>
                <a:moveTo>
                  <a:pt x="1171084" y="232576"/>
                </a:moveTo>
                <a:lnTo>
                  <a:pt x="1149224" y="254170"/>
                </a:lnTo>
                <a:lnTo>
                  <a:pt x="1166474" y="329789"/>
                </a:lnTo>
                <a:cubicBezTo>
                  <a:pt x="1166579" y="329779"/>
                  <a:pt x="1166684" y="329798"/>
                  <a:pt x="1166788" y="329798"/>
                </a:cubicBezTo>
                <a:lnTo>
                  <a:pt x="1172761" y="233300"/>
                </a:lnTo>
                <a:cubicBezTo>
                  <a:pt x="1172665" y="233291"/>
                  <a:pt x="1172589" y="233310"/>
                  <a:pt x="1172494" y="233300"/>
                </a:cubicBezTo>
                <a:cubicBezTo>
                  <a:pt x="1171951" y="233176"/>
                  <a:pt x="1171494" y="232910"/>
                  <a:pt x="1171084" y="232576"/>
                </a:cubicBezTo>
                <a:close/>
                <a:moveTo>
                  <a:pt x="1175818" y="232262"/>
                </a:moveTo>
                <a:cubicBezTo>
                  <a:pt x="1175590" y="232491"/>
                  <a:pt x="1175380" y="232719"/>
                  <a:pt x="1175123" y="232881"/>
                </a:cubicBezTo>
                <a:lnTo>
                  <a:pt x="1175723" y="234262"/>
                </a:lnTo>
                <a:lnTo>
                  <a:pt x="1239321" y="282602"/>
                </a:lnTo>
                <a:close/>
                <a:moveTo>
                  <a:pt x="740707" y="231272"/>
                </a:moveTo>
                <a:lnTo>
                  <a:pt x="725781" y="243006"/>
                </a:lnTo>
                <a:lnTo>
                  <a:pt x="741107" y="273877"/>
                </a:lnTo>
                <a:lnTo>
                  <a:pt x="767177" y="263476"/>
                </a:lnTo>
                <a:lnTo>
                  <a:pt x="764024" y="244864"/>
                </a:lnTo>
                <a:close/>
                <a:moveTo>
                  <a:pt x="841567" y="231157"/>
                </a:moveTo>
                <a:lnTo>
                  <a:pt x="788408" y="255684"/>
                </a:lnTo>
                <a:cubicBezTo>
                  <a:pt x="788455" y="255837"/>
                  <a:pt x="788532" y="255941"/>
                  <a:pt x="788560" y="256084"/>
                </a:cubicBezTo>
                <a:lnTo>
                  <a:pt x="904813" y="244702"/>
                </a:lnTo>
                <a:lnTo>
                  <a:pt x="905241" y="242673"/>
                </a:lnTo>
                <a:close/>
                <a:moveTo>
                  <a:pt x="1176571" y="231110"/>
                </a:moveTo>
                <a:cubicBezTo>
                  <a:pt x="1176485" y="231319"/>
                  <a:pt x="1176399" y="231538"/>
                  <a:pt x="1176285" y="231729"/>
                </a:cubicBezTo>
                <a:lnTo>
                  <a:pt x="1240102" y="282297"/>
                </a:lnTo>
                <a:lnTo>
                  <a:pt x="1271344" y="260704"/>
                </a:lnTo>
                <a:cubicBezTo>
                  <a:pt x="1270963" y="259999"/>
                  <a:pt x="1270801" y="259180"/>
                  <a:pt x="1270963" y="258342"/>
                </a:cubicBezTo>
                <a:close/>
                <a:moveTo>
                  <a:pt x="1169608" y="230700"/>
                </a:moveTo>
                <a:lnTo>
                  <a:pt x="1144643" y="234081"/>
                </a:lnTo>
                <a:lnTo>
                  <a:pt x="1149015" y="253246"/>
                </a:lnTo>
                <a:lnTo>
                  <a:pt x="1170522" y="231986"/>
                </a:lnTo>
                <a:cubicBezTo>
                  <a:pt x="1170294" y="231681"/>
                  <a:pt x="1170132" y="231357"/>
                  <a:pt x="1169989" y="231005"/>
                </a:cubicBezTo>
                <a:close/>
                <a:moveTo>
                  <a:pt x="2227530" y="229529"/>
                </a:moveTo>
                <a:lnTo>
                  <a:pt x="2224244" y="233501"/>
                </a:lnTo>
                <a:lnTo>
                  <a:pt x="2253934" y="249160"/>
                </a:lnTo>
                <a:cubicBezTo>
                  <a:pt x="2254677" y="248064"/>
                  <a:pt x="2256001" y="247493"/>
                  <a:pt x="2257372" y="247693"/>
                </a:cubicBezTo>
                <a:lnTo>
                  <a:pt x="2258258" y="243845"/>
                </a:lnTo>
                <a:close/>
                <a:moveTo>
                  <a:pt x="472416" y="229043"/>
                </a:moveTo>
                <a:lnTo>
                  <a:pt x="449775" y="233615"/>
                </a:lnTo>
                <a:cubicBezTo>
                  <a:pt x="449813" y="233996"/>
                  <a:pt x="449832" y="234367"/>
                  <a:pt x="449746" y="234748"/>
                </a:cubicBezTo>
                <a:cubicBezTo>
                  <a:pt x="449470" y="235958"/>
                  <a:pt x="448594" y="236806"/>
                  <a:pt x="447527" y="237215"/>
                </a:cubicBezTo>
                <a:lnTo>
                  <a:pt x="482493" y="371994"/>
                </a:lnTo>
                <a:close/>
                <a:moveTo>
                  <a:pt x="1863275" y="228538"/>
                </a:moveTo>
                <a:lnTo>
                  <a:pt x="1851817" y="238368"/>
                </a:lnTo>
                <a:lnTo>
                  <a:pt x="1852398" y="238368"/>
                </a:lnTo>
                <a:close/>
                <a:moveTo>
                  <a:pt x="1898156" y="226747"/>
                </a:moveTo>
                <a:lnTo>
                  <a:pt x="1880201" y="236406"/>
                </a:lnTo>
                <a:lnTo>
                  <a:pt x="1879630" y="238434"/>
                </a:lnTo>
                <a:lnTo>
                  <a:pt x="1904490" y="238644"/>
                </a:lnTo>
                <a:close/>
                <a:moveTo>
                  <a:pt x="1901956" y="224709"/>
                </a:moveTo>
                <a:lnTo>
                  <a:pt x="1898947" y="226319"/>
                </a:lnTo>
                <a:lnTo>
                  <a:pt x="1905528" y="238644"/>
                </a:lnTo>
                <a:lnTo>
                  <a:pt x="1913253" y="238720"/>
                </a:lnTo>
                <a:close/>
                <a:moveTo>
                  <a:pt x="775435" y="219194"/>
                </a:moveTo>
                <a:lnTo>
                  <a:pt x="784493" y="253265"/>
                </a:lnTo>
                <a:cubicBezTo>
                  <a:pt x="784941" y="253198"/>
                  <a:pt x="785417" y="253198"/>
                  <a:pt x="785884" y="253303"/>
                </a:cubicBezTo>
                <a:cubicBezTo>
                  <a:pt x="786865" y="253541"/>
                  <a:pt x="787646" y="254151"/>
                  <a:pt x="788132" y="254951"/>
                </a:cubicBezTo>
                <a:lnTo>
                  <a:pt x="840224" y="230900"/>
                </a:lnTo>
                <a:close/>
                <a:moveTo>
                  <a:pt x="761204" y="219013"/>
                </a:moveTo>
                <a:cubicBezTo>
                  <a:pt x="760995" y="219127"/>
                  <a:pt x="760747" y="219213"/>
                  <a:pt x="760509" y="219280"/>
                </a:cubicBezTo>
                <a:lnTo>
                  <a:pt x="764805" y="244635"/>
                </a:lnTo>
                <a:lnTo>
                  <a:pt x="782159" y="254751"/>
                </a:lnTo>
                <a:cubicBezTo>
                  <a:pt x="782388" y="254427"/>
                  <a:pt x="782693" y="254151"/>
                  <a:pt x="783017" y="253922"/>
                </a:cubicBezTo>
                <a:close/>
                <a:moveTo>
                  <a:pt x="757061" y="218403"/>
                </a:moveTo>
                <a:lnTo>
                  <a:pt x="741202" y="230871"/>
                </a:lnTo>
                <a:lnTo>
                  <a:pt x="763900" y="244111"/>
                </a:lnTo>
                <a:lnTo>
                  <a:pt x="759719" y="219422"/>
                </a:lnTo>
                <a:cubicBezTo>
                  <a:pt x="759385" y="219441"/>
                  <a:pt x="759061" y="219470"/>
                  <a:pt x="758728" y="219394"/>
                </a:cubicBezTo>
                <a:cubicBezTo>
                  <a:pt x="758052" y="219232"/>
                  <a:pt x="757518" y="218851"/>
                  <a:pt x="757061" y="218403"/>
                </a:cubicBezTo>
                <a:close/>
                <a:moveTo>
                  <a:pt x="870008" y="218032"/>
                </a:moveTo>
                <a:lnTo>
                  <a:pt x="842900" y="230538"/>
                </a:lnTo>
                <a:lnTo>
                  <a:pt x="905422" y="241854"/>
                </a:lnTo>
                <a:lnTo>
                  <a:pt x="906003" y="239158"/>
                </a:lnTo>
                <a:close/>
                <a:moveTo>
                  <a:pt x="762900" y="216946"/>
                </a:moveTo>
                <a:cubicBezTo>
                  <a:pt x="762662" y="217717"/>
                  <a:pt x="762195" y="218337"/>
                  <a:pt x="761585" y="218775"/>
                </a:cubicBezTo>
                <a:lnTo>
                  <a:pt x="783398" y="253684"/>
                </a:lnTo>
                <a:cubicBezTo>
                  <a:pt x="783541" y="253608"/>
                  <a:pt x="783693" y="253569"/>
                  <a:pt x="783855" y="253512"/>
                </a:cubicBezTo>
                <a:lnTo>
                  <a:pt x="774692" y="219080"/>
                </a:lnTo>
                <a:close/>
                <a:moveTo>
                  <a:pt x="708693" y="216355"/>
                </a:moveTo>
                <a:lnTo>
                  <a:pt x="630140" y="317082"/>
                </a:lnTo>
                <a:cubicBezTo>
                  <a:pt x="630159" y="317092"/>
                  <a:pt x="630159" y="317092"/>
                  <a:pt x="630159" y="317111"/>
                </a:cubicBezTo>
                <a:lnTo>
                  <a:pt x="724686" y="242759"/>
                </a:lnTo>
                <a:lnTo>
                  <a:pt x="711722" y="216651"/>
                </a:lnTo>
                <a:cubicBezTo>
                  <a:pt x="711093" y="216870"/>
                  <a:pt x="710427" y="216984"/>
                  <a:pt x="709750" y="216822"/>
                </a:cubicBezTo>
                <a:cubicBezTo>
                  <a:pt x="709350" y="216736"/>
                  <a:pt x="709017" y="216546"/>
                  <a:pt x="708693" y="216355"/>
                </a:cubicBezTo>
                <a:close/>
                <a:moveTo>
                  <a:pt x="1918578" y="215765"/>
                </a:moveTo>
                <a:lnTo>
                  <a:pt x="1902642" y="224328"/>
                </a:lnTo>
                <a:lnTo>
                  <a:pt x="1914253" y="238720"/>
                </a:lnTo>
                <a:lnTo>
                  <a:pt x="2002293" y="239444"/>
                </a:lnTo>
                <a:cubicBezTo>
                  <a:pt x="2002302" y="239387"/>
                  <a:pt x="2002283" y="239311"/>
                  <a:pt x="2002293" y="239244"/>
                </a:cubicBezTo>
                <a:close/>
                <a:moveTo>
                  <a:pt x="713465" y="215374"/>
                </a:moveTo>
                <a:cubicBezTo>
                  <a:pt x="713208" y="215755"/>
                  <a:pt x="712884" y="216060"/>
                  <a:pt x="712503" y="216308"/>
                </a:cubicBezTo>
                <a:lnTo>
                  <a:pt x="725371" y="242206"/>
                </a:lnTo>
                <a:lnTo>
                  <a:pt x="739887" y="230786"/>
                </a:lnTo>
                <a:close/>
                <a:moveTo>
                  <a:pt x="773501" y="214593"/>
                </a:moveTo>
                <a:lnTo>
                  <a:pt x="763024" y="215889"/>
                </a:lnTo>
                <a:cubicBezTo>
                  <a:pt x="763024" y="215955"/>
                  <a:pt x="763024" y="216032"/>
                  <a:pt x="763024" y="216108"/>
                </a:cubicBezTo>
                <a:lnTo>
                  <a:pt x="774454" y="218175"/>
                </a:lnTo>
                <a:close/>
                <a:moveTo>
                  <a:pt x="714037" y="214022"/>
                </a:moveTo>
                <a:cubicBezTo>
                  <a:pt x="714027" y="214069"/>
                  <a:pt x="714037" y="214098"/>
                  <a:pt x="714037" y="214146"/>
                </a:cubicBezTo>
                <a:cubicBezTo>
                  <a:pt x="713970" y="214403"/>
                  <a:pt x="713818" y="214612"/>
                  <a:pt x="713713" y="214841"/>
                </a:cubicBezTo>
                <a:lnTo>
                  <a:pt x="740402" y="230405"/>
                </a:lnTo>
                <a:lnTo>
                  <a:pt x="756490" y="217746"/>
                </a:lnTo>
                <a:cubicBezTo>
                  <a:pt x="756204" y="217270"/>
                  <a:pt x="756061" y="216746"/>
                  <a:pt x="756023" y="216184"/>
                </a:cubicBezTo>
                <a:close/>
                <a:moveTo>
                  <a:pt x="2056042" y="213069"/>
                </a:moveTo>
                <a:lnTo>
                  <a:pt x="2009037" y="238511"/>
                </a:lnTo>
                <a:cubicBezTo>
                  <a:pt x="2009256" y="239073"/>
                  <a:pt x="2009351" y="239654"/>
                  <a:pt x="2009284" y="240282"/>
                </a:cubicBezTo>
                <a:lnTo>
                  <a:pt x="2068739" y="255675"/>
                </a:lnTo>
                <a:close/>
                <a:moveTo>
                  <a:pt x="1146948" y="212393"/>
                </a:moveTo>
                <a:lnTo>
                  <a:pt x="1169798" y="229757"/>
                </a:lnTo>
                <a:cubicBezTo>
                  <a:pt x="1169798" y="229509"/>
                  <a:pt x="1169760" y="229262"/>
                  <a:pt x="1169827" y="229024"/>
                </a:cubicBezTo>
                <a:cubicBezTo>
                  <a:pt x="1169903" y="228652"/>
                  <a:pt x="1170084" y="228347"/>
                  <a:pt x="1170265" y="228042"/>
                </a:cubicBezTo>
                <a:close/>
                <a:moveTo>
                  <a:pt x="1886059" y="212069"/>
                </a:moveTo>
                <a:lnTo>
                  <a:pt x="1876334" y="235605"/>
                </a:lnTo>
                <a:cubicBezTo>
                  <a:pt x="1876877" y="235863"/>
                  <a:pt x="1877353" y="236225"/>
                  <a:pt x="1877677" y="236691"/>
                </a:cubicBezTo>
                <a:lnTo>
                  <a:pt x="1879420" y="235758"/>
                </a:lnTo>
                <a:close/>
                <a:moveTo>
                  <a:pt x="1890507" y="210517"/>
                </a:moveTo>
                <a:lnTo>
                  <a:pt x="1898499" y="225490"/>
                </a:lnTo>
                <a:lnTo>
                  <a:pt x="1901366" y="223966"/>
                </a:lnTo>
                <a:close/>
                <a:moveTo>
                  <a:pt x="1889260" y="210098"/>
                </a:moveTo>
                <a:cubicBezTo>
                  <a:pt x="1888707" y="210307"/>
                  <a:pt x="1888136" y="210402"/>
                  <a:pt x="1887516" y="210307"/>
                </a:cubicBezTo>
                <a:lnTo>
                  <a:pt x="1880544" y="235148"/>
                </a:lnTo>
                <a:lnTo>
                  <a:pt x="1897718" y="225928"/>
                </a:lnTo>
                <a:close/>
                <a:moveTo>
                  <a:pt x="1885735" y="209507"/>
                </a:moveTo>
                <a:lnTo>
                  <a:pt x="1853788" y="238349"/>
                </a:lnTo>
                <a:lnTo>
                  <a:pt x="1871334" y="238320"/>
                </a:lnTo>
                <a:cubicBezTo>
                  <a:pt x="1871343" y="238196"/>
                  <a:pt x="1871315" y="238082"/>
                  <a:pt x="1871343" y="237949"/>
                </a:cubicBezTo>
                <a:cubicBezTo>
                  <a:pt x="1871781" y="236034"/>
                  <a:pt x="1873715" y="234834"/>
                  <a:pt x="1875620" y="235272"/>
                </a:cubicBezTo>
                <a:cubicBezTo>
                  <a:pt x="1875753" y="235310"/>
                  <a:pt x="1875858" y="235396"/>
                  <a:pt x="1875972" y="235434"/>
                </a:cubicBezTo>
                <a:lnTo>
                  <a:pt x="1886497" y="209983"/>
                </a:lnTo>
                <a:cubicBezTo>
                  <a:pt x="1886221" y="209840"/>
                  <a:pt x="1885954" y="209698"/>
                  <a:pt x="1885735" y="209507"/>
                </a:cubicBezTo>
                <a:close/>
                <a:moveTo>
                  <a:pt x="1136518" y="209269"/>
                </a:moveTo>
                <a:lnTo>
                  <a:pt x="1121373" y="236434"/>
                </a:lnTo>
                <a:lnTo>
                  <a:pt x="1143728" y="233415"/>
                </a:lnTo>
                <a:lnTo>
                  <a:pt x="1138290" y="209545"/>
                </a:lnTo>
                <a:cubicBezTo>
                  <a:pt x="1137890" y="209593"/>
                  <a:pt x="1137480" y="209621"/>
                  <a:pt x="1137071" y="209526"/>
                </a:cubicBezTo>
                <a:cubicBezTo>
                  <a:pt x="1136870" y="209478"/>
                  <a:pt x="1136718" y="209354"/>
                  <a:pt x="1136518" y="209269"/>
                </a:cubicBezTo>
                <a:close/>
                <a:moveTo>
                  <a:pt x="1140395" y="208497"/>
                </a:moveTo>
                <a:cubicBezTo>
                  <a:pt x="1140004" y="208888"/>
                  <a:pt x="1139537" y="209183"/>
                  <a:pt x="1139014" y="209364"/>
                </a:cubicBezTo>
                <a:lnTo>
                  <a:pt x="1144481" y="233319"/>
                </a:lnTo>
                <a:lnTo>
                  <a:pt x="1168751" y="230052"/>
                </a:lnTo>
                <a:close/>
                <a:moveTo>
                  <a:pt x="1891288" y="208097"/>
                </a:moveTo>
                <a:cubicBezTo>
                  <a:pt x="1891117" y="208554"/>
                  <a:pt x="1890850" y="208955"/>
                  <a:pt x="1890517" y="209297"/>
                </a:cubicBezTo>
                <a:lnTo>
                  <a:pt x="1902052" y="223594"/>
                </a:lnTo>
                <a:lnTo>
                  <a:pt x="1917282" y="215393"/>
                </a:lnTo>
                <a:close/>
                <a:moveTo>
                  <a:pt x="577505" y="207792"/>
                </a:moveTo>
                <a:lnTo>
                  <a:pt x="473330" y="228862"/>
                </a:lnTo>
                <a:lnTo>
                  <a:pt x="483503" y="373146"/>
                </a:lnTo>
                <a:cubicBezTo>
                  <a:pt x="483703" y="373156"/>
                  <a:pt x="483894" y="373118"/>
                  <a:pt x="484094" y="373156"/>
                </a:cubicBezTo>
                <a:cubicBezTo>
                  <a:pt x="485141" y="373394"/>
                  <a:pt x="485932" y="374080"/>
                  <a:pt x="486408" y="374956"/>
                </a:cubicBezTo>
                <a:lnTo>
                  <a:pt x="624273" y="320492"/>
                </a:lnTo>
                <a:cubicBezTo>
                  <a:pt x="624130" y="319949"/>
                  <a:pt x="624063" y="319368"/>
                  <a:pt x="624206" y="318787"/>
                </a:cubicBezTo>
                <a:cubicBezTo>
                  <a:pt x="624444" y="317739"/>
                  <a:pt x="625140" y="316949"/>
                  <a:pt x="626007" y="316473"/>
                </a:cubicBezTo>
                <a:lnTo>
                  <a:pt x="581868" y="210088"/>
                </a:lnTo>
                <a:cubicBezTo>
                  <a:pt x="581287" y="210259"/>
                  <a:pt x="580677" y="210345"/>
                  <a:pt x="580048" y="210202"/>
                </a:cubicBezTo>
                <a:cubicBezTo>
                  <a:pt x="578772" y="209907"/>
                  <a:pt x="577877" y="208945"/>
                  <a:pt x="577505" y="207792"/>
                </a:cubicBezTo>
                <a:close/>
                <a:moveTo>
                  <a:pt x="1134746" y="207716"/>
                </a:moveTo>
                <a:lnTo>
                  <a:pt x="1041201" y="247054"/>
                </a:lnTo>
                <a:cubicBezTo>
                  <a:pt x="1041230" y="247131"/>
                  <a:pt x="1041258" y="247188"/>
                  <a:pt x="1041287" y="247254"/>
                </a:cubicBezTo>
                <a:lnTo>
                  <a:pt x="1120373" y="236577"/>
                </a:lnTo>
                <a:lnTo>
                  <a:pt x="1135794" y="208945"/>
                </a:lnTo>
                <a:cubicBezTo>
                  <a:pt x="1135356" y="208621"/>
                  <a:pt x="1135013" y="208183"/>
                  <a:pt x="1134746" y="207716"/>
                </a:cubicBezTo>
                <a:close/>
                <a:moveTo>
                  <a:pt x="1140976" y="207669"/>
                </a:moveTo>
                <a:cubicBezTo>
                  <a:pt x="1140947" y="207716"/>
                  <a:pt x="1140938" y="207764"/>
                  <a:pt x="1140919" y="207811"/>
                </a:cubicBezTo>
                <a:lnTo>
                  <a:pt x="1141071" y="207926"/>
                </a:lnTo>
                <a:lnTo>
                  <a:pt x="1170475" y="227652"/>
                </a:lnTo>
                <a:cubicBezTo>
                  <a:pt x="1171294" y="226585"/>
                  <a:pt x="1172704" y="226014"/>
                  <a:pt x="1174104" y="226338"/>
                </a:cubicBezTo>
                <a:cubicBezTo>
                  <a:pt x="1175980" y="226766"/>
                  <a:pt x="1177142" y="228614"/>
                  <a:pt x="1176790" y="230481"/>
                </a:cubicBezTo>
                <a:lnTo>
                  <a:pt x="1266725" y="256436"/>
                </a:lnTo>
                <a:close/>
                <a:moveTo>
                  <a:pt x="584344" y="207345"/>
                </a:moveTo>
                <a:cubicBezTo>
                  <a:pt x="584335" y="207402"/>
                  <a:pt x="584344" y="207459"/>
                  <a:pt x="584335" y="207516"/>
                </a:cubicBezTo>
                <a:cubicBezTo>
                  <a:pt x="584097" y="208554"/>
                  <a:pt x="583401" y="209364"/>
                  <a:pt x="582525" y="209812"/>
                </a:cubicBezTo>
                <a:lnTo>
                  <a:pt x="626664" y="316206"/>
                </a:lnTo>
                <a:cubicBezTo>
                  <a:pt x="627245" y="316025"/>
                  <a:pt x="627854" y="315949"/>
                  <a:pt x="628483" y="316092"/>
                </a:cubicBezTo>
                <a:cubicBezTo>
                  <a:pt x="628874" y="316187"/>
                  <a:pt x="629216" y="316377"/>
                  <a:pt x="629540" y="316577"/>
                </a:cubicBezTo>
                <a:lnTo>
                  <a:pt x="708103" y="215851"/>
                </a:lnTo>
                <a:cubicBezTo>
                  <a:pt x="707502" y="215270"/>
                  <a:pt x="707112" y="214498"/>
                  <a:pt x="707036" y="213650"/>
                </a:cubicBezTo>
                <a:close/>
                <a:moveTo>
                  <a:pt x="848339" y="205325"/>
                </a:moveTo>
                <a:lnTo>
                  <a:pt x="774177" y="214517"/>
                </a:lnTo>
                <a:lnTo>
                  <a:pt x="775187" y="218318"/>
                </a:lnTo>
                <a:lnTo>
                  <a:pt x="841548" y="230309"/>
                </a:lnTo>
                <a:lnTo>
                  <a:pt x="869180" y="217555"/>
                </a:lnTo>
                <a:close/>
                <a:moveTo>
                  <a:pt x="470692" y="204459"/>
                </a:moveTo>
                <a:lnTo>
                  <a:pt x="448775" y="231491"/>
                </a:lnTo>
                <a:cubicBezTo>
                  <a:pt x="449156" y="231900"/>
                  <a:pt x="449442" y="232348"/>
                  <a:pt x="449623" y="232881"/>
                </a:cubicBezTo>
                <a:lnTo>
                  <a:pt x="472378" y="228281"/>
                </a:lnTo>
                <a:close/>
                <a:moveTo>
                  <a:pt x="2019114" y="202144"/>
                </a:moveTo>
                <a:lnTo>
                  <a:pt x="2006179" y="236348"/>
                </a:lnTo>
                <a:cubicBezTo>
                  <a:pt x="2006322" y="236367"/>
                  <a:pt x="2006446" y="236339"/>
                  <a:pt x="2006579" y="236367"/>
                </a:cubicBezTo>
                <a:cubicBezTo>
                  <a:pt x="2006627" y="236387"/>
                  <a:pt x="2006655" y="236406"/>
                  <a:pt x="2006693" y="236415"/>
                </a:cubicBezTo>
                <a:close/>
                <a:moveTo>
                  <a:pt x="381357" y="201639"/>
                </a:moveTo>
                <a:lnTo>
                  <a:pt x="322445" y="333132"/>
                </a:lnTo>
                <a:cubicBezTo>
                  <a:pt x="322664" y="333265"/>
                  <a:pt x="322845" y="333437"/>
                  <a:pt x="323035" y="333618"/>
                </a:cubicBezTo>
                <a:lnTo>
                  <a:pt x="443250" y="235853"/>
                </a:lnTo>
                <a:cubicBezTo>
                  <a:pt x="442755" y="235072"/>
                  <a:pt x="442565" y="234110"/>
                  <a:pt x="442784" y="233148"/>
                </a:cubicBezTo>
                <a:cubicBezTo>
                  <a:pt x="442822" y="232996"/>
                  <a:pt x="442917" y="232891"/>
                  <a:pt x="442965" y="232748"/>
                </a:cubicBezTo>
                <a:close/>
                <a:moveTo>
                  <a:pt x="915357" y="200039"/>
                </a:moveTo>
                <a:lnTo>
                  <a:pt x="907051" y="238701"/>
                </a:lnTo>
                <a:lnTo>
                  <a:pt x="912442" y="241863"/>
                </a:lnTo>
                <a:cubicBezTo>
                  <a:pt x="913071" y="241063"/>
                  <a:pt x="914014" y="240596"/>
                  <a:pt x="915043" y="240539"/>
                </a:cubicBezTo>
                <a:lnTo>
                  <a:pt x="915376" y="200049"/>
                </a:lnTo>
                <a:cubicBezTo>
                  <a:pt x="915367" y="200049"/>
                  <a:pt x="915367" y="200049"/>
                  <a:pt x="915357" y="200039"/>
                </a:cubicBezTo>
                <a:close/>
                <a:moveTo>
                  <a:pt x="916557" y="199953"/>
                </a:moveTo>
                <a:cubicBezTo>
                  <a:pt x="916319" y="200020"/>
                  <a:pt x="916081" y="200058"/>
                  <a:pt x="915833" y="200058"/>
                </a:cubicBezTo>
                <a:lnTo>
                  <a:pt x="915500" y="240558"/>
                </a:lnTo>
                <a:cubicBezTo>
                  <a:pt x="915690" y="240568"/>
                  <a:pt x="915862" y="240530"/>
                  <a:pt x="916052" y="240568"/>
                </a:cubicBezTo>
                <a:cubicBezTo>
                  <a:pt x="917624" y="240930"/>
                  <a:pt x="918643" y="242282"/>
                  <a:pt x="918757" y="243816"/>
                </a:cubicBezTo>
                <a:lnTo>
                  <a:pt x="935255" y="244359"/>
                </a:lnTo>
                <a:close/>
                <a:moveTo>
                  <a:pt x="912576" y="198382"/>
                </a:moveTo>
                <a:lnTo>
                  <a:pt x="871028" y="217565"/>
                </a:lnTo>
                <a:lnTo>
                  <a:pt x="906203" y="238206"/>
                </a:lnTo>
                <a:lnTo>
                  <a:pt x="914443" y="199858"/>
                </a:lnTo>
                <a:cubicBezTo>
                  <a:pt x="913652" y="199572"/>
                  <a:pt x="912985" y="199067"/>
                  <a:pt x="912576" y="198382"/>
                </a:cubicBezTo>
                <a:close/>
                <a:moveTo>
                  <a:pt x="918700" y="198248"/>
                </a:moveTo>
                <a:cubicBezTo>
                  <a:pt x="918395" y="198820"/>
                  <a:pt x="917976" y="199296"/>
                  <a:pt x="917433" y="199620"/>
                </a:cubicBezTo>
                <a:lnTo>
                  <a:pt x="936283" y="244397"/>
                </a:lnTo>
                <a:lnTo>
                  <a:pt x="1034362" y="247635"/>
                </a:lnTo>
                <a:cubicBezTo>
                  <a:pt x="1034391" y="247531"/>
                  <a:pt x="1034353" y="247416"/>
                  <a:pt x="1034372" y="247302"/>
                </a:cubicBezTo>
                <a:cubicBezTo>
                  <a:pt x="1034391" y="247226"/>
                  <a:pt x="1034448" y="247159"/>
                  <a:pt x="1034467" y="247083"/>
                </a:cubicBezTo>
                <a:close/>
                <a:moveTo>
                  <a:pt x="912204" y="197401"/>
                </a:moveTo>
                <a:lnTo>
                  <a:pt x="849844" y="205135"/>
                </a:lnTo>
                <a:lnTo>
                  <a:pt x="870209" y="217079"/>
                </a:lnTo>
                <a:lnTo>
                  <a:pt x="912299" y="197648"/>
                </a:lnTo>
                <a:cubicBezTo>
                  <a:pt x="912271" y="197572"/>
                  <a:pt x="912214" y="197486"/>
                  <a:pt x="912204" y="197401"/>
                </a:cubicBezTo>
                <a:close/>
                <a:moveTo>
                  <a:pt x="468758" y="195981"/>
                </a:moveTo>
                <a:lnTo>
                  <a:pt x="448556" y="230471"/>
                </a:lnTo>
                <a:lnTo>
                  <a:pt x="470597" y="203278"/>
                </a:lnTo>
                <a:lnTo>
                  <a:pt x="470111" y="196343"/>
                </a:lnTo>
                <a:cubicBezTo>
                  <a:pt x="469911" y="196334"/>
                  <a:pt x="469730" y="196372"/>
                  <a:pt x="469530" y="196334"/>
                </a:cubicBezTo>
                <a:cubicBezTo>
                  <a:pt x="469244" y="196258"/>
                  <a:pt x="469006" y="196096"/>
                  <a:pt x="468758" y="195981"/>
                </a:cubicBezTo>
                <a:close/>
                <a:moveTo>
                  <a:pt x="478950" y="194267"/>
                </a:moveTo>
                <a:lnTo>
                  <a:pt x="471549" y="203392"/>
                </a:lnTo>
                <a:lnTo>
                  <a:pt x="473292" y="228081"/>
                </a:lnTo>
                <a:lnTo>
                  <a:pt x="577353" y="207021"/>
                </a:lnTo>
                <a:cubicBezTo>
                  <a:pt x="577343" y="206887"/>
                  <a:pt x="577362" y="206745"/>
                  <a:pt x="577362" y="206602"/>
                </a:cubicBezTo>
                <a:close/>
                <a:moveTo>
                  <a:pt x="171112" y="194153"/>
                </a:moveTo>
                <a:lnTo>
                  <a:pt x="68413" y="301290"/>
                </a:lnTo>
                <a:cubicBezTo>
                  <a:pt x="68708" y="301652"/>
                  <a:pt x="68927" y="302061"/>
                  <a:pt x="69061" y="302509"/>
                </a:cubicBezTo>
                <a:lnTo>
                  <a:pt x="187190" y="280201"/>
                </a:lnTo>
                <a:cubicBezTo>
                  <a:pt x="187161" y="279839"/>
                  <a:pt x="187133" y="279478"/>
                  <a:pt x="187218" y="279097"/>
                </a:cubicBezTo>
                <a:cubicBezTo>
                  <a:pt x="187523" y="277782"/>
                  <a:pt x="188533" y="276877"/>
                  <a:pt x="189733" y="276515"/>
                </a:cubicBezTo>
                <a:lnTo>
                  <a:pt x="173645" y="194829"/>
                </a:lnTo>
                <a:cubicBezTo>
                  <a:pt x="173255" y="194876"/>
                  <a:pt x="172855" y="194896"/>
                  <a:pt x="172455" y="194800"/>
                </a:cubicBezTo>
                <a:cubicBezTo>
                  <a:pt x="171950" y="194676"/>
                  <a:pt x="171502" y="194448"/>
                  <a:pt x="171112" y="194153"/>
                </a:cubicBezTo>
                <a:close/>
                <a:moveTo>
                  <a:pt x="473816" y="193629"/>
                </a:moveTo>
                <a:cubicBezTo>
                  <a:pt x="473816" y="193629"/>
                  <a:pt x="473816" y="193638"/>
                  <a:pt x="473816" y="193648"/>
                </a:cubicBezTo>
                <a:cubicBezTo>
                  <a:pt x="473483" y="195057"/>
                  <a:pt x="472378" y="196058"/>
                  <a:pt x="471044" y="196334"/>
                </a:cubicBezTo>
                <a:lnTo>
                  <a:pt x="471454" y="202230"/>
                </a:lnTo>
                <a:lnTo>
                  <a:pt x="478007" y="194153"/>
                </a:lnTo>
                <a:close/>
                <a:moveTo>
                  <a:pt x="725667" y="193543"/>
                </a:moveTo>
                <a:lnTo>
                  <a:pt x="712865" y="210688"/>
                </a:lnTo>
                <a:cubicBezTo>
                  <a:pt x="713570" y="211298"/>
                  <a:pt x="713989" y="212155"/>
                  <a:pt x="714056" y="213098"/>
                </a:cubicBezTo>
                <a:lnTo>
                  <a:pt x="756042" y="215260"/>
                </a:lnTo>
                <a:cubicBezTo>
                  <a:pt x="756042" y="215203"/>
                  <a:pt x="756032" y="215146"/>
                  <a:pt x="756042" y="215088"/>
                </a:cubicBezTo>
                <a:cubicBezTo>
                  <a:pt x="756109" y="214793"/>
                  <a:pt x="756270" y="214555"/>
                  <a:pt x="756404" y="214298"/>
                </a:cubicBezTo>
                <a:close/>
                <a:moveTo>
                  <a:pt x="169892" y="192305"/>
                </a:moveTo>
                <a:lnTo>
                  <a:pt x="7034" y="219051"/>
                </a:lnTo>
                <a:cubicBezTo>
                  <a:pt x="7043" y="219356"/>
                  <a:pt x="7082" y="219670"/>
                  <a:pt x="7015" y="219975"/>
                </a:cubicBezTo>
                <a:cubicBezTo>
                  <a:pt x="6834" y="220727"/>
                  <a:pt x="6396" y="221318"/>
                  <a:pt x="5862" y="221794"/>
                </a:cubicBezTo>
                <a:lnTo>
                  <a:pt x="63851" y="300461"/>
                </a:lnTo>
                <a:cubicBezTo>
                  <a:pt x="64613" y="300004"/>
                  <a:pt x="65556" y="299813"/>
                  <a:pt x="66498" y="300033"/>
                </a:cubicBezTo>
                <a:cubicBezTo>
                  <a:pt x="67013" y="300147"/>
                  <a:pt x="67441" y="300375"/>
                  <a:pt x="67842" y="300671"/>
                </a:cubicBezTo>
                <a:lnTo>
                  <a:pt x="170550" y="193533"/>
                </a:lnTo>
                <a:cubicBezTo>
                  <a:pt x="170245" y="193162"/>
                  <a:pt x="170035" y="192762"/>
                  <a:pt x="169892" y="192305"/>
                </a:cubicBezTo>
                <a:close/>
                <a:moveTo>
                  <a:pt x="482893" y="188123"/>
                </a:moveTo>
                <a:lnTo>
                  <a:pt x="473730" y="191924"/>
                </a:lnTo>
                <a:cubicBezTo>
                  <a:pt x="473826" y="192257"/>
                  <a:pt x="473845" y="192590"/>
                  <a:pt x="473835" y="192952"/>
                </a:cubicBezTo>
                <a:lnTo>
                  <a:pt x="478502" y="193533"/>
                </a:lnTo>
                <a:close/>
                <a:moveTo>
                  <a:pt x="2134319" y="186095"/>
                </a:moveTo>
                <a:lnTo>
                  <a:pt x="2223520" y="233129"/>
                </a:lnTo>
                <a:lnTo>
                  <a:pt x="2226778" y="229186"/>
                </a:lnTo>
                <a:close/>
                <a:moveTo>
                  <a:pt x="2120536" y="181742"/>
                </a:moveTo>
                <a:cubicBezTo>
                  <a:pt x="2119850" y="182046"/>
                  <a:pt x="2119079" y="182208"/>
                  <a:pt x="2118298" y="182027"/>
                </a:cubicBezTo>
                <a:cubicBezTo>
                  <a:pt x="2118250" y="182008"/>
                  <a:pt x="2118241" y="181989"/>
                  <a:pt x="2118212" y="181989"/>
                </a:cubicBezTo>
                <a:lnTo>
                  <a:pt x="2089494" y="261047"/>
                </a:lnTo>
                <a:lnTo>
                  <a:pt x="2142844" y="274858"/>
                </a:lnTo>
                <a:lnTo>
                  <a:pt x="2171143" y="268867"/>
                </a:lnTo>
                <a:close/>
                <a:moveTo>
                  <a:pt x="2122032" y="180570"/>
                </a:moveTo>
                <a:cubicBezTo>
                  <a:pt x="2121784" y="180894"/>
                  <a:pt x="2121489" y="181170"/>
                  <a:pt x="2121165" y="181408"/>
                </a:cubicBezTo>
                <a:lnTo>
                  <a:pt x="2171876" y="268714"/>
                </a:lnTo>
                <a:lnTo>
                  <a:pt x="2198879" y="262990"/>
                </a:lnTo>
                <a:lnTo>
                  <a:pt x="2222997" y="233796"/>
                </a:lnTo>
                <a:close/>
                <a:moveTo>
                  <a:pt x="2116155" y="180541"/>
                </a:moveTo>
                <a:lnTo>
                  <a:pt x="2056728" y="212698"/>
                </a:lnTo>
                <a:lnTo>
                  <a:pt x="2069606" y="255913"/>
                </a:lnTo>
                <a:lnTo>
                  <a:pt x="2088818" y="260875"/>
                </a:lnTo>
                <a:lnTo>
                  <a:pt x="2117564" y="181694"/>
                </a:lnTo>
                <a:cubicBezTo>
                  <a:pt x="2117002" y="181418"/>
                  <a:pt x="2116507" y="181046"/>
                  <a:pt x="2116155" y="180541"/>
                </a:cubicBezTo>
                <a:close/>
                <a:moveTo>
                  <a:pt x="2274012" y="178141"/>
                </a:moveTo>
                <a:lnTo>
                  <a:pt x="2258973" y="243254"/>
                </a:lnTo>
                <a:lnTo>
                  <a:pt x="2260973" y="244187"/>
                </a:lnTo>
                <a:cubicBezTo>
                  <a:pt x="2261658" y="243083"/>
                  <a:pt x="2262906" y="242463"/>
                  <a:pt x="2264230" y="242559"/>
                </a:cubicBezTo>
                <a:close/>
                <a:moveTo>
                  <a:pt x="394959" y="177741"/>
                </a:moveTo>
                <a:cubicBezTo>
                  <a:pt x="394149" y="178360"/>
                  <a:pt x="393092" y="178674"/>
                  <a:pt x="392006" y="178427"/>
                </a:cubicBezTo>
                <a:cubicBezTo>
                  <a:pt x="391939" y="178408"/>
                  <a:pt x="391873" y="178351"/>
                  <a:pt x="391796" y="178332"/>
                </a:cubicBezTo>
                <a:lnTo>
                  <a:pt x="381690" y="200858"/>
                </a:lnTo>
                <a:lnTo>
                  <a:pt x="443298" y="231976"/>
                </a:lnTo>
                <a:cubicBezTo>
                  <a:pt x="443412" y="231805"/>
                  <a:pt x="443555" y="231681"/>
                  <a:pt x="443698" y="231538"/>
                </a:cubicBezTo>
                <a:close/>
                <a:moveTo>
                  <a:pt x="675641" y="177312"/>
                </a:moveTo>
                <a:lnTo>
                  <a:pt x="584363" y="206087"/>
                </a:lnTo>
                <a:cubicBezTo>
                  <a:pt x="584392" y="206202"/>
                  <a:pt x="584363" y="206326"/>
                  <a:pt x="584363" y="206440"/>
                </a:cubicBezTo>
                <a:lnTo>
                  <a:pt x="707055" y="212745"/>
                </a:lnTo>
                <a:cubicBezTo>
                  <a:pt x="707074" y="212679"/>
                  <a:pt x="707045" y="212603"/>
                  <a:pt x="707055" y="212536"/>
                </a:cubicBezTo>
                <a:cubicBezTo>
                  <a:pt x="707188" y="211955"/>
                  <a:pt x="707493" y="211459"/>
                  <a:pt x="707864" y="211040"/>
                </a:cubicBezTo>
                <a:close/>
                <a:moveTo>
                  <a:pt x="396178" y="176007"/>
                </a:moveTo>
                <a:cubicBezTo>
                  <a:pt x="396016" y="176531"/>
                  <a:pt x="395740" y="176969"/>
                  <a:pt x="395387" y="177350"/>
                </a:cubicBezTo>
                <a:lnTo>
                  <a:pt x="444117" y="231148"/>
                </a:lnTo>
                <a:cubicBezTo>
                  <a:pt x="444927" y="230519"/>
                  <a:pt x="445984" y="230205"/>
                  <a:pt x="447070" y="230452"/>
                </a:cubicBezTo>
                <a:cubicBezTo>
                  <a:pt x="447346" y="230519"/>
                  <a:pt x="447584" y="230681"/>
                  <a:pt x="447841" y="230805"/>
                </a:cubicBezTo>
                <a:lnTo>
                  <a:pt x="468349" y="195781"/>
                </a:lnTo>
                <a:cubicBezTo>
                  <a:pt x="467911" y="195496"/>
                  <a:pt x="467539" y="195115"/>
                  <a:pt x="467272" y="194667"/>
                </a:cubicBezTo>
                <a:cubicBezTo>
                  <a:pt x="467187" y="194543"/>
                  <a:pt x="467063" y="194457"/>
                  <a:pt x="466977" y="194324"/>
                </a:cubicBezTo>
                <a:cubicBezTo>
                  <a:pt x="466158" y="194981"/>
                  <a:pt x="465091" y="195296"/>
                  <a:pt x="463996" y="195048"/>
                </a:cubicBezTo>
                <a:cubicBezTo>
                  <a:pt x="462167" y="194629"/>
                  <a:pt x="461043" y="192867"/>
                  <a:pt x="461310" y="191047"/>
                </a:cubicBezTo>
                <a:close/>
                <a:moveTo>
                  <a:pt x="2273479" y="173874"/>
                </a:moveTo>
                <a:lnTo>
                  <a:pt x="2228093" y="228871"/>
                </a:lnTo>
                <a:lnTo>
                  <a:pt x="2258458" y="243016"/>
                </a:lnTo>
                <a:lnTo>
                  <a:pt x="2274336" y="174265"/>
                </a:lnTo>
                <a:cubicBezTo>
                  <a:pt x="2274032" y="174160"/>
                  <a:pt x="2273727" y="174026"/>
                  <a:pt x="2273479" y="173874"/>
                </a:cubicBezTo>
                <a:close/>
                <a:moveTo>
                  <a:pt x="2277927" y="173341"/>
                </a:moveTo>
                <a:cubicBezTo>
                  <a:pt x="2277213" y="174064"/>
                  <a:pt x="2276222" y="174474"/>
                  <a:pt x="2275146" y="174388"/>
                </a:cubicBezTo>
                <a:lnTo>
                  <a:pt x="2264783" y="242568"/>
                </a:lnTo>
                <a:cubicBezTo>
                  <a:pt x="2266316" y="242930"/>
                  <a:pt x="2267335" y="244207"/>
                  <a:pt x="2267497" y="245692"/>
                </a:cubicBezTo>
                <a:lnTo>
                  <a:pt x="2365605" y="244730"/>
                </a:lnTo>
                <a:cubicBezTo>
                  <a:pt x="2365614" y="244559"/>
                  <a:pt x="2365576" y="244407"/>
                  <a:pt x="2365614" y="244226"/>
                </a:cubicBezTo>
                <a:cubicBezTo>
                  <a:pt x="2365710" y="243807"/>
                  <a:pt x="2365900" y="243454"/>
                  <a:pt x="2366119" y="243121"/>
                </a:cubicBezTo>
                <a:close/>
                <a:moveTo>
                  <a:pt x="693367" y="171712"/>
                </a:moveTo>
                <a:lnTo>
                  <a:pt x="676384" y="177074"/>
                </a:lnTo>
                <a:lnTo>
                  <a:pt x="708379" y="210564"/>
                </a:lnTo>
                <a:cubicBezTo>
                  <a:pt x="709198" y="209926"/>
                  <a:pt x="710265" y="209602"/>
                  <a:pt x="711351" y="209850"/>
                </a:cubicBezTo>
                <a:cubicBezTo>
                  <a:pt x="711760" y="209945"/>
                  <a:pt x="712103" y="210136"/>
                  <a:pt x="712436" y="210345"/>
                </a:cubicBezTo>
                <a:lnTo>
                  <a:pt x="725219" y="193229"/>
                </a:lnTo>
                <a:close/>
                <a:moveTo>
                  <a:pt x="2271879" y="171474"/>
                </a:moveTo>
                <a:lnTo>
                  <a:pt x="2122594" y="178779"/>
                </a:lnTo>
                <a:cubicBezTo>
                  <a:pt x="2122575" y="178970"/>
                  <a:pt x="2122613" y="179151"/>
                  <a:pt x="2122565" y="179341"/>
                </a:cubicBezTo>
                <a:cubicBezTo>
                  <a:pt x="2122546" y="179446"/>
                  <a:pt x="2122470" y="179532"/>
                  <a:pt x="2122432" y="179627"/>
                </a:cubicBezTo>
                <a:lnTo>
                  <a:pt x="2227330" y="228509"/>
                </a:lnTo>
                <a:lnTo>
                  <a:pt x="2272879" y="173331"/>
                </a:lnTo>
                <a:cubicBezTo>
                  <a:pt x="2272374" y="172817"/>
                  <a:pt x="2272012" y="172198"/>
                  <a:pt x="2271879" y="171474"/>
                </a:cubicBezTo>
                <a:close/>
                <a:moveTo>
                  <a:pt x="2554933" y="165863"/>
                </a:moveTo>
                <a:lnTo>
                  <a:pt x="2464436" y="258351"/>
                </a:lnTo>
                <a:cubicBezTo>
                  <a:pt x="2465046" y="259113"/>
                  <a:pt x="2465351" y="260066"/>
                  <a:pt x="2465208" y="261085"/>
                </a:cubicBezTo>
                <a:lnTo>
                  <a:pt x="2614988" y="301252"/>
                </a:lnTo>
                <a:cubicBezTo>
                  <a:pt x="2615284" y="300509"/>
                  <a:pt x="2615779" y="299890"/>
                  <a:pt x="2616446" y="299499"/>
                </a:cubicBezTo>
                <a:lnTo>
                  <a:pt x="2558172" y="166425"/>
                </a:lnTo>
                <a:cubicBezTo>
                  <a:pt x="2557591" y="166616"/>
                  <a:pt x="2556972" y="166702"/>
                  <a:pt x="2556334" y="166549"/>
                </a:cubicBezTo>
                <a:cubicBezTo>
                  <a:pt x="2555819" y="166425"/>
                  <a:pt x="2555352" y="166178"/>
                  <a:pt x="2554933" y="165863"/>
                </a:cubicBezTo>
                <a:close/>
                <a:moveTo>
                  <a:pt x="298680" y="163349"/>
                </a:moveTo>
                <a:lnTo>
                  <a:pt x="193381" y="277620"/>
                </a:lnTo>
                <a:cubicBezTo>
                  <a:pt x="194086" y="278458"/>
                  <a:pt x="194448" y="279554"/>
                  <a:pt x="194200" y="280687"/>
                </a:cubicBezTo>
                <a:cubicBezTo>
                  <a:pt x="194181" y="280773"/>
                  <a:pt x="194124" y="280840"/>
                  <a:pt x="194095" y="280925"/>
                </a:cubicBezTo>
                <a:lnTo>
                  <a:pt x="317558" y="334380"/>
                </a:lnTo>
                <a:cubicBezTo>
                  <a:pt x="318035" y="333532"/>
                  <a:pt x="318825" y="332932"/>
                  <a:pt x="319768" y="332694"/>
                </a:cubicBezTo>
                <a:lnTo>
                  <a:pt x="300718" y="163949"/>
                </a:lnTo>
                <a:cubicBezTo>
                  <a:pt x="300461" y="163949"/>
                  <a:pt x="300223" y="163996"/>
                  <a:pt x="299966" y="163930"/>
                </a:cubicBezTo>
                <a:cubicBezTo>
                  <a:pt x="299480" y="163815"/>
                  <a:pt x="299061" y="163615"/>
                  <a:pt x="298680" y="163349"/>
                </a:cubicBezTo>
                <a:close/>
                <a:moveTo>
                  <a:pt x="303728" y="162434"/>
                </a:moveTo>
                <a:cubicBezTo>
                  <a:pt x="303233" y="163177"/>
                  <a:pt x="302480" y="163682"/>
                  <a:pt x="301623" y="163892"/>
                </a:cubicBezTo>
                <a:lnTo>
                  <a:pt x="320664" y="332646"/>
                </a:lnTo>
                <a:cubicBezTo>
                  <a:pt x="320911" y="332646"/>
                  <a:pt x="321149" y="332608"/>
                  <a:pt x="321407" y="332665"/>
                </a:cubicBezTo>
                <a:cubicBezTo>
                  <a:pt x="321483" y="332684"/>
                  <a:pt x="321540" y="332741"/>
                  <a:pt x="321616" y="332770"/>
                </a:cubicBezTo>
                <a:lnTo>
                  <a:pt x="380547" y="201239"/>
                </a:lnTo>
                <a:close/>
                <a:moveTo>
                  <a:pt x="297470" y="161644"/>
                </a:moveTo>
                <a:lnTo>
                  <a:pt x="176779" y="190847"/>
                </a:lnTo>
                <a:cubicBezTo>
                  <a:pt x="176836" y="191257"/>
                  <a:pt x="176846" y="191686"/>
                  <a:pt x="176750" y="192114"/>
                </a:cubicBezTo>
                <a:cubicBezTo>
                  <a:pt x="176436" y="193429"/>
                  <a:pt x="175436" y="194343"/>
                  <a:pt x="174236" y="194695"/>
                </a:cubicBezTo>
                <a:lnTo>
                  <a:pt x="190323" y="276382"/>
                </a:lnTo>
                <a:cubicBezTo>
                  <a:pt x="190714" y="276353"/>
                  <a:pt x="191105" y="276334"/>
                  <a:pt x="191514" y="276420"/>
                </a:cubicBezTo>
                <a:cubicBezTo>
                  <a:pt x="191990" y="276525"/>
                  <a:pt x="192419" y="276734"/>
                  <a:pt x="192800" y="277011"/>
                </a:cubicBezTo>
                <a:lnTo>
                  <a:pt x="298099" y="162730"/>
                </a:lnTo>
                <a:cubicBezTo>
                  <a:pt x="297823" y="162406"/>
                  <a:pt x="297613" y="162044"/>
                  <a:pt x="297470" y="161644"/>
                </a:cubicBezTo>
                <a:close/>
                <a:moveTo>
                  <a:pt x="304233" y="161310"/>
                </a:moveTo>
                <a:cubicBezTo>
                  <a:pt x="304204" y="161444"/>
                  <a:pt x="304128" y="161539"/>
                  <a:pt x="304081" y="161653"/>
                </a:cubicBezTo>
                <a:lnTo>
                  <a:pt x="380900" y="200449"/>
                </a:lnTo>
                <a:lnTo>
                  <a:pt x="390987" y="177951"/>
                </a:lnTo>
                <a:cubicBezTo>
                  <a:pt x="389863" y="177274"/>
                  <a:pt x="389234" y="176046"/>
                  <a:pt x="389329" y="174703"/>
                </a:cubicBezTo>
                <a:close/>
                <a:moveTo>
                  <a:pt x="557493" y="157158"/>
                </a:moveTo>
                <a:lnTo>
                  <a:pt x="484465" y="187466"/>
                </a:lnTo>
                <a:lnTo>
                  <a:pt x="479445" y="193648"/>
                </a:lnTo>
                <a:lnTo>
                  <a:pt x="577372" y="205925"/>
                </a:lnTo>
                <a:cubicBezTo>
                  <a:pt x="577372" y="205916"/>
                  <a:pt x="577372" y="205906"/>
                  <a:pt x="577372" y="205897"/>
                </a:cubicBezTo>
                <a:cubicBezTo>
                  <a:pt x="577601" y="204887"/>
                  <a:pt x="578248" y="204106"/>
                  <a:pt x="579077" y="203620"/>
                </a:cubicBezTo>
                <a:close/>
                <a:moveTo>
                  <a:pt x="757375" y="154671"/>
                </a:moveTo>
                <a:lnTo>
                  <a:pt x="759642" y="212402"/>
                </a:lnTo>
                <a:cubicBezTo>
                  <a:pt x="759871" y="212412"/>
                  <a:pt x="760100" y="212374"/>
                  <a:pt x="760328" y="212431"/>
                </a:cubicBezTo>
                <a:cubicBezTo>
                  <a:pt x="761681" y="212736"/>
                  <a:pt x="762643" y="213803"/>
                  <a:pt x="762957" y="215060"/>
                </a:cubicBezTo>
                <a:lnTo>
                  <a:pt x="773292" y="213774"/>
                </a:lnTo>
                <a:lnTo>
                  <a:pt x="757575" y="154681"/>
                </a:lnTo>
                <a:cubicBezTo>
                  <a:pt x="757509" y="154691"/>
                  <a:pt x="757442" y="154671"/>
                  <a:pt x="757375" y="154671"/>
                </a:cubicBezTo>
                <a:close/>
                <a:moveTo>
                  <a:pt x="2037135" y="154519"/>
                </a:moveTo>
                <a:lnTo>
                  <a:pt x="2034773" y="160768"/>
                </a:lnTo>
                <a:lnTo>
                  <a:pt x="2007265" y="236682"/>
                </a:lnTo>
                <a:cubicBezTo>
                  <a:pt x="2007846" y="236958"/>
                  <a:pt x="2008351" y="237330"/>
                  <a:pt x="2008713" y="237853"/>
                </a:cubicBezTo>
                <a:lnTo>
                  <a:pt x="2055833" y="212355"/>
                </a:lnTo>
                <a:lnTo>
                  <a:pt x="2038593" y="154567"/>
                </a:lnTo>
                <a:cubicBezTo>
                  <a:pt x="2038135" y="154653"/>
                  <a:pt x="2037659" y="154653"/>
                  <a:pt x="2037154" y="154538"/>
                </a:cubicBezTo>
                <a:cubicBezTo>
                  <a:pt x="2037145" y="154538"/>
                  <a:pt x="2037135" y="154529"/>
                  <a:pt x="2037135" y="154519"/>
                </a:cubicBezTo>
                <a:close/>
                <a:moveTo>
                  <a:pt x="755089" y="154157"/>
                </a:moveTo>
                <a:lnTo>
                  <a:pt x="726171" y="192876"/>
                </a:lnTo>
                <a:lnTo>
                  <a:pt x="756851" y="213593"/>
                </a:lnTo>
                <a:cubicBezTo>
                  <a:pt x="757442" y="212936"/>
                  <a:pt x="758233" y="212488"/>
                  <a:pt x="759128" y="212393"/>
                </a:cubicBezTo>
                <a:lnTo>
                  <a:pt x="756861" y="154662"/>
                </a:lnTo>
                <a:cubicBezTo>
                  <a:pt x="756632" y="154643"/>
                  <a:pt x="756404" y="154691"/>
                  <a:pt x="756175" y="154643"/>
                </a:cubicBezTo>
                <a:cubicBezTo>
                  <a:pt x="755775" y="154548"/>
                  <a:pt x="755423" y="154357"/>
                  <a:pt x="755089" y="154157"/>
                </a:cubicBezTo>
                <a:close/>
                <a:moveTo>
                  <a:pt x="2032049" y="153690"/>
                </a:moveTo>
                <a:lnTo>
                  <a:pt x="1891460" y="205983"/>
                </a:lnTo>
                <a:cubicBezTo>
                  <a:pt x="1891574" y="206449"/>
                  <a:pt x="1891593" y="206935"/>
                  <a:pt x="1891508" y="207421"/>
                </a:cubicBezTo>
                <a:lnTo>
                  <a:pt x="1918197" y="214908"/>
                </a:lnTo>
                <a:close/>
                <a:moveTo>
                  <a:pt x="759785" y="153347"/>
                </a:moveTo>
                <a:cubicBezTo>
                  <a:pt x="759376" y="153862"/>
                  <a:pt x="758823" y="154214"/>
                  <a:pt x="758204" y="154452"/>
                </a:cubicBezTo>
                <a:lnTo>
                  <a:pt x="773958" y="213688"/>
                </a:lnTo>
                <a:lnTo>
                  <a:pt x="847149" y="204621"/>
                </a:lnTo>
                <a:close/>
                <a:moveTo>
                  <a:pt x="2035097" y="153119"/>
                </a:moveTo>
                <a:lnTo>
                  <a:pt x="1919501" y="215260"/>
                </a:lnTo>
                <a:lnTo>
                  <a:pt x="2002512" y="238549"/>
                </a:lnTo>
                <a:cubicBezTo>
                  <a:pt x="2002998" y="237368"/>
                  <a:pt x="2004007" y="236520"/>
                  <a:pt x="2005226" y="236320"/>
                </a:cubicBezTo>
                <a:lnTo>
                  <a:pt x="2036307" y="154138"/>
                </a:lnTo>
                <a:cubicBezTo>
                  <a:pt x="2035830" y="153881"/>
                  <a:pt x="2035411" y="153548"/>
                  <a:pt x="2035097" y="153119"/>
                </a:cubicBezTo>
                <a:close/>
                <a:moveTo>
                  <a:pt x="753794" y="152652"/>
                </a:moveTo>
                <a:lnTo>
                  <a:pt x="694387" y="171388"/>
                </a:lnTo>
                <a:lnTo>
                  <a:pt x="725724" y="192562"/>
                </a:lnTo>
                <a:lnTo>
                  <a:pt x="754661" y="153814"/>
                </a:lnTo>
                <a:cubicBezTo>
                  <a:pt x="754289" y="153490"/>
                  <a:pt x="754004" y="153100"/>
                  <a:pt x="753794" y="152652"/>
                </a:cubicBezTo>
                <a:close/>
                <a:moveTo>
                  <a:pt x="760252" y="152547"/>
                </a:moveTo>
                <a:lnTo>
                  <a:pt x="848653" y="204440"/>
                </a:lnTo>
                <a:lnTo>
                  <a:pt x="912128" y="196562"/>
                </a:lnTo>
                <a:cubicBezTo>
                  <a:pt x="912128" y="196372"/>
                  <a:pt x="912109" y="196191"/>
                  <a:pt x="912138" y="196010"/>
                </a:cubicBezTo>
                <a:close/>
                <a:moveTo>
                  <a:pt x="2041155" y="152452"/>
                </a:moveTo>
                <a:cubicBezTo>
                  <a:pt x="2040783" y="153300"/>
                  <a:pt x="2040145" y="153938"/>
                  <a:pt x="2039326" y="154281"/>
                </a:cubicBezTo>
                <a:lnTo>
                  <a:pt x="2056528" y="211984"/>
                </a:lnTo>
                <a:lnTo>
                  <a:pt x="2115840" y="179875"/>
                </a:lnTo>
                <a:cubicBezTo>
                  <a:pt x="2115574" y="179217"/>
                  <a:pt x="2115431" y="178484"/>
                  <a:pt x="2115593" y="177732"/>
                </a:cubicBezTo>
                <a:cubicBezTo>
                  <a:pt x="2115602" y="177713"/>
                  <a:pt x="2115621" y="177694"/>
                  <a:pt x="2115621" y="177674"/>
                </a:cubicBezTo>
                <a:close/>
                <a:moveTo>
                  <a:pt x="467406" y="146737"/>
                </a:moveTo>
                <a:lnTo>
                  <a:pt x="396235" y="174074"/>
                </a:lnTo>
                <a:cubicBezTo>
                  <a:pt x="396349" y="174522"/>
                  <a:pt x="396368" y="174988"/>
                  <a:pt x="396302" y="175465"/>
                </a:cubicBezTo>
                <a:lnTo>
                  <a:pt x="461424" y="190514"/>
                </a:lnTo>
                <a:cubicBezTo>
                  <a:pt x="461996" y="188752"/>
                  <a:pt x="463777" y="187666"/>
                  <a:pt x="465596" y="188095"/>
                </a:cubicBezTo>
                <a:cubicBezTo>
                  <a:pt x="466568" y="188323"/>
                  <a:pt x="467349" y="188923"/>
                  <a:pt x="467834" y="189714"/>
                </a:cubicBezTo>
                <a:cubicBezTo>
                  <a:pt x="468301" y="189342"/>
                  <a:pt x="468815" y="189057"/>
                  <a:pt x="469406" y="188952"/>
                </a:cubicBezTo>
                <a:close/>
                <a:moveTo>
                  <a:pt x="2631609" y="144270"/>
                </a:moveTo>
                <a:cubicBezTo>
                  <a:pt x="2630990" y="144880"/>
                  <a:pt x="2630209" y="145242"/>
                  <a:pt x="2629314" y="145289"/>
                </a:cubicBezTo>
                <a:lnTo>
                  <a:pt x="2618903" y="299080"/>
                </a:lnTo>
                <a:cubicBezTo>
                  <a:pt x="2618951" y="299090"/>
                  <a:pt x="2618999" y="299071"/>
                  <a:pt x="2619046" y="299080"/>
                </a:cubicBezTo>
                <a:cubicBezTo>
                  <a:pt x="2620084" y="299318"/>
                  <a:pt x="2620885" y="300004"/>
                  <a:pt x="2621351" y="300890"/>
                </a:cubicBezTo>
                <a:lnTo>
                  <a:pt x="2759226" y="246426"/>
                </a:lnTo>
                <a:cubicBezTo>
                  <a:pt x="2759073" y="245873"/>
                  <a:pt x="2759016" y="245302"/>
                  <a:pt x="2759149" y="244711"/>
                </a:cubicBezTo>
                <a:cubicBezTo>
                  <a:pt x="2759245" y="244340"/>
                  <a:pt x="2759416" y="244035"/>
                  <a:pt x="2759607" y="243721"/>
                </a:cubicBezTo>
                <a:close/>
                <a:moveTo>
                  <a:pt x="2625866" y="143032"/>
                </a:moveTo>
                <a:lnTo>
                  <a:pt x="2560620" y="162320"/>
                </a:lnTo>
                <a:cubicBezTo>
                  <a:pt x="2560734" y="162825"/>
                  <a:pt x="2560763" y="163339"/>
                  <a:pt x="2560639" y="163873"/>
                </a:cubicBezTo>
                <a:cubicBezTo>
                  <a:pt x="2560410" y="164873"/>
                  <a:pt x="2559762" y="165654"/>
                  <a:pt x="2558943" y="166130"/>
                </a:cubicBezTo>
                <a:lnTo>
                  <a:pt x="2617217" y="299204"/>
                </a:lnTo>
                <a:cubicBezTo>
                  <a:pt x="2617493" y="299118"/>
                  <a:pt x="2617770" y="299071"/>
                  <a:pt x="2618055" y="299061"/>
                </a:cubicBezTo>
                <a:lnTo>
                  <a:pt x="2628485" y="145270"/>
                </a:lnTo>
                <a:cubicBezTo>
                  <a:pt x="2628428" y="145270"/>
                  <a:pt x="2628390" y="145280"/>
                  <a:pt x="2628333" y="145270"/>
                </a:cubicBezTo>
                <a:cubicBezTo>
                  <a:pt x="2627133" y="144985"/>
                  <a:pt x="2626257" y="144108"/>
                  <a:pt x="2625866" y="143032"/>
                </a:cubicBezTo>
                <a:close/>
                <a:moveTo>
                  <a:pt x="630531" y="130078"/>
                </a:moveTo>
                <a:cubicBezTo>
                  <a:pt x="629712" y="130707"/>
                  <a:pt x="628655" y="131030"/>
                  <a:pt x="627559" y="130783"/>
                </a:cubicBezTo>
                <a:cubicBezTo>
                  <a:pt x="627292" y="130707"/>
                  <a:pt x="627073" y="130564"/>
                  <a:pt x="626835" y="130440"/>
                </a:cubicBezTo>
                <a:lnTo>
                  <a:pt x="582944" y="203820"/>
                </a:lnTo>
                <a:cubicBezTo>
                  <a:pt x="583439" y="204173"/>
                  <a:pt x="583792" y="204678"/>
                  <a:pt x="584039" y="205221"/>
                </a:cubicBezTo>
                <a:lnTo>
                  <a:pt x="674927" y="176550"/>
                </a:lnTo>
                <a:close/>
                <a:moveTo>
                  <a:pt x="631093" y="129640"/>
                </a:moveTo>
                <a:lnTo>
                  <a:pt x="675679" y="176312"/>
                </a:lnTo>
                <a:lnTo>
                  <a:pt x="692396" y="171045"/>
                </a:lnTo>
                <a:close/>
                <a:moveTo>
                  <a:pt x="625273" y="129040"/>
                </a:moveTo>
                <a:lnTo>
                  <a:pt x="558074" y="156919"/>
                </a:lnTo>
                <a:lnTo>
                  <a:pt x="579667" y="203411"/>
                </a:lnTo>
                <a:cubicBezTo>
                  <a:pt x="580296" y="203182"/>
                  <a:pt x="580963" y="203058"/>
                  <a:pt x="581658" y="203220"/>
                </a:cubicBezTo>
                <a:cubicBezTo>
                  <a:pt x="581934" y="203297"/>
                  <a:pt x="582153" y="203439"/>
                  <a:pt x="582392" y="203573"/>
                </a:cubicBezTo>
                <a:lnTo>
                  <a:pt x="626273" y="130183"/>
                </a:lnTo>
                <a:cubicBezTo>
                  <a:pt x="625854" y="129878"/>
                  <a:pt x="625530" y="129487"/>
                  <a:pt x="625273" y="129040"/>
                </a:cubicBezTo>
                <a:close/>
                <a:moveTo>
                  <a:pt x="631769" y="128297"/>
                </a:moveTo>
                <a:cubicBezTo>
                  <a:pt x="631693" y="128506"/>
                  <a:pt x="631588" y="128697"/>
                  <a:pt x="631493" y="128897"/>
                </a:cubicBezTo>
                <a:lnTo>
                  <a:pt x="693415" y="170731"/>
                </a:lnTo>
                <a:lnTo>
                  <a:pt x="753470" y="151785"/>
                </a:lnTo>
                <a:cubicBezTo>
                  <a:pt x="753413" y="151490"/>
                  <a:pt x="753470" y="151195"/>
                  <a:pt x="753489" y="150890"/>
                </a:cubicBezTo>
                <a:close/>
                <a:moveTo>
                  <a:pt x="533119" y="126173"/>
                </a:moveTo>
                <a:lnTo>
                  <a:pt x="472978" y="190495"/>
                </a:lnTo>
                <a:cubicBezTo>
                  <a:pt x="473016" y="190552"/>
                  <a:pt x="473045" y="190600"/>
                  <a:pt x="473083" y="190666"/>
                </a:cubicBezTo>
                <a:cubicBezTo>
                  <a:pt x="473197" y="190800"/>
                  <a:pt x="473321" y="190924"/>
                  <a:pt x="473416" y="191095"/>
                </a:cubicBezTo>
                <a:lnTo>
                  <a:pt x="484075" y="186675"/>
                </a:lnTo>
                <a:close/>
                <a:moveTo>
                  <a:pt x="537986" y="121458"/>
                </a:moveTo>
                <a:lnTo>
                  <a:pt x="485637" y="186018"/>
                </a:lnTo>
                <a:lnTo>
                  <a:pt x="557131" y="156357"/>
                </a:lnTo>
                <a:lnTo>
                  <a:pt x="541063" y="121782"/>
                </a:lnTo>
                <a:cubicBezTo>
                  <a:pt x="540434" y="122001"/>
                  <a:pt x="539767" y="122115"/>
                  <a:pt x="539072" y="121953"/>
                </a:cubicBezTo>
                <a:cubicBezTo>
                  <a:pt x="538662" y="121858"/>
                  <a:pt x="538310" y="121667"/>
                  <a:pt x="537986" y="121458"/>
                </a:cubicBezTo>
                <a:close/>
                <a:moveTo>
                  <a:pt x="536757" y="120124"/>
                </a:moveTo>
                <a:lnTo>
                  <a:pt x="468292" y="146423"/>
                </a:lnTo>
                <a:lnTo>
                  <a:pt x="470301" y="188971"/>
                </a:lnTo>
                <a:cubicBezTo>
                  <a:pt x="470473" y="188990"/>
                  <a:pt x="470644" y="188952"/>
                  <a:pt x="470825" y="188990"/>
                </a:cubicBezTo>
                <a:cubicBezTo>
                  <a:pt x="471521" y="189142"/>
                  <a:pt x="472083" y="189542"/>
                  <a:pt x="472540" y="190028"/>
                </a:cubicBezTo>
                <a:lnTo>
                  <a:pt x="537253" y="120801"/>
                </a:lnTo>
                <a:cubicBezTo>
                  <a:pt x="537062" y="120601"/>
                  <a:pt x="536881" y="120381"/>
                  <a:pt x="536757" y="120124"/>
                </a:cubicBezTo>
                <a:close/>
                <a:moveTo>
                  <a:pt x="543349" y="119124"/>
                </a:moveTo>
                <a:cubicBezTo>
                  <a:pt x="543349" y="119181"/>
                  <a:pt x="543358" y="119229"/>
                  <a:pt x="543349" y="119286"/>
                </a:cubicBezTo>
                <a:cubicBezTo>
                  <a:pt x="543110" y="120286"/>
                  <a:pt x="542463" y="121077"/>
                  <a:pt x="541634" y="121563"/>
                </a:cubicBezTo>
                <a:lnTo>
                  <a:pt x="557703" y="156129"/>
                </a:lnTo>
                <a:lnTo>
                  <a:pt x="624959" y="128221"/>
                </a:lnTo>
                <a:cubicBezTo>
                  <a:pt x="624873" y="127906"/>
                  <a:pt x="624844" y="127573"/>
                  <a:pt x="624844" y="127239"/>
                </a:cubicBezTo>
                <a:close/>
                <a:moveTo>
                  <a:pt x="2425517" y="101322"/>
                </a:moveTo>
                <a:lnTo>
                  <a:pt x="2370758" y="241921"/>
                </a:lnTo>
                <a:cubicBezTo>
                  <a:pt x="2371987" y="242587"/>
                  <a:pt x="2372710" y="243883"/>
                  <a:pt x="2372596" y="245292"/>
                </a:cubicBezTo>
                <a:lnTo>
                  <a:pt x="2458283" y="259685"/>
                </a:lnTo>
                <a:cubicBezTo>
                  <a:pt x="2458588" y="258494"/>
                  <a:pt x="2459483" y="257656"/>
                  <a:pt x="2460569" y="257275"/>
                </a:cubicBezTo>
                <a:lnTo>
                  <a:pt x="2426727" y="101389"/>
                </a:lnTo>
                <a:cubicBezTo>
                  <a:pt x="2426355" y="101427"/>
                  <a:pt x="2425984" y="101446"/>
                  <a:pt x="2425603" y="101360"/>
                </a:cubicBezTo>
                <a:cubicBezTo>
                  <a:pt x="2425574" y="101351"/>
                  <a:pt x="2425546" y="101332"/>
                  <a:pt x="2425517" y="101322"/>
                </a:cubicBezTo>
                <a:close/>
                <a:moveTo>
                  <a:pt x="2423403" y="99817"/>
                </a:moveTo>
                <a:lnTo>
                  <a:pt x="2278718" y="169788"/>
                </a:lnTo>
                <a:cubicBezTo>
                  <a:pt x="2278937" y="170388"/>
                  <a:pt x="2279032" y="171035"/>
                  <a:pt x="2278880" y="171712"/>
                </a:cubicBezTo>
                <a:cubicBezTo>
                  <a:pt x="2278784" y="172121"/>
                  <a:pt x="2278584" y="172474"/>
                  <a:pt x="2278375" y="172817"/>
                </a:cubicBezTo>
                <a:lnTo>
                  <a:pt x="2366567" y="242587"/>
                </a:lnTo>
                <a:cubicBezTo>
                  <a:pt x="2367415" y="241730"/>
                  <a:pt x="2368624" y="241263"/>
                  <a:pt x="2369891" y="241549"/>
                </a:cubicBezTo>
                <a:cubicBezTo>
                  <a:pt x="2369929" y="241549"/>
                  <a:pt x="2369948" y="241587"/>
                  <a:pt x="2369986" y="241587"/>
                </a:cubicBezTo>
                <a:lnTo>
                  <a:pt x="2424746" y="100979"/>
                </a:lnTo>
                <a:cubicBezTo>
                  <a:pt x="2424212" y="100684"/>
                  <a:pt x="2423727" y="100312"/>
                  <a:pt x="2423403" y="99817"/>
                </a:cubicBezTo>
                <a:close/>
                <a:moveTo>
                  <a:pt x="2429365" y="99808"/>
                </a:moveTo>
                <a:cubicBezTo>
                  <a:pt x="2428937" y="100474"/>
                  <a:pt x="2428289" y="100931"/>
                  <a:pt x="2427555" y="101198"/>
                </a:cubicBezTo>
                <a:lnTo>
                  <a:pt x="2461398" y="257075"/>
                </a:lnTo>
                <a:cubicBezTo>
                  <a:pt x="2461769" y="257037"/>
                  <a:pt x="2462141" y="257018"/>
                  <a:pt x="2462531" y="257103"/>
                </a:cubicBezTo>
                <a:cubicBezTo>
                  <a:pt x="2463055" y="257218"/>
                  <a:pt x="2463522" y="257475"/>
                  <a:pt x="2463922" y="257799"/>
                </a:cubicBezTo>
                <a:lnTo>
                  <a:pt x="2554428" y="165292"/>
                </a:lnTo>
                <a:cubicBezTo>
                  <a:pt x="2553762" y="164463"/>
                  <a:pt x="2553419" y="163387"/>
                  <a:pt x="2553647" y="162263"/>
                </a:cubicBezTo>
                <a:cubicBezTo>
                  <a:pt x="2553685" y="162120"/>
                  <a:pt x="2553781" y="162006"/>
                  <a:pt x="2553828" y="161872"/>
                </a:cubicBezTo>
                <a:close/>
                <a:moveTo>
                  <a:pt x="2145130" y="92769"/>
                </a:moveTo>
                <a:cubicBezTo>
                  <a:pt x="2144330" y="93788"/>
                  <a:pt x="2143044" y="94312"/>
                  <a:pt x="2141710" y="94083"/>
                </a:cubicBezTo>
                <a:lnTo>
                  <a:pt x="2120269" y="175236"/>
                </a:lnTo>
                <a:cubicBezTo>
                  <a:pt x="2121517" y="175684"/>
                  <a:pt x="2122413" y="176712"/>
                  <a:pt x="2122613" y="177951"/>
                </a:cubicBezTo>
                <a:lnTo>
                  <a:pt x="2271908" y="170655"/>
                </a:lnTo>
                <a:cubicBezTo>
                  <a:pt x="2271917" y="170464"/>
                  <a:pt x="2271869" y="170283"/>
                  <a:pt x="2271917" y="170093"/>
                </a:cubicBezTo>
                <a:cubicBezTo>
                  <a:pt x="2271974" y="169854"/>
                  <a:pt x="2272108" y="169664"/>
                  <a:pt x="2272212" y="169454"/>
                </a:cubicBezTo>
                <a:close/>
                <a:moveTo>
                  <a:pt x="2139453" y="92664"/>
                </a:moveTo>
                <a:lnTo>
                  <a:pt x="2041174" y="149595"/>
                </a:lnTo>
                <a:cubicBezTo>
                  <a:pt x="2041479" y="150290"/>
                  <a:pt x="2041641" y="151062"/>
                  <a:pt x="2041450" y="151852"/>
                </a:cubicBezTo>
                <a:cubicBezTo>
                  <a:pt x="2041450" y="151871"/>
                  <a:pt x="2041431" y="151900"/>
                  <a:pt x="2041431" y="151909"/>
                </a:cubicBezTo>
                <a:lnTo>
                  <a:pt x="2115888" y="177141"/>
                </a:lnTo>
                <a:cubicBezTo>
                  <a:pt x="2116536" y="175655"/>
                  <a:pt x="2118069" y="174760"/>
                  <a:pt x="2119698" y="175046"/>
                </a:cubicBezTo>
                <a:lnTo>
                  <a:pt x="2141139" y="93893"/>
                </a:lnTo>
                <a:cubicBezTo>
                  <a:pt x="2140443" y="93654"/>
                  <a:pt x="2139862" y="93235"/>
                  <a:pt x="2139453" y="92664"/>
                </a:cubicBezTo>
                <a:close/>
                <a:moveTo>
                  <a:pt x="308500" y="84901"/>
                </a:moveTo>
                <a:cubicBezTo>
                  <a:pt x="307900" y="85349"/>
                  <a:pt x="307176" y="85587"/>
                  <a:pt x="306424" y="85587"/>
                </a:cubicBezTo>
                <a:lnTo>
                  <a:pt x="301318" y="156967"/>
                </a:lnTo>
                <a:cubicBezTo>
                  <a:pt x="301404" y="156976"/>
                  <a:pt x="301499" y="156948"/>
                  <a:pt x="301585" y="156976"/>
                </a:cubicBezTo>
                <a:cubicBezTo>
                  <a:pt x="303319" y="157367"/>
                  <a:pt x="304395" y="158986"/>
                  <a:pt x="304281" y="160701"/>
                </a:cubicBezTo>
                <a:lnTo>
                  <a:pt x="389367" y="174093"/>
                </a:lnTo>
                <a:cubicBezTo>
                  <a:pt x="389510" y="173521"/>
                  <a:pt x="389806" y="173045"/>
                  <a:pt x="390168" y="172626"/>
                </a:cubicBezTo>
                <a:close/>
                <a:moveTo>
                  <a:pt x="303966" y="84644"/>
                </a:moveTo>
                <a:lnTo>
                  <a:pt x="176284" y="189409"/>
                </a:lnTo>
                <a:cubicBezTo>
                  <a:pt x="176417" y="189619"/>
                  <a:pt x="176474" y="189885"/>
                  <a:pt x="176560" y="190124"/>
                </a:cubicBezTo>
                <a:lnTo>
                  <a:pt x="297261" y="160929"/>
                </a:lnTo>
                <a:cubicBezTo>
                  <a:pt x="297204" y="160520"/>
                  <a:pt x="297184" y="160091"/>
                  <a:pt x="297289" y="159663"/>
                </a:cubicBezTo>
                <a:cubicBezTo>
                  <a:pt x="297661" y="158024"/>
                  <a:pt x="299128" y="156976"/>
                  <a:pt x="300737" y="156957"/>
                </a:cubicBezTo>
                <a:lnTo>
                  <a:pt x="305843" y="85577"/>
                </a:lnTo>
                <a:cubicBezTo>
                  <a:pt x="305747" y="85568"/>
                  <a:pt x="305662" y="85587"/>
                  <a:pt x="305567" y="85568"/>
                </a:cubicBezTo>
                <a:cubicBezTo>
                  <a:pt x="304928" y="85415"/>
                  <a:pt x="304404" y="85063"/>
                  <a:pt x="303966" y="84644"/>
                </a:cubicBezTo>
                <a:close/>
                <a:moveTo>
                  <a:pt x="460776" y="22169"/>
                </a:moveTo>
                <a:lnTo>
                  <a:pt x="394625" y="171921"/>
                </a:lnTo>
                <a:cubicBezTo>
                  <a:pt x="395197" y="172255"/>
                  <a:pt x="395635" y="172721"/>
                  <a:pt x="395940" y="173293"/>
                </a:cubicBezTo>
                <a:lnTo>
                  <a:pt x="467368" y="145861"/>
                </a:lnTo>
                <a:lnTo>
                  <a:pt x="461519" y="22283"/>
                </a:lnTo>
                <a:cubicBezTo>
                  <a:pt x="461348" y="22274"/>
                  <a:pt x="461176" y="22312"/>
                  <a:pt x="460995" y="22274"/>
                </a:cubicBezTo>
                <a:cubicBezTo>
                  <a:pt x="460919" y="22264"/>
                  <a:pt x="460862" y="22198"/>
                  <a:pt x="460776" y="22169"/>
                </a:cubicBezTo>
                <a:close/>
                <a:moveTo>
                  <a:pt x="463710" y="21817"/>
                </a:moveTo>
                <a:cubicBezTo>
                  <a:pt x="463310" y="22064"/>
                  <a:pt x="462881" y="22236"/>
                  <a:pt x="462415" y="22322"/>
                </a:cubicBezTo>
                <a:lnTo>
                  <a:pt x="468244" y="145537"/>
                </a:lnTo>
                <a:lnTo>
                  <a:pt x="536453" y="119343"/>
                </a:lnTo>
                <a:cubicBezTo>
                  <a:pt x="536319" y="118800"/>
                  <a:pt x="536262" y="118248"/>
                  <a:pt x="536395" y="117667"/>
                </a:cubicBezTo>
                <a:cubicBezTo>
                  <a:pt x="536548" y="116972"/>
                  <a:pt x="536948" y="116419"/>
                  <a:pt x="537434" y="115952"/>
                </a:cubicBezTo>
                <a:close/>
                <a:moveTo>
                  <a:pt x="458709" y="20531"/>
                </a:moveTo>
                <a:lnTo>
                  <a:pt x="309777" y="81167"/>
                </a:lnTo>
                <a:cubicBezTo>
                  <a:pt x="309919" y="81719"/>
                  <a:pt x="309996" y="82301"/>
                  <a:pt x="309853" y="82891"/>
                </a:cubicBezTo>
                <a:cubicBezTo>
                  <a:pt x="309710" y="83482"/>
                  <a:pt x="309405" y="83986"/>
                  <a:pt x="309024" y="84406"/>
                </a:cubicBezTo>
                <a:lnTo>
                  <a:pt x="390691" y="172131"/>
                </a:lnTo>
                <a:cubicBezTo>
                  <a:pt x="391511" y="171512"/>
                  <a:pt x="392549" y="171216"/>
                  <a:pt x="393625" y="171464"/>
                </a:cubicBezTo>
                <a:cubicBezTo>
                  <a:pt x="393701" y="171483"/>
                  <a:pt x="393758" y="171540"/>
                  <a:pt x="393835" y="171559"/>
                </a:cubicBezTo>
                <a:lnTo>
                  <a:pt x="459986" y="21817"/>
                </a:lnTo>
                <a:cubicBezTo>
                  <a:pt x="459452" y="21493"/>
                  <a:pt x="459005" y="21064"/>
                  <a:pt x="458709" y="20531"/>
                </a:cubicBezTo>
                <a:close/>
                <a:moveTo>
                  <a:pt x="649895" y="6653"/>
                </a:moveTo>
                <a:cubicBezTo>
                  <a:pt x="649324" y="6967"/>
                  <a:pt x="648667" y="7082"/>
                  <a:pt x="647990" y="7053"/>
                </a:cubicBezTo>
                <a:lnTo>
                  <a:pt x="629274" y="123849"/>
                </a:lnTo>
                <a:cubicBezTo>
                  <a:pt x="630950" y="124296"/>
                  <a:pt x="631979" y="125868"/>
                  <a:pt x="631855" y="127554"/>
                </a:cubicBezTo>
                <a:lnTo>
                  <a:pt x="753594" y="150157"/>
                </a:lnTo>
                <a:cubicBezTo>
                  <a:pt x="753775" y="149547"/>
                  <a:pt x="754118" y="149042"/>
                  <a:pt x="754546" y="148614"/>
                </a:cubicBezTo>
                <a:close/>
                <a:moveTo>
                  <a:pt x="646066" y="6434"/>
                </a:moveTo>
                <a:lnTo>
                  <a:pt x="542577" y="116229"/>
                </a:lnTo>
                <a:cubicBezTo>
                  <a:pt x="543110" y="116876"/>
                  <a:pt x="543387" y="117657"/>
                  <a:pt x="543377" y="118524"/>
                </a:cubicBezTo>
                <a:lnTo>
                  <a:pt x="624873" y="126639"/>
                </a:lnTo>
                <a:cubicBezTo>
                  <a:pt x="624883" y="126592"/>
                  <a:pt x="624864" y="126535"/>
                  <a:pt x="624873" y="126487"/>
                </a:cubicBezTo>
                <a:cubicBezTo>
                  <a:pt x="625273" y="124772"/>
                  <a:pt x="626845" y="123706"/>
                  <a:pt x="628550" y="123791"/>
                </a:cubicBezTo>
                <a:lnTo>
                  <a:pt x="647266" y="6996"/>
                </a:lnTo>
                <a:cubicBezTo>
                  <a:pt x="646828" y="6872"/>
                  <a:pt x="646419" y="6691"/>
                  <a:pt x="646066" y="6434"/>
                </a:cubicBezTo>
                <a:close/>
                <a:moveTo>
                  <a:pt x="644704" y="4310"/>
                </a:moveTo>
                <a:lnTo>
                  <a:pt x="465291" y="18978"/>
                </a:lnTo>
                <a:cubicBezTo>
                  <a:pt x="465282" y="19188"/>
                  <a:pt x="465320" y="19397"/>
                  <a:pt x="465272" y="19597"/>
                </a:cubicBezTo>
                <a:cubicBezTo>
                  <a:pt x="465120" y="20302"/>
                  <a:pt x="464720" y="20855"/>
                  <a:pt x="464234" y="21321"/>
                </a:cubicBezTo>
                <a:lnTo>
                  <a:pt x="537967" y="115457"/>
                </a:lnTo>
                <a:cubicBezTo>
                  <a:pt x="538738" y="114971"/>
                  <a:pt x="539710" y="114771"/>
                  <a:pt x="540672" y="115000"/>
                </a:cubicBezTo>
                <a:cubicBezTo>
                  <a:pt x="541177" y="115105"/>
                  <a:pt x="541615" y="115324"/>
                  <a:pt x="541996" y="115609"/>
                </a:cubicBezTo>
                <a:lnTo>
                  <a:pt x="645485" y="5805"/>
                </a:lnTo>
                <a:cubicBezTo>
                  <a:pt x="645123" y="5367"/>
                  <a:pt x="644847" y="4881"/>
                  <a:pt x="644704" y="4310"/>
                </a:cubicBezTo>
                <a:close/>
                <a:moveTo>
                  <a:pt x="649028" y="90"/>
                </a:moveTo>
                <a:cubicBezTo>
                  <a:pt x="650953" y="538"/>
                  <a:pt x="652153" y="2452"/>
                  <a:pt x="651705" y="4376"/>
                </a:cubicBezTo>
                <a:cubicBezTo>
                  <a:pt x="651543" y="5081"/>
                  <a:pt x="651134" y="5643"/>
                  <a:pt x="650657" y="6101"/>
                </a:cubicBezTo>
                <a:lnTo>
                  <a:pt x="755299" y="148071"/>
                </a:lnTo>
                <a:cubicBezTo>
                  <a:pt x="756042" y="147661"/>
                  <a:pt x="756918" y="147490"/>
                  <a:pt x="757813" y="147690"/>
                </a:cubicBezTo>
                <a:cubicBezTo>
                  <a:pt x="759652" y="148109"/>
                  <a:pt x="760785" y="149880"/>
                  <a:pt x="760500" y="151709"/>
                </a:cubicBezTo>
                <a:lnTo>
                  <a:pt x="912433" y="195181"/>
                </a:lnTo>
                <a:cubicBezTo>
                  <a:pt x="913100" y="193619"/>
                  <a:pt x="914747" y="192667"/>
                  <a:pt x="916462" y="193067"/>
                </a:cubicBezTo>
                <a:cubicBezTo>
                  <a:pt x="918386" y="193524"/>
                  <a:pt x="919577" y="195438"/>
                  <a:pt x="919138" y="197353"/>
                </a:cubicBezTo>
                <a:cubicBezTo>
                  <a:pt x="919119" y="197429"/>
                  <a:pt x="919053" y="197496"/>
                  <a:pt x="919034" y="197572"/>
                </a:cubicBezTo>
                <a:lnTo>
                  <a:pt x="1034801" y="246407"/>
                </a:lnTo>
                <a:cubicBezTo>
                  <a:pt x="1035553" y="245045"/>
                  <a:pt x="1037086" y="244254"/>
                  <a:pt x="1038677" y="244616"/>
                </a:cubicBezTo>
                <a:cubicBezTo>
                  <a:pt x="1039715" y="244864"/>
                  <a:pt x="1040515" y="245559"/>
                  <a:pt x="1040992" y="246435"/>
                </a:cubicBezTo>
                <a:lnTo>
                  <a:pt x="1134537" y="207088"/>
                </a:lnTo>
                <a:cubicBezTo>
                  <a:pt x="1134346" y="206507"/>
                  <a:pt x="1134251" y="205887"/>
                  <a:pt x="1134403" y="205240"/>
                </a:cubicBezTo>
                <a:cubicBezTo>
                  <a:pt x="1134842" y="203325"/>
                  <a:pt x="1136766" y="202125"/>
                  <a:pt x="1138690" y="202563"/>
                </a:cubicBezTo>
                <a:cubicBezTo>
                  <a:pt x="1140614" y="203011"/>
                  <a:pt x="1141814" y="204935"/>
                  <a:pt x="1141366" y="206849"/>
                </a:cubicBezTo>
                <a:cubicBezTo>
                  <a:pt x="1141357" y="206887"/>
                  <a:pt x="1141328" y="206916"/>
                  <a:pt x="1141319" y="206954"/>
                </a:cubicBezTo>
                <a:lnTo>
                  <a:pt x="1271354" y="257380"/>
                </a:lnTo>
                <a:cubicBezTo>
                  <a:pt x="1272097" y="255979"/>
                  <a:pt x="1273659" y="255160"/>
                  <a:pt x="1275269" y="255532"/>
                </a:cubicBezTo>
                <a:cubicBezTo>
                  <a:pt x="1276612" y="255846"/>
                  <a:pt x="1277564" y="256884"/>
                  <a:pt x="1277888" y="258141"/>
                </a:cubicBezTo>
                <a:lnTo>
                  <a:pt x="1403637" y="240206"/>
                </a:lnTo>
                <a:cubicBezTo>
                  <a:pt x="1403618" y="239892"/>
                  <a:pt x="1403580" y="239587"/>
                  <a:pt x="1403656" y="239273"/>
                </a:cubicBezTo>
                <a:cubicBezTo>
                  <a:pt x="1404094" y="237358"/>
                  <a:pt x="1406018" y="236158"/>
                  <a:pt x="1407942" y="236605"/>
                </a:cubicBezTo>
                <a:cubicBezTo>
                  <a:pt x="1409857" y="237053"/>
                  <a:pt x="1411067" y="238968"/>
                  <a:pt x="1410619" y="240882"/>
                </a:cubicBezTo>
                <a:cubicBezTo>
                  <a:pt x="1410552" y="241149"/>
                  <a:pt x="1410409" y="241368"/>
                  <a:pt x="1410295" y="241606"/>
                </a:cubicBezTo>
                <a:lnTo>
                  <a:pt x="1491343" y="290165"/>
                </a:lnTo>
                <a:cubicBezTo>
                  <a:pt x="1492163" y="289050"/>
                  <a:pt x="1493601" y="288450"/>
                  <a:pt x="1495039" y="288783"/>
                </a:cubicBezTo>
                <a:cubicBezTo>
                  <a:pt x="1496525" y="289126"/>
                  <a:pt x="1497554" y="290346"/>
                  <a:pt x="1497754" y="291765"/>
                </a:cubicBezTo>
                <a:lnTo>
                  <a:pt x="1563637" y="290835"/>
                </a:lnTo>
                <a:lnTo>
                  <a:pt x="1696331" y="240035"/>
                </a:lnTo>
                <a:cubicBezTo>
                  <a:pt x="1696188" y="239492"/>
                  <a:pt x="1696150" y="238939"/>
                  <a:pt x="1696283" y="238368"/>
                </a:cubicBezTo>
                <a:cubicBezTo>
                  <a:pt x="1696721" y="236453"/>
                  <a:pt x="1698645" y="235253"/>
                  <a:pt x="1700560" y="235691"/>
                </a:cubicBezTo>
                <a:cubicBezTo>
                  <a:pt x="1702055" y="236034"/>
                  <a:pt x="1703093" y="237272"/>
                  <a:pt x="1703275" y="238720"/>
                </a:cubicBezTo>
                <a:lnTo>
                  <a:pt x="1850655" y="238387"/>
                </a:lnTo>
                <a:lnTo>
                  <a:pt x="1885088" y="208840"/>
                </a:lnTo>
                <a:cubicBezTo>
                  <a:pt x="1884535" y="208050"/>
                  <a:pt x="1884297" y="207040"/>
                  <a:pt x="1884535" y="206030"/>
                </a:cubicBezTo>
                <a:cubicBezTo>
                  <a:pt x="1884973" y="204106"/>
                  <a:pt x="1886897" y="202906"/>
                  <a:pt x="1888812" y="203344"/>
                </a:cubicBezTo>
                <a:cubicBezTo>
                  <a:pt x="1889879" y="203592"/>
                  <a:pt x="1890688" y="204316"/>
                  <a:pt x="1891155" y="205211"/>
                </a:cubicBezTo>
                <a:lnTo>
                  <a:pt x="2034516" y="151890"/>
                </a:lnTo>
                <a:cubicBezTo>
                  <a:pt x="2034383" y="151366"/>
                  <a:pt x="2034335" y="150814"/>
                  <a:pt x="2034468" y="150261"/>
                </a:cubicBezTo>
                <a:cubicBezTo>
                  <a:pt x="2034916" y="148328"/>
                  <a:pt x="2036830" y="147128"/>
                  <a:pt x="2038754" y="147575"/>
                </a:cubicBezTo>
                <a:cubicBezTo>
                  <a:pt x="2039621" y="147775"/>
                  <a:pt x="2040317" y="148309"/>
                  <a:pt x="2040812" y="148976"/>
                </a:cubicBezTo>
                <a:lnTo>
                  <a:pt x="2139100" y="92035"/>
                </a:lnTo>
                <a:cubicBezTo>
                  <a:pt x="2138786" y="91349"/>
                  <a:pt x="2138634" y="90568"/>
                  <a:pt x="2138824" y="89778"/>
                </a:cubicBezTo>
                <a:cubicBezTo>
                  <a:pt x="2139272" y="87863"/>
                  <a:pt x="2141186" y="86663"/>
                  <a:pt x="2143101" y="87101"/>
                </a:cubicBezTo>
                <a:cubicBezTo>
                  <a:pt x="2145035" y="87558"/>
                  <a:pt x="2146225" y="89473"/>
                  <a:pt x="2145777" y="91397"/>
                </a:cubicBezTo>
                <a:cubicBezTo>
                  <a:pt x="2145730" y="91626"/>
                  <a:pt x="2145596" y="91816"/>
                  <a:pt x="2145501" y="92026"/>
                </a:cubicBezTo>
                <a:lnTo>
                  <a:pt x="2272574" y="168711"/>
                </a:lnTo>
                <a:cubicBezTo>
                  <a:pt x="2273403" y="167654"/>
                  <a:pt x="2274803" y="167092"/>
                  <a:pt x="2276203" y="167406"/>
                </a:cubicBezTo>
                <a:cubicBezTo>
                  <a:pt x="2277137" y="167626"/>
                  <a:pt x="2277899" y="168197"/>
                  <a:pt x="2278385" y="168969"/>
                </a:cubicBezTo>
                <a:lnTo>
                  <a:pt x="2423060" y="98998"/>
                </a:lnTo>
                <a:cubicBezTo>
                  <a:pt x="2422850" y="98398"/>
                  <a:pt x="2422736" y="97750"/>
                  <a:pt x="2422898" y="97074"/>
                </a:cubicBezTo>
                <a:cubicBezTo>
                  <a:pt x="2423345" y="95159"/>
                  <a:pt x="2425260" y="93959"/>
                  <a:pt x="2427175" y="94397"/>
                </a:cubicBezTo>
                <a:cubicBezTo>
                  <a:pt x="2429099" y="94845"/>
                  <a:pt x="2430308" y="96760"/>
                  <a:pt x="2429851" y="98684"/>
                </a:cubicBezTo>
                <a:cubicBezTo>
                  <a:pt x="2429822" y="98836"/>
                  <a:pt x="2429727" y="98950"/>
                  <a:pt x="2429670" y="99084"/>
                </a:cubicBezTo>
                <a:lnTo>
                  <a:pt x="2554143" y="161149"/>
                </a:lnTo>
                <a:cubicBezTo>
                  <a:pt x="2554933" y="159910"/>
                  <a:pt x="2556410" y="159244"/>
                  <a:pt x="2557915" y="159586"/>
                </a:cubicBezTo>
                <a:cubicBezTo>
                  <a:pt x="2559115" y="159863"/>
                  <a:pt x="2559972" y="160749"/>
                  <a:pt x="2560391" y="161815"/>
                </a:cubicBezTo>
                <a:lnTo>
                  <a:pt x="2625628" y="142527"/>
                </a:lnTo>
                <a:cubicBezTo>
                  <a:pt x="2625523" y="142022"/>
                  <a:pt x="2625485" y="141508"/>
                  <a:pt x="2625618" y="140975"/>
                </a:cubicBezTo>
                <a:cubicBezTo>
                  <a:pt x="2626066" y="139060"/>
                  <a:pt x="2627981" y="137860"/>
                  <a:pt x="2629905" y="138298"/>
                </a:cubicBezTo>
                <a:cubicBezTo>
                  <a:pt x="2631829" y="138736"/>
                  <a:pt x="2633029" y="140660"/>
                  <a:pt x="2632572" y="142575"/>
                </a:cubicBezTo>
                <a:cubicBezTo>
                  <a:pt x="2632486" y="142956"/>
                  <a:pt x="2632314" y="143270"/>
                  <a:pt x="2632124" y="143584"/>
                </a:cubicBezTo>
                <a:lnTo>
                  <a:pt x="2760121" y="243035"/>
                </a:lnTo>
                <a:cubicBezTo>
                  <a:pt x="2760969" y="242197"/>
                  <a:pt x="2762169" y="241740"/>
                  <a:pt x="2763407" y="242025"/>
                </a:cubicBezTo>
                <a:cubicBezTo>
                  <a:pt x="2765198" y="242444"/>
                  <a:pt x="2766303" y="244149"/>
                  <a:pt x="2766093" y="245940"/>
                </a:cubicBezTo>
                <a:lnTo>
                  <a:pt x="2922027" y="284735"/>
                </a:lnTo>
                <a:cubicBezTo>
                  <a:pt x="2922665" y="283107"/>
                  <a:pt x="2924351" y="282116"/>
                  <a:pt x="2926103" y="282526"/>
                </a:cubicBezTo>
                <a:cubicBezTo>
                  <a:pt x="2927161" y="282773"/>
                  <a:pt x="2927961" y="283478"/>
                  <a:pt x="2928428" y="284374"/>
                </a:cubicBezTo>
                <a:lnTo>
                  <a:pt x="3059463" y="234101"/>
                </a:lnTo>
                <a:cubicBezTo>
                  <a:pt x="3059320" y="233558"/>
                  <a:pt x="3059253" y="233005"/>
                  <a:pt x="3059396" y="232415"/>
                </a:cubicBezTo>
                <a:cubicBezTo>
                  <a:pt x="3059844" y="230491"/>
                  <a:pt x="3061759" y="229290"/>
                  <a:pt x="3063683" y="229729"/>
                </a:cubicBezTo>
                <a:cubicBezTo>
                  <a:pt x="3065597" y="230186"/>
                  <a:pt x="3066797" y="232100"/>
                  <a:pt x="3066350" y="234024"/>
                </a:cubicBezTo>
                <a:cubicBezTo>
                  <a:pt x="3066273" y="234367"/>
                  <a:pt x="3066102" y="234662"/>
                  <a:pt x="3065940" y="234958"/>
                </a:cubicBezTo>
                <a:lnTo>
                  <a:pt x="3177611" y="316254"/>
                </a:lnTo>
                <a:cubicBezTo>
                  <a:pt x="3178440" y="315339"/>
                  <a:pt x="3179707" y="314854"/>
                  <a:pt x="3181002" y="315149"/>
                </a:cubicBezTo>
                <a:cubicBezTo>
                  <a:pt x="3182917" y="315597"/>
                  <a:pt x="3184126" y="317511"/>
                  <a:pt x="3183679" y="319435"/>
                </a:cubicBezTo>
                <a:cubicBezTo>
                  <a:pt x="3183517" y="320178"/>
                  <a:pt x="3183069" y="320769"/>
                  <a:pt x="3182535" y="321245"/>
                </a:cubicBezTo>
                <a:lnTo>
                  <a:pt x="3240524" y="399921"/>
                </a:lnTo>
                <a:cubicBezTo>
                  <a:pt x="3241295" y="399464"/>
                  <a:pt x="3242219" y="399283"/>
                  <a:pt x="3243172" y="399502"/>
                </a:cubicBezTo>
                <a:cubicBezTo>
                  <a:pt x="3245096" y="399940"/>
                  <a:pt x="3246296" y="401845"/>
                  <a:pt x="3245839" y="403769"/>
                </a:cubicBezTo>
                <a:cubicBezTo>
                  <a:pt x="3245401" y="405693"/>
                  <a:pt x="3243486" y="406894"/>
                  <a:pt x="3241562" y="406455"/>
                </a:cubicBezTo>
                <a:cubicBezTo>
                  <a:pt x="3240267" y="406151"/>
                  <a:pt x="3239343" y="405151"/>
                  <a:pt x="3238990" y="403969"/>
                </a:cubicBezTo>
                <a:lnTo>
                  <a:pt x="3076132" y="430716"/>
                </a:lnTo>
                <a:cubicBezTo>
                  <a:pt x="3076141" y="431039"/>
                  <a:pt x="3076179" y="431335"/>
                  <a:pt x="3076113" y="431649"/>
                </a:cubicBezTo>
                <a:cubicBezTo>
                  <a:pt x="3075656" y="433573"/>
                  <a:pt x="3073741" y="434773"/>
                  <a:pt x="3071817" y="434326"/>
                </a:cubicBezTo>
                <a:cubicBezTo>
                  <a:pt x="3071179" y="434164"/>
                  <a:pt x="3070655" y="433821"/>
                  <a:pt x="3070217" y="433392"/>
                </a:cubicBezTo>
                <a:lnTo>
                  <a:pt x="2942525" y="538148"/>
                </a:lnTo>
                <a:cubicBezTo>
                  <a:pt x="2943020" y="538929"/>
                  <a:pt x="2943220" y="539891"/>
                  <a:pt x="2942991" y="540863"/>
                </a:cubicBezTo>
                <a:cubicBezTo>
                  <a:pt x="2942544" y="542777"/>
                  <a:pt x="2940629" y="543987"/>
                  <a:pt x="2938705" y="543539"/>
                </a:cubicBezTo>
                <a:cubicBezTo>
                  <a:pt x="2937686" y="543292"/>
                  <a:pt x="2936896" y="542634"/>
                  <a:pt x="2936419" y="541787"/>
                </a:cubicBezTo>
                <a:lnTo>
                  <a:pt x="2787477" y="602423"/>
                </a:lnTo>
                <a:cubicBezTo>
                  <a:pt x="2787639" y="602975"/>
                  <a:pt x="2787705" y="603547"/>
                  <a:pt x="2787562" y="604147"/>
                </a:cubicBezTo>
                <a:cubicBezTo>
                  <a:pt x="2787115" y="606071"/>
                  <a:pt x="2785200" y="607271"/>
                  <a:pt x="2783276" y="606823"/>
                </a:cubicBezTo>
                <a:cubicBezTo>
                  <a:pt x="2781895" y="606509"/>
                  <a:pt x="2780904" y="605395"/>
                  <a:pt x="2780619" y="604099"/>
                </a:cubicBezTo>
                <a:lnTo>
                  <a:pt x="2601206" y="618758"/>
                </a:lnTo>
                <a:cubicBezTo>
                  <a:pt x="2601187" y="618958"/>
                  <a:pt x="2601234" y="619168"/>
                  <a:pt x="2601187" y="619368"/>
                </a:cubicBezTo>
                <a:cubicBezTo>
                  <a:pt x="2600739" y="621292"/>
                  <a:pt x="2598825" y="622492"/>
                  <a:pt x="2596901" y="622054"/>
                </a:cubicBezTo>
                <a:cubicBezTo>
                  <a:pt x="2594977" y="621606"/>
                  <a:pt x="2593786" y="619682"/>
                  <a:pt x="2594214" y="617758"/>
                </a:cubicBezTo>
                <a:cubicBezTo>
                  <a:pt x="2594376" y="617063"/>
                  <a:pt x="2594786" y="616491"/>
                  <a:pt x="2595272" y="616034"/>
                </a:cubicBezTo>
                <a:lnTo>
                  <a:pt x="2490620" y="474064"/>
                </a:lnTo>
                <a:cubicBezTo>
                  <a:pt x="2489887" y="474473"/>
                  <a:pt x="2488992" y="474645"/>
                  <a:pt x="2488106" y="474445"/>
                </a:cubicBezTo>
                <a:cubicBezTo>
                  <a:pt x="2486267" y="474016"/>
                  <a:pt x="2485144" y="472245"/>
                  <a:pt x="2485420" y="470416"/>
                </a:cubicBezTo>
                <a:lnTo>
                  <a:pt x="2333496" y="426944"/>
                </a:lnTo>
                <a:cubicBezTo>
                  <a:pt x="2332829" y="428506"/>
                  <a:pt x="2331172" y="429468"/>
                  <a:pt x="2329458" y="429058"/>
                </a:cubicBezTo>
                <a:cubicBezTo>
                  <a:pt x="2327534" y="428620"/>
                  <a:pt x="2326333" y="426687"/>
                  <a:pt x="2326791" y="424782"/>
                </a:cubicBezTo>
                <a:cubicBezTo>
                  <a:pt x="2326800" y="424696"/>
                  <a:pt x="2326857" y="424648"/>
                  <a:pt x="2326886" y="424572"/>
                </a:cubicBezTo>
                <a:lnTo>
                  <a:pt x="2211119" y="375728"/>
                </a:lnTo>
                <a:cubicBezTo>
                  <a:pt x="2210367" y="377090"/>
                  <a:pt x="2208823" y="377880"/>
                  <a:pt x="2207242" y="377518"/>
                </a:cubicBezTo>
                <a:cubicBezTo>
                  <a:pt x="2206204" y="377290"/>
                  <a:pt x="2205404" y="376595"/>
                  <a:pt x="2204937" y="375709"/>
                </a:cubicBezTo>
                <a:lnTo>
                  <a:pt x="2111392" y="415056"/>
                </a:lnTo>
                <a:cubicBezTo>
                  <a:pt x="2111573" y="415638"/>
                  <a:pt x="2111668" y="416266"/>
                  <a:pt x="2111516" y="416904"/>
                </a:cubicBezTo>
                <a:cubicBezTo>
                  <a:pt x="2111078" y="418828"/>
                  <a:pt x="2109154" y="420029"/>
                  <a:pt x="2107230" y="419590"/>
                </a:cubicBezTo>
                <a:cubicBezTo>
                  <a:pt x="2105315" y="419143"/>
                  <a:pt x="2104106" y="417219"/>
                  <a:pt x="2104553" y="415295"/>
                </a:cubicBezTo>
                <a:cubicBezTo>
                  <a:pt x="2104572" y="415257"/>
                  <a:pt x="2104591" y="415247"/>
                  <a:pt x="2104601" y="415199"/>
                </a:cubicBezTo>
                <a:lnTo>
                  <a:pt x="1974575" y="364764"/>
                </a:lnTo>
                <a:cubicBezTo>
                  <a:pt x="1973832" y="366165"/>
                  <a:pt x="1972279" y="366984"/>
                  <a:pt x="1970670" y="366603"/>
                </a:cubicBezTo>
                <a:cubicBezTo>
                  <a:pt x="1969327" y="366308"/>
                  <a:pt x="1968365" y="365250"/>
                  <a:pt x="1968050" y="364003"/>
                </a:cubicBezTo>
                <a:lnTo>
                  <a:pt x="1842301" y="381938"/>
                </a:lnTo>
                <a:cubicBezTo>
                  <a:pt x="1842311" y="382252"/>
                  <a:pt x="1842349" y="382557"/>
                  <a:pt x="1842273" y="382871"/>
                </a:cubicBezTo>
                <a:cubicBezTo>
                  <a:pt x="1841835" y="384786"/>
                  <a:pt x="1839920" y="385986"/>
                  <a:pt x="1837996" y="385548"/>
                </a:cubicBezTo>
                <a:cubicBezTo>
                  <a:pt x="1836082" y="385100"/>
                  <a:pt x="1834872" y="383176"/>
                  <a:pt x="1835320" y="381262"/>
                </a:cubicBezTo>
                <a:cubicBezTo>
                  <a:pt x="1835377" y="380995"/>
                  <a:pt x="1835529" y="380786"/>
                  <a:pt x="1835643" y="380547"/>
                </a:cubicBezTo>
                <a:lnTo>
                  <a:pt x="1754595" y="331979"/>
                </a:lnTo>
                <a:cubicBezTo>
                  <a:pt x="1753776" y="333103"/>
                  <a:pt x="1752338" y="333694"/>
                  <a:pt x="1750900" y="333361"/>
                </a:cubicBezTo>
                <a:cubicBezTo>
                  <a:pt x="1749423" y="333018"/>
                  <a:pt x="1748394" y="331798"/>
                  <a:pt x="1748194" y="330379"/>
                </a:cubicBezTo>
                <a:lnTo>
                  <a:pt x="1682423" y="331311"/>
                </a:lnTo>
                <a:lnTo>
                  <a:pt x="1549655" y="382148"/>
                </a:lnTo>
                <a:cubicBezTo>
                  <a:pt x="1549789" y="382681"/>
                  <a:pt x="1549836" y="383233"/>
                  <a:pt x="1549703" y="383814"/>
                </a:cubicBezTo>
                <a:cubicBezTo>
                  <a:pt x="1549255" y="385729"/>
                  <a:pt x="1547341" y="386920"/>
                  <a:pt x="1545417" y="386481"/>
                </a:cubicBezTo>
                <a:cubicBezTo>
                  <a:pt x="1543921" y="386138"/>
                  <a:pt x="1542893" y="384891"/>
                  <a:pt x="1542702" y="383452"/>
                </a:cubicBezTo>
                <a:lnTo>
                  <a:pt x="1395331" y="383795"/>
                </a:lnTo>
                <a:lnTo>
                  <a:pt x="1360889" y="413342"/>
                </a:lnTo>
                <a:cubicBezTo>
                  <a:pt x="1361441" y="414123"/>
                  <a:pt x="1361689" y="415142"/>
                  <a:pt x="1361451" y="416152"/>
                </a:cubicBezTo>
                <a:cubicBezTo>
                  <a:pt x="1361003" y="418076"/>
                  <a:pt x="1359079" y="419276"/>
                  <a:pt x="1357165" y="418828"/>
                </a:cubicBezTo>
                <a:cubicBezTo>
                  <a:pt x="1356098" y="418581"/>
                  <a:pt x="1355298" y="417876"/>
                  <a:pt x="1354831" y="416971"/>
                </a:cubicBezTo>
                <a:lnTo>
                  <a:pt x="1211470" y="470292"/>
                </a:lnTo>
                <a:cubicBezTo>
                  <a:pt x="1211594" y="470816"/>
                  <a:pt x="1211651" y="471359"/>
                  <a:pt x="1211518" y="471911"/>
                </a:cubicBezTo>
                <a:cubicBezTo>
                  <a:pt x="1211070" y="473845"/>
                  <a:pt x="1209146" y="475035"/>
                  <a:pt x="1207222" y="474597"/>
                </a:cubicBezTo>
                <a:cubicBezTo>
                  <a:pt x="1206346" y="474397"/>
                  <a:pt x="1205650" y="473873"/>
                  <a:pt x="1205165" y="473197"/>
                </a:cubicBezTo>
                <a:lnTo>
                  <a:pt x="1106876" y="530128"/>
                </a:lnTo>
                <a:cubicBezTo>
                  <a:pt x="1107181" y="530823"/>
                  <a:pt x="1107333" y="531595"/>
                  <a:pt x="1107152" y="532385"/>
                </a:cubicBezTo>
                <a:cubicBezTo>
                  <a:pt x="1106705" y="534309"/>
                  <a:pt x="1104790" y="535510"/>
                  <a:pt x="1102866" y="535071"/>
                </a:cubicBezTo>
                <a:cubicBezTo>
                  <a:pt x="1100952" y="534624"/>
                  <a:pt x="1099752" y="532700"/>
                  <a:pt x="1100190" y="530776"/>
                </a:cubicBezTo>
                <a:cubicBezTo>
                  <a:pt x="1100247" y="530538"/>
                  <a:pt x="1100380" y="530347"/>
                  <a:pt x="1100485" y="530147"/>
                </a:cubicBezTo>
                <a:lnTo>
                  <a:pt x="973393" y="453452"/>
                </a:lnTo>
                <a:cubicBezTo>
                  <a:pt x="972564" y="454518"/>
                  <a:pt x="971183" y="455080"/>
                  <a:pt x="969783" y="454766"/>
                </a:cubicBezTo>
                <a:cubicBezTo>
                  <a:pt x="968849" y="454547"/>
                  <a:pt x="968078" y="453966"/>
                  <a:pt x="967602" y="453204"/>
                </a:cubicBezTo>
                <a:lnTo>
                  <a:pt x="822917" y="523175"/>
                </a:lnTo>
                <a:cubicBezTo>
                  <a:pt x="823126" y="523784"/>
                  <a:pt x="823241" y="524422"/>
                  <a:pt x="823079" y="525099"/>
                </a:cubicBezTo>
                <a:cubicBezTo>
                  <a:pt x="822641" y="527023"/>
                  <a:pt x="820717" y="528223"/>
                  <a:pt x="818793" y="527785"/>
                </a:cubicBezTo>
                <a:cubicBezTo>
                  <a:pt x="816869" y="527337"/>
                  <a:pt x="815668" y="525413"/>
                  <a:pt x="816116" y="523489"/>
                </a:cubicBezTo>
                <a:cubicBezTo>
                  <a:pt x="816145" y="523346"/>
                  <a:pt x="816240" y="523241"/>
                  <a:pt x="816297" y="523098"/>
                </a:cubicBezTo>
                <a:lnTo>
                  <a:pt x="691824" y="461034"/>
                </a:lnTo>
                <a:cubicBezTo>
                  <a:pt x="691034" y="462262"/>
                  <a:pt x="689557" y="462939"/>
                  <a:pt x="688052" y="462596"/>
                </a:cubicBezTo>
                <a:cubicBezTo>
                  <a:pt x="686843" y="462310"/>
                  <a:pt x="685985" y="461424"/>
                  <a:pt x="685576" y="460357"/>
                </a:cubicBezTo>
                <a:lnTo>
                  <a:pt x="620339" y="479636"/>
                </a:lnTo>
                <a:cubicBezTo>
                  <a:pt x="620444" y="480141"/>
                  <a:pt x="620463" y="480655"/>
                  <a:pt x="620349" y="481198"/>
                </a:cubicBezTo>
                <a:cubicBezTo>
                  <a:pt x="619901" y="483112"/>
                  <a:pt x="617986" y="484303"/>
                  <a:pt x="616062" y="483865"/>
                </a:cubicBezTo>
                <a:cubicBezTo>
                  <a:pt x="614138" y="483427"/>
                  <a:pt x="612938" y="481493"/>
                  <a:pt x="613386" y="479588"/>
                </a:cubicBezTo>
                <a:cubicBezTo>
                  <a:pt x="613472" y="479207"/>
                  <a:pt x="613653" y="478893"/>
                  <a:pt x="613843" y="478579"/>
                </a:cubicBezTo>
                <a:lnTo>
                  <a:pt x="485846" y="379147"/>
                </a:lnTo>
                <a:cubicBezTo>
                  <a:pt x="484998" y="379976"/>
                  <a:pt x="483798" y="380424"/>
                  <a:pt x="482560" y="380138"/>
                </a:cubicBezTo>
                <a:cubicBezTo>
                  <a:pt x="480769" y="379728"/>
                  <a:pt x="479664" y="378023"/>
                  <a:pt x="479874" y="376233"/>
                </a:cubicBezTo>
                <a:lnTo>
                  <a:pt x="323940" y="337428"/>
                </a:lnTo>
                <a:cubicBezTo>
                  <a:pt x="323312" y="339056"/>
                  <a:pt x="321616" y="340047"/>
                  <a:pt x="319864" y="339637"/>
                </a:cubicBezTo>
                <a:cubicBezTo>
                  <a:pt x="318797" y="339399"/>
                  <a:pt x="317997" y="338694"/>
                  <a:pt x="317530" y="337799"/>
                </a:cubicBezTo>
                <a:lnTo>
                  <a:pt x="186504" y="388072"/>
                </a:lnTo>
                <a:cubicBezTo>
                  <a:pt x="186647" y="388615"/>
                  <a:pt x="186694" y="389167"/>
                  <a:pt x="186561" y="389748"/>
                </a:cubicBezTo>
                <a:cubicBezTo>
                  <a:pt x="186123" y="391682"/>
                  <a:pt x="184199" y="392873"/>
                  <a:pt x="182275" y="392434"/>
                </a:cubicBezTo>
                <a:cubicBezTo>
                  <a:pt x="180351" y="391996"/>
                  <a:pt x="179151" y="390063"/>
                  <a:pt x="179598" y="388148"/>
                </a:cubicBezTo>
                <a:cubicBezTo>
                  <a:pt x="179675" y="387805"/>
                  <a:pt x="179856" y="387510"/>
                  <a:pt x="180017" y="387215"/>
                </a:cubicBezTo>
                <a:lnTo>
                  <a:pt x="68337" y="305909"/>
                </a:lnTo>
                <a:cubicBezTo>
                  <a:pt x="67508" y="306824"/>
                  <a:pt x="66241" y="307310"/>
                  <a:pt x="64946" y="307014"/>
                </a:cubicBezTo>
                <a:cubicBezTo>
                  <a:pt x="63022" y="306576"/>
                  <a:pt x="61822" y="304652"/>
                  <a:pt x="62269" y="302728"/>
                </a:cubicBezTo>
                <a:cubicBezTo>
                  <a:pt x="62431" y="301985"/>
                  <a:pt x="62879" y="301394"/>
                  <a:pt x="63412" y="300918"/>
                </a:cubicBezTo>
                <a:lnTo>
                  <a:pt x="5434" y="222251"/>
                </a:lnTo>
                <a:cubicBezTo>
                  <a:pt x="4653" y="222699"/>
                  <a:pt x="3719" y="222889"/>
                  <a:pt x="2776" y="222670"/>
                </a:cubicBezTo>
                <a:cubicBezTo>
                  <a:pt x="852" y="222232"/>
                  <a:pt x="-348" y="220308"/>
                  <a:pt x="90" y="218394"/>
                </a:cubicBezTo>
                <a:cubicBezTo>
                  <a:pt x="538" y="216470"/>
                  <a:pt x="2462" y="215270"/>
                  <a:pt x="4386" y="215708"/>
                </a:cubicBezTo>
                <a:cubicBezTo>
                  <a:pt x="5681" y="216003"/>
                  <a:pt x="6586" y="216994"/>
                  <a:pt x="6948" y="218184"/>
                </a:cubicBezTo>
                <a:lnTo>
                  <a:pt x="169797" y="191447"/>
                </a:lnTo>
                <a:cubicBezTo>
                  <a:pt x="169788" y="191133"/>
                  <a:pt x="169750" y="190828"/>
                  <a:pt x="169826" y="190514"/>
                </a:cubicBezTo>
                <a:cubicBezTo>
                  <a:pt x="170273" y="188590"/>
                  <a:pt x="172188" y="187390"/>
                  <a:pt x="174112" y="187837"/>
                </a:cubicBezTo>
                <a:cubicBezTo>
                  <a:pt x="174750" y="187990"/>
                  <a:pt x="175274" y="188333"/>
                  <a:pt x="175722" y="188761"/>
                </a:cubicBezTo>
                <a:lnTo>
                  <a:pt x="303404" y="83996"/>
                </a:lnTo>
                <a:cubicBezTo>
                  <a:pt x="302909" y="83224"/>
                  <a:pt x="302718" y="82262"/>
                  <a:pt x="302938" y="81291"/>
                </a:cubicBezTo>
                <a:cubicBezTo>
                  <a:pt x="303385" y="79367"/>
                  <a:pt x="305300" y="78167"/>
                  <a:pt x="307224" y="78614"/>
                </a:cubicBezTo>
                <a:cubicBezTo>
                  <a:pt x="308243" y="78852"/>
                  <a:pt x="309034" y="79510"/>
                  <a:pt x="309510" y="80367"/>
                </a:cubicBezTo>
                <a:lnTo>
                  <a:pt x="458443" y="19731"/>
                </a:lnTo>
                <a:cubicBezTo>
                  <a:pt x="458300" y="19188"/>
                  <a:pt x="458233" y="18607"/>
                  <a:pt x="458367" y="18007"/>
                </a:cubicBezTo>
                <a:cubicBezTo>
                  <a:pt x="458805" y="16083"/>
                  <a:pt x="460729" y="14883"/>
                  <a:pt x="462653" y="15330"/>
                </a:cubicBezTo>
                <a:cubicBezTo>
                  <a:pt x="464043" y="15645"/>
                  <a:pt x="465025" y="16749"/>
                  <a:pt x="465320" y="18054"/>
                </a:cubicBezTo>
                <a:lnTo>
                  <a:pt x="644733" y="3386"/>
                </a:lnTo>
                <a:cubicBezTo>
                  <a:pt x="644742" y="3186"/>
                  <a:pt x="644695" y="2976"/>
                  <a:pt x="644742" y="2776"/>
                </a:cubicBezTo>
                <a:cubicBezTo>
                  <a:pt x="645190" y="852"/>
                  <a:pt x="647104" y="-348"/>
                  <a:pt x="649028" y="90"/>
                </a:cubicBezTo>
                <a:close/>
              </a:path>
            </a:pathLst>
          </a:custGeom>
          <a:solidFill>
            <a:schemeClr val="bg1">
              <a:lumMod val="85000"/>
              <a:alpha val="80000"/>
            </a:schemeClr>
          </a:solidFill>
          <a:ln w="9525" cap="flat">
            <a:noFill/>
            <a:prstDash val="solid"/>
            <a:miter/>
          </a:ln>
        </p:spPr>
        <p:txBody>
          <a:bodyPr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</a:endParaRPr>
          </a:p>
        </p:txBody>
      </p:sp>
      <p:grpSp>
        <p:nvGrpSpPr>
          <p:cNvPr id="3" name="Group 7">
            <a:extLst>
              <a:ext uri="{FF2B5EF4-FFF2-40B4-BE49-F238E27FC236}">
                <a16:creationId xmlns:a16="http://schemas.microsoft.com/office/drawing/2014/main" id="{9A270D35-67CD-1C02-1AA8-4B2BD848890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549275" y="679450"/>
            <a:ext cx="1054100" cy="1046163"/>
            <a:chOff x="461616" y="645681"/>
            <a:chExt cx="1238235" cy="1227500"/>
          </a:xfrm>
        </p:grpSpPr>
        <p:grpSp>
          <p:nvGrpSpPr>
            <p:cNvPr id="4" name="Group 8">
              <a:extLst>
                <a:ext uri="{FF2B5EF4-FFF2-40B4-BE49-F238E27FC236}">
                  <a16:creationId xmlns:a16="http://schemas.microsoft.com/office/drawing/2014/main" id="{DFB8AABB-8EFB-FA3D-BF31-2314CD34E0A5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240" name="Freeform 888">
                <a:extLst>
                  <a:ext uri="{FF2B5EF4-FFF2-40B4-BE49-F238E27FC236}">
                    <a16:creationId xmlns:a16="http://schemas.microsoft.com/office/drawing/2014/main" id="{42264AC9-233A-AC90-7EEC-364DC70A123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1" name="Freeform 889">
                <a:extLst>
                  <a:ext uri="{FF2B5EF4-FFF2-40B4-BE49-F238E27FC236}">
                    <a16:creationId xmlns:a16="http://schemas.microsoft.com/office/drawing/2014/main" id="{ED24AE11-D742-B998-F6F7-7DC188039A6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2" name="Freeform 890">
                <a:extLst>
                  <a:ext uri="{FF2B5EF4-FFF2-40B4-BE49-F238E27FC236}">
                    <a16:creationId xmlns:a16="http://schemas.microsoft.com/office/drawing/2014/main" id="{76D97442-EECF-9452-9072-FF66319AD5F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3" name="Freeform 891">
                <a:extLst>
                  <a:ext uri="{FF2B5EF4-FFF2-40B4-BE49-F238E27FC236}">
                    <a16:creationId xmlns:a16="http://schemas.microsoft.com/office/drawing/2014/main" id="{72E6904E-973B-CD53-1B93-6E28DB71956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4" name="Freeform 892">
                <a:extLst>
                  <a:ext uri="{FF2B5EF4-FFF2-40B4-BE49-F238E27FC236}">
                    <a16:creationId xmlns:a16="http://schemas.microsoft.com/office/drawing/2014/main" id="{BC0669CA-37D7-82B6-912D-D25461CE5AA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5" name="Freeform 893">
                <a:extLst>
                  <a:ext uri="{FF2B5EF4-FFF2-40B4-BE49-F238E27FC236}">
                    <a16:creationId xmlns:a16="http://schemas.microsoft.com/office/drawing/2014/main" id="{8757694C-62DD-4D95-A039-6373790D6A4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6" name="Freeform 894">
                <a:extLst>
                  <a:ext uri="{FF2B5EF4-FFF2-40B4-BE49-F238E27FC236}">
                    <a16:creationId xmlns:a16="http://schemas.microsoft.com/office/drawing/2014/main" id="{466A25EB-4A1E-F23A-06B9-95F3121DD78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7" name="Freeform 895">
                <a:extLst>
                  <a:ext uri="{FF2B5EF4-FFF2-40B4-BE49-F238E27FC236}">
                    <a16:creationId xmlns:a16="http://schemas.microsoft.com/office/drawing/2014/main" id="{DA300E9E-0500-BE97-27F0-35D3FC1E5DE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8" name="Freeform 896">
                <a:extLst>
                  <a:ext uri="{FF2B5EF4-FFF2-40B4-BE49-F238E27FC236}">
                    <a16:creationId xmlns:a16="http://schemas.microsoft.com/office/drawing/2014/main" id="{1279D555-E254-9C9D-6289-B34EC2E6768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9" name="Freeform 897">
                <a:extLst>
                  <a:ext uri="{FF2B5EF4-FFF2-40B4-BE49-F238E27FC236}">
                    <a16:creationId xmlns:a16="http://schemas.microsoft.com/office/drawing/2014/main" id="{6BABC6A3-5B2B-F793-58CA-AD99D4793FA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0" name="Freeform 898">
                <a:extLst>
                  <a:ext uri="{FF2B5EF4-FFF2-40B4-BE49-F238E27FC236}">
                    <a16:creationId xmlns:a16="http://schemas.microsoft.com/office/drawing/2014/main" id="{02141A0F-BD3D-94C0-5778-64D79EE61F5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1" name="Freeform 899">
                <a:extLst>
                  <a:ext uri="{FF2B5EF4-FFF2-40B4-BE49-F238E27FC236}">
                    <a16:creationId xmlns:a16="http://schemas.microsoft.com/office/drawing/2014/main" id="{14D2B555-DD72-E350-6BE9-E4FB3D90000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2" name="Freeform 900">
                <a:extLst>
                  <a:ext uri="{FF2B5EF4-FFF2-40B4-BE49-F238E27FC236}">
                    <a16:creationId xmlns:a16="http://schemas.microsoft.com/office/drawing/2014/main" id="{3C353BD3-9995-A562-BB3E-95EAB6C8192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3" name="Freeform 901">
                <a:extLst>
                  <a:ext uri="{FF2B5EF4-FFF2-40B4-BE49-F238E27FC236}">
                    <a16:creationId xmlns:a16="http://schemas.microsoft.com/office/drawing/2014/main" id="{BC492106-0CAE-1BE0-03BB-F2530670F08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4" name="Freeform 902">
                <a:extLst>
                  <a:ext uri="{FF2B5EF4-FFF2-40B4-BE49-F238E27FC236}">
                    <a16:creationId xmlns:a16="http://schemas.microsoft.com/office/drawing/2014/main" id="{FA52F827-0F55-8294-4549-8367BFB5423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5" name="Freeform 903">
                <a:extLst>
                  <a:ext uri="{FF2B5EF4-FFF2-40B4-BE49-F238E27FC236}">
                    <a16:creationId xmlns:a16="http://schemas.microsoft.com/office/drawing/2014/main" id="{785A9E5D-CBF8-6876-0DC5-DAE713051B2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4" name="Freeform 904">
                <a:extLst>
                  <a:ext uri="{FF2B5EF4-FFF2-40B4-BE49-F238E27FC236}">
                    <a16:creationId xmlns:a16="http://schemas.microsoft.com/office/drawing/2014/main" id="{4125707F-B451-66AC-D485-A0EC2B5755C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5" name="Freeform 905">
                <a:extLst>
                  <a:ext uri="{FF2B5EF4-FFF2-40B4-BE49-F238E27FC236}">
                    <a16:creationId xmlns:a16="http://schemas.microsoft.com/office/drawing/2014/main" id="{DF6C4AA6-6669-4F05-A110-895EB16F4B6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6" name="Freeform 906">
                <a:extLst>
                  <a:ext uri="{FF2B5EF4-FFF2-40B4-BE49-F238E27FC236}">
                    <a16:creationId xmlns:a16="http://schemas.microsoft.com/office/drawing/2014/main" id="{3BE00A38-03A4-06CA-407C-B4689F7BBB7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7" name="Freeform 907">
                <a:extLst>
                  <a:ext uri="{FF2B5EF4-FFF2-40B4-BE49-F238E27FC236}">
                    <a16:creationId xmlns:a16="http://schemas.microsoft.com/office/drawing/2014/main" id="{3485A7A3-8D9D-E9C0-5C43-2118BB78904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8" name="Freeform 908">
                <a:extLst>
                  <a:ext uri="{FF2B5EF4-FFF2-40B4-BE49-F238E27FC236}">
                    <a16:creationId xmlns:a16="http://schemas.microsoft.com/office/drawing/2014/main" id="{9B4DABA5-231D-4781-67EA-FE18572C08C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" name="Freeform 909">
                <a:extLst>
                  <a:ext uri="{FF2B5EF4-FFF2-40B4-BE49-F238E27FC236}">
                    <a16:creationId xmlns:a16="http://schemas.microsoft.com/office/drawing/2014/main" id="{8346002D-990D-F4BC-C40A-654F3E33D0E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0" name="Freeform 910">
                <a:extLst>
                  <a:ext uri="{FF2B5EF4-FFF2-40B4-BE49-F238E27FC236}">
                    <a16:creationId xmlns:a16="http://schemas.microsoft.com/office/drawing/2014/main" id="{4E634F01-D326-31CD-6CFE-E4FC26FA92C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1" name="Freeform 911">
                <a:extLst>
                  <a:ext uri="{FF2B5EF4-FFF2-40B4-BE49-F238E27FC236}">
                    <a16:creationId xmlns:a16="http://schemas.microsoft.com/office/drawing/2014/main" id="{5450319A-8767-4DF0-397E-998CF006789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2" name="Freeform 912">
                <a:extLst>
                  <a:ext uri="{FF2B5EF4-FFF2-40B4-BE49-F238E27FC236}">
                    <a16:creationId xmlns:a16="http://schemas.microsoft.com/office/drawing/2014/main" id="{127A2173-3E81-5647-8F9E-2AF4A576EE0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3" name="Freeform 913">
                <a:extLst>
                  <a:ext uri="{FF2B5EF4-FFF2-40B4-BE49-F238E27FC236}">
                    <a16:creationId xmlns:a16="http://schemas.microsoft.com/office/drawing/2014/main" id="{DDA2F071-69F7-F196-1109-F4750D93881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4" name="Freeform 914">
                <a:extLst>
                  <a:ext uri="{FF2B5EF4-FFF2-40B4-BE49-F238E27FC236}">
                    <a16:creationId xmlns:a16="http://schemas.microsoft.com/office/drawing/2014/main" id="{1946708E-89E1-739F-2107-D60CCBBC0ED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5" name="Freeform 915">
                <a:extLst>
                  <a:ext uri="{FF2B5EF4-FFF2-40B4-BE49-F238E27FC236}">
                    <a16:creationId xmlns:a16="http://schemas.microsoft.com/office/drawing/2014/main" id="{1A20999E-26C8-C186-7162-4C36552BA45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6" name="Freeform 916">
                <a:extLst>
                  <a:ext uri="{FF2B5EF4-FFF2-40B4-BE49-F238E27FC236}">
                    <a16:creationId xmlns:a16="http://schemas.microsoft.com/office/drawing/2014/main" id="{DA796B9B-3056-03B1-B04A-9A3B36B7379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7" name="Freeform 917">
                <a:extLst>
                  <a:ext uri="{FF2B5EF4-FFF2-40B4-BE49-F238E27FC236}">
                    <a16:creationId xmlns:a16="http://schemas.microsoft.com/office/drawing/2014/main" id="{7AD4E3AE-30F0-9129-89DA-7E949C61D2A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8" name="Freeform 918">
                <a:extLst>
                  <a:ext uri="{FF2B5EF4-FFF2-40B4-BE49-F238E27FC236}">
                    <a16:creationId xmlns:a16="http://schemas.microsoft.com/office/drawing/2014/main" id="{6BF2A8D3-B592-27E2-04F5-419322843CA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9" name="Freeform 919">
                <a:extLst>
                  <a:ext uri="{FF2B5EF4-FFF2-40B4-BE49-F238E27FC236}">
                    <a16:creationId xmlns:a16="http://schemas.microsoft.com/office/drawing/2014/main" id="{99086388-DF8E-93ED-9688-DE9F339ECF4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" name="Freeform 920">
                <a:extLst>
                  <a:ext uri="{FF2B5EF4-FFF2-40B4-BE49-F238E27FC236}">
                    <a16:creationId xmlns:a16="http://schemas.microsoft.com/office/drawing/2014/main" id="{007F5C27-1A24-5B88-C6B8-1992D93C6A2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" name="Freeform 921">
                <a:extLst>
                  <a:ext uri="{FF2B5EF4-FFF2-40B4-BE49-F238E27FC236}">
                    <a16:creationId xmlns:a16="http://schemas.microsoft.com/office/drawing/2014/main" id="{C094D68C-BC32-8FCE-CA4D-979589EEF56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2" name="Freeform 922">
                <a:extLst>
                  <a:ext uri="{FF2B5EF4-FFF2-40B4-BE49-F238E27FC236}">
                    <a16:creationId xmlns:a16="http://schemas.microsoft.com/office/drawing/2014/main" id="{2D07026F-5FF1-A8A0-546E-BF6694A4F99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3" name="Freeform 923">
                <a:extLst>
                  <a:ext uri="{FF2B5EF4-FFF2-40B4-BE49-F238E27FC236}">
                    <a16:creationId xmlns:a16="http://schemas.microsoft.com/office/drawing/2014/main" id="{7A424876-3902-5959-111D-BB940265325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4" name="Freeform 924">
                <a:extLst>
                  <a:ext uri="{FF2B5EF4-FFF2-40B4-BE49-F238E27FC236}">
                    <a16:creationId xmlns:a16="http://schemas.microsoft.com/office/drawing/2014/main" id="{8B9DF7DB-38E6-7B8D-D075-3995A3D63DC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5" name="Freeform 925">
                <a:extLst>
                  <a:ext uri="{FF2B5EF4-FFF2-40B4-BE49-F238E27FC236}">
                    <a16:creationId xmlns:a16="http://schemas.microsoft.com/office/drawing/2014/main" id="{2101785F-F81A-625A-63CD-44C9808C1D1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6" name="Freeform 926">
                <a:extLst>
                  <a:ext uri="{FF2B5EF4-FFF2-40B4-BE49-F238E27FC236}">
                    <a16:creationId xmlns:a16="http://schemas.microsoft.com/office/drawing/2014/main" id="{F5492A53-4EE9-3F03-B4DB-F5B7AD03C1A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7" name="Freeform 927">
                <a:extLst>
                  <a:ext uri="{FF2B5EF4-FFF2-40B4-BE49-F238E27FC236}">
                    <a16:creationId xmlns:a16="http://schemas.microsoft.com/office/drawing/2014/main" id="{9EBB480C-102D-E5F0-4385-770251E5640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8" name="Freeform 928">
                <a:extLst>
                  <a:ext uri="{FF2B5EF4-FFF2-40B4-BE49-F238E27FC236}">
                    <a16:creationId xmlns:a16="http://schemas.microsoft.com/office/drawing/2014/main" id="{2759BA48-64F8-A5DE-9469-FA7304A395E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9" name="Freeform 929">
                <a:extLst>
                  <a:ext uri="{FF2B5EF4-FFF2-40B4-BE49-F238E27FC236}">
                    <a16:creationId xmlns:a16="http://schemas.microsoft.com/office/drawing/2014/main" id="{2C3EB704-4D65-F234-692E-D3026E198E4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0" name="Freeform 930">
                <a:extLst>
                  <a:ext uri="{FF2B5EF4-FFF2-40B4-BE49-F238E27FC236}">
                    <a16:creationId xmlns:a16="http://schemas.microsoft.com/office/drawing/2014/main" id="{36A53B0E-C7DE-9687-CACF-4A16513626E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1" name="Freeform 931">
                <a:extLst>
                  <a:ext uri="{FF2B5EF4-FFF2-40B4-BE49-F238E27FC236}">
                    <a16:creationId xmlns:a16="http://schemas.microsoft.com/office/drawing/2014/main" id="{DB7B72E8-760F-7B54-55E3-F52F60EC162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2" name="Freeform 932">
                <a:extLst>
                  <a:ext uri="{FF2B5EF4-FFF2-40B4-BE49-F238E27FC236}">
                    <a16:creationId xmlns:a16="http://schemas.microsoft.com/office/drawing/2014/main" id="{83564841-D8C3-2740-28E4-620CE05A613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3" name="Freeform 933">
                <a:extLst>
                  <a:ext uri="{FF2B5EF4-FFF2-40B4-BE49-F238E27FC236}">
                    <a16:creationId xmlns:a16="http://schemas.microsoft.com/office/drawing/2014/main" id="{52E58F75-DA84-B6D2-C427-D480D90342E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4" name="Freeform 934">
                <a:extLst>
                  <a:ext uri="{FF2B5EF4-FFF2-40B4-BE49-F238E27FC236}">
                    <a16:creationId xmlns:a16="http://schemas.microsoft.com/office/drawing/2014/main" id="{8D4A381A-9A90-1A5B-B2BB-9C5BCC8512C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5" name="Freeform 935">
                <a:extLst>
                  <a:ext uri="{FF2B5EF4-FFF2-40B4-BE49-F238E27FC236}">
                    <a16:creationId xmlns:a16="http://schemas.microsoft.com/office/drawing/2014/main" id="{3ED365F6-5FF9-0904-B60C-2D9A8A1426A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6" name="Freeform 936">
                <a:extLst>
                  <a:ext uri="{FF2B5EF4-FFF2-40B4-BE49-F238E27FC236}">
                    <a16:creationId xmlns:a16="http://schemas.microsoft.com/office/drawing/2014/main" id="{3666F073-AB0C-CFC1-6918-0408BEA3A1C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7" name="Freeform 937">
                <a:extLst>
                  <a:ext uri="{FF2B5EF4-FFF2-40B4-BE49-F238E27FC236}">
                    <a16:creationId xmlns:a16="http://schemas.microsoft.com/office/drawing/2014/main" id="{82D59D9D-3EF6-04CA-26FD-A10BC94BAD8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8" name="Freeform 938">
                <a:extLst>
                  <a:ext uri="{FF2B5EF4-FFF2-40B4-BE49-F238E27FC236}">
                    <a16:creationId xmlns:a16="http://schemas.microsoft.com/office/drawing/2014/main" id="{475CBF79-9D49-67FB-0608-66EA724C112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9" name="Freeform 939">
                <a:extLst>
                  <a:ext uri="{FF2B5EF4-FFF2-40B4-BE49-F238E27FC236}">
                    <a16:creationId xmlns:a16="http://schemas.microsoft.com/office/drawing/2014/main" id="{FF8FDF70-DD3A-7C65-7021-3BBA8EEB1B8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0" name="Freeform 940">
                <a:extLst>
                  <a:ext uri="{FF2B5EF4-FFF2-40B4-BE49-F238E27FC236}">
                    <a16:creationId xmlns:a16="http://schemas.microsoft.com/office/drawing/2014/main" id="{CC9A521A-68BB-3618-E841-8FD689DCA00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1" name="Freeform 941">
                <a:extLst>
                  <a:ext uri="{FF2B5EF4-FFF2-40B4-BE49-F238E27FC236}">
                    <a16:creationId xmlns:a16="http://schemas.microsoft.com/office/drawing/2014/main" id="{6472820A-6B18-BF13-E09B-D16B05CCA10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2" name="Freeform 942">
                <a:extLst>
                  <a:ext uri="{FF2B5EF4-FFF2-40B4-BE49-F238E27FC236}">
                    <a16:creationId xmlns:a16="http://schemas.microsoft.com/office/drawing/2014/main" id="{F58EA741-4A9D-64C6-A799-F655F0A4580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3" name="Freeform 943">
                <a:extLst>
                  <a:ext uri="{FF2B5EF4-FFF2-40B4-BE49-F238E27FC236}">
                    <a16:creationId xmlns:a16="http://schemas.microsoft.com/office/drawing/2014/main" id="{5A35338F-68BF-1931-7E2A-A742D3F2D30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4" name="Freeform 944">
                <a:extLst>
                  <a:ext uri="{FF2B5EF4-FFF2-40B4-BE49-F238E27FC236}">
                    <a16:creationId xmlns:a16="http://schemas.microsoft.com/office/drawing/2014/main" id="{A684FA4B-069D-0CA5-24F2-CD7753E3561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5" name="Freeform 945">
                <a:extLst>
                  <a:ext uri="{FF2B5EF4-FFF2-40B4-BE49-F238E27FC236}">
                    <a16:creationId xmlns:a16="http://schemas.microsoft.com/office/drawing/2014/main" id="{FC318BCF-B69E-0011-9B88-78FB6BFB6D1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6" name="Freeform 946">
                <a:extLst>
                  <a:ext uri="{FF2B5EF4-FFF2-40B4-BE49-F238E27FC236}">
                    <a16:creationId xmlns:a16="http://schemas.microsoft.com/office/drawing/2014/main" id="{D23B8088-43EF-B066-5AD5-0CEDB8F7356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7" name="Freeform 947">
                <a:extLst>
                  <a:ext uri="{FF2B5EF4-FFF2-40B4-BE49-F238E27FC236}">
                    <a16:creationId xmlns:a16="http://schemas.microsoft.com/office/drawing/2014/main" id="{5E5A764A-8B65-4174-9822-49BD32690FE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8" name="Freeform 948">
                <a:extLst>
                  <a:ext uri="{FF2B5EF4-FFF2-40B4-BE49-F238E27FC236}">
                    <a16:creationId xmlns:a16="http://schemas.microsoft.com/office/drawing/2014/main" id="{B02DAE8F-A1E1-095A-C0BC-A4AC513157B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9" name="Freeform 949">
                <a:extLst>
                  <a:ext uri="{FF2B5EF4-FFF2-40B4-BE49-F238E27FC236}">
                    <a16:creationId xmlns:a16="http://schemas.microsoft.com/office/drawing/2014/main" id="{35E948FF-2847-C135-F81F-9DBD033F774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0" name="Freeform 950">
                <a:extLst>
                  <a:ext uri="{FF2B5EF4-FFF2-40B4-BE49-F238E27FC236}">
                    <a16:creationId xmlns:a16="http://schemas.microsoft.com/office/drawing/2014/main" id="{E844A5BE-37C8-EA4C-905C-FD3DDE2C95D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1" name="Freeform 951">
                <a:extLst>
                  <a:ext uri="{FF2B5EF4-FFF2-40B4-BE49-F238E27FC236}">
                    <a16:creationId xmlns:a16="http://schemas.microsoft.com/office/drawing/2014/main" id="{C160641D-0CFC-E7F4-76F4-BAD16BF4678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3" name="Freeform 952">
                <a:extLst>
                  <a:ext uri="{FF2B5EF4-FFF2-40B4-BE49-F238E27FC236}">
                    <a16:creationId xmlns:a16="http://schemas.microsoft.com/office/drawing/2014/main" id="{BAFD8B92-3B90-31C2-958D-94C1096C7F3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4" name="Freeform 953">
                <a:extLst>
                  <a:ext uri="{FF2B5EF4-FFF2-40B4-BE49-F238E27FC236}">
                    <a16:creationId xmlns:a16="http://schemas.microsoft.com/office/drawing/2014/main" id="{7B72E2C2-4DFD-9C23-793C-49FE4DC64BB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5" name="Freeform 954">
                <a:extLst>
                  <a:ext uri="{FF2B5EF4-FFF2-40B4-BE49-F238E27FC236}">
                    <a16:creationId xmlns:a16="http://schemas.microsoft.com/office/drawing/2014/main" id="{7C1C8CD5-65FC-C927-E239-4DA3820E15E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6" name="Freeform 955">
                <a:extLst>
                  <a:ext uri="{FF2B5EF4-FFF2-40B4-BE49-F238E27FC236}">
                    <a16:creationId xmlns:a16="http://schemas.microsoft.com/office/drawing/2014/main" id="{2B37AD54-7C9A-979C-B6B0-16B860B5AB7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7" name="Freeform 956">
                <a:extLst>
                  <a:ext uri="{FF2B5EF4-FFF2-40B4-BE49-F238E27FC236}">
                    <a16:creationId xmlns:a16="http://schemas.microsoft.com/office/drawing/2014/main" id="{A545DA28-83ED-1EF7-6C37-D25E70048B5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8" name="Freeform 957">
                <a:extLst>
                  <a:ext uri="{FF2B5EF4-FFF2-40B4-BE49-F238E27FC236}">
                    <a16:creationId xmlns:a16="http://schemas.microsoft.com/office/drawing/2014/main" id="{377146B5-D665-7595-ECDC-57D039BC336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9" name="Freeform 958">
                <a:extLst>
                  <a:ext uri="{FF2B5EF4-FFF2-40B4-BE49-F238E27FC236}">
                    <a16:creationId xmlns:a16="http://schemas.microsoft.com/office/drawing/2014/main" id="{2C7C2314-ADFC-1881-3482-E5E4A72A68C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0" name="Freeform 959">
                <a:extLst>
                  <a:ext uri="{FF2B5EF4-FFF2-40B4-BE49-F238E27FC236}">
                    <a16:creationId xmlns:a16="http://schemas.microsoft.com/office/drawing/2014/main" id="{00859DC9-8572-4F63-F438-A1E6C3DECA8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1" name="Freeform 960">
                <a:extLst>
                  <a:ext uri="{FF2B5EF4-FFF2-40B4-BE49-F238E27FC236}">
                    <a16:creationId xmlns:a16="http://schemas.microsoft.com/office/drawing/2014/main" id="{9CEEEE33-4162-CFA6-6EB0-B1D0DE43371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2" name="Freeform 961">
                <a:extLst>
                  <a:ext uri="{FF2B5EF4-FFF2-40B4-BE49-F238E27FC236}">
                    <a16:creationId xmlns:a16="http://schemas.microsoft.com/office/drawing/2014/main" id="{A45328D4-6744-FAC9-5D11-529A1E91DF7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3" name="Freeform 962">
                <a:extLst>
                  <a:ext uri="{FF2B5EF4-FFF2-40B4-BE49-F238E27FC236}">
                    <a16:creationId xmlns:a16="http://schemas.microsoft.com/office/drawing/2014/main" id="{75E635B5-325C-4CA3-DD3B-07A8E98271B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4" name="Freeform 963">
                <a:extLst>
                  <a:ext uri="{FF2B5EF4-FFF2-40B4-BE49-F238E27FC236}">
                    <a16:creationId xmlns:a16="http://schemas.microsoft.com/office/drawing/2014/main" id="{420E4B25-251C-E142-9CF0-50EFBFDA5BE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5" name="Freeform 964">
                <a:extLst>
                  <a:ext uri="{FF2B5EF4-FFF2-40B4-BE49-F238E27FC236}">
                    <a16:creationId xmlns:a16="http://schemas.microsoft.com/office/drawing/2014/main" id="{DFDE65AF-31D3-AFF9-CFFF-C8D39A427B7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6" name="Freeform 965">
                <a:extLst>
                  <a:ext uri="{FF2B5EF4-FFF2-40B4-BE49-F238E27FC236}">
                    <a16:creationId xmlns:a16="http://schemas.microsoft.com/office/drawing/2014/main" id="{F1E674BF-6C7C-72E2-DBE9-CEC5CD48C07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7" name="Freeform 966">
                <a:extLst>
                  <a:ext uri="{FF2B5EF4-FFF2-40B4-BE49-F238E27FC236}">
                    <a16:creationId xmlns:a16="http://schemas.microsoft.com/office/drawing/2014/main" id="{2C7124A3-F683-055C-FD53-47966B010D8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8" name="Freeform 967">
                <a:extLst>
                  <a:ext uri="{FF2B5EF4-FFF2-40B4-BE49-F238E27FC236}">
                    <a16:creationId xmlns:a16="http://schemas.microsoft.com/office/drawing/2014/main" id="{5D90400A-B9DE-3FD5-14ED-9C130116A47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9" name="Freeform 968">
                <a:extLst>
                  <a:ext uri="{FF2B5EF4-FFF2-40B4-BE49-F238E27FC236}">
                    <a16:creationId xmlns:a16="http://schemas.microsoft.com/office/drawing/2014/main" id="{9911F62B-D1C7-06F1-2105-537576E87ED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0" name="Freeform 969">
                <a:extLst>
                  <a:ext uri="{FF2B5EF4-FFF2-40B4-BE49-F238E27FC236}">
                    <a16:creationId xmlns:a16="http://schemas.microsoft.com/office/drawing/2014/main" id="{3734F2A2-6E88-BD85-B4C6-B91AC95BC17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1" name="Freeform 970">
                <a:extLst>
                  <a:ext uri="{FF2B5EF4-FFF2-40B4-BE49-F238E27FC236}">
                    <a16:creationId xmlns:a16="http://schemas.microsoft.com/office/drawing/2014/main" id="{C26E5C7E-C46A-760C-A3B1-D813412331D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2" name="Freeform 971">
                <a:extLst>
                  <a:ext uri="{FF2B5EF4-FFF2-40B4-BE49-F238E27FC236}">
                    <a16:creationId xmlns:a16="http://schemas.microsoft.com/office/drawing/2014/main" id="{1EF5DD28-F281-B3C2-5676-FA7FD58A50D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3" name="Freeform 972">
                <a:extLst>
                  <a:ext uri="{FF2B5EF4-FFF2-40B4-BE49-F238E27FC236}">
                    <a16:creationId xmlns:a16="http://schemas.microsoft.com/office/drawing/2014/main" id="{24F1A4EC-030A-831E-FC1B-848769B8EC3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4" name="Freeform 973">
                <a:extLst>
                  <a:ext uri="{FF2B5EF4-FFF2-40B4-BE49-F238E27FC236}">
                    <a16:creationId xmlns:a16="http://schemas.microsoft.com/office/drawing/2014/main" id="{A08F1D28-555A-DDE5-1AF0-6C44AF6A1A7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5" name="Freeform 974">
                <a:extLst>
                  <a:ext uri="{FF2B5EF4-FFF2-40B4-BE49-F238E27FC236}">
                    <a16:creationId xmlns:a16="http://schemas.microsoft.com/office/drawing/2014/main" id="{05C0F3E2-03FE-A8B0-6394-1CA263D4738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6" name="Freeform 975">
                <a:extLst>
                  <a:ext uri="{FF2B5EF4-FFF2-40B4-BE49-F238E27FC236}">
                    <a16:creationId xmlns:a16="http://schemas.microsoft.com/office/drawing/2014/main" id="{0BAA8817-786A-097A-9E5B-9599C16AE11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7" name="Freeform 976">
                <a:extLst>
                  <a:ext uri="{FF2B5EF4-FFF2-40B4-BE49-F238E27FC236}">
                    <a16:creationId xmlns:a16="http://schemas.microsoft.com/office/drawing/2014/main" id="{17E6DD1B-3E76-B510-65DD-B870AAC27C9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8" name="Freeform 977">
                <a:extLst>
                  <a:ext uri="{FF2B5EF4-FFF2-40B4-BE49-F238E27FC236}">
                    <a16:creationId xmlns:a16="http://schemas.microsoft.com/office/drawing/2014/main" id="{A85D7008-3BBD-FD3C-3013-346487370D2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9" name="Freeform 978">
                <a:extLst>
                  <a:ext uri="{FF2B5EF4-FFF2-40B4-BE49-F238E27FC236}">
                    <a16:creationId xmlns:a16="http://schemas.microsoft.com/office/drawing/2014/main" id="{2A458BA6-AE74-835E-3BC8-3DB2A47DCB3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0" name="Freeform 979">
                <a:extLst>
                  <a:ext uri="{FF2B5EF4-FFF2-40B4-BE49-F238E27FC236}">
                    <a16:creationId xmlns:a16="http://schemas.microsoft.com/office/drawing/2014/main" id="{A18D60AE-461B-3BDA-8FED-09C95F41C43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1" name="Freeform 980">
                <a:extLst>
                  <a:ext uri="{FF2B5EF4-FFF2-40B4-BE49-F238E27FC236}">
                    <a16:creationId xmlns:a16="http://schemas.microsoft.com/office/drawing/2014/main" id="{9328D27F-C2AF-161B-E119-750B0F1BEA0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2" name="Freeform 981">
                <a:extLst>
                  <a:ext uri="{FF2B5EF4-FFF2-40B4-BE49-F238E27FC236}">
                    <a16:creationId xmlns:a16="http://schemas.microsoft.com/office/drawing/2014/main" id="{E8EBC5B2-21C8-E469-2FD2-25DE5E61024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3" name="Freeform 982">
                <a:extLst>
                  <a:ext uri="{FF2B5EF4-FFF2-40B4-BE49-F238E27FC236}">
                    <a16:creationId xmlns:a16="http://schemas.microsoft.com/office/drawing/2014/main" id="{9C0A30EF-7EFE-9174-2344-3C533C91D01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4" name="Freeform 983">
                <a:extLst>
                  <a:ext uri="{FF2B5EF4-FFF2-40B4-BE49-F238E27FC236}">
                    <a16:creationId xmlns:a16="http://schemas.microsoft.com/office/drawing/2014/main" id="{341006AB-B997-B0D7-F2CB-6C61067C3C5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5" name="Freeform 984">
                <a:extLst>
                  <a:ext uri="{FF2B5EF4-FFF2-40B4-BE49-F238E27FC236}">
                    <a16:creationId xmlns:a16="http://schemas.microsoft.com/office/drawing/2014/main" id="{1EA1E2C9-D9A9-818E-FF7F-276052EA99E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6" name="Freeform 985">
                <a:extLst>
                  <a:ext uri="{FF2B5EF4-FFF2-40B4-BE49-F238E27FC236}">
                    <a16:creationId xmlns:a16="http://schemas.microsoft.com/office/drawing/2014/main" id="{D7E44373-A464-2890-4EA1-0E078BC3AFB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7" name="Freeform 986">
                <a:extLst>
                  <a:ext uri="{FF2B5EF4-FFF2-40B4-BE49-F238E27FC236}">
                    <a16:creationId xmlns:a16="http://schemas.microsoft.com/office/drawing/2014/main" id="{661D52CE-B88F-FDB2-6E5D-F0B6B493BE3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" name="Freeform 987">
                <a:extLst>
                  <a:ext uri="{FF2B5EF4-FFF2-40B4-BE49-F238E27FC236}">
                    <a16:creationId xmlns:a16="http://schemas.microsoft.com/office/drawing/2014/main" id="{AE31169E-3189-A2A5-87CA-4BED109E3F3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9" name="Freeform 988">
                <a:extLst>
                  <a:ext uri="{FF2B5EF4-FFF2-40B4-BE49-F238E27FC236}">
                    <a16:creationId xmlns:a16="http://schemas.microsoft.com/office/drawing/2014/main" id="{F5C1E693-4DC7-CE46-EACA-30DC9FA35A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0" name="Freeform 989">
                <a:extLst>
                  <a:ext uri="{FF2B5EF4-FFF2-40B4-BE49-F238E27FC236}">
                    <a16:creationId xmlns:a16="http://schemas.microsoft.com/office/drawing/2014/main" id="{ACC82CFC-96DB-6A5B-C93E-9A261B7353E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1" name="Freeform 990">
                <a:extLst>
                  <a:ext uri="{FF2B5EF4-FFF2-40B4-BE49-F238E27FC236}">
                    <a16:creationId xmlns:a16="http://schemas.microsoft.com/office/drawing/2014/main" id="{EC9A1132-5FD7-530A-CD4A-368EE975869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2" name="Freeform 991">
                <a:extLst>
                  <a:ext uri="{FF2B5EF4-FFF2-40B4-BE49-F238E27FC236}">
                    <a16:creationId xmlns:a16="http://schemas.microsoft.com/office/drawing/2014/main" id="{1A45AEFD-63E5-518B-EA01-95ADCBDEC20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3" name="Freeform 992">
                <a:extLst>
                  <a:ext uri="{FF2B5EF4-FFF2-40B4-BE49-F238E27FC236}">
                    <a16:creationId xmlns:a16="http://schemas.microsoft.com/office/drawing/2014/main" id="{E8F04144-5344-7C29-5335-D2972C62F50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5" name="Group 9">
              <a:extLst>
                <a:ext uri="{FF2B5EF4-FFF2-40B4-BE49-F238E27FC236}">
                  <a16:creationId xmlns:a16="http://schemas.microsoft.com/office/drawing/2014/main" id="{79368F7E-F19F-10BA-64E0-D569DB6598C6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6" name="Freeform 888">
                <a:extLst>
                  <a:ext uri="{FF2B5EF4-FFF2-40B4-BE49-F238E27FC236}">
                    <a16:creationId xmlns:a16="http://schemas.microsoft.com/office/drawing/2014/main" id="{1FF70DBB-D164-D430-0EF7-3BC126B3EF3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" name="Freeform 889">
                <a:extLst>
                  <a:ext uri="{FF2B5EF4-FFF2-40B4-BE49-F238E27FC236}">
                    <a16:creationId xmlns:a16="http://schemas.microsoft.com/office/drawing/2014/main" id="{856FC3ED-55CA-01ED-F949-E78F1F6A635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" name="Freeform 890">
                <a:extLst>
                  <a:ext uri="{FF2B5EF4-FFF2-40B4-BE49-F238E27FC236}">
                    <a16:creationId xmlns:a16="http://schemas.microsoft.com/office/drawing/2014/main" id="{E0C7C428-171B-9D4C-5E1F-F5292517E77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" name="Freeform 891">
                <a:extLst>
                  <a:ext uri="{FF2B5EF4-FFF2-40B4-BE49-F238E27FC236}">
                    <a16:creationId xmlns:a16="http://schemas.microsoft.com/office/drawing/2014/main" id="{DDBBF4F1-D0AE-941E-EAD8-F17CDB8AB69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" name="Freeform 892">
                <a:extLst>
                  <a:ext uri="{FF2B5EF4-FFF2-40B4-BE49-F238E27FC236}">
                    <a16:creationId xmlns:a16="http://schemas.microsoft.com/office/drawing/2014/main" id="{B1151731-C5A4-589D-AF2B-2DC513DB717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" name="Freeform 893">
                <a:extLst>
                  <a:ext uri="{FF2B5EF4-FFF2-40B4-BE49-F238E27FC236}">
                    <a16:creationId xmlns:a16="http://schemas.microsoft.com/office/drawing/2014/main" id="{202DDD18-C31A-C1DB-2C6A-80AECFC01CE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" name="Freeform 894">
                <a:extLst>
                  <a:ext uri="{FF2B5EF4-FFF2-40B4-BE49-F238E27FC236}">
                    <a16:creationId xmlns:a16="http://schemas.microsoft.com/office/drawing/2014/main" id="{7618D8FE-D5CC-69E3-A7E7-DB95BE3F6E3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" name="Freeform 895">
                <a:extLst>
                  <a:ext uri="{FF2B5EF4-FFF2-40B4-BE49-F238E27FC236}">
                    <a16:creationId xmlns:a16="http://schemas.microsoft.com/office/drawing/2014/main" id="{DD0233C1-115B-633F-AAD6-294AA75E76B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" name="Freeform 896">
                <a:extLst>
                  <a:ext uri="{FF2B5EF4-FFF2-40B4-BE49-F238E27FC236}">
                    <a16:creationId xmlns:a16="http://schemas.microsoft.com/office/drawing/2014/main" id="{4E8612CB-CA98-14F6-EC9F-D7425BAFAA7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" name="Freeform 897">
                <a:extLst>
                  <a:ext uri="{FF2B5EF4-FFF2-40B4-BE49-F238E27FC236}">
                    <a16:creationId xmlns:a16="http://schemas.microsoft.com/office/drawing/2014/main" id="{A7AD859E-A79A-0916-9249-31E085AEB8F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" name="Freeform 898">
                <a:extLst>
                  <a:ext uri="{FF2B5EF4-FFF2-40B4-BE49-F238E27FC236}">
                    <a16:creationId xmlns:a16="http://schemas.microsoft.com/office/drawing/2014/main" id="{BF1EE549-8A9F-0038-FE67-F29F438EE3B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" name="Freeform 899">
                <a:extLst>
                  <a:ext uri="{FF2B5EF4-FFF2-40B4-BE49-F238E27FC236}">
                    <a16:creationId xmlns:a16="http://schemas.microsoft.com/office/drawing/2014/main" id="{4BCCFA37-BC2D-D98A-9C7E-71B9B7240F2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" name="Freeform 900">
                <a:extLst>
                  <a:ext uri="{FF2B5EF4-FFF2-40B4-BE49-F238E27FC236}">
                    <a16:creationId xmlns:a16="http://schemas.microsoft.com/office/drawing/2014/main" id="{8079EB3B-B0BB-929F-DF5A-52C7DB059FD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" name="Freeform 901">
                <a:extLst>
                  <a:ext uri="{FF2B5EF4-FFF2-40B4-BE49-F238E27FC236}">
                    <a16:creationId xmlns:a16="http://schemas.microsoft.com/office/drawing/2014/main" id="{CE90FF25-6CF3-8C33-6F13-A62D155CB34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" name="Freeform 902">
                <a:extLst>
                  <a:ext uri="{FF2B5EF4-FFF2-40B4-BE49-F238E27FC236}">
                    <a16:creationId xmlns:a16="http://schemas.microsoft.com/office/drawing/2014/main" id="{EF5CF374-2013-D296-1197-6E5DFF67996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" name="Freeform 903">
                <a:extLst>
                  <a:ext uri="{FF2B5EF4-FFF2-40B4-BE49-F238E27FC236}">
                    <a16:creationId xmlns:a16="http://schemas.microsoft.com/office/drawing/2014/main" id="{6ED3DBA5-975F-58BD-94F4-DD8BBC19DE2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" name="Freeform 904">
                <a:extLst>
                  <a:ext uri="{FF2B5EF4-FFF2-40B4-BE49-F238E27FC236}">
                    <a16:creationId xmlns:a16="http://schemas.microsoft.com/office/drawing/2014/main" id="{5B89D73D-EC50-0DF3-CDE3-8E25EB66192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" name="Freeform 905">
                <a:extLst>
                  <a:ext uri="{FF2B5EF4-FFF2-40B4-BE49-F238E27FC236}">
                    <a16:creationId xmlns:a16="http://schemas.microsoft.com/office/drawing/2014/main" id="{E4C7D717-A3B4-EE29-9AC5-08D8D5E8C91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" name="Freeform 906">
                <a:extLst>
                  <a:ext uri="{FF2B5EF4-FFF2-40B4-BE49-F238E27FC236}">
                    <a16:creationId xmlns:a16="http://schemas.microsoft.com/office/drawing/2014/main" id="{A8973BCA-004D-F847-5B1E-284BDEA19A1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" name="Freeform 907">
                <a:extLst>
                  <a:ext uri="{FF2B5EF4-FFF2-40B4-BE49-F238E27FC236}">
                    <a16:creationId xmlns:a16="http://schemas.microsoft.com/office/drawing/2014/main" id="{ABCE7F14-8D2A-6304-E40C-2AC0B2E1D6E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" name="Freeform 908">
                <a:extLst>
                  <a:ext uri="{FF2B5EF4-FFF2-40B4-BE49-F238E27FC236}">
                    <a16:creationId xmlns:a16="http://schemas.microsoft.com/office/drawing/2014/main" id="{DF4A11D9-73CB-C8D9-0069-8C814D0EAB7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" name="Freeform 909">
                <a:extLst>
                  <a:ext uri="{FF2B5EF4-FFF2-40B4-BE49-F238E27FC236}">
                    <a16:creationId xmlns:a16="http://schemas.microsoft.com/office/drawing/2014/main" id="{F8DFEE81-65C8-234B-FEDD-BBE7E8AA9F0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" name="Freeform 910">
                <a:extLst>
                  <a:ext uri="{FF2B5EF4-FFF2-40B4-BE49-F238E27FC236}">
                    <a16:creationId xmlns:a16="http://schemas.microsoft.com/office/drawing/2014/main" id="{62A9B980-F9E5-609E-F3DC-E3D6BCFD171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" name="Freeform 911">
                <a:extLst>
                  <a:ext uri="{FF2B5EF4-FFF2-40B4-BE49-F238E27FC236}">
                    <a16:creationId xmlns:a16="http://schemas.microsoft.com/office/drawing/2014/main" id="{399472FA-C450-7D02-98BD-E0C0CAF5937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" name="Freeform 912">
                <a:extLst>
                  <a:ext uri="{FF2B5EF4-FFF2-40B4-BE49-F238E27FC236}">
                    <a16:creationId xmlns:a16="http://schemas.microsoft.com/office/drawing/2014/main" id="{B036FA81-46D9-BD27-3A74-CA7553880A1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" name="Freeform 913">
                <a:extLst>
                  <a:ext uri="{FF2B5EF4-FFF2-40B4-BE49-F238E27FC236}">
                    <a16:creationId xmlns:a16="http://schemas.microsoft.com/office/drawing/2014/main" id="{5B72B4DA-59F8-3C6E-7010-EA5B2159B5A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" name="Freeform 914">
                <a:extLst>
                  <a:ext uri="{FF2B5EF4-FFF2-40B4-BE49-F238E27FC236}">
                    <a16:creationId xmlns:a16="http://schemas.microsoft.com/office/drawing/2014/main" id="{F605C1E0-E614-9DC3-4C8E-932EC8C3BD6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" name="Freeform 915">
                <a:extLst>
                  <a:ext uri="{FF2B5EF4-FFF2-40B4-BE49-F238E27FC236}">
                    <a16:creationId xmlns:a16="http://schemas.microsoft.com/office/drawing/2014/main" id="{1DFAC380-386A-9CB2-4E85-4D564034FD6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" name="Freeform 916">
                <a:extLst>
                  <a:ext uri="{FF2B5EF4-FFF2-40B4-BE49-F238E27FC236}">
                    <a16:creationId xmlns:a16="http://schemas.microsoft.com/office/drawing/2014/main" id="{47E5AF12-CCC8-6AB1-8748-C97F8251AF6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" name="Freeform 917">
                <a:extLst>
                  <a:ext uri="{FF2B5EF4-FFF2-40B4-BE49-F238E27FC236}">
                    <a16:creationId xmlns:a16="http://schemas.microsoft.com/office/drawing/2014/main" id="{07CC1A34-D46C-D7BC-0081-829A7F7B643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" name="Freeform 918">
                <a:extLst>
                  <a:ext uri="{FF2B5EF4-FFF2-40B4-BE49-F238E27FC236}">
                    <a16:creationId xmlns:a16="http://schemas.microsoft.com/office/drawing/2014/main" id="{162723C6-3870-AC6D-EB5B-315AE124BBF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" name="Freeform 919">
                <a:extLst>
                  <a:ext uri="{FF2B5EF4-FFF2-40B4-BE49-F238E27FC236}">
                    <a16:creationId xmlns:a16="http://schemas.microsoft.com/office/drawing/2014/main" id="{7DF9C5AF-060C-5584-A813-6B9423D049B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" name="Freeform 920">
                <a:extLst>
                  <a:ext uri="{FF2B5EF4-FFF2-40B4-BE49-F238E27FC236}">
                    <a16:creationId xmlns:a16="http://schemas.microsoft.com/office/drawing/2014/main" id="{D62A0E1D-8CE5-5201-ADBF-BCBAC9EF92A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" name="Freeform 921">
                <a:extLst>
                  <a:ext uri="{FF2B5EF4-FFF2-40B4-BE49-F238E27FC236}">
                    <a16:creationId xmlns:a16="http://schemas.microsoft.com/office/drawing/2014/main" id="{2CE6263B-B34F-94BB-F37C-E3EE760C852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" name="Freeform 922">
                <a:extLst>
                  <a:ext uri="{FF2B5EF4-FFF2-40B4-BE49-F238E27FC236}">
                    <a16:creationId xmlns:a16="http://schemas.microsoft.com/office/drawing/2014/main" id="{6E3925B5-F0FA-FDB2-6819-04DBA8EA8E4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" name="Freeform 923">
                <a:extLst>
                  <a:ext uri="{FF2B5EF4-FFF2-40B4-BE49-F238E27FC236}">
                    <a16:creationId xmlns:a16="http://schemas.microsoft.com/office/drawing/2014/main" id="{37E4DD99-F35C-C543-6756-C287057FEF7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" name="Freeform 924">
                <a:extLst>
                  <a:ext uri="{FF2B5EF4-FFF2-40B4-BE49-F238E27FC236}">
                    <a16:creationId xmlns:a16="http://schemas.microsoft.com/office/drawing/2014/main" id="{168050CE-8B77-877B-3CA4-3DA51F0363B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" name="Freeform 925">
                <a:extLst>
                  <a:ext uri="{FF2B5EF4-FFF2-40B4-BE49-F238E27FC236}">
                    <a16:creationId xmlns:a16="http://schemas.microsoft.com/office/drawing/2014/main" id="{1B1AFFD9-B4A6-7792-8B7B-FC2C6C2E8F4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" name="Freeform 926">
                <a:extLst>
                  <a:ext uri="{FF2B5EF4-FFF2-40B4-BE49-F238E27FC236}">
                    <a16:creationId xmlns:a16="http://schemas.microsoft.com/office/drawing/2014/main" id="{624FB4CE-90FB-A536-77BA-BEACD611A29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" name="Freeform 927">
                <a:extLst>
                  <a:ext uri="{FF2B5EF4-FFF2-40B4-BE49-F238E27FC236}">
                    <a16:creationId xmlns:a16="http://schemas.microsoft.com/office/drawing/2014/main" id="{30C63CB1-4036-3A99-D64D-E198BD833BE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" name="Freeform 928">
                <a:extLst>
                  <a:ext uri="{FF2B5EF4-FFF2-40B4-BE49-F238E27FC236}">
                    <a16:creationId xmlns:a16="http://schemas.microsoft.com/office/drawing/2014/main" id="{018A1046-6B8E-A912-22B3-4FD49CE7EF0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" name="Freeform 929">
                <a:extLst>
                  <a:ext uri="{FF2B5EF4-FFF2-40B4-BE49-F238E27FC236}">
                    <a16:creationId xmlns:a16="http://schemas.microsoft.com/office/drawing/2014/main" id="{C7E50D3A-4755-01FB-AB49-B7044BCBDFF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" name="Freeform 930">
                <a:extLst>
                  <a:ext uri="{FF2B5EF4-FFF2-40B4-BE49-F238E27FC236}">
                    <a16:creationId xmlns:a16="http://schemas.microsoft.com/office/drawing/2014/main" id="{DB7FECD0-B46B-1B05-6B44-01CE1F3A939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" name="Freeform 931">
                <a:extLst>
                  <a:ext uri="{FF2B5EF4-FFF2-40B4-BE49-F238E27FC236}">
                    <a16:creationId xmlns:a16="http://schemas.microsoft.com/office/drawing/2014/main" id="{46D2FF0E-DC95-1B56-73EA-87A1FEE1D83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" name="Freeform 932">
                <a:extLst>
                  <a:ext uri="{FF2B5EF4-FFF2-40B4-BE49-F238E27FC236}">
                    <a16:creationId xmlns:a16="http://schemas.microsoft.com/office/drawing/2014/main" id="{5C6B9396-5D64-CB0E-E934-0F947CB94AD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" name="Freeform 933">
                <a:extLst>
                  <a:ext uri="{FF2B5EF4-FFF2-40B4-BE49-F238E27FC236}">
                    <a16:creationId xmlns:a16="http://schemas.microsoft.com/office/drawing/2014/main" id="{F884C9D1-AC2D-A47D-5B8C-4320F0356A4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" name="Freeform 934">
                <a:extLst>
                  <a:ext uri="{FF2B5EF4-FFF2-40B4-BE49-F238E27FC236}">
                    <a16:creationId xmlns:a16="http://schemas.microsoft.com/office/drawing/2014/main" id="{B2EBB4C6-BAF9-A82F-B945-D90859FE46B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" name="Freeform 935">
                <a:extLst>
                  <a:ext uri="{FF2B5EF4-FFF2-40B4-BE49-F238E27FC236}">
                    <a16:creationId xmlns:a16="http://schemas.microsoft.com/office/drawing/2014/main" id="{86C5853E-A808-65FF-2301-9D4A7F4F3BE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" name="Freeform 936">
                <a:extLst>
                  <a:ext uri="{FF2B5EF4-FFF2-40B4-BE49-F238E27FC236}">
                    <a16:creationId xmlns:a16="http://schemas.microsoft.com/office/drawing/2014/main" id="{9D599F5E-3B68-9516-545A-107CFDAA294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" name="Freeform 937">
                <a:extLst>
                  <a:ext uri="{FF2B5EF4-FFF2-40B4-BE49-F238E27FC236}">
                    <a16:creationId xmlns:a16="http://schemas.microsoft.com/office/drawing/2014/main" id="{B370FAAB-D033-D128-B7C7-2DD631AF38A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" name="Freeform 938">
                <a:extLst>
                  <a:ext uri="{FF2B5EF4-FFF2-40B4-BE49-F238E27FC236}">
                    <a16:creationId xmlns:a16="http://schemas.microsoft.com/office/drawing/2014/main" id="{F0DAC230-551E-EDA7-38AB-78697A19754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" name="Freeform 939">
                <a:extLst>
                  <a:ext uri="{FF2B5EF4-FFF2-40B4-BE49-F238E27FC236}">
                    <a16:creationId xmlns:a16="http://schemas.microsoft.com/office/drawing/2014/main" id="{7B8800C0-7992-757A-B252-7A04AB5930F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" name="Freeform 940">
                <a:extLst>
                  <a:ext uri="{FF2B5EF4-FFF2-40B4-BE49-F238E27FC236}">
                    <a16:creationId xmlns:a16="http://schemas.microsoft.com/office/drawing/2014/main" id="{A249E484-3A83-CC74-1864-5575093F9CE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" name="Freeform 941">
                <a:extLst>
                  <a:ext uri="{FF2B5EF4-FFF2-40B4-BE49-F238E27FC236}">
                    <a16:creationId xmlns:a16="http://schemas.microsoft.com/office/drawing/2014/main" id="{1D7F93AF-EEAF-9894-3C52-DEA139CF462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" name="Freeform 942">
                <a:extLst>
                  <a:ext uri="{FF2B5EF4-FFF2-40B4-BE49-F238E27FC236}">
                    <a16:creationId xmlns:a16="http://schemas.microsoft.com/office/drawing/2014/main" id="{FCAE2CA3-43AA-4839-2C26-B0D6BE2A64C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" name="Freeform 943">
                <a:extLst>
                  <a:ext uri="{FF2B5EF4-FFF2-40B4-BE49-F238E27FC236}">
                    <a16:creationId xmlns:a16="http://schemas.microsoft.com/office/drawing/2014/main" id="{FBD325BD-91A1-6220-0C15-215FDD27E8A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" name="Freeform 944">
                <a:extLst>
                  <a:ext uri="{FF2B5EF4-FFF2-40B4-BE49-F238E27FC236}">
                    <a16:creationId xmlns:a16="http://schemas.microsoft.com/office/drawing/2014/main" id="{BE5A186E-745F-164F-813C-213EC84C1CE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" name="Freeform 945">
                <a:extLst>
                  <a:ext uri="{FF2B5EF4-FFF2-40B4-BE49-F238E27FC236}">
                    <a16:creationId xmlns:a16="http://schemas.microsoft.com/office/drawing/2014/main" id="{4A9D2977-8E50-678F-3715-7745F08D8F2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2" name="Freeform 946">
                <a:extLst>
                  <a:ext uri="{FF2B5EF4-FFF2-40B4-BE49-F238E27FC236}">
                    <a16:creationId xmlns:a16="http://schemas.microsoft.com/office/drawing/2014/main" id="{B64641F7-73E7-C3AB-B95C-BBE53D18875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3" name="Freeform 947">
                <a:extLst>
                  <a:ext uri="{FF2B5EF4-FFF2-40B4-BE49-F238E27FC236}">
                    <a16:creationId xmlns:a16="http://schemas.microsoft.com/office/drawing/2014/main" id="{81CDBAFB-3D92-ED18-7F48-774FC0F0571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" name="Freeform 948">
                <a:extLst>
                  <a:ext uri="{FF2B5EF4-FFF2-40B4-BE49-F238E27FC236}">
                    <a16:creationId xmlns:a16="http://schemas.microsoft.com/office/drawing/2014/main" id="{C4A78C08-3D66-9976-A2FD-2C2846B1D4A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" name="Freeform 949">
                <a:extLst>
                  <a:ext uri="{FF2B5EF4-FFF2-40B4-BE49-F238E27FC236}">
                    <a16:creationId xmlns:a16="http://schemas.microsoft.com/office/drawing/2014/main" id="{0F860C00-C50B-4F1A-B21D-6B904A495F4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" name="Freeform 950">
                <a:extLst>
                  <a:ext uri="{FF2B5EF4-FFF2-40B4-BE49-F238E27FC236}">
                    <a16:creationId xmlns:a16="http://schemas.microsoft.com/office/drawing/2014/main" id="{4F2F09AC-D077-3B90-771D-6ED9F375970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" name="Freeform 951">
                <a:extLst>
                  <a:ext uri="{FF2B5EF4-FFF2-40B4-BE49-F238E27FC236}">
                    <a16:creationId xmlns:a16="http://schemas.microsoft.com/office/drawing/2014/main" id="{6DE4976E-F581-8493-BD89-B8049BA8379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" name="Freeform 952">
                <a:extLst>
                  <a:ext uri="{FF2B5EF4-FFF2-40B4-BE49-F238E27FC236}">
                    <a16:creationId xmlns:a16="http://schemas.microsoft.com/office/drawing/2014/main" id="{EA851D73-B86F-ABDE-EA68-3EA8B68DD32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" name="Freeform 953">
                <a:extLst>
                  <a:ext uri="{FF2B5EF4-FFF2-40B4-BE49-F238E27FC236}">
                    <a16:creationId xmlns:a16="http://schemas.microsoft.com/office/drawing/2014/main" id="{6BB26785-97E8-33CB-0C53-7B30A77C519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" name="Freeform 954">
                <a:extLst>
                  <a:ext uri="{FF2B5EF4-FFF2-40B4-BE49-F238E27FC236}">
                    <a16:creationId xmlns:a16="http://schemas.microsoft.com/office/drawing/2014/main" id="{6EFD0C27-8594-7E35-D6DA-A13EC78EEAB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" name="Freeform 955">
                <a:extLst>
                  <a:ext uri="{FF2B5EF4-FFF2-40B4-BE49-F238E27FC236}">
                    <a16:creationId xmlns:a16="http://schemas.microsoft.com/office/drawing/2014/main" id="{EC58F673-B47A-6DD6-3A60-DEDE22B8847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" name="Freeform 956">
                <a:extLst>
                  <a:ext uri="{FF2B5EF4-FFF2-40B4-BE49-F238E27FC236}">
                    <a16:creationId xmlns:a16="http://schemas.microsoft.com/office/drawing/2014/main" id="{D3198A10-9D75-E48C-7C2A-744FBB47279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" name="Freeform 957">
                <a:extLst>
                  <a:ext uri="{FF2B5EF4-FFF2-40B4-BE49-F238E27FC236}">
                    <a16:creationId xmlns:a16="http://schemas.microsoft.com/office/drawing/2014/main" id="{718AABBA-7ABF-2F1F-F2E5-CF676A24BF0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" name="Freeform 958">
                <a:extLst>
                  <a:ext uri="{FF2B5EF4-FFF2-40B4-BE49-F238E27FC236}">
                    <a16:creationId xmlns:a16="http://schemas.microsoft.com/office/drawing/2014/main" id="{7F66AB6C-F0B1-5E7C-4B2D-DB2BF8BA9D2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" name="Freeform 959">
                <a:extLst>
                  <a:ext uri="{FF2B5EF4-FFF2-40B4-BE49-F238E27FC236}">
                    <a16:creationId xmlns:a16="http://schemas.microsoft.com/office/drawing/2014/main" id="{9E4ED04C-E88B-FB26-4023-C4E98264AB2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" name="Freeform 960">
                <a:extLst>
                  <a:ext uri="{FF2B5EF4-FFF2-40B4-BE49-F238E27FC236}">
                    <a16:creationId xmlns:a16="http://schemas.microsoft.com/office/drawing/2014/main" id="{5BF3E97A-217C-85C8-7FEE-0213E7D34FB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" name="Freeform 961">
                <a:extLst>
                  <a:ext uri="{FF2B5EF4-FFF2-40B4-BE49-F238E27FC236}">
                    <a16:creationId xmlns:a16="http://schemas.microsoft.com/office/drawing/2014/main" id="{10FDE152-2DEF-8A0B-5E1B-EA1B9B4266B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" name="Freeform 962">
                <a:extLst>
                  <a:ext uri="{FF2B5EF4-FFF2-40B4-BE49-F238E27FC236}">
                    <a16:creationId xmlns:a16="http://schemas.microsoft.com/office/drawing/2014/main" id="{8C05B716-E23F-19E6-8EC5-AD2DD2F18C2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" name="Freeform 963">
                <a:extLst>
                  <a:ext uri="{FF2B5EF4-FFF2-40B4-BE49-F238E27FC236}">
                    <a16:creationId xmlns:a16="http://schemas.microsoft.com/office/drawing/2014/main" id="{2FB2730F-315B-E113-FB1B-28BB0154CE4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" name="Freeform 964">
                <a:extLst>
                  <a:ext uri="{FF2B5EF4-FFF2-40B4-BE49-F238E27FC236}">
                    <a16:creationId xmlns:a16="http://schemas.microsoft.com/office/drawing/2014/main" id="{FE104360-A442-E033-87FE-57EA43F86B6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" name="Freeform 965">
                <a:extLst>
                  <a:ext uri="{FF2B5EF4-FFF2-40B4-BE49-F238E27FC236}">
                    <a16:creationId xmlns:a16="http://schemas.microsoft.com/office/drawing/2014/main" id="{BDF8F0D8-68E3-58C7-61DF-8BB71FFA474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" name="Freeform 966">
                <a:extLst>
                  <a:ext uri="{FF2B5EF4-FFF2-40B4-BE49-F238E27FC236}">
                    <a16:creationId xmlns:a16="http://schemas.microsoft.com/office/drawing/2014/main" id="{70E156A2-D618-E347-89C3-806BCC27443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" name="Freeform 967">
                <a:extLst>
                  <a:ext uri="{FF2B5EF4-FFF2-40B4-BE49-F238E27FC236}">
                    <a16:creationId xmlns:a16="http://schemas.microsoft.com/office/drawing/2014/main" id="{E4DAA543-F3D4-C223-7C1D-775C9F6A57E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4" name="Freeform 968">
                <a:extLst>
                  <a:ext uri="{FF2B5EF4-FFF2-40B4-BE49-F238E27FC236}">
                    <a16:creationId xmlns:a16="http://schemas.microsoft.com/office/drawing/2014/main" id="{F2D00076-9AB2-C28F-AC8F-5A5621487CA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5" name="Freeform 969">
                <a:extLst>
                  <a:ext uri="{FF2B5EF4-FFF2-40B4-BE49-F238E27FC236}">
                    <a16:creationId xmlns:a16="http://schemas.microsoft.com/office/drawing/2014/main" id="{C8380E57-BABC-4429-8BDC-2273E399E8D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6" name="Freeform 970">
                <a:extLst>
                  <a:ext uri="{FF2B5EF4-FFF2-40B4-BE49-F238E27FC236}">
                    <a16:creationId xmlns:a16="http://schemas.microsoft.com/office/drawing/2014/main" id="{729F81FC-E8AC-5A8A-F86A-8DCB0C20755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7" name="Freeform 971">
                <a:extLst>
                  <a:ext uri="{FF2B5EF4-FFF2-40B4-BE49-F238E27FC236}">
                    <a16:creationId xmlns:a16="http://schemas.microsoft.com/office/drawing/2014/main" id="{C5F3EB50-B700-7D86-630D-C0D8A008984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9" name="Freeform 972">
                <a:extLst>
                  <a:ext uri="{FF2B5EF4-FFF2-40B4-BE49-F238E27FC236}">
                    <a16:creationId xmlns:a16="http://schemas.microsoft.com/office/drawing/2014/main" id="{4AEA920D-CE22-4AA3-EBB0-CC22C9291D1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0" name="Freeform 973">
                <a:extLst>
                  <a:ext uri="{FF2B5EF4-FFF2-40B4-BE49-F238E27FC236}">
                    <a16:creationId xmlns:a16="http://schemas.microsoft.com/office/drawing/2014/main" id="{3395429B-57AB-3DFD-19C0-A1ACCFDDAD7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1" name="Freeform 974">
                <a:extLst>
                  <a:ext uri="{FF2B5EF4-FFF2-40B4-BE49-F238E27FC236}">
                    <a16:creationId xmlns:a16="http://schemas.microsoft.com/office/drawing/2014/main" id="{F532306E-65D0-BC8D-107C-D6DAC391E90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2" name="Freeform 975">
                <a:extLst>
                  <a:ext uri="{FF2B5EF4-FFF2-40B4-BE49-F238E27FC236}">
                    <a16:creationId xmlns:a16="http://schemas.microsoft.com/office/drawing/2014/main" id="{27AE751F-545C-EEC3-F510-B764CD9F4D9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3" name="Freeform 976">
                <a:extLst>
                  <a:ext uri="{FF2B5EF4-FFF2-40B4-BE49-F238E27FC236}">
                    <a16:creationId xmlns:a16="http://schemas.microsoft.com/office/drawing/2014/main" id="{58F904E7-8EC1-F833-7DD6-B3B8E9859F1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4" name="Freeform 977">
                <a:extLst>
                  <a:ext uri="{FF2B5EF4-FFF2-40B4-BE49-F238E27FC236}">
                    <a16:creationId xmlns:a16="http://schemas.microsoft.com/office/drawing/2014/main" id="{F0C08CDF-4997-8E33-5CE8-A6CD0D62258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5" name="Freeform 978">
                <a:extLst>
                  <a:ext uri="{FF2B5EF4-FFF2-40B4-BE49-F238E27FC236}">
                    <a16:creationId xmlns:a16="http://schemas.microsoft.com/office/drawing/2014/main" id="{2E3FA0EE-5084-5028-15F7-980F9453B88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6" name="Freeform 979">
                <a:extLst>
                  <a:ext uri="{FF2B5EF4-FFF2-40B4-BE49-F238E27FC236}">
                    <a16:creationId xmlns:a16="http://schemas.microsoft.com/office/drawing/2014/main" id="{42590E47-84DE-398F-243B-34723D4A0B5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7" name="Freeform 980">
                <a:extLst>
                  <a:ext uri="{FF2B5EF4-FFF2-40B4-BE49-F238E27FC236}">
                    <a16:creationId xmlns:a16="http://schemas.microsoft.com/office/drawing/2014/main" id="{ACBB94A8-FF0E-B19B-96F2-F828980D525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8" name="Freeform 981">
                <a:extLst>
                  <a:ext uri="{FF2B5EF4-FFF2-40B4-BE49-F238E27FC236}">
                    <a16:creationId xmlns:a16="http://schemas.microsoft.com/office/drawing/2014/main" id="{A03ADF18-B0C7-81E2-D876-DED2CAF426E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9" name="Freeform 982">
                <a:extLst>
                  <a:ext uri="{FF2B5EF4-FFF2-40B4-BE49-F238E27FC236}">
                    <a16:creationId xmlns:a16="http://schemas.microsoft.com/office/drawing/2014/main" id="{120A7731-39D0-ABF5-9F22-DE6144F6D5A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0" name="Freeform 983">
                <a:extLst>
                  <a:ext uri="{FF2B5EF4-FFF2-40B4-BE49-F238E27FC236}">
                    <a16:creationId xmlns:a16="http://schemas.microsoft.com/office/drawing/2014/main" id="{21032668-85DF-4BE0-BD71-C3898934090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1" name="Freeform 984">
                <a:extLst>
                  <a:ext uri="{FF2B5EF4-FFF2-40B4-BE49-F238E27FC236}">
                    <a16:creationId xmlns:a16="http://schemas.microsoft.com/office/drawing/2014/main" id="{5F6C9DE6-3497-BF1C-C254-D9C7D2E22DB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2" name="Freeform 985">
                <a:extLst>
                  <a:ext uri="{FF2B5EF4-FFF2-40B4-BE49-F238E27FC236}">
                    <a16:creationId xmlns:a16="http://schemas.microsoft.com/office/drawing/2014/main" id="{C29F60CE-C004-A4BF-5B90-A8B7ABE7542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3" name="Freeform 986">
                <a:extLst>
                  <a:ext uri="{FF2B5EF4-FFF2-40B4-BE49-F238E27FC236}">
                    <a16:creationId xmlns:a16="http://schemas.microsoft.com/office/drawing/2014/main" id="{51F05D8F-D861-73EC-C603-0D76822F473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4" name="Freeform 987">
                <a:extLst>
                  <a:ext uri="{FF2B5EF4-FFF2-40B4-BE49-F238E27FC236}">
                    <a16:creationId xmlns:a16="http://schemas.microsoft.com/office/drawing/2014/main" id="{593FAFEB-C733-C5CE-98E5-1E8FE4C5468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5" name="Freeform 988">
                <a:extLst>
                  <a:ext uri="{FF2B5EF4-FFF2-40B4-BE49-F238E27FC236}">
                    <a16:creationId xmlns:a16="http://schemas.microsoft.com/office/drawing/2014/main" id="{8E0B3398-4580-4A6A-02AA-76DE9C1B992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" name="Freeform 989">
                <a:extLst>
                  <a:ext uri="{FF2B5EF4-FFF2-40B4-BE49-F238E27FC236}">
                    <a16:creationId xmlns:a16="http://schemas.microsoft.com/office/drawing/2014/main" id="{BD80E9CE-3E22-98DD-FB1B-68552EC3BF9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" name="Freeform 990">
                <a:extLst>
                  <a:ext uri="{FF2B5EF4-FFF2-40B4-BE49-F238E27FC236}">
                    <a16:creationId xmlns:a16="http://schemas.microsoft.com/office/drawing/2014/main" id="{26F6DB52-9B29-2E61-3A68-821BD13D8EF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8" name="Freeform 991">
                <a:extLst>
                  <a:ext uri="{FF2B5EF4-FFF2-40B4-BE49-F238E27FC236}">
                    <a16:creationId xmlns:a16="http://schemas.microsoft.com/office/drawing/2014/main" id="{7F7DE3A0-B191-B6F6-5098-42A9C45F704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" name="Freeform 992">
                <a:extLst>
                  <a:ext uri="{FF2B5EF4-FFF2-40B4-BE49-F238E27FC236}">
                    <a16:creationId xmlns:a16="http://schemas.microsoft.com/office/drawing/2014/main" id="{6914C738-4537-AE09-2DB9-E99AAB7E675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sp>
        <p:nvSpPr>
          <p:cNvPr id="432" name="Picture Placeholder 431"/>
          <p:cNvSpPr>
            <a:spLocks noGrp="1"/>
          </p:cNvSpPr>
          <p:nvPr>
            <p:ph type="pic" sz="quarter" idx="10"/>
          </p:nvPr>
        </p:nvSpPr>
        <p:spPr>
          <a:xfrm>
            <a:off x="7409794" y="1032041"/>
            <a:ext cx="3563006" cy="3361285"/>
          </a:xfrm>
          <a:custGeom>
            <a:avLst/>
            <a:gdLst>
              <a:gd name="connsiteX0" fmla="*/ 3489433 w 3489433"/>
              <a:gd name="connsiteY0" fmla="*/ 0 h 3321269"/>
              <a:gd name="connsiteX1" fmla="*/ 3297623 w 3489433"/>
              <a:gd name="connsiteY1" fmla="*/ 3090041 h 3321269"/>
              <a:gd name="connsiteX2" fmla="*/ 0 w 3489433"/>
              <a:gd name="connsiteY2" fmla="*/ 3321269 h 3321269"/>
              <a:gd name="connsiteX3" fmla="*/ 170790 w 3489433"/>
              <a:gd name="connsiteY3" fmla="*/ 1030013 h 3321269"/>
              <a:gd name="connsiteX0" fmla="*/ 3489433 w 3489433"/>
              <a:gd name="connsiteY0" fmla="*/ 0 h 3321269"/>
              <a:gd name="connsiteX1" fmla="*/ 3297623 w 3489433"/>
              <a:gd name="connsiteY1" fmla="*/ 3090041 h 3321269"/>
              <a:gd name="connsiteX2" fmla="*/ 0 w 3489433"/>
              <a:gd name="connsiteY2" fmla="*/ 3321269 h 3321269"/>
              <a:gd name="connsiteX3" fmla="*/ 201946 w 3489433"/>
              <a:gd name="connsiteY3" fmla="*/ 1040398 h 3321269"/>
              <a:gd name="connsiteX4" fmla="*/ 3489433 w 3489433"/>
              <a:gd name="connsiteY4" fmla="*/ 0 h 3321269"/>
              <a:gd name="connsiteX0" fmla="*/ 3520589 w 3520589"/>
              <a:gd name="connsiteY0" fmla="*/ 0 h 3321269"/>
              <a:gd name="connsiteX1" fmla="*/ 3328779 w 3520589"/>
              <a:gd name="connsiteY1" fmla="*/ 3090041 h 3321269"/>
              <a:gd name="connsiteX2" fmla="*/ 0 w 3520589"/>
              <a:gd name="connsiteY2" fmla="*/ 3321269 h 3321269"/>
              <a:gd name="connsiteX3" fmla="*/ 233102 w 3520589"/>
              <a:gd name="connsiteY3" fmla="*/ 1040398 h 3321269"/>
              <a:gd name="connsiteX4" fmla="*/ 3520589 w 3520589"/>
              <a:gd name="connsiteY4" fmla="*/ 0 h 3321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20589" h="3321269">
                <a:moveTo>
                  <a:pt x="3520589" y="0"/>
                </a:moveTo>
                <a:lnTo>
                  <a:pt x="3328779" y="3090041"/>
                </a:lnTo>
                <a:lnTo>
                  <a:pt x="0" y="3321269"/>
                </a:lnTo>
                <a:lnTo>
                  <a:pt x="233102" y="1040398"/>
                </a:lnTo>
                <a:lnTo>
                  <a:pt x="3520589" y="0"/>
                </a:lnTo>
                <a:close/>
              </a:path>
            </a:pathLst>
          </a:custGeom>
          <a:solidFill>
            <a:schemeClr val="bg2">
              <a:lumMod val="85000"/>
            </a:schemeClr>
          </a:solidFill>
        </p:spPr>
        <p:txBody>
          <a:bodyPr rtlCol="0">
            <a:noAutofit/>
          </a:bodyPr>
          <a:lstStyle/>
          <a:p>
            <a:pPr lvl="0"/>
            <a:endParaRPr lang="en-US" noProof="0"/>
          </a:p>
        </p:txBody>
      </p:sp>
      <p:sp>
        <p:nvSpPr>
          <p:cNvPr id="218" name="Title 1"/>
          <p:cNvSpPr>
            <a:spLocks noGrp="1"/>
          </p:cNvSpPr>
          <p:nvPr>
            <p:ph type="title"/>
          </p:nvPr>
        </p:nvSpPr>
        <p:spPr>
          <a:xfrm>
            <a:off x="857057" y="769465"/>
            <a:ext cx="5414319" cy="866274"/>
          </a:xfrm>
        </p:spPr>
        <p:txBody>
          <a:bodyPr>
            <a:normAutofit/>
          </a:bodyPr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717992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6">
            <a:extLst>
              <a:ext uri="{FF2B5EF4-FFF2-40B4-BE49-F238E27FC236}">
                <a16:creationId xmlns:a16="http://schemas.microsoft.com/office/drawing/2014/main" id="{8CE4F0BF-C1D1-8A97-72D8-887F88DD0970}"/>
              </a:ext>
            </a:extLst>
          </p:cNvPr>
          <p:cNvSpPr/>
          <p:nvPr userDrawn="1"/>
        </p:nvSpPr>
        <p:spPr>
          <a:xfrm rot="19925363">
            <a:off x="-1397000" y="1992313"/>
            <a:ext cx="14986000" cy="2873375"/>
          </a:xfrm>
          <a:custGeom>
            <a:avLst/>
            <a:gdLst>
              <a:gd name="connsiteX0" fmla="*/ 2703923 w 3245936"/>
              <a:gd name="connsiteY0" fmla="*/ 506554 h 622144"/>
              <a:gd name="connsiteX1" fmla="*/ 2600434 w 3245936"/>
              <a:gd name="connsiteY1" fmla="*/ 616358 h 622144"/>
              <a:gd name="connsiteX2" fmla="*/ 2601206 w 3245936"/>
              <a:gd name="connsiteY2" fmla="*/ 617853 h 622144"/>
              <a:gd name="connsiteX3" fmla="*/ 2780628 w 3245936"/>
              <a:gd name="connsiteY3" fmla="*/ 603185 h 622144"/>
              <a:gd name="connsiteX4" fmla="*/ 2780647 w 3245936"/>
              <a:gd name="connsiteY4" fmla="*/ 602566 h 622144"/>
              <a:gd name="connsiteX5" fmla="*/ 2781685 w 3245936"/>
              <a:gd name="connsiteY5" fmla="*/ 600842 h 622144"/>
              <a:gd name="connsiteX6" fmla="*/ 2707962 w 3245936"/>
              <a:gd name="connsiteY6" fmla="*/ 506706 h 622144"/>
              <a:gd name="connsiteX7" fmla="*/ 2705247 w 3245936"/>
              <a:gd name="connsiteY7" fmla="*/ 507163 h 622144"/>
              <a:gd name="connsiteX8" fmla="*/ 2703923 w 3245936"/>
              <a:gd name="connsiteY8" fmla="*/ 506554 h 622144"/>
              <a:gd name="connsiteX9" fmla="*/ 2621056 w 3245936"/>
              <a:gd name="connsiteY9" fmla="*/ 495514 h 622144"/>
              <a:gd name="connsiteX10" fmla="*/ 2621056 w 3245936"/>
              <a:gd name="connsiteY10" fmla="*/ 495676 h 622144"/>
              <a:gd name="connsiteX11" fmla="*/ 2617379 w 3245936"/>
              <a:gd name="connsiteY11" fmla="*/ 498372 h 622144"/>
              <a:gd name="connsiteX12" fmla="*/ 2598663 w 3245936"/>
              <a:gd name="connsiteY12" fmla="*/ 615167 h 622144"/>
              <a:gd name="connsiteX13" fmla="*/ 2599882 w 3245936"/>
              <a:gd name="connsiteY13" fmla="*/ 615720 h 622144"/>
              <a:gd name="connsiteX14" fmla="*/ 2703371 w 3245936"/>
              <a:gd name="connsiteY14" fmla="*/ 505934 h 622144"/>
              <a:gd name="connsiteX15" fmla="*/ 2702571 w 3245936"/>
              <a:gd name="connsiteY15" fmla="*/ 503649 h 622144"/>
              <a:gd name="connsiteX16" fmla="*/ 2777676 w 3245936"/>
              <a:gd name="connsiteY16" fmla="*/ 476626 h 622144"/>
              <a:gd name="connsiteX17" fmla="*/ 2709486 w 3245936"/>
              <a:gd name="connsiteY17" fmla="*/ 502820 h 622144"/>
              <a:gd name="connsiteX18" fmla="*/ 2709524 w 3245936"/>
              <a:gd name="connsiteY18" fmla="*/ 504487 h 622144"/>
              <a:gd name="connsiteX19" fmla="*/ 2708486 w 3245936"/>
              <a:gd name="connsiteY19" fmla="*/ 506211 h 622144"/>
              <a:gd name="connsiteX20" fmla="*/ 2782209 w 3245936"/>
              <a:gd name="connsiteY20" fmla="*/ 600356 h 622144"/>
              <a:gd name="connsiteX21" fmla="*/ 2783505 w 3245936"/>
              <a:gd name="connsiteY21" fmla="*/ 599851 h 622144"/>
              <a:gd name="connsiteX22" fmla="*/ 2492335 w 3245936"/>
              <a:gd name="connsiteY22" fmla="*/ 472006 h 622144"/>
              <a:gd name="connsiteX23" fmla="*/ 2491373 w 3245936"/>
              <a:gd name="connsiteY23" fmla="*/ 473530 h 622144"/>
              <a:gd name="connsiteX24" fmla="*/ 2596024 w 3245936"/>
              <a:gd name="connsiteY24" fmla="*/ 615510 h 622144"/>
              <a:gd name="connsiteX25" fmla="*/ 2597920 w 3245936"/>
              <a:gd name="connsiteY25" fmla="*/ 615120 h 622144"/>
              <a:gd name="connsiteX26" fmla="*/ 2616646 w 3245936"/>
              <a:gd name="connsiteY26" fmla="*/ 498305 h 622144"/>
              <a:gd name="connsiteX27" fmla="*/ 2614065 w 3245936"/>
              <a:gd name="connsiteY27" fmla="*/ 494600 h 622144"/>
              <a:gd name="connsiteX28" fmla="*/ 2688226 w 3245936"/>
              <a:gd name="connsiteY28" fmla="*/ 466025 h 622144"/>
              <a:gd name="connsiteX29" fmla="*/ 2620961 w 3245936"/>
              <a:gd name="connsiteY29" fmla="*/ 493933 h 622144"/>
              <a:gd name="connsiteX30" fmla="*/ 2621065 w 3245936"/>
              <a:gd name="connsiteY30" fmla="*/ 494905 h 622144"/>
              <a:gd name="connsiteX31" fmla="*/ 2702571 w 3245936"/>
              <a:gd name="connsiteY31" fmla="*/ 503029 h 622144"/>
              <a:gd name="connsiteX32" fmla="*/ 2702571 w 3245936"/>
              <a:gd name="connsiteY32" fmla="*/ 502868 h 622144"/>
              <a:gd name="connsiteX33" fmla="*/ 2704295 w 3245936"/>
              <a:gd name="connsiteY33" fmla="*/ 500591 h 622144"/>
              <a:gd name="connsiteX34" fmla="*/ 2552524 w 3245936"/>
              <a:gd name="connsiteY34" fmla="*/ 451432 h 622144"/>
              <a:gd name="connsiteX35" fmla="*/ 2492468 w 3245936"/>
              <a:gd name="connsiteY35" fmla="*/ 470368 h 622144"/>
              <a:gd name="connsiteX36" fmla="*/ 2492440 w 3245936"/>
              <a:gd name="connsiteY36" fmla="*/ 471273 h 622144"/>
              <a:gd name="connsiteX37" fmla="*/ 2614179 w 3245936"/>
              <a:gd name="connsiteY37" fmla="*/ 493866 h 622144"/>
              <a:gd name="connsiteX38" fmla="*/ 2614445 w 3245936"/>
              <a:gd name="connsiteY38" fmla="*/ 493276 h 622144"/>
              <a:gd name="connsiteX39" fmla="*/ 2855228 w 3245936"/>
              <a:gd name="connsiteY39" fmla="*/ 450032 h 622144"/>
              <a:gd name="connsiteX40" fmla="*/ 2852294 w 3245936"/>
              <a:gd name="connsiteY40" fmla="*/ 450690 h 622144"/>
              <a:gd name="connsiteX41" fmla="*/ 2852094 w 3245936"/>
              <a:gd name="connsiteY41" fmla="*/ 450594 h 622144"/>
              <a:gd name="connsiteX42" fmla="*/ 2785953 w 3245936"/>
              <a:gd name="connsiteY42" fmla="*/ 600346 h 622144"/>
              <a:gd name="connsiteX43" fmla="*/ 2787210 w 3245936"/>
              <a:gd name="connsiteY43" fmla="*/ 601642 h 622144"/>
              <a:gd name="connsiteX44" fmla="*/ 2936153 w 3245936"/>
              <a:gd name="connsiteY44" fmla="*/ 540996 h 622144"/>
              <a:gd name="connsiteX45" fmla="*/ 2936076 w 3245936"/>
              <a:gd name="connsiteY45" fmla="*/ 539263 h 622144"/>
              <a:gd name="connsiteX46" fmla="*/ 2936896 w 3245936"/>
              <a:gd name="connsiteY46" fmla="*/ 537758 h 622144"/>
              <a:gd name="connsiteX47" fmla="*/ 2849989 w 3245936"/>
              <a:gd name="connsiteY47" fmla="*/ 448851 h 622144"/>
              <a:gd name="connsiteX48" fmla="*/ 2778561 w 3245936"/>
              <a:gd name="connsiteY48" fmla="*/ 476283 h 622144"/>
              <a:gd name="connsiteX49" fmla="*/ 2784400 w 3245936"/>
              <a:gd name="connsiteY49" fmla="*/ 599870 h 622144"/>
              <a:gd name="connsiteX50" fmla="*/ 2784924 w 3245936"/>
              <a:gd name="connsiteY50" fmla="*/ 599889 h 622144"/>
              <a:gd name="connsiteX51" fmla="*/ 2785143 w 3245936"/>
              <a:gd name="connsiteY51" fmla="*/ 599984 h 622144"/>
              <a:gd name="connsiteX52" fmla="*/ 2851294 w 3245936"/>
              <a:gd name="connsiteY52" fmla="*/ 450232 h 622144"/>
              <a:gd name="connsiteX53" fmla="*/ 2849989 w 3245936"/>
              <a:gd name="connsiteY53" fmla="*/ 448851 h 622144"/>
              <a:gd name="connsiteX54" fmla="*/ 2856571 w 3245936"/>
              <a:gd name="connsiteY54" fmla="*/ 448061 h 622144"/>
              <a:gd name="connsiteX55" fmla="*/ 2855771 w 3245936"/>
              <a:gd name="connsiteY55" fmla="*/ 449518 h 622144"/>
              <a:gd name="connsiteX56" fmla="*/ 2937438 w 3245936"/>
              <a:gd name="connsiteY56" fmla="*/ 537262 h 622144"/>
              <a:gd name="connsiteX57" fmla="*/ 2939534 w 3245936"/>
              <a:gd name="connsiteY57" fmla="*/ 536567 h 622144"/>
              <a:gd name="connsiteX58" fmla="*/ 2944630 w 3245936"/>
              <a:gd name="connsiteY58" fmla="*/ 465187 h 622144"/>
              <a:gd name="connsiteX59" fmla="*/ 2944363 w 3245936"/>
              <a:gd name="connsiteY59" fmla="*/ 465187 h 622144"/>
              <a:gd name="connsiteX60" fmla="*/ 2941667 w 3245936"/>
              <a:gd name="connsiteY60" fmla="*/ 461453 h 622144"/>
              <a:gd name="connsiteX61" fmla="*/ 2570259 w 3245936"/>
              <a:gd name="connsiteY61" fmla="*/ 445841 h 622144"/>
              <a:gd name="connsiteX62" fmla="*/ 2553533 w 3245936"/>
              <a:gd name="connsiteY62" fmla="*/ 451109 h 622144"/>
              <a:gd name="connsiteX63" fmla="*/ 2614846 w 3245936"/>
              <a:gd name="connsiteY63" fmla="*/ 492504 h 622144"/>
              <a:gd name="connsiteX64" fmla="*/ 1130051 w 3245936"/>
              <a:gd name="connsiteY64" fmla="*/ 445003 h 622144"/>
              <a:gd name="connsiteX65" fmla="*/ 1126231 w 3245936"/>
              <a:gd name="connsiteY65" fmla="*/ 447108 h 622144"/>
              <a:gd name="connsiteX66" fmla="*/ 1104800 w 3245936"/>
              <a:gd name="connsiteY66" fmla="*/ 528270 h 622144"/>
              <a:gd name="connsiteX67" fmla="*/ 1106476 w 3245936"/>
              <a:gd name="connsiteY67" fmla="*/ 529499 h 622144"/>
              <a:gd name="connsiteX68" fmla="*/ 1204774 w 3245936"/>
              <a:gd name="connsiteY68" fmla="*/ 472540 h 622144"/>
              <a:gd name="connsiteX69" fmla="*/ 1204488 w 3245936"/>
              <a:gd name="connsiteY69" fmla="*/ 470301 h 622144"/>
              <a:gd name="connsiteX70" fmla="*/ 1204507 w 3245936"/>
              <a:gd name="connsiteY70" fmla="*/ 470235 h 622144"/>
              <a:gd name="connsiteX71" fmla="*/ 1123316 w 3245936"/>
              <a:gd name="connsiteY71" fmla="*/ 444203 h 622144"/>
              <a:gd name="connsiteX72" fmla="*/ 974031 w 3245936"/>
              <a:gd name="connsiteY72" fmla="*/ 451509 h 622144"/>
              <a:gd name="connsiteX73" fmla="*/ 974002 w 3245936"/>
              <a:gd name="connsiteY73" fmla="*/ 452061 h 622144"/>
              <a:gd name="connsiteX74" fmla="*/ 973717 w 3245936"/>
              <a:gd name="connsiteY74" fmla="*/ 452690 h 622144"/>
              <a:gd name="connsiteX75" fmla="*/ 1100799 w 3245936"/>
              <a:gd name="connsiteY75" fmla="*/ 529376 h 622144"/>
              <a:gd name="connsiteX76" fmla="*/ 1104228 w 3245936"/>
              <a:gd name="connsiteY76" fmla="*/ 528070 h 622144"/>
              <a:gd name="connsiteX77" fmla="*/ 1125650 w 3245936"/>
              <a:gd name="connsiteY77" fmla="*/ 446908 h 622144"/>
              <a:gd name="connsiteX78" fmla="*/ 1123316 w 3245936"/>
              <a:gd name="connsiteY78" fmla="*/ 444203 h 622144"/>
              <a:gd name="connsiteX79" fmla="*/ 2760302 w 3245936"/>
              <a:gd name="connsiteY79" fmla="*/ 436145 h 622144"/>
              <a:gd name="connsiteX80" fmla="*/ 2688798 w 3245936"/>
              <a:gd name="connsiteY80" fmla="*/ 465796 h 622144"/>
              <a:gd name="connsiteX81" fmla="*/ 2704866 w 3245936"/>
              <a:gd name="connsiteY81" fmla="*/ 500381 h 622144"/>
              <a:gd name="connsiteX82" fmla="*/ 2706857 w 3245936"/>
              <a:gd name="connsiteY82" fmla="*/ 500201 h 622144"/>
              <a:gd name="connsiteX83" fmla="*/ 2707952 w 3245936"/>
              <a:gd name="connsiteY83" fmla="*/ 500696 h 622144"/>
              <a:gd name="connsiteX84" fmla="*/ 2773389 w 3245936"/>
              <a:gd name="connsiteY84" fmla="*/ 432125 h 622144"/>
              <a:gd name="connsiteX85" fmla="*/ 2708676 w 3245936"/>
              <a:gd name="connsiteY85" fmla="*/ 501363 h 622144"/>
              <a:gd name="connsiteX86" fmla="*/ 2709181 w 3245936"/>
              <a:gd name="connsiteY86" fmla="*/ 502039 h 622144"/>
              <a:gd name="connsiteX87" fmla="*/ 2777647 w 3245936"/>
              <a:gd name="connsiteY87" fmla="*/ 475740 h 622144"/>
              <a:gd name="connsiteX88" fmla="*/ 2775637 w 3245936"/>
              <a:gd name="connsiteY88" fmla="*/ 433183 h 622144"/>
              <a:gd name="connsiteX89" fmla="*/ 2775104 w 3245936"/>
              <a:gd name="connsiteY89" fmla="*/ 433163 h 622144"/>
              <a:gd name="connsiteX90" fmla="*/ 2773389 w 3245936"/>
              <a:gd name="connsiteY90" fmla="*/ 432125 h 622144"/>
              <a:gd name="connsiteX91" fmla="*/ 3069379 w 3245936"/>
              <a:gd name="connsiteY91" fmla="*/ 432040 h 622144"/>
              <a:gd name="connsiteX92" fmla="*/ 2948678 w 3245936"/>
              <a:gd name="connsiteY92" fmla="*/ 461243 h 622144"/>
              <a:gd name="connsiteX93" fmla="*/ 2948630 w 3245936"/>
              <a:gd name="connsiteY93" fmla="*/ 462520 h 622144"/>
              <a:gd name="connsiteX94" fmla="*/ 2945201 w 3245936"/>
              <a:gd name="connsiteY94" fmla="*/ 465206 h 622144"/>
              <a:gd name="connsiteX95" fmla="*/ 2940096 w 3245936"/>
              <a:gd name="connsiteY95" fmla="*/ 536586 h 622144"/>
              <a:gd name="connsiteX96" fmla="*/ 2940362 w 3245936"/>
              <a:gd name="connsiteY96" fmla="*/ 536605 h 622144"/>
              <a:gd name="connsiteX97" fmla="*/ 2941972 w 3245936"/>
              <a:gd name="connsiteY97" fmla="*/ 537519 h 622144"/>
              <a:gd name="connsiteX98" fmla="*/ 3069655 w 3245936"/>
              <a:gd name="connsiteY98" fmla="*/ 432763 h 622144"/>
              <a:gd name="connsiteX99" fmla="*/ 3069379 w 3245936"/>
              <a:gd name="connsiteY99" fmla="*/ 432040 h 622144"/>
              <a:gd name="connsiteX100" fmla="*/ 2784496 w 3245936"/>
              <a:gd name="connsiteY100" fmla="*/ 431640 h 622144"/>
              <a:gd name="connsiteX101" fmla="*/ 2780323 w 3245936"/>
              <a:gd name="connsiteY101" fmla="*/ 434068 h 622144"/>
              <a:gd name="connsiteX102" fmla="*/ 2778094 w 3245936"/>
              <a:gd name="connsiteY102" fmla="*/ 432440 h 622144"/>
              <a:gd name="connsiteX103" fmla="*/ 2776523 w 3245936"/>
              <a:gd name="connsiteY103" fmla="*/ 433221 h 622144"/>
              <a:gd name="connsiteX104" fmla="*/ 2778514 w 3245936"/>
              <a:gd name="connsiteY104" fmla="*/ 475397 h 622144"/>
              <a:gd name="connsiteX105" fmla="*/ 2849685 w 3245936"/>
              <a:gd name="connsiteY105" fmla="*/ 448080 h 622144"/>
              <a:gd name="connsiteX106" fmla="*/ 2849618 w 3245936"/>
              <a:gd name="connsiteY106" fmla="*/ 446680 h 622144"/>
              <a:gd name="connsiteX107" fmla="*/ 2772513 w 3245936"/>
              <a:gd name="connsiteY107" fmla="*/ 431059 h 622144"/>
              <a:gd name="connsiteX108" fmla="*/ 2761854 w 3245936"/>
              <a:gd name="connsiteY108" fmla="*/ 435478 h 622144"/>
              <a:gd name="connsiteX109" fmla="*/ 2712810 w 3245936"/>
              <a:gd name="connsiteY109" fmla="*/ 496000 h 622144"/>
              <a:gd name="connsiteX110" fmla="*/ 2772951 w 3245936"/>
              <a:gd name="connsiteY110" fmla="*/ 431687 h 622144"/>
              <a:gd name="connsiteX111" fmla="*/ 2772837 w 3245936"/>
              <a:gd name="connsiteY111" fmla="*/ 431506 h 622144"/>
              <a:gd name="connsiteX112" fmla="*/ 2772513 w 3245936"/>
              <a:gd name="connsiteY112" fmla="*/ 431059 h 622144"/>
              <a:gd name="connsiteX113" fmla="*/ 2520205 w 3245936"/>
              <a:gd name="connsiteY113" fmla="*/ 429611 h 622144"/>
              <a:gd name="connsiteX114" fmla="*/ 2491278 w 3245936"/>
              <a:gd name="connsiteY114" fmla="*/ 468358 h 622144"/>
              <a:gd name="connsiteX115" fmla="*/ 2492135 w 3245936"/>
              <a:gd name="connsiteY115" fmla="*/ 469520 h 622144"/>
              <a:gd name="connsiteX116" fmla="*/ 2551533 w 3245936"/>
              <a:gd name="connsiteY116" fmla="*/ 450775 h 622144"/>
              <a:gd name="connsiteX117" fmla="*/ 2767436 w 3245936"/>
              <a:gd name="connsiteY117" fmla="*/ 428620 h 622144"/>
              <a:gd name="connsiteX118" fmla="*/ 2763035 w 3245936"/>
              <a:gd name="connsiteY118" fmla="*/ 434030 h 622144"/>
              <a:gd name="connsiteX119" fmla="*/ 2772199 w 3245936"/>
              <a:gd name="connsiteY119" fmla="*/ 430230 h 622144"/>
              <a:gd name="connsiteX120" fmla="*/ 2772103 w 3245936"/>
              <a:gd name="connsiteY120" fmla="*/ 429211 h 622144"/>
              <a:gd name="connsiteX121" fmla="*/ 2865039 w 3245936"/>
              <a:gd name="connsiteY121" fmla="*/ 421695 h 622144"/>
              <a:gd name="connsiteX122" fmla="*/ 2854952 w 3245936"/>
              <a:gd name="connsiteY122" fmla="*/ 444203 h 622144"/>
              <a:gd name="connsiteX123" fmla="*/ 2856590 w 3245936"/>
              <a:gd name="connsiteY123" fmla="*/ 447451 h 622144"/>
              <a:gd name="connsiteX124" fmla="*/ 2941705 w 3245936"/>
              <a:gd name="connsiteY124" fmla="*/ 460853 h 622144"/>
              <a:gd name="connsiteX125" fmla="*/ 2941858 w 3245936"/>
              <a:gd name="connsiteY125" fmla="*/ 460510 h 622144"/>
              <a:gd name="connsiteX126" fmla="*/ 2774475 w 3245936"/>
              <a:gd name="connsiteY126" fmla="*/ 419924 h 622144"/>
              <a:gd name="connsiteX127" fmla="*/ 2767941 w 3245936"/>
              <a:gd name="connsiteY127" fmla="*/ 427991 h 622144"/>
              <a:gd name="connsiteX128" fmla="*/ 2772122 w 3245936"/>
              <a:gd name="connsiteY128" fmla="*/ 428534 h 622144"/>
              <a:gd name="connsiteX129" fmla="*/ 2772122 w 3245936"/>
              <a:gd name="connsiteY129" fmla="*/ 428496 h 622144"/>
              <a:gd name="connsiteX130" fmla="*/ 2774894 w 3245936"/>
              <a:gd name="connsiteY130" fmla="*/ 425839 h 622144"/>
              <a:gd name="connsiteX131" fmla="*/ 2663537 w 3245936"/>
              <a:gd name="connsiteY131" fmla="*/ 418590 h 622144"/>
              <a:gd name="connsiteX132" fmla="*/ 2619656 w 3245936"/>
              <a:gd name="connsiteY132" fmla="*/ 491980 h 622144"/>
              <a:gd name="connsiteX133" fmla="*/ 2620656 w 3245936"/>
              <a:gd name="connsiteY133" fmla="*/ 493114 h 622144"/>
              <a:gd name="connsiteX134" fmla="*/ 2687845 w 3245936"/>
              <a:gd name="connsiteY134" fmla="*/ 465234 h 622144"/>
              <a:gd name="connsiteX135" fmla="*/ 2666261 w 3245936"/>
              <a:gd name="connsiteY135" fmla="*/ 418743 h 622144"/>
              <a:gd name="connsiteX136" fmla="*/ 2664261 w 3245936"/>
              <a:gd name="connsiteY136" fmla="*/ 418933 h 622144"/>
              <a:gd name="connsiteX137" fmla="*/ 2663537 w 3245936"/>
              <a:gd name="connsiteY137" fmla="*/ 418590 h 622144"/>
              <a:gd name="connsiteX138" fmla="*/ 2397266 w 3245936"/>
              <a:gd name="connsiteY138" fmla="*/ 417724 h 622144"/>
              <a:gd name="connsiteX139" fmla="*/ 2333801 w 3245936"/>
              <a:gd name="connsiteY139" fmla="*/ 425591 h 622144"/>
              <a:gd name="connsiteX140" fmla="*/ 2333791 w 3245936"/>
              <a:gd name="connsiteY140" fmla="*/ 426144 h 622144"/>
              <a:gd name="connsiteX141" fmla="*/ 2485667 w 3245936"/>
              <a:gd name="connsiteY141" fmla="*/ 469606 h 622144"/>
              <a:gd name="connsiteX142" fmla="*/ 2661890 w 3245936"/>
              <a:gd name="connsiteY142" fmla="*/ 416923 h 622144"/>
              <a:gd name="connsiteX143" fmla="*/ 2571002 w 3245936"/>
              <a:gd name="connsiteY143" fmla="*/ 445613 h 622144"/>
              <a:gd name="connsiteX144" fmla="*/ 2615398 w 3245936"/>
              <a:gd name="connsiteY144" fmla="*/ 492085 h 622144"/>
              <a:gd name="connsiteX145" fmla="*/ 2618379 w 3245936"/>
              <a:gd name="connsiteY145" fmla="*/ 491371 h 622144"/>
              <a:gd name="connsiteX146" fmla="*/ 2619103 w 3245936"/>
              <a:gd name="connsiteY146" fmla="*/ 491704 h 622144"/>
              <a:gd name="connsiteX147" fmla="*/ 2662985 w 3245936"/>
              <a:gd name="connsiteY147" fmla="*/ 418352 h 622144"/>
              <a:gd name="connsiteX148" fmla="*/ 2661890 w 3245936"/>
              <a:gd name="connsiteY148" fmla="*/ 416923 h 622144"/>
              <a:gd name="connsiteX149" fmla="*/ 2668567 w 3245936"/>
              <a:gd name="connsiteY149" fmla="*/ 416219 h 622144"/>
              <a:gd name="connsiteX150" fmla="*/ 2668567 w 3245936"/>
              <a:gd name="connsiteY150" fmla="*/ 416257 h 622144"/>
              <a:gd name="connsiteX151" fmla="*/ 2666852 w 3245936"/>
              <a:gd name="connsiteY151" fmla="*/ 418524 h 622144"/>
              <a:gd name="connsiteX152" fmla="*/ 2688436 w 3245936"/>
              <a:gd name="connsiteY152" fmla="*/ 464987 h 622144"/>
              <a:gd name="connsiteX153" fmla="*/ 2761464 w 3245936"/>
              <a:gd name="connsiteY153" fmla="*/ 434688 h 622144"/>
              <a:gd name="connsiteX154" fmla="*/ 2766484 w 3245936"/>
              <a:gd name="connsiteY154" fmla="*/ 428496 h 622144"/>
              <a:gd name="connsiteX155" fmla="*/ 2537550 w 3245936"/>
              <a:gd name="connsiteY155" fmla="*/ 411599 h 622144"/>
              <a:gd name="connsiteX156" fmla="*/ 2534578 w 3245936"/>
              <a:gd name="connsiteY156" fmla="*/ 412313 h 622144"/>
              <a:gd name="connsiteX157" fmla="*/ 2533492 w 3245936"/>
              <a:gd name="connsiteY157" fmla="*/ 411818 h 622144"/>
              <a:gd name="connsiteX158" fmla="*/ 2520710 w 3245936"/>
              <a:gd name="connsiteY158" fmla="*/ 428925 h 622144"/>
              <a:gd name="connsiteX159" fmla="*/ 2552562 w 3245936"/>
              <a:gd name="connsiteY159" fmla="*/ 450461 h 622144"/>
              <a:gd name="connsiteX160" fmla="*/ 2569535 w 3245936"/>
              <a:gd name="connsiteY160" fmla="*/ 445098 h 622144"/>
              <a:gd name="connsiteX161" fmla="*/ 1189401 w 3245936"/>
              <a:gd name="connsiteY161" fmla="*/ 410189 h 622144"/>
              <a:gd name="connsiteX162" fmla="*/ 1130079 w 3245936"/>
              <a:gd name="connsiteY162" fmla="*/ 442279 h 622144"/>
              <a:gd name="connsiteX163" fmla="*/ 1130317 w 3245936"/>
              <a:gd name="connsiteY163" fmla="*/ 444422 h 622144"/>
              <a:gd name="connsiteX164" fmla="*/ 1130289 w 3245936"/>
              <a:gd name="connsiteY164" fmla="*/ 444489 h 622144"/>
              <a:gd name="connsiteX165" fmla="*/ 1204755 w 3245936"/>
              <a:gd name="connsiteY165" fmla="*/ 469711 h 622144"/>
              <a:gd name="connsiteX166" fmla="*/ 1206593 w 3245936"/>
              <a:gd name="connsiteY166" fmla="*/ 467882 h 622144"/>
              <a:gd name="connsiteX167" fmla="*/ 2538874 w 3245936"/>
              <a:gd name="connsiteY167" fmla="*/ 409418 h 622144"/>
              <a:gd name="connsiteX168" fmla="*/ 2538855 w 3245936"/>
              <a:gd name="connsiteY168" fmla="*/ 409627 h 622144"/>
              <a:gd name="connsiteX169" fmla="*/ 2538055 w 3245936"/>
              <a:gd name="connsiteY169" fmla="*/ 411123 h 622144"/>
              <a:gd name="connsiteX170" fmla="*/ 2570288 w 3245936"/>
              <a:gd name="connsiteY170" fmla="*/ 444851 h 622144"/>
              <a:gd name="connsiteX171" fmla="*/ 2661547 w 3245936"/>
              <a:gd name="connsiteY171" fmla="*/ 416076 h 622144"/>
              <a:gd name="connsiteX172" fmla="*/ 2661556 w 3245936"/>
              <a:gd name="connsiteY172" fmla="*/ 415714 h 622144"/>
              <a:gd name="connsiteX173" fmla="*/ 2489077 w 3245936"/>
              <a:gd name="connsiteY173" fmla="*/ 408560 h 622144"/>
              <a:gd name="connsiteX174" fmla="*/ 2486801 w 3245936"/>
              <a:gd name="connsiteY174" fmla="*/ 409761 h 622144"/>
              <a:gd name="connsiteX175" fmla="*/ 2489068 w 3245936"/>
              <a:gd name="connsiteY175" fmla="*/ 467492 h 622144"/>
              <a:gd name="connsiteX176" fmla="*/ 2489754 w 3245936"/>
              <a:gd name="connsiteY176" fmla="*/ 467520 h 622144"/>
              <a:gd name="connsiteX177" fmla="*/ 2490840 w 3245936"/>
              <a:gd name="connsiteY177" fmla="*/ 468006 h 622144"/>
              <a:gd name="connsiteX178" fmla="*/ 2519748 w 3245936"/>
              <a:gd name="connsiteY178" fmla="*/ 429287 h 622144"/>
              <a:gd name="connsiteX179" fmla="*/ 2471971 w 3245936"/>
              <a:gd name="connsiteY179" fmla="*/ 408475 h 622144"/>
              <a:gd name="connsiteX180" fmla="*/ 2398780 w 3245936"/>
              <a:gd name="connsiteY180" fmla="*/ 417552 h 622144"/>
              <a:gd name="connsiteX181" fmla="*/ 2486144 w 3245936"/>
              <a:gd name="connsiteY181" fmla="*/ 468816 h 622144"/>
              <a:gd name="connsiteX182" fmla="*/ 2487725 w 3245936"/>
              <a:gd name="connsiteY182" fmla="*/ 467711 h 622144"/>
              <a:gd name="connsiteX183" fmla="*/ 1327732 w 3245936"/>
              <a:gd name="connsiteY183" fmla="*/ 407246 h 622144"/>
              <a:gd name="connsiteX184" fmla="*/ 1213880 w 3245936"/>
              <a:gd name="connsiteY184" fmla="*/ 468463 h 622144"/>
              <a:gd name="connsiteX185" fmla="*/ 1354469 w 3245936"/>
              <a:gd name="connsiteY185" fmla="*/ 416171 h 622144"/>
              <a:gd name="connsiteX186" fmla="*/ 1354422 w 3245936"/>
              <a:gd name="connsiteY186" fmla="*/ 414723 h 622144"/>
              <a:gd name="connsiteX187" fmla="*/ 2482972 w 3245936"/>
              <a:gd name="connsiteY187" fmla="*/ 407103 h 622144"/>
              <a:gd name="connsiteX188" fmla="*/ 2472628 w 3245936"/>
              <a:gd name="connsiteY188" fmla="*/ 408380 h 622144"/>
              <a:gd name="connsiteX189" fmla="*/ 2488344 w 3245936"/>
              <a:gd name="connsiteY189" fmla="*/ 467473 h 622144"/>
              <a:gd name="connsiteX190" fmla="*/ 2488544 w 3245936"/>
              <a:gd name="connsiteY190" fmla="*/ 467492 h 622144"/>
              <a:gd name="connsiteX191" fmla="*/ 2486277 w 3245936"/>
              <a:gd name="connsiteY191" fmla="*/ 409741 h 622144"/>
              <a:gd name="connsiteX192" fmla="*/ 2485601 w 3245936"/>
              <a:gd name="connsiteY192" fmla="*/ 409732 h 622144"/>
              <a:gd name="connsiteX193" fmla="*/ 2482972 w 3245936"/>
              <a:gd name="connsiteY193" fmla="*/ 407103 h 622144"/>
              <a:gd name="connsiteX194" fmla="*/ 2489887 w 3245936"/>
              <a:gd name="connsiteY194" fmla="*/ 406894 h 622144"/>
              <a:gd name="connsiteX195" fmla="*/ 2489887 w 3245936"/>
              <a:gd name="connsiteY195" fmla="*/ 407065 h 622144"/>
              <a:gd name="connsiteX196" fmla="*/ 2489525 w 3245936"/>
              <a:gd name="connsiteY196" fmla="*/ 407856 h 622144"/>
              <a:gd name="connsiteX197" fmla="*/ 2520253 w 3245936"/>
              <a:gd name="connsiteY197" fmla="*/ 428611 h 622144"/>
              <a:gd name="connsiteX198" fmla="*/ 2533054 w 3245936"/>
              <a:gd name="connsiteY198" fmla="*/ 411475 h 622144"/>
              <a:gd name="connsiteX199" fmla="*/ 2531873 w 3245936"/>
              <a:gd name="connsiteY199" fmla="*/ 409056 h 622144"/>
              <a:gd name="connsiteX200" fmla="*/ 2375720 w 3245936"/>
              <a:gd name="connsiteY200" fmla="*/ 405074 h 622144"/>
              <a:gd name="connsiteX201" fmla="*/ 2333629 w 3245936"/>
              <a:gd name="connsiteY201" fmla="*/ 424505 h 622144"/>
              <a:gd name="connsiteX202" fmla="*/ 2333725 w 3245936"/>
              <a:gd name="connsiteY202" fmla="*/ 424763 h 622144"/>
              <a:gd name="connsiteX203" fmla="*/ 2396085 w 3245936"/>
              <a:gd name="connsiteY203" fmla="*/ 417028 h 622144"/>
              <a:gd name="connsiteX204" fmla="*/ 2471456 w 3245936"/>
              <a:gd name="connsiteY204" fmla="*/ 403979 h 622144"/>
              <a:gd name="connsiteX205" fmla="*/ 2472418 w 3245936"/>
              <a:gd name="connsiteY205" fmla="*/ 407560 h 622144"/>
              <a:gd name="connsiteX206" fmla="*/ 2482896 w 3245936"/>
              <a:gd name="connsiteY206" fmla="*/ 406265 h 622144"/>
              <a:gd name="connsiteX207" fmla="*/ 2482896 w 3245936"/>
              <a:gd name="connsiteY207" fmla="*/ 406065 h 622144"/>
              <a:gd name="connsiteX208" fmla="*/ 1343877 w 3245936"/>
              <a:gd name="connsiteY208" fmla="*/ 398569 h 622144"/>
              <a:gd name="connsiteX209" fmla="*/ 1328637 w 3245936"/>
              <a:gd name="connsiteY209" fmla="*/ 406770 h 622144"/>
              <a:gd name="connsiteX210" fmla="*/ 1354641 w 3245936"/>
              <a:gd name="connsiteY210" fmla="*/ 414066 h 622144"/>
              <a:gd name="connsiteX211" fmla="*/ 1355412 w 3245936"/>
              <a:gd name="connsiteY211" fmla="*/ 412866 h 622144"/>
              <a:gd name="connsiteX212" fmla="*/ 1347421 w 3245936"/>
              <a:gd name="connsiteY212" fmla="*/ 396664 h 622144"/>
              <a:gd name="connsiteX213" fmla="*/ 1344573 w 3245936"/>
              <a:gd name="connsiteY213" fmla="*/ 398188 h 622144"/>
              <a:gd name="connsiteX214" fmla="*/ 1355422 w 3245936"/>
              <a:gd name="connsiteY214" fmla="*/ 411637 h 622144"/>
              <a:gd name="connsiteX215" fmla="*/ 2772646 w 3245936"/>
              <a:gd name="connsiteY215" fmla="*/ 394063 h 622144"/>
              <a:gd name="connsiteX216" fmla="*/ 2668586 w 3245936"/>
              <a:gd name="connsiteY216" fmla="*/ 415123 h 622144"/>
              <a:gd name="connsiteX217" fmla="*/ 2668576 w 3245936"/>
              <a:gd name="connsiteY217" fmla="*/ 415542 h 622144"/>
              <a:gd name="connsiteX218" fmla="*/ 2766988 w 3245936"/>
              <a:gd name="connsiteY218" fmla="*/ 427887 h 622144"/>
              <a:gd name="connsiteX219" fmla="*/ 2774389 w 3245936"/>
              <a:gd name="connsiteY219" fmla="*/ 418771 h 622144"/>
              <a:gd name="connsiteX220" fmla="*/ 1018599 w 3245936"/>
              <a:gd name="connsiteY220" fmla="*/ 393654 h 622144"/>
              <a:gd name="connsiteX221" fmla="*/ 973059 w 3245936"/>
              <a:gd name="connsiteY221" fmla="*/ 448832 h 622144"/>
              <a:gd name="connsiteX222" fmla="*/ 974060 w 3245936"/>
              <a:gd name="connsiteY222" fmla="*/ 450680 h 622144"/>
              <a:gd name="connsiteX223" fmla="*/ 1123345 w 3245936"/>
              <a:gd name="connsiteY223" fmla="*/ 443374 h 622144"/>
              <a:gd name="connsiteX224" fmla="*/ 1123364 w 3245936"/>
              <a:gd name="connsiteY224" fmla="*/ 442812 h 622144"/>
              <a:gd name="connsiteX225" fmla="*/ 1123497 w 3245936"/>
              <a:gd name="connsiteY225" fmla="*/ 442536 h 622144"/>
              <a:gd name="connsiteX226" fmla="*/ 2076121 w 3245936"/>
              <a:gd name="connsiteY226" fmla="*/ 392406 h 622144"/>
              <a:gd name="connsiteX227" fmla="*/ 2076102 w 3245936"/>
              <a:gd name="connsiteY227" fmla="*/ 393130 h 622144"/>
              <a:gd name="connsiteX228" fmla="*/ 2075664 w 3245936"/>
              <a:gd name="connsiteY228" fmla="*/ 394111 h 622144"/>
              <a:gd name="connsiteX229" fmla="*/ 2098972 w 3245936"/>
              <a:gd name="connsiteY229" fmla="*/ 409761 h 622144"/>
              <a:gd name="connsiteX230" fmla="*/ 2404381 w 3245936"/>
              <a:gd name="connsiteY230" fmla="*/ 391854 h 622144"/>
              <a:gd name="connsiteX231" fmla="*/ 2376759 w 3245936"/>
              <a:gd name="connsiteY231" fmla="*/ 404608 h 622144"/>
              <a:gd name="connsiteX232" fmla="*/ 2397599 w 3245936"/>
              <a:gd name="connsiteY232" fmla="*/ 416828 h 622144"/>
              <a:gd name="connsiteX233" fmla="*/ 2471742 w 3245936"/>
              <a:gd name="connsiteY233" fmla="*/ 407646 h 622144"/>
              <a:gd name="connsiteX234" fmla="*/ 2470742 w 3245936"/>
              <a:gd name="connsiteY234" fmla="*/ 403846 h 622144"/>
              <a:gd name="connsiteX235" fmla="*/ 2505537 w 3245936"/>
              <a:gd name="connsiteY235" fmla="*/ 391758 h 622144"/>
              <a:gd name="connsiteX236" fmla="*/ 2489449 w 3245936"/>
              <a:gd name="connsiteY236" fmla="*/ 404417 h 622144"/>
              <a:gd name="connsiteX237" fmla="*/ 2489925 w 3245936"/>
              <a:gd name="connsiteY237" fmla="*/ 405979 h 622144"/>
              <a:gd name="connsiteX238" fmla="*/ 2531902 w 3245936"/>
              <a:gd name="connsiteY238" fmla="*/ 408151 h 622144"/>
              <a:gd name="connsiteX239" fmla="*/ 2531902 w 3245936"/>
              <a:gd name="connsiteY239" fmla="*/ 408017 h 622144"/>
              <a:gd name="connsiteX240" fmla="*/ 2532216 w 3245936"/>
              <a:gd name="connsiteY240" fmla="*/ 407322 h 622144"/>
              <a:gd name="connsiteX241" fmla="*/ 2797364 w 3245936"/>
              <a:gd name="connsiteY241" fmla="*/ 391673 h 622144"/>
              <a:gd name="connsiteX242" fmla="*/ 2775332 w 3245936"/>
              <a:gd name="connsiteY242" fmla="*/ 418867 h 622144"/>
              <a:gd name="connsiteX243" fmla="*/ 2775809 w 3245936"/>
              <a:gd name="connsiteY243" fmla="*/ 425801 h 622144"/>
              <a:gd name="connsiteX244" fmla="*/ 2776399 w 3245936"/>
              <a:gd name="connsiteY244" fmla="*/ 425839 h 622144"/>
              <a:gd name="connsiteX245" fmla="*/ 2777171 w 3245936"/>
              <a:gd name="connsiteY245" fmla="*/ 426163 h 622144"/>
              <a:gd name="connsiteX246" fmla="*/ 2801831 w 3245936"/>
              <a:gd name="connsiteY246" fmla="*/ 390996 h 622144"/>
              <a:gd name="connsiteX247" fmla="*/ 2798878 w 3245936"/>
              <a:gd name="connsiteY247" fmla="*/ 391692 h 622144"/>
              <a:gd name="connsiteX248" fmla="*/ 2798097 w 3245936"/>
              <a:gd name="connsiteY248" fmla="*/ 391349 h 622144"/>
              <a:gd name="connsiteX249" fmla="*/ 2777599 w 3245936"/>
              <a:gd name="connsiteY249" fmla="*/ 426363 h 622144"/>
              <a:gd name="connsiteX250" fmla="*/ 2778666 w 3245936"/>
              <a:gd name="connsiteY250" fmla="*/ 427496 h 622144"/>
              <a:gd name="connsiteX251" fmla="*/ 2778952 w 3245936"/>
              <a:gd name="connsiteY251" fmla="*/ 427839 h 622144"/>
              <a:gd name="connsiteX252" fmla="*/ 2781943 w 3245936"/>
              <a:gd name="connsiteY252" fmla="*/ 427115 h 622144"/>
              <a:gd name="connsiteX253" fmla="*/ 2784629 w 3245936"/>
              <a:gd name="connsiteY253" fmla="*/ 431106 h 622144"/>
              <a:gd name="connsiteX254" fmla="*/ 2849742 w 3245936"/>
              <a:gd name="connsiteY254" fmla="*/ 446156 h 622144"/>
              <a:gd name="connsiteX255" fmla="*/ 2850551 w 3245936"/>
              <a:gd name="connsiteY255" fmla="*/ 444803 h 622144"/>
              <a:gd name="connsiteX256" fmla="*/ 2802621 w 3245936"/>
              <a:gd name="connsiteY256" fmla="*/ 390177 h 622144"/>
              <a:gd name="connsiteX257" fmla="*/ 2802231 w 3245936"/>
              <a:gd name="connsiteY257" fmla="*/ 390625 h 622144"/>
              <a:gd name="connsiteX258" fmla="*/ 2850970 w 3245936"/>
              <a:gd name="connsiteY258" fmla="*/ 444412 h 622144"/>
              <a:gd name="connsiteX259" fmla="*/ 2853923 w 3245936"/>
              <a:gd name="connsiteY259" fmla="*/ 443736 h 622144"/>
              <a:gd name="connsiteX260" fmla="*/ 2854142 w 3245936"/>
              <a:gd name="connsiteY260" fmla="*/ 443832 h 622144"/>
              <a:gd name="connsiteX261" fmla="*/ 2864229 w 3245936"/>
              <a:gd name="connsiteY261" fmla="*/ 421305 h 622144"/>
              <a:gd name="connsiteX262" fmla="*/ 2796316 w 3245936"/>
              <a:gd name="connsiteY262" fmla="*/ 389282 h 622144"/>
              <a:gd name="connsiteX263" fmla="*/ 2773561 w 3245936"/>
              <a:gd name="connsiteY263" fmla="*/ 393873 h 622144"/>
              <a:gd name="connsiteX264" fmla="*/ 2775237 w 3245936"/>
              <a:gd name="connsiteY264" fmla="*/ 417685 h 622144"/>
              <a:gd name="connsiteX265" fmla="*/ 2797154 w 3245936"/>
              <a:gd name="connsiteY265" fmla="*/ 390663 h 622144"/>
              <a:gd name="connsiteX266" fmla="*/ 2796316 w 3245936"/>
              <a:gd name="connsiteY266" fmla="*/ 389282 h 622144"/>
              <a:gd name="connsiteX267" fmla="*/ 1022408 w 3245936"/>
              <a:gd name="connsiteY267" fmla="*/ 389025 h 622144"/>
              <a:gd name="connsiteX268" fmla="*/ 1019141 w 3245936"/>
              <a:gd name="connsiteY268" fmla="*/ 392968 h 622144"/>
              <a:gd name="connsiteX269" fmla="*/ 1111610 w 3245936"/>
              <a:gd name="connsiteY269" fmla="*/ 436059 h 622144"/>
              <a:gd name="connsiteX270" fmla="*/ 2101448 w 3245936"/>
              <a:gd name="connsiteY270" fmla="*/ 388834 h 622144"/>
              <a:gd name="connsiteX271" fmla="*/ 2077159 w 3245936"/>
              <a:gd name="connsiteY271" fmla="*/ 392111 h 622144"/>
              <a:gd name="connsiteX272" fmla="*/ 2105525 w 3245936"/>
              <a:gd name="connsiteY272" fmla="*/ 413675 h 622144"/>
              <a:gd name="connsiteX273" fmla="*/ 2106915 w 3245936"/>
              <a:gd name="connsiteY273" fmla="*/ 412799 h 622144"/>
              <a:gd name="connsiteX274" fmla="*/ 1365385 w 3245936"/>
              <a:gd name="connsiteY274" fmla="*/ 387005 h 622144"/>
              <a:gd name="connsiteX275" fmla="*/ 1348221 w 3245936"/>
              <a:gd name="connsiteY275" fmla="*/ 396245 h 622144"/>
              <a:gd name="connsiteX276" fmla="*/ 1356669 w 3245936"/>
              <a:gd name="connsiteY276" fmla="*/ 412056 h 622144"/>
              <a:gd name="connsiteX277" fmla="*/ 1358412 w 3245936"/>
              <a:gd name="connsiteY277" fmla="*/ 411846 h 622144"/>
              <a:gd name="connsiteX278" fmla="*/ 1239226 w 3245936"/>
              <a:gd name="connsiteY278" fmla="*/ 385738 h 622144"/>
              <a:gd name="connsiteX279" fmla="*/ 1226815 w 3245936"/>
              <a:gd name="connsiteY279" fmla="*/ 420019 h 622144"/>
              <a:gd name="connsiteX280" fmla="*/ 1239750 w 3245936"/>
              <a:gd name="connsiteY280" fmla="*/ 385805 h 622144"/>
              <a:gd name="connsiteX281" fmla="*/ 1239340 w 3245936"/>
              <a:gd name="connsiteY281" fmla="*/ 385786 h 622144"/>
              <a:gd name="connsiteX282" fmla="*/ 1239226 w 3245936"/>
              <a:gd name="connsiteY282" fmla="*/ 385738 h 622144"/>
              <a:gd name="connsiteX283" fmla="*/ 2124546 w 3245936"/>
              <a:gd name="connsiteY283" fmla="*/ 385720 h 622144"/>
              <a:gd name="connsiteX284" fmla="*/ 2102200 w 3245936"/>
              <a:gd name="connsiteY284" fmla="*/ 388729 h 622144"/>
              <a:gd name="connsiteX285" fmla="*/ 2107630 w 3245936"/>
              <a:gd name="connsiteY285" fmla="*/ 412609 h 622144"/>
              <a:gd name="connsiteX286" fmla="*/ 2108859 w 3245936"/>
              <a:gd name="connsiteY286" fmla="*/ 412637 h 622144"/>
              <a:gd name="connsiteX287" fmla="*/ 2109402 w 3245936"/>
              <a:gd name="connsiteY287" fmla="*/ 412875 h 622144"/>
              <a:gd name="connsiteX288" fmla="*/ 1368252 w 3245936"/>
              <a:gd name="connsiteY288" fmla="*/ 385462 h 622144"/>
              <a:gd name="connsiteX289" fmla="*/ 1366509 w 3245936"/>
              <a:gd name="connsiteY289" fmla="*/ 386396 h 622144"/>
              <a:gd name="connsiteX290" fmla="*/ 1359870 w 3245936"/>
              <a:gd name="connsiteY290" fmla="*/ 410075 h 622144"/>
              <a:gd name="connsiteX291" fmla="*/ 1369595 w 3245936"/>
              <a:gd name="connsiteY291" fmla="*/ 386539 h 622144"/>
              <a:gd name="connsiteX292" fmla="*/ 1368252 w 3245936"/>
              <a:gd name="connsiteY292" fmla="*/ 385462 h 622144"/>
              <a:gd name="connsiteX293" fmla="*/ 1237216 w 3245936"/>
              <a:gd name="connsiteY293" fmla="*/ 384310 h 622144"/>
              <a:gd name="connsiteX294" fmla="*/ 1190106 w 3245936"/>
              <a:gd name="connsiteY294" fmla="*/ 409799 h 622144"/>
              <a:gd name="connsiteX295" fmla="*/ 1207336 w 3245936"/>
              <a:gd name="connsiteY295" fmla="*/ 467587 h 622144"/>
              <a:gd name="connsiteX296" fmla="*/ 1208775 w 3245936"/>
              <a:gd name="connsiteY296" fmla="*/ 467625 h 622144"/>
              <a:gd name="connsiteX297" fmla="*/ 1208803 w 3245936"/>
              <a:gd name="connsiteY297" fmla="*/ 467634 h 622144"/>
              <a:gd name="connsiteX298" fmla="*/ 1211165 w 3245936"/>
              <a:gd name="connsiteY298" fmla="*/ 461386 h 622144"/>
              <a:gd name="connsiteX299" fmla="*/ 1238664 w 3245936"/>
              <a:gd name="connsiteY299" fmla="*/ 385481 h 622144"/>
              <a:gd name="connsiteX300" fmla="*/ 1237216 w 3245936"/>
              <a:gd name="connsiteY300" fmla="*/ 384310 h 622144"/>
              <a:gd name="connsiteX301" fmla="*/ 2339726 w 3245936"/>
              <a:gd name="connsiteY301" fmla="*/ 383967 h 622144"/>
              <a:gd name="connsiteX302" fmla="*/ 2331486 w 3245936"/>
              <a:gd name="connsiteY302" fmla="*/ 422305 h 622144"/>
              <a:gd name="connsiteX303" fmla="*/ 2333344 w 3245936"/>
              <a:gd name="connsiteY303" fmla="*/ 423781 h 622144"/>
              <a:gd name="connsiteX304" fmla="*/ 2374892 w 3245936"/>
              <a:gd name="connsiteY304" fmla="*/ 404598 h 622144"/>
              <a:gd name="connsiteX305" fmla="*/ 1393541 w 3245936"/>
              <a:gd name="connsiteY305" fmla="*/ 383795 h 622144"/>
              <a:gd name="connsiteX306" fmla="*/ 1382644 w 3245936"/>
              <a:gd name="connsiteY306" fmla="*/ 393625 h 622144"/>
              <a:gd name="connsiteX307" fmla="*/ 1394112 w 3245936"/>
              <a:gd name="connsiteY307" fmla="*/ 383795 h 622144"/>
              <a:gd name="connsiteX308" fmla="*/ 1392150 w 3245936"/>
              <a:gd name="connsiteY308" fmla="*/ 383795 h 622144"/>
              <a:gd name="connsiteX309" fmla="*/ 1374605 w 3245936"/>
              <a:gd name="connsiteY309" fmla="*/ 383833 h 622144"/>
              <a:gd name="connsiteX310" fmla="*/ 1374595 w 3245936"/>
              <a:gd name="connsiteY310" fmla="*/ 384205 h 622144"/>
              <a:gd name="connsiteX311" fmla="*/ 1370309 w 3245936"/>
              <a:gd name="connsiteY311" fmla="*/ 386881 h 622144"/>
              <a:gd name="connsiteX312" fmla="*/ 1369957 w 3245936"/>
              <a:gd name="connsiteY312" fmla="*/ 386710 h 622144"/>
              <a:gd name="connsiteX313" fmla="*/ 1359432 w 3245936"/>
              <a:gd name="connsiteY313" fmla="*/ 412180 h 622144"/>
              <a:gd name="connsiteX314" fmla="*/ 1360194 w 3245936"/>
              <a:gd name="connsiteY314" fmla="*/ 412656 h 622144"/>
              <a:gd name="connsiteX315" fmla="*/ 1367261 w 3245936"/>
              <a:gd name="connsiteY315" fmla="*/ 383738 h 622144"/>
              <a:gd name="connsiteX316" fmla="*/ 1366861 w 3245936"/>
              <a:gd name="connsiteY316" fmla="*/ 385157 h 622144"/>
              <a:gd name="connsiteX317" fmla="*/ 1367833 w 3245936"/>
              <a:gd name="connsiteY317" fmla="*/ 384634 h 622144"/>
              <a:gd name="connsiteX318" fmla="*/ 1367604 w 3245936"/>
              <a:gd name="connsiteY318" fmla="*/ 383738 h 622144"/>
              <a:gd name="connsiteX319" fmla="*/ 1243417 w 3245936"/>
              <a:gd name="connsiteY319" fmla="*/ 383595 h 622144"/>
              <a:gd name="connsiteX320" fmla="*/ 1240702 w 3245936"/>
              <a:gd name="connsiteY320" fmla="*/ 385824 h 622144"/>
              <a:gd name="connsiteX321" fmla="*/ 1209622 w 3245936"/>
              <a:gd name="connsiteY321" fmla="*/ 468015 h 622144"/>
              <a:gd name="connsiteX322" fmla="*/ 1210832 w 3245936"/>
              <a:gd name="connsiteY322" fmla="*/ 469035 h 622144"/>
              <a:gd name="connsiteX323" fmla="*/ 1326446 w 3245936"/>
              <a:gd name="connsiteY323" fmla="*/ 406884 h 622144"/>
              <a:gd name="connsiteX324" fmla="*/ 1341429 w 3245936"/>
              <a:gd name="connsiteY324" fmla="*/ 383519 h 622144"/>
              <a:gd name="connsiteX325" fmla="*/ 1347773 w 3245936"/>
              <a:gd name="connsiteY325" fmla="*/ 395416 h 622144"/>
              <a:gd name="connsiteX326" fmla="*/ 1365728 w 3245936"/>
              <a:gd name="connsiteY326" fmla="*/ 385748 h 622144"/>
              <a:gd name="connsiteX327" fmla="*/ 1366299 w 3245936"/>
              <a:gd name="connsiteY327" fmla="*/ 383719 h 622144"/>
              <a:gd name="connsiteX328" fmla="*/ 1332676 w 3245936"/>
              <a:gd name="connsiteY328" fmla="*/ 383443 h 622144"/>
              <a:gd name="connsiteX329" fmla="*/ 1343982 w 3245936"/>
              <a:gd name="connsiteY329" fmla="*/ 397454 h 622144"/>
              <a:gd name="connsiteX330" fmla="*/ 1346982 w 3245936"/>
              <a:gd name="connsiteY330" fmla="*/ 395835 h 622144"/>
              <a:gd name="connsiteX331" fmla="*/ 1340401 w 3245936"/>
              <a:gd name="connsiteY331" fmla="*/ 383510 h 622144"/>
              <a:gd name="connsiteX332" fmla="*/ 1243636 w 3245936"/>
              <a:gd name="connsiteY332" fmla="*/ 382719 h 622144"/>
              <a:gd name="connsiteX333" fmla="*/ 1243636 w 3245936"/>
              <a:gd name="connsiteY333" fmla="*/ 382919 h 622144"/>
              <a:gd name="connsiteX334" fmla="*/ 1327342 w 3245936"/>
              <a:gd name="connsiteY334" fmla="*/ 406408 h 622144"/>
              <a:gd name="connsiteX335" fmla="*/ 1343287 w 3245936"/>
              <a:gd name="connsiteY335" fmla="*/ 397845 h 622144"/>
              <a:gd name="connsiteX336" fmla="*/ 1331676 w 3245936"/>
              <a:gd name="connsiteY336" fmla="*/ 383443 h 622144"/>
              <a:gd name="connsiteX337" fmla="*/ 1367909 w 3245936"/>
              <a:gd name="connsiteY337" fmla="*/ 381405 h 622144"/>
              <a:gd name="connsiteX338" fmla="*/ 1367471 w 3245936"/>
              <a:gd name="connsiteY338" fmla="*/ 382986 h 622144"/>
              <a:gd name="connsiteX339" fmla="*/ 1367623 w 3245936"/>
              <a:gd name="connsiteY339" fmla="*/ 382986 h 622144"/>
              <a:gd name="connsiteX340" fmla="*/ 1367623 w 3245936"/>
              <a:gd name="connsiteY340" fmla="*/ 382586 h 622144"/>
              <a:gd name="connsiteX341" fmla="*/ 1368099 w 3245936"/>
              <a:gd name="connsiteY341" fmla="*/ 381557 h 622144"/>
              <a:gd name="connsiteX342" fmla="*/ 1368214 w 3245936"/>
              <a:gd name="connsiteY342" fmla="*/ 380347 h 622144"/>
              <a:gd name="connsiteX343" fmla="*/ 1368118 w 3245936"/>
              <a:gd name="connsiteY343" fmla="*/ 380662 h 622144"/>
              <a:gd name="connsiteX344" fmla="*/ 1368547 w 3245936"/>
              <a:gd name="connsiteY344" fmla="*/ 380985 h 622144"/>
              <a:gd name="connsiteX345" fmla="*/ 1368642 w 3245936"/>
              <a:gd name="connsiteY345" fmla="*/ 380890 h 622144"/>
              <a:gd name="connsiteX346" fmla="*/ 2340507 w 3245936"/>
              <a:gd name="connsiteY346" fmla="*/ 380319 h 622144"/>
              <a:gd name="connsiteX347" fmla="*/ 2339926 w 3245936"/>
              <a:gd name="connsiteY347" fmla="*/ 382995 h 622144"/>
              <a:gd name="connsiteX348" fmla="*/ 2375911 w 3245936"/>
              <a:gd name="connsiteY348" fmla="*/ 404131 h 622144"/>
              <a:gd name="connsiteX349" fmla="*/ 2403029 w 3245936"/>
              <a:gd name="connsiteY349" fmla="*/ 391615 h 622144"/>
              <a:gd name="connsiteX350" fmla="*/ 2333487 w 3245936"/>
              <a:gd name="connsiteY350" fmla="*/ 380290 h 622144"/>
              <a:gd name="connsiteX351" fmla="*/ 2330877 w 3245936"/>
              <a:gd name="connsiteY351" fmla="*/ 381624 h 622144"/>
              <a:gd name="connsiteX352" fmla="*/ 2330553 w 3245936"/>
              <a:gd name="connsiteY352" fmla="*/ 422115 h 622144"/>
              <a:gd name="connsiteX353" fmla="*/ 2330581 w 3245936"/>
              <a:gd name="connsiteY353" fmla="*/ 422115 h 622144"/>
              <a:gd name="connsiteX354" fmla="*/ 2338878 w 3245936"/>
              <a:gd name="connsiteY354" fmla="*/ 383453 h 622144"/>
              <a:gd name="connsiteX355" fmla="*/ 2520548 w 3245936"/>
              <a:gd name="connsiteY355" fmla="*/ 379947 h 622144"/>
              <a:gd name="connsiteX356" fmla="*/ 2506032 w 3245936"/>
              <a:gd name="connsiteY356" fmla="*/ 391377 h 622144"/>
              <a:gd name="connsiteX357" fmla="*/ 2532454 w 3245936"/>
              <a:gd name="connsiteY357" fmla="*/ 406789 h 622144"/>
              <a:gd name="connsiteX358" fmla="*/ 2533416 w 3245936"/>
              <a:gd name="connsiteY358" fmla="*/ 405865 h 622144"/>
              <a:gd name="connsiteX359" fmla="*/ 879362 w 3245936"/>
              <a:gd name="connsiteY359" fmla="*/ 379585 h 622144"/>
              <a:gd name="connsiteX360" fmla="*/ 876038 w 3245936"/>
              <a:gd name="connsiteY360" fmla="*/ 380614 h 622144"/>
              <a:gd name="connsiteX361" fmla="*/ 875952 w 3245936"/>
              <a:gd name="connsiteY361" fmla="*/ 380576 h 622144"/>
              <a:gd name="connsiteX362" fmla="*/ 821183 w 3245936"/>
              <a:gd name="connsiteY362" fmla="*/ 521184 h 622144"/>
              <a:gd name="connsiteX363" fmla="*/ 822517 w 3245936"/>
              <a:gd name="connsiteY363" fmla="*/ 522356 h 622144"/>
              <a:gd name="connsiteX364" fmla="*/ 967202 w 3245936"/>
              <a:gd name="connsiteY364" fmla="*/ 452385 h 622144"/>
              <a:gd name="connsiteX365" fmla="*/ 967040 w 3245936"/>
              <a:gd name="connsiteY365" fmla="*/ 450451 h 622144"/>
              <a:gd name="connsiteX366" fmla="*/ 967545 w 3245936"/>
              <a:gd name="connsiteY366" fmla="*/ 449356 h 622144"/>
              <a:gd name="connsiteX367" fmla="*/ 2334068 w 3245936"/>
              <a:gd name="connsiteY367" fmla="*/ 379147 h 622144"/>
              <a:gd name="connsiteX368" fmla="*/ 2333915 w 3245936"/>
              <a:gd name="connsiteY368" fmla="*/ 379471 h 622144"/>
              <a:gd name="connsiteX369" fmla="*/ 2339087 w 3245936"/>
              <a:gd name="connsiteY369" fmla="*/ 382510 h 622144"/>
              <a:gd name="connsiteX370" fmla="*/ 2339602 w 3245936"/>
              <a:gd name="connsiteY370" fmla="*/ 380138 h 622144"/>
              <a:gd name="connsiteX371" fmla="*/ 987471 w 3245936"/>
              <a:gd name="connsiteY371" fmla="*/ 379138 h 622144"/>
              <a:gd name="connsiteX372" fmla="*/ 971593 w 3245936"/>
              <a:gd name="connsiteY372" fmla="*/ 447899 h 622144"/>
              <a:gd name="connsiteX373" fmla="*/ 972450 w 3245936"/>
              <a:gd name="connsiteY373" fmla="*/ 448280 h 622144"/>
              <a:gd name="connsiteX374" fmla="*/ 1017836 w 3245936"/>
              <a:gd name="connsiteY374" fmla="*/ 393282 h 622144"/>
              <a:gd name="connsiteX375" fmla="*/ 2482029 w 3245936"/>
              <a:gd name="connsiteY375" fmla="*/ 378052 h 622144"/>
              <a:gd name="connsiteX376" fmla="*/ 2486210 w 3245936"/>
              <a:gd name="connsiteY376" fmla="*/ 402741 h 622144"/>
              <a:gd name="connsiteX377" fmla="*/ 2487201 w 3245936"/>
              <a:gd name="connsiteY377" fmla="*/ 402769 h 622144"/>
              <a:gd name="connsiteX378" fmla="*/ 2488868 w 3245936"/>
              <a:gd name="connsiteY378" fmla="*/ 403769 h 622144"/>
              <a:gd name="connsiteX379" fmla="*/ 2504737 w 3245936"/>
              <a:gd name="connsiteY379" fmla="*/ 391292 h 622144"/>
              <a:gd name="connsiteX380" fmla="*/ 984956 w 3245936"/>
              <a:gd name="connsiteY380" fmla="*/ 377966 h 622144"/>
              <a:gd name="connsiteX381" fmla="*/ 981699 w 3245936"/>
              <a:gd name="connsiteY381" fmla="*/ 379595 h 622144"/>
              <a:gd name="connsiteX382" fmla="*/ 971907 w 3245936"/>
              <a:gd name="connsiteY382" fmla="*/ 444012 h 622144"/>
              <a:gd name="connsiteX383" fmla="*/ 986947 w 3245936"/>
              <a:gd name="connsiteY383" fmla="*/ 378900 h 622144"/>
              <a:gd name="connsiteX384" fmla="*/ 2310693 w 3245936"/>
              <a:gd name="connsiteY384" fmla="*/ 377814 h 622144"/>
              <a:gd name="connsiteX385" fmla="*/ 2329381 w 3245936"/>
              <a:gd name="connsiteY385" fmla="*/ 422219 h 622144"/>
              <a:gd name="connsiteX386" fmla="*/ 2330105 w 3245936"/>
              <a:gd name="connsiteY386" fmla="*/ 422115 h 622144"/>
              <a:gd name="connsiteX387" fmla="*/ 2330429 w 3245936"/>
              <a:gd name="connsiteY387" fmla="*/ 381614 h 622144"/>
              <a:gd name="connsiteX388" fmla="*/ 2329886 w 3245936"/>
              <a:gd name="connsiteY388" fmla="*/ 381595 h 622144"/>
              <a:gd name="connsiteX389" fmla="*/ 2327181 w 3245936"/>
              <a:gd name="connsiteY389" fmla="*/ 378347 h 622144"/>
              <a:gd name="connsiteX390" fmla="*/ 2340145 w 3245936"/>
              <a:gd name="connsiteY390" fmla="*/ 377538 h 622144"/>
              <a:gd name="connsiteX391" fmla="*/ 2334182 w 3245936"/>
              <a:gd name="connsiteY391" fmla="*/ 378138 h 622144"/>
              <a:gd name="connsiteX392" fmla="*/ 2334182 w 3245936"/>
              <a:gd name="connsiteY392" fmla="*/ 378309 h 622144"/>
              <a:gd name="connsiteX393" fmla="*/ 2339773 w 3245936"/>
              <a:gd name="connsiteY393" fmla="*/ 379319 h 622144"/>
              <a:gd name="connsiteX394" fmla="*/ 978431 w 3245936"/>
              <a:gd name="connsiteY394" fmla="*/ 376461 h 622144"/>
              <a:gd name="connsiteX395" fmla="*/ 880334 w 3245936"/>
              <a:gd name="connsiteY395" fmla="*/ 377423 h 622144"/>
              <a:gd name="connsiteX396" fmla="*/ 880315 w 3245936"/>
              <a:gd name="connsiteY396" fmla="*/ 377928 h 622144"/>
              <a:gd name="connsiteX397" fmla="*/ 879810 w 3245936"/>
              <a:gd name="connsiteY397" fmla="*/ 379033 h 622144"/>
              <a:gd name="connsiteX398" fmla="*/ 968002 w 3245936"/>
              <a:gd name="connsiteY398" fmla="*/ 448804 h 622144"/>
              <a:gd name="connsiteX399" fmla="*/ 970774 w 3245936"/>
              <a:gd name="connsiteY399" fmla="*/ 447765 h 622144"/>
              <a:gd name="connsiteX400" fmla="*/ 981146 w 3245936"/>
              <a:gd name="connsiteY400" fmla="*/ 379585 h 622144"/>
              <a:gd name="connsiteX401" fmla="*/ 978431 w 3245936"/>
              <a:gd name="connsiteY401" fmla="*/ 376461 h 622144"/>
              <a:gd name="connsiteX402" fmla="*/ 2204632 w 3245936"/>
              <a:gd name="connsiteY402" fmla="*/ 374909 h 622144"/>
              <a:gd name="connsiteX403" fmla="*/ 2125537 w 3245936"/>
              <a:gd name="connsiteY403" fmla="*/ 385586 h 622144"/>
              <a:gd name="connsiteX404" fmla="*/ 2110125 w 3245936"/>
              <a:gd name="connsiteY404" fmla="*/ 413209 h 622144"/>
              <a:gd name="connsiteX405" fmla="*/ 2111164 w 3245936"/>
              <a:gd name="connsiteY405" fmla="*/ 414466 h 622144"/>
              <a:gd name="connsiteX406" fmla="*/ 2204718 w 3245936"/>
              <a:gd name="connsiteY406" fmla="*/ 375109 h 622144"/>
              <a:gd name="connsiteX407" fmla="*/ 2204632 w 3245936"/>
              <a:gd name="connsiteY407" fmla="*/ 374909 h 622144"/>
              <a:gd name="connsiteX408" fmla="*/ 2211566 w 3245936"/>
              <a:gd name="connsiteY408" fmla="*/ 374528 h 622144"/>
              <a:gd name="connsiteX409" fmla="*/ 2211548 w 3245936"/>
              <a:gd name="connsiteY409" fmla="*/ 374851 h 622144"/>
              <a:gd name="connsiteX410" fmla="*/ 2211452 w 3245936"/>
              <a:gd name="connsiteY410" fmla="*/ 375071 h 622144"/>
              <a:gd name="connsiteX411" fmla="*/ 2327219 w 3245936"/>
              <a:gd name="connsiteY411" fmla="*/ 423896 h 622144"/>
              <a:gd name="connsiteX412" fmla="*/ 2328495 w 3245936"/>
              <a:gd name="connsiteY412" fmla="*/ 422543 h 622144"/>
              <a:gd name="connsiteX413" fmla="*/ 2309645 w 3245936"/>
              <a:gd name="connsiteY413" fmla="*/ 377766 h 622144"/>
              <a:gd name="connsiteX414" fmla="*/ 987185 w 3245936"/>
              <a:gd name="connsiteY414" fmla="*/ 373966 h 622144"/>
              <a:gd name="connsiteX415" fmla="*/ 985242 w 3245936"/>
              <a:gd name="connsiteY415" fmla="*/ 374880 h 622144"/>
              <a:gd name="connsiteX416" fmla="*/ 985442 w 3245936"/>
              <a:gd name="connsiteY416" fmla="*/ 376909 h 622144"/>
              <a:gd name="connsiteX417" fmla="*/ 985299 w 3245936"/>
              <a:gd name="connsiteY417" fmla="*/ 377204 h 622144"/>
              <a:gd name="connsiteX418" fmla="*/ 987147 w 3245936"/>
              <a:gd name="connsiteY418" fmla="*/ 378052 h 622144"/>
              <a:gd name="connsiteX419" fmla="*/ 988004 w 3245936"/>
              <a:gd name="connsiteY419" fmla="*/ 374337 h 622144"/>
              <a:gd name="connsiteX420" fmla="*/ 987185 w 3245936"/>
              <a:gd name="connsiteY420" fmla="*/ 373966 h 622144"/>
              <a:gd name="connsiteX421" fmla="*/ 986309 w 3245936"/>
              <a:gd name="connsiteY421" fmla="*/ 373165 h 622144"/>
              <a:gd name="connsiteX422" fmla="*/ 984928 w 3245936"/>
              <a:gd name="connsiteY422" fmla="*/ 374156 h 622144"/>
              <a:gd name="connsiteX423" fmla="*/ 985023 w 3245936"/>
              <a:gd name="connsiteY423" fmla="*/ 374328 h 622144"/>
              <a:gd name="connsiteX424" fmla="*/ 986661 w 3245936"/>
              <a:gd name="connsiteY424" fmla="*/ 373546 h 622144"/>
              <a:gd name="connsiteX425" fmla="*/ 986309 w 3245936"/>
              <a:gd name="connsiteY425" fmla="*/ 373165 h 622144"/>
              <a:gd name="connsiteX426" fmla="*/ 991995 w 3245936"/>
              <a:gd name="connsiteY426" fmla="*/ 373003 h 622144"/>
              <a:gd name="connsiteX427" fmla="*/ 988557 w 3245936"/>
              <a:gd name="connsiteY427" fmla="*/ 374470 h 622144"/>
              <a:gd name="connsiteX428" fmla="*/ 987671 w 3245936"/>
              <a:gd name="connsiteY428" fmla="*/ 378309 h 622144"/>
              <a:gd name="connsiteX429" fmla="*/ 1018389 w 3245936"/>
              <a:gd name="connsiteY429" fmla="*/ 392635 h 622144"/>
              <a:gd name="connsiteX430" fmla="*/ 1021675 w 3245936"/>
              <a:gd name="connsiteY430" fmla="*/ 388663 h 622144"/>
              <a:gd name="connsiteX431" fmla="*/ 979355 w 3245936"/>
              <a:gd name="connsiteY431" fmla="*/ 371851 h 622144"/>
              <a:gd name="connsiteX432" fmla="*/ 891602 w 3245936"/>
              <a:gd name="connsiteY432" fmla="*/ 376680 h 622144"/>
              <a:gd name="connsiteX433" fmla="*/ 978460 w 3245936"/>
              <a:gd name="connsiteY433" fmla="*/ 375823 h 622144"/>
              <a:gd name="connsiteX434" fmla="*/ 978470 w 3245936"/>
              <a:gd name="connsiteY434" fmla="*/ 375309 h 622144"/>
              <a:gd name="connsiteX435" fmla="*/ 980003 w 3245936"/>
              <a:gd name="connsiteY435" fmla="*/ 373137 h 622144"/>
              <a:gd name="connsiteX436" fmla="*/ 983489 w 3245936"/>
              <a:gd name="connsiteY436" fmla="*/ 371622 h 622144"/>
              <a:gd name="connsiteX437" fmla="*/ 980222 w 3245936"/>
              <a:gd name="connsiteY437" fmla="*/ 371803 h 622144"/>
              <a:gd name="connsiteX438" fmla="*/ 980737 w 3245936"/>
              <a:gd name="connsiteY438" fmla="*/ 372813 h 622144"/>
              <a:gd name="connsiteX439" fmla="*/ 982756 w 3245936"/>
              <a:gd name="connsiteY439" fmla="*/ 372613 h 622144"/>
              <a:gd name="connsiteX440" fmla="*/ 983004 w 3245936"/>
              <a:gd name="connsiteY440" fmla="*/ 372727 h 622144"/>
              <a:gd name="connsiteX441" fmla="*/ 985556 w 3245936"/>
              <a:gd name="connsiteY441" fmla="*/ 371518 h 622144"/>
              <a:gd name="connsiteX442" fmla="*/ 984356 w 3245936"/>
              <a:gd name="connsiteY442" fmla="*/ 371575 h 622144"/>
              <a:gd name="connsiteX443" fmla="*/ 983708 w 3245936"/>
              <a:gd name="connsiteY443" fmla="*/ 373051 h 622144"/>
              <a:gd name="connsiteX444" fmla="*/ 984718 w 3245936"/>
              <a:gd name="connsiteY444" fmla="*/ 373918 h 622144"/>
              <a:gd name="connsiteX445" fmla="*/ 986099 w 3245936"/>
              <a:gd name="connsiteY445" fmla="*/ 372927 h 622144"/>
              <a:gd name="connsiteX446" fmla="*/ 985556 w 3245936"/>
              <a:gd name="connsiteY446" fmla="*/ 371518 h 622144"/>
              <a:gd name="connsiteX447" fmla="*/ 992757 w 3245936"/>
              <a:gd name="connsiteY447" fmla="*/ 370670 h 622144"/>
              <a:gd name="connsiteX448" fmla="*/ 992576 w 3245936"/>
              <a:gd name="connsiteY448" fmla="*/ 370698 h 622144"/>
              <a:gd name="connsiteX449" fmla="*/ 992576 w 3245936"/>
              <a:gd name="connsiteY449" fmla="*/ 370756 h 622144"/>
              <a:gd name="connsiteX450" fmla="*/ 2096914 w 3245936"/>
              <a:gd name="connsiteY450" fmla="*/ 368908 h 622144"/>
              <a:gd name="connsiteX451" fmla="*/ 2075397 w 3245936"/>
              <a:gd name="connsiteY451" fmla="*/ 390168 h 622144"/>
              <a:gd name="connsiteX452" fmla="*/ 2075940 w 3245936"/>
              <a:gd name="connsiteY452" fmla="*/ 391149 h 622144"/>
              <a:gd name="connsiteX453" fmla="*/ 2076321 w 3245936"/>
              <a:gd name="connsiteY453" fmla="*/ 391454 h 622144"/>
              <a:gd name="connsiteX454" fmla="*/ 2101277 w 3245936"/>
              <a:gd name="connsiteY454" fmla="*/ 388091 h 622144"/>
              <a:gd name="connsiteX455" fmla="*/ 2462541 w 3245936"/>
              <a:gd name="connsiteY455" fmla="*/ 368479 h 622144"/>
              <a:gd name="connsiteX456" fmla="*/ 2462074 w 3245936"/>
              <a:gd name="connsiteY456" fmla="*/ 368651 h 622144"/>
              <a:gd name="connsiteX457" fmla="*/ 2471237 w 3245936"/>
              <a:gd name="connsiteY457" fmla="*/ 403074 h 622144"/>
              <a:gd name="connsiteX458" fmla="*/ 2483029 w 3245936"/>
              <a:gd name="connsiteY458" fmla="*/ 405217 h 622144"/>
              <a:gd name="connsiteX459" fmla="*/ 2484343 w 3245936"/>
              <a:gd name="connsiteY459" fmla="*/ 403388 h 622144"/>
              <a:gd name="connsiteX460" fmla="*/ 2342097 w 3245936"/>
              <a:gd name="connsiteY460" fmla="*/ 368479 h 622144"/>
              <a:gd name="connsiteX461" fmla="*/ 2333591 w 3245936"/>
              <a:gd name="connsiteY461" fmla="*/ 376090 h 622144"/>
              <a:gd name="connsiteX462" fmla="*/ 2334172 w 3245936"/>
              <a:gd name="connsiteY462" fmla="*/ 377395 h 622144"/>
              <a:gd name="connsiteX463" fmla="*/ 2340307 w 3245936"/>
              <a:gd name="connsiteY463" fmla="*/ 376785 h 622144"/>
              <a:gd name="connsiteX464" fmla="*/ 2463769 w 3245936"/>
              <a:gd name="connsiteY464" fmla="*/ 367403 h 622144"/>
              <a:gd name="connsiteX465" fmla="*/ 2462912 w 3245936"/>
              <a:gd name="connsiteY465" fmla="*/ 368241 h 622144"/>
              <a:gd name="connsiteX466" fmla="*/ 2484715 w 3245936"/>
              <a:gd name="connsiteY466" fmla="*/ 403141 h 622144"/>
              <a:gd name="connsiteX467" fmla="*/ 2485410 w 3245936"/>
              <a:gd name="connsiteY467" fmla="*/ 402874 h 622144"/>
              <a:gd name="connsiteX468" fmla="*/ 2481115 w 3245936"/>
              <a:gd name="connsiteY468" fmla="*/ 377528 h 622144"/>
              <a:gd name="connsiteX469" fmla="*/ 2457797 w 3245936"/>
              <a:gd name="connsiteY469" fmla="*/ 367203 h 622144"/>
              <a:gd name="connsiteX470" fmla="*/ 2405696 w 3245936"/>
              <a:gd name="connsiteY470" fmla="*/ 391244 h 622144"/>
              <a:gd name="connsiteX471" fmla="*/ 2470485 w 3245936"/>
              <a:gd name="connsiteY471" fmla="*/ 402969 h 622144"/>
              <a:gd name="connsiteX472" fmla="*/ 2461427 w 3245936"/>
              <a:gd name="connsiteY472" fmla="*/ 368889 h 622144"/>
              <a:gd name="connsiteX473" fmla="*/ 2460036 w 3245936"/>
              <a:gd name="connsiteY473" fmla="*/ 368851 h 622144"/>
              <a:gd name="connsiteX474" fmla="*/ 2457797 w 3245936"/>
              <a:gd name="connsiteY474" fmla="*/ 367203 h 622144"/>
              <a:gd name="connsiteX475" fmla="*/ 986328 w 3245936"/>
              <a:gd name="connsiteY475" fmla="*/ 367050 h 622144"/>
              <a:gd name="connsiteX476" fmla="*/ 984661 w 3245936"/>
              <a:gd name="connsiteY476" fmla="*/ 370879 h 622144"/>
              <a:gd name="connsiteX477" fmla="*/ 985566 w 3245936"/>
              <a:gd name="connsiteY477" fmla="*/ 370822 h 622144"/>
              <a:gd name="connsiteX478" fmla="*/ 985585 w 3245936"/>
              <a:gd name="connsiteY478" fmla="*/ 370175 h 622144"/>
              <a:gd name="connsiteX479" fmla="*/ 986966 w 3245936"/>
              <a:gd name="connsiteY479" fmla="*/ 368146 h 622144"/>
              <a:gd name="connsiteX480" fmla="*/ 1177199 w 3245936"/>
              <a:gd name="connsiteY480" fmla="*/ 366479 h 622144"/>
              <a:gd name="connsiteX481" fmla="*/ 1189896 w 3245936"/>
              <a:gd name="connsiteY481" fmla="*/ 409084 h 622144"/>
              <a:gd name="connsiteX482" fmla="*/ 1236902 w 3245936"/>
              <a:gd name="connsiteY482" fmla="*/ 383643 h 622144"/>
              <a:gd name="connsiteX483" fmla="*/ 1236654 w 3245936"/>
              <a:gd name="connsiteY483" fmla="*/ 381871 h 622144"/>
              <a:gd name="connsiteX484" fmla="*/ 2457378 w 3245936"/>
              <a:gd name="connsiteY484" fmla="*/ 366079 h 622144"/>
              <a:gd name="connsiteX485" fmla="*/ 2341126 w 3245936"/>
              <a:gd name="connsiteY485" fmla="*/ 377452 h 622144"/>
              <a:gd name="connsiteX486" fmla="*/ 2340687 w 3245936"/>
              <a:gd name="connsiteY486" fmla="*/ 379500 h 622144"/>
              <a:gd name="connsiteX487" fmla="*/ 2404372 w 3245936"/>
              <a:gd name="connsiteY487" fmla="*/ 390996 h 622144"/>
              <a:gd name="connsiteX488" fmla="*/ 2457521 w 3245936"/>
              <a:gd name="connsiteY488" fmla="*/ 366479 h 622144"/>
              <a:gd name="connsiteX489" fmla="*/ 2457378 w 3245936"/>
              <a:gd name="connsiteY489" fmla="*/ 366079 h 622144"/>
              <a:gd name="connsiteX490" fmla="*/ 1979204 w 3245936"/>
              <a:gd name="connsiteY490" fmla="*/ 365717 h 622144"/>
              <a:gd name="connsiteX491" fmla="*/ 2104953 w 3245936"/>
              <a:gd name="connsiteY491" fmla="*/ 414495 h 622144"/>
              <a:gd name="connsiteX492" fmla="*/ 2105020 w 3245936"/>
              <a:gd name="connsiteY492" fmla="*/ 414342 h 622144"/>
              <a:gd name="connsiteX493" fmla="*/ 2104858 w 3245936"/>
              <a:gd name="connsiteY493" fmla="*/ 414228 h 622144"/>
              <a:gd name="connsiteX494" fmla="*/ 2075454 w 3245936"/>
              <a:gd name="connsiteY494" fmla="*/ 394502 h 622144"/>
              <a:gd name="connsiteX495" fmla="*/ 2071816 w 3245936"/>
              <a:gd name="connsiteY495" fmla="*/ 395835 h 622144"/>
              <a:gd name="connsiteX496" fmla="*/ 2069139 w 3245936"/>
              <a:gd name="connsiteY496" fmla="*/ 391673 h 622144"/>
              <a:gd name="connsiteX497" fmla="*/ 782007 w 3245936"/>
              <a:gd name="connsiteY497" fmla="*/ 364355 h 622144"/>
              <a:gd name="connsiteX498" fmla="*/ 691500 w 3245936"/>
              <a:gd name="connsiteY498" fmla="*/ 456871 h 622144"/>
              <a:gd name="connsiteX499" fmla="*/ 692253 w 3245936"/>
              <a:gd name="connsiteY499" fmla="*/ 459881 h 622144"/>
              <a:gd name="connsiteX500" fmla="*/ 692081 w 3245936"/>
              <a:gd name="connsiteY500" fmla="*/ 460281 h 622144"/>
              <a:gd name="connsiteX501" fmla="*/ 816554 w 3245936"/>
              <a:gd name="connsiteY501" fmla="*/ 522346 h 622144"/>
              <a:gd name="connsiteX502" fmla="*/ 818364 w 3245936"/>
              <a:gd name="connsiteY502" fmla="*/ 520955 h 622144"/>
              <a:gd name="connsiteX503" fmla="*/ 784512 w 3245936"/>
              <a:gd name="connsiteY503" fmla="*/ 365079 h 622144"/>
              <a:gd name="connsiteX504" fmla="*/ 783398 w 3245936"/>
              <a:gd name="connsiteY504" fmla="*/ 365050 h 622144"/>
              <a:gd name="connsiteX505" fmla="*/ 782007 w 3245936"/>
              <a:gd name="connsiteY505" fmla="*/ 364355 h 622144"/>
              <a:gd name="connsiteX506" fmla="*/ 787646 w 3245936"/>
              <a:gd name="connsiteY506" fmla="*/ 362459 h 622144"/>
              <a:gd name="connsiteX507" fmla="*/ 785360 w 3245936"/>
              <a:gd name="connsiteY507" fmla="*/ 364888 h 622144"/>
              <a:gd name="connsiteX508" fmla="*/ 819202 w 3245936"/>
              <a:gd name="connsiteY508" fmla="*/ 520755 h 622144"/>
              <a:gd name="connsiteX509" fmla="*/ 820326 w 3245936"/>
              <a:gd name="connsiteY509" fmla="*/ 520803 h 622144"/>
              <a:gd name="connsiteX510" fmla="*/ 820421 w 3245936"/>
              <a:gd name="connsiteY510" fmla="*/ 520841 h 622144"/>
              <a:gd name="connsiteX511" fmla="*/ 875181 w 3245936"/>
              <a:gd name="connsiteY511" fmla="*/ 380233 h 622144"/>
              <a:gd name="connsiteX512" fmla="*/ 873342 w 3245936"/>
              <a:gd name="connsiteY512" fmla="*/ 376861 h 622144"/>
              <a:gd name="connsiteX513" fmla="*/ 2304083 w 3245936"/>
              <a:gd name="connsiteY513" fmla="*/ 362116 h 622144"/>
              <a:gd name="connsiteX514" fmla="*/ 2310379 w 3245936"/>
              <a:gd name="connsiteY514" fmla="*/ 377061 h 622144"/>
              <a:gd name="connsiteX515" fmla="*/ 2327200 w 3245936"/>
              <a:gd name="connsiteY515" fmla="*/ 377623 h 622144"/>
              <a:gd name="connsiteX516" fmla="*/ 2327210 w 3245936"/>
              <a:gd name="connsiteY516" fmla="*/ 377290 h 622144"/>
              <a:gd name="connsiteX517" fmla="*/ 2327495 w 3245936"/>
              <a:gd name="connsiteY517" fmla="*/ 376642 h 622144"/>
              <a:gd name="connsiteX518" fmla="*/ 1157121 w 3245936"/>
              <a:gd name="connsiteY518" fmla="*/ 361278 h 622144"/>
              <a:gd name="connsiteX519" fmla="*/ 1128365 w 3245936"/>
              <a:gd name="connsiteY519" fmla="*/ 440460 h 622144"/>
              <a:gd name="connsiteX520" fmla="*/ 1129774 w 3245936"/>
              <a:gd name="connsiteY520" fmla="*/ 441612 h 622144"/>
              <a:gd name="connsiteX521" fmla="*/ 1189191 w 3245936"/>
              <a:gd name="connsiteY521" fmla="*/ 409456 h 622144"/>
              <a:gd name="connsiteX522" fmla="*/ 1176313 w 3245936"/>
              <a:gd name="connsiteY522" fmla="*/ 366241 h 622144"/>
              <a:gd name="connsiteX523" fmla="*/ 1045783 w 3245936"/>
              <a:gd name="connsiteY523" fmla="*/ 359430 h 622144"/>
              <a:gd name="connsiteX524" fmla="*/ 995329 w 3245936"/>
              <a:gd name="connsiteY524" fmla="*/ 370117 h 622144"/>
              <a:gd name="connsiteX525" fmla="*/ 992557 w 3245936"/>
              <a:gd name="connsiteY525" fmla="*/ 371422 h 622144"/>
              <a:gd name="connsiteX526" fmla="*/ 992548 w 3245936"/>
              <a:gd name="connsiteY526" fmla="*/ 371775 h 622144"/>
              <a:gd name="connsiteX527" fmla="*/ 992348 w 3245936"/>
              <a:gd name="connsiteY527" fmla="*/ 372232 h 622144"/>
              <a:gd name="connsiteX528" fmla="*/ 1022218 w 3245936"/>
              <a:gd name="connsiteY528" fmla="*/ 387977 h 622144"/>
              <a:gd name="connsiteX529" fmla="*/ 2477990 w 3245936"/>
              <a:gd name="connsiteY529" fmla="*/ 359002 h 622144"/>
              <a:gd name="connsiteX530" fmla="*/ 2464265 w 3245936"/>
              <a:gd name="connsiteY530" fmla="*/ 364469 h 622144"/>
              <a:gd name="connsiteX531" fmla="*/ 2464332 w 3245936"/>
              <a:gd name="connsiteY531" fmla="*/ 366165 h 622144"/>
              <a:gd name="connsiteX532" fmla="*/ 2464008 w 3245936"/>
              <a:gd name="connsiteY532" fmla="*/ 366870 h 622144"/>
              <a:gd name="connsiteX533" fmla="*/ 2480991 w 3245936"/>
              <a:gd name="connsiteY533" fmla="*/ 376775 h 622144"/>
              <a:gd name="connsiteX534" fmla="*/ 1074044 w 3245936"/>
              <a:gd name="connsiteY534" fmla="*/ 353449 h 622144"/>
              <a:gd name="connsiteX535" fmla="*/ 1047040 w 3245936"/>
              <a:gd name="connsiteY535" fmla="*/ 359173 h 622144"/>
              <a:gd name="connsiteX536" fmla="*/ 1022932 w 3245936"/>
              <a:gd name="connsiteY536" fmla="*/ 388367 h 622144"/>
              <a:gd name="connsiteX537" fmla="*/ 1123897 w 3245936"/>
              <a:gd name="connsiteY537" fmla="*/ 441603 h 622144"/>
              <a:gd name="connsiteX538" fmla="*/ 1124755 w 3245936"/>
              <a:gd name="connsiteY538" fmla="*/ 440764 h 622144"/>
              <a:gd name="connsiteX539" fmla="*/ 1036982 w 3245936"/>
              <a:gd name="connsiteY539" fmla="*/ 349772 h 622144"/>
              <a:gd name="connsiteX540" fmla="*/ 992376 w 3245936"/>
              <a:gd name="connsiteY540" fmla="*/ 369803 h 622144"/>
              <a:gd name="connsiteX541" fmla="*/ 996367 w 3245936"/>
              <a:gd name="connsiteY541" fmla="*/ 368965 h 622144"/>
              <a:gd name="connsiteX542" fmla="*/ 1253666 w 3245936"/>
              <a:gd name="connsiteY542" fmla="*/ 349000 h 622144"/>
              <a:gd name="connsiteX543" fmla="*/ 1241703 w 3245936"/>
              <a:gd name="connsiteY543" fmla="*/ 379157 h 622144"/>
              <a:gd name="connsiteX544" fmla="*/ 1242179 w 3245936"/>
              <a:gd name="connsiteY544" fmla="*/ 379376 h 622144"/>
              <a:gd name="connsiteX545" fmla="*/ 2504822 w 3245936"/>
              <a:gd name="connsiteY545" fmla="*/ 348277 h 622144"/>
              <a:gd name="connsiteX546" fmla="*/ 2478752 w 3245936"/>
              <a:gd name="connsiteY546" fmla="*/ 358678 h 622144"/>
              <a:gd name="connsiteX547" fmla="*/ 2481905 w 3245936"/>
              <a:gd name="connsiteY547" fmla="*/ 377290 h 622144"/>
              <a:gd name="connsiteX548" fmla="*/ 2505222 w 3245936"/>
              <a:gd name="connsiteY548" fmla="*/ 390892 h 622144"/>
              <a:gd name="connsiteX549" fmla="*/ 2520158 w 3245936"/>
              <a:gd name="connsiteY549" fmla="*/ 379157 h 622144"/>
              <a:gd name="connsiteX550" fmla="*/ 1103085 w 3245936"/>
              <a:gd name="connsiteY550" fmla="*/ 347305 h 622144"/>
              <a:gd name="connsiteX551" fmla="*/ 1074787 w 3245936"/>
              <a:gd name="connsiteY551" fmla="*/ 353287 h 622144"/>
              <a:gd name="connsiteX552" fmla="*/ 1125393 w 3245936"/>
              <a:gd name="connsiteY552" fmla="*/ 440421 h 622144"/>
              <a:gd name="connsiteX553" fmla="*/ 1127641 w 3245936"/>
              <a:gd name="connsiteY553" fmla="*/ 440136 h 622144"/>
              <a:gd name="connsiteX554" fmla="*/ 1127726 w 3245936"/>
              <a:gd name="connsiteY554" fmla="*/ 440164 h 622144"/>
              <a:gd name="connsiteX555" fmla="*/ 1156435 w 3245936"/>
              <a:gd name="connsiteY555" fmla="*/ 361116 h 622144"/>
              <a:gd name="connsiteX556" fmla="*/ 1321427 w 3245936"/>
              <a:gd name="connsiteY556" fmla="*/ 346048 h 622144"/>
              <a:gd name="connsiteX557" fmla="*/ 1341029 w 3245936"/>
              <a:gd name="connsiteY557" fmla="*/ 382776 h 622144"/>
              <a:gd name="connsiteX558" fmla="*/ 1366518 w 3245936"/>
              <a:gd name="connsiteY558" fmla="*/ 382986 h 622144"/>
              <a:gd name="connsiteX559" fmla="*/ 1367128 w 3245936"/>
              <a:gd name="connsiteY559" fmla="*/ 380824 h 622144"/>
              <a:gd name="connsiteX560" fmla="*/ 3053138 w 3245936"/>
              <a:gd name="connsiteY560" fmla="*/ 345153 h 622144"/>
              <a:gd name="connsiteX561" fmla="*/ 2947840 w 3245936"/>
              <a:gd name="connsiteY561" fmla="*/ 459414 h 622144"/>
              <a:gd name="connsiteX562" fmla="*/ 2948468 w 3245936"/>
              <a:gd name="connsiteY562" fmla="*/ 460519 h 622144"/>
              <a:gd name="connsiteX563" fmla="*/ 3069169 w 3245936"/>
              <a:gd name="connsiteY563" fmla="*/ 431325 h 622144"/>
              <a:gd name="connsiteX564" fmla="*/ 3069207 w 3245936"/>
              <a:gd name="connsiteY564" fmla="*/ 430039 h 622144"/>
              <a:gd name="connsiteX565" fmla="*/ 3071703 w 3245936"/>
              <a:gd name="connsiteY565" fmla="*/ 427468 h 622144"/>
              <a:gd name="connsiteX566" fmla="*/ 3055625 w 3245936"/>
              <a:gd name="connsiteY566" fmla="*/ 345772 h 622144"/>
              <a:gd name="connsiteX567" fmla="*/ 3054424 w 3245936"/>
              <a:gd name="connsiteY567" fmla="*/ 345743 h 622144"/>
              <a:gd name="connsiteX568" fmla="*/ 3053138 w 3245936"/>
              <a:gd name="connsiteY568" fmla="*/ 345153 h 622144"/>
              <a:gd name="connsiteX569" fmla="*/ 1439489 w 3245936"/>
              <a:gd name="connsiteY569" fmla="*/ 341066 h 622144"/>
              <a:gd name="connsiteX570" fmla="*/ 1374262 w 3245936"/>
              <a:gd name="connsiteY570" fmla="*/ 381814 h 622144"/>
              <a:gd name="connsiteX571" fmla="*/ 1374633 w 3245936"/>
              <a:gd name="connsiteY571" fmla="*/ 382938 h 622144"/>
              <a:gd name="connsiteX572" fmla="*/ 1393150 w 3245936"/>
              <a:gd name="connsiteY572" fmla="*/ 382900 h 622144"/>
              <a:gd name="connsiteX573" fmla="*/ 1062947 w 3245936"/>
              <a:gd name="connsiteY573" fmla="*/ 339904 h 622144"/>
              <a:gd name="connsiteX574" fmla="*/ 1047983 w 3245936"/>
              <a:gd name="connsiteY574" fmla="*/ 358021 h 622144"/>
              <a:gd name="connsiteX575" fmla="*/ 1073567 w 3245936"/>
              <a:gd name="connsiteY575" fmla="*/ 352610 h 622144"/>
              <a:gd name="connsiteX576" fmla="*/ 1066319 w 3245936"/>
              <a:gd name="connsiteY576" fmla="*/ 340133 h 622144"/>
              <a:gd name="connsiteX577" fmla="*/ 1064071 w 3245936"/>
              <a:gd name="connsiteY577" fmla="*/ 340409 h 622144"/>
              <a:gd name="connsiteX578" fmla="*/ 1062947 w 3245936"/>
              <a:gd name="connsiteY578" fmla="*/ 339904 h 622144"/>
              <a:gd name="connsiteX579" fmla="*/ 2005827 w 3245936"/>
              <a:gd name="connsiteY579" fmla="*/ 339866 h 622144"/>
              <a:gd name="connsiteX580" fmla="*/ 1974575 w 3245936"/>
              <a:gd name="connsiteY580" fmla="*/ 361450 h 622144"/>
              <a:gd name="connsiteX581" fmla="*/ 1974956 w 3245936"/>
              <a:gd name="connsiteY581" fmla="*/ 363812 h 622144"/>
              <a:gd name="connsiteX582" fmla="*/ 2069349 w 3245936"/>
              <a:gd name="connsiteY582" fmla="*/ 391044 h 622144"/>
              <a:gd name="connsiteX583" fmla="*/ 2069635 w 3245936"/>
              <a:gd name="connsiteY583" fmla="*/ 390425 h 622144"/>
              <a:gd name="connsiteX584" fmla="*/ 2006598 w 3245936"/>
              <a:gd name="connsiteY584" fmla="*/ 339561 h 622144"/>
              <a:gd name="connsiteX585" fmla="*/ 2070111 w 3245936"/>
              <a:gd name="connsiteY585" fmla="*/ 389891 h 622144"/>
              <a:gd name="connsiteX586" fmla="*/ 2070806 w 3245936"/>
              <a:gd name="connsiteY586" fmla="*/ 389282 h 622144"/>
              <a:gd name="connsiteX587" fmla="*/ 2070206 w 3245936"/>
              <a:gd name="connsiteY587" fmla="*/ 387901 h 622144"/>
              <a:gd name="connsiteX588" fmla="*/ 1061804 w 3245936"/>
              <a:gd name="connsiteY588" fmla="*/ 338723 h 622144"/>
              <a:gd name="connsiteX589" fmla="*/ 998939 w 3245936"/>
              <a:gd name="connsiteY589" fmla="*/ 368412 h 622144"/>
              <a:gd name="connsiteX590" fmla="*/ 1046726 w 3245936"/>
              <a:gd name="connsiteY590" fmla="*/ 358287 h 622144"/>
              <a:gd name="connsiteX591" fmla="*/ 1062347 w 3245936"/>
              <a:gd name="connsiteY591" fmla="*/ 339371 h 622144"/>
              <a:gd name="connsiteX592" fmla="*/ 1061804 w 3245936"/>
              <a:gd name="connsiteY592" fmla="*/ 338723 h 622144"/>
              <a:gd name="connsiteX593" fmla="*/ 1068119 w 3245936"/>
              <a:gd name="connsiteY593" fmla="*/ 338247 h 622144"/>
              <a:gd name="connsiteX594" fmla="*/ 1066947 w 3245936"/>
              <a:gd name="connsiteY594" fmla="*/ 339799 h 622144"/>
              <a:gd name="connsiteX595" fmla="*/ 1074301 w 3245936"/>
              <a:gd name="connsiteY595" fmla="*/ 352449 h 622144"/>
              <a:gd name="connsiteX596" fmla="*/ 1101085 w 3245936"/>
              <a:gd name="connsiteY596" fmla="*/ 346781 h 622144"/>
              <a:gd name="connsiteX597" fmla="*/ 2152254 w 3245936"/>
              <a:gd name="connsiteY597" fmla="*/ 337685 h 622144"/>
              <a:gd name="connsiteX598" fmla="*/ 2126013 w 3245936"/>
              <a:gd name="connsiteY598" fmla="*/ 384738 h 622144"/>
              <a:gd name="connsiteX599" fmla="*/ 2204566 w 3245936"/>
              <a:gd name="connsiteY599" fmla="*/ 374137 h 622144"/>
              <a:gd name="connsiteX600" fmla="*/ 2204585 w 3245936"/>
              <a:gd name="connsiteY600" fmla="*/ 373242 h 622144"/>
              <a:gd name="connsiteX601" fmla="*/ 2204928 w 3245936"/>
              <a:gd name="connsiteY601" fmla="*/ 372461 h 622144"/>
              <a:gd name="connsiteX602" fmla="*/ 1166007 w 3245936"/>
              <a:gd name="connsiteY602" fmla="*/ 336761 h 622144"/>
              <a:gd name="connsiteX603" fmla="*/ 1157416 w 3245936"/>
              <a:gd name="connsiteY603" fmla="*/ 360402 h 622144"/>
              <a:gd name="connsiteX604" fmla="*/ 1175999 w 3245936"/>
              <a:gd name="connsiteY604" fmla="*/ 365212 h 622144"/>
              <a:gd name="connsiteX605" fmla="*/ 1167531 w 3245936"/>
              <a:gd name="connsiteY605" fmla="*/ 336818 h 622144"/>
              <a:gd name="connsiteX606" fmla="*/ 1166084 w 3245936"/>
              <a:gd name="connsiteY606" fmla="*/ 336789 h 622144"/>
              <a:gd name="connsiteX607" fmla="*/ 1166007 w 3245936"/>
              <a:gd name="connsiteY607" fmla="*/ 336761 h 622144"/>
              <a:gd name="connsiteX608" fmla="*/ 1169665 w 3245936"/>
              <a:gd name="connsiteY608" fmla="*/ 335523 h 622144"/>
              <a:gd name="connsiteX609" fmla="*/ 1168265 w 3245936"/>
              <a:gd name="connsiteY609" fmla="*/ 336542 h 622144"/>
              <a:gd name="connsiteX610" fmla="*/ 1176885 w 3245936"/>
              <a:gd name="connsiteY610" fmla="*/ 365450 h 622144"/>
              <a:gd name="connsiteX611" fmla="*/ 1236892 w 3245936"/>
              <a:gd name="connsiteY611" fmla="*/ 380976 h 622144"/>
              <a:gd name="connsiteX612" fmla="*/ 1237064 w 3245936"/>
              <a:gd name="connsiteY612" fmla="*/ 380604 h 622144"/>
              <a:gd name="connsiteX613" fmla="*/ 1163588 w 3245936"/>
              <a:gd name="connsiteY613" fmla="*/ 334484 h 622144"/>
              <a:gd name="connsiteX614" fmla="*/ 1105095 w 3245936"/>
              <a:gd name="connsiteY614" fmla="*/ 346876 h 622144"/>
              <a:gd name="connsiteX615" fmla="*/ 1156749 w 3245936"/>
              <a:gd name="connsiteY615" fmla="*/ 360240 h 622144"/>
              <a:gd name="connsiteX616" fmla="*/ 1165379 w 3245936"/>
              <a:gd name="connsiteY616" fmla="*/ 336475 h 622144"/>
              <a:gd name="connsiteX617" fmla="*/ 1163588 w 3245936"/>
              <a:gd name="connsiteY617" fmla="*/ 334484 h 622144"/>
              <a:gd name="connsiteX618" fmla="*/ 1162407 w 3245936"/>
              <a:gd name="connsiteY618" fmla="*/ 333789 h 622144"/>
              <a:gd name="connsiteX619" fmla="*/ 1068376 w 3245936"/>
              <a:gd name="connsiteY619" fmla="*/ 337123 h 622144"/>
              <a:gd name="connsiteX620" fmla="*/ 1068367 w 3245936"/>
              <a:gd name="connsiteY620" fmla="*/ 337361 h 622144"/>
              <a:gd name="connsiteX621" fmla="*/ 1103095 w 3245936"/>
              <a:gd name="connsiteY621" fmla="*/ 346353 h 622144"/>
              <a:gd name="connsiteX622" fmla="*/ 1614313 w 3245936"/>
              <a:gd name="connsiteY622" fmla="*/ 332276 h 622144"/>
              <a:gd name="connsiteX623" fmla="*/ 1605966 w 3245936"/>
              <a:gd name="connsiteY623" fmla="*/ 332394 h 622144"/>
              <a:gd name="connsiteX624" fmla="*/ 1554142 w 3245936"/>
              <a:gd name="connsiteY624" fmla="*/ 376623 h 622144"/>
              <a:gd name="connsiteX625" fmla="*/ 1632256 w 3245936"/>
              <a:gd name="connsiteY625" fmla="*/ 332022 h 622144"/>
              <a:gd name="connsiteX626" fmla="*/ 1615719 w 3245936"/>
              <a:gd name="connsiteY626" fmla="*/ 332256 h 622144"/>
              <a:gd name="connsiteX627" fmla="*/ 1552656 w 3245936"/>
              <a:gd name="connsiteY627" fmla="*/ 378738 h 622144"/>
              <a:gd name="connsiteX628" fmla="*/ 1679831 w 3245936"/>
              <a:gd name="connsiteY628" fmla="*/ 331348 h 622144"/>
              <a:gd name="connsiteX629" fmla="*/ 1633864 w 3245936"/>
              <a:gd name="connsiteY629" fmla="*/ 331999 h 622144"/>
              <a:gd name="connsiteX630" fmla="*/ 1550694 w 3245936"/>
              <a:gd name="connsiteY630" fmla="*/ 380795 h 622144"/>
              <a:gd name="connsiteX631" fmla="*/ 1455939 w 3245936"/>
              <a:gd name="connsiteY631" fmla="*/ 330779 h 622144"/>
              <a:gd name="connsiteX632" fmla="*/ 1443975 w 3245936"/>
              <a:gd name="connsiteY632" fmla="*/ 338256 h 622144"/>
              <a:gd name="connsiteX633" fmla="*/ 1394541 w 3245936"/>
              <a:gd name="connsiteY633" fmla="*/ 382890 h 622144"/>
              <a:gd name="connsiteX634" fmla="*/ 1395169 w 3245936"/>
              <a:gd name="connsiteY634" fmla="*/ 382890 h 622144"/>
              <a:gd name="connsiteX635" fmla="*/ 1945676 w 3245936"/>
              <a:gd name="connsiteY635" fmla="*/ 330636 h 622144"/>
              <a:gd name="connsiteX636" fmla="*/ 1842120 w 3245936"/>
              <a:gd name="connsiteY636" fmla="*/ 380919 h 622144"/>
              <a:gd name="connsiteX637" fmla="*/ 1842225 w 3245936"/>
              <a:gd name="connsiteY637" fmla="*/ 381214 h 622144"/>
              <a:gd name="connsiteX638" fmla="*/ 1967965 w 3245936"/>
              <a:gd name="connsiteY638" fmla="*/ 363269 h 622144"/>
              <a:gd name="connsiteX639" fmla="*/ 1968003 w 3245936"/>
              <a:gd name="connsiteY639" fmla="*/ 362345 h 622144"/>
              <a:gd name="connsiteX640" fmla="*/ 1969003 w 3245936"/>
              <a:gd name="connsiteY640" fmla="*/ 360650 h 622144"/>
              <a:gd name="connsiteX641" fmla="*/ 1462521 w 3245936"/>
              <a:gd name="connsiteY641" fmla="*/ 330208 h 622144"/>
              <a:gd name="connsiteX642" fmla="*/ 1458901 w 3245936"/>
              <a:gd name="connsiteY642" fmla="*/ 331522 h 622144"/>
              <a:gd name="connsiteX643" fmla="*/ 1457301 w 3245936"/>
              <a:gd name="connsiteY643" fmla="*/ 330598 h 622144"/>
              <a:gd name="connsiteX644" fmla="*/ 1396322 w 3245936"/>
              <a:gd name="connsiteY644" fmla="*/ 382881 h 622144"/>
              <a:gd name="connsiteX645" fmla="*/ 1542664 w 3245936"/>
              <a:gd name="connsiteY645" fmla="*/ 382557 h 622144"/>
              <a:gd name="connsiteX646" fmla="*/ 1542674 w 3245936"/>
              <a:gd name="connsiteY646" fmla="*/ 382186 h 622144"/>
              <a:gd name="connsiteX647" fmla="*/ 1543035 w 3245936"/>
              <a:gd name="connsiteY647" fmla="*/ 381386 h 622144"/>
              <a:gd name="connsiteX648" fmla="*/ 2138024 w 3245936"/>
              <a:gd name="connsiteY648" fmla="*/ 328303 h 622144"/>
              <a:gd name="connsiteX649" fmla="*/ 2097533 w 3245936"/>
              <a:gd name="connsiteY649" fmla="*/ 368308 h 622144"/>
              <a:gd name="connsiteX650" fmla="*/ 2102029 w 3245936"/>
              <a:gd name="connsiteY650" fmla="*/ 387977 h 622144"/>
              <a:gd name="connsiteX651" fmla="*/ 2125003 w 3245936"/>
              <a:gd name="connsiteY651" fmla="*/ 384872 h 622144"/>
              <a:gd name="connsiteX652" fmla="*/ 2151578 w 3245936"/>
              <a:gd name="connsiteY652" fmla="*/ 337237 h 622144"/>
              <a:gd name="connsiteX653" fmla="*/ 1951972 w 3245936"/>
              <a:gd name="connsiteY653" fmla="*/ 327579 h 622144"/>
              <a:gd name="connsiteX654" fmla="*/ 1946438 w 3245936"/>
              <a:gd name="connsiteY654" fmla="*/ 330255 h 622144"/>
              <a:gd name="connsiteX655" fmla="*/ 1968679 w 3245936"/>
              <a:gd name="connsiteY655" fmla="*/ 358869 h 622144"/>
              <a:gd name="connsiteX656" fmla="*/ 1456263 w 3245936"/>
              <a:gd name="connsiteY656" fmla="*/ 327169 h 622144"/>
              <a:gd name="connsiteX657" fmla="*/ 1446738 w 3245936"/>
              <a:gd name="connsiteY657" fmla="*/ 335770 h 622144"/>
              <a:gd name="connsiteX658" fmla="*/ 1456568 w 3245936"/>
              <a:gd name="connsiteY658" fmla="*/ 329627 h 622144"/>
              <a:gd name="connsiteX659" fmla="*/ 1456234 w 3245936"/>
              <a:gd name="connsiteY659" fmla="*/ 327226 h 622144"/>
              <a:gd name="connsiteX660" fmla="*/ 1456263 w 3245936"/>
              <a:gd name="connsiteY660" fmla="*/ 327169 h 622144"/>
              <a:gd name="connsiteX661" fmla="*/ 1513222 w 3245936"/>
              <a:gd name="connsiteY661" fmla="*/ 326112 h 622144"/>
              <a:gd name="connsiteX662" fmla="*/ 1463216 w 3245936"/>
              <a:gd name="connsiteY662" fmla="*/ 328303 h 622144"/>
              <a:gd name="connsiteX663" fmla="*/ 1463197 w 3245936"/>
              <a:gd name="connsiteY663" fmla="*/ 328846 h 622144"/>
              <a:gd name="connsiteX664" fmla="*/ 1462845 w 3245936"/>
              <a:gd name="connsiteY664" fmla="*/ 329646 h 622144"/>
              <a:gd name="connsiteX665" fmla="*/ 1543350 w 3245936"/>
              <a:gd name="connsiteY665" fmla="*/ 380833 h 622144"/>
              <a:gd name="connsiteX666" fmla="*/ 1544140 w 3245936"/>
              <a:gd name="connsiteY666" fmla="*/ 380100 h 622144"/>
              <a:gd name="connsiteX667" fmla="*/ 1698656 w 3245936"/>
              <a:gd name="connsiteY667" fmla="*/ 325095 h 622144"/>
              <a:gd name="connsiteX668" fmla="*/ 1684845 w 3245936"/>
              <a:gd name="connsiteY668" fmla="*/ 330384 h 622144"/>
              <a:gd name="connsiteX669" fmla="*/ 1743670 w 3245936"/>
              <a:gd name="connsiteY669" fmla="*/ 329551 h 622144"/>
              <a:gd name="connsiteX670" fmla="*/ 1703565 w 3245936"/>
              <a:gd name="connsiteY670" fmla="*/ 325581 h 622144"/>
              <a:gd name="connsiteX671" fmla="*/ 1702170 w 3245936"/>
              <a:gd name="connsiteY671" fmla="*/ 326455 h 622144"/>
              <a:gd name="connsiteX672" fmla="*/ 1700696 w 3245936"/>
              <a:gd name="connsiteY672" fmla="*/ 325297 h 622144"/>
              <a:gd name="connsiteX673" fmla="*/ 1565140 w 3245936"/>
              <a:gd name="connsiteY673" fmla="*/ 323822 h 622144"/>
              <a:gd name="connsiteX674" fmla="*/ 1513946 w 3245936"/>
              <a:gd name="connsiteY674" fmla="*/ 326074 h 622144"/>
              <a:gd name="connsiteX675" fmla="*/ 1544702 w 3245936"/>
              <a:gd name="connsiteY675" fmla="*/ 379795 h 622144"/>
              <a:gd name="connsiteX676" fmla="*/ 1546969 w 3245936"/>
              <a:gd name="connsiteY676" fmla="*/ 379519 h 622144"/>
              <a:gd name="connsiteX677" fmla="*/ 1548627 w 3245936"/>
              <a:gd name="connsiteY677" fmla="*/ 380500 h 622144"/>
              <a:gd name="connsiteX678" fmla="*/ 1604993 w 3245936"/>
              <a:gd name="connsiteY678" fmla="*/ 332408 h 622144"/>
              <a:gd name="connsiteX679" fmla="*/ 1576744 w 3245936"/>
              <a:gd name="connsiteY679" fmla="*/ 332808 h 622144"/>
              <a:gd name="connsiteX680" fmla="*/ 1576744 w 3245936"/>
              <a:gd name="connsiteY680" fmla="*/ 333208 h 622144"/>
              <a:gd name="connsiteX681" fmla="*/ 1572449 w 3245936"/>
              <a:gd name="connsiteY681" fmla="*/ 335894 h 622144"/>
              <a:gd name="connsiteX682" fmla="*/ 1569762 w 3245936"/>
              <a:gd name="connsiteY682" fmla="*/ 331598 h 622144"/>
              <a:gd name="connsiteX683" fmla="*/ 1570725 w 3245936"/>
              <a:gd name="connsiteY683" fmla="*/ 329960 h 622144"/>
              <a:gd name="connsiteX684" fmla="*/ 1573827 w 3245936"/>
              <a:gd name="connsiteY684" fmla="*/ 323440 h 622144"/>
              <a:gd name="connsiteX685" fmla="*/ 1565700 w 3245936"/>
              <a:gd name="connsiteY685" fmla="*/ 323797 h 622144"/>
              <a:gd name="connsiteX686" fmla="*/ 1571039 w 3245936"/>
              <a:gd name="connsiteY686" fmla="*/ 329665 h 622144"/>
              <a:gd name="connsiteX687" fmla="*/ 1573363 w 3245936"/>
              <a:gd name="connsiteY687" fmla="*/ 328912 h 622144"/>
              <a:gd name="connsiteX688" fmla="*/ 628712 w 3245936"/>
              <a:gd name="connsiteY688" fmla="*/ 322950 h 622144"/>
              <a:gd name="connsiteX689" fmla="*/ 627873 w 3245936"/>
              <a:gd name="connsiteY689" fmla="*/ 323092 h 622144"/>
              <a:gd name="connsiteX690" fmla="*/ 617453 w 3245936"/>
              <a:gd name="connsiteY690" fmla="*/ 476893 h 622144"/>
              <a:gd name="connsiteX691" fmla="*/ 617605 w 3245936"/>
              <a:gd name="connsiteY691" fmla="*/ 476893 h 622144"/>
              <a:gd name="connsiteX692" fmla="*/ 620063 w 3245936"/>
              <a:gd name="connsiteY692" fmla="*/ 479103 h 622144"/>
              <a:gd name="connsiteX693" fmla="*/ 685300 w 3245936"/>
              <a:gd name="connsiteY693" fmla="*/ 459814 h 622144"/>
              <a:gd name="connsiteX694" fmla="*/ 685290 w 3245936"/>
              <a:gd name="connsiteY694" fmla="*/ 458271 h 622144"/>
              <a:gd name="connsiteX695" fmla="*/ 686986 w 3245936"/>
              <a:gd name="connsiteY695" fmla="*/ 456023 h 622144"/>
              <a:gd name="connsiteX696" fmla="*/ 1585433 w 3245936"/>
              <a:gd name="connsiteY696" fmla="*/ 322929 h 622144"/>
              <a:gd name="connsiteX697" fmla="*/ 1574201 w 3245936"/>
              <a:gd name="connsiteY697" fmla="*/ 323423 h 622144"/>
              <a:gd name="connsiteX698" fmla="*/ 1573734 w 3245936"/>
              <a:gd name="connsiteY698" fmla="*/ 328931 h 622144"/>
              <a:gd name="connsiteX699" fmla="*/ 1574068 w 3245936"/>
              <a:gd name="connsiteY699" fmla="*/ 328931 h 622144"/>
              <a:gd name="connsiteX700" fmla="*/ 1575820 w 3245936"/>
              <a:gd name="connsiteY700" fmla="*/ 330017 h 622144"/>
              <a:gd name="connsiteX701" fmla="*/ 1685321 w 3245936"/>
              <a:gd name="connsiteY701" fmla="*/ 322865 h 622144"/>
              <a:gd name="connsiteX702" fmla="*/ 1698559 w 3245936"/>
              <a:gd name="connsiteY702" fmla="*/ 324176 h 622144"/>
              <a:gd name="connsiteX703" fmla="*/ 1699474 w 3245936"/>
              <a:gd name="connsiteY703" fmla="*/ 323826 h 622144"/>
              <a:gd name="connsiteX704" fmla="*/ 1699398 w 3245936"/>
              <a:gd name="connsiteY704" fmla="*/ 323188 h 622144"/>
              <a:gd name="connsiteX705" fmla="*/ 1589368 w 3245936"/>
              <a:gd name="connsiteY705" fmla="*/ 322756 h 622144"/>
              <a:gd name="connsiteX706" fmla="*/ 1586904 w 3245936"/>
              <a:gd name="connsiteY706" fmla="*/ 322864 h 622144"/>
              <a:gd name="connsiteX707" fmla="*/ 1578430 w 3245936"/>
              <a:gd name="connsiteY707" fmla="*/ 329112 h 622144"/>
              <a:gd name="connsiteX708" fmla="*/ 1650782 w 3245936"/>
              <a:gd name="connsiteY708" fmla="*/ 322073 h 622144"/>
              <a:gd name="connsiteX709" fmla="*/ 1635425 w 3245936"/>
              <a:gd name="connsiteY709" fmla="*/ 331083 h 622144"/>
              <a:gd name="connsiteX710" fmla="*/ 1682253 w 3245936"/>
              <a:gd name="connsiteY710" fmla="*/ 330420 h 622144"/>
              <a:gd name="connsiteX711" fmla="*/ 1696673 w 3245936"/>
              <a:gd name="connsiteY711" fmla="*/ 324899 h 622144"/>
              <a:gd name="connsiteX712" fmla="*/ 1673360 w 3245936"/>
              <a:gd name="connsiteY712" fmla="*/ 322591 h 622144"/>
              <a:gd name="connsiteX713" fmla="*/ 1983309 w 3245936"/>
              <a:gd name="connsiteY713" fmla="*/ 322007 h 622144"/>
              <a:gd name="connsiteX714" fmla="*/ 1972765 w 3245936"/>
              <a:gd name="connsiteY714" fmla="*/ 359888 h 622144"/>
              <a:gd name="connsiteX715" fmla="*/ 1974137 w 3245936"/>
              <a:gd name="connsiteY715" fmla="*/ 360859 h 622144"/>
              <a:gd name="connsiteX716" fmla="*/ 2005226 w 3245936"/>
              <a:gd name="connsiteY716" fmla="*/ 339390 h 622144"/>
              <a:gd name="connsiteX717" fmla="*/ 1213089 w 3245936"/>
              <a:gd name="connsiteY717" fmla="*/ 321692 h 622144"/>
              <a:gd name="connsiteX718" fmla="*/ 1170408 w 3245936"/>
              <a:gd name="connsiteY718" fmla="*/ 332741 h 622144"/>
              <a:gd name="connsiteX719" fmla="*/ 1170370 w 3245936"/>
              <a:gd name="connsiteY719" fmla="*/ 334113 h 622144"/>
              <a:gd name="connsiteX720" fmla="*/ 1169970 w 3245936"/>
              <a:gd name="connsiteY720" fmla="*/ 335018 h 622144"/>
              <a:gd name="connsiteX721" fmla="*/ 1237359 w 3245936"/>
              <a:gd name="connsiteY721" fmla="*/ 380090 h 622144"/>
              <a:gd name="connsiteX722" fmla="*/ 1238321 w 3245936"/>
              <a:gd name="connsiteY722" fmla="*/ 379242 h 622144"/>
              <a:gd name="connsiteX723" fmla="*/ 1615273 w 3245936"/>
              <a:gd name="connsiteY723" fmla="*/ 321616 h 622144"/>
              <a:gd name="connsiteX724" fmla="*/ 1590466 w 3245936"/>
              <a:gd name="connsiteY724" fmla="*/ 322708 h 622144"/>
              <a:gd name="connsiteX725" fmla="*/ 1576420 w 3245936"/>
              <a:gd name="connsiteY725" fmla="*/ 330865 h 622144"/>
              <a:gd name="connsiteX726" fmla="*/ 1576773 w 3245936"/>
              <a:gd name="connsiteY726" fmla="*/ 331913 h 622144"/>
              <a:gd name="connsiteX727" fmla="*/ 1606059 w 3245936"/>
              <a:gd name="connsiteY727" fmla="*/ 331499 h 622144"/>
              <a:gd name="connsiteX728" fmla="*/ 1615911 w 3245936"/>
              <a:gd name="connsiteY728" fmla="*/ 323092 h 622144"/>
              <a:gd name="connsiteX729" fmla="*/ 1615273 w 3245936"/>
              <a:gd name="connsiteY729" fmla="*/ 321616 h 622144"/>
              <a:gd name="connsiteX730" fmla="*/ 1630180 w 3245936"/>
              <a:gd name="connsiteY730" fmla="*/ 321597 h 622144"/>
              <a:gd name="connsiteX731" fmla="*/ 1616956 w 3245936"/>
              <a:gd name="connsiteY731" fmla="*/ 331344 h 622144"/>
              <a:gd name="connsiteX732" fmla="*/ 1633816 w 3245936"/>
              <a:gd name="connsiteY732" fmla="*/ 331106 h 622144"/>
              <a:gd name="connsiteX733" fmla="*/ 1649287 w 3245936"/>
              <a:gd name="connsiteY733" fmla="*/ 322026 h 622144"/>
              <a:gd name="connsiteX734" fmla="*/ 3178087 w 3245936"/>
              <a:gd name="connsiteY734" fmla="*/ 321483 h 622144"/>
              <a:gd name="connsiteX735" fmla="*/ 3075389 w 3245936"/>
              <a:gd name="connsiteY735" fmla="*/ 428611 h 622144"/>
              <a:gd name="connsiteX736" fmla="*/ 3076036 w 3245936"/>
              <a:gd name="connsiteY736" fmla="*/ 429858 h 622144"/>
              <a:gd name="connsiteX737" fmla="*/ 3238895 w 3245936"/>
              <a:gd name="connsiteY737" fmla="*/ 403103 h 622144"/>
              <a:gd name="connsiteX738" fmla="*/ 3238924 w 3245936"/>
              <a:gd name="connsiteY738" fmla="*/ 402160 h 622144"/>
              <a:gd name="connsiteX739" fmla="*/ 3240067 w 3245936"/>
              <a:gd name="connsiteY739" fmla="*/ 400350 h 622144"/>
              <a:gd name="connsiteX740" fmla="*/ 3182079 w 3245936"/>
              <a:gd name="connsiteY740" fmla="*/ 321683 h 622144"/>
              <a:gd name="connsiteX741" fmla="*/ 3179440 w 3245936"/>
              <a:gd name="connsiteY741" fmla="*/ 322112 h 622144"/>
              <a:gd name="connsiteX742" fmla="*/ 3178087 w 3245936"/>
              <a:gd name="connsiteY742" fmla="*/ 321483 h 622144"/>
              <a:gd name="connsiteX743" fmla="*/ 1455434 w 3245936"/>
              <a:gd name="connsiteY743" fmla="*/ 321483 h 622144"/>
              <a:gd name="connsiteX744" fmla="*/ 1378863 w 3245936"/>
              <a:gd name="connsiteY744" fmla="*/ 378166 h 622144"/>
              <a:gd name="connsiteX745" fmla="*/ 1442242 w 3245936"/>
              <a:gd name="connsiteY745" fmla="*/ 338571 h 622144"/>
              <a:gd name="connsiteX746" fmla="*/ 1457434 w 3245936"/>
              <a:gd name="connsiteY746" fmla="*/ 324855 h 622144"/>
              <a:gd name="connsiteX747" fmla="*/ 1622293 w 3245936"/>
              <a:gd name="connsiteY747" fmla="*/ 321426 h 622144"/>
              <a:gd name="connsiteX748" fmla="*/ 1622283 w 3245936"/>
              <a:gd name="connsiteY748" fmla="*/ 321854 h 622144"/>
              <a:gd name="connsiteX749" fmla="*/ 1617997 w 3245936"/>
              <a:gd name="connsiteY749" fmla="*/ 324531 h 622144"/>
              <a:gd name="connsiteX750" fmla="*/ 1616340 w 3245936"/>
              <a:gd name="connsiteY750" fmla="*/ 323540 h 622144"/>
              <a:gd name="connsiteX751" fmla="*/ 1607031 w 3245936"/>
              <a:gd name="connsiteY751" fmla="*/ 331485 h 622144"/>
              <a:gd name="connsiteX752" fmla="*/ 1615549 w 3245936"/>
              <a:gd name="connsiteY752" fmla="*/ 331364 h 622144"/>
              <a:gd name="connsiteX753" fmla="*/ 1628827 w 3245936"/>
              <a:gd name="connsiteY753" fmla="*/ 321578 h 622144"/>
              <a:gd name="connsiteX754" fmla="*/ 624578 w 3245936"/>
              <a:gd name="connsiteY754" fmla="*/ 321264 h 622144"/>
              <a:gd name="connsiteX755" fmla="*/ 486703 w 3245936"/>
              <a:gd name="connsiteY755" fmla="*/ 375737 h 622144"/>
              <a:gd name="connsiteX756" fmla="*/ 486770 w 3245936"/>
              <a:gd name="connsiteY756" fmla="*/ 377442 h 622144"/>
              <a:gd name="connsiteX757" fmla="*/ 486322 w 3245936"/>
              <a:gd name="connsiteY757" fmla="*/ 378433 h 622144"/>
              <a:gd name="connsiteX758" fmla="*/ 614319 w 3245936"/>
              <a:gd name="connsiteY758" fmla="*/ 477883 h 622144"/>
              <a:gd name="connsiteX759" fmla="*/ 616615 w 3245936"/>
              <a:gd name="connsiteY759" fmla="*/ 476855 h 622144"/>
              <a:gd name="connsiteX760" fmla="*/ 627026 w 3245936"/>
              <a:gd name="connsiteY760" fmla="*/ 323073 h 622144"/>
              <a:gd name="connsiteX761" fmla="*/ 626883 w 3245936"/>
              <a:gd name="connsiteY761" fmla="*/ 323064 h 622144"/>
              <a:gd name="connsiteX762" fmla="*/ 624578 w 3245936"/>
              <a:gd name="connsiteY762" fmla="*/ 321264 h 622144"/>
              <a:gd name="connsiteX763" fmla="*/ 630931 w 3245936"/>
              <a:gd name="connsiteY763" fmla="*/ 320902 h 622144"/>
              <a:gd name="connsiteX764" fmla="*/ 629474 w 3245936"/>
              <a:gd name="connsiteY764" fmla="*/ 322654 h 622144"/>
              <a:gd name="connsiteX765" fmla="*/ 687748 w 3245936"/>
              <a:gd name="connsiteY765" fmla="*/ 455728 h 622144"/>
              <a:gd name="connsiteX766" fmla="*/ 689586 w 3245936"/>
              <a:gd name="connsiteY766" fmla="*/ 455623 h 622144"/>
              <a:gd name="connsiteX767" fmla="*/ 690986 w 3245936"/>
              <a:gd name="connsiteY767" fmla="*/ 456290 h 622144"/>
              <a:gd name="connsiteX768" fmla="*/ 781493 w 3245936"/>
              <a:gd name="connsiteY768" fmla="*/ 363802 h 622144"/>
              <a:gd name="connsiteX769" fmla="*/ 780712 w 3245936"/>
              <a:gd name="connsiteY769" fmla="*/ 361069 h 622144"/>
              <a:gd name="connsiteX770" fmla="*/ 1653295 w 3245936"/>
              <a:gd name="connsiteY770" fmla="*/ 320605 h 622144"/>
              <a:gd name="connsiteX771" fmla="*/ 1651735 w 3245936"/>
              <a:gd name="connsiteY771" fmla="*/ 321521 h 622144"/>
              <a:gd name="connsiteX772" fmla="*/ 1665785 w 3245936"/>
              <a:gd name="connsiteY772" fmla="*/ 321841 h 622144"/>
              <a:gd name="connsiteX773" fmla="*/ 3176878 w 3245936"/>
              <a:gd name="connsiteY773" fmla="*/ 319664 h 622144"/>
              <a:gd name="connsiteX774" fmla="*/ 3058749 w 3245936"/>
              <a:gd name="connsiteY774" fmla="*/ 341971 h 622144"/>
              <a:gd name="connsiteX775" fmla="*/ 3058710 w 3245936"/>
              <a:gd name="connsiteY775" fmla="*/ 343066 h 622144"/>
              <a:gd name="connsiteX776" fmla="*/ 3056205 w 3245936"/>
              <a:gd name="connsiteY776" fmla="*/ 345657 h 622144"/>
              <a:gd name="connsiteX777" fmla="*/ 3072284 w 3245936"/>
              <a:gd name="connsiteY777" fmla="*/ 427344 h 622144"/>
              <a:gd name="connsiteX778" fmla="*/ 3073474 w 3245936"/>
              <a:gd name="connsiteY778" fmla="*/ 427372 h 622144"/>
              <a:gd name="connsiteX779" fmla="*/ 3074817 w 3245936"/>
              <a:gd name="connsiteY779" fmla="*/ 428020 h 622144"/>
              <a:gd name="connsiteX780" fmla="*/ 3177526 w 3245936"/>
              <a:gd name="connsiteY780" fmla="*/ 320873 h 622144"/>
              <a:gd name="connsiteX781" fmla="*/ 3176878 w 3245936"/>
              <a:gd name="connsiteY781" fmla="*/ 319664 h 622144"/>
              <a:gd name="connsiteX782" fmla="*/ 832137 w 3245936"/>
              <a:gd name="connsiteY782" fmla="*/ 319187 h 622144"/>
              <a:gd name="connsiteX783" fmla="*/ 787122 w 3245936"/>
              <a:gd name="connsiteY783" fmla="*/ 359554 h 622144"/>
              <a:gd name="connsiteX784" fmla="*/ 787703 w 3245936"/>
              <a:gd name="connsiteY784" fmla="*/ 361840 h 622144"/>
              <a:gd name="connsiteX785" fmla="*/ 873390 w 3245936"/>
              <a:gd name="connsiteY785" fmla="*/ 376242 h 622144"/>
              <a:gd name="connsiteX786" fmla="*/ 874400 w 3245936"/>
              <a:gd name="connsiteY786" fmla="*/ 374613 h 622144"/>
              <a:gd name="connsiteX787" fmla="*/ 1634093 w 3245936"/>
              <a:gd name="connsiteY787" fmla="*/ 318704 h 622144"/>
              <a:gd name="connsiteX788" fmla="*/ 1630932 w 3245936"/>
              <a:gd name="connsiteY788" fmla="*/ 321026 h 622144"/>
              <a:gd name="connsiteX789" fmla="*/ 1650230 w 3245936"/>
              <a:gd name="connsiteY789" fmla="*/ 321464 h 622144"/>
              <a:gd name="connsiteX790" fmla="*/ 1651925 w 3245936"/>
              <a:gd name="connsiteY790" fmla="*/ 320469 h 622144"/>
              <a:gd name="connsiteX791" fmla="*/ 1631777 w 3245936"/>
              <a:gd name="connsiteY791" fmla="*/ 318475 h 622144"/>
              <a:gd name="connsiteX792" fmla="*/ 1622312 w 3245936"/>
              <a:gd name="connsiteY792" fmla="*/ 320521 h 622144"/>
              <a:gd name="connsiteX793" fmla="*/ 1622303 w 3245936"/>
              <a:gd name="connsiteY793" fmla="*/ 320835 h 622144"/>
              <a:gd name="connsiteX794" fmla="*/ 1629570 w 3245936"/>
              <a:gd name="connsiteY794" fmla="*/ 320997 h 622144"/>
              <a:gd name="connsiteX795" fmla="*/ 1632852 w 3245936"/>
              <a:gd name="connsiteY795" fmla="*/ 318581 h 622144"/>
              <a:gd name="connsiteX796" fmla="*/ 1698729 w 3245936"/>
              <a:gd name="connsiteY796" fmla="*/ 318036 h 622144"/>
              <a:gd name="connsiteX797" fmla="*/ 1700722 w 3245936"/>
              <a:gd name="connsiteY797" fmla="*/ 320225 h 622144"/>
              <a:gd name="connsiteX798" fmla="*/ 1703722 w 3245936"/>
              <a:gd name="connsiteY798" fmla="*/ 319492 h 622144"/>
              <a:gd name="connsiteX799" fmla="*/ 1706456 w 3245936"/>
              <a:gd name="connsiteY799" fmla="*/ 323769 h 622144"/>
              <a:gd name="connsiteX800" fmla="*/ 1704817 w 3245936"/>
              <a:gd name="connsiteY800" fmla="*/ 324796 h 622144"/>
              <a:gd name="connsiteX801" fmla="*/ 1745413 w 3245936"/>
              <a:gd name="connsiteY801" fmla="*/ 328817 h 622144"/>
              <a:gd name="connsiteX802" fmla="*/ 1978252 w 3245936"/>
              <a:gd name="connsiteY802" fmla="*/ 318025 h 622144"/>
              <a:gd name="connsiteX803" fmla="*/ 1975651 w 3245936"/>
              <a:gd name="connsiteY803" fmla="*/ 319073 h 622144"/>
              <a:gd name="connsiteX804" fmla="*/ 1972013 w 3245936"/>
              <a:gd name="connsiteY804" fmla="*/ 359669 h 622144"/>
              <a:gd name="connsiteX805" fmla="*/ 1972060 w 3245936"/>
              <a:gd name="connsiteY805" fmla="*/ 359669 h 622144"/>
              <a:gd name="connsiteX806" fmla="*/ 1982671 w 3245936"/>
              <a:gd name="connsiteY806" fmla="*/ 321521 h 622144"/>
              <a:gd name="connsiteX807" fmla="*/ 1978471 w 3245936"/>
              <a:gd name="connsiteY807" fmla="*/ 318187 h 622144"/>
              <a:gd name="connsiteX808" fmla="*/ 2232979 w 3245936"/>
              <a:gd name="connsiteY808" fmla="*/ 317987 h 622144"/>
              <a:gd name="connsiteX809" fmla="*/ 2209824 w 3245936"/>
              <a:gd name="connsiteY809" fmla="*/ 370994 h 622144"/>
              <a:gd name="connsiteX810" fmla="*/ 2211566 w 3245936"/>
              <a:gd name="connsiteY810" fmla="*/ 373804 h 622144"/>
              <a:gd name="connsiteX811" fmla="*/ 2309331 w 3245936"/>
              <a:gd name="connsiteY811" fmla="*/ 377042 h 622144"/>
              <a:gd name="connsiteX812" fmla="*/ 2302692 w 3245936"/>
              <a:gd name="connsiteY812" fmla="*/ 361269 h 622144"/>
              <a:gd name="connsiteX813" fmla="*/ 1624900 w 3245936"/>
              <a:gd name="connsiteY813" fmla="*/ 317794 h 622144"/>
              <a:gd name="connsiteX814" fmla="*/ 1621979 w 3245936"/>
              <a:gd name="connsiteY814" fmla="*/ 319492 h 622144"/>
              <a:gd name="connsiteX815" fmla="*/ 1622188 w 3245936"/>
              <a:gd name="connsiteY815" fmla="*/ 320064 h 622144"/>
              <a:gd name="connsiteX816" fmla="*/ 1630248 w 3245936"/>
              <a:gd name="connsiteY816" fmla="*/ 318323 h 622144"/>
              <a:gd name="connsiteX817" fmla="*/ 1972737 w 3245936"/>
              <a:gd name="connsiteY817" fmla="*/ 317482 h 622144"/>
              <a:gd name="connsiteX818" fmla="*/ 1952782 w 3245936"/>
              <a:gd name="connsiteY818" fmla="*/ 327169 h 622144"/>
              <a:gd name="connsiteX819" fmla="*/ 1970232 w 3245936"/>
              <a:gd name="connsiteY819" fmla="*/ 359869 h 622144"/>
              <a:gd name="connsiteX820" fmla="*/ 1971556 w 3245936"/>
              <a:gd name="connsiteY820" fmla="*/ 359650 h 622144"/>
              <a:gd name="connsiteX821" fmla="*/ 1975204 w 3245936"/>
              <a:gd name="connsiteY821" fmla="*/ 319064 h 622144"/>
              <a:gd name="connsiteX822" fmla="*/ 1974937 w 3245936"/>
              <a:gd name="connsiteY822" fmla="*/ 319054 h 622144"/>
              <a:gd name="connsiteX823" fmla="*/ 1972737 w 3245936"/>
              <a:gd name="connsiteY823" fmla="*/ 317482 h 622144"/>
              <a:gd name="connsiteX824" fmla="*/ 1600118 w 3245936"/>
              <a:gd name="connsiteY824" fmla="*/ 317102 h 622144"/>
              <a:gd name="connsiteX825" fmla="*/ 1592041 w 3245936"/>
              <a:gd name="connsiteY825" fmla="*/ 321793 h 622144"/>
              <a:gd name="connsiteX826" fmla="*/ 1615292 w 3245936"/>
              <a:gd name="connsiteY826" fmla="*/ 320768 h 622144"/>
              <a:gd name="connsiteX827" fmla="*/ 1615302 w 3245936"/>
              <a:gd name="connsiteY827" fmla="*/ 320607 h 622144"/>
              <a:gd name="connsiteX828" fmla="*/ 2039088 w 3245936"/>
              <a:gd name="connsiteY828" fmla="*/ 316892 h 622144"/>
              <a:gd name="connsiteX829" fmla="*/ 2007198 w 3245936"/>
              <a:gd name="connsiteY829" fmla="*/ 338923 h 622144"/>
              <a:gd name="connsiteX830" fmla="*/ 2069492 w 3245936"/>
              <a:gd name="connsiteY830" fmla="*/ 386262 h 622144"/>
              <a:gd name="connsiteX831" fmla="*/ 2231169 w 3245936"/>
              <a:gd name="connsiteY831" fmla="*/ 316863 h 622144"/>
              <a:gd name="connsiteX832" fmla="*/ 2216700 w 3245936"/>
              <a:gd name="connsiteY832" fmla="*/ 353315 h 622144"/>
              <a:gd name="connsiteX833" fmla="*/ 2232312 w 3245936"/>
              <a:gd name="connsiteY833" fmla="*/ 317568 h 622144"/>
              <a:gd name="connsiteX834" fmla="*/ 1596007 w 3245936"/>
              <a:gd name="connsiteY834" fmla="*/ 316153 h 622144"/>
              <a:gd name="connsiteX835" fmla="*/ 1588123 w 3245936"/>
              <a:gd name="connsiteY835" fmla="*/ 321965 h 622144"/>
              <a:gd name="connsiteX836" fmla="*/ 1590942 w 3245936"/>
              <a:gd name="connsiteY836" fmla="*/ 321841 h 622144"/>
              <a:gd name="connsiteX837" fmla="*/ 1599388 w 3245936"/>
              <a:gd name="connsiteY837" fmla="*/ 316933 h 622144"/>
              <a:gd name="connsiteX838" fmla="*/ 1602709 w 3245936"/>
              <a:gd name="connsiteY838" fmla="*/ 315597 h 622144"/>
              <a:gd name="connsiteX839" fmla="*/ 1601058 w 3245936"/>
              <a:gd name="connsiteY839" fmla="*/ 316556 h 622144"/>
              <a:gd name="connsiteX840" fmla="*/ 1615464 w 3245936"/>
              <a:gd name="connsiteY840" fmla="*/ 319883 h 622144"/>
              <a:gd name="connsiteX841" fmla="*/ 1619597 w 3245936"/>
              <a:gd name="connsiteY841" fmla="*/ 317549 h 622144"/>
              <a:gd name="connsiteX842" fmla="*/ 1621731 w 3245936"/>
              <a:gd name="connsiteY842" fmla="*/ 319044 h 622144"/>
              <a:gd name="connsiteX843" fmla="*/ 1624032 w 3245936"/>
              <a:gd name="connsiteY843" fmla="*/ 317708 h 622144"/>
              <a:gd name="connsiteX844" fmla="*/ 1597471 w 3245936"/>
              <a:gd name="connsiteY844" fmla="*/ 315073 h 622144"/>
              <a:gd name="connsiteX845" fmla="*/ 1596796 w 3245936"/>
              <a:gd name="connsiteY845" fmla="*/ 315571 h 622144"/>
              <a:gd name="connsiteX846" fmla="*/ 1600328 w 3245936"/>
              <a:gd name="connsiteY846" fmla="*/ 316387 h 622144"/>
              <a:gd name="connsiteX847" fmla="*/ 1601852 w 3245936"/>
              <a:gd name="connsiteY847" fmla="*/ 315501 h 622144"/>
              <a:gd name="connsiteX848" fmla="*/ 1592551 w 3245936"/>
              <a:gd name="connsiteY848" fmla="*/ 314591 h 622144"/>
              <a:gd name="connsiteX849" fmla="*/ 1595741 w 3245936"/>
              <a:gd name="connsiteY849" fmla="*/ 315328 h 622144"/>
              <a:gd name="connsiteX850" fmla="*/ 1596242 w 3245936"/>
              <a:gd name="connsiteY850" fmla="*/ 314958 h 622144"/>
              <a:gd name="connsiteX851" fmla="*/ 1682382 w 3245936"/>
              <a:gd name="connsiteY851" fmla="*/ 314261 h 622144"/>
              <a:gd name="connsiteX852" fmla="*/ 1699760 w 3245936"/>
              <a:gd name="connsiteY852" fmla="*/ 321454 h 622144"/>
              <a:gd name="connsiteX853" fmla="*/ 1700398 w 3245936"/>
              <a:gd name="connsiteY853" fmla="*/ 320530 h 622144"/>
              <a:gd name="connsiteX854" fmla="*/ 1697969 w 3245936"/>
              <a:gd name="connsiteY854" fmla="*/ 317860 h 622144"/>
              <a:gd name="connsiteX855" fmla="*/ 1984900 w 3245936"/>
              <a:gd name="connsiteY855" fmla="*/ 313549 h 622144"/>
              <a:gd name="connsiteX856" fmla="*/ 1979261 w 3245936"/>
              <a:gd name="connsiteY856" fmla="*/ 314996 h 622144"/>
              <a:gd name="connsiteX857" fmla="*/ 1979223 w 3245936"/>
              <a:gd name="connsiteY857" fmla="*/ 316378 h 622144"/>
              <a:gd name="connsiteX858" fmla="*/ 1978785 w 3245936"/>
              <a:gd name="connsiteY858" fmla="*/ 317340 h 622144"/>
              <a:gd name="connsiteX859" fmla="*/ 1982957 w 3245936"/>
              <a:gd name="connsiteY859" fmla="*/ 320511 h 622144"/>
              <a:gd name="connsiteX860" fmla="*/ 1578440 w 3245936"/>
              <a:gd name="connsiteY860" fmla="*/ 313187 h 622144"/>
              <a:gd name="connsiteX861" fmla="*/ 1578440 w 3245936"/>
              <a:gd name="connsiteY861" fmla="*/ 313206 h 622144"/>
              <a:gd name="connsiteX862" fmla="*/ 1574839 w 3245936"/>
              <a:gd name="connsiteY862" fmla="*/ 315901 h 622144"/>
              <a:gd name="connsiteX863" fmla="*/ 1574273 w 3245936"/>
              <a:gd name="connsiteY863" fmla="*/ 322576 h 622144"/>
              <a:gd name="connsiteX864" fmla="*/ 1586651 w 3245936"/>
              <a:gd name="connsiteY864" fmla="*/ 322030 h 622144"/>
              <a:gd name="connsiteX865" fmla="*/ 1594952 w 3245936"/>
              <a:gd name="connsiteY865" fmla="*/ 315909 h 622144"/>
              <a:gd name="connsiteX866" fmla="*/ 1586736 w 3245936"/>
              <a:gd name="connsiteY866" fmla="*/ 314012 h 622144"/>
              <a:gd name="connsiteX867" fmla="*/ 1578473 w 3245936"/>
              <a:gd name="connsiteY867" fmla="*/ 312105 h 622144"/>
              <a:gd name="connsiteX868" fmla="*/ 1578468 w 3245936"/>
              <a:gd name="connsiteY868" fmla="*/ 312291 h 622144"/>
              <a:gd name="connsiteX869" fmla="*/ 1579884 w 3245936"/>
              <a:gd name="connsiteY869" fmla="*/ 312431 h 622144"/>
              <a:gd name="connsiteX870" fmla="*/ 1668146 w 3245936"/>
              <a:gd name="connsiteY870" fmla="*/ 311882 h 622144"/>
              <a:gd name="connsiteX871" fmla="*/ 1654623 w 3245936"/>
              <a:gd name="connsiteY871" fmla="*/ 319825 h 622144"/>
              <a:gd name="connsiteX872" fmla="*/ 1677727 w 3245936"/>
              <a:gd name="connsiteY872" fmla="*/ 322113 h 622144"/>
              <a:gd name="connsiteX873" fmla="*/ 1699417 w 3245936"/>
              <a:gd name="connsiteY873" fmla="*/ 322607 h 622144"/>
              <a:gd name="connsiteX874" fmla="*/ 1699426 w 3245936"/>
              <a:gd name="connsiteY874" fmla="*/ 322169 h 622144"/>
              <a:gd name="connsiteX875" fmla="*/ 1699588 w 3245936"/>
              <a:gd name="connsiteY875" fmla="*/ 321816 h 622144"/>
              <a:gd name="connsiteX876" fmla="*/ 1679957 w 3245936"/>
              <a:gd name="connsiteY876" fmla="*/ 313701 h 622144"/>
              <a:gd name="connsiteX877" fmla="*/ 1672664 w 3245936"/>
              <a:gd name="connsiteY877" fmla="*/ 312016 h 622144"/>
              <a:gd name="connsiteX878" fmla="*/ 1670166 w 3245936"/>
              <a:gd name="connsiteY878" fmla="*/ 313253 h 622144"/>
              <a:gd name="connsiteX879" fmla="*/ 1668146 w 3245936"/>
              <a:gd name="connsiteY879" fmla="*/ 311882 h 622144"/>
              <a:gd name="connsiteX880" fmla="*/ 1674128 w 3245936"/>
              <a:gd name="connsiteY880" fmla="*/ 311291 h 622144"/>
              <a:gd name="connsiteX881" fmla="*/ 1673704 w 3245936"/>
              <a:gd name="connsiteY881" fmla="*/ 311501 h 622144"/>
              <a:gd name="connsiteX882" fmla="*/ 1675816 w 3245936"/>
              <a:gd name="connsiteY882" fmla="*/ 311989 h 622144"/>
              <a:gd name="connsiteX883" fmla="*/ 1667329 w 3245936"/>
              <a:gd name="connsiteY883" fmla="*/ 310784 h 622144"/>
              <a:gd name="connsiteX884" fmla="*/ 1635495 w 3245936"/>
              <a:gd name="connsiteY884" fmla="*/ 317673 h 622144"/>
              <a:gd name="connsiteX885" fmla="*/ 1635187 w 3245936"/>
              <a:gd name="connsiteY885" fmla="*/ 317900 h 622144"/>
              <a:gd name="connsiteX886" fmla="*/ 1653254 w 3245936"/>
              <a:gd name="connsiteY886" fmla="*/ 319689 h 622144"/>
              <a:gd name="connsiteX887" fmla="*/ 1667756 w 3245936"/>
              <a:gd name="connsiteY887" fmla="*/ 311177 h 622144"/>
              <a:gd name="connsiteX888" fmla="*/ 1667632 w 3245936"/>
              <a:gd name="connsiteY888" fmla="*/ 310854 h 622144"/>
              <a:gd name="connsiteX889" fmla="*/ 1570192 w 3245936"/>
              <a:gd name="connsiteY889" fmla="*/ 310193 h 622144"/>
              <a:gd name="connsiteX890" fmla="*/ 1571810 w 3245936"/>
              <a:gd name="connsiteY890" fmla="*/ 310862 h 622144"/>
              <a:gd name="connsiteX891" fmla="*/ 1572218 w 3245936"/>
              <a:gd name="connsiteY891" fmla="*/ 310661 h 622144"/>
              <a:gd name="connsiteX892" fmla="*/ 1666035 w 3245936"/>
              <a:gd name="connsiteY892" fmla="*/ 309731 h 622144"/>
              <a:gd name="connsiteX893" fmla="*/ 1667457 w 3245936"/>
              <a:gd name="connsiteY893" fmla="*/ 310059 h 622144"/>
              <a:gd name="connsiteX894" fmla="*/ 1667461 w 3245936"/>
              <a:gd name="connsiteY894" fmla="*/ 309872 h 622144"/>
              <a:gd name="connsiteX895" fmla="*/ 1272116 w 3245936"/>
              <a:gd name="connsiteY895" fmla="*/ 309577 h 622144"/>
              <a:gd name="connsiteX896" fmla="*/ 1269382 w 3245936"/>
              <a:gd name="connsiteY896" fmla="*/ 310062 h 622144"/>
              <a:gd name="connsiteX897" fmla="*/ 1269354 w 3245936"/>
              <a:gd name="connsiteY897" fmla="*/ 310053 h 622144"/>
              <a:gd name="connsiteX898" fmla="*/ 1242874 w 3245936"/>
              <a:gd name="connsiteY898" fmla="*/ 380090 h 622144"/>
              <a:gd name="connsiteX899" fmla="*/ 1243665 w 3245936"/>
              <a:gd name="connsiteY899" fmla="*/ 381966 h 622144"/>
              <a:gd name="connsiteX900" fmla="*/ 1331085 w 3245936"/>
              <a:gd name="connsiteY900" fmla="*/ 382690 h 622144"/>
              <a:gd name="connsiteX901" fmla="*/ 1260000 w 3245936"/>
              <a:gd name="connsiteY901" fmla="*/ 309558 h 622144"/>
              <a:gd name="connsiteX902" fmla="*/ 1213947 w 3245936"/>
              <a:gd name="connsiteY902" fmla="*/ 321473 h 622144"/>
              <a:gd name="connsiteX903" fmla="*/ 1239140 w 3245936"/>
              <a:gd name="connsiteY903" fmla="*/ 378938 h 622144"/>
              <a:gd name="connsiteX904" fmla="*/ 1240731 w 3245936"/>
              <a:gd name="connsiteY904" fmla="*/ 378814 h 622144"/>
              <a:gd name="connsiteX905" fmla="*/ 1272745 w 3245936"/>
              <a:gd name="connsiteY905" fmla="*/ 308995 h 622144"/>
              <a:gd name="connsiteX906" fmla="*/ 1272678 w 3245936"/>
              <a:gd name="connsiteY906" fmla="*/ 309062 h 622144"/>
              <a:gd name="connsiteX907" fmla="*/ 1332076 w 3245936"/>
              <a:gd name="connsiteY907" fmla="*/ 382690 h 622144"/>
              <a:gd name="connsiteX908" fmla="*/ 1340010 w 3245936"/>
              <a:gd name="connsiteY908" fmla="*/ 382767 h 622144"/>
              <a:gd name="connsiteX909" fmla="*/ 1319703 w 3245936"/>
              <a:gd name="connsiteY909" fmla="*/ 344724 h 622144"/>
              <a:gd name="connsiteX910" fmla="*/ 1648601 w 3245936"/>
              <a:gd name="connsiteY910" fmla="*/ 308005 h 622144"/>
              <a:gd name="connsiteX911" fmla="*/ 1636409 w 3245936"/>
              <a:gd name="connsiteY911" fmla="*/ 316996 h 622144"/>
              <a:gd name="connsiteX912" fmla="*/ 1666284 w 3245936"/>
              <a:gd name="connsiteY912" fmla="*/ 310543 h 622144"/>
              <a:gd name="connsiteX913" fmla="*/ 1660316 w 3245936"/>
              <a:gd name="connsiteY913" fmla="*/ 309165 h 622144"/>
              <a:gd name="connsiteX914" fmla="*/ 1266887 w 3245936"/>
              <a:gd name="connsiteY914" fmla="*/ 307776 h 622144"/>
              <a:gd name="connsiteX915" fmla="*/ 1260829 w 3245936"/>
              <a:gd name="connsiteY915" fmla="*/ 309348 h 622144"/>
              <a:gd name="connsiteX916" fmla="*/ 1242141 w 3245936"/>
              <a:gd name="connsiteY916" fmla="*/ 376518 h 622144"/>
              <a:gd name="connsiteX917" fmla="*/ 1266134 w 3245936"/>
              <a:gd name="connsiteY917" fmla="*/ 316034 h 622144"/>
              <a:gd name="connsiteX918" fmla="*/ 1268534 w 3245936"/>
              <a:gd name="connsiteY918" fmla="*/ 309681 h 622144"/>
              <a:gd name="connsiteX919" fmla="*/ 1266887 w 3245936"/>
              <a:gd name="connsiteY919" fmla="*/ 307776 h 622144"/>
              <a:gd name="connsiteX920" fmla="*/ 1642753 w 3245936"/>
              <a:gd name="connsiteY920" fmla="*/ 307414 h 622144"/>
              <a:gd name="connsiteX921" fmla="*/ 1626242 w 3245936"/>
              <a:gd name="connsiteY921" fmla="*/ 317014 h 622144"/>
              <a:gd name="connsiteX922" fmla="*/ 1633145 w 3245936"/>
              <a:gd name="connsiteY922" fmla="*/ 317697 h 622144"/>
              <a:gd name="connsiteX923" fmla="*/ 1634447 w 3245936"/>
              <a:gd name="connsiteY923" fmla="*/ 317416 h 622144"/>
              <a:gd name="connsiteX924" fmla="*/ 1647372 w 3245936"/>
              <a:gd name="connsiteY924" fmla="*/ 307881 h 622144"/>
              <a:gd name="connsiteX925" fmla="*/ 1650196 w 3245936"/>
              <a:gd name="connsiteY925" fmla="*/ 306828 h 622144"/>
              <a:gd name="connsiteX926" fmla="*/ 1649697 w 3245936"/>
              <a:gd name="connsiteY926" fmla="*/ 307195 h 622144"/>
              <a:gd name="connsiteX927" fmla="*/ 1653354 w 3245936"/>
              <a:gd name="connsiteY927" fmla="*/ 307557 h 622144"/>
              <a:gd name="connsiteX928" fmla="*/ 1015065 w 3245936"/>
              <a:gd name="connsiteY928" fmla="*/ 306557 h 622144"/>
              <a:gd name="connsiteX929" fmla="*/ 990709 w 3245936"/>
              <a:gd name="connsiteY929" fmla="*/ 367879 h 622144"/>
              <a:gd name="connsiteX930" fmla="*/ 992176 w 3245936"/>
              <a:gd name="connsiteY930" fmla="*/ 369270 h 622144"/>
              <a:gd name="connsiteX931" fmla="*/ 1061566 w 3245936"/>
              <a:gd name="connsiteY931" fmla="*/ 338113 h 622144"/>
              <a:gd name="connsiteX932" fmla="*/ 1061404 w 3245936"/>
              <a:gd name="connsiteY932" fmla="*/ 336132 h 622144"/>
              <a:gd name="connsiteX933" fmla="*/ 1061690 w 3245936"/>
              <a:gd name="connsiteY933" fmla="*/ 335485 h 622144"/>
              <a:gd name="connsiteX934" fmla="*/ 1206422 w 3245936"/>
              <a:gd name="connsiteY934" fmla="*/ 306452 h 622144"/>
              <a:gd name="connsiteX935" fmla="*/ 1169998 w 3245936"/>
              <a:gd name="connsiteY935" fmla="*/ 331617 h 622144"/>
              <a:gd name="connsiteX936" fmla="*/ 1170189 w 3245936"/>
              <a:gd name="connsiteY936" fmla="*/ 332122 h 622144"/>
              <a:gd name="connsiteX937" fmla="*/ 1212832 w 3245936"/>
              <a:gd name="connsiteY937" fmla="*/ 321083 h 622144"/>
              <a:gd name="connsiteX938" fmla="*/ 1645602 w 3245936"/>
              <a:gd name="connsiteY938" fmla="*/ 305767 h 622144"/>
              <a:gd name="connsiteX939" fmla="*/ 1644077 w 3245936"/>
              <a:gd name="connsiteY939" fmla="*/ 306652 h 622144"/>
              <a:gd name="connsiteX940" fmla="*/ 1648458 w 3245936"/>
              <a:gd name="connsiteY940" fmla="*/ 307081 h 622144"/>
              <a:gd name="connsiteX941" fmla="*/ 1649135 w 3245936"/>
              <a:gd name="connsiteY941" fmla="*/ 306583 h 622144"/>
              <a:gd name="connsiteX942" fmla="*/ 2616379 w 3245936"/>
              <a:gd name="connsiteY942" fmla="*/ 305576 h 622144"/>
              <a:gd name="connsiteX943" fmla="*/ 2537827 w 3245936"/>
              <a:gd name="connsiteY943" fmla="*/ 406312 h 622144"/>
              <a:gd name="connsiteX944" fmla="*/ 2538903 w 3245936"/>
              <a:gd name="connsiteY944" fmla="*/ 408503 h 622144"/>
              <a:gd name="connsiteX945" fmla="*/ 2661594 w 3245936"/>
              <a:gd name="connsiteY945" fmla="*/ 414818 h 622144"/>
              <a:gd name="connsiteX946" fmla="*/ 2661594 w 3245936"/>
              <a:gd name="connsiteY946" fmla="*/ 414637 h 622144"/>
              <a:gd name="connsiteX947" fmla="*/ 2663394 w 3245936"/>
              <a:gd name="connsiteY947" fmla="*/ 412342 h 622144"/>
              <a:gd name="connsiteX948" fmla="*/ 2619256 w 3245936"/>
              <a:gd name="connsiteY948" fmla="*/ 305938 h 622144"/>
              <a:gd name="connsiteX949" fmla="*/ 2617446 w 3245936"/>
              <a:gd name="connsiteY949" fmla="*/ 306052 h 622144"/>
              <a:gd name="connsiteX950" fmla="*/ 2616379 w 3245936"/>
              <a:gd name="connsiteY950" fmla="*/ 305576 h 622144"/>
              <a:gd name="connsiteX951" fmla="*/ 1013236 w 3245936"/>
              <a:gd name="connsiteY951" fmla="*/ 305424 h 622144"/>
              <a:gd name="connsiteX952" fmla="*/ 987137 w 3245936"/>
              <a:gd name="connsiteY952" fmla="*/ 365183 h 622144"/>
              <a:gd name="connsiteX953" fmla="*/ 988138 w 3245936"/>
              <a:gd name="connsiteY953" fmla="*/ 367574 h 622144"/>
              <a:gd name="connsiteX954" fmla="*/ 989862 w 3245936"/>
              <a:gd name="connsiteY954" fmla="*/ 367498 h 622144"/>
              <a:gd name="connsiteX955" fmla="*/ 990014 w 3245936"/>
              <a:gd name="connsiteY955" fmla="*/ 367555 h 622144"/>
              <a:gd name="connsiteX956" fmla="*/ 1014407 w 3245936"/>
              <a:gd name="connsiteY956" fmla="*/ 306138 h 622144"/>
              <a:gd name="connsiteX957" fmla="*/ 1548834 w 3245936"/>
              <a:gd name="connsiteY957" fmla="*/ 305263 h 622144"/>
              <a:gd name="connsiteX958" fmla="*/ 1564962 w 3245936"/>
              <a:gd name="connsiteY958" fmla="*/ 322986 h 622144"/>
              <a:gd name="connsiteX959" fmla="*/ 1573899 w 3245936"/>
              <a:gd name="connsiteY959" fmla="*/ 322592 h 622144"/>
              <a:gd name="connsiteX960" fmla="*/ 1574468 w 3245936"/>
              <a:gd name="connsiteY960" fmla="*/ 315882 h 622144"/>
              <a:gd name="connsiteX961" fmla="*/ 1574144 w 3245936"/>
              <a:gd name="connsiteY961" fmla="*/ 315882 h 622144"/>
              <a:gd name="connsiteX962" fmla="*/ 1571467 w 3245936"/>
              <a:gd name="connsiteY962" fmla="*/ 311596 h 622144"/>
              <a:gd name="connsiteX963" fmla="*/ 1571629 w 3245936"/>
              <a:gd name="connsiteY963" fmla="*/ 311234 h 622144"/>
              <a:gd name="connsiteX964" fmla="*/ 1567745 w 3245936"/>
              <a:gd name="connsiteY964" fmla="*/ 309628 h 622144"/>
              <a:gd name="connsiteX965" fmla="*/ 1620555 w 3245936"/>
              <a:gd name="connsiteY965" fmla="*/ 305225 h 622144"/>
              <a:gd name="connsiteX966" fmla="*/ 1604043 w 3245936"/>
              <a:gd name="connsiteY966" fmla="*/ 314815 h 622144"/>
              <a:gd name="connsiteX967" fmla="*/ 1625375 w 3245936"/>
              <a:gd name="connsiteY967" fmla="*/ 316928 h 622144"/>
              <a:gd name="connsiteX968" fmla="*/ 1641886 w 3245936"/>
              <a:gd name="connsiteY968" fmla="*/ 307338 h 622144"/>
              <a:gd name="connsiteX969" fmla="*/ 1609510 w 3245936"/>
              <a:gd name="connsiteY969" fmla="*/ 305167 h 622144"/>
              <a:gd name="connsiteX970" fmla="*/ 1579667 w 3245936"/>
              <a:gd name="connsiteY970" fmla="*/ 311615 h 622144"/>
              <a:gd name="connsiteX971" fmla="*/ 1585662 w 3245936"/>
              <a:gd name="connsiteY971" fmla="*/ 313000 h 622144"/>
              <a:gd name="connsiteX972" fmla="*/ 1597328 w 3245936"/>
              <a:gd name="connsiteY972" fmla="*/ 314149 h 622144"/>
              <a:gd name="connsiteX973" fmla="*/ 2615789 w 3245936"/>
              <a:gd name="connsiteY973" fmla="*/ 305062 h 622144"/>
              <a:gd name="connsiteX974" fmla="*/ 2521253 w 3245936"/>
              <a:gd name="connsiteY974" fmla="*/ 379423 h 622144"/>
              <a:gd name="connsiteX975" fmla="*/ 2534217 w 3245936"/>
              <a:gd name="connsiteY975" fmla="*/ 405512 h 622144"/>
              <a:gd name="connsiteX976" fmla="*/ 2536188 w 3245936"/>
              <a:gd name="connsiteY976" fmla="*/ 405341 h 622144"/>
              <a:gd name="connsiteX977" fmla="*/ 2537255 w 3245936"/>
              <a:gd name="connsiteY977" fmla="*/ 405827 h 622144"/>
              <a:gd name="connsiteX978" fmla="*/ 2615808 w 3245936"/>
              <a:gd name="connsiteY978" fmla="*/ 305090 h 622144"/>
              <a:gd name="connsiteX979" fmla="*/ 2615789 w 3245936"/>
              <a:gd name="connsiteY979" fmla="*/ 305062 h 622144"/>
              <a:gd name="connsiteX980" fmla="*/ 1612801 w 3245936"/>
              <a:gd name="connsiteY980" fmla="*/ 304457 h 622144"/>
              <a:gd name="connsiteX981" fmla="*/ 1611501 w 3245936"/>
              <a:gd name="connsiteY981" fmla="*/ 304738 h 622144"/>
              <a:gd name="connsiteX982" fmla="*/ 1598557 w 3245936"/>
              <a:gd name="connsiteY982" fmla="*/ 314272 h 622144"/>
              <a:gd name="connsiteX983" fmla="*/ 1603186 w 3245936"/>
              <a:gd name="connsiteY983" fmla="*/ 314739 h 622144"/>
              <a:gd name="connsiteX984" fmla="*/ 1619704 w 3245936"/>
              <a:gd name="connsiteY984" fmla="*/ 305141 h 622144"/>
              <a:gd name="connsiteX985" fmla="*/ 2615150 w 3245936"/>
              <a:gd name="connsiteY985" fmla="*/ 304281 h 622144"/>
              <a:gd name="connsiteX986" fmla="*/ 2505632 w 3245936"/>
              <a:gd name="connsiteY986" fmla="*/ 347972 h 622144"/>
              <a:gd name="connsiteX987" fmla="*/ 2520853 w 3245936"/>
              <a:gd name="connsiteY987" fmla="*/ 378604 h 622144"/>
              <a:gd name="connsiteX988" fmla="*/ 2615198 w 3245936"/>
              <a:gd name="connsiteY988" fmla="*/ 304405 h 622144"/>
              <a:gd name="connsiteX989" fmla="*/ 2615150 w 3245936"/>
              <a:gd name="connsiteY989" fmla="*/ 304281 h 622144"/>
              <a:gd name="connsiteX990" fmla="*/ 2413725 w 3245936"/>
              <a:gd name="connsiteY990" fmla="*/ 304233 h 622144"/>
              <a:gd name="connsiteX991" fmla="*/ 2343269 w 3245936"/>
              <a:gd name="connsiteY991" fmla="*/ 367412 h 622144"/>
              <a:gd name="connsiteX992" fmla="*/ 2341278 w 3245936"/>
              <a:gd name="connsiteY992" fmla="*/ 376699 h 622144"/>
              <a:gd name="connsiteX993" fmla="*/ 2457359 w 3245936"/>
              <a:gd name="connsiteY993" fmla="*/ 365346 h 622144"/>
              <a:gd name="connsiteX994" fmla="*/ 2457378 w 3245936"/>
              <a:gd name="connsiteY994" fmla="*/ 364564 h 622144"/>
              <a:gd name="connsiteX995" fmla="*/ 2458417 w 3245936"/>
              <a:gd name="connsiteY995" fmla="*/ 362840 h 622144"/>
              <a:gd name="connsiteX996" fmla="*/ 1592671 w 3245936"/>
              <a:gd name="connsiteY996" fmla="*/ 302463 h 622144"/>
              <a:gd name="connsiteX997" fmla="*/ 1578173 w 3245936"/>
              <a:gd name="connsiteY997" fmla="*/ 310977 h 622144"/>
              <a:gd name="connsiteX998" fmla="*/ 1578296 w 3245936"/>
              <a:gd name="connsiteY998" fmla="*/ 311299 h 622144"/>
              <a:gd name="connsiteX999" fmla="*/ 1578602 w 3245936"/>
              <a:gd name="connsiteY999" fmla="*/ 311369 h 622144"/>
              <a:gd name="connsiteX1000" fmla="*/ 1610434 w 3245936"/>
              <a:gd name="connsiteY1000" fmla="*/ 304481 h 622144"/>
              <a:gd name="connsiteX1001" fmla="*/ 1610744 w 3245936"/>
              <a:gd name="connsiteY1001" fmla="*/ 304253 h 622144"/>
              <a:gd name="connsiteX1002" fmla="*/ 1630465 w 3245936"/>
              <a:gd name="connsiteY1002" fmla="*/ 302271 h 622144"/>
              <a:gd name="connsiteX1003" fmla="*/ 1626332 w 3245936"/>
              <a:gd name="connsiteY1003" fmla="*/ 304605 h 622144"/>
              <a:gd name="connsiteX1004" fmla="*/ 1624198 w 3245936"/>
              <a:gd name="connsiteY1004" fmla="*/ 303109 h 622144"/>
              <a:gd name="connsiteX1005" fmla="*/ 1621896 w 3245936"/>
              <a:gd name="connsiteY1005" fmla="*/ 304446 h 622144"/>
              <a:gd name="connsiteX1006" fmla="*/ 1643219 w 3245936"/>
              <a:gd name="connsiteY1006" fmla="*/ 306557 h 622144"/>
              <a:gd name="connsiteX1007" fmla="*/ 1644872 w 3245936"/>
              <a:gd name="connsiteY1007" fmla="*/ 305598 h 622144"/>
              <a:gd name="connsiteX1008" fmla="*/ 1623750 w 3245936"/>
              <a:gd name="connsiteY1008" fmla="*/ 302090 h 622144"/>
              <a:gd name="connsiteX1009" fmla="*/ 1615693 w 3245936"/>
              <a:gd name="connsiteY1009" fmla="*/ 303832 h 622144"/>
              <a:gd name="connsiteX1010" fmla="*/ 1621044 w 3245936"/>
              <a:gd name="connsiteY1010" fmla="*/ 304362 h 622144"/>
              <a:gd name="connsiteX1011" fmla="*/ 1623969 w 3245936"/>
              <a:gd name="connsiteY1011" fmla="*/ 302662 h 622144"/>
              <a:gd name="connsiteX1012" fmla="*/ 1623750 w 3245936"/>
              <a:gd name="connsiteY1012" fmla="*/ 302090 h 622144"/>
              <a:gd name="connsiteX1013" fmla="*/ 1790409 w 3245936"/>
              <a:gd name="connsiteY1013" fmla="*/ 301747 h 622144"/>
              <a:gd name="connsiteX1014" fmla="*/ 1754795 w 3245936"/>
              <a:gd name="connsiteY1014" fmla="*/ 328112 h 622144"/>
              <a:gd name="connsiteX1015" fmla="*/ 1755186 w 3245936"/>
              <a:gd name="connsiteY1015" fmla="*/ 330684 h 622144"/>
              <a:gd name="connsiteX1016" fmla="*/ 1754862 w 3245936"/>
              <a:gd name="connsiteY1016" fmla="*/ 331408 h 622144"/>
              <a:gd name="connsiteX1017" fmla="*/ 1835910 w 3245936"/>
              <a:gd name="connsiteY1017" fmla="*/ 379966 h 622144"/>
              <a:gd name="connsiteX1018" fmla="*/ 1836710 w 3245936"/>
              <a:gd name="connsiteY1018" fmla="*/ 379214 h 622144"/>
              <a:gd name="connsiteX1019" fmla="*/ 1262991 w 3245936"/>
              <a:gd name="connsiteY1019" fmla="*/ 301661 h 622144"/>
              <a:gd name="connsiteX1020" fmla="*/ 1261048 w 3245936"/>
              <a:gd name="connsiteY1020" fmla="*/ 308624 h 622144"/>
              <a:gd name="connsiteX1021" fmla="*/ 1266677 w 3245936"/>
              <a:gd name="connsiteY1021" fmla="*/ 307167 h 622144"/>
              <a:gd name="connsiteX1022" fmla="*/ 1266706 w 3245936"/>
              <a:gd name="connsiteY1022" fmla="*/ 305786 h 622144"/>
              <a:gd name="connsiteX1023" fmla="*/ 1267144 w 3245936"/>
              <a:gd name="connsiteY1023" fmla="*/ 304824 h 622144"/>
              <a:gd name="connsiteX1024" fmla="*/ 2032249 w 3245936"/>
              <a:gd name="connsiteY1024" fmla="*/ 301290 h 622144"/>
              <a:gd name="connsiteX1025" fmla="*/ 1985719 w 3245936"/>
              <a:gd name="connsiteY1025" fmla="*/ 313329 h 622144"/>
              <a:gd name="connsiteX1026" fmla="*/ 1983595 w 3245936"/>
              <a:gd name="connsiteY1026" fmla="*/ 320978 h 622144"/>
              <a:gd name="connsiteX1027" fmla="*/ 2006579 w 3245936"/>
              <a:gd name="connsiteY1027" fmla="*/ 338447 h 622144"/>
              <a:gd name="connsiteX1028" fmla="*/ 2038783 w 3245936"/>
              <a:gd name="connsiteY1028" fmla="*/ 316206 h 622144"/>
              <a:gd name="connsiteX1029" fmla="*/ 1616349 w 3245936"/>
              <a:gd name="connsiteY1029" fmla="*/ 301157 h 622144"/>
              <a:gd name="connsiteX1030" fmla="*/ 1613078 w 3245936"/>
              <a:gd name="connsiteY1030" fmla="*/ 303573 h 622144"/>
              <a:gd name="connsiteX1031" fmla="*/ 1614175 w 3245936"/>
              <a:gd name="connsiteY1031" fmla="*/ 303682 h 622144"/>
              <a:gd name="connsiteX1032" fmla="*/ 1623607 w 3245936"/>
              <a:gd name="connsiteY1032" fmla="*/ 301642 h 622144"/>
              <a:gd name="connsiteX1033" fmla="*/ 1623626 w 3245936"/>
              <a:gd name="connsiteY1033" fmla="*/ 301318 h 622144"/>
              <a:gd name="connsiteX1034" fmla="*/ 1546169 w 3245936"/>
              <a:gd name="connsiteY1034" fmla="*/ 300709 h 622144"/>
              <a:gd name="connsiteX1035" fmla="*/ 1545531 w 3245936"/>
              <a:gd name="connsiteY1035" fmla="*/ 301633 h 622144"/>
              <a:gd name="connsiteX1036" fmla="*/ 1547948 w 3245936"/>
              <a:gd name="connsiteY1036" fmla="*/ 304289 h 622144"/>
              <a:gd name="connsiteX1037" fmla="*/ 1563542 w 3245936"/>
              <a:gd name="connsiteY1037" fmla="*/ 307891 h 622144"/>
              <a:gd name="connsiteX1038" fmla="*/ 1595690 w 3245936"/>
              <a:gd name="connsiteY1038" fmla="*/ 300690 h 622144"/>
              <a:gd name="connsiteX1039" fmla="*/ 1593998 w 3245936"/>
              <a:gd name="connsiteY1039" fmla="*/ 301684 h 622144"/>
              <a:gd name="connsiteX1040" fmla="*/ 1611834 w 3245936"/>
              <a:gd name="connsiteY1040" fmla="*/ 303450 h 622144"/>
              <a:gd name="connsiteX1041" fmla="*/ 1614987 w 3245936"/>
              <a:gd name="connsiteY1041" fmla="*/ 301128 h 622144"/>
              <a:gd name="connsiteX1042" fmla="*/ 1653894 w 3245936"/>
              <a:gd name="connsiteY1042" fmla="*/ 300362 h 622144"/>
              <a:gd name="connsiteX1043" fmla="*/ 1630637 w 3245936"/>
              <a:gd name="connsiteY1043" fmla="*/ 301385 h 622144"/>
              <a:gd name="connsiteX1044" fmla="*/ 1630627 w 3245936"/>
              <a:gd name="connsiteY1044" fmla="*/ 301557 h 622144"/>
              <a:gd name="connsiteX1045" fmla="*/ 1645800 w 3245936"/>
              <a:gd name="connsiteY1045" fmla="*/ 305060 h 622144"/>
              <a:gd name="connsiteX1046" fmla="*/ 1580264 w 3245936"/>
              <a:gd name="connsiteY1046" fmla="*/ 300325 h 622144"/>
              <a:gd name="connsiteX1047" fmla="*/ 1592655 w 3245936"/>
              <a:gd name="connsiteY1047" fmla="*/ 301551 h 622144"/>
              <a:gd name="connsiteX1048" fmla="*/ 1594204 w 3245936"/>
              <a:gd name="connsiteY1048" fmla="*/ 300642 h 622144"/>
              <a:gd name="connsiteX1049" fmla="*/ 1657813 w 3245936"/>
              <a:gd name="connsiteY1049" fmla="*/ 300190 h 622144"/>
              <a:gd name="connsiteX1050" fmla="*/ 1654993 w 3245936"/>
              <a:gd name="connsiteY1050" fmla="*/ 300314 h 622144"/>
              <a:gd name="connsiteX1051" fmla="*/ 1646530 w 3245936"/>
              <a:gd name="connsiteY1051" fmla="*/ 305228 h 622144"/>
              <a:gd name="connsiteX1052" fmla="*/ 1649913 w 3245936"/>
              <a:gd name="connsiteY1052" fmla="*/ 306009 h 622144"/>
              <a:gd name="connsiteX1053" fmla="*/ 1671671 w 3245936"/>
              <a:gd name="connsiteY1053" fmla="*/ 299581 h 622144"/>
              <a:gd name="connsiteX1054" fmla="*/ 1659289 w 3245936"/>
              <a:gd name="connsiteY1054" fmla="*/ 300125 h 622144"/>
              <a:gd name="connsiteX1055" fmla="*/ 1650974 w 3245936"/>
              <a:gd name="connsiteY1055" fmla="*/ 306254 h 622144"/>
              <a:gd name="connsiteX1056" fmla="*/ 1659068 w 3245936"/>
              <a:gd name="connsiteY1056" fmla="*/ 308123 h 622144"/>
              <a:gd name="connsiteX1057" fmla="*/ 1667499 w 3245936"/>
              <a:gd name="connsiteY1057" fmla="*/ 308957 h 622144"/>
              <a:gd name="connsiteX1058" fmla="*/ 1671099 w 3245936"/>
              <a:gd name="connsiteY1058" fmla="*/ 306262 h 622144"/>
              <a:gd name="connsiteX1059" fmla="*/ 1546522 w 3245936"/>
              <a:gd name="connsiteY1059" fmla="*/ 299556 h 622144"/>
              <a:gd name="connsiteX1060" fmla="*/ 1546512 w 3245936"/>
              <a:gd name="connsiteY1060" fmla="*/ 299985 h 622144"/>
              <a:gd name="connsiteX1061" fmla="*/ 1546350 w 3245936"/>
              <a:gd name="connsiteY1061" fmla="*/ 300337 h 622144"/>
              <a:gd name="connsiteX1062" fmla="*/ 1565991 w 3245936"/>
              <a:gd name="connsiteY1062" fmla="*/ 308456 h 622144"/>
              <a:gd name="connsiteX1063" fmla="*/ 1573275 w 3245936"/>
              <a:gd name="connsiteY1063" fmla="*/ 310139 h 622144"/>
              <a:gd name="connsiteX1064" fmla="*/ 1575763 w 3245936"/>
              <a:gd name="connsiteY1064" fmla="*/ 308910 h 622144"/>
              <a:gd name="connsiteX1065" fmla="*/ 1577783 w 3245936"/>
              <a:gd name="connsiteY1065" fmla="*/ 310281 h 622144"/>
              <a:gd name="connsiteX1066" fmla="*/ 1591328 w 3245936"/>
              <a:gd name="connsiteY1066" fmla="*/ 302330 h 622144"/>
              <a:gd name="connsiteX1067" fmla="*/ 1568337 w 3245936"/>
              <a:gd name="connsiteY1067" fmla="*/ 300053 h 622144"/>
              <a:gd name="connsiteX1068" fmla="*/ 1487095 w 3245936"/>
              <a:gd name="connsiteY1068" fmla="*/ 299337 h 622144"/>
              <a:gd name="connsiteX1069" fmla="*/ 1459197 w 3245936"/>
              <a:gd name="connsiteY1069" fmla="*/ 324531 h 622144"/>
              <a:gd name="connsiteX1070" fmla="*/ 1460520 w 3245936"/>
              <a:gd name="connsiteY1070" fmla="*/ 324559 h 622144"/>
              <a:gd name="connsiteX1071" fmla="*/ 1461997 w 3245936"/>
              <a:gd name="connsiteY1071" fmla="*/ 325350 h 622144"/>
              <a:gd name="connsiteX1072" fmla="*/ 1680963 w 3245936"/>
              <a:gd name="connsiteY1072" fmla="*/ 299172 h 622144"/>
              <a:gd name="connsiteX1073" fmla="*/ 1672027 w 3245936"/>
              <a:gd name="connsiteY1073" fmla="*/ 299565 h 622144"/>
              <a:gd name="connsiteX1074" fmla="*/ 1671452 w 3245936"/>
              <a:gd name="connsiteY1074" fmla="*/ 306281 h 622144"/>
              <a:gd name="connsiteX1075" fmla="*/ 1671785 w 3245936"/>
              <a:gd name="connsiteY1075" fmla="*/ 306290 h 622144"/>
              <a:gd name="connsiteX1076" fmla="*/ 1674461 w 3245936"/>
              <a:gd name="connsiteY1076" fmla="*/ 310567 h 622144"/>
              <a:gd name="connsiteX1077" fmla="*/ 1674309 w 3245936"/>
              <a:gd name="connsiteY1077" fmla="*/ 310919 h 622144"/>
              <a:gd name="connsiteX1078" fmla="*/ 1678252 w 3245936"/>
              <a:gd name="connsiteY1078" fmla="*/ 312551 h 622144"/>
              <a:gd name="connsiteX1079" fmla="*/ 1697096 w 3245936"/>
              <a:gd name="connsiteY1079" fmla="*/ 316901 h 622144"/>
              <a:gd name="connsiteX1080" fmla="*/ 1547384 w 3245936"/>
              <a:gd name="connsiteY1080" fmla="*/ 297978 h 622144"/>
              <a:gd name="connsiteX1081" fmla="*/ 1546445 w 3245936"/>
              <a:gd name="connsiteY1081" fmla="*/ 298337 h 622144"/>
              <a:gd name="connsiteX1082" fmla="*/ 1546522 w 3245936"/>
              <a:gd name="connsiteY1082" fmla="*/ 298966 h 622144"/>
              <a:gd name="connsiteX1083" fmla="*/ 1560666 w 3245936"/>
              <a:gd name="connsiteY1083" fmla="*/ 299293 h 622144"/>
              <a:gd name="connsiteX1084" fmla="*/ 1487229 w 3245936"/>
              <a:gd name="connsiteY1084" fmla="*/ 297956 h 622144"/>
              <a:gd name="connsiteX1085" fmla="*/ 1455939 w 3245936"/>
              <a:gd name="connsiteY1085" fmla="*/ 321121 h 622144"/>
              <a:gd name="connsiteX1086" fmla="*/ 1457920 w 3245936"/>
              <a:gd name="connsiteY1086" fmla="*/ 324416 h 622144"/>
              <a:gd name="connsiteX1087" fmla="*/ 1787999 w 3245936"/>
              <a:gd name="connsiteY1087" fmla="*/ 297747 h 622144"/>
              <a:gd name="connsiteX1088" fmla="*/ 1758691 w 3245936"/>
              <a:gd name="connsiteY1088" fmla="*/ 324207 h 622144"/>
              <a:gd name="connsiteX1089" fmla="*/ 1789981 w 3245936"/>
              <a:gd name="connsiteY1089" fmla="*/ 301052 h 622144"/>
              <a:gd name="connsiteX1090" fmla="*/ 1732440 w 3245936"/>
              <a:gd name="connsiteY1090" fmla="*/ 296908 h 622144"/>
              <a:gd name="connsiteX1091" fmla="*/ 1681534 w 3245936"/>
              <a:gd name="connsiteY1091" fmla="*/ 299147 h 622144"/>
              <a:gd name="connsiteX1092" fmla="*/ 1697856 w 3245936"/>
              <a:gd name="connsiteY1092" fmla="*/ 317077 h 622144"/>
              <a:gd name="connsiteX1093" fmla="*/ 1748385 w 3245936"/>
              <a:gd name="connsiteY1093" fmla="*/ 328741 h 622144"/>
              <a:gd name="connsiteX1094" fmla="*/ 1749671 w 3245936"/>
              <a:gd name="connsiteY1094" fmla="*/ 326988 h 622144"/>
              <a:gd name="connsiteX1095" fmla="*/ 1783932 w 3245936"/>
              <a:gd name="connsiteY1095" fmla="*/ 296804 h 622144"/>
              <a:gd name="connsiteX1096" fmla="*/ 1758834 w 3245936"/>
              <a:gd name="connsiteY1096" fmla="*/ 322816 h 622144"/>
              <a:gd name="connsiteX1097" fmla="*/ 1786742 w 3245936"/>
              <a:gd name="connsiteY1097" fmla="*/ 297623 h 622144"/>
              <a:gd name="connsiteX1098" fmla="*/ 1785408 w 3245936"/>
              <a:gd name="connsiteY1098" fmla="*/ 297594 h 622144"/>
              <a:gd name="connsiteX1099" fmla="*/ 1783932 w 3245936"/>
              <a:gd name="connsiteY1099" fmla="*/ 296804 h 622144"/>
              <a:gd name="connsiteX1100" fmla="*/ 1293528 w 3245936"/>
              <a:gd name="connsiteY1100" fmla="*/ 295708 h 622144"/>
              <a:gd name="connsiteX1101" fmla="*/ 1273487 w 3245936"/>
              <a:gd name="connsiteY1101" fmla="*/ 305433 h 622144"/>
              <a:gd name="connsiteX1102" fmla="*/ 1273659 w 3245936"/>
              <a:gd name="connsiteY1102" fmla="*/ 307395 h 622144"/>
              <a:gd name="connsiteX1103" fmla="*/ 1273192 w 3245936"/>
              <a:gd name="connsiteY1103" fmla="*/ 308414 h 622144"/>
              <a:gd name="connsiteX1104" fmla="*/ 1318874 w 3245936"/>
              <a:gd name="connsiteY1104" fmla="*/ 343190 h 622144"/>
              <a:gd name="connsiteX1105" fmla="*/ 1491934 w 3245936"/>
              <a:gd name="connsiteY1105" fmla="*/ 294965 h 622144"/>
              <a:gd name="connsiteX1106" fmla="*/ 1462311 w 3245936"/>
              <a:gd name="connsiteY1106" fmla="*/ 325683 h 622144"/>
              <a:gd name="connsiteX1107" fmla="*/ 1463225 w 3245936"/>
              <a:gd name="connsiteY1107" fmla="*/ 327464 h 622144"/>
              <a:gd name="connsiteX1108" fmla="*/ 1512736 w 3245936"/>
              <a:gd name="connsiteY1108" fmla="*/ 325283 h 622144"/>
              <a:gd name="connsiteX1109" fmla="*/ 1495668 w 3245936"/>
              <a:gd name="connsiteY1109" fmla="*/ 295470 h 622144"/>
              <a:gd name="connsiteX1110" fmla="*/ 1493410 w 3245936"/>
              <a:gd name="connsiteY1110" fmla="*/ 295746 h 622144"/>
              <a:gd name="connsiteX1111" fmla="*/ 1491934 w 3245936"/>
              <a:gd name="connsiteY1111" fmla="*/ 294965 h 622144"/>
              <a:gd name="connsiteX1112" fmla="*/ 1107991 w 3245936"/>
              <a:gd name="connsiteY1112" fmla="*/ 294908 h 622144"/>
              <a:gd name="connsiteX1113" fmla="*/ 1067643 w 3245936"/>
              <a:gd name="connsiteY1113" fmla="*/ 334751 h 622144"/>
              <a:gd name="connsiteX1114" fmla="*/ 1068386 w 3245936"/>
              <a:gd name="connsiteY1114" fmla="*/ 336485 h 622144"/>
              <a:gd name="connsiteX1115" fmla="*/ 1163398 w 3245936"/>
              <a:gd name="connsiteY1115" fmla="*/ 333113 h 622144"/>
              <a:gd name="connsiteX1116" fmla="*/ 1163417 w 3245936"/>
              <a:gd name="connsiteY1116" fmla="*/ 332513 h 622144"/>
              <a:gd name="connsiteX1117" fmla="*/ 1163769 w 3245936"/>
              <a:gd name="connsiteY1117" fmla="*/ 331732 h 622144"/>
              <a:gd name="connsiteX1118" fmla="*/ 1782694 w 3245936"/>
              <a:gd name="connsiteY1118" fmla="*/ 294699 h 622144"/>
              <a:gd name="connsiteX1119" fmla="*/ 1733192 w 3245936"/>
              <a:gd name="connsiteY1119" fmla="*/ 296880 h 622144"/>
              <a:gd name="connsiteX1120" fmla="*/ 1750252 w 3245936"/>
              <a:gd name="connsiteY1120" fmla="*/ 326683 h 622144"/>
              <a:gd name="connsiteX1121" fmla="*/ 1752519 w 3245936"/>
              <a:gd name="connsiteY1121" fmla="*/ 326417 h 622144"/>
              <a:gd name="connsiteX1122" fmla="*/ 1753986 w 3245936"/>
              <a:gd name="connsiteY1122" fmla="*/ 327198 h 622144"/>
              <a:gd name="connsiteX1123" fmla="*/ 1783618 w 3245936"/>
              <a:gd name="connsiteY1123" fmla="*/ 296470 h 622144"/>
              <a:gd name="connsiteX1124" fmla="*/ 1782694 w 3245936"/>
              <a:gd name="connsiteY1124" fmla="*/ 294699 h 622144"/>
              <a:gd name="connsiteX1125" fmla="*/ 1497544 w 3245936"/>
              <a:gd name="connsiteY1125" fmla="*/ 293422 h 622144"/>
              <a:gd name="connsiteX1126" fmla="*/ 1496249 w 3245936"/>
              <a:gd name="connsiteY1126" fmla="*/ 295165 h 622144"/>
              <a:gd name="connsiteX1127" fmla="*/ 1513479 w 3245936"/>
              <a:gd name="connsiteY1127" fmla="*/ 325255 h 622144"/>
              <a:gd name="connsiteX1128" fmla="*/ 1564402 w 3245936"/>
              <a:gd name="connsiteY1128" fmla="*/ 323011 h 622144"/>
              <a:gd name="connsiteX1129" fmla="*/ 1548097 w 3245936"/>
              <a:gd name="connsiteY1129" fmla="*/ 305092 h 622144"/>
              <a:gd name="connsiteX1130" fmla="*/ 1500525 w 3245936"/>
              <a:gd name="connsiteY1130" fmla="*/ 293336 h 622144"/>
              <a:gd name="connsiteX1131" fmla="*/ 1547211 w 3245936"/>
              <a:gd name="connsiteY1131" fmla="*/ 304119 h 622144"/>
              <a:gd name="connsiteX1132" fmla="*/ 1545217 w 3245936"/>
              <a:gd name="connsiteY1132" fmla="*/ 301928 h 622144"/>
              <a:gd name="connsiteX1133" fmla="*/ 1542216 w 3245936"/>
              <a:gd name="connsiteY1133" fmla="*/ 302662 h 622144"/>
              <a:gd name="connsiteX1134" fmla="*/ 1539530 w 3245936"/>
              <a:gd name="connsiteY1134" fmla="*/ 298404 h 622144"/>
              <a:gd name="connsiteX1135" fmla="*/ 1541195 w 3245936"/>
              <a:gd name="connsiteY1135" fmla="*/ 297365 h 622144"/>
              <a:gd name="connsiteX1136" fmla="*/ 1667518 w 3245936"/>
              <a:gd name="connsiteY1136" fmla="*/ 293041 h 622144"/>
              <a:gd name="connsiteX1137" fmla="*/ 1656567 w 3245936"/>
              <a:gd name="connsiteY1137" fmla="*/ 299400 h 622144"/>
              <a:gd name="connsiteX1138" fmla="*/ 1659033 w 3245936"/>
              <a:gd name="connsiteY1138" fmla="*/ 299291 h 622144"/>
              <a:gd name="connsiteX1139" fmla="*/ 1299986 w 3245936"/>
              <a:gd name="connsiteY1139" fmla="*/ 292555 h 622144"/>
              <a:gd name="connsiteX1140" fmla="*/ 1294328 w 3245936"/>
              <a:gd name="connsiteY1140" fmla="*/ 295299 h 622144"/>
              <a:gd name="connsiteX1141" fmla="*/ 1320589 w 3245936"/>
              <a:gd name="connsiteY1141" fmla="*/ 344495 h 622144"/>
              <a:gd name="connsiteX1142" fmla="*/ 1367328 w 3245936"/>
              <a:gd name="connsiteY1142" fmla="*/ 380061 h 622144"/>
              <a:gd name="connsiteX1143" fmla="*/ 1367509 w 3245936"/>
              <a:gd name="connsiteY1143" fmla="*/ 379442 h 622144"/>
              <a:gd name="connsiteX1144" fmla="*/ 1674890 w 3245936"/>
              <a:gd name="connsiteY1144" fmla="*/ 292498 h 622144"/>
              <a:gd name="connsiteX1145" fmla="*/ 1672566 w 3245936"/>
              <a:gd name="connsiteY1145" fmla="*/ 293260 h 622144"/>
              <a:gd name="connsiteX1146" fmla="*/ 1672099 w 3245936"/>
              <a:gd name="connsiteY1146" fmla="*/ 298718 h 622144"/>
              <a:gd name="connsiteX1147" fmla="*/ 1680225 w 3245936"/>
              <a:gd name="connsiteY1147" fmla="*/ 298361 h 622144"/>
              <a:gd name="connsiteX1148" fmla="*/ 2079141 w 3245936"/>
              <a:gd name="connsiteY1148" fmla="*/ 292355 h 622144"/>
              <a:gd name="connsiteX1149" fmla="*/ 2073159 w 3245936"/>
              <a:gd name="connsiteY1149" fmla="*/ 388853 h 622144"/>
              <a:gd name="connsiteX1150" fmla="*/ 2073426 w 3245936"/>
              <a:gd name="connsiteY1150" fmla="*/ 388853 h 622144"/>
              <a:gd name="connsiteX1151" fmla="*/ 2074845 w 3245936"/>
              <a:gd name="connsiteY1151" fmla="*/ 389577 h 622144"/>
              <a:gd name="connsiteX1152" fmla="*/ 2096705 w 3245936"/>
              <a:gd name="connsiteY1152" fmla="*/ 367974 h 622144"/>
              <a:gd name="connsiteX1153" fmla="*/ 2079455 w 3245936"/>
              <a:gd name="connsiteY1153" fmla="*/ 292355 h 622144"/>
              <a:gd name="connsiteX1154" fmla="*/ 2079141 w 3245936"/>
              <a:gd name="connsiteY1154" fmla="*/ 292355 h 622144"/>
              <a:gd name="connsiteX1155" fmla="*/ 1670128 w 3245936"/>
              <a:gd name="connsiteY1155" fmla="*/ 292136 h 622144"/>
              <a:gd name="connsiteX1156" fmla="*/ 1660508 w 3245936"/>
              <a:gd name="connsiteY1156" fmla="*/ 299227 h 622144"/>
              <a:gd name="connsiteX1157" fmla="*/ 1671743 w 3245936"/>
              <a:gd name="connsiteY1157" fmla="*/ 298734 h 622144"/>
              <a:gd name="connsiteX1158" fmla="*/ 1672214 w 3245936"/>
              <a:gd name="connsiteY1158" fmla="*/ 293232 h 622144"/>
              <a:gd name="connsiteX1159" fmla="*/ 1671880 w 3245936"/>
              <a:gd name="connsiteY1159" fmla="*/ 293232 h 622144"/>
              <a:gd name="connsiteX1160" fmla="*/ 1670128 w 3245936"/>
              <a:gd name="connsiteY1160" fmla="*/ 292136 h 622144"/>
              <a:gd name="connsiteX1161" fmla="*/ 1561198 w 3245936"/>
              <a:gd name="connsiteY1161" fmla="*/ 291769 h 622144"/>
              <a:gd name="connsiteX1162" fmla="*/ 1502268 w 3245936"/>
              <a:gd name="connsiteY1162" fmla="*/ 292603 h 622144"/>
              <a:gd name="connsiteX1163" fmla="*/ 1542449 w 3245936"/>
              <a:gd name="connsiteY1163" fmla="*/ 296581 h 622144"/>
              <a:gd name="connsiteX1164" fmla="*/ 1543816 w 3245936"/>
              <a:gd name="connsiteY1164" fmla="*/ 295727 h 622144"/>
              <a:gd name="connsiteX1165" fmla="*/ 1545265 w 3245936"/>
              <a:gd name="connsiteY1165" fmla="*/ 296860 h 622144"/>
              <a:gd name="connsiteX1166" fmla="*/ 1547359 w 3245936"/>
              <a:gd name="connsiteY1166" fmla="*/ 297067 h 622144"/>
              <a:gd name="connsiteX1167" fmla="*/ 2081731 w 3245936"/>
              <a:gd name="connsiteY1167" fmla="*/ 291136 h 622144"/>
              <a:gd name="connsiteX1168" fmla="*/ 2080179 w 3245936"/>
              <a:gd name="connsiteY1168" fmla="*/ 292165 h 622144"/>
              <a:gd name="connsiteX1169" fmla="*/ 2097314 w 3245936"/>
              <a:gd name="connsiteY1169" fmla="*/ 367374 h 622144"/>
              <a:gd name="connsiteX1170" fmla="*/ 2137338 w 3245936"/>
              <a:gd name="connsiteY1170" fmla="*/ 327846 h 622144"/>
              <a:gd name="connsiteX1171" fmla="*/ 2076369 w 3245936"/>
              <a:gd name="connsiteY1171" fmla="*/ 291136 h 622144"/>
              <a:gd name="connsiteX1172" fmla="*/ 2039802 w 3245936"/>
              <a:gd name="connsiteY1172" fmla="*/ 316397 h 622144"/>
              <a:gd name="connsiteX1173" fmla="*/ 2070911 w 3245936"/>
              <a:gd name="connsiteY1173" fmla="*/ 387348 h 622144"/>
              <a:gd name="connsiteX1174" fmla="*/ 2072521 w 3245936"/>
              <a:gd name="connsiteY1174" fmla="*/ 388577 h 622144"/>
              <a:gd name="connsiteX1175" fmla="*/ 2078483 w 3245936"/>
              <a:gd name="connsiteY1175" fmla="*/ 292327 h 622144"/>
              <a:gd name="connsiteX1176" fmla="*/ 2078217 w 3245936"/>
              <a:gd name="connsiteY1176" fmla="*/ 292327 h 622144"/>
              <a:gd name="connsiteX1177" fmla="*/ 2076369 w 3245936"/>
              <a:gd name="connsiteY1177" fmla="*/ 291136 h 622144"/>
              <a:gd name="connsiteX1178" fmla="*/ 1610509 w 3245936"/>
              <a:gd name="connsiteY1178" fmla="*/ 291071 h 622144"/>
              <a:gd name="connsiteX1179" fmla="*/ 1563689 w 3245936"/>
              <a:gd name="connsiteY1179" fmla="*/ 291734 h 622144"/>
              <a:gd name="connsiteX1180" fmla="*/ 1549268 w 3245936"/>
              <a:gd name="connsiteY1180" fmla="*/ 297256 h 622144"/>
              <a:gd name="connsiteX1181" fmla="*/ 1572642 w 3245936"/>
              <a:gd name="connsiteY1181" fmla="*/ 299570 h 622144"/>
              <a:gd name="connsiteX1182" fmla="*/ 1595137 w 3245936"/>
              <a:gd name="connsiteY1182" fmla="*/ 300090 h 622144"/>
              <a:gd name="connsiteX1183" fmla="*/ 1628975 w 3245936"/>
              <a:gd name="connsiteY1183" fmla="*/ 290810 h 622144"/>
              <a:gd name="connsiteX1184" fmla="*/ 1612129 w 3245936"/>
              <a:gd name="connsiteY1184" fmla="*/ 291048 h 622144"/>
              <a:gd name="connsiteX1185" fmla="*/ 1596642 w 3245936"/>
              <a:gd name="connsiteY1185" fmla="*/ 300137 h 622144"/>
              <a:gd name="connsiteX1186" fmla="*/ 1615749 w 3245936"/>
              <a:gd name="connsiteY1186" fmla="*/ 300556 h 622144"/>
              <a:gd name="connsiteX1187" fmla="*/ 1638907 w 3245936"/>
              <a:gd name="connsiteY1187" fmla="*/ 290669 h 622144"/>
              <a:gd name="connsiteX1188" fmla="*/ 1630397 w 3245936"/>
              <a:gd name="connsiteY1188" fmla="*/ 290790 h 622144"/>
              <a:gd name="connsiteX1189" fmla="*/ 1617121 w 3245936"/>
              <a:gd name="connsiteY1189" fmla="*/ 300575 h 622144"/>
              <a:gd name="connsiteX1190" fmla="*/ 1623646 w 3245936"/>
              <a:gd name="connsiteY1190" fmla="*/ 300728 h 622144"/>
              <a:gd name="connsiteX1191" fmla="*/ 1623655 w 3245936"/>
              <a:gd name="connsiteY1191" fmla="*/ 300299 h 622144"/>
              <a:gd name="connsiteX1192" fmla="*/ 1627941 w 3245936"/>
              <a:gd name="connsiteY1192" fmla="*/ 297623 h 622144"/>
              <a:gd name="connsiteX1193" fmla="*/ 1629599 w 3245936"/>
              <a:gd name="connsiteY1193" fmla="*/ 298613 h 622144"/>
              <a:gd name="connsiteX1194" fmla="*/ 1669156 w 3245936"/>
              <a:gd name="connsiteY1194" fmla="*/ 290241 h 622144"/>
              <a:gd name="connsiteX1195" fmla="*/ 1639889 w 3245936"/>
              <a:gd name="connsiteY1195" fmla="*/ 290655 h 622144"/>
              <a:gd name="connsiteX1196" fmla="*/ 1630027 w 3245936"/>
              <a:gd name="connsiteY1196" fmla="*/ 299071 h 622144"/>
              <a:gd name="connsiteX1197" fmla="*/ 1630656 w 3245936"/>
              <a:gd name="connsiteY1197" fmla="*/ 300537 h 622144"/>
              <a:gd name="connsiteX1198" fmla="*/ 1655470 w 3245936"/>
              <a:gd name="connsiteY1198" fmla="*/ 299448 h 622144"/>
              <a:gd name="connsiteX1199" fmla="*/ 1669528 w 3245936"/>
              <a:gd name="connsiteY1199" fmla="*/ 291289 h 622144"/>
              <a:gd name="connsiteX1200" fmla="*/ 1669156 w 3245936"/>
              <a:gd name="connsiteY1200" fmla="*/ 290241 h 622144"/>
              <a:gd name="connsiteX1201" fmla="*/ 2075740 w 3245936"/>
              <a:gd name="connsiteY1201" fmla="*/ 290050 h 622144"/>
              <a:gd name="connsiteX1202" fmla="*/ 2033097 w 3245936"/>
              <a:gd name="connsiteY1202" fmla="*/ 301080 h 622144"/>
              <a:gd name="connsiteX1203" fmla="*/ 2039507 w 3245936"/>
              <a:gd name="connsiteY1203" fmla="*/ 315701 h 622144"/>
              <a:gd name="connsiteX1204" fmla="*/ 2075921 w 3245936"/>
              <a:gd name="connsiteY1204" fmla="*/ 290536 h 622144"/>
              <a:gd name="connsiteX1205" fmla="*/ 2075740 w 3245936"/>
              <a:gd name="connsiteY1205" fmla="*/ 290050 h 622144"/>
              <a:gd name="connsiteX1206" fmla="*/ 2924313 w 3245936"/>
              <a:gd name="connsiteY1206" fmla="*/ 289393 h 622144"/>
              <a:gd name="connsiteX1207" fmla="*/ 2865382 w 3245936"/>
              <a:gd name="connsiteY1207" fmla="*/ 420924 h 622144"/>
              <a:gd name="connsiteX1208" fmla="*/ 2942201 w 3245936"/>
              <a:gd name="connsiteY1208" fmla="*/ 459719 h 622144"/>
              <a:gd name="connsiteX1209" fmla="*/ 2944306 w 3245936"/>
              <a:gd name="connsiteY1209" fmla="*/ 458262 h 622144"/>
              <a:gd name="connsiteX1210" fmla="*/ 2925265 w 3245936"/>
              <a:gd name="connsiteY1210" fmla="*/ 289507 h 622144"/>
              <a:gd name="connsiteX1211" fmla="*/ 2924522 w 3245936"/>
              <a:gd name="connsiteY1211" fmla="*/ 289488 h 622144"/>
              <a:gd name="connsiteX1212" fmla="*/ 2924313 w 3245936"/>
              <a:gd name="connsiteY1212" fmla="*/ 289393 h 622144"/>
              <a:gd name="connsiteX1213" fmla="*/ 2922884 w 3245936"/>
              <a:gd name="connsiteY1213" fmla="*/ 288555 h 622144"/>
              <a:gd name="connsiteX1214" fmla="*/ 2802679 w 3245936"/>
              <a:gd name="connsiteY1214" fmla="*/ 386310 h 622144"/>
              <a:gd name="connsiteX1215" fmla="*/ 2803136 w 3245936"/>
              <a:gd name="connsiteY1215" fmla="*/ 389025 h 622144"/>
              <a:gd name="connsiteX1216" fmla="*/ 2802974 w 3245936"/>
              <a:gd name="connsiteY1216" fmla="*/ 389406 h 622144"/>
              <a:gd name="connsiteX1217" fmla="*/ 2864572 w 3245936"/>
              <a:gd name="connsiteY1217" fmla="*/ 420524 h 622144"/>
              <a:gd name="connsiteX1218" fmla="*/ 2923494 w 3245936"/>
              <a:gd name="connsiteY1218" fmla="*/ 289022 h 622144"/>
              <a:gd name="connsiteX1219" fmla="*/ 2922884 w 3245936"/>
              <a:gd name="connsiteY1219" fmla="*/ 288555 h 622144"/>
              <a:gd name="connsiteX1220" fmla="*/ 2179705 w 3245936"/>
              <a:gd name="connsiteY1220" fmla="*/ 288469 h 622144"/>
              <a:gd name="connsiteX1221" fmla="*/ 2152654 w 3245936"/>
              <a:gd name="connsiteY1221" fmla="*/ 336970 h 622144"/>
              <a:gd name="connsiteX1222" fmla="*/ 2205375 w 3245936"/>
              <a:gd name="connsiteY1222" fmla="*/ 371784 h 622144"/>
              <a:gd name="connsiteX1223" fmla="*/ 2206766 w 3245936"/>
              <a:gd name="connsiteY1223" fmla="*/ 370794 h 622144"/>
              <a:gd name="connsiteX1224" fmla="*/ 2181792 w 3245936"/>
              <a:gd name="connsiteY1224" fmla="*/ 288698 h 622144"/>
              <a:gd name="connsiteX1225" fmla="*/ 2180248 w 3245936"/>
              <a:gd name="connsiteY1225" fmla="*/ 288707 h 622144"/>
              <a:gd name="connsiteX1226" fmla="*/ 2179705 w 3245936"/>
              <a:gd name="connsiteY1226" fmla="*/ 288469 h 622144"/>
              <a:gd name="connsiteX1227" fmla="*/ 2178839 w 3245936"/>
              <a:gd name="connsiteY1227" fmla="*/ 287993 h 622144"/>
              <a:gd name="connsiteX1228" fmla="*/ 2138643 w 3245936"/>
              <a:gd name="connsiteY1228" fmla="*/ 327703 h 622144"/>
              <a:gd name="connsiteX1229" fmla="*/ 2151978 w 3245936"/>
              <a:gd name="connsiteY1229" fmla="*/ 336513 h 622144"/>
              <a:gd name="connsiteX1230" fmla="*/ 2178972 w 3245936"/>
              <a:gd name="connsiteY1230" fmla="*/ 288126 h 622144"/>
              <a:gd name="connsiteX1231" fmla="*/ 2178839 w 3245936"/>
              <a:gd name="connsiteY1231" fmla="*/ 287993 h 622144"/>
              <a:gd name="connsiteX1232" fmla="*/ 2928380 w 3245936"/>
              <a:gd name="connsiteY1232" fmla="*/ 287755 h 622144"/>
              <a:gd name="connsiteX1233" fmla="*/ 2926170 w 3245936"/>
              <a:gd name="connsiteY1233" fmla="*/ 289441 h 622144"/>
              <a:gd name="connsiteX1234" fmla="*/ 2945211 w 3245936"/>
              <a:gd name="connsiteY1234" fmla="*/ 458186 h 622144"/>
              <a:gd name="connsiteX1235" fmla="*/ 2945954 w 3245936"/>
              <a:gd name="connsiteY1235" fmla="*/ 458224 h 622144"/>
              <a:gd name="connsiteX1236" fmla="*/ 2947240 w 3245936"/>
              <a:gd name="connsiteY1236" fmla="*/ 458805 h 622144"/>
              <a:gd name="connsiteX1237" fmla="*/ 3052548 w 3245936"/>
              <a:gd name="connsiteY1237" fmla="*/ 344533 h 622144"/>
              <a:gd name="connsiteX1238" fmla="*/ 3051738 w 3245936"/>
              <a:gd name="connsiteY1238" fmla="*/ 341447 h 622144"/>
              <a:gd name="connsiteX1239" fmla="*/ 3051843 w 3245936"/>
              <a:gd name="connsiteY1239" fmla="*/ 341209 h 622144"/>
              <a:gd name="connsiteX1240" fmla="*/ 2183801 w 3245936"/>
              <a:gd name="connsiteY1240" fmla="*/ 287450 h 622144"/>
              <a:gd name="connsiteX1241" fmla="*/ 2182372 w 3245936"/>
              <a:gd name="connsiteY1241" fmla="*/ 288479 h 622144"/>
              <a:gd name="connsiteX1242" fmla="*/ 2207337 w 3245936"/>
              <a:gd name="connsiteY1242" fmla="*/ 370584 h 622144"/>
              <a:gd name="connsiteX1243" fmla="*/ 2208881 w 3245936"/>
              <a:gd name="connsiteY1243" fmla="*/ 370565 h 622144"/>
              <a:gd name="connsiteX1244" fmla="*/ 2209023 w 3245936"/>
              <a:gd name="connsiteY1244" fmla="*/ 370641 h 622144"/>
              <a:gd name="connsiteX1245" fmla="*/ 2230531 w 3245936"/>
              <a:gd name="connsiteY1245" fmla="*/ 316463 h 622144"/>
              <a:gd name="connsiteX1246" fmla="*/ 1799201 w 3245936"/>
              <a:gd name="connsiteY1246" fmla="*/ 286383 h 622144"/>
              <a:gd name="connsiteX1247" fmla="*/ 1789371 w 3245936"/>
              <a:gd name="connsiteY1247" fmla="*/ 292536 h 622144"/>
              <a:gd name="connsiteX1248" fmla="*/ 1789695 w 3245936"/>
              <a:gd name="connsiteY1248" fmla="*/ 294927 h 622144"/>
              <a:gd name="connsiteX1249" fmla="*/ 1789666 w 3245936"/>
              <a:gd name="connsiteY1249" fmla="*/ 294994 h 622144"/>
              <a:gd name="connsiteX1250" fmla="*/ 2177534 w 3245936"/>
              <a:gd name="connsiteY1250" fmla="*/ 285678 h 622144"/>
              <a:gd name="connsiteX1251" fmla="*/ 2082531 w 3245936"/>
              <a:gd name="connsiteY1251" fmla="*/ 289050 h 622144"/>
              <a:gd name="connsiteX1252" fmla="*/ 2082522 w 3245936"/>
              <a:gd name="connsiteY1252" fmla="*/ 289650 h 622144"/>
              <a:gd name="connsiteX1253" fmla="*/ 2082169 w 3245936"/>
              <a:gd name="connsiteY1253" fmla="*/ 290422 h 622144"/>
              <a:gd name="connsiteX1254" fmla="*/ 2137938 w 3245936"/>
              <a:gd name="connsiteY1254" fmla="*/ 327255 h 622144"/>
              <a:gd name="connsiteX1255" fmla="*/ 2178277 w 3245936"/>
              <a:gd name="connsiteY1255" fmla="*/ 287402 h 622144"/>
              <a:gd name="connsiteX1256" fmla="*/ 2177534 w 3245936"/>
              <a:gd name="connsiteY1256" fmla="*/ 285678 h 622144"/>
              <a:gd name="connsiteX1257" fmla="*/ 1093941 w 3245936"/>
              <a:gd name="connsiteY1257" fmla="*/ 285640 h 622144"/>
              <a:gd name="connsiteX1258" fmla="*/ 1066957 w 3245936"/>
              <a:gd name="connsiteY1258" fmla="*/ 334037 h 622144"/>
              <a:gd name="connsiteX1259" fmla="*/ 1067090 w 3245936"/>
              <a:gd name="connsiteY1259" fmla="*/ 334170 h 622144"/>
              <a:gd name="connsiteX1260" fmla="*/ 1107295 w 3245936"/>
              <a:gd name="connsiteY1260" fmla="*/ 294460 h 622144"/>
              <a:gd name="connsiteX1261" fmla="*/ 1239350 w 3245936"/>
              <a:gd name="connsiteY1261" fmla="*/ 283707 h 622144"/>
              <a:gd name="connsiteX1262" fmla="*/ 1207146 w 3245936"/>
              <a:gd name="connsiteY1262" fmla="*/ 305957 h 622144"/>
              <a:gd name="connsiteX1263" fmla="*/ 1213680 w 3245936"/>
              <a:gd name="connsiteY1263" fmla="*/ 320864 h 622144"/>
              <a:gd name="connsiteX1264" fmla="*/ 1260210 w 3245936"/>
              <a:gd name="connsiteY1264" fmla="*/ 308834 h 622144"/>
              <a:gd name="connsiteX1265" fmla="*/ 1262334 w 3245936"/>
              <a:gd name="connsiteY1265" fmla="*/ 301175 h 622144"/>
              <a:gd name="connsiteX1266" fmla="*/ 193772 w 3245936"/>
              <a:gd name="connsiteY1266" fmla="*/ 281649 h 622144"/>
              <a:gd name="connsiteX1267" fmla="*/ 190800 w 3245936"/>
              <a:gd name="connsiteY1267" fmla="*/ 283402 h 622144"/>
              <a:gd name="connsiteX1268" fmla="*/ 183608 w 3245936"/>
              <a:gd name="connsiteY1268" fmla="*/ 385453 h 622144"/>
              <a:gd name="connsiteX1269" fmla="*/ 183827 w 3245936"/>
              <a:gd name="connsiteY1269" fmla="*/ 385462 h 622144"/>
              <a:gd name="connsiteX1270" fmla="*/ 186161 w 3245936"/>
              <a:gd name="connsiteY1270" fmla="*/ 387291 h 622144"/>
              <a:gd name="connsiteX1271" fmla="*/ 317187 w 3245936"/>
              <a:gd name="connsiteY1271" fmla="*/ 337028 h 622144"/>
              <a:gd name="connsiteX1272" fmla="*/ 317120 w 3245936"/>
              <a:gd name="connsiteY1272" fmla="*/ 335342 h 622144"/>
              <a:gd name="connsiteX1273" fmla="*/ 317225 w 3245936"/>
              <a:gd name="connsiteY1273" fmla="*/ 335103 h 622144"/>
              <a:gd name="connsiteX1274" fmla="*/ 187333 w 3245936"/>
              <a:gd name="connsiteY1274" fmla="*/ 280906 h 622144"/>
              <a:gd name="connsiteX1275" fmla="*/ 69204 w 3245936"/>
              <a:gd name="connsiteY1275" fmla="*/ 303223 h 622144"/>
              <a:gd name="connsiteX1276" fmla="*/ 69175 w 3245936"/>
              <a:gd name="connsiteY1276" fmla="*/ 304309 h 622144"/>
              <a:gd name="connsiteX1277" fmla="*/ 68746 w 3245936"/>
              <a:gd name="connsiteY1277" fmla="*/ 305243 h 622144"/>
              <a:gd name="connsiteX1278" fmla="*/ 180427 w 3245936"/>
              <a:gd name="connsiteY1278" fmla="*/ 386558 h 622144"/>
              <a:gd name="connsiteX1279" fmla="*/ 182942 w 3245936"/>
              <a:gd name="connsiteY1279" fmla="*/ 385424 h 622144"/>
              <a:gd name="connsiteX1280" fmla="*/ 190123 w 3245936"/>
              <a:gd name="connsiteY1280" fmla="*/ 283383 h 622144"/>
              <a:gd name="connsiteX1281" fmla="*/ 189904 w 3245936"/>
              <a:gd name="connsiteY1281" fmla="*/ 283383 h 622144"/>
              <a:gd name="connsiteX1282" fmla="*/ 187333 w 3245936"/>
              <a:gd name="connsiteY1282" fmla="*/ 280906 h 622144"/>
              <a:gd name="connsiteX1283" fmla="*/ 1927055 w 3245936"/>
              <a:gd name="connsiteY1283" fmla="*/ 278963 h 622144"/>
              <a:gd name="connsiteX1284" fmla="*/ 1952401 w 3245936"/>
              <a:gd name="connsiteY1284" fmla="*/ 326445 h 622144"/>
              <a:gd name="connsiteX1285" fmla="*/ 1972441 w 3245936"/>
              <a:gd name="connsiteY1285" fmla="*/ 316720 h 622144"/>
              <a:gd name="connsiteX1286" fmla="*/ 1972270 w 3245936"/>
              <a:gd name="connsiteY1286" fmla="*/ 314768 h 622144"/>
              <a:gd name="connsiteX1287" fmla="*/ 1972737 w 3245936"/>
              <a:gd name="connsiteY1287" fmla="*/ 313739 h 622144"/>
              <a:gd name="connsiteX1288" fmla="*/ 2142834 w 3245936"/>
              <a:gd name="connsiteY1288" fmla="*/ 275801 h 622144"/>
              <a:gd name="connsiteX1289" fmla="*/ 2083513 w 3245936"/>
              <a:gd name="connsiteY1289" fmla="*/ 288364 h 622144"/>
              <a:gd name="connsiteX1290" fmla="*/ 2177553 w 3245936"/>
              <a:gd name="connsiteY1290" fmla="*/ 285031 h 622144"/>
              <a:gd name="connsiteX1291" fmla="*/ 2177562 w 3245936"/>
              <a:gd name="connsiteY1291" fmla="*/ 284793 h 622144"/>
              <a:gd name="connsiteX1292" fmla="*/ 740697 w 3245936"/>
              <a:gd name="connsiteY1292" fmla="*/ 274972 h 622144"/>
              <a:gd name="connsiteX1293" fmla="*/ 631102 w 3245936"/>
              <a:gd name="connsiteY1293" fmla="*/ 318701 h 622144"/>
              <a:gd name="connsiteX1294" fmla="*/ 631179 w 3245936"/>
              <a:gd name="connsiteY1294" fmla="*/ 320083 h 622144"/>
              <a:gd name="connsiteX1295" fmla="*/ 780959 w 3245936"/>
              <a:gd name="connsiteY1295" fmla="*/ 360249 h 622144"/>
              <a:gd name="connsiteX1296" fmla="*/ 782255 w 3245936"/>
              <a:gd name="connsiteY1296" fmla="*/ 358602 h 622144"/>
              <a:gd name="connsiteX1297" fmla="*/ 1399151 w 3245936"/>
              <a:gd name="connsiteY1297" fmla="*/ 270210 h 622144"/>
              <a:gd name="connsiteX1298" fmla="*/ 1368490 w 3245936"/>
              <a:gd name="connsiteY1298" fmla="*/ 379347 h 622144"/>
              <a:gd name="connsiteX1299" fmla="*/ 1369271 w 3245936"/>
              <a:gd name="connsiteY1299" fmla="*/ 380347 h 622144"/>
              <a:gd name="connsiteX1300" fmla="*/ 1371566 w 3245936"/>
              <a:gd name="connsiteY1300" fmla="*/ 379909 h 622144"/>
              <a:gd name="connsiteX1301" fmla="*/ 2171628 w 3245936"/>
              <a:gd name="connsiteY1301" fmla="*/ 269696 h 622144"/>
              <a:gd name="connsiteX1302" fmla="*/ 2144844 w 3245936"/>
              <a:gd name="connsiteY1302" fmla="*/ 275372 h 622144"/>
              <a:gd name="connsiteX1303" fmla="*/ 2177801 w 3245936"/>
              <a:gd name="connsiteY1303" fmla="*/ 283907 h 622144"/>
              <a:gd name="connsiteX1304" fmla="*/ 2178982 w 3245936"/>
              <a:gd name="connsiteY1304" fmla="*/ 282364 h 622144"/>
              <a:gd name="connsiteX1305" fmla="*/ 1029228 w 3245936"/>
              <a:gd name="connsiteY1305" fmla="*/ 268838 h 622144"/>
              <a:gd name="connsiteX1306" fmla="*/ 1013617 w 3245936"/>
              <a:gd name="connsiteY1306" fmla="*/ 304585 h 622144"/>
              <a:gd name="connsiteX1307" fmla="*/ 1014750 w 3245936"/>
              <a:gd name="connsiteY1307" fmla="*/ 305300 h 622144"/>
              <a:gd name="connsiteX1308" fmla="*/ 2462017 w 3245936"/>
              <a:gd name="connsiteY1308" fmla="*/ 264704 h 622144"/>
              <a:gd name="connsiteX1309" fmla="*/ 2461207 w 3245936"/>
              <a:gd name="connsiteY1309" fmla="*/ 361869 h 622144"/>
              <a:gd name="connsiteX1310" fmla="*/ 2461655 w 3245936"/>
              <a:gd name="connsiteY1310" fmla="*/ 361878 h 622144"/>
              <a:gd name="connsiteX1311" fmla="*/ 2463951 w 3245936"/>
              <a:gd name="connsiteY1311" fmla="*/ 363650 h 622144"/>
              <a:gd name="connsiteX1312" fmla="*/ 2477848 w 3245936"/>
              <a:gd name="connsiteY1312" fmla="*/ 358107 h 622144"/>
              <a:gd name="connsiteX1313" fmla="*/ 767329 w 3245936"/>
              <a:gd name="connsiteY1313" fmla="*/ 264352 h 622144"/>
              <a:gd name="connsiteX1314" fmla="*/ 741497 w 3245936"/>
              <a:gd name="connsiteY1314" fmla="*/ 274667 h 622144"/>
              <a:gd name="connsiteX1315" fmla="*/ 783036 w 3245936"/>
              <a:gd name="connsiteY1315" fmla="*/ 358268 h 622144"/>
              <a:gd name="connsiteX1316" fmla="*/ 783226 w 3245936"/>
              <a:gd name="connsiteY1316" fmla="*/ 358183 h 622144"/>
              <a:gd name="connsiteX1317" fmla="*/ 2197946 w 3245936"/>
              <a:gd name="connsiteY1317" fmla="*/ 264133 h 622144"/>
              <a:gd name="connsiteX1318" fmla="*/ 2172362 w 3245936"/>
              <a:gd name="connsiteY1318" fmla="*/ 269543 h 622144"/>
              <a:gd name="connsiteX1319" fmla="*/ 2179620 w 3245936"/>
              <a:gd name="connsiteY1319" fmla="*/ 282021 h 622144"/>
              <a:gd name="connsiteX1320" fmla="*/ 2181858 w 3245936"/>
              <a:gd name="connsiteY1320" fmla="*/ 281745 h 622144"/>
              <a:gd name="connsiteX1321" fmla="*/ 2182991 w 3245936"/>
              <a:gd name="connsiteY1321" fmla="*/ 282249 h 622144"/>
              <a:gd name="connsiteX1322" fmla="*/ 2462903 w 3245936"/>
              <a:gd name="connsiteY1322" fmla="*/ 263895 h 622144"/>
              <a:gd name="connsiteX1323" fmla="*/ 2462703 w 3245936"/>
              <a:gd name="connsiteY1323" fmla="*/ 263971 h 622144"/>
              <a:gd name="connsiteX1324" fmla="*/ 2478600 w 3245936"/>
              <a:gd name="connsiteY1324" fmla="*/ 357811 h 622144"/>
              <a:gd name="connsiteX1325" fmla="*/ 2504432 w 3245936"/>
              <a:gd name="connsiteY1325" fmla="*/ 347505 h 622144"/>
              <a:gd name="connsiteX1326" fmla="*/ 1277250 w 3245936"/>
              <a:gd name="connsiteY1326" fmla="*/ 263294 h 622144"/>
              <a:gd name="connsiteX1327" fmla="*/ 1293957 w 3245936"/>
              <a:gd name="connsiteY1327" fmla="*/ 294584 h 622144"/>
              <a:gd name="connsiteX1328" fmla="*/ 1299481 w 3245936"/>
              <a:gd name="connsiteY1328" fmla="*/ 291898 h 622144"/>
              <a:gd name="connsiteX1329" fmla="*/ 2459426 w 3245936"/>
              <a:gd name="connsiteY1329" fmla="*/ 263247 h 622144"/>
              <a:gd name="connsiteX1330" fmla="*/ 2414344 w 3245936"/>
              <a:gd name="connsiteY1330" fmla="*/ 303681 h 622144"/>
              <a:gd name="connsiteX1331" fmla="*/ 2459045 w 3245936"/>
              <a:gd name="connsiteY1331" fmla="*/ 362307 h 622144"/>
              <a:gd name="connsiteX1332" fmla="*/ 2460569 w 3245936"/>
              <a:gd name="connsiteY1332" fmla="*/ 361850 h 622144"/>
              <a:gd name="connsiteX1333" fmla="*/ 2461379 w 3245936"/>
              <a:gd name="connsiteY1333" fmla="*/ 264085 h 622144"/>
              <a:gd name="connsiteX1334" fmla="*/ 2460922 w 3245936"/>
              <a:gd name="connsiteY1334" fmla="*/ 264066 h 622144"/>
              <a:gd name="connsiteX1335" fmla="*/ 2459426 w 3245936"/>
              <a:gd name="connsiteY1335" fmla="*/ 263247 h 622144"/>
              <a:gd name="connsiteX1336" fmla="*/ 1273869 w 3245936"/>
              <a:gd name="connsiteY1336" fmla="*/ 262504 h 622144"/>
              <a:gd name="connsiteX1337" fmla="*/ 1263258 w 3245936"/>
              <a:gd name="connsiteY1337" fmla="*/ 300633 h 622144"/>
              <a:gd name="connsiteX1338" fmla="*/ 1267468 w 3245936"/>
              <a:gd name="connsiteY1338" fmla="*/ 303976 h 622144"/>
              <a:gd name="connsiteX1339" fmla="*/ 1267668 w 3245936"/>
              <a:gd name="connsiteY1339" fmla="*/ 304138 h 622144"/>
              <a:gd name="connsiteX1340" fmla="*/ 1270278 w 3245936"/>
              <a:gd name="connsiteY1340" fmla="*/ 303080 h 622144"/>
              <a:gd name="connsiteX1341" fmla="*/ 1273916 w 3245936"/>
              <a:gd name="connsiteY1341" fmla="*/ 262504 h 622144"/>
              <a:gd name="connsiteX1342" fmla="*/ 1273869 w 3245936"/>
              <a:gd name="connsiteY1342" fmla="*/ 262504 h 622144"/>
              <a:gd name="connsiteX1343" fmla="*/ 943837 w 3245936"/>
              <a:gd name="connsiteY1343" fmla="*/ 262332 h 622144"/>
              <a:gd name="connsiteX1344" fmla="*/ 986728 w 3245936"/>
              <a:gd name="connsiteY1344" fmla="*/ 364193 h 622144"/>
              <a:gd name="connsiteX1345" fmla="*/ 1012579 w 3245936"/>
              <a:gd name="connsiteY1345" fmla="*/ 305005 h 622144"/>
              <a:gd name="connsiteX1346" fmla="*/ 1275716 w 3245936"/>
              <a:gd name="connsiteY1346" fmla="*/ 262294 h 622144"/>
              <a:gd name="connsiteX1347" fmla="*/ 1274383 w 3245936"/>
              <a:gd name="connsiteY1347" fmla="*/ 262513 h 622144"/>
              <a:gd name="connsiteX1348" fmla="*/ 1270735 w 3245936"/>
              <a:gd name="connsiteY1348" fmla="*/ 303099 h 622144"/>
              <a:gd name="connsiteX1349" fmla="*/ 1271001 w 3245936"/>
              <a:gd name="connsiteY1349" fmla="*/ 303099 h 622144"/>
              <a:gd name="connsiteX1350" fmla="*/ 1273202 w 3245936"/>
              <a:gd name="connsiteY1350" fmla="*/ 304671 h 622144"/>
              <a:gd name="connsiteX1351" fmla="*/ 1293147 w 3245936"/>
              <a:gd name="connsiteY1351" fmla="*/ 294984 h 622144"/>
              <a:gd name="connsiteX1352" fmla="*/ 2089180 w 3245936"/>
              <a:gd name="connsiteY1352" fmla="*/ 261923 h 622144"/>
              <a:gd name="connsiteX1353" fmla="*/ 2080550 w 3245936"/>
              <a:gd name="connsiteY1353" fmla="*/ 285688 h 622144"/>
              <a:gd name="connsiteX1354" fmla="*/ 2082341 w 3245936"/>
              <a:gd name="connsiteY1354" fmla="*/ 287669 h 622144"/>
              <a:gd name="connsiteX1355" fmla="*/ 2140824 w 3245936"/>
              <a:gd name="connsiteY1355" fmla="*/ 275277 h 622144"/>
              <a:gd name="connsiteX1356" fmla="*/ 2464979 w 3245936"/>
              <a:gd name="connsiteY1356" fmla="*/ 261904 h 622144"/>
              <a:gd name="connsiteX1357" fmla="*/ 2463684 w 3245936"/>
              <a:gd name="connsiteY1357" fmla="*/ 263561 h 622144"/>
              <a:gd name="connsiteX1358" fmla="*/ 2505232 w 3245936"/>
              <a:gd name="connsiteY1358" fmla="*/ 347181 h 622144"/>
              <a:gd name="connsiteX1359" fmla="*/ 2614826 w 3245936"/>
              <a:gd name="connsiteY1359" fmla="*/ 303452 h 622144"/>
              <a:gd name="connsiteX1360" fmla="*/ 2614750 w 3245936"/>
              <a:gd name="connsiteY1360" fmla="*/ 302071 h 622144"/>
              <a:gd name="connsiteX1361" fmla="*/ 1271792 w 3245936"/>
              <a:gd name="connsiteY1361" fmla="*/ 261304 h 622144"/>
              <a:gd name="connsiteX1362" fmla="*/ 1240712 w 3245936"/>
              <a:gd name="connsiteY1362" fmla="*/ 282773 h 622144"/>
              <a:gd name="connsiteX1363" fmla="*/ 1262629 w 3245936"/>
              <a:gd name="connsiteY1363" fmla="*/ 300147 h 622144"/>
              <a:gd name="connsiteX1364" fmla="*/ 1273164 w 3245936"/>
              <a:gd name="connsiteY1364" fmla="*/ 262275 h 622144"/>
              <a:gd name="connsiteX1365" fmla="*/ 1271792 w 3245936"/>
              <a:gd name="connsiteY1365" fmla="*/ 261304 h 622144"/>
              <a:gd name="connsiteX1366" fmla="*/ 786893 w 3245936"/>
              <a:gd name="connsiteY1366" fmla="*/ 259856 h 622144"/>
              <a:gd name="connsiteX1367" fmla="*/ 785369 w 3245936"/>
              <a:gd name="connsiteY1367" fmla="*/ 260313 h 622144"/>
              <a:gd name="connsiteX1368" fmla="*/ 784560 w 3245936"/>
              <a:gd name="connsiteY1368" fmla="*/ 358078 h 622144"/>
              <a:gd name="connsiteX1369" fmla="*/ 785007 w 3245936"/>
              <a:gd name="connsiteY1369" fmla="*/ 358087 h 622144"/>
              <a:gd name="connsiteX1370" fmla="*/ 786512 w 3245936"/>
              <a:gd name="connsiteY1370" fmla="*/ 358907 h 622144"/>
              <a:gd name="connsiteX1371" fmla="*/ 831594 w 3245936"/>
              <a:gd name="connsiteY1371" fmla="*/ 318473 h 622144"/>
              <a:gd name="connsiteX1372" fmla="*/ 781969 w 3245936"/>
              <a:gd name="connsiteY1372" fmla="*/ 258503 h 622144"/>
              <a:gd name="connsiteX1373" fmla="*/ 768091 w 3245936"/>
              <a:gd name="connsiteY1373" fmla="*/ 264037 h 622144"/>
              <a:gd name="connsiteX1374" fmla="*/ 783912 w 3245936"/>
              <a:gd name="connsiteY1374" fmla="*/ 357449 h 622144"/>
              <a:gd name="connsiteX1375" fmla="*/ 784722 w 3245936"/>
              <a:gd name="connsiteY1375" fmla="*/ 260285 h 622144"/>
              <a:gd name="connsiteX1376" fmla="*/ 784274 w 3245936"/>
              <a:gd name="connsiteY1376" fmla="*/ 260285 h 622144"/>
              <a:gd name="connsiteX1377" fmla="*/ 781969 w 3245936"/>
              <a:gd name="connsiteY1377" fmla="*/ 258503 h 622144"/>
              <a:gd name="connsiteX1378" fmla="*/ 2259201 w 3245936"/>
              <a:gd name="connsiteY1378" fmla="*/ 257961 h 622144"/>
              <a:gd name="connsiteX1379" fmla="*/ 2233341 w 3245936"/>
              <a:gd name="connsiteY1379" fmla="*/ 317158 h 622144"/>
              <a:gd name="connsiteX1380" fmla="*/ 2302102 w 3245936"/>
              <a:gd name="connsiteY1380" fmla="*/ 359821 h 622144"/>
              <a:gd name="connsiteX1381" fmla="*/ 2259934 w 3245936"/>
              <a:gd name="connsiteY1381" fmla="*/ 257265 h 622144"/>
              <a:gd name="connsiteX1382" fmla="*/ 2303492 w 3245936"/>
              <a:gd name="connsiteY1382" fmla="*/ 360678 h 622144"/>
              <a:gd name="connsiteX1383" fmla="*/ 2327943 w 3245936"/>
              <a:gd name="connsiteY1383" fmla="*/ 375871 h 622144"/>
              <a:gd name="connsiteX1384" fmla="*/ 2328581 w 3245936"/>
              <a:gd name="connsiteY1384" fmla="*/ 375271 h 622144"/>
              <a:gd name="connsiteX1385" fmla="*/ 2069930 w 3245936"/>
              <a:gd name="connsiteY1385" fmla="*/ 256942 h 622144"/>
              <a:gd name="connsiteX1386" fmla="*/ 2078407 w 3245936"/>
              <a:gd name="connsiteY1386" fmla="*/ 285336 h 622144"/>
              <a:gd name="connsiteX1387" fmla="*/ 2079836 w 3245936"/>
              <a:gd name="connsiteY1387" fmla="*/ 285364 h 622144"/>
              <a:gd name="connsiteX1388" fmla="*/ 2079922 w 3245936"/>
              <a:gd name="connsiteY1388" fmla="*/ 285402 h 622144"/>
              <a:gd name="connsiteX1389" fmla="*/ 2088513 w 3245936"/>
              <a:gd name="connsiteY1389" fmla="*/ 261752 h 622144"/>
              <a:gd name="connsiteX1390" fmla="*/ 2366062 w 3245936"/>
              <a:gd name="connsiteY1390" fmla="*/ 256894 h 622144"/>
              <a:gd name="connsiteX1391" fmla="*/ 2332020 w 3245936"/>
              <a:gd name="connsiteY1391" fmla="*/ 374861 h 622144"/>
              <a:gd name="connsiteX1392" fmla="*/ 2333001 w 3245936"/>
              <a:gd name="connsiteY1392" fmla="*/ 375433 h 622144"/>
              <a:gd name="connsiteX1393" fmla="*/ 2342421 w 3245936"/>
              <a:gd name="connsiteY1393" fmla="*/ 366974 h 622144"/>
              <a:gd name="connsiteX1394" fmla="*/ 902336 w 3245936"/>
              <a:gd name="connsiteY1394" fmla="*/ 256236 h 622144"/>
              <a:gd name="connsiteX1395" fmla="*/ 832747 w 3245936"/>
              <a:gd name="connsiteY1395" fmla="*/ 318644 h 622144"/>
              <a:gd name="connsiteX1396" fmla="*/ 875019 w 3245936"/>
              <a:gd name="connsiteY1396" fmla="*/ 374080 h 622144"/>
              <a:gd name="connsiteX1397" fmla="*/ 877114 w 3245936"/>
              <a:gd name="connsiteY1397" fmla="*/ 373632 h 622144"/>
              <a:gd name="connsiteX1398" fmla="*/ 921720 w 3245936"/>
              <a:gd name="connsiteY1398" fmla="*/ 255970 h 622144"/>
              <a:gd name="connsiteX1399" fmla="*/ 979889 w 3245936"/>
              <a:gd name="connsiteY1399" fmla="*/ 371137 h 622144"/>
              <a:gd name="connsiteX1400" fmla="*/ 983785 w 3245936"/>
              <a:gd name="connsiteY1400" fmla="*/ 370927 h 622144"/>
              <a:gd name="connsiteX1401" fmla="*/ 985842 w 3245936"/>
              <a:gd name="connsiteY1401" fmla="*/ 366231 h 622144"/>
              <a:gd name="connsiteX1402" fmla="*/ 1148605 w 3245936"/>
              <a:gd name="connsiteY1402" fmla="*/ 254779 h 622144"/>
              <a:gd name="connsiteX1403" fmla="*/ 1108591 w 3245936"/>
              <a:gd name="connsiteY1403" fmla="*/ 294308 h 622144"/>
              <a:gd name="connsiteX1404" fmla="*/ 1164198 w 3245936"/>
              <a:gd name="connsiteY1404" fmla="*/ 331027 h 622144"/>
              <a:gd name="connsiteX1405" fmla="*/ 1165760 w 3245936"/>
              <a:gd name="connsiteY1405" fmla="*/ 329989 h 622144"/>
              <a:gd name="connsiteX1406" fmla="*/ 2255925 w 3245936"/>
              <a:gd name="connsiteY1406" fmla="*/ 254598 h 622144"/>
              <a:gd name="connsiteX1407" fmla="*/ 2231521 w 3245936"/>
              <a:gd name="connsiteY1407" fmla="*/ 316025 h 622144"/>
              <a:gd name="connsiteX1408" fmla="*/ 2232693 w 3245936"/>
              <a:gd name="connsiteY1408" fmla="*/ 316739 h 622144"/>
              <a:gd name="connsiteX1409" fmla="*/ 2258801 w 3245936"/>
              <a:gd name="connsiteY1409" fmla="*/ 256989 h 622144"/>
              <a:gd name="connsiteX1410" fmla="*/ 2257801 w 3245936"/>
              <a:gd name="connsiteY1410" fmla="*/ 254598 h 622144"/>
              <a:gd name="connsiteX1411" fmla="*/ 2256067 w 3245936"/>
              <a:gd name="connsiteY1411" fmla="*/ 254665 h 622144"/>
              <a:gd name="connsiteX1412" fmla="*/ 2255925 w 3245936"/>
              <a:gd name="connsiteY1412" fmla="*/ 254598 h 622144"/>
              <a:gd name="connsiteX1413" fmla="*/ 2246999 w 3245936"/>
              <a:gd name="connsiteY1413" fmla="*/ 253741 h 622144"/>
              <a:gd name="connsiteX1414" fmla="*/ 2199203 w 3245936"/>
              <a:gd name="connsiteY1414" fmla="*/ 263857 h 622144"/>
              <a:gd name="connsiteX1415" fmla="*/ 2183573 w 3245936"/>
              <a:gd name="connsiteY1415" fmla="*/ 282783 h 622144"/>
              <a:gd name="connsiteX1416" fmla="*/ 2184134 w 3245936"/>
              <a:gd name="connsiteY1416" fmla="*/ 283431 h 622144"/>
              <a:gd name="connsiteX1417" fmla="*/ 2253753 w 3245936"/>
              <a:gd name="connsiteY1417" fmla="*/ 252893 h 622144"/>
              <a:gd name="connsiteX1418" fmla="*/ 2184354 w 3245936"/>
              <a:gd name="connsiteY1418" fmla="*/ 284050 h 622144"/>
              <a:gd name="connsiteX1419" fmla="*/ 2184535 w 3245936"/>
              <a:gd name="connsiteY1419" fmla="*/ 286031 h 622144"/>
              <a:gd name="connsiteX1420" fmla="*/ 2184249 w 3245936"/>
              <a:gd name="connsiteY1420" fmla="*/ 286679 h 622144"/>
              <a:gd name="connsiteX1421" fmla="*/ 2230864 w 3245936"/>
              <a:gd name="connsiteY1421" fmla="*/ 315616 h 622144"/>
              <a:gd name="connsiteX1422" fmla="*/ 2255220 w 3245936"/>
              <a:gd name="connsiteY1422" fmla="*/ 254294 h 622144"/>
              <a:gd name="connsiteX1423" fmla="*/ 2253753 w 3245936"/>
              <a:gd name="connsiteY1423" fmla="*/ 252893 h 622144"/>
              <a:gd name="connsiteX1424" fmla="*/ 2253543 w 3245936"/>
              <a:gd name="connsiteY1424" fmla="*/ 252351 h 622144"/>
              <a:gd name="connsiteX1425" fmla="*/ 2249562 w 3245936"/>
              <a:gd name="connsiteY1425" fmla="*/ 253189 h 622144"/>
              <a:gd name="connsiteX1426" fmla="*/ 2208947 w 3245936"/>
              <a:gd name="connsiteY1426" fmla="*/ 272372 h 622144"/>
              <a:gd name="connsiteX1427" fmla="*/ 1036915 w 3245936"/>
              <a:gd name="connsiteY1427" fmla="*/ 251512 h 622144"/>
              <a:gd name="connsiteX1428" fmla="*/ 1015408 w 3245936"/>
              <a:gd name="connsiteY1428" fmla="*/ 305681 h 622144"/>
              <a:gd name="connsiteX1429" fmla="*/ 1062137 w 3245936"/>
              <a:gd name="connsiteY1429" fmla="*/ 334694 h 622144"/>
              <a:gd name="connsiteX1430" fmla="*/ 1063576 w 3245936"/>
              <a:gd name="connsiteY1430" fmla="*/ 333675 h 622144"/>
              <a:gd name="connsiteX1431" fmla="*/ 1038601 w 3245936"/>
              <a:gd name="connsiteY1431" fmla="*/ 251579 h 622144"/>
              <a:gd name="connsiteX1432" fmla="*/ 1037048 w 3245936"/>
              <a:gd name="connsiteY1432" fmla="*/ 251588 h 622144"/>
              <a:gd name="connsiteX1433" fmla="*/ 1036915 w 3245936"/>
              <a:gd name="connsiteY1433" fmla="*/ 251512 h 622144"/>
              <a:gd name="connsiteX1434" fmla="*/ 2253362 w 3245936"/>
              <a:gd name="connsiteY1434" fmla="*/ 251398 h 622144"/>
              <a:gd name="connsiteX1435" fmla="*/ 2253172 w 3245936"/>
              <a:gd name="connsiteY1435" fmla="*/ 251484 h 622144"/>
              <a:gd name="connsiteX1436" fmla="*/ 2253362 w 3245936"/>
              <a:gd name="connsiteY1436" fmla="*/ 251455 h 622144"/>
              <a:gd name="connsiteX1437" fmla="*/ 2253362 w 3245936"/>
              <a:gd name="connsiteY1437" fmla="*/ 251398 h 622144"/>
              <a:gd name="connsiteX1438" fmla="*/ 2261278 w 3245936"/>
              <a:gd name="connsiteY1438" fmla="*/ 251274 h 622144"/>
              <a:gd name="connsiteX1439" fmla="*/ 2260354 w 3245936"/>
              <a:gd name="connsiteY1439" fmla="*/ 251331 h 622144"/>
              <a:gd name="connsiteX1440" fmla="*/ 2260344 w 3245936"/>
              <a:gd name="connsiteY1440" fmla="*/ 251979 h 622144"/>
              <a:gd name="connsiteX1441" fmla="*/ 2258963 w 3245936"/>
              <a:gd name="connsiteY1441" fmla="*/ 254017 h 622144"/>
              <a:gd name="connsiteX1442" fmla="*/ 2259611 w 3245936"/>
              <a:gd name="connsiteY1442" fmla="*/ 255103 h 622144"/>
              <a:gd name="connsiteX1443" fmla="*/ 2266031 w 3245936"/>
              <a:gd name="connsiteY1443" fmla="*/ 251017 h 622144"/>
              <a:gd name="connsiteX1444" fmla="*/ 2262144 w 3245936"/>
              <a:gd name="connsiteY1444" fmla="*/ 251236 h 622144"/>
              <a:gd name="connsiteX1445" fmla="*/ 2260096 w 3245936"/>
              <a:gd name="connsiteY1445" fmla="*/ 255932 h 622144"/>
              <a:gd name="connsiteX1446" fmla="*/ 2324219 w 3245936"/>
              <a:gd name="connsiteY1446" fmla="*/ 366184 h 622144"/>
              <a:gd name="connsiteX1447" fmla="*/ 1040544 w 3245936"/>
              <a:gd name="connsiteY1447" fmla="*/ 250379 h 622144"/>
              <a:gd name="connsiteX1448" fmla="*/ 1039153 w 3245936"/>
              <a:gd name="connsiteY1448" fmla="*/ 251360 h 622144"/>
              <a:gd name="connsiteX1449" fmla="*/ 1064128 w 3245936"/>
              <a:gd name="connsiteY1449" fmla="*/ 333465 h 622144"/>
              <a:gd name="connsiteX1450" fmla="*/ 1065671 w 3245936"/>
              <a:gd name="connsiteY1450" fmla="*/ 333456 h 622144"/>
              <a:gd name="connsiteX1451" fmla="*/ 1066214 w 3245936"/>
              <a:gd name="connsiteY1451" fmla="*/ 333694 h 622144"/>
              <a:gd name="connsiteX1452" fmla="*/ 1093255 w 3245936"/>
              <a:gd name="connsiteY1452" fmla="*/ 285193 h 622144"/>
              <a:gd name="connsiteX1453" fmla="*/ 2763426 w 3245936"/>
              <a:gd name="connsiteY1453" fmla="*/ 250169 h 622144"/>
              <a:gd name="connsiteX1454" fmla="*/ 2773503 w 3245936"/>
              <a:gd name="connsiteY1454" fmla="*/ 393111 h 622144"/>
              <a:gd name="connsiteX1455" fmla="*/ 2796154 w 3245936"/>
              <a:gd name="connsiteY1455" fmla="*/ 388539 h 622144"/>
              <a:gd name="connsiteX1456" fmla="*/ 2796183 w 3245936"/>
              <a:gd name="connsiteY1456" fmla="*/ 387405 h 622144"/>
              <a:gd name="connsiteX1457" fmla="*/ 2798402 w 3245936"/>
              <a:gd name="connsiteY1457" fmla="*/ 384939 h 622144"/>
              <a:gd name="connsiteX1458" fmla="*/ 2265192 w 3245936"/>
              <a:gd name="connsiteY1458" fmla="*/ 249350 h 622144"/>
              <a:gd name="connsiteX1459" fmla="*/ 2263173 w 3245936"/>
              <a:gd name="connsiteY1459" fmla="*/ 249541 h 622144"/>
              <a:gd name="connsiteX1460" fmla="*/ 2262925 w 3245936"/>
              <a:gd name="connsiteY1460" fmla="*/ 249417 h 622144"/>
              <a:gd name="connsiteX1461" fmla="*/ 2262440 w 3245936"/>
              <a:gd name="connsiteY1461" fmla="*/ 250531 h 622144"/>
              <a:gd name="connsiteX1462" fmla="*/ 2265707 w 3245936"/>
              <a:gd name="connsiteY1462" fmla="*/ 250360 h 622144"/>
              <a:gd name="connsiteX1463" fmla="*/ 2261220 w 3245936"/>
              <a:gd name="connsiteY1463" fmla="*/ 248236 h 622144"/>
              <a:gd name="connsiteX1464" fmla="*/ 2259839 w 3245936"/>
              <a:gd name="connsiteY1464" fmla="*/ 249226 h 622144"/>
              <a:gd name="connsiteX1465" fmla="*/ 2260382 w 3245936"/>
              <a:gd name="connsiteY1465" fmla="*/ 250636 h 622144"/>
              <a:gd name="connsiteX1466" fmla="*/ 2261582 w 3245936"/>
              <a:gd name="connsiteY1466" fmla="*/ 250579 h 622144"/>
              <a:gd name="connsiteX1467" fmla="*/ 2262221 w 3245936"/>
              <a:gd name="connsiteY1467" fmla="*/ 249102 h 622144"/>
              <a:gd name="connsiteX1468" fmla="*/ 2261220 w 3245936"/>
              <a:gd name="connsiteY1468" fmla="*/ 248236 h 622144"/>
              <a:gd name="connsiteX1469" fmla="*/ 2370910 w 3245936"/>
              <a:gd name="connsiteY1469" fmla="*/ 248093 h 622144"/>
              <a:gd name="connsiteX1470" fmla="*/ 2368805 w 3245936"/>
              <a:gd name="connsiteY1470" fmla="*/ 248531 h 622144"/>
              <a:gd name="connsiteX1471" fmla="*/ 2343583 w 3245936"/>
              <a:gd name="connsiteY1471" fmla="*/ 365927 h 622144"/>
              <a:gd name="connsiteX1472" fmla="*/ 2413182 w 3245936"/>
              <a:gd name="connsiteY1472" fmla="*/ 303509 h 622144"/>
              <a:gd name="connsiteX1473" fmla="*/ 2260916 w 3245936"/>
              <a:gd name="connsiteY1473" fmla="*/ 247836 h 622144"/>
              <a:gd name="connsiteX1474" fmla="*/ 2259268 w 3245936"/>
              <a:gd name="connsiteY1474" fmla="*/ 248617 h 622144"/>
              <a:gd name="connsiteX1475" fmla="*/ 2259630 w 3245936"/>
              <a:gd name="connsiteY1475" fmla="*/ 248998 h 622144"/>
              <a:gd name="connsiteX1476" fmla="*/ 2261001 w 3245936"/>
              <a:gd name="connsiteY1476" fmla="*/ 248007 h 622144"/>
              <a:gd name="connsiteX1477" fmla="*/ 2260916 w 3245936"/>
              <a:gd name="connsiteY1477" fmla="*/ 247836 h 622144"/>
              <a:gd name="connsiteX1478" fmla="*/ 916462 w 3245936"/>
              <a:gd name="connsiteY1478" fmla="*/ 247350 h 622144"/>
              <a:gd name="connsiteX1479" fmla="*/ 914643 w 3245936"/>
              <a:gd name="connsiteY1479" fmla="*/ 247540 h 622144"/>
              <a:gd name="connsiteX1480" fmla="*/ 878171 w 3245936"/>
              <a:gd name="connsiteY1480" fmla="*/ 373889 h 622144"/>
              <a:gd name="connsiteX1481" fmla="*/ 880362 w 3245936"/>
              <a:gd name="connsiteY1481" fmla="*/ 376594 h 622144"/>
              <a:gd name="connsiteX1482" fmla="*/ 979022 w 3245936"/>
              <a:gd name="connsiteY1482" fmla="*/ 371184 h 622144"/>
              <a:gd name="connsiteX1483" fmla="*/ 2759511 w 3245936"/>
              <a:gd name="connsiteY1483" fmla="*/ 247188 h 622144"/>
              <a:gd name="connsiteX1484" fmla="*/ 2621646 w 3245936"/>
              <a:gd name="connsiteY1484" fmla="*/ 301652 h 622144"/>
              <a:gd name="connsiteX1485" fmla="*/ 2621713 w 3245936"/>
              <a:gd name="connsiteY1485" fmla="*/ 303366 h 622144"/>
              <a:gd name="connsiteX1486" fmla="*/ 2619913 w 3245936"/>
              <a:gd name="connsiteY1486" fmla="*/ 305681 h 622144"/>
              <a:gd name="connsiteX1487" fmla="*/ 2664052 w 3245936"/>
              <a:gd name="connsiteY1487" fmla="*/ 412066 h 622144"/>
              <a:gd name="connsiteX1488" fmla="*/ 2665871 w 3245936"/>
              <a:gd name="connsiteY1488" fmla="*/ 411951 h 622144"/>
              <a:gd name="connsiteX1489" fmla="*/ 2668414 w 3245936"/>
              <a:gd name="connsiteY1489" fmla="*/ 414371 h 622144"/>
              <a:gd name="connsiteX1490" fmla="*/ 2772580 w 3245936"/>
              <a:gd name="connsiteY1490" fmla="*/ 393292 h 622144"/>
              <a:gd name="connsiteX1491" fmla="*/ 2762426 w 3245936"/>
              <a:gd name="connsiteY1491" fmla="*/ 249017 h 622144"/>
              <a:gd name="connsiteX1492" fmla="*/ 2761835 w 3245936"/>
              <a:gd name="connsiteY1492" fmla="*/ 248998 h 622144"/>
              <a:gd name="connsiteX1493" fmla="*/ 2759511 w 3245936"/>
              <a:gd name="connsiteY1493" fmla="*/ 247188 h 622144"/>
              <a:gd name="connsiteX1494" fmla="*/ 2765912 w 3245936"/>
              <a:gd name="connsiteY1494" fmla="*/ 246778 h 622144"/>
              <a:gd name="connsiteX1495" fmla="*/ 2763893 w 3245936"/>
              <a:gd name="connsiteY1495" fmla="*/ 248788 h 622144"/>
              <a:gd name="connsiteX1496" fmla="*/ 2799164 w 3245936"/>
              <a:gd name="connsiteY1496" fmla="*/ 384681 h 622144"/>
              <a:gd name="connsiteX1497" fmla="*/ 2800469 w 3245936"/>
              <a:gd name="connsiteY1497" fmla="*/ 384729 h 622144"/>
              <a:gd name="connsiteX1498" fmla="*/ 2802098 w 3245936"/>
              <a:gd name="connsiteY1498" fmla="*/ 385672 h 622144"/>
              <a:gd name="connsiteX1499" fmla="*/ 2922313 w 3245936"/>
              <a:gd name="connsiteY1499" fmla="*/ 287917 h 622144"/>
              <a:gd name="connsiteX1500" fmla="*/ 2921836 w 3245936"/>
              <a:gd name="connsiteY1500" fmla="*/ 285593 h 622144"/>
              <a:gd name="connsiteX1501" fmla="*/ 912938 w 3245936"/>
              <a:gd name="connsiteY1501" fmla="*/ 246721 h 622144"/>
              <a:gd name="connsiteX1502" fmla="*/ 903508 w 3245936"/>
              <a:gd name="connsiteY1502" fmla="*/ 255179 h 622144"/>
              <a:gd name="connsiteX1503" fmla="*/ 879867 w 3245936"/>
              <a:gd name="connsiteY1503" fmla="*/ 365260 h 622144"/>
              <a:gd name="connsiteX1504" fmla="*/ 913909 w 3245936"/>
              <a:gd name="connsiteY1504" fmla="*/ 247302 h 622144"/>
              <a:gd name="connsiteX1505" fmla="*/ 912938 w 3245936"/>
              <a:gd name="connsiteY1505" fmla="*/ 246721 h 622144"/>
              <a:gd name="connsiteX1506" fmla="*/ 917986 w 3245936"/>
              <a:gd name="connsiteY1506" fmla="*/ 246273 h 622144"/>
              <a:gd name="connsiteX1507" fmla="*/ 917348 w 3245936"/>
              <a:gd name="connsiteY1507" fmla="*/ 246873 h 622144"/>
              <a:gd name="connsiteX1508" fmla="*/ 985994 w 3245936"/>
              <a:gd name="connsiteY1508" fmla="*/ 364888 h 622144"/>
              <a:gd name="connsiteX1509" fmla="*/ 942446 w 3245936"/>
              <a:gd name="connsiteY1509" fmla="*/ 261456 h 622144"/>
              <a:gd name="connsiteX1510" fmla="*/ 2372520 w 3245936"/>
              <a:gd name="connsiteY1510" fmla="*/ 245921 h 622144"/>
              <a:gd name="connsiteX1511" fmla="*/ 2371520 w 3245936"/>
              <a:gd name="connsiteY1511" fmla="*/ 247550 h 622144"/>
              <a:gd name="connsiteX1512" fmla="*/ 2413782 w 3245936"/>
              <a:gd name="connsiteY1512" fmla="*/ 302966 h 622144"/>
              <a:gd name="connsiteX1513" fmla="*/ 2458807 w 3245936"/>
              <a:gd name="connsiteY1513" fmla="*/ 262599 h 622144"/>
              <a:gd name="connsiteX1514" fmla="*/ 2458217 w 3245936"/>
              <a:gd name="connsiteY1514" fmla="*/ 260313 h 622144"/>
              <a:gd name="connsiteX1515" fmla="*/ 2003798 w 3245936"/>
              <a:gd name="connsiteY1515" fmla="*/ 245645 h 622144"/>
              <a:gd name="connsiteX1516" fmla="*/ 1979804 w 3245936"/>
              <a:gd name="connsiteY1516" fmla="*/ 306129 h 622144"/>
              <a:gd name="connsiteX1517" fmla="*/ 1977394 w 3245936"/>
              <a:gd name="connsiteY1517" fmla="*/ 312482 h 622144"/>
              <a:gd name="connsiteX1518" fmla="*/ 1979042 w 3245936"/>
              <a:gd name="connsiteY1518" fmla="*/ 314387 h 622144"/>
              <a:gd name="connsiteX1519" fmla="*/ 1985110 w 3245936"/>
              <a:gd name="connsiteY1519" fmla="*/ 312806 h 622144"/>
              <a:gd name="connsiteX1520" fmla="*/ 2365576 w 3245936"/>
              <a:gd name="connsiteY1520" fmla="*/ 245559 h 622144"/>
              <a:gd name="connsiteX1521" fmla="*/ 2266916 w 3245936"/>
              <a:gd name="connsiteY1521" fmla="*/ 250969 h 622144"/>
              <a:gd name="connsiteX1522" fmla="*/ 2329476 w 3245936"/>
              <a:gd name="connsiteY1522" fmla="*/ 374813 h 622144"/>
              <a:gd name="connsiteX1523" fmla="*/ 2331296 w 3245936"/>
              <a:gd name="connsiteY1523" fmla="*/ 374613 h 622144"/>
              <a:gd name="connsiteX1524" fmla="*/ 2367748 w 3245936"/>
              <a:gd name="connsiteY1524" fmla="*/ 248264 h 622144"/>
              <a:gd name="connsiteX1525" fmla="*/ 2365576 w 3245936"/>
              <a:gd name="connsiteY1525" fmla="*/ 245559 h 622144"/>
              <a:gd name="connsiteX1526" fmla="*/ 1691797 w 3245936"/>
              <a:gd name="connsiteY1526" fmla="*/ 245531 h 622144"/>
              <a:gd name="connsiteX1527" fmla="*/ 1631637 w 3245936"/>
              <a:gd name="connsiteY1527" fmla="*/ 289875 h 622144"/>
              <a:gd name="connsiteX1528" fmla="*/ 1639975 w 3245936"/>
              <a:gd name="connsiteY1528" fmla="*/ 289758 h 622144"/>
              <a:gd name="connsiteX1529" fmla="*/ 2354318 w 3245936"/>
              <a:gd name="connsiteY1529" fmla="*/ 245493 h 622144"/>
              <a:gd name="connsiteX1530" fmla="*/ 2267478 w 3245936"/>
              <a:gd name="connsiteY1530" fmla="*/ 246340 h 622144"/>
              <a:gd name="connsiteX1531" fmla="*/ 2267459 w 3245936"/>
              <a:gd name="connsiteY1531" fmla="*/ 246864 h 622144"/>
              <a:gd name="connsiteX1532" fmla="*/ 2265926 w 3245936"/>
              <a:gd name="connsiteY1532" fmla="*/ 249026 h 622144"/>
              <a:gd name="connsiteX1533" fmla="*/ 2266583 w 3245936"/>
              <a:gd name="connsiteY1533" fmla="*/ 250303 h 622144"/>
              <a:gd name="connsiteX1534" fmla="*/ 904651 w 3245936"/>
              <a:gd name="connsiteY1534" fmla="*/ 245464 h 622144"/>
              <a:gd name="connsiteX1535" fmla="*/ 788579 w 3245936"/>
              <a:gd name="connsiteY1535" fmla="*/ 256818 h 622144"/>
              <a:gd name="connsiteX1536" fmla="*/ 788560 w 3245936"/>
              <a:gd name="connsiteY1536" fmla="*/ 257589 h 622144"/>
              <a:gd name="connsiteX1537" fmla="*/ 787512 w 3245936"/>
              <a:gd name="connsiteY1537" fmla="*/ 259313 h 622144"/>
              <a:gd name="connsiteX1538" fmla="*/ 832213 w 3245936"/>
              <a:gd name="connsiteY1538" fmla="*/ 317920 h 622144"/>
              <a:gd name="connsiteX1539" fmla="*/ 902670 w 3245936"/>
              <a:gd name="connsiteY1539" fmla="*/ 254741 h 622144"/>
              <a:gd name="connsiteX1540" fmla="*/ 764938 w 3245936"/>
              <a:gd name="connsiteY1540" fmla="*/ 245388 h 622144"/>
              <a:gd name="connsiteX1541" fmla="*/ 767939 w 3245936"/>
              <a:gd name="connsiteY1541" fmla="*/ 263152 h 622144"/>
              <a:gd name="connsiteX1542" fmla="*/ 781655 w 3245936"/>
              <a:gd name="connsiteY1542" fmla="*/ 257684 h 622144"/>
              <a:gd name="connsiteX1543" fmla="*/ 781597 w 3245936"/>
              <a:gd name="connsiteY1543" fmla="*/ 255989 h 622144"/>
              <a:gd name="connsiteX1544" fmla="*/ 781921 w 3245936"/>
              <a:gd name="connsiteY1544" fmla="*/ 255294 h 622144"/>
              <a:gd name="connsiteX1545" fmla="*/ 936598 w 3245936"/>
              <a:gd name="connsiteY1545" fmla="*/ 245111 h 622144"/>
              <a:gd name="connsiteX1546" fmla="*/ 943237 w 3245936"/>
              <a:gd name="connsiteY1546" fmla="*/ 260894 h 622144"/>
              <a:gd name="connsiteX1547" fmla="*/ 1012950 w 3245936"/>
              <a:gd name="connsiteY1547" fmla="*/ 304166 h 622144"/>
              <a:gd name="connsiteX1548" fmla="*/ 1036105 w 3245936"/>
              <a:gd name="connsiteY1548" fmla="*/ 251150 h 622144"/>
              <a:gd name="connsiteX1549" fmla="*/ 1034353 w 3245936"/>
              <a:gd name="connsiteY1549" fmla="*/ 248340 h 622144"/>
              <a:gd name="connsiteX1550" fmla="*/ 911757 w 3245936"/>
              <a:gd name="connsiteY1550" fmla="*/ 244768 h 622144"/>
              <a:gd name="connsiteX1551" fmla="*/ 905613 w 3245936"/>
              <a:gd name="connsiteY1551" fmla="*/ 245369 h 622144"/>
              <a:gd name="connsiteX1552" fmla="*/ 903822 w 3245936"/>
              <a:gd name="connsiteY1552" fmla="*/ 253684 h 622144"/>
              <a:gd name="connsiteX1553" fmla="*/ 912319 w 3245936"/>
              <a:gd name="connsiteY1553" fmla="*/ 246073 h 622144"/>
              <a:gd name="connsiteX1554" fmla="*/ 911757 w 3245936"/>
              <a:gd name="connsiteY1554" fmla="*/ 244768 h 622144"/>
              <a:gd name="connsiteX1555" fmla="*/ 918729 w 3245936"/>
              <a:gd name="connsiteY1555" fmla="*/ 244530 h 622144"/>
              <a:gd name="connsiteX1556" fmla="*/ 918719 w 3245936"/>
              <a:gd name="connsiteY1556" fmla="*/ 244864 h 622144"/>
              <a:gd name="connsiteX1557" fmla="*/ 918434 w 3245936"/>
              <a:gd name="connsiteY1557" fmla="*/ 245511 h 622144"/>
              <a:gd name="connsiteX1558" fmla="*/ 941846 w 3245936"/>
              <a:gd name="connsiteY1558" fmla="*/ 260037 h 622144"/>
              <a:gd name="connsiteX1559" fmla="*/ 935540 w 3245936"/>
              <a:gd name="connsiteY1559" fmla="*/ 245083 h 622144"/>
              <a:gd name="connsiteX1560" fmla="*/ 2258792 w 3245936"/>
              <a:gd name="connsiteY1560" fmla="*/ 244092 h 622144"/>
              <a:gd name="connsiteX1561" fmla="*/ 2257934 w 3245936"/>
              <a:gd name="connsiteY1561" fmla="*/ 247816 h 622144"/>
              <a:gd name="connsiteX1562" fmla="*/ 2258734 w 3245936"/>
              <a:gd name="connsiteY1562" fmla="*/ 248188 h 622144"/>
              <a:gd name="connsiteX1563" fmla="*/ 2260687 w 3245936"/>
              <a:gd name="connsiteY1563" fmla="*/ 247274 h 622144"/>
              <a:gd name="connsiteX1564" fmla="*/ 2260497 w 3245936"/>
              <a:gd name="connsiteY1564" fmla="*/ 245235 h 622144"/>
              <a:gd name="connsiteX1565" fmla="*/ 2260620 w 3245936"/>
              <a:gd name="connsiteY1565" fmla="*/ 244950 h 622144"/>
              <a:gd name="connsiteX1566" fmla="*/ 1867076 w 3245936"/>
              <a:gd name="connsiteY1566" fmla="*/ 243988 h 622144"/>
              <a:gd name="connsiteX1567" fmla="*/ 1803697 w 3245936"/>
              <a:gd name="connsiteY1567" fmla="*/ 283583 h 622144"/>
              <a:gd name="connsiteX1568" fmla="*/ 1788495 w 3245936"/>
              <a:gd name="connsiteY1568" fmla="*/ 297308 h 622144"/>
              <a:gd name="connsiteX1569" fmla="*/ 1790504 w 3245936"/>
              <a:gd name="connsiteY1569" fmla="*/ 300661 h 622144"/>
              <a:gd name="connsiteX1570" fmla="*/ 1878144 w 3245936"/>
              <a:gd name="connsiteY1570" fmla="*/ 243711 h 622144"/>
              <a:gd name="connsiteX1571" fmla="*/ 1840187 w 3245936"/>
              <a:gd name="connsiteY1571" fmla="*/ 378862 h 622144"/>
              <a:gd name="connsiteX1572" fmla="*/ 1841816 w 3245936"/>
              <a:gd name="connsiteY1572" fmla="*/ 380166 h 622144"/>
              <a:gd name="connsiteX1573" fmla="*/ 1945162 w 3245936"/>
              <a:gd name="connsiteY1573" fmla="*/ 329960 h 622144"/>
              <a:gd name="connsiteX1574" fmla="*/ 725086 w 3245936"/>
              <a:gd name="connsiteY1574" fmla="*/ 243549 h 622144"/>
              <a:gd name="connsiteX1575" fmla="*/ 630740 w 3245936"/>
              <a:gd name="connsiteY1575" fmla="*/ 317749 h 622144"/>
              <a:gd name="connsiteX1576" fmla="*/ 630788 w 3245936"/>
              <a:gd name="connsiteY1576" fmla="*/ 317873 h 622144"/>
              <a:gd name="connsiteX1577" fmla="*/ 740307 w 3245936"/>
              <a:gd name="connsiteY1577" fmla="*/ 274182 h 622144"/>
              <a:gd name="connsiteX1578" fmla="*/ 1693273 w 3245936"/>
              <a:gd name="connsiteY1578" fmla="*/ 243425 h 622144"/>
              <a:gd name="connsiteX1579" fmla="*/ 1613696 w 3245936"/>
              <a:gd name="connsiteY1579" fmla="*/ 290129 h 622144"/>
              <a:gd name="connsiteX1580" fmla="*/ 1630215 w 3245936"/>
              <a:gd name="connsiteY1580" fmla="*/ 289895 h 622144"/>
              <a:gd name="connsiteX1581" fmla="*/ 1408657 w 3245936"/>
              <a:gd name="connsiteY1581" fmla="*/ 243254 h 622144"/>
              <a:gd name="connsiteX1582" fmla="*/ 1406676 w 3245936"/>
              <a:gd name="connsiteY1582" fmla="*/ 243578 h 622144"/>
              <a:gd name="connsiteX1583" fmla="*/ 1372357 w 3245936"/>
              <a:gd name="connsiteY1583" fmla="*/ 380109 h 622144"/>
              <a:gd name="connsiteX1584" fmla="*/ 1373671 w 3245936"/>
              <a:gd name="connsiteY1584" fmla="*/ 380985 h 622144"/>
              <a:gd name="connsiteX1585" fmla="*/ 1455015 w 3245936"/>
              <a:gd name="connsiteY1585" fmla="*/ 320797 h 622144"/>
              <a:gd name="connsiteX1586" fmla="*/ 2006789 w 3245936"/>
              <a:gd name="connsiteY1586" fmla="*/ 243216 h 622144"/>
              <a:gd name="connsiteX1587" fmla="*/ 2005198 w 3245936"/>
              <a:gd name="connsiteY1587" fmla="*/ 243340 h 622144"/>
              <a:gd name="connsiteX1588" fmla="*/ 1985929 w 3245936"/>
              <a:gd name="connsiteY1588" fmla="*/ 312596 h 622144"/>
              <a:gd name="connsiteX1589" fmla="*/ 2031982 w 3245936"/>
              <a:gd name="connsiteY1589" fmla="*/ 300680 h 622144"/>
              <a:gd name="connsiteX1590" fmla="*/ 906175 w 3245936"/>
              <a:gd name="connsiteY1590" fmla="*/ 242835 h 622144"/>
              <a:gd name="connsiteX1591" fmla="*/ 905794 w 3245936"/>
              <a:gd name="connsiteY1591" fmla="*/ 244607 h 622144"/>
              <a:gd name="connsiteX1592" fmla="*/ 911747 w 3245936"/>
              <a:gd name="connsiteY1592" fmla="*/ 244025 h 622144"/>
              <a:gd name="connsiteX1593" fmla="*/ 911747 w 3245936"/>
              <a:gd name="connsiteY1593" fmla="*/ 243845 h 622144"/>
              <a:gd name="connsiteX1594" fmla="*/ 2003750 w 3245936"/>
              <a:gd name="connsiteY1594" fmla="*/ 242768 h 622144"/>
              <a:gd name="connsiteX1595" fmla="*/ 1992263 w 3245936"/>
              <a:gd name="connsiteY1595" fmla="*/ 273153 h 622144"/>
              <a:gd name="connsiteX1596" fmla="*/ 2004236 w 3245936"/>
              <a:gd name="connsiteY1596" fmla="*/ 242987 h 622144"/>
              <a:gd name="connsiteX1597" fmla="*/ 2003750 w 3245936"/>
              <a:gd name="connsiteY1597" fmla="*/ 242768 h 622144"/>
              <a:gd name="connsiteX1598" fmla="*/ 1410009 w 3245936"/>
              <a:gd name="connsiteY1598" fmla="*/ 242178 h 622144"/>
              <a:gd name="connsiteX1599" fmla="*/ 1409209 w 3245936"/>
              <a:gd name="connsiteY1599" fmla="*/ 242930 h 622144"/>
              <a:gd name="connsiteX1600" fmla="*/ 1455520 w 3245936"/>
              <a:gd name="connsiteY1600" fmla="*/ 320406 h 622144"/>
              <a:gd name="connsiteX1601" fmla="*/ 1491143 w 3245936"/>
              <a:gd name="connsiteY1601" fmla="*/ 294041 h 622144"/>
              <a:gd name="connsiteX1602" fmla="*/ 1490734 w 3245936"/>
              <a:gd name="connsiteY1602" fmla="*/ 291460 h 622144"/>
              <a:gd name="connsiteX1603" fmla="*/ 1491067 w 3245936"/>
              <a:gd name="connsiteY1603" fmla="*/ 290746 h 622144"/>
              <a:gd name="connsiteX1604" fmla="*/ 1878601 w 3245936"/>
              <a:gd name="connsiteY1604" fmla="*/ 242092 h 622144"/>
              <a:gd name="connsiteX1605" fmla="*/ 1878420 w 3245936"/>
              <a:gd name="connsiteY1605" fmla="*/ 242711 h 622144"/>
              <a:gd name="connsiteX1606" fmla="*/ 1945933 w 3245936"/>
              <a:gd name="connsiteY1606" fmla="*/ 329608 h 622144"/>
              <a:gd name="connsiteX1607" fmla="*/ 1951591 w 3245936"/>
              <a:gd name="connsiteY1607" fmla="*/ 326855 h 622144"/>
              <a:gd name="connsiteX1608" fmla="*/ 1925331 w 3245936"/>
              <a:gd name="connsiteY1608" fmla="*/ 277658 h 622144"/>
              <a:gd name="connsiteX1609" fmla="*/ 2008570 w 3245936"/>
              <a:gd name="connsiteY1609" fmla="*/ 242073 h 622144"/>
              <a:gd name="connsiteX1610" fmla="*/ 2007608 w 3245936"/>
              <a:gd name="connsiteY1610" fmla="*/ 242921 h 622144"/>
              <a:gd name="connsiteX1611" fmla="*/ 2032830 w 3245936"/>
              <a:gd name="connsiteY1611" fmla="*/ 300471 h 622144"/>
              <a:gd name="connsiteX1612" fmla="*/ 2075511 w 3245936"/>
              <a:gd name="connsiteY1612" fmla="*/ 289422 h 622144"/>
              <a:gd name="connsiteX1613" fmla="*/ 2075550 w 3245936"/>
              <a:gd name="connsiteY1613" fmla="*/ 288041 h 622144"/>
              <a:gd name="connsiteX1614" fmla="*/ 2075969 w 3245936"/>
              <a:gd name="connsiteY1614" fmla="*/ 287145 h 622144"/>
              <a:gd name="connsiteX1615" fmla="*/ 1404113 w 3245936"/>
              <a:gd name="connsiteY1615" fmla="*/ 242006 h 622144"/>
              <a:gd name="connsiteX1616" fmla="*/ 1300758 w 3245936"/>
              <a:gd name="connsiteY1616" fmla="*/ 292203 h 622144"/>
              <a:gd name="connsiteX1617" fmla="*/ 1367785 w 3245936"/>
              <a:gd name="connsiteY1617" fmla="*/ 378442 h 622144"/>
              <a:gd name="connsiteX1618" fmla="*/ 1405742 w 3245936"/>
              <a:gd name="connsiteY1618" fmla="*/ 243302 h 622144"/>
              <a:gd name="connsiteX1619" fmla="*/ 1404113 w 3245936"/>
              <a:gd name="connsiteY1619" fmla="*/ 242006 h 622144"/>
              <a:gd name="connsiteX1620" fmla="*/ 1876658 w 3245936"/>
              <a:gd name="connsiteY1620" fmla="*/ 241816 h 622144"/>
              <a:gd name="connsiteX1621" fmla="*/ 1874353 w 3245936"/>
              <a:gd name="connsiteY1621" fmla="*/ 242254 h 622144"/>
              <a:gd name="connsiteX1622" fmla="*/ 1846778 w 3245936"/>
              <a:gd name="connsiteY1622" fmla="*/ 351963 h 622144"/>
              <a:gd name="connsiteX1623" fmla="*/ 1877439 w 3245936"/>
              <a:gd name="connsiteY1623" fmla="*/ 242816 h 622144"/>
              <a:gd name="connsiteX1624" fmla="*/ 1697302 w 3245936"/>
              <a:gd name="connsiteY1624" fmla="*/ 241663 h 622144"/>
              <a:gd name="connsiteX1625" fmla="*/ 1640958 w 3245936"/>
              <a:gd name="connsiteY1625" fmla="*/ 289744 h 622144"/>
              <a:gd name="connsiteX1626" fmla="*/ 1669204 w 3245936"/>
              <a:gd name="connsiteY1626" fmla="*/ 289345 h 622144"/>
              <a:gd name="connsiteX1627" fmla="*/ 1669204 w 3245936"/>
              <a:gd name="connsiteY1627" fmla="*/ 288945 h 622144"/>
              <a:gd name="connsiteX1628" fmla="*/ 1673490 w 3245936"/>
              <a:gd name="connsiteY1628" fmla="*/ 286269 h 622144"/>
              <a:gd name="connsiteX1629" fmla="*/ 1676176 w 3245936"/>
              <a:gd name="connsiteY1629" fmla="*/ 290555 h 622144"/>
              <a:gd name="connsiteX1630" fmla="*/ 1675204 w 3245936"/>
              <a:gd name="connsiteY1630" fmla="*/ 292193 h 622144"/>
              <a:gd name="connsiteX1631" fmla="*/ 1680796 w 3245936"/>
              <a:gd name="connsiteY1631" fmla="*/ 298336 h 622144"/>
              <a:gd name="connsiteX1632" fmla="*/ 1731983 w 3245936"/>
              <a:gd name="connsiteY1632" fmla="*/ 296089 h 622144"/>
              <a:gd name="connsiteX1633" fmla="*/ 1701227 w 3245936"/>
              <a:gd name="connsiteY1633" fmla="*/ 242359 h 622144"/>
              <a:gd name="connsiteX1634" fmla="*/ 1698969 w 3245936"/>
              <a:gd name="connsiteY1634" fmla="*/ 242644 h 622144"/>
              <a:gd name="connsiteX1635" fmla="*/ 1697302 w 3245936"/>
              <a:gd name="connsiteY1635" fmla="*/ 241663 h 622144"/>
              <a:gd name="connsiteX1636" fmla="*/ 1695235 w 3245936"/>
              <a:gd name="connsiteY1636" fmla="*/ 241359 h 622144"/>
              <a:gd name="connsiteX1637" fmla="*/ 1566127 w 3245936"/>
              <a:gd name="connsiteY1637" fmla="*/ 290800 h 622144"/>
              <a:gd name="connsiteX1638" fmla="*/ 1612076 w 3245936"/>
              <a:gd name="connsiteY1638" fmla="*/ 290151 h 622144"/>
              <a:gd name="connsiteX1639" fmla="*/ 1702579 w 3245936"/>
              <a:gd name="connsiteY1639" fmla="*/ 241340 h 622144"/>
              <a:gd name="connsiteX1640" fmla="*/ 1701798 w 3245936"/>
              <a:gd name="connsiteY1640" fmla="*/ 242064 h 622144"/>
              <a:gd name="connsiteX1641" fmla="*/ 1732716 w 3245936"/>
              <a:gd name="connsiteY1641" fmla="*/ 296051 h 622144"/>
              <a:gd name="connsiteX1642" fmla="*/ 1782713 w 3245936"/>
              <a:gd name="connsiteY1642" fmla="*/ 293851 h 622144"/>
              <a:gd name="connsiteX1643" fmla="*/ 1782722 w 3245936"/>
              <a:gd name="connsiteY1643" fmla="*/ 293327 h 622144"/>
              <a:gd name="connsiteX1644" fmla="*/ 1783094 w 3245936"/>
              <a:gd name="connsiteY1644" fmla="*/ 292527 h 622144"/>
              <a:gd name="connsiteX1645" fmla="*/ 1877382 w 3245936"/>
              <a:gd name="connsiteY1645" fmla="*/ 241168 h 622144"/>
              <a:gd name="connsiteX1646" fmla="*/ 1877277 w 3245936"/>
              <a:gd name="connsiteY1646" fmla="*/ 241263 h 622144"/>
              <a:gd name="connsiteX1647" fmla="*/ 1877715 w 3245936"/>
              <a:gd name="connsiteY1647" fmla="*/ 241816 h 622144"/>
              <a:gd name="connsiteX1648" fmla="*/ 1877811 w 3245936"/>
              <a:gd name="connsiteY1648" fmla="*/ 241501 h 622144"/>
              <a:gd name="connsiteX1649" fmla="*/ 1872258 w 3245936"/>
              <a:gd name="connsiteY1649" fmla="*/ 241168 h 622144"/>
              <a:gd name="connsiteX1650" fmla="*/ 1790924 w 3245936"/>
              <a:gd name="connsiteY1650" fmla="*/ 301366 h 622144"/>
              <a:gd name="connsiteX1651" fmla="*/ 1837282 w 3245936"/>
              <a:gd name="connsiteY1651" fmla="*/ 378900 h 622144"/>
              <a:gd name="connsiteX1652" fmla="*/ 1839263 w 3245936"/>
              <a:gd name="connsiteY1652" fmla="*/ 378585 h 622144"/>
              <a:gd name="connsiteX1653" fmla="*/ 1873591 w 3245936"/>
              <a:gd name="connsiteY1653" fmla="*/ 242054 h 622144"/>
              <a:gd name="connsiteX1654" fmla="*/ 1872258 w 3245936"/>
              <a:gd name="connsiteY1654" fmla="*/ 241168 h 622144"/>
              <a:gd name="connsiteX1655" fmla="*/ 2009037 w 3245936"/>
              <a:gd name="connsiteY1655" fmla="*/ 241159 h 622144"/>
              <a:gd name="connsiteX1656" fmla="*/ 2008865 w 3245936"/>
              <a:gd name="connsiteY1656" fmla="*/ 241540 h 622144"/>
              <a:gd name="connsiteX1657" fmla="*/ 2076264 w 3245936"/>
              <a:gd name="connsiteY1657" fmla="*/ 286631 h 622144"/>
              <a:gd name="connsiteX1658" fmla="*/ 2077655 w 3245936"/>
              <a:gd name="connsiteY1658" fmla="*/ 285612 h 622144"/>
              <a:gd name="connsiteX1659" fmla="*/ 2069054 w 3245936"/>
              <a:gd name="connsiteY1659" fmla="*/ 256684 h 622144"/>
              <a:gd name="connsiteX1660" fmla="*/ 1403704 w 3245936"/>
              <a:gd name="connsiteY1660" fmla="*/ 240958 h 622144"/>
              <a:gd name="connsiteX1661" fmla="*/ 1277955 w 3245936"/>
              <a:gd name="connsiteY1661" fmla="*/ 258894 h 622144"/>
              <a:gd name="connsiteX1662" fmla="*/ 1277936 w 3245936"/>
              <a:gd name="connsiteY1662" fmla="*/ 259818 h 622144"/>
              <a:gd name="connsiteX1663" fmla="*/ 1276916 w 3245936"/>
              <a:gd name="connsiteY1663" fmla="*/ 261513 h 622144"/>
              <a:gd name="connsiteX1664" fmla="*/ 1300253 w 3245936"/>
              <a:gd name="connsiteY1664" fmla="*/ 291527 h 622144"/>
              <a:gd name="connsiteX1665" fmla="*/ 1403818 w 3245936"/>
              <a:gd name="connsiteY1665" fmla="*/ 241235 h 622144"/>
              <a:gd name="connsiteX1666" fmla="*/ 1403704 w 3245936"/>
              <a:gd name="connsiteY1666" fmla="*/ 240958 h 622144"/>
              <a:gd name="connsiteX1667" fmla="*/ 906851 w 3245936"/>
              <a:gd name="connsiteY1667" fmla="*/ 239663 h 622144"/>
              <a:gd name="connsiteX1668" fmla="*/ 906337 w 3245936"/>
              <a:gd name="connsiteY1668" fmla="*/ 242025 h 622144"/>
              <a:gd name="connsiteX1669" fmla="*/ 911871 w 3245936"/>
              <a:gd name="connsiteY1669" fmla="*/ 243025 h 622144"/>
              <a:gd name="connsiteX1670" fmla="*/ 912014 w 3245936"/>
              <a:gd name="connsiteY1670" fmla="*/ 242692 h 622144"/>
              <a:gd name="connsiteX1671" fmla="*/ 1914853 w 3245936"/>
              <a:gd name="connsiteY1671" fmla="*/ 239473 h 622144"/>
              <a:gd name="connsiteX1672" fmla="*/ 1973823 w 3245936"/>
              <a:gd name="connsiteY1672" fmla="*/ 312577 h 622144"/>
              <a:gd name="connsiteX1673" fmla="*/ 1976547 w 3245936"/>
              <a:gd name="connsiteY1673" fmla="*/ 312101 h 622144"/>
              <a:gd name="connsiteX1674" fmla="*/ 1976575 w 3245936"/>
              <a:gd name="connsiteY1674" fmla="*/ 312110 h 622144"/>
              <a:gd name="connsiteX1675" fmla="*/ 2003064 w 3245936"/>
              <a:gd name="connsiteY1675" fmla="*/ 242073 h 622144"/>
              <a:gd name="connsiteX1676" fmla="*/ 2002274 w 3245936"/>
              <a:gd name="connsiteY1676" fmla="*/ 240197 h 622144"/>
              <a:gd name="connsiteX1677" fmla="*/ 1905919 w 3245936"/>
              <a:gd name="connsiteY1677" fmla="*/ 239387 h 622144"/>
              <a:gd name="connsiteX1678" fmla="*/ 1926217 w 3245936"/>
              <a:gd name="connsiteY1678" fmla="*/ 277439 h 622144"/>
              <a:gd name="connsiteX1679" fmla="*/ 1973184 w 3245936"/>
              <a:gd name="connsiteY1679" fmla="*/ 313168 h 622144"/>
              <a:gd name="connsiteX1680" fmla="*/ 1973261 w 3245936"/>
              <a:gd name="connsiteY1680" fmla="*/ 313091 h 622144"/>
              <a:gd name="connsiteX1681" fmla="*/ 1913844 w 3245936"/>
              <a:gd name="connsiteY1681" fmla="*/ 239463 h 622144"/>
              <a:gd name="connsiteX1682" fmla="*/ 1850760 w 3245936"/>
              <a:gd name="connsiteY1682" fmla="*/ 239263 h 622144"/>
              <a:gd name="connsiteX1683" fmla="*/ 1789990 w 3245936"/>
              <a:gd name="connsiteY1683" fmla="*/ 291374 h 622144"/>
              <a:gd name="connsiteX1684" fmla="*/ 1801954 w 3245936"/>
              <a:gd name="connsiteY1684" fmla="*/ 283907 h 622144"/>
              <a:gd name="connsiteX1685" fmla="*/ 1851388 w 3245936"/>
              <a:gd name="connsiteY1685" fmla="*/ 239263 h 622144"/>
              <a:gd name="connsiteX1686" fmla="*/ 1849607 w 3245936"/>
              <a:gd name="connsiteY1686" fmla="*/ 239263 h 622144"/>
              <a:gd name="connsiteX1687" fmla="*/ 1703255 w 3245936"/>
              <a:gd name="connsiteY1687" fmla="*/ 239596 h 622144"/>
              <a:gd name="connsiteX1688" fmla="*/ 1703255 w 3245936"/>
              <a:gd name="connsiteY1688" fmla="*/ 239958 h 622144"/>
              <a:gd name="connsiteX1689" fmla="*/ 1702884 w 3245936"/>
              <a:gd name="connsiteY1689" fmla="*/ 240749 h 622144"/>
              <a:gd name="connsiteX1690" fmla="*/ 1783399 w 3245936"/>
              <a:gd name="connsiteY1690" fmla="*/ 291946 h 622144"/>
              <a:gd name="connsiteX1691" fmla="*/ 1787018 w 3245936"/>
              <a:gd name="connsiteY1691" fmla="*/ 290631 h 622144"/>
              <a:gd name="connsiteX1692" fmla="*/ 1788628 w 3245936"/>
              <a:gd name="connsiteY1692" fmla="*/ 291565 h 622144"/>
              <a:gd name="connsiteX1693" fmla="*/ 1871296 w 3245936"/>
              <a:gd name="connsiteY1693" fmla="*/ 239206 h 622144"/>
              <a:gd name="connsiteX1694" fmla="*/ 1852769 w 3245936"/>
              <a:gd name="connsiteY1694" fmla="*/ 239254 h 622144"/>
              <a:gd name="connsiteX1695" fmla="*/ 1806440 w 3245936"/>
              <a:gd name="connsiteY1695" fmla="*/ 281097 h 622144"/>
              <a:gd name="connsiteX1696" fmla="*/ 1871667 w 3245936"/>
              <a:gd name="connsiteY1696" fmla="*/ 240349 h 622144"/>
              <a:gd name="connsiteX1697" fmla="*/ 1871296 w 3245936"/>
              <a:gd name="connsiteY1697" fmla="*/ 239206 h 622144"/>
              <a:gd name="connsiteX1698" fmla="*/ 1879411 w 3245936"/>
              <a:gd name="connsiteY1698" fmla="*/ 239168 h 622144"/>
              <a:gd name="connsiteX1699" fmla="*/ 1878811 w 3245936"/>
              <a:gd name="connsiteY1699" fmla="*/ 241330 h 622144"/>
              <a:gd name="connsiteX1700" fmla="*/ 1924521 w 3245936"/>
              <a:gd name="connsiteY1700" fmla="*/ 276106 h 622144"/>
              <a:gd name="connsiteX1701" fmla="*/ 1904900 w 3245936"/>
              <a:gd name="connsiteY1701" fmla="*/ 239377 h 622144"/>
              <a:gd name="connsiteX1702" fmla="*/ 1878315 w 3245936"/>
              <a:gd name="connsiteY1702" fmla="*/ 239158 h 622144"/>
              <a:gd name="connsiteX1703" fmla="*/ 1878306 w 3245936"/>
              <a:gd name="connsiteY1703" fmla="*/ 239568 h 622144"/>
              <a:gd name="connsiteX1704" fmla="*/ 1877830 w 3245936"/>
              <a:gd name="connsiteY1704" fmla="*/ 240597 h 622144"/>
              <a:gd name="connsiteX1705" fmla="*/ 1878030 w 3245936"/>
              <a:gd name="connsiteY1705" fmla="*/ 240739 h 622144"/>
              <a:gd name="connsiteX1706" fmla="*/ 1878468 w 3245936"/>
              <a:gd name="connsiteY1706" fmla="*/ 239158 h 622144"/>
              <a:gd name="connsiteX1707" fmla="*/ 1119925 w 3245936"/>
              <a:gd name="connsiteY1707" fmla="*/ 237415 h 622144"/>
              <a:gd name="connsiteX1708" fmla="*/ 1041373 w 3245936"/>
              <a:gd name="connsiteY1708" fmla="*/ 248026 h 622144"/>
              <a:gd name="connsiteX1709" fmla="*/ 1041344 w 3245936"/>
              <a:gd name="connsiteY1709" fmla="*/ 248921 h 622144"/>
              <a:gd name="connsiteX1710" fmla="*/ 1040992 w 3245936"/>
              <a:gd name="connsiteY1710" fmla="*/ 249693 h 622144"/>
              <a:gd name="connsiteX1711" fmla="*/ 1093675 w 3245936"/>
              <a:gd name="connsiteY1711" fmla="*/ 284469 h 622144"/>
              <a:gd name="connsiteX1712" fmla="*/ 1879077 w 3245936"/>
              <a:gd name="connsiteY1712" fmla="*/ 236996 h 622144"/>
              <a:gd name="connsiteX1713" fmla="*/ 1878096 w 3245936"/>
              <a:gd name="connsiteY1713" fmla="*/ 237530 h 622144"/>
              <a:gd name="connsiteX1714" fmla="*/ 1878334 w 3245936"/>
              <a:gd name="connsiteY1714" fmla="*/ 238425 h 622144"/>
              <a:gd name="connsiteX1715" fmla="*/ 1878668 w 3245936"/>
              <a:gd name="connsiteY1715" fmla="*/ 238425 h 622144"/>
              <a:gd name="connsiteX1716" fmla="*/ 443822 w 3245936"/>
              <a:gd name="connsiteY1716" fmla="*/ 236472 h 622144"/>
              <a:gd name="connsiteX1717" fmla="*/ 323616 w 3245936"/>
              <a:gd name="connsiteY1717" fmla="*/ 334237 h 622144"/>
              <a:gd name="connsiteX1718" fmla="*/ 324083 w 3245936"/>
              <a:gd name="connsiteY1718" fmla="*/ 336561 h 622144"/>
              <a:gd name="connsiteX1719" fmla="*/ 480007 w 3245936"/>
              <a:gd name="connsiteY1719" fmla="*/ 375366 h 622144"/>
              <a:gd name="connsiteX1720" fmla="*/ 482017 w 3245936"/>
              <a:gd name="connsiteY1720" fmla="*/ 373365 h 622144"/>
              <a:gd name="connsiteX1721" fmla="*/ 446756 w 3245936"/>
              <a:gd name="connsiteY1721" fmla="*/ 237472 h 622144"/>
              <a:gd name="connsiteX1722" fmla="*/ 445451 w 3245936"/>
              <a:gd name="connsiteY1722" fmla="*/ 237425 h 622144"/>
              <a:gd name="connsiteX1723" fmla="*/ 443822 w 3245936"/>
              <a:gd name="connsiteY1723" fmla="*/ 236472 h 622144"/>
              <a:gd name="connsiteX1724" fmla="*/ 1176437 w 3245936"/>
              <a:gd name="connsiteY1724" fmla="*/ 235901 h 622144"/>
              <a:gd name="connsiteX1725" fmla="*/ 1206841 w 3245936"/>
              <a:gd name="connsiteY1725" fmla="*/ 305262 h 622144"/>
              <a:gd name="connsiteX1726" fmla="*/ 1238740 w 3245936"/>
              <a:gd name="connsiteY1726" fmla="*/ 283240 h 622144"/>
              <a:gd name="connsiteX1727" fmla="*/ 3065511 w 3245936"/>
              <a:gd name="connsiteY1727" fmla="*/ 235605 h 622144"/>
              <a:gd name="connsiteX1728" fmla="*/ 3063006 w 3245936"/>
              <a:gd name="connsiteY1728" fmla="*/ 236739 h 622144"/>
              <a:gd name="connsiteX1729" fmla="*/ 3055805 w 3245936"/>
              <a:gd name="connsiteY1729" fmla="*/ 338771 h 622144"/>
              <a:gd name="connsiteX1730" fmla="*/ 3056025 w 3245936"/>
              <a:gd name="connsiteY1730" fmla="*/ 338780 h 622144"/>
              <a:gd name="connsiteX1731" fmla="*/ 3058596 w 3245936"/>
              <a:gd name="connsiteY1731" fmla="*/ 341247 h 622144"/>
              <a:gd name="connsiteX1732" fmla="*/ 3176725 w 3245936"/>
              <a:gd name="connsiteY1732" fmla="*/ 318930 h 622144"/>
              <a:gd name="connsiteX1733" fmla="*/ 3176754 w 3245936"/>
              <a:gd name="connsiteY1733" fmla="*/ 317844 h 622144"/>
              <a:gd name="connsiteX1734" fmla="*/ 3177192 w 3245936"/>
              <a:gd name="connsiteY1734" fmla="*/ 316911 h 622144"/>
              <a:gd name="connsiteX1735" fmla="*/ 3059777 w 3245936"/>
              <a:gd name="connsiteY1735" fmla="*/ 234863 h 622144"/>
              <a:gd name="connsiteX1736" fmla="*/ 2928742 w 3245936"/>
              <a:gd name="connsiteY1736" fmla="*/ 285135 h 622144"/>
              <a:gd name="connsiteX1737" fmla="*/ 2928799 w 3245936"/>
              <a:gd name="connsiteY1737" fmla="*/ 286821 h 622144"/>
              <a:gd name="connsiteX1738" fmla="*/ 2928694 w 3245936"/>
              <a:gd name="connsiteY1738" fmla="*/ 287050 h 622144"/>
              <a:gd name="connsiteX1739" fmla="*/ 3052167 w 3245936"/>
              <a:gd name="connsiteY1739" fmla="*/ 340514 h 622144"/>
              <a:gd name="connsiteX1740" fmla="*/ 3055139 w 3245936"/>
              <a:gd name="connsiteY1740" fmla="*/ 338752 h 622144"/>
              <a:gd name="connsiteX1741" fmla="*/ 3062330 w 3245936"/>
              <a:gd name="connsiteY1741" fmla="*/ 236701 h 622144"/>
              <a:gd name="connsiteX1742" fmla="*/ 3062120 w 3245936"/>
              <a:gd name="connsiteY1742" fmla="*/ 236701 h 622144"/>
              <a:gd name="connsiteX1743" fmla="*/ 3059777 w 3245936"/>
              <a:gd name="connsiteY1743" fmla="*/ 234863 h 622144"/>
              <a:gd name="connsiteX1744" fmla="*/ 2223720 w 3245936"/>
              <a:gd name="connsiteY1744" fmla="*/ 234177 h 622144"/>
              <a:gd name="connsiteX1745" fmla="*/ 2200146 w 3245936"/>
              <a:gd name="connsiteY1745" fmla="*/ 262733 h 622144"/>
              <a:gd name="connsiteX1746" fmla="*/ 2250609 w 3245936"/>
              <a:gd name="connsiteY1746" fmla="*/ 252036 h 622144"/>
              <a:gd name="connsiteX1747" fmla="*/ 2253381 w 3245936"/>
              <a:gd name="connsiteY1747" fmla="*/ 250731 h 622144"/>
              <a:gd name="connsiteX1748" fmla="*/ 2253391 w 3245936"/>
              <a:gd name="connsiteY1748" fmla="*/ 250369 h 622144"/>
              <a:gd name="connsiteX1749" fmla="*/ 2253591 w 3245936"/>
              <a:gd name="connsiteY1749" fmla="*/ 249922 h 622144"/>
              <a:gd name="connsiteX1750" fmla="*/ 1143909 w 3245936"/>
              <a:gd name="connsiteY1750" fmla="*/ 234177 h 622144"/>
              <a:gd name="connsiteX1751" fmla="*/ 1120916 w 3245936"/>
              <a:gd name="connsiteY1751" fmla="*/ 237282 h 622144"/>
              <a:gd name="connsiteX1752" fmla="*/ 1094351 w 3245936"/>
              <a:gd name="connsiteY1752" fmla="*/ 284916 h 622144"/>
              <a:gd name="connsiteX1753" fmla="*/ 1107895 w 3245936"/>
              <a:gd name="connsiteY1753" fmla="*/ 293860 h 622144"/>
              <a:gd name="connsiteX1754" fmla="*/ 1148396 w 3245936"/>
              <a:gd name="connsiteY1754" fmla="*/ 253846 h 622144"/>
              <a:gd name="connsiteX1755" fmla="*/ 1173399 w 3245936"/>
              <a:gd name="connsiteY1755" fmla="*/ 233577 h 622144"/>
              <a:gd name="connsiteX1756" fmla="*/ 1167436 w 3245936"/>
              <a:gd name="connsiteY1756" fmla="*/ 329817 h 622144"/>
              <a:gd name="connsiteX1757" fmla="*/ 1167703 w 3245936"/>
              <a:gd name="connsiteY1757" fmla="*/ 329827 h 622144"/>
              <a:gd name="connsiteX1758" fmla="*/ 1169560 w 3245936"/>
              <a:gd name="connsiteY1758" fmla="*/ 331017 h 622144"/>
              <a:gd name="connsiteX1759" fmla="*/ 1206127 w 3245936"/>
              <a:gd name="connsiteY1759" fmla="*/ 305766 h 622144"/>
              <a:gd name="connsiteX1760" fmla="*/ 1175018 w 3245936"/>
              <a:gd name="connsiteY1760" fmla="*/ 234815 h 622144"/>
              <a:gd name="connsiteX1761" fmla="*/ 1171084 w 3245936"/>
              <a:gd name="connsiteY1761" fmla="*/ 232576 h 622144"/>
              <a:gd name="connsiteX1762" fmla="*/ 1149224 w 3245936"/>
              <a:gd name="connsiteY1762" fmla="*/ 254170 h 622144"/>
              <a:gd name="connsiteX1763" fmla="*/ 1166474 w 3245936"/>
              <a:gd name="connsiteY1763" fmla="*/ 329789 h 622144"/>
              <a:gd name="connsiteX1764" fmla="*/ 1166788 w 3245936"/>
              <a:gd name="connsiteY1764" fmla="*/ 329798 h 622144"/>
              <a:gd name="connsiteX1765" fmla="*/ 1172761 w 3245936"/>
              <a:gd name="connsiteY1765" fmla="*/ 233300 h 622144"/>
              <a:gd name="connsiteX1766" fmla="*/ 1172494 w 3245936"/>
              <a:gd name="connsiteY1766" fmla="*/ 233300 h 622144"/>
              <a:gd name="connsiteX1767" fmla="*/ 1171084 w 3245936"/>
              <a:gd name="connsiteY1767" fmla="*/ 232576 h 622144"/>
              <a:gd name="connsiteX1768" fmla="*/ 1175818 w 3245936"/>
              <a:gd name="connsiteY1768" fmla="*/ 232262 h 622144"/>
              <a:gd name="connsiteX1769" fmla="*/ 1175123 w 3245936"/>
              <a:gd name="connsiteY1769" fmla="*/ 232881 h 622144"/>
              <a:gd name="connsiteX1770" fmla="*/ 1175723 w 3245936"/>
              <a:gd name="connsiteY1770" fmla="*/ 234262 h 622144"/>
              <a:gd name="connsiteX1771" fmla="*/ 1239321 w 3245936"/>
              <a:gd name="connsiteY1771" fmla="*/ 282602 h 622144"/>
              <a:gd name="connsiteX1772" fmla="*/ 740707 w 3245936"/>
              <a:gd name="connsiteY1772" fmla="*/ 231272 h 622144"/>
              <a:gd name="connsiteX1773" fmla="*/ 725781 w 3245936"/>
              <a:gd name="connsiteY1773" fmla="*/ 243006 h 622144"/>
              <a:gd name="connsiteX1774" fmla="*/ 741107 w 3245936"/>
              <a:gd name="connsiteY1774" fmla="*/ 273877 h 622144"/>
              <a:gd name="connsiteX1775" fmla="*/ 767177 w 3245936"/>
              <a:gd name="connsiteY1775" fmla="*/ 263476 h 622144"/>
              <a:gd name="connsiteX1776" fmla="*/ 764024 w 3245936"/>
              <a:gd name="connsiteY1776" fmla="*/ 244864 h 622144"/>
              <a:gd name="connsiteX1777" fmla="*/ 841567 w 3245936"/>
              <a:gd name="connsiteY1777" fmla="*/ 231157 h 622144"/>
              <a:gd name="connsiteX1778" fmla="*/ 788408 w 3245936"/>
              <a:gd name="connsiteY1778" fmla="*/ 255684 h 622144"/>
              <a:gd name="connsiteX1779" fmla="*/ 788560 w 3245936"/>
              <a:gd name="connsiteY1779" fmla="*/ 256084 h 622144"/>
              <a:gd name="connsiteX1780" fmla="*/ 904813 w 3245936"/>
              <a:gd name="connsiteY1780" fmla="*/ 244702 h 622144"/>
              <a:gd name="connsiteX1781" fmla="*/ 905241 w 3245936"/>
              <a:gd name="connsiteY1781" fmla="*/ 242673 h 622144"/>
              <a:gd name="connsiteX1782" fmla="*/ 1176571 w 3245936"/>
              <a:gd name="connsiteY1782" fmla="*/ 231110 h 622144"/>
              <a:gd name="connsiteX1783" fmla="*/ 1176285 w 3245936"/>
              <a:gd name="connsiteY1783" fmla="*/ 231729 h 622144"/>
              <a:gd name="connsiteX1784" fmla="*/ 1240102 w 3245936"/>
              <a:gd name="connsiteY1784" fmla="*/ 282297 h 622144"/>
              <a:gd name="connsiteX1785" fmla="*/ 1271344 w 3245936"/>
              <a:gd name="connsiteY1785" fmla="*/ 260704 h 622144"/>
              <a:gd name="connsiteX1786" fmla="*/ 1270963 w 3245936"/>
              <a:gd name="connsiteY1786" fmla="*/ 258342 h 622144"/>
              <a:gd name="connsiteX1787" fmla="*/ 1169608 w 3245936"/>
              <a:gd name="connsiteY1787" fmla="*/ 230700 h 622144"/>
              <a:gd name="connsiteX1788" fmla="*/ 1144643 w 3245936"/>
              <a:gd name="connsiteY1788" fmla="*/ 234081 h 622144"/>
              <a:gd name="connsiteX1789" fmla="*/ 1149015 w 3245936"/>
              <a:gd name="connsiteY1789" fmla="*/ 253246 h 622144"/>
              <a:gd name="connsiteX1790" fmla="*/ 1170522 w 3245936"/>
              <a:gd name="connsiteY1790" fmla="*/ 231986 h 622144"/>
              <a:gd name="connsiteX1791" fmla="*/ 1169989 w 3245936"/>
              <a:gd name="connsiteY1791" fmla="*/ 231005 h 622144"/>
              <a:gd name="connsiteX1792" fmla="*/ 2227530 w 3245936"/>
              <a:gd name="connsiteY1792" fmla="*/ 229529 h 622144"/>
              <a:gd name="connsiteX1793" fmla="*/ 2224244 w 3245936"/>
              <a:gd name="connsiteY1793" fmla="*/ 233501 h 622144"/>
              <a:gd name="connsiteX1794" fmla="*/ 2253934 w 3245936"/>
              <a:gd name="connsiteY1794" fmla="*/ 249160 h 622144"/>
              <a:gd name="connsiteX1795" fmla="*/ 2257372 w 3245936"/>
              <a:gd name="connsiteY1795" fmla="*/ 247693 h 622144"/>
              <a:gd name="connsiteX1796" fmla="*/ 2258258 w 3245936"/>
              <a:gd name="connsiteY1796" fmla="*/ 243845 h 622144"/>
              <a:gd name="connsiteX1797" fmla="*/ 472416 w 3245936"/>
              <a:gd name="connsiteY1797" fmla="*/ 229043 h 622144"/>
              <a:gd name="connsiteX1798" fmla="*/ 449775 w 3245936"/>
              <a:gd name="connsiteY1798" fmla="*/ 233615 h 622144"/>
              <a:gd name="connsiteX1799" fmla="*/ 449746 w 3245936"/>
              <a:gd name="connsiteY1799" fmla="*/ 234748 h 622144"/>
              <a:gd name="connsiteX1800" fmla="*/ 447527 w 3245936"/>
              <a:gd name="connsiteY1800" fmla="*/ 237215 h 622144"/>
              <a:gd name="connsiteX1801" fmla="*/ 482493 w 3245936"/>
              <a:gd name="connsiteY1801" fmla="*/ 371994 h 622144"/>
              <a:gd name="connsiteX1802" fmla="*/ 1863275 w 3245936"/>
              <a:gd name="connsiteY1802" fmla="*/ 228538 h 622144"/>
              <a:gd name="connsiteX1803" fmla="*/ 1851817 w 3245936"/>
              <a:gd name="connsiteY1803" fmla="*/ 238368 h 622144"/>
              <a:gd name="connsiteX1804" fmla="*/ 1852398 w 3245936"/>
              <a:gd name="connsiteY1804" fmla="*/ 238368 h 622144"/>
              <a:gd name="connsiteX1805" fmla="*/ 1898156 w 3245936"/>
              <a:gd name="connsiteY1805" fmla="*/ 226747 h 622144"/>
              <a:gd name="connsiteX1806" fmla="*/ 1880201 w 3245936"/>
              <a:gd name="connsiteY1806" fmla="*/ 236406 h 622144"/>
              <a:gd name="connsiteX1807" fmla="*/ 1879630 w 3245936"/>
              <a:gd name="connsiteY1807" fmla="*/ 238434 h 622144"/>
              <a:gd name="connsiteX1808" fmla="*/ 1904490 w 3245936"/>
              <a:gd name="connsiteY1808" fmla="*/ 238644 h 622144"/>
              <a:gd name="connsiteX1809" fmla="*/ 1901956 w 3245936"/>
              <a:gd name="connsiteY1809" fmla="*/ 224709 h 622144"/>
              <a:gd name="connsiteX1810" fmla="*/ 1898947 w 3245936"/>
              <a:gd name="connsiteY1810" fmla="*/ 226319 h 622144"/>
              <a:gd name="connsiteX1811" fmla="*/ 1905528 w 3245936"/>
              <a:gd name="connsiteY1811" fmla="*/ 238644 h 622144"/>
              <a:gd name="connsiteX1812" fmla="*/ 1913253 w 3245936"/>
              <a:gd name="connsiteY1812" fmla="*/ 238720 h 622144"/>
              <a:gd name="connsiteX1813" fmla="*/ 775435 w 3245936"/>
              <a:gd name="connsiteY1813" fmla="*/ 219194 h 622144"/>
              <a:gd name="connsiteX1814" fmla="*/ 784493 w 3245936"/>
              <a:gd name="connsiteY1814" fmla="*/ 253265 h 622144"/>
              <a:gd name="connsiteX1815" fmla="*/ 785884 w 3245936"/>
              <a:gd name="connsiteY1815" fmla="*/ 253303 h 622144"/>
              <a:gd name="connsiteX1816" fmla="*/ 788132 w 3245936"/>
              <a:gd name="connsiteY1816" fmla="*/ 254951 h 622144"/>
              <a:gd name="connsiteX1817" fmla="*/ 840224 w 3245936"/>
              <a:gd name="connsiteY1817" fmla="*/ 230900 h 622144"/>
              <a:gd name="connsiteX1818" fmla="*/ 761204 w 3245936"/>
              <a:gd name="connsiteY1818" fmla="*/ 219013 h 622144"/>
              <a:gd name="connsiteX1819" fmla="*/ 760509 w 3245936"/>
              <a:gd name="connsiteY1819" fmla="*/ 219280 h 622144"/>
              <a:gd name="connsiteX1820" fmla="*/ 764805 w 3245936"/>
              <a:gd name="connsiteY1820" fmla="*/ 244635 h 622144"/>
              <a:gd name="connsiteX1821" fmla="*/ 782159 w 3245936"/>
              <a:gd name="connsiteY1821" fmla="*/ 254751 h 622144"/>
              <a:gd name="connsiteX1822" fmla="*/ 783017 w 3245936"/>
              <a:gd name="connsiteY1822" fmla="*/ 253922 h 622144"/>
              <a:gd name="connsiteX1823" fmla="*/ 757061 w 3245936"/>
              <a:gd name="connsiteY1823" fmla="*/ 218403 h 622144"/>
              <a:gd name="connsiteX1824" fmla="*/ 741202 w 3245936"/>
              <a:gd name="connsiteY1824" fmla="*/ 230871 h 622144"/>
              <a:gd name="connsiteX1825" fmla="*/ 763900 w 3245936"/>
              <a:gd name="connsiteY1825" fmla="*/ 244111 h 622144"/>
              <a:gd name="connsiteX1826" fmla="*/ 759719 w 3245936"/>
              <a:gd name="connsiteY1826" fmla="*/ 219422 h 622144"/>
              <a:gd name="connsiteX1827" fmla="*/ 758728 w 3245936"/>
              <a:gd name="connsiteY1827" fmla="*/ 219394 h 622144"/>
              <a:gd name="connsiteX1828" fmla="*/ 757061 w 3245936"/>
              <a:gd name="connsiteY1828" fmla="*/ 218403 h 622144"/>
              <a:gd name="connsiteX1829" fmla="*/ 870008 w 3245936"/>
              <a:gd name="connsiteY1829" fmla="*/ 218032 h 622144"/>
              <a:gd name="connsiteX1830" fmla="*/ 842900 w 3245936"/>
              <a:gd name="connsiteY1830" fmla="*/ 230538 h 622144"/>
              <a:gd name="connsiteX1831" fmla="*/ 905422 w 3245936"/>
              <a:gd name="connsiteY1831" fmla="*/ 241854 h 622144"/>
              <a:gd name="connsiteX1832" fmla="*/ 906003 w 3245936"/>
              <a:gd name="connsiteY1832" fmla="*/ 239158 h 622144"/>
              <a:gd name="connsiteX1833" fmla="*/ 762900 w 3245936"/>
              <a:gd name="connsiteY1833" fmla="*/ 216946 h 622144"/>
              <a:gd name="connsiteX1834" fmla="*/ 761585 w 3245936"/>
              <a:gd name="connsiteY1834" fmla="*/ 218775 h 622144"/>
              <a:gd name="connsiteX1835" fmla="*/ 783398 w 3245936"/>
              <a:gd name="connsiteY1835" fmla="*/ 253684 h 622144"/>
              <a:gd name="connsiteX1836" fmla="*/ 783855 w 3245936"/>
              <a:gd name="connsiteY1836" fmla="*/ 253512 h 622144"/>
              <a:gd name="connsiteX1837" fmla="*/ 774692 w 3245936"/>
              <a:gd name="connsiteY1837" fmla="*/ 219080 h 622144"/>
              <a:gd name="connsiteX1838" fmla="*/ 708693 w 3245936"/>
              <a:gd name="connsiteY1838" fmla="*/ 216355 h 622144"/>
              <a:gd name="connsiteX1839" fmla="*/ 630140 w 3245936"/>
              <a:gd name="connsiteY1839" fmla="*/ 317082 h 622144"/>
              <a:gd name="connsiteX1840" fmla="*/ 630159 w 3245936"/>
              <a:gd name="connsiteY1840" fmla="*/ 317111 h 622144"/>
              <a:gd name="connsiteX1841" fmla="*/ 724686 w 3245936"/>
              <a:gd name="connsiteY1841" fmla="*/ 242759 h 622144"/>
              <a:gd name="connsiteX1842" fmla="*/ 711722 w 3245936"/>
              <a:gd name="connsiteY1842" fmla="*/ 216651 h 622144"/>
              <a:gd name="connsiteX1843" fmla="*/ 709750 w 3245936"/>
              <a:gd name="connsiteY1843" fmla="*/ 216822 h 622144"/>
              <a:gd name="connsiteX1844" fmla="*/ 708693 w 3245936"/>
              <a:gd name="connsiteY1844" fmla="*/ 216355 h 622144"/>
              <a:gd name="connsiteX1845" fmla="*/ 1918578 w 3245936"/>
              <a:gd name="connsiteY1845" fmla="*/ 215765 h 622144"/>
              <a:gd name="connsiteX1846" fmla="*/ 1902642 w 3245936"/>
              <a:gd name="connsiteY1846" fmla="*/ 224328 h 622144"/>
              <a:gd name="connsiteX1847" fmla="*/ 1914253 w 3245936"/>
              <a:gd name="connsiteY1847" fmla="*/ 238720 h 622144"/>
              <a:gd name="connsiteX1848" fmla="*/ 2002293 w 3245936"/>
              <a:gd name="connsiteY1848" fmla="*/ 239444 h 622144"/>
              <a:gd name="connsiteX1849" fmla="*/ 2002293 w 3245936"/>
              <a:gd name="connsiteY1849" fmla="*/ 239244 h 622144"/>
              <a:gd name="connsiteX1850" fmla="*/ 713465 w 3245936"/>
              <a:gd name="connsiteY1850" fmla="*/ 215374 h 622144"/>
              <a:gd name="connsiteX1851" fmla="*/ 712503 w 3245936"/>
              <a:gd name="connsiteY1851" fmla="*/ 216308 h 622144"/>
              <a:gd name="connsiteX1852" fmla="*/ 725371 w 3245936"/>
              <a:gd name="connsiteY1852" fmla="*/ 242206 h 622144"/>
              <a:gd name="connsiteX1853" fmla="*/ 739887 w 3245936"/>
              <a:gd name="connsiteY1853" fmla="*/ 230786 h 622144"/>
              <a:gd name="connsiteX1854" fmla="*/ 773501 w 3245936"/>
              <a:gd name="connsiteY1854" fmla="*/ 214593 h 622144"/>
              <a:gd name="connsiteX1855" fmla="*/ 763024 w 3245936"/>
              <a:gd name="connsiteY1855" fmla="*/ 215889 h 622144"/>
              <a:gd name="connsiteX1856" fmla="*/ 763024 w 3245936"/>
              <a:gd name="connsiteY1856" fmla="*/ 216108 h 622144"/>
              <a:gd name="connsiteX1857" fmla="*/ 774454 w 3245936"/>
              <a:gd name="connsiteY1857" fmla="*/ 218175 h 622144"/>
              <a:gd name="connsiteX1858" fmla="*/ 714037 w 3245936"/>
              <a:gd name="connsiteY1858" fmla="*/ 214022 h 622144"/>
              <a:gd name="connsiteX1859" fmla="*/ 714037 w 3245936"/>
              <a:gd name="connsiteY1859" fmla="*/ 214146 h 622144"/>
              <a:gd name="connsiteX1860" fmla="*/ 713713 w 3245936"/>
              <a:gd name="connsiteY1860" fmla="*/ 214841 h 622144"/>
              <a:gd name="connsiteX1861" fmla="*/ 740402 w 3245936"/>
              <a:gd name="connsiteY1861" fmla="*/ 230405 h 622144"/>
              <a:gd name="connsiteX1862" fmla="*/ 756490 w 3245936"/>
              <a:gd name="connsiteY1862" fmla="*/ 217746 h 622144"/>
              <a:gd name="connsiteX1863" fmla="*/ 756023 w 3245936"/>
              <a:gd name="connsiteY1863" fmla="*/ 216184 h 622144"/>
              <a:gd name="connsiteX1864" fmla="*/ 2056042 w 3245936"/>
              <a:gd name="connsiteY1864" fmla="*/ 213069 h 622144"/>
              <a:gd name="connsiteX1865" fmla="*/ 2009037 w 3245936"/>
              <a:gd name="connsiteY1865" fmla="*/ 238511 h 622144"/>
              <a:gd name="connsiteX1866" fmla="*/ 2009284 w 3245936"/>
              <a:gd name="connsiteY1866" fmla="*/ 240282 h 622144"/>
              <a:gd name="connsiteX1867" fmla="*/ 2068739 w 3245936"/>
              <a:gd name="connsiteY1867" fmla="*/ 255675 h 622144"/>
              <a:gd name="connsiteX1868" fmla="*/ 1146948 w 3245936"/>
              <a:gd name="connsiteY1868" fmla="*/ 212393 h 622144"/>
              <a:gd name="connsiteX1869" fmla="*/ 1169798 w 3245936"/>
              <a:gd name="connsiteY1869" fmla="*/ 229757 h 622144"/>
              <a:gd name="connsiteX1870" fmla="*/ 1169827 w 3245936"/>
              <a:gd name="connsiteY1870" fmla="*/ 229024 h 622144"/>
              <a:gd name="connsiteX1871" fmla="*/ 1170265 w 3245936"/>
              <a:gd name="connsiteY1871" fmla="*/ 228042 h 622144"/>
              <a:gd name="connsiteX1872" fmla="*/ 1886059 w 3245936"/>
              <a:gd name="connsiteY1872" fmla="*/ 212069 h 622144"/>
              <a:gd name="connsiteX1873" fmla="*/ 1876334 w 3245936"/>
              <a:gd name="connsiteY1873" fmla="*/ 235605 h 622144"/>
              <a:gd name="connsiteX1874" fmla="*/ 1877677 w 3245936"/>
              <a:gd name="connsiteY1874" fmla="*/ 236691 h 622144"/>
              <a:gd name="connsiteX1875" fmla="*/ 1879420 w 3245936"/>
              <a:gd name="connsiteY1875" fmla="*/ 235758 h 622144"/>
              <a:gd name="connsiteX1876" fmla="*/ 1890507 w 3245936"/>
              <a:gd name="connsiteY1876" fmla="*/ 210517 h 622144"/>
              <a:gd name="connsiteX1877" fmla="*/ 1898499 w 3245936"/>
              <a:gd name="connsiteY1877" fmla="*/ 225490 h 622144"/>
              <a:gd name="connsiteX1878" fmla="*/ 1901366 w 3245936"/>
              <a:gd name="connsiteY1878" fmla="*/ 223966 h 622144"/>
              <a:gd name="connsiteX1879" fmla="*/ 1889260 w 3245936"/>
              <a:gd name="connsiteY1879" fmla="*/ 210098 h 622144"/>
              <a:gd name="connsiteX1880" fmla="*/ 1887516 w 3245936"/>
              <a:gd name="connsiteY1880" fmla="*/ 210307 h 622144"/>
              <a:gd name="connsiteX1881" fmla="*/ 1880544 w 3245936"/>
              <a:gd name="connsiteY1881" fmla="*/ 235148 h 622144"/>
              <a:gd name="connsiteX1882" fmla="*/ 1897718 w 3245936"/>
              <a:gd name="connsiteY1882" fmla="*/ 225928 h 622144"/>
              <a:gd name="connsiteX1883" fmla="*/ 1885735 w 3245936"/>
              <a:gd name="connsiteY1883" fmla="*/ 209507 h 622144"/>
              <a:gd name="connsiteX1884" fmla="*/ 1853788 w 3245936"/>
              <a:gd name="connsiteY1884" fmla="*/ 238349 h 622144"/>
              <a:gd name="connsiteX1885" fmla="*/ 1871334 w 3245936"/>
              <a:gd name="connsiteY1885" fmla="*/ 238320 h 622144"/>
              <a:gd name="connsiteX1886" fmla="*/ 1871343 w 3245936"/>
              <a:gd name="connsiteY1886" fmla="*/ 237949 h 622144"/>
              <a:gd name="connsiteX1887" fmla="*/ 1875620 w 3245936"/>
              <a:gd name="connsiteY1887" fmla="*/ 235272 h 622144"/>
              <a:gd name="connsiteX1888" fmla="*/ 1875972 w 3245936"/>
              <a:gd name="connsiteY1888" fmla="*/ 235434 h 622144"/>
              <a:gd name="connsiteX1889" fmla="*/ 1886497 w 3245936"/>
              <a:gd name="connsiteY1889" fmla="*/ 209983 h 622144"/>
              <a:gd name="connsiteX1890" fmla="*/ 1885735 w 3245936"/>
              <a:gd name="connsiteY1890" fmla="*/ 209507 h 622144"/>
              <a:gd name="connsiteX1891" fmla="*/ 1136518 w 3245936"/>
              <a:gd name="connsiteY1891" fmla="*/ 209269 h 622144"/>
              <a:gd name="connsiteX1892" fmla="*/ 1121373 w 3245936"/>
              <a:gd name="connsiteY1892" fmla="*/ 236434 h 622144"/>
              <a:gd name="connsiteX1893" fmla="*/ 1143728 w 3245936"/>
              <a:gd name="connsiteY1893" fmla="*/ 233415 h 622144"/>
              <a:gd name="connsiteX1894" fmla="*/ 1138290 w 3245936"/>
              <a:gd name="connsiteY1894" fmla="*/ 209545 h 622144"/>
              <a:gd name="connsiteX1895" fmla="*/ 1137071 w 3245936"/>
              <a:gd name="connsiteY1895" fmla="*/ 209526 h 622144"/>
              <a:gd name="connsiteX1896" fmla="*/ 1136518 w 3245936"/>
              <a:gd name="connsiteY1896" fmla="*/ 209269 h 622144"/>
              <a:gd name="connsiteX1897" fmla="*/ 1140395 w 3245936"/>
              <a:gd name="connsiteY1897" fmla="*/ 208497 h 622144"/>
              <a:gd name="connsiteX1898" fmla="*/ 1139014 w 3245936"/>
              <a:gd name="connsiteY1898" fmla="*/ 209364 h 622144"/>
              <a:gd name="connsiteX1899" fmla="*/ 1144481 w 3245936"/>
              <a:gd name="connsiteY1899" fmla="*/ 233319 h 622144"/>
              <a:gd name="connsiteX1900" fmla="*/ 1168751 w 3245936"/>
              <a:gd name="connsiteY1900" fmla="*/ 230052 h 622144"/>
              <a:gd name="connsiteX1901" fmla="*/ 1891288 w 3245936"/>
              <a:gd name="connsiteY1901" fmla="*/ 208097 h 622144"/>
              <a:gd name="connsiteX1902" fmla="*/ 1890517 w 3245936"/>
              <a:gd name="connsiteY1902" fmla="*/ 209297 h 622144"/>
              <a:gd name="connsiteX1903" fmla="*/ 1902052 w 3245936"/>
              <a:gd name="connsiteY1903" fmla="*/ 223594 h 622144"/>
              <a:gd name="connsiteX1904" fmla="*/ 1917282 w 3245936"/>
              <a:gd name="connsiteY1904" fmla="*/ 215393 h 622144"/>
              <a:gd name="connsiteX1905" fmla="*/ 577505 w 3245936"/>
              <a:gd name="connsiteY1905" fmla="*/ 207792 h 622144"/>
              <a:gd name="connsiteX1906" fmla="*/ 473330 w 3245936"/>
              <a:gd name="connsiteY1906" fmla="*/ 228862 h 622144"/>
              <a:gd name="connsiteX1907" fmla="*/ 483503 w 3245936"/>
              <a:gd name="connsiteY1907" fmla="*/ 373146 h 622144"/>
              <a:gd name="connsiteX1908" fmla="*/ 484094 w 3245936"/>
              <a:gd name="connsiteY1908" fmla="*/ 373156 h 622144"/>
              <a:gd name="connsiteX1909" fmla="*/ 486408 w 3245936"/>
              <a:gd name="connsiteY1909" fmla="*/ 374956 h 622144"/>
              <a:gd name="connsiteX1910" fmla="*/ 624273 w 3245936"/>
              <a:gd name="connsiteY1910" fmla="*/ 320492 h 622144"/>
              <a:gd name="connsiteX1911" fmla="*/ 624206 w 3245936"/>
              <a:gd name="connsiteY1911" fmla="*/ 318787 h 622144"/>
              <a:gd name="connsiteX1912" fmla="*/ 626007 w 3245936"/>
              <a:gd name="connsiteY1912" fmla="*/ 316473 h 622144"/>
              <a:gd name="connsiteX1913" fmla="*/ 581868 w 3245936"/>
              <a:gd name="connsiteY1913" fmla="*/ 210088 h 622144"/>
              <a:gd name="connsiteX1914" fmla="*/ 580048 w 3245936"/>
              <a:gd name="connsiteY1914" fmla="*/ 210202 h 622144"/>
              <a:gd name="connsiteX1915" fmla="*/ 577505 w 3245936"/>
              <a:gd name="connsiteY1915" fmla="*/ 207792 h 622144"/>
              <a:gd name="connsiteX1916" fmla="*/ 1134746 w 3245936"/>
              <a:gd name="connsiteY1916" fmla="*/ 207716 h 622144"/>
              <a:gd name="connsiteX1917" fmla="*/ 1041201 w 3245936"/>
              <a:gd name="connsiteY1917" fmla="*/ 247054 h 622144"/>
              <a:gd name="connsiteX1918" fmla="*/ 1041287 w 3245936"/>
              <a:gd name="connsiteY1918" fmla="*/ 247254 h 622144"/>
              <a:gd name="connsiteX1919" fmla="*/ 1120373 w 3245936"/>
              <a:gd name="connsiteY1919" fmla="*/ 236577 h 622144"/>
              <a:gd name="connsiteX1920" fmla="*/ 1135794 w 3245936"/>
              <a:gd name="connsiteY1920" fmla="*/ 208945 h 622144"/>
              <a:gd name="connsiteX1921" fmla="*/ 1134746 w 3245936"/>
              <a:gd name="connsiteY1921" fmla="*/ 207716 h 622144"/>
              <a:gd name="connsiteX1922" fmla="*/ 1140976 w 3245936"/>
              <a:gd name="connsiteY1922" fmla="*/ 207669 h 622144"/>
              <a:gd name="connsiteX1923" fmla="*/ 1140919 w 3245936"/>
              <a:gd name="connsiteY1923" fmla="*/ 207811 h 622144"/>
              <a:gd name="connsiteX1924" fmla="*/ 1141071 w 3245936"/>
              <a:gd name="connsiteY1924" fmla="*/ 207926 h 622144"/>
              <a:gd name="connsiteX1925" fmla="*/ 1170475 w 3245936"/>
              <a:gd name="connsiteY1925" fmla="*/ 227652 h 622144"/>
              <a:gd name="connsiteX1926" fmla="*/ 1174104 w 3245936"/>
              <a:gd name="connsiteY1926" fmla="*/ 226338 h 622144"/>
              <a:gd name="connsiteX1927" fmla="*/ 1176790 w 3245936"/>
              <a:gd name="connsiteY1927" fmla="*/ 230481 h 622144"/>
              <a:gd name="connsiteX1928" fmla="*/ 1266725 w 3245936"/>
              <a:gd name="connsiteY1928" fmla="*/ 256436 h 622144"/>
              <a:gd name="connsiteX1929" fmla="*/ 584344 w 3245936"/>
              <a:gd name="connsiteY1929" fmla="*/ 207345 h 622144"/>
              <a:gd name="connsiteX1930" fmla="*/ 584335 w 3245936"/>
              <a:gd name="connsiteY1930" fmla="*/ 207516 h 622144"/>
              <a:gd name="connsiteX1931" fmla="*/ 582525 w 3245936"/>
              <a:gd name="connsiteY1931" fmla="*/ 209812 h 622144"/>
              <a:gd name="connsiteX1932" fmla="*/ 626664 w 3245936"/>
              <a:gd name="connsiteY1932" fmla="*/ 316206 h 622144"/>
              <a:gd name="connsiteX1933" fmla="*/ 628483 w 3245936"/>
              <a:gd name="connsiteY1933" fmla="*/ 316092 h 622144"/>
              <a:gd name="connsiteX1934" fmla="*/ 629540 w 3245936"/>
              <a:gd name="connsiteY1934" fmla="*/ 316577 h 622144"/>
              <a:gd name="connsiteX1935" fmla="*/ 708103 w 3245936"/>
              <a:gd name="connsiteY1935" fmla="*/ 215851 h 622144"/>
              <a:gd name="connsiteX1936" fmla="*/ 707036 w 3245936"/>
              <a:gd name="connsiteY1936" fmla="*/ 213650 h 622144"/>
              <a:gd name="connsiteX1937" fmla="*/ 848339 w 3245936"/>
              <a:gd name="connsiteY1937" fmla="*/ 205325 h 622144"/>
              <a:gd name="connsiteX1938" fmla="*/ 774177 w 3245936"/>
              <a:gd name="connsiteY1938" fmla="*/ 214517 h 622144"/>
              <a:gd name="connsiteX1939" fmla="*/ 775187 w 3245936"/>
              <a:gd name="connsiteY1939" fmla="*/ 218318 h 622144"/>
              <a:gd name="connsiteX1940" fmla="*/ 841548 w 3245936"/>
              <a:gd name="connsiteY1940" fmla="*/ 230309 h 622144"/>
              <a:gd name="connsiteX1941" fmla="*/ 869180 w 3245936"/>
              <a:gd name="connsiteY1941" fmla="*/ 217555 h 622144"/>
              <a:gd name="connsiteX1942" fmla="*/ 470692 w 3245936"/>
              <a:gd name="connsiteY1942" fmla="*/ 204459 h 622144"/>
              <a:gd name="connsiteX1943" fmla="*/ 448775 w 3245936"/>
              <a:gd name="connsiteY1943" fmla="*/ 231491 h 622144"/>
              <a:gd name="connsiteX1944" fmla="*/ 449623 w 3245936"/>
              <a:gd name="connsiteY1944" fmla="*/ 232881 h 622144"/>
              <a:gd name="connsiteX1945" fmla="*/ 472378 w 3245936"/>
              <a:gd name="connsiteY1945" fmla="*/ 228281 h 622144"/>
              <a:gd name="connsiteX1946" fmla="*/ 2019114 w 3245936"/>
              <a:gd name="connsiteY1946" fmla="*/ 202144 h 622144"/>
              <a:gd name="connsiteX1947" fmla="*/ 2006179 w 3245936"/>
              <a:gd name="connsiteY1947" fmla="*/ 236348 h 622144"/>
              <a:gd name="connsiteX1948" fmla="*/ 2006579 w 3245936"/>
              <a:gd name="connsiteY1948" fmla="*/ 236367 h 622144"/>
              <a:gd name="connsiteX1949" fmla="*/ 2006693 w 3245936"/>
              <a:gd name="connsiteY1949" fmla="*/ 236415 h 622144"/>
              <a:gd name="connsiteX1950" fmla="*/ 381357 w 3245936"/>
              <a:gd name="connsiteY1950" fmla="*/ 201639 h 622144"/>
              <a:gd name="connsiteX1951" fmla="*/ 322445 w 3245936"/>
              <a:gd name="connsiteY1951" fmla="*/ 333132 h 622144"/>
              <a:gd name="connsiteX1952" fmla="*/ 323035 w 3245936"/>
              <a:gd name="connsiteY1952" fmla="*/ 333618 h 622144"/>
              <a:gd name="connsiteX1953" fmla="*/ 443250 w 3245936"/>
              <a:gd name="connsiteY1953" fmla="*/ 235853 h 622144"/>
              <a:gd name="connsiteX1954" fmla="*/ 442784 w 3245936"/>
              <a:gd name="connsiteY1954" fmla="*/ 233148 h 622144"/>
              <a:gd name="connsiteX1955" fmla="*/ 442965 w 3245936"/>
              <a:gd name="connsiteY1955" fmla="*/ 232748 h 622144"/>
              <a:gd name="connsiteX1956" fmla="*/ 915357 w 3245936"/>
              <a:gd name="connsiteY1956" fmla="*/ 200039 h 622144"/>
              <a:gd name="connsiteX1957" fmla="*/ 907051 w 3245936"/>
              <a:gd name="connsiteY1957" fmla="*/ 238701 h 622144"/>
              <a:gd name="connsiteX1958" fmla="*/ 912442 w 3245936"/>
              <a:gd name="connsiteY1958" fmla="*/ 241863 h 622144"/>
              <a:gd name="connsiteX1959" fmla="*/ 915043 w 3245936"/>
              <a:gd name="connsiteY1959" fmla="*/ 240539 h 622144"/>
              <a:gd name="connsiteX1960" fmla="*/ 915376 w 3245936"/>
              <a:gd name="connsiteY1960" fmla="*/ 200049 h 622144"/>
              <a:gd name="connsiteX1961" fmla="*/ 915357 w 3245936"/>
              <a:gd name="connsiteY1961" fmla="*/ 200039 h 622144"/>
              <a:gd name="connsiteX1962" fmla="*/ 916557 w 3245936"/>
              <a:gd name="connsiteY1962" fmla="*/ 199953 h 622144"/>
              <a:gd name="connsiteX1963" fmla="*/ 915833 w 3245936"/>
              <a:gd name="connsiteY1963" fmla="*/ 200058 h 622144"/>
              <a:gd name="connsiteX1964" fmla="*/ 915500 w 3245936"/>
              <a:gd name="connsiteY1964" fmla="*/ 240558 h 622144"/>
              <a:gd name="connsiteX1965" fmla="*/ 916052 w 3245936"/>
              <a:gd name="connsiteY1965" fmla="*/ 240568 h 622144"/>
              <a:gd name="connsiteX1966" fmla="*/ 918757 w 3245936"/>
              <a:gd name="connsiteY1966" fmla="*/ 243816 h 622144"/>
              <a:gd name="connsiteX1967" fmla="*/ 935255 w 3245936"/>
              <a:gd name="connsiteY1967" fmla="*/ 244359 h 622144"/>
              <a:gd name="connsiteX1968" fmla="*/ 912576 w 3245936"/>
              <a:gd name="connsiteY1968" fmla="*/ 198382 h 622144"/>
              <a:gd name="connsiteX1969" fmla="*/ 871028 w 3245936"/>
              <a:gd name="connsiteY1969" fmla="*/ 217565 h 622144"/>
              <a:gd name="connsiteX1970" fmla="*/ 906203 w 3245936"/>
              <a:gd name="connsiteY1970" fmla="*/ 238206 h 622144"/>
              <a:gd name="connsiteX1971" fmla="*/ 914443 w 3245936"/>
              <a:gd name="connsiteY1971" fmla="*/ 199858 h 622144"/>
              <a:gd name="connsiteX1972" fmla="*/ 912576 w 3245936"/>
              <a:gd name="connsiteY1972" fmla="*/ 198382 h 622144"/>
              <a:gd name="connsiteX1973" fmla="*/ 918700 w 3245936"/>
              <a:gd name="connsiteY1973" fmla="*/ 198248 h 622144"/>
              <a:gd name="connsiteX1974" fmla="*/ 917433 w 3245936"/>
              <a:gd name="connsiteY1974" fmla="*/ 199620 h 622144"/>
              <a:gd name="connsiteX1975" fmla="*/ 936283 w 3245936"/>
              <a:gd name="connsiteY1975" fmla="*/ 244397 h 622144"/>
              <a:gd name="connsiteX1976" fmla="*/ 1034362 w 3245936"/>
              <a:gd name="connsiteY1976" fmla="*/ 247635 h 622144"/>
              <a:gd name="connsiteX1977" fmla="*/ 1034372 w 3245936"/>
              <a:gd name="connsiteY1977" fmla="*/ 247302 h 622144"/>
              <a:gd name="connsiteX1978" fmla="*/ 1034467 w 3245936"/>
              <a:gd name="connsiteY1978" fmla="*/ 247083 h 622144"/>
              <a:gd name="connsiteX1979" fmla="*/ 912204 w 3245936"/>
              <a:gd name="connsiteY1979" fmla="*/ 197401 h 622144"/>
              <a:gd name="connsiteX1980" fmla="*/ 849844 w 3245936"/>
              <a:gd name="connsiteY1980" fmla="*/ 205135 h 622144"/>
              <a:gd name="connsiteX1981" fmla="*/ 870209 w 3245936"/>
              <a:gd name="connsiteY1981" fmla="*/ 217079 h 622144"/>
              <a:gd name="connsiteX1982" fmla="*/ 912299 w 3245936"/>
              <a:gd name="connsiteY1982" fmla="*/ 197648 h 622144"/>
              <a:gd name="connsiteX1983" fmla="*/ 912204 w 3245936"/>
              <a:gd name="connsiteY1983" fmla="*/ 197401 h 622144"/>
              <a:gd name="connsiteX1984" fmla="*/ 468758 w 3245936"/>
              <a:gd name="connsiteY1984" fmla="*/ 195981 h 622144"/>
              <a:gd name="connsiteX1985" fmla="*/ 448556 w 3245936"/>
              <a:gd name="connsiteY1985" fmla="*/ 230471 h 622144"/>
              <a:gd name="connsiteX1986" fmla="*/ 470597 w 3245936"/>
              <a:gd name="connsiteY1986" fmla="*/ 203278 h 622144"/>
              <a:gd name="connsiteX1987" fmla="*/ 470111 w 3245936"/>
              <a:gd name="connsiteY1987" fmla="*/ 196343 h 622144"/>
              <a:gd name="connsiteX1988" fmla="*/ 469530 w 3245936"/>
              <a:gd name="connsiteY1988" fmla="*/ 196334 h 622144"/>
              <a:gd name="connsiteX1989" fmla="*/ 468758 w 3245936"/>
              <a:gd name="connsiteY1989" fmla="*/ 195981 h 622144"/>
              <a:gd name="connsiteX1990" fmla="*/ 478950 w 3245936"/>
              <a:gd name="connsiteY1990" fmla="*/ 194267 h 622144"/>
              <a:gd name="connsiteX1991" fmla="*/ 471549 w 3245936"/>
              <a:gd name="connsiteY1991" fmla="*/ 203392 h 622144"/>
              <a:gd name="connsiteX1992" fmla="*/ 473292 w 3245936"/>
              <a:gd name="connsiteY1992" fmla="*/ 228081 h 622144"/>
              <a:gd name="connsiteX1993" fmla="*/ 577353 w 3245936"/>
              <a:gd name="connsiteY1993" fmla="*/ 207021 h 622144"/>
              <a:gd name="connsiteX1994" fmla="*/ 577362 w 3245936"/>
              <a:gd name="connsiteY1994" fmla="*/ 206602 h 622144"/>
              <a:gd name="connsiteX1995" fmla="*/ 171112 w 3245936"/>
              <a:gd name="connsiteY1995" fmla="*/ 194153 h 622144"/>
              <a:gd name="connsiteX1996" fmla="*/ 68413 w 3245936"/>
              <a:gd name="connsiteY1996" fmla="*/ 301290 h 622144"/>
              <a:gd name="connsiteX1997" fmla="*/ 69061 w 3245936"/>
              <a:gd name="connsiteY1997" fmla="*/ 302509 h 622144"/>
              <a:gd name="connsiteX1998" fmla="*/ 187190 w 3245936"/>
              <a:gd name="connsiteY1998" fmla="*/ 280201 h 622144"/>
              <a:gd name="connsiteX1999" fmla="*/ 187218 w 3245936"/>
              <a:gd name="connsiteY1999" fmla="*/ 279097 h 622144"/>
              <a:gd name="connsiteX2000" fmla="*/ 189733 w 3245936"/>
              <a:gd name="connsiteY2000" fmla="*/ 276515 h 622144"/>
              <a:gd name="connsiteX2001" fmla="*/ 173645 w 3245936"/>
              <a:gd name="connsiteY2001" fmla="*/ 194829 h 622144"/>
              <a:gd name="connsiteX2002" fmla="*/ 172455 w 3245936"/>
              <a:gd name="connsiteY2002" fmla="*/ 194800 h 622144"/>
              <a:gd name="connsiteX2003" fmla="*/ 171112 w 3245936"/>
              <a:gd name="connsiteY2003" fmla="*/ 194153 h 622144"/>
              <a:gd name="connsiteX2004" fmla="*/ 473816 w 3245936"/>
              <a:gd name="connsiteY2004" fmla="*/ 193629 h 622144"/>
              <a:gd name="connsiteX2005" fmla="*/ 473816 w 3245936"/>
              <a:gd name="connsiteY2005" fmla="*/ 193648 h 622144"/>
              <a:gd name="connsiteX2006" fmla="*/ 471044 w 3245936"/>
              <a:gd name="connsiteY2006" fmla="*/ 196334 h 622144"/>
              <a:gd name="connsiteX2007" fmla="*/ 471454 w 3245936"/>
              <a:gd name="connsiteY2007" fmla="*/ 202230 h 622144"/>
              <a:gd name="connsiteX2008" fmla="*/ 478007 w 3245936"/>
              <a:gd name="connsiteY2008" fmla="*/ 194153 h 622144"/>
              <a:gd name="connsiteX2009" fmla="*/ 725667 w 3245936"/>
              <a:gd name="connsiteY2009" fmla="*/ 193543 h 622144"/>
              <a:gd name="connsiteX2010" fmla="*/ 712865 w 3245936"/>
              <a:gd name="connsiteY2010" fmla="*/ 210688 h 622144"/>
              <a:gd name="connsiteX2011" fmla="*/ 714056 w 3245936"/>
              <a:gd name="connsiteY2011" fmla="*/ 213098 h 622144"/>
              <a:gd name="connsiteX2012" fmla="*/ 756042 w 3245936"/>
              <a:gd name="connsiteY2012" fmla="*/ 215260 h 622144"/>
              <a:gd name="connsiteX2013" fmla="*/ 756042 w 3245936"/>
              <a:gd name="connsiteY2013" fmla="*/ 215088 h 622144"/>
              <a:gd name="connsiteX2014" fmla="*/ 756404 w 3245936"/>
              <a:gd name="connsiteY2014" fmla="*/ 214298 h 622144"/>
              <a:gd name="connsiteX2015" fmla="*/ 169892 w 3245936"/>
              <a:gd name="connsiteY2015" fmla="*/ 192305 h 622144"/>
              <a:gd name="connsiteX2016" fmla="*/ 7034 w 3245936"/>
              <a:gd name="connsiteY2016" fmla="*/ 219051 h 622144"/>
              <a:gd name="connsiteX2017" fmla="*/ 7015 w 3245936"/>
              <a:gd name="connsiteY2017" fmla="*/ 219975 h 622144"/>
              <a:gd name="connsiteX2018" fmla="*/ 5862 w 3245936"/>
              <a:gd name="connsiteY2018" fmla="*/ 221794 h 622144"/>
              <a:gd name="connsiteX2019" fmla="*/ 63851 w 3245936"/>
              <a:gd name="connsiteY2019" fmla="*/ 300461 h 622144"/>
              <a:gd name="connsiteX2020" fmla="*/ 66498 w 3245936"/>
              <a:gd name="connsiteY2020" fmla="*/ 300033 h 622144"/>
              <a:gd name="connsiteX2021" fmla="*/ 67842 w 3245936"/>
              <a:gd name="connsiteY2021" fmla="*/ 300671 h 622144"/>
              <a:gd name="connsiteX2022" fmla="*/ 170550 w 3245936"/>
              <a:gd name="connsiteY2022" fmla="*/ 193533 h 622144"/>
              <a:gd name="connsiteX2023" fmla="*/ 169892 w 3245936"/>
              <a:gd name="connsiteY2023" fmla="*/ 192305 h 622144"/>
              <a:gd name="connsiteX2024" fmla="*/ 482893 w 3245936"/>
              <a:gd name="connsiteY2024" fmla="*/ 188123 h 622144"/>
              <a:gd name="connsiteX2025" fmla="*/ 473730 w 3245936"/>
              <a:gd name="connsiteY2025" fmla="*/ 191924 h 622144"/>
              <a:gd name="connsiteX2026" fmla="*/ 473835 w 3245936"/>
              <a:gd name="connsiteY2026" fmla="*/ 192952 h 622144"/>
              <a:gd name="connsiteX2027" fmla="*/ 478502 w 3245936"/>
              <a:gd name="connsiteY2027" fmla="*/ 193533 h 622144"/>
              <a:gd name="connsiteX2028" fmla="*/ 2134319 w 3245936"/>
              <a:gd name="connsiteY2028" fmla="*/ 186095 h 622144"/>
              <a:gd name="connsiteX2029" fmla="*/ 2223520 w 3245936"/>
              <a:gd name="connsiteY2029" fmla="*/ 233129 h 622144"/>
              <a:gd name="connsiteX2030" fmla="*/ 2226778 w 3245936"/>
              <a:gd name="connsiteY2030" fmla="*/ 229186 h 622144"/>
              <a:gd name="connsiteX2031" fmla="*/ 2120536 w 3245936"/>
              <a:gd name="connsiteY2031" fmla="*/ 181742 h 622144"/>
              <a:gd name="connsiteX2032" fmla="*/ 2118298 w 3245936"/>
              <a:gd name="connsiteY2032" fmla="*/ 182027 h 622144"/>
              <a:gd name="connsiteX2033" fmla="*/ 2118212 w 3245936"/>
              <a:gd name="connsiteY2033" fmla="*/ 181989 h 622144"/>
              <a:gd name="connsiteX2034" fmla="*/ 2089494 w 3245936"/>
              <a:gd name="connsiteY2034" fmla="*/ 261047 h 622144"/>
              <a:gd name="connsiteX2035" fmla="*/ 2142844 w 3245936"/>
              <a:gd name="connsiteY2035" fmla="*/ 274858 h 622144"/>
              <a:gd name="connsiteX2036" fmla="*/ 2171143 w 3245936"/>
              <a:gd name="connsiteY2036" fmla="*/ 268867 h 622144"/>
              <a:gd name="connsiteX2037" fmla="*/ 2122032 w 3245936"/>
              <a:gd name="connsiteY2037" fmla="*/ 180570 h 622144"/>
              <a:gd name="connsiteX2038" fmla="*/ 2121165 w 3245936"/>
              <a:gd name="connsiteY2038" fmla="*/ 181408 h 622144"/>
              <a:gd name="connsiteX2039" fmla="*/ 2171876 w 3245936"/>
              <a:gd name="connsiteY2039" fmla="*/ 268714 h 622144"/>
              <a:gd name="connsiteX2040" fmla="*/ 2198879 w 3245936"/>
              <a:gd name="connsiteY2040" fmla="*/ 262990 h 622144"/>
              <a:gd name="connsiteX2041" fmla="*/ 2222997 w 3245936"/>
              <a:gd name="connsiteY2041" fmla="*/ 233796 h 622144"/>
              <a:gd name="connsiteX2042" fmla="*/ 2116155 w 3245936"/>
              <a:gd name="connsiteY2042" fmla="*/ 180541 h 622144"/>
              <a:gd name="connsiteX2043" fmla="*/ 2056728 w 3245936"/>
              <a:gd name="connsiteY2043" fmla="*/ 212698 h 622144"/>
              <a:gd name="connsiteX2044" fmla="*/ 2069606 w 3245936"/>
              <a:gd name="connsiteY2044" fmla="*/ 255913 h 622144"/>
              <a:gd name="connsiteX2045" fmla="*/ 2088818 w 3245936"/>
              <a:gd name="connsiteY2045" fmla="*/ 260875 h 622144"/>
              <a:gd name="connsiteX2046" fmla="*/ 2117564 w 3245936"/>
              <a:gd name="connsiteY2046" fmla="*/ 181694 h 622144"/>
              <a:gd name="connsiteX2047" fmla="*/ 2116155 w 3245936"/>
              <a:gd name="connsiteY2047" fmla="*/ 180541 h 622144"/>
              <a:gd name="connsiteX2048" fmla="*/ 2274012 w 3245936"/>
              <a:gd name="connsiteY2048" fmla="*/ 178141 h 622144"/>
              <a:gd name="connsiteX2049" fmla="*/ 2258973 w 3245936"/>
              <a:gd name="connsiteY2049" fmla="*/ 243254 h 622144"/>
              <a:gd name="connsiteX2050" fmla="*/ 2260973 w 3245936"/>
              <a:gd name="connsiteY2050" fmla="*/ 244187 h 622144"/>
              <a:gd name="connsiteX2051" fmla="*/ 2264230 w 3245936"/>
              <a:gd name="connsiteY2051" fmla="*/ 242559 h 622144"/>
              <a:gd name="connsiteX2052" fmla="*/ 394959 w 3245936"/>
              <a:gd name="connsiteY2052" fmla="*/ 177741 h 622144"/>
              <a:gd name="connsiteX2053" fmla="*/ 392006 w 3245936"/>
              <a:gd name="connsiteY2053" fmla="*/ 178427 h 622144"/>
              <a:gd name="connsiteX2054" fmla="*/ 391796 w 3245936"/>
              <a:gd name="connsiteY2054" fmla="*/ 178332 h 622144"/>
              <a:gd name="connsiteX2055" fmla="*/ 381690 w 3245936"/>
              <a:gd name="connsiteY2055" fmla="*/ 200858 h 622144"/>
              <a:gd name="connsiteX2056" fmla="*/ 443298 w 3245936"/>
              <a:gd name="connsiteY2056" fmla="*/ 231976 h 622144"/>
              <a:gd name="connsiteX2057" fmla="*/ 443698 w 3245936"/>
              <a:gd name="connsiteY2057" fmla="*/ 231538 h 622144"/>
              <a:gd name="connsiteX2058" fmla="*/ 675641 w 3245936"/>
              <a:gd name="connsiteY2058" fmla="*/ 177312 h 622144"/>
              <a:gd name="connsiteX2059" fmla="*/ 584363 w 3245936"/>
              <a:gd name="connsiteY2059" fmla="*/ 206087 h 622144"/>
              <a:gd name="connsiteX2060" fmla="*/ 584363 w 3245936"/>
              <a:gd name="connsiteY2060" fmla="*/ 206440 h 622144"/>
              <a:gd name="connsiteX2061" fmla="*/ 707055 w 3245936"/>
              <a:gd name="connsiteY2061" fmla="*/ 212745 h 622144"/>
              <a:gd name="connsiteX2062" fmla="*/ 707055 w 3245936"/>
              <a:gd name="connsiteY2062" fmla="*/ 212536 h 622144"/>
              <a:gd name="connsiteX2063" fmla="*/ 707864 w 3245936"/>
              <a:gd name="connsiteY2063" fmla="*/ 211040 h 622144"/>
              <a:gd name="connsiteX2064" fmla="*/ 396178 w 3245936"/>
              <a:gd name="connsiteY2064" fmla="*/ 176007 h 622144"/>
              <a:gd name="connsiteX2065" fmla="*/ 395387 w 3245936"/>
              <a:gd name="connsiteY2065" fmla="*/ 177350 h 622144"/>
              <a:gd name="connsiteX2066" fmla="*/ 444117 w 3245936"/>
              <a:gd name="connsiteY2066" fmla="*/ 231148 h 622144"/>
              <a:gd name="connsiteX2067" fmla="*/ 447070 w 3245936"/>
              <a:gd name="connsiteY2067" fmla="*/ 230452 h 622144"/>
              <a:gd name="connsiteX2068" fmla="*/ 447841 w 3245936"/>
              <a:gd name="connsiteY2068" fmla="*/ 230805 h 622144"/>
              <a:gd name="connsiteX2069" fmla="*/ 468349 w 3245936"/>
              <a:gd name="connsiteY2069" fmla="*/ 195781 h 622144"/>
              <a:gd name="connsiteX2070" fmla="*/ 467272 w 3245936"/>
              <a:gd name="connsiteY2070" fmla="*/ 194667 h 622144"/>
              <a:gd name="connsiteX2071" fmla="*/ 466977 w 3245936"/>
              <a:gd name="connsiteY2071" fmla="*/ 194324 h 622144"/>
              <a:gd name="connsiteX2072" fmla="*/ 463996 w 3245936"/>
              <a:gd name="connsiteY2072" fmla="*/ 195048 h 622144"/>
              <a:gd name="connsiteX2073" fmla="*/ 461310 w 3245936"/>
              <a:gd name="connsiteY2073" fmla="*/ 191047 h 622144"/>
              <a:gd name="connsiteX2074" fmla="*/ 2273479 w 3245936"/>
              <a:gd name="connsiteY2074" fmla="*/ 173874 h 622144"/>
              <a:gd name="connsiteX2075" fmla="*/ 2228093 w 3245936"/>
              <a:gd name="connsiteY2075" fmla="*/ 228871 h 622144"/>
              <a:gd name="connsiteX2076" fmla="*/ 2258458 w 3245936"/>
              <a:gd name="connsiteY2076" fmla="*/ 243016 h 622144"/>
              <a:gd name="connsiteX2077" fmla="*/ 2274336 w 3245936"/>
              <a:gd name="connsiteY2077" fmla="*/ 174265 h 622144"/>
              <a:gd name="connsiteX2078" fmla="*/ 2273479 w 3245936"/>
              <a:gd name="connsiteY2078" fmla="*/ 173874 h 622144"/>
              <a:gd name="connsiteX2079" fmla="*/ 2277927 w 3245936"/>
              <a:gd name="connsiteY2079" fmla="*/ 173341 h 622144"/>
              <a:gd name="connsiteX2080" fmla="*/ 2275146 w 3245936"/>
              <a:gd name="connsiteY2080" fmla="*/ 174388 h 622144"/>
              <a:gd name="connsiteX2081" fmla="*/ 2264783 w 3245936"/>
              <a:gd name="connsiteY2081" fmla="*/ 242568 h 622144"/>
              <a:gd name="connsiteX2082" fmla="*/ 2267497 w 3245936"/>
              <a:gd name="connsiteY2082" fmla="*/ 245692 h 622144"/>
              <a:gd name="connsiteX2083" fmla="*/ 2365605 w 3245936"/>
              <a:gd name="connsiteY2083" fmla="*/ 244730 h 622144"/>
              <a:gd name="connsiteX2084" fmla="*/ 2365614 w 3245936"/>
              <a:gd name="connsiteY2084" fmla="*/ 244226 h 622144"/>
              <a:gd name="connsiteX2085" fmla="*/ 2366119 w 3245936"/>
              <a:gd name="connsiteY2085" fmla="*/ 243121 h 622144"/>
              <a:gd name="connsiteX2086" fmla="*/ 693367 w 3245936"/>
              <a:gd name="connsiteY2086" fmla="*/ 171712 h 622144"/>
              <a:gd name="connsiteX2087" fmla="*/ 676384 w 3245936"/>
              <a:gd name="connsiteY2087" fmla="*/ 177074 h 622144"/>
              <a:gd name="connsiteX2088" fmla="*/ 708379 w 3245936"/>
              <a:gd name="connsiteY2088" fmla="*/ 210564 h 622144"/>
              <a:gd name="connsiteX2089" fmla="*/ 711351 w 3245936"/>
              <a:gd name="connsiteY2089" fmla="*/ 209850 h 622144"/>
              <a:gd name="connsiteX2090" fmla="*/ 712436 w 3245936"/>
              <a:gd name="connsiteY2090" fmla="*/ 210345 h 622144"/>
              <a:gd name="connsiteX2091" fmla="*/ 725219 w 3245936"/>
              <a:gd name="connsiteY2091" fmla="*/ 193229 h 622144"/>
              <a:gd name="connsiteX2092" fmla="*/ 2271879 w 3245936"/>
              <a:gd name="connsiteY2092" fmla="*/ 171474 h 622144"/>
              <a:gd name="connsiteX2093" fmla="*/ 2122594 w 3245936"/>
              <a:gd name="connsiteY2093" fmla="*/ 178779 h 622144"/>
              <a:gd name="connsiteX2094" fmla="*/ 2122565 w 3245936"/>
              <a:gd name="connsiteY2094" fmla="*/ 179341 h 622144"/>
              <a:gd name="connsiteX2095" fmla="*/ 2122432 w 3245936"/>
              <a:gd name="connsiteY2095" fmla="*/ 179627 h 622144"/>
              <a:gd name="connsiteX2096" fmla="*/ 2227330 w 3245936"/>
              <a:gd name="connsiteY2096" fmla="*/ 228509 h 622144"/>
              <a:gd name="connsiteX2097" fmla="*/ 2272879 w 3245936"/>
              <a:gd name="connsiteY2097" fmla="*/ 173331 h 622144"/>
              <a:gd name="connsiteX2098" fmla="*/ 2271879 w 3245936"/>
              <a:gd name="connsiteY2098" fmla="*/ 171474 h 622144"/>
              <a:gd name="connsiteX2099" fmla="*/ 2554933 w 3245936"/>
              <a:gd name="connsiteY2099" fmla="*/ 165863 h 622144"/>
              <a:gd name="connsiteX2100" fmla="*/ 2464436 w 3245936"/>
              <a:gd name="connsiteY2100" fmla="*/ 258351 h 622144"/>
              <a:gd name="connsiteX2101" fmla="*/ 2465208 w 3245936"/>
              <a:gd name="connsiteY2101" fmla="*/ 261085 h 622144"/>
              <a:gd name="connsiteX2102" fmla="*/ 2614988 w 3245936"/>
              <a:gd name="connsiteY2102" fmla="*/ 301252 h 622144"/>
              <a:gd name="connsiteX2103" fmla="*/ 2616446 w 3245936"/>
              <a:gd name="connsiteY2103" fmla="*/ 299499 h 622144"/>
              <a:gd name="connsiteX2104" fmla="*/ 2558172 w 3245936"/>
              <a:gd name="connsiteY2104" fmla="*/ 166425 h 622144"/>
              <a:gd name="connsiteX2105" fmla="*/ 2556334 w 3245936"/>
              <a:gd name="connsiteY2105" fmla="*/ 166549 h 622144"/>
              <a:gd name="connsiteX2106" fmla="*/ 2554933 w 3245936"/>
              <a:gd name="connsiteY2106" fmla="*/ 165863 h 622144"/>
              <a:gd name="connsiteX2107" fmla="*/ 298680 w 3245936"/>
              <a:gd name="connsiteY2107" fmla="*/ 163349 h 622144"/>
              <a:gd name="connsiteX2108" fmla="*/ 193381 w 3245936"/>
              <a:gd name="connsiteY2108" fmla="*/ 277620 h 622144"/>
              <a:gd name="connsiteX2109" fmla="*/ 194200 w 3245936"/>
              <a:gd name="connsiteY2109" fmla="*/ 280687 h 622144"/>
              <a:gd name="connsiteX2110" fmla="*/ 194095 w 3245936"/>
              <a:gd name="connsiteY2110" fmla="*/ 280925 h 622144"/>
              <a:gd name="connsiteX2111" fmla="*/ 317558 w 3245936"/>
              <a:gd name="connsiteY2111" fmla="*/ 334380 h 622144"/>
              <a:gd name="connsiteX2112" fmla="*/ 319768 w 3245936"/>
              <a:gd name="connsiteY2112" fmla="*/ 332694 h 622144"/>
              <a:gd name="connsiteX2113" fmla="*/ 300718 w 3245936"/>
              <a:gd name="connsiteY2113" fmla="*/ 163949 h 622144"/>
              <a:gd name="connsiteX2114" fmla="*/ 299966 w 3245936"/>
              <a:gd name="connsiteY2114" fmla="*/ 163930 h 622144"/>
              <a:gd name="connsiteX2115" fmla="*/ 298680 w 3245936"/>
              <a:gd name="connsiteY2115" fmla="*/ 163349 h 622144"/>
              <a:gd name="connsiteX2116" fmla="*/ 303728 w 3245936"/>
              <a:gd name="connsiteY2116" fmla="*/ 162434 h 622144"/>
              <a:gd name="connsiteX2117" fmla="*/ 301623 w 3245936"/>
              <a:gd name="connsiteY2117" fmla="*/ 163892 h 622144"/>
              <a:gd name="connsiteX2118" fmla="*/ 320664 w 3245936"/>
              <a:gd name="connsiteY2118" fmla="*/ 332646 h 622144"/>
              <a:gd name="connsiteX2119" fmla="*/ 321407 w 3245936"/>
              <a:gd name="connsiteY2119" fmla="*/ 332665 h 622144"/>
              <a:gd name="connsiteX2120" fmla="*/ 321616 w 3245936"/>
              <a:gd name="connsiteY2120" fmla="*/ 332770 h 622144"/>
              <a:gd name="connsiteX2121" fmla="*/ 380547 w 3245936"/>
              <a:gd name="connsiteY2121" fmla="*/ 201239 h 622144"/>
              <a:gd name="connsiteX2122" fmla="*/ 297470 w 3245936"/>
              <a:gd name="connsiteY2122" fmla="*/ 161644 h 622144"/>
              <a:gd name="connsiteX2123" fmla="*/ 176779 w 3245936"/>
              <a:gd name="connsiteY2123" fmla="*/ 190847 h 622144"/>
              <a:gd name="connsiteX2124" fmla="*/ 176750 w 3245936"/>
              <a:gd name="connsiteY2124" fmla="*/ 192114 h 622144"/>
              <a:gd name="connsiteX2125" fmla="*/ 174236 w 3245936"/>
              <a:gd name="connsiteY2125" fmla="*/ 194695 h 622144"/>
              <a:gd name="connsiteX2126" fmla="*/ 190323 w 3245936"/>
              <a:gd name="connsiteY2126" fmla="*/ 276382 h 622144"/>
              <a:gd name="connsiteX2127" fmla="*/ 191514 w 3245936"/>
              <a:gd name="connsiteY2127" fmla="*/ 276420 h 622144"/>
              <a:gd name="connsiteX2128" fmla="*/ 192800 w 3245936"/>
              <a:gd name="connsiteY2128" fmla="*/ 277011 h 622144"/>
              <a:gd name="connsiteX2129" fmla="*/ 298099 w 3245936"/>
              <a:gd name="connsiteY2129" fmla="*/ 162730 h 622144"/>
              <a:gd name="connsiteX2130" fmla="*/ 297470 w 3245936"/>
              <a:gd name="connsiteY2130" fmla="*/ 161644 h 622144"/>
              <a:gd name="connsiteX2131" fmla="*/ 304233 w 3245936"/>
              <a:gd name="connsiteY2131" fmla="*/ 161310 h 622144"/>
              <a:gd name="connsiteX2132" fmla="*/ 304081 w 3245936"/>
              <a:gd name="connsiteY2132" fmla="*/ 161653 h 622144"/>
              <a:gd name="connsiteX2133" fmla="*/ 380900 w 3245936"/>
              <a:gd name="connsiteY2133" fmla="*/ 200449 h 622144"/>
              <a:gd name="connsiteX2134" fmla="*/ 390987 w 3245936"/>
              <a:gd name="connsiteY2134" fmla="*/ 177951 h 622144"/>
              <a:gd name="connsiteX2135" fmla="*/ 389329 w 3245936"/>
              <a:gd name="connsiteY2135" fmla="*/ 174703 h 622144"/>
              <a:gd name="connsiteX2136" fmla="*/ 557493 w 3245936"/>
              <a:gd name="connsiteY2136" fmla="*/ 157158 h 622144"/>
              <a:gd name="connsiteX2137" fmla="*/ 484465 w 3245936"/>
              <a:gd name="connsiteY2137" fmla="*/ 187466 h 622144"/>
              <a:gd name="connsiteX2138" fmla="*/ 479445 w 3245936"/>
              <a:gd name="connsiteY2138" fmla="*/ 193648 h 622144"/>
              <a:gd name="connsiteX2139" fmla="*/ 577372 w 3245936"/>
              <a:gd name="connsiteY2139" fmla="*/ 205925 h 622144"/>
              <a:gd name="connsiteX2140" fmla="*/ 577372 w 3245936"/>
              <a:gd name="connsiteY2140" fmla="*/ 205897 h 622144"/>
              <a:gd name="connsiteX2141" fmla="*/ 579077 w 3245936"/>
              <a:gd name="connsiteY2141" fmla="*/ 203620 h 622144"/>
              <a:gd name="connsiteX2142" fmla="*/ 757375 w 3245936"/>
              <a:gd name="connsiteY2142" fmla="*/ 154671 h 622144"/>
              <a:gd name="connsiteX2143" fmla="*/ 759642 w 3245936"/>
              <a:gd name="connsiteY2143" fmla="*/ 212402 h 622144"/>
              <a:gd name="connsiteX2144" fmla="*/ 760328 w 3245936"/>
              <a:gd name="connsiteY2144" fmla="*/ 212431 h 622144"/>
              <a:gd name="connsiteX2145" fmla="*/ 762957 w 3245936"/>
              <a:gd name="connsiteY2145" fmla="*/ 215060 h 622144"/>
              <a:gd name="connsiteX2146" fmla="*/ 773292 w 3245936"/>
              <a:gd name="connsiteY2146" fmla="*/ 213774 h 622144"/>
              <a:gd name="connsiteX2147" fmla="*/ 757575 w 3245936"/>
              <a:gd name="connsiteY2147" fmla="*/ 154681 h 622144"/>
              <a:gd name="connsiteX2148" fmla="*/ 757375 w 3245936"/>
              <a:gd name="connsiteY2148" fmla="*/ 154671 h 622144"/>
              <a:gd name="connsiteX2149" fmla="*/ 2037135 w 3245936"/>
              <a:gd name="connsiteY2149" fmla="*/ 154519 h 622144"/>
              <a:gd name="connsiteX2150" fmla="*/ 2034773 w 3245936"/>
              <a:gd name="connsiteY2150" fmla="*/ 160768 h 622144"/>
              <a:gd name="connsiteX2151" fmla="*/ 2007265 w 3245936"/>
              <a:gd name="connsiteY2151" fmla="*/ 236682 h 622144"/>
              <a:gd name="connsiteX2152" fmla="*/ 2008713 w 3245936"/>
              <a:gd name="connsiteY2152" fmla="*/ 237853 h 622144"/>
              <a:gd name="connsiteX2153" fmla="*/ 2055833 w 3245936"/>
              <a:gd name="connsiteY2153" fmla="*/ 212355 h 622144"/>
              <a:gd name="connsiteX2154" fmla="*/ 2038593 w 3245936"/>
              <a:gd name="connsiteY2154" fmla="*/ 154567 h 622144"/>
              <a:gd name="connsiteX2155" fmla="*/ 2037154 w 3245936"/>
              <a:gd name="connsiteY2155" fmla="*/ 154538 h 622144"/>
              <a:gd name="connsiteX2156" fmla="*/ 2037135 w 3245936"/>
              <a:gd name="connsiteY2156" fmla="*/ 154519 h 622144"/>
              <a:gd name="connsiteX2157" fmla="*/ 755089 w 3245936"/>
              <a:gd name="connsiteY2157" fmla="*/ 154157 h 622144"/>
              <a:gd name="connsiteX2158" fmla="*/ 726171 w 3245936"/>
              <a:gd name="connsiteY2158" fmla="*/ 192876 h 622144"/>
              <a:gd name="connsiteX2159" fmla="*/ 756851 w 3245936"/>
              <a:gd name="connsiteY2159" fmla="*/ 213593 h 622144"/>
              <a:gd name="connsiteX2160" fmla="*/ 759128 w 3245936"/>
              <a:gd name="connsiteY2160" fmla="*/ 212393 h 622144"/>
              <a:gd name="connsiteX2161" fmla="*/ 756861 w 3245936"/>
              <a:gd name="connsiteY2161" fmla="*/ 154662 h 622144"/>
              <a:gd name="connsiteX2162" fmla="*/ 756175 w 3245936"/>
              <a:gd name="connsiteY2162" fmla="*/ 154643 h 622144"/>
              <a:gd name="connsiteX2163" fmla="*/ 755089 w 3245936"/>
              <a:gd name="connsiteY2163" fmla="*/ 154157 h 622144"/>
              <a:gd name="connsiteX2164" fmla="*/ 2032049 w 3245936"/>
              <a:gd name="connsiteY2164" fmla="*/ 153690 h 622144"/>
              <a:gd name="connsiteX2165" fmla="*/ 1891460 w 3245936"/>
              <a:gd name="connsiteY2165" fmla="*/ 205983 h 622144"/>
              <a:gd name="connsiteX2166" fmla="*/ 1891508 w 3245936"/>
              <a:gd name="connsiteY2166" fmla="*/ 207421 h 622144"/>
              <a:gd name="connsiteX2167" fmla="*/ 1918197 w 3245936"/>
              <a:gd name="connsiteY2167" fmla="*/ 214908 h 622144"/>
              <a:gd name="connsiteX2168" fmla="*/ 759785 w 3245936"/>
              <a:gd name="connsiteY2168" fmla="*/ 153347 h 622144"/>
              <a:gd name="connsiteX2169" fmla="*/ 758204 w 3245936"/>
              <a:gd name="connsiteY2169" fmla="*/ 154452 h 622144"/>
              <a:gd name="connsiteX2170" fmla="*/ 773958 w 3245936"/>
              <a:gd name="connsiteY2170" fmla="*/ 213688 h 622144"/>
              <a:gd name="connsiteX2171" fmla="*/ 847149 w 3245936"/>
              <a:gd name="connsiteY2171" fmla="*/ 204621 h 622144"/>
              <a:gd name="connsiteX2172" fmla="*/ 2035097 w 3245936"/>
              <a:gd name="connsiteY2172" fmla="*/ 153119 h 622144"/>
              <a:gd name="connsiteX2173" fmla="*/ 1919501 w 3245936"/>
              <a:gd name="connsiteY2173" fmla="*/ 215260 h 622144"/>
              <a:gd name="connsiteX2174" fmla="*/ 2002512 w 3245936"/>
              <a:gd name="connsiteY2174" fmla="*/ 238549 h 622144"/>
              <a:gd name="connsiteX2175" fmla="*/ 2005226 w 3245936"/>
              <a:gd name="connsiteY2175" fmla="*/ 236320 h 622144"/>
              <a:gd name="connsiteX2176" fmla="*/ 2036307 w 3245936"/>
              <a:gd name="connsiteY2176" fmla="*/ 154138 h 622144"/>
              <a:gd name="connsiteX2177" fmla="*/ 2035097 w 3245936"/>
              <a:gd name="connsiteY2177" fmla="*/ 153119 h 622144"/>
              <a:gd name="connsiteX2178" fmla="*/ 753794 w 3245936"/>
              <a:gd name="connsiteY2178" fmla="*/ 152652 h 622144"/>
              <a:gd name="connsiteX2179" fmla="*/ 694387 w 3245936"/>
              <a:gd name="connsiteY2179" fmla="*/ 171388 h 622144"/>
              <a:gd name="connsiteX2180" fmla="*/ 725724 w 3245936"/>
              <a:gd name="connsiteY2180" fmla="*/ 192562 h 622144"/>
              <a:gd name="connsiteX2181" fmla="*/ 754661 w 3245936"/>
              <a:gd name="connsiteY2181" fmla="*/ 153814 h 622144"/>
              <a:gd name="connsiteX2182" fmla="*/ 753794 w 3245936"/>
              <a:gd name="connsiteY2182" fmla="*/ 152652 h 622144"/>
              <a:gd name="connsiteX2183" fmla="*/ 760252 w 3245936"/>
              <a:gd name="connsiteY2183" fmla="*/ 152547 h 622144"/>
              <a:gd name="connsiteX2184" fmla="*/ 848653 w 3245936"/>
              <a:gd name="connsiteY2184" fmla="*/ 204440 h 622144"/>
              <a:gd name="connsiteX2185" fmla="*/ 912128 w 3245936"/>
              <a:gd name="connsiteY2185" fmla="*/ 196562 h 622144"/>
              <a:gd name="connsiteX2186" fmla="*/ 912138 w 3245936"/>
              <a:gd name="connsiteY2186" fmla="*/ 196010 h 622144"/>
              <a:gd name="connsiteX2187" fmla="*/ 2041155 w 3245936"/>
              <a:gd name="connsiteY2187" fmla="*/ 152452 h 622144"/>
              <a:gd name="connsiteX2188" fmla="*/ 2039326 w 3245936"/>
              <a:gd name="connsiteY2188" fmla="*/ 154281 h 622144"/>
              <a:gd name="connsiteX2189" fmla="*/ 2056528 w 3245936"/>
              <a:gd name="connsiteY2189" fmla="*/ 211984 h 622144"/>
              <a:gd name="connsiteX2190" fmla="*/ 2115840 w 3245936"/>
              <a:gd name="connsiteY2190" fmla="*/ 179875 h 622144"/>
              <a:gd name="connsiteX2191" fmla="*/ 2115593 w 3245936"/>
              <a:gd name="connsiteY2191" fmla="*/ 177732 h 622144"/>
              <a:gd name="connsiteX2192" fmla="*/ 2115621 w 3245936"/>
              <a:gd name="connsiteY2192" fmla="*/ 177674 h 622144"/>
              <a:gd name="connsiteX2193" fmla="*/ 467406 w 3245936"/>
              <a:gd name="connsiteY2193" fmla="*/ 146737 h 622144"/>
              <a:gd name="connsiteX2194" fmla="*/ 396235 w 3245936"/>
              <a:gd name="connsiteY2194" fmla="*/ 174074 h 622144"/>
              <a:gd name="connsiteX2195" fmla="*/ 396302 w 3245936"/>
              <a:gd name="connsiteY2195" fmla="*/ 175465 h 622144"/>
              <a:gd name="connsiteX2196" fmla="*/ 461424 w 3245936"/>
              <a:gd name="connsiteY2196" fmla="*/ 190514 h 622144"/>
              <a:gd name="connsiteX2197" fmla="*/ 465596 w 3245936"/>
              <a:gd name="connsiteY2197" fmla="*/ 188095 h 622144"/>
              <a:gd name="connsiteX2198" fmla="*/ 467834 w 3245936"/>
              <a:gd name="connsiteY2198" fmla="*/ 189714 h 622144"/>
              <a:gd name="connsiteX2199" fmla="*/ 469406 w 3245936"/>
              <a:gd name="connsiteY2199" fmla="*/ 188952 h 622144"/>
              <a:gd name="connsiteX2200" fmla="*/ 2631609 w 3245936"/>
              <a:gd name="connsiteY2200" fmla="*/ 144270 h 622144"/>
              <a:gd name="connsiteX2201" fmla="*/ 2629314 w 3245936"/>
              <a:gd name="connsiteY2201" fmla="*/ 145289 h 622144"/>
              <a:gd name="connsiteX2202" fmla="*/ 2618903 w 3245936"/>
              <a:gd name="connsiteY2202" fmla="*/ 299080 h 622144"/>
              <a:gd name="connsiteX2203" fmla="*/ 2619046 w 3245936"/>
              <a:gd name="connsiteY2203" fmla="*/ 299080 h 622144"/>
              <a:gd name="connsiteX2204" fmla="*/ 2621351 w 3245936"/>
              <a:gd name="connsiteY2204" fmla="*/ 300890 h 622144"/>
              <a:gd name="connsiteX2205" fmla="*/ 2759226 w 3245936"/>
              <a:gd name="connsiteY2205" fmla="*/ 246426 h 622144"/>
              <a:gd name="connsiteX2206" fmla="*/ 2759149 w 3245936"/>
              <a:gd name="connsiteY2206" fmla="*/ 244711 h 622144"/>
              <a:gd name="connsiteX2207" fmla="*/ 2759607 w 3245936"/>
              <a:gd name="connsiteY2207" fmla="*/ 243721 h 622144"/>
              <a:gd name="connsiteX2208" fmla="*/ 2625866 w 3245936"/>
              <a:gd name="connsiteY2208" fmla="*/ 143032 h 622144"/>
              <a:gd name="connsiteX2209" fmla="*/ 2560620 w 3245936"/>
              <a:gd name="connsiteY2209" fmla="*/ 162320 h 622144"/>
              <a:gd name="connsiteX2210" fmla="*/ 2560639 w 3245936"/>
              <a:gd name="connsiteY2210" fmla="*/ 163873 h 622144"/>
              <a:gd name="connsiteX2211" fmla="*/ 2558943 w 3245936"/>
              <a:gd name="connsiteY2211" fmla="*/ 166130 h 622144"/>
              <a:gd name="connsiteX2212" fmla="*/ 2617217 w 3245936"/>
              <a:gd name="connsiteY2212" fmla="*/ 299204 h 622144"/>
              <a:gd name="connsiteX2213" fmla="*/ 2618055 w 3245936"/>
              <a:gd name="connsiteY2213" fmla="*/ 299061 h 622144"/>
              <a:gd name="connsiteX2214" fmla="*/ 2628485 w 3245936"/>
              <a:gd name="connsiteY2214" fmla="*/ 145270 h 622144"/>
              <a:gd name="connsiteX2215" fmla="*/ 2628333 w 3245936"/>
              <a:gd name="connsiteY2215" fmla="*/ 145270 h 622144"/>
              <a:gd name="connsiteX2216" fmla="*/ 2625866 w 3245936"/>
              <a:gd name="connsiteY2216" fmla="*/ 143032 h 622144"/>
              <a:gd name="connsiteX2217" fmla="*/ 630531 w 3245936"/>
              <a:gd name="connsiteY2217" fmla="*/ 130078 h 622144"/>
              <a:gd name="connsiteX2218" fmla="*/ 627559 w 3245936"/>
              <a:gd name="connsiteY2218" fmla="*/ 130783 h 622144"/>
              <a:gd name="connsiteX2219" fmla="*/ 626835 w 3245936"/>
              <a:gd name="connsiteY2219" fmla="*/ 130440 h 622144"/>
              <a:gd name="connsiteX2220" fmla="*/ 582944 w 3245936"/>
              <a:gd name="connsiteY2220" fmla="*/ 203820 h 622144"/>
              <a:gd name="connsiteX2221" fmla="*/ 584039 w 3245936"/>
              <a:gd name="connsiteY2221" fmla="*/ 205221 h 622144"/>
              <a:gd name="connsiteX2222" fmla="*/ 674927 w 3245936"/>
              <a:gd name="connsiteY2222" fmla="*/ 176550 h 622144"/>
              <a:gd name="connsiteX2223" fmla="*/ 631093 w 3245936"/>
              <a:gd name="connsiteY2223" fmla="*/ 129640 h 622144"/>
              <a:gd name="connsiteX2224" fmla="*/ 675679 w 3245936"/>
              <a:gd name="connsiteY2224" fmla="*/ 176312 h 622144"/>
              <a:gd name="connsiteX2225" fmla="*/ 692396 w 3245936"/>
              <a:gd name="connsiteY2225" fmla="*/ 171045 h 622144"/>
              <a:gd name="connsiteX2226" fmla="*/ 625273 w 3245936"/>
              <a:gd name="connsiteY2226" fmla="*/ 129040 h 622144"/>
              <a:gd name="connsiteX2227" fmla="*/ 558074 w 3245936"/>
              <a:gd name="connsiteY2227" fmla="*/ 156919 h 622144"/>
              <a:gd name="connsiteX2228" fmla="*/ 579667 w 3245936"/>
              <a:gd name="connsiteY2228" fmla="*/ 203411 h 622144"/>
              <a:gd name="connsiteX2229" fmla="*/ 581658 w 3245936"/>
              <a:gd name="connsiteY2229" fmla="*/ 203220 h 622144"/>
              <a:gd name="connsiteX2230" fmla="*/ 582392 w 3245936"/>
              <a:gd name="connsiteY2230" fmla="*/ 203573 h 622144"/>
              <a:gd name="connsiteX2231" fmla="*/ 626273 w 3245936"/>
              <a:gd name="connsiteY2231" fmla="*/ 130183 h 622144"/>
              <a:gd name="connsiteX2232" fmla="*/ 625273 w 3245936"/>
              <a:gd name="connsiteY2232" fmla="*/ 129040 h 622144"/>
              <a:gd name="connsiteX2233" fmla="*/ 631769 w 3245936"/>
              <a:gd name="connsiteY2233" fmla="*/ 128297 h 622144"/>
              <a:gd name="connsiteX2234" fmla="*/ 631493 w 3245936"/>
              <a:gd name="connsiteY2234" fmla="*/ 128897 h 622144"/>
              <a:gd name="connsiteX2235" fmla="*/ 693415 w 3245936"/>
              <a:gd name="connsiteY2235" fmla="*/ 170731 h 622144"/>
              <a:gd name="connsiteX2236" fmla="*/ 753470 w 3245936"/>
              <a:gd name="connsiteY2236" fmla="*/ 151785 h 622144"/>
              <a:gd name="connsiteX2237" fmla="*/ 753489 w 3245936"/>
              <a:gd name="connsiteY2237" fmla="*/ 150890 h 622144"/>
              <a:gd name="connsiteX2238" fmla="*/ 533119 w 3245936"/>
              <a:gd name="connsiteY2238" fmla="*/ 126173 h 622144"/>
              <a:gd name="connsiteX2239" fmla="*/ 472978 w 3245936"/>
              <a:gd name="connsiteY2239" fmla="*/ 190495 h 622144"/>
              <a:gd name="connsiteX2240" fmla="*/ 473083 w 3245936"/>
              <a:gd name="connsiteY2240" fmla="*/ 190666 h 622144"/>
              <a:gd name="connsiteX2241" fmla="*/ 473416 w 3245936"/>
              <a:gd name="connsiteY2241" fmla="*/ 191095 h 622144"/>
              <a:gd name="connsiteX2242" fmla="*/ 484075 w 3245936"/>
              <a:gd name="connsiteY2242" fmla="*/ 186675 h 622144"/>
              <a:gd name="connsiteX2243" fmla="*/ 537986 w 3245936"/>
              <a:gd name="connsiteY2243" fmla="*/ 121458 h 622144"/>
              <a:gd name="connsiteX2244" fmla="*/ 485637 w 3245936"/>
              <a:gd name="connsiteY2244" fmla="*/ 186018 h 622144"/>
              <a:gd name="connsiteX2245" fmla="*/ 557131 w 3245936"/>
              <a:gd name="connsiteY2245" fmla="*/ 156357 h 622144"/>
              <a:gd name="connsiteX2246" fmla="*/ 541063 w 3245936"/>
              <a:gd name="connsiteY2246" fmla="*/ 121782 h 622144"/>
              <a:gd name="connsiteX2247" fmla="*/ 539072 w 3245936"/>
              <a:gd name="connsiteY2247" fmla="*/ 121953 h 622144"/>
              <a:gd name="connsiteX2248" fmla="*/ 537986 w 3245936"/>
              <a:gd name="connsiteY2248" fmla="*/ 121458 h 622144"/>
              <a:gd name="connsiteX2249" fmla="*/ 536757 w 3245936"/>
              <a:gd name="connsiteY2249" fmla="*/ 120124 h 622144"/>
              <a:gd name="connsiteX2250" fmla="*/ 468292 w 3245936"/>
              <a:gd name="connsiteY2250" fmla="*/ 146423 h 622144"/>
              <a:gd name="connsiteX2251" fmla="*/ 470301 w 3245936"/>
              <a:gd name="connsiteY2251" fmla="*/ 188971 h 622144"/>
              <a:gd name="connsiteX2252" fmla="*/ 470825 w 3245936"/>
              <a:gd name="connsiteY2252" fmla="*/ 188990 h 622144"/>
              <a:gd name="connsiteX2253" fmla="*/ 472540 w 3245936"/>
              <a:gd name="connsiteY2253" fmla="*/ 190028 h 622144"/>
              <a:gd name="connsiteX2254" fmla="*/ 537253 w 3245936"/>
              <a:gd name="connsiteY2254" fmla="*/ 120801 h 622144"/>
              <a:gd name="connsiteX2255" fmla="*/ 536757 w 3245936"/>
              <a:gd name="connsiteY2255" fmla="*/ 120124 h 622144"/>
              <a:gd name="connsiteX2256" fmla="*/ 543349 w 3245936"/>
              <a:gd name="connsiteY2256" fmla="*/ 119124 h 622144"/>
              <a:gd name="connsiteX2257" fmla="*/ 543349 w 3245936"/>
              <a:gd name="connsiteY2257" fmla="*/ 119286 h 622144"/>
              <a:gd name="connsiteX2258" fmla="*/ 541634 w 3245936"/>
              <a:gd name="connsiteY2258" fmla="*/ 121563 h 622144"/>
              <a:gd name="connsiteX2259" fmla="*/ 557703 w 3245936"/>
              <a:gd name="connsiteY2259" fmla="*/ 156129 h 622144"/>
              <a:gd name="connsiteX2260" fmla="*/ 624959 w 3245936"/>
              <a:gd name="connsiteY2260" fmla="*/ 128221 h 622144"/>
              <a:gd name="connsiteX2261" fmla="*/ 624844 w 3245936"/>
              <a:gd name="connsiteY2261" fmla="*/ 127239 h 622144"/>
              <a:gd name="connsiteX2262" fmla="*/ 2425517 w 3245936"/>
              <a:gd name="connsiteY2262" fmla="*/ 101322 h 622144"/>
              <a:gd name="connsiteX2263" fmla="*/ 2370758 w 3245936"/>
              <a:gd name="connsiteY2263" fmla="*/ 241921 h 622144"/>
              <a:gd name="connsiteX2264" fmla="*/ 2372596 w 3245936"/>
              <a:gd name="connsiteY2264" fmla="*/ 245292 h 622144"/>
              <a:gd name="connsiteX2265" fmla="*/ 2458283 w 3245936"/>
              <a:gd name="connsiteY2265" fmla="*/ 259685 h 622144"/>
              <a:gd name="connsiteX2266" fmla="*/ 2460569 w 3245936"/>
              <a:gd name="connsiteY2266" fmla="*/ 257275 h 622144"/>
              <a:gd name="connsiteX2267" fmla="*/ 2426727 w 3245936"/>
              <a:gd name="connsiteY2267" fmla="*/ 101389 h 622144"/>
              <a:gd name="connsiteX2268" fmla="*/ 2425603 w 3245936"/>
              <a:gd name="connsiteY2268" fmla="*/ 101360 h 622144"/>
              <a:gd name="connsiteX2269" fmla="*/ 2425517 w 3245936"/>
              <a:gd name="connsiteY2269" fmla="*/ 101322 h 622144"/>
              <a:gd name="connsiteX2270" fmla="*/ 2423403 w 3245936"/>
              <a:gd name="connsiteY2270" fmla="*/ 99817 h 622144"/>
              <a:gd name="connsiteX2271" fmla="*/ 2278718 w 3245936"/>
              <a:gd name="connsiteY2271" fmla="*/ 169788 h 622144"/>
              <a:gd name="connsiteX2272" fmla="*/ 2278880 w 3245936"/>
              <a:gd name="connsiteY2272" fmla="*/ 171712 h 622144"/>
              <a:gd name="connsiteX2273" fmla="*/ 2278375 w 3245936"/>
              <a:gd name="connsiteY2273" fmla="*/ 172817 h 622144"/>
              <a:gd name="connsiteX2274" fmla="*/ 2366567 w 3245936"/>
              <a:gd name="connsiteY2274" fmla="*/ 242587 h 622144"/>
              <a:gd name="connsiteX2275" fmla="*/ 2369891 w 3245936"/>
              <a:gd name="connsiteY2275" fmla="*/ 241549 h 622144"/>
              <a:gd name="connsiteX2276" fmla="*/ 2369986 w 3245936"/>
              <a:gd name="connsiteY2276" fmla="*/ 241587 h 622144"/>
              <a:gd name="connsiteX2277" fmla="*/ 2424746 w 3245936"/>
              <a:gd name="connsiteY2277" fmla="*/ 100979 h 622144"/>
              <a:gd name="connsiteX2278" fmla="*/ 2423403 w 3245936"/>
              <a:gd name="connsiteY2278" fmla="*/ 99817 h 622144"/>
              <a:gd name="connsiteX2279" fmla="*/ 2429365 w 3245936"/>
              <a:gd name="connsiteY2279" fmla="*/ 99808 h 622144"/>
              <a:gd name="connsiteX2280" fmla="*/ 2427555 w 3245936"/>
              <a:gd name="connsiteY2280" fmla="*/ 101198 h 622144"/>
              <a:gd name="connsiteX2281" fmla="*/ 2461398 w 3245936"/>
              <a:gd name="connsiteY2281" fmla="*/ 257075 h 622144"/>
              <a:gd name="connsiteX2282" fmla="*/ 2462531 w 3245936"/>
              <a:gd name="connsiteY2282" fmla="*/ 257103 h 622144"/>
              <a:gd name="connsiteX2283" fmla="*/ 2463922 w 3245936"/>
              <a:gd name="connsiteY2283" fmla="*/ 257799 h 622144"/>
              <a:gd name="connsiteX2284" fmla="*/ 2554428 w 3245936"/>
              <a:gd name="connsiteY2284" fmla="*/ 165292 h 622144"/>
              <a:gd name="connsiteX2285" fmla="*/ 2553647 w 3245936"/>
              <a:gd name="connsiteY2285" fmla="*/ 162263 h 622144"/>
              <a:gd name="connsiteX2286" fmla="*/ 2553828 w 3245936"/>
              <a:gd name="connsiteY2286" fmla="*/ 161872 h 622144"/>
              <a:gd name="connsiteX2287" fmla="*/ 2145130 w 3245936"/>
              <a:gd name="connsiteY2287" fmla="*/ 92769 h 622144"/>
              <a:gd name="connsiteX2288" fmla="*/ 2141710 w 3245936"/>
              <a:gd name="connsiteY2288" fmla="*/ 94083 h 622144"/>
              <a:gd name="connsiteX2289" fmla="*/ 2120269 w 3245936"/>
              <a:gd name="connsiteY2289" fmla="*/ 175236 h 622144"/>
              <a:gd name="connsiteX2290" fmla="*/ 2122613 w 3245936"/>
              <a:gd name="connsiteY2290" fmla="*/ 177951 h 622144"/>
              <a:gd name="connsiteX2291" fmla="*/ 2271908 w 3245936"/>
              <a:gd name="connsiteY2291" fmla="*/ 170655 h 622144"/>
              <a:gd name="connsiteX2292" fmla="*/ 2271917 w 3245936"/>
              <a:gd name="connsiteY2292" fmla="*/ 170093 h 622144"/>
              <a:gd name="connsiteX2293" fmla="*/ 2272212 w 3245936"/>
              <a:gd name="connsiteY2293" fmla="*/ 169454 h 622144"/>
              <a:gd name="connsiteX2294" fmla="*/ 2139453 w 3245936"/>
              <a:gd name="connsiteY2294" fmla="*/ 92664 h 622144"/>
              <a:gd name="connsiteX2295" fmla="*/ 2041174 w 3245936"/>
              <a:gd name="connsiteY2295" fmla="*/ 149595 h 622144"/>
              <a:gd name="connsiteX2296" fmla="*/ 2041450 w 3245936"/>
              <a:gd name="connsiteY2296" fmla="*/ 151852 h 622144"/>
              <a:gd name="connsiteX2297" fmla="*/ 2041431 w 3245936"/>
              <a:gd name="connsiteY2297" fmla="*/ 151909 h 622144"/>
              <a:gd name="connsiteX2298" fmla="*/ 2115888 w 3245936"/>
              <a:gd name="connsiteY2298" fmla="*/ 177141 h 622144"/>
              <a:gd name="connsiteX2299" fmla="*/ 2119698 w 3245936"/>
              <a:gd name="connsiteY2299" fmla="*/ 175046 h 622144"/>
              <a:gd name="connsiteX2300" fmla="*/ 2141139 w 3245936"/>
              <a:gd name="connsiteY2300" fmla="*/ 93893 h 622144"/>
              <a:gd name="connsiteX2301" fmla="*/ 2139453 w 3245936"/>
              <a:gd name="connsiteY2301" fmla="*/ 92664 h 622144"/>
              <a:gd name="connsiteX2302" fmla="*/ 308500 w 3245936"/>
              <a:gd name="connsiteY2302" fmla="*/ 84901 h 622144"/>
              <a:gd name="connsiteX2303" fmla="*/ 306424 w 3245936"/>
              <a:gd name="connsiteY2303" fmla="*/ 85587 h 622144"/>
              <a:gd name="connsiteX2304" fmla="*/ 301318 w 3245936"/>
              <a:gd name="connsiteY2304" fmla="*/ 156967 h 622144"/>
              <a:gd name="connsiteX2305" fmla="*/ 301585 w 3245936"/>
              <a:gd name="connsiteY2305" fmla="*/ 156976 h 622144"/>
              <a:gd name="connsiteX2306" fmla="*/ 304281 w 3245936"/>
              <a:gd name="connsiteY2306" fmla="*/ 160701 h 622144"/>
              <a:gd name="connsiteX2307" fmla="*/ 389367 w 3245936"/>
              <a:gd name="connsiteY2307" fmla="*/ 174093 h 622144"/>
              <a:gd name="connsiteX2308" fmla="*/ 390168 w 3245936"/>
              <a:gd name="connsiteY2308" fmla="*/ 172626 h 622144"/>
              <a:gd name="connsiteX2309" fmla="*/ 303966 w 3245936"/>
              <a:gd name="connsiteY2309" fmla="*/ 84644 h 622144"/>
              <a:gd name="connsiteX2310" fmla="*/ 176284 w 3245936"/>
              <a:gd name="connsiteY2310" fmla="*/ 189409 h 622144"/>
              <a:gd name="connsiteX2311" fmla="*/ 176560 w 3245936"/>
              <a:gd name="connsiteY2311" fmla="*/ 190124 h 622144"/>
              <a:gd name="connsiteX2312" fmla="*/ 297261 w 3245936"/>
              <a:gd name="connsiteY2312" fmla="*/ 160929 h 622144"/>
              <a:gd name="connsiteX2313" fmla="*/ 297289 w 3245936"/>
              <a:gd name="connsiteY2313" fmla="*/ 159663 h 622144"/>
              <a:gd name="connsiteX2314" fmla="*/ 300737 w 3245936"/>
              <a:gd name="connsiteY2314" fmla="*/ 156957 h 622144"/>
              <a:gd name="connsiteX2315" fmla="*/ 305843 w 3245936"/>
              <a:gd name="connsiteY2315" fmla="*/ 85577 h 622144"/>
              <a:gd name="connsiteX2316" fmla="*/ 305567 w 3245936"/>
              <a:gd name="connsiteY2316" fmla="*/ 85568 h 622144"/>
              <a:gd name="connsiteX2317" fmla="*/ 303966 w 3245936"/>
              <a:gd name="connsiteY2317" fmla="*/ 84644 h 622144"/>
              <a:gd name="connsiteX2318" fmla="*/ 460776 w 3245936"/>
              <a:gd name="connsiteY2318" fmla="*/ 22169 h 622144"/>
              <a:gd name="connsiteX2319" fmla="*/ 394625 w 3245936"/>
              <a:gd name="connsiteY2319" fmla="*/ 171921 h 622144"/>
              <a:gd name="connsiteX2320" fmla="*/ 395940 w 3245936"/>
              <a:gd name="connsiteY2320" fmla="*/ 173293 h 622144"/>
              <a:gd name="connsiteX2321" fmla="*/ 467368 w 3245936"/>
              <a:gd name="connsiteY2321" fmla="*/ 145861 h 622144"/>
              <a:gd name="connsiteX2322" fmla="*/ 461519 w 3245936"/>
              <a:gd name="connsiteY2322" fmla="*/ 22283 h 622144"/>
              <a:gd name="connsiteX2323" fmla="*/ 460995 w 3245936"/>
              <a:gd name="connsiteY2323" fmla="*/ 22274 h 622144"/>
              <a:gd name="connsiteX2324" fmla="*/ 460776 w 3245936"/>
              <a:gd name="connsiteY2324" fmla="*/ 22169 h 622144"/>
              <a:gd name="connsiteX2325" fmla="*/ 463710 w 3245936"/>
              <a:gd name="connsiteY2325" fmla="*/ 21817 h 622144"/>
              <a:gd name="connsiteX2326" fmla="*/ 462415 w 3245936"/>
              <a:gd name="connsiteY2326" fmla="*/ 22322 h 622144"/>
              <a:gd name="connsiteX2327" fmla="*/ 468244 w 3245936"/>
              <a:gd name="connsiteY2327" fmla="*/ 145537 h 622144"/>
              <a:gd name="connsiteX2328" fmla="*/ 536453 w 3245936"/>
              <a:gd name="connsiteY2328" fmla="*/ 119343 h 622144"/>
              <a:gd name="connsiteX2329" fmla="*/ 536395 w 3245936"/>
              <a:gd name="connsiteY2329" fmla="*/ 117667 h 622144"/>
              <a:gd name="connsiteX2330" fmla="*/ 537434 w 3245936"/>
              <a:gd name="connsiteY2330" fmla="*/ 115952 h 622144"/>
              <a:gd name="connsiteX2331" fmla="*/ 458709 w 3245936"/>
              <a:gd name="connsiteY2331" fmla="*/ 20531 h 622144"/>
              <a:gd name="connsiteX2332" fmla="*/ 309777 w 3245936"/>
              <a:gd name="connsiteY2332" fmla="*/ 81167 h 622144"/>
              <a:gd name="connsiteX2333" fmla="*/ 309853 w 3245936"/>
              <a:gd name="connsiteY2333" fmla="*/ 82891 h 622144"/>
              <a:gd name="connsiteX2334" fmla="*/ 309024 w 3245936"/>
              <a:gd name="connsiteY2334" fmla="*/ 84406 h 622144"/>
              <a:gd name="connsiteX2335" fmla="*/ 390691 w 3245936"/>
              <a:gd name="connsiteY2335" fmla="*/ 172131 h 622144"/>
              <a:gd name="connsiteX2336" fmla="*/ 393625 w 3245936"/>
              <a:gd name="connsiteY2336" fmla="*/ 171464 h 622144"/>
              <a:gd name="connsiteX2337" fmla="*/ 393835 w 3245936"/>
              <a:gd name="connsiteY2337" fmla="*/ 171559 h 622144"/>
              <a:gd name="connsiteX2338" fmla="*/ 459986 w 3245936"/>
              <a:gd name="connsiteY2338" fmla="*/ 21817 h 622144"/>
              <a:gd name="connsiteX2339" fmla="*/ 458709 w 3245936"/>
              <a:gd name="connsiteY2339" fmla="*/ 20531 h 622144"/>
              <a:gd name="connsiteX2340" fmla="*/ 649895 w 3245936"/>
              <a:gd name="connsiteY2340" fmla="*/ 6653 h 622144"/>
              <a:gd name="connsiteX2341" fmla="*/ 647990 w 3245936"/>
              <a:gd name="connsiteY2341" fmla="*/ 7053 h 622144"/>
              <a:gd name="connsiteX2342" fmla="*/ 629274 w 3245936"/>
              <a:gd name="connsiteY2342" fmla="*/ 123849 h 622144"/>
              <a:gd name="connsiteX2343" fmla="*/ 631855 w 3245936"/>
              <a:gd name="connsiteY2343" fmla="*/ 127554 h 622144"/>
              <a:gd name="connsiteX2344" fmla="*/ 753594 w 3245936"/>
              <a:gd name="connsiteY2344" fmla="*/ 150157 h 622144"/>
              <a:gd name="connsiteX2345" fmla="*/ 754546 w 3245936"/>
              <a:gd name="connsiteY2345" fmla="*/ 148614 h 622144"/>
              <a:gd name="connsiteX2346" fmla="*/ 646066 w 3245936"/>
              <a:gd name="connsiteY2346" fmla="*/ 6434 h 622144"/>
              <a:gd name="connsiteX2347" fmla="*/ 542577 w 3245936"/>
              <a:gd name="connsiteY2347" fmla="*/ 116229 h 622144"/>
              <a:gd name="connsiteX2348" fmla="*/ 543377 w 3245936"/>
              <a:gd name="connsiteY2348" fmla="*/ 118524 h 622144"/>
              <a:gd name="connsiteX2349" fmla="*/ 624873 w 3245936"/>
              <a:gd name="connsiteY2349" fmla="*/ 126639 h 622144"/>
              <a:gd name="connsiteX2350" fmla="*/ 624873 w 3245936"/>
              <a:gd name="connsiteY2350" fmla="*/ 126487 h 622144"/>
              <a:gd name="connsiteX2351" fmla="*/ 628550 w 3245936"/>
              <a:gd name="connsiteY2351" fmla="*/ 123791 h 622144"/>
              <a:gd name="connsiteX2352" fmla="*/ 647266 w 3245936"/>
              <a:gd name="connsiteY2352" fmla="*/ 6996 h 622144"/>
              <a:gd name="connsiteX2353" fmla="*/ 646066 w 3245936"/>
              <a:gd name="connsiteY2353" fmla="*/ 6434 h 622144"/>
              <a:gd name="connsiteX2354" fmla="*/ 644704 w 3245936"/>
              <a:gd name="connsiteY2354" fmla="*/ 4310 h 622144"/>
              <a:gd name="connsiteX2355" fmla="*/ 465291 w 3245936"/>
              <a:gd name="connsiteY2355" fmla="*/ 18978 h 622144"/>
              <a:gd name="connsiteX2356" fmla="*/ 465272 w 3245936"/>
              <a:gd name="connsiteY2356" fmla="*/ 19597 h 622144"/>
              <a:gd name="connsiteX2357" fmla="*/ 464234 w 3245936"/>
              <a:gd name="connsiteY2357" fmla="*/ 21321 h 622144"/>
              <a:gd name="connsiteX2358" fmla="*/ 537967 w 3245936"/>
              <a:gd name="connsiteY2358" fmla="*/ 115457 h 622144"/>
              <a:gd name="connsiteX2359" fmla="*/ 540672 w 3245936"/>
              <a:gd name="connsiteY2359" fmla="*/ 115000 h 622144"/>
              <a:gd name="connsiteX2360" fmla="*/ 541996 w 3245936"/>
              <a:gd name="connsiteY2360" fmla="*/ 115609 h 622144"/>
              <a:gd name="connsiteX2361" fmla="*/ 645485 w 3245936"/>
              <a:gd name="connsiteY2361" fmla="*/ 5805 h 622144"/>
              <a:gd name="connsiteX2362" fmla="*/ 644704 w 3245936"/>
              <a:gd name="connsiteY2362" fmla="*/ 4310 h 622144"/>
              <a:gd name="connsiteX2363" fmla="*/ 649028 w 3245936"/>
              <a:gd name="connsiteY2363" fmla="*/ 90 h 622144"/>
              <a:gd name="connsiteX2364" fmla="*/ 651705 w 3245936"/>
              <a:gd name="connsiteY2364" fmla="*/ 4376 h 622144"/>
              <a:gd name="connsiteX2365" fmla="*/ 650657 w 3245936"/>
              <a:gd name="connsiteY2365" fmla="*/ 6101 h 622144"/>
              <a:gd name="connsiteX2366" fmla="*/ 755299 w 3245936"/>
              <a:gd name="connsiteY2366" fmla="*/ 148071 h 622144"/>
              <a:gd name="connsiteX2367" fmla="*/ 757813 w 3245936"/>
              <a:gd name="connsiteY2367" fmla="*/ 147690 h 622144"/>
              <a:gd name="connsiteX2368" fmla="*/ 760500 w 3245936"/>
              <a:gd name="connsiteY2368" fmla="*/ 151709 h 622144"/>
              <a:gd name="connsiteX2369" fmla="*/ 912433 w 3245936"/>
              <a:gd name="connsiteY2369" fmla="*/ 195181 h 622144"/>
              <a:gd name="connsiteX2370" fmla="*/ 916462 w 3245936"/>
              <a:gd name="connsiteY2370" fmla="*/ 193067 h 622144"/>
              <a:gd name="connsiteX2371" fmla="*/ 919138 w 3245936"/>
              <a:gd name="connsiteY2371" fmla="*/ 197353 h 622144"/>
              <a:gd name="connsiteX2372" fmla="*/ 919034 w 3245936"/>
              <a:gd name="connsiteY2372" fmla="*/ 197572 h 622144"/>
              <a:gd name="connsiteX2373" fmla="*/ 1034801 w 3245936"/>
              <a:gd name="connsiteY2373" fmla="*/ 246407 h 622144"/>
              <a:gd name="connsiteX2374" fmla="*/ 1038677 w 3245936"/>
              <a:gd name="connsiteY2374" fmla="*/ 244616 h 622144"/>
              <a:gd name="connsiteX2375" fmla="*/ 1040992 w 3245936"/>
              <a:gd name="connsiteY2375" fmla="*/ 246435 h 622144"/>
              <a:gd name="connsiteX2376" fmla="*/ 1134537 w 3245936"/>
              <a:gd name="connsiteY2376" fmla="*/ 207088 h 622144"/>
              <a:gd name="connsiteX2377" fmla="*/ 1134403 w 3245936"/>
              <a:gd name="connsiteY2377" fmla="*/ 205240 h 622144"/>
              <a:gd name="connsiteX2378" fmla="*/ 1138690 w 3245936"/>
              <a:gd name="connsiteY2378" fmla="*/ 202563 h 622144"/>
              <a:gd name="connsiteX2379" fmla="*/ 1141366 w 3245936"/>
              <a:gd name="connsiteY2379" fmla="*/ 206849 h 622144"/>
              <a:gd name="connsiteX2380" fmla="*/ 1141319 w 3245936"/>
              <a:gd name="connsiteY2380" fmla="*/ 206954 h 622144"/>
              <a:gd name="connsiteX2381" fmla="*/ 1271354 w 3245936"/>
              <a:gd name="connsiteY2381" fmla="*/ 257380 h 622144"/>
              <a:gd name="connsiteX2382" fmla="*/ 1275269 w 3245936"/>
              <a:gd name="connsiteY2382" fmla="*/ 255532 h 622144"/>
              <a:gd name="connsiteX2383" fmla="*/ 1277888 w 3245936"/>
              <a:gd name="connsiteY2383" fmla="*/ 258141 h 622144"/>
              <a:gd name="connsiteX2384" fmla="*/ 1403637 w 3245936"/>
              <a:gd name="connsiteY2384" fmla="*/ 240206 h 622144"/>
              <a:gd name="connsiteX2385" fmla="*/ 1403656 w 3245936"/>
              <a:gd name="connsiteY2385" fmla="*/ 239273 h 622144"/>
              <a:gd name="connsiteX2386" fmla="*/ 1407942 w 3245936"/>
              <a:gd name="connsiteY2386" fmla="*/ 236605 h 622144"/>
              <a:gd name="connsiteX2387" fmla="*/ 1410619 w 3245936"/>
              <a:gd name="connsiteY2387" fmla="*/ 240882 h 622144"/>
              <a:gd name="connsiteX2388" fmla="*/ 1410295 w 3245936"/>
              <a:gd name="connsiteY2388" fmla="*/ 241606 h 622144"/>
              <a:gd name="connsiteX2389" fmla="*/ 1491343 w 3245936"/>
              <a:gd name="connsiteY2389" fmla="*/ 290165 h 622144"/>
              <a:gd name="connsiteX2390" fmla="*/ 1495039 w 3245936"/>
              <a:gd name="connsiteY2390" fmla="*/ 288783 h 622144"/>
              <a:gd name="connsiteX2391" fmla="*/ 1497754 w 3245936"/>
              <a:gd name="connsiteY2391" fmla="*/ 291765 h 622144"/>
              <a:gd name="connsiteX2392" fmla="*/ 1563637 w 3245936"/>
              <a:gd name="connsiteY2392" fmla="*/ 290835 h 622144"/>
              <a:gd name="connsiteX2393" fmla="*/ 1696331 w 3245936"/>
              <a:gd name="connsiteY2393" fmla="*/ 240035 h 622144"/>
              <a:gd name="connsiteX2394" fmla="*/ 1696283 w 3245936"/>
              <a:gd name="connsiteY2394" fmla="*/ 238368 h 622144"/>
              <a:gd name="connsiteX2395" fmla="*/ 1700560 w 3245936"/>
              <a:gd name="connsiteY2395" fmla="*/ 235691 h 622144"/>
              <a:gd name="connsiteX2396" fmla="*/ 1703275 w 3245936"/>
              <a:gd name="connsiteY2396" fmla="*/ 238720 h 622144"/>
              <a:gd name="connsiteX2397" fmla="*/ 1850655 w 3245936"/>
              <a:gd name="connsiteY2397" fmla="*/ 238387 h 622144"/>
              <a:gd name="connsiteX2398" fmla="*/ 1885088 w 3245936"/>
              <a:gd name="connsiteY2398" fmla="*/ 208840 h 622144"/>
              <a:gd name="connsiteX2399" fmla="*/ 1884535 w 3245936"/>
              <a:gd name="connsiteY2399" fmla="*/ 206030 h 622144"/>
              <a:gd name="connsiteX2400" fmla="*/ 1888812 w 3245936"/>
              <a:gd name="connsiteY2400" fmla="*/ 203344 h 622144"/>
              <a:gd name="connsiteX2401" fmla="*/ 1891155 w 3245936"/>
              <a:gd name="connsiteY2401" fmla="*/ 205211 h 622144"/>
              <a:gd name="connsiteX2402" fmla="*/ 2034516 w 3245936"/>
              <a:gd name="connsiteY2402" fmla="*/ 151890 h 622144"/>
              <a:gd name="connsiteX2403" fmla="*/ 2034468 w 3245936"/>
              <a:gd name="connsiteY2403" fmla="*/ 150261 h 622144"/>
              <a:gd name="connsiteX2404" fmla="*/ 2038754 w 3245936"/>
              <a:gd name="connsiteY2404" fmla="*/ 147575 h 622144"/>
              <a:gd name="connsiteX2405" fmla="*/ 2040812 w 3245936"/>
              <a:gd name="connsiteY2405" fmla="*/ 148976 h 622144"/>
              <a:gd name="connsiteX2406" fmla="*/ 2139100 w 3245936"/>
              <a:gd name="connsiteY2406" fmla="*/ 92035 h 622144"/>
              <a:gd name="connsiteX2407" fmla="*/ 2138824 w 3245936"/>
              <a:gd name="connsiteY2407" fmla="*/ 89778 h 622144"/>
              <a:gd name="connsiteX2408" fmla="*/ 2143101 w 3245936"/>
              <a:gd name="connsiteY2408" fmla="*/ 87101 h 622144"/>
              <a:gd name="connsiteX2409" fmla="*/ 2145777 w 3245936"/>
              <a:gd name="connsiteY2409" fmla="*/ 91397 h 622144"/>
              <a:gd name="connsiteX2410" fmla="*/ 2145501 w 3245936"/>
              <a:gd name="connsiteY2410" fmla="*/ 92026 h 622144"/>
              <a:gd name="connsiteX2411" fmla="*/ 2272574 w 3245936"/>
              <a:gd name="connsiteY2411" fmla="*/ 168711 h 622144"/>
              <a:gd name="connsiteX2412" fmla="*/ 2276203 w 3245936"/>
              <a:gd name="connsiteY2412" fmla="*/ 167406 h 622144"/>
              <a:gd name="connsiteX2413" fmla="*/ 2278385 w 3245936"/>
              <a:gd name="connsiteY2413" fmla="*/ 168969 h 622144"/>
              <a:gd name="connsiteX2414" fmla="*/ 2423060 w 3245936"/>
              <a:gd name="connsiteY2414" fmla="*/ 98998 h 622144"/>
              <a:gd name="connsiteX2415" fmla="*/ 2422898 w 3245936"/>
              <a:gd name="connsiteY2415" fmla="*/ 97074 h 622144"/>
              <a:gd name="connsiteX2416" fmla="*/ 2427175 w 3245936"/>
              <a:gd name="connsiteY2416" fmla="*/ 94397 h 622144"/>
              <a:gd name="connsiteX2417" fmla="*/ 2429851 w 3245936"/>
              <a:gd name="connsiteY2417" fmla="*/ 98684 h 622144"/>
              <a:gd name="connsiteX2418" fmla="*/ 2429670 w 3245936"/>
              <a:gd name="connsiteY2418" fmla="*/ 99084 h 622144"/>
              <a:gd name="connsiteX2419" fmla="*/ 2554143 w 3245936"/>
              <a:gd name="connsiteY2419" fmla="*/ 161149 h 622144"/>
              <a:gd name="connsiteX2420" fmla="*/ 2557915 w 3245936"/>
              <a:gd name="connsiteY2420" fmla="*/ 159586 h 622144"/>
              <a:gd name="connsiteX2421" fmla="*/ 2560391 w 3245936"/>
              <a:gd name="connsiteY2421" fmla="*/ 161815 h 622144"/>
              <a:gd name="connsiteX2422" fmla="*/ 2625628 w 3245936"/>
              <a:gd name="connsiteY2422" fmla="*/ 142527 h 622144"/>
              <a:gd name="connsiteX2423" fmla="*/ 2625618 w 3245936"/>
              <a:gd name="connsiteY2423" fmla="*/ 140975 h 622144"/>
              <a:gd name="connsiteX2424" fmla="*/ 2629905 w 3245936"/>
              <a:gd name="connsiteY2424" fmla="*/ 138298 h 622144"/>
              <a:gd name="connsiteX2425" fmla="*/ 2632572 w 3245936"/>
              <a:gd name="connsiteY2425" fmla="*/ 142575 h 622144"/>
              <a:gd name="connsiteX2426" fmla="*/ 2632124 w 3245936"/>
              <a:gd name="connsiteY2426" fmla="*/ 143584 h 622144"/>
              <a:gd name="connsiteX2427" fmla="*/ 2760121 w 3245936"/>
              <a:gd name="connsiteY2427" fmla="*/ 243035 h 622144"/>
              <a:gd name="connsiteX2428" fmla="*/ 2763407 w 3245936"/>
              <a:gd name="connsiteY2428" fmla="*/ 242025 h 622144"/>
              <a:gd name="connsiteX2429" fmla="*/ 2766093 w 3245936"/>
              <a:gd name="connsiteY2429" fmla="*/ 245940 h 622144"/>
              <a:gd name="connsiteX2430" fmla="*/ 2922027 w 3245936"/>
              <a:gd name="connsiteY2430" fmla="*/ 284735 h 622144"/>
              <a:gd name="connsiteX2431" fmla="*/ 2926103 w 3245936"/>
              <a:gd name="connsiteY2431" fmla="*/ 282526 h 622144"/>
              <a:gd name="connsiteX2432" fmla="*/ 2928428 w 3245936"/>
              <a:gd name="connsiteY2432" fmla="*/ 284374 h 622144"/>
              <a:gd name="connsiteX2433" fmla="*/ 3059463 w 3245936"/>
              <a:gd name="connsiteY2433" fmla="*/ 234101 h 622144"/>
              <a:gd name="connsiteX2434" fmla="*/ 3059396 w 3245936"/>
              <a:gd name="connsiteY2434" fmla="*/ 232415 h 622144"/>
              <a:gd name="connsiteX2435" fmla="*/ 3063683 w 3245936"/>
              <a:gd name="connsiteY2435" fmla="*/ 229729 h 622144"/>
              <a:gd name="connsiteX2436" fmla="*/ 3066350 w 3245936"/>
              <a:gd name="connsiteY2436" fmla="*/ 234024 h 622144"/>
              <a:gd name="connsiteX2437" fmla="*/ 3065940 w 3245936"/>
              <a:gd name="connsiteY2437" fmla="*/ 234958 h 622144"/>
              <a:gd name="connsiteX2438" fmla="*/ 3177611 w 3245936"/>
              <a:gd name="connsiteY2438" fmla="*/ 316254 h 622144"/>
              <a:gd name="connsiteX2439" fmla="*/ 3181002 w 3245936"/>
              <a:gd name="connsiteY2439" fmla="*/ 315149 h 622144"/>
              <a:gd name="connsiteX2440" fmla="*/ 3183679 w 3245936"/>
              <a:gd name="connsiteY2440" fmla="*/ 319435 h 622144"/>
              <a:gd name="connsiteX2441" fmla="*/ 3182535 w 3245936"/>
              <a:gd name="connsiteY2441" fmla="*/ 321245 h 622144"/>
              <a:gd name="connsiteX2442" fmla="*/ 3240524 w 3245936"/>
              <a:gd name="connsiteY2442" fmla="*/ 399921 h 622144"/>
              <a:gd name="connsiteX2443" fmla="*/ 3243172 w 3245936"/>
              <a:gd name="connsiteY2443" fmla="*/ 399502 h 622144"/>
              <a:gd name="connsiteX2444" fmla="*/ 3245839 w 3245936"/>
              <a:gd name="connsiteY2444" fmla="*/ 403769 h 622144"/>
              <a:gd name="connsiteX2445" fmla="*/ 3241562 w 3245936"/>
              <a:gd name="connsiteY2445" fmla="*/ 406455 h 622144"/>
              <a:gd name="connsiteX2446" fmla="*/ 3238990 w 3245936"/>
              <a:gd name="connsiteY2446" fmla="*/ 403969 h 622144"/>
              <a:gd name="connsiteX2447" fmla="*/ 3076132 w 3245936"/>
              <a:gd name="connsiteY2447" fmla="*/ 430716 h 622144"/>
              <a:gd name="connsiteX2448" fmla="*/ 3076113 w 3245936"/>
              <a:gd name="connsiteY2448" fmla="*/ 431649 h 622144"/>
              <a:gd name="connsiteX2449" fmla="*/ 3071817 w 3245936"/>
              <a:gd name="connsiteY2449" fmla="*/ 434326 h 622144"/>
              <a:gd name="connsiteX2450" fmla="*/ 3070217 w 3245936"/>
              <a:gd name="connsiteY2450" fmla="*/ 433392 h 622144"/>
              <a:gd name="connsiteX2451" fmla="*/ 2942525 w 3245936"/>
              <a:gd name="connsiteY2451" fmla="*/ 538148 h 622144"/>
              <a:gd name="connsiteX2452" fmla="*/ 2942991 w 3245936"/>
              <a:gd name="connsiteY2452" fmla="*/ 540863 h 622144"/>
              <a:gd name="connsiteX2453" fmla="*/ 2938705 w 3245936"/>
              <a:gd name="connsiteY2453" fmla="*/ 543539 h 622144"/>
              <a:gd name="connsiteX2454" fmla="*/ 2936419 w 3245936"/>
              <a:gd name="connsiteY2454" fmla="*/ 541787 h 622144"/>
              <a:gd name="connsiteX2455" fmla="*/ 2787477 w 3245936"/>
              <a:gd name="connsiteY2455" fmla="*/ 602423 h 622144"/>
              <a:gd name="connsiteX2456" fmla="*/ 2787562 w 3245936"/>
              <a:gd name="connsiteY2456" fmla="*/ 604147 h 622144"/>
              <a:gd name="connsiteX2457" fmla="*/ 2783276 w 3245936"/>
              <a:gd name="connsiteY2457" fmla="*/ 606823 h 622144"/>
              <a:gd name="connsiteX2458" fmla="*/ 2780619 w 3245936"/>
              <a:gd name="connsiteY2458" fmla="*/ 604099 h 622144"/>
              <a:gd name="connsiteX2459" fmla="*/ 2601206 w 3245936"/>
              <a:gd name="connsiteY2459" fmla="*/ 618758 h 622144"/>
              <a:gd name="connsiteX2460" fmla="*/ 2601187 w 3245936"/>
              <a:gd name="connsiteY2460" fmla="*/ 619368 h 622144"/>
              <a:gd name="connsiteX2461" fmla="*/ 2596901 w 3245936"/>
              <a:gd name="connsiteY2461" fmla="*/ 622054 h 622144"/>
              <a:gd name="connsiteX2462" fmla="*/ 2594214 w 3245936"/>
              <a:gd name="connsiteY2462" fmla="*/ 617758 h 622144"/>
              <a:gd name="connsiteX2463" fmla="*/ 2595272 w 3245936"/>
              <a:gd name="connsiteY2463" fmla="*/ 616034 h 622144"/>
              <a:gd name="connsiteX2464" fmla="*/ 2490620 w 3245936"/>
              <a:gd name="connsiteY2464" fmla="*/ 474064 h 622144"/>
              <a:gd name="connsiteX2465" fmla="*/ 2488106 w 3245936"/>
              <a:gd name="connsiteY2465" fmla="*/ 474445 h 622144"/>
              <a:gd name="connsiteX2466" fmla="*/ 2485420 w 3245936"/>
              <a:gd name="connsiteY2466" fmla="*/ 470416 h 622144"/>
              <a:gd name="connsiteX2467" fmla="*/ 2333496 w 3245936"/>
              <a:gd name="connsiteY2467" fmla="*/ 426944 h 622144"/>
              <a:gd name="connsiteX2468" fmla="*/ 2329458 w 3245936"/>
              <a:gd name="connsiteY2468" fmla="*/ 429058 h 622144"/>
              <a:gd name="connsiteX2469" fmla="*/ 2326791 w 3245936"/>
              <a:gd name="connsiteY2469" fmla="*/ 424782 h 622144"/>
              <a:gd name="connsiteX2470" fmla="*/ 2326886 w 3245936"/>
              <a:gd name="connsiteY2470" fmla="*/ 424572 h 622144"/>
              <a:gd name="connsiteX2471" fmla="*/ 2211119 w 3245936"/>
              <a:gd name="connsiteY2471" fmla="*/ 375728 h 622144"/>
              <a:gd name="connsiteX2472" fmla="*/ 2207242 w 3245936"/>
              <a:gd name="connsiteY2472" fmla="*/ 377518 h 622144"/>
              <a:gd name="connsiteX2473" fmla="*/ 2204937 w 3245936"/>
              <a:gd name="connsiteY2473" fmla="*/ 375709 h 622144"/>
              <a:gd name="connsiteX2474" fmla="*/ 2111392 w 3245936"/>
              <a:gd name="connsiteY2474" fmla="*/ 415056 h 622144"/>
              <a:gd name="connsiteX2475" fmla="*/ 2111516 w 3245936"/>
              <a:gd name="connsiteY2475" fmla="*/ 416904 h 622144"/>
              <a:gd name="connsiteX2476" fmla="*/ 2107230 w 3245936"/>
              <a:gd name="connsiteY2476" fmla="*/ 419590 h 622144"/>
              <a:gd name="connsiteX2477" fmla="*/ 2104553 w 3245936"/>
              <a:gd name="connsiteY2477" fmla="*/ 415295 h 622144"/>
              <a:gd name="connsiteX2478" fmla="*/ 2104601 w 3245936"/>
              <a:gd name="connsiteY2478" fmla="*/ 415199 h 622144"/>
              <a:gd name="connsiteX2479" fmla="*/ 1974575 w 3245936"/>
              <a:gd name="connsiteY2479" fmla="*/ 364764 h 622144"/>
              <a:gd name="connsiteX2480" fmla="*/ 1970670 w 3245936"/>
              <a:gd name="connsiteY2480" fmla="*/ 366603 h 622144"/>
              <a:gd name="connsiteX2481" fmla="*/ 1968050 w 3245936"/>
              <a:gd name="connsiteY2481" fmla="*/ 364003 h 622144"/>
              <a:gd name="connsiteX2482" fmla="*/ 1842301 w 3245936"/>
              <a:gd name="connsiteY2482" fmla="*/ 381938 h 622144"/>
              <a:gd name="connsiteX2483" fmla="*/ 1842273 w 3245936"/>
              <a:gd name="connsiteY2483" fmla="*/ 382871 h 622144"/>
              <a:gd name="connsiteX2484" fmla="*/ 1837996 w 3245936"/>
              <a:gd name="connsiteY2484" fmla="*/ 385548 h 622144"/>
              <a:gd name="connsiteX2485" fmla="*/ 1835320 w 3245936"/>
              <a:gd name="connsiteY2485" fmla="*/ 381262 h 622144"/>
              <a:gd name="connsiteX2486" fmla="*/ 1835643 w 3245936"/>
              <a:gd name="connsiteY2486" fmla="*/ 380547 h 622144"/>
              <a:gd name="connsiteX2487" fmla="*/ 1754595 w 3245936"/>
              <a:gd name="connsiteY2487" fmla="*/ 331979 h 622144"/>
              <a:gd name="connsiteX2488" fmla="*/ 1750900 w 3245936"/>
              <a:gd name="connsiteY2488" fmla="*/ 333361 h 622144"/>
              <a:gd name="connsiteX2489" fmla="*/ 1748194 w 3245936"/>
              <a:gd name="connsiteY2489" fmla="*/ 330379 h 622144"/>
              <a:gd name="connsiteX2490" fmla="*/ 1682423 w 3245936"/>
              <a:gd name="connsiteY2490" fmla="*/ 331311 h 622144"/>
              <a:gd name="connsiteX2491" fmla="*/ 1549655 w 3245936"/>
              <a:gd name="connsiteY2491" fmla="*/ 382148 h 622144"/>
              <a:gd name="connsiteX2492" fmla="*/ 1549703 w 3245936"/>
              <a:gd name="connsiteY2492" fmla="*/ 383814 h 622144"/>
              <a:gd name="connsiteX2493" fmla="*/ 1545417 w 3245936"/>
              <a:gd name="connsiteY2493" fmla="*/ 386481 h 622144"/>
              <a:gd name="connsiteX2494" fmla="*/ 1542702 w 3245936"/>
              <a:gd name="connsiteY2494" fmla="*/ 383452 h 622144"/>
              <a:gd name="connsiteX2495" fmla="*/ 1395331 w 3245936"/>
              <a:gd name="connsiteY2495" fmla="*/ 383795 h 622144"/>
              <a:gd name="connsiteX2496" fmla="*/ 1360889 w 3245936"/>
              <a:gd name="connsiteY2496" fmla="*/ 413342 h 622144"/>
              <a:gd name="connsiteX2497" fmla="*/ 1361451 w 3245936"/>
              <a:gd name="connsiteY2497" fmla="*/ 416152 h 622144"/>
              <a:gd name="connsiteX2498" fmla="*/ 1357165 w 3245936"/>
              <a:gd name="connsiteY2498" fmla="*/ 418828 h 622144"/>
              <a:gd name="connsiteX2499" fmla="*/ 1354831 w 3245936"/>
              <a:gd name="connsiteY2499" fmla="*/ 416971 h 622144"/>
              <a:gd name="connsiteX2500" fmla="*/ 1211470 w 3245936"/>
              <a:gd name="connsiteY2500" fmla="*/ 470292 h 622144"/>
              <a:gd name="connsiteX2501" fmla="*/ 1211518 w 3245936"/>
              <a:gd name="connsiteY2501" fmla="*/ 471911 h 622144"/>
              <a:gd name="connsiteX2502" fmla="*/ 1207222 w 3245936"/>
              <a:gd name="connsiteY2502" fmla="*/ 474597 h 622144"/>
              <a:gd name="connsiteX2503" fmla="*/ 1205165 w 3245936"/>
              <a:gd name="connsiteY2503" fmla="*/ 473197 h 622144"/>
              <a:gd name="connsiteX2504" fmla="*/ 1106876 w 3245936"/>
              <a:gd name="connsiteY2504" fmla="*/ 530128 h 622144"/>
              <a:gd name="connsiteX2505" fmla="*/ 1107152 w 3245936"/>
              <a:gd name="connsiteY2505" fmla="*/ 532385 h 622144"/>
              <a:gd name="connsiteX2506" fmla="*/ 1102866 w 3245936"/>
              <a:gd name="connsiteY2506" fmla="*/ 535071 h 622144"/>
              <a:gd name="connsiteX2507" fmla="*/ 1100190 w 3245936"/>
              <a:gd name="connsiteY2507" fmla="*/ 530776 h 622144"/>
              <a:gd name="connsiteX2508" fmla="*/ 1100485 w 3245936"/>
              <a:gd name="connsiteY2508" fmla="*/ 530147 h 622144"/>
              <a:gd name="connsiteX2509" fmla="*/ 973393 w 3245936"/>
              <a:gd name="connsiteY2509" fmla="*/ 453452 h 622144"/>
              <a:gd name="connsiteX2510" fmla="*/ 969783 w 3245936"/>
              <a:gd name="connsiteY2510" fmla="*/ 454766 h 622144"/>
              <a:gd name="connsiteX2511" fmla="*/ 967602 w 3245936"/>
              <a:gd name="connsiteY2511" fmla="*/ 453204 h 622144"/>
              <a:gd name="connsiteX2512" fmla="*/ 822917 w 3245936"/>
              <a:gd name="connsiteY2512" fmla="*/ 523175 h 622144"/>
              <a:gd name="connsiteX2513" fmla="*/ 823079 w 3245936"/>
              <a:gd name="connsiteY2513" fmla="*/ 525099 h 622144"/>
              <a:gd name="connsiteX2514" fmla="*/ 818793 w 3245936"/>
              <a:gd name="connsiteY2514" fmla="*/ 527785 h 622144"/>
              <a:gd name="connsiteX2515" fmla="*/ 816116 w 3245936"/>
              <a:gd name="connsiteY2515" fmla="*/ 523489 h 622144"/>
              <a:gd name="connsiteX2516" fmla="*/ 816297 w 3245936"/>
              <a:gd name="connsiteY2516" fmla="*/ 523098 h 622144"/>
              <a:gd name="connsiteX2517" fmla="*/ 691824 w 3245936"/>
              <a:gd name="connsiteY2517" fmla="*/ 461034 h 622144"/>
              <a:gd name="connsiteX2518" fmla="*/ 688052 w 3245936"/>
              <a:gd name="connsiteY2518" fmla="*/ 462596 h 622144"/>
              <a:gd name="connsiteX2519" fmla="*/ 685576 w 3245936"/>
              <a:gd name="connsiteY2519" fmla="*/ 460357 h 622144"/>
              <a:gd name="connsiteX2520" fmla="*/ 620339 w 3245936"/>
              <a:gd name="connsiteY2520" fmla="*/ 479636 h 622144"/>
              <a:gd name="connsiteX2521" fmla="*/ 620349 w 3245936"/>
              <a:gd name="connsiteY2521" fmla="*/ 481198 h 622144"/>
              <a:gd name="connsiteX2522" fmla="*/ 616062 w 3245936"/>
              <a:gd name="connsiteY2522" fmla="*/ 483865 h 622144"/>
              <a:gd name="connsiteX2523" fmla="*/ 613386 w 3245936"/>
              <a:gd name="connsiteY2523" fmla="*/ 479588 h 622144"/>
              <a:gd name="connsiteX2524" fmla="*/ 613843 w 3245936"/>
              <a:gd name="connsiteY2524" fmla="*/ 478579 h 622144"/>
              <a:gd name="connsiteX2525" fmla="*/ 485846 w 3245936"/>
              <a:gd name="connsiteY2525" fmla="*/ 379147 h 622144"/>
              <a:gd name="connsiteX2526" fmla="*/ 482560 w 3245936"/>
              <a:gd name="connsiteY2526" fmla="*/ 380138 h 622144"/>
              <a:gd name="connsiteX2527" fmla="*/ 479874 w 3245936"/>
              <a:gd name="connsiteY2527" fmla="*/ 376233 h 622144"/>
              <a:gd name="connsiteX2528" fmla="*/ 323940 w 3245936"/>
              <a:gd name="connsiteY2528" fmla="*/ 337428 h 622144"/>
              <a:gd name="connsiteX2529" fmla="*/ 319864 w 3245936"/>
              <a:gd name="connsiteY2529" fmla="*/ 339637 h 622144"/>
              <a:gd name="connsiteX2530" fmla="*/ 317530 w 3245936"/>
              <a:gd name="connsiteY2530" fmla="*/ 337799 h 622144"/>
              <a:gd name="connsiteX2531" fmla="*/ 186504 w 3245936"/>
              <a:gd name="connsiteY2531" fmla="*/ 388072 h 622144"/>
              <a:gd name="connsiteX2532" fmla="*/ 186561 w 3245936"/>
              <a:gd name="connsiteY2532" fmla="*/ 389748 h 622144"/>
              <a:gd name="connsiteX2533" fmla="*/ 182275 w 3245936"/>
              <a:gd name="connsiteY2533" fmla="*/ 392434 h 622144"/>
              <a:gd name="connsiteX2534" fmla="*/ 179598 w 3245936"/>
              <a:gd name="connsiteY2534" fmla="*/ 388148 h 622144"/>
              <a:gd name="connsiteX2535" fmla="*/ 180017 w 3245936"/>
              <a:gd name="connsiteY2535" fmla="*/ 387215 h 622144"/>
              <a:gd name="connsiteX2536" fmla="*/ 68337 w 3245936"/>
              <a:gd name="connsiteY2536" fmla="*/ 305909 h 622144"/>
              <a:gd name="connsiteX2537" fmla="*/ 64946 w 3245936"/>
              <a:gd name="connsiteY2537" fmla="*/ 307014 h 622144"/>
              <a:gd name="connsiteX2538" fmla="*/ 62269 w 3245936"/>
              <a:gd name="connsiteY2538" fmla="*/ 302728 h 622144"/>
              <a:gd name="connsiteX2539" fmla="*/ 63412 w 3245936"/>
              <a:gd name="connsiteY2539" fmla="*/ 300918 h 622144"/>
              <a:gd name="connsiteX2540" fmla="*/ 5434 w 3245936"/>
              <a:gd name="connsiteY2540" fmla="*/ 222251 h 622144"/>
              <a:gd name="connsiteX2541" fmla="*/ 2776 w 3245936"/>
              <a:gd name="connsiteY2541" fmla="*/ 222670 h 622144"/>
              <a:gd name="connsiteX2542" fmla="*/ 90 w 3245936"/>
              <a:gd name="connsiteY2542" fmla="*/ 218394 h 622144"/>
              <a:gd name="connsiteX2543" fmla="*/ 4386 w 3245936"/>
              <a:gd name="connsiteY2543" fmla="*/ 215708 h 622144"/>
              <a:gd name="connsiteX2544" fmla="*/ 6948 w 3245936"/>
              <a:gd name="connsiteY2544" fmla="*/ 218184 h 622144"/>
              <a:gd name="connsiteX2545" fmla="*/ 169797 w 3245936"/>
              <a:gd name="connsiteY2545" fmla="*/ 191447 h 622144"/>
              <a:gd name="connsiteX2546" fmla="*/ 169826 w 3245936"/>
              <a:gd name="connsiteY2546" fmla="*/ 190514 h 622144"/>
              <a:gd name="connsiteX2547" fmla="*/ 174112 w 3245936"/>
              <a:gd name="connsiteY2547" fmla="*/ 187837 h 622144"/>
              <a:gd name="connsiteX2548" fmla="*/ 175722 w 3245936"/>
              <a:gd name="connsiteY2548" fmla="*/ 188761 h 622144"/>
              <a:gd name="connsiteX2549" fmla="*/ 303404 w 3245936"/>
              <a:gd name="connsiteY2549" fmla="*/ 83996 h 622144"/>
              <a:gd name="connsiteX2550" fmla="*/ 302938 w 3245936"/>
              <a:gd name="connsiteY2550" fmla="*/ 81291 h 622144"/>
              <a:gd name="connsiteX2551" fmla="*/ 307224 w 3245936"/>
              <a:gd name="connsiteY2551" fmla="*/ 78614 h 622144"/>
              <a:gd name="connsiteX2552" fmla="*/ 309510 w 3245936"/>
              <a:gd name="connsiteY2552" fmla="*/ 80367 h 622144"/>
              <a:gd name="connsiteX2553" fmla="*/ 458443 w 3245936"/>
              <a:gd name="connsiteY2553" fmla="*/ 19731 h 622144"/>
              <a:gd name="connsiteX2554" fmla="*/ 458367 w 3245936"/>
              <a:gd name="connsiteY2554" fmla="*/ 18007 h 622144"/>
              <a:gd name="connsiteX2555" fmla="*/ 462653 w 3245936"/>
              <a:gd name="connsiteY2555" fmla="*/ 15330 h 622144"/>
              <a:gd name="connsiteX2556" fmla="*/ 465320 w 3245936"/>
              <a:gd name="connsiteY2556" fmla="*/ 18054 h 622144"/>
              <a:gd name="connsiteX2557" fmla="*/ 644733 w 3245936"/>
              <a:gd name="connsiteY2557" fmla="*/ 3386 h 622144"/>
              <a:gd name="connsiteX2558" fmla="*/ 644742 w 3245936"/>
              <a:gd name="connsiteY2558" fmla="*/ 2776 h 622144"/>
              <a:gd name="connsiteX2559" fmla="*/ 649028 w 3245936"/>
              <a:gd name="connsiteY2559" fmla="*/ 90 h 622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</a:cxnLst>
            <a:rect l="l" t="t" r="r" b="b"/>
            <a:pathLst>
              <a:path w="3245936" h="622144">
                <a:moveTo>
                  <a:pt x="2703923" y="506554"/>
                </a:moveTo>
                <a:lnTo>
                  <a:pt x="2600434" y="616358"/>
                </a:lnTo>
                <a:cubicBezTo>
                  <a:pt x="2600796" y="616786"/>
                  <a:pt x="2601082" y="617272"/>
                  <a:pt x="2601206" y="617853"/>
                </a:cubicBezTo>
                <a:lnTo>
                  <a:pt x="2780628" y="603185"/>
                </a:lnTo>
                <a:cubicBezTo>
                  <a:pt x="2780647" y="602985"/>
                  <a:pt x="2780600" y="602766"/>
                  <a:pt x="2780647" y="602566"/>
                </a:cubicBezTo>
                <a:cubicBezTo>
                  <a:pt x="2780800" y="601861"/>
                  <a:pt x="2781200" y="601318"/>
                  <a:pt x="2781685" y="600842"/>
                </a:cubicBezTo>
                <a:lnTo>
                  <a:pt x="2707962" y="506706"/>
                </a:lnTo>
                <a:cubicBezTo>
                  <a:pt x="2707181" y="507192"/>
                  <a:pt x="2706219" y="507382"/>
                  <a:pt x="2705247" y="507163"/>
                </a:cubicBezTo>
                <a:cubicBezTo>
                  <a:pt x="2704752" y="507059"/>
                  <a:pt x="2704314" y="506839"/>
                  <a:pt x="2703923" y="506554"/>
                </a:cubicBezTo>
                <a:close/>
                <a:moveTo>
                  <a:pt x="2621056" y="495514"/>
                </a:moveTo>
                <a:cubicBezTo>
                  <a:pt x="2621046" y="495562"/>
                  <a:pt x="2621075" y="495629"/>
                  <a:pt x="2621056" y="495676"/>
                </a:cubicBezTo>
                <a:cubicBezTo>
                  <a:pt x="2620665" y="497391"/>
                  <a:pt x="2619084" y="498467"/>
                  <a:pt x="2617379" y="498372"/>
                </a:cubicBezTo>
                <a:lnTo>
                  <a:pt x="2598663" y="615167"/>
                </a:lnTo>
                <a:cubicBezTo>
                  <a:pt x="2599101" y="615282"/>
                  <a:pt x="2599510" y="615472"/>
                  <a:pt x="2599882" y="615720"/>
                </a:cubicBezTo>
                <a:lnTo>
                  <a:pt x="2703371" y="505934"/>
                </a:lnTo>
                <a:cubicBezTo>
                  <a:pt x="2702828" y="505287"/>
                  <a:pt x="2702561" y="504496"/>
                  <a:pt x="2702571" y="503649"/>
                </a:cubicBezTo>
                <a:close/>
                <a:moveTo>
                  <a:pt x="2777676" y="476626"/>
                </a:moveTo>
                <a:lnTo>
                  <a:pt x="2709486" y="502820"/>
                </a:lnTo>
                <a:cubicBezTo>
                  <a:pt x="2709619" y="503344"/>
                  <a:pt x="2709677" y="503915"/>
                  <a:pt x="2709524" y="504487"/>
                </a:cubicBezTo>
                <a:cubicBezTo>
                  <a:pt x="2709372" y="505201"/>
                  <a:pt x="2708972" y="505744"/>
                  <a:pt x="2708486" y="506211"/>
                </a:cubicBezTo>
                <a:lnTo>
                  <a:pt x="2782209" y="600356"/>
                </a:lnTo>
                <a:cubicBezTo>
                  <a:pt x="2782619" y="600099"/>
                  <a:pt x="2783038" y="599927"/>
                  <a:pt x="2783505" y="599851"/>
                </a:cubicBezTo>
                <a:close/>
                <a:moveTo>
                  <a:pt x="2492335" y="472006"/>
                </a:moveTo>
                <a:cubicBezTo>
                  <a:pt x="2492154" y="472597"/>
                  <a:pt x="2491811" y="473111"/>
                  <a:pt x="2491373" y="473530"/>
                </a:cubicBezTo>
                <a:lnTo>
                  <a:pt x="2596024" y="615510"/>
                </a:lnTo>
                <a:cubicBezTo>
                  <a:pt x="2596586" y="615196"/>
                  <a:pt x="2597243" y="615062"/>
                  <a:pt x="2597920" y="615120"/>
                </a:cubicBezTo>
                <a:lnTo>
                  <a:pt x="2616646" y="498305"/>
                </a:lnTo>
                <a:cubicBezTo>
                  <a:pt x="2614979" y="497857"/>
                  <a:pt x="2613931" y="496295"/>
                  <a:pt x="2614065" y="494600"/>
                </a:cubicBezTo>
                <a:close/>
                <a:moveTo>
                  <a:pt x="2688226" y="466025"/>
                </a:moveTo>
                <a:lnTo>
                  <a:pt x="2620961" y="493933"/>
                </a:lnTo>
                <a:cubicBezTo>
                  <a:pt x="2621046" y="494247"/>
                  <a:pt x="2621085" y="494590"/>
                  <a:pt x="2621065" y="494905"/>
                </a:cubicBezTo>
                <a:lnTo>
                  <a:pt x="2702571" y="503029"/>
                </a:lnTo>
                <a:cubicBezTo>
                  <a:pt x="2702580" y="502982"/>
                  <a:pt x="2702561" y="502925"/>
                  <a:pt x="2702571" y="502868"/>
                </a:cubicBezTo>
                <a:cubicBezTo>
                  <a:pt x="2702819" y="501877"/>
                  <a:pt x="2703457" y="501086"/>
                  <a:pt x="2704295" y="500591"/>
                </a:cubicBezTo>
                <a:close/>
                <a:moveTo>
                  <a:pt x="2552524" y="451432"/>
                </a:moveTo>
                <a:lnTo>
                  <a:pt x="2492468" y="470368"/>
                </a:lnTo>
                <a:cubicBezTo>
                  <a:pt x="2492516" y="470654"/>
                  <a:pt x="2492468" y="470959"/>
                  <a:pt x="2492440" y="471273"/>
                </a:cubicBezTo>
                <a:lnTo>
                  <a:pt x="2614179" y="493866"/>
                </a:lnTo>
                <a:cubicBezTo>
                  <a:pt x="2614245" y="493657"/>
                  <a:pt x="2614350" y="493466"/>
                  <a:pt x="2614445" y="493276"/>
                </a:cubicBezTo>
                <a:close/>
                <a:moveTo>
                  <a:pt x="2855228" y="450032"/>
                </a:moveTo>
                <a:cubicBezTo>
                  <a:pt x="2854418" y="450642"/>
                  <a:pt x="2853371" y="450937"/>
                  <a:pt x="2852294" y="450690"/>
                </a:cubicBezTo>
                <a:cubicBezTo>
                  <a:pt x="2852228" y="450671"/>
                  <a:pt x="2852170" y="450613"/>
                  <a:pt x="2852094" y="450594"/>
                </a:cubicBezTo>
                <a:lnTo>
                  <a:pt x="2785953" y="600346"/>
                </a:lnTo>
                <a:cubicBezTo>
                  <a:pt x="2786476" y="600661"/>
                  <a:pt x="2786924" y="601089"/>
                  <a:pt x="2787210" y="601642"/>
                </a:cubicBezTo>
                <a:lnTo>
                  <a:pt x="2936153" y="540996"/>
                </a:lnTo>
                <a:cubicBezTo>
                  <a:pt x="2935991" y="540434"/>
                  <a:pt x="2935933" y="539863"/>
                  <a:pt x="2936076" y="539263"/>
                </a:cubicBezTo>
                <a:cubicBezTo>
                  <a:pt x="2936200" y="538691"/>
                  <a:pt x="2936524" y="538186"/>
                  <a:pt x="2936896" y="537758"/>
                </a:cubicBezTo>
                <a:close/>
                <a:moveTo>
                  <a:pt x="2849989" y="448851"/>
                </a:moveTo>
                <a:lnTo>
                  <a:pt x="2778561" y="476283"/>
                </a:lnTo>
                <a:lnTo>
                  <a:pt x="2784400" y="599870"/>
                </a:lnTo>
                <a:cubicBezTo>
                  <a:pt x="2784581" y="599889"/>
                  <a:pt x="2784752" y="599842"/>
                  <a:pt x="2784924" y="599889"/>
                </a:cubicBezTo>
                <a:cubicBezTo>
                  <a:pt x="2785019" y="599908"/>
                  <a:pt x="2785067" y="599956"/>
                  <a:pt x="2785143" y="599984"/>
                </a:cubicBezTo>
                <a:lnTo>
                  <a:pt x="2851294" y="450232"/>
                </a:lnTo>
                <a:cubicBezTo>
                  <a:pt x="2850723" y="449880"/>
                  <a:pt x="2850275" y="449423"/>
                  <a:pt x="2849989" y="448851"/>
                </a:cubicBezTo>
                <a:close/>
                <a:moveTo>
                  <a:pt x="2856571" y="448061"/>
                </a:moveTo>
                <a:cubicBezTo>
                  <a:pt x="2856438" y="448642"/>
                  <a:pt x="2856133" y="449108"/>
                  <a:pt x="2855771" y="449518"/>
                </a:cubicBezTo>
                <a:lnTo>
                  <a:pt x="2937438" y="537262"/>
                </a:lnTo>
                <a:cubicBezTo>
                  <a:pt x="2938019" y="536805"/>
                  <a:pt x="2938753" y="536586"/>
                  <a:pt x="2939534" y="536567"/>
                </a:cubicBezTo>
                <a:lnTo>
                  <a:pt x="2944630" y="465187"/>
                </a:lnTo>
                <a:cubicBezTo>
                  <a:pt x="2944534" y="465187"/>
                  <a:pt x="2944458" y="465206"/>
                  <a:pt x="2944363" y="465187"/>
                </a:cubicBezTo>
                <a:cubicBezTo>
                  <a:pt x="2942629" y="464787"/>
                  <a:pt x="2941553" y="463177"/>
                  <a:pt x="2941667" y="461453"/>
                </a:cubicBezTo>
                <a:close/>
                <a:moveTo>
                  <a:pt x="2570259" y="445841"/>
                </a:moveTo>
                <a:lnTo>
                  <a:pt x="2553533" y="451109"/>
                </a:lnTo>
                <a:lnTo>
                  <a:pt x="2614846" y="492504"/>
                </a:lnTo>
                <a:close/>
                <a:moveTo>
                  <a:pt x="1130051" y="445003"/>
                </a:moveTo>
                <a:cubicBezTo>
                  <a:pt x="1129403" y="446498"/>
                  <a:pt x="1127869" y="447394"/>
                  <a:pt x="1126231" y="447108"/>
                </a:cubicBezTo>
                <a:lnTo>
                  <a:pt x="1104800" y="528270"/>
                </a:lnTo>
                <a:cubicBezTo>
                  <a:pt x="1105486" y="528509"/>
                  <a:pt x="1106067" y="528928"/>
                  <a:pt x="1106476" y="529499"/>
                </a:cubicBezTo>
                <a:lnTo>
                  <a:pt x="1204774" y="472540"/>
                </a:lnTo>
                <a:cubicBezTo>
                  <a:pt x="1204460" y="471854"/>
                  <a:pt x="1204307" y="471092"/>
                  <a:pt x="1204488" y="470301"/>
                </a:cubicBezTo>
                <a:cubicBezTo>
                  <a:pt x="1204498" y="470273"/>
                  <a:pt x="1204507" y="470254"/>
                  <a:pt x="1204507" y="470235"/>
                </a:cubicBezTo>
                <a:close/>
                <a:moveTo>
                  <a:pt x="1123316" y="444203"/>
                </a:moveTo>
                <a:lnTo>
                  <a:pt x="974031" y="451509"/>
                </a:lnTo>
                <a:cubicBezTo>
                  <a:pt x="974012" y="451709"/>
                  <a:pt x="974050" y="451870"/>
                  <a:pt x="974002" y="452061"/>
                </a:cubicBezTo>
                <a:cubicBezTo>
                  <a:pt x="973955" y="452290"/>
                  <a:pt x="973812" y="452490"/>
                  <a:pt x="973717" y="452690"/>
                </a:cubicBezTo>
                <a:lnTo>
                  <a:pt x="1100799" y="529376"/>
                </a:lnTo>
                <a:cubicBezTo>
                  <a:pt x="1101599" y="528366"/>
                  <a:pt x="1102885" y="527851"/>
                  <a:pt x="1104228" y="528070"/>
                </a:cubicBezTo>
                <a:lnTo>
                  <a:pt x="1125650" y="446908"/>
                </a:lnTo>
                <a:cubicBezTo>
                  <a:pt x="1124421" y="446470"/>
                  <a:pt x="1123526" y="445451"/>
                  <a:pt x="1123316" y="444203"/>
                </a:cubicBezTo>
                <a:close/>
                <a:moveTo>
                  <a:pt x="2760302" y="436145"/>
                </a:moveTo>
                <a:lnTo>
                  <a:pt x="2688798" y="465796"/>
                </a:lnTo>
                <a:lnTo>
                  <a:pt x="2704866" y="500381"/>
                </a:lnTo>
                <a:cubicBezTo>
                  <a:pt x="2705485" y="500153"/>
                  <a:pt x="2706162" y="500039"/>
                  <a:pt x="2706857" y="500201"/>
                </a:cubicBezTo>
                <a:cubicBezTo>
                  <a:pt x="2707276" y="500296"/>
                  <a:pt x="2707619" y="500496"/>
                  <a:pt x="2707952" y="500696"/>
                </a:cubicBezTo>
                <a:close/>
                <a:moveTo>
                  <a:pt x="2773389" y="432125"/>
                </a:moveTo>
                <a:lnTo>
                  <a:pt x="2708676" y="501363"/>
                </a:lnTo>
                <a:cubicBezTo>
                  <a:pt x="2708867" y="501562"/>
                  <a:pt x="2709048" y="501782"/>
                  <a:pt x="2709181" y="502039"/>
                </a:cubicBezTo>
                <a:lnTo>
                  <a:pt x="2777647" y="475740"/>
                </a:lnTo>
                <a:lnTo>
                  <a:pt x="2775637" y="433183"/>
                </a:lnTo>
                <a:cubicBezTo>
                  <a:pt x="2775447" y="433163"/>
                  <a:pt x="2775294" y="433221"/>
                  <a:pt x="2775104" y="433163"/>
                </a:cubicBezTo>
                <a:cubicBezTo>
                  <a:pt x="2774408" y="433021"/>
                  <a:pt x="2773865" y="432621"/>
                  <a:pt x="2773389" y="432125"/>
                </a:cubicBezTo>
                <a:close/>
                <a:moveTo>
                  <a:pt x="3069379" y="432040"/>
                </a:moveTo>
                <a:lnTo>
                  <a:pt x="2948678" y="461243"/>
                </a:lnTo>
                <a:cubicBezTo>
                  <a:pt x="2948735" y="461653"/>
                  <a:pt x="2948744" y="462081"/>
                  <a:pt x="2948630" y="462520"/>
                </a:cubicBezTo>
                <a:cubicBezTo>
                  <a:pt x="2948268" y="464148"/>
                  <a:pt x="2946801" y="465187"/>
                  <a:pt x="2945201" y="465206"/>
                </a:cubicBezTo>
                <a:lnTo>
                  <a:pt x="2940096" y="536586"/>
                </a:lnTo>
                <a:cubicBezTo>
                  <a:pt x="2940181" y="536605"/>
                  <a:pt x="2940267" y="536567"/>
                  <a:pt x="2940362" y="536605"/>
                </a:cubicBezTo>
                <a:cubicBezTo>
                  <a:pt x="2941001" y="536738"/>
                  <a:pt x="2941515" y="537091"/>
                  <a:pt x="2941972" y="537519"/>
                </a:cubicBezTo>
                <a:lnTo>
                  <a:pt x="3069655" y="432763"/>
                </a:lnTo>
                <a:cubicBezTo>
                  <a:pt x="3069521" y="432554"/>
                  <a:pt x="3069464" y="432278"/>
                  <a:pt x="3069379" y="432040"/>
                </a:cubicBezTo>
                <a:close/>
                <a:moveTo>
                  <a:pt x="2784496" y="431640"/>
                </a:moveTo>
                <a:cubicBezTo>
                  <a:pt x="2783924" y="433411"/>
                  <a:pt x="2782143" y="434497"/>
                  <a:pt x="2780323" y="434068"/>
                </a:cubicBezTo>
                <a:cubicBezTo>
                  <a:pt x="2779352" y="433830"/>
                  <a:pt x="2778571" y="433240"/>
                  <a:pt x="2778094" y="432440"/>
                </a:cubicBezTo>
                <a:cubicBezTo>
                  <a:pt x="2777618" y="432811"/>
                  <a:pt x="2777104" y="433106"/>
                  <a:pt x="2776523" y="433221"/>
                </a:cubicBezTo>
                <a:lnTo>
                  <a:pt x="2778514" y="475397"/>
                </a:lnTo>
                <a:lnTo>
                  <a:pt x="2849685" y="448080"/>
                </a:lnTo>
                <a:cubicBezTo>
                  <a:pt x="2849570" y="447642"/>
                  <a:pt x="2849542" y="447175"/>
                  <a:pt x="2849618" y="446680"/>
                </a:cubicBezTo>
                <a:close/>
                <a:moveTo>
                  <a:pt x="2772513" y="431059"/>
                </a:moveTo>
                <a:lnTo>
                  <a:pt x="2761854" y="435478"/>
                </a:lnTo>
                <a:lnTo>
                  <a:pt x="2712810" y="496000"/>
                </a:lnTo>
                <a:lnTo>
                  <a:pt x="2772951" y="431687"/>
                </a:lnTo>
                <a:cubicBezTo>
                  <a:pt x="2772913" y="431611"/>
                  <a:pt x="2772884" y="431573"/>
                  <a:pt x="2772837" y="431506"/>
                </a:cubicBezTo>
                <a:cubicBezTo>
                  <a:pt x="2772722" y="431363"/>
                  <a:pt x="2772608" y="431239"/>
                  <a:pt x="2772513" y="431059"/>
                </a:cubicBezTo>
                <a:close/>
                <a:moveTo>
                  <a:pt x="2520205" y="429611"/>
                </a:moveTo>
                <a:lnTo>
                  <a:pt x="2491278" y="468358"/>
                </a:lnTo>
                <a:cubicBezTo>
                  <a:pt x="2491630" y="468673"/>
                  <a:pt x="2491916" y="469063"/>
                  <a:pt x="2492135" y="469520"/>
                </a:cubicBezTo>
                <a:lnTo>
                  <a:pt x="2551533" y="450775"/>
                </a:lnTo>
                <a:close/>
                <a:moveTo>
                  <a:pt x="2767436" y="428620"/>
                </a:moveTo>
                <a:lnTo>
                  <a:pt x="2763035" y="434030"/>
                </a:lnTo>
                <a:lnTo>
                  <a:pt x="2772199" y="430230"/>
                </a:lnTo>
                <a:cubicBezTo>
                  <a:pt x="2772113" y="429906"/>
                  <a:pt x="2772084" y="429573"/>
                  <a:pt x="2772103" y="429211"/>
                </a:cubicBezTo>
                <a:close/>
                <a:moveTo>
                  <a:pt x="2865039" y="421695"/>
                </a:moveTo>
                <a:lnTo>
                  <a:pt x="2854952" y="444203"/>
                </a:lnTo>
                <a:cubicBezTo>
                  <a:pt x="2856066" y="444879"/>
                  <a:pt x="2856704" y="446108"/>
                  <a:pt x="2856590" y="447451"/>
                </a:cubicBezTo>
                <a:lnTo>
                  <a:pt x="2941705" y="460853"/>
                </a:lnTo>
                <a:cubicBezTo>
                  <a:pt x="2941725" y="460710"/>
                  <a:pt x="2941801" y="460615"/>
                  <a:pt x="2941858" y="460510"/>
                </a:cubicBezTo>
                <a:close/>
                <a:moveTo>
                  <a:pt x="2774475" y="419924"/>
                </a:moveTo>
                <a:lnTo>
                  <a:pt x="2767941" y="427991"/>
                </a:lnTo>
                <a:lnTo>
                  <a:pt x="2772122" y="428534"/>
                </a:lnTo>
                <a:cubicBezTo>
                  <a:pt x="2772122" y="428515"/>
                  <a:pt x="2772122" y="428515"/>
                  <a:pt x="2772122" y="428496"/>
                </a:cubicBezTo>
                <a:cubicBezTo>
                  <a:pt x="2772446" y="427106"/>
                  <a:pt x="2773561" y="426096"/>
                  <a:pt x="2774894" y="425839"/>
                </a:cubicBezTo>
                <a:close/>
                <a:moveTo>
                  <a:pt x="2663537" y="418590"/>
                </a:moveTo>
                <a:lnTo>
                  <a:pt x="2619656" y="491980"/>
                </a:lnTo>
                <a:cubicBezTo>
                  <a:pt x="2620084" y="492276"/>
                  <a:pt x="2620399" y="492676"/>
                  <a:pt x="2620656" y="493114"/>
                </a:cubicBezTo>
                <a:lnTo>
                  <a:pt x="2687845" y="465234"/>
                </a:lnTo>
                <a:lnTo>
                  <a:pt x="2666261" y="418743"/>
                </a:lnTo>
                <a:cubicBezTo>
                  <a:pt x="2665642" y="418971"/>
                  <a:pt x="2664966" y="419095"/>
                  <a:pt x="2664261" y="418933"/>
                </a:cubicBezTo>
                <a:cubicBezTo>
                  <a:pt x="2663995" y="418857"/>
                  <a:pt x="2663785" y="418714"/>
                  <a:pt x="2663537" y="418590"/>
                </a:cubicBezTo>
                <a:close/>
                <a:moveTo>
                  <a:pt x="2397266" y="417724"/>
                </a:moveTo>
                <a:lnTo>
                  <a:pt x="2333801" y="425591"/>
                </a:lnTo>
                <a:cubicBezTo>
                  <a:pt x="2333801" y="425782"/>
                  <a:pt x="2333820" y="425963"/>
                  <a:pt x="2333791" y="426144"/>
                </a:cubicBezTo>
                <a:lnTo>
                  <a:pt x="2485667" y="469606"/>
                </a:lnTo>
                <a:close/>
                <a:moveTo>
                  <a:pt x="2661890" y="416923"/>
                </a:moveTo>
                <a:lnTo>
                  <a:pt x="2571002" y="445613"/>
                </a:lnTo>
                <a:lnTo>
                  <a:pt x="2615398" y="492085"/>
                </a:lnTo>
                <a:cubicBezTo>
                  <a:pt x="2616217" y="491457"/>
                  <a:pt x="2617284" y="491142"/>
                  <a:pt x="2618379" y="491371"/>
                </a:cubicBezTo>
                <a:cubicBezTo>
                  <a:pt x="2618646" y="491438"/>
                  <a:pt x="2618865" y="491590"/>
                  <a:pt x="2619103" y="491704"/>
                </a:cubicBezTo>
                <a:lnTo>
                  <a:pt x="2662985" y="418352"/>
                </a:lnTo>
                <a:cubicBezTo>
                  <a:pt x="2662490" y="417981"/>
                  <a:pt x="2662147" y="417485"/>
                  <a:pt x="2661890" y="416923"/>
                </a:cubicBezTo>
                <a:close/>
                <a:moveTo>
                  <a:pt x="2668567" y="416219"/>
                </a:moveTo>
                <a:cubicBezTo>
                  <a:pt x="2668557" y="416219"/>
                  <a:pt x="2668567" y="416238"/>
                  <a:pt x="2668567" y="416257"/>
                </a:cubicBezTo>
                <a:cubicBezTo>
                  <a:pt x="2668319" y="417257"/>
                  <a:pt x="2667681" y="418038"/>
                  <a:pt x="2666852" y="418524"/>
                </a:cubicBezTo>
                <a:lnTo>
                  <a:pt x="2688436" y="464987"/>
                </a:lnTo>
                <a:lnTo>
                  <a:pt x="2761464" y="434688"/>
                </a:lnTo>
                <a:lnTo>
                  <a:pt x="2766484" y="428496"/>
                </a:lnTo>
                <a:close/>
                <a:moveTo>
                  <a:pt x="2537550" y="411599"/>
                </a:moveTo>
                <a:cubicBezTo>
                  <a:pt x="2536731" y="412237"/>
                  <a:pt x="2535664" y="412552"/>
                  <a:pt x="2534578" y="412313"/>
                </a:cubicBezTo>
                <a:cubicBezTo>
                  <a:pt x="2534169" y="412209"/>
                  <a:pt x="2533826" y="412018"/>
                  <a:pt x="2533492" y="411818"/>
                </a:cubicBezTo>
                <a:lnTo>
                  <a:pt x="2520710" y="428925"/>
                </a:lnTo>
                <a:lnTo>
                  <a:pt x="2552562" y="450461"/>
                </a:lnTo>
                <a:lnTo>
                  <a:pt x="2569535" y="445098"/>
                </a:lnTo>
                <a:close/>
                <a:moveTo>
                  <a:pt x="1189401" y="410189"/>
                </a:moveTo>
                <a:lnTo>
                  <a:pt x="1130079" y="442279"/>
                </a:lnTo>
                <a:cubicBezTo>
                  <a:pt x="1130355" y="442946"/>
                  <a:pt x="1130498" y="443670"/>
                  <a:pt x="1130317" y="444422"/>
                </a:cubicBezTo>
                <a:cubicBezTo>
                  <a:pt x="1130308" y="444441"/>
                  <a:pt x="1130298" y="444460"/>
                  <a:pt x="1130289" y="444489"/>
                </a:cubicBezTo>
                <a:lnTo>
                  <a:pt x="1204755" y="469711"/>
                </a:lnTo>
                <a:cubicBezTo>
                  <a:pt x="1205127" y="468863"/>
                  <a:pt x="1205774" y="468225"/>
                  <a:pt x="1206593" y="467882"/>
                </a:cubicBezTo>
                <a:close/>
                <a:moveTo>
                  <a:pt x="2538874" y="409418"/>
                </a:moveTo>
                <a:cubicBezTo>
                  <a:pt x="2538855" y="409484"/>
                  <a:pt x="2538874" y="409542"/>
                  <a:pt x="2538855" y="409627"/>
                </a:cubicBezTo>
                <a:cubicBezTo>
                  <a:pt x="2538731" y="410208"/>
                  <a:pt x="2538436" y="410694"/>
                  <a:pt x="2538055" y="411123"/>
                </a:cubicBezTo>
                <a:lnTo>
                  <a:pt x="2570288" y="444851"/>
                </a:lnTo>
                <a:lnTo>
                  <a:pt x="2661547" y="416076"/>
                </a:lnTo>
                <a:cubicBezTo>
                  <a:pt x="2661537" y="415952"/>
                  <a:pt x="2661566" y="415828"/>
                  <a:pt x="2661556" y="415714"/>
                </a:cubicBezTo>
                <a:close/>
                <a:moveTo>
                  <a:pt x="2489077" y="408560"/>
                </a:moveTo>
                <a:cubicBezTo>
                  <a:pt x="2488496" y="409218"/>
                  <a:pt x="2487696" y="409665"/>
                  <a:pt x="2486801" y="409761"/>
                </a:cubicBezTo>
                <a:lnTo>
                  <a:pt x="2489068" y="467492"/>
                </a:lnTo>
                <a:cubicBezTo>
                  <a:pt x="2489287" y="467520"/>
                  <a:pt x="2489516" y="467454"/>
                  <a:pt x="2489754" y="467520"/>
                </a:cubicBezTo>
                <a:cubicBezTo>
                  <a:pt x="2490154" y="467615"/>
                  <a:pt x="2490497" y="467806"/>
                  <a:pt x="2490840" y="468006"/>
                </a:cubicBezTo>
                <a:lnTo>
                  <a:pt x="2519748" y="429287"/>
                </a:lnTo>
                <a:close/>
                <a:moveTo>
                  <a:pt x="2471971" y="408475"/>
                </a:moveTo>
                <a:lnTo>
                  <a:pt x="2398780" y="417552"/>
                </a:lnTo>
                <a:lnTo>
                  <a:pt x="2486144" y="468816"/>
                </a:lnTo>
                <a:cubicBezTo>
                  <a:pt x="2486553" y="468301"/>
                  <a:pt x="2487115" y="467949"/>
                  <a:pt x="2487725" y="467711"/>
                </a:cubicBezTo>
                <a:close/>
                <a:moveTo>
                  <a:pt x="1327732" y="407246"/>
                </a:moveTo>
                <a:lnTo>
                  <a:pt x="1213880" y="468463"/>
                </a:lnTo>
                <a:lnTo>
                  <a:pt x="1354469" y="416171"/>
                </a:lnTo>
                <a:cubicBezTo>
                  <a:pt x="1354355" y="415704"/>
                  <a:pt x="1354336" y="415237"/>
                  <a:pt x="1354422" y="414723"/>
                </a:cubicBezTo>
                <a:close/>
                <a:moveTo>
                  <a:pt x="2482972" y="407103"/>
                </a:moveTo>
                <a:lnTo>
                  <a:pt x="2472628" y="408380"/>
                </a:lnTo>
                <a:lnTo>
                  <a:pt x="2488344" y="467473"/>
                </a:lnTo>
                <a:cubicBezTo>
                  <a:pt x="2488401" y="467473"/>
                  <a:pt x="2488477" y="467492"/>
                  <a:pt x="2488544" y="467492"/>
                </a:cubicBezTo>
                <a:lnTo>
                  <a:pt x="2486277" y="409741"/>
                </a:lnTo>
                <a:cubicBezTo>
                  <a:pt x="2486058" y="409741"/>
                  <a:pt x="2485820" y="409799"/>
                  <a:pt x="2485601" y="409732"/>
                </a:cubicBezTo>
                <a:cubicBezTo>
                  <a:pt x="2484248" y="409418"/>
                  <a:pt x="2483286" y="408360"/>
                  <a:pt x="2482972" y="407103"/>
                </a:cubicBezTo>
                <a:close/>
                <a:moveTo>
                  <a:pt x="2489887" y="406894"/>
                </a:moveTo>
                <a:cubicBezTo>
                  <a:pt x="2489878" y="406951"/>
                  <a:pt x="2489906" y="407008"/>
                  <a:pt x="2489887" y="407065"/>
                </a:cubicBezTo>
                <a:cubicBezTo>
                  <a:pt x="2489820" y="407341"/>
                  <a:pt x="2489668" y="407608"/>
                  <a:pt x="2489525" y="407856"/>
                </a:cubicBezTo>
                <a:lnTo>
                  <a:pt x="2520253" y="428611"/>
                </a:lnTo>
                <a:lnTo>
                  <a:pt x="2533054" y="411475"/>
                </a:lnTo>
                <a:cubicBezTo>
                  <a:pt x="2532359" y="410856"/>
                  <a:pt x="2531930" y="410008"/>
                  <a:pt x="2531873" y="409056"/>
                </a:cubicBezTo>
                <a:close/>
                <a:moveTo>
                  <a:pt x="2375720" y="405074"/>
                </a:moveTo>
                <a:lnTo>
                  <a:pt x="2333629" y="424505"/>
                </a:lnTo>
                <a:cubicBezTo>
                  <a:pt x="2333658" y="424591"/>
                  <a:pt x="2333706" y="424667"/>
                  <a:pt x="2333725" y="424763"/>
                </a:cubicBezTo>
                <a:lnTo>
                  <a:pt x="2396085" y="417028"/>
                </a:lnTo>
                <a:close/>
                <a:moveTo>
                  <a:pt x="2471456" y="403979"/>
                </a:moveTo>
                <a:lnTo>
                  <a:pt x="2472418" y="407560"/>
                </a:lnTo>
                <a:lnTo>
                  <a:pt x="2482896" y="406265"/>
                </a:lnTo>
                <a:cubicBezTo>
                  <a:pt x="2482886" y="406208"/>
                  <a:pt x="2482896" y="406122"/>
                  <a:pt x="2482896" y="406065"/>
                </a:cubicBezTo>
                <a:close/>
                <a:moveTo>
                  <a:pt x="1343877" y="398569"/>
                </a:moveTo>
                <a:lnTo>
                  <a:pt x="1328637" y="406770"/>
                </a:lnTo>
                <a:lnTo>
                  <a:pt x="1354641" y="414066"/>
                </a:lnTo>
                <a:cubicBezTo>
                  <a:pt x="1354821" y="413599"/>
                  <a:pt x="1355079" y="413209"/>
                  <a:pt x="1355412" y="412866"/>
                </a:cubicBezTo>
                <a:close/>
                <a:moveTo>
                  <a:pt x="1347421" y="396664"/>
                </a:moveTo>
                <a:lnTo>
                  <a:pt x="1344573" y="398188"/>
                </a:lnTo>
                <a:lnTo>
                  <a:pt x="1355422" y="411637"/>
                </a:lnTo>
                <a:close/>
                <a:moveTo>
                  <a:pt x="2772646" y="394063"/>
                </a:moveTo>
                <a:lnTo>
                  <a:pt x="2668586" y="415123"/>
                </a:lnTo>
                <a:cubicBezTo>
                  <a:pt x="2668614" y="415266"/>
                  <a:pt x="2668576" y="415399"/>
                  <a:pt x="2668576" y="415542"/>
                </a:cubicBezTo>
                <a:lnTo>
                  <a:pt x="2766988" y="427887"/>
                </a:lnTo>
                <a:lnTo>
                  <a:pt x="2774389" y="418771"/>
                </a:lnTo>
                <a:close/>
                <a:moveTo>
                  <a:pt x="1018599" y="393654"/>
                </a:moveTo>
                <a:lnTo>
                  <a:pt x="973059" y="448832"/>
                </a:lnTo>
                <a:cubicBezTo>
                  <a:pt x="973555" y="449337"/>
                  <a:pt x="973926" y="449966"/>
                  <a:pt x="974060" y="450680"/>
                </a:cubicBezTo>
                <a:lnTo>
                  <a:pt x="1123345" y="443374"/>
                </a:lnTo>
                <a:cubicBezTo>
                  <a:pt x="1123364" y="443174"/>
                  <a:pt x="1123326" y="443012"/>
                  <a:pt x="1123364" y="442812"/>
                </a:cubicBezTo>
                <a:cubicBezTo>
                  <a:pt x="1123393" y="442717"/>
                  <a:pt x="1123469" y="442631"/>
                  <a:pt x="1123497" y="442536"/>
                </a:cubicBezTo>
                <a:close/>
                <a:moveTo>
                  <a:pt x="2076121" y="392406"/>
                </a:moveTo>
                <a:cubicBezTo>
                  <a:pt x="2076121" y="392644"/>
                  <a:pt x="2076169" y="392892"/>
                  <a:pt x="2076102" y="393130"/>
                </a:cubicBezTo>
                <a:cubicBezTo>
                  <a:pt x="2076026" y="393502"/>
                  <a:pt x="2075845" y="393816"/>
                  <a:pt x="2075664" y="394111"/>
                </a:cubicBezTo>
                <a:lnTo>
                  <a:pt x="2098972" y="409761"/>
                </a:lnTo>
                <a:close/>
                <a:moveTo>
                  <a:pt x="2404381" y="391854"/>
                </a:moveTo>
                <a:lnTo>
                  <a:pt x="2376759" y="404608"/>
                </a:lnTo>
                <a:lnTo>
                  <a:pt x="2397599" y="416828"/>
                </a:lnTo>
                <a:lnTo>
                  <a:pt x="2471742" y="407646"/>
                </a:lnTo>
                <a:lnTo>
                  <a:pt x="2470742" y="403846"/>
                </a:lnTo>
                <a:close/>
                <a:moveTo>
                  <a:pt x="2505537" y="391758"/>
                </a:moveTo>
                <a:lnTo>
                  <a:pt x="2489449" y="404417"/>
                </a:lnTo>
                <a:cubicBezTo>
                  <a:pt x="2489735" y="404893"/>
                  <a:pt x="2489868" y="405427"/>
                  <a:pt x="2489925" y="405979"/>
                </a:cubicBezTo>
                <a:lnTo>
                  <a:pt x="2531902" y="408151"/>
                </a:lnTo>
                <a:cubicBezTo>
                  <a:pt x="2531911" y="408094"/>
                  <a:pt x="2531892" y="408065"/>
                  <a:pt x="2531902" y="408017"/>
                </a:cubicBezTo>
                <a:cubicBezTo>
                  <a:pt x="2531968" y="407751"/>
                  <a:pt x="2532102" y="407541"/>
                  <a:pt x="2532216" y="407322"/>
                </a:cubicBezTo>
                <a:close/>
                <a:moveTo>
                  <a:pt x="2797364" y="391673"/>
                </a:moveTo>
                <a:lnTo>
                  <a:pt x="2775332" y="418867"/>
                </a:lnTo>
                <a:lnTo>
                  <a:pt x="2775809" y="425801"/>
                </a:lnTo>
                <a:cubicBezTo>
                  <a:pt x="2776018" y="425820"/>
                  <a:pt x="2776199" y="425782"/>
                  <a:pt x="2776399" y="425839"/>
                </a:cubicBezTo>
                <a:cubicBezTo>
                  <a:pt x="2776695" y="425896"/>
                  <a:pt x="2776923" y="426058"/>
                  <a:pt x="2777171" y="426163"/>
                </a:cubicBezTo>
                <a:close/>
                <a:moveTo>
                  <a:pt x="2801831" y="390996"/>
                </a:moveTo>
                <a:cubicBezTo>
                  <a:pt x="2801012" y="391625"/>
                  <a:pt x="2799964" y="391939"/>
                  <a:pt x="2798878" y="391692"/>
                </a:cubicBezTo>
                <a:cubicBezTo>
                  <a:pt x="2798592" y="391625"/>
                  <a:pt x="2798354" y="391473"/>
                  <a:pt x="2798097" y="391349"/>
                </a:cubicBezTo>
                <a:lnTo>
                  <a:pt x="2777599" y="426363"/>
                </a:lnTo>
                <a:cubicBezTo>
                  <a:pt x="2778037" y="426677"/>
                  <a:pt x="2778399" y="427048"/>
                  <a:pt x="2778666" y="427496"/>
                </a:cubicBezTo>
                <a:cubicBezTo>
                  <a:pt x="2778752" y="427610"/>
                  <a:pt x="2778875" y="427696"/>
                  <a:pt x="2778952" y="427839"/>
                </a:cubicBezTo>
                <a:cubicBezTo>
                  <a:pt x="2779771" y="427182"/>
                  <a:pt x="2780847" y="426867"/>
                  <a:pt x="2781943" y="427115"/>
                </a:cubicBezTo>
                <a:cubicBezTo>
                  <a:pt x="2783762" y="427525"/>
                  <a:pt x="2784895" y="429287"/>
                  <a:pt x="2784629" y="431106"/>
                </a:cubicBezTo>
                <a:lnTo>
                  <a:pt x="2849742" y="446156"/>
                </a:lnTo>
                <a:cubicBezTo>
                  <a:pt x="2849923" y="445632"/>
                  <a:pt x="2850199" y="445184"/>
                  <a:pt x="2850551" y="444803"/>
                </a:cubicBezTo>
                <a:close/>
                <a:moveTo>
                  <a:pt x="2802621" y="390177"/>
                </a:moveTo>
                <a:cubicBezTo>
                  <a:pt x="2802517" y="390358"/>
                  <a:pt x="2802364" y="390472"/>
                  <a:pt x="2802231" y="390625"/>
                </a:cubicBezTo>
                <a:lnTo>
                  <a:pt x="2850970" y="444412"/>
                </a:lnTo>
                <a:cubicBezTo>
                  <a:pt x="2851780" y="443784"/>
                  <a:pt x="2852837" y="443489"/>
                  <a:pt x="2853923" y="443736"/>
                </a:cubicBezTo>
                <a:cubicBezTo>
                  <a:pt x="2853990" y="443755"/>
                  <a:pt x="2854056" y="443813"/>
                  <a:pt x="2854142" y="443832"/>
                </a:cubicBezTo>
                <a:lnTo>
                  <a:pt x="2864229" y="421305"/>
                </a:lnTo>
                <a:close/>
                <a:moveTo>
                  <a:pt x="2796316" y="389282"/>
                </a:moveTo>
                <a:lnTo>
                  <a:pt x="2773561" y="393873"/>
                </a:lnTo>
                <a:lnTo>
                  <a:pt x="2775237" y="417685"/>
                </a:lnTo>
                <a:lnTo>
                  <a:pt x="2797154" y="390663"/>
                </a:lnTo>
                <a:cubicBezTo>
                  <a:pt x="2796773" y="390263"/>
                  <a:pt x="2796478" y="389815"/>
                  <a:pt x="2796316" y="389282"/>
                </a:cubicBezTo>
                <a:close/>
                <a:moveTo>
                  <a:pt x="1022408" y="389025"/>
                </a:moveTo>
                <a:lnTo>
                  <a:pt x="1019141" y="392968"/>
                </a:lnTo>
                <a:lnTo>
                  <a:pt x="1111610" y="436059"/>
                </a:lnTo>
                <a:close/>
                <a:moveTo>
                  <a:pt x="2101448" y="388834"/>
                </a:moveTo>
                <a:lnTo>
                  <a:pt x="2077159" y="392111"/>
                </a:lnTo>
                <a:lnTo>
                  <a:pt x="2105525" y="413675"/>
                </a:lnTo>
                <a:cubicBezTo>
                  <a:pt x="2105925" y="413275"/>
                  <a:pt x="2106382" y="412990"/>
                  <a:pt x="2106915" y="412799"/>
                </a:cubicBezTo>
                <a:close/>
                <a:moveTo>
                  <a:pt x="1365385" y="387005"/>
                </a:moveTo>
                <a:lnTo>
                  <a:pt x="1348221" y="396245"/>
                </a:lnTo>
                <a:lnTo>
                  <a:pt x="1356669" y="412056"/>
                </a:lnTo>
                <a:cubicBezTo>
                  <a:pt x="1357212" y="411846"/>
                  <a:pt x="1357803" y="411751"/>
                  <a:pt x="1358412" y="411846"/>
                </a:cubicBezTo>
                <a:close/>
                <a:moveTo>
                  <a:pt x="1239226" y="385738"/>
                </a:moveTo>
                <a:lnTo>
                  <a:pt x="1226815" y="420019"/>
                </a:lnTo>
                <a:lnTo>
                  <a:pt x="1239750" y="385805"/>
                </a:lnTo>
                <a:cubicBezTo>
                  <a:pt x="1239617" y="385786"/>
                  <a:pt x="1239483" y="385824"/>
                  <a:pt x="1239340" y="385786"/>
                </a:cubicBezTo>
                <a:cubicBezTo>
                  <a:pt x="1239302" y="385786"/>
                  <a:pt x="1239274" y="385758"/>
                  <a:pt x="1239226" y="385738"/>
                </a:cubicBezTo>
                <a:close/>
                <a:moveTo>
                  <a:pt x="2124546" y="385720"/>
                </a:moveTo>
                <a:lnTo>
                  <a:pt x="2102200" y="388729"/>
                </a:lnTo>
                <a:lnTo>
                  <a:pt x="2107630" y="412609"/>
                </a:lnTo>
                <a:cubicBezTo>
                  <a:pt x="2108030" y="412552"/>
                  <a:pt x="2108449" y="412542"/>
                  <a:pt x="2108859" y="412637"/>
                </a:cubicBezTo>
                <a:cubicBezTo>
                  <a:pt x="2109059" y="412666"/>
                  <a:pt x="2109211" y="412818"/>
                  <a:pt x="2109402" y="412875"/>
                </a:cubicBezTo>
                <a:close/>
                <a:moveTo>
                  <a:pt x="1368252" y="385462"/>
                </a:moveTo>
                <a:lnTo>
                  <a:pt x="1366509" y="386396"/>
                </a:lnTo>
                <a:lnTo>
                  <a:pt x="1359870" y="410075"/>
                </a:lnTo>
                <a:lnTo>
                  <a:pt x="1369595" y="386539"/>
                </a:lnTo>
                <a:cubicBezTo>
                  <a:pt x="1369052" y="386281"/>
                  <a:pt x="1368585" y="385929"/>
                  <a:pt x="1368252" y="385462"/>
                </a:cubicBezTo>
                <a:close/>
                <a:moveTo>
                  <a:pt x="1237216" y="384310"/>
                </a:moveTo>
                <a:lnTo>
                  <a:pt x="1190106" y="409799"/>
                </a:lnTo>
                <a:lnTo>
                  <a:pt x="1207336" y="467587"/>
                </a:lnTo>
                <a:cubicBezTo>
                  <a:pt x="1207794" y="467511"/>
                  <a:pt x="1208289" y="467511"/>
                  <a:pt x="1208775" y="467625"/>
                </a:cubicBezTo>
                <a:cubicBezTo>
                  <a:pt x="1208784" y="467625"/>
                  <a:pt x="1208784" y="467625"/>
                  <a:pt x="1208803" y="467634"/>
                </a:cubicBezTo>
                <a:lnTo>
                  <a:pt x="1211165" y="461386"/>
                </a:lnTo>
                <a:lnTo>
                  <a:pt x="1238664" y="385481"/>
                </a:lnTo>
                <a:cubicBezTo>
                  <a:pt x="1238083" y="385205"/>
                  <a:pt x="1237569" y="384824"/>
                  <a:pt x="1237216" y="384310"/>
                </a:cubicBezTo>
                <a:close/>
                <a:moveTo>
                  <a:pt x="2339726" y="383967"/>
                </a:moveTo>
                <a:lnTo>
                  <a:pt x="2331486" y="422305"/>
                </a:lnTo>
                <a:cubicBezTo>
                  <a:pt x="2332277" y="422581"/>
                  <a:pt x="2332934" y="423086"/>
                  <a:pt x="2333344" y="423781"/>
                </a:cubicBezTo>
                <a:lnTo>
                  <a:pt x="2374892" y="404598"/>
                </a:lnTo>
                <a:close/>
                <a:moveTo>
                  <a:pt x="1393541" y="383795"/>
                </a:moveTo>
                <a:lnTo>
                  <a:pt x="1382644" y="393625"/>
                </a:lnTo>
                <a:lnTo>
                  <a:pt x="1394112" y="383795"/>
                </a:lnTo>
                <a:close/>
                <a:moveTo>
                  <a:pt x="1392150" y="383795"/>
                </a:moveTo>
                <a:lnTo>
                  <a:pt x="1374605" y="383833"/>
                </a:lnTo>
                <a:cubicBezTo>
                  <a:pt x="1374595" y="383967"/>
                  <a:pt x="1374624" y="384072"/>
                  <a:pt x="1374595" y="384205"/>
                </a:cubicBezTo>
                <a:cubicBezTo>
                  <a:pt x="1374157" y="386119"/>
                  <a:pt x="1372233" y="387320"/>
                  <a:pt x="1370309" y="386881"/>
                </a:cubicBezTo>
                <a:cubicBezTo>
                  <a:pt x="1370176" y="386843"/>
                  <a:pt x="1370081" y="386767"/>
                  <a:pt x="1369957" y="386710"/>
                </a:cubicBezTo>
                <a:lnTo>
                  <a:pt x="1359432" y="412180"/>
                </a:lnTo>
                <a:cubicBezTo>
                  <a:pt x="1359708" y="412313"/>
                  <a:pt x="1359965" y="412456"/>
                  <a:pt x="1360194" y="412656"/>
                </a:cubicBezTo>
                <a:close/>
                <a:moveTo>
                  <a:pt x="1367261" y="383738"/>
                </a:moveTo>
                <a:lnTo>
                  <a:pt x="1366861" y="385157"/>
                </a:lnTo>
                <a:lnTo>
                  <a:pt x="1367833" y="384634"/>
                </a:lnTo>
                <a:cubicBezTo>
                  <a:pt x="1367728" y="384338"/>
                  <a:pt x="1367633" y="384053"/>
                  <a:pt x="1367604" y="383738"/>
                </a:cubicBezTo>
                <a:close/>
                <a:moveTo>
                  <a:pt x="1243417" y="383595"/>
                </a:moveTo>
                <a:cubicBezTo>
                  <a:pt x="1242941" y="384786"/>
                  <a:pt x="1241922" y="385634"/>
                  <a:pt x="1240702" y="385824"/>
                </a:cubicBezTo>
                <a:lnTo>
                  <a:pt x="1209622" y="468015"/>
                </a:lnTo>
                <a:cubicBezTo>
                  <a:pt x="1210108" y="468273"/>
                  <a:pt x="1210518" y="468606"/>
                  <a:pt x="1210832" y="469035"/>
                </a:cubicBezTo>
                <a:lnTo>
                  <a:pt x="1326446" y="406884"/>
                </a:lnTo>
                <a:close/>
                <a:moveTo>
                  <a:pt x="1341429" y="383519"/>
                </a:moveTo>
                <a:lnTo>
                  <a:pt x="1347773" y="395416"/>
                </a:lnTo>
                <a:lnTo>
                  <a:pt x="1365728" y="385748"/>
                </a:lnTo>
                <a:lnTo>
                  <a:pt x="1366299" y="383719"/>
                </a:lnTo>
                <a:close/>
                <a:moveTo>
                  <a:pt x="1332676" y="383443"/>
                </a:moveTo>
                <a:lnTo>
                  <a:pt x="1343982" y="397454"/>
                </a:lnTo>
                <a:lnTo>
                  <a:pt x="1346982" y="395835"/>
                </a:lnTo>
                <a:lnTo>
                  <a:pt x="1340401" y="383510"/>
                </a:lnTo>
                <a:close/>
                <a:moveTo>
                  <a:pt x="1243636" y="382719"/>
                </a:moveTo>
                <a:cubicBezTo>
                  <a:pt x="1243636" y="382767"/>
                  <a:pt x="1243646" y="382843"/>
                  <a:pt x="1243636" y="382919"/>
                </a:cubicBezTo>
                <a:lnTo>
                  <a:pt x="1327342" y="406408"/>
                </a:lnTo>
                <a:lnTo>
                  <a:pt x="1343287" y="397845"/>
                </a:lnTo>
                <a:lnTo>
                  <a:pt x="1331676" y="383443"/>
                </a:lnTo>
                <a:close/>
                <a:moveTo>
                  <a:pt x="1367909" y="381405"/>
                </a:moveTo>
                <a:lnTo>
                  <a:pt x="1367471" y="382986"/>
                </a:lnTo>
                <a:lnTo>
                  <a:pt x="1367623" y="382986"/>
                </a:lnTo>
                <a:cubicBezTo>
                  <a:pt x="1367623" y="382852"/>
                  <a:pt x="1367595" y="382719"/>
                  <a:pt x="1367623" y="382586"/>
                </a:cubicBezTo>
                <a:cubicBezTo>
                  <a:pt x="1367718" y="382195"/>
                  <a:pt x="1367899" y="381871"/>
                  <a:pt x="1368099" y="381557"/>
                </a:cubicBezTo>
                <a:close/>
                <a:moveTo>
                  <a:pt x="1368214" y="380347"/>
                </a:moveTo>
                <a:lnTo>
                  <a:pt x="1368118" y="380662"/>
                </a:lnTo>
                <a:lnTo>
                  <a:pt x="1368547" y="380985"/>
                </a:lnTo>
                <a:cubicBezTo>
                  <a:pt x="1368576" y="380957"/>
                  <a:pt x="1368614" y="380928"/>
                  <a:pt x="1368642" y="380890"/>
                </a:cubicBezTo>
                <a:close/>
                <a:moveTo>
                  <a:pt x="2340507" y="380319"/>
                </a:moveTo>
                <a:lnTo>
                  <a:pt x="2339926" y="382995"/>
                </a:lnTo>
                <a:lnTo>
                  <a:pt x="2375911" y="404131"/>
                </a:lnTo>
                <a:lnTo>
                  <a:pt x="2403029" y="391615"/>
                </a:lnTo>
                <a:close/>
                <a:moveTo>
                  <a:pt x="2333487" y="380290"/>
                </a:moveTo>
                <a:cubicBezTo>
                  <a:pt x="2332858" y="381100"/>
                  <a:pt x="2331915" y="381557"/>
                  <a:pt x="2330877" y="381624"/>
                </a:cubicBezTo>
                <a:lnTo>
                  <a:pt x="2330553" y="422115"/>
                </a:lnTo>
                <a:cubicBezTo>
                  <a:pt x="2330562" y="422115"/>
                  <a:pt x="2330572" y="422115"/>
                  <a:pt x="2330581" y="422115"/>
                </a:cubicBezTo>
                <a:lnTo>
                  <a:pt x="2338878" y="383453"/>
                </a:lnTo>
                <a:close/>
                <a:moveTo>
                  <a:pt x="2520548" y="379947"/>
                </a:moveTo>
                <a:lnTo>
                  <a:pt x="2506032" y="391377"/>
                </a:lnTo>
                <a:lnTo>
                  <a:pt x="2532454" y="406789"/>
                </a:lnTo>
                <a:cubicBezTo>
                  <a:pt x="2532721" y="406408"/>
                  <a:pt x="2533054" y="406093"/>
                  <a:pt x="2533416" y="405865"/>
                </a:cubicBezTo>
                <a:close/>
                <a:moveTo>
                  <a:pt x="879362" y="379585"/>
                </a:moveTo>
                <a:cubicBezTo>
                  <a:pt x="878514" y="380433"/>
                  <a:pt x="877295" y="380909"/>
                  <a:pt x="876038" y="380614"/>
                </a:cubicBezTo>
                <a:cubicBezTo>
                  <a:pt x="876000" y="380614"/>
                  <a:pt x="875981" y="380576"/>
                  <a:pt x="875952" y="380576"/>
                </a:cubicBezTo>
                <a:lnTo>
                  <a:pt x="821183" y="521184"/>
                </a:lnTo>
                <a:cubicBezTo>
                  <a:pt x="821726" y="521479"/>
                  <a:pt x="822193" y="521841"/>
                  <a:pt x="822517" y="522356"/>
                </a:cubicBezTo>
                <a:lnTo>
                  <a:pt x="967202" y="452385"/>
                </a:lnTo>
                <a:cubicBezTo>
                  <a:pt x="966992" y="451785"/>
                  <a:pt x="966878" y="451137"/>
                  <a:pt x="967040" y="450451"/>
                </a:cubicBezTo>
                <a:cubicBezTo>
                  <a:pt x="967135" y="450042"/>
                  <a:pt x="967325" y="449689"/>
                  <a:pt x="967545" y="449356"/>
                </a:cubicBezTo>
                <a:close/>
                <a:moveTo>
                  <a:pt x="2334068" y="379147"/>
                </a:moveTo>
                <a:cubicBezTo>
                  <a:pt x="2334030" y="379262"/>
                  <a:pt x="2333963" y="379357"/>
                  <a:pt x="2333915" y="379471"/>
                </a:cubicBezTo>
                <a:lnTo>
                  <a:pt x="2339087" y="382510"/>
                </a:lnTo>
                <a:lnTo>
                  <a:pt x="2339602" y="380138"/>
                </a:lnTo>
                <a:close/>
                <a:moveTo>
                  <a:pt x="987471" y="379138"/>
                </a:moveTo>
                <a:lnTo>
                  <a:pt x="971593" y="447899"/>
                </a:lnTo>
                <a:cubicBezTo>
                  <a:pt x="971907" y="447994"/>
                  <a:pt x="972202" y="448127"/>
                  <a:pt x="972450" y="448280"/>
                </a:cubicBezTo>
                <a:lnTo>
                  <a:pt x="1017836" y="393282"/>
                </a:lnTo>
                <a:close/>
                <a:moveTo>
                  <a:pt x="2482029" y="378052"/>
                </a:moveTo>
                <a:lnTo>
                  <a:pt x="2486210" y="402741"/>
                </a:lnTo>
                <a:cubicBezTo>
                  <a:pt x="2486544" y="402731"/>
                  <a:pt x="2486868" y="402693"/>
                  <a:pt x="2487201" y="402769"/>
                </a:cubicBezTo>
                <a:cubicBezTo>
                  <a:pt x="2487877" y="402931"/>
                  <a:pt x="2488411" y="403303"/>
                  <a:pt x="2488868" y="403769"/>
                </a:cubicBezTo>
                <a:lnTo>
                  <a:pt x="2504737" y="391292"/>
                </a:lnTo>
                <a:close/>
                <a:moveTo>
                  <a:pt x="984956" y="377966"/>
                </a:moveTo>
                <a:cubicBezTo>
                  <a:pt x="984261" y="379080"/>
                  <a:pt x="983032" y="379700"/>
                  <a:pt x="981699" y="379595"/>
                </a:cubicBezTo>
                <a:lnTo>
                  <a:pt x="971907" y="444012"/>
                </a:lnTo>
                <a:lnTo>
                  <a:pt x="986947" y="378900"/>
                </a:lnTo>
                <a:close/>
                <a:moveTo>
                  <a:pt x="2310693" y="377814"/>
                </a:moveTo>
                <a:lnTo>
                  <a:pt x="2329381" y="422219"/>
                </a:lnTo>
                <a:cubicBezTo>
                  <a:pt x="2329629" y="422143"/>
                  <a:pt x="2329858" y="422115"/>
                  <a:pt x="2330105" y="422115"/>
                </a:cubicBezTo>
                <a:lnTo>
                  <a:pt x="2330429" y="381614"/>
                </a:lnTo>
                <a:cubicBezTo>
                  <a:pt x="2330248" y="381595"/>
                  <a:pt x="2330067" y="381633"/>
                  <a:pt x="2329886" y="381595"/>
                </a:cubicBezTo>
                <a:cubicBezTo>
                  <a:pt x="2328315" y="381233"/>
                  <a:pt x="2327286" y="379871"/>
                  <a:pt x="2327181" y="378347"/>
                </a:cubicBezTo>
                <a:close/>
                <a:moveTo>
                  <a:pt x="2340145" y="377538"/>
                </a:moveTo>
                <a:lnTo>
                  <a:pt x="2334182" y="378138"/>
                </a:lnTo>
                <a:cubicBezTo>
                  <a:pt x="2334182" y="378195"/>
                  <a:pt x="2334182" y="378252"/>
                  <a:pt x="2334182" y="378309"/>
                </a:cubicBezTo>
                <a:lnTo>
                  <a:pt x="2339773" y="379319"/>
                </a:lnTo>
                <a:close/>
                <a:moveTo>
                  <a:pt x="978431" y="376461"/>
                </a:moveTo>
                <a:lnTo>
                  <a:pt x="880334" y="377423"/>
                </a:lnTo>
                <a:cubicBezTo>
                  <a:pt x="880324" y="377594"/>
                  <a:pt x="880353" y="377766"/>
                  <a:pt x="880315" y="377928"/>
                </a:cubicBezTo>
                <a:cubicBezTo>
                  <a:pt x="880219" y="378347"/>
                  <a:pt x="880029" y="378690"/>
                  <a:pt x="879810" y="379033"/>
                </a:cubicBezTo>
                <a:lnTo>
                  <a:pt x="968002" y="448804"/>
                </a:lnTo>
                <a:cubicBezTo>
                  <a:pt x="968716" y="448080"/>
                  <a:pt x="969707" y="447689"/>
                  <a:pt x="970774" y="447765"/>
                </a:cubicBezTo>
                <a:lnTo>
                  <a:pt x="981146" y="379585"/>
                </a:lnTo>
                <a:cubicBezTo>
                  <a:pt x="979622" y="379233"/>
                  <a:pt x="978584" y="377937"/>
                  <a:pt x="978431" y="376461"/>
                </a:cubicBezTo>
                <a:close/>
                <a:moveTo>
                  <a:pt x="2204632" y="374909"/>
                </a:moveTo>
                <a:lnTo>
                  <a:pt x="2125537" y="385586"/>
                </a:lnTo>
                <a:lnTo>
                  <a:pt x="2110125" y="413209"/>
                </a:lnTo>
                <a:cubicBezTo>
                  <a:pt x="2110573" y="413542"/>
                  <a:pt x="2110916" y="413980"/>
                  <a:pt x="2111164" y="414466"/>
                </a:cubicBezTo>
                <a:lnTo>
                  <a:pt x="2204718" y="375109"/>
                </a:lnTo>
                <a:cubicBezTo>
                  <a:pt x="2204699" y="375032"/>
                  <a:pt x="2204661" y="374975"/>
                  <a:pt x="2204632" y="374909"/>
                </a:cubicBezTo>
                <a:close/>
                <a:moveTo>
                  <a:pt x="2211566" y="374528"/>
                </a:moveTo>
                <a:cubicBezTo>
                  <a:pt x="2211548" y="374632"/>
                  <a:pt x="2211576" y="374737"/>
                  <a:pt x="2211548" y="374851"/>
                </a:cubicBezTo>
                <a:cubicBezTo>
                  <a:pt x="2211528" y="374928"/>
                  <a:pt x="2211471" y="374994"/>
                  <a:pt x="2211452" y="375071"/>
                </a:cubicBezTo>
                <a:lnTo>
                  <a:pt x="2327219" y="423896"/>
                </a:lnTo>
                <a:cubicBezTo>
                  <a:pt x="2327534" y="423343"/>
                  <a:pt x="2327953" y="422857"/>
                  <a:pt x="2328495" y="422543"/>
                </a:cubicBezTo>
                <a:lnTo>
                  <a:pt x="2309645" y="377766"/>
                </a:lnTo>
                <a:close/>
                <a:moveTo>
                  <a:pt x="987185" y="373966"/>
                </a:moveTo>
                <a:lnTo>
                  <a:pt x="985242" y="374880"/>
                </a:lnTo>
                <a:cubicBezTo>
                  <a:pt x="985480" y="375518"/>
                  <a:pt x="985594" y="376204"/>
                  <a:pt x="985442" y="376909"/>
                </a:cubicBezTo>
                <a:cubicBezTo>
                  <a:pt x="985413" y="377014"/>
                  <a:pt x="985337" y="377090"/>
                  <a:pt x="985299" y="377204"/>
                </a:cubicBezTo>
                <a:lnTo>
                  <a:pt x="987147" y="378052"/>
                </a:lnTo>
                <a:lnTo>
                  <a:pt x="988004" y="374337"/>
                </a:lnTo>
                <a:cubicBezTo>
                  <a:pt x="987709" y="374242"/>
                  <a:pt x="987433" y="374118"/>
                  <a:pt x="987185" y="373966"/>
                </a:cubicBezTo>
                <a:close/>
                <a:moveTo>
                  <a:pt x="986309" y="373165"/>
                </a:moveTo>
                <a:lnTo>
                  <a:pt x="984928" y="374156"/>
                </a:lnTo>
                <a:cubicBezTo>
                  <a:pt x="984966" y="374204"/>
                  <a:pt x="984994" y="374270"/>
                  <a:pt x="985023" y="374328"/>
                </a:cubicBezTo>
                <a:lnTo>
                  <a:pt x="986661" y="373546"/>
                </a:lnTo>
                <a:cubicBezTo>
                  <a:pt x="986537" y="373423"/>
                  <a:pt x="986414" y="373308"/>
                  <a:pt x="986309" y="373165"/>
                </a:cubicBezTo>
                <a:close/>
                <a:moveTo>
                  <a:pt x="991995" y="373003"/>
                </a:moveTo>
                <a:cubicBezTo>
                  <a:pt x="991252" y="374089"/>
                  <a:pt x="989928" y="374670"/>
                  <a:pt x="988557" y="374470"/>
                </a:cubicBezTo>
                <a:lnTo>
                  <a:pt x="987671" y="378309"/>
                </a:lnTo>
                <a:lnTo>
                  <a:pt x="1018389" y="392635"/>
                </a:lnTo>
                <a:lnTo>
                  <a:pt x="1021675" y="388663"/>
                </a:lnTo>
                <a:close/>
                <a:moveTo>
                  <a:pt x="979355" y="371851"/>
                </a:moveTo>
                <a:lnTo>
                  <a:pt x="891602" y="376680"/>
                </a:lnTo>
                <a:lnTo>
                  <a:pt x="978460" y="375823"/>
                </a:lnTo>
                <a:cubicBezTo>
                  <a:pt x="978470" y="375651"/>
                  <a:pt x="978431" y="375490"/>
                  <a:pt x="978470" y="375309"/>
                </a:cubicBezTo>
                <a:cubicBezTo>
                  <a:pt x="978689" y="374375"/>
                  <a:pt x="979251" y="373623"/>
                  <a:pt x="980003" y="373137"/>
                </a:cubicBezTo>
                <a:close/>
                <a:moveTo>
                  <a:pt x="983489" y="371622"/>
                </a:moveTo>
                <a:lnTo>
                  <a:pt x="980222" y="371803"/>
                </a:lnTo>
                <a:lnTo>
                  <a:pt x="980737" y="372813"/>
                </a:lnTo>
                <a:cubicBezTo>
                  <a:pt x="981365" y="372565"/>
                  <a:pt x="982051" y="372451"/>
                  <a:pt x="982756" y="372613"/>
                </a:cubicBezTo>
                <a:cubicBezTo>
                  <a:pt x="982842" y="372632"/>
                  <a:pt x="982918" y="372699"/>
                  <a:pt x="983004" y="372727"/>
                </a:cubicBezTo>
                <a:close/>
                <a:moveTo>
                  <a:pt x="985556" y="371518"/>
                </a:moveTo>
                <a:lnTo>
                  <a:pt x="984356" y="371575"/>
                </a:lnTo>
                <a:lnTo>
                  <a:pt x="983708" y="373051"/>
                </a:lnTo>
                <a:cubicBezTo>
                  <a:pt x="984108" y="373289"/>
                  <a:pt x="984442" y="373575"/>
                  <a:pt x="984718" y="373918"/>
                </a:cubicBezTo>
                <a:lnTo>
                  <a:pt x="986099" y="372927"/>
                </a:lnTo>
                <a:cubicBezTo>
                  <a:pt x="985813" y="372508"/>
                  <a:pt x="985632" y="372032"/>
                  <a:pt x="985556" y="371518"/>
                </a:cubicBezTo>
                <a:close/>
                <a:moveTo>
                  <a:pt x="992757" y="370670"/>
                </a:moveTo>
                <a:lnTo>
                  <a:pt x="992576" y="370698"/>
                </a:lnTo>
                <a:cubicBezTo>
                  <a:pt x="992586" y="370717"/>
                  <a:pt x="992576" y="370736"/>
                  <a:pt x="992576" y="370756"/>
                </a:cubicBezTo>
                <a:close/>
                <a:moveTo>
                  <a:pt x="2096914" y="368908"/>
                </a:moveTo>
                <a:lnTo>
                  <a:pt x="2075397" y="390168"/>
                </a:lnTo>
                <a:cubicBezTo>
                  <a:pt x="2075645" y="390472"/>
                  <a:pt x="2075807" y="390806"/>
                  <a:pt x="2075940" y="391149"/>
                </a:cubicBezTo>
                <a:lnTo>
                  <a:pt x="2076321" y="391454"/>
                </a:lnTo>
                <a:lnTo>
                  <a:pt x="2101277" y="388091"/>
                </a:lnTo>
                <a:close/>
                <a:moveTo>
                  <a:pt x="2462541" y="368479"/>
                </a:moveTo>
                <a:cubicBezTo>
                  <a:pt x="2462388" y="368555"/>
                  <a:pt x="2462226" y="368594"/>
                  <a:pt x="2462074" y="368651"/>
                </a:cubicBezTo>
                <a:lnTo>
                  <a:pt x="2471237" y="403074"/>
                </a:lnTo>
                <a:lnTo>
                  <a:pt x="2483029" y="405217"/>
                </a:lnTo>
                <a:cubicBezTo>
                  <a:pt x="2483267" y="404436"/>
                  <a:pt x="2483734" y="403807"/>
                  <a:pt x="2484343" y="403388"/>
                </a:cubicBezTo>
                <a:close/>
                <a:moveTo>
                  <a:pt x="2342097" y="368479"/>
                </a:moveTo>
                <a:lnTo>
                  <a:pt x="2333591" y="376090"/>
                </a:lnTo>
                <a:cubicBezTo>
                  <a:pt x="2333877" y="376490"/>
                  <a:pt x="2334068" y="376918"/>
                  <a:pt x="2334172" y="377395"/>
                </a:cubicBezTo>
                <a:lnTo>
                  <a:pt x="2340307" y="376785"/>
                </a:lnTo>
                <a:close/>
                <a:moveTo>
                  <a:pt x="2463769" y="367403"/>
                </a:moveTo>
                <a:cubicBezTo>
                  <a:pt x="2463541" y="367727"/>
                  <a:pt x="2463246" y="368003"/>
                  <a:pt x="2462912" y="368241"/>
                </a:cubicBezTo>
                <a:lnTo>
                  <a:pt x="2484715" y="403141"/>
                </a:lnTo>
                <a:cubicBezTo>
                  <a:pt x="2484934" y="403036"/>
                  <a:pt x="2485172" y="402950"/>
                  <a:pt x="2485410" y="402874"/>
                </a:cubicBezTo>
                <a:lnTo>
                  <a:pt x="2481115" y="377528"/>
                </a:lnTo>
                <a:close/>
                <a:moveTo>
                  <a:pt x="2457797" y="367203"/>
                </a:moveTo>
                <a:lnTo>
                  <a:pt x="2405696" y="391244"/>
                </a:lnTo>
                <a:lnTo>
                  <a:pt x="2470485" y="402969"/>
                </a:lnTo>
                <a:lnTo>
                  <a:pt x="2461427" y="368889"/>
                </a:lnTo>
                <a:cubicBezTo>
                  <a:pt x="2460988" y="368965"/>
                  <a:pt x="2460522" y="368965"/>
                  <a:pt x="2460036" y="368851"/>
                </a:cubicBezTo>
                <a:cubicBezTo>
                  <a:pt x="2459074" y="368613"/>
                  <a:pt x="2458283" y="368003"/>
                  <a:pt x="2457797" y="367203"/>
                </a:cubicBezTo>
                <a:close/>
                <a:moveTo>
                  <a:pt x="986328" y="367050"/>
                </a:moveTo>
                <a:lnTo>
                  <a:pt x="984661" y="370879"/>
                </a:lnTo>
                <a:lnTo>
                  <a:pt x="985566" y="370822"/>
                </a:lnTo>
                <a:cubicBezTo>
                  <a:pt x="985575" y="370603"/>
                  <a:pt x="985537" y="370394"/>
                  <a:pt x="985585" y="370175"/>
                </a:cubicBezTo>
                <a:cubicBezTo>
                  <a:pt x="985785" y="369308"/>
                  <a:pt x="986309" y="368632"/>
                  <a:pt x="986966" y="368146"/>
                </a:cubicBezTo>
                <a:close/>
                <a:moveTo>
                  <a:pt x="1177199" y="366479"/>
                </a:moveTo>
                <a:lnTo>
                  <a:pt x="1189896" y="409084"/>
                </a:lnTo>
                <a:lnTo>
                  <a:pt x="1236902" y="383643"/>
                </a:lnTo>
                <a:cubicBezTo>
                  <a:pt x="1236673" y="383081"/>
                  <a:pt x="1236578" y="382500"/>
                  <a:pt x="1236654" y="381871"/>
                </a:cubicBezTo>
                <a:close/>
                <a:moveTo>
                  <a:pt x="2457378" y="366079"/>
                </a:moveTo>
                <a:lnTo>
                  <a:pt x="2341126" y="377452"/>
                </a:lnTo>
                <a:lnTo>
                  <a:pt x="2340687" y="379500"/>
                </a:lnTo>
                <a:lnTo>
                  <a:pt x="2404372" y="390996"/>
                </a:lnTo>
                <a:lnTo>
                  <a:pt x="2457521" y="366479"/>
                </a:lnTo>
                <a:cubicBezTo>
                  <a:pt x="2457483" y="366327"/>
                  <a:pt x="2457397" y="366222"/>
                  <a:pt x="2457378" y="366079"/>
                </a:cubicBezTo>
                <a:close/>
                <a:moveTo>
                  <a:pt x="1979204" y="365717"/>
                </a:moveTo>
                <a:lnTo>
                  <a:pt x="2104953" y="414495"/>
                </a:lnTo>
                <a:cubicBezTo>
                  <a:pt x="2104972" y="414437"/>
                  <a:pt x="2104991" y="414399"/>
                  <a:pt x="2105020" y="414342"/>
                </a:cubicBezTo>
                <a:lnTo>
                  <a:pt x="2104858" y="414228"/>
                </a:lnTo>
                <a:lnTo>
                  <a:pt x="2075454" y="394502"/>
                </a:lnTo>
                <a:cubicBezTo>
                  <a:pt x="2074626" y="395587"/>
                  <a:pt x="2073226" y="396149"/>
                  <a:pt x="2071816" y="395835"/>
                </a:cubicBezTo>
                <a:cubicBezTo>
                  <a:pt x="2069949" y="395397"/>
                  <a:pt x="2068787" y="393549"/>
                  <a:pt x="2069139" y="391673"/>
                </a:cubicBezTo>
                <a:close/>
                <a:moveTo>
                  <a:pt x="782007" y="364355"/>
                </a:moveTo>
                <a:lnTo>
                  <a:pt x="691500" y="456871"/>
                </a:lnTo>
                <a:cubicBezTo>
                  <a:pt x="692177" y="457690"/>
                  <a:pt x="692520" y="458776"/>
                  <a:pt x="692253" y="459881"/>
                </a:cubicBezTo>
                <a:cubicBezTo>
                  <a:pt x="692224" y="460024"/>
                  <a:pt x="692129" y="460129"/>
                  <a:pt x="692081" y="460281"/>
                </a:cubicBezTo>
                <a:lnTo>
                  <a:pt x="816554" y="522346"/>
                </a:lnTo>
                <a:cubicBezTo>
                  <a:pt x="816983" y="521679"/>
                  <a:pt x="817621" y="521222"/>
                  <a:pt x="818364" y="520955"/>
                </a:cubicBezTo>
                <a:lnTo>
                  <a:pt x="784512" y="365079"/>
                </a:lnTo>
                <a:cubicBezTo>
                  <a:pt x="784150" y="365117"/>
                  <a:pt x="783779" y="365145"/>
                  <a:pt x="783398" y="365050"/>
                </a:cubicBezTo>
                <a:cubicBezTo>
                  <a:pt x="782864" y="364936"/>
                  <a:pt x="782407" y="364679"/>
                  <a:pt x="782007" y="364355"/>
                </a:cubicBezTo>
                <a:close/>
                <a:moveTo>
                  <a:pt x="787646" y="362459"/>
                </a:moveTo>
                <a:cubicBezTo>
                  <a:pt x="787331" y="363650"/>
                  <a:pt x="786446" y="364507"/>
                  <a:pt x="785360" y="364888"/>
                </a:cubicBezTo>
                <a:lnTo>
                  <a:pt x="819202" y="520755"/>
                </a:lnTo>
                <a:cubicBezTo>
                  <a:pt x="819574" y="520727"/>
                  <a:pt x="819945" y="520708"/>
                  <a:pt x="820326" y="520803"/>
                </a:cubicBezTo>
                <a:cubicBezTo>
                  <a:pt x="820355" y="520803"/>
                  <a:pt x="820383" y="520832"/>
                  <a:pt x="820421" y="520841"/>
                </a:cubicBezTo>
                <a:lnTo>
                  <a:pt x="875181" y="380233"/>
                </a:lnTo>
                <a:cubicBezTo>
                  <a:pt x="873952" y="379576"/>
                  <a:pt x="873228" y="378280"/>
                  <a:pt x="873342" y="376861"/>
                </a:cubicBezTo>
                <a:close/>
                <a:moveTo>
                  <a:pt x="2304083" y="362116"/>
                </a:moveTo>
                <a:lnTo>
                  <a:pt x="2310379" y="377061"/>
                </a:lnTo>
                <a:lnTo>
                  <a:pt x="2327200" y="377623"/>
                </a:lnTo>
                <a:cubicBezTo>
                  <a:pt x="2327210" y="377499"/>
                  <a:pt x="2327181" y="377404"/>
                  <a:pt x="2327210" y="377290"/>
                </a:cubicBezTo>
                <a:cubicBezTo>
                  <a:pt x="2327257" y="377052"/>
                  <a:pt x="2327400" y="376861"/>
                  <a:pt x="2327495" y="376642"/>
                </a:cubicBezTo>
                <a:close/>
                <a:moveTo>
                  <a:pt x="1157121" y="361278"/>
                </a:moveTo>
                <a:lnTo>
                  <a:pt x="1128365" y="440460"/>
                </a:lnTo>
                <a:cubicBezTo>
                  <a:pt x="1128927" y="440736"/>
                  <a:pt x="1129422" y="441107"/>
                  <a:pt x="1129774" y="441612"/>
                </a:cubicBezTo>
                <a:lnTo>
                  <a:pt x="1189191" y="409456"/>
                </a:lnTo>
                <a:lnTo>
                  <a:pt x="1176313" y="366241"/>
                </a:lnTo>
                <a:close/>
                <a:moveTo>
                  <a:pt x="1045783" y="359430"/>
                </a:moveTo>
                <a:lnTo>
                  <a:pt x="995329" y="370117"/>
                </a:lnTo>
                <a:lnTo>
                  <a:pt x="992557" y="371422"/>
                </a:lnTo>
                <a:cubicBezTo>
                  <a:pt x="992548" y="371556"/>
                  <a:pt x="992576" y="371660"/>
                  <a:pt x="992548" y="371775"/>
                </a:cubicBezTo>
                <a:cubicBezTo>
                  <a:pt x="992519" y="371946"/>
                  <a:pt x="992414" y="372080"/>
                  <a:pt x="992348" y="372232"/>
                </a:cubicBezTo>
                <a:lnTo>
                  <a:pt x="1022218" y="387977"/>
                </a:lnTo>
                <a:close/>
                <a:moveTo>
                  <a:pt x="2477990" y="359002"/>
                </a:moveTo>
                <a:lnTo>
                  <a:pt x="2464265" y="364469"/>
                </a:lnTo>
                <a:cubicBezTo>
                  <a:pt x="2464417" y="365022"/>
                  <a:pt x="2464474" y="365584"/>
                  <a:pt x="2464332" y="366165"/>
                </a:cubicBezTo>
                <a:cubicBezTo>
                  <a:pt x="2464265" y="366422"/>
                  <a:pt x="2464122" y="366641"/>
                  <a:pt x="2464008" y="366870"/>
                </a:cubicBezTo>
                <a:lnTo>
                  <a:pt x="2480991" y="376775"/>
                </a:lnTo>
                <a:close/>
                <a:moveTo>
                  <a:pt x="1074044" y="353449"/>
                </a:moveTo>
                <a:lnTo>
                  <a:pt x="1047040" y="359173"/>
                </a:lnTo>
                <a:lnTo>
                  <a:pt x="1022932" y="388367"/>
                </a:lnTo>
                <a:lnTo>
                  <a:pt x="1123897" y="441603"/>
                </a:lnTo>
                <a:cubicBezTo>
                  <a:pt x="1124126" y="441269"/>
                  <a:pt x="1124431" y="440993"/>
                  <a:pt x="1124755" y="440764"/>
                </a:cubicBezTo>
                <a:close/>
                <a:moveTo>
                  <a:pt x="1036982" y="349772"/>
                </a:moveTo>
                <a:lnTo>
                  <a:pt x="992376" y="369803"/>
                </a:lnTo>
                <a:lnTo>
                  <a:pt x="996367" y="368965"/>
                </a:lnTo>
                <a:close/>
                <a:moveTo>
                  <a:pt x="1253666" y="349000"/>
                </a:moveTo>
                <a:lnTo>
                  <a:pt x="1241703" y="379157"/>
                </a:lnTo>
                <a:cubicBezTo>
                  <a:pt x="1241855" y="379233"/>
                  <a:pt x="1242036" y="379280"/>
                  <a:pt x="1242179" y="379376"/>
                </a:cubicBezTo>
                <a:close/>
                <a:moveTo>
                  <a:pt x="2504822" y="348277"/>
                </a:moveTo>
                <a:lnTo>
                  <a:pt x="2478752" y="358678"/>
                </a:lnTo>
                <a:lnTo>
                  <a:pt x="2481905" y="377290"/>
                </a:lnTo>
                <a:lnTo>
                  <a:pt x="2505222" y="390892"/>
                </a:lnTo>
                <a:lnTo>
                  <a:pt x="2520158" y="379157"/>
                </a:lnTo>
                <a:close/>
                <a:moveTo>
                  <a:pt x="1103085" y="347305"/>
                </a:moveTo>
                <a:lnTo>
                  <a:pt x="1074787" y="353287"/>
                </a:lnTo>
                <a:lnTo>
                  <a:pt x="1125393" y="440421"/>
                </a:lnTo>
                <a:cubicBezTo>
                  <a:pt x="1126079" y="440107"/>
                  <a:pt x="1126850" y="439955"/>
                  <a:pt x="1127641" y="440136"/>
                </a:cubicBezTo>
                <a:cubicBezTo>
                  <a:pt x="1127669" y="440145"/>
                  <a:pt x="1127698" y="440164"/>
                  <a:pt x="1127726" y="440164"/>
                </a:cubicBezTo>
                <a:lnTo>
                  <a:pt x="1156435" y="361116"/>
                </a:lnTo>
                <a:close/>
                <a:moveTo>
                  <a:pt x="1321427" y="346048"/>
                </a:moveTo>
                <a:lnTo>
                  <a:pt x="1341029" y="382776"/>
                </a:lnTo>
                <a:lnTo>
                  <a:pt x="1366518" y="382986"/>
                </a:lnTo>
                <a:lnTo>
                  <a:pt x="1367128" y="380824"/>
                </a:lnTo>
                <a:close/>
                <a:moveTo>
                  <a:pt x="3053138" y="345153"/>
                </a:moveTo>
                <a:lnTo>
                  <a:pt x="2947840" y="459414"/>
                </a:lnTo>
                <a:cubicBezTo>
                  <a:pt x="2948106" y="459748"/>
                  <a:pt x="2948325" y="460110"/>
                  <a:pt x="2948468" y="460519"/>
                </a:cubicBezTo>
                <a:lnTo>
                  <a:pt x="3069169" y="431325"/>
                </a:lnTo>
                <a:cubicBezTo>
                  <a:pt x="3069102" y="430897"/>
                  <a:pt x="3069093" y="430468"/>
                  <a:pt x="3069207" y="430039"/>
                </a:cubicBezTo>
                <a:cubicBezTo>
                  <a:pt x="3069512" y="428734"/>
                  <a:pt x="3070512" y="427801"/>
                  <a:pt x="3071703" y="427468"/>
                </a:cubicBezTo>
                <a:lnTo>
                  <a:pt x="3055625" y="345772"/>
                </a:lnTo>
                <a:cubicBezTo>
                  <a:pt x="3055234" y="345810"/>
                  <a:pt x="3054834" y="345819"/>
                  <a:pt x="3054424" y="345743"/>
                </a:cubicBezTo>
                <a:cubicBezTo>
                  <a:pt x="3053948" y="345629"/>
                  <a:pt x="3053519" y="345419"/>
                  <a:pt x="3053138" y="345153"/>
                </a:cubicBezTo>
                <a:close/>
                <a:moveTo>
                  <a:pt x="1439489" y="341066"/>
                </a:moveTo>
                <a:lnTo>
                  <a:pt x="1374262" y="381814"/>
                </a:lnTo>
                <a:cubicBezTo>
                  <a:pt x="1374443" y="382176"/>
                  <a:pt x="1374576" y="382538"/>
                  <a:pt x="1374633" y="382938"/>
                </a:cubicBezTo>
                <a:lnTo>
                  <a:pt x="1393150" y="382900"/>
                </a:lnTo>
                <a:close/>
                <a:moveTo>
                  <a:pt x="1062947" y="339904"/>
                </a:moveTo>
                <a:lnTo>
                  <a:pt x="1047983" y="358021"/>
                </a:lnTo>
                <a:lnTo>
                  <a:pt x="1073567" y="352610"/>
                </a:lnTo>
                <a:lnTo>
                  <a:pt x="1066319" y="340133"/>
                </a:lnTo>
                <a:cubicBezTo>
                  <a:pt x="1065633" y="340437"/>
                  <a:pt x="1064861" y="340600"/>
                  <a:pt x="1064071" y="340409"/>
                </a:cubicBezTo>
                <a:cubicBezTo>
                  <a:pt x="1063642" y="340314"/>
                  <a:pt x="1063280" y="340123"/>
                  <a:pt x="1062947" y="339904"/>
                </a:cubicBezTo>
                <a:close/>
                <a:moveTo>
                  <a:pt x="2005827" y="339866"/>
                </a:moveTo>
                <a:lnTo>
                  <a:pt x="1974575" y="361450"/>
                </a:lnTo>
                <a:cubicBezTo>
                  <a:pt x="1974975" y="362155"/>
                  <a:pt x="1975128" y="362974"/>
                  <a:pt x="1974956" y="363812"/>
                </a:cubicBezTo>
                <a:lnTo>
                  <a:pt x="2069349" y="391044"/>
                </a:lnTo>
                <a:cubicBezTo>
                  <a:pt x="2069434" y="390844"/>
                  <a:pt x="2069511" y="390625"/>
                  <a:pt x="2069635" y="390425"/>
                </a:cubicBezTo>
                <a:close/>
                <a:moveTo>
                  <a:pt x="2006598" y="339561"/>
                </a:moveTo>
                <a:lnTo>
                  <a:pt x="2070111" y="389891"/>
                </a:lnTo>
                <a:cubicBezTo>
                  <a:pt x="2070330" y="389663"/>
                  <a:pt x="2070539" y="389434"/>
                  <a:pt x="2070806" y="389282"/>
                </a:cubicBezTo>
                <a:lnTo>
                  <a:pt x="2070206" y="387901"/>
                </a:lnTo>
                <a:close/>
                <a:moveTo>
                  <a:pt x="1061804" y="338723"/>
                </a:moveTo>
                <a:lnTo>
                  <a:pt x="998939" y="368412"/>
                </a:lnTo>
                <a:lnTo>
                  <a:pt x="1046726" y="358287"/>
                </a:lnTo>
                <a:lnTo>
                  <a:pt x="1062347" y="339371"/>
                </a:lnTo>
                <a:cubicBezTo>
                  <a:pt x="1062147" y="339161"/>
                  <a:pt x="1061947" y="338971"/>
                  <a:pt x="1061804" y="338723"/>
                </a:cubicBezTo>
                <a:close/>
                <a:moveTo>
                  <a:pt x="1068119" y="338247"/>
                </a:moveTo>
                <a:cubicBezTo>
                  <a:pt x="1067871" y="338885"/>
                  <a:pt x="1067471" y="339418"/>
                  <a:pt x="1066947" y="339799"/>
                </a:cubicBezTo>
                <a:lnTo>
                  <a:pt x="1074301" y="352449"/>
                </a:lnTo>
                <a:lnTo>
                  <a:pt x="1101085" y="346781"/>
                </a:lnTo>
                <a:close/>
                <a:moveTo>
                  <a:pt x="2152254" y="337685"/>
                </a:moveTo>
                <a:lnTo>
                  <a:pt x="2126013" y="384738"/>
                </a:lnTo>
                <a:lnTo>
                  <a:pt x="2204566" y="374137"/>
                </a:lnTo>
                <a:cubicBezTo>
                  <a:pt x="2204547" y="373842"/>
                  <a:pt x="2204508" y="373556"/>
                  <a:pt x="2204585" y="373242"/>
                </a:cubicBezTo>
                <a:cubicBezTo>
                  <a:pt x="2204652" y="372966"/>
                  <a:pt x="2204794" y="372727"/>
                  <a:pt x="2204928" y="372461"/>
                </a:cubicBezTo>
                <a:close/>
                <a:moveTo>
                  <a:pt x="1166007" y="336761"/>
                </a:moveTo>
                <a:lnTo>
                  <a:pt x="1157416" y="360402"/>
                </a:lnTo>
                <a:lnTo>
                  <a:pt x="1175999" y="365212"/>
                </a:lnTo>
                <a:lnTo>
                  <a:pt x="1167531" y="336818"/>
                </a:lnTo>
                <a:cubicBezTo>
                  <a:pt x="1167065" y="336904"/>
                  <a:pt x="1166579" y="336904"/>
                  <a:pt x="1166084" y="336789"/>
                </a:cubicBezTo>
                <a:cubicBezTo>
                  <a:pt x="1166065" y="336789"/>
                  <a:pt x="1166036" y="336761"/>
                  <a:pt x="1166007" y="336761"/>
                </a:cubicBezTo>
                <a:close/>
                <a:moveTo>
                  <a:pt x="1169665" y="335523"/>
                </a:moveTo>
                <a:cubicBezTo>
                  <a:pt x="1169294" y="335989"/>
                  <a:pt x="1168808" y="336304"/>
                  <a:pt x="1168265" y="336542"/>
                </a:cubicBezTo>
                <a:lnTo>
                  <a:pt x="1176885" y="365450"/>
                </a:lnTo>
                <a:lnTo>
                  <a:pt x="1236892" y="380976"/>
                </a:lnTo>
                <a:cubicBezTo>
                  <a:pt x="1236940" y="380852"/>
                  <a:pt x="1236997" y="380719"/>
                  <a:pt x="1237064" y="380604"/>
                </a:cubicBezTo>
                <a:close/>
                <a:moveTo>
                  <a:pt x="1163588" y="334484"/>
                </a:moveTo>
                <a:lnTo>
                  <a:pt x="1105095" y="346876"/>
                </a:lnTo>
                <a:lnTo>
                  <a:pt x="1156749" y="360240"/>
                </a:lnTo>
                <a:lnTo>
                  <a:pt x="1165379" y="336475"/>
                </a:lnTo>
                <a:cubicBezTo>
                  <a:pt x="1164521" y="336056"/>
                  <a:pt x="1163902" y="335361"/>
                  <a:pt x="1163588" y="334484"/>
                </a:cubicBezTo>
                <a:close/>
                <a:moveTo>
                  <a:pt x="1162407" y="333789"/>
                </a:moveTo>
                <a:lnTo>
                  <a:pt x="1068376" y="337123"/>
                </a:lnTo>
                <a:cubicBezTo>
                  <a:pt x="1068367" y="337199"/>
                  <a:pt x="1068376" y="337285"/>
                  <a:pt x="1068367" y="337361"/>
                </a:cubicBezTo>
                <a:lnTo>
                  <a:pt x="1103095" y="346353"/>
                </a:lnTo>
                <a:close/>
                <a:moveTo>
                  <a:pt x="1614313" y="332276"/>
                </a:moveTo>
                <a:lnTo>
                  <a:pt x="1605966" y="332394"/>
                </a:lnTo>
                <a:lnTo>
                  <a:pt x="1554142" y="376623"/>
                </a:lnTo>
                <a:close/>
                <a:moveTo>
                  <a:pt x="1632256" y="332022"/>
                </a:moveTo>
                <a:lnTo>
                  <a:pt x="1615719" y="332256"/>
                </a:lnTo>
                <a:lnTo>
                  <a:pt x="1552656" y="378738"/>
                </a:lnTo>
                <a:close/>
                <a:moveTo>
                  <a:pt x="1679831" y="331348"/>
                </a:moveTo>
                <a:lnTo>
                  <a:pt x="1633864" y="331999"/>
                </a:lnTo>
                <a:lnTo>
                  <a:pt x="1550694" y="380795"/>
                </a:lnTo>
                <a:close/>
                <a:moveTo>
                  <a:pt x="1455939" y="330779"/>
                </a:moveTo>
                <a:lnTo>
                  <a:pt x="1443975" y="338256"/>
                </a:lnTo>
                <a:lnTo>
                  <a:pt x="1394541" y="382890"/>
                </a:lnTo>
                <a:lnTo>
                  <a:pt x="1395169" y="382890"/>
                </a:lnTo>
                <a:close/>
                <a:moveTo>
                  <a:pt x="1945676" y="330636"/>
                </a:moveTo>
                <a:lnTo>
                  <a:pt x="1842120" y="380919"/>
                </a:lnTo>
                <a:cubicBezTo>
                  <a:pt x="1842149" y="381014"/>
                  <a:pt x="1842206" y="381109"/>
                  <a:pt x="1842225" y="381214"/>
                </a:cubicBezTo>
                <a:lnTo>
                  <a:pt x="1967965" y="363269"/>
                </a:lnTo>
                <a:cubicBezTo>
                  <a:pt x="1967965" y="362955"/>
                  <a:pt x="1967917" y="362659"/>
                  <a:pt x="1968003" y="362345"/>
                </a:cubicBezTo>
                <a:cubicBezTo>
                  <a:pt x="1968155" y="361650"/>
                  <a:pt x="1968536" y="361116"/>
                  <a:pt x="1969003" y="360650"/>
                </a:cubicBezTo>
                <a:close/>
                <a:moveTo>
                  <a:pt x="1462521" y="330208"/>
                </a:moveTo>
                <a:cubicBezTo>
                  <a:pt x="1461692" y="331284"/>
                  <a:pt x="1460301" y="331836"/>
                  <a:pt x="1458901" y="331522"/>
                </a:cubicBezTo>
                <a:cubicBezTo>
                  <a:pt x="1458273" y="331370"/>
                  <a:pt x="1457749" y="331017"/>
                  <a:pt x="1457301" y="330598"/>
                </a:cubicBezTo>
                <a:lnTo>
                  <a:pt x="1396322" y="382881"/>
                </a:lnTo>
                <a:lnTo>
                  <a:pt x="1542664" y="382557"/>
                </a:lnTo>
                <a:cubicBezTo>
                  <a:pt x="1542683" y="382424"/>
                  <a:pt x="1542645" y="382309"/>
                  <a:pt x="1542674" y="382186"/>
                </a:cubicBezTo>
                <a:cubicBezTo>
                  <a:pt x="1542740" y="381900"/>
                  <a:pt x="1542902" y="381643"/>
                  <a:pt x="1543035" y="381386"/>
                </a:cubicBezTo>
                <a:close/>
                <a:moveTo>
                  <a:pt x="2138024" y="328303"/>
                </a:moveTo>
                <a:lnTo>
                  <a:pt x="2097533" y="368308"/>
                </a:lnTo>
                <a:lnTo>
                  <a:pt x="2102029" y="387977"/>
                </a:lnTo>
                <a:lnTo>
                  <a:pt x="2125003" y="384872"/>
                </a:lnTo>
                <a:lnTo>
                  <a:pt x="2151578" y="337237"/>
                </a:lnTo>
                <a:close/>
                <a:moveTo>
                  <a:pt x="1951972" y="327579"/>
                </a:moveTo>
                <a:lnTo>
                  <a:pt x="1946438" y="330255"/>
                </a:lnTo>
                <a:lnTo>
                  <a:pt x="1968679" y="358869"/>
                </a:lnTo>
                <a:close/>
                <a:moveTo>
                  <a:pt x="1456263" y="327169"/>
                </a:moveTo>
                <a:lnTo>
                  <a:pt x="1446738" y="335770"/>
                </a:lnTo>
                <a:lnTo>
                  <a:pt x="1456568" y="329627"/>
                </a:lnTo>
                <a:cubicBezTo>
                  <a:pt x="1456206" y="328903"/>
                  <a:pt x="1456034" y="328084"/>
                  <a:pt x="1456234" y="327226"/>
                </a:cubicBezTo>
                <a:cubicBezTo>
                  <a:pt x="1456244" y="327217"/>
                  <a:pt x="1456253" y="327179"/>
                  <a:pt x="1456263" y="327169"/>
                </a:cubicBezTo>
                <a:close/>
                <a:moveTo>
                  <a:pt x="1513222" y="326112"/>
                </a:moveTo>
                <a:lnTo>
                  <a:pt x="1463216" y="328303"/>
                </a:lnTo>
                <a:cubicBezTo>
                  <a:pt x="1463206" y="328493"/>
                  <a:pt x="1463235" y="328665"/>
                  <a:pt x="1463197" y="328846"/>
                </a:cubicBezTo>
                <a:cubicBezTo>
                  <a:pt x="1463130" y="329141"/>
                  <a:pt x="1462978" y="329379"/>
                  <a:pt x="1462845" y="329646"/>
                </a:cubicBezTo>
                <a:lnTo>
                  <a:pt x="1543350" y="380833"/>
                </a:lnTo>
                <a:cubicBezTo>
                  <a:pt x="1543578" y="380547"/>
                  <a:pt x="1543845" y="380309"/>
                  <a:pt x="1544140" y="380100"/>
                </a:cubicBezTo>
                <a:close/>
                <a:moveTo>
                  <a:pt x="1698656" y="325095"/>
                </a:moveTo>
                <a:lnTo>
                  <a:pt x="1684845" y="330384"/>
                </a:lnTo>
                <a:lnTo>
                  <a:pt x="1743670" y="329551"/>
                </a:lnTo>
                <a:lnTo>
                  <a:pt x="1703565" y="325581"/>
                </a:lnTo>
                <a:lnTo>
                  <a:pt x="1702170" y="326455"/>
                </a:lnTo>
                <a:lnTo>
                  <a:pt x="1700696" y="325297"/>
                </a:lnTo>
                <a:close/>
                <a:moveTo>
                  <a:pt x="1565140" y="323822"/>
                </a:moveTo>
                <a:lnTo>
                  <a:pt x="1513946" y="326074"/>
                </a:lnTo>
                <a:lnTo>
                  <a:pt x="1544702" y="379795"/>
                </a:lnTo>
                <a:cubicBezTo>
                  <a:pt x="1545398" y="379490"/>
                  <a:pt x="1546179" y="379319"/>
                  <a:pt x="1546969" y="379519"/>
                </a:cubicBezTo>
                <a:cubicBezTo>
                  <a:pt x="1547636" y="379671"/>
                  <a:pt x="1548169" y="380042"/>
                  <a:pt x="1548627" y="380500"/>
                </a:cubicBezTo>
                <a:lnTo>
                  <a:pt x="1604993" y="332408"/>
                </a:lnTo>
                <a:lnTo>
                  <a:pt x="1576744" y="332808"/>
                </a:lnTo>
                <a:cubicBezTo>
                  <a:pt x="1576735" y="332942"/>
                  <a:pt x="1576763" y="333084"/>
                  <a:pt x="1576744" y="333208"/>
                </a:cubicBezTo>
                <a:cubicBezTo>
                  <a:pt x="1576287" y="335132"/>
                  <a:pt x="1574373" y="336332"/>
                  <a:pt x="1572449" y="335894"/>
                </a:cubicBezTo>
                <a:cubicBezTo>
                  <a:pt x="1570524" y="335437"/>
                  <a:pt x="1569324" y="333522"/>
                  <a:pt x="1569762" y="331598"/>
                </a:cubicBezTo>
                <a:cubicBezTo>
                  <a:pt x="1569925" y="330951"/>
                  <a:pt x="1570286" y="330417"/>
                  <a:pt x="1570725" y="329960"/>
                </a:cubicBezTo>
                <a:close/>
                <a:moveTo>
                  <a:pt x="1573827" y="323440"/>
                </a:moveTo>
                <a:lnTo>
                  <a:pt x="1565700" y="323797"/>
                </a:lnTo>
                <a:lnTo>
                  <a:pt x="1571039" y="329665"/>
                </a:lnTo>
                <a:cubicBezTo>
                  <a:pt x="1571687" y="329141"/>
                  <a:pt x="1572487" y="328874"/>
                  <a:pt x="1573363" y="328912"/>
                </a:cubicBezTo>
                <a:close/>
                <a:moveTo>
                  <a:pt x="628712" y="322950"/>
                </a:moveTo>
                <a:cubicBezTo>
                  <a:pt x="628435" y="323035"/>
                  <a:pt x="628159" y="323083"/>
                  <a:pt x="627873" y="323092"/>
                </a:cubicBezTo>
                <a:lnTo>
                  <a:pt x="617453" y="476893"/>
                </a:lnTo>
                <a:cubicBezTo>
                  <a:pt x="617510" y="476893"/>
                  <a:pt x="617548" y="476874"/>
                  <a:pt x="617605" y="476893"/>
                </a:cubicBezTo>
                <a:cubicBezTo>
                  <a:pt x="618806" y="477169"/>
                  <a:pt x="619663" y="478045"/>
                  <a:pt x="620063" y="479103"/>
                </a:cubicBezTo>
                <a:lnTo>
                  <a:pt x="685300" y="459814"/>
                </a:lnTo>
                <a:cubicBezTo>
                  <a:pt x="685195" y="459310"/>
                  <a:pt x="685166" y="458814"/>
                  <a:pt x="685290" y="458271"/>
                </a:cubicBezTo>
                <a:cubicBezTo>
                  <a:pt x="685528" y="457281"/>
                  <a:pt x="686166" y="456490"/>
                  <a:pt x="686986" y="456023"/>
                </a:cubicBezTo>
                <a:close/>
                <a:moveTo>
                  <a:pt x="1585433" y="322929"/>
                </a:moveTo>
                <a:lnTo>
                  <a:pt x="1574201" y="323423"/>
                </a:lnTo>
                <a:lnTo>
                  <a:pt x="1573734" y="328931"/>
                </a:lnTo>
                <a:cubicBezTo>
                  <a:pt x="1573839" y="328931"/>
                  <a:pt x="1573953" y="328912"/>
                  <a:pt x="1574068" y="328931"/>
                </a:cubicBezTo>
                <a:cubicBezTo>
                  <a:pt x="1574782" y="329103"/>
                  <a:pt x="1575344" y="329513"/>
                  <a:pt x="1575820" y="330017"/>
                </a:cubicBezTo>
                <a:close/>
                <a:moveTo>
                  <a:pt x="1685321" y="322865"/>
                </a:moveTo>
                <a:lnTo>
                  <a:pt x="1698559" y="324176"/>
                </a:lnTo>
                <a:lnTo>
                  <a:pt x="1699474" y="323826"/>
                </a:lnTo>
                <a:cubicBezTo>
                  <a:pt x="1699426" y="323616"/>
                  <a:pt x="1699417" y="323397"/>
                  <a:pt x="1699398" y="323188"/>
                </a:cubicBezTo>
                <a:close/>
                <a:moveTo>
                  <a:pt x="1589368" y="322756"/>
                </a:moveTo>
                <a:lnTo>
                  <a:pt x="1586904" y="322864"/>
                </a:lnTo>
                <a:lnTo>
                  <a:pt x="1578430" y="329112"/>
                </a:lnTo>
                <a:close/>
                <a:moveTo>
                  <a:pt x="1650782" y="322073"/>
                </a:moveTo>
                <a:lnTo>
                  <a:pt x="1635425" y="331083"/>
                </a:lnTo>
                <a:lnTo>
                  <a:pt x="1682253" y="330420"/>
                </a:lnTo>
                <a:lnTo>
                  <a:pt x="1696673" y="324899"/>
                </a:lnTo>
                <a:lnTo>
                  <a:pt x="1673360" y="322591"/>
                </a:lnTo>
                <a:close/>
                <a:moveTo>
                  <a:pt x="1983309" y="322007"/>
                </a:moveTo>
                <a:lnTo>
                  <a:pt x="1972765" y="359888"/>
                </a:lnTo>
                <a:cubicBezTo>
                  <a:pt x="1973318" y="360097"/>
                  <a:pt x="1973775" y="360431"/>
                  <a:pt x="1974137" y="360859"/>
                </a:cubicBezTo>
                <a:lnTo>
                  <a:pt x="2005226" y="339390"/>
                </a:lnTo>
                <a:close/>
                <a:moveTo>
                  <a:pt x="1213089" y="321692"/>
                </a:moveTo>
                <a:lnTo>
                  <a:pt x="1170408" y="332741"/>
                </a:lnTo>
                <a:cubicBezTo>
                  <a:pt x="1170475" y="333179"/>
                  <a:pt x="1170475" y="333656"/>
                  <a:pt x="1170370" y="334113"/>
                </a:cubicBezTo>
                <a:cubicBezTo>
                  <a:pt x="1170303" y="334456"/>
                  <a:pt x="1170132" y="334732"/>
                  <a:pt x="1169970" y="335018"/>
                </a:cubicBezTo>
                <a:lnTo>
                  <a:pt x="1237359" y="380090"/>
                </a:lnTo>
                <a:cubicBezTo>
                  <a:pt x="1237635" y="379757"/>
                  <a:pt x="1237950" y="379452"/>
                  <a:pt x="1238321" y="379242"/>
                </a:cubicBezTo>
                <a:close/>
                <a:moveTo>
                  <a:pt x="1615273" y="321616"/>
                </a:moveTo>
                <a:lnTo>
                  <a:pt x="1590466" y="322708"/>
                </a:lnTo>
                <a:lnTo>
                  <a:pt x="1576420" y="330865"/>
                </a:lnTo>
                <a:cubicBezTo>
                  <a:pt x="1576582" y="331189"/>
                  <a:pt x="1576725" y="331532"/>
                  <a:pt x="1576773" y="331913"/>
                </a:cubicBezTo>
                <a:lnTo>
                  <a:pt x="1606059" y="331499"/>
                </a:lnTo>
                <a:lnTo>
                  <a:pt x="1615911" y="323092"/>
                </a:lnTo>
                <a:cubicBezTo>
                  <a:pt x="1615587" y="322645"/>
                  <a:pt x="1615359" y="322159"/>
                  <a:pt x="1615273" y="321616"/>
                </a:cubicBezTo>
                <a:close/>
                <a:moveTo>
                  <a:pt x="1630180" y="321597"/>
                </a:moveTo>
                <a:lnTo>
                  <a:pt x="1616956" y="331344"/>
                </a:lnTo>
                <a:lnTo>
                  <a:pt x="1633816" y="331106"/>
                </a:lnTo>
                <a:lnTo>
                  <a:pt x="1649287" y="322026"/>
                </a:lnTo>
                <a:close/>
                <a:moveTo>
                  <a:pt x="3178087" y="321483"/>
                </a:moveTo>
                <a:lnTo>
                  <a:pt x="3075389" y="428611"/>
                </a:lnTo>
                <a:cubicBezTo>
                  <a:pt x="3075684" y="428992"/>
                  <a:pt x="3075903" y="429401"/>
                  <a:pt x="3076036" y="429858"/>
                </a:cubicBezTo>
                <a:lnTo>
                  <a:pt x="3238895" y="403103"/>
                </a:lnTo>
                <a:cubicBezTo>
                  <a:pt x="3238885" y="402807"/>
                  <a:pt x="3238847" y="402493"/>
                  <a:pt x="3238924" y="402160"/>
                </a:cubicBezTo>
                <a:cubicBezTo>
                  <a:pt x="3239095" y="401417"/>
                  <a:pt x="3239524" y="400845"/>
                  <a:pt x="3240067" y="400350"/>
                </a:cubicBezTo>
                <a:lnTo>
                  <a:pt x="3182079" y="321683"/>
                </a:lnTo>
                <a:cubicBezTo>
                  <a:pt x="3181307" y="322150"/>
                  <a:pt x="3180383" y="322331"/>
                  <a:pt x="3179440" y="322112"/>
                </a:cubicBezTo>
                <a:cubicBezTo>
                  <a:pt x="3178925" y="321997"/>
                  <a:pt x="3178469" y="321778"/>
                  <a:pt x="3178087" y="321483"/>
                </a:cubicBezTo>
                <a:close/>
                <a:moveTo>
                  <a:pt x="1455434" y="321483"/>
                </a:moveTo>
                <a:lnTo>
                  <a:pt x="1378863" y="378166"/>
                </a:lnTo>
                <a:lnTo>
                  <a:pt x="1442242" y="338571"/>
                </a:lnTo>
                <a:lnTo>
                  <a:pt x="1457434" y="324855"/>
                </a:lnTo>
                <a:close/>
                <a:moveTo>
                  <a:pt x="1622293" y="321426"/>
                </a:moveTo>
                <a:cubicBezTo>
                  <a:pt x="1622283" y="321559"/>
                  <a:pt x="1622312" y="321702"/>
                  <a:pt x="1622283" y="321854"/>
                </a:cubicBezTo>
                <a:cubicBezTo>
                  <a:pt x="1621836" y="323778"/>
                  <a:pt x="1619921" y="324979"/>
                  <a:pt x="1617997" y="324531"/>
                </a:cubicBezTo>
                <a:cubicBezTo>
                  <a:pt x="1617330" y="324369"/>
                  <a:pt x="1616788" y="323997"/>
                  <a:pt x="1616340" y="323540"/>
                </a:cubicBezTo>
                <a:lnTo>
                  <a:pt x="1607031" y="331485"/>
                </a:lnTo>
                <a:lnTo>
                  <a:pt x="1615549" y="331364"/>
                </a:lnTo>
                <a:lnTo>
                  <a:pt x="1628827" y="321578"/>
                </a:lnTo>
                <a:close/>
                <a:moveTo>
                  <a:pt x="624578" y="321264"/>
                </a:moveTo>
                <a:lnTo>
                  <a:pt x="486703" y="375737"/>
                </a:lnTo>
                <a:cubicBezTo>
                  <a:pt x="486846" y="376280"/>
                  <a:pt x="486913" y="376852"/>
                  <a:pt x="486770" y="377442"/>
                </a:cubicBezTo>
                <a:cubicBezTo>
                  <a:pt x="486694" y="377823"/>
                  <a:pt x="486513" y="378118"/>
                  <a:pt x="486322" y="378433"/>
                </a:cubicBezTo>
                <a:lnTo>
                  <a:pt x="614319" y="477883"/>
                </a:lnTo>
                <a:cubicBezTo>
                  <a:pt x="614938" y="477274"/>
                  <a:pt x="615729" y="476902"/>
                  <a:pt x="616615" y="476855"/>
                </a:cubicBezTo>
                <a:lnTo>
                  <a:pt x="627026" y="323073"/>
                </a:lnTo>
                <a:cubicBezTo>
                  <a:pt x="626978" y="323054"/>
                  <a:pt x="626930" y="323073"/>
                  <a:pt x="626883" y="323064"/>
                </a:cubicBezTo>
                <a:cubicBezTo>
                  <a:pt x="625845" y="322826"/>
                  <a:pt x="625045" y="322140"/>
                  <a:pt x="624578" y="321264"/>
                </a:cubicBezTo>
                <a:close/>
                <a:moveTo>
                  <a:pt x="630931" y="320902"/>
                </a:moveTo>
                <a:cubicBezTo>
                  <a:pt x="630636" y="321654"/>
                  <a:pt x="630140" y="322264"/>
                  <a:pt x="629474" y="322654"/>
                </a:cubicBezTo>
                <a:lnTo>
                  <a:pt x="687748" y="455728"/>
                </a:lnTo>
                <a:cubicBezTo>
                  <a:pt x="688338" y="455557"/>
                  <a:pt x="688948" y="455452"/>
                  <a:pt x="689586" y="455623"/>
                </a:cubicBezTo>
                <a:cubicBezTo>
                  <a:pt x="690119" y="455728"/>
                  <a:pt x="690577" y="455976"/>
                  <a:pt x="690986" y="456290"/>
                </a:cubicBezTo>
                <a:lnTo>
                  <a:pt x="781493" y="363802"/>
                </a:lnTo>
                <a:cubicBezTo>
                  <a:pt x="780874" y="363050"/>
                  <a:pt x="780569" y="362078"/>
                  <a:pt x="780712" y="361069"/>
                </a:cubicBezTo>
                <a:close/>
                <a:moveTo>
                  <a:pt x="1653295" y="320605"/>
                </a:moveTo>
                <a:lnTo>
                  <a:pt x="1651735" y="321521"/>
                </a:lnTo>
                <a:lnTo>
                  <a:pt x="1665785" y="321841"/>
                </a:lnTo>
                <a:close/>
                <a:moveTo>
                  <a:pt x="3176878" y="319664"/>
                </a:moveTo>
                <a:lnTo>
                  <a:pt x="3058749" y="341971"/>
                </a:lnTo>
                <a:cubicBezTo>
                  <a:pt x="3058777" y="342324"/>
                  <a:pt x="3058796" y="342695"/>
                  <a:pt x="3058710" y="343066"/>
                </a:cubicBezTo>
                <a:cubicBezTo>
                  <a:pt x="3058406" y="344381"/>
                  <a:pt x="3057406" y="345295"/>
                  <a:pt x="3056205" y="345657"/>
                </a:cubicBezTo>
                <a:lnTo>
                  <a:pt x="3072284" y="427344"/>
                </a:lnTo>
                <a:cubicBezTo>
                  <a:pt x="3072674" y="427296"/>
                  <a:pt x="3073074" y="427277"/>
                  <a:pt x="3073474" y="427372"/>
                </a:cubicBezTo>
                <a:cubicBezTo>
                  <a:pt x="3073989" y="427496"/>
                  <a:pt x="3074427" y="427725"/>
                  <a:pt x="3074817" y="428020"/>
                </a:cubicBezTo>
                <a:lnTo>
                  <a:pt x="3177526" y="320873"/>
                </a:lnTo>
                <a:cubicBezTo>
                  <a:pt x="3177221" y="320511"/>
                  <a:pt x="3177001" y="320092"/>
                  <a:pt x="3176878" y="319664"/>
                </a:cubicBezTo>
                <a:close/>
                <a:moveTo>
                  <a:pt x="832137" y="319187"/>
                </a:moveTo>
                <a:lnTo>
                  <a:pt x="787122" y="359554"/>
                </a:lnTo>
                <a:cubicBezTo>
                  <a:pt x="787589" y="360221"/>
                  <a:pt x="787770" y="361002"/>
                  <a:pt x="787703" y="361840"/>
                </a:cubicBezTo>
                <a:lnTo>
                  <a:pt x="873390" y="376242"/>
                </a:lnTo>
                <a:cubicBezTo>
                  <a:pt x="873571" y="375575"/>
                  <a:pt x="873942" y="375051"/>
                  <a:pt x="874400" y="374613"/>
                </a:cubicBezTo>
                <a:close/>
                <a:moveTo>
                  <a:pt x="1634093" y="318704"/>
                </a:moveTo>
                <a:lnTo>
                  <a:pt x="1630932" y="321026"/>
                </a:lnTo>
                <a:lnTo>
                  <a:pt x="1650230" y="321464"/>
                </a:lnTo>
                <a:lnTo>
                  <a:pt x="1651925" y="320469"/>
                </a:lnTo>
                <a:close/>
                <a:moveTo>
                  <a:pt x="1631777" y="318475"/>
                </a:moveTo>
                <a:lnTo>
                  <a:pt x="1622312" y="320521"/>
                </a:lnTo>
                <a:cubicBezTo>
                  <a:pt x="1622322" y="320616"/>
                  <a:pt x="1622303" y="320721"/>
                  <a:pt x="1622303" y="320835"/>
                </a:cubicBezTo>
                <a:lnTo>
                  <a:pt x="1629570" y="320997"/>
                </a:lnTo>
                <a:lnTo>
                  <a:pt x="1632852" y="318581"/>
                </a:lnTo>
                <a:close/>
                <a:moveTo>
                  <a:pt x="1698729" y="318036"/>
                </a:moveTo>
                <a:lnTo>
                  <a:pt x="1700722" y="320225"/>
                </a:lnTo>
                <a:cubicBezTo>
                  <a:pt x="1701541" y="319568"/>
                  <a:pt x="1702617" y="319244"/>
                  <a:pt x="1703722" y="319492"/>
                </a:cubicBezTo>
                <a:cubicBezTo>
                  <a:pt x="1705637" y="319940"/>
                  <a:pt x="1706904" y="321845"/>
                  <a:pt x="1706456" y="323769"/>
                </a:cubicBezTo>
                <a:lnTo>
                  <a:pt x="1704817" y="324796"/>
                </a:lnTo>
                <a:lnTo>
                  <a:pt x="1745413" y="328817"/>
                </a:lnTo>
                <a:close/>
                <a:moveTo>
                  <a:pt x="1978252" y="318025"/>
                </a:moveTo>
                <a:cubicBezTo>
                  <a:pt x="1977575" y="318721"/>
                  <a:pt x="1976661" y="319102"/>
                  <a:pt x="1975651" y="319073"/>
                </a:cubicBezTo>
                <a:lnTo>
                  <a:pt x="1972013" y="359669"/>
                </a:lnTo>
                <a:cubicBezTo>
                  <a:pt x="1972032" y="359669"/>
                  <a:pt x="1972051" y="359650"/>
                  <a:pt x="1972060" y="359669"/>
                </a:cubicBezTo>
                <a:lnTo>
                  <a:pt x="1982671" y="321521"/>
                </a:lnTo>
                <a:lnTo>
                  <a:pt x="1978471" y="318187"/>
                </a:lnTo>
                <a:close/>
                <a:moveTo>
                  <a:pt x="2232979" y="317987"/>
                </a:moveTo>
                <a:lnTo>
                  <a:pt x="2209824" y="370994"/>
                </a:lnTo>
                <a:cubicBezTo>
                  <a:pt x="2210852" y="371594"/>
                  <a:pt x="2211500" y="372623"/>
                  <a:pt x="2211566" y="373804"/>
                </a:cubicBezTo>
                <a:lnTo>
                  <a:pt x="2309331" y="377042"/>
                </a:lnTo>
                <a:lnTo>
                  <a:pt x="2302692" y="361269"/>
                </a:lnTo>
                <a:close/>
                <a:moveTo>
                  <a:pt x="1624900" y="317794"/>
                </a:moveTo>
                <a:lnTo>
                  <a:pt x="1621979" y="319492"/>
                </a:lnTo>
                <a:cubicBezTo>
                  <a:pt x="1622055" y="319673"/>
                  <a:pt x="1622141" y="319873"/>
                  <a:pt x="1622188" y="320064"/>
                </a:cubicBezTo>
                <a:lnTo>
                  <a:pt x="1630248" y="318323"/>
                </a:lnTo>
                <a:close/>
                <a:moveTo>
                  <a:pt x="1972737" y="317482"/>
                </a:moveTo>
                <a:lnTo>
                  <a:pt x="1952782" y="327169"/>
                </a:lnTo>
                <a:lnTo>
                  <a:pt x="1970232" y="359869"/>
                </a:lnTo>
                <a:cubicBezTo>
                  <a:pt x="1970651" y="359707"/>
                  <a:pt x="1971089" y="359640"/>
                  <a:pt x="1971556" y="359650"/>
                </a:cubicBezTo>
                <a:lnTo>
                  <a:pt x="1975204" y="319064"/>
                </a:lnTo>
                <a:cubicBezTo>
                  <a:pt x="1975118" y="319054"/>
                  <a:pt x="1975032" y="319073"/>
                  <a:pt x="1974937" y="319054"/>
                </a:cubicBezTo>
                <a:cubicBezTo>
                  <a:pt x="1973994" y="318835"/>
                  <a:pt x="1973222" y="318254"/>
                  <a:pt x="1972737" y="317482"/>
                </a:cubicBezTo>
                <a:close/>
                <a:moveTo>
                  <a:pt x="1600118" y="317102"/>
                </a:moveTo>
                <a:lnTo>
                  <a:pt x="1592041" y="321793"/>
                </a:lnTo>
                <a:lnTo>
                  <a:pt x="1615292" y="320768"/>
                </a:lnTo>
                <a:cubicBezTo>
                  <a:pt x="1615302" y="320702"/>
                  <a:pt x="1615292" y="320654"/>
                  <a:pt x="1615302" y="320607"/>
                </a:cubicBezTo>
                <a:close/>
                <a:moveTo>
                  <a:pt x="2039088" y="316892"/>
                </a:moveTo>
                <a:lnTo>
                  <a:pt x="2007198" y="338923"/>
                </a:lnTo>
                <a:lnTo>
                  <a:pt x="2069492" y="386262"/>
                </a:lnTo>
                <a:close/>
                <a:moveTo>
                  <a:pt x="2231169" y="316863"/>
                </a:moveTo>
                <a:lnTo>
                  <a:pt x="2216700" y="353315"/>
                </a:lnTo>
                <a:lnTo>
                  <a:pt x="2232312" y="317568"/>
                </a:lnTo>
                <a:close/>
                <a:moveTo>
                  <a:pt x="1596007" y="316153"/>
                </a:moveTo>
                <a:lnTo>
                  <a:pt x="1588123" y="321965"/>
                </a:lnTo>
                <a:lnTo>
                  <a:pt x="1590942" y="321841"/>
                </a:lnTo>
                <a:lnTo>
                  <a:pt x="1599388" y="316933"/>
                </a:lnTo>
                <a:close/>
                <a:moveTo>
                  <a:pt x="1602709" y="315597"/>
                </a:moveTo>
                <a:lnTo>
                  <a:pt x="1601058" y="316556"/>
                </a:lnTo>
                <a:lnTo>
                  <a:pt x="1615464" y="319883"/>
                </a:lnTo>
                <a:cubicBezTo>
                  <a:pt x="1616054" y="318187"/>
                  <a:pt x="1617807" y="317139"/>
                  <a:pt x="1619597" y="317549"/>
                </a:cubicBezTo>
                <a:cubicBezTo>
                  <a:pt x="1620521" y="317768"/>
                  <a:pt x="1621255" y="318320"/>
                  <a:pt x="1621731" y="319044"/>
                </a:cubicBezTo>
                <a:lnTo>
                  <a:pt x="1624032" y="317708"/>
                </a:lnTo>
                <a:close/>
                <a:moveTo>
                  <a:pt x="1597471" y="315073"/>
                </a:moveTo>
                <a:lnTo>
                  <a:pt x="1596796" y="315571"/>
                </a:lnTo>
                <a:lnTo>
                  <a:pt x="1600328" y="316387"/>
                </a:lnTo>
                <a:lnTo>
                  <a:pt x="1601852" y="315501"/>
                </a:lnTo>
                <a:close/>
                <a:moveTo>
                  <a:pt x="1592551" y="314591"/>
                </a:moveTo>
                <a:lnTo>
                  <a:pt x="1595741" y="315328"/>
                </a:lnTo>
                <a:lnTo>
                  <a:pt x="1596242" y="314958"/>
                </a:lnTo>
                <a:close/>
                <a:moveTo>
                  <a:pt x="1682382" y="314261"/>
                </a:moveTo>
                <a:lnTo>
                  <a:pt x="1699760" y="321454"/>
                </a:lnTo>
                <a:cubicBezTo>
                  <a:pt x="1699931" y="321111"/>
                  <a:pt x="1700131" y="320807"/>
                  <a:pt x="1700398" y="320530"/>
                </a:cubicBezTo>
                <a:lnTo>
                  <a:pt x="1697969" y="317860"/>
                </a:lnTo>
                <a:close/>
                <a:moveTo>
                  <a:pt x="1984900" y="313549"/>
                </a:moveTo>
                <a:lnTo>
                  <a:pt x="1979261" y="314996"/>
                </a:lnTo>
                <a:cubicBezTo>
                  <a:pt x="1979347" y="315444"/>
                  <a:pt x="1979337" y="315920"/>
                  <a:pt x="1979223" y="316378"/>
                </a:cubicBezTo>
                <a:cubicBezTo>
                  <a:pt x="1979137" y="316739"/>
                  <a:pt x="1978966" y="317035"/>
                  <a:pt x="1978785" y="317340"/>
                </a:cubicBezTo>
                <a:lnTo>
                  <a:pt x="1982957" y="320511"/>
                </a:lnTo>
                <a:close/>
                <a:moveTo>
                  <a:pt x="1578440" y="313187"/>
                </a:moveTo>
                <a:cubicBezTo>
                  <a:pt x="1578440" y="313187"/>
                  <a:pt x="1578440" y="313187"/>
                  <a:pt x="1578440" y="313206"/>
                </a:cubicBezTo>
                <a:cubicBezTo>
                  <a:pt x="1578049" y="314892"/>
                  <a:pt x="1576506" y="315949"/>
                  <a:pt x="1574839" y="315901"/>
                </a:cubicBezTo>
                <a:lnTo>
                  <a:pt x="1574273" y="322576"/>
                </a:lnTo>
                <a:lnTo>
                  <a:pt x="1586651" y="322030"/>
                </a:lnTo>
                <a:lnTo>
                  <a:pt x="1594952" y="315909"/>
                </a:lnTo>
                <a:lnTo>
                  <a:pt x="1586736" y="314012"/>
                </a:lnTo>
                <a:close/>
                <a:moveTo>
                  <a:pt x="1578473" y="312105"/>
                </a:moveTo>
                <a:lnTo>
                  <a:pt x="1578468" y="312291"/>
                </a:lnTo>
                <a:lnTo>
                  <a:pt x="1579884" y="312431"/>
                </a:lnTo>
                <a:close/>
                <a:moveTo>
                  <a:pt x="1668146" y="311882"/>
                </a:moveTo>
                <a:lnTo>
                  <a:pt x="1654623" y="319825"/>
                </a:lnTo>
                <a:lnTo>
                  <a:pt x="1677727" y="322113"/>
                </a:lnTo>
                <a:lnTo>
                  <a:pt x="1699417" y="322607"/>
                </a:lnTo>
                <a:cubicBezTo>
                  <a:pt x="1699436" y="322464"/>
                  <a:pt x="1699398" y="322321"/>
                  <a:pt x="1699426" y="322169"/>
                </a:cubicBezTo>
                <a:cubicBezTo>
                  <a:pt x="1699455" y="322035"/>
                  <a:pt x="1699550" y="321949"/>
                  <a:pt x="1699588" y="321816"/>
                </a:cubicBezTo>
                <a:lnTo>
                  <a:pt x="1679957" y="313701"/>
                </a:lnTo>
                <a:lnTo>
                  <a:pt x="1672664" y="312016"/>
                </a:lnTo>
                <a:lnTo>
                  <a:pt x="1670166" y="313253"/>
                </a:lnTo>
                <a:cubicBezTo>
                  <a:pt x="1669318" y="313053"/>
                  <a:pt x="1668632" y="312539"/>
                  <a:pt x="1668146" y="311882"/>
                </a:cubicBezTo>
                <a:close/>
                <a:moveTo>
                  <a:pt x="1674128" y="311291"/>
                </a:moveTo>
                <a:lnTo>
                  <a:pt x="1673704" y="311501"/>
                </a:lnTo>
                <a:lnTo>
                  <a:pt x="1675816" y="311989"/>
                </a:lnTo>
                <a:close/>
                <a:moveTo>
                  <a:pt x="1667329" y="310784"/>
                </a:moveTo>
                <a:lnTo>
                  <a:pt x="1635495" y="317673"/>
                </a:lnTo>
                <a:lnTo>
                  <a:pt x="1635187" y="317900"/>
                </a:lnTo>
                <a:lnTo>
                  <a:pt x="1653254" y="319689"/>
                </a:lnTo>
                <a:lnTo>
                  <a:pt x="1667756" y="311177"/>
                </a:lnTo>
                <a:lnTo>
                  <a:pt x="1667632" y="310854"/>
                </a:lnTo>
                <a:close/>
                <a:moveTo>
                  <a:pt x="1570192" y="310193"/>
                </a:moveTo>
                <a:lnTo>
                  <a:pt x="1571810" y="310862"/>
                </a:lnTo>
                <a:lnTo>
                  <a:pt x="1572218" y="310661"/>
                </a:lnTo>
                <a:close/>
                <a:moveTo>
                  <a:pt x="1666035" y="309731"/>
                </a:moveTo>
                <a:lnTo>
                  <a:pt x="1667457" y="310059"/>
                </a:lnTo>
                <a:lnTo>
                  <a:pt x="1667461" y="309872"/>
                </a:lnTo>
                <a:close/>
                <a:moveTo>
                  <a:pt x="1272116" y="309577"/>
                </a:moveTo>
                <a:cubicBezTo>
                  <a:pt x="1271335" y="310081"/>
                  <a:pt x="1270363" y="310291"/>
                  <a:pt x="1269382" y="310062"/>
                </a:cubicBezTo>
                <a:cubicBezTo>
                  <a:pt x="1269373" y="310062"/>
                  <a:pt x="1269363" y="310053"/>
                  <a:pt x="1269354" y="310053"/>
                </a:cubicBezTo>
                <a:lnTo>
                  <a:pt x="1242874" y="380090"/>
                </a:lnTo>
                <a:cubicBezTo>
                  <a:pt x="1243312" y="380633"/>
                  <a:pt x="1243589" y="381262"/>
                  <a:pt x="1243665" y="381966"/>
                </a:cubicBezTo>
                <a:lnTo>
                  <a:pt x="1331085" y="382690"/>
                </a:lnTo>
                <a:close/>
                <a:moveTo>
                  <a:pt x="1260000" y="309558"/>
                </a:moveTo>
                <a:lnTo>
                  <a:pt x="1213947" y="321473"/>
                </a:lnTo>
                <a:lnTo>
                  <a:pt x="1239140" y="378938"/>
                </a:lnTo>
                <a:cubicBezTo>
                  <a:pt x="1239645" y="378785"/>
                  <a:pt x="1240179" y="378738"/>
                  <a:pt x="1240731" y="378814"/>
                </a:cubicBezTo>
                <a:close/>
                <a:moveTo>
                  <a:pt x="1272745" y="308995"/>
                </a:moveTo>
                <a:cubicBezTo>
                  <a:pt x="1272725" y="309015"/>
                  <a:pt x="1272697" y="309034"/>
                  <a:pt x="1272678" y="309062"/>
                </a:cubicBezTo>
                <a:lnTo>
                  <a:pt x="1332076" y="382690"/>
                </a:lnTo>
                <a:lnTo>
                  <a:pt x="1340010" y="382767"/>
                </a:lnTo>
                <a:lnTo>
                  <a:pt x="1319703" y="344724"/>
                </a:lnTo>
                <a:close/>
                <a:moveTo>
                  <a:pt x="1648601" y="308005"/>
                </a:moveTo>
                <a:lnTo>
                  <a:pt x="1636409" y="316996"/>
                </a:lnTo>
                <a:lnTo>
                  <a:pt x="1666284" y="310543"/>
                </a:lnTo>
                <a:lnTo>
                  <a:pt x="1660316" y="309165"/>
                </a:lnTo>
                <a:close/>
                <a:moveTo>
                  <a:pt x="1266887" y="307776"/>
                </a:moveTo>
                <a:lnTo>
                  <a:pt x="1260829" y="309348"/>
                </a:lnTo>
                <a:lnTo>
                  <a:pt x="1242141" y="376518"/>
                </a:lnTo>
                <a:lnTo>
                  <a:pt x="1266134" y="316034"/>
                </a:lnTo>
                <a:lnTo>
                  <a:pt x="1268534" y="309681"/>
                </a:lnTo>
                <a:cubicBezTo>
                  <a:pt x="1267744" y="309262"/>
                  <a:pt x="1267182" y="308596"/>
                  <a:pt x="1266887" y="307776"/>
                </a:cubicBezTo>
                <a:close/>
                <a:moveTo>
                  <a:pt x="1642753" y="307414"/>
                </a:moveTo>
                <a:lnTo>
                  <a:pt x="1626242" y="317014"/>
                </a:lnTo>
                <a:lnTo>
                  <a:pt x="1633145" y="317697"/>
                </a:lnTo>
                <a:lnTo>
                  <a:pt x="1634447" y="317416"/>
                </a:lnTo>
                <a:lnTo>
                  <a:pt x="1647372" y="307881"/>
                </a:lnTo>
                <a:close/>
                <a:moveTo>
                  <a:pt x="1650196" y="306828"/>
                </a:moveTo>
                <a:lnTo>
                  <a:pt x="1649697" y="307195"/>
                </a:lnTo>
                <a:lnTo>
                  <a:pt x="1653354" y="307557"/>
                </a:lnTo>
                <a:close/>
                <a:moveTo>
                  <a:pt x="1015065" y="306557"/>
                </a:moveTo>
                <a:lnTo>
                  <a:pt x="990709" y="367879"/>
                </a:lnTo>
                <a:cubicBezTo>
                  <a:pt x="991338" y="368203"/>
                  <a:pt x="991843" y="368670"/>
                  <a:pt x="992176" y="369270"/>
                </a:cubicBezTo>
                <a:lnTo>
                  <a:pt x="1061566" y="338113"/>
                </a:lnTo>
                <a:cubicBezTo>
                  <a:pt x="1061356" y="337485"/>
                  <a:pt x="1061242" y="336808"/>
                  <a:pt x="1061404" y="336132"/>
                </a:cubicBezTo>
                <a:cubicBezTo>
                  <a:pt x="1061451" y="335885"/>
                  <a:pt x="1061594" y="335694"/>
                  <a:pt x="1061690" y="335485"/>
                </a:cubicBezTo>
                <a:close/>
                <a:moveTo>
                  <a:pt x="1206422" y="306452"/>
                </a:moveTo>
                <a:lnTo>
                  <a:pt x="1169998" y="331617"/>
                </a:lnTo>
                <a:cubicBezTo>
                  <a:pt x="1170094" y="331779"/>
                  <a:pt x="1170132" y="331951"/>
                  <a:pt x="1170189" y="332122"/>
                </a:cubicBezTo>
                <a:lnTo>
                  <a:pt x="1212832" y="321083"/>
                </a:lnTo>
                <a:close/>
                <a:moveTo>
                  <a:pt x="1645602" y="305767"/>
                </a:moveTo>
                <a:lnTo>
                  <a:pt x="1644077" y="306652"/>
                </a:lnTo>
                <a:lnTo>
                  <a:pt x="1648458" y="307081"/>
                </a:lnTo>
                <a:lnTo>
                  <a:pt x="1649135" y="306583"/>
                </a:lnTo>
                <a:close/>
                <a:moveTo>
                  <a:pt x="2616379" y="305576"/>
                </a:moveTo>
                <a:lnTo>
                  <a:pt x="2537827" y="406312"/>
                </a:lnTo>
                <a:cubicBezTo>
                  <a:pt x="2538436" y="406903"/>
                  <a:pt x="2538817" y="407656"/>
                  <a:pt x="2538903" y="408503"/>
                </a:cubicBezTo>
                <a:lnTo>
                  <a:pt x="2661594" y="414818"/>
                </a:lnTo>
                <a:cubicBezTo>
                  <a:pt x="2661594" y="414752"/>
                  <a:pt x="2661585" y="414714"/>
                  <a:pt x="2661594" y="414637"/>
                </a:cubicBezTo>
                <a:cubicBezTo>
                  <a:pt x="2661823" y="413599"/>
                  <a:pt x="2662528" y="412799"/>
                  <a:pt x="2663394" y="412342"/>
                </a:cubicBezTo>
                <a:lnTo>
                  <a:pt x="2619256" y="305938"/>
                </a:lnTo>
                <a:cubicBezTo>
                  <a:pt x="2618675" y="306119"/>
                  <a:pt x="2618075" y="306195"/>
                  <a:pt x="2617446" y="306052"/>
                </a:cubicBezTo>
                <a:cubicBezTo>
                  <a:pt x="2617036" y="305967"/>
                  <a:pt x="2616712" y="305776"/>
                  <a:pt x="2616379" y="305576"/>
                </a:cubicBezTo>
                <a:close/>
                <a:moveTo>
                  <a:pt x="1013236" y="305424"/>
                </a:moveTo>
                <a:lnTo>
                  <a:pt x="987137" y="365183"/>
                </a:lnTo>
                <a:lnTo>
                  <a:pt x="988138" y="367574"/>
                </a:lnTo>
                <a:cubicBezTo>
                  <a:pt x="988690" y="367412"/>
                  <a:pt x="989261" y="367346"/>
                  <a:pt x="989862" y="367498"/>
                </a:cubicBezTo>
                <a:cubicBezTo>
                  <a:pt x="989919" y="367517"/>
                  <a:pt x="989966" y="367546"/>
                  <a:pt x="990014" y="367555"/>
                </a:cubicBezTo>
                <a:lnTo>
                  <a:pt x="1014407" y="306138"/>
                </a:lnTo>
                <a:close/>
                <a:moveTo>
                  <a:pt x="1548834" y="305263"/>
                </a:moveTo>
                <a:lnTo>
                  <a:pt x="1564962" y="322986"/>
                </a:lnTo>
                <a:lnTo>
                  <a:pt x="1573899" y="322592"/>
                </a:lnTo>
                <a:lnTo>
                  <a:pt x="1574468" y="315882"/>
                </a:lnTo>
                <a:cubicBezTo>
                  <a:pt x="1574354" y="315873"/>
                  <a:pt x="1574258" y="315901"/>
                  <a:pt x="1574144" y="315882"/>
                </a:cubicBezTo>
                <a:cubicBezTo>
                  <a:pt x="1572220" y="315425"/>
                  <a:pt x="1571029" y="313510"/>
                  <a:pt x="1571467" y="311596"/>
                </a:cubicBezTo>
                <a:cubicBezTo>
                  <a:pt x="1571496" y="311463"/>
                  <a:pt x="1571582" y="311348"/>
                  <a:pt x="1571629" y="311234"/>
                </a:cubicBezTo>
                <a:lnTo>
                  <a:pt x="1567745" y="309628"/>
                </a:lnTo>
                <a:close/>
                <a:moveTo>
                  <a:pt x="1620555" y="305225"/>
                </a:moveTo>
                <a:lnTo>
                  <a:pt x="1604043" y="314815"/>
                </a:lnTo>
                <a:lnTo>
                  <a:pt x="1625375" y="316928"/>
                </a:lnTo>
                <a:lnTo>
                  <a:pt x="1641886" y="307338"/>
                </a:lnTo>
                <a:close/>
                <a:moveTo>
                  <a:pt x="1609510" y="305167"/>
                </a:moveTo>
                <a:lnTo>
                  <a:pt x="1579667" y="311615"/>
                </a:lnTo>
                <a:lnTo>
                  <a:pt x="1585662" y="313000"/>
                </a:lnTo>
                <a:lnTo>
                  <a:pt x="1597328" y="314149"/>
                </a:lnTo>
                <a:close/>
                <a:moveTo>
                  <a:pt x="2615789" y="305062"/>
                </a:moveTo>
                <a:lnTo>
                  <a:pt x="2521253" y="379423"/>
                </a:lnTo>
                <a:lnTo>
                  <a:pt x="2534217" y="405512"/>
                </a:lnTo>
                <a:cubicBezTo>
                  <a:pt x="2534835" y="405284"/>
                  <a:pt x="2535502" y="405170"/>
                  <a:pt x="2536188" y="405341"/>
                </a:cubicBezTo>
                <a:cubicBezTo>
                  <a:pt x="2536579" y="405427"/>
                  <a:pt x="2536922" y="405617"/>
                  <a:pt x="2537255" y="405827"/>
                </a:cubicBezTo>
                <a:lnTo>
                  <a:pt x="2615808" y="305090"/>
                </a:lnTo>
                <a:cubicBezTo>
                  <a:pt x="2615789" y="305090"/>
                  <a:pt x="2615789" y="305081"/>
                  <a:pt x="2615789" y="305062"/>
                </a:cubicBezTo>
                <a:close/>
                <a:moveTo>
                  <a:pt x="1612801" y="304457"/>
                </a:moveTo>
                <a:lnTo>
                  <a:pt x="1611501" y="304738"/>
                </a:lnTo>
                <a:lnTo>
                  <a:pt x="1598557" y="314272"/>
                </a:lnTo>
                <a:lnTo>
                  <a:pt x="1603186" y="314739"/>
                </a:lnTo>
                <a:lnTo>
                  <a:pt x="1619704" y="305141"/>
                </a:lnTo>
                <a:close/>
                <a:moveTo>
                  <a:pt x="2615150" y="304281"/>
                </a:moveTo>
                <a:lnTo>
                  <a:pt x="2505632" y="347972"/>
                </a:lnTo>
                <a:lnTo>
                  <a:pt x="2520853" y="378604"/>
                </a:lnTo>
                <a:lnTo>
                  <a:pt x="2615198" y="304405"/>
                </a:lnTo>
                <a:cubicBezTo>
                  <a:pt x="2615170" y="304367"/>
                  <a:pt x="2615160" y="304319"/>
                  <a:pt x="2615150" y="304281"/>
                </a:cubicBezTo>
                <a:close/>
                <a:moveTo>
                  <a:pt x="2413725" y="304233"/>
                </a:moveTo>
                <a:lnTo>
                  <a:pt x="2343269" y="367412"/>
                </a:lnTo>
                <a:lnTo>
                  <a:pt x="2341278" y="376699"/>
                </a:lnTo>
                <a:lnTo>
                  <a:pt x="2457359" y="365346"/>
                </a:lnTo>
                <a:cubicBezTo>
                  <a:pt x="2457359" y="365088"/>
                  <a:pt x="2457312" y="364831"/>
                  <a:pt x="2457378" y="364564"/>
                </a:cubicBezTo>
                <a:cubicBezTo>
                  <a:pt x="2457531" y="363850"/>
                  <a:pt x="2457931" y="363307"/>
                  <a:pt x="2458417" y="362840"/>
                </a:cubicBezTo>
                <a:close/>
                <a:moveTo>
                  <a:pt x="1592671" y="302463"/>
                </a:moveTo>
                <a:lnTo>
                  <a:pt x="1578173" y="310977"/>
                </a:lnTo>
                <a:lnTo>
                  <a:pt x="1578296" y="311299"/>
                </a:lnTo>
                <a:lnTo>
                  <a:pt x="1578602" y="311369"/>
                </a:lnTo>
                <a:lnTo>
                  <a:pt x="1610434" y="304481"/>
                </a:lnTo>
                <a:lnTo>
                  <a:pt x="1610744" y="304253"/>
                </a:lnTo>
                <a:close/>
                <a:moveTo>
                  <a:pt x="1630465" y="302271"/>
                </a:moveTo>
                <a:cubicBezTo>
                  <a:pt x="1629875" y="303976"/>
                  <a:pt x="1628122" y="305024"/>
                  <a:pt x="1626332" y="304605"/>
                </a:cubicBezTo>
                <a:cubicBezTo>
                  <a:pt x="1625417" y="304386"/>
                  <a:pt x="1624684" y="303833"/>
                  <a:pt x="1624198" y="303109"/>
                </a:cubicBezTo>
                <a:lnTo>
                  <a:pt x="1621896" y="304446"/>
                </a:lnTo>
                <a:lnTo>
                  <a:pt x="1643219" y="306557"/>
                </a:lnTo>
                <a:lnTo>
                  <a:pt x="1644872" y="305598"/>
                </a:lnTo>
                <a:close/>
                <a:moveTo>
                  <a:pt x="1623750" y="302090"/>
                </a:moveTo>
                <a:lnTo>
                  <a:pt x="1615693" y="303832"/>
                </a:lnTo>
                <a:lnTo>
                  <a:pt x="1621044" y="304362"/>
                </a:lnTo>
                <a:lnTo>
                  <a:pt x="1623969" y="302662"/>
                </a:lnTo>
                <a:cubicBezTo>
                  <a:pt x="1623884" y="302481"/>
                  <a:pt x="1623807" y="302290"/>
                  <a:pt x="1623750" y="302090"/>
                </a:cubicBezTo>
                <a:close/>
                <a:moveTo>
                  <a:pt x="1790409" y="301747"/>
                </a:moveTo>
                <a:lnTo>
                  <a:pt x="1754795" y="328112"/>
                </a:lnTo>
                <a:cubicBezTo>
                  <a:pt x="1755224" y="328874"/>
                  <a:pt x="1755395" y="329770"/>
                  <a:pt x="1755186" y="330684"/>
                </a:cubicBezTo>
                <a:cubicBezTo>
                  <a:pt x="1755119" y="330951"/>
                  <a:pt x="1754986" y="331160"/>
                  <a:pt x="1754862" y="331408"/>
                </a:cubicBezTo>
                <a:lnTo>
                  <a:pt x="1835910" y="379966"/>
                </a:lnTo>
                <a:cubicBezTo>
                  <a:pt x="1836120" y="379681"/>
                  <a:pt x="1836424" y="379433"/>
                  <a:pt x="1836710" y="379214"/>
                </a:cubicBezTo>
                <a:close/>
                <a:moveTo>
                  <a:pt x="1262991" y="301661"/>
                </a:moveTo>
                <a:lnTo>
                  <a:pt x="1261048" y="308624"/>
                </a:lnTo>
                <a:lnTo>
                  <a:pt x="1266677" y="307167"/>
                </a:lnTo>
                <a:cubicBezTo>
                  <a:pt x="1266601" y="306719"/>
                  <a:pt x="1266601" y="306252"/>
                  <a:pt x="1266706" y="305786"/>
                </a:cubicBezTo>
                <a:cubicBezTo>
                  <a:pt x="1266791" y="305424"/>
                  <a:pt x="1266963" y="305119"/>
                  <a:pt x="1267144" y="304824"/>
                </a:cubicBezTo>
                <a:close/>
                <a:moveTo>
                  <a:pt x="2032249" y="301290"/>
                </a:moveTo>
                <a:lnTo>
                  <a:pt x="1985719" y="313329"/>
                </a:lnTo>
                <a:lnTo>
                  <a:pt x="1983595" y="320978"/>
                </a:lnTo>
                <a:lnTo>
                  <a:pt x="2006579" y="338447"/>
                </a:lnTo>
                <a:lnTo>
                  <a:pt x="2038783" y="316206"/>
                </a:lnTo>
                <a:close/>
                <a:moveTo>
                  <a:pt x="1616349" y="301157"/>
                </a:moveTo>
                <a:lnTo>
                  <a:pt x="1613078" y="303573"/>
                </a:lnTo>
                <a:lnTo>
                  <a:pt x="1614175" y="303682"/>
                </a:lnTo>
                <a:lnTo>
                  <a:pt x="1623607" y="301642"/>
                </a:lnTo>
                <a:cubicBezTo>
                  <a:pt x="1623607" y="301537"/>
                  <a:pt x="1623626" y="301433"/>
                  <a:pt x="1623626" y="301318"/>
                </a:cubicBezTo>
                <a:close/>
                <a:moveTo>
                  <a:pt x="1546169" y="300709"/>
                </a:moveTo>
                <a:cubicBezTo>
                  <a:pt x="1545998" y="301042"/>
                  <a:pt x="1545798" y="301357"/>
                  <a:pt x="1545531" y="301633"/>
                </a:cubicBezTo>
                <a:lnTo>
                  <a:pt x="1547948" y="304289"/>
                </a:lnTo>
                <a:lnTo>
                  <a:pt x="1563542" y="307891"/>
                </a:lnTo>
                <a:close/>
                <a:moveTo>
                  <a:pt x="1595690" y="300690"/>
                </a:moveTo>
                <a:lnTo>
                  <a:pt x="1593998" y="301684"/>
                </a:lnTo>
                <a:lnTo>
                  <a:pt x="1611834" y="303450"/>
                </a:lnTo>
                <a:lnTo>
                  <a:pt x="1614987" y="301128"/>
                </a:lnTo>
                <a:close/>
                <a:moveTo>
                  <a:pt x="1653894" y="300362"/>
                </a:moveTo>
                <a:lnTo>
                  <a:pt x="1630637" y="301385"/>
                </a:lnTo>
                <a:cubicBezTo>
                  <a:pt x="1630627" y="301452"/>
                  <a:pt x="1630637" y="301499"/>
                  <a:pt x="1630627" y="301557"/>
                </a:cubicBezTo>
                <a:lnTo>
                  <a:pt x="1645800" y="305060"/>
                </a:lnTo>
                <a:close/>
                <a:moveTo>
                  <a:pt x="1580264" y="300325"/>
                </a:moveTo>
                <a:lnTo>
                  <a:pt x="1592655" y="301551"/>
                </a:lnTo>
                <a:lnTo>
                  <a:pt x="1594204" y="300642"/>
                </a:lnTo>
                <a:close/>
                <a:moveTo>
                  <a:pt x="1657813" y="300190"/>
                </a:moveTo>
                <a:lnTo>
                  <a:pt x="1654993" y="300314"/>
                </a:lnTo>
                <a:lnTo>
                  <a:pt x="1646530" y="305228"/>
                </a:lnTo>
                <a:lnTo>
                  <a:pt x="1649913" y="306009"/>
                </a:lnTo>
                <a:close/>
                <a:moveTo>
                  <a:pt x="1671671" y="299581"/>
                </a:moveTo>
                <a:lnTo>
                  <a:pt x="1659289" y="300125"/>
                </a:lnTo>
                <a:lnTo>
                  <a:pt x="1650974" y="306254"/>
                </a:lnTo>
                <a:lnTo>
                  <a:pt x="1659068" y="308123"/>
                </a:lnTo>
                <a:lnTo>
                  <a:pt x="1667499" y="308957"/>
                </a:lnTo>
                <a:cubicBezTo>
                  <a:pt x="1667880" y="307271"/>
                  <a:pt x="1669423" y="306205"/>
                  <a:pt x="1671099" y="306262"/>
                </a:cubicBezTo>
                <a:close/>
                <a:moveTo>
                  <a:pt x="1546522" y="299556"/>
                </a:moveTo>
                <a:cubicBezTo>
                  <a:pt x="1546512" y="299699"/>
                  <a:pt x="1546550" y="299842"/>
                  <a:pt x="1546512" y="299985"/>
                </a:cubicBezTo>
                <a:cubicBezTo>
                  <a:pt x="1546474" y="300118"/>
                  <a:pt x="1546398" y="300214"/>
                  <a:pt x="1546350" y="300337"/>
                </a:cubicBezTo>
                <a:lnTo>
                  <a:pt x="1565991" y="308456"/>
                </a:lnTo>
                <a:lnTo>
                  <a:pt x="1573275" y="310139"/>
                </a:lnTo>
                <a:lnTo>
                  <a:pt x="1575763" y="308910"/>
                </a:lnTo>
                <a:cubicBezTo>
                  <a:pt x="1576611" y="309100"/>
                  <a:pt x="1577297" y="309615"/>
                  <a:pt x="1577783" y="310281"/>
                </a:cubicBezTo>
                <a:lnTo>
                  <a:pt x="1591328" y="302330"/>
                </a:lnTo>
                <a:lnTo>
                  <a:pt x="1568337" y="300053"/>
                </a:lnTo>
                <a:close/>
                <a:moveTo>
                  <a:pt x="1487095" y="299337"/>
                </a:moveTo>
                <a:lnTo>
                  <a:pt x="1459197" y="324531"/>
                </a:lnTo>
                <a:cubicBezTo>
                  <a:pt x="1459625" y="324455"/>
                  <a:pt x="1460073" y="324455"/>
                  <a:pt x="1460520" y="324559"/>
                </a:cubicBezTo>
                <a:cubicBezTo>
                  <a:pt x="1461092" y="324693"/>
                  <a:pt x="1461578" y="324988"/>
                  <a:pt x="1461997" y="325350"/>
                </a:cubicBezTo>
                <a:close/>
                <a:moveTo>
                  <a:pt x="1680963" y="299172"/>
                </a:moveTo>
                <a:lnTo>
                  <a:pt x="1672027" y="299565"/>
                </a:lnTo>
                <a:lnTo>
                  <a:pt x="1671452" y="306281"/>
                </a:lnTo>
                <a:cubicBezTo>
                  <a:pt x="1671566" y="306290"/>
                  <a:pt x="1671671" y="306262"/>
                  <a:pt x="1671785" y="306290"/>
                </a:cubicBezTo>
                <a:cubicBezTo>
                  <a:pt x="1673709" y="306729"/>
                  <a:pt x="1674909" y="308643"/>
                  <a:pt x="1674461" y="310567"/>
                </a:cubicBezTo>
                <a:cubicBezTo>
                  <a:pt x="1674433" y="310700"/>
                  <a:pt x="1674347" y="310805"/>
                  <a:pt x="1674309" y="310919"/>
                </a:cubicBezTo>
                <a:lnTo>
                  <a:pt x="1678252" y="312551"/>
                </a:lnTo>
                <a:lnTo>
                  <a:pt x="1697096" y="316901"/>
                </a:lnTo>
                <a:close/>
                <a:moveTo>
                  <a:pt x="1547384" y="297978"/>
                </a:moveTo>
                <a:lnTo>
                  <a:pt x="1546445" y="298337"/>
                </a:lnTo>
                <a:cubicBezTo>
                  <a:pt x="1546493" y="298537"/>
                  <a:pt x="1546503" y="298756"/>
                  <a:pt x="1546522" y="298966"/>
                </a:cubicBezTo>
                <a:lnTo>
                  <a:pt x="1560666" y="299293"/>
                </a:lnTo>
                <a:close/>
                <a:moveTo>
                  <a:pt x="1487229" y="297956"/>
                </a:moveTo>
                <a:lnTo>
                  <a:pt x="1455939" y="321121"/>
                </a:lnTo>
                <a:lnTo>
                  <a:pt x="1457920" y="324416"/>
                </a:lnTo>
                <a:close/>
                <a:moveTo>
                  <a:pt x="1787999" y="297747"/>
                </a:moveTo>
                <a:lnTo>
                  <a:pt x="1758691" y="324207"/>
                </a:lnTo>
                <a:lnTo>
                  <a:pt x="1789981" y="301052"/>
                </a:lnTo>
                <a:close/>
                <a:moveTo>
                  <a:pt x="1732440" y="296908"/>
                </a:moveTo>
                <a:lnTo>
                  <a:pt x="1681534" y="299147"/>
                </a:lnTo>
                <a:lnTo>
                  <a:pt x="1697856" y="317077"/>
                </a:lnTo>
                <a:lnTo>
                  <a:pt x="1748385" y="328741"/>
                </a:lnTo>
                <a:cubicBezTo>
                  <a:pt x="1748652" y="328008"/>
                  <a:pt x="1749071" y="327407"/>
                  <a:pt x="1749671" y="326988"/>
                </a:cubicBezTo>
                <a:close/>
                <a:moveTo>
                  <a:pt x="1783932" y="296804"/>
                </a:moveTo>
                <a:lnTo>
                  <a:pt x="1758834" y="322816"/>
                </a:lnTo>
                <a:lnTo>
                  <a:pt x="1786742" y="297623"/>
                </a:lnTo>
                <a:cubicBezTo>
                  <a:pt x="1786313" y="297699"/>
                  <a:pt x="1785847" y="297699"/>
                  <a:pt x="1785408" y="297594"/>
                </a:cubicBezTo>
                <a:cubicBezTo>
                  <a:pt x="1784837" y="297461"/>
                  <a:pt x="1784361" y="297166"/>
                  <a:pt x="1783932" y="296804"/>
                </a:cubicBezTo>
                <a:close/>
                <a:moveTo>
                  <a:pt x="1293528" y="295708"/>
                </a:moveTo>
                <a:lnTo>
                  <a:pt x="1273487" y="305433"/>
                </a:lnTo>
                <a:cubicBezTo>
                  <a:pt x="1273707" y="306052"/>
                  <a:pt x="1273830" y="306709"/>
                  <a:pt x="1273659" y="307395"/>
                </a:cubicBezTo>
                <a:cubicBezTo>
                  <a:pt x="1273573" y="307767"/>
                  <a:pt x="1273392" y="308100"/>
                  <a:pt x="1273192" y="308414"/>
                </a:cubicBezTo>
                <a:lnTo>
                  <a:pt x="1318874" y="343190"/>
                </a:lnTo>
                <a:close/>
                <a:moveTo>
                  <a:pt x="1491934" y="294965"/>
                </a:moveTo>
                <a:lnTo>
                  <a:pt x="1462311" y="325683"/>
                </a:lnTo>
                <a:cubicBezTo>
                  <a:pt x="1462768" y="326188"/>
                  <a:pt x="1463130" y="326779"/>
                  <a:pt x="1463225" y="327464"/>
                </a:cubicBezTo>
                <a:lnTo>
                  <a:pt x="1512736" y="325283"/>
                </a:lnTo>
                <a:lnTo>
                  <a:pt x="1495668" y="295470"/>
                </a:lnTo>
                <a:cubicBezTo>
                  <a:pt x="1494982" y="295775"/>
                  <a:pt x="1494210" y="295927"/>
                  <a:pt x="1493410" y="295746"/>
                </a:cubicBezTo>
                <a:cubicBezTo>
                  <a:pt x="1492839" y="295613"/>
                  <a:pt x="1492353" y="295327"/>
                  <a:pt x="1491934" y="294965"/>
                </a:cubicBezTo>
                <a:close/>
                <a:moveTo>
                  <a:pt x="1107991" y="294908"/>
                </a:moveTo>
                <a:lnTo>
                  <a:pt x="1067643" y="334751"/>
                </a:lnTo>
                <a:cubicBezTo>
                  <a:pt x="1068043" y="335265"/>
                  <a:pt x="1068309" y="335846"/>
                  <a:pt x="1068386" y="336485"/>
                </a:cubicBezTo>
                <a:lnTo>
                  <a:pt x="1163398" y="333113"/>
                </a:lnTo>
                <a:cubicBezTo>
                  <a:pt x="1163407" y="332913"/>
                  <a:pt x="1163369" y="332713"/>
                  <a:pt x="1163417" y="332513"/>
                </a:cubicBezTo>
                <a:cubicBezTo>
                  <a:pt x="1163483" y="332217"/>
                  <a:pt x="1163636" y="331989"/>
                  <a:pt x="1163769" y="331732"/>
                </a:cubicBezTo>
                <a:close/>
                <a:moveTo>
                  <a:pt x="1782694" y="294699"/>
                </a:moveTo>
                <a:lnTo>
                  <a:pt x="1733192" y="296880"/>
                </a:lnTo>
                <a:lnTo>
                  <a:pt x="1750252" y="326683"/>
                </a:lnTo>
                <a:cubicBezTo>
                  <a:pt x="1750947" y="326379"/>
                  <a:pt x="1751719" y="326226"/>
                  <a:pt x="1752519" y="326417"/>
                </a:cubicBezTo>
                <a:cubicBezTo>
                  <a:pt x="1753090" y="326541"/>
                  <a:pt x="1753567" y="326836"/>
                  <a:pt x="1753986" y="327198"/>
                </a:cubicBezTo>
                <a:lnTo>
                  <a:pt x="1783618" y="296470"/>
                </a:lnTo>
                <a:cubicBezTo>
                  <a:pt x="1783151" y="295975"/>
                  <a:pt x="1782808" y="295384"/>
                  <a:pt x="1782694" y="294699"/>
                </a:cubicBezTo>
                <a:close/>
                <a:moveTo>
                  <a:pt x="1497544" y="293422"/>
                </a:moveTo>
                <a:cubicBezTo>
                  <a:pt x="1497287" y="294146"/>
                  <a:pt x="1496849" y="294746"/>
                  <a:pt x="1496249" y="295165"/>
                </a:cubicBezTo>
                <a:lnTo>
                  <a:pt x="1513479" y="325255"/>
                </a:lnTo>
                <a:lnTo>
                  <a:pt x="1564402" y="323011"/>
                </a:lnTo>
                <a:lnTo>
                  <a:pt x="1548097" y="305092"/>
                </a:lnTo>
                <a:close/>
                <a:moveTo>
                  <a:pt x="1500525" y="293336"/>
                </a:moveTo>
                <a:lnTo>
                  <a:pt x="1547211" y="304119"/>
                </a:lnTo>
                <a:lnTo>
                  <a:pt x="1545217" y="301928"/>
                </a:lnTo>
                <a:cubicBezTo>
                  <a:pt x="1544388" y="302595"/>
                  <a:pt x="1543321" y="302919"/>
                  <a:pt x="1542216" y="302662"/>
                </a:cubicBezTo>
                <a:cubicBezTo>
                  <a:pt x="1540292" y="302214"/>
                  <a:pt x="1539083" y="300309"/>
                  <a:pt x="1539530" y="298404"/>
                </a:cubicBezTo>
                <a:lnTo>
                  <a:pt x="1541195" y="297365"/>
                </a:lnTo>
                <a:close/>
                <a:moveTo>
                  <a:pt x="1667518" y="293041"/>
                </a:moveTo>
                <a:lnTo>
                  <a:pt x="1656567" y="299400"/>
                </a:lnTo>
                <a:lnTo>
                  <a:pt x="1659033" y="299291"/>
                </a:lnTo>
                <a:close/>
                <a:moveTo>
                  <a:pt x="1299986" y="292555"/>
                </a:moveTo>
                <a:lnTo>
                  <a:pt x="1294328" y="295299"/>
                </a:lnTo>
                <a:lnTo>
                  <a:pt x="1320589" y="344495"/>
                </a:lnTo>
                <a:lnTo>
                  <a:pt x="1367328" y="380061"/>
                </a:lnTo>
                <a:lnTo>
                  <a:pt x="1367509" y="379442"/>
                </a:lnTo>
                <a:close/>
                <a:moveTo>
                  <a:pt x="1674890" y="292498"/>
                </a:moveTo>
                <a:cubicBezTo>
                  <a:pt x="1674242" y="293022"/>
                  <a:pt x="1673442" y="293289"/>
                  <a:pt x="1672566" y="293260"/>
                </a:cubicBezTo>
                <a:lnTo>
                  <a:pt x="1672099" y="298718"/>
                </a:lnTo>
                <a:lnTo>
                  <a:pt x="1680225" y="298361"/>
                </a:lnTo>
                <a:close/>
                <a:moveTo>
                  <a:pt x="2079141" y="292355"/>
                </a:moveTo>
                <a:lnTo>
                  <a:pt x="2073159" y="388853"/>
                </a:lnTo>
                <a:cubicBezTo>
                  <a:pt x="2073254" y="388863"/>
                  <a:pt x="2073340" y="388834"/>
                  <a:pt x="2073426" y="388853"/>
                </a:cubicBezTo>
                <a:cubicBezTo>
                  <a:pt x="2073968" y="388977"/>
                  <a:pt x="2074435" y="389244"/>
                  <a:pt x="2074845" y="389577"/>
                </a:cubicBezTo>
                <a:lnTo>
                  <a:pt x="2096705" y="367974"/>
                </a:lnTo>
                <a:lnTo>
                  <a:pt x="2079455" y="292355"/>
                </a:lnTo>
                <a:cubicBezTo>
                  <a:pt x="2079350" y="292365"/>
                  <a:pt x="2079255" y="292346"/>
                  <a:pt x="2079141" y="292355"/>
                </a:cubicBezTo>
                <a:close/>
                <a:moveTo>
                  <a:pt x="1670128" y="292136"/>
                </a:moveTo>
                <a:lnTo>
                  <a:pt x="1660508" y="299227"/>
                </a:lnTo>
                <a:lnTo>
                  <a:pt x="1671743" y="298734"/>
                </a:lnTo>
                <a:lnTo>
                  <a:pt x="1672214" y="293232"/>
                </a:lnTo>
                <a:cubicBezTo>
                  <a:pt x="1672099" y="293222"/>
                  <a:pt x="1671994" y="293241"/>
                  <a:pt x="1671880" y="293232"/>
                </a:cubicBezTo>
                <a:cubicBezTo>
                  <a:pt x="1671166" y="293051"/>
                  <a:pt x="1670604" y="292641"/>
                  <a:pt x="1670128" y="292136"/>
                </a:cubicBezTo>
                <a:close/>
                <a:moveTo>
                  <a:pt x="1561198" y="291769"/>
                </a:moveTo>
                <a:lnTo>
                  <a:pt x="1502268" y="292603"/>
                </a:lnTo>
                <a:lnTo>
                  <a:pt x="1542449" y="296581"/>
                </a:lnTo>
                <a:lnTo>
                  <a:pt x="1543816" y="295727"/>
                </a:lnTo>
                <a:lnTo>
                  <a:pt x="1545265" y="296860"/>
                </a:lnTo>
                <a:lnTo>
                  <a:pt x="1547359" y="297067"/>
                </a:lnTo>
                <a:close/>
                <a:moveTo>
                  <a:pt x="2081731" y="291136"/>
                </a:moveTo>
                <a:cubicBezTo>
                  <a:pt x="2081322" y="291613"/>
                  <a:pt x="2080779" y="291965"/>
                  <a:pt x="2080179" y="292165"/>
                </a:cubicBezTo>
                <a:lnTo>
                  <a:pt x="2097314" y="367374"/>
                </a:lnTo>
                <a:lnTo>
                  <a:pt x="2137338" y="327846"/>
                </a:lnTo>
                <a:close/>
                <a:moveTo>
                  <a:pt x="2076369" y="291136"/>
                </a:moveTo>
                <a:lnTo>
                  <a:pt x="2039802" y="316397"/>
                </a:lnTo>
                <a:lnTo>
                  <a:pt x="2070911" y="387348"/>
                </a:lnTo>
                <a:lnTo>
                  <a:pt x="2072521" y="388577"/>
                </a:lnTo>
                <a:lnTo>
                  <a:pt x="2078483" y="292327"/>
                </a:lnTo>
                <a:cubicBezTo>
                  <a:pt x="2078398" y="292317"/>
                  <a:pt x="2078312" y="292336"/>
                  <a:pt x="2078217" y="292327"/>
                </a:cubicBezTo>
                <a:cubicBezTo>
                  <a:pt x="2077455" y="292146"/>
                  <a:pt x="2076845" y="291689"/>
                  <a:pt x="2076369" y="291136"/>
                </a:cubicBezTo>
                <a:close/>
                <a:moveTo>
                  <a:pt x="1610509" y="291071"/>
                </a:moveTo>
                <a:lnTo>
                  <a:pt x="1563689" y="291734"/>
                </a:lnTo>
                <a:lnTo>
                  <a:pt x="1549268" y="297256"/>
                </a:lnTo>
                <a:lnTo>
                  <a:pt x="1572642" y="299570"/>
                </a:lnTo>
                <a:lnTo>
                  <a:pt x="1595137" y="300090"/>
                </a:lnTo>
                <a:close/>
                <a:moveTo>
                  <a:pt x="1628975" y="290810"/>
                </a:moveTo>
                <a:lnTo>
                  <a:pt x="1612129" y="291048"/>
                </a:lnTo>
                <a:lnTo>
                  <a:pt x="1596642" y="300137"/>
                </a:lnTo>
                <a:lnTo>
                  <a:pt x="1615749" y="300556"/>
                </a:lnTo>
                <a:close/>
                <a:moveTo>
                  <a:pt x="1638907" y="290669"/>
                </a:moveTo>
                <a:lnTo>
                  <a:pt x="1630397" y="290790"/>
                </a:lnTo>
                <a:lnTo>
                  <a:pt x="1617121" y="300575"/>
                </a:lnTo>
                <a:lnTo>
                  <a:pt x="1623646" y="300728"/>
                </a:lnTo>
                <a:cubicBezTo>
                  <a:pt x="1623655" y="300604"/>
                  <a:pt x="1623626" y="300452"/>
                  <a:pt x="1623655" y="300299"/>
                </a:cubicBezTo>
                <a:cubicBezTo>
                  <a:pt x="1624103" y="298385"/>
                  <a:pt x="1626017" y="297185"/>
                  <a:pt x="1627941" y="297623"/>
                </a:cubicBezTo>
                <a:cubicBezTo>
                  <a:pt x="1628608" y="297785"/>
                  <a:pt x="1629141" y="298156"/>
                  <a:pt x="1629599" y="298613"/>
                </a:cubicBezTo>
                <a:close/>
                <a:moveTo>
                  <a:pt x="1669156" y="290241"/>
                </a:moveTo>
                <a:lnTo>
                  <a:pt x="1639889" y="290655"/>
                </a:lnTo>
                <a:lnTo>
                  <a:pt x="1630027" y="299071"/>
                </a:lnTo>
                <a:cubicBezTo>
                  <a:pt x="1630332" y="299509"/>
                  <a:pt x="1630570" y="300004"/>
                  <a:pt x="1630656" y="300537"/>
                </a:cubicBezTo>
                <a:lnTo>
                  <a:pt x="1655470" y="299448"/>
                </a:lnTo>
                <a:lnTo>
                  <a:pt x="1669528" y="291289"/>
                </a:lnTo>
                <a:cubicBezTo>
                  <a:pt x="1669356" y="290965"/>
                  <a:pt x="1669204" y="290622"/>
                  <a:pt x="1669156" y="290241"/>
                </a:cubicBezTo>
                <a:close/>
                <a:moveTo>
                  <a:pt x="2075740" y="290050"/>
                </a:moveTo>
                <a:lnTo>
                  <a:pt x="2033097" y="301080"/>
                </a:lnTo>
                <a:lnTo>
                  <a:pt x="2039507" y="315701"/>
                </a:lnTo>
                <a:lnTo>
                  <a:pt x="2075921" y="290536"/>
                </a:lnTo>
                <a:cubicBezTo>
                  <a:pt x="2075845" y="290374"/>
                  <a:pt x="2075797" y="290212"/>
                  <a:pt x="2075740" y="290050"/>
                </a:cubicBezTo>
                <a:close/>
                <a:moveTo>
                  <a:pt x="2924313" y="289393"/>
                </a:moveTo>
                <a:lnTo>
                  <a:pt x="2865382" y="420924"/>
                </a:lnTo>
                <a:lnTo>
                  <a:pt x="2942201" y="459719"/>
                </a:lnTo>
                <a:cubicBezTo>
                  <a:pt x="2942686" y="458976"/>
                  <a:pt x="2943449" y="458481"/>
                  <a:pt x="2944306" y="458262"/>
                </a:cubicBezTo>
                <a:lnTo>
                  <a:pt x="2925265" y="289507"/>
                </a:lnTo>
                <a:cubicBezTo>
                  <a:pt x="2925027" y="289507"/>
                  <a:pt x="2924780" y="289555"/>
                  <a:pt x="2924522" y="289488"/>
                </a:cubicBezTo>
                <a:cubicBezTo>
                  <a:pt x="2924446" y="289479"/>
                  <a:pt x="2924389" y="289422"/>
                  <a:pt x="2924313" y="289393"/>
                </a:cubicBezTo>
                <a:close/>
                <a:moveTo>
                  <a:pt x="2922884" y="288555"/>
                </a:moveTo>
                <a:lnTo>
                  <a:pt x="2802679" y="386310"/>
                </a:lnTo>
                <a:cubicBezTo>
                  <a:pt x="2803174" y="387091"/>
                  <a:pt x="2803364" y="388044"/>
                  <a:pt x="2803136" y="389025"/>
                </a:cubicBezTo>
                <a:cubicBezTo>
                  <a:pt x="2803107" y="389177"/>
                  <a:pt x="2803021" y="389263"/>
                  <a:pt x="2802974" y="389406"/>
                </a:cubicBezTo>
                <a:lnTo>
                  <a:pt x="2864572" y="420524"/>
                </a:lnTo>
                <a:lnTo>
                  <a:pt x="2923494" y="289022"/>
                </a:lnTo>
                <a:cubicBezTo>
                  <a:pt x="2923265" y="288888"/>
                  <a:pt x="2923075" y="288717"/>
                  <a:pt x="2922884" y="288555"/>
                </a:cubicBezTo>
                <a:close/>
                <a:moveTo>
                  <a:pt x="2179705" y="288469"/>
                </a:moveTo>
                <a:lnTo>
                  <a:pt x="2152654" y="336970"/>
                </a:lnTo>
                <a:lnTo>
                  <a:pt x="2205375" y="371784"/>
                </a:lnTo>
                <a:cubicBezTo>
                  <a:pt x="2205747" y="371337"/>
                  <a:pt x="2206223" y="371013"/>
                  <a:pt x="2206766" y="370794"/>
                </a:cubicBezTo>
                <a:lnTo>
                  <a:pt x="2181792" y="288698"/>
                </a:lnTo>
                <a:cubicBezTo>
                  <a:pt x="2181287" y="288803"/>
                  <a:pt x="2180782" y="288831"/>
                  <a:pt x="2180248" y="288707"/>
                </a:cubicBezTo>
                <a:cubicBezTo>
                  <a:pt x="2180048" y="288669"/>
                  <a:pt x="2179896" y="288545"/>
                  <a:pt x="2179705" y="288469"/>
                </a:cubicBezTo>
                <a:close/>
                <a:moveTo>
                  <a:pt x="2178839" y="287993"/>
                </a:moveTo>
                <a:lnTo>
                  <a:pt x="2138643" y="327703"/>
                </a:lnTo>
                <a:lnTo>
                  <a:pt x="2151978" y="336513"/>
                </a:lnTo>
                <a:lnTo>
                  <a:pt x="2178972" y="288126"/>
                </a:lnTo>
                <a:cubicBezTo>
                  <a:pt x="2178924" y="288088"/>
                  <a:pt x="2178886" y="288031"/>
                  <a:pt x="2178839" y="287993"/>
                </a:cubicBezTo>
                <a:close/>
                <a:moveTo>
                  <a:pt x="2928380" y="287755"/>
                </a:moveTo>
                <a:cubicBezTo>
                  <a:pt x="2927904" y="288603"/>
                  <a:pt x="2927104" y="289212"/>
                  <a:pt x="2926170" y="289441"/>
                </a:cubicBezTo>
                <a:lnTo>
                  <a:pt x="2945211" y="458186"/>
                </a:lnTo>
                <a:cubicBezTo>
                  <a:pt x="2945458" y="458205"/>
                  <a:pt x="2945706" y="458157"/>
                  <a:pt x="2945954" y="458224"/>
                </a:cubicBezTo>
                <a:cubicBezTo>
                  <a:pt x="2946439" y="458329"/>
                  <a:pt x="2946868" y="458548"/>
                  <a:pt x="2947240" y="458805"/>
                </a:cubicBezTo>
                <a:lnTo>
                  <a:pt x="3052548" y="344533"/>
                </a:lnTo>
                <a:cubicBezTo>
                  <a:pt x="3051853" y="343705"/>
                  <a:pt x="3051491" y="342600"/>
                  <a:pt x="3051738" y="341447"/>
                </a:cubicBezTo>
                <a:cubicBezTo>
                  <a:pt x="3051757" y="341371"/>
                  <a:pt x="3051814" y="341295"/>
                  <a:pt x="3051843" y="341209"/>
                </a:cubicBezTo>
                <a:close/>
                <a:moveTo>
                  <a:pt x="2183801" y="287450"/>
                </a:moveTo>
                <a:cubicBezTo>
                  <a:pt x="2183411" y="287926"/>
                  <a:pt x="2182925" y="288260"/>
                  <a:pt x="2182372" y="288479"/>
                </a:cubicBezTo>
                <a:lnTo>
                  <a:pt x="2207337" y="370584"/>
                </a:lnTo>
                <a:cubicBezTo>
                  <a:pt x="2207833" y="370460"/>
                  <a:pt x="2208338" y="370441"/>
                  <a:pt x="2208881" y="370565"/>
                </a:cubicBezTo>
                <a:cubicBezTo>
                  <a:pt x="2208928" y="370584"/>
                  <a:pt x="2208966" y="370622"/>
                  <a:pt x="2209023" y="370641"/>
                </a:cubicBezTo>
                <a:lnTo>
                  <a:pt x="2230531" y="316463"/>
                </a:lnTo>
                <a:close/>
                <a:moveTo>
                  <a:pt x="1799201" y="286383"/>
                </a:moveTo>
                <a:lnTo>
                  <a:pt x="1789371" y="292536"/>
                </a:lnTo>
                <a:cubicBezTo>
                  <a:pt x="1789723" y="293251"/>
                  <a:pt x="1789895" y="294070"/>
                  <a:pt x="1789695" y="294927"/>
                </a:cubicBezTo>
                <a:cubicBezTo>
                  <a:pt x="1789695" y="294937"/>
                  <a:pt x="1789666" y="294975"/>
                  <a:pt x="1789666" y="294994"/>
                </a:cubicBezTo>
                <a:close/>
                <a:moveTo>
                  <a:pt x="2177534" y="285678"/>
                </a:moveTo>
                <a:lnTo>
                  <a:pt x="2082531" y="289050"/>
                </a:lnTo>
                <a:cubicBezTo>
                  <a:pt x="2082522" y="289241"/>
                  <a:pt x="2082570" y="289441"/>
                  <a:pt x="2082522" y="289650"/>
                </a:cubicBezTo>
                <a:cubicBezTo>
                  <a:pt x="2082446" y="289946"/>
                  <a:pt x="2082293" y="290165"/>
                  <a:pt x="2082169" y="290422"/>
                </a:cubicBezTo>
                <a:lnTo>
                  <a:pt x="2137938" y="327255"/>
                </a:lnTo>
                <a:lnTo>
                  <a:pt x="2178277" y="287402"/>
                </a:lnTo>
                <a:cubicBezTo>
                  <a:pt x="2177886" y="286898"/>
                  <a:pt x="2177629" y="286317"/>
                  <a:pt x="2177534" y="285678"/>
                </a:cubicBezTo>
                <a:close/>
                <a:moveTo>
                  <a:pt x="1093941" y="285640"/>
                </a:moveTo>
                <a:lnTo>
                  <a:pt x="1066957" y="334037"/>
                </a:lnTo>
                <a:cubicBezTo>
                  <a:pt x="1067005" y="334065"/>
                  <a:pt x="1067043" y="334132"/>
                  <a:pt x="1067090" y="334170"/>
                </a:cubicBezTo>
                <a:lnTo>
                  <a:pt x="1107295" y="294460"/>
                </a:lnTo>
                <a:close/>
                <a:moveTo>
                  <a:pt x="1239350" y="283707"/>
                </a:moveTo>
                <a:lnTo>
                  <a:pt x="1207146" y="305957"/>
                </a:lnTo>
                <a:lnTo>
                  <a:pt x="1213680" y="320864"/>
                </a:lnTo>
                <a:lnTo>
                  <a:pt x="1260210" y="308834"/>
                </a:lnTo>
                <a:lnTo>
                  <a:pt x="1262334" y="301175"/>
                </a:lnTo>
                <a:close/>
                <a:moveTo>
                  <a:pt x="193772" y="281649"/>
                </a:moveTo>
                <a:cubicBezTo>
                  <a:pt x="193152" y="282726"/>
                  <a:pt x="192038" y="283373"/>
                  <a:pt x="190800" y="283402"/>
                </a:cubicBezTo>
                <a:lnTo>
                  <a:pt x="183608" y="385453"/>
                </a:lnTo>
                <a:cubicBezTo>
                  <a:pt x="183675" y="385462"/>
                  <a:pt x="183751" y="385443"/>
                  <a:pt x="183827" y="385462"/>
                </a:cubicBezTo>
                <a:cubicBezTo>
                  <a:pt x="184885" y="385691"/>
                  <a:pt x="185685" y="386415"/>
                  <a:pt x="186161" y="387291"/>
                </a:cubicBezTo>
                <a:lnTo>
                  <a:pt x="317187" y="337028"/>
                </a:lnTo>
                <a:cubicBezTo>
                  <a:pt x="317044" y="336485"/>
                  <a:pt x="316987" y="335923"/>
                  <a:pt x="317120" y="335342"/>
                </a:cubicBezTo>
                <a:cubicBezTo>
                  <a:pt x="317139" y="335256"/>
                  <a:pt x="317197" y="335189"/>
                  <a:pt x="317225" y="335103"/>
                </a:cubicBezTo>
                <a:close/>
                <a:moveTo>
                  <a:pt x="187333" y="280906"/>
                </a:moveTo>
                <a:lnTo>
                  <a:pt x="69204" y="303223"/>
                </a:lnTo>
                <a:cubicBezTo>
                  <a:pt x="69232" y="303585"/>
                  <a:pt x="69261" y="303947"/>
                  <a:pt x="69175" y="304309"/>
                </a:cubicBezTo>
                <a:cubicBezTo>
                  <a:pt x="69099" y="304652"/>
                  <a:pt x="68918" y="304947"/>
                  <a:pt x="68746" y="305243"/>
                </a:cubicBezTo>
                <a:lnTo>
                  <a:pt x="180427" y="386558"/>
                </a:lnTo>
                <a:cubicBezTo>
                  <a:pt x="181075" y="385853"/>
                  <a:pt x="181961" y="385453"/>
                  <a:pt x="182942" y="385424"/>
                </a:cubicBezTo>
                <a:lnTo>
                  <a:pt x="190123" y="283383"/>
                </a:lnTo>
                <a:cubicBezTo>
                  <a:pt x="190047" y="283373"/>
                  <a:pt x="189981" y="283392"/>
                  <a:pt x="189904" y="283383"/>
                </a:cubicBezTo>
                <a:cubicBezTo>
                  <a:pt x="188609" y="283087"/>
                  <a:pt x="187695" y="282097"/>
                  <a:pt x="187333" y="280906"/>
                </a:cubicBezTo>
                <a:close/>
                <a:moveTo>
                  <a:pt x="1927055" y="278963"/>
                </a:moveTo>
                <a:lnTo>
                  <a:pt x="1952401" y="326445"/>
                </a:lnTo>
                <a:lnTo>
                  <a:pt x="1972441" y="316720"/>
                </a:lnTo>
                <a:cubicBezTo>
                  <a:pt x="1972222" y="316101"/>
                  <a:pt x="1972108" y="315454"/>
                  <a:pt x="1972270" y="314768"/>
                </a:cubicBezTo>
                <a:cubicBezTo>
                  <a:pt x="1972356" y="314387"/>
                  <a:pt x="1972537" y="314053"/>
                  <a:pt x="1972737" y="313739"/>
                </a:cubicBezTo>
                <a:close/>
                <a:moveTo>
                  <a:pt x="2142834" y="275801"/>
                </a:moveTo>
                <a:lnTo>
                  <a:pt x="2083513" y="288364"/>
                </a:lnTo>
                <a:lnTo>
                  <a:pt x="2177553" y="285031"/>
                </a:lnTo>
                <a:cubicBezTo>
                  <a:pt x="2177562" y="284954"/>
                  <a:pt x="2177543" y="284869"/>
                  <a:pt x="2177562" y="284793"/>
                </a:cubicBezTo>
                <a:close/>
                <a:moveTo>
                  <a:pt x="740697" y="274972"/>
                </a:moveTo>
                <a:lnTo>
                  <a:pt x="631102" y="318701"/>
                </a:lnTo>
                <a:cubicBezTo>
                  <a:pt x="631217" y="319149"/>
                  <a:pt x="631245" y="319616"/>
                  <a:pt x="631179" y="320083"/>
                </a:cubicBezTo>
                <a:lnTo>
                  <a:pt x="780959" y="360249"/>
                </a:lnTo>
                <a:cubicBezTo>
                  <a:pt x="781245" y="359573"/>
                  <a:pt x="781655" y="358983"/>
                  <a:pt x="782255" y="358602"/>
                </a:cubicBezTo>
                <a:close/>
                <a:moveTo>
                  <a:pt x="1399151" y="270210"/>
                </a:moveTo>
                <a:lnTo>
                  <a:pt x="1368490" y="379347"/>
                </a:lnTo>
                <a:lnTo>
                  <a:pt x="1369271" y="380347"/>
                </a:lnTo>
                <a:cubicBezTo>
                  <a:pt x="1369938" y="379947"/>
                  <a:pt x="1370747" y="379795"/>
                  <a:pt x="1371566" y="379909"/>
                </a:cubicBezTo>
                <a:close/>
                <a:moveTo>
                  <a:pt x="2171628" y="269696"/>
                </a:moveTo>
                <a:lnTo>
                  <a:pt x="2144844" y="275372"/>
                </a:lnTo>
                <a:lnTo>
                  <a:pt x="2177801" y="283907"/>
                </a:lnTo>
                <a:cubicBezTo>
                  <a:pt x="2178058" y="283278"/>
                  <a:pt x="2178448" y="282745"/>
                  <a:pt x="2178982" y="282364"/>
                </a:cubicBezTo>
                <a:close/>
                <a:moveTo>
                  <a:pt x="1029228" y="268838"/>
                </a:moveTo>
                <a:lnTo>
                  <a:pt x="1013617" y="304585"/>
                </a:lnTo>
                <a:lnTo>
                  <a:pt x="1014750" y="305300"/>
                </a:lnTo>
                <a:close/>
                <a:moveTo>
                  <a:pt x="2462017" y="264704"/>
                </a:moveTo>
                <a:lnTo>
                  <a:pt x="2461207" y="361869"/>
                </a:lnTo>
                <a:cubicBezTo>
                  <a:pt x="2461360" y="361878"/>
                  <a:pt x="2461503" y="361840"/>
                  <a:pt x="2461655" y="361878"/>
                </a:cubicBezTo>
                <a:cubicBezTo>
                  <a:pt x="2462684" y="362116"/>
                  <a:pt x="2463474" y="362793"/>
                  <a:pt x="2463951" y="363650"/>
                </a:cubicBezTo>
                <a:lnTo>
                  <a:pt x="2477848" y="358107"/>
                </a:lnTo>
                <a:close/>
                <a:moveTo>
                  <a:pt x="767329" y="264352"/>
                </a:moveTo>
                <a:lnTo>
                  <a:pt x="741497" y="274667"/>
                </a:lnTo>
                <a:lnTo>
                  <a:pt x="783036" y="358268"/>
                </a:lnTo>
                <a:cubicBezTo>
                  <a:pt x="783102" y="358240"/>
                  <a:pt x="783169" y="358211"/>
                  <a:pt x="783226" y="358183"/>
                </a:cubicBezTo>
                <a:close/>
                <a:moveTo>
                  <a:pt x="2197946" y="264133"/>
                </a:moveTo>
                <a:lnTo>
                  <a:pt x="2172362" y="269543"/>
                </a:lnTo>
                <a:lnTo>
                  <a:pt x="2179620" y="282021"/>
                </a:lnTo>
                <a:cubicBezTo>
                  <a:pt x="2180296" y="281716"/>
                  <a:pt x="2181067" y="281564"/>
                  <a:pt x="2181858" y="281745"/>
                </a:cubicBezTo>
                <a:cubicBezTo>
                  <a:pt x="2182277" y="281840"/>
                  <a:pt x="2182639" y="282030"/>
                  <a:pt x="2182991" y="282249"/>
                </a:cubicBezTo>
                <a:close/>
                <a:moveTo>
                  <a:pt x="2462903" y="263895"/>
                </a:moveTo>
                <a:cubicBezTo>
                  <a:pt x="2462836" y="263923"/>
                  <a:pt x="2462769" y="263952"/>
                  <a:pt x="2462703" y="263971"/>
                </a:cubicBezTo>
                <a:lnTo>
                  <a:pt x="2478600" y="357811"/>
                </a:lnTo>
                <a:lnTo>
                  <a:pt x="2504432" y="347505"/>
                </a:lnTo>
                <a:close/>
                <a:moveTo>
                  <a:pt x="1277250" y="263294"/>
                </a:moveTo>
                <a:lnTo>
                  <a:pt x="1293957" y="294584"/>
                </a:lnTo>
                <a:lnTo>
                  <a:pt x="1299481" y="291898"/>
                </a:lnTo>
                <a:close/>
                <a:moveTo>
                  <a:pt x="2459426" y="263247"/>
                </a:moveTo>
                <a:lnTo>
                  <a:pt x="2414344" y="303681"/>
                </a:lnTo>
                <a:lnTo>
                  <a:pt x="2459045" y="362307"/>
                </a:lnTo>
                <a:cubicBezTo>
                  <a:pt x="2459502" y="362040"/>
                  <a:pt x="2460017" y="361897"/>
                  <a:pt x="2460569" y="361850"/>
                </a:cubicBezTo>
                <a:lnTo>
                  <a:pt x="2461379" y="264085"/>
                </a:lnTo>
                <a:cubicBezTo>
                  <a:pt x="2461226" y="264066"/>
                  <a:pt x="2461093" y="264095"/>
                  <a:pt x="2460922" y="264066"/>
                </a:cubicBezTo>
                <a:cubicBezTo>
                  <a:pt x="2460341" y="263923"/>
                  <a:pt x="2459845" y="263628"/>
                  <a:pt x="2459426" y="263247"/>
                </a:cubicBezTo>
                <a:close/>
                <a:moveTo>
                  <a:pt x="1273869" y="262504"/>
                </a:moveTo>
                <a:lnTo>
                  <a:pt x="1263258" y="300633"/>
                </a:lnTo>
                <a:lnTo>
                  <a:pt x="1267468" y="303976"/>
                </a:lnTo>
                <a:lnTo>
                  <a:pt x="1267668" y="304138"/>
                </a:lnTo>
                <a:cubicBezTo>
                  <a:pt x="1268354" y="303442"/>
                  <a:pt x="1269268" y="303061"/>
                  <a:pt x="1270278" y="303080"/>
                </a:cubicBezTo>
                <a:lnTo>
                  <a:pt x="1273916" y="262504"/>
                </a:lnTo>
                <a:cubicBezTo>
                  <a:pt x="1273897" y="262504"/>
                  <a:pt x="1273878" y="262504"/>
                  <a:pt x="1273869" y="262504"/>
                </a:cubicBezTo>
                <a:close/>
                <a:moveTo>
                  <a:pt x="943837" y="262332"/>
                </a:moveTo>
                <a:lnTo>
                  <a:pt x="986728" y="364193"/>
                </a:lnTo>
                <a:lnTo>
                  <a:pt x="1012579" y="305005"/>
                </a:lnTo>
                <a:close/>
                <a:moveTo>
                  <a:pt x="1275716" y="262294"/>
                </a:moveTo>
                <a:cubicBezTo>
                  <a:pt x="1275288" y="262456"/>
                  <a:pt x="1274850" y="262523"/>
                  <a:pt x="1274383" y="262513"/>
                </a:cubicBezTo>
                <a:lnTo>
                  <a:pt x="1270735" y="303099"/>
                </a:lnTo>
                <a:cubicBezTo>
                  <a:pt x="1270821" y="303099"/>
                  <a:pt x="1270906" y="303080"/>
                  <a:pt x="1271001" y="303099"/>
                </a:cubicBezTo>
                <a:cubicBezTo>
                  <a:pt x="1271944" y="303319"/>
                  <a:pt x="1272716" y="303909"/>
                  <a:pt x="1273202" y="304671"/>
                </a:cubicBezTo>
                <a:lnTo>
                  <a:pt x="1293147" y="294984"/>
                </a:lnTo>
                <a:close/>
                <a:moveTo>
                  <a:pt x="2089180" y="261923"/>
                </a:moveTo>
                <a:lnTo>
                  <a:pt x="2080550" y="285688"/>
                </a:lnTo>
                <a:cubicBezTo>
                  <a:pt x="2081407" y="286098"/>
                  <a:pt x="2082027" y="286793"/>
                  <a:pt x="2082341" y="287669"/>
                </a:cubicBezTo>
                <a:lnTo>
                  <a:pt x="2140824" y="275277"/>
                </a:lnTo>
                <a:close/>
                <a:moveTo>
                  <a:pt x="2464979" y="261904"/>
                </a:moveTo>
                <a:cubicBezTo>
                  <a:pt x="2464693" y="262580"/>
                  <a:pt x="2464274" y="263161"/>
                  <a:pt x="2463684" y="263561"/>
                </a:cubicBezTo>
                <a:lnTo>
                  <a:pt x="2505232" y="347181"/>
                </a:lnTo>
                <a:lnTo>
                  <a:pt x="2614826" y="303452"/>
                </a:lnTo>
                <a:cubicBezTo>
                  <a:pt x="2614712" y="303014"/>
                  <a:pt x="2614693" y="302547"/>
                  <a:pt x="2614750" y="302071"/>
                </a:cubicBezTo>
                <a:close/>
                <a:moveTo>
                  <a:pt x="1271792" y="261304"/>
                </a:moveTo>
                <a:lnTo>
                  <a:pt x="1240712" y="282773"/>
                </a:lnTo>
                <a:lnTo>
                  <a:pt x="1262629" y="300147"/>
                </a:lnTo>
                <a:lnTo>
                  <a:pt x="1273164" y="262275"/>
                </a:lnTo>
                <a:cubicBezTo>
                  <a:pt x="1272621" y="262056"/>
                  <a:pt x="1272154" y="261732"/>
                  <a:pt x="1271792" y="261304"/>
                </a:cubicBezTo>
                <a:close/>
                <a:moveTo>
                  <a:pt x="786893" y="259856"/>
                </a:moveTo>
                <a:cubicBezTo>
                  <a:pt x="786436" y="260123"/>
                  <a:pt x="785922" y="260266"/>
                  <a:pt x="785369" y="260313"/>
                </a:cubicBezTo>
                <a:lnTo>
                  <a:pt x="784560" y="358078"/>
                </a:lnTo>
                <a:cubicBezTo>
                  <a:pt x="784703" y="358087"/>
                  <a:pt x="784845" y="358059"/>
                  <a:pt x="785007" y="358087"/>
                </a:cubicBezTo>
                <a:cubicBezTo>
                  <a:pt x="785588" y="358230"/>
                  <a:pt x="786084" y="358525"/>
                  <a:pt x="786512" y="358907"/>
                </a:cubicBezTo>
                <a:lnTo>
                  <a:pt x="831594" y="318473"/>
                </a:lnTo>
                <a:close/>
                <a:moveTo>
                  <a:pt x="781969" y="258503"/>
                </a:moveTo>
                <a:lnTo>
                  <a:pt x="768091" y="264037"/>
                </a:lnTo>
                <a:lnTo>
                  <a:pt x="783912" y="357449"/>
                </a:lnTo>
                <a:lnTo>
                  <a:pt x="784722" y="260285"/>
                </a:lnTo>
                <a:cubicBezTo>
                  <a:pt x="784579" y="260285"/>
                  <a:pt x="784426" y="260313"/>
                  <a:pt x="784274" y="260285"/>
                </a:cubicBezTo>
                <a:cubicBezTo>
                  <a:pt x="783245" y="260047"/>
                  <a:pt x="782455" y="259361"/>
                  <a:pt x="781969" y="258503"/>
                </a:cubicBezTo>
                <a:close/>
                <a:moveTo>
                  <a:pt x="2259201" y="257961"/>
                </a:moveTo>
                <a:lnTo>
                  <a:pt x="2233341" y="317158"/>
                </a:lnTo>
                <a:lnTo>
                  <a:pt x="2302102" y="359821"/>
                </a:lnTo>
                <a:close/>
                <a:moveTo>
                  <a:pt x="2259934" y="257265"/>
                </a:moveTo>
                <a:lnTo>
                  <a:pt x="2303492" y="360678"/>
                </a:lnTo>
                <a:lnTo>
                  <a:pt x="2327943" y="375871"/>
                </a:lnTo>
                <a:cubicBezTo>
                  <a:pt x="2328124" y="375642"/>
                  <a:pt x="2328343" y="375452"/>
                  <a:pt x="2328581" y="375271"/>
                </a:cubicBezTo>
                <a:close/>
                <a:moveTo>
                  <a:pt x="2069930" y="256942"/>
                </a:moveTo>
                <a:lnTo>
                  <a:pt x="2078407" y="285336"/>
                </a:lnTo>
                <a:cubicBezTo>
                  <a:pt x="2078855" y="285250"/>
                  <a:pt x="2079350" y="285259"/>
                  <a:pt x="2079836" y="285364"/>
                </a:cubicBezTo>
                <a:cubicBezTo>
                  <a:pt x="2079874" y="285364"/>
                  <a:pt x="2079893" y="285393"/>
                  <a:pt x="2079922" y="285402"/>
                </a:cubicBezTo>
                <a:lnTo>
                  <a:pt x="2088513" y="261752"/>
                </a:lnTo>
                <a:close/>
                <a:moveTo>
                  <a:pt x="2366062" y="256894"/>
                </a:moveTo>
                <a:lnTo>
                  <a:pt x="2332020" y="374861"/>
                </a:lnTo>
                <a:cubicBezTo>
                  <a:pt x="2332391" y="375013"/>
                  <a:pt x="2332706" y="375204"/>
                  <a:pt x="2333001" y="375433"/>
                </a:cubicBezTo>
                <a:lnTo>
                  <a:pt x="2342421" y="366974"/>
                </a:lnTo>
                <a:close/>
                <a:moveTo>
                  <a:pt x="902336" y="256236"/>
                </a:moveTo>
                <a:lnTo>
                  <a:pt x="832747" y="318644"/>
                </a:lnTo>
                <a:lnTo>
                  <a:pt x="875019" y="374080"/>
                </a:lnTo>
                <a:cubicBezTo>
                  <a:pt x="875638" y="373708"/>
                  <a:pt x="876362" y="373575"/>
                  <a:pt x="877114" y="373632"/>
                </a:cubicBezTo>
                <a:close/>
                <a:moveTo>
                  <a:pt x="921720" y="255970"/>
                </a:moveTo>
                <a:lnTo>
                  <a:pt x="979889" y="371137"/>
                </a:lnTo>
                <a:lnTo>
                  <a:pt x="983785" y="370927"/>
                </a:lnTo>
                <a:lnTo>
                  <a:pt x="985842" y="366231"/>
                </a:lnTo>
                <a:close/>
                <a:moveTo>
                  <a:pt x="1148605" y="254779"/>
                </a:moveTo>
                <a:lnTo>
                  <a:pt x="1108591" y="294308"/>
                </a:lnTo>
                <a:lnTo>
                  <a:pt x="1164198" y="331027"/>
                </a:lnTo>
                <a:cubicBezTo>
                  <a:pt x="1164617" y="330541"/>
                  <a:pt x="1165160" y="330189"/>
                  <a:pt x="1165760" y="329989"/>
                </a:cubicBezTo>
                <a:close/>
                <a:moveTo>
                  <a:pt x="2255925" y="254598"/>
                </a:moveTo>
                <a:lnTo>
                  <a:pt x="2231521" y="316025"/>
                </a:lnTo>
                <a:lnTo>
                  <a:pt x="2232693" y="316739"/>
                </a:lnTo>
                <a:lnTo>
                  <a:pt x="2258801" y="256989"/>
                </a:lnTo>
                <a:lnTo>
                  <a:pt x="2257801" y="254598"/>
                </a:lnTo>
                <a:cubicBezTo>
                  <a:pt x="2257239" y="254741"/>
                  <a:pt x="2256668" y="254808"/>
                  <a:pt x="2256067" y="254665"/>
                </a:cubicBezTo>
                <a:cubicBezTo>
                  <a:pt x="2256010" y="254655"/>
                  <a:pt x="2255972" y="254608"/>
                  <a:pt x="2255925" y="254598"/>
                </a:cubicBezTo>
                <a:close/>
                <a:moveTo>
                  <a:pt x="2246999" y="253741"/>
                </a:moveTo>
                <a:lnTo>
                  <a:pt x="2199203" y="263857"/>
                </a:lnTo>
                <a:lnTo>
                  <a:pt x="2183573" y="282783"/>
                </a:lnTo>
                <a:cubicBezTo>
                  <a:pt x="2183782" y="282992"/>
                  <a:pt x="2183982" y="283192"/>
                  <a:pt x="2184134" y="283431"/>
                </a:cubicBezTo>
                <a:close/>
                <a:moveTo>
                  <a:pt x="2253753" y="252893"/>
                </a:moveTo>
                <a:lnTo>
                  <a:pt x="2184354" y="284050"/>
                </a:lnTo>
                <a:cubicBezTo>
                  <a:pt x="2184592" y="284669"/>
                  <a:pt x="2184697" y="285336"/>
                  <a:pt x="2184535" y="286031"/>
                </a:cubicBezTo>
                <a:cubicBezTo>
                  <a:pt x="2184477" y="286279"/>
                  <a:pt x="2184344" y="286469"/>
                  <a:pt x="2184249" y="286679"/>
                </a:cubicBezTo>
                <a:lnTo>
                  <a:pt x="2230864" y="315616"/>
                </a:lnTo>
                <a:lnTo>
                  <a:pt x="2255220" y="254294"/>
                </a:lnTo>
                <a:cubicBezTo>
                  <a:pt x="2254591" y="253970"/>
                  <a:pt x="2254077" y="253493"/>
                  <a:pt x="2253753" y="252893"/>
                </a:cubicBezTo>
                <a:close/>
                <a:moveTo>
                  <a:pt x="2253543" y="252351"/>
                </a:moveTo>
                <a:lnTo>
                  <a:pt x="2249562" y="253189"/>
                </a:lnTo>
                <a:lnTo>
                  <a:pt x="2208947" y="272372"/>
                </a:lnTo>
                <a:close/>
                <a:moveTo>
                  <a:pt x="1036915" y="251512"/>
                </a:moveTo>
                <a:lnTo>
                  <a:pt x="1015408" y="305681"/>
                </a:lnTo>
                <a:lnTo>
                  <a:pt x="1062137" y="334694"/>
                </a:lnTo>
                <a:cubicBezTo>
                  <a:pt x="1062518" y="334227"/>
                  <a:pt x="1063014" y="333894"/>
                  <a:pt x="1063576" y="333675"/>
                </a:cubicBezTo>
                <a:lnTo>
                  <a:pt x="1038601" y="251579"/>
                </a:lnTo>
                <a:cubicBezTo>
                  <a:pt x="1038096" y="251693"/>
                  <a:pt x="1037582" y="251703"/>
                  <a:pt x="1037048" y="251588"/>
                </a:cubicBezTo>
                <a:cubicBezTo>
                  <a:pt x="1036991" y="251569"/>
                  <a:pt x="1036963" y="251541"/>
                  <a:pt x="1036915" y="251512"/>
                </a:cubicBezTo>
                <a:close/>
                <a:moveTo>
                  <a:pt x="2253362" y="251398"/>
                </a:moveTo>
                <a:lnTo>
                  <a:pt x="2253172" y="251484"/>
                </a:lnTo>
                <a:lnTo>
                  <a:pt x="2253362" y="251455"/>
                </a:lnTo>
                <a:cubicBezTo>
                  <a:pt x="2253353" y="251436"/>
                  <a:pt x="2253362" y="251427"/>
                  <a:pt x="2253362" y="251398"/>
                </a:cubicBezTo>
                <a:close/>
                <a:moveTo>
                  <a:pt x="2261278" y="251274"/>
                </a:moveTo>
                <a:lnTo>
                  <a:pt x="2260354" y="251331"/>
                </a:lnTo>
                <a:cubicBezTo>
                  <a:pt x="2260354" y="251550"/>
                  <a:pt x="2260401" y="251760"/>
                  <a:pt x="2260344" y="251979"/>
                </a:cubicBezTo>
                <a:cubicBezTo>
                  <a:pt x="2260144" y="252846"/>
                  <a:pt x="2259620" y="253522"/>
                  <a:pt x="2258963" y="254017"/>
                </a:cubicBezTo>
                <a:lnTo>
                  <a:pt x="2259611" y="255103"/>
                </a:lnTo>
                <a:close/>
                <a:moveTo>
                  <a:pt x="2266031" y="251017"/>
                </a:moveTo>
                <a:lnTo>
                  <a:pt x="2262144" y="251236"/>
                </a:lnTo>
                <a:lnTo>
                  <a:pt x="2260096" y="255932"/>
                </a:lnTo>
                <a:lnTo>
                  <a:pt x="2324219" y="366184"/>
                </a:lnTo>
                <a:close/>
                <a:moveTo>
                  <a:pt x="1040544" y="250379"/>
                </a:moveTo>
                <a:cubicBezTo>
                  <a:pt x="1040173" y="250817"/>
                  <a:pt x="1039687" y="251141"/>
                  <a:pt x="1039153" y="251360"/>
                </a:cubicBezTo>
                <a:lnTo>
                  <a:pt x="1064128" y="333465"/>
                </a:lnTo>
                <a:cubicBezTo>
                  <a:pt x="1064623" y="333360"/>
                  <a:pt x="1065147" y="333322"/>
                  <a:pt x="1065671" y="333456"/>
                </a:cubicBezTo>
                <a:cubicBezTo>
                  <a:pt x="1065871" y="333494"/>
                  <a:pt x="1066024" y="333618"/>
                  <a:pt x="1066214" y="333694"/>
                </a:cubicBezTo>
                <a:lnTo>
                  <a:pt x="1093255" y="285193"/>
                </a:lnTo>
                <a:close/>
                <a:moveTo>
                  <a:pt x="2763426" y="250169"/>
                </a:moveTo>
                <a:lnTo>
                  <a:pt x="2773503" y="393111"/>
                </a:lnTo>
                <a:lnTo>
                  <a:pt x="2796154" y="388539"/>
                </a:lnTo>
                <a:cubicBezTo>
                  <a:pt x="2796116" y="388158"/>
                  <a:pt x="2796097" y="387796"/>
                  <a:pt x="2796183" y="387405"/>
                </a:cubicBezTo>
                <a:cubicBezTo>
                  <a:pt x="2796459" y="386215"/>
                  <a:pt x="2797335" y="385358"/>
                  <a:pt x="2798402" y="384939"/>
                </a:cubicBezTo>
                <a:close/>
                <a:moveTo>
                  <a:pt x="2265192" y="249350"/>
                </a:moveTo>
                <a:cubicBezTo>
                  <a:pt x="2264564" y="249579"/>
                  <a:pt x="2263878" y="249703"/>
                  <a:pt x="2263173" y="249541"/>
                </a:cubicBezTo>
                <a:cubicBezTo>
                  <a:pt x="2263087" y="249512"/>
                  <a:pt x="2263011" y="249445"/>
                  <a:pt x="2262925" y="249417"/>
                </a:cubicBezTo>
                <a:lnTo>
                  <a:pt x="2262440" y="250531"/>
                </a:lnTo>
                <a:lnTo>
                  <a:pt x="2265707" y="250360"/>
                </a:lnTo>
                <a:close/>
                <a:moveTo>
                  <a:pt x="2261220" y="248236"/>
                </a:moveTo>
                <a:lnTo>
                  <a:pt x="2259839" y="249226"/>
                </a:lnTo>
                <a:cubicBezTo>
                  <a:pt x="2260116" y="249645"/>
                  <a:pt x="2260296" y="250122"/>
                  <a:pt x="2260382" y="250636"/>
                </a:cubicBezTo>
                <a:lnTo>
                  <a:pt x="2261582" y="250579"/>
                </a:lnTo>
                <a:lnTo>
                  <a:pt x="2262221" y="249102"/>
                </a:lnTo>
                <a:cubicBezTo>
                  <a:pt x="2261820" y="248864"/>
                  <a:pt x="2261487" y="248579"/>
                  <a:pt x="2261220" y="248236"/>
                </a:cubicBezTo>
                <a:close/>
                <a:moveTo>
                  <a:pt x="2370910" y="248093"/>
                </a:moveTo>
                <a:cubicBezTo>
                  <a:pt x="2370291" y="248455"/>
                  <a:pt x="2369548" y="248588"/>
                  <a:pt x="2368805" y="248531"/>
                </a:cubicBezTo>
                <a:lnTo>
                  <a:pt x="2343583" y="365927"/>
                </a:lnTo>
                <a:lnTo>
                  <a:pt x="2413182" y="303509"/>
                </a:lnTo>
                <a:close/>
                <a:moveTo>
                  <a:pt x="2260916" y="247836"/>
                </a:moveTo>
                <a:lnTo>
                  <a:pt x="2259268" y="248617"/>
                </a:lnTo>
                <a:cubicBezTo>
                  <a:pt x="2259391" y="248740"/>
                  <a:pt x="2259515" y="248874"/>
                  <a:pt x="2259630" y="248998"/>
                </a:cubicBezTo>
                <a:lnTo>
                  <a:pt x="2261001" y="248007"/>
                </a:lnTo>
                <a:cubicBezTo>
                  <a:pt x="2260973" y="247950"/>
                  <a:pt x="2260935" y="247893"/>
                  <a:pt x="2260916" y="247836"/>
                </a:cubicBezTo>
                <a:close/>
                <a:moveTo>
                  <a:pt x="916462" y="247350"/>
                </a:moveTo>
                <a:cubicBezTo>
                  <a:pt x="915890" y="247559"/>
                  <a:pt x="915281" y="247654"/>
                  <a:pt x="914643" y="247540"/>
                </a:cubicBezTo>
                <a:lnTo>
                  <a:pt x="878171" y="373889"/>
                </a:lnTo>
                <a:cubicBezTo>
                  <a:pt x="879343" y="374385"/>
                  <a:pt x="880181" y="375385"/>
                  <a:pt x="880362" y="376594"/>
                </a:cubicBezTo>
                <a:lnTo>
                  <a:pt x="979022" y="371184"/>
                </a:lnTo>
                <a:close/>
                <a:moveTo>
                  <a:pt x="2759511" y="247188"/>
                </a:moveTo>
                <a:lnTo>
                  <a:pt x="2621646" y="301652"/>
                </a:lnTo>
                <a:cubicBezTo>
                  <a:pt x="2621780" y="302195"/>
                  <a:pt x="2621846" y="302776"/>
                  <a:pt x="2621713" y="303366"/>
                </a:cubicBezTo>
                <a:cubicBezTo>
                  <a:pt x="2621475" y="304405"/>
                  <a:pt x="2620789" y="305205"/>
                  <a:pt x="2619913" y="305681"/>
                </a:cubicBezTo>
                <a:lnTo>
                  <a:pt x="2664052" y="412066"/>
                </a:lnTo>
                <a:cubicBezTo>
                  <a:pt x="2664623" y="411894"/>
                  <a:pt x="2665242" y="411809"/>
                  <a:pt x="2665871" y="411951"/>
                </a:cubicBezTo>
                <a:cubicBezTo>
                  <a:pt x="2667147" y="412247"/>
                  <a:pt x="2668043" y="413218"/>
                  <a:pt x="2668414" y="414371"/>
                </a:cubicBezTo>
                <a:lnTo>
                  <a:pt x="2772580" y="393292"/>
                </a:lnTo>
                <a:lnTo>
                  <a:pt x="2762426" y="249017"/>
                </a:lnTo>
                <a:cubicBezTo>
                  <a:pt x="2762216" y="248998"/>
                  <a:pt x="2762036" y="249036"/>
                  <a:pt x="2761835" y="248998"/>
                </a:cubicBezTo>
                <a:cubicBezTo>
                  <a:pt x="2760788" y="248759"/>
                  <a:pt x="2759987" y="248074"/>
                  <a:pt x="2759511" y="247188"/>
                </a:cubicBezTo>
                <a:close/>
                <a:moveTo>
                  <a:pt x="2765912" y="246778"/>
                </a:moveTo>
                <a:cubicBezTo>
                  <a:pt x="2765541" y="247731"/>
                  <a:pt x="2764817" y="248436"/>
                  <a:pt x="2763893" y="248788"/>
                </a:cubicBezTo>
                <a:lnTo>
                  <a:pt x="2799164" y="384681"/>
                </a:lnTo>
                <a:cubicBezTo>
                  <a:pt x="2799593" y="384624"/>
                  <a:pt x="2800021" y="384624"/>
                  <a:pt x="2800469" y="384729"/>
                </a:cubicBezTo>
                <a:cubicBezTo>
                  <a:pt x="2801117" y="384872"/>
                  <a:pt x="2801650" y="385234"/>
                  <a:pt x="2802098" y="385672"/>
                </a:cubicBezTo>
                <a:lnTo>
                  <a:pt x="2922313" y="287917"/>
                </a:lnTo>
                <a:cubicBezTo>
                  <a:pt x="2921884" y="287250"/>
                  <a:pt x="2921741" y="286421"/>
                  <a:pt x="2921836" y="285593"/>
                </a:cubicBezTo>
                <a:close/>
                <a:moveTo>
                  <a:pt x="912938" y="246721"/>
                </a:moveTo>
                <a:lnTo>
                  <a:pt x="903508" y="255179"/>
                </a:lnTo>
                <a:lnTo>
                  <a:pt x="879867" y="365260"/>
                </a:lnTo>
                <a:lnTo>
                  <a:pt x="913909" y="247302"/>
                </a:lnTo>
                <a:cubicBezTo>
                  <a:pt x="913547" y="247140"/>
                  <a:pt x="913223" y="246959"/>
                  <a:pt x="912938" y="246721"/>
                </a:cubicBezTo>
                <a:close/>
                <a:moveTo>
                  <a:pt x="917986" y="246273"/>
                </a:moveTo>
                <a:cubicBezTo>
                  <a:pt x="917805" y="246511"/>
                  <a:pt x="917586" y="246692"/>
                  <a:pt x="917348" y="246873"/>
                </a:cubicBezTo>
                <a:lnTo>
                  <a:pt x="985994" y="364888"/>
                </a:lnTo>
                <a:lnTo>
                  <a:pt x="942446" y="261456"/>
                </a:lnTo>
                <a:close/>
                <a:moveTo>
                  <a:pt x="2372520" y="245921"/>
                </a:moveTo>
                <a:cubicBezTo>
                  <a:pt x="2372358" y="246578"/>
                  <a:pt x="2371987" y="247112"/>
                  <a:pt x="2371520" y="247550"/>
                </a:cubicBezTo>
                <a:lnTo>
                  <a:pt x="2413782" y="302966"/>
                </a:lnTo>
                <a:lnTo>
                  <a:pt x="2458807" y="262599"/>
                </a:lnTo>
                <a:cubicBezTo>
                  <a:pt x="2458350" y="261942"/>
                  <a:pt x="2458159" y="261152"/>
                  <a:pt x="2458217" y="260313"/>
                </a:cubicBezTo>
                <a:close/>
                <a:moveTo>
                  <a:pt x="2003798" y="245645"/>
                </a:moveTo>
                <a:lnTo>
                  <a:pt x="1979804" y="306129"/>
                </a:lnTo>
                <a:lnTo>
                  <a:pt x="1977394" y="312482"/>
                </a:lnTo>
                <a:cubicBezTo>
                  <a:pt x="1978185" y="312901"/>
                  <a:pt x="1978747" y="313568"/>
                  <a:pt x="1979042" y="314387"/>
                </a:cubicBezTo>
                <a:lnTo>
                  <a:pt x="1985110" y="312806"/>
                </a:lnTo>
                <a:close/>
                <a:moveTo>
                  <a:pt x="2365576" y="245559"/>
                </a:moveTo>
                <a:lnTo>
                  <a:pt x="2266916" y="250969"/>
                </a:lnTo>
                <a:lnTo>
                  <a:pt x="2329476" y="374813"/>
                </a:lnTo>
                <a:cubicBezTo>
                  <a:pt x="2330048" y="374604"/>
                  <a:pt x="2330658" y="374509"/>
                  <a:pt x="2331296" y="374613"/>
                </a:cubicBezTo>
                <a:lnTo>
                  <a:pt x="2367748" y="248264"/>
                </a:lnTo>
                <a:cubicBezTo>
                  <a:pt x="2366595" y="247778"/>
                  <a:pt x="2365748" y="246769"/>
                  <a:pt x="2365576" y="245559"/>
                </a:cubicBezTo>
                <a:close/>
                <a:moveTo>
                  <a:pt x="1691797" y="245531"/>
                </a:moveTo>
                <a:lnTo>
                  <a:pt x="1631637" y="289875"/>
                </a:lnTo>
                <a:lnTo>
                  <a:pt x="1639975" y="289758"/>
                </a:lnTo>
                <a:close/>
                <a:moveTo>
                  <a:pt x="2354318" y="245493"/>
                </a:moveTo>
                <a:lnTo>
                  <a:pt x="2267478" y="246340"/>
                </a:lnTo>
                <a:cubicBezTo>
                  <a:pt x="2267459" y="246521"/>
                  <a:pt x="2267497" y="246674"/>
                  <a:pt x="2267459" y="246864"/>
                </a:cubicBezTo>
                <a:cubicBezTo>
                  <a:pt x="2267250" y="247797"/>
                  <a:pt x="2266678" y="248550"/>
                  <a:pt x="2265926" y="249026"/>
                </a:cubicBezTo>
                <a:lnTo>
                  <a:pt x="2266583" y="250303"/>
                </a:lnTo>
                <a:close/>
                <a:moveTo>
                  <a:pt x="904651" y="245464"/>
                </a:moveTo>
                <a:lnTo>
                  <a:pt x="788579" y="256818"/>
                </a:lnTo>
                <a:cubicBezTo>
                  <a:pt x="788579" y="257075"/>
                  <a:pt x="788617" y="257332"/>
                  <a:pt x="788560" y="257589"/>
                </a:cubicBezTo>
                <a:cubicBezTo>
                  <a:pt x="788398" y="258304"/>
                  <a:pt x="787989" y="258856"/>
                  <a:pt x="787512" y="259313"/>
                </a:cubicBezTo>
                <a:lnTo>
                  <a:pt x="832213" y="317920"/>
                </a:lnTo>
                <a:lnTo>
                  <a:pt x="902670" y="254741"/>
                </a:lnTo>
                <a:close/>
                <a:moveTo>
                  <a:pt x="764938" y="245388"/>
                </a:moveTo>
                <a:lnTo>
                  <a:pt x="767939" y="263152"/>
                </a:lnTo>
                <a:lnTo>
                  <a:pt x="781655" y="257684"/>
                </a:lnTo>
                <a:cubicBezTo>
                  <a:pt x="781512" y="257141"/>
                  <a:pt x="781455" y="256570"/>
                  <a:pt x="781597" y="255989"/>
                </a:cubicBezTo>
                <a:cubicBezTo>
                  <a:pt x="781664" y="255732"/>
                  <a:pt x="781807" y="255522"/>
                  <a:pt x="781921" y="255294"/>
                </a:cubicBezTo>
                <a:close/>
                <a:moveTo>
                  <a:pt x="936598" y="245111"/>
                </a:moveTo>
                <a:lnTo>
                  <a:pt x="943237" y="260894"/>
                </a:lnTo>
                <a:lnTo>
                  <a:pt x="1012950" y="304166"/>
                </a:lnTo>
                <a:lnTo>
                  <a:pt x="1036105" y="251150"/>
                </a:lnTo>
                <a:cubicBezTo>
                  <a:pt x="1035077" y="250560"/>
                  <a:pt x="1034429" y="249531"/>
                  <a:pt x="1034353" y="248340"/>
                </a:cubicBezTo>
                <a:close/>
                <a:moveTo>
                  <a:pt x="911757" y="244768"/>
                </a:moveTo>
                <a:lnTo>
                  <a:pt x="905613" y="245369"/>
                </a:lnTo>
                <a:lnTo>
                  <a:pt x="903822" y="253684"/>
                </a:lnTo>
                <a:lnTo>
                  <a:pt x="912319" y="246073"/>
                </a:lnTo>
                <a:cubicBezTo>
                  <a:pt x="912052" y="245673"/>
                  <a:pt x="911852" y="245245"/>
                  <a:pt x="911757" y="244768"/>
                </a:cubicBezTo>
                <a:close/>
                <a:moveTo>
                  <a:pt x="918729" y="244530"/>
                </a:moveTo>
                <a:cubicBezTo>
                  <a:pt x="918719" y="244645"/>
                  <a:pt x="918748" y="244759"/>
                  <a:pt x="918719" y="244864"/>
                </a:cubicBezTo>
                <a:cubicBezTo>
                  <a:pt x="918662" y="245102"/>
                  <a:pt x="918529" y="245292"/>
                  <a:pt x="918434" y="245511"/>
                </a:cubicBezTo>
                <a:lnTo>
                  <a:pt x="941846" y="260037"/>
                </a:lnTo>
                <a:lnTo>
                  <a:pt x="935540" y="245083"/>
                </a:lnTo>
                <a:close/>
                <a:moveTo>
                  <a:pt x="2258792" y="244092"/>
                </a:moveTo>
                <a:lnTo>
                  <a:pt x="2257934" y="247816"/>
                </a:lnTo>
                <a:cubicBezTo>
                  <a:pt x="2258220" y="247912"/>
                  <a:pt x="2258496" y="248036"/>
                  <a:pt x="2258734" y="248188"/>
                </a:cubicBezTo>
                <a:lnTo>
                  <a:pt x="2260687" y="247274"/>
                </a:lnTo>
                <a:cubicBezTo>
                  <a:pt x="2260449" y="246635"/>
                  <a:pt x="2260334" y="245950"/>
                  <a:pt x="2260497" y="245235"/>
                </a:cubicBezTo>
                <a:cubicBezTo>
                  <a:pt x="2260516" y="245140"/>
                  <a:pt x="2260592" y="245064"/>
                  <a:pt x="2260620" y="244950"/>
                </a:cubicBezTo>
                <a:close/>
                <a:moveTo>
                  <a:pt x="1867076" y="243988"/>
                </a:moveTo>
                <a:lnTo>
                  <a:pt x="1803697" y="283583"/>
                </a:lnTo>
                <a:lnTo>
                  <a:pt x="1788495" y="297308"/>
                </a:lnTo>
                <a:lnTo>
                  <a:pt x="1790504" y="300661"/>
                </a:lnTo>
                <a:close/>
                <a:moveTo>
                  <a:pt x="1878144" y="243711"/>
                </a:moveTo>
                <a:lnTo>
                  <a:pt x="1840187" y="378862"/>
                </a:lnTo>
                <a:cubicBezTo>
                  <a:pt x="1840844" y="379157"/>
                  <a:pt x="1841444" y="379566"/>
                  <a:pt x="1841816" y="380166"/>
                </a:cubicBezTo>
                <a:lnTo>
                  <a:pt x="1945162" y="329960"/>
                </a:lnTo>
                <a:close/>
                <a:moveTo>
                  <a:pt x="725086" y="243549"/>
                </a:moveTo>
                <a:lnTo>
                  <a:pt x="630740" y="317749"/>
                </a:lnTo>
                <a:cubicBezTo>
                  <a:pt x="630769" y="317787"/>
                  <a:pt x="630769" y="317835"/>
                  <a:pt x="630788" y="317873"/>
                </a:cubicBezTo>
                <a:lnTo>
                  <a:pt x="740307" y="274182"/>
                </a:lnTo>
                <a:close/>
                <a:moveTo>
                  <a:pt x="1693273" y="243425"/>
                </a:moveTo>
                <a:lnTo>
                  <a:pt x="1613696" y="290129"/>
                </a:lnTo>
                <a:lnTo>
                  <a:pt x="1630215" y="289895"/>
                </a:lnTo>
                <a:close/>
                <a:moveTo>
                  <a:pt x="1408657" y="243254"/>
                </a:moveTo>
                <a:cubicBezTo>
                  <a:pt x="1408057" y="243559"/>
                  <a:pt x="1407380" y="243664"/>
                  <a:pt x="1406676" y="243578"/>
                </a:cubicBezTo>
                <a:lnTo>
                  <a:pt x="1372357" y="380109"/>
                </a:lnTo>
                <a:cubicBezTo>
                  <a:pt x="1372871" y="380319"/>
                  <a:pt x="1373309" y="380614"/>
                  <a:pt x="1373671" y="380985"/>
                </a:cubicBezTo>
                <a:lnTo>
                  <a:pt x="1455015" y="320797"/>
                </a:lnTo>
                <a:close/>
                <a:moveTo>
                  <a:pt x="2006789" y="243216"/>
                </a:moveTo>
                <a:cubicBezTo>
                  <a:pt x="2006274" y="243368"/>
                  <a:pt x="2005750" y="243425"/>
                  <a:pt x="2005198" y="243340"/>
                </a:cubicBezTo>
                <a:lnTo>
                  <a:pt x="1985929" y="312596"/>
                </a:lnTo>
                <a:lnTo>
                  <a:pt x="2031982" y="300680"/>
                </a:lnTo>
                <a:close/>
                <a:moveTo>
                  <a:pt x="906175" y="242835"/>
                </a:moveTo>
                <a:lnTo>
                  <a:pt x="905794" y="244607"/>
                </a:lnTo>
                <a:lnTo>
                  <a:pt x="911747" y="244025"/>
                </a:lnTo>
                <a:cubicBezTo>
                  <a:pt x="911747" y="243959"/>
                  <a:pt x="911747" y="243902"/>
                  <a:pt x="911747" y="243845"/>
                </a:cubicBezTo>
                <a:close/>
                <a:moveTo>
                  <a:pt x="2003750" y="242768"/>
                </a:moveTo>
                <a:lnTo>
                  <a:pt x="1992263" y="273153"/>
                </a:lnTo>
                <a:lnTo>
                  <a:pt x="2004236" y="242987"/>
                </a:lnTo>
                <a:cubicBezTo>
                  <a:pt x="2004074" y="242921"/>
                  <a:pt x="2003893" y="242873"/>
                  <a:pt x="2003750" y="242768"/>
                </a:cubicBezTo>
                <a:close/>
                <a:moveTo>
                  <a:pt x="1410009" y="242178"/>
                </a:moveTo>
                <a:cubicBezTo>
                  <a:pt x="1409800" y="242482"/>
                  <a:pt x="1409504" y="242721"/>
                  <a:pt x="1409209" y="242930"/>
                </a:cubicBezTo>
                <a:lnTo>
                  <a:pt x="1455520" y="320406"/>
                </a:lnTo>
                <a:lnTo>
                  <a:pt x="1491143" y="294041"/>
                </a:lnTo>
                <a:cubicBezTo>
                  <a:pt x="1490705" y="293279"/>
                  <a:pt x="1490534" y="292384"/>
                  <a:pt x="1490734" y="291460"/>
                </a:cubicBezTo>
                <a:cubicBezTo>
                  <a:pt x="1490800" y="291193"/>
                  <a:pt x="1490953" y="290984"/>
                  <a:pt x="1491067" y="290746"/>
                </a:cubicBezTo>
                <a:close/>
                <a:moveTo>
                  <a:pt x="1878601" y="242092"/>
                </a:moveTo>
                <a:lnTo>
                  <a:pt x="1878420" y="242711"/>
                </a:lnTo>
                <a:lnTo>
                  <a:pt x="1945933" y="329608"/>
                </a:lnTo>
                <a:lnTo>
                  <a:pt x="1951591" y="326855"/>
                </a:lnTo>
                <a:lnTo>
                  <a:pt x="1925331" y="277658"/>
                </a:lnTo>
                <a:close/>
                <a:moveTo>
                  <a:pt x="2008570" y="242073"/>
                </a:moveTo>
                <a:cubicBezTo>
                  <a:pt x="2008294" y="242406"/>
                  <a:pt x="2007979" y="242711"/>
                  <a:pt x="2007608" y="242921"/>
                </a:cubicBezTo>
                <a:lnTo>
                  <a:pt x="2032830" y="300471"/>
                </a:lnTo>
                <a:lnTo>
                  <a:pt x="2075511" y="289422"/>
                </a:lnTo>
                <a:cubicBezTo>
                  <a:pt x="2075445" y="288974"/>
                  <a:pt x="2075454" y="288507"/>
                  <a:pt x="2075550" y="288041"/>
                </a:cubicBezTo>
                <a:cubicBezTo>
                  <a:pt x="2075635" y="287707"/>
                  <a:pt x="2075807" y="287431"/>
                  <a:pt x="2075969" y="287145"/>
                </a:cubicBezTo>
                <a:close/>
                <a:moveTo>
                  <a:pt x="1404113" y="242006"/>
                </a:moveTo>
                <a:lnTo>
                  <a:pt x="1300758" y="292203"/>
                </a:lnTo>
                <a:lnTo>
                  <a:pt x="1367785" y="378442"/>
                </a:lnTo>
                <a:lnTo>
                  <a:pt x="1405742" y="243302"/>
                </a:lnTo>
                <a:cubicBezTo>
                  <a:pt x="1405075" y="243016"/>
                  <a:pt x="1404494" y="242587"/>
                  <a:pt x="1404113" y="242006"/>
                </a:cubicBezTo>
                <a:close/>
                <a:moveTo>
                  <a:pt x="1876658" y="241816"/>
                </a:moveTo>
                <a:cubicBezTo>
                  <a:pt x="1875982" y="242225"/>
                  <a:pt x="1875182" y="242359"/>
                  <a:pt x="1874353" y="242254"/>
                </a:cubicBezTo>
                <a:lnTo>
                  <a:pt x="1846778" y="351963"/>
                </a:lnTo>
                <a:lnTo>
                  <a:pt x="1877439" y="242816"/>
                </a:lnTo>
                <a:close/>
                <a:moveTo>
                  <a:pt x="1697302" y="241663"/>
                </a:moveTo>
                <a:lnTo>
                  <a:pt x="1640958" y="289744"/>
                </a:lnTo>
                <a:lnTo>
                  <a:pt x="1669204" y="289345"/>
                </a:lnTo>
                <a:cubicBezTo>
                  <a:pt x="1669223" y="289212"/>
                  <a:pt x="1669175" y="289079"/>
                  <a:pt x="1669204" y="288945"/>
                </a:cubicBezTo>
                <a:cubicBezTo>
                  <a:pt x="1669661" y="287021"/>
                  <a:pt x="1671566" y="285821"/>
                  <a:pt x="1673490" y="286269"/>
                </a:cubicBezTo>
                <a:cubicBezTo>
                  <a:pt x="1675414" y="286716"/>
                  <a:pt x="1676614" y="288631"/>
                  <a:pt x="1676176" y="290555"/>
                </a:cubicBezTo>
                <a:cubicBezTo>
                  <a:pt x="1676014" y="291203"/>
                  <a:pt x="1675652" y="291736"/>
                  <a:pt x="1675204" y="292193"/>
                </a:cubicBezTo>
                <a:lnTo>
                  <a:pt x="1680796" y="298336"/>
                </a:lnTo>
                <a:lnTo>
                  <a:pt x="1731983" y="296089"/>
                </a:lnTo>
                <a:lnTo>
                  <a:pt x="1701227" y="242359"/>
                </a:lnTo>
                <a:cubicBezTo>
                  <a:pt x="1700541" y="242673"/>
                  <a:pt x="1699760" y="242835"/>
                  <a:pt x="1698969" y="242644"/>
                </a:cubicBezTo>
                <a:cubicBezTo>
                  <a:pt x="1698293" y="242502"/>
                  <a:pt x="1697759" y="242121"/>
                  <a:pt x="1697302" y="241663"/>
                </a:cubicBezTo>
                <a:close/>
                <a:moveTo>
                  <a:pt x="1695235" y="241359"/>
                </a:moveTo>
                <a:lnTo>
                  <a:pt x="1566127" y="290800"/>
                </a:lnTo>
                <a:lnTo>
                  <a:pt x="1612076" y="290151"/>
                </a:lnTo>
                <a:close/>
                <a:moveTo>
                  <a:pt x="1702579" y="241340"/>
                </a:moveTo>
                <a:cubicBezTo>
                  <a:pt x="1702360" y="241625"/>
                  <a:pt x="1702084" y="241854"/>
                  <a:pt x="1701798" y="242064"/>
                </a:cubicBezTo>
                <a:lnTo>
                  <a:pt x="1732716" y="296051"/>
                </a:lnTo>
                <a:lnTo>
                  <a:pt x="1782713" y="293851"/>
                </a:lnTo>
                <a:cubicBezTo>
                  <a:pt x="1782722" y="293660"/>
                  <a:pt x="1782694" y="293498"/>
                  <a:pt x="1782722" y="293327"/>
                </a:cubicBezTo>
                <a:cubicBezTo>
                  <a:pt x="1782799" y="293022"/>
                  <a:pt x="1782951" y="292784"/>
                  <a:pt x="1783094" y="292527"/>
                </a:cubicBezTo>
                <a:close/>
                <a:moveTo>
                  <a:pt x="1877382" y="241168"/>
                </a:moveTo>
                <a:cubicBezTo>
                  <a:pt x="1877353" y="241197"/>
                  <a:pt x="1877306" y="241235"/>
                  <a:pt x="1877277" y="241263"/>
                </a:cubicBezTo>
                <a:lnTo>
                  <a:pt x="1877715" y="241816"/>
                </a:lnTo>
                <a:lnTo>
                  <a:pt x="1877811" y="241501"/>
                </a:lnTo>
                <a:close/>
                <a:moveTo>
                  <a:pt x="1872258" y="241168"/>
                </a:moveTo>
                <a:lnTo>
                  <a:pt x="1790924" y="301366"/>
                </a:lnTo>
                <a:lnTo>
                  <a:pt x="1837282" y="378900"/>
                </a:lnTo>
                <a:cubicBezTo>
                  <a:pt x="1837882" y="378614"/>
                  <a:pt x="1838558" y="378490"/>
                  <a:pt x="1839263" y="378585"/>
                </a:cubicBezTo>
                <a:lnTo>
                  <a:pt x="1873591" y="242054"/>
                </a:lnTo>
                <a:cubicBezTo>
                  <a:pt x="1873067" y="241844"/>
                  <a:pt x="1872619" y="241549"/>
                  <a:pt x="1872258" y="241168"/>
                </a:cubicBezTo>
                <a:close/>
                <a:moveTo>
                  <a:pt x="2009037" y="241159"/>
                </a:moveTo>
                <a:cubicBezTo>
                  <a:pt x="2008989" y="241292"/>
                  <a:pt x="2008932" y="241425"/>
                  <a:pt x="2008865" y="241540"/>
                </a:cubicBezTo>
                <a:lnTo>
                  <a:pt x="2076264" y="286631"/>
                </a:lnTo>
                <a:cubicBezTo>
                  <a:pt x="2076635" y="286164"/>
                  <a:pt x="2077112" y="285840"/>
                  <a:pt x="2077655" y="285612"/>
                </a:cubicBezTo>
                <a:lnTo>
                  <a:pt x="2069054" y="256684"/>
                </a:lnTo>
                <a:close/>
                <a:moveTo>
                  <a:pt x="1403704" y="240958"/>
                </a:moveTo>
                <a:lnTo>
                  <a:pt x="1277955" y="258894"/>
                </a:lnTo>
                <a:cubicBezTo>
                  <a:pt x="1277964" y="259199"/>
                  <a:pt x="1278002" y="259504"/>
                  <a:pt x="1277936" y="259818"/>
                </a:cubicBezTo>
                <a:cubicBezTo>
                  <a:pt x="1277783" y="260504"/>
                  <a:pt x="1277393" y="261056"/>
                  <a:pt x="1276916" y="261513"/>
                </a:cubicBezTo>
                <a:lnTo>
                  <a:pt x="1300253" y="291527"/>
                </a:lnTo>
                <a:lnTo>
                  <a:pt x="1403818" y="241235"/>
                </a:lnTo>
                <a:cubicBezTo>
                  <a:pt x="1403780" y="241139"/>
                  <a:pt x="1403723" y="241044"/>
                  <a:pt x="1403704" y="240958"/>
                </a:cubicBezTo>
                <a:close/>
                <a:moveTo>
                  <a:pt x="906851" y="239663"/>
                </a:moveTo>
                <a:lnTo>
                  <a:pt x="906337" y="242025"/>
                </a:lnTo>
                <a:lnTo>
                  <a:pt x="911871" y="243025"/>
                </a:lnTo>
                <a:cubicBezTo>
                  <a:pt x="911909" y="242902"/>
                  <a:pt x="911976" y="242806"/>
                  <a:pt x="912014" y="242692"/>
                </a:cubicBezTo>
                <a:close/>
                <a:moveTo>
                  <a:pt x="1914853" y="239473"/>
                </a:moveTo>
                <a:lnTo>
                  <a:pt x="1973823" y="312577"/>
                </a:lnTo>
                <a:cubicBezTo>
                  <a:pt x="1974604" y="312072"/>
                  <a:pt x="1975566" y="311872"/>
                  <a:pt x="1976547" y="312101"/>
                </a:cubicBezTo>
                <a:cubicBezTo>
                  <a:pt x="1976556" y="312101"/>
                  <a:pt x="1976566" y="312110"/>
                  <a:pt x="1976575" y="312110"/>
                </a:cubicBezTo>
                <a:lnTo>
                  <a:pt x="2003064" y="242073"/>
                </a:lnTo>
                <a:cubicBezTo>
                  <a:pt x="2002617" y="241530"/>
                  <a:pt x="2002340" y="240901"/>
                  <a:pt x="2002274" y="240197"/>
                </a:cubicBezTo>
                <a:close/>
                <a:moveTo>
                  <a:pt x="1905919" y="239387"/>
                </a:moveTo>
                <a:lnTo>
                  <a:pt x="1926217" y="277439"/>
                </a:lnTo>
                <a:lnTo>
                  <a:pt x="1973184" y="313168"/>
                </a:lnTo>
                <a:cubicBezTo>
                  <a:pt x="1973203" y="313139"/>
                  <a:pt x="1973232" y="313120"/>
                  <a:pt x="1973261" y="313091"/>
                </a:cubicBezTo>
                <a:lnTo>
                  <a:pt x="1913844" y="239463"/>
                </a:lnTo>
                <a:close/>
                <a:moveTo>
                  <a:pt x="1850760" y="239263"/>
                </a:moveTo>
                <a:lnTo>
                  <a:pt x="1789990" y="291374"/>
                </a:lnTo>
                <a:lnTo>
                  <a:pt x="1801954" y="283907"/>
                </a:lnTo>
                <a:lnTo>
                  <a:pt x="1851388" y="239263"/>
                </a:lnTo>
                <a:close/>
                <a:moveTo>
                  <a:pt x="1849607" y="239263"/>
                </a:moveTo>
                <a:lnTo>
                  <a:pt x="1703255" y="239596"/>
                </a:lnTo>
                <a:cubicBezTo>
                  <a:pt x="1703236" y="239720"/>
                  <a:pt x="1703284" y="239835"/>
                  <a:pt x="1703255" y="239958"/>
                </a:cubicBezTo>
                <a:cubicBezTo>
                  <a:pt x="1703179" y="240254"/>
                  <a:pt x="1703027" y="240501"/>
                  <a:pt x="1702884" y="240749"/>
                </a:cubicBezTo>
                <a:lnTo>
                  <a:pt x="1783399" y="291946"/>
                </a:lnTo>
                <a:cubicBezTo>
                  <a:pt x="1784237" y="290870"/>
                  <a:pt x="1785628" y="290317"/>
                  <a:pt x="1787018" y="290631"/>
                </a:cubicBezTo>
                <a:cubicBezTo>
                  <a:pt x="1787666" y="290784"/>
                  <a:pt x="1788180" y="291136"/>
                  <a:pt x="1788628" y="291565"/>
                </a:cubicBezTo>
                <a:close/>
                <a:moveTo>
                  <a:pt x="1871296" y="239206"/>
                </a:moveTo>
                <a:lnTo>
                  <a:pt x="1852769" y="239254"/>
                </a:lnTo>
                <a:lnTo>
                  <a:pt x="1806440" y="281097"/>
                </a:lnTo>
                <a:lnTo>
                  <a:pt x="1871667" y="240349"/>
                </a:lnTo>
                <a:cubicBezTo>
                  <a:pt x="1871486" y="239987"/>
                  <a:pt x="1871353" y="239616"/>
                  <a:pt x="1871296" y="239206"/>
                </a:cubicBezTo>
                <a:close/>
                <a:moveTo>
                  <a:pt x="1879411" y="239168"/>
                </a:moveTo>
                <a:lnTo>
                  <a:pt x="1878811" y="241330"/>
                </a:lnTo>
                <a:lnTo>
                  <a:pt x="1924521" y="276106"/>
                </a:lnTo>
                <a:lnTo>
                  <a:pt x="1904900" y="239377"/>
                </a:lnTo>
                <a:close/>
                <a:moveTo>
                  <a:pt x="1878315" y="239158"/>
                </a:moveTo>
                <a:cubicBezTo>
                  <a:pt x="1878306" y="239301"/>
                  <a:pt x="1878334" y="239425"/>
                  <a:pt x="1878306" y="239568"/>
                </a:cubicBezTo>
                <a:cubicBezTo>
                  <a:pt x="1878220" y="239949"/>
                  <a:pt x="1878030" y="240282"/>
                  <a:pt x="1877830" y="240597"/>
                </a:cubicBezTo>
                <a:lnTo>
                  <a:pt x="1878030" y="240739"/>
                </a:lnTo>
                <a:lnTo>
                  <a:pt x="1878468" y="239158"/>
                </a:lnTo>
                <a:close/>
                <a:moveTo>
                  <a:pt x="1119925" y="237415"/>
                </a:moveTo>
                <a:lnTo>
                  <a:pt x="1041373" y="248026"/>
                </a:lnTo>
                <a:cubicBezTo>
                  <a:pt x="1041373" y="248321"/>
                  <a:pt x="1041420" y="248607"/>
                  <a:pt x="1041344" y="248921"/>
                </a:cubicBezTo>
                <a:cubicBezTo>
                  <a:pt x="1041278" y="249198"/>
                  <a:pt x="1041116" y="249436"/>
                  <a:pt x="1040992" y="249693"/>
                </a:cubicBezTo>
                <a:lnTo>
                  <a:pt x="1093675" y="284469"/>
                </a:lnTo>
                <a:close/>
                <a:moveTo>
                  <a:pt x="1879077" y="236996"/>
                </a:moveTo>
                <a:lnTo>
                  <a:pt x="1878096" y="237530"/>
                </a:lnTo>
                <a:cubicBezTo>
                  <a:pt x="1878220" y="237825"/>
                  <a:pt x="1878306" y="238111"/>
                  <a:pt x="1878334" y="238425"/>
                </a:cubicBezTo>
                <a:lnTo>
                  <a:pt x="1878668" y="238425"/>
                </a:lnTo>
                <a:close/>
                <a:moveTo>
                  <a:pt x="443822" y="236472"/>
                </a:moveTo>
                <a:lnTo>
                  <a:pt x="323616" y="334237"/>
                </a:lnTo>
                <a:cubicBezTo>
                  <a:pt x="324045" y="334913"/>
                  <a:pt x="324188" y="335732"/>
                  <a:pt x="324083" y="336561"/>
                </a:cubicBezTo>
                <a:lnTo>
                  <a:pt x="480007" y="375366"/>
                </a:lnTo>
                <a:cubicBezTo>
                  <a:pt x="480379" y="374423"/>
                  <a:pt x="481103" y="373718"/>
                  <a:pt x="482017" y="373365"/>
                </a:cubicBezTo>
                <a:lnTo>
                  <a:pt x="446756" y="237472"/>
                </a:lnTo>
                <a:cubicBezTo>
                  <a:pt x="446336" y="237520"/>
                  <a:pt x="445889" y="237539"/>
                  <a:pt x="445451" y="237425"/>
                </a:cubicBezTo>
                <a:cubicBezTo>
                  <a:pt x="444803" y="237272"/>
                  <a:pt x="444279" y="236910"/>
                  <a:pt x="443822" y="236472"/>
                </a:cubicBezTo>
                <a:close/>
                <a:moveTo>
                  <a:pt x="1176437" y="235901"/>
                </a:moveTo>
                <a:lnTo>
                  <a:pt x="1206841" y="305262"/>
                </a:lnTo>
                <a:lnTo>
                  <a:pt x="1238740" y="283240"/>
                </a:lnTo>
                <a:close/>
                <a:moveTo>
                  <a:pt x="3065511" y="235605"/>
                </a:moveTo>
                <a:cubicBezTo>
                  <a:pt x="3064864" y="236310"/>
                  <a:pt x="3063987" y="236710"/>
                  <a:pt x="3063006" y="236739"/>
                </a:cubicBezTo>
                <a:lnTo>
                  <a:pt x="3055805" y="338771"/>
                </a:lnTo>
                <a:cubicBezTo>
                  <a:pt x="3055872" y="338780"/>
                  <a:pt x="3055948" y="338771"/>
                  <a:pt x="3056025" y="338780"/>
                </a:cubicBezTo>
                <a:cubicBezTo>
                  <a:pt x="3057329" y="339066"/>
                  <a:pt x="3058244" y="340066"/>
                  <a:pt x="3058596" y="341247"/>
                </a:cubicBezTo>
                <a:lnTo>
                  <a:pt x="3176725" y="318930"/>
                </a:lnTo>
                <a:cubicBezTo>
                  <a:pt x="3176697" y="318568"/>
                  <a:pt x="3176668" y="318206"/>
                  <a:pt x="3176754" y="317844"/>
                </a:cubicBezTo>
                <a:cubicBezTo>
                  <a:pt x="3176849" y="317501"/>
                  <a:pt x="3177011" y="317197"/>
                  <a:pt x="3177192" y="316911"/>
                </a:cubicBezTo>
                <a:close/>
                <a:moveTo>
                  <a:pt x="3059777" y="234863"/>
                </a:moveTo>
                <a:lnTo>
                  <a:pt x="2928742" y="285135"/>
                </a:lnTo>
                <a:cubicBezTo>
                  <a:pt x="2928885" y="285678"/>
                  <a:pt x="2928952" y="286240"/>
                  <a:pt x="2928799" y="286821"/>
                </a:cubicBezTo>
                <a:cubicBezTo>
                  <a:pt x="2928790" y="286907"/>
                  <a:pt x="2928723" y="286964"/>
                  <a:pt x="2928694" y="287050"/>
                </a:cubicBezTo>
                <a:lnTo>
                  <a:pt x="3052167" y="340514"/>
                </a:lnTo>
                <a:cubicBezTo>
                  <a:pt x="3052786" y="339428"/>
                  <a:pt x="3053881" y="338780"/>
                  <a:pt x="3055139" y="338752"/>
                </a:cubicBezTo>
                <a:lnTo>
                  <a:pt x="3062330" y="236701"/>
                </a:lnTo>
                <a:cubicBezTo>
                  <a:pt x="3062263" y="236701"/>
                  <a:pt x="3062178" y="236710"/>
                  <a:pt x="3062120" y="236701"/>
                </a:cubicBezTo>
                <a:cubicBezTo>
                  <a:pt x="3061044" y="236463"/>
                  <a:pt x="3060244" y="235748"/>
                  <a:pt x="3059777" y="234863"/>
                </a:cubicBezTo>
                <a:close/>
                <a:moveTo>
                  <a:pt x="2223720" y="234177"/>
                </a:moveTo>
                <a:lnTo>
                  <a:pt x="2200146" y="262733"/>
                </a:lnTo>
                <a:lnTo>
                  <a:pt x="2250609" y="252036"/>
                </a:lnTo>
                <a:lnTo>
                  <a:pt x="2253381" y="250731"/>
                </a:lnTo>
                <a:cubicBezTo>
                  <a:pt x="2253381" y="250598"/>
                  <a:pt x="2253362" y="250493"/>
                  <a:pt x="2253391" y="250369"/>
                </a:cubicBezTo>
                <a:cubicBezTo>
                  <a:pt x="2253429" y="250207"/>
                  <a:pt x="2253534" y="250084"/>
                  <a:pt x="2253591" y="249922"/>
                </a:cubicBezTo>
                <a:close/>
                <a:moveTo>
                  <a:pt x="1143909" y="234177"/>
                </a:moveTo>
                <a:lnTo>
                  <a:pt x="1120916" y="237282"/>
                </a:lnTo>
                <a:lnTo>
                  <a:pt x="1094351" y="284916"/>
                </a:lnTo>
                <a:lnTo>
                  <a:pt x="1107895" y="293860"/>
                </a:lnTo>
                <a:lnTo>
                  <a:pt x="1148396" y="253846"/>
                </a:lnTo>
                <a:close/>
                <a:moveTo>
                  <a:pt x="1173399" y="233577"/>
                </a:moveTo>
                <a:lnTo>
                  <a:pt x="1167436" y="329817"/>
                </a:lnTo>
                <a:cubicBezTo>
                  <a:pt x="1167531" y="329827"/>
                  <a:pt x="1167617" y="329808"/>
                  <a:pt x="1167703" y="329827"/>
                </a:cubicBezTo>
                <a:cubicBezTo>
                  <a:pt x="1168474" y="330008"/>
                  <a:pt x="1169084" y="330465"/>
                  <a:pt x="1169560" y="331017"/>
                </a:cubicBezTo>
                <a:lnTo>
                  <a:pt x="1206127" y="305766"/>
                </a:lnTo>
                <a:lnTo>
                  <a:pt x="1175018" y="234815"/>
                </a:lnTo>
                <a:close/>
                <a:moveTo>
                  <a:pt x="1171084" y="232576"/>
                </a:moveTo>
                <a:lnTo>
                  <a:pt x="1149224" y="254170"/>
                </a:lnTo>
                <a:lnTo>
                  <a:pt x="1166474" y="329789"/>
                </a:lnTo>
                <a:cubicBezTo>
                  <a:pt x="1166579" y="329779"/>
                  <a:pt x="1166684" y="329798"/>
                  <a:pt x="1166788" y="329798"/>
                </a:cubicBezTo>
                <a:lnTo>
                  <a:pt x="1172761" y="233300"/>
                </a:lnTo>
                <a:cubicBezTo>
                  <a:pt x="1172665" y="233291"/>
                  <a:pt x="1172589" y="233310"/>
                  <a:pt x="1172494" y="233300"/>
                </a:cubicBezTo>
                <a:cubicBezTo>
                  <a:pt x="1171951" y="233176"/>
                  <a:pt x="1171494" y="232910"/>
                  <a:pt x="1171084" y="232576"/>
                </a:cubicBezTo>
                <a:close/>
                <a:moveTo>
                  <a:pt x="1175818" y="232262"/>
                </a:moveTo>
                <a:cubicBezTo>
                  <a:pt x="1175590" y="232491"/>
                  <a:pt x="1175380" y="232719"/>
                  <a:pt x="1175123" y="232881"/>
                </a:cubicBezTo>
                <a:lnTo>
                  <a:pt x="1175723" y="234262"/>
                </a:lnTo>
                <a:lnTo>
                  <a:pt x="1239321" y="282602"/>
                </a:lnTo>
                <a:close/>
                <a:moveTo>
                  <a:pt x="740707" y="231272"/>
                </a:moveTo>
                <a:lnTo>
                  <a:pt x="725781" y="243006"/>
                </a:lnTo>
                <a:lnTo>
                  <a:pt x="741107" y="273877"/>
                </a:lnTo>
                <a:lnTo>
                  <a:pt x="767177" y="263476"/>
                </a:lnTo>
                <a:lnTo>
                  <a:pt x="764024" y="244864"/>
                </a:lnTo>
                <a:close/>
                <a:moveTo>
                  <a:pt x="841567" y="231157"/>
                </a:moveTo>
                <a:lnTo>
                  <a:pt x="788408" y="255684"/>
                </a:lnTo>
                <a:cubicBezTo>
                  <a:pt x="788455" y="255837"/>
                  <a:pt x="788532" y="255941"/>
                  <a:pt x="788560" y="256084"/>
                </a:cubicBezTo>
                <a:lnTo>
                  <a:pt x="904813" y="244702"/>
                </a:lnTo>
                <a:lnTo>
                  <a:pt x="905241" y="242673"/>
                </a:lnTo>
                <a:close/>
                <a:moveTo>
                  <a:pt x="1176571" y="231110"/>
                </a:moveTo>
                <a:cubicBezTo>
                  <a:pt x="1176485" y="231319"/>
                  <a:pt x="1176399" y="231538"/>
                  <a:pt x="1176285" y="231729"/>
                </a:cubicBezTo>
                <a:lnTo>
                  <a:pt x="1240102" y="282297"/>
                </a:lnTo>
                <a:lnTo>
                  <a:pt x="1271344" y="260704"/>
                </a:lnTo>
                <a:cubicBezTo>
                  <a:pt x="1270963" y="259999"/>
                  <a:pt x="1270801" y="259180"/>
                  <a:pt x="1270963" y="258342"/>
                </a:cubicBezTo>
                <a:close/>
                <a:moveTo>
                  <a:pt x="1169608" y="230700"/>
                </a:moveTo>
                <a:lnTo>
                  <a:pt x="1144643" y="234081"/>
                </a:lnTo>
                <a:lnTo>
                  <a:pt x="1149015" y="253246"/>
                </a:lnTo>
                <a:lnTo>
                  <a:pt x="1170522" y="231986"/>
                </a:lnTo>
                <a:cubicBezTo>
                  <a:pt x="1170294" y="231681"/>
                  <a:pt x="1170132" y="231357"/>
                  <a:pt x="1169989" y="231005"/>
                </a:cubicBezTo>
                <a:close/>
                <a:moveTo>
                  <a:pt x="2227530" y="229529"/>
                </a:moveTo>
                <a:lnTo>
                  <a:pt x="2224244" y="233501"/>
                </a:lnTo>
                <a:lnTo>
                  <a:pt x="2253934" y="249160"/>
                </a:lnTo>
                <a:cubicBezTo>
                  <a:pt x="2254677" y="248064"/>
                  <a:pt x="2256001" y="247493"/>
                  <a:pt x="2257372" y="247693"/>
                </a:cubicBezTo>
                <a:lnTo>
                  <a:pt x="2258258" y="243845"/>
                </a:lnTo>
                <a:close/>
                <a:moveTo>
                  <a:pt x="472416" y="229043"/>
                </a:moveTo>
                <a:lnTo>
                  <a:pt x="449775" y="233615"/>
                </a:lnTo>
                <a:cubicBezTo>
                  <a:pt x="449813" y="233996"/>
                  <a:pt x="449832" y="234367"/>
                  <a:pt x="449746" y="234748"/>
                </a:cubicBezTo>
                <a:cubicBezTo>
                  <a:pt x="449470" y="235958"/>
                  <a:pt x="448594" y="236806"/>
                  <a:pt x="447527" y="237215"/>
                </a:cubicBezTo>
                <a:lnTo>
                  <a:pt x="482493" y="371994"/>
                </a:lnTo>
                <a:close/>
                <a:moveTo>
                  <a:pt x="1863275" y="228538"/>
                </a:moveTo>
                <a:lnTo>
                  <a:pt x="1851817" y="238368"/>
                </a:lnTo>
                <a:lnTo>
                  <a:pt x="1852398" y="238368"/>
                </a:lnTo>
                <a:close/>
                <a:moveTo>
                  <a:pt x="1898156" y="226747"/>
                </a:moveTo>
                <a:lnTo>
                  <a:pt x="1880201" y="236406"/>
                </a:lnTo>
                <a:lnTo>
                  <a:pt x="1879630" y="238434"/>
                </a:lnTo>
                <a:lnTo>
                  <a:pt x="1904490" y="238644"/>
                </a:lnTo>
                <a:close/>
                <a:moveTo>
                  <a:pt x="1901956" y="224709"/>
                </a:moveTo>
                <a:lnTo>
                  <a:pt x="1898947" y="226319"/>
                </a:lnTo>
                <a:lnTo>
                  <a:pt x="1905528" y="238644"/>
                </a:lnTo>
                <a:lnTo>
                  <a:pt x="1913253" y="238720"/>
                </a:lnTo>
                <a:close/>
                <a:moveTo>
                  <a:pt x="775435" y="219194"/>
                </a:moveTo>
                <a:lnTo>
                  <a:pt x="784493" y="253265"/>
                </a:lnTo>
                <a:cubicBezTo>
                  <a:pt x="784941" y="253198"/>
                  <a:pt x="785417" y="253198"/>
                  <a:pt x="785884" y="253303"/>
                </a:cubicBezTo>
                <a:cubicBezTo>
                  <a:pt x="786865" y="253541"/>
                  <a:pt x="787646" y="254151"/>
                  <a:pt x="788132" y="254951"/>
                </a:cubicBezTo>
                <a:lnTo>
                  <a:pt x="840224" y="230900"/>
                </a:lnTo>
                <a:close/>
                <a:moveTo>
                  <a:pt x="761204" y="219013"/>
                </a:moveTo>
                <a:cubicBezTo>
                  <a:pt x="760995" y="219127"/>
                  <a:pt x="760747" y="219213"/>
                  <a:pt x="760509" y="219280"/>
                </a:cubicBezTo>
                <a:lnTo>
                  <a:pt x="764805" y="244635"/>
                </a:lnTo>
                <a:lnTo>
                  <a:pt x="782159" y="254751"/>
                </a:lnTo>
                <a:cubicBezTo>
                  <a:pt x="782388" y="254427"/>
                  <a:pt x="782693" y="254151"/>
                  <a:pt x="783017" y="253922"/>
                </a:cubicBezTo>
                <a:close/>
                <a:moveTo>
                  <a:pt x="757061" y="218403"/>
                </a:moveTo>
                <a:lnTo>
                  <a:pt x="741202" y="230871"/>
                </a:lnTo>
                <a:lnTo>
                  <a:pt x="763900" y="244111"/>
                </a:lnTo>
                <a:lnTo>
                  <a:pt x="759719" y="219422"/>
                </a:lnTo>
                <a:cubicBezTo>
                  <a:pt x="759385" y="219441"/>
                  <a:pt x="759061" y="219470"/>
                  <a:pt x="758728" y="219394"/>
                </a:cubicBezTo>
                <a:cubicBezTo>
                  <a:pt x="758052" y="219232"/>
                  <a:pt x="757518" y="218851"/>
                  <a:pt x="757061" y="218403"/>
                </a:cubicBezTo>
                <a:close/>
                <a:moveTo>
                  <a:pt x="870008" y="218032"/>
                </a:moveTo>
                <a:lnTo>
                  <a:pt x="842900" y="230538"/>
                </a:lnTo>
                <a:lnTo>
                  <a:pt x="905422" y="241854"/>
                </a:lnTo>
                <a:lnTo>
                  <a:pt x="906003" y="239158"/>
                </a:lnTo>
                <a:close/>
                <a:moveTo>
                  <a:pt x="762900" y="216946"/>
                </a:moveTo>
                <a:cubicBezTo>
                  <a:pt x="762662" y="217717"/>
                  <a:pt x="762195" y="218337"/>
                  <a:pt x="761585" y="218775"/>
                </a:cubicBezTo>
                <a:lnTo>
                  <a:pt x="783398" y="253684"/>
                </a:lnTo>
                <a:cubicBezTo>
                  <a:pt x="783541" y="253608"/>
                  <a:pt x="783693" y="253569"/>
                  <a:pt x="783855" y="253512"/>
                </a:cubicBezTo>
                <a:lnTo>
                  <a:pt x="774692" y="219080"/>
                </a:lnTo>
                <a:close/>
                <a:moveTo>
                  <a:pt x="708693" y="216355"/>
                </a:moveTo>
                <a:lnTo>
                  <a:pt x="630140" y="317082"/>
                </a:lnTo>
                <a:cubicBezTo>
                  <a:pt x="630159" y="317092"/>
                  <a:pt x="630159" y="317092"/>
                  <a:pt x="630159" y="317111"/>
                </a:cubicBezTo>
                <a:lnTo>
                  <a:pt x="724686" y="242759"/>
                </a:lnTo>
                <a:lnTo>
                  <a:pt x="711722" y="216651"/>
                </a:lnTo>
                <a:cubicBezTo>
                  <a:pt x="711093" y="216870"/>
                  <a:pt x="710427" y="216984"/>
                  <a:pt x="709750" y="216822"/>
                </a:cubicBezTo>
                <a:cubicBezTo>
                  <a:pt x="709350" y="216736"/>
                  <a:pt x="709017" y="216546"/>
                  <a:pt x="708693" y="216355"/>
                </a:cubicBezTo>
                <a:close/>
                <a:moveTo>
                  <a:pt x="1918578" y="215765"/>
                </a:moveTo>
                <a:lnTo>
                  <a:pt x="1902642" y="224328"/>
                </a:lnTo>
                <a:lnTo>
                  <a:pt x="1914253" y="238720"/>
                </a:lnTo>
                <a:lnTo>
                  <a:pt x="2002293" y="239444"/>
                </a:lnTo>
                <a:cubicBezTo>
                  <a:pt x="2002302" y="239387"/>
                  <a:pt x="2002283" y="239311"/>
                  <a:pt x="2002293" y="239244"/>
                </a:cubicBezTo>
                <a:close/>
                <a:moveTo>
                  <a:pt x="713465" y="215374"/>
                </a:moveTo>
                <a:cubicBezTo>
                  <a:pt x="713208" y="215755"/>
                  <a:pt x="712884" y="216060"/>
                  <a:pt x="712503" y="216308"/>
                </a:cubicBezTo>
                <a:lnTo>
                  <a:pt x="725371" y="242206"/>
                </a:lnTo>
                <a:lnTo>
                  <a:pt x="739887" y="230786"/>
                </a:lnTo>
                <a:close/>
                <a:moveTo>
                  <a:pt x="773501" y="214593"/>
                </a:moveTo>
                <a:lnTo>
                  <a:pt x="763024" y="215889"/>
                </a:lnTo>
                <a:cubicBezTo>
                  <a:pt x="763024" y="215955"/>
                  <a:pt x="763024" y="216032"/>
                  <a:pt x="763024" y="216108"/>
                </a:cubicBezTo>
                <a:lnTo>
                  <a:pt x="774454" y="218175"/>
                </a:lnTo>
                <a:close/>
                <a:moveTo>
                  <a:pt x="714037" y="214022"/>
                </a:moveTo>
                <a:cubicBezTo>
                  <a:pt x="714027" y="214069"/>
                  <a:pt x="714037" y="214098"/>
                  <a:pt x="714037" y="214146"/>
                </a:cubicBezTo>
                <a:cubicBezTo>
                  <a:pt x="713970" y="214403"/>
                  <a:pt x="713818" y="214612"/>
                  <a:pt x="713713" y="214841"/>
                </a:cubicBezTo>
                <a:lnTo>
                  <a:pt x="740402" y="230405"/>
                </a:lnTo>
                <a:lnTo>
                  <a:pt x="756490" y="217746"/>
                </a:lnTo>
                <a:cubicBezTo>
                  <a:pt x="756204" y="217270"/>
                  <a:pt x="756061" y="216746"/>
                  <a:pt x="756023" y="216184"/>
                </a:cubicBezTo>
                <a:close/>
                <a:moveTo>
                  <a:pt x="2056042" y="213069"/>
                </a:moveTo>
                <a:lnTo>
                  <a:pt x="2009037" y="238511"/>
                </a:lnTo>
                <a:cubicBezTo>
                  <a:pt x="2009256" y="239073"/>
                  <a:pt x="2009351" y="239654"/>
                  <a:pt x="2009284" y="240282"/>
                </a:cubicBezTo>
                <a:lnTo>
                  <a:pt x="2068739" y="255675"/>
                </a:lnTo>
                <a:close/>
                <a:moveTo>
                  <a:pt x="1146948" y="212393"/>
                </a:moveTo>
                <a:lnTo>
                  <a:pt x="1169798" y="229757"/>
                </a:lnTo>
                <a:cubicBezTo>
                  <a:pt x="1169798" y="229509"/>
                  <a:pt x="1169760" y="229262"/>
                  <a:pt x="1169827" y="229024"/>
                </a:cubicBezTo>
                <a:cubicBezTo>
                  <a:pt x="1169903" y="228652"/>
                  <a:pt x="1170084" y="228347"/>
                  <a:pt x="1170265" y="228042"/>
                </a:cubicBezTo>
                <a:close/>
                <a:moveTo>
                  <a:pt x="1886059" y="212069"/>
                </a:moveTo>
                <a:lnTo>
                  <a:pt x="1876334" y="235605"/>
                </a:lnTo>
                <a:cubicBezTo>
                  <a:pt x="1876877" y="235863"/>
                  <a:pt x="1877353" y="236225"/>
                  <a:pt x="1877677" y="236691"/>
                </a:cubicBezTo>
                <a:lnTo>
                  <a:pt x="1879420" y="235758"/>
                </a:lnTo>
                <a:close/>
                <a:moveTo>
                  <a:pt x="1890507" y="210517"/>
                </a:moveTo>
                <a:lnTo>
                  <a:pt x="1898499" y="225490"/>
                </a:lnTo>
                <a:lnTo>
                  <a:pt x="1901366" y="223966"/>
                </a:lnTo>
                <a:close/>
                <a:moveTo>
                  <a:pt x="1889260" y="210098"/>
                </a:moveTo>
                <a:cubicBezTo>
                  <a:pt x="1888707" y="210307"/>
                  <a:pt x="1888136" y="210402"/>
                  <a:pt x="1887516" y="210307"/>
                </a:cubicBezTo>
                <a:lnTo>
                  <a:pt x="1880544" y="235148"/>
                </a:lnTo>
                <a:lnTo>
                  <a:pt x="1897718" y="225928"/>
                </a:lnTo>
                <a:close/>
                <a:moveTo>
                  <a:pt x="1885735" y="209507"/>
                </a:moveTo>
                <a:lnTo>
                  <a:pt x="1853788" y="238349"/>
                </a:lnTo>
                <a:lnTo>
                  <a:pt x="1871334" y="238320"/>
                </a:lnTo>
                <a:cubicBezTo>
                  <a:pt x="1871343" y="238196"/>
                  <a:pt x="1871315" y="238082"/>
                  <a:pt x="1871343" y="237949"/>
                </a:cubicBezTo>
                <a:cubicBezTo>
                  <a:pt x="1871781" y="236034"/>
                  <a:pt x="1873715" y="234834"/>
                  <a:pt x="1875620" y="235272"/>
                </a:cubicBezTo>
                <a:cubicBezTo>
                  <a:pt x="1875753" y="235310"/>
                  <a:pt x="1875858" y="235396"/>
                  <a:pt x="1875972" y="235434"/>
                </a:cubicBezTo>
                <a:lnTo>
                  <a:pt x="1886497" y="209983"/>
                </a:lnTo>
                <a:cubicBezTo>
                  <a:pt x="1886221" y="209840"/>
                  <a:pt x="1885954" y="209698"/>
                  <a:pt x="1885735" y="209507"/>
                </a:cubicBezTo>
                <a:close/>
                <a:moveTo>
                  <a:pt x="1136518" y="209269"/>
                </a:moveTo>
                <a:lnTo>
                  <a:pt x="1121373" y="236434"/>
                </a:lnTo>
                <a:lnTo>
                  <a:pt x="1143728" y="233415"/>
                </a:lnTo>
                <a:lnTo>
                  <a:pt x="1138290" y="209545"/>
                </a:lnTo>
                <a:cubicBezTo>
                  <a:pt x="1137890" y="209593"/>
                  <a:pt x="1137480" y="209621"/>
                  <a:pt x="1137071" y="209526"/>
                </a:cubicBezTo>
                <a:cubicBezTo>
                  <a:pt x="1136870" y="209478"/>
                  <a:pt x="1136718" y="209354"/>
                  <a:pt x="1136518" y="209269"/>
                </a:cubicBezTo>
                <a:close/>
                <a:moveTo>
                  <a:pt x="1140395" y="208497"/>
                </a:moveTo>
                <a:cubicBezTo>
                  <a:pt x="1140004" y="208888"/>
                  <a:pt x="1139537" y="209183"/>
                  <a:pt x="1139014" y="209364"/>
                </a:cubicBezTo>
                <a:lnTo>
                  <a:pt x="1144481" y="233319"/>
                </a:lnTo>
                <a:lnTo>
                  <a:pt x="1168751" y="230052"/>
                </a:lnTo>
                <a:close/>
                <a:moveTo>
                  <a:pt x="1891288" y="208097"/>
                </a:moveTo>
                <a:cubicBezTo>
                  <a:pt x="1891117" y="208554"/>
                  <a:pt x="1890850" y="208955"/>
                  <a:pt x="1890517" y="209297"/>
                </a:cubicBezTo>
                <a:lnTo>
                  <a:pt x="1902052" y="223594"/>
                </a:lnTo>
                <a:lnTo>
                  <a:pt x="1917282" y="215393"/>
                </a:lnTo>
                <a:close/>
                <a:moveTo>
                  <a:pt x="577505" y="207792"/>
                </a:moveTo>
                <a:lnTo>
                  <a:pt x="473330" y="228862"/>
                </a:lnTo>
                <a:lnTo>
                  <a:pt x="483503" y="373146"/>
                </a:lnTo>
                <a:cubicBezTo>
                  <a:pt x="483703" y="373156"/>
                  <a:pt x="483894" y="373118"/>
                  <a:pt x="484094" y="373156"/>
                </a:cubicBezTo>
                <a:cubicBezTo>
                  <a:pt x="485141" y="373394"/>
                  <a:pt x="485932" y="374080"/>
                  <a:pt x="486408" y="374956"/>
                </a:cubicBezTo>
                <a:lnTo>
                  <a:pt x="624273" y="320492"/>
                </a:lnTo>
                <a:cubicBezTo>
                  <a:pt x="624130" y="319949"/>
                  <a:pt x="624063" y="319368"/>
                  <a:pt x="624206" y="318787"/>
                </a:cubicBezTo>
                <a:cubicBezTo>
                  <a:pt x="624444" y="317739"/>
                  <a:pt x="625140" y="316949"/>
                  <a:pt x="626007" y="316473"/>
                </a:cubicBezTo>
                <a:lnTo>
                  <a:pt x="581868" y="210088"/>
                </a:lnTo>
                <a:cubicBezTo>
                  <a:pt x="581287" y="210259"/>
                  <a:pt x="580677" y="210345"/>
                  <a:pt x="580048" y="210202"/>
                </a:cubicBezTo>
                <a:cubicBezTo>
                  <a:pt x="578772" y="209907"/>
                  <a:pt x="577877" y="208945"/>
                  <a:pt x="577505" y="207792"/>
                </a:cubicBezTo>
                <a:close/>
                <a:moveTo>
                  <a:pt x="1134746" y="207716"/>
                </a:moveTo>
                <a:lnTo>
                  <a:pt x="1041201" y="247054"/>
                </a:lnTo>
                <a:cubicBezTo>
                  <a:pt x="1041230" y="247131"/>
                  <a:pt x="1041258" y="247188"/>
                  <a:pt x="1041287" y="247254"/>
                </a:cubicBezTo>
                <a:lnTo>
                  <a:pt x="1120373" y="236577"/>
                </a:lnTo>
                <a:lnTo>
                  <a:pt x="1135794" y="208945"/>
                </a:lnTo>
                <a:cubicBezTo>
                  <a:pt x="1135356" y="208621"/>
                  <a:pt x="1135013" y="208183"/>
                  <a:pt x="1134746" y="207716"/>
                </a:cubicBezTo>
                <a:close/>
                <a:moveTo>
                  <a:pt x="1140976" y="207669"/>
                </a:moveTo>
                <a:cubicBezTo>
                  <a:pt x="1140947" y="207716"/>
                  <a:pt x="1140938" y="207764"/>
                  <a:pt x="1140919" y="207811"/>
                </a:cubicBezTo>
                <a:lnTo>
                  <a:pt x="1141071" y="207926"/>
                </a:lnTo>
                <a:lnTo>
                  <a:pt x="1170475" y="227652"/>
                </a:lnTo>
                <a:cubicBezTo>
                  <a:pt x="1171294" y="226585"/>
                  <a:pt x="1172704" y="226014"/>
                  <a:pt x="1174104" y="226338"/>
                </a:cubicBezTo>
                <a:cubicBezTo>
                  <a:pt x="1175980" y="226766"/>
                  <a:pt x="1177142" y="228614"/>
                  <a:pt x="1176790" y="230481"/>
                </a:cubicBezTo>
                <a:lnTo>
                  <a:pt x="1266725" y="256436"/>
                </a:lnTo>
                <a:close/>
                <a:moveTo>
                  <a:pt x="584344" y="207345"/>
                </a:moveTo>
                <a:cubicBezTo>
                  <a:pt x="584335" y="207402"/>
                  <a:pt x="584344" y="207459"/>
                  <a:pt x="584335" y="207516"/>
                </a:cubicBezTo>
                <a:cubicBezTo>
                  <a:pt x="584097" y="208554"/>
                  <a:pt x="583401" y="209364"/>
                  <a:pt x="582525" y="209812"/>
                </a:cubicBezTo>
                <a:lnTo>
                  <a:pt x="626664" y="316206"/>
                </a:lnTo>
                <a:cubicBezTo>
                  <a:pt x="627245" y="316025"/>
                  <a:pt x="627854" y="315949"/>
                  <a:pt x="628483" y="316092"/>
                </a:cubicBezTo>
                <a:cubicBezTo>
                  <a:pt x="628874" y="316187"/>
                  <a:pt x="629216" y="316377"/>
                  <a:pt x="629540" y="316577"/>
                </a:cubicBezTo>
                <a:lnTo>
                  <a:pt x="708103" y="215851"/>
                </a:lnTo>
                <a:cubicBezTo>
                  <a:pt x="707502" y="215270"/>
                  <a:pt x="707112" y="214498"/>
                  <a:pt x="707036" y="213650"/>
                </a:cubicBezTo>
                <a:close/>
                <a:moveTo>
                  <a:pt x="848339" y="205325"/>
                </a:moveTo>
                <a:lnTo>
                  <a:pt x="774177" y="214517"/>
                </a:lnTo>
                <a:lnTo>
                  <a:pt x="775187" y="218318"/>
                </a:lnTo>
                <a:lnTo>
                  <a:pt x="841548" y="230309"/>
                </a:lnTo>
                <a:lnTo>
                  <a:pt x="869180" y="217555"/>
                </a:lnTo>
                <a:close/>
                <a:moveTo>
                  <a:pt x="470692" y="204459"/>
                </a:moveTo>
                <a:lnTo>
                  <a:pt x="448775" y="231491"/>
                </a:lnTo>
                <a:cubicBezTo>
                  <a:pt x="449156" y="231900"/>
                  <a:pt x="449442" y="232348"/>
                  <a:pt x="449623" y="232881"/>
                </a:cubicBezTo>
                <a:lnTo>
                  <a:pt x="472378" y="228281"/>
                </a:lnTo>
                <a:close/>
                <a:moveTo>
                  <a:pt x="2019114" y="202144"/>
                </a:moveTo>
                <a:lnTo>
                  <a:pt x="2006179" y="236348"/>
                </a:lnTo>
                <a:cubicBezTo>
                  <a:pt x="2006322" y="236367"/>
                  <a:pt x="2006446" y="236339"/>
                  <a:pt x="2006579" y="236367"/>
                </a:cubicBezTo>
                <a:cubicBezTo>
                  <a:pt x="2006627" y="236387"/>
                  <a:pt x="2006655" y="236406"/>
                  <a:pt x="2006693" y="236415"/>
                </a:cubicBezTo>
                <a:close/>
                <a:moveTo>
                  <a:pt x="381357" y="201639"/>
                </a:moveTo>
                <a:lnTo>
                  <a:pt x="322445" y="333132"/>
                </a:lnTo>
                <a:cubicBezTo>
                  <a:pt x="322664" y="333265"/>
                  <a:pt x="322845" y="333437"/>
                  <a:pt x="323035" y="333618"/>
                </a:cubicBezTo>
                <a:lnTo>
                  <a:pt x="443250" y="235853"/>
                </a:lnTo>
                <a:cubicBezTo>
                  <a:pt x="442755" y="235072"/>
                  <a:pt x="442565" y="234110"/>
                  <a:pt x="442784" y="233148"/>
                </a:cubicBezTo>
                <a:cubicBezTo>
                  <a:pt x="442822" y="232996"/>
                  <a:pt x="442917" y="232891"/>
                  <a:pt x="442965" y="232748"/>
                </a:cubicBezTo>
                <a:close/>
                <a:moveTo>
                  <a:pt x="915357" y="200039"/>
                </a:moveTo>
                <a:lnTo>
                  <a:pt x="907051" y="238701"/>
                </a:lnTo>
                <a:lnTo>
                  <a:pt x="912442" y="241863"/>
                </a:lnTo>
                <a:cubicBezTo>
                  <a:pt x="913071" y="241063"/>
                  <a:pt x="914014" y="240596"/>
                  <a:pt x="915043" y="240539"/>
                </a:cubicBezTo>
                <a:lnTo>
                  <a:pt x="915376" y="200049"/>
                </a:lnTo>
                <a:cubicBezTo>
                  <a:pt x="915367" y="200049"/>
                  <a:pt x="915367" y="200049"/>
                  <a:pt x="915357" y="200039"/>
                </a:cubicBezTo>
                <a:close/>
                <a:moveTo>
                  <a:pt x="916557" y="199953"/>
                </a:moveTo>
                <a:cubicBezTo>
                  <a:pt x="916319" y="200020"/>
                  <a:pt x="916081" y="200058"/>
                  <a:pt x="915833" y="200058"/>
                </a:cubicBezTo>
                <a:lnTo>
                  <a:pt x="915500" y="240558"/>
                </a:lnTo>
                <a:cubicBezTo>
                  <a:pt x="915690" y="240568"/>
                  <a:pt x="915862" y="240530"/>
                  <a:pt x="916052" y="240568"/>
                </a:cubicBezTo>
                <a:cubicBezTo>
                  <a:pt x="917624" y="240930"/>
                  <a:pt x="918643" y="242282"/>
                  <a:pt x="918757" y="243816"/>
                </a:cubicBezTo>
                <a:lnTo>
                  <a:pt x="935255" y="244359"/>
                </a:lnTo>
                <a:close/>
                <a:moveTo>
                  <a:pt x="912576" y="198382"/>
                </a:moveTo>
                <a:lnTo>
                  <a:pt x="871028" y="217565"/>
                </a:lnTo>
                <a:lnTo>
                  <a:pt x="906203" y="238206"/>
                </a:lnTo>
                <a:lnTo>
                  <a:pt x="914443" y="199858"/>
                </a:lnTo>
                <a:cubicBezTo>
                  <a:pt x="913652" y="199572"/>
                  <a:pt x="912985" y="199067"/>
                  <a:pt x="912576" y="198382"/>
                </a:cubicBezTo>
                <a:close/>
                <a:moveTo>
                  <a:pt x="918700" y="198248"/>
                </a:moveTo>
                <a:cubicBezTo>
                  <a:pt x="918395" y="198820"/>
                  <a:pt x="917976" y="199296"/>
                  <a:pt x="917433" y="199620"/>
                </a:cubicBezTo>
                <a:lnTo>
                  <a:pt x="936283" y="244397"/>
                </a:lnTo>
                <a:lnTo>
                  <a:pt x="1034362" y="247635"/>
                </a:lnTo>
                <a:cubicBezTo>
                  <a:pt x="1034391" y="247531"/>
                  <a:pt x="1034353" y="247416"/>
                  <a:pt x="1034372" y="247302"/>
                </a:cubicBezTo>
                <a:cubicBezTo>
                  <a:pt x="1034391" y="247226"/>
                  <a:pt x="1034448" y="247159"/>
                  <a:pt x="1034467" y="247083"/>
                </a:cubicBezTo>
                <a:close/>
                <a:moveTo>
                  <a:pt x="912204" y="197401"/>
                </a:moveTo>
                <a:lnTo>
                  <a:pt x="849844" y="205135"/>
                </a:lnTo>
                <a:lnTo>
                  <a:pt x="870209" y="217079"/>
                </a:lnTo>
                <a:lnTo>
                  <a:pt x="912299" y="197648"/>
                </a:lnTo>
                <a:cubicBezTo>
                  <a:pt x="912271" y="197572"/>
                  <a:pt x="912214" y="197486"/>
                  <a:pt x="912204" y="197401"/>
                </a:cubicBezTo>
                <a:close/>
                <a:moveTo>
                  <a:pt x="468758" y="195981"/>
                </a:moveTo>
                <a:lnTo>
                  <a:pt x="448556" y="230471"/>
                </a:lnTo>
                <a:lnTo>
                  <a:pt x="470597" y="203278"/>
                </a:lnTo>
                <a:lnTo>
                  <a:pt x="470111" y="196343"/>
                </a:lnTo>
                <a:cubicBezTo>
                  <a:pt x="469911" y="196334"/>
                  <a:pt x="469730" y="196372"/>
                  <a:pt x="469530" y="196334"/>
                </a:cubicBezTo>
                <a:cubicBezTo>
                  <a:pt x="469244" y="196258"/>
                  <a:pt x="469006" y="196096"/>
                  <a:pt x="468758" y="195981"/>
                </a:cubicBezTo>
                <a:close/>
                <a:moveTo>
                  <a:pt x="478950" y="194267"/>
                </a:moveTo>
                <a:lnTo>
                  <a:pt x="471549" y="203392"/>
                </a:lnTo>
                <a:lnTo>
                  <a:pt x="473292" y="228081"/>
                </a:lnTo>
                <a:lnTo>
                  <a:pt x="577353" y="207021"/>
                </a:lnTo>
                <a:cubicBezTo>
                  <a:pt x="577343" y="206887"/>
                  <a:pt x="577362" y="206745"/>
                  <a:pt x="577362" y="206602"/>
                </a:cubicBezTo>
                <a:close/>
                <a:moveTo>
                  <a:pt x="171112" y="194153"/>
                </a:moveTo>
                <a:lnTo>
                  <a:pt x="68413" y="301290"/>
                </a:lnTo>
                <a:cubicBezTo>
                  <a:pt x="68708" y="301652"/>
                  <a:pt x="68927" y="302061"/>
                  <a:pt x="69061" y="302509"/>
                </a:cubicBezTo>
                <a:lnTo>
                  <a:pt x="187190" y="280201"/>
                </a:lnTo>
                <a:cubicBezTo>
                  <a:pt x="187161" y="279839"/>
                  <a:pt x="187133" y="279478"/>
                  <a:pt x="187218" y="279097"/>
                </a:cubicBezTo>
                <a:cubicBezTo>
                  <a:pt x="187523" y="277782"/>
                  <a:pt x="188533" y="276877"/>
                  <a:pt x="189733" y="276515"/>
                </a:cubicBezTo>
                <a:lnTo>
                  <a:pt x="173645" y="194829"/>
                </a:lnTo>
                <a:cubicBezTo>
                  <a:pt x="173255" y="194876"/>
                  <a:pt x="172855" y="194896"/>
                  <a:pt x="172455" y="194800"/>
                </a:cubicBezTo>
                <a:cubicBezTo>
                  <a:pt x="171950" y="194676"/>
                  <a:pt x="171502" y="194448"/>
                  <a:pt x="171112" y="194153"/>
                </a:cubicBezTo>
                <a:close/>
                <a:moveTo>
                  <a:pt x="473816" y="193629"/>
                </a:moveTo>
                <a:cubicBezTo>
                  <a:pt x="473816" y="193629"/>
                  <a:pt x="473816" y="193638"/>
                  <a:pt x="473816" y="193648"/>
                </a:cubicBezTo>
                <a:cubicBezTo>
                  <a:pt x="473483" y="195057"/>
                  <a:pt x="472378" y="196058"/>
                  <a:pt x="471044" y="196334"/>
                </a:cubicBezTo>
                <a:lnTo>
                  <a:pt x="471454" y="202230"/>
                </a:lnTo>
                <a:lnTo>
                  <a:pt x="478007" y="194153"/>
                </a:lnTo>
                <a:close/>
                <a:moveTo>
                  <a:pt x="725667" y="193543"/>
                </a:moveTo>
                <a:lnTo>
                  <a:pt x="712865" y="210688"/>
                </a:lnTo>
                <a:cubicBezTo>
                  <a:pt x="713570" y="211298"/>
                  <a:pt x="713989" y="212155"/>
                  <a:pt x="714056" y="213098"/>
                </a:cubicBezTo>
                <a:lnTo>
                  <a:pt x="756042" y="215260"/>
                </a:lnTo>
                <a:cubicBezTo>
                  <a:pt x="756042" y="215203"/>
                  <a:pt x="756032" y="215146"/>
                  <a:pt x="756042" y="215088"/>
                </a:cubicBezTo>
                <a:cubicBezTo>
                  <a:pt x="756109" y="214793"/>
                  <a:pt x="756270" y="214555"/>
                  <a:pt x="756404" y="214298"/>
                </a:cubicBezTo>
                <a:close/>
                <a:moveTo>
                  <a:pt x="169892" y="192305"/>
                </a:moveTo>
                <a:lnTo>
                  <a:pt x="7034" y="219051"/>
                </a:lnTo>
                <a:cubicBezTo>
                  <a:pt x="7043" y="219356"/>
                  <a:pt x="7082" y="219670"/>
                  <a:pt x="7015" y="219975"/>
                </a:cubicBezTo>
                <a:cubicBezTo>
                  <a:pt x="6834" y="220727"/>
                  <a:pt x="6396" y="221318"/>
                  <a:pt x="5862" y="221794"/>
                </a:cubicBezTo>
                <a:lnTo>
                  <a:pt x="63851" y="300461"/>
                </a:lnTo>
                <a:cubicBezTo>
                  <a:pt x="64613" y="300004"/>
                  <a:pt x="65556" y="299813"/>
                  <a:pt x="66498" y="300033"/>
                </a:cubicBezTo>
                <a:cubicBezTo>
                  <a:pt x="67013" y="300147"/>
                  <a:pt x="67441" y="300375"/>
                  <a:pt x="67842" y="300671"/>
                </a:cubicBezTo>
                <a:lnTo>
                  <a:pt x="170550" y="193533"/>
                </a:lnTo>
                <a:cubicBezTo>
                  <a:pt x="170245" y="193162"/>
                  <a:pt x="170035" y="192762"/>
                  <a:pt x="169892" y="192305"/>
                </a:cubicBezTo>
                <a:close/>
                <a:moveTo>
                  <a:pt x="482893" y="188123"/>
                </a:moveTo>
                <a:lnTo>
                  <a:pt x="473730" y="191924"/>
                </a:lnTo>
                <a:cubicBezTo>
                  <a:pt x="473826" y="192257"/>
                  <a:pt x="473845" y="192590"/>
                  <a:pt x="473835" y="192952"/>
                </a:cubicBezTo>
                <a:lnTo>
                  <a:pt x="478502" y="193533"/>
                </a:lnTo>
                <a:close/>
                <a:moveTo>
                  <a:pt x="2134319" y="186095"/>
                </a:moveTo>
                <a:lnTo>
                  <a:pt x="2223520" y="233129"/>
                </a:lnTo>
                <a:lnTo>
                  <a:pt x="2226778" y="229186"/>
                </a:lnTo>
                <a:close/>
                <a:moveTo>
                  <a:pt x="2120536" y="181742"/>
                </a:moveTo>
                <a:cubicBezTo>
                  <a:pt x="2119850" y="182046"/>
                  <a:pt x="2119079" y="182208"/>
                  <a:pt x="2118298" y="182027"/>
                </a:cubicBezTo>
                <a:cubicBezTo>
                  <a:pt x="2118250" y="182008"/>
                  <a:pt x="2118241" y="181989"/>
                  <a:pt x="2118212" y="181989"/>
                </a:cubicBezTo>
                <a:lnTo>
                  <a:pt x="2089494" y="261047"/>
                </a:lnTo>
                <a:lnTo>
                  <a:pt x="2142844" y="274858"/>
                </a:lnTo>
                <a:lnTo>
                  <a:pt x="2171143" y="268867"/>
                </a:lnTo>
                <a:close/>
                <a:moveTo>
                  <a:pt x="2122032" y="180570"/>
                </a:moveTo>
                <a:cubicBezTo>
                  <a:pt x="2121784" y="180894"/>
                  <a:pt x="2121489" y="181170"/>
                  <a:pt x="2121165" y="181408"/>
                </a:cubicBezTo>
                <a:lnTo>
                  <a:pt x="2171876" y="268714"/>
                </a:lnTo>
                <a:lnTo>
                  <a:pt x="2198879" y="262990"/>
                </a:lnTo>
                <a:lnTo>
                  <a:pt x="2222997" y="233796"/>
                </a:lnTo>
                <a:close/>
                <a:moveTo>
                  <a:pt x="2116155" y="180541"/>
                </a:moveTo>
                <a:lnTo>
                  <a:pt x="2056728" y="212698"/>
                </a:lnTo>
                <a:lnTo>
                  <a:pt x="2069606" y="255913"/>
                </a:lnTo>
                <a:lnTo>
                  <a:pt x="2088818" y="260875"/>
                </a:lnTo>
                <a:lnTo>
                  <a:pt x="2117564" y="181694"/>
                </a:lnTo>
                <a:cubicBezTo>
                  <a:pt x="2117002" y="181418"/>
                  <a:pt x="2116507" y="181046"/>
                  <a:pt x="2116155" y="180541"/>
                </a:cubicBezTo>
                <a:close/>
                <a:moveTo>
                  <a:pt x="2274012" y="178141"/>
                </a:moveTo>
                <a:lnTo>
                  <a:pt x="2258973" y="243254"/>
                </a:lnTo>
                <a:lnTo>
                  <a:pt x="2260973" y="244187"/>
                </a:lnTo>
                <a:cubicBezTo>
                  <a:pt x="2261658" y="243083"/>
                  <a:pt x="2262906" y="242463"/>
                  <a:pt x="2264230" y="242559"/>
                </a:cubicBezTo>
                <a:close/>
                <a:moveTo>
                  <a:pt x="394959" y="177741"/>
                </a:moveTo>
                <a:cubicBezTo>
                  <a:pt x="394149" y="178360"/>
                  <a:pt x="393092" y="178674"/>
                  <a:pt x="392006" y="178427"/>
                </a:cubicBezTo>
                <a:cubicBezTo>
                  <a:pt x="391939" y="178408"/>
                  <a:pt x="391873" y="178351"/>
                  <a:pt x="391796" y="178332"/>
                </a:cubicBezTo>
                <a:lnTo>
                  <a:pt x="381690" y="200858"/>
                </a:lnTo>
                <a:lnTo>
                  <a:pt x="443298" y="231976"/>
                </a:lnTo>
                <a:cubicBezTo>
                  <a:pt x="443412" y="231805"/>
                  <a:pt x="443555" y="231681"/>
                  <a:pt x="443698" y="231538"/>
                </a:cubicBezTo>
                <a:close/>
                <a:moveTo>
                  <a:pt x="675641" y="177312"/>
                </a:moveTo>
                <a:lnTo>
                  <a:pt x="584363" y="206087"/>
                </a:lnTo>
                <a:cubicBezTo>
                  <a:pt x="584392" y="206202"/>
                  <a:pt x="584363" y="206326"/>
                  <a:pt x="584363" y="206440"/>
                </a:cubicBezTo>
                <a:lnTo>
                  <a:pt x="707055" y="212745"/>
                </a:lnTo>
                <a:cubicBezTo>
                  <a:pt x="707074" y="212679"/>
                  <a:pt x="707045" y="212603"/>
                  <a:pt x="707055" y="212536"/>
                </a:cubicBezTo>
                <a:cubicBezTo>
                  <a:pt x="707188" y="211955"/>
                  <a:pt x="707493" y="211459"/>
                  <a:pt x="707864" y="211040"/>
                </a:cubicBezTo>
                <a:close/>
                <a:moveTo>
                  <a:pt x="396178" y="176007"/>
                </a:moveTo>
                <a:cubicBezTo>
                  <a:pt x="396016" y="176531"/>
                  <a:pt x="395740" y="176969"/>
                  <a:pt x="395387" y="177350"/>
                </a:cubicBezTo>
                <a:lnTo>
                  <a:pt x="444117" y="231148"/>
                </a:lnTo>
                <a:cubicBezTo>
                  <a:pt x="444927" y="230519"/>
                  <a:pt x="445984" y="230205"/>
                  <a:pt x="447070" y="230452"/>
                </a:cubicBezTo>
                <a:cubicBezTo>
                  <a:pt x="447346" y="230519"/>
                  <a:pt x="447584" y="230681"/>
                  <a:pt x="447841" y="230805"/>
                </a:cubicBezTo>
                <a:lnTo>
                  <a:pt x="468349" y="195781"/>
                </a:lnTo>
                <a:cubicBezTo>
                  <a:pt x="467911" y="195496"/>
                  <a:pt x="467539" y="195115"/>
                  <a:pt x="467272" y="194667"/>
                </a:cubicBezTo>
                <a:cubicBezTo>
                  <a:pt x="467187" y="194543"/>
                  <a:pt x="467063" y="194457"/>
                  <a:pt x="466977" y="194324"/>
                </a:cubicBezTo>
                <a:cubicBezTo>
                  <a:pt x="466158" y="194981"/>
                  <a:pt x="465091" y="195296"/>
                  <a:pt x="463996" y="195048"/>
                </a:cubicBezTo>
                <a:cubicBezTo>
                  <a:pt x="462167" y="194629"/>
                  <a:pt x="461043" y="192867"/>
                  <a:pt x="461310" y="191047"/>
                </a:cubicBezTo>
                <a:close/>
                <a:moveTo>
                  <a:pt x="2273479" y="173874"/>
                </a:moveTo>
                <a:lnTo>
                  <a:pt x="2228093" y="228871"/>
                </a:lnTo>
                <a:lnTo>
                  <a:pt x="2258458" y="243016"/>
                </a:lnTo>
                <a:lnTo>
                  <a:pt x="2274336" y="174265"/>
                </a:lnTo>
                <a:cubicBezTo>
                  <a:pt x="2274032" y="174160"/>
                  <a:pt x="2273727" y="174026"/>
                  <a:pt x="2273479" y="173874"/>
                </a:cubicBezTo>
                <a:close/>
                <a:moveTo>
                  <a:pt x="2277927" y="173341"/>
                </a:moveTo>
                <a:cubicBezTo>
                  <a:pt x="2277213" y="174064"/>
                  <a:pt x="2276222" y="174474"/>
                  <a:pt x="2275146" y="174388"/>
                </a:cubicBezTo>
                <a:lnTo>
                  <a:pt x="2264783" y="242568"/>
                </a:lnTo>
                <a:cubicBezTo>
                  <a:pt x="2266316" y="242930"/>
                  <a:pt x="2267335" y="244207"/>
                  <a:pt x="2267497" y="245692"/>
                </a:cubicBezTo>
                <a:lnTo>
                  <a:pt x="2365605" y="244730"/>
                </a:lnTo>
                <a:cubicBezTo>
                  <a:pt x="2365614" y="244559"/>
                  <a:pt x="2365576" y="244407"/>
                  <a:pt x="2365614" y="244226"/>
                </a:cubicBezTo>
                <a:cubicBezTo>
                  <a:pt x="2365710" y="243807"/>
                  <a:pt x="2365900" y="243454"/>
                  <a:pt x="2366119" y="243121"/>
                </a:cubicBezTo>
                <a:close/>
                <a:moveTo>
                  <a:pt x="693367" y="171712"/>
                </a:moveTo>
                <a:lnTo>
                  <a:pt x="676384" y="177074"/>
                </a:lnTo>
                <a:lnTo>
                  <a:pt x="708379" y="210564"/>
                </a:lnTo>
                <a:cubicBezTo>
                  <a:pt x="709198" y="209926"/>
                  <a:pt x="710265" y="209602"/>
                  <a:pt x="711351" y="209850"/>
                </a:cubicBezTo>
                <a:cubicBezTo>
                  <a:pt x="711760" y="209945"/>
                  <a:pt x="712103" y="210136"/>
                  <a:pt x="712436" y="210345"/>
                </a:cubicBezTo>
                <a:lnTo>
                  <a:pt x="725219" y="193229"/>
                </a:lnTo>
                <a:close/>
                <a:moveTo>
                  <a:pt x="2271879" y="171474"/>
                </a:moveTo>
                <a:lnTo>
                  <a:pt x="2122594" y="178779"/>
                </a:lnTo>
                <a:cubicBezTo>
                  <a:pt x="2122575" y="178970"/>
                  <a:pt x="2122613" y="179151"/>
                  <a:pt x="2122565" y="179341"/>
                </a:cubicBezTo>
                <a:cubicBezTo>
                  <a:pt x="2122546" y="179446"/>
                  <a:pt x="2122470" y="179532"/>
                  <a:pt x="2122432" y="179627"/>
                </a:cubicBezTo>
                <a:lnTo>
                  <a:pt x="2227330" y="228509"/>
                </a:lnTo>
                <a:lnTo>
                  <a:pt x="2272879" y="173331"/>
                </a:lnTo>
                <a:cubicBezTo>
                  <a:pt x="2272374" y="172817"/>
                  <a:pt x="2272012" y="172198"/>
                  <a:pt x="2271879" y="171474"/>
                </a:cubicBezTo>
                <a:close/>
                <a:moveTo>
                  <a:pt x="2554933" y="165863"/>
                </a:moveTo>
                <a:lnTo>
                  <a:pt x="2464436" y="258351"/>
                </a:lnTo>
                <a:cubicBezTo>
                  <a:pt x="2465046" y="259113"/>
                  <a:pt x="2465351" y="260066"/>
                  <a:pt x="2465208" y="261085"/>
                </a:cubicBezTo>
                <a:lnTo>
                  <a:pt x="2614988" y="301252"/>
                </a:lnTo>
                <a:cubicBezTo>
                  <a:pt x="2615284" y="300509"/>
                  <a:pt x="2615779" y="299890"/>
                  <a:pt x="2616446" y="299499"/>
                </a:cubicBezTo>
                <a:lnTo>
                  <a:pt x="2558172" y="166425"/>
                </a:lnTo>
                <a:cubicBezTo>
                  <a:pt x="2557591" y="166616"/>
                  <a:pt x="2556972" y="166702"/>
                  <a:pt x="2556334" y="166549"/>
                </a:cubicBezTo>
                <a:cubicBezTo>
                  <a:pt x="2555819" y="166425"/>
                  <a:pt x="2555352" y="166178"/>
                  <a:pt x="2554933" y="165863"/>
                </a:cubicBezTo>
                <a:close/>
                <a:moveTo>
                  <a:pt x="298680" y="163349"/>
                </a:moveTo>
                <a:lnTo>
                  <a:pt x="193381" y="277620"/>
                </a:lnTo>
                <a:cubicBezTo>
                  <a:pt x="194086" y="278458"/>
                  <a:pt x="194448" y="279554"/>
                  <a:pt x="194200" y="280687"/>
                </a:cubicBezTo>
                <a:cubicBezTo>
                  <a:pt x="194181" y="280773"/>
                  <a:pt x="194124" y="280840"/>
                  <a:pt x="194095" y="280925"/>
                </a:cubicBezTo>
                <a:lnTo>
                  <a:pt x="317558" y="334380"/>
                </a:lnTo>
                <a:cubicBezTo>
                  <a:pt x="318035" y="333532"/>
                  <a:pt x="318825" y="332932"/>
                  <a:pt x="319768" y="332694"/>
                </a:cubicBezTo>
                <a:lnTo>
                  <a:pt x="300718" y="163949"/>
                </a:lnTo>
                <a:cubicBezTo>
                  <a:pt x="300461" y="163949"/>
                  <a:pt x="300223" y="163996"/>
                  <a:pt x="299966" y="163930"/>
                </a:cubicBezTo>
                <a:cubicBezTo>
                  <a:pt x="299480" y="163815"/>
                  <a:pt x="299061" y="163615"/>
                  <a:pt x="298680" y="163349"/>
                </a:cubicBezTo>
                <a:close/>
                <a:moveTo>
                  <a:pt x="303728" y="162434"/>
                </a:moveTo>
                <a:cubicBezTo>
                  <a:pt x="303233" y="163177"/>
                  <a:pt x="302480" y="163682"/>
                  <a:pt x="301623" y="163892"/>
                </a:cubicBezTo>
                <a:lnTo>
                  <a:pt x="320664" y="332646"/>
                </a:lnTo>
                <a:cubicBezTo>
                  <a:pt x="320911" y="332646"/>
                  <a:pt x="321149" y="332608"/>
                  <a:pt x="321407" y="332665"/>
                </a:cubicBezTo>
                <a:cubicBezTo>
                  <a:pt x="321483" y="332684"/>
                  <a:pt x="321540" y="332741"/>
                  <a:pt x="321616" y="332770"/>
                </a:cubicBezTo>
                <a:lnTo>
                  <a:pt x="380547" y="201239"/>
                </a:lnTo>
                <a:close/>
                <a:moveTo>
                  <a:pt x="297470" y="161644"/>
                </a:moveTo>
                <a:lnTo>
                  <a:pt x="176779" y="190847"/>
                </a:lnTo>
                <a:cubicBezTo>
                  <a:pt x="176836" y="191257"/>
                  <a:pt x="176846" y="191686"/>
                  <a:pt x="176750" y="192114"/>
                </a:cubicBezTo>
                <a:cubicBezTo>
                  <a:pt x="176436" y="193429"/>
                  <a:pt x="175436" y="194343"/>
                  <a:pt x="174236" y="194695"/>
                </a:cubicBezTo>
                <a:lnTo>
                  <a:pt x="190323" y="276382"/>
                </a:lnTo>
                <a:cubicBezTo>
                  <a:pt x="190714" y="276353"/>
                  <a:pt x="191105" y="276334"/>
                  <a:pt x="191514" y="276420"/>
                </a:cubicBezTo>
                <a:cubicBezTo>
                  <a:pt x="191990" y="276525"/>
                  <a:pt x="192419" y="276734"/>
                  <a:pt x="192800" y="277011"/>
                </a:cubicBezTo>
                <a:lnTo>
                  <a:pt x="298099" y="162730"/>
                </a:lnTo>
                <a:cubicBezTo>
                  <a:pt x="297823" y="162406"/>
                  <a:pt x="297613" y="162044"/>
                  <a:pt x="297470" y="161644"/>
                </a:cubicBezTo>
                <a:close/>
                <a:moveTo>
                  <a:pt x="304233" y="161310"/>
                </a:moveTo>
                <a:cubicBezTo>
                  <a:pt x="304204" y="161444"/>
                  <a:pt x="304128" y="161539"/>
                  <a:pt x="304081" y="161653"/>
                </a:cubicBezTo>
                <a:lnTo>
                  <a:pt x="380900" y="200449"/>
                </a:lnTo>
                <a:lnTo>
                  <a:pt x="390987" y="177951"/>
                </a:lnTo>
                <a:cubicBezTo>
                  <a:pt x="389863" y="177274"/>
                  <a:pt x="389234" y="176046"/>
                  <a:pt x="389329" y="174703"/>
                </a:cubicBezTo>
                <a:close/>
                <a:moveTo>
                  <a:pt x="557493" y="157158"/>
                </a:moveTo>
                <a:lnTo>
                  <a:pt x="484465" y="187466"/>
                </a:lnTo>
                <a:lnTo>
                  <a:pt x="479445" y="193648"/>
                </a:lnTo>
                <a:lnTo>
                  <a:pt x="577372" y="205925"/>
                </a:lnTo>
                <a:cubicBezTo>
                  <a:pt x="577372" y="205916"/>
                  <a:pt x="577372" y="205906"/>
                  <a:pt x="577372" y="205897"/>
                </a:cubicBezTo>
                <a:cubicBezTo>
                  <a:pt x="577601" y="204887"/>
                  <a:pt x="578248" y="204106"/>
                  <a:pt x="579077" y="203620"/>
                </a:cubicBezTo>
                <a:close/>
                <a:moveTo>
                  <a:pt x="757375" y="154671"/>
                </a:moveTo>
                <a:lnTo>
                  <a:pt x="759642" y="212402"/>
                </a:lnTo>
                <a:cubicBezTo>
                  <a:pt x="759871" y="212412"/>
                  <a:pt x="760100" y="212374"/>
                  <a:pt x="760328" y="212431"/>
                </a:cubicBezTo>
                <a:cubicBezTo>
                  <a:pt x="761681" y="212736"/>
                  <a:pt x="762643" y="213803"/>
                  <a:pt x="762957" y="215060"/>
                </a:cubicBezTo>
                <a:lnTo>
                  <a:pt x="773292" y="213774"/>
                </a:lnTo>
                <a:lnTo>
                  <a:pt x="757575" y="154681"/>
                </a:lnTo>
                <a:cubicBezTo>
                  <a:pt x="757509" y="154691"/>
                  <a:pt x="757442" y="154671"/>
                  <a:pt x="757375" y="154671"/>
                </a:cubicBezTo>
                <a:close/>
                <a:moveTo>
                  <a:pt x="2037135" y="154519"/>
                </a:moveTo>
                <a:lnTo>
                  <a:pt x="2034773" y="160768"/>
                </a:lnTo>
                <a:lnTo>
                  <a:pt x="2007265" y="236682"/>
                </a:lnTo>
                <a:cubicBezTo>
                  <a:pt x="2007846" y="236958"/>
                  <a:pt x="2008351" y="237330"/>
                  <a:pt x="2008713" y="237853"/>
                </a:cubicBezTo>
                <a:lnTo>
                  <a:pt x="2055833" y="212355"/>
                </a:lnTo>
                <a:lnTo>
                  <a:pt x="2038593" y="154567"/>
                </a:lnTo>
                <a:cubicBezTo>
                  <a:pt x="2038135" y="154653"/>
                  <a:pt x="2037659" y="154653"/>
                  <a:pt x="2037154" y="154538"/>
                </a:cubicBezTo>
                <a:cubicBezTo>
                  <a:pt x="2037145" y="154538"/>
                  <a:pt x="2037135" y="154529"/>
                  <a:pt x="2037135" y="154519"/>
                </a:cubicBezTo>
                <a:close/>
                <a:moveTo>
                  <a:pt x="755089" y="154157"/>
                </a:moveTo>
                <a:lnTo>
                  <a:pt x="726171" y="192876"/>
                </a:lnTo>
                <a:lnTo>
                  <a:pt x="756851" y="213593"/>
                </a:lnTo>
                <a:cubicBezTo>
                  <a:pt x="757442" y="212936"/>
                  <a:pt x="758233" y="212488"/>
                  <a:pt x="759128" y="212393"/>
                </a:cubicBezTo>
                <a:lnTo>
                  <a:pt x="756861" y="154662"/>
                </a:lnTo>
                <a:cubicBezTo>
                  <a:pt x="756632" y="154643"/>
                  <a:pt x="756404" y="154691"/>
                  <a:pt x="756175" y="154643"/>
                </a:cubicBezTo>
                <a:cubicBezTo>
                  <a:pt x="755775" y="154548"/>
                  <a:pt x="755423" y="154357"/>
                  <a:pt x="755089" y="154157"/>
                </a:cubicBezTo>
                <a:close/>
                <a:moveTo>
                  <a:pt x="2032049" y="153690"/>
                </a:moveTo>
                <a:lnTo>
                  <a:pt x="1891460" y="205983"/>
                </a:lnTo>
                <a:cubicBezTo>
                  <a:pt x="1891574" y="206449"/>
                  <a:pt x="1891593" y="206935"/>
                  <a:pt x="1891508" y="207421"/>
                </a:cubicBezTo>
                <a:lnTo>
                  <a:pt x="1918197" y="214908"/>
                </a:lnTo>
                <a:close/>
                <a:moveTo>
                  <a:pt x="759785" y="153347"/>
                </a:moveTo>
                <a:cubicBezTo>
                  <a:pt x="759376" y="153862"/>
                  <a:pt x="758823" y="154214"/>
                  <a:pt x="758204" y="154452"/>
                </a:cubicBezTo>
                <a:lnTo>
                  <a:pt x="773958" y="213688"/>
                </a:lnTo>
                <a:lnTo>
                  <a:pt x="847149" y="204621"/>
                </a:lnTo>
                <a:close/>
                <a:moveTo>
                  <a:pt x="2035097" y="153119"/>
                </a:moveTo>
                <a:lnTo>
                  <a:pt x="1919501" y="215260"/>
                </a:lnTo>
                <a:lnTo>
                  <a:pt x="2002512" y="238549"/>
                </a:lnTo>
                <a:cubicBezTo>
                  <a:pt x="2002998" y="237368"/>
                  <a:pt x="2004007" y="236520"/>
                  <a:pt x="2005226" y="236320"/>
                </a:cubicBezTo>
                <a:lnTo>
                  <a:pt x="2036307" y="154138"/>
                </a:lnTo>
                <a:cubicBezTo>
                  <a:pt x="2035830" y="153881"/>
                  <a:pt x="2035411" y="153548"/>
                  <a:pt x="2035097" y="153119"/>
                </a:cubicBezTo>
                <a:close/>
                <a:moveTo>
                  <a:pt x="753794" y="152652"/>
                </a:moveTo>
                <a:lnTo>
                  <a:pt x="694387" y="171388"/>
                </a:lnTo>
                <a:lnTo>
                  <a:pt x="725724" y="192562"/>
                </a:lnTo>
                <a:lnTo>
                  <a:pt x="754661" y="153814"/>
                </a:lnTo>
                <a:cubicBezTo>
                  <a:pt x="754289" y="153490"/>
                  <a:pt x="754004" y="153100"/>
                  <a:pt x="753794" y="152652"/>
                </a:cubicBezTo>
                <a:close/>
                <a:moveTo>
                  <a:pt x="760252" y="152547"/>
                </a:moveTo>
                <a:lnTo>
                  <a:pt x="848653" y="204440"/>
                </a:lnTo>
                <a:lnTo>
                  <a:pt x="912128" y="196562"/>
                </a:lnTo>
                <a:cubicBezTo>
                  <a:pt x="912128" y="196372"/>
                  <a:pt x="912109" y="196191"/>
                  <a:pt x="912138" y="196010"/>
                </a:cubicBezTo>
                <a:close/>
                <a:moveTo>
                  <a:pt x="2041155" y="152452"/>
                </a:moveTo>
                <a:cubicBezTo>
                  <a:pt x="2040783" y="153300"/>
                  <a:pt x="2040145" y="153938"/>
                  <a:pt x="2039326" y="154281"/>
                </a:cubicBezTo>
                <a:lnTo>
                  <a:pt x="2056528" y="211984"/>
                </a:lnTo>
                <a:lnTo>
                  <a:pt x="2115840" y="179875"/>
                </a:lnTo>
                <a:cubicBezTo>
                  <a:pt x="2115574" y="179217"/>
                  <a:pt x="2115431" y="178484"/>
                  <a:pt x="2115593" y="177732"/>
                </a:cubicBezTo>
                <a:cubicBezTo>
                  <a:pt x="2115602" y="177713"/>
                  <a:pt x="2115621" y="177694"/>
                  <a:pt x="2115621" y="177674"/>
                </a:cubicBezTo>
                <a:close/>
                <a:moveTo>
                  <a:pt x="467406" y="146737"/>
                </a:moveTo>
                <a:lnTo>
                  <a:pt x="396235" y="174074"/>
                </a:lnTo>
                <a:cubicBezTo>
                  <a:pt x="396349" y="174522"/>
                  <a:pt x="396368" y="174988"/>
                  <a:pt x="396302" y="175465"/>
                </a:cubicBezTo>
                <a:lnTo>
                  <a:pt x="461424" y="190514"/>
                </a:lnTo>
                <a:cubicBezTo>
                  <a:pt x="461996" y="188752"/>
                  <a:pt x="463777" y="187666"/>
                  <a:pt x="465596" y="188095"/>
                </a:cubicBezTo>
                <a:cubicBezTo>
                  <a:pt x="466568" y="188323"/>
                  <a:pt x="467349" y="188923"/>
                  <a:pt x="467834" y="189714"/>
                </a:cubicBezTo>
                <a:cubicBezTo>
                  <a:pt x="468301" y="189342"/>
                  <a:pt x="468815" y="189057"/>
                  <a:pt x="469406" y="188952"/>
                </a:cubicBezTo>
                <a:close/>
                <a:moveTo>
                  <a:pt x="2631609" y="144270"/>
                </a:moveTo>
                <a:cubicBezTo>
                  <a:pt x="2630990" y="144880"/>
                  <a:pt x="2630209" y="145242"/>
                  <a:pt x="2629314" y="145289"/>
                </a:cubicBezTo>
                <a:lnTo>
                  <a:pt x="2618903" y="299080"/>
                </a:lnTo>
                <a:cubicBezTo>
                  <a:pt x="2618951" y="299090"/>
                  <a:pt x="2618999" y="299071"/>
                  <a:pt x="2619046" y="299080"/>
                </a:cubicBezTo>
                <a:cubicBezTo>
                  <a:pt x="2620084" y="299318"/>
                  <a:pt x="2620885" y="300004"/>
                  <a:pt x="2621351" y="300890"/>
                </a:cubicBezTo>
                <a:lnTo>
                  <a:pt x="2759226" y="246426"/>
                </a:lnTo>
                <a:cubicBezTo>
                  <a:pt x="2759073" y="245873"/>
                  <a:pt x="2759016" y="245302"/>
                  <a:pt x="2759149" y="244711"/>
                </a:cubicBezTo>
                <a:cubicBezTo>
                  <a:pt x="2759245" y="244340"/>
                  <a:pt x="2759416" y="244035"/>
                  <a:pt x="2759607" y="243721"/>
                </a:cubicBezTo>
                <a:close/>
                <a:moveTo>
                  <a:pt x="2625866" y="143032"/>
                </a:moveTo>
                <a:lnTo>
                  <a:pt x="2560620" y="162320"/>
                </a:lnTo>
                <a:cubicBezTo>
                  <a:pt x="2560734" y="162825"/>
                  <a:pt x="2560763" y="163339"/>
                  <a:pt x="2560639" y="163873"/>
                </a:cubicBezTo>
                <a:cubicBezTo>
                  <a:pt x="2560410" y="164873"/>
                  <a:pt x="2559762" y="165654"/>
                  <a:pt x="2558943" y="166130"/>
                </a:cubicBezTo>
                <a:lnTo>
                  <a:pt x="2617217" y="299204"/>
                </a:lnTo>
                <a:cubicBezTo>
                  <a:pt x="2617493" y="299118"/>
                  <a:pt x="2617770" y="299071"/>
                  <a:pt x="2618055" y="299061"/>
                </a:cubicBezTo>
                <a:lnTo>
                  <a:pt x="2628485" y="145270"/>
                </a:lnTo>
                <a:cubicBezTo>
                  <a:pt x="2628428" y="145270"/>
                  <a:pt x="2628390" y="145280"/>
                  <a:pt x="2628333" y="145270"/>
                </a:cubicBezTo>
                <a:cubicBezTo>
                  <a:pt x="2627133" y="144985"/>
                  <a:pt x="2626257" y="144108"/>
                  <a:pt x="2625866" y="143032"/>
                </a:cubicBezTo>
                <a:close/>
                <a:moveTo>
                  <a:pt x="630531" y="130078"/>
                </a:moveTo>
                <a:cubicBezTo>
                  <a:pt x="629712" y="130707"/>
                  <a:pt x="628655" y="131030"/>
                  <a:pt x="627559" y="130783"/>
                </a:cubicBezTo>
                <a:cubicBezTo>
                  <a:pt x="627292" y="130707"/>
                  <a:pt x="627073" y="130564"/>
                  <a:pt x="626835" y="130440"/>
                </a:cubicBezTo>
                <a:lnTo>
                  <a:pt x="582944" y="203820"/>
                </a:lnTo>
                <a:cubicBezTo>
                  <a:pt x="583439" y="204173"/>
                  <a:pt x="583792" y="204678"/>
                  <a:pt x="584039" y="205221"/>
                </a:cubicBezTo>
                <a:lnTo>
                  <a:pt x="674927" y="176550"/>
                </a:lnTo>
                <a:close/>
                <a:moveTo>
                  <a:pt x="631093" y="129640"/>
                </a:moveTo>
                <a:lnTo>
                  <a:pt x="675679" y="176312"/>
                </a:lnTo>
                <a:lnTo>
                  <a:pt x="692396" y="171045"/>
                </a:lnTo>
                <a:close/>
                <a:moveTo>
                  <a:pt x="625273" y="129040"/>
                </a:moveTo>
                <a:lnTo>
                  <a:pt x="558074" y="156919"/>
                </a:lnTo>
                <a:lnTo>
                  <a:pt x="579667" y="203411"/>
                </a:lnTo>
                <a:cubicBezTo>
                  <a:pt x="580296" y="203182"/>
                  <a:pt x="580963" y="203058"/>
                  <a:pt x="581658" y="203220"/>
                </a:cubicBezTo>
                <a:cubicBezTo>
                  <a:pt x="581934" y="203297"/>
                  <a:pt x="582153" y="203439"/>
                  <a:pt x="582392" y="203573"/>
                </a:cubicBezTo>
                <a:lnTo>
                  <a:pt x="626273" y="130183"/>
                </a:lnTo>
                <a:cubicBezTo>
                  <a:pt x="625854" y="129878"/>
                  <a:pt x="625530" y="129487"/>
                  <a:pt x="625273" y="129040"/>
                </a:cubicBezTo>
                <a:close/>
                <a:moveTo>
                  <a:pt x="631769" y="128297"/>
                </a:moveTo>
                <a:cubicBezTo>
                  <a:pt x="631693" y="128506"/>
                  <a:pt x="631588" y="128697"/>
                  <a:pt x="631493" y="128897"/>
                </a:cubicBezTo>
                <a:lnTo>
                  <a:pt x="693415" y="170731"/>
                </a:lnTo>
                <a:lnTo>
                  <a:pt x="753470" y="151785"/>
                </a:lnTo>
                <a:cubicBezTo>
                  <a:pt x="753413" y="151490"/>
                  <a:pt x="753470" y="151195"/>
                  <a:pt x="753489" y="150890"/>
                </a:cubicBezTo>
                <a:close/>
                <a:moveTo>
                  <a:pt x="533119" y="126173"/>
                </a:moveTo>
                <a:lnTo>
                  <a:pt x="472978" y="190495"/>
                </a:lnTo>
                <a:cubicBezTo>
                  <a:pt x="473016" y="190552"/>
                  <a:pt x="473045" y="190600"/>
                  <a:pt x="473083" y="190666"/>
                </a:cubicBezTo>
                <a:cubicBezTo>
                  <a:pt x="473197" y="190800"/>
                  <a:pt x="473321" y="190924"/>
                  <a:pt x="473416" y="191095"/>
                </a:cubicBezTo>
                <a:lnTo>
                  <a:pt x="484075" y="186675"/>
                </a:lnTo>
                <a:close/>
                <a:moveTo>
                  <a:pt x="537986" y="121458"/>
                </a:moveTo>
                <a:lnTo>
                  <a:pt x="485637" y="186018"/>
                </a:lnTo>
                <a:lnTo>
                  <a:pt x="557131" y="156357"/>
                </a:lnTo>
                <a:lnTo>
                  <a:pt x="541063" y="121782"/>
                </a:lnTo>
                <a:cubicBezTo>
                  <a:pt x="540434" y="122001"/>
                  <a:pt x="539767" y="122115"/>
                  <a:pt x="539072" y="121953"/>
                </a:cubicBezTo>
                <a:cubicBezTo>
                  <a:pt x="538662" y="121858"/>
                  <a:pt x="538310" y="121667"/>
                  <a:pt x="537986" y="121458"/>
                </a:cubicBezTo>
                <a:close/>
                <a:moveTo>
                  <a:pt x="536757" y="120124"/>
                </a:moveTo>
                <a:lnTo>
                  <a:pt x="468292" y="146423"/>
                </a:lnTo>
                <a:lnTo>
                  <a:pt x="470301" y="188971"/>
                </a:lnTo>
                <a:cubicBezTo>
                  <a:pt x="470473" y="188990"/>
                  <a:pt x="470644" y="188952"/>
                  <a:pt x="470825" y="188990"/>
                </a:cubicBezTo>
                <a:cubicBezTo>
                  <a:pt x="471521" y="189142"/>
                  <a:pt x="472083" y="189542"/>
                  <a:pt x="472540" y="190028"/>
                </a:cubicBezTo>
                <a:lnTo>
                  <a:pt x="537253" y="120801"/>
                </a:lnTo>
                <a:cubicBezTo>
                  <a:pt x="537062" y="120601"/>
                  <a:pt x="536881" y="120381"/>
                  <a:pt x="536757" y="120124"/>
                </a:cubicBezTo>
                <a:close/>
                <a:moveTo>
                  <a:pt x="543349" y="119124"/>
                </a:moveTo>
                <a:cubicBezTo>
                  <a:pt x="543349" y="119181"/>
                  <a:pt x="543358" y="119229"/>
                  <a:pt x="543349" y="119286"/>
                </a:cubicBezTo>
                <a:cubicBezTo>
                  <a:pt x="543110" y="120286"/>
                  <a:pt x="542463" y="121077"/>
                  <a:pt x="541634" y="121563"/>
                </a:cubicBezTo>
                <a:lnTo>
                  <a:pt x="557703" y="156129"/>
                </a:lnTo>
                <a:lnTo>
                  <a:pt x="624959" y="128221"/>
                </a:lnTo>
                <a:cubicBezTo>
                  <a:pt x="624873" y="127906"/>
                  <a:pt x="624844" y="127573"/>
                  <a:pt x="624844" y="127239"/>
                </a:cubicBezTo>
                <a:close/>
                <a:moveTo>
                  <a:pt x="2425517" y="101322"/>
                </a:moveTo>
                <a:lnTo>
                  <a:pt x="2370758" y="241921"/>
                </a:lnTo>
                <a:cubicBezTo>
                  <a:pt x="2371987" y="242587"/>
                  <a:pt x="2372710" y="243883"/>
                  <a:pt x="2372596" y="245292"/>
                </a:cubicBezTo>
                <a:lnTo>
                  <a:pt x="2458283" y="259685"/>
                </a:lnTo>
                <a:cubicBezTo>
                  <a:pt x="2458588" y="258494"/>
                  <a:pt x="2459483" y="257656"/>
                  <a:pt x="2460569" y="257275"/>
                </a:cubicBezTo>
                <a:lnTo>
                  <a:pt x="2426727" y="101389"/>
                </a:lnTo>
                <a:cubicBezTo>
                  <a:pt x="2426355" y="101427"/>
                  <a:pt x="2425984" y="101446"/>
                  <a:pt x="2425603" y="101360"/>
                </a:cubicBezTo>
                <a:cubicBezTo>
                  <a:pt x="2425574" y="101351"/>
                  <a:pt x="2425546" y="101332"/>
                  <a:pt x="2425517" y="101322"/>
                </a:cubicBezTo>
                <a:close/>
                <a:moveTo>
                  <a:pt x="2423403" y="99817"/>
                </a:moveTo>
                <a:lnTo>
                  <a:pt x="2278718" y="169788"/>
                </a:lnTo>
                <a:cubicBezTo>
                  <a:pt x="2278937" y="170388"/>
                  <a:pt x="2279032" y="171035"/>
                  <a:pt x="2278880" y="171712"/>
                </a:cubicBezTo>
                <a:cubicBezTo>
                  <a:pt x="2278784" y="172121"/>
                  <a:pt x="2278584" y="172474"/>
                  <a:pt x="2278375" y="172817"/>
                </a:cubicBezTo>
                <a:lnTo>
                  <a:pt x="2366567" y="242587"/>
                </a:lnTo>
                <a:cubicBezTo>
                  <a:pt x="2367415" y="241730"/>
                  <a:pt x="2368624" y="241263"/>
                  <a:pt x="2369891" y="241549"/>
                </a:cubicBezTo>
                <a:cubicBezTo>
                  <a:pt x="2369929" y="241549"/>
                  <a:pt x="2369948" y="241587"/>
                  <a:pt x="2369986" y="241587"/>
                </a:cubicBezTo>
                <a:lnTo>
                  <a:pt x="2424746" y="100979"/>
                </a:lnTo>
                <a:cubicBezTo>
                  <a:pt x="2424212" y="100684"/>
                  <a:pt x="2423727" y="100312"/>
                  <a:pt x="2423403" y="99817"/>
                </a:cubicBezTo>
                <a:close/>
                <a:moveTo>
                  <a:pt x="2429365" y="99808"/>
                </a:moveTo>
                <a:cubicBezTo>
                  <a:pt x="2428937" y="100474"/>
                  <a:pt x="2428289" y="100931"/>
                  <a:pt x="2427555" y="101198"/>
                </a:cubicBezTo>
                <a:lnTo>
                  <a:pt x="2461398" y="257075"/>
                </a:lnTo>
                <a:cubicBezTo>
                  <a:pt x="2461769" y="257037"/>
                  <a:pt x="2462141" y="257018"/>
                  <a:pt x="2462531" y="257103"/>
                </a:cubicBezTo>
                <a:cubicBezTo>
                  <a:pt x="2463055" y="257218"/>
                  <a:pt x="2463522" y="257475"/>
                  <a:pt x="2463922" y="257799"/>
                </a:cubicBezTo>
                <a:lnTo>
                  <a:pt x="2554428" y="165292"/>
                </a:lnTo>
                <a:cubicBezTo>
                  <a:pt x="2553762" y="164463"/>
                  <a:pt x="2553419" y="163387"/>
                  <a:pt x="2553647" y="162263"/>
                </a:cubicBezTo>
                <a:cubicBezTo>
                  <a:pt x="2553685" y="162120"/>
                  <a:pt x="2553781" y="162006"/>
                  <a:pt x="2553828" y="161872"/>
                </a:cubicBezTo>
                <a:close/>
                <a:moveTo>
                  <a:pt x="2145130" y="92769"/>
                </a:moveTo>
                <a:cubicBezTo>
                  <a:pt x="2144330" y="93788"/>
                  <a:pt x="2143044" y="94312"/>
                  <a:pt x="2141710" y="94083"/>
                </a:cubicBezTo>
                <a:lnTo>
                  <a:pt x="2120269" y="175236"/>
                </a:lnTo>
                <a:cubicBezTo>
                  <a:pt x="2121517" y="175684"/>
                  <a:pt x="2122413" y="176712"/>
                  <a:pt x="2122613" y="177951"/>
                </a:cubicBezTo>
                <a:lnTo>
                  <a:pt x="2271908" y="170655"/>
                </a:lnTo>
                <a:cubicBezTo>
                  <a:pt x="2271917" y="170464"/>
                  <a:pt x="2271869" y="170283"/>
                  <a:pt x="2271917" y="170093"/>
                </a:cubicBezTo>
                <a:cubicBezTo>
                  <a:pt x="2271974" y="169854"/>
                  <a:pt x="2272108" y="169664"/>
                  <a:pt x="2272212" y="169454"/>
                </a:cubicBezTo>
                <a:close/>
                <a:moveTo>
                  <a:pt x="2139453" y="92664"/>
                </a:moveTo>
                <a:lnTo>
                  <a:pt x="2041174" y="149595"/>
                </a:lnTo>
                <a:cubicBezTo>
                  <a:pt x="2041479" y="150290"/>
                  <a:pt x="2041641" y="151062"/>
                  <a:pt x="2041450" y="151852"/>
                </a:cubicBezTo>
                <a:cubicBezTo>
                  <a:pt x="2041450" y="151871"/>
                  <a:pt x="2041431" y="151900"/>
                  <a:pt x="2041431" y="151909"/>
                </a:cubicBezTo>
                <a:lnTo>
                  <a:pt x="2115888" y="177141"/>
                </a:lnTo>
                <a:cubicBezTo>
                  <a:pt x="2116536" y="175655"/>
                  <a:pt x="2118069" y="174760"/>
                  <a:pt x="2119698" y="175046"/>
                </a:cubicBezTo>
                <a:lnTo>
                  <a:pt x="2141139" y="93893"/>
                </a:lnTo>
                <a:cubicBezTo>
                  <a:pt x="2140443" y="93654"/>
                  <a:pt x="2139862" y="93235"/>
                  <a:pt x="2139453" y="92664"/>
                </a:cubicBezTo>
                <a:close/>
                <a:moveTo>
                  <a:pt x="308500" y="84901"/>
                </a:moveTo>
                <a:cubicBezTo>
                  <a:pt x="307900" y="85349"/>
                  <a:pt x="307176" y="85587"/>
                  <a:pt x="306424" y="85587"/>
                </a:cubicBezTo>
                <a:lnTo>
                  <a:pt x="301318" y="156967"/>
                </a:lnTo>
                <a:cubicBezTo>
                  <a:pt x="301404" y="156976"/>
                  <a:pt x="301499" y="156948"/>
                  <a:pt x="301585" y="156976"/>
                </a:cubicBezTo>
                <a:cubicBezTo>
                  <a:pt x="303319" y="157367"/>
                  <a:pt x="304395" y="158986"/>
                  <a:pt x="304281" y="160701"/>
                </a:cubicBezTo>
                <a:lnTo>
                  <a:pt x="389367" y="174093"/>
                </a:lnTo>
                <a:cubicBezTo>
                  <a:pt x="389510" y="173521"/>
                  <a:pt x="389806" y="173045"/>
                  <a:pt x="390168" y="172626"/>
                </a:cubicBezTo>
                <a:close/>
                <a:moveTo>
                  <a:pt x="303966" y="84644"/>
                </a:moveTo>
                <a:lnTo>
                  <a:pt x="176284" y="189409"/>
                </a:lnTo>
                <a:cubicBezTo>
                  <a:pt x="176417" y="189619"/>
                  <a:pt x="176474" y="189885"/>
                  <a:pt x="176560" y="190124"/>
                </a:cubicBezTo>
                <a:lnTo>
                  <a:pt x="297261" y="160929"/>
                </a:lnTo>
                <a:cubicBezTo>
                  <a:pt x="297204" y="160520"/>
                  <a:pt x="297184" y="160091"/>
                  <a:pt x="297289" y="159663"/>
                </a:cubicBezTo>
                <a:cubicBezTo>
                  <a:pt x="297661" y="158024"/>
                  <a:pt x="299128" y="156976"/>
                  <a:pt x="300737" y="156957"/>
                </a:cubicBezTo>
                <a:lnTo>
                  <a:pt x="305843" y="85577"/>
                </a:lnTo>
                <a:cubicBezTo>
                  <a:pt x="305747" y="85568"/>
                  <a:pt x="305662" y="85587"/>
                  <a:pt x="305567" y="85568"/>
                </a:cubicBezTo>
                <a:cubicBezTo>
                  <a:pt x="304928" y="85415"/>
                  <a:pt x="304404" y="85063"/>
                  <a:pt x="303966" y="84644"/>
                </a:cubicBezTo>
                <a:close/>
                <a:moveTo>
                  <a:pt x="460776" y="22169"/>
                </a:moveTo>
                <a:lnTo>
                  <a:pt x="394625" y="171921"/>
                </a:lnTo>
                <a:cubicBezTo>
                  <a:pt x="395197" y="172255"/>
                  <a:pt x="395635" y="172721"/>
                  <a:pt x="395940" y="173293"/>
                </a:cubicBezTo>
                <a:lnTo>
                  <a:pt x="467368" y="145861"/>
                </a:lnTo>
                <a:lnTo>
                  <a:pt x="461519" y="22283"/>
                </a:lnTo>
                <a:cubicBezTo>
                  <a:pt x="461348" y="22274"/>
                  <a:pt x="461176" y="22312"/>
                  <a:pt x="460995" y="22274"/>
                </a:cubicBezTo>
                <a:cubicBezTo>
                  <a:pt x="460919" y="22264"/>
                  <a:pt x="460862" y="22198"/>
                  <a:pt x="460776" y="22169"/>
                </a:cubicBezTo>
                <a:close/>
                <a:moveTo>
                  <a:pt x="463710" y="21817"/>
                </a:moveTo>
                <a:cubicBezTo>
                  <a:pt x="463310" y="22064"/>
                  <a:pt x="462881" y="22236"/>
                  <a:pt x="462415" y="22322"/>
                </a:cubicBezTo>
                <a:lnTo>
                  <a:pt x="468244" y="145537"/>
                </a:lnTo>
                <a:lnTo>
                  <a:pt x="536453" y="119343"/>
                </a:lnTo>
                <a:cubicBezTo>
                  <a:pt x="536319" y="118800"/>
                  <a:pt x="536262" y="118248"/>
                  <a:pt x="536395" y="117667"/>
                </a:cubicBezTo>
                <a:cubicBezTo>
                  <a:pt x="536548" y="116972"/>
                  <a:pt x="536948" y="116419"/>
                  <a:pt x="537434" y="115952"/>
                </a:cubicBezTo>
                <a:close/>
                <a:moveTo>
                  <a:pt x="458709" y="20531"/>
                </a:moveTo>
                <a:lnTo>
                  <a:pt x="309777" y="81167"/>
                </a:lnTo>
                <a:cubicBezTo>
                  <a:pt x="309919" y="81719"/>
                  <a:pt x="309996" y="82301"/>
                  <a:pt x="309853" y="82891"/>
                </a:cubicBezTo>
                <a:cubicBezTo>
                  <a:pt x="309710" y="83482"/>
                  <a:pt x="309405" y="83986"/>
                  <a:pt x="309024" y="84406"/>
                </a:cubicBezTo>
                <a:lnTo>
                  <a:pt x="390691" y="172131"/>
                </a:lnTo>
                <a:cubicBezTo>
                  <a:pt x="391511" y="171512"/>
                  <a:pt x="392549" y="171216"/>
                  <a:pt x="393625" y="171464"/>
                </a:cubicBezTo>
                <a:cubicBezTo>
                  <a:pt x="393701" y="171483"/>
                  <a:pt x="393758" y="171540"/>
                  <a:pt x="393835" y="171559"/>
                </a:cubicBezTo>
                <a:lnTo>
                  <a:pt x="459986" y="21817"/>
                </a:lnTo>
                <a:cubicBezTo>
                  <a:pt x="459452" y="21493"/>
                  <a:pt x="459005" y="21064"/>
                  <a:pt x="458709" y="20531"/>
                </a:cubicBezTo>
                <a:close/>
                <a:moveTo>
                  <a:pt x="649895" y="6653"/>
                </a:moveTo>
                <a:cubicBezTo>
                  <a:pt x="649324" y="6967"/>
                  <a:pt x="648667" y="7082"/>
                  <a:pt x="647990" y="7053"/>
                </a:cubicBezTo>
                <a:lnTo>
                  <a:pt x="629274" y="123849"/>
                </a:lnTo>
                <a:cubicBezTo>
                  <a:pt x="630950" y="124296"/>
                  <a:pt x="631979" y="125868"/>
                  <a:pt x="631855" y="127554"/>
                </a:cubicBezTo>
                <a:lnTo>
                  <a:pt x="753594" y="150157"/>
                </a:lnTo>
                <a:cubicBezTo>
                  <a:pt x="753775" y="149547"/>
                  <a:pt x="754118" y="149042"/>
                  <a:pt x="754546" y="148614"/>
                </a:cubicBezTo>
                <a:close/>
                <a:moveTo>
                  <a:pt x="646066" y="6434"/>
                </a:moveTo>
                <a:lnTo>
                  <a:pt x="542577" y="116229"/>
                </a:lnTo>
                <a:cubicBezTo>
                  <a:pt x="543110" y="116876"/>
                  <a:pt x="543387" y="117657"/>
                  <a:pt x="543377" y="118524"/>
                </a:cubicBezTo>
                <a:lnTo>
                  <a:pt x="624873" y="126639"/>
                </a:lnTo>
                <a:cubicBezTo>
                  <a:pt x="624883" y="126592"/>
                  <a:pt x="624864" y="126535"/>
                  <a:pt x="624873" y="126487"/>
                </a:cubicBezTo>
                <a:cubicBezTo>
                  <a:pt x="625273" y="124772"/>
                  <a:pt x="626845" y="123706"/>
                  <a:pt x="628550" y="123791"/>
                </a:cubicBezTo>
                <a:lnTo>
                  <a:pt x="647266" y="6996"/>
                </a:lnTo>
                <a:cubicBezTo>
                  <a:pt x="646828" y="6872"/>
                  <a:pt x="646419" y="6691"/>
                  <a:pt x="646066" y="6434"/>
                </a:cubicBezTo>
                <a:close/>
                <a:moveTo>
                  <a:pt x="644704" y="4310"/>
                </a:moveTo>
                <a:lnTo>
                  <a:pt x="465291" y="18978"/>
                </a:lnTo>
                <a:cubicBezTo>
                  <a:pt x="465282" y="19188"/>
                  <a:pt x="465320" y="19397"/>
                  <a:pt x="465272" y="19597"/>
                </a:cubicBezTo>
                <a:cubicBezTo>
                  <a:pt x="465120" y="20302"/>
                  <a:pt x="464720" y="20855"/>
                  <a:pt x="464234" y="21321"/>
                </a:cubicBezTo>
                <a:lnTo>
                  <a:pt x="537967" y="115457"/>
                </a:lnTo>
                <a:cubicBezTo>
                  <a:pt x="538738" y="114971"/>
                  <a:pt x="539710" y="114771"/>
                  <a:pt x="540672" y="115000"/>
                </a:cubicBezTo>
                <a:cubicBezTo>
                  <a:pt x="541177" y="115105"/>
                  <a:pt x="541615" y="115324"/>
                  <a:pt x="541996" y="115609"/>
                </a:cubicBezTo>
                <a:lnTo>
                  <a:pt x="645485" y="5805"/>
                </a:lnTo>
                <a:cubicBezTo>
                  <a:pt x="645123" y="5367"/>
                  <a:pt x="644847" y="4881"/>
                  <a:pt x="644704" y="4310"/>
                </a:cubicBezTo>
                <a:close/>
                <a:moveTo>
                  <a:pt x="649028" y="90"/>
                </a:moveTo>
                <a:cubicBezTo>
                  <a:pt x="650953" y="538"/>
                  <a:pt x="652153" y="2452"/>
                  <a:pt x="651705" y="4376"/>
                </a:cubicBezTo>
                <a:cubicBezTo>
                  <a:pt x="651543" y="5081"/>
                  <a:pt x="651134" y="5643"/>
                  <a:pt x="650657" y="6101"/>
                </a:cubicBezTo>
                <a:lnTo>
                  <a:pt x="755299" y="148071"/>
                </a:lnTo>
                <a:cubicBezTo>
                  <a:pt x="756042" y="147661"/>
                  <a:pt x="756918" y="147490"/>
                  <a:pt x="757813" y="147690"/>
                </a:cubicBezTo>
                <a:cubicBezTo>
                  <a:pt x="759652" y="148109"/>
                  <a:pt x="760785" y="149880"/>
                  <a:pt x="760500" y="151709"/>
                </a:cubicBezTo>
                <a:lnTo>
                  <a:pt x="912433" y="195181"/>
                </a:lnTo>
                <a:cubicBezTo>
                  <a:pt x="913100" y="193619"/>
                  <a:pt x="914747" y="192667"/>
                  <a:pt x="916462" y="193067"/>
                </a:cubicBezTo>
                <a:cubicBezTo>
                  <a:pt x="918386" y="193524"/>
                  <a:pt x="919577" y="195438"/>
                  <a:pt x="919138" y="197353"/>
                </a:cubicBezTo>
                <a:cubicBezTo>
                  <a:pt x="919119" y="197429"/>
                  <a:pt x="919053" y="197496"/>
                  <a:pt x="919034" y="197572"/>
                </a:cubicBezTo>
                <a:lnTo>
                  <a:pt x="1034801" y="246407"/>
                </a:lnTo>
                <a:cubicBezTo>
                  <a:pt x="1035553" y="245045"/>
                  <a:pt x="1037086" y="244254"/>
                  <a:pt x="1038677" y="244616"/>
                </a:cubicBezTo>
                <a:cubicBezTo>
                  <a:pt x="1039715" y="244864"/>
                  <a:pt x="1040515" y="245559"/>
                  <a:pt x="1040992" y="246435"/>
                </a:cubicBezTo>
                <a:lnTo>
                  <a:pt x="1134537" y="207088"/>
                </a:lnTo>
                <a:cubicBezTo>
                  <a:pt x="1134346" y="206507"/>
                  <a:pt x="1134251" y="205887"/>
                  <a:pt x="1134403" y="205240"/>
                </a:cubicBezTo>
                <a:cubicBezTo>
                  <a:pt x="1134842" y="203325"/>
                  <a:pt x="1136766" y="202125"/>
                  <a:pt x="1138690" y="202563"/>
                </a:cubicBezTo>
                <a:cubicBezTo>
                  <a:pt x="1140614" y="203011"/>
                  <a:pt x="1141814" y="204935"/>
                  <a:pt x="1141366" y="206849"/>
                </a:cubicBezTo>
                <a:cubicBezTo>
                  <a:pt x="1141357" y="206887"/>
                  <a:pt x="1141328" y="206916"/>
                  <a:pt x="1141319" y="206954"/>
                </a:cubicBezTo>
                <a:lnTo>
                  <a:pt x="1271354" y="257380"/>
                </a:lnTo>
                <a:cubicBezTo>
                  <a:pt x="1272097" y="255979"/>
                  <a:pt x="1273659" y="255160"/>
                  <a:pt x="1275269" y="255532"/>
                </a:cubicBezTo>
                <a:cubicBezTo>
                  <a:pt x="1276612" y="255846"/>
                  <a:pt x="1277564" y="256884"/>
                  <a:pt x="1277888" y="258141"/>
                </a:cubicBezTo>
                <a:lnTo>
                  <a:pt x="1403637" y="240206"/>
                </a:lnTo>
                <a:cubicBezTo>
                  <a:pt x="1403618" y="239892"/>
                  <a:pt x="1403580" y="239587"/>
                  <a:pt x="1403656" y="239273"/>
                </a:cubicBezTo>
                <a:cubicBezTo>
                  <a:pt x="1404094" y="237358"/>
                  <a:pt x="1406018" y="236158"/>
                  <a:pt x="1407942" y="236605"/>
                </a:cubicBezTo>
                <a:cubicBezTo>
                  <a:pt x="1409857" y="237053"/>
                  <a:pt x="1411067" y="238968"/>
                  <a:pt x="1410619" y="240882"/>
                </a:cubicBezTo>
                <a:cubicBezTo>
                  <a:pt x="1410552" y="241149"/>
                  <a:pt x="1410409" y="241368"/>
                  <a:pt x="1410295" y="241606"/>
                </a:cubicBezTo>
                <a:lnTo>
                  <a:pt x="1491343" y="290165"/>
                </a:lnTo>
                <a:cubicBezTo>
                  <a:pt x="1492163" y="289050"/>
                  <a:pt x="1493601" y="288450"/>
                  <a:pt x="1495039" y="288783"/>
                </a:cubicBezTo>
                <a:cubicBezTo>
                  <a:pt x="1496525" y="289126"/>
                  <a:pt x="1497554" y="290346"/>
                  <a:pt x="1497754" y="291765"/>
                </a:cubicBezTo>
                <a:lnTo>
                  <a:pt x="1563637" y="290835"/>
                </a:lnTo>
                <a:lnTo>
                  <a:pt x="1696331" y="240035"/>
                </a:lnTo>
                <a:cubicBezTo>
                  <a:pt x="1696188" y="239492"/>
                  <a:pt x="1696150" y="238939"/>
                  <a:pt x="1696283" y="238368"/>
                </a:cubicBezTo>
                <a:cubicBezTo>
                  <a:pt x="1696721" y="236453"/>
                  <a:pt x="1698645" y="235253"/>
                  <a:pt x="1700560" y="235691"/>
                </a:cubicBezTo>
                <a:cubicBezTo>
                  <a:pt x="1702055" y="236034"/>
                  <a:pt x="1703093" y="237272"/>
                  <a:pt x="1703275" y="238720"/>
                </a:cubicBezTo>
                <a:lnTo>
                  <a:pt x="1850655" y="238387"/>
                </a:lnTo>
                <a:lnTo>
                  <a:pt x="1885088" y="208840"/>
                </a:lnTo>
                <a:cubicBezTo>
                  <a:pt x="1884535" y="208050"/>
                  <a:pt x="1884297" y="207040"/>
                  <a:pt x="1884535" y="206030"/>
                </a:cubicBezTo>
                <a:cubicBezTo>
                  <a:pt x="1884973" y="204106"/>
                  <a:pt x="1886897" y="202906"/>
                  <a:pt x="1888812" y="203344"/>
                </a:cubicBezTo>
                <a:cubicBezTo>
                  <a:pt x="1889879" y="203592"/>
                  <a:pt x="1890688" y="204316"/>
                  <a:pt x="1891155" y="205211"/>
                </a:cubicBezTo>
                <a:lnTo>
                  <a:pt x="2034516" y="151890"/>
                </a:lnTo>
                <a:cubicBezTo>
                  <a:pt x="2034383" y="151366"/>
                  <a:pt x="2034335" y="150814"/>
                  <a:pt x="2034468" y="150261"/>
                </a:cubicBezTo>
                <a:cubicBezTo>
                  <a:pt x="2034916" y="148328"/>
                  <a:pt x="2036830" y="147128"/>
                  <a:pt x="2038754" y="147575"/>
                </a:cubicBezTo>
                <a:cubicBezTo>
                  <a:pt x="2039621" y="147775"/>
                  <a:pt x="2040317" y="148309"/>
                  <a:pt x="2040812" y="148976"/>
                </a:cubicBezTo>
                <a:lnTo>
                  <a:pt x="2139100" y="92035"/>
                </a:lnTo>
                <a:cubicBezTo>
                  <a:pt x="2138786" y="91349"/>
                  <a:pt x="2138634" y="90568"/>
                  <a:pt x="2138824" y="89778"/>
                </a:cubicBezTo>
                <a:cubicBezTo>
                  <a:pt x="2139272" y="87863"/>
                  <a:pt x="2141186" y="86663"/>
                  <a:pt x="2143101" y="87101"/>
                </a:cubicBezTo>
                <a:cubicBezTo>
                  <a:pt x="2145035" y="87558"/>
                  <a:pt x="2146225" y="89473"/>
                  <a:pt x="2145777" y="91397"/>
                </a:cubicBezTo>
                <a:cubicBezTo>
                  <a:pt x="2145730" y="91626"/>
                  <a:pt x="2145596" y="91816"/>
                  <a:pt x="2145501" y="92026"/>
                </a:cubicBezTo>
                <a:lnTo>
                  <a:pt x="2272574" y="168711"/>
                </a:lnTo>
                <a:cubicBezTo>
                  <a:pt x="2273403" y="167654"/>
                  <a:pt x="2274803" y="167092"/>
                  <a:pt x="2276203" y="167406"/>
                </a:cubicBezTo>
                <a:cubicBezTo>
                  <a:pt x="2277137" y="167626"/>
                  <a:pt x="2277899" y="168197"/>
                  <a:pt x="2278385" y="168969"/>
                </a:cubicBezTo>
                <a:lnTo>
                  <a:pt x="2423060" y="98998"/>
                </a:lnTo>
                <a:cubicBezTo>
                  <a:pt x="2422850" y="98398"/>
                  <a:pt x="2422736" y="97750"/>
                  <a:pt x="2422898" y="97074"/>
                </a:cubicBezTo>
                <a:cubicBezTo>
                  <a:pt x="2423345" y="95159"/>
                  <a:pt x="2425260" y="93959"/>
                  <a:pt x="2427175" y="94397"/>
                </a:cubicBezTo>
                <a:cubicBezTo>
                  <a:pt x="2429099" y="94845"/>
                  <a:pt x="2430308" y="96760"/>
                  <a:pt x="2429851" y="98684"/>
                </a:cubicBezTo>
                <a:cubicBezTo>
                  <a:pt x="2429822" y="98836"/>
                  <a:pt x="2429727" y="98950"/>
                  <a:pt x="2429670" y="99084"/>
                </a:cubicBezTo>
                <a:lnTo>
                  <a:pt x="2554143" y="161149"/>
                </a:lnTo>
                <a:cubicBezTo>
                  <a:pt x="2554933" y="159910"/>
                  <a:pt x="2556410" y="159244"/>
                  <a:pt x="2557915" y="159586"/>
                </a:cubicBezTo>
                <a:cubicBezTo>
                  <a:pt x="2559115" y="159863"/>
                  <a:pt x="2559972" y="160749"/>
                  <a:pt x="2560391" y="161815"/>
                </a:cubicBezTo>
                <a:lnTo>
                  <a:pt x="2625628" y="142527"/>
                </a:lnTo>
                <a:cubicBezTo>
                  <a:pt x="2625523" y="142022"/>
                  <a:pt x="2625485" y="141508"/>
                  <a:pt x="2625618" y="140975"/>
                </a:cubicBezTo>
                <a:cubicBezTo>
                  <a:pt x="2626066" y="139060"/>
                  <a:pt x="2627981" y="137860"/>
                  <a:pt x="2629905" y="138298"/>
                </a:cubicBezTo>
                <a:cubicBezTo>
                  <a:pt x="2631829" y="138736"/>
                  <a:pt x="2633029" y="140660"/>
                  <a:pt x="2632572" y="142575"/>
                </a:cubicBezTo>
                <a:cubicBezTo>
                  <a:pt x="2632486" y="142956"/>
                  <a:pt x="2632314" y="143270"/>
                  <a:pt x="2632124" y="143584"/>
                </a:cubicBezTo>
                <a:lnTo>
                  <a:pt x="2760121" y="243035"/>
                </a:lnTo>
                <a:cubicBezTo>
                  <a:pt x="2760969" y="242197"/>
                  <a:pt x="2762169" y="241740"/>
                  <a:pt x="2763407" y="242025"/>
                </a:cubicBezTo>
                <a:cubicBezTo>
                  <a:pt x="2765198" y="242444"/>
                  <a:pt x="2766303" y="244149"/>
                  <a:pt x="2766093" y="245940"/>
                </a:cubicBezTo>
                <a:lnTo>
                  <a:pt x="2922027" y="284735"/>
                </a:lnTo>
                <a:cubicBezTo>
                  <a:pt x="2922665" y="283107"/>
                  <a:pt x="2924351" y="282116"/>
                  <a:pt x="2926103" y="282526"/>
                </a:cubicBezTo>
                <a:cubicBezTo>
                  <a:pt x="2927161" y="282773"/>
                  <a:pt x="2927961" y="283478"/>
                  <a:pt x="2928428" y="284374"/>
                </a:cubicBezTo>
                <a:lnTo>
                  <a:pt x="3059463" y="234101"/>
                </a:lnTo>
                <a:cubicBezTo>
                  <a:pt x="3059320" y="233558"/>
                  <a:pt x="3059253" y="233005"/>
                  <a:pt x="3059396" y="232415"/>
                </a:cubicBezTo>
                <a:cubicBezTo>
                  <a:pt x="3059844" y="230491"/>
                  <a:pt x="3061759" y="229290"/>
                  <a:pt x="3063683" y="229729"/>
                </a:cubicBezTo>
                <a:cubicBezTo>
                  <a:pt x="3065597" y="230186"/>
                  <a:pt x="3066797" y="232100"/>
                  <a:pt x="3066350" y="234024"/>
                </a:cubicBezTo>
                <a:cubicBezTo>
                  <a:pt x="3066273" y="234367"/>
                  <a:pt x="3066102" y="234662"/>
                  <a:pt x="3065940" y="234958"/>
                </a:cubicBezTo>
                <a:lnTo>
                  <a:pt x="3177611" y="316254"/>
                </a:lnTo>
                <a:cubicBezTo>
                  <a:pt x="3178440" y="315339"/>
                  <a:pt x="3179707" y="314854"/>
                  <a:pt x="3181002" y="315149"/>
                </a:cubicBezTo>
                <a:cubicBezTo>
                  <a:pt x="3182917" y="315597"/>
                  <a:pt x="3184126" y="317511"/>
                  <a:pt x="3183679" y="319435"/>
                </a:cubicBezTo>
                <a:cubicBezTo>
                  <a:pt x="3183517" y="320178"/>
                  <a:pt x="3183069" y="320769"/>
                  <a:pt x="3182535" y="321245"/>
                </a:cubicBezTo>
                <a:lnTo>
                  <a:pt x="3240524" y="399921"/>
                </a:lnTo>
                <a:cubicBezTo>
                  <a:pt x="3241295" y="399464"/>
                  <a:pt x="3242219" y="399283"/>
                  <a:pt x="3243172" y="399502"/>
                </a:cubicBezTo>
                <a:cubicBezTo>
                  <a:pt x="3245096" y="399940"/>
                  <a:pt x="3246296" y="401845"/>
                  <a:pt x="3245839" y="403769"/>
                </a:cubicBezTo>
                <a:cubicBezTo>
                  <a:pt x="3245401" y="405693"/>
                  <a:pt x="3243486" y="406894"/>
                  <a:pt x="3241562" y="406455"/>
                </a:cubicBezTo>
                <a:cubicBezTo>
                  <a:pt x="3240267" y="406151"/>
                  <a:pt x="3239343" y="405151"/>
                  <a:pt x="3238990" y="403969"/>
                </a:cubicBezTo>
                <a:lnTo>
                  <a:pt x="3076132" y="430716"/>
                </a:lnTo>
                <a:cubicBezTo>
                  <a:pt x="3076141" y="431039"/>
                  <a:pt x="3076179" y="431335"/>
                  <a:pt x="3076113" y="431649"/>
                </a:cubicBezTo>
                <a:cubicBezTo>
                  <a:pt x="3075656" y="433573"/>
                  <a:pt x="3073741" y="434773"/>
                  <a:pt x="3071817" y="434326"/>
                </a:cubicBezTo>
                <a:cubicBezTo>
                  <a:pt x="3071179" y="434164"/>
                  <a:pt x="3070655" y="433821"/>
                  <a:pt x="3070217" y="433392"/>
                </a:cubicBezTo>
                <a:lnTo>
                  <a:pt x="2942525" y="538148"/>
                </a:lnTo>
                <a:cubicBezTo>
                  <a:pt x="2943020" y="538929"/>
                  <a:pt x="2943220" y="539891"/>
                  <a:pt x="2942991" y="540863"/>
                </a:cubicBezTo>
                <a:cubicBezTo>
                  <a:pt x="2942544" y="542777"/>
                  <a:pt x="2940629" y="543987"/>
                  <a:pt x="2938705" y="543539"/>
                </a:cubicBezTo>
                <a:cubicBezTo>
                  <a:pt x="2937686" y="543292"/>
                  <a:pt x="2936896" y="542634"/>
                  <a:pt x="2936419" y="541787"/>
                </a:cubicBezTo>
                <a:lnTo>
                  <a:pt x="2787477" y="602423"/>
                </a:lnTo>
                <a:cubicBezTo>
                  <a:pt x="2787639" y="602975"/>
                  <a:pt x="2787705" y="603547"/>
                  <a:pt x="2787562" y="604147"/>
                </a:cubicBezTo>
                <a:cubicBezTo>
                  <a:pt x="2787115" y="606071"/>
                  <a:pt x="2785200" y="607271"/>
                  <a:pt x="2783276" y="606823"/>
                </a:cubicBezTo>
                <a:cubicBezTo>
                  <a:pt x="2781895" y="606509"/>
                  <a:pt x="2780904" y="605395"/>
                  <a:pt x="2780619" y="604099"/>
                </a:cubicBezTo>
                <a:lnTo>
                  <a:pt x="2601206" y="618758"/>
                </a:lnTo>
                <a:cubicBezTo>
                  <a:pt x="2601187" y="618958"/>
                  <a:pt x="2601234" y="619168"/>
                  <a:pt x="2601187" y="619368"/>
                </a:cubicBezTo>
                <a:cubicBezTo>
                  <a:pt x="2600739" y="621292"/>
                  <a:pt x="2598825" y="622492"/>
                  <a:pt x="2596901" y="622054"/>
                </a:cubicBezTo>
                <a:cubicBezTo>
                  <a:pt x="2594977" y="621606"/>
                  <a:pt x="2593786" y="619682"/>
                  <a:pt x="2594214" y="617758"/>
                </a:cubicBezTo>
                <a:cubicBezTo>
                  <a:pt x="2594376" y="617063"/>
                  <a:pt x="2594786" y="616491"/>
                  <a:pt x="2595272" y="616034"/>
                </a:cubicBezTo>
                <a:lnTo>
                  <a:pt x="2490620" y="474064"/>
                </a:lnTo>
                <a:cubicBezTo>
                  <a:pt x="2489887" y="474473"/>
                  <a:pt x="2488992" y="474645"/>
                  <a:pt x="2488106" y="474445"/>
                </a:cubicBezTo>
                <a:cubicBezTo>
                  <a:pt x="2486267" y="474016"/>
                  <a:pt x="2485144" y="472245"/>
                  <a:pt x="2485420" y="470416"/>
                </a:cubicBezTo>
                <a:lnTo>
                  <a:pt x="2333496" y="426944"/>
                </a:lnTo>
                <a:cubicBezTo>
                  <a:pt x="2332829" y="428506"/>
                  <a:pt x="2331172" y="429468"/>
                  <a:pt x="2329458" y="429058"/>
                </a:cubicBezTo>
                <a:cubicBezTo>
                  <a:pt x="2327534" y="428620"/>
                  <a:pt x="2326333" y="426687"/>
                  <a:pt x="2326791" y="424782"/>
                </a:cubicBezTo>
                <a:cubicBezTo>
                  <a:pt x="2326800" y="424696"/>
                  <a:pt x="2326857" y="424648"/>
                  <a:pt x="2326886" y="424572"/>
                </a:cubicBezTo>
                <a:lnTo>
                  <a:pt x="2211119" y="375728"/>
                </a:lnTo>
                <a:cubicBezTo>
                  <a:pt x="2210367" y="377090"/>
                  <a:pt x="2208823" y="377880"/>
                  <a:pt x="2207242" y="377518"/>
                </a:cubicBezTo>
                <a:cubicBezTo>
                  <a:pt x="2206204" y="377290"/>
                  <a:pt x="2205404" y="376595"/>
                  <a:pt x="2204937" y="375709"/>
                </a:cubicBezTo>
                <a:lnTo>
                  <a:pt x="2111392" y="415056"/>
                </a:lnTo>
                <a:cubicBezTo>
                  <a:pt x="2111573" y="415638"/>
                  <a:pt x="2111668" y="416266"/>
                  <a:pt x="2111516" y="416904"/>
                </a:cubicBezTo>
                <a:cubicBezTo>
                  <a:pt x="2111078" y="418828"/>
                  <a:pt x="2109154" y="420029"/>
                  <a:pt x="2107230" y="419590"/>
                </a:cubicBezTo>
                <a:cubicBezTo>
                  <a:pt x="2105315" y="419143"/>
                  <a:pt x="2104106" y="417219"/>
                  <a:pt x="2104553" y="415295"/>
                </a:cubicBezTo>
                <a:cubicBezTo>
                  <a:pt x="2104572" y="415257"/>
                  <a:pt x="2104591" y="415247"/>
                  <a:pt x="2104601" y="415199"/>
                </a:cubicBezTo>
                <a:lnTo>
                  <a:pt x="1974575" y="364764"/>
                </a:lnTo>
                <a:cubicBezTo>
                  <a:pt x="1973832" y="366165"/>
                  <a:pt x="1972279" y="366984"/>
                  <a:pt x="1970670" y="366603"/>
                </a:cubicBezTo>
                <a:cubicBezTo>
                  <a:pt x="1969327" y="366308"/>
                  <a:pt x="1968365" y="365250"/>
                  <a:pt x="1968050" y="364003"/>
                </a:cubicBezTo>
                <a:lnTo>
                  <a:pt x="1842301" y="381938"/>
                </a:lnTo>
                <a:cubicBezTo>
                  <a:pt x="1842311" y="382252"/>
                  <a:pt x="1842349" y="382557"/>
                  <a:pt x="1842273" y="382871"/>
                </a:cubicBezTo>
                <a:cubicBezTo>
                  <a:pt x="1841835" y="384786"/>
                  <a:pt x="1839920" y="385986"/>
                  <a:pt x="1837996" y="385548"/>
                </a:cubicBezTo>
                <a:cubicBezTo>
                  <a:pt x="1836082" y="385100"/>
                  <a:pt x="1834872" y="383176"/>
                  <a:pt x="1835320" y="381262"/>
                </a:cubicBezTo>
                <a:cubicBezTo>
                  <a:pt x="1835377" y="380995"/>
                  <a:pt x="1835529" y="380786"/>
                  <a:pt x="1835643" y="380547"/>
                </a:cubicBezTo>
                <a:lnTo>
                  <a:pt x="1754595" y="331979"/>
                </a:lnTo>
                <a:cubicBezTo>
                  <a:pt x="1753776" y="333103"/>
                  <a:pt x="1752338" y="333694"/>
                  <a:pt x="1750900" y="333361"/>
                </a:cubicBezTo>
                <a:cubicBezTo>
                  <a:pt x="1749423" y="333018"/>
                  <a:pt x="1748394" y="331798"/>
                  <a:pt x="1748194" y="330379"/>
                </a:cubicBezTo>
                <a:lnTo>
                  <a:pt x="1682423" y="331311"/>
                </a:lnTo>
                <a:lnTo>
                  <a:pt x="1549655" y="382148"/>
                </a:lnTo>
                <a:cubicBezTo>
                  <a:pt x="1549789" y="382681"/>
                  <a:pt x="1549836" y="383233"/>
                  <a:pt x="1549703" y="383814"/>
                </a:cubicBezTo>
                <a:cubicBezTo>
                  <a:pt x="1549255" y="385729"/>
                  <a:pt x="1547341" y="386920"/>
                  <a:pt x="1545417" y="386481"/>
                </a:cubicBezTo>
                <a:cubicBezTo>
                  <a:pt x="1543921" y="386138"/>
                  <a:pt x="1542893" y="384891"/>
                  <a:pt x="1542702" y="383452"/>
                </a:cubicBezTo>
                <a:lnTo>
                  <a:pt x="1395331" y="383795"/>
                </a:lnTo>
                <a:lnTo>
                  <a:pt x="1360889" y="413342"/>
                </a:lnTo>
                <a:cubicBezTo>
                  <a:pt x="1361441" y="414123"/>
                  <a:pt x="1361689" y="415142"/>
                  <a:pt x="1361451" y="416152"/>
                </a:cubicBezTo>
                <a:cubicBezTo>
                  <a:pt x="1361003" y="418076"/>
                  <a:pt x="1359079" y="419276"/>
                  <a:pt x="1357165" y="418828"/>
                </a:cubicBezTo>
                <a:cubicBezTo>
                  <a:pt x="1356098" y="418581"/>
                  <a:pt x="1355298" y="417876"/>
                  <a:pt x="1354831" y="416971"/>
                </a:cubicBezTo>
                <a:lnTo>
                  <a:pt x="1211470" y="470292"/>
                </a:lnTo>
                <a:cubicBezTo>
                  <a:pt x="1211594" y="470816"/>
                  <a:pt x="1211651" y="471359"/>
                  <a:pt x="1211518" y="471911"/>
                </a:cubicBezTo>
                <a:cubicBezTo>
                  <a:pt x="1211070" y="473845"/>
                  <a:pt x="1209146" y="475035"/>
                  <a:pt x="1207222" y="474597"/>
                </a:cubicBezTo>
                <a:cubicBezTo>
                  <a:pt x="1206346" y="474397"/>
                  <a:pt x="1205650" y="473873"/>
                  <a:pt x="1205165" y="473197"/>
                </a:cubicBezTo>
                <a:lnTo>
                  <a:pt x="1106876" y="530128"/>
                </a:lnTo>
                <a:cubicBezTo>
                  <a:pt x="1107181" y="530823"/>
                  <a:pt x="1107333" y="531595"/>
                  <a:pt x="1107152" y="532385"/>
                </a:cubicBezTo>
                <a:cubicBezTo>
                  <a:pt x="1106705" y="534309"/>
                  <a:pt x="1104790" y="535510"/>
                  <a:pt x="1102866" y="535071"/>
                </a:cubicBezTo>
                <a:cubicBezTo>
                  <a:pt x="1100952" y="534624"/>
                  <a:pt x="1099752" y="532700"/>
                  <a:pt x="1100190" y="530776"/>
                </a:cubicBezTo>
                <a:cubicBezTo>
                  <a:pt x="1100247" y="530538"/>
                  <a:pt x="1100380" y="530347"/>
                  <a:pt x="1100485" y="530147"/>
                </a:cubicBezTo>
                <a:lnTo>
                  <a:pt x="973393" y="453452"/>
                </a:lnTo>
                <a:cubicBezTo>
                  <a:pt x="972564" y="454518"/>
                  <a:pt x="971183" y="455080"/>
                  <a:pt x="969783" y="454766"/>
                </a:cubicBezTo>
                <a:cubicBezTo>
                  <a:pt x="968849" y="454547"/>
                  <a:pt x="968078" y="453966"/>
                  <a:pt x="967602" y="453204"/>
                </a:cubicBezTo>
                <a:lnTo>
                  <a:pt x="822917" y="523175"/>
                </a:lnTo>
                <a:cubicBezTo>
                  <a:pt x="823126" y="523784"/>
                  <a:pt x="823241" y="524422"/>
                  <a:pt x="823079" y="525099"/>
                </a:cubicBezTo>
                <a:cubicBezTo>
                  <a:pt x="822641" y="527023"/>
                  <a:pt x="820717" y="528223"/>
                  <a:pt x="818793" y="527785"/>
                </a:cubicBezTo>
                <a:cubicBezTo>
                  <a:pt x="816869" y="527337"/>
                  <a:pt x="815668" y="525413"/>
                  <a:pt x="816116" y="523489"/>
                </a:cubicBezTo>
                <a:cubicBezTo>
                  <a:pt x="816145" y="523346"/>
                  <a:pt x="816240" y="523241"/>
                  <a:pt x="816297" y="523098"/>
                </a:cubicBezTo>
                <a:lnTo>
                  <a:pt x="691824" y="461034"/>
                </a:lnTo>
                <a:cubicBezTo>
                  <a:pt x="691034" y="462262"/>
                  <a:pt x="689557" y="462939"/>
                  <a:pt x="688052" y="462596"/>
                </a:cubicBezTo>
                <a:cubicBezTo>
                  <a:pt x="686843" y="462310"/>
                  <a:pt x="685985" y="461424"/>
                  <a:pt x="685576" y="460357"/>
                </a:cubicBezTo>
                <a:lnTo>
                  <a:pt x="620339" y="479636"/>
                </a:lnTo>
                <a:cubicBezTo>
                  <a:pt x="620444" y="480141"/>
                  <a:pt x="620463" y="480655"/>
                  <a:pt x="620349" y="481198"/>
                </a:cubicBezTo>
                <a:cubicBezTo>
                  <a:pt x="619901" y="483112"/>
                  <a:pt x="617986" y="484303"/>
                  <a:pt x="616062" y="483865"/>
                </a:cubicBezTo>
                <a:cubicBezTo>
                  <a:pt x="614138" y="483427"/>
                  <a:pt x="612938" y="481493"/>
                  <a:pt x="613386" y="479588"/>
                </a:cubicBezTo>
                <a:cubicBezTo>
                  <a:pt x="613472" y="479207"/>
                  <a:pt x="613653" y="478893"/>
                  <a:pt x="613843" y="478579"/>
                </a:cubicBezTo>
                <a:lnTo>
                  <a:pt x="485846" y="379147"/>
                </a:lnTo>
                <a:cubicBezTo>
                  <a:pt x="484998" y="379976"/>
                  <a:pt x="483798" y="380424"/>
                  <a:pt x="482560" y="380138"/>
                </a:cubicBezTo>
                <a:cubicBezTo>
                  <a:pt x="480769" y="379728"/>
                  <a:pt x="479664" y="378023"/>
                  <a:pt x="479874" y="376233"/>
                </a:cubicBezTo>
                <a:lnTo>
                  <a:pt x="323940" y="337428"/>
                </a:lnTo>
                <a:cubicBezTo>
                  <a:pt x="323312" y="339056"/>
                  <a:pt x="321616" y="340047"/>
                  <a:pt x="319864" y="339637"/>
                </a:cubicBezTo>
                <a:cubicBezTo>
                  <a:pt x="318797" y="339399"/>
                  <a:pt x="317997" y="338694"/>
                  <a:pt x="317530" y="337799"/>
                </a:cubicBezTo>
                <a:lnTo>
                  <a:pt x="186504" y="388072"/>
                </a:lnTo>
                <a:cubicBezTo>
                  <a:pt x="186647" y="388615"/>
                  <a:pt x="186694" y="389167"/>
                  <a:pt x="186561" y="389748"/>
                </a:cubicBezTo>
                <a:cubicBezTo>
                  <a:pt x="186123" y="391682"/>
                  <a:pt x="184199" y="392873"/>
                  <a:pt x="182275" y="392434"/>
                </a:cubicBezTo>
                <a:cubicBezTo>
                  <a:pt x="180351" y="391996"/>
                  <a:pt x="179151" y="390063"/>
                  <a:pt x="179598" y="388148"/>
                </a:cubicBezTo>
                <a:cubicBezTo>
                  <a:pt x="179675" y="387805"/>
                  <a:pt x="179856" y="387510"/>
                  <a:pt x="180017" y="387215"/>
                </a:cubicBezTo>
                <a:lnTo>
                  <a:pt x="68337" y="305909"/>
                </a:lnTo>
                <a:cubicBezTo>
                  <a:pt x="67508" y="306824"/>
                  <a:pt x="66241" y="307310"/>
                  <a:pt x="64946" y="307014"/>
                </a:cubicBezTo>
                <a:cubicBezTo>
                  <a:pt x="63022" y="306576"/>
                  <a:pt x="61822" y="304652"/>
                  <a:pt x="62269" y="302728"/>
                </a:cubicBezTo>
                <a:cubicBezTo>
                  <a:pt x="62431" y="301985"/>
                  <a:pt x="62879" y="301394"/>
                  <a:pt x="63412" y="300918"/>
                </a:cubicBezTo>
                <a:lnTo>
                  <a:pt x="5434" y="222251"/>
                </a:lnTo>
                <a:cubicBezTo>
                  <a:pt x="4653" y="222699"/>
                  <a:pt x="3719" y="222889"/>
                  <a:pt x="2776" y="222670"/>
                </a:cubicBezTo>
                <a:cubicBezTo>
                  <a:pt x="852" y="222232"/>
                  <a:pt x="-348" y="220308"/>
                  <a:pt x="90" y="218394"/>
                </a:cubicBezTo>
                <a:cubicBezTo>
                  <a:pt x="538" y="216470"/>
                  <a:pt x="2462" y="215270"/>
                  <a:pt x="4386" y="215708"/>
                </a:cubicBezTo>
                <a:cubicBezTo>
                  <a:pt x="5681" y="216003"/>
                  <a:pt x="6586" y="216994"/>
                  <a:pt x="6948" y="218184"/>
                </a:cubicBezTo>
                <a:lnTo>
                  <a:pt x="169797" y="191447"/>
                </a:lnTo>
                <a:cubicBezTo>
                  <a:pt x="169788" y="191133"/>
                  <a:pt x="169750" y="190828"/>
                  <a:pt x="169826" y="190514"/>
                </a:cubicBezTo>
                <a:cubicBezTo>
                  <a:pt x="170273" y="188590"/>
                  <a:pt x="172188" y="187390"/>
                  <a:pt x="174112" y="187837"/>
                </a:cubicBezTo>
                <a:cubicBezTo>
                  <a:pt x="174750" y="187990"/>
                  <a:pt x="175274" y="188333"/>
                  <a:pt x="175722" y="188761"/>
                </a:cubicBezTo>
                <a:lnTo>
                  <a:pt x="303404" y="83996"/>
                </a:lnTo>
                <a:cubicBezTo>
                  <a:pt x="302909" y="83224"/>
                  <a:pt x="302718" y="82262"/>
                  <a:pt x="302938" y="81291"/>
                </a:cubicBezTo>
                <a:cubicBezTo>
                  <a:pt x="303385" y="79367"/>
                  <a:pt x="305300" y="78167"/>
                  <a:pt x="307224" y="78614"/>
                </a:cubicBezTo>
                <a:cubicBezTo>
                  <a:pt x="308243" y="78852"/>
                  <a:pt x="309034" y="79510"/>
                  <a:pt x="309510" y="80367"/>
                </a:cubicBezTo>
                <a:lnTo>
                  <a:pt x="458443" y="19731"/>
                </a:lnTo>
                <a:cubicBezTo>
                  <a:pt x="458300" y="19188"/>
                  <a:pt x="458233" y="18607"/>
                  <a:pt x="458367" y="18007"/>
                </a:cubicBezTo>
                <a:cubicBezTo>
                  <a:pt x="458805" y="16083"/>
                  <a:pt x="460729" y="14883"/>
                  <a:pt x="462653" y="15330"/>
                </a:cubicBezTo>
                <a:cubicBezTo>
                  <a:pt x="464043" y="15645"/>
                  <a:pt x="465025" y="16749"/>
                  <a:pt x="465320" y="18054"/>
                </a:cubicBezTo>
                <a:lnTo>
                  <a:pt x="644733" y="3386"/>
                </a:lnTo>
                <a:cubicBezTo>
                  <a:pt x="644742" y="3186"/>
                  <a:pt x="644695" y="2976"/>
                  <a:pt x="644742" y="2776"/>
                </a:cubicBezTo>
                <a:cubicBezTo>
                  <a:pt x="645190" y="852"/>
                  <a:pt x="647104" y="-348"/>
                  <a:pt x="649028" y="90"/>
                </a:cubicBezTo>
                <a:close/>
              </a:path>
            </a:pathLst>
          </a:custGeom>
          <a:solidFill>
            <a:schemeClr val="bg1">
              <a:lumMod val="85000"/>
              <a:alpha val="80000"/>
            </a:schemeClr>
          </a:solidFill>
          <a:ln w="9525" cap="flat">
            <a:noFill/>
            <a:prstDash val="solid"/>
            <a:miter/>
          </a:ln>
        </p:spPr>
        <p:txBody>
          <a:bodyPr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</a:endParaRPr>
          </a:p>
        </p:txBody>
      </p:sp>
      <p:grpSp>
        <p:nvGrpSpPr>
          <p:cNvPr id="4" name="Group 7">
            <a:extLst>
              <a:ext uri="{FF2B5EF4-FFF2-40B4-BE49-F238E27FC236}">
                <a16:creationId xmlns:a16="http://schemas.microsoft.com/office/drawing/2014/main" id="{493AC2E5-AA1A-5EE0-CA75-06FB4CFFDCD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549275" y="679450"/>
            <a:ext cx="1054100" cy="1046163"/>
            <a:chOff x="461616" y="645681"/>
            <a:chExt cx="1238235" cy="1227500"/>
          </a:xfrm>
        </p:grpSpPr>
        <p:grpSp>
          <p:nvGrpSpPr>
            <p:cNvPr id="5" name="Group 8">
              <a:extLst>
                <a:ext uri="{FF2B5EF4-FFF2-40B4-BE49-F238E27FC236}">
                  <a16:creationId xmlns:a16="http://schemas.microsoft.com/office/drawing/2014/main" id="{C1E2FA4D-D54E-FDB9-B50A-5B2F36D231A5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241" name="Freeform 888">
                <a:extLst>
                  <a:ext uri="{FF2B5EF4-FFF2-40B4-BE49-F238E27FC236}">
                    <a16:creationId xmlns:a16="http://schemas.microsoft.com/office/drawing/2014/main" id="{8BCC17F3-BC69-95D1-D890-ADAC1975BEE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2" name="Freeform 889">
                <a:extLst>
                  <a:ext uri="{FF2B5EF4-FFF2-40B4-BE49-F238E27FC236}">
                    <a16:creationId xmlns:a16="http://schemas.microsoft.com/office/drawing/2014/main" id="{DF92A22B-0FED-D150-6871-6183B572039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3" name="Freeform 890">
                <a:extLst>
                  <a:ext uri="{FF2B5EF4-FFF2-40B4-BE49-F238E27FC236}">
                    <a16:creationId xmlns:a16="http://schemas.microsoft.com/office/drawing/2014/main" id="{C9112DA4-4889-E81C-C6EA-947D264442A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4" name="Freeform 891">
                <a:extLst>
                  <a:ext uri="{FF2B5EF4-FFF2-40B4-BE49-F238E27FC236}">
                    <a16:creationId xmlns:a16="http://schemas.microsoft.com/office/drawing/2014/main" id="{97FB86A4-3B7F-E8AE-D8B7-DDBBC45CF08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5" name="Freeform 892">
                <a:extLst>
                  <a:ext uri="{FF2B5EF4-FFF2-40B4-BE49-F238E27FC236}">
                    <a16:creationId xmlns:a16="http://schemas.microsoft.com/office/drawing/2014/main" id="{1AA57510-597C-DD41-CEFA-461AD92B7AF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6" name="Freeform 893">
                <a:extLst>
                  <a:ext uri="{FF2B5EF4-FFF2-40B4-BE49-F238E27FC236}">
                    <a16:creationId xmlns:a16="http://schemas.microsoft.com/office/drawing/2014/main" id="{C681A881-D7F4-757C-1854-5BCD87CF1ED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7" name="Freeform 894">
                <a:extLst>
                  <a:ext uri="{FF2B5EF4-FFF2-40B4-BE49-F238E27FC236}">
                    <a16:creationId xmlns:a16="http://schemas.microsoft.com/office/drawing/2014/main" id="{71D0C826-2954-185E-C75F-263ED1BC02C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8" name="Freeform 895">
                <a:extLst>
                  <a:ext uri="{FF2B5EF4-FFF2-40B4-BE49-F238E27FC236}">
                    <a16:creationId xmlns:a16="http://schemas.microsoft.com/office/drawing/2014/main" id="{2AF4AC05-6800-BAD4-31BE-F6FDF45D7F5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9" name="Freeform 896">
                <a:extLst>
                  <a:ext uri="{FF2B5EF4-FFF2-40B4-BE49-F238E27FC236}">
                    <a16:creationId xmlns:a16="http://schemas.microsoft.com/office/drawing/2014/main" id="{CBCD6E24-9DDF-E65E-B743-AB3CD7D2B3E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0" name="Freeform 897">
                <a:extLst>
                  <a:ext uri="{FF2B5EF4-FFF2-40B4-BE49-F238E27FC236}">
                    <a16:creationId xmlns:a16="http://schemas.microsoft.com/office/drawing/2014/main" id="{65503C23-038A-1E60-3F19-31EB8006B31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1" name="Freeform 898">
                <a:extLst>
                  <a:ext uri="{FF2B5EF4-FFF2-40B4-BE49-F238E27FC236}">
                    <a16:creationId xmlns:a16="http://schemas.microsoft.com/office/drawing/2014/main" id="{9F37E238-2E96-C740-C400-399F36895A8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2" name="Freeform 899">
                <a:extLst>
                  <a:ext uri="{FF2B5EF4-FFF2-40B4-BE49-F238E27FC236}">
                    <a16:creationId xmlns:a16="http://schemas.microsoft.com/office/drawing/2014/main" id="{B18C228F-E27E-33F9-1EE0-6166B1EC5AD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3" name="Freeform 900">
                <a:extLst>
                  <a:ext uri="{FF2B5EF4-FFF2-40B4-BE49-F238E27FC236}">
                    <a16:creationId xmlns:a16="http://schemas.microsoft.com/office/drawing/2014/main" id="{99E021D4-142A-4A6F-43AA-9D2D7D48FF6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4" name="Freeform 901">
                <a:extLst>
                  <a:ext uri="{FF2B5EF4-FFF2-40B4-BE49-F238E27FC236}">
                    <a16:creationId xmlns:a16="http://schemas.microsoft.com/office/drawing/2014/main" id="{5FE6B772-73CD-895C-616C-6D06EAFA9CA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5" name="Freeform 902">
                <a:extLst>
                  <a:ext uri="{FF2B5EF4-FFF2-40B4-BE49-F238E27FC236}">
                    <a16:creationId xmlns:a16="http://schemas.microsoft.com/office/drawing/2014/main" id="{AA8DDBC7-BD69-AAD0-1606-CBFC745D18B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6" name="Freeform 903">
                <a:extLst>
                  <a:ext uri="{FF2B5EF4-FFF2-40B4-BE49-F238E27FC236}">
                    <a16:creationId xmlns:a16="http://schemas.microsoft.com/office/drawing/2014/main" id="{24B49722-0BFF-984F-71E0-122F53F58F0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7" name="Freeform 904">
                <a:extLst>
                  <a:ext uri="{FF2B5EF4-FFF2-40B4-BE49-F238E27FC236}">
                    <a16:creationId xmlns:a16="http://schemas.microsoft.com/office/drawing/2014/main" id="{C45D6EBB-1B3D-A82C-B5D8-C17F3D419CD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8" name="Freeform 905">
                <a:extLst>
                  <a:ext uri="{FF2B5EF4-FFF2-40B4-BE49-F238E27FC236}">
                    <a16:creationId xmlns:a16="http://schemas.microsoft.com/office/drawing/2014/main" id="{2834B17A-7DED-D459-C172-63C715ADD8F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9" name="Freeform 906">
                <a:extLst>
                  <a:ext uri="{FF2B5EF4-FFF2-40B4-BE49-F238E27FC236}">
                    <a16:creationId xmlns:a16="http://schemas.microsoft.com/office/drawing/2014/main" id="{CD5C1CA6-D375-B99C-B55F-75CBA76B964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0" name="Freeform 907">
                <a:extLst>
                  <a:ext uri="{FF2B5EF4-FFF2-40B4-BE49-F238E27FC236}">
                    <a16:creationId xmlns:a16="http://schemas.microsoft.com/office/drawing/2014/main" id="{3E90EBB0-039D-B4EF-4D54-D4B806C320A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1" name="Freeform 908">
                <a:extLst>
                  <a:ext uri="{FF2B5EF4-FFF2-40B4-BE49-F238E27FC236}">
                    <a16:creationId xmlns:a16="http://schemas.microsoft.com/office/drawing/2014/main" id="{4CCEECFE-8EDB-DCCE-0391-DC113B91C07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2" name="Freeform 909">
                <a:extLst>
                  <a:ext uri="{FF2B5EF4-FFF2-40B4-BE49-F238E27FC236}">
                    <a16:creationId xmlns:a16="http://schemas.microsoft.com/office/drawing/2014/main" id="{B3641B6A-8A46-527E-6DA8-E931F2A2B07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3" name="Freeform 910">
                <a:extLst>
                  <a:ext uri="{FF2B5EF4-FFF2-40B4-BE49-F238E27FC236}">
                    <a16:creationId xmlns:a16="http://schemas.microsoft.com/office/drawing/2014/main" id="{5115335F-954B-850B-F7D3-2F899EB7B85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4" name="Freeform 911">
                <a:extLst>
                  <a:ext uri="{FF2B5EF4-FFF2-40B4-BE49-F238E27FC236}">
                    <a16:creationId xmlns:a16="http://schemas.microsoft.com/office/drawing/2014/main" id="{F4315975-590F-8912-9135-1129A618CC4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5" name="Freeform 912">
                <a:extLst>
                  <a:ext uri="{FF2B5EF4-FFF2-40B4-BE49-F238E27FC236}">
                    <a16:creationId xmlns:a16="http://schemas.microsoft.com/office/drawing/2014/main" id="{FB5557FA-C676-B9C9-86DE-3A29EE2D588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6" name="Freeform 913">
                <a:extLst>
                  <a:ext uri="{FF2B5EF4-FFF2-40B4-BE49-F238E27FC236}">
                    <a16:creationId xmlns:a16="http://schemas.microsoft.com/office/drawing/2014/main" id="{F1240AA8-37FF-BFEB-444C-D8525E2A8CC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7" name="Freeform 914">
                <a:extLst>
                  <a:ext uri="{FF2B5EF4-FFF2-40B4-BE49-F238E27FC236}">
                    <a16:creationId xmlns:a16="http://schemas.microsoft.com/office/drawing/2014/main" id="{B022DDFF-DD42-B6B5-6408-E1AC402711E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8" name="Freeform 915">
                <a:extLst>
                  <a:ext uri="{FF2B5EF4-FFF2-40B4-BE49-F238E27FC236}">
                    <a16:creationId xmlns:a16="http://schemas.microsoft.com/office/drawing/2014/main" id="{A5482733-4D3B-F037-542C-82016287E53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9" name="Freeform 916">
                <a:extLst>
                  <a:ext uri="{FF2B5EF4-FFF2-40B4-BE49-F238E27FC236}">
                    <a16:creationId xmlns:a16="http://schemas.microsoft.com/office/drawing/2014/main" id="{8A27BF39-26CC-6EBE-7E6E-2A2EBF2F50B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0" name="Freeform 917">
                <a:extLst>
                  <a:ext uri="{FF2B5EF4-FFF2-40B4-BE49-F238E27FC236}">
                    <a16:creationId xmlns:a16="http://schemas.microsoft.com/office/drawing/2014/main" id="{7D7EF807-B1A0-ED2A-B9DC-BC0F0F96911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1" name="Freeform 918">
                <a:extLst>
                  <a:ext uri="{FF2B5EF4-FFF2-40B4-BE49-F238E27FC236}">
                    <a16:creationId xmlns:a16="http://schemas.microsoft.com/office/drawing/2014/main" id="{6F6FC5A1-CA40-231D-150E-5EDA55B3419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2" name="Freeform 919">
                <a:extLst>
                  <a:ext uri="{FF2B5EF4-FFF2-40B4-BE49-F238E27FC236}">
                    <a16:creationId xmlns:a16="http://schemas.microsoft.com/office/drawing/2014/main" id="{9579CA4E-1958-6E26-FE2C-7D0DC724C53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3" name="Freeform 920">
                <a:extLst>
                  <a:ext uri="{FF2B5EF4-FFF2-40B4-BE49-F238E27FC236}">
                    <a16:creationId xmlns:a16="http://schemas.microsoft.com/office/drawing/2014/main" id="{886A21FC-1132-F87F-9B6A-3BF07C20534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4" name="Freeform 921">
                <a:extLst>
                  <a:ext uri="{FF2B5EF4-FFF2-40B4-BE49-F238E27FC236}">
                    <a16:creationId xmlns:a16="http://schemas.microsoft.com/office/drawing/2014/main" id="{E5B74023-6DC9-AE9D-FC04-F87BD9A89D3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5" name="Freeform 922">
                <a:extLst>
                  <a:ext uri="{FF2B5EF4-FFF2-40B4-BE49-F238E27FC236}">
                    <a16:creationId xmlns:a16="http://schemas.microsoft.com/office/drawing/2014/main" id="{637BA436-542C-55E1-27AA-5AB91294179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6" name="Freeform 923">
                <a:extLst>
                  <a:ext uri="{FF2B5EF4-FFF2-40B4-BE49-F238E27FC236}">
                    <a16:creationId xmlns:a16="http://schemas.microsoft.com/office/drawing/2014/main" id="{3E5904DC-BC6C-A2A8-F5A7-DB9935F7C67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7" name="Freeform 924">
                <a:extLst>
                  <a:ext uri="{FF2B5EF4-FFF2-40B4-BE49-F238E27FC236}">
                    <a16:creationId xmlns:a16="http://schemas.microsoft.com/office/drawing/2014/main" id="{B26852DE-AF64-C709-851C-B422E5F2CEC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8" name="Freeform 925">
                <a:extLst>
                  <a:ext uri="{FF2B5EF4-FFF2-40B4-BE49-F238E27FC236}">
                    <a16:creationId xmlns:a16="http://schemas.microsoft.com/office/drawing/2014/main" id="{0B34B0D7-0E45-35CC-F905-F49F5EB8AC8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9" name="Freeform 926">
                <a:extLst>
                  <a:ext uri="{FF2B5EF4-FFF2-40B4-BE49-F238E27FC236}">
                    <a16:creationId xmlns:a16="http://schemas.microsoft.com/office/drawing/2014/main" id="{A4A0AD12-C88E-B1E0-CAEA-B8971E808FC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0" name="Freeform 927">
                <a:extLst>
                  <a:ext uri="{FF2B5EF4-FFF2-40B4-BE49-F238E27FC236}">
                    <a16:creationId xmlns:a16="http://schemas.microsoft.com/office/drawing/2014/main" id="{C021503B-E5B4-CBDB-A586-BF12B8FD3DA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1" name="Freeform 928">
                <a:extLst>
                  <a:ext uri="{FF2B5EF4-FFF2-40B4-BE49-F238E27FC236}">
                    <a16:creationId xmlns:a16="http://schemas.microsoft.com/office/drawing/2014/main" id="{F8D3C2F3-CC0E-7521-922D-D041B82CF38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2" name="Freeform 929">
                <a:extLst>
                  <a:ext uri="{FF2B5EF4-FFF2-40B4-BE49-F238E27FC236}">
                    <a16:creationId xmlns:a16="http://schemas.microsoft.com/office/drawing/2014/main" id="{CE94F56B-1DF6-DDEC-CCCF-557895C7C8A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3" name="Freeform 930">
                <a:extLst>
                  <a:ext uri="{FF2B5EF4-FFF2-40B4-BE49-F238E27FC236}">
                    <a16:creationId xmlns:a16="http://schemas.microsoft.com/office/drawing/2014/main" id="{57B7AE4E-5A50-145A-D38C-AD0647A2680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4" name="Freeform 931">
                <a:extLst>
                  <a:ext uri="{FF2B5EF4-FFF2-40B4-BE49-F238E27FC236}">
                    <a16:creationId xmlns:a16="http://schemas.microsoft.com/office/drawing/2014/main" id="{4E21DB28-BCD1-3D3E-CB4A-A7021D514CC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5" name="Freeform 932">
                <a:extLst>
                  <a:ext uri="{FF2B5EF4-FFF2-40B4-BE49-F238E27FC236}">
                    <a16:creationId xmlns:a16="http://schemas.microsoft.com/office/drawing/2014/main" id="{47A4A75B-BD47-7A09-77D4-00706AC8C98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6" name="Freeform 933">
                <a:extLst>
                  <a:ext uri="{FF2B5EF4-FFF2-40B4-BE49-F238E27FC236}">
                    <a16:creationId xmlns:a16="http://schemas.microsoft.com/office/drawing/2014/main" id="{56F5D024-3518-FDE2-6CF5-BD183DAB813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7" name="Freeform 934">
                <a:extLst>
                  <a:ext uri="{FF2B5EF4-FFF2-40B4-BE49-F238E27FC236}">
                    <a16:creationId xmlns:a16="http://schemas.microsoft.com/office/drawing/2014/main" id="{08140B79-46BF-C68B-D5AF-3872ED4E2FD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8" name="Freeform 935">
                <a:extLst>
                  <a:ext uri="{FF2B5EF4-FFF2-40B4-BE49-F238E27FC236}">
                    <a16:creationId xmlns:a16="http://schemas.microsoft.com/office/drawing/2014/main" id="{23636484-1EC7-66DE-AC9A-FE8669E5165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9" name="Freeform 936">
                <a:extLst>
                  <a:ext uri="{FF2B5EF4-FFF2-40B4-BE49-F238E27FC236}">
                    <a16:creationId xmlns:a16="http://schemas.microsoft.com/office/drawing/2014/main" id="{A0E201BB-B5F1-0242-F93B-4AE6872BF8E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0" name="Freeform 937">
                <a:extLst>
                  <a:ext uri="{FF2B5EF4-FFF2-40B4-BE49-F238E27FC236}">
                    <a16:creationId xmlns:a16="http://schemas.microsoft.com/office/drawing/2014/main" id="{A7B16523-5266-6581-7C09-2554FDCA818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1" name="Freeform 938">
                <a:extLst>
                  <a:ext uri="{FF2B5EF4-FFF2-40B4-BE49-F238E27FC236}">
                    <a16:creationId xmlns:a16="http://schemas.microsoft.com/office/drawing/2014/main" id="{43BE99C8-83D3-1622-563C-98C878CD620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2" name="Freeform 939">
                <a:extLst>
                  <a:ext uri="{FF2B5EF4-FFF2-40B4-BE49-F238E27FC236}">
                    <a16:creationId xmlns:a16="http://schemas.microsoft.com/office/drawing/2014/main" id="{DB9C1B1D-97C9-F5E7-0B19-5343CE69144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3" name="Freeform 940">
                <a:extLst>
                  <a:ext uri="{FF2B5EF4-FFF2-40B4-BE49-F238E27FC236}">
                    <a16:creationId xmlns:a16="http://schemas.microsoft.com/office/drawing/2014/main" id="{75E8525A-970A-040C-FE50-CE3EE4A3140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4" name="Freeform 941">
                <a:extLst>
                  <a:ext uri="{FF2B5EF4-FFF2-40B4-BE49-F238E27FC236}">
                    <a16:creationId xmlns:a16="http://schemas.microsoft.com/office/drawing/2014/main" id="{EF3FC168-32EB-EF42-D4A2-C077AE378AC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5" name="Freeform 942">
                <a:extLst>
                  <a:ext uri="{FF2B5EF4-FFF2-40B4-BE49-F238E27FC236}">
                    <a16:creationId xmlns:a16="http://schemas.microsoft.com/office/drawing/2014/main" id="{CD6497EF-D57F-36C5-1318-5409A8A5341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6" name="Freeform 943">
                <a:extLst>
                  <a:ext uri="{FF2B5EF4-FFF2-40B4-BE49-F238E27FC236}">
                    <a16:creationId xmlns:a16="http://schemas.microsoft.com/office/drawing/2014/main" id="{94C42C55-0F3D-A8AC-D9BF-FB4F7C9C48D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" name="Freeform 944">
                <a:extLst>
                  <a:ext uri="{FF2B5EF4-FFF2-40B4-BE49-F238E27FC236}">
                    <a16:creationId xmlns:a16="http://schemas.microsoft.com/office/drawing/2014/main" id="{E6EDA96F-72CA-487F-4D88-BFA3FE72474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" name="Freeform 945">
                <a:extLst>
                  <a:ext uri="{FF2B5EF4-FFF2-40B4-BE49-F238E27FC236}">
                    <a16:creationId xmlns:a16="http://schemas.microsoft.com/office/drawing/2014/main" id="{C27274E8-4297-9DBF-DD7D-826F1556A0A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" name="Freeform 946">
                <a:extLst>
                  <a:ext uri="{FF2B5EF4-FFF2-40B4-BE49-F238E27FC236}">
                    <a16:creationId xmlns:a16="http://schemas.microsoft.com/office/drawing/2014/main" id="{8E494930-DE91-9359-529A-4A3346F2130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0" name="Freeform 947">
                <a:extLst>
                  <a:ext uri="{FF2B5EF4-FFF2-40B4-BE49-F238E27FC236}">
                    <a16:creationId xmlns:a16="http://schemas.microsoft.com/office/drawing/2014/main" id="{83F37C76-7B29-928C-A352-DB6BFCDBF97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1" name="Freeform 948">
                <a:extLst>
                  <a:ext uri="{FF2B5EF4-FFF2-40B4-BE49-F238E27FC236}">
                    <a16:creationId xmlns:a16="http://schemas.microsoft.com/office/drawing/2014/main" id="{4C4E7574-D254-C728-5929-93BA3FC70E3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2" name="Freeform 949">
                <a:extLst>
                  <a:ext uri="{FF2B5EF4-FFF2-40B4-BE49-F238E27FC236}">
                    <a16:creationId xmlns:a16="http://schemas.microsoft.com/office/drawing/2014/main" id="{BDB1C132-8EFA-249B-A7B9-DE402D1CCA0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3" name="Freeform 950">
                <a:extLst>
                  <a:ext uri="{FF2B5EF4-FFF2-40B4-BE49-F238E27FC236}">
                    <a16:creationId xmlns:a16="http://schemas.microsoft.com/office/drawing/2014/main" id="{620A597F-1541-E62F-C869-5AA02592361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4" name="Freeform 951">
                <a:extLst>
                  <a:ext uri="{FF2B5EF4-FFF2-40B4-BE49-F238E27FC236}">
                    <a16:creationId xmlns:a16="http://schemas.microsoft.com/office/drawing/2014/main" id="{94A7CA44-01AA-6951-D11F-D9653047409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5" name="Freeform 952">
                <a:extLst>
                  <a:ext uri="{FF2B5EF4-FFF2-40B4-BE49-F238E27FC236}">
                    <a16:creationId xmlns:a16="http://schemas.microsoft.com/office/drawing/2014/main" id="{9CF5EE9C-3D3B-DDF8-030B-48AFF8F495A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6" name="Freeform 953">
                <a:extLst>
                  <a:ext uri="{FF2B5EF4-FFF2-40B4-BE49-F238E27FC236}">
                    <a16:creationId xmlns:a16="http://schemas.microsoft.com/office/drawing/2014/main" id="{ACD32592-F1C8-66C5-E30A-0059C516A55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7" name="Freeform 954">
                <a:extLst>
                  <a:ext uri="{FF2B5EF4-FFF2-40B4-BE49-F238E27FC236}">
                    <a16:creationId xmlns:a16="http://schemas.microsoft.com/office/drawing/2014/main" id="{7A5332AC-8331-C778-518D-26BCB4670D2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8" name="Freeform 955">
                <a:extLst>
                  <a:ext uri="{FF2B5EF4-FFF2-40B4-BE49-F238E27FC236}">
                    <a16:creationId xmlns:a16="http://schemas.microsoft.com/office/drawing/2014/main" id="{451B5643-F92A-67E0-CE7E-5997F4BDA22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9" name="Freeform 956">
                <a:extLst>
                  <a:ext uri="{FF2B5EF4-FFF2-40B4-BE49-F238E27FC236}">
                    <a16:creationId xmlns:a16="http://schemas.microsoft.com/office/drawing/2014/main" id="{FC6E82C8-791F-5B3B-3CAA-9483D4E9934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0" name="Freeform 957">
                <a:extLst>
                  <a:ext uri="{FF2B5EF4-FFF2-40B4-BE49-F238E27FC236}">
                    <a16:creationId xmlns:a16="http://schemas.microsoft.com/office/drawing/2014/main" id="{AEB2F367-F254-6438-CE90-60B68CEC0E7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1" name="Freeform 958">
                <a:extLst>
                  <a:ext uri="{FF2B5EF4-FFF2-40B4-BE49-F238E27FC236}">
                    <a16:creationId xmlns:a16="http://schemas.microsoft.com/office/drawing/2014/main" id="{CC100401-3D67-E61A-CD27-D3A1A4C1BEE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2" name="Freeform 959">
                <a:extLst>
                  <a:ext uri="{FF2B5EF4-FFF2-40B4-BE49-F238E27FC236}">
                    <a16:creationId xmlns:a16="http://schemas.microsoft.com/office/drawing/2014/main" id="{18C0BCC3-1073-F9C3-9D1A-73B30FBD26E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3" name="Freeform 960">
                <a:extLst>
                  <a:ext uri="{FF2B5EF4-FFF2-40B4-BE49-F238E27FC236}">
                    <a16:creationId xmlns:a16="http://schemas.microsoft.com/office/drawing/2014/main" id="{095A0CF0-C7C2-72BA-EC6F-94B0F4C93CE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4" name="Freeform 961">
                <a:extLst>
                  <a:ext uri="{FF2B5EF4-FFF2-40B4-BE49-F238E27FC236}">
                    <a16:creationId xmlns:a16="http://schemas.microsoft.com/office/drawing/2014/main" id="{EF944227-DE85-6B13-7C83-726E6B719E9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5" name="Freeform 962">
                <a:extLst>
                  <a:ext uri="{FF2B5EF4-FFF2-40B4-BE49-F238E27FC236}">
                    <a16:creationId xmlns:a16="http://schemas.microsoft.com/office/drawing/2014/main" id="{F517F9A2-33B8-1C06-785A-1DEF83CCE85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6" name="Freeform 963">
                <a:extLst>
                  <a:ext uri="{FF2B5EF4-FFF2-40B4-BE49-F238E27FC236}">
                    <a16:creationId xmlns:a16="http://schemas.microsoft.com/office/drawing/2014/main" id="{C90D4CDD-7C91-7B0F-B67A-A7E3BB2BCA9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7" name="Freeform 964">
                <a:extLst>
                  <a:ext uri="{FF2B5EF4-FFF2-40B4-BE49-F238E27FC236}">
                    <a16:creationId xmlns:a16="http://schemas.microsoft.com/office/drawing/2014/main" id="{6E700E21-DFE5-8546-FF0F-179F7BA86FE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8" name="Freeform 965">
                <a:extLst>
                  <a:ext uri="{FF2B5EF4-FFF2-40B4-BE49-F238E27FC236}">
                    <a16:creationId xmlns:a16="http://schemas.microsoft.com/office/drawing/2014/main" id="{73952EA7-A20E-46AA-F24B-11FB0C67169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9" name="Freeform 966">
                <a:extLst>
                  <a:ext uri="{FF2B5EF4-FFF2-40B4-BE49-F238E27FC236}">
                    <a16:creationId xmlns:a16="http://schemas.microsoft.com/office/drawing/2014/main" id="{FBEE21A4-3AB6-BF02-CD95-5E6CC340E67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0" name="Freeform 967">
                <a:extLst>
                  <a:ext uri="{FF2B5EF4-FFF2-40B4-BE49-F238E27FC236}">
                    <a16:creationId xmlns:a16="http://schemas.microsoft.com/office/drawing/2014/main" id="{E10E21E4-85F8-F3D8-3874-31BCEE3FD3D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1" name="Freeform 968">
                <a:extLst>
                  <a:ext uri="{FF2B5EF4-FFF2-40B4-BE49-F238E27FC236}">
                    <a16:creationId xmlns:a16="http://schemas.microsoft.com/office/drawing/2014/main" id="{DED0A960-E6E0-3C44-029A-5A928C296E6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2" name="Freeform 969">
                <a:extLst>
                  <a:ext uri="{FF2B5EF4-FFF2-40B4-BE49-F238E27FC236}">
                    <a16:creationId xmlns:a16="http://schemas.microsoft.com/office/drawing/2014/main" id="{7F52B8C8-2073-4440-F157-C3DFC4DF652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3" name="Freeform 970">
                <a:extLst>
                  <a:ext uri="{FF2B5EF4-FFF2-40B4-BE49-F238E27FC236}">
                    <a16:creationId xmlns:a16="http://schemas.microsoft.com/office/drawing/2014/main" id="{CC13183B-B8AD-6686-38C1-54CCF93D394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4" name="Freeform 971">
                <a:extLst>
                  <a:ext uri="{FF2B5EF4-FFF2-40B4-BE49-F238E27FC236}">
                    <a16:creationId xmlns:a16="http://schemas.microsoft.com/office/drawing/2014/main" id="{9E8E3BCD-E019-A87D-9589-8FBE8E26F0E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5" name="Freeform 972">
                <a:extLst>
                  <a:ext uri="{FF2B5EF4-FFF2-40B4-BE49-F238E27FC236}">
                    <a16:creationId xmlns:a16="http://schemas.microsoft.com/office/drawing/2014/main" id="{558B331E-48E7-B050-5B73-25B4F7B848C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6" name="Freeform 973">
                <a:extLst>
                  <a:ext uri="{FF2B5EF4-FFF2-40B4-BE49-F238E27FC236}">
                    <a16:creationId xmlns:a16="http://schemas.microsoft.com/office/drawing/2014/main" id="{583FC21D-64E3-41B8-74D6-3C24159ECD8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7" name="Freeform 974">
                <a:extLst>
                  <a:ext uri="{FF2B5EF4-FFF2-40B4-BE49-F238E27FC236}">
                    <a16:creationId xmlns:a16="http://schemas.microsoft.com/office/drawing/2014/main" id="{91D73A7B-5A58-2718-2E1D-75A2FAF8FEE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8" name="Freeform 975">
                <a:extLst>
                  <a:ext uri="{FF2B5EF4-FFF2-40B4-BE49-F238E27FC236}">
                    <a16:creationId xmlns:a16="http://schemas.microsoft.com/office/drawing/2014/main" id="{459B14A8-ABB7-A79D-824E-33A744A454D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9" name="Freeform 976">
                <a:extLst>
                  <a:ext uri="{FF2B5EF4-FFF2-40B4-BE49-F238E27FC236}">
                    <a16:creationId xmlns:a16="http://schemas.microsoft.com/office/drawing/2014/main" id="{48124AB8-1A92-8566-E142-C36DB3C3A2C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0" name="Freeform 977">
                <a:extLst>
                  <a:ext uri="{FF2B5EF4-FFF2-40B4-BE49-F238E27FC236}">
                    <a16:creationId xmlns:a16="http://schemas.microsoft.com/office/drawing/2014/main" id="{281B21F6-2131-C3C5-525A-F6AE5793D70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1" name="Freeform 978">
                <a:extLst>
                  <a:ext uri="{FF2B5EF4-FFF2-40B4-BE49-F238E27FC236}">
                    <a16:creationId xmlns:a16="http://schemas.microsoft.com/office/drawing/2014/main" id="{329BBA31-8B37-1E51-EA5E-B6D6FE642A2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2" name="Freeform 979">
                <a:extLst>
                  <a:ext uri="{FF2B5EF4-FFF2-40B4-BE49-F238E27FC236}">
                    <a16:creationId xmlns:a16="http://schemas.microsoft.com/office/drawing/2014/main" id="{F8EAAA44-C04B-8631-BDC5-0DAD685569F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3" name="Freeform 980">
                <a:extLst>
                  <a:ext uri="{FF2B5EF4-FFF2-40B4-BE49-F238E27FC236}">
                    <a16:creationId xmlns:a16="http://schemas.microsoft.com/office/drawing/2014/main" id="{A525A70D-643F-D975-06AD-046FAE95CB3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4" name="Freeform 981">
                <a:extLst>
                  <a:ext uri="{FF2B5EF4-FFF2-40B4-BE49-F238E27FC236}">
                    <a16:creationId xmlns:a16="http://schemas.microsoft.com/office/drawing/2014/main" id="{1B7E255B-8954-8DC2-4118-A397E18B5A6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5" name="Freeform 982">
                <a:extLst>
                  <a:ext uri="{FF2B5EF4-FFF2-40B4-BE49-F238E27FC236}">
                    <a16:creationId xmlns:a16="http://schemas.microsoft.com/office/drawing/2014/main" id="{9FA90218-54DB-880B-7637-0B2439C0645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6" name="Freeform 983">
                <a:extLst>
                  <a:ext uri="{FF2B5EF4-FFF2-40B4-BE49-F238E27FC236}">
                    <a16:creationId xmlns:a16="http://schemas.microsoft.com/office/drawing/2014/main" id="{BFC05323-1351-13AB-D605-1A87106700B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7" name="Freeform 984">
                <a:extLst>
                  <a:ext uri="{FF2B5EF4-FFF2-40B4-BE49-F238E27FC236}">
                    <a16:creationId xmlns:a16="http://schemas.microsoft.com/office/drawing/2014/main" id="{C3A203F1-4CC8-1DE3-B417-457E86C0B53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8" name="Freeform 985">
                <a:extLst>
                  <a:ext uri="{FF2B5EF4-FFF2-40B4-BE49-F238E27FC236}">
                    <a16:creationId xmlns:a16="http://schemas.microsoft.com/office/drawing/2014/main" id="{BFF5B948-99ED-6822-BF95-9FE57CD3A26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9" name="Freeform 986">
                <a:extLst>
                  <a:ext uri="{FF2B5EF4-FFF2-40B4-BE49-F238E27FC236}">
                    <a16:creationId xmlns:a16="http://schemas.microsoft.com/office/drawing/2014/main" id="{22DAC6F6-BCA5-1F69-851E-82343E30D3B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0" name="Freeform 987">
                <a:extLst>
                  <a:ext uri="{FF2B5EF4-FFF2-40B4-BE49-F238E27FC236}">
                    <a16:creationId xmlns:a16="http://schemas.microsoft.com/office/drawing/2014/main" id="{A68522DA-6DED-278C-4CEE-F5A866AFBA1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1" name="Freeform 988">
                <a:extLst>
                  <a:ext uri="{FF2B5EF4-FFF2-40B4-BE49-F238E27FC236}">
                    <a16:creationId xmlns:a16="http://schemas.microsoft.com/office/drawing/2014/main" id="{270A427D-F804-216C-D8D4-964D6B97795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2" name="Freeform 989">
                <a:extLst>
                  <a:ext uri="{FF2B5EF4-FFF2-40B4-BE49-F238E27FC236}">
                    <a16:creationId xmlns:a16="http://schemas.microsoft.com/office/drawing/2014/main" id="{FDAC3896-F48D-27CD-549E-459ED98ACE0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3" name="Freeform 990">
                <a:extLst>
                  <a:ext uri="{FF2B5EF4-FFF2-40B4-BE49-F238E27FC236}">
                    <a16:creationId xmlns:a16="http://schemas.microsoft.com/office/drawing/2014/main" id="{A23A4107-2760-CA83-E238-500816872B8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4" name="Freeform 991">
                <a:extLst>
                  <a:ext uri="{FF2B5EF4-FFF2-40B4-BE49-F238E27FC236}">
                    <a16:creationId xmlns:a16="http://schemas.microsoft.com/office/drawing/2014/main" id="{33846683-557E-27F4-C09A-8F865CCEF63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5" name="Freeform 992">
                <a:extLst>
                  <a:ext uri="{FF2B5EF4-FFF2-40B4-BE49-F238E27FC236}">
                    <a16:creationId xmlns:a16="http://schemas.microsoft.com/office/drawing/2014/main" id="{EED4449D-C805-0E56-EC48-5C8F86E33C1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6" name="Group 9">
              <a:extLst>
                <a:ext uri="{FF2B5EF4-FFF2-40B4-BE49-F238E27FC236}">
                  <a16:creationId xmlns:a16="http://schemas.microsoft.com/office/drawing/2014/main" id="{8C8096A8-5C5C-8FB0-138E-A70E15CBB850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7" name="Freeform 888">
                <a:extLst>
                  <a:ext uri="{FF2B5EF4-FFF2-40B4-BE49-F238E27FC236}">
                    <a16:creationId xmlns:a16="http://schemas.microsoft.com/office/drawing/2014/main" id="{EF4F86D0-D024-5644-69CA-BE74C8687AF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" name="Freeform 889">
                <a:extLst>
                  <a:ext uri="{FF2B5EF4-FFF2-40B4-BE49-F238E27FC236}">
                    <a16:creationId xmlns:a16="http://schemas.microsoft.com/office/drawing/2014/main" id="{64F19BA7-80D8-C1BA-6AAA-22A53170554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" name="Freeform 890">
                <a:extLst>
                  <a:ext uri="{FF2B5EF4-FFF2-40B4-BE49-F238E27FC236}">
                    <a16:creationId xmlns:a16="http://schemas.microsoft.com/office/drawing/2014/main" id="{097B9300-3251-6DA1-4200-2A1D1E966C1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" name="Freeform 891">
                <a:extLst>
                  <a:ext uri="{FF2B5EF4-FFF2-40B4-BE49-F238E27FC236}">
                    <a16:creationId xmlns:a16="http://schemas.microsoft.com/office/drawing/2014/main" id="{21727810-0488-7609-003D-F11A9AEBCCD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" name="Freeform 892">
                <a:extLst>
                  <a:ext uri="{FF2B5EF4-FFF2-40B4-BE49-F238E27FC236}">
                    <a16:creationId xmlns:a16="http://schemas.microsoft.com/office/drawing/2014/main" id="{89548517-5427-61D5-4088-E253A3F1694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" name="Freeform 893">
                <a:extLst>
                  <a:ext uri="{FF2B5EF4-FFF2-40B4-BE49-F238E27FC236}">
                    <a16:creationId xmlns:a16="http://schemas.microsoft.com/office/drawing/2014/main" id="{5D4932C4-7CE8-184A-B9B4-158DCAAD9F7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" name="Freeform 894">
                <a:extLst>
                  <a:ext uri="{FF2B5EF4-FFF2-40B4-BE49-F238E27FC236}">
                    <a16:creationId xmlns:a16="http://schemas.microsoft.com/office/drawing/2014/main" id="{C3609B63-1FD4-BF55-094A-5ADEFBE2ECB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" name="Freeform 895">
                <a:extLst>
                  <a:ext uri="{FF2B5EF4-FFF2-40B4-BE49-F238E27FC236}">
                    <a16:creationId xmlns:a16="http://schemas.microsoft.com/office/drawing/2014/main" id="{0ED3B32E-61BB-14E6-8E98-B5163DB5C08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" name="Freeform 896">
                <a:extLst>
                  <a:ext uri="{FF2B5EF4-FFF2-40B4-BE49-F238E27FC236}">
                    <a16:creationId xmlns:a16="http://schemas.microsoft.com/office/drawing/2014/main" id="{DA1EBAB3-E1F7-4CB4-2BE0-6F6783382D9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" name="Freeform 897">
                <a:extLst>
                  <a:ext uri="{FF2B5EF4-FFF2-40B4-BE49-F238E27FC236}">
                    <a16:creationId xmlns:a16="http://schemas.microsoft.com/office/drawing/2014/main" id="{6ACD352E-75EB-A5B4-D987-DBC7ABF29C1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" name="Freeform 898">
                <a:extLst>
                  <a:ext uri="{FF2B5EF4-FFF2-40B4-BE49-F238E27FC236}">
                    <a16:creationId xmlns:a16="http://schemas.microsoft.com/office/drawing/2014/main" id="{2EF14D2D-8DEC-AB74-D4FD-C714E45AB54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" name="Freeform 899">
                <a:extLst>
                  <a:ext uri="{FF2B5EF4-FFF2-40B4-BE49-F238E27FC236}">
                    <a16:creationId xmlns:a16="http://schemas.microsoft.com/office/drawing/2014/main" id="{916A2203-055E-F6BB-0177-9AB94DA7384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" name="Freeform 900">
                <a:extLst>
                  <a:ext uri="{FF2B5EF4-FFF2-40B4-BE49-F238E27FC236}">
                    <a16:creationId xmlns:a16="http://schemas.microsoft.com/office/drawing/2014/main" id="{C3C81A30-8368-F894-CBC8-1DD884F838F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" name="Freeform 901">
                <a:extLst>
                  <a:ext uri="{FF2B5EF4-FFF2-40B4-BE49-F238E27FC236}">
                    <a16:creationId xmlns:a16="http://schemas.microsoft.com/office/drawing/2014/main" id="{28EADE0F-837B-69A5-EBB5-19EB1E11EED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" name="Freeform 902">
                <a:extLst>
                  <a:ext uri="{FF2B5EF4-FFF2-40B4-BE49-F238E27FC236}">
                    <a16:creationId xmlns:a16="http://schemas.microsoft.com/office/drawing/2014/main" id="{5A3EDB64-1561-0470-BCC3-BA740AB6556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" name="Freeform 903">
                <a:extLst>
                  <a:ext uri="{FF2B5EF4-FFF2-40B4-BE49-F238E27FC236}">
                    <a16:creationId xmlns:a16="http://schemas.microsoft.com/office/drawing/2014/main" id="{A893E0C7-22A7-C183-EF14-1690A244F17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" name="Freeform 904">
                <a:extLst>
                  <a:ext uri="{FF2B5EF4-FFF2-40B4-BE49-F238E27FC236}">
                    <a16:creationId xmlns:a16="http://schemas.microsoft.com/office/drawing/2014/main" id="{DD4A45DB-D71C-37BD-39B9-2B05F6357B0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" name="Freeform 905">
                <a:extLst>
                  <a:ext uri="{FF2B5EF4-FFF2-40B4-BE49-F238E27FC236}">
                    <a16:creationId xmlns:a16="http://schemas.microsoft.com/office/drawing/2014/main" id="{FD0DE221-3685-0286-FED6-48C46A39A6D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" name="Freeform 906">
                <a:extLst>
                  <a:ext uri="{FF2B5EF4-FFF2-40B4-BE49-F238E27FC236}">
                    <a16:creationId xmlns:a16="http://schemas.microsoft.com/office/drawing/2014/main" id="{570288F3-8700-8C3B-CBB8-ECE84179480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" name="Freeform 907">
                <a:extLst>
                  <a:ext uri="{FF2B5EF4-FFF2-40B4-BE49-F238E27FC236}">
                    <a16:creationId xmlns:a16="http://schemas.microsoft.com/office/drawing/2014/main" id="{58D4B6E2-74DF-3F2A-69B8-5882AF9DBF4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" name="Freeform 908">
                <a:extLst>
                  <a:ext uri="{FF2B5EF4-FFF2-40B4-BE49-F238E27FC236}">
                    <a16:creationId xmlns:a16="http://schemas.microsoft.com/office/drawing/2014/main" id="{72A9AB94-C1EE-83AB-9243-7939DD504A8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" name="Freeform 909">
                <a:extLst>
                  <a:ext uri="{FF2B5EF4-FFF2-40B4-BE49-F238E27FC236}">
                    <a16:creationId xmlns:a16="http://schemas.microsoft.com/office/drawing/2014/main" id="{DDF41724-28E7-A939-5828-86687319E47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" name="Freeform 910">
                <a:extLst>
                  <a:ext uri="{FF2B5EF4-FFF2-40B4-BE49-F238E27FC236}">
                    <a16:creationId xmlns:a16="http://schemas.microsoft.com/office/drawing/2014/main" id="{09F63961-0E15-4457-0255-CEDF3146EF0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" name="Freeform 911">
                <a:extLst>
                  <a:ext uri="{FF2B5EF4-FFF2-40B4-BE49-F238E27FC236}">
                    <a16:creationId xmlns:a16="http://schemas.microsoft.com/office/drawing/2014/main" id="{548EA8C5-8C58-F084-4E90-E2D3AB6F8CC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" name="Freeform 912">
                <a:extLst>
                  <a:ext uri="{FF2B5EF4-FFF2-40B4-BE49-F238E27FC236}">
                    <a16:creationId xmlns:a16="http://schemas.microsoft.com/office/drawing/2014/main" id="{6F1E861D-D9A0-D57D-9E39-A53352B93BB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" name="Freeform 913">
                <a:extLst>
                  <a:ext uri="{FF2B5EF4-FFF2-40B4-BE49-F238E27FC236}">
                    <a16:creationId xmlns:a16="http://schemas.microsoft.com/office/drawing/2014/main" id="{4E7B3F50-630C-A4A2-7046-EF2D3F1F728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" name="Freeform 914">
                <a:extLst>
                  <a:ext uri="{FF2B5EF4-FFF2-40B4-BE49-F238E27FC236}">
                    <a16:creationId xmlns:a16="http://schemas.microsoft.com/office/drawing/2014/main" id="{F3127880-2D10-DFC6-F54A-1F8C935F5F5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" name="Freeform 915">
                <a:extLst>
                  <a:ext uri="{FF2B5EF4-FFF2-40B4-BE49-F238E27FC236}">
                    <a16:creationId xmlns:a16="http://schemas.microsoft.com/office/drawing/2014/main" id="{4FFFE915-F689-07A8-6544-91267FCF315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" name="Freeform 916">
                <a:extLst>
                  <a:ext uri="{FF2B5EF4-FFF2-40B4-BE49-F238E27FC236}">
                    <a16:creationId xmlns:a16="http://schemas.microsoft.com/office/drawing/2014/main" id="{62C97CDA-C361-0E63-3213-D0DED1D5D16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" name="Freeform 917">
                <a:extLst>
                  <a:ext uri="{FF2B5EF4-FFF2-40B4-BE49-F238E27FC236}">
                    <a16:creationId xmlns:a16="http://schemas.microsoft.com/office/drawing/2014/main" id="{EB06A3CA-3FAE-70A1-B9A4-7FD7CF87AF1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" name="Freeform 918">
                <a:extLst>
                  <a:ext uri="{FF2B5EF4-FFF2-40B4-BE49-F238E27FC236}">
                    <a16:creationId xmlns:a16="http://schemas.microsoft.com/office/drawing/2014/main" id="{C03C835D-8251-225C-B924-9AF60BCB3A1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" name="Freeform 919">
                <a:extLst>
                  <a:ext uri="{FF2B5EF4-FFF2-40B4-BE49-F238E27FC236}">
                    <a16:creationId xmlns:a16="http://schemas.microsoft.com/office/drawing/2014/main" id="{6C24DD32-3D7B-9C33-A392-87DFDDCD41F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" name="Freeform 920">
                <a:extLst>
                  <a:ext uri="{FF2B5EF4-FFF2-40B4-BE49-F238E27FC236}">
                    <a16:creationId xmlns:a16="http://schemas.microsoft.com/office/drawing/2014/main" id="{E15753F7-8584-33ED-4746-D0D9BB1366F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" name="Freeform 921">
                <a:extLst>
                  <a:ext uri="{FF2B5EF4-FFF2-40B4-BE49-F238E27FC236}">
                    <a16:creationId xmlns:a16="http://schemas.microsoft.com/office/drawing/2014/main" id="{CAEE67FD-3EA9-5E05-1551-402211BBAD9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" name="Freeform 922">
                <a:extLst>
                  <a:ext uri="{FF2B5EF4-FFF2-40B4-BE49-F238E27FC236}">
                    <a16:creationId xmlns:a16="http://schemas.microsoft.com/office/drawing/2014/main" id="{AA931605-1D40-3DD4-D02C-524302A8541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" name="Freeform 923">
                <a:extLst>
                  <a:ext uri="{FF2B5EF4-FFF2-40B4-BE49-F238E27FC236}">
                    <a16:creationId xmlns:a16="http://schemas.microsoft.com/office/drawing/2014/main" id="{96F2DA28-C793-DD2E-F665-AF1648BBA00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" name="Freeform 924">
                <a:extLst>
                  <a:ext uri="{FF2B5EF4-FFF2-40B4-BE49-F238E27FC236}">
                    <a16:creationId xmlns:a16="http://schemas.microsoft.com/office/drawing/2014/main" id="{72D39518-28B2-C169-5D43-6446DA3673E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" name="Freeform 925">
                <a:extLst>
                  <a:ext uri="{FF2B5EF4-FFF2-40B4-BE49-F238E27FC236}">
                    <a16:creationId xmlns:a16="http://schemas.microsoft.com/office/drawing/2014/main" id="{01748ADB-495E-3A4F-8CD0-75BE839D52C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" name="Freeform 926">
                <a:extLst>
                  <a:ext uri="{FF2B5EF4-FFF2-40B4-BE49-F238E27FC236}">
                    <a16:creationId xmlns:a16="http://schemas.microsoft.com/office/drawing/2014/main" id="{C36D37CE-BAEF-87FD-0F35-DBBDB979919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" name="Freeform 927">
                <a:extLst>
                  <a:ext uri="{FF2B5EF4-FFF2-40B4-BE49-F238E27FC236}">
                    <a16:creationId xmlns:a16="http://schemas.microsoft.com/office/drawing/2014/main" id="{05D2A9D7-7DD8-C24B-8A0D-69EBAFE7B5A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" name="Freeform 928">
                <a:extLst>
                  <a:ext uri="{FF2B5EF4-FFF2-40B4-BE49-F238E27FC236}">
                    <a16:creationId xmlns:a16="http://schemas.microsoft.com/office/drawing/2014/main" id="{806F55E7-C0B4-8532-AF55-0BBA8A5A637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" name="Freeform 929">
                <a:extLst>
                  <a:ext uri="{FF2B5EF4-FFF2-40B4-BE49-F238E27FC236}">
                    <a16:creationId xmlns:a16="http://schemas.microsoft.com/office/drawing/2014/main" id="{03330730-28F8-5600-170E-41A5B9A9ED0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" name="Freeform 930">
                <a:extLst>
                  <a:ext uri="{FF2B5EF4-FFF2-40B4-BE49-F238E27FC236}">
                    <a16:creationId xmlns:a16="http://schemas.microsoft.com/office/drawing/2014/main" id="{2852DCEE-67D3-36AC-4EC2-2483F519267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" name="Freeform 931">
                <a:extLst>
                  <a:ext uri="{FF2B5EF4-FFF2-40B4-BE49-F238E27FC236}">
                    <a16:creationId xmlns:a16="http://schemas.microsoft.com/office/drawing/2014/main" id="{2AEA6CF0-EDB2-7171-CA4C-BE07F0378E7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" name="Freeform 932">
                <a:extLst>
                  <a:ext uri="{FF2B5EF4-FFF2-40B4-BE49-F238E27FC236}">
                    <a16:creationId xmlns:a16="http://schemas.microsoft.com/office/drawing/2014/main" id="{9880633A-49CF-AE07-2DA3-51F3100061A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" name="Freeform 933">
                <a:extLst>
                  <a:ext uri="{FF2B5EF4-FFF2-40B4-BE49-F238E27FC236}">
                    <a16:creationId xmlns:a16="http://schemas.microsoft.com/office/drawing/2014/main" id="{4588FAB1-B09B-50C4-9271-08AE5BAD895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" name="Freeform 934">
                <a:extLst>
                  <a:ext uri="{FF2B5EF4-FFF2-40B4-BE49-F238E27FC236}">
                    <a16:creationId xmlns:a16="http://schemas.microsoft.com/office/drawing/2014/main" id="{F02F8169-84DF-098F-15E2-DB98BF966EF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" name="Freeform 935">
                <a:extLst>
                  <a:ext uri="{FF2B5EF4-FFF2-40B4-BE49-F238E27FC236}">
                    <a16:creationId xmlns:a16="http://schemas.microsoft.com/office/drawing/2014/main" id="{5498466E-77B0-DCF2-6AEA-5A4F6F1AD69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" name="Freeform 936">
                <a:extLst>
                  <a:ext uri="{FF2B5EF4-FFF2-40B4-BE49-F238E27FC236}">
                    <a16:creationId xmlns:a16="http://schemas.microsoft.com/office/drawing/2014/main" id="{53FC058F-C6C8-F2EF-D789-F764AEE8784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" name="Freeform 937">
                <a:extLst>
                  <a:ext uri="{FF2B5EF4-FFF2-40B4-BE49-F238E27FC236}">
                    <a16:creationId xmlns:a16="http://schemas.microsoft.com/office/drawing/2014/main" id="{1AADCC0F-43B7-0470-5BBF-4F2C1228E7D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" name="Freeform 938">
                <a:extLst>
                  <a:ext uri="{FF2B5EF4-FFF2-40B4-BE49-F238E27FC236}">
                    <a16:creationId xmlns:a16="http://schemas.microsoft.com/office/drawing/2014/main" id="{DB628C4B-D57A-F1B8-8C1C-82445662F52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" name="Freeform 939">
                <a:extLst>
                  <a:ext uri="{FF2B5EF4-FFF2-40B4-BE49-F238E27FC236}">
                    <a16:creationId xmlns:a16="http://schemas.microsoft.com/office/drawing/2014/main" id="{EEC7734C-D959-6BE1-7280-6809260104E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" name="Freeform 940">
                <a:extLst>
                  <a:ext uri="{FF2B5EF4-FFF2-40B4-BE49-F238E27FC236}">
                    <a16:creationId xmlns:a16="http://schemas.microsoft.com/office/drawing/2014/main" id="{99900EF6-2F35-6971-A414-5557AA373E6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" name="Freeform 941">
                <a:extLst>
                  <a:ext uri="{FF2B5EF4-FFF2-40B4-BE49-F238E27FC236}">
                    <a16:creationId xmlns:a16="http://schemas.microsoft.com/office/drawing/2014/main" id="{2C68E81A-0A7E-81B9-9E47-0CF7E062606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" name="Freeform 942">
                <a:extLst>
                  <a:ext uri="{FF2B5EF4-FFF2-40B4-BE49-F238E27FC236}">
                    <a16:creationId xmlns:a16="http://schemas.microsoft.com/office/drawing/2014/main" id="{0E9C2C08-703C-65AA-2B0F-14312945A27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" name="Freeform 943">
                <a:extLst>
                  <a:ext uri="{FF2B5EF4-FFF2-40B4-BE49-F238E27FC236}">
                    <a16:creationId xmlns:a16="http://schemas.microsoft.com/office/drawing/2014/main" id="{21A10FDE-A4A8-6E2B-AF1A-3CB431E1D31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" name="Freeform 944">
                <a:extLst>
                  <a:ext uri="{FF2B5EF4-FFF2-40B4-BE49-F238E27FC236}">
                    <a16:creationId xmlns:a16="http://schemas.microsoft.com/office/drawing/2014/main" id="{F133B538-6124-EA96-9E2B-1E3486921CC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2" name="Freeform 945">
                <a:extLst>
                  <a:ext uri="{FF2B5EF4-FFF2-40B4-BE49-F238E27FC236}">
                    <a16:creationId xmlns:a16="http://schemas.microsoft.com/office/drawing/2014/main" id="{B0D37661-257D-E851-4E41-0AE3B960DAC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3" name="Freeform 946">
                <a:extLst>
                  <a:ext uri="{FF2B5EF4-FFF2-40B4-BE49-F238E27FC236}">
                    <a16:creationId xmlns:a16="http://schemas.microsoft.com/office/drawing/2014/main" id="{95EA947B-0EFC-7648-5AB2-91312B0D579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" name="Freeform 947">
                <a:extLst>
                  <a:ext uri="{FF2B5EF4-FFF2-40B4-BE49-F238E27FC236}">
                    <a16:creationId xmlns:a16="http://schemas.microsoft.com/office/drawing/2014/main" id="{4EFBC2DA-B072-AC0D-F286-44A2B1FD724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" name="Freeform 948">
                <a:extLst>
                  <a:ext uri="{FF2B5EF4-FFF2-40B4-BE49-F238E27FC236}">
                    <a16:creationId xmlns:a16="http://schemas.microsoft.com/office/drawing/2014/main" id="{EDAFD93D-F46F-285A-2B39-BFB7925C5DA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" name="Freeform 949">
                <a:extLst>
                  <a:ext uri="{FF2B5EF4-FFF2-40B4-BE49-F238E27FC236}">
                    <a16:creationId xmlns:a16="http://schemas.microsoft.com/office/drawing/2014/main" id="{0EC9A747-71C8-939C-C8A2-8A131E7A8DF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" name="Freeform 950">
                <a:extLst>
                  <a:ext uri="{FF2B5EF4-FFF2-40B4-BE49-F238E27FC236}">
                    <a16:creationId xmlns:a16="http://schemas.microsoft.com/office/drawing/2014/main" id="{0EA88798-78AC-E5AB-29A4-BA04E37C4DD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" name="Freeform 951">
                <a:extLst>
                  <a:ext uri="{FF2B5EF4-FFF2-40B4-BE49-F238E27FC236}">
                    <a16:creationId xmlns:a16="http://schemas.microsoft.com/office/drawing/2014/main" id="{2A3ABCB3-36C9-7F92-BA2D-087A39D3AED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" name="Freeform 952">
                <a:extLst>
                  <a:ext uri="{FF2B5EF4-FFF2-40B4-BE49-F238E27FC236}">
                    <a16:creationId xmlns:a16="http://schemas.microsoft.com/office/drawing/2014/main" id="{7A71AC85-71BC-9FA4-B218-72A43042AFA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" name="Freeform 953">
                <a:extLst>
                  <a:ext uri="{FF2B5EF4-FFF2-40B4-BE49-F238E27FC236}">
                    <a16:creationId xmlns:a16="http://schemas.microsoft.com/office/drawing/2014/main" id="{1623FB52-30AD-C51C-1028-016936A4269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" name="Freeform 954">
                <a:extLst>
                  <a:ext uri="{FF2B5EF4-FFF2-40B4-BE49-F238E27FC236}">
                    <a16:creationId xmlns:a16="http://schemas.microsoft.com/office/drawing/2014/main" id="{E3BAC1AA-20E0-5021-20B7-53589D3CF2B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" name="Freeform 955">
                <a:extLst>
                  <a:ext uri="{FF2B5EF4-FFF2-40B4-BE49-F238E27FC236}">
                    <a16:creationId xmlns:a16="http://schemas.microsoft.com/office/drawing/2014/main" id="{0B18CD98-437F-6AB3-C5EC-68E9E77C14F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" name="Freeform 956">
                <a:extLst>
                  <a:ext uri="{FF2B5EF4-FFF2-40B4-BE49-F238E27FC236}">
                    <a16:creationId xmlns:a16="http://schemas.microsoft.com/office/drawing/2014/main" id="{95EC19E3-3370-9D22-F292-4FA9B0B953F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" name="Freeform 957">
                <a:extLst>
                  <a:ext uri="{FF2B5EF4-FFF2-40B4-BE49-F238E27FC236}">
                    <a16:creationId xmlns:a16="http://schemas.microsoft.com/office/drawing/2014/main" id="{0EDCF294-EF48-5FFB-808E-446D066D073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" name="Freeform 958">
                <a:extLst>
                  <a:ext uri="{FF2B5EF4-FFF2-40B4-BE49-F238E27FC236}">
                    <a16:creationId xmlns:a16="http://schemas.microsoft.com/office/drawing/2014/main" id="{ABE5A477-4B11-F93B-B0BA-B8B145C0C27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" name="Freeform 959">
                <a:extLst>
                  <a:ext uri="{FF2B5EF4-FFF2-40B4-BE49-F238E27FC236}">
                    <a16:creationId xmlns:a16="http://schemas.microsoft.com/office/drawing/2014/main" id="{E5863A31-0225-82CD-FB4F-C16C9EDBFDD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" name="Freeform 960">
                <a:extLst>
                  <a:ext uri="{FF2B5EF4-FFF2-40B4-BE49-F238E27FC236}">
                    <a16:creationId xmlns:a16="http://schemas.microsoft.com/office/drawing/2014/main" id="{F3EE5A1F-1F6C-BB59-2313-4826C3485C9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" name="Freeform 961">
                <a:extLst>
                  <a:ext uri="{FF2B5EF4-FFF2-40B4-BE49-F238E27FC236}">
                    <a16:creationId xmlns:a16="http://schemas.microsoft.com/office/drawing/2014/main" id="{E6853B55-6A59-5ED5-DAAC-06EE87D3093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" name="Freeform 962">
                <a:extLst>
                  <a:ext uri="{FF2B5EF4-FFF2-40B4-BE49-F238E27FC236}">
                    <a16:creationId xmlns:a16="http://schemas.microsoft.com/office/drawing/2014/main" id="{3A173358-5E78-D732-14F5-084C741966F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" name="Freeform 963">
                <a:extLst>
                  <a:ext uri="{FF2B5EF4-FFF2-40B4-BE49-F238E27FC236}">
                    <a16:creationId xmlns:a16="http://schemas.microsoft.com/office/drawing/2014/main" id="{65EB8940-9B98-AF01-60C7-CC1CAB96A6C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" name="Freeform 964">
                <a:extLst>
                  <a:ext uri="{FF2B5EF4-FFF2-40B4-BE49-F238E27FC236}">
                    <a16:creationId xmlns:a16="http://schemas.microsoft.com/office/drawing/2014/main" id="{792440A9-9465-B49C-654A-F2D7EDB9AD5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" name="Freeform 965">
                <a:extLst>
                  <a:ext uri="{FF2B5EF4-FFF2-40B4-BE49-F238E27FC236}">
                    <a16:creationId xmlns:a16="http://schemas.microsoft.com/office/drawing/2014/main" id="{518046B2-1C40-E503-0B32-F656BF1E32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" name="Freeform 966">
                <a:extLst>
                  <a:ext uri="{FF2B5EF4-FFF2-40B4-BE49-F238E27FC236}">
                    <a16:creationId xmlns:a16="http://schemas.microsoft.com/office/drawing/2014/main" id="{910E0FA1-A61D-C168-510A-6BFB5062EDA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4" name="Freeform 967">
                <a:extLst>
                  <a:ext uri="{FF2B5EF4-FFF2-40B4-BE49-F238E27FC236}">
                    <a16:creationId xmlns:a16="http://schemas.microsoft.com/office/drawing/2014/main" id="{1FAD7B2C-1B98-D504-8A8D-9EB96016145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5" name="Freeform 968">
                <a:extLst>
                  <a:ext uri="{FF2B5EF4-FFF2-40B4-BE49-F238E27FC236}">
                    <a16:creationId xmlns:a16="http://schemas.microsoft.com/office/drawing/2014/main" id="{73DF0523-197D-2300-DAC4-0DE40E303A8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6" name="Freeform 969">
                <a:extLst>
                  <a:ext uri="{FF2B5EF4-FFF2-40B4-BE49-F238E27FC236}">
                    <a16:creationId xmlns:a16="http://schemas.microsoft.com/office/drawing/2014/main" id="{97519DDA-1C07-663F-E117-B4188C09E53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7" name="Freeform 970">
                <a:extLst>
                  <a:ext uri="{FF2B5EF4-FFF2-40B4-BE49-F238E27FC236}">
                    <a16:creationId xmlns:a16="http://schemas.microsoft.com/office/drawing/2014/main" id="{D6AEA023-4FEB-E2C7-5982-1066DD28D6F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9" name="Freeform 971">
                <a:extLst>
                  <a:ext uri="{FF2B5EF4-FFF2-40B4-BE49-F238E27FC236}">
                    <a16:creationId xmlns:a16="http://schemas.microsoft.com/office/drawing/2014/main" id="{733A4D90-9C9B-87F4-3F58-39DD979B0A4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0" name="Freeform 972">
                <a:extLst>
                  <a:ext uri="{FF2B5EF4-FFF2-40B4-BE49-F238E27FC236}">
                    <a16:creationId xmlns:a16="http://schemas.microsoft.com/office/drawing/2014/main" id="{D9E1E876-3091-8983-326C-A040F464DFA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1" name="Freeform 973">
                <a:extLst>
                  <a:ext uri="{FF2B5EF4-FFF2-40B4-BE49-F238E27FC236}">
                    <a16:creationId xmlns:a16="http://schemas.microsoft.com/office/drawing/2014/main" id="{B9437436-3A3F-3C9A-A635-FB584437D43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2" name="Freeform 974">
                <a:extLst>
                  <a:ext uri="{FF2B5EF4-FFF2-40B4-BE49-F238E27FC236}">
                    <a16:creationId xmlns:a16="http://schemas.microsoft.com/office/drawing/2014/main" id="{25C432B6-D186-8C08-E06E-3A370DEF1BF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3" name="Freeform 975">
                <a:extLst>
                  <a:ext uri="{FF2B5EF4-FFF2-40B4-BE49-F238E27FC236}">
                    <a16:creationId xmlns:a16="http://schemas.microsoft.com/office/drawing/2014/main" id="{24D47C87-9CD3-7611-0DCC-7066C48A651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4" name="Freeform 976">
                <a:extLst>
                  <a:ext uri="{FF2B5EF4-FFF2-40B4-BE49-F238E27FC236}">
                    <a16:creationId xmlns:a16="http://schemas.microsoft.com/office/drawing/2014/main" id="{7D9D9129-E574-B055-1C1D-8E1E4E1698A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5" name="Freeform 977">
                <a:extLst>
                  <a:ext uri="{FF2B5EF4-FFF2-40B4-BE49-F238E27FC236}">
                    <a16:creationId xmlns:a16="http://schemas.microsoft.com/office/drawing/2014/main" id="{1FCC2F3B-8DC7-D51D-0E54-54137779BAF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6" name="Freeform 978">
                <a:extLst>
                  <a:ext uri="{FF2B5EF4-FFF2-40B4-BE49-F238E27FC236}">
                    <a16:creationId xmlns:a16="http://schemas.microsoft.com/office/drawing/2014/main" id="{A13D3922-B52E-B409-F16F-CE00FD45C08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7" name="Freeform 979">
                <a:extLst>
                  <a:ext uri="{FF2B5EF4-FFF2-40B4-BE49-F238E27FC236}">
                    <a16:creationId xmlns:a16="http://schemas.microsoft.com/office/drawing/2014/main" id="{37F9AD9D-8102-1FC4-6237-7D9E9F9C711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8" name="Freeform 980">
                <a:extLst>
                  <a:ext uri="{FF2B5EF4-FFF2-40B4-BE49-F238E27FC236}">
                    <a16:creationId xmlns:a16="http://schemas.microsoft.com/office/drawing/2014/main" id="{D8BF9D81-4D08-31AA-E0FD-6CFC39B6614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9" name="Freeform 981">
                <a:extLst>
                  <a:ext uri="{FF2B5EF4-FFF2-40B4-BE49-F238E27FC236}">
                    <a16:creationId xmlns:a16="http://schemas.microsoft.com/office/drawing/2014/main" id="{4173EAEF-136E-BD42-C8B0-66078E4725B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0" name="Freeform 982">
                <a:extLst>
                  <a:ext uri="{FF2B5EF4-FFF2-40B4-BE49-F238E27FC236}">
                    <a16:creationId xmlns:a16="http://schemas.microsoft.com/office/drawing/2014/main" id="{11FD19B5-7219-1E20-896F-2774445C029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1" name="Freeform 983">
                <a:extLst>
                  <a:ext uri="{FF2B5EF4-FFF2-40B4-BE49-F238E27FC236}">
                    <a16:creationId xmlns:a16="http://schemas.microsoft.com/office/drawing/2014/main" id="{C1240691-BB94-C31E-88DE-3EF42450846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2" name="Freeform 984">
                <a:extLst>
                  <a:ext uri="{FF2B5EF4-FFF2-40B4-BE49-F238E27FC236}">
                    <a16:creationId xmlns:a16="http://schemas.microsoft.com/office/drawing/2014/main" id="{4BE927D1-7837-B645-B646-C4961B4782B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3" name="Freeform 985">
                <a:extLst>
                  <a:ext uri="{FF2B5EF4-FFF2-40B4-BE49-F238E27FC236}">
                    <a16:creationId xmlns:a16="http://schemas.microsoft.com/office/drawing/2014/main" id="{2B5B0B92-111B-1548-1627-3DA62275F37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4" name="Freeform 986">
                <a:extLst>
                  <a:ext uri="{FF2B5EF4-FFF2-40B4-BE49-F238E27FC236}">
                    <a16:creationId xmlns:a16="http://schemas.microsoft.com/office/drawing/2014/main" id="{00415CC4-EF8B-12A2-1E55-DCA14860167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5" name="Freeform 987">
                <a:extLst>
                  <a:ext uri="{FF2B5EF4-FFF2-40B4-BE49-F238E27FC236}">
                    <a16:creationId xmlns:a16="http://schemas.microsoft.com/office/drawing/2014/main" id="{45D59F9E-ADBE-3795-4D03-122E02FCF10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" name="Freeform 988">
                <a:extLst>
                  <a:ext uri="{FF2B5EF4-FFF2-40B4-BE49-F238E27FC236}">
                    <a16:creationId xmlns:a16="http://schemas.microsoft.com/office/drawing/2014/main" id="{2891B410-281C-55CE-83D6-4CA5DC9D3C7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" name="Freeform 989">
                <a:extLst>
                  <a:ext uri="{FF2B5EF4-FFF2-40B4-BE49-F238E27FC236}">
                    <a16:creationId xmlns:a16="http://schemas.microsoft.com/office/drawing/2014/main" id="{14E76261-0620-65DF-BF5E-E8462B1A31A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8" name="Freeform 990">
                <a:extLst>
                  <a:ext uri="{FF2B5EF4-FFF2-40B4-BE49-F238E27FC236}">
                    <a16:creationId xmlns:a16="http://schemas.microsoft.com/office/drawing/2014/main" id="{FE0D583B-3431-4DD5-4274-73294DD9E42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" name="Freeform 991">
                <a:extLst>
                  <a:ext uri="{FF2B5EF4-FFF2-40B4-BE49-F238E27FC236}">
                    <a16:creationId xmlns:a16="http://schemas.microsoft.com/office/drawing/2014/main" id="{991F7655-97C5-86EC-2048-F468C8B13C5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0" name="Freeform 992">
                <a:extLst>
                  <a:ext uri="{FF2B5EF4-FFF2-40B4-BE49-F238E27FC236}">
                    <a16:creationId xmlns:a16="http://schemas.microsoft.com/office/drawing/2014/main" id="{CF0E3FC9-4B03-5783-97BA-BD1762AD913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sp>
        <p:nvSpPr>
          <p:cNvPr id="218" name="Title 1"/>
          <p:cNvSpPr>
            <a:spLocks noGrp="1"/>
          </p:cNvSpPr>
          <p:nvPr>
            <p:ph type="title"/>
          </p:nvPr>
        </p:nvSpPr>
        <p:spPr>
          <a:xfrm>
            <a:off x="857057" y="769465"/>
            <a:ext cx="5414319" cy="866274"/>
          </a:xfrm>
        </p:spPr>
        <p:txBody>
          <a:bodyPr>
            <a:normAutofit/>
          </a:bodyPr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6858218" y="1868503"/>
            <a:ext cx="6119813" cy="3851275"/>
          </a:xfrm>
          <a:solidFill>
            <a:schemeClr val="bg2">
              <a:lumMod val="85000"/>
            </a:schemeClr>
          </a:solidFill>
        </p:spPr>
        <p:txBody>
          <a:bodyPr rtlCol="0">
            <a:normAutofit/>
          </a:bodyPr>
          <a:lstStyle/>
          <a:p>
            <a:pPr lvl="0"/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8839131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6">
            <a:extLst>
              <a:ext uri="{FF2B5EF4-FFF2-40B4-BE49-F238E27FC236}">
                <a16:creationId xmlns:a16="http://schemas.microsoft.com/office/drawing/2014/main" id="{7E841079-F4CA-8D5C-9E67-32CEDDA14A29}"/>
              </a:ext>
            </a:extLst>
          </p:cNvPr>
          <p:cNvSpPr/>
          <p:nvPr userDrawn="1"/>
        </p:nvSpPr>
        <p:spPr>
          <a:xfrm rot="19925363">
            <a:off x="-1397000" y="1992313"/>
            <a:ext cx="14986000" cy="2873375"/>
          </a:xfrm>
          <a:custGeom>
            <a:avLst/>
            <a:gdLst>
              <a:gd name="connsiteX0" fmla="*/ 2703923 w 3245936"/>
              <a:gd name="connsiteY0" fmla="*/ 506554 h 622144"/>
              <a:gd name="connsiteX1" fmla="*/ 2600434 w 3245936"/>
              <a:gd name="connsiteY1" fmla="*/ 616358 h 622144"/>
              <a:gd name="connsiteX2" fmla="*/ 2601206 w 3245936"/>
              <a:gd name="connsiteY2" fmla="*/ 617853 h 622144"/>
              <a:gd name="connsiteX3" fmla="*/ 2780628 w 3245936"/>
              <a:gd name="connsiteY3" fmla="*/ 603185 h 622144"/>
              <a:gd name="connsiteX4" fmla="*/ 2780647 w 3245936"/>
              <a:gd name="connsiteY4" fmla="*/ 602566 h 622144"/>
              <a:gd name="connsiteX5" fmla="*/ 2781685 w 3245936"/>
              <a:gd name="connsiteY5" fmla="*/ 600842 h 622144"/>
              <a:gd name="connsiteX6" fmla="*/ 2707962 w 3245936"/>
              <a:gd name="connsiteY6" fmla="*/ 506706 h 622144"/>
              <a:gd name="connsiteX7" fmla="*/ 2705247 w 3245936"/>
              <a:gd name="connsiteY7" fmla="*/ 507163 h 622144"/>
              <a:gd name="connsiteX8" fmla="*/ 2703923 w 3245936"/>
              <a:gd name="connsiteY8" fmla="*/ 506554 h 622144"/>
              <a:gd name="connsiteX9" fmla="*/ 2621056 w 3245936"/>
              <a:gd name="connsiteY9" fmla="*/ 495514 h 622144"/>
              <a:gd name="connsiteX10" fmla="*/ 2621056 w 3245936"/>
              <a:gd name="connsiteY10" fmla="*/ 495676 h 622144"/>
              <a:gd name="connsiteX11" fmla="*/ 2617379 w 3245936"/>
              <a:gd name="connsiteY11" fmla="*/ 498372 h 622144"/>
              <a:gd name="connsiteX12" fmla="*/ 2598663 w 3245936"/>
              <a:gd name="connsiteY12" fmla="*/ 615167 h 622144"/>
              <a:gd name="connsiteX13" fmla="*/ 2599882 w 3245936"/>
              <a:gd name="connsiteY13" fmla="*/ 615720 h 622144"/>
              <a:gd name="connsiteX14" fmla="*/ 2703371 w 3245936"/>
              <a:gd name="connsiteY14" fmla="*/ 505934 h 622144"/>
              <a:gd name="connsiteX15" fmla="*/ 2702571 w 3245936"/>
              <a:gd name="connsiteY15" fmla="*/ 503649 h 622144"/>
              <a:gd name="connsiteX16" fmla="*/ 2777676 w 3245936"/>
              <a:gd name="connsiteY16" fmla="*/ 476626 h 622144"/>
              <a:gd name="connsiteX17" fmla="*/ 2709486 w 3245936"/>
              <a:gd name="connsiteY17" fmla="*/ 502820 h 622144"/>
              <a:gd name="connsiteX18" fmla="*/ 2709524 w 3245936"/>
              <a:gd name="connsiteY18" fmla="*/ 504487 h 622144"/>
              <a:gd name="connsiteX19" fmla="*/ 2708486 w 3245936"/>
              <a:gd name="connsiteY19" fmla="*/ 506211 h 622144"/>
              <a:gd name="connsiteX20" fmla="*/ 2782209 w 3245936"/>
              <a:gd name="connsiteY20" fmla="*/ 600356 h 622144"/>
              <a:gd name="connsiteX21" fmla="*/ 2783505 w 3245936"/>
              <a:gd name="connsiteY21" fmla="*/ 599851 h 622144"/>
              <a:gd name="connsiteX22" fmla="*/ 2492335 w 3245936"/>
              <a:gd name="connsiteY22" fmla="*/ 472006 h 622144"/>
              <a:gd name="connsiteX23" fmla="*/ 2491373 w 3245936"/>
              <a:gd name="connsiteY23" fmla="*/ 473530 h 622144"/>
              <a:gd name="connsiteX24" fmla="*/ 2596024 w 3245936"/>
              <a:gd name="connsiteY24" fmla="*/ 615510 h 622144"/>
              <a:gd name="connsiteX25" fmla="*/ 2597920 w 3245936"/>
              <a:gd name="connsiteY25" fmla="*/ 615120 h 622144"/>
              <a:gd name="connsiteX26" fmla="*/ 2616646 w 3245936"/>
              <a:gd name="connsiteY26" fmla="*/ 498305 h 622144"/>
              <a:gd name="connsiteX27" fmla="*/ 2614065 w 3245936"/>
              <a:gd name="connsiteY27" fmla="*/ 494600 h 622144"/>
              <a:gd name="connsiteX28" fmla="*/ 2688226 w 3245936"/>
              <a:gd name="connsiteY28" fmla="*/ 466025 h 622144"/>
              <a:gd name="connsiteX29" fmla="*/ 2620961 w 3245936"/>
              <a:gd name="connsiteY29" fmla="*/ 493933 h 622144"/>
              <a:gd name="connsiteX30" fmla="*/ 2621065 w 3245936"/>
              <a:gd name="connsiteY30" fmla="*/ 494905 h 622144"/>
              <a:gd name="connsiteX31" fmla="*/ 2702571 w 3245936"/>
              <a:gd name="connsiteY31" fmla="*/ 503029 h 622144"/>
              <a:gd name="connsiteX32" fmla="*/ 2702571 w 3245936"/>
              <a:gd name="connsiteY32" fmla="*/ 502868 h 622144"/>
              <a:gd name="connsiteX33" fmla="*/ 2704295 w 3245936"/>
              <a:gd name="connsiteY33" fmla="*/ 500591 h 622144"/>
              <a:gd name="connsiteX34" fmla="*/ 2552524 w 3245936"/>
              <a:gd name="connsiteY34" fmla="*/ 451432 h 622144"/>
              <a:gd name="connsiteX35" fmla="*/ 2492468 w 3245936"/>
              <a:gd name="connsiteY35" fmla="*/ 470368 h 622144"/>
              <a:gd name="connsiteX36" fmla="*/ 2492440 w 3245936"/>
              <a:gd name="connsiteY36" fmla="*/ 471273 h 622144"/>
              <a:gd name="connsiteX37" fmla="*/ 2614179 w 3245936"/>
              <a:gd name="connsiteY37" fmla="*/ 493866 h 622144"/>
              <a:gd name="connsiteX38" fmla="*/ 2614445 w 3245936"/>
              <a:gd name="connsiteY38" fmla="*/ 493276 h 622144"/>
              <a:gd name="connsiteX39" fmla="*/ 2855228 w 3245936"/>
              <a:gd name="connsiteY39" fmla="*/ 450032 h 622144"/>
              <a:gd name="connsiteX40" fmla="*/ 2852294 w 3245936"/>
              <a:gd name="connsiteY40" fmla="*/ 450690 h 622144"/>
              <a:gd name="connsiteX41" fmla="*/ 2852094 w 3245936"/>
              <a:gd name="connsiteY41" fmla="*/ 450594 h 622144"/>
              <a:gd name="connsiteX42" fmla="*/ 2785953 w 3245936"/>
              <a:gd name="connsiteY42" fmla="*/ 600346 h 622144"/>
              <a:gd name="connsiteX43" fmla="*/ 2787210 w 3245936"/>
              <a:gd name="connsiteY43" fmla="*/ 601642 h 622144"/>
              <a:gd name="connsiteX44" fmla="*/ 2936153 w 3245936"/>
              <a:gd name="connsiteY44" fmla="*/ 540996 h 622144"/>
              <a:gd name="connsiteX45" fmla="*/ 2936076 w 3245936"/>
              <a:gd name="connsiteY45" fmla="*/ 539263 h 622144"/>
              <a:gd name="connsiteX46" fmla="*/ 2936896 w 3245936"/>
              <a:gd name="connsiteY46" fmla="*/ 537758 h 622144"/>
              <a:gd name="connsiteX47" fmla="*/ 2849989 w 3245936"/>
              <a:gd name="connsiteY47" fmla="*/ 448851 h 622144"/>
              <a:gd name="connsiteX48" fmla="*/ 2778561 w 3245936"/>
              <a:gd name="connsiteY48" fmla="*/ 476283 h 622144"/>
              <a:gd name="connsiteX49" fmla="*/ 2784400 w 3245936"/>
              <a:gd name="connsiteY49" fmla="*/ 599870 h 622144"/>
              <a:gd name="connsiteX50" fmla="*/ 2784924 w 3245936"/>
              <a:gd name="connsiteY50" fmla="*/ 599889 h 622144"/>
              <a:gd name="connsiteX51" fmla="*/ 2785143 w 3245936"/>
              <a:gd name="connsiteY51" fmla="*/ 599984 h 622144"/>
              <a:gd name="connsiteX52" fmla="*/ 2851294 w 3245936"/>
              <a:gd name="connsiteY52" fmla="*/ 450232 h 622144"/>
              <a:gd name="connsiteX53" fmla="*/ 2849989 w 3245936"/>
              <a:gd name="connsiteY53" fmla="*/ 448851 h 622144"/>
              <a:gd name="connsiteX54" fmla="*/ 2856571 w 3245936"/>
              <a:gd name="connsiteY54" fmla="*/ 448061 h 622144"/>
              <a:gd name="connsiteX55" fmla="*/ 2855771 w 3245936"/>
              <a:gd name="connsiteY55" fmla="*/ 449518 h 622144"/>
              <a:gd name="connsiteX56" fmla="*/ 2937438 w 3245936"/>
              <a:gd name="connsiteY56" fmla="*/ 537262 h 622144"/>
              <a:gd name="connsiteX57" fmla="*/ 2939534 w 3245936"/>
              <a:gd name="connsiteY57" fmla="*/ 536567 h 622144"/>
              <a:gd name="connsiteX58" fmla="*/ 2944630 w 3245936"/>
              <a:gd name="connsiteY58" fmla="*/ 465187 h 622144"/>
              <a:gd name="connsiteX59" fmla="*/ 2944363 w 3245936"/>
              <a:gd name="connsiteY59" fmla="*/ 465187 h 622144"/>
              <a:gd name="connsiteX60" fmla="*/ 2941667 w 3245936"/>
              <a:gd name="connsiteY60" fmla="*/ 461453 h 622144"/>
              <a:gd name="connsiteX61" fmla="*/ 2570259 w 3245936"/>
              <a:gd name="connsiteY61" fmla="*/ 445841 h 622144"/>
              <a:gd name="connsiteX62" fmla="*/ 2553533 w 3245936"/>
              <a:gd name="connsiteY62" fmla="*/ 451109 h 622144"/>
              <a:gd name="connsiteX63" fmla="*/ 2614846 w 3245936"/>
              <a:gd name="connsiteY63" fmla="*/ 492504 h 622144"/>
              <a:gd name="connsiteX64" fmla="*/ 1130051 w 3245936"/>
              <a:gd name="connsiteY64" fmla="*/ 445003 h 622144"/>
              <a:gd name="connsiteX65" fmla="*/ 1126231 w 3245936"/>
              <a:gd name="connsiteY65" fmla="*/ 447108 h 622144"/>
              <a:gd name="connsiteX66" fmla="*/ 1104800 w 3245936"/>
              <a:gd name="connsiteY66" fmla="*/ 528270 h 622144"/>
              <a:gd name="connsiteX67" fmla="*/ 1106476 w 3245936"/>
              <a:gd name="connsiteY67" fmla="*/ 529499 h 622144"/>
              <a:gd name="connsiteX68" fmla="*/ 1204774 w 3245936"/>
              <a:gd name="connsiteY68" fmla="*/ 472540 h 622144"/>
              <a:gd name="connsiteX69" fmla="*/ 1204488 w 3245936"/>
              <a:gd name="connsiteY69" fmla="*/ 470301 h 622144"/>
              <a:gd name="connsiteX70" fmla="*/ 1204507 w 3245936"/>
              <a:gd name="connsiteY70" fmla="*/ 470235 h 622144"/>
              <a:gd name="connsiteX71" fmla="*/ 1123316 w 3245936"/>
              <a:gd name="connsiteY71" fmla="*/ 444203 h 622144"/>
              <a:gd name="connsiteX72" fmla="*/ 974031 w 3245936"/>
              <a:gd name="connsiteY72" fmla="*/ 451509 h 622144"/>
              <a:gd name="connsiteX73" fmla="*/ 974002 w 3245936"/>
              <a:gd name="connsiteY73" fmla="*/ 452061 h 622144"/>
              <a:gd name="connsiteX74" fmla="*/ 973717 w 3245936"/>
              <a:gd name="connsiteY74" fmla="*/ 452690 h 622144"/>
              <a:gd name="connsiteX75" fmla="*/ 1100799 w 3245936"/>
              <a:gd name="connsiteY75" fmla="*/ 529376 h 622144"/>
              <a:gd name="connsiteX76" fmla="*/ 1104228 w 3245936"/>
              <a:gd name="connsiteY76" fmla="*/ 528070 h 622144"/>
              <a:gd name="connsiteX77" fmla="*/ 1125650 w 3245936"/>
              <a:gd name="connsiteY77" fmla="*/ 446908 h 622144"/>
              <a:gd name="connsiteX78" fmla="*/ 1123316 w 3245936"/>
              <a:gd name="connsiteY78" fmla="*/ 444203 h 622144"/>
              <a:gd name="connsiteX79" fmla="*/ 2760302 w 3245936"/>
              <a:gd name="connsiteY79" fmla="*/ 436145 h 622144"/>
              <a:gd name="connsiteX80" fmla="*/ 2688798 w 3245936"/>
              <a:gd name="connsiteY80" fmla="*/ 465796 h 622144"/>
              <a:gd name="connsiteX81" fmla="*/ 2704866 w 3245936"/>
              <a:gd name="connsiteY81" fmla="*/ 500381 h 622144"/>
              <a:gd name="connsiteX82" fmla="*/ 2706857 w 3245936"/>
              <a:gd name="connsiteY82" fmla="*/ 500201 h 622144"/>
              <a:gd name="connsiteX83" fmla="*/ 2707952 w 3245936"/>
              <a:gd name="connsiteY83" fmla="*/ 500696 h 622144"/>
              <a:gd name="connsiteX84" fmla="*/ 2773389 w 3245936"/>
              <a:gd name="connsiteY84" fmla="*/ 432125 h 622144"/>
              <a:gd name="connsiteX85" fmla="*/ 2708676 w 3245936"/>
              <a:gd name="connsiteY85" fmla="*/ 501363 h 622144"/>
              <a:gd name="connsiteX86" fmla="*/ 2709181 w 3245936"/>
              <a:gd name="connsiteY86" fmla="*/ 502039 h 622144"/>
              <a:gd name="connsiteX87" fmla="*/ 2777647 w 3245936"/>
              <a:gd name="connsiteY87" fmla="*/ 475740 h 622144"/>
              <a:gd name="connsiteX88" fmla="*/ 2775637 w 3245936"/>
              <a:gd name="connsiteY88" fmla="*/ 433183 h 622144"/>
              <a:gd name="connsiteX89" fmla="*/ 2775104 w 3245936"/>
              <a:gd name="connsiteY89" fmla="*/ 433163 h 622144"/>
              <a:gd name="connsiteX90" fmla="*/ 2773389 w 3245936"/>
              <a:gd name="connsiteY90" fmla="*/ 432125 h 622144"/>
              <a:gd name="connsiteX91" fmla="*/ 3069379 w 3245936"/>
              <a:gd name="connsiteY91" fmla="*/ 432040 h 622144"/>
              <a:gd name="connsiteX92" fmla="*/ 2948678 w 3245936"/>
              <a:gd name="connsiteY92" fmla="*/ 461243 h 622144"/>
              <a:gd name="connsiteX93" fmla="*/ 2948630 w 3245936"/>
              <a:gd name="connsiteY93" fmla="*/ 462520 h 622144"/>
              <a:gd name="connsiteX94" fmla="*/ 2945201 w 3245936"/>
              <a:gd name="connsiteY94" fmla="*/ 465206 h 622144"/>
              <a:gd name="connsiteX95" fmla="*/ 2940096 w 3245936"/>
              <a:gd name="connsiteY95" fmla="*/ 536586 h 622144"/>
              <a:gd name="connsiteX96" fmla="*/ 2940362 w 3245936"/>
              <a:gd name="connsiteY96" fmla="*/ 536605 h 622144"/>
              <a:gd name="connsiteX97" fmla="*/ 2941972 w 3245936"/>
              <a:gd name="connsiteY97" fmla="*/ 537519 h 622144"/>
              <a:gd name="connsiteX98" fmla="*/ 3069655 w 3245936"/>
              <a:gd name="connsiteY98" fmla="*/ 432763 h 622144"/>
              <a:gd name="connsiteX99" fmla="*/ 3069379 w 3245936"/>
              <a:gd name="connsiteY99" fmla="*/ 432040 h 622144"/>
              <a:gd name="connsiteX100" fmla="*/ 2784496 w 3245936"/>
              <a:gd name="connsiteY100" fmla="*/ 431640 h 622144"/>
              <a:gd name="connsiteX101" fmla="*/ 2780323 w 3245936"/>
              <a:gd name="connsiteY101" fmla="*/ 434068 h 622144"/>
              <a:gd name="connsiteX102" fmla="*/ 2778094 w 3245936"/>
              <a:gd name="connsiteY102" fmla="*/ 432440 h 622144"/>
              <a:gd name="connsiteX103" fmla="*/ 2776523 w 3245936"/>
              <a:gd name="connsiteY103" fmla="*/ 433221 h 622144"/>
              <a:gd name="connsiteX104" fmla="*/ 2778514 w 3245936"/>
              <a:gd name="connsiteY104" fmla="*/ 475397 h 622144"/>
              <a:gd name="connsiteX105" fmla="*/ 2849685 w 3245936"/>
              <a:gd name="connsiteY105" fmla="*/ 448080 h 622144"/>
              <a:gd name="connsiteX106" fmla="*/ 2849618 w 3245936"/>
              <a:gd name="connsiteY106" fmla="*/ 446680 h 622144"/>
              <a:gd name="connsiteX107" fmla="*/ 2772513 w 3245936"/>
              <a:gd name="connsiteY107" fmla="*/ 431059 h 622144"/>
              <a:gd name="connsiteX108" fmla="*/ 2761854 w 3245936"/>
              <a:gd name="connsiteY108" fmla="*/ 435478 h 622144"/>
              <a:gd name="connsiteX109" fmla="*/ 2712810 w 3245936"/>
              <a:gd name="connsiteY109" fmla="*/ 496000 h 622144"/>
              <a:gd name="connsiteX110" fmla="*/ 2772951 w 3245936"/>
              <a:gd name="connsiteY110" fmla="*/ 431687 h 622144"/>
              <a:gd name="connsiteX111" fmla="*/ 2772837 w 3245936"/>
              <a:gd name="connsiteY111" fmla="*/ 431506 h 622144"/>
              <a:gd name="connsiteX112" fmla="*/ 2772513 w 3245936"/>
              <a:gd name="connsiteY112" fmla="*/ 431059 h 622144"/>
              <a:gd name="connsiteX113" fmla="*/ 2520205 w 3245936"/>
              <a:gd name="connsiteY113" fmla="*/ 429611 h 622144"/>
              <a:gd name="connsiteX114" fmla="*/ 2491278 w 3245936"/>
              <a:gd name="connsiteY114" fmla="*/ 468358 h 622144"/>
              <a:gd name="connsiteX115" fmla="*/ 2492135 w 3245936"/>
              <a:gd name="connsiteY115" fmla="*/ 469520 h 622144"/>
              <a:gd name="connsiteX116" fmla="*/ 2551533 w 3245936"/>
              <a:gd name="connsiteY116" fmla="*/ 450775 h 622144"/>
              <a:gd name="connsiteX117" fmla="*/ 2767436 w 3245936"/>
              <a:gd name="connsiteY117" fmla="*/ 428620 h 622144"/>
              <a:gd name="connsiteX118" fmla="*/ 2763035 w 3245936"/>
              <a:gd name="connsiteY118" fmla="*/ 434030 h 622144"/>
              <a:gd name="connsiteX119" fmla="*/ 2772199 w 3245936"/>
              <a:gd name="connsiteY119" fmla="*/ 430230 h 622144"/>
              <a:gd name="connsiteX120" fmla="*/ 2772103 w 3245936"/>
              <a:gd name="connsiteY120" fmla="*/ 429211 h 622144"/>
              <a:gd name="connsiteX121" fmla="*/ 2865039 w 3245936"/>
              <a:gd name="connsiteY121" fmla="*/ 421695 h 622144"/>
              <a:gd name="connsiteX122" fmla="*/ 2854952 w 3245936"/>
              <a:gd name="connsiteY122" fmla="*/ 444203 h 622144"/>
              <a:gd name="connsiteX123" fmla="*/ 2856590 w 3245936"/>
              <a:gd name="connsiteY123" fmla="*/ 447451 h 622144"/>
              <a:gd name="connsiteX124" fmla="*/ 2941705 w 3245936"/>
              <a:gd name="connsiteY124" fmla="*/ 460853 h 622144"/>
              <a:gd name="connsiteX125" fmla="*/ 2941858 w 3245936"/>
              <a:gd name="connsiteY125" fmla="*/ 460510 h 622144"/>
              <a:gd name="connsiteX126" fmla="*/ 2774475 w 3245936"/>
              <a:gd name="connsiteY126" fmla="*/ 419924 h 622144"/>
              <a:gd name="connsiteX127" fmla="*/ 2767941 w 3245936"/>
              <a:gd name="connsiteY127" fmla="*/ 427991 h 622144"/>
              <a:gd name="connsiteX128" fmla="*/ 2772122 w 3245936"/>
              <a:gd name="connsiteY128" fmla="*/ 428534 h 622144"/>
              <a:gd name="connsiteX129" fmla="*/ 2772122 w 3245936"/>
              <a:gd name="connsiteY129" fmla="*/ 428496 h 622144"/>
              <a:gd name="connsiteX130" fmla="*/ 2774894 w 3245936"/>
              <a:gd name="connsiteY130" fmla="*/ 425839 h 622144"/>
              <a:gd name="connsiteX131" fmla="*/ 2663537 w 3245936"/>
              <a:gd name="connsiteY131" fmla="*/ 418590 h 622144"/>
              <a:gd name="connsiteX132" fmla="*/ 2619656 w 3245936"/>
              <a:gd name="connsiteY132" fmla="*/ 491980 h 622144"/>
              <a:gd name="connsiteX133" fmla="*/ 2620656 w 3245936"/>
              <a:gd name="connsiteY133" fmla="*/ 493114 h 622144"/>
              <a:gd name="connsiteX134" fmla="*/ 2687845 w 3245936"/>
              <a:gd name="connsiteY134" fmla="*/ 465234 h 622144"/>
              <a:gd name="connsiteX135" fmla="*/ 2666261 w 3245936"/>
              <a:gd name="connsiteY135" fmla="*/ 418743 h 622144"/>
              <a:gd name="connsiteX136" fmla="*/ 2664261 w 3245936"/>
              <a:gd name="connsiteY136" fmla="*/ 418933 h 622144"/>
              <a:gd name="connsiteX137" fmla="*/ 2663537 w 3245936"/>
              <a:gd name="connsiteY137" fmla="*/ 418590 h 622144"/>
              <a:gd name="connsiteX138" fmla="*/ 2397266 w 3245936"/>
              <a:gd name="connsiteY138" fmla="*/ 417724 h 622144"/>
              <a:gd name="connsiteX139" fmla="*/ 2333801 w 3245936"/>
              <a:gd name="connsiteY139" fmla="*/ 425591 h 622144"/>
              <a:gd name="connsiteX140" fmla="*/ 2333791 w 3245936"/>
              <a:gd name="connsiteY140" fmla="*/ 426144 h 622144"/>
              <a:gd name="connsiteX141" fmla="*/ 2485667 w 3245936"/>
              <a:gd name="connsiteY141" fmla="*/ 469606 h 622144"/>
              <a:gd name="connsiteX142" fmla="*/ 2661890 w 3245936"/>
              <a:gd name="connsiteY142" fmla="*/ 416923 h 622144"/>
              <a:gd name="connsiteX143" fmla="*/ 2571002 w 3245936"/>
              <a:gd name="connsiteY143" fmla="*/ 445613 h 622144"/>
              <a:gd name="connsiteX144" fmla="*/ 2615398 w 3245936"/>
              <a:gd name="connsiteY144" fmla="*/ 492085 h 622144"/>
              <a:gd name="connsiteX145" fmla="*/ 2618379 w 3245936"/>
              <a:gd name="connsiteY145" fmla="*/ 491371 h 622144"/>
              <a:gd name="connsiteX146" fmla="*/ 2619103 w 3245936"/>
              <a:gd name="connsiteY146" fmla="*/ 491704 h 622144"/>
              <a:gd name="connsiteX147" fmla="*/ 2662985 w 3245936"/>
              <a:gd name="connsiteY147" fmla="*/ 418352 h 622144"/>
              <a:gd name="connsiteX148" fmla="*/ 2661890 w 3245936"/>
              <a:gd name="connsiteY148" fmla="*/ 416923 h 622144"/>
              <a:gd name="connsiteX149" fmla="*/ 2668567 w 3245936"/>
              <a:gd name="connsiteY149" fmla="*/ 416219 h 622144"/>
              <a:gd name="connsiteX150" fmla="*/ 2668567 w 3245936"/>
              <a:gd name="connsiteY150" fmla="*/ 416257 h 622144"/>
              <a:gd name="connsiteX151" fmla="*/ 2666852 w 3245936"/>
              <a:gd name="connsiteY151" fmla="*/ 418524 h 622144"/>
              <a:gd name="connsiteX152" fmla="*/ 2688436 w 3245936"/>
              <a:gd name="connsiteY152" fmla="*/ 464987 h 622144"/>
              <a:gd name="connsiteX153" fmla="*/ 2761464 w 3245936"/>
              <a:gd name="connsiteY153" fmla="*/ 434688 h 622144"/>
              <a:gd name="connsiteX154" fmla="*/ 2766484 w 3245936"/>
              <a:gd name="connsiteY154" fmla="*/ 428496 h 622144"/>
              <a:gd name="connsiteX155" fmla="*/ 2537550 w 3245936"/>
              <a:gd name="connsiteY155" fmla="*/ 411599 h 622144"/>
              <a:gd name="connsiteX156" fmla="*/ 2534578 w 3245936"/>
              <a:gd name="connsiteY156" fmla="*/ 412313 h 622144"/>
              <a:gd name="connsiteX157" fmla="*/ 2533492 w 3245936"/>
              <a:gd name="connsiteY157" fmla="*/ 411818 h 622144"/>
              <a:gd name="connsiteX158" fmla="*/ 2520710 w 3245936"/>
              <a:gd name="connsiteY158" fmla="*/ 428925 h 622144"/>
              <a:gd name="connsiteX159" fmla="*/ 2552562 w 3245936"/>
              <a:gd name="connsiteY159" fmla="*/ 450461 h 622144"/>
              <a:gd name="connsiteX160" fmla="*/ 2569535 w 3245936"/>
              <a:gd name="connsiteY160" fmla="*/ 445098 h 622144"/>
              <a:gd name="connsiteX161" fmla="*/ 1189401 w 3245936"/>
              <a:gd name="connsiteY161" fmla="*/ 410189 h 622144"/>
              <a:gd name="connsiteX162" fmla="*/ 1130079 w 3245936"/>
              <a:gd name="connsiteY162" fmla="*/ 442279 h 622144"/>
              <a:gd name="connsiteX163" fmla="*/ 1130317 w 3245936"/>
              <a:gd name="connsiteY163" fmla="*/ 444422 h 622144"/>
              <a:gd name="connsiteX164" fmla="*/ 1130289 w 3245936"/>
              <a:gd name="connsiteY164" fmla="*/ 444489 h 622144"/>
              <a:gd name="connsiteX165" fmla="*/ 1204755 w 3245936"/>
              <a:gd name="connsiteY165" fmla="*/ 469711 h 622144"/>
              <a:gd name="connsiteX166" fmla="*/ 1206593 w 3245936"/>
              <a:gd name="connsiteY166" fmla="*/ 467882 h 622144"/>
              <a:gd name="connsiteX167" fmla="*/ 2538874 w 3245936"/>
              <a:gd name="connsiteY167" fmla="*/ 409418 h 622144"/>
              <a:gd name="connsiteX168" fmla="*/ 2538855 w 3245936"/>
              <a:gd name="connsiteY168" fmla="*/ 409627 h 622144"/>
              <a:gd name="connsiteX169" fmla="*/ 2538055 w 3245936"/>
              <a:gd name="connsiteY169" fmla="*/ 411123 h 622144"/>
              <a:gd name="connsiteX170" fmla="*/ 2570288 w 3245936"/>
              <a:gd name="connsiteY170" fmla="*/ 444851 h 622144"/>
              <a:gd name="connsiteX171" fmla="*/ 2661547 w 3245936"/>
              <a:gd name="connsiteY171" fmla="*/ 416076 h 622144"/>
              <a:gd name="connsiteX172" fmla="*/ 2661556 w 3245936"/>
              <a:gd name="connsiteY172" fmla="*/ 415714 h 622144"/>
              <a:gd name="connsiteX173" fmla="*/ 2489077 w 3245936"/>
              <a:gd name="connsiteY173" fmla="*/ 408560 h 622144"/>
              <a:gd name="connsiteX174" fmla="*/ 2486801 w 3245936"/>
              <a:gd name="connsiteY174" fmla="*/ 409761 h 622144"/>
              <a:gd name="connsiteX175" fmla="*/ 2489068 w 3245936"/>
              <a:gd name="connsiteY175" fmla="*/ 467492 h 622144"/>
              <a:gd name="connsiteX176" fmla="*/ 2489754 w 3245936"/>
              <a:gd name="connsiteY176" fmla="*/ 467520 h 622144"/>
              <a:gd name="connsiteX177" fmla="*/ 2490840 w 3245936"/>
              <a:gd name="connsiteY177" fmla="*/ 468006 h 622144"/>
              <a:gd name="connsiteX178" fmla="*/ 2519748 w 3245936"/>
              <a:gd name="connsiteY178" fmla="*/ 429287 h 622144"/>
              <a:gd name="connsiteX179" fmla="*/ 2471971 w 3245936"/>
              <a:gd name="connsiteY179" fmla="*/ 408475 h 622144"/>
              <a:gd name="connsiteX180" fmla="*/ 2398780 w 3245936"/>
              <a:gd name="connsiteY180" fmla="*/ 417552 h 622144"/>
              <a:gd name="connsiteX181" fmla="*/ 2486144 w 3245936"/>
              <a:gd name="connsiteY181" fmla="*/ 468816 h 622144"/>
              <a:gd name="connsiteX182" fmla="*/ 2487725 w 3245936"/>
              <a:gd name="connsiteY182" fmla="*/ 467711 h 622144"/>
              <a:gd name="connsiteX183" fmla="*/ 1327732 w 3245936"/>
              <a:gd name="connsiteY183" fmla="*/ 407246 h 622144"/>
              <a:gd name="connsiteX184" fmla="*/ 1213880 w 3245936"/>
              <a:gd name="connsiteY184" fmla="*/ 468463 h 622144"/>
              <a:gd name="connsiteX185" fmla="*/ 1354469 w 3245936"/>
              <a:gd name="connsiteY185" fmla="*/ 416171 h 622144"/>
              <a:gd name="connsiteX186" fmla="*/ 1354422 w 3245936"/>
              <a:gd name="connsiteY186" fmla="*/ 414723 h 622144"/>
              <a:gd name="connsiteX187" fmla="*/ 2482972 w 3245936"/>
              <a:gd name="connsiteY187" fmla="*/ 407103 h 622144"/>
              <a:gd name="connsiteX188" fmla="*/ 2472628 w 3245936"/>
              <a:gd name="connsiteY188" fmla="*/ 408380 h 622144"/>
              <a:gd name="connsiteX189" fmla="*/ 2488344 w 3245936"/>
              <a:gd name="connsiteY189" fmla="*/ 467473 h 622144"/>
              <a:gd name="connsiteX190" fmla="*/ 2488544 w 3245936"/>
              <a:gd name="connsiteY190" fmla="*/ 467492 h 622144"/>
              <a:gd name="connsiteX191" fmla="*/ 2486277 w 3245936"/>
              <a:gd name="connsiteY191" fmla="*/ 409741 h 622144"/>
              <a:gd name="connsiteX192" fmla="*/ 2485601 w 3245936"/>
              <a:gd name="connsiteY192" fmla="*/ 409732 h 622144"/>
              <a:gd name="connsiteX193" fmla="*/ 2482972 w 3245936"/>
              <a:gd name="connsiteY193" fmla="*/ 407103 h 622144"/>
              <a:gd name="connsiteX194" fmla="*/ 2489887 w 3245936"/>
              <a:gd name="connsiteY194" fmla="*/ 406894 h 622144"/>
              <a:gd name="connsiteX195" fmla="*/ 2489887 w 3245936"/>
              <a:gd name="connsiteY195" fmla="*/ 407065 h 622144"/>
              <a:gd name="connsiteX196" fmla="*/ 2489525 w 3245936"/>
              <a:gd name="connsiteY196" fmla="*/ 407856 h 622144"/>
              <a:gd name="connsiteX197" fmla="*/ 2520253 w 3245936"/>
              <a:gd name="connsiteY197" fmla="*/ 428611 h 622144"/>
              <a:gd name="connsiteX198" fmla="*/ 2533054 w 3245936"/>
              <a:gd name="connsiteY198" fmla="*/ 411475 h 622144"/>
              <a:gd name="connsiteX199" fmla="*/ 2531873 w 3245936"/>
              <a:gd name="connsiteY199" fmla="*/ 409056 h 622144"/>
              <a:gd name="connsiteX200" fmla="*/ 2375720 w 3245936"/>
              <a:gd name="connsiteY200" fmla="*/ 405074 h 622144"/>
              <a:gd name="connsiteX201" fmla="*/ 2333629 w 3245936"/>
              <a:gd name="connsiteY201" fmla="*/ 424505 h 622144"/>
              <a:gd name="connsiteX202" fmla="*/ 2333725 w 3245936"/>
              <a:gd name="connsiteY202" fmla="*/ 424763 h 622144"/>
              <a:gd name="connsiteX203" fmla="*/ 2396085 w 3245936"/>
              <a:gd name="connsiteY203" fmla="*/ 417028 h 622144"/>
              <a:gd name="connsiteX204" fmla="*/ 2471456 w 3245936"/>
              <a:gd name="connsiteY204" fmla="*/ 403979 h 622144"/>
              <a:gd name="connsiteX205" fmla="*/ 2472418 w 3245936"/>
              <a:gd name="connsiteY205" fmla="*/ 407560 h 622144"/>
              <a:gd name="connsiteX206" fmla="*/ 2482896 w 3245936"/>
              <a:gd name="connsiteY206" fmla="*/ 406265 h 622144"/>
              <a:gd name="connsiteX207" fmla="*/ 2482896 w 3245936"/>
              <a:gd name="connsiteY207" fmla="*/ 406065 h 622144"/>
              <a:gd name="connsiteX208" fmla="*/ 1343877 w 3245936"/>
              <a:gd name="connsiteY208" fmla="*/ 398569 h 622144"/>
              <a:gd name="connsiteX209" fmla="*/ 1328637 w 3245936"/>
              <a:gd name="connsiteY209" fmla="*/ 406770 h 622144"/>
              <a:gd name="connsiteX210" fmla="*/ 1354641 w 3245936"/>
              <a:gd name="connsiteY210" fmla="*/ 414066 h 622144"/>
              <a:gd name="connsiteX211" fmla="*/ 1355412 w 3245936"/>
              <a:gd name="connsiteY211" fmla="*/ 412866 h 622144"/>
              <a:gd name="connsiteX212" fmla="*/ 1347421 w 3245936"/>
              <a:gd name="connsiteY212" fmla="*/ 396664 h 622144"/>
              <a:gd name="connsiteX213" fmla="*/ 1344573 w 3245936"/>
              <a:gd name="connsiteY213" fmla="*/ 398188 h 622144"/>
              <a:gd name="connsiteX214" fmla="*/ 1355422 w 3245936"/>
              <a:gd name="connsiteY214" fmla="*/ 411637 h 622144"/>
              <a:gd name="connsiteX215" fmla="*/ 2772646 w 3245936"/>
              <a:gd name="connsiteY215" fmla="*/ 394063 h 622144"/>
              <a:gd name="connsiteX216" fmla="*/ 2668586 w 3245936"/>
              <a:gd name="connsiteY216" fmla="*/ 415123 h 622144"/>
              <a:gd name="connsiteX217" fmla="*/ 2668576 w 3245936"/>
              <a:gd name="connsiteY217" fmla="*/ 415542 h 622144"/>
              <a:gd name="connsiteX218" fmla="*/ 2766988 w 3245936"/>
              <a:gd name="connsiteY218" fmla="*/ 427887 h 622144"/>
              <a:gd name="connsiteX219" fmla="*/ 2774389 w 3245936"/>
              <a:gd name="connsiteY219" fmla="*/ 418771 h 622144"/>
              <a:gd name="connsiteX220" fmla="*/ 1018599 w 3245936"/>
              <a:gd name="connsiteY220" fmla="*/ 393654 h 622144"/>
              <a:gd name="connsiteX221" fmla="*/ 973059 w 3245936"/>
              <a:gd name="connsiteY221" fmla="*/ 448832 h 622144"/>
              <a:gd name="connsiteX222" fmla="*/ 974060 w 3245936"/>
              <a:gd name="connsiteY222" fmla="*/ 450680 h 622144"/>
              <a:gd name="connsiteX223" fmla="*/ 1123345 w 3245936"/>
              <a:gd name="connsiteY223" fmla="*/ 443374 h 622144"/>
              <a:gd name="connsiteX224" fmla="*/ 1123364 w 3245936"/>
              <a:gd name="connsiteY224" fmla="*/ 442812 h 622144"/>
              <a:gd name="connsiteX225" fmla="*/ 1123497 w 3245936"/>
              <a:gd name="connsiteY225" fmla="*/ 442536 h 622144"/>
              <a:gd name="connsiteX226" fmla="*/ 2076121 w 3245936"/>
              <a:gd name="connsiteY226" fmla="*/ 392406 h 622144"/>
              <a:gd name="connsiteX227" fmla="*/ 2076102 w 3245936"/>
              <a:gd name="connsiteY227" fmla="*/ 393130 h 622144"/>
              <a:gd name="connsiteX228" fmla="*/ 2075664 w 3245936"/>
              <a:gd name="connsiteY228" fmla="*/ 394111 h 622144"/>
              <a:gd name="connsiteX229" fmla="*/ 2098972 w 3245936"/>
              <a:gd name="connsiteY229" fmla="*/ 409761 h 622144"/>
              <a:gd name="connsiteX230" fmla="*/ 2404381 w 3245936"/>
              <a:gd name="connsiteY230" fmla="*/ 391854 h 622144"/>
              <a:gd name="connsiteX231" fmla="*/ 2376759 w 3245936"/>
              <a:gd name="connsiteY231" fmla="*/ 404608 h 622144"/>
              <a:gd name="connsiteX232" fmla="*/ 2397599 w 3245936"/>
              <a:gd name="connsiteY232" fmla="*/ 416828 h 622144"/>
              <a:gd name="connsiteX233" fmla="*/ 2471742 w 3245936"/>
              <a:gd name="connsiteY233" fmla="*/ 407646 h 622144"/>
              <a:gd name="connsiteX234" fmla="*/ 2470742 w 3245936"/>
              <a:gd name="connsiteY234" fmla="*/ 403846 h 622144"/>
              <a:gd name="connsiteX235" fmla="*/ 2505537 w 3245936"/>
              <a:gd name="connsiteY235" fmla="*/ 391758 h 622144"/>
              <a:gd name="connsiteX236" fmla="*/ 2489449 w 3245936"/>
              <a:gd name="connsiteY236" fmla="*/ 404417 h 622144"/>
              <a:gd name="connsiteX237" fmla="*/ 2489925 w 3245936"/>
              <a:gd name="connsiteY237" fmla="*/ 405979 h 622144"/>
              <a:gd name="connsiteX238" fmla="*/ 2531902 w 3245936"/>
              <a:gd name="connsiteY238" fmla="*/ 408151 h 622144"/>
              <a:gd name="connsiteX239" fmla="*/ 2531902 w 3245936"/>
              <a:gd name="connsiteY239" fmla="*/ 408017 h 622144"/>
              <a:gd name="connsiteX240" fmla="*/ 2532216 w 3245936"/>
              <a:gd name="connsiteY240" fmla="*/ 407322 h 622144"/>
              <a:gd name="connsiteX241" fmla="*/ 2797364 w 3245936"/>
              <a:gd name="connsiteY241" fmla="*/ 391673 h 622144"/>
              <a:gd name="connsiteX242" fmla="*/ 2775332 w 3245936"/>
              <a:gd name="connsiteY242" fmla="*/ 418867 h 622144"/>
              <a:gd name="connsiteX243" fmla="*/ 2775809 w 3245936"/>
              <a:gd name="connsiteY243" fmla="*/ 425801 h 622144"/>
              <a:gd name="connsiteX244" fmla="*/ 2776399 w 3245936"/>
              <a:gd name="connsiteY244" fmla="*/ 425839 h 622144"/>
              <a:gd name="connsiteX245" fmla="*/ 2777171 w 3245936"/>
              <a:gd name="connsiteY245" fmla="*/ 426163 h 622144"/>
              <a:gd name="connsiteX246" fmla="*/ 2801831 w 3245936"/>
              <a:gd name="connsiteY246" fmla="*/ 390996 h 622144"/>
              <a:gd name="connsiteX247" fmla="*/ 2798878 w 3245936"/>
              <a:gd name="connsiteY247" fmla="*/ 391692 h 622144"/>
              <a:gd name="connsiteX248" fmla="*/ 2798097 w 3245936"/>
              <a:gd name="connsiteY248" fmla="*/ 391349 h 622144"/>
              <a:gd name="connsiteX249" fmla="*/ 2777599 w 3245936"/>
              <a:gd name="connsiteY249" fmla="*/ 426363 h 622144"/>
              <a:gd name="connsiteX250" fmla="*/ 2778666 w 3245936"/>
              <a:gd name="connsiteY250" fmla="*/ 427496 h 622144"/>
              <a:gd name="connsiteX251" fmla="*/ 2778952 w 3245936"/>
              <a:gd name="connsiteY251" fmla="*/ 427839 h 622144"/>
              <a:gd name="connsiteX252" fmla="*/ 2781943 w 3245936"/>
              <a:gd name="connsiteY252" fmla="*/ 427115 h 622144"/>
              <a:gd name="connsiteX253" fmla="*/ 2784629 w 3245936"/>
              <a:gd name="connsiteY253" fmla="*/ 431106 h 622144"/>
              <a:gd name="connsiteX254" fmla="*/ 2849742 w 3245936"/>
              <a:gd name="connsiteY254" fmla="*/ 446156 h 622144"/>
              <a:gd name="connsiteX255" fmla="*/ 2850551 w 3245936"/>
              <a:gd name="connsiteY255" fmla="*/ 444803 h 622144"/>
              <a:gd name="connsiteX256" fmla="*/ 2802621 w 3245936"/>
              <a:gd name="connsiteY256" fmla="*/ 390177 h 622144"/>
              <a:gd name="connsiteX257" fmla="*/ 2802231 w 3245936"/>
              <a:gd name="connsiteY257" fmla="*/ 390625 h 622144"/>
              <a:gd name="connsiteX258" fmla="*/ 2850970 w 3245936"/>
              <a:gd name="connsiteY258" fmla="*/ 444412 h 622144"/>
              <a:gd name="connsiteX259" fmla="*/ 2853923 w 3245936"/>
              <a:gd name="connsiteY259" fmla="*/ 443736 h 622144"/>
              <a:gd name="connsiteX260" fmla="*/ 2854142 w 3245936"/>
              <a:gd name="connsiteY260" fmla="*/ 443832 h 622144"/>
              <a:gd name="connsiteX261" fmla="*/ 2864229 w 3245936"/>
              <a:gd name="connsiteY261" fmla="*/ 421305 h 622144"/>
              <a:gd name="connsiteX262" fmla="*/ 2796316 w 3245936"/>
              <a:gd name="connsiteY262" fmla="*/ 389282 h 622144"/>
              <a:gd name="connsiteX263" fmla="*/ 2773561 w 3245936"/>
              <a:gd name="connsiteY263" fmla="*/ 393873 h 622144"/>
              <a:gd name="connsiteX264" fmla="*/ 2775237 w 3245936"/>
              <a:gd name="connsiteY264" fmla="*/ 417685 h 622144"/>
              <a:gd name="connsiteX265" fmla="*/ 2797154 w 3245936"/>
              <a:gd name="connsiteY265" fmla="*/ 390663 h 622144"/>
              <a:gd name="connsiteX266" fmla="*/ 2796316 w 3245936"/>
              <a:gd name="connsiteY266" fmla="*/ 389282 h 622144"/>
              <a:gd name="connsiteX267" fmla="*/ 1022408 w 3245936"/>
              <a:gd name="connsiteY267" fmla="*/ 389025 h 622144"/>
              <a:gd name="connsiteX268" fmla="*/ 1019141 w 3245936"/>
              <a:gd name="connsiteY268" fmla="*/ 392968 h 622144"/>
              <a:gd name="connsiteX269" fmla="*/ 1111610 w 3245936"/>
              <a:gd name="connsiteY269" fmla="*/ 436059 h 622144"/>
              <a:gd name="connsiteX270" fmla="*/ 2101448 w 3245936"/>
              <a:gd name="connsiteY270" fmla="*/ 388834 h 622144"/>
              <a:gd name="connsiteX271" fmla="*/ 2077159 w 3245936"/>
              <a:gd name="connsiteY271" fmla="*/ 392111 h 622144"/>
              <a:gd name="connsiteX272" fmla="*/ 2105525 w 3245936"/>
              <a:gd name="connsiteY272" fmla="*/ 413675 h 622144"/>
              <a:gd name="connsiteX273" fmla="*/ 2106915 w 3245936"/>
              <a:gd name="connsiteY273" fmla="*/ 412799 h 622144"/>
              <a:gd name="connsiteX274" fmla="*/ 1365385 w 3245936"/>
              <a:gd name="connsiteY274" fmla="*/ 387005 h 622144"/>
              <a:gd name="connsiteX275" fmla="*/ 1348221 w 3245936"/>
              <a:gd name="connsiteY275" fmla="*/ 396245 h 622144"/>
              <a:gd name="connsiteX276" fmla="*/ 1356669 w 3245936"/>
              <a:gd name="connsiteY276" fmla="*/ 412056 h 622144"/>
              <a:gd name="connsiteX277" fmla="*/ 1358412 w 3245936"/>
              <a:gd name="connsiteY277" fmla="*/ 411846 h 622144"/>
              <a:gd name="connsiteX278" fmla="*/ 1239226 w 3245936"/>
              <a:gd name="connsiteY278" fmla="*/ 385738 h 622144"/>
              <a:gd name="connsiteX279" fmla="*/ 1226815 w 3245936"/>
              <a:gd name="connsiteY279" fmla="*/ 420019 h 622144"/>
              <a:gd name="connsiteX280" fmla="*/ 1239750 w 3245936"/>
              <a:gd name="connsiteY280" fmla="*/ 385805 h 622144"/>
              <a:gd name="connsiteX281" fmla="*/ 1239340 w 3245936"/>
              <a:gd name="connsiteY281" fmla="*/ 385786 h 622144"/>
              <a:gd name="connsiteX282" fmla="*/ 1239226 w 3245936"/>
              <a:gd name="connsiteY282" fmla="*/ 385738 h 622144"/>
              <a:gd name="connsiteX283" fmla="*/ 2124546 w 3245936"/>
              <a:gd name="connsiteY283" fmla="*/ 385720 h 622144"/>
              <a:gd name="connsiteX284" fmla="*/ 2102200 w 3245936"/>
              <a:gd name="connsiteY284" fmla="*/ 388729 h 622144"/>
              <a:gd name="connsiteX285" fmla="*/ 2107630 w 3245936"/>
              <a:gd name="connsiteY285" fmla="*/ 412609 h 622144"/>
              <a:gd name="connsiteX286" fmla="*/ 2108859 w 3245936"/>
              <a:gd name="connsiteY286" fmla="*/ 412637 h 622144"/>
              <a:gd name="connsiteX287" fmla="*/ 2109402 w 3245936"/>
              <a:gd name="connsiteY287" fmla="*/ 412875 h 622144"/>
              <a:gd name="connsiteX288" fmla="*/ 1368252 w 3245936"/>
              <a:gd name="connsiteY288" fmla="*/ 385462 h 622144"/>
              <a:gd name="connsiteX289" fmla="*/ 1366509 w 3245936"/>
              <a:gd name="connsiteY289" fmla="*/ 386396 h 622144"/>
              <a:gd name="connsiteX290" fmla="*/ 1359870 w 3245936"/>
              <a:gd name="connsiteY290" fmla="*/ 410075 h 622144"/>
              <a:gd name="connsiteX291" fmla="*/ 1369595 w 3245936"/>
              <a:gd name="connsiteY291" fmla="*/ 386539 h 622144"/>
              <a:gd name="connsiteX292" fmla="*/ 1368252 w 3245936"/>
              <a:gd name="connsiteY292" fmla="*/ 385462 h 622144"/>
              <a:gd name="connsiteX293" fmla="*/ 1237216 w 3245936"/>
              <a:gd name="connsiteY293" fmla="*/ 384310 h 622144"/>
              <a:gd name="connsiteX294" fmla="*/ 1190106 w 3245936"/>
              <a:gd name="connsiteY294" fmla="*/ 409799 h 622144"/>
              <a:gd name="connsiteX295" fmla="*/ 1207336 w 3245936"/>
              <a:gd name="connsiteY295" fmla="*/ 467587 h 622144"/>
              <a:gd name="connsiteX296" fmla="*/ 1208775 w 3245936"/>
              <a:gd name="connsiteY296" fmla="*/ 467625 h 622144"/>
              <a:gd name="connsiteX297" fmla="*/ 1208803 w 3245936"/>
              <a:gd name="connsiteY297" fmla="*/ 467634 h 622144"/>
              <a:gd name="connsiteX298" fmla="*/ 1211165 w 3245936"/>
              <a:gd name="connsiteY298" fmla="*/ 461386 h 622144"/>
              <a:gd name="connsiteX299" fmla="*/ 1238664 w 3245936"/>
              <a:gd name="connsiteY299" fmla="*/ 385481 h 622144"/>
              <a:gd name="connsiteX300" fmla="*/ 1237216 w 3245936"/>
              <a:gd name="connsiteY300" fmla="*/ 384310 h 622144"/>
              <a:gd name="connsiteX301" fmla="*/ 2339726 w 3245936"/>
              <a:gd name="connsiteY301" fmla="*/ 383967 h 622144"/>
              <a:gd name="connsiteX302" fmla="*/ 2331486 w 3245936"/>
              <a:gd name="connsiteY302" fmla="*/ 422305 h 622144"/>
              <a:gd name="connsiteX303" fmla="*/ 2333344 w 3245936"/>
              <a:gd name="connsiteY303" fmla="*/ 423781 h 622144"/>
              <a:gd name="connsiteX304" fmla="*/ 2374892 w 3245936"/>
              <a:gd name="connsiteY304" fmla="*/ 404598 h 622144"/>
              <a:gd name="connsiteX305" fmla="*/ 1393541 w 3245936"/>
              <a:gd name="connsiteY305" fmla="*/ 383795 h 622144"/>
              <a:gd name="connsiteX306" fmla="*/ 1382644 w 3245936"/>
              <a:gd name="connsiteY306" fmla="*/ 393625 h 622144"/>
              <a:gd name="connsiteX307" fmla="*/ 1394112 w 3245936"/>
              <a:gd name="connsiteY307" fmla="*/ 383795 h 622144"/>
              <a:gd name="connsiteX308" fmla="*/ 1392150 w 3245936"/>
              <a:gd name="connsiteY308" fmla="*/ 383795 h 622144"/>
              <a:gd name="connsiteX309" fmla="*/ 1374605 w 3245936"/>
              <a:gd name="connsiteY309" fmla="*/ 383833 h 622144"/>
              <a:gd name="connsiteX310" fmla="*/ 1374595 w 3245936"/>
              <a:gd name="connsiteY310" fmla="*/ 384205 h 622144"/>
              <a:gd name="connsiteX311" fmla="*/ 1370309 w 3245936"/>
              <a:gd name="connsiteY311" fmla="*/ 386881 h 622144"/>
              <a:gd name="connsiteX312" fmla="*/ 1369957 w 3245936"/>
              <a:gd name="connsiteY312" fmla="*/ 386710 h 622144"/>
              <a:gd name="connsiteX313" fmla="*/ 1359432 w 3245936"/>
              <a:gd name="connsiteY313" fmla="*/ 412180 h 622144"/>
              <a:gd name="connsiteX314" fmla="*/ 1360194 w 3245936"/>
              <a:gd name="connsiteY314" fmla="*/ 412656 h 622144"/>
              <a:gd name="connsiteX315" fmla="*/ 1367261 w 3245936"/>
              <a:gd name="connsiteY315" fmla="*/ 383738 h 622144"/>
              <a:gd name="connsiteX316" fmla="*/ 1366861 w 3245936"/>
              <a:gd name="connsiteY316" fmla="*/ 385157 h 622144"/>
              <a:gd name="connsiteX317" fmla="*/ 1367833 w 3245936"/>
              <a:gd name="connsiteY317" fmla="*/ 384634 h 622144"/>
              <a:gd name="connsiteX318" fmla="*/ 1367604 w 3245936"/>
              <a:gd name="connsiteY318" fmla="*/ 383738 h 622144"/>
              <a:gd name="connsiteX319" fmla="*/ 1243417 w 3245936"/>
              <a:gd name="connsiteY319" fmla="*/ 383595 h 622144"/>
              <a:gd name="connsiteX320" fmla="*/ 1240702 w 3245936"/>
              <a:gd name="connsiteY320" fmla="*/ 385824 h 622144"/>
              <a:gd name="connsiteX321" fmla="*/ 1209622 w 3245936"/>
              <a:gd name="connsiteY321" fmla="*/ 468015 h 622144"/>
              <a:gd name="connsiteX322" fmla="*/ 1210832 w 3245936"/>
              <a:gd name="connsiteY322" fmla="*/ 469035 h 622144"/>
              <a:gd name="connsiteX323" fmla="*/ 1326446 w 3245936"/>
              <a:gd name="connsiteY323" fmla="*/ 406884 h 622144"/>
              <a:gd name="connsiteX324" fmla="*/ 1341429 w 3245936"/>
              <a:gd name="connsiteY324" fmla="*/ 383519 h 622144"/>
              <a:gd name="connsiteX325" fmla="*/ 1347773 w 3245936"/>
              <a:gd name="connsiteY325" fmla="*/ 395416 h 622144"/>
              <a:gd name="connsiteX326" fmla="*/ 1365728 w 3245936"/>
              <a:gd name="connsiteY326" fmla="*/ 385748 h 622144"/>
              <a:gd name="connsiteX327" fmla="*/ 1366299 w 3245936"/>
              <a:gd name="connsiteY327" fmla="*/ 383719 h 622144"/>
              <a:gd name="connsiteX328" fmla="*/ 1332676 w 3245936"/>
              <a:gd name="connsiteY328" fmla="*/ 383443 h 622144"/>
              <a:gd name="connsiteX329" fmla="*/ 1343982 w 3245936"/>
              <a:gd name="connsiteY329" fmla="*/ 397454 h 622144"/>
              <a:gd name="connsiteX330" fmla="*/ 1346982 w 3245936"/>
              <a:gd name="connsiteY330" fmla="*/ 395835 h 622144"/>
              <a:gd name="connsiteX331" fmla="*/ 1340401 w 3245936"/>
              <a:gd name="connsiteY331" fmla="*/ 383510 h 622144"/>
              <a:gd name="connsiteX332" fmla="*/ 1243636 w 3245936"/>
              <a:gd name="connsiteY332" fmla="*/ 382719 h 622144"/>
              <a:gd name="connsiteX333" fmla="*/ 1243636 w 3245936"/>
              <a:gd name="connsiteY333" fmla="*/ 382919 h 622144"/>
              <a:gd name="connsiteX334" fmla="*/ 1327342 w 3245936"/>
              <a:gd name="connsiteY334" fmla="*/ 406408 h 622144"/>
              <a:gd name="connsiteX335" fmla="*/ 1343287 w 3245936"/>
              <a:gd name="connsiteY335" fmla="*/ 397845 h 622144"/>
              <a:gd name="connsiteX336" fmla="*/ 1331676 w 3245936"/>
              <a:gd name="connsiteY336" fmla="*/ 383443 h 622144"/>
              <a:gd name="connsiteX337" fmla="*/ 1367909 w 3245936"/>
              <a:gd name="connsiteY337" fmla="*/ 381405 h 622144"/>
              <a:gd name="connsiteX338" fmla="*/ 1367471 w 3245936"/>
              <a:gd name="connsiteY338" fmla="*/ 382986 h 622144"/>
              <a:gd name="connsiteX339" fmla="*/ 1367623 w 3245936"/>
              <a:gd name="connsiteY339" fmla="*/ 382986 h 622144"/>
              <a:gd name="connsiteX340" fmla="*/ 1367623 w 3245936"/>
              <a:gd name="connsiteY340" fmla="*/ 382586 h 622144"/>
              <a:gd name="connsiteX341" fmla="*/ 1368099 w 3245936"/>
              <a:gd name="connsiteY341" fmla="*/ 381557 h 622144"/>
              <a:gd name="connsiteX342" fmla="*/ 1368214 w 3245936"/>
              <a:gd name="connsiteY342" fmla="*/ 380347 h 622144"/>
              <a:gd name="connsiteX343" fmla="*/ 1368118 w 3245936"/>
              <a:gd name="connsiteY343" fmla="*/ 380662 h 622144"/>
              <a:gd name="connsiteX344" fmla="*/ 1368547 w 3245936"/>
              <a:gd name="connsiteY344" fmla="*/ 380985 h 622144"/>
              <a:gd name="connsiteX345" fmla="*/ 1368642 w 3245936"/>
              <a:gd name="connsiteY345" fmla="*/ 380890 h 622144"/>
              <a:gd name="connsiteX346" fmla="*/ 2340507 w 3245936"/>
              <a:gd name="connsiteY346" fmla="*/ 380319 h 622144"/>
              <a:gd name="connsiteX347" fmla="*/ 2339926 w 3245936"/>
              <a:gd name="connsiteY347" fmla="*/ 382995 h 622144"/>
              <a:gd name="connsiteX348" fmla="*/ 2375911 w 3245936"/>
              <a:gd name="connsiteY348" fmla="*/ 404131 h 622144"/>
              <a:gd name="connsiteX349" fmla="*/ 2403029 w 3245936"/>
              <a:gd name="connsiteY349" fmla="*/ 391615 h 622144"/>
              <a:gd name="connsiteX350" fmla="*/ 2333487 w 3245936"/>
              <a:gd name="connsiteY350" fmla="*/ 380290 h 622144"/>
              <a:gd name="connsiteX351" fmla="*/ 2330877 w 3245936"/>
              <a:gd name="connsiteY351" fmla="*/ 381624 h 622144"/>
              <a:gd name="connsiteX352" fmla="*/ 2330553 w 3245936"/>
              <a:gd name="connsiteY352" fmla="*/ 422115 h 622144"/>
              <a:gd name="connsiteX353" fmla="*/ 2330581 w 3245936"/>
              <a:gd name="connsiteY353" fmla="*/ 422115 h 622144"/>
              <a:gd name="connsiteX354" fmla="*/ 2338878 w 3245936"/>
              <a:gd name="connsiteY354" fmla="*/ 383453 h 622144"/>
              <a:gd name="connsiteX355" fmla="*/ 2520548 w 3245936"/>
              <a:gd name="connsiteY355" fmla="*/ 379947 h 622144"/>
              <a:gd name="connsiteX356" fmla="*/ 2506032 w 3245936"/>
              <a:gd name="connsiteY356" fmla="*/ 391377 h 622144"/>
              <a:gd name="connsiteX357" fmla="*/ 2532454 w 3245936"/>
              <a:gd name="connsiteY357" fmla="*/ 406789 h 622144"/>
              <a:gd name="connsiteX358" fmla="*/ 2533416 w 3245936"/>
              <a:gd name="connsiteY358" fmla="*/ 405865 h 622144"/>
              <a:gd name="connsiteX359" fmla="*/ 879362 w 3245936"/>
              <a:gd name="connsiteY359" fmla="*/ 379585 h 622144"/>
              <a:gd name="connsiteX360" fmla="*/ 876038 w 3245936"/>
              <a:gd name="connsiteY360" fmla="*/ 380614 h 622144"/>
              <a:gd name="connsiteX361" fmla="*/ 875952 w 3245936"/>
              <a:gd name="connsiteY361" fmla="*/ 380576 h 622144"/>
              <a:gd name="connsiteX362" fmla="*/ 821183 w 3245936"/>
              <a:gd name="connsiteY362" fmla="*/ 521184 h 622144"/>
              <a:gd name="connsiteX363" fmla="*/ 822517 w 3245936"/>
              <a:gd name="connsiteY363" fmla="*/ 522356 h 622144"/>
              <a:gd name="connsiteX364" fmla="*/ 967202 w 3245936"/>
              <a:gd name="connsiteY364" fmla="*/ 452385 h 622144"/>
              <a:gd name="connsiteX365" fmla="*/ 967040 w 3245936"/>
              <a:gd name="connsiteY365" fmla="*/ 450451 h 622144"/>
              <a:gd name="connsiteX366" fmla="*/ 967545 w 3245936"/>
              <a:gd name="connsiteY366" fmla="*/ 449356 h 622144"/>
              <a:gd name="connsiteX367" fmla="*/ 2334068 w 3245936"/>
              <a:gd name="connsiteY367" fmla="*/ 379147 h 622144"/>
              <a:gd name="connsiteX368" fmla="*/ 2333915 w 3245936"/>
              <a:gd name="connsiteY368" fmla="*/ 379471 h 622144"/>
              <a:gd name="connsiteX369" fmla="*/ 2339087 w 3245936"/>
              <a:gd name="connsiteY369" fmla="*/ 382510 h 622144"/>
              <a:gd name="connsiteX370" fmla="*/ 2339602 w 3245936"/>
              <a:gd name="connsiteY370" fmla="*/ 380138 h 622144"/>
              <a:gd name="connsiteX371" fmla="*/ 987471 w 3245936"/>
              <a:gd name="connsiteY371" fmla="*/ 379138 h 622144"/>
              <a:gd name="connsiteX372" fmla="*/ 971593 w 3245936"/>
              <a:gd name="connsiteY372" fmla="*/ 447899 h 622144"/>
              <a:gd name="connsiteX373" fmla="*/ 972450 w 3245936"/>
              <a:gd name="connsiteY373" fmla="*/ 448280 h 622144"/>
              <a:gd name="connsiteX374" fmla="*/ 1017836 w 3245936"/>
              <a:gd name="connsiteY374" fmla="*/ 393282 h 622144"/>
              <a:gd name="connsiteX375" fmla="*/ 2482029 w 3245936"/>
              <a:gd name="connsiteY375" fmla="*/ 378052 h 622144"/>
              <a:gd name="connsiteX376" fmla="*/ 2486210 w 3245936"/>
              <a:gd name="connsiteY376" fmla="*/ 402741 h 622144"/>
              <a:gd name="connsiteX377" fmla="*/ 2487201 w 3245936"/>
              <a:gd name="connsiteY377" fmla="*/ 402769 h 622144"/>
              <a:gd name="connsiteX378" fmla="*/ 2488868 w 3245936"/>
              <a:gd name="connsiteY378" fmla="*/ 403769 h 622144"/>
              <a:gd name="connsiteX379" fmla="*/ 2504737 w 3245936"/>
              <a:gd name="connsiteY379" fmla="*/ 391292 h 622144"/>
              <a:gd name="connsiteX380" fmla="*/ 984956 w 3245936"/>
              <a:gd name="connsiteY380" fmla="*/ 377966 h 622144"/>
              <a:gd name="connsiteX381" fmla="*/ 981699 w 3245936"/>
              <a:gd name="connsiteY381" fmla="*/ 379595 h 622144"/>
              <a:gd name="connsiteX382" fmla="*/ 971907 w 3245936"/>
              <a:gd name="connsiteY382" fmla="*/ 444012 h 622144"/>
              <a:gd name="connsiteX383" fmla="*/ 986947 w 3245936"/>
              <a:gd name="connsiteY383" fmla="*/ 378900 h 622144"/>
              <a:gd name="connsiteX384" fmla="*/ 2310693 w 3245936"/>
              <a:gd name="connsiteY384" fmla="*/ 377814 h 622144"/>
              <a:gd name="connsiteX385" fmla="*/ 2329381 w 3245936"/>
              <a:gd name="connsiteY385" fmla="*/ 422219 h 622144"/>
              <a:gd name="connsiteX386" fmla="*/ 2330105 w 3245936"/>
              <a:gd name="connsiteY386" fmla="*/ 422115 h 622144"/>
              <a:gd name="connsiteX387" fmla="*/ 2330429 w 3245936"/>
              <a:gd name="connsiteY387" fmla="*/ 381614 h 622144"/>
              <a:gd name="connsiteX388" fmla="*/ 2329886 w 3245936"/>
              <a:gd name="connsiteY388" fmla="*/ 381595 h 622144"/>
              <a:gd name="connsiteX389" fmla="*/ 2327181 w 3245936"/>
              <a:gd name="connsiteY389" fmla="*/ 378347 h 622144"/>
              <a:gd name="connsiteX390" fmla="*/ 2340145 w 3245936"/>
              <a:gd name="connsiteY390" fmla="*/ 377538 h 622144"/>
              <a:gd name="connsiteX391" fmla="*/ 2334182 w 3245936"/>
              <a:gd name="connsiteY391" fmla="*/ 378138 h 622144"/>
              <a:gd name="connsiteX392" fmla="*/ 2334182 w 3245936"/>
              <a:gd name="connsiteY392" fmla="*/ 378309 h 622144"/>
              <a:gd name="connsiteX393" fmla="*/ 2339773 w 3245936"/>
              <a:gd name="connsiteY393" fmla="*/ 379319 h 622144"/>
              <a:gd name="connsiteX394" fmla="*/ 978431 w 3245936"/>
              <a:gd name="connsiteY394" fmla="*/ 376461 h 622144"/>
              <a:gd name="connsiteX395" fmla="*/ 880334 w 3245936"/>
              <a:gd name="connsiteY395" fmla="*/ 377423 h 622144"/>
              <a:gd name="connsiteX396" fmla="*/ 880315 w 3245936"/>
              <a:gd name="connsiteY396" fmla="*/ 377928 h 622144"/>
              <a:gd name="connsiteX397" fmla="*/ 879810 w 3245936"/>
              <a:gd name="connsiteY397" fmla="*/ 379033 h 622144"/>
              <a:gd name="connsiteX398" fmla="*/ 968002 w 3245936"/>
              <a:gd name="connsiteY398" fmla="*/ 448804 h 622144"/>
              <a:gd name="connsiteX399" fmla="*/ 970774 w 3245936"/>
              <a:gd name="connsiteY399" fmla="*/ 447765 h 622144"/>
              <a:gd name="connsiteX400" fmla="*/ 981146 w 3245936"/>
              <a:gd name="connsiteY400" fmla="*/ 379585 h 622144"/>
              <a:gd name="connsiteX401" fmla="*/ 978431 w 3245936"/>
              <a:gd name="connsiteY401" fmla="*/ 376461 h 622144"/>
              <a:gd name="connsiteX402" fmla="*/ 2204632 w 3245936"/>
              <a:gd name="connsiteY402" fmla="*/ 374909 h 622144"/>
              <a:gd name="connsiteX403" fmla="*/ 2125537 w 3245936"/>
              <a:gd name="connsiteY403" fmla="*/ 385586 h 622144"/>
              <a:gd name="connsiteX404" fmla="*/ 2110125 w 3245936"/>
              <a:gd name="connsiteY404" fmla="*/ 413209 h 622144"/>
              <a:gd name="connsiteX405" fmla="*/ 2111164 w 3245936"/>
              <a:gd name="connsiteY405" fmla="*/ 414466 h 622144"/>
              <a:gd name="connsiteX406" fmla="*/ 2204718 w 3245936"/>
              <a:gd name="connsiteY406" fmla="*/ 375109 h 622144"/>
              <a:gd name="connsiteX407" fmla="*/ 2204632 w 3245936"/>
              <a:gd name="connsiteY407" fmla="*/ 374909 h 622144"/>
              <a:gd name="connsiteX408" fmla="*/ 2211566 w 3245936"/>
              <a:gd name="connsiteY408" fmla="*/ 374528 h 622144"/>
              <a:gd name="connsiteX409" fmla="*/ 2211548 w 3245936"/>
              <a:gd name="connsiteY409" fmla="*/ 374851 h 622144"/>
              <a:gd name="connsiteX410" fmla="*/ 2211452 w 3245936"/>
              <a:gd name="connsiteY410" fmla="*/ 375071 h 622144"/>
              <a:gd name="connsiteX411" fmla="*/ 2327219 w 3245936"/>
              <a:gd name="connsiteY411" fmla="*/ 423896 h 622144"/>
              <a:gd name="connsiteX412" fmla="*/ 2328495 w 3245936"/>
              <a:gd name="connsiteY412" fmla="*/ 422543 h 622144"/>
              <a:gd name="connsiteX413" fmla="*/ 2309645 w 3245936"/>
              <a:gd name="connsiteY413" fmla="*/ 377766 h 622144"/>
              <a:gd name="connsiteX414" fmla="*/ 987185 w 3245936"/>
              <a:gd name="connsiteY414" fmla="*/ 373966 h 622144"/>
              <a:gd name="connsiteX415" fmla="*/ 985242 w 3245936"/>
              <a:gd name="connsiteY415" fmla="*/ 374880 h 622144"/>
              <a:gd name="connsiteX416" fmla="*/ 985442 w 3245936"/>
              <a:gd name="connsiteY416" fmla="*/ 376909 h 622144"/>
              <a:gd name="connsiteX417" fmla="*/ 985299 w 3245936"/>
              <a:gd name="connsiteY417" fmla="*/ 377204 h 622144"/>
              <a:gd name="connsiteX418" fmla="*/ 987147 w 3245936"/>
              <a:gd name="connsiteY418" fmla="*/ 378052 h 622144"/>
              <a:gd name="connsiteX419" fmla="*/ 988004 w 3245936"/>
              <a:gd name="connsiteY419" fmla="*/ 374337 h 622144"/>
              <a:gd name="connsiteX420" fmla="*/ 987185 w 3245936"/>
              <a:gd name="connsiteY420" fmla="*/ 373966 h 622144"/>
              <a:gd name="connsiteX421" fmla="*/ 986309 w 3245936"/>
              <a:gd name="connsiteY421" fmla="*/ 373165 h 622144"/>
              <a:gd name="connsiteX422" fmla="*/ 984928 w 3245936"/>
              <a:gd name="connsiteY422" fmla="*/ 374156 h 622144"/>
              <a:gd name="connsiteX423" fmla="*/ 985023 w 3245936"/>
              <a:gd name="connsiteY423" fmla="*/ 374328 h 622144"/>
              <a:gd name="connsiteX424" fmla="*/ 986661 w 3245936"/>
              <a:gd name="connsiteY424" fmla="*/ 373546 h 622144"/>
              <a:gd name="connsiteX425" fmla="*/ 986309 w 3245936"/>
              <a:gd name="connsiteY425" fmla="*/ 373165 h 622144"/>
              <a:gd name="connsiteX426" fmla="*/ 991995 w 3245936"/>
              <a:gd name="connsiteY426" fmla="*/ 373003 h 622144"/>
              <a:gd name="connsiteX427" fmla="*/ 988557 w 3245936"/>
              <a:gd name="connsiteY427" fmla="*/ 374470 h 622144"/>
              <a:gd name="connsiteX428" fmla="*/ 987671 w 3245936"/>
              <a:gd name="connsiteY428" fmla="*/ 378309 h 622144"/>
              <a:gd name="connsiteX429" fmla="*/ 1018389 w 3245936"/>
              <a:gd name="connsiteY429" fmla="*/ 392635 h 622144"/>
              <a:gd name="connsiteX430" fmla="*/ 1021675 w 3245936"/>
              <a:gd name="connsiteY430" fmla="*/ 388663 h 622144"/>
              <a:gd name="connsiteX431" fmla="*/ 979355 w 3245936"/>
              <a:gd name="connsiteY431" fmla="*/ 371851 h 622144"/>
              <a:gd name="connsiteX432" fmla="*/ 891602 w 3245936"/>
              <a:gd name="connsiteY432" fmla="*/ 376680 h 622144"/>
              <a:gd name="connsiteX433" fmla="*/ 978460 w 3245936"/>
              <a:gd name="connsiteY433" fmla="*/ 375823 h 622144"/>
              <a:gd name="connsiteX434" fmla="*/ 978470 w 3245936"/>
              <a:gd name="connsiteY434" fmla="*/ 375309 h 622144"/>
              <a:gd name="connsiteX435" fmla="*/ 980003 w 3245936"/>
              <a:gd name="connsiteY435" fmla="*/ 373137 h 622144"/>
              <a:gd name="connsiteX436" fmla="*/ 983489 w 3245936"/>
              <a:gd name="connsiteY436" fmla="*/ 371622 h 622144"/>
              <a:gd name="connsiteX437" fmla="*/ 980222 w 3245936"/>
              <a:gd name="connsiteY437" fmla="*/ 371803 h 622144"/>
              <a:gd name="connsiteX438" fmla="*/ 980737 w 3245936"/>
              <a:gd name="connsiteY438" fmla="*/ 372813 h 622144"/>
              <a:gd name="connsiteX439" fmla="*/ 982756 w 3245936"/>
              <a:gd name="connsiteY439" fmla="*/ 372613 h 622144"/>
              <a:gd name="connsiteX440" fmla="*/ 983004 w 3245936"/>
              <a:gd name="connsiteY440" fmla="*/ 372727 h 622144"/>
              <a:gd name="connsiteX441" fmla="*/ 985556 w 3245936"/>
              <a:gd name="connsiteY441" fmla="*/ 371518 h 622144"/>
              <a:gd name="connsiteX442" fmla="*/ 984356 w 3245936"/>
              <a:gd name="connsiteY442" fmla="*/ 371575 h 622144"/>
              <a:gd name="connsiteX443" fmla="*/ 983708 w 3245936"/>
              <a:gd name="connsiteY443" fmla="*/ 373051 h 622144"/>
              <a:gd name="connsiteX444" fmla="*/ 984718 w 3245936"/>
              <a:gd name="connsiteY444" fmla="*/ 373918 h 622144"/>
              <a:gd name="connsiteX445" fmla="*/ 986099 w 3245936"/>
              <a:gd name="connsiteY445" fmla="*/ 372927 h 622144"/>
              <a:gd name="connsiteX446" fmla="*/ 985556 w 3245936"/>
              <a:gd name="connsiteY446" fmla="*/ 371518 h 622144"/>
              <a:gd name="connsiteX447" fmla="*/ 992757 w 3245936"/>
              <a:gd name="connsiteY447" fmla="*/ 370670 h 622144"/>
              <a:gd name="connsiteX448" fmla="*/ 992576 w 3245936"/>
              <a:gd name="connsiteY448" fmla="*/ 370698 h 622144"/>
              <a:gd name="connsiteX449" fmla="*/ 992576 w 3245936"/>
              <a:gd name="connsiteY449" fmla="*/ 370756 h 622144"/>
              <a:gd name="connsiteX450" fmla="*/ 2096914 w 3245936"/>
              <a:gd name="connsiteY450" fmla="*/ 368908 h 622144"/>
              <a:gd name="connsiteX451" fmla="*/ 2075397 w 3245936"/>
              <a:gd name="connsiteY451" fmla="*/ 390168 h 622144"/>
              <a:gd name="connsiteX452" fmla="*/ 2075940 w 3245936"/>
              <a:gd name="connsiteY452" fmla="*/ 391149 h 622144"/>
              <a:gd name="connsiteX453" fmla="*/ 2076321 w 3245936"/>
              <a:gd name="connsiteY453" fmla="*/ 391454 h 622144"/>
              <a:gd name="connsiteX454" fmla="*/ 2101277 w 3245936"/>
              <a:gd name="connsiteY454" fmla="*/ 388091 h 622144"/>
              <a:gd name="connsiteX455" fmla="*/ 2462541 w 3245936"/>
              <a:gd name="connsiteY455" fmla="*/ 368479 h 622144"/>
              <a:gd name="connsiteX456" fmla="*/ 2462074 w 3245936"/>
              <a:gd name="connsiteY456" fmla="*/ 368651 h 622144"/>
              <a:gd name="connsiteX457" fmla="*/ 2471237 w 3245936"/>
              <a:gd name="connsiteY457" fmla="*/ 403074 h 622144"/>
              <a:gd name="connsiteX458" fmla="*/ 2483029 w 3245936"/>
              <a:gd name="connsiteY458" fmla="*/ 405217 h 622144"/>
              <a:gd name="connsiteX459" fmla="*/ 2484343 w 3245936"/>
              <a:gd name="connsiteY459" fmla="*/ 403388 h 622144"/>
              <a:gd name="connsiteX460" fmla="*/ 2342097 w 3245936"/>
              <a:gd name="connsiteY460" fmla="*/ 368479 h 622144"/>
              <a:gd name="connsiteX461" fmla="*/ 2333591 w 3245936"/>
              <a:gd name="connsiteY461" fmla="*/ 376090 h 622144"/>
              <a:gd name="connsiteX462" fmla="*/ 2334172 w 3245936"/>
              <a:gd name="connsiteY462" fmla="*/ 377395 h 622144"/>
              <a:gd name="connsiteX463" fmla="*/ 2340307 w 3245936"/>
              <a:gd name="connsiteY463" fmla="*/ 376785 h 622144"/>
              <a:gd name="connsiteX464" fmla="*/ 2463769 w 3245936"/>
              <a:gd name="connsiteY464" fmla="*/ 367403 h 622144"/>
              <a:gd name="connsiteX465" fmla="*/ 2462912 w 3245936"/>
              <a:gd name="connsiteY465" fmla="*/ 368241 h 622144"/>
              <a:gd name="connsiteX466" fmla="*/ 2484715 w 3245936"/>
              <a:gd name="connsiteY466" fmla="*/ 403141 h 622144"/>
              <a:gd name="connsiteX467" fmla="*/ 2485410 w 3245936"/>
              <a:gd name="connsiteY467" fmla="*/ 402874 h 622144"/>
              <a:gd name="connsiteX468" fmla="*/ 2481115 w 3245936"/>
              <a:gd name="connsiteY468" fmla="*/ 377528 h 622144"/>
              <a:gd name="connsiteX469" fmla="*/ 2457797 w 3245936"/>
              <a:gd name="connsiteY469" fmla="*/ 367203 h 622144"/>
              <a:gd name="connsiteX470" fmla="*/ 2405696 w 3245936"/>
              <a:gd name="connsiteY470" fmla="*/ 391244 h 622144"/>
              <a:gd name="connsiteX471" fmla="*/ 2470485 w 3245936"/>
              <a:gd name="connsiteY471" fmla="*/ 402969 h 622144"/>
              <a:gd name="connsiteX472" fmla="*/ 2461427 w 3245936"/>
              <a:gd name="connsiteY472" fmla="*/ 368889 h 622144"/>
              <a:gd name="connsiteX473" fmla="*/ 2460036 w 3245936"/>
              <a:gd name="connsiteY473" fmla="*/ 368851 h 622144"/>
              <a:gd name="connsiteX474" fmla="*/ 2457797 w 3245936"/>
              <a:gd name="connsiteY474" fmla="*/ 367203 h 622144"/>
              <a:gd name="connsiteX475" fmla="*/ 986328 w 3245936"/>
              <a:gd name="connsiteY475" fmla="*/ 367050 h 622144"/>
              <a:gd name="connsiteX476" fmla="*/ 984661 w 3245936"/>
              <a:gd name="connsiteY476" fmla="*/ 370879 h 622144"/>
              <a:gd name="connsiteX477" fmla="*/ 985566 w 3245936"/>
              <a:gd name="connsiteY477" fmla="*/ 370822 h 622144"/>
              <a:gd name="connsiteX478" fmla="*/ 985585 w 3245936"/>
              <a:gd name="connsiteY478" fmla="*/ 370175 h 622144"/>
              <a:gd name="connsiteX479" fmla="*/ 986966 w 3245936"/>
              <a:gd name="connsiteY479" fmla="*/ 368146 h 622144"/>
              <a:gd name="connsiteX480" fmla="*/ 1177199 w 3245936"/>
              <a:gd name="connsiteY480" fmla="*/ 366479 h 622144"/>
              <a:gd name="connsiteX481" fmla="*/ 1189896 w 3245936"/>
              <a:gd name="connsiteY481" fmla="*/ 409084 h 622144"/>
              <a:gd name="connsiteX482" fmla="*/ 1236902 w 3245936"/>
              <a:gd name="connsiteY482" fmla="*/ 383643 h 622144"/>
              <a:gd name="connsiteX483" fmla="*/ 1236654 w 3245936"/>
              <a:gd name="connsiteY483" fmla="*/ 381871 h 622144"/>
              <a:gd name="connsiteX484" fmla="*/ 2457378 w 3245936"/>
              <a:gd name="connsiteY484" fmla="*/ 366079 h 622144"/>
              <a:gd name="connsiteX485" fmla="*/ 2341126 w 3245936"/>
              <a:gd name="connsiteY485" fmla="*/ 377452 h 622144"/>
              <a:gd name="connsiteX486" fmla="*/ 2340687 w 3245936"/>
              <a:gd name="connsiteY486" fmla="*/ 379500 h 622144"/>
              <a:gd name="connsiteX487" fmla="*/ 2404372 w 3245936"/>
              <a:gd name="connsiteY487" fmla="*/ 390996 h 622144"/>
              <a:gd name="connsiteX488" fmla="*/ 2457521 w 3245936"/>
              <a:gd name="connsiteY488" fmla="*/ 366479 h 622144"/>
              <a:gd name="connsiteX489" fmla="*/ 2457378 w 3245936"/>
              <a:gd name="connsiteY489" fmla="*/ 366079 h 622144"/>
              <a:gd name="connsiteX490" fmla="*/ 1979204 w 3245936"/>
              <a:gd name="connsiteY490" fmla="*/ 365717 h 622144"/>
              <a:gd name="connsiteX491" fmla="*/ 2104953 w 3245936"/>
              <a:gd name="connsiteY491" fmla="*/ 414495 h 622144"/>
              <a:gd name="connsiteX492" fmla="*/ 2105020 w 3245936"/>
              <a:gd name="connsiteY492" fmla="*/ 414342 h 622144"/>
              <a:gd name="connsiteX493" fmla="*/ 2104858 w 3245936"/>
              <a:gd name="connsiteY493" fmla="*/ 414228 h 622144"/>
              <a:gd name="connsiteX494" fmla="*/ 2075454 w 3245936"/>
              <a:gd name="connsiteY494" fmla="*/ 394502 h 622144"/>
              <a:gd name="connsiteX495" fmla="*/ 2071816 w 3245936"/>
              <a:gd name="connsiteY495" fmla="*/ 395835 h 622144"/>
              <a:gd name="connsiteX496" fmla="*/ 2069139 w 3245936"/>
              <a:gd name="connsiteY496" fmla="*/ 391673 h 622144"/>
              <a:gd name="connsiteX497" fmla="*/ 782007 w 3245936"/>
              <a:gd name="connsiteY497" fmla="*/ 364355 h 622144"/>
              <a:gd name="connsiteX498" fmla="*/ 691500 w 3245936"/>
              <a:gd name="connsiteY498" fmla="*/ 456871 h 622144"/>
              <a:gd name="connsiteX499" fmla="*/ 692253 w 3245936"/>
              <a:gd name="connsiteY499" fmla="*/ 459881 h 622144"/>
              <a:gd name="connsiteX500" fmla="*/ 692081 w 3245936"/>
              <a:gd name="connsiteY500" fmla="*/ 460281 h 622144"/>
              <a:gd name="connsiteX501" fmla="*/ 816554 w 3245936"/>
              <a:gd name="connsiteY501" fmla="*/ 522346 h 622144"/>
              <a:gd name="connsiteX502" fmla="*/ 818364 w 3245936"/>
              <a:gd name="connsiteY502" fmla="*/ 520955 h 622144"/>
              <a:gd name="connsiteX503" fmla="*/ 784512 w 3245936"/>
              <a:gd name="connsiteY503" fmla="*/ 365079 h 622144"/>
              <a:gd name="connsiteX504" fmla="*/ 783398 w 3245936"/>
              <a:gd name="connsiteY504" fmla="*/ 365050 h 622144"/>
              <a:gd name="connsiteX505" fmla="*/ 782007 w 3245936"/>
              <a:gd name="connsiteY505" fmla="*/ 364355 h 622144"/>
              <a:gd name="connsiteX506" fmla="*/ 787646 w 3245936"/>
              <a:gd name="connsiteY506" fmla="*/ 362459 h 622144"/>
              <a:gd name="connsiteX507" fmla="*/ 785360 w 3245936"/>
              <a:gd name="connsiteY507" fmla="*/ 364888 h 622144"/>
              <a:gd name="connsiteX508" fmla="*/ 819202 w 3245936"/>
              <a:gd name="connsiteY508" fmla="*/ 520755 h 622144"/>
              <a:gd name="connsiteX509" fmla="*/ 820326 w 3245936"/>
              <a:gd name="connsiteY509" fmla="*/ 520803 h 622144"/>
              <a:gd name="connsiteX510" fmla="*/ 820421 w 3245936"/>
              <a:gd name="connsiteY510" fmla="*/ 520841 h 622144"/>
              <a:gd name="connsiteX511" fmla="*/ 875181 w 3245936"/>
              <a:gd name="connsiteY511" fmla="*/ 380233 h 622144"/>
              <a:gd name="connsiteX512" fmla="*/ 873342 w 3245936"/>
              <a:gd name="connsiteY512" fmla="*/ 376861 h 622144"/>
              <a:gd name="connsiteX513" fmla="*/ 2304083 w 3245936"/>
              <a:gd name="connsiteY513" fmla="*/ 362116 h 622144"/>
              <a:gd name="connsiteX514" fmla="*/ 2310379 w 3245936"/>
              <a:gd name="connsiteY514" fmla="*/ 377061 h 622144"/>
              <a:gd name="connsiteX515" fmla="*/ 2327200 w 3245936"/>
              <a:gd name="connsiteY515" fmla="*/ 377623 h 622144"/>
              <a:gd name="connsiteX516" fmla="*/ 2327210 w 3245936"/>
              <a:gd name="connsiteY516" fmla="*/ 377290 h 622144"/>
              <a:gd name="connsiteX517" fmla="*/ 2327495 w 3245936"/>
              <a:gd name="connsiteY517" fmla="*/ 376642 h 622144"/>
              <a:gd name="connsiteX518" fmla="*/ 1157121 w 3245936"/>
              <a:gd name="connsiteY518" fmla="*/ 361278 h 622144"/>
              <a:gd name="connsiteX519" fmla="*/ 1128365 w 3245936"/>
              <a:gd name="connsiteY519" fmla="*/ 440460 h 622144"/>
              <a:gd name="connsiteX520" fmla="*/ 1129774 w 3245936"/>
              <a:gd name="connsiteY520" fmla="*/ 441612 h 622144"/>
              <a:gd name="connsiteX521" fmla="*/ 1189191 w 3245936"/>
              <a:gd name="connsiteY521" fmla="*/ 409456 h 622144"/>
              <a:gd name="connsiteX522" fmla="*/ 1176313 w 3245936"/>
              <a:gd name="connsiteY522" fmla="*/ 366241 h 622144"/>
              <a:gd name="connsiteX523" fmla="*/ 1045783 w 3245936"/>
              <a:gd name="connsiteY523" fmla="*/ 359430 h 622144"/>
              <a:gd name="connsiteX524" fmla="*/ 995329 w 3245936"/>
              <a:gd name="connsiteY524" fmla="*/ 370117 h 622144"/>
              <a:gd name="connsiteX525" fmla="*/ 992557 w 3245936"/>
              <a:gd name="connsiteY525" fmla="*/ 371422 h 622144"/>
              <a:gd name="connsiteX526" fmla="*/ 992548 w 3245936"/>
              <a:gd name="connsiteY526" fmla="*/ 371775 h 622144"/>
              <a:gd name="connsiteX527" fmla="*/ 992348 w 3245936"/>
              <a:gd name="connsiteY527" fmla="*/ 372232 h 622144"/>
              <a:gd name="connsiteX528" fmla="*/ 1022218 w 3245936"/>
              <a:gd name="connsiteY528" fmla="*/ 387977 h 622144"/>
              <a:gd name="connsiteX529" fmla="*/ 2477990 w 3245936"/>
              <a:gd name="connsiteY529" fmla="*/ 359002 h 622144"/>
              <a:gd name="connsiteX530" fmla="*/ 2464265 w 3245936"/>
              <a:gd name="connsiteY530" fmla="*/ 364469 h 622144"/>
              <a:gd name="connsiteX531" fmla="*/ 2464332 w 3245936"/>
              <a:gd name="connsiteY531" fmla="*/ 366165 h 622144"/>
              <a:gd name="connsiteX532" fmla="*/ 2464008 w 3245936"/>
              <a:gd name="connsiteY532" fmla="*/ 366870 h 622144"/>
              <a:gd name="connsiteX533" fmla="*/ 2480991 w 3245936"/>
              <a:gd name="connsiteY533" fmla="*/ 376775 h 622144"/>
              <a:gd name="connsiteX534" fmla="*/ 1074044 w 3245936"/>
              <a:gd name="connsiteY534" fmla="*/ 353449 h 622144"/>
              <a:gd name="connsiteX535" fmla="*/ 1047040 w 3245936"/>
              <a:gd name="connsiteY535" fmla="*/ 359173 h 622144"/>
              <a:gd name="connsiteX536" fmla="*/ 1022932 w 3245936"/>
              <a:gd name="connsiteY536" fmla="*/ 388367 h 622144"/>
              <a:gd name="connsiteX537" fmla="*/ 1123897 w 3245936"/>
              <a:gd name="connsiteY537" fmla="*/ 441603 h 622144"/>
              <a:gd name="connsiteX538" fmla="*/ 1124755 w 3245936"/>
              <a:gd name="connsiteY538" fmla="*/ 440764 h 622144"/>
              <a:gd name="connsiteX539" fmla="*/ 1036982 w 3245936"/>
              <a:gd name="connsiteY539" fmla="*/ 349772 h 622144"/>
              <a:gd name="connsiteX540" fmla="*/ 992376 w 3245936"/>
              <a:gd name="connsiteY540" fmla="*/ 369803 h 622144"/>
              <a:gd name="connsiteX541" fmla="*/ 996367 w 3245936"/>
              <a:gd name="connsiteY541" fmla="*/ 368965 h 622144"/>
              <a:gd name="connsiteX542" fmla="*/ 1253666 w 3245936"/>
              <a:gd name="connsiteY542" fmla="*/ 349000 h 622144"/>
              <a:gd name="connsiteX543" fmla="*/ 1241703 w 3245936"/>
              <a:gd name="connsiteY543" fmla="*/ 379157 h 622144"/>
              <a:gd name="connsiteX544" fmla="*/ 1242179 w 3245936"/>
              <a:gd name="connsiteY544" fmla="*/ 379376 h 622144"/>
              <a:gd name="connsiteX545" fmla="*/ 2504822 w 3245936"/>
              <a:gd name="connsiteY545" fmla="*/ 348277 h 622144"/>
              <a:gd name="connsiteX546" fmla="*/ 2478752 w 3245936"/>
              <a:gd name="connsiteY546" fmla="*/ 358678 h 622144"/>
              <a:gd name="connsiteX547" fmla="*/ 2481905 w 3245936"/>
              <a:gd name="connsiteY547" fmla="*/ 377290 h 622144"/>
              <a:gd name="connsiteX548" fmla="*/ 2505222 w 3245936"/>
              <a:gd name="connsiteY548" fmla="*/ 390892 h 622144"/>
              <a:gd name="connsiteX549" fmla="*/ 2520158 w 3245936"/>
              <a:gd name="connsiteY549" fmla="*/ 379157 h 622144"/>
              <a:gd name="connsiteX550" fmla="*/ 1103085 w 3245936"/>
              <a:gd name="connsiteY550" fmla="*/ 347305 h 622144"/>
              <a:gd name="connsiteX551" fmla="*/ 1074787 w 3245936"/>
              <a:gd name="connsiteY551" fmla="*/ 353287 h 622144"/>
              <a:gd name="connsiteX552" fmla="*/ 1125393 w 3245936"/>
              <a:gd name="connsiteY552" fmla="*/ 440421 h 622144"/>
              <a:gd name="connsiteX553" fmla="*/ 1127641 w 3245936"/>
              <a:gd name="connsiteY553" fmla="*/ 440136 h 622144"/>
              <a:gd name="connsiteX554" fmla="*/ 1127726 w 3245936"/>
              <a:gd name="connsiteY554" fmla="*/ 440164 h 622144"/>
              <a:gd name="connsiteX555" fmla="*/ 1156435 w 3245936"/>
              <a:gd name="connsiteY555" fmla="*/ 361116 h 622144"/>
              <a:gd name="connsiteX556" fmla="*/ 1321427 w 3245936"/>
              <a:gd name="connsiteY556" fmla="*/ 346048 h 622144"/>
              <a:gd name="connsiteX557" fmla="*/ 1341029 w 3245936"/>
              <a:gd name="connsiteY557" fmla="*/ 382776 h 622144"/>
              <a:gd name="connsiteX558" fmla="*/ 1366518 w 3245936"/>
              <a:gd name="connsiteY558" fmla="*/ 382986 h 622144"/>
              <a:gd name="connsiteX559" fmla="*/ 1367128 w 3245936"/>
              <a:gd name="connsiteY559" fmla="*/ 380824 h 622144"/>
              <a:gd name="connsiteX560" fmla="*/ 3053138 w 3245936"/>
              <a:gd name="connsiteY560" fmla="*/ 345153 h 622144"/>
              <a:gd name="connsiteX561" fmla="*/ 2947840 w 3245936"/>
              <a:gd name="connsiteY561" fmla="*/ 459414 h 622144"/>
              <a:gd name="connsiteX562" fmla="*/ 2948468 w 3245936"/>
              <a:gd name="connsiteY562" fmla="*/ 460519 h 622144"/>
              <a:gd name="connsiteX563" fmla="*/ 3069169 w 3245936"/>
              <a:gd name="connsiteY563" fmla="*/ 431325 h 622144"/>
              <a:gd name="connsiteX564" fmla="*/ 3069207 w 3245936"/>
              <a:gd name="connsiteY564" fmla="*/ 430039 h 622144"/>
              <a:gd name="connsiteX565" fmla="*/ 3071703 w 3245936"/>
              <a:gd name="connsiteY565" fmla="*/ 427468 h 622144"/>
              <a:gd name="connsiteX566" fmla="*/ 3055625 w 3245936"/>
              <a:gd name="connsiteY566" fmla="*/ 345772 h 622144"/>
              <a:gd name="connsiteX567" fmla="*/ 3054424 w 3245936"/>
              <a:gd name="connsiteY567" fmla="*/ 345743 h 622144"/>
              <a:gd name="connsiteX568" fmla="*/ 3053138 w 3245936"/>
              <a:gd name="connsiteY568" fmla="*/ 345153 h 622144"/>
              <a:gd name="connsiteX569" fmla="*/ 1439489 w 3245936"/>
              <a:gd name="connsiteY569" fmla="*/ 341066 h 622144"/>
              <a:gd name="connsiteX570" fmla="*/ 1374262 w 3245936"/>
              <a:gd name="connsiteY570" fmla="*/ 381814 h 622144"/>
              <a:gd name="connsiteX571" fmla="*/ 1374633 w 3245936"/>
              <a:gd name="connsiteY571" fmla="*/ 382938 h 622144"/>
              <a:gd name="connsiteX572" fmla="*/ 1393150 w 3245936"/>
              <a:gd name="connsiteY572" fmla="*/ 382900 h 622144"/>
              <a:gd name="connsiteX573" fmla="*/ 1062947 w 3245936"/>
              <a:gd name="connsiteY573" fmla="*/ 339904 h 622144"/>
              <a:gd name="connsiteX574" fmla="*/ 1047983 w 3245936"/>
              <a:gd name="connsiteY574" fmla="*/ 358021 h 622144"/>
              <a:gd name="connsiteX575" fmla="*/ 1073567 w 3245936"/>
              <a:gd name="connsiteY575" fmla="*/ 352610 h 622144"/>
              <a:gd name="connsiteX576" fmla="*/ 1066319 w 3245936"/>
              <a:gd name="connsiteY576" fmla="*/ 340133 h 622144"/>
              <a:gd name="connsiteX577" fmla="*/ 1064071 w 3245936"/>
              <a:gd name="connsiteY577" fmla="*/ 340409 h 622144"/>
              <a:gd name="connsiteX578" fmla="*/ 1062947 w 3245936"/>
              <a:gd name="connsiteY578" fmla="*/ 339904 h 622144"/>
              <a:gd name="connsiteX579" fmla="*/ 2005827 w 3245936"/>
              <a:gd name="connsiteY579" fmla="*/ 339866 h 622144"/>
              <a:gd name="connsiteX580" fmla="*/ 1974575 w 3245936"/>
              <a:gd name="connsiteY580" fmla="*/ 361450 h 622144"/>
              <a:gd name="connsiteX581" fmla="*/ 1974956 w 3245936"/>
              <a:gd name="connsiteY581" fmla="*/ 363812 h 622144"/>
              <a:gd name="connsiteX582" fmla="*/ 2069349 w 3245936"/>
              <a:gd name="connsiteY582" fmla="*/ 391044 h 622144"/>
              <a:gd name="connsiteX583" fmla="*/ 2069635 w 3245936"/>
              <a:gd name="connsiteY583" fmla="*/ 390425 h 622144"/>
              <a:gd name="connsiteX584" fmla="*/ 2006598 w 3245936"/>
              <a:gd name="connsiteY584" fmla="*/ 339561 h 622144"/>
              <a:gd name="connsiteX585" fmla="*/ 2070111 w 3245936"/>
              <a:gd name="connsiteY585" fmla="*/ 389891 h 622144"/>
              <a:gd name="connsiteX586" fmla="*/ 2070806 w 3245936"/>
              <a:gd name="connsiteY586" fmla="*/ 389282 h 622144"/>
              <a:gd name="connsiteX587" fmla="*/ 2070206 w 3245936"/>
              <a:gd name="connsiteY587" fmla="*/ 387901 h 622144"/>
              <a:gd name="connsiteX588" fmla="*/ 1061804 w 3245936"/>
              <a:gd name="connsiteY588" fmla="*/ 338723 h 622144"/>
              <a:gd name="connsiteX589" fmla="*/ 998939 w 3245936"/>
              <a:gd name="connsiteY589" fmla="*/ 368412 h 622144"/>
              <a:gd name="connsiteX590" fmla="*/ 1046726 w 3245936"/>
              <a:gd name="connsiteY590" fmla="*/ 358287 h 622144"/>
              <a:gd name="connsiteX591" fmla="*/ 1062347 w 3245936"/>
              <a:gd name="connsiteY591" fmla="*/ 339371 h 622144"/>
              <a:gd name="connsiteX592" fmla="*/ 1061804 w 3245936"/>
              <a:gd name="connsiteY592" fmla="*/ 338723 h 622144"/>
              <a:gd name="connsiteX593" fmla="*/ 1068119 w 3245936"/>
              <a:gd name="connsiteY593" fmla="*/ 338247 h 622144"/>
              <a:gd name="connsiteX594" fmla="*/ 1066947 w 3245936"/>
              <a:gd name="connsiteY594" fmla="*/ 339799 h 622144"/>
              <a:gd name="connsiteX595" fmla="*/ 1074301 w 3245936"/>
              <a:gd name="connsiteY595" fmla="*/ 352449 h 622144"/>
              <a:gd name="connsiteX596" fmla="*/ 1101085 w 3245936"/>
              <a:gd name="connsiteY596" fmla="*/ 346781 h 622144"/>
              <a:gd name="connsiteX597" fmla="*/ 2152254 w 3245936"/>
              <a:gd name="connsiteY597" fmla="*/ 337685 h 622144"/>
              <a:gd name="connsiteX598" fmla="*/ 2126013 w 3245936"/>
              <a:gd name="connsiteY598" fmla="*/ 384738 h 622144"/>
              <a:gd name="connsiteX599" fmla="*/ 2204566 w 3245936"/>
              <a:gd name="connsiteY599" fmla="*/ 374137 h 622144"/>
              <a:gd name="connsiteX600" fmla="*/ 2204585 w 3245936"/>
              <a:gd name="connsiteY600" fmla="*/ 373242 h 622144"/>
              <a:gd name="connsiteX601" fmla="*/ 2204928 w 3245936"/>
              <a:gd name="connsiteY601" fmla="*/ 372461 h 622144"/>
              <a:gd name="connsiteX602" fmla="*/ 1166007 w 3245936"/>
              <a:gd name="connsiteY602" fmla="*/ 336761 h 622144"/>
              <a:gd name="connsiteX603" fmla="*/ 1157416 w 3245936"/>
              <a:gd name="connsiteY603" fmla="*/ 360402 h 622144"/>
              <a:gd name="connsiteX604" fmla="*/ 1175999 w 3245936"/>
              <a:gd name="connsiteY604" fmla="*/ 365212 h 622144"/>
              <a:gd name="connsiteX605" fmla="*/ 1167531 w 3245936"/>
              <a:gd name="connsiteY605" fmla="*/ 336818 h 622144"/>
              <a:gd name="connsiteX606" fmla="*/ 1166084 w 3245936"/>
              <a:gd name="connsiteY606" fmla="*/ 336789 h 622144"/>
              <a:gd name="connsiteX607" fmla="*/ 1166007 w 3245936"/>
              <a:gd name="connsiteY607" fmla="*/ 336761 h 622144"/>
              <a:gd name="connsiteX608" fmla="*/ 1169665 w 3245936"/>
              <a:gd name="connsiteY608" fmla="*/ 335523 h 622144"/>
              <a:gd name="connsiteX609" fmla="*/ 1168265 w 3245936"/>
              <a:gd name="connsiteY609" fmla="*/ 336542 h 622144"/>
              <a:gd name="connsiteX610" fmla="*/ 1176885 w 3245936"/>
              <a:gd name="connsiteY610" fmla="*/ 365450 h 622144"/>
              <a:gd name="connsiteX611" fmla="*/ 1236892 w 3245936"/>
              <a:gd name="connsiteY611" fmla="*/ 380976 h 622144"/>
              <a:gd name="connsiteX612" fmla="*/ 1237064 w 3245936"/>
              <a:gd name="connsiteY612" fmla="*/ 380604 h 622144"/>
              <a:gd name="connsiteX613" fmla="*/ 1163588 w 3245936"/>
              <a:gd name="connsiteY613" fmla="*/ 334484 h 622144"/>
              <a:gd name="connsiteX614" fmla="*/ 1105095 w 3245936"/>
              <a:gd name="connsiteY614" fmla="*/ 346876 h 622144"/>
              <a:gd name="connsiteX615" fmla="*/ 1156749 w 3245936"/>
              <a:gd name="connsiteY615" fmla="*/ 360240 h 622144"/>
              <a:gd name="connsiteX616" fmla="*/ 1165379 w 3245936"/>
              <a:gd name="connsiteY616" fmla="*/ 336475 h 622144"/>
              <a:gd name="connsiteX617" fmla="*/ 1163588 w 3245936"/>
              <a:gd name="connsiteY617" fmla="*/ 334484 h 622144"/>
              <a:gd name="connsiteX618" fmla="*/ 1162407 w 3245936"/>
              <a:gd name="connsiteY618" fmla="*/ 333789 h 622144"/>
              <a:gd name="connsiteX619" fmla="*/ 1068376 w 3245936"/>
              <a:gd name="connsiteY619" fmla="*/ 337123 h 622144"/>
              <a:gd name="connsiteX620" fmla="*/ 1068367 w 3245936"/>
              <a:gd name="connsiteY620" fmla="*/ 337361 h 622144"/>
              <a:gd name="connsiteX621" fmla="*/ 1103095 w 3245936"/>
              <a:gd name="connsiteY621" fmla="*/ 346353 h 622144"/>
              <a:gd name="connsiteX622" fmla="*/ 1614313 w 3245936"/>
              <a:gd name="connsiteY622" fmla="*/ 332276 h 622144"/>
              <a:gd name="connsiteX623" fmla="*/ 1605966 w 3245936"/>
              <a:gd name="connsiteY623" fmla="*/ 332394 h 622144"/>
              <a:gd name="connsiteX624" fmla="*/ 1554142 w 3245936"/>
              <a:gd name="connsiteY624" fmla="*/ 376623 h 622144"/>
              <a:gd name="connsiteX625" fmla="*/ 1632256 w 3245936"/>
              <a:gd name="connsiteY625" fmla="*/ 332022 h 622144"/>
              <a:gd name="connsiteX626" fmla="*/ 1615719 w 3245936"/>
              <a:gd name="connsiteY626" fmla="*/ 332256 h 622144"/>
              <a:gd name="connsiteX627" fmla="*/ 1552656 w 3245936"/>
              <a:gd name="connsiteY627" fmla="*/ 378738 h 622144"/>
              <a:gd name="connsiteX628" fmla="*/ 1679831 w 3245936"/>
              <a:gd name="connsiteY628" fmla="*/ 331348 h 622144"/>
              <a:gd name="connsiteX629" fmla="*/ 1633864 w 3245936"/>
              <a:gd name="connsiteY629" fmla="*/ 331999 h 622144"/>
              <a:gd name="connsiteX630" fmla="*/ 1550694 w 3245936"/>
              <a:gd name="connsiteY630" fmla="*/ 380795 h 622144"/>
              <a:gd name="connsiteX631" fmla="*/ 1455939 w 3245936"/>
              <a:gd name="connsiteY631" fmla="*/ 330779 h 622144"/>
              <a:gd name="connsiteX632" fmla="*/ 1443975 w 3245936"/>
              <a:gd name="connsiteY632" fmla="*/ 338256 h 622144"/>
              <a:gd name="connsiteX633" fmla="*/ 1394541 w 3245936"/>
              <a:gd name="connsiteY633" fmla="*/ 382890 h 622144"/>
              <a:gd name="connsiteX634" fmla="*/ 1395169 w 3245936"/>
              <a:gd name="connsiteY634" fmla="*/ 382890 h 622144"/>
              <a:gd name="connsiteX635" fmla="*/ 1945676 w 3245936"/>
              <a:gd name="connsiteY635" fmla="*/ 330636 h 622144"/>
              <a:gd name="connsiteX636" fmla="*/ 1842120 w 3245936"/>
              <a:gd name="connsiteY636" fmla="*/ 380919 h 622144"/>
              <a:gd name="connsiteX637" fmla="*/ 1842225 w 3245936"/>
              <a:gd name="connsiteY637" fmla="*/ 381214 h 622144"/>
              <a:gd name="connsiteX638" fmla="*/ 1967965 w 3245936"/>
              <a:gd name="connsiteY638" fmla="*/ 363269 h 622144"/>
              <a:gd name="connsiteX639" fmla="*/ 1968003 w 3245936"/>
              <a:gd name="connsiteY639" fmla="*/ 362345 h 622144"/>
              <a:gd name="connsiteX640" fmla="*/ 1969003 w 3245936"/>
              <a:gd name="connsiteY640" fmla="*/ 360650 h 622144"/>
              <a:gd name="connsiteX641" fmla="*/ 1462521 w 3245936"/>
              <a:gd name="connsiteY641" fmla="*/ 330208 h 622144"/>
              <a:gd name="connsiteX642" fmla="*/ 1458901 w 3245936"/>
              <a:gd name="connsiteY642" fmla="*/ 331522 h 622144"/>
              <a:gd name="connsiteX643" fmla="*/ 1457301 w 3245936"/>
              <a:gd name="connsiteY643" fmla="*/ 330598 h 622144"/>
              <a:gd name="connsiteX644" fmla="*/ 1396322 w 3245936"/>
              <a:gd name="connsiteY644" fmla="*/ 382881 h 622144"/>
              <a:gd name="connsiteX645" fmla="*/ 1542664 w 3245936"/>
              <a:gd name="connsiteY645" fmla="*/ 382557 h 622144"/>
              <a:gd name="connsiteX646" fmla="*/ 1542674 w 3245936"/>
              <a:gd name="connsiteY646" fmla="*/ 382186 h 622144"/>
              <a:gd name="connsiteX647" fmla="*/ 1543035 w 3245936"/>
              <a:gd name="connsiteY647" fmla="*/ 381386 h 622144"/>
              <a:gd name="connsiteX648" fmla="*/ 2138024 w 3245936"/>
              <a:gd name="connsiteY648" fmla="*/ 328303 h 622144"/>
              <a:gd name="connsiteX649" fmla="*/ 2097533 w 3245936"/>
              <a:gd name="connsiteY649" fmla="*/ 368308 h 622144"/>
              <a:gd name="connsiteX650" fmla="*/ 2102029 w 3245936"/>
              <a:gd name="connsiteY650" fmla="*/ 387977 h 622144"/>
              <a:gd name="connsiteX651" fmla="*/ 2125003 w 3245936"/>
              <a:gd name="connsiteY651" fmla="*/ 384872 h 622144"/>
              <a:gd name="connsiteX652" fmla="*/ 2151578 w 3245936"/>
              <a:gd name="connsiteY652" fmla="*/ 337237 h 622144"/>
              <a:gd name="connsiteX653" fmla="*/ 1951972 w 3245936"/>
              <a:gd name="connsiteY653" fmla="*/ 327579 h 622144"/>
              <a:gd name="connsiteX654" fmla="*/ 1946438 w 3245936"/>
              <a:gd name="connsiteY654" fmla="*/ 330255 h 622144"/>
              <a:gd name="connsiteX655" fmla="*/ 1968679 w 3245936"/>
              <a:gd name="connsiteY655" fmla="*/ 358869 h 622144"/>
              <a:gd name="connsiteX656" fmla="*/ 1456263 w 3245936"/>
              <a:gd name="connsiteY656" fmla="*/ 327169 h 622144"/>
              <a:gd name="connsiteX657" fmla="*/ 1446738 w 3245936"/>
              <a:gd name="connsiteY657" fmla="*/ 335770 h 622144"/>
              <a:gd name="connsiteX658" fmla="*/ 1456568 w 3245936"/>
              <a:gd name="connsiteY658" fmla="*/ 329627 h 622144"/>
              <a:gd name="connsiteX659" fmla="*/ 1456234 w 3245936"/>
              <a:gd name="connsiteY659" fmla="*/ 327226 h 622144"/>
              <a:gd name="connsiteX660" fmla="*/ 1456263 w 3245936"/>
              <a:gd name="connsiteY660" fmla="*/ 327169 h 622144"/>
              <a:gd name="connsiteX661" fmla="*/ 1513222 w 3245936"/>
              <a:gd name="connsiteY661" fmla="*/ 326112 h 622144"/>
              <a:gd name="connsiteX662" fmla="*/ 1463216 w 3245936"/>
              <a:gd name="connsiteY662" fmla="*/ 328303 h 622144"/>
              <a:gd name="connsiteX663" fmla="*/ 1463197 w 3245936"/>
              <a:gd name="connsiteY663" fmla="*/ 328846 h 622144"/>
              <a:gd name="connsiteX664" fmla="*/ 1462845 w 3245936"/>
              <a:gd name="connsiteY664" fmla="*/ 329646 h 622144"/>
              <a:gd name="connsiteX665" fmla="*/ 1543350 w 3245936"/>
              <a:gd name="connsiteY665" fmla="*/ 380833 h 622144"/>
              <a:gd name="connsiteX666" fmla="*/ 1544140 w 3245936"/>
              <a:gd name="connsiteY666" fmla="*/ 380100 h 622144"/>
              <a:gd name="connsiteX667" fmla="*/ 1698656 w 3245936"/>
              <a:gd name="connsiteY667" fmla="*/ 325095 h 622144"/>
              <a:gd name="connsiteX668" fmla="*/ 1684845 w 3245936"/>
              <a:gd name="connsiteY668" fmla="*/ 330384 h 622144"/>
              <a:gd name="connsiteX669" fmla="*/ 1743670 w 3245936"/>
              <a:gd name="connsiteY669" fmla="*/ 329551 h 622144"/>
              <a:gd name="connsiteX670" fmla="*/ 1703565 w 3245936"/>
              <a:gd name="connsiteY670" fmla="*/ 325581 h 622144"/>
              <a:gd name="connsiteX671" fmla="*/ 1702170 w 3245936"/>
              <a:gd name="connsiteY671" fmla="*/ 326455 h 622144"/>
              <a:gd name="connsiteX672" fmla="*/ 1700696 w 3245936"/>
              <a:gd name="connsiteY672" fmla="*/ 325297 h 622144"/>
              <a:gd name="connsiteX673" fmla="*/ 1565140 w 3245936"/>
              <a:gd name="connsiteY673" fmla="*/ 323822 h 622144"/>
              <a:gd name="connsiteX674" fmla="*/ 1513946 w 3245936"/>
              <a:gd name="connsiteY674" fmla="*/ 326074 h 622144"/>
              <a:gd name="connsiteX675" fmla="*/ 1544702 w 3245936"/>
              <a:gd name="connsiteY675" fmla="*/ 379795 h 622144"/>
              <a:gd name="connsiteX676" fmla="*/ 1546969 w 3245936"/>
              <a:gd name="connsiteY676" fmla="*/ 379519 h 622144"/>
              <a:gd name="connsiteX677" fmla="*/ 1548627 w 3245936"/>
              <a:gd name="connsiteY677" fmla="*/ 380500 h 622144"/>
              <a:gd name="connsiteX678" fmla="*/ 1604993 w 3245936"/>
              <a:gd name="connsiteY678" fmla="*/ 332408 h 622144"/>
              <a:gd name="connsiteX679" fmla="*/ 1576744 w 3245936"/>
              <a:gd name="connsiteY679" fmla="*/ 332808 h 622144"/>
              <a:gd name="connsiteX680" fmla="*/ 1576744 w 3245936"/>
              <a:gd name="connsiteY680" fmla="*/ 333208 h 622144"/>
              <a:gd name="connsiteX681" fmla="*/ 1572449 w 3245936"/>
              <a:gd name="connsiteY681" fmla="*/ 335894 h 622144"/>
              <a:gd name="connsiteX682" fmla="*/ 1569762 w 3245936"/>
              <a:gd name="connsiteY682" fmla="*/ 331598 h 622144"/>
              <a:gd name="connsiteX683" fmla="*/ 1570725 w 3245936"/>
              <a:gd name="connsiteY683" fmla="*/ 329960 h 622144"/>
              <a:gd name="connsiteX684" fmla="*/ 1573827 w 3245936"/>
              <a:gd name="connsiteY684" fmla="*/ 323440 h 622144"/>
              <a:gd name="connsiteX685" fmla="*/ 1565700 w 3245936"/>
              <a:gd name="connsiteY685" fmla="*/ 323797 h 622144"/>
              <a:gd name="connsiteX686" fmla="*/ 1571039 w 3245936"/>
              <a:gd name="connsiteY686" fmla="*/ 329665 h 622144"/>
              <a:gd name="connsiteX687" fmla="*/ 1573363 w 3245936"/>
              <a:gd name="connsiteY687" fmla="*/ 328912 h 622144"/>
              <a:gd name="connsiteX688" fmla="*/ 628712 w 3245936"/>
              <a:gd name="connsiteY688" fmla="*/ 322950 h 622144"/>
              <a:gd name="connsiteX689" fmla="*/ 627873 w 3245936"/>
              <a:gd name="connsiteY689" fmla="*/ 323092 h 622144"/>
              <a:gd name="connsiteX690" fmla="*/ 617453 w 3245936"/>
              <a:gd name="connsiteY690" fmla="*/ 476893 h 622144"/>
              <a:gd name="connsiteX691" fmla="*/ 617605 w 3245936"/>
              <a:gd name="connsiteY691" fmla="*/ 476893 h 622144"/>
              <a:gd name="connsiteX692" fmla="*/ 620063 w 3245936"/>
              <a:gd name="connsiteY692" fmla="*/ 479103 h 622144"/>
              <a:gd name="connsiteX693" fmla="*/ 685300 w 3245936"/>
              <a:gd name="connsiteY693" fmla="*/ 459814 h 622144"/>
              <a:gd name="connsiteX694" fmla="*/ 685290 w 3245936"/>
              <a:gd name="connsiteY694" fmla="*/ 458271 h 622144"/>
              <a:gd name="connsiteX695" fmla="*/ 686986 w 3245936"/>
              <a:gd name="connsiteY695" fmla="*/ 456023 h 622144"/>
              <a:gd name="connsiteX696" fmla="*/ 1585433 w 3245936"/>
              <a:gd name="connsiteY696" fmla="*/ 322929 h 622144"/>
              <a:gd name="connsiteX697" fmla="*/ 1574201 w 3245936"/>
              <a:gd name="connsiteY697" fmla="*/ 323423 h 622144"/>
              <a:gd name="connsiteX698" fmla="*/ 1573734 w 3245936"/>
              <a:gd name="connsiteY698" fmla="*/ 328931 h 622144"/>
              <a:gd name="connsiteX699" fmla="*/ 1574068 w 3245936"/>
              <a:gd name="connsiteY699" fmla="*/ 328931 h 622144"/>
              <a:gd name="connsiteX700" fmla="*/ 1575820 w 3245936"/>
              <a:gd name="connsiteY700" fmla="*/ 330017 h 622144"/>
              <a:gd name="connsiteX701" fmla="*/ 1685321 w 3245936"/>
              <a:gd name="connsiteY701" fmla="*/ 322865 h 622144"/>
              <a:gd name="connsiteX702" fmla="*/ 1698559 w 3245936"/>
              <a:gd name="connsiteY702" fmla="*/ 324176 h 622144"/>
              <a:gd name="connsiteX703" fmla="*/ 1699474 w 3245936"/>
              <a:gd name="connsiteY703" fmla="*/ 323826 h 622144"/>
              <a:gd name="connsiteX704" fmla="*/ 1699398 w 3245936"/>
              <a:gd name="connsiteY704" fmla="*/ 323188 h 622144"/>
              <a:gd name="connsiteX705" fmla="*/ 1589368 w 3245936"/>
              <a:gd name="connsiteY705" fmla="*/ 322756 h 622144"/>
              <a:gd name="connsiteX706" fmla="*/ 1586904 w 3245936"/>
              <a:gd name="connsiteY706" fmla="*/ 322864 h 622144"/>
              <a:gd name="connsiteX707" fmla="*/ 1578430 w 3245936"/>
              <a:gd name="connsiteY707" fmla="*/ 329112 h 622144"/>
              <a:gd name="connsiteX708" fmla="*/ 1650782 w 3245936"/>
              <a:gd name="connsiteY708" fmla="*/ 322073 h 622144"/>
              <a:gd name="connsiteX709" fmla="*/ 1635425 w 3245936"/>
              <a:gd name="connsiteY709" fmla="*/ 331083 h 622144"/>
              <a:gd name="connsiteX710" fmla="*/ 1682253 w 3245936"/>
              <a:gd name="connsiteY710" fmla="*/ 330420 h 622144"/>
              <a:gd name="connsiteX711" fmla="*/ 1696673 w 3245936"/>
              <a:gd name="connsiteY711" fmla="*/ 324899 h 622144"/>
              <a:gd name="connsiteX712" fmla="*/ 1673360 w 3245936"/>
              <a:gd name="connsiteY712" fmla="*/ 322591 h 622144"/>
              <a:gd name="connsiteX713" fmla="*/ 1983309 w 3245936"/>
              <a:gd name="connsiteY713" fmla="*/ 322007 h 622144"/>
              <a:gd name="connsiteX714" fmla="*/ 1972765 w 3245936"/>
              <a:gd name="connsiteY714" fmla="*/ 359888 h 622144"/>
              <a:gd name="connsiteX715" fmla="*/ 1974137 w 3245936"/>
              <a:gd name="connsiteY715" fmla="*/ 360859 h 622144"/>
              <a:gd name="connsiteX716" fmla="*/ 2005226 w 3245936"/>
              <a:gd name="connsiteY716" fmla="*/ 339390 h 622144"/>
              <a:gd name="connsiteX717" fmla="*/ 1213089 w 3245936"/>
              <a:gd name="connsiteY717" fmla="*/ 321692 h 622144"/>
              <a:gd name="connsiteX718" fmla="*/ 1170408 w 3245936"/>
              <a:gd name="connsiteY718" fmla="*/ 332741 h 622144"/>
              <a:gd name="connsiteX719" fmla="*/ 1170370 w 3245936"/>
              <a:gd name="connsiteY719" fmla="*/ 334113 h 622144"/>
              <a:gd name="connsiteX720" fmla="*/ 1169970 w 3245936"/>
              <a:gd name="connsiteY720" fmla="*/ 335018 h 622144"/>
              <a:gd name="connsiteX721" fmla="*/ 1237359 w 3245936"/>
              <a:gd name="connsiteY721" fmla="*/ 380090 h 622144"/>
              <a:gd name="connsiteX722" fmla="*/ 1238321 w 3245936"/>
              <a:gd name="connsiteY722" fmla="*/ 379242 h 622144"/>
              <a:gd name="connsiteX723" fmla="*/ 1615273 w 3245936"/>
              <a:gd name="connsiteY723" fmla="*/ 321616 h 622144"/>
              <a:gd name="connsiteX724" fmla="*/ 1590466 w 3245936"/>
              <a:gd name="connsiteY724" fmla="*/ 322708 h 622144"/>
              <a:gd name="connsiteX725" fmla="*/ 1576420 w 3245936"/>
              <a:gd name="connsiteY725" fmla="*/ 330865 h 622144"/>
              <a:gd name="connsiteX726" fmla="*/ 1576773 w 3245936"/>
              <a:gd name="connsiteY726" fmla="*/ 331913 h 622144"/>
              <a:gd name="connsiteX727" fmla="*/ 1606059 w 3245936"/>
              <a:gd name="connsiteY727" fmla="*/ 331499 h 622144"/>
              <a:gd name="connsiteX728" fmla="*/ 1615911 w 3245936"/>
              <a:gd name="connsiteY728" fmla="*/ 323092 h 622144"/>
              <a:gd name="connsiteX729" fmla="*/ 1615273 w 3245936"/>
              <a:gd name="connsiteY729" fmla="*/ 321616 h 622144"/>
              <a:gd name="connsiteX730" fmla="*/ 1630180 w 3245936"/>
              <a:gd name="connsiteY730" fmla="*/ 321597 h 622144"/>
              <a:gd name="connsiteX731" fmla="*/ 1616956 w 3245936"/>
              <a:gd name="connsiteY731" fmla="*/ 331344 h 622144"/>
              <a:gd name="connsiteX732" fmla="*/ 1633816 w 3245936"/>
              <a:gd name="connsiteY732" fmla="*/ 331106 h 622144"/>
              <a:gd name="connsiteX733" fmla="*/ 1649287 w 3245936"/>
              <a:gd name="connsiteY733" fmla="*/ 322026 h 622144"/>
              <a:gd name="connsiteX734" fmla="*/ 3178087 w 3245936"/>
              <a:gd name="connsiteY734" fmla="*/ 321483 h 622144"/>
              <a:gd name="connsiteX735" fmla="*/ 3075389 w 3245936"/>
              <a:gd name="connsiteY735" fmla="*/ 428611 h 622144"/>
              <a:gd name="connsiteX736" fmla="*/ 3076036 w 3245936"/>
              <a:gd name="connsiteY736" fmla="*/ 429858 h 622144"/>
              <a:gd name="connsiteX737" fmla="*/ 3238895 w 3245936"/>
              <a:gd name="connsiteY737" fmla="*/ 403103 h 622144"/>
              <a:gd name="connsiteX738" fmla="*/ 3238924 w 3245936"/>
              <a:gd name="connsiteY738" fmla="*/ 402160 h 622144"/>
              <a:gd name="connsiteX739" fmla="*/ 3240067 w 3245936"/>
              <a:gd name="connsiteY739" fmla="*/ 400350 h 622144"/>
              <a:gd name="connsiteX740" fmla="*/ 3182079 w 3245936"/>
              <a:gd name="connsiteY740" fmla="*/ 321683 h 622144"/>
              <a:gd name="connsiteX741" fmla="*/ 3179440 w 3245936"/>
              <a:gd name="connsiteY741" fmla="*/ 322112 h 622144"/>
              <a:gd name="connsiteX742" fmla="*/ 3178087 w 3245936"/>
              <a:gd name="connsiteY742" fmla="*/ 321483 h 622144"/>
              <a:gd name="connsiteX743" fmla="*/ 1455434 w 3245936"/>
              <a:gd name="connsiteY743" fmla="*/ 321483 h 622144"/>
              <a:gd name="connsiteX744" fmla="*/ 1378863 w 3245936"/>
              <a:gd name="connsiteY744" fmla="*/ 378166 h 622144"/>
              <a:gd name="connsiteX745" fmla="*/ 1442242 w 3245936"/>
              <a:gd name="connsiteY745" fmla="*/ 338571 h 622144"/>
              <a:gd name="connsiteX746" fmla="*/ 1457434 w 3245936"/>
              <a:gd name="connsiteY746" fmla="*/ 324855 h 622144"/>
              <a:gd name="connsiteX747" fmla="*/ 1622293 w 3245936"/>
              <a:gd name="connsiteY747" fmla="*/ 321426 h 622144"/>
              <a:gd name="connsiteX748" fmla="*/ 1622283 w 3245936"/>
              <a:gd name="connsiteY748" fmla="*/ 321854 h 622144"/>
              <a:gd name="connsiteX749" fmla="*/ 1617997 w 3245936"/>
              <a:gd name="connsiteY749" fmla="*/ 324531 h 622144"/>
              <a:gd name="connsiteX750" fmla="*/ 1616340 w 3245936"/>
              <a:gd name="connsiteY750" fmla="*/ 323540 h 622144"/>
              <a:gd name="connsiteX751" fmla="*/ 1607031 w 3245936"/>
              <a:gd name="connsiteY751" fmla="*/ 331485 h 622144"/>
              <a:gd name="connsiteX752" fmla="*/ 1615549 w 3245936"/>
              <a:gd name="connsiteY752" fmla="*/ 331364 h 622144"/>
              <a:gd name="connsiteX753" fmla="*/ 1628827 w 3245936"/>
              <a:gd name="connsiteY753" fmla="*/ 321578 h 622144"/>
              <a:gd name="connsiteX754" fmla="*/ 624578 w 3245936"/>
              <a:gd name="connsiteY754" fmla="*/ 321264 h 622144"/>
              <a:gd name="connsiteX755" fmla="*/ 486703 w 3245936"/>
              <a:gd name="connsiteY755" fmla="*/ 375737 h 622144"/>
              <a:gd name="connsiteX756" fmla="*/ 486770 w 3245936"/>
              <a:gd name="connsiteY756" fmla="*/ 377442 h 622144"/>
              <a:gd name="connsiteX757" fmla="*/ 486322 w 3245936"/>
              <a:gd name="connsiteY757" fmla="*/ 378433 h 622144"/>
              <a:gd name="connsiteX758" fmla="*/ 614319 w 3245936"/>
              <a:gd name="connsiteY758" fmla="*/ 477883 h 622144"/>
              <a:gd name="connsiteX759" fmla="*/ 616615 w 3245936"/>
              <a:gd name="connsiteY759" fmla="*/ 476855 h 622144"/>
              <a:gd name="connsiteX760" fmla="*/ 627026 w 3245936"/>
              <a:gd name="connsiteY760" fmla="*/ 323073 h 622144"/>
              <a:gd name="connsiteX761" fmla="*/ 626883 w 3245936"/>
              <a:gd name="connsiteY761" fmla="*/ 323064 h 622144"/>
              <a:gd name="connsiteX762" fmla="*/ 624578 w 3245936"/>
              <a:gd name="connsiteY762" fmla="*/ 321264 h 622144"/>
              <a:gd name="connsiteX763" fmla="*/ 630931 w 3245936"/>
              <a:gd name="connsiteY763" fmla="*/ 320902 h 622144"/>
              <a:gd name="connsiteX764" fmla="*/ 629474 w 3245936"/>
              <a:gd name="connsiteY764" fmla="*/ 322654 h 622144"/>
              <a:gd name="connsiteX765" fmla="*/ 687748 w 3245936"/>
              <a:gd name="connsiteY765" fmla="*/ 455728 h 622144"/>
              <a:gd name="connsiteX766" fmla="*/ 689586 w 3245936"/>
              <a:gd name="connsiteY766" fmla="*/ 455623 h 622144"/>
              <a:gd name="connsiteX767" fmla="*/ 690986 w 3245936"/>
              <a:gd name="connsiteY767" fmla="*/ 456290 h 622144"/>
              <a:gd name="connsiteX768" fmla="*/ 781493 w 3245936"/>
              <a:gd name="connsiteY768" fmla="*/ 363802 h 622144"/>
              <a:gd name="connsiteX769" fmla="*/ 780712 w 3245936"/>
              <a:gd name="connsiteY769" fmla="*/ 361069 h 622144"/>
              <a:gd name="connsiteX770" fmla="*/ 1653295 w 3245936"/>
              <a:gd name="connsiteY770" fmla="*/ 320605 h 622144"/>
              <a:gd name="connsiteX771" fmla="*/ 1651735 w 3245936"/>
              <a:gd name="connsiteY771" fmla="*/ 321521 h 622144"/>
              <a:gd name="connsiteX772" fmla="*/ 1665785 w 3245936"/>
              <a:gd name="connsiteY772" fmla="*/ 321841 h 622144"/>
              <a:gd name="connsiteX773" fmla="*/ 3176878 w 3245936"/>
              <a:gd name="connsiteY773" fmla="*/ 319664 h 622144"/>
              <a:gd name="connsiteX774" fmla="*/ 3058749 w 3245936"/>
              <a:gd name="connsiteY774" fmla="*/ 341971 h 622144"/>
              <a:gd name="connsiteX775" fmla="*/ 3058710 w 3245936"/>
              <a:gd name="connsiteY775" fmla="*/ 343066 h 622144"/>
              <a:gd name="connsiteX776" fmla="*/ 3056205 w 3245936"/>
              <a:gd name="connsiteY776" fmla="*/ 345657 h 622144"/>
              <a:gd name="connsiteX777" fmla="*/ 3072284 w 3245936"/>
              <a:gd name="connsiteY777" fmla="*/ 427344 h 622144"/>
              <a:gd name="connsiteX778" fmla="*/ 3073474 w 3245936"/>
              <a:gd name="connsiteY778" fmla="*/ 427372 h 622144"/>
              <a:gd name="connsiteX779" fmla="*/ 3074817 w 3245936"/>
              <a:gd name="connsiteY779" fmla="*/ 428020 h 622144"/>
              <a:gd name="connsiteX780" fmla="*/ 3177526 w 3245936"/>
              <a:gd name="connsiteY780" fmla="*/ 320873 h 622144"/>
              <a:gd name="connsiteX781" fmla="*/ 3176878 w 3245936"/>
              <a:gd name="connsiteY781" fmla="*/ 319664 h 622144"/>
              <a:gd name="connsiteX782" fmla="*/ 832137 w 3245936"/>
              <a:gd name="connsiteY782" fmla="*/ 319187 h 622144"/>
              <a:gd name="connsiteX783" fmla="*/ 787122 w 3245936"/>
              <a:gd name="connsiteY783" fmla="*/ 359554 h 622144"/>
              <a:gd name="connsiteX784" fmla="*/ 787703 w 3245936"/>
              <a:gd name="connsiteY784" fmla="*/ 361840 h 622144"/>
              <a:gd name="connsiteX785" fmla="*/ 873390 w 3245936"/>
              <a:gd name="connsiteY785" fmla="*/ 376242 h 622144"/>
              <a:gd name="connsiteX786" fmla="*/ 874400 w 3245936"/>
              <a:gd name="connsiteY786" fmla="*/ 374613 h 622144"/>
              <a:gd name="connsiteX787" fmla="*/ 1634093 w 3245936"/>
              <a:gd name="connsiteY787" fmla="*/ 318704 h 622144"/>
              <a:gd name="connsiteX788" fmla="*/ 1630932 w 3245936"/>
              <a:gd name="connsiteY788" fmla="*/ 321026 h 622144"/>
              <a:gd name="connsiteX789" fmla="*/ 1650230 w 3245936"/>
              <a:gd name="connsiteY789" fmla="*/ 321464 h 622144"/>
              <a:gd name="connsiteX790" fmla="*/ 1651925 w 3245936"/>
              <a:gd name="connsiteY790" fmla="*/ 320469 h 622144"/>
              <a:gd name="connsiteX791" fmla="*/ 1631777 w 3245936"/>
              <a:gd name="connsiteY791" fmla="*/ 318475 h 622144"/>
              <a:gd name="connsiteX792" fmla="*/ 1622312 w 3245936"/>
              <a:gd name="connsiteY792" fmla="*/ 320521 h 622144"/>
              <a:gd name="connsiteX793" fmla="*/ 1622303 w 3245936"/>
              <a:gd name="connsiteY793" fmla="*/ 320835 h 622144"/>
              <a:gd name="connsiteX794" fmla="*/ 1629570 w 3245936"/>
              <a:gd name="connsiteY794" fmla="*/ 320997 h 622144"/>
              <a:gd name="connsiteX795" fmla="*/ 1632852 w 3245936"/>
              <a:gd name="connsiteY795" fmla="*/ 318581 h 622144"/>
              <a:gd name="connsiteX796" fmla="*/ 1698729 w 3245936"/>
              <a:gd name="connsiteY796" fmla="*/ 318036 h 622144"/>
              <a:gd name="connsiteX797" fmla="*/ 1700722 w 3245936"/>
              <a:gd name="connsiteY797" fmla="*/ 320225 h 622144"/>
              <a:gd name="connsiteX798" fmla="*/ 1703722 w 3245936"/>
              <a:gd name="connsiteY798" fmla="*/ 319492 h 622144"/>
              <a:gd name="connsiteX799" fmla="*/ 1706456 w 3245936"/>
              <a:gd name="connsiteY799" fmla="*/ 323769 h 622144"/>
              <a:gd name="connsiteX800" fmla="*/ 1704817 w 3245936"/>
              <a:gd name="connsiteY800" fmla="*/ 324796 h 622144"/>
              <a:gd name="connsiteX801" fmla="*/ 1745413 w 3245936"/>
              <a:gd name="connsiteY801" fmla="*/ 328817 h 622144"/>
              <a:gd name="connsiteX802" fmla="*/ 1978252 w 3245936"/>
              <a:gd name="connsiteY802" fmla="*/ 318025 h 622144"/>
              <a:gd name="connsiteX803" fmla="*/ 1975651 w 3245936"/>
              <a:gd name="connsiteY803" fmla="*/ 319073 h 622144"/>
              <a:gd name="connsiteX804" fmla="*/ 1972013 w 3245936"/>
              <a:gd name="connsiteY804" fmla="*/ 359669 h 622144"/>
              <a:gd name="connsiteX805" fmla="*/ 1972060 w 3245936"/>
              <a:gd name="connsiteY805" fmla="*/ 359669 h 622144"/>
              <a:gd name="connsiteX806" fmla="*/ 1982671 w 3245936"/>
              <a:gd name="connsiteY806" fmla="*/ 321521 h 622144"/>
              <a:gd name="connsiteX807" fmla="*/ 1978471 w 3245936"/>
              <a:gd name="connsiteY807" fmla="*/ 318187 h 622144"/>
              <a:gd name="connsiteX808" fmla="*/ 2232979 w 3245936"/>
              <a:gd name="connsiteY808" fmla="*/ 317987 h 622144"/>
              <a:gd name="connsiteX809" fmla="*/ 2209824 w 3245936"/>
              <a:gd name="connsiteY809" fmla="*/ 370994 h 622144"/>
              <a:gd name="connsiteX810" fmla="*/ 2211566 w 3245936"/>
              <a:gd name="connsiteY810" fmla="*/ 373804 h 622144"/>
              <a:gd name="connsiteX811" fmla="*/ 2309331 w 3245936"/>
              <a:gd name="connsiteY811" fmla="*/ 377042 h 622144"/>
              <a:gd name="connsiteX812" fmla="*/ 2302692 w 3245936"/>
              <a:gd name="connsiteY812" fmla="*/ 361269 h 622144"/>
              <a:gd name="connsiteX813" fmla="*/ 1624900 w 3245936"/>
              <a:gd name="connsiteY813" fmla="*/ 317794 h 622144"/>
              <a:gd name="connsiteX814" fmla="*/ 1621979 w 3245936"/>
              <a:gd name="connsiteY814" fmla="*/ 319492 h 622144"/>
              <a:gd name="connsiteX815" fmla="*/ 1622188 w 3245936"/>
              <a:gd name="connsiteY815" fmla="*/ 320064 h 622144"/>
              <a:gd name="connsiteX816" fmla="*/ 1630248 w 3245936"/>
              <a:gd name="connsiteY816" fmla="*/ 318323 h 622144"/>
              <a:gd name="connsiteX817" fmla="*/ 1972737 w 3245936"/>
              <a:gd name="connsiteY817" fmla="*/ 317482 h 622144"/>
              <a:gd name="connsiteX818" fmla="*/ 1952782 w 3245936"/>
              <a:gd name="connsiteY818" fmla="*/ 327169 h 622144"/>
              <a:gd name="connsiteX819" fmla="*/ 1970232 w 3245936"/>
              <a:gd name="connsiteY819" fmla="*/ 359869 h 622144"/>
              <a:gd name="connsiteX820" fmla="*/ 1971556 w 3245936"/>
              <a:gd name="connsiteY820" fmla="*/ 359650 h 622144"/>
              <a:gd name="connsiteX821" fmla="*/ 1975204 w 3245936"/>
              <a:gd name="connsiteY821" fmla="*/ 319064 h 622144"/>
              <a:gd name="connsiteX822" fmla="*/ 1974937 w 3245936"/>
              <a:gd name="connsiteY822" fmla="*/ 319054 h 622144"/>
              <a:gd name="connsiteX823" fmla="*/ 1972737 w 3245936"/>
              <a:gd name="connsiteY823" fmla="*/ 317482 h 622144"/>
              <a:gd name="connsiteX824" fmla="*/ 1600118 w 3245936"/>
              <a:gd name="connsiteY824" fmla="*/ 317102 h 622144"/>
              <a:gd name="connsiteX825" fmla="*/ 1592041 w 3245936"/>
              <a:gd name="connsiteY825" fmla="*/ 321793 h 622144"/>
              <a:gd name="connsiteX826" fmla="*/ 1615292 w 3245936"/>
              <a:gd name="connsiteY826" fmla="*/ 320768 h 622144"/>
              <a:gd name="connsiteX827" fmla="*/ 1615302 w 3245936"/>
              <a:gd name="connsiteY827" fmla="*/ 320607 h 622144"/>
              <a:gd name="connsiteX828" fmla="*/ 2039088 w 3245936"/>
              <a:gd name="connsiteY828" fmla="*/ 316892 h 622144"/>
              <a:gd name="connsiteX829" fmla="*/ 2007198 w 3245936"/>
              <a:gd name="connsiteY829" fmla="*/ 338923 h 622144"/>
              <a:gd name="connsiteX830" fmla="*/ 2069492 w 3245936"/>
              <a:gd name="connsiteY830" fmla="*/ 386262 h 622144"/>
              <a:gd name="connsiteX831" fmla="*/ 2231169 w 3245936"/>
              <a:gd name="connsiteY831" fmla="*/ 316863 h 622144"/>
              <a:gd name="connsiteX832" fmla="*/ 2216700 w 3245936"/>
              <a:gd name="connsiteY832" fmla="*/ 353315 h 622144"/>
              <a:gd name="connsiteX833" fmla="*/ 2232312 w 3245936"/>
              <a:gd name="connsiteY833" fmla="*/ 317568 h 622144"/>
              <a:gd name="connsiteX834" fmla="*/ 1596007 w 3245936"/>
              <a:gd name="connsiteY834" fmla="*/ 316153 h 622144"/>
              <a:gd name="connsiteX835" fmla="*/ 1588123 w 3245936"/>
              <a:gd name="connsiteY835" fmla="*/ 321965 h 622144"/>
              <a:gd name="connsiteX836" fmla="*/ 1590942 w 3245936"/>
              <a:gd name="connsiteY836" fmla="*/ 321841 h 622144"/>
              <a:gd name="connsiteX837" fmla="*/ 1599388 w 3245936"/>
              <a:gd name="connsiteY837" fmla="*/ 316933 h 622144"/>
              <a:gd name="connsiteX838" fmla="*/ 1602709 w 3245936"/>
              <a:gd name="connsiteY838" fmla="*/ 315597 h 622144"/>
              <a:gd name="connsiteX839" fmla="*/ 1601058 w 3245936"/>
              <a:gd name="connsiteY839" fmla="*/ 316556 h 622144"/>
              <a:gd name="connsiteX840" fmla="*/ 1615464 w 3245936"/>
              <a:gd name="connsiteY840" fmla="*/ 319883 h 622144"/>
              <a:gd name="connsiteX841" fmla="*/ 1619597 w 3245936"/>
              <a:gd name="connsiteY841" fmla="*/ 317549 h 622144"/>
              <a:gd name="connsiteX842" fmla="*/ 1621731 w 3245936"/>
              <a:gd name="connsiteY842" fmla="*/ 319044 h 622144"/>
              <a:gd name="connsiteX843" fmla="*/ 1624032 w 3245936"/>
              <a:gd name="connsiteY843" fmla="*/ 317708 h 622144"/>
              <a:gd name="connsiteX844" fmla="*/ 1597471 w 3245936"/>
              <a:gd name="connsiteY844" fmla="*/ 315073 h 622144"/>
              <a:gd name="connsiteX845" fmla="*/ 1596796 w 3245936"/>
              <a:gd name="connsiteY845" fmla="*/ 315571 h 622144"/>
              <a:gd name="connsiteX846" fmla="*/ 1600328 w 3245936"/>
              <a:gd name="connsiteY846" fmla="*/ 316387 h 622144"/>
              <a:gd name="connsiteX847" fmla="*/ 1601852 w 3245936"/>
              <a:gd name="connsiteY847" fmla="*/ 315501 h 622144"/>
              <a:gd name="connsiteX848" fmla="*/ 1592551 w 3245936"/>
              <a:gd name="connsiteY848" fmla="*/ 314591 h 622144"/>
              <a:gd name="connsiteX849" fmla="*/ 1595741 w 3245936"/>
              <a:gd name="connsiteY849" fmla="*/ 315328 h 622144"/>
              <a:gd name="connsiteX850" fmla="*/ 1596242 w 3245936"/>
              <a:gd name="connsiteY850" fmla="*/ 314958 h 622144"/>
              <a:gd name="connsiteX851" fmla="*/ 1682382 w 3245936"/>
              <a:gd name="connsiteY851" fmla="*/ 314261 h 622144"/>
              <a:gd name="connsiteX852" fmla="*/ 1699760 w 3245936"/>
              <a:gd name="connsiteY852" fmla="*/ 321454 h 622144"/>
              <a:gd name="connsiteX853" fmla="*/ 1700398 w 3245936"/>
              <a:gd name="connsiteY853" fmla="*/ 320530 h 622144"/>
              <a:gd name="connsiteX854" fmla="*/ 1697969 w 3245936"/>
              <a:gd name="connsiteY854" fmla="*/ 317860 h 622144"/>
              <a:gd name="connsiteX855" fmla="*/ 1984900 w 3245936"/>
              <a:gd name="connsiteY855" fmla="*/ 313549 h 622144"/>
              <a:gd name="connsiteX856" fmla="*/ 1979261 w 3245936"/>
              <a:gd name="connsiteY856" fmla="*/ 314996 h 622144"/>
              <a:gd name="connsiteX857" fmla="*/ 1979223 w 3245936"/>
              <a:gd name="connsiteY857" fmla="*/ 316378 h 622144"/>
              <a:gd name="connsiteX858" fmla="*/ 1978785 w 3245936"/>
              <a:gd name="connsiteY858" fmla="*/ 317340 h 622144"/>
              <a:gd name="connsiteX859" fmla="*/ 1982957 w 3245936"/>
              <a:gd name="connsiteY859" fmla="*/ 320511 h 622144"/>
              <a:gd name="connsiteX860" fmla="*/ 1578440 w 3245936"/>
              <a:gd name="connsiteY860" fmla="*/ 313187 h 622144"/>
              <a:gd name="connsiteX861" fmla="*/ 1578440 w 3245936"/>
              <a:gd name="connsiteY861" fmla="*/ 313206 h 622144"/>
              <a:gd name="connsiteX862" fmla="*/ 1574839 w 3245936"/>
              <a:gd name="connsiteY862" fmla="*/ 315901 h 622144"/>
              <a:gd name="connsiteX863" fmla="*/ 1574273 w 3245936"/>
              <a:gd name="connsiteY863" fmla="*/ 322576 h 622144"/>
              <a:gd name="connsiteX864" fmla="*/ 1586651 w 3245936"/>
              <a:gd name="connsiteY864" fmla="*/ 322030 h 622144"/>
              <a:gd name="connsiteX865" fmla="*/ 1594952 w 3245936"/>
              <a:gd name="connsiteY865" fmla="*/ 315909 h 622144"/>
              <a:gd name="connsiteX866" fmla="*/ 1586736 w 3245936"/>
              <a:gd name="connsiteY866" fmla="*/ 314012 h 622144"/>
              <a:gd name="connsiteX867" fmla="*/ 1578473 w 3245936"/>
              <a:gd name="connsiteY867" fmla="*/ 312105 h 622144"/>
              <a:gd name="connsiteX868" fmla="*/ 1578468 w 3245936"/>
              <a:gd name="connsiteY868" fmla="*/ 312291 h 622144"/>
              <a:gd name="connsiteX869" fmla="*/ 1579884 w 3245936"/>
              <a:gd name="connsiteY869" fmla="*/ 312431 h 622144"/>
              <a:gd name="connsiteX870" fmla="*/ 1668146 w 3245936"/>
              <a:gd name="connsiteY870" fmla="*/ 311882 h 622144"/>
              <a:gd name="connsiteX871" fmla="*/ 1654623 w 3245936"/>
              <a:gd name="connsiteY871" fmla="*/ 319825 h 622144"/>
              <a:gd name="connsiteX872" fmla="*/ 1677727 w 3245936"/>
              <a:gd name="connsiteY872" fmla="*/ 322113 h 622144"/>
              <a:gd name="connsiteX873" fmla="*/ 1699417 w 3245936"/>
              <a:gd name="connsiteY873" fmla="*/ 322607 h 622144"/>
              <a:gd name="connsiteX874" fmla="*/ 1699426 w 3245936"/>
              <a:gd name="connsiteY874" fmla="*/ 322169 h 622144"/>
              <a:gd name="connsiteX875" fmla="*/ 1699588 w 3245936"/>
              <a:gd name="connsiteY875" fmla="*/ 321816 h 622144"/>
              <a:gd name="connsiteX876" fmla="*/ 1679957 w 3245936"/>
              <a:gd name="connsiteY876" fmla="*/ 313701 h 622144"/>
              <a:gd name="connsiteX877" fmla="*/ 1672664 w 3245936"/>
              <a:gd name="connsiteY877" fmla="*/ 312016 h 622144"/>
              <a:gd name="connsiteX878" fmla="*/ 1670166 w 3245936"/>
              <a:gd name="connsiteY878" fmla="*/ 313253 h 622144"/>
              <a:gd name="connsiteX879" fmla="*/ 1668146 w 3245936"/>
              <a:gd name="connsiteY879" fmla="*/ 311882 h 622144"/>
              <a:gd name="connsiteX880" fmla="*/ 1674128 w 3245936"/>
              <a:gd name="connsiteY880" fmla="*/ 311291 h 622144"/>
              <a:gd name="connsiteX881" fmla="*/ 1673704 w 3245936"/>
              <a:gd name="connsiteY881" fmla="*/ 311501 h 622144"/>
              <a:gd name="connsiteX882" fmla="*/ 1675816 w 3245936"/>
              <a:gd name="connsiteY882" fmla="*/ 311989 h 622144"/>
              <a:gd name="connsiteX883" fmla="*/ 1667329 w 3245936"/>
              <a:gd name="connsiteY883" fmla="*/ 310784 h 622144"/>
              <a:gd name="connsiteX884" fmla="*/ 1635495 w 3245936"/>
              <a:gd name="connsiteY884" fmla="*/ 317673 h 622144"/>
              <a:gd name="connsiteX885" fmla="*/ 1635187 w 3245936"/>
              <a:gd name="connsiteY885" fmla="*/ 317900 h 622144"/>
              <a:gd name="connsiteX886" fmla="*/ 1653254 w 3245936"/>
              <a:gd name="connsiteY886" fmla="*/ 319689 h 622144"/>
              <a:gd name="connsiteX887" fmla="*/ 1667756 w 3245936"/>
              <a:gd name="connsiteY887" fmla="*/ 311177 h 622144"/>
              <a:gd name="connsiteX888" fmla="*/ 1667632 w 3245936"/>
              <a:gd name="connsiteY888" fmla="*/ 310854 h 622144"/>
              <a:gd name="connsiteX889" fmla="*/ 1570192 w 3245936"/>
              <a:gd name="connsiteY889" fmla="*/ 310193 h 622144"/>
              <a:gd name="connsiteX890" fmla="*/ 1571810 w 3245936"/>
              <a:gd name="connsiteY890" fmla="*/ 310862 h 622144"/>
              <a:gd name="connsiteX891" fmla="*/ 1572218 w 3245936"/>
              <a:gd name="connsiteY891" fmla="*/ 310661 h 622144"/>
              <a:gd name="connsiteX892" fmla="*/ 1666035 w 3245936"/>
              <a:gd name="connsiteY892" fmla="*/ 309731 h 622144"/>
              <a:gd name="connsiteX893" fmla="*/ 1667457 w 3245936"/>
              <a:gd name="connsiteY893" fmla="*/ 310059 h 622144"/>
              <a:gd name="connsiteX894" fmla="*/ 1667461 w 3245936"/>
              <a:gd name="connsiteY894" fmla="*/ 309872 h 622144"/>
              <a:gd name="connsiteX895" fmla="*/ 1272116 w 3245936"/>
              <a:gd name="connsiteY895" fmla="*/ 309577 h 622144"/>
              <a:gd name="connsiteX896" fmla="*/ 1269382 w 3245936"/>
              <a:gd name="connsiteY896" fmla="*/ 310062 h 622144"/>
              <a:gd name="connsiteX897" fmla="*/ 1269354 w 3245936"/>
              <a:gd name="connsiteY897" fmla="*/ 310053 h 622144"/>
              <a:gd name="connsiteX898" fmla="*/ 1242874 w 3245936"/>
              <a:gd name="connsiteY898" fmla="*/ 380090 h 622144"/>
              <a:gd name="connsiteX899" fmla="*/ 1243665 w 3245936"/>
              <a:gd name="connsiteY899" fmla="*/ 381966 h 622144"/>
              <a:gd name="connsiteX900" fmla="*/ 1331085 w 3245936"/>
              <a:gd name="connsiteY900" fmla="*/ 382690 h 622144"/>
              <a:gd name="connsiteX901" fmla="*/ 1260000 w 3245936"/>
              <a:gd name="connsiteY901" fmla="*/ 309558 h 622144"/>
              <a:gd name="connsiteX902" fmla="*/ 1213947 w 3245936"/>
              <a:gd name="connsiteY902" fmla="*/ 321473 h 622144"/>
              <a:gd name="connsiteX903" fmla="*/ 1239140 w 3245936"/>
              <a:gd name="connsiteY903" fmla="*/ 378938 h 622144"/>
              <a:gd name="connsiteX904" fmla="*/ 1240731 w 3245936"/>
              <a:gd name="connsiteY904" fmla="*/ 378814 h 622144"/>
              <a:gd name="connsiteX905" fmla="*/ 1272745 w 3245936"/>
              <a:gd name="connsiteY905" fmla="*/ 308995 h 622144"/>
              <a:gd name="connsiteX906" fmla="*/ 1272678 w 3245936"/>
              <a:gd name="connsiteY906" fmla="*/ 309062 h 622144"/>
              <a:gd name="connsiteX907" fmla="*/ 1332076 w 3245936"/>
              <a:gd name="connsiteY907" fmla="*/ 382690 h 622144"/>
              <a:gd name="connsiteX908" fmla="*/ 1340010 w 3245936"/>
              <a:gd name="connsiteY908" fmla="*/ 382767 h 622144"/>
              <a:gd name="connsiteX909" fmla="*/ 1319703 w 3245936"/>
              <a:gd name="connsiteY909" fmla="*/ 344724 h 622144"/>
              <a:gd name="connsiteX910" fmla="*/ 1648601 w 3245936"/>
              <a:gd name="connsiteY910" fmla="*/ 308005 h 622144"/>
              <a:gd name="connsiteX911" fmla="*/ 1636409 w 3245936"/>
              <a:gd name="connsiteY911" fmla="*/ 316996 h 622144"/>
              <a:gd name="connsiteX912" fmla="*/ 1666284 w 3245936"/>
              <a:gd name="connsiteY912" fmla="*/ 310543 h 622144"/>
              <a:gd name="connsiteX913" fmla="*/ 1660316 w 3245936"/>
              <a:gd name="connsiteY913" fmla="*/ 309165 h 622144"/>
              <a:gd name="connsiteX914" fmla="*/ 1266887 w 3245936"/>
              <a:gd name="connsiteY914" fmla="*/ 307776 h 622144"/>
              <a:gd name="connsiteX915" fmla="*/ 1260829 w 3245936"/>
              <a:gd name="connsiteY915" fmla="*/ 309348 h 622144"/>
              <a:gd name="connsiteX916" fmla="*/ 1242141 w 3245936"/>
              <a:gd name="connsiteY916" fmla="*/ 376518 h 622144"/>
              <a:gd name="connsiteX917" fmla="*/ 1266134 w 3245936"/>
              <a:gd name="connsiteY917" fmla="*/ 316034 h 622144"/>
              <a:gd name="connsiteX918" fmla="*/ 1268534 w 3245936"/>
              <a:gd name="connsiteY918" fmla="*/ 309681 h 622144"/>
              <a:gd name="connsiteX919" fmla="*/ 1266887 w 3245936"/>
              <a:gd name="connsiteY919" fmla="*/ 307776 h 622144"/>
              <a:gd name="connsiteX920" fmla="*/ 1642753 w 3245936"/>
              <a:gd name="connsiteY920" fmla="*/ 307414 h 622144"/>
              <a:gd name="connsiteX921" fmla="*/ 1626242 w 3245936"/>
              <a:gd name="connsiteY921" fmla="*/ 317014 h 622144"/>
              <a:gd name="connsiteX922" fmla="*/ 1633145 w 3245936"/>
              <a:gd name="connsiteY922" fmla="*/ 317697 h 622144"/>
              <a:gd name="connsiteX923" fmla="*/ 1634447 w 3245936"/>
              <a:gd name="connsiteY923" fmla="*/ 317416 h 622144"/>
              <a:gd name="connsiteX924" fmla="*/ 1647372 w 3245936"/>
              <a:gd name="connsiteY924" fmla="*/ 307881 h 622144"/>
              <a:gd name="connsiteX925" fmla="*/ 1650196 w 3245936"/>
              <a:gd name="connsiteY925" fmla="*/ 306828 h 622144"/>
              <a:gd name="connsiteX926" fmla="*/ 1649697 w 3245936"/>
              <a:gd name="connsiteY926" fmla="*/ 307195 h 622144"/>
              <a:gd name="connsiteX927" fmla="*/ 1653354 w 3245936"/>
              <a:gd name="connsiteY927" fmla="*/ 307557 h 622144"/>
              <a:gd name="connsiteX928" fmla="*/ 1015065 w 3245936"/>
              <a:gd name="connsiteY928" fmla="*/ 306557 h 622144"/>
              <a:gd name="connsiteX929" fmla="*/ 990709 w 3245936"/>
              <a:gd name="connsiteY929" fmla="*/ 367879 h 622144"/>
              <a:gd name="connsiteX930" fmla="*/ 992176 w 3245936"/>
              <a:gd name="connsiteY930" fmla="*/ 369270 h 622144"/>
              <a:gd name="connsiteX931" fmla="*/ 1061566 w 3245936"/>
              <a:gd name="connsiteY931" fmla="*/ 338113 h 622144"/>
              <a:gd name="connsiteX932" fmla="*/ 1061404 w 3245936"/>
              <a:gd name="connsiteY932" fmla="*/ 336132 h 622144"/>
              <a:gd name="connsiteX933" fmla="*/ 1061690 w 3245936"/>
              <a:gd name="connsiteY933" fmla="*/ 335485 h 622144"/>
              <a:gd name="connsiteX934" fmla="*/ 1206422 w 3245936"/>
              <a:gd name="connsiteY934" fmla="*/ 306452 h 622144"/>
              <a:gd name="connsiteX935" fmla="*/ 1169998 w 3245936"/>
              <a:gd name="connsiteY935" fmla="*/ 331617 h 622144"/>
              <a:gd name="connsiteX936" fmla="*/ 1170189 w 3245936"/>
              <a:gd name="connsiteY936" fmla="*/ 332122 h 622144"/>
              <a:gd name="connsiteX937" fmla="*/ 1212832 w 3245936"/>
              <a:gd name="connsiteY937" fmla="*/ 321083 h 622144"/>
              <a:gd name="connsiteX938" fmla="*/ 1645602 w 3245936"/>
              <a:gd name="connsiteY938" fmla="*/ 305767 h 622144"/>
              <a:gd name="connsiteX939" fmla="*/ 1644077 w 3245936"/>
              <a:gd name="connsiteY939" fmla="*/ 306652 h 622144"/>
              <a:gd name="connsiteX940" fmla="*/ 1648458 w 3245936"/>
              <a:gd name="connsiteY940" fmla="*/ 307081 h 622144"/>
              <a:gd name="connsiteX941" fmla="*/ 1649135 w 3245936"/>
              <a:gd name="connsiteY941" fmla="*/ 306583 h 622144"/>
              <a:gd name="connsiteX942" fmla="*/ 2616379 w 3245936"/>
              <a:gd name="connsiteY942" fmla="*/ 305576 h 622144"/>
              <a:gd name="connsiteX943" fmla="*/ 2537827 w 3245936"/>
              <a:gd name="connsiteY943" fmla="*/ 406312 h 622144"/>
              <a:gd name="connsiteX944" fmla="*/ 2538903 w 3245936"/>
              <a:gd name="connsiteY944" fmla="*/ 408503 h 622144"/>
              <a:gd name="connsiteX945" fmla="*/ 2661594 w 3245936"/>
              <a:gd name="connsiteY945" fmla="*/ 414818 h 622144"/>
              <a:gd name="connsiteX946" fmla="*/ 2661594 w 3245936"/>
              <a:gd name="connsiteY946" fmla="*/ 414637 h 622144"/>
              <a:gd name="connsiteX947" fmla="*/ 2663394 w 3245936"/>
              <a:gd name="connsiteY947" fmla="*/ 412342 h 622144"/>
              <a:gd name="connsiteX948" fmla="*/ 2619256 w 3245936"/>
              <a:gd name="connsiteY948" fmla="*/ 305938 h 622144"/>
              <a:gd name="connsiteX949" fmla="*/ 2617446 w 3245936"/>
              <a:gd name="connsiteY949" fmla="*/ 306052 h 622144"/>
              <a:gd name="connsiteX950" fmla="*/ 2616379 w 3245936"/>
              <a:gd name="connsiteY950" fmla="*/ 305576 h 622144"/>
              <a:gd name="connsiteX951" fmla="*/ 1013236 w 3245936"/>
              <a:gd name="connsiteY951" fmla="*/ 305424 h 622144"/>
              <a:gd name="connsiteX952" fmla="*/ 987137 w 3245936"/>
              <a:gd name="connsiteY952" fmla="*/ 365183 h 622144"/>
              <a:gd name="connsiteX953" fmla="*/ 988138 w 3245936"/>
              <a:gd name="connsiteY953" fmla="*/ 367574 h 622144"/>
              <a:gd name="connsiteX954" fmla="*/ 989862 w 3245936"/>
              <a:gd name="connsiteY954" fmla="*/ 367498 h 622144"/>
              <a:gd name="connsiteX955" fmla="*/ 990014 w 3245936"/>
              <a:gd name="connsiteY955" fmla="*/ 367555 h 622144"/>
              <a:gd name="connsiteX956" fmla="*/ 1014407 w 3245936"/>
              <a:gd name="connsiteY956" fmla="*/ 306138 h 622144"/>
              <a:gd name="connsiteX957" fmla="*/ 1548834 w 3245936"/>
              <a:gd name="connsiteY957" fmla="*/ 305263 h 622144"/>
              <a:gd name="connsiteX958" fmla="*/ 1564962 w 3245936"/>
              <a:gd name="connsiteY958" fmla="*/ 322986 h 622144"/>
              <a:gd name="connsiteX959" fmla="*/ 1573899 w 3245936"/>
              <a:gd name="connsiteY959" fmla="*/ 322592 h 622144"/>
              <a:gd name="connsiteX960" fmla="*/ 1574468 w 3245936"/>
              <a:gd name="connsiteY960" fmla="*/ 315882 h 622144"/>
              <a:gd name="connsiteX961" fmla="*/ 1574144 w 3245936"/>
              <a:gd name="connsiteY961" fmla="*/ 315882 h 622144"/>
              <a:gd name="connsiteX962" fmla="*/ 1571467 w 3245936"/>
              <a:gd name="connsiteY962" fmla="*/ 311596 h 622144"/>
              <a:gd name="connsiteX963" fmla="*/ 1571629 w 3245936"/>
              <a:gd name="connsiteY963" fmla="*/ 311234 h 622144"/>
              <a:gd name="connsiteX964" fmla="*/ 1567745 w 3245936"/>
              <a:gd name="connsiteY964" fmla="*/ 309628 h 622144"/>
              <a:gd name="connsiteX965" fmla="*/ 1620555 w 3245936"/>
              <a:gd name="connsiteY965" fmla="*/ 305225 h 622144"/>
              <a:gd name="connsiteX966" fmla="*/ 1604043 w 3245936"/>
              <a:gd name="connsiteY966" fmla="*/ 314815 h 622144"/>
              <a:gd name="connsiteX967" fmla="*/ 1625375 w 3245936"/>
              <a:gd name="connsiteY967" fmla="*/ 316928 h 622144"/>
              <a:gd name="connsiteX968" fmla="*/ 1641886 w 3245936"/>
              <a:gd name="connsiteY968" fmla="*/ 307338 h 622144"/>
              <a:gd name="connsiteX969" fmla="*/ 1609510 w 3245936"/>
              <a:gd name="connsiteY969" fmla="*/ 305167 h 622144"/>
              <a:gd name="connsiteX970" fmla="*/ 1579667 w 3245936"/>
              <a:gd name="connsiteY970" fmla="*/ 311615 h 622144"/>
              <a:gd name="connsiteX971" fmla="*/ 1585662 w 3245936"/>
              <a:gd name="connsiteY971" fmla="*/ 313000 h 622144"/>
              <a:gd name="connsiteX972" fmla="*/ 1597328 w 3245936"/>
              <a:gd name="connsiteY972" fmla="*/ 314149 h 622144"/>
              <a:gd name="connsiteX973" fmla="*/ 2615789 w 3245936"/>
              <a:gd name="connsiteY973" fmla="*/ 305062 h 622144"/>
              <a:gd name="connsiteX974" fmla="*/ 2521253 w 3245936"/>
              <a:gd name="connsiteY974" fmla="*/ 379423 h 622144"/>
              <a:gd name="connsiteX975" fmla="*/ 2534217 w 3245936"/>
              <a:gd name="connsiteY975" fmla="*/ 405512 h 622144"/>
              <a:gd name="connsiteX976" fmla="*/ 2536188 w 3245936"/>
              <a:gd name="connsiteY976" fmla="*/ 405341 h 622144"/>
              <a:gd name="connsiteX977" fmla="*/ 2537255 w 3245936"/>
              <a:gd name="connsiteY977" fmla="*/ 405827 h 622144"/>
              <a:gd name="connsiteX978" fmla="*/ 2615808 w 3245936"/>
              <a:gd name="connsiteY978" fmla="*/ 305090 h 622144"/>
              <a:gd name="connsiteX979" fmla="*/ 2615789 w 3245936"/>
              <a:gd name="connsiteY979" fmla="*/ 305062 h 622144"/>
              <a:gd name="connsiteX980" fmla="*/ 1612801 w 3245936"/>
              <a:gd name="connsiteY980" fmla="*/ 304457 h 622144"/>
              <a:gd name="connsiteX981" fmla="*/ 1611501 w 3245936"/>
              <a:gd name="connsiteY981" fmla="*/ 304738 h 622144"/>
              <a:gd name="connsiteX982" fmla="*/ 1598557 w 3245936"/>
              <a:gd name="connsiteY982" fmla="*/ 314272 h 622144"/>
              <a:gd name="connsiteX983" fmla="*/ 1603186 w 3245936"/>
              <a:gd name="connsiteY983" fmla="*/ 314739 h 622144"/>
              <a:gd name="connsiteX984" fmla="*/ 1619704 w 3245936"/>
              <a:gd name="connsiteY984" fmla="*/ 305141 h 622144"/>
              <a:gd name="connsiteX985" fmla="*/ 2615150 w 3245936"/>
              <a:gd name="connsiteY985" fmla="*/ 304281 h 622144"/>
              <a:gd name="connsiteX986" fmla="*/ 2505632 w 3245936"/>
              <a:gd name="connsiteY986" fmla="*/ 347972 h 622144"/>
              <a:gd name="connsiteX987" fmla="*/ 2520853 w 3245936"/>
              <a:gd name="connsiteY987" fmla="*/ 378604 h 622144"/>
              <a:gd name="connsiteX988" fmla="*/ 2615198 w 3245936"/>
              <a:gd name="connsiteY988" fmla="*/ 304405 h 622144"/>
              <a:gd name="connsiteX989" fmla="*/ 2615150 w 3245936"/>
              <a:gd name="connsiteY989" fmla="*/ 304281 h 622144"/>
              <a:gd name="connsiteX990" fmla="*/ 2413725 w 3245936"/>
              <a:gd name="connsiteY990" fmla="*/ 304233 h 622144"/>
              <a:gd name="connsiteX991" fmla="*/ 2343269 w 3245936"/>
              <a:gd name="connsiteY991" fmla="*/ 367412 h 622144"/>
              <a:gd name="connsiteX992" fmla="*/ 2341278 w 3245936"/>
              <a:gd name="connsiteY992" fmla="*/ 376699 h 622144"/>
              <a:gd name="connsiteX993" fmla="*/ 2457359 w 3245936"/>
              <a:gd name="connsiteY993" fmla="*/ 365346 h 622144"/>
              <a:gd name="connsiteX994" fmla="*/ 2457378 w 3245936"/>
              <a:gd name="connsiteY994" fmla="*/ 364564 h 622144"/>
              <a:gd name="connsiteX995" fmla="*/ 2458417 w 3245936"/>
              <a:gd name="connsiteY995" fmla="*/ 362840 h 622144"/>
              <a:gd name="connsiteX996" fmla="*/ 1592671 w 3245936"/>
              <a:gd name="connsiteY996" fmla="*/ 302463 h 622144"/>
              <a:gd name="connsiteX997" fmla="*/ 1578173 w 3245936"/>
              <a:gd name="connsiteY997" fmla="*/ 310977 h 622144"/>
              <a:gd name="connsiteX998" fmla="*/ 1578296 w 3245936"/>
              <a:gd name="connsiteY998" fmla="*/ 311299 h 622144"/>
              <a:gd name="connsiteX999" fmla="*/ 1578602 w 3245936"/>
              <a:gd name="connsiteY999" fmla="*/ 311369 h 622144"/>
              <a:gd name="connsiteX1000" fmla="*/ 1610434 w 3245936"/>
              <a:gd name="connsiteY1000" fmla="*/ 304481 h 622144"/>
              <a:gd name="connsiteX1001" fmla="*/ 1610744 w 3245936"/>
              <a:gd name="connsiteY1001" fmla="*/ 304253 h 622144"/>
              <a:gd name="connsiteX1002" fmla="*/ 1630465 w 3245936"/>
              <a:gd name="connsiteY1002" fmla="*/ 302271 h 622144"/>
              <a:gd name="connsiteX1003" fmla="*/ 1626332 w 3245936"/>
              <a:gd name="connsiteY1003" fmla="*/ 304605 h 622144"/>
              <a:gd name="connsiteX1004" fmla="*/ 1624198 w 3245936"/>
              <a:gd name="connsiteY1004" fmla="*/ 303109 h 622144"/>
              <a:gd name="connsiteX1005" fmla="*/ 1621896 w 3245936"/>
              <a:gd name="connsiteY1005" fmla="*/ 304446 h 622144"/>
              <a:gd name="connsiteX1006" fmla="*/ 1643219 w 3245936"/>
              <a:gd name="connsiteY1006" fmla="*/ 306557 h 622144"/>
              <a:gd name="connsiteX1007" fmla="*/ 1644872 w 3245936"/>
              <a:gd name="connsiteY1007" fmla="*/ 305598 h 622144"/>
              <a:gd name="connsiteX1008" fmla="*/ 1623750 w 3245936"/>
              <a:gd name="connsiteY1008" fmla="*/ 302090 h 622144"/>
              <a:gd name="connsiteX1009" fmla="*/ 1615693 w 3245936"/>
              <a:gd name="connsiteY1009" fmla="*/ 303832 h 622144"/>
              <a:gd name="connsiteX1010" fmla="*/ 1621044 w 3245936"/>
              <a:gd name="connsiteY1010" fmla="*/ 304362 h 622144"/>
              <a:gd name="connsiteX1011" fmla="*/ 1623969 w 3245936"/>
              <a:gd name="connsiteY1011" fmla="*/ 302662 h 622144"/>
              <a:gd name="connsiteX1012" fmla="*/ 1623750 w 3245936"/>
              <a:gd name="connsiteY1012" fmla="*/ 302090 h 622144"/>
              <a:gd name="connsiteX1013" fmla="*/ 1790409 w 3245936"/>
              <a:gd name="connsiteY1013" fmla="*/ 301747 h 622144"/>
              <a:gd name="connsiteX1014" fmla="*/ 1754795 w 3245936"/>
              <a:gd name="connsiteY1014" fmla="*/ 328112 h 622144"/>
              <a:gd name="connsiteX1015" fmla="*/ 1755186 w 3245936"/>
              <a:gd name="connsiteY1015" fmla="*/ 330684 h 622144"/>
              <a:gd name="connsiteX1016" fmla="*/ 1754862 w 3245936"/>
              <a:gd name="connsiteY1016" fmla="*/ 331408 h 622144"/>
              <a:gd name="connsiteX1017" fmla="*/ 1835910 w 3245936"/>
              <a:gd name="connsiteY1017" fmla="*/ 379966 h 622144"/>
              <a:gd name="connsiteX1018" fmla="*/ 1836710 w 3245936"/>
              <a:gd name="connsiteY1018" fmla="*/ 379214 h 622144"/>
              <a:gd name="connsiteX1019" fmla="*/ 1262991 w 3245936"/>
              <a:gd name="connsiteY1019" fmla="*/ 301661 h 622144"/>
              <a:gd name="connsiteX1020" fmla="*/ 1261048 w 3245936"/>
              <a:gd name="connsiteY1020" fmla="*/ 308624 h 622144"/>
              <a:gd name="connsiteX1021" fmla="*/ 1266677 w 3245936"/>
              <a:gd name="connsiteY1021" fmla="*/ 307167 h 622144"/>
              <a:gd name="connsiteX1022" fmla="*/ 1266706 w 3245936"/>
              <a:gd name="connsiteY1022" fmla="*/ 305786 h 622144"/>
              <a:gd name="connsiteX1023" fmla="*/ 1267144 w 3245936"/>
              <a:gd name="connsiteY1023" fmla="*/ 304824 h 622144"/>
              <a:gd name="connsiteX1024" fmla="*/ 2032249 w 3245936"/>
              <a:gd name="connsiteY1024" fmla="*/ 301290 h 622144"/>
              <a:gd name="connsiteX1025" fmla="*/ 1985719 w 3245936"/>
              <a:gd name="connsiteY1025" fmla="*/ 313329 h 622144"/>
              <a:gd name="connsiteX1026" fmla="*/ 1983595 w 3245936"/>
              <a:gd name="connsiteY1026" fmla="*/ 320978 h 622144"/>
              <a:gd name="connsiteX1027" fmla="*/ 2006579 w 3245936"/>
              <a:gd name="connsiteY1027" fmla="*/ 338447 h 622144"/>
              <a:gd name="connsiteX1028" fmla="*/ 2038783 w 3245936"/>
              <a:gd name="connsiteY1028" fmla="*/ 316206 h 622144"/>
              <a:gd name="connsiteX1029" fmla="*/ 1616349 w 3245936"/>
              <a:gd name="connsiteY1029" fmla="*/ 301157 h 622144"/>
              <a:gd name="connsiteX1030" fmla="*/ 1613078 w 3245936"/>
              <a:gd name="connsiteY1030" fmla="*/ 303573 h 622144"/>
              <a:gd name="connsiteX1031" fmla="*/ 1614175 w 3245936"/>
              <a:gd name="connsiteY1031" fmla="*/ 303682 h 622144"/>
              <a:gd name="connsiteX1032" fmla="*/ 1623607 w 3245936"/>
              <a:gd name="connsiteY1032" fmla="*/ 301642 h 622144"/>
              <a:gd name="connsiteX1033" fmla="*/ 1623626 w 3245936"/>
              <a:gd name="connsiteY1033" fmla="*/ 301318 h 622144"/>
              <a:gd name="connsiteX1034" fmla="*/ 1546169 w 3245936"/>
              <a:gd name="connsiteY1034" fmla="*/ 300709 h 622144"/>
              <a:gd name="connsiteX1035" fmla="*/ 1545531 w 3245936"/>
              <a:gd name="connsiteY1035" fmla="*/ 301633 h 622144"/>
              <a:gd name="connsiteX1036" fmla="*/ 1547948 w 3245936"/>
              <a:gd name="connsiteY1036" fmla="*/ 304289 h 622144"/>
              <a:gd name="connsiteX1037" fmla="*/ 1563542 w 3245936"/>
              <a:gd name="connsiteY1037" fmla="*/ 307891 h 622144"/>
              <a:gd name="connsiteX1038" fmla="*/ 1595690 w 3245936"/>
              <a:gd name="connsiteY1038" fmla="*/ 300690 h 622144"/>
              <a:gd name="connsiteX1039" fmla="*/ 1593998 w 3245936"/>
              <a:gd name="connsiteY1039" fmla="*/ 301684 h 622144"/>
              <a:gd name="connsiteX1040" fmla="*/ 1611834 w 3245936"/>
              <a:gd name="connsiteY1040" fmla="*/ 303450 h 622144"/>
              <a:gd name="connsiteX1041" fmla="*/ 1614987 w 3245936"/>
              <a:gd name="connsiteY1041" fmla="*/ 301128 h 622144"/>
              <a:gd name="connsiteX1042" fmla="*/ 1653894 w 3245936"/>
              <a:gd name="connsiteY1042" fmla="*/ 300362 h 622144"/>
              <a:gd name="connsiteX1043" fmla="*/ 1630637 w 3245936"/>
              <a:gd name="connsiteY1043" fmla="*/ 301385 h 622144"/>
              <a:gd name="connsiteX1044" fmla="*/ 1630627 w 3245936"/>
              <a:gd name="connsiteY1044" fmla="*/ 301557 h 622144"/>
              <a:gd name="connsiteX1045" fmla="*/ 1645800 w 3245936"/>
              <a:gd name="connsiteY1045" fmla="*/ 305060 h 622144"/>
              <a:gd name="connsiteX1046" fmla="*/ 1580264 w 3245936"/>
              <a:gd name="connsiteY1046" fmla="*/ 300325 h 622144"/>
              <a:gd name="connsiteX1047" fmla="*/ 1592655 w 3245936"/>
              <a:gd name="connsiteY1047" fmla="*/ 301551 h 622144"/>
              <a:gd name="connsiteX1048" fmla="*/ 1594204 w 3245936"/>
              <a:gd name="connsiteY1048" fmla="*/ 300642 h 622144"/>
              <a:gd name="connsiteX1049" fmla="*/ 1657813 w 3245936"/>
              <a:gd name="connsiteY1049" fmla="*/ 300190 h 622144"/>
              <a:gd name="connsiteX1050" fmla="*/ 1654993 w 3245936"/>
              <a:gd name="connsiteY1050" fmla="*/ 300314 h 622144"/>
              <a:gd name="connsiteX1051" fmla="*/ 1646530 w 3245936"/>
              <a:gd name="connsiteY1051" fmla="*/ 305228 h 622144"/>
              <a:gd name="connsiteX1052" fmla="*/ 1649913 w 3245936"/>
              <a:gd name="connsiteY1052" fmla="*/ 306009 h 622144"/>
              <a:gd name="connsiteX1053" fmla="*/ 1671671 w 3245936"/>
              <a:gd name="connsiteY1053" fmla="*/ 299581 h 622144"/>
              <a:gd name="connsiteX1054" fmla="*/ 1659289 w 3245936"/>
              <a:gd name="connsiteY1054" fmla="*/ 300125 h 622144"/>
              <a:gd name="connsiteX1055" fmla="*/ 1650974 w 3245936"/>
              <a:gd name="connsiteY1055" fmla="*/ 306254 h 622144"/>
              <a:gd name="connsiteX1056" fmla="*/ 1659068 w 3245936"/>
              <a:gd name="connsiteY1056" fmla="*/ 308123 h 622144"/>
              <a:gd name="connsiteX1057" fmla="*/ 1667499 w 3245936"/>
              <a:gd name="connsiteY1057" fmla="*/ 308957 h 622144"/>
              <a:gd name="connsiteX1058" fmla="*/ 1671099 w 3245936"/>
              <a:gd name="connsiteY1058" fmla="*/ 306262 h 622144"/>
              <a:gd name="connsiteX1059" fmla="*/ 1546522 w 3245936"/>
              <a:gd name="connsiteY1059" fmla="*/ 299556 h 622144"/>
              <a:gd name="connsiteX1060" fmla="*/ 1546512 w 3245936"/>
              <a:gd name="connsiteY1060" fmla="*/ 299985 h 622144"/>
              <a:gd name="connsiteX1061" fmla="*/ 1546350 w 3245936"/>
              <a:gd name="connsiteY1061" fmla="*/ 300337 h 622144"/>
              <a:gd name="connsiteX1062" fmla="*/ 1565991 w 3245936"/>
              <a:gd name="connsiteY1062" fmla="*/ 308456 h 622144"/>
              <a:gd name="connsiteX1063" fmla="*/ 1573275 w 3245936"/>
              <a:gd name="connsiteY1063" fmla="*/ 310139 h 622144"/>
              <a:gd name="connsiteX1064" fmla="*/ 1575763 w 3245936"/>
              <a:gd name="connsiteY1064" fmla="*/ 308910 h 622144"/>
              <a:gd name="connsiteX1065" fmla="*/ 1577783 w 3245936"/>
              <a:gd name="connsiteY1065" fmla="*/ 310281 h 622144"/>
              <a:gd name="connsiteX1066" fmla="*/ 1591328 w 3245936"/>
              <a:gd name="connsiteY1066" fmla="*/ 302330 h 622144"/>
              <a:gd name="connsiteX1067" fmla="*/ 1568337 w 3245936"/>
              <a:gd name="connsiteY1067" fmla="*/ 300053 h 622144"/>
              <a:gd name="connsiteX1068" fmla="*/ 1487095 w 3245936"/>
              <a:gd name="connsiteY1068" fmla="*/ 299337 h 622144"/>
              <a:gd name="connsiteX1069" fmla="*/ 1459197 w 3245936"/>
              <a:gd name="connsiteY1069" fmla="*/ 324531 h 622144"/>
              <a:gd name="connsiteX1070" fmla="*/ 1460520 w 3245936"/>
              <a:gd name="connsiteY1070" fmla="*/ 324559 h 622144"/>
              <a:gd name="connsiteX1071" fmla="*/ 1461997 w 3245936"/>
              <a:gd name="connsiteY1071" fmla="*/ 325350 h 622144"/>
              <a:gd name="connsiteX1072" fmla="*/ 1680963 w 3245936"/>
              <a:gd name="connsiteY1072" fmla="*/ 299172 h 622144"/>
              <a:gd name="connsiteX1073" fmla="*/ 1672027 w 3245936"/>
              <a:gd name="connsiteY1073" fmla="*/ 299565 h 622144"/>
              <a:gd name="connsiteX1074" fmla="*/ 1671452 w 3245936"/>
              <a:gd name="connsiteY1074" fmla="*/ 306281 h 622144"/>
              <a:gd name="connsiteX1075" fmla="*/ 1671785 w 3245936"/>
              <a:gd name="connsiteY1075" fmla="*/ 306290 h 622144"/>
              <a:gd name="connsiteX1076" fmla="*/ 1674461 w 3245936"/>
              <a:gd name="connsiteY1076" fmla="*/ 310567 h 622144"/>
              <a:gd name="connsiteX1077" fmla="*/ 1674309 w 3245936"/>
              <a:gd name="connsiteY1077" fmla="*/ 310919 h 622144"/>
              <a:gd name="connsiteX1078" fmla="*/ 1678252 w 3245936"/>
              <a:gd name="connsiteY1078" fmla="*/ 312551 h 622144"/>
              <a:gd name="connsiteX1079" fmla="*/ 1697096 w 3245936"/>
              <a:gd name="connsiteY1079" fmla="*/ 316901 h 622144"/>
              <a:gd name="connsiteX1080" fmla="*/ 1547384 w 3245936"/>
              <a:gd name="connsiteY1080" fmla="*/ 297978 h 622144"/>
              <a:gd name="connsiteX1081" fmla="*/ 1546445 w 3245936"/>
              <a:gd name="connsiteY1081" fmla="*/ 298337 h 622144"/>
              <a:gd name="connsiteX1082" fmla="*/ 1546522 w 3245936"/>
              <a:gd name="connsiteY1082" fmla="*/ 298966 h 622144"/>
              <a:gd name="connsiteX1083" fmla="*/ 1560666 w 3245936"/>
              <a:gd name="connsiteY1083" fmla="*/ 299293 h 622144"/>
              <a:gd name="connsiteX1084" fmla="*/ 1487229 w 3245936"/>
              <a:gd name="connsiteY1084" fmla="*/ 297956 h 622144"/>
              <a:gd name="connsiteX1085" fmla="*/ 1455939 w 3245936"/>
              <a:gd name="connsiteY1085" fmla="*/ 321121 h 622144"/>
              <a:gd name="connsiteX1086" fmla="*/ 1457920 w 3245936"/>
              <a:gd name="connsiteY1086" fmla="*/ 324416 h 622144"/>
              <a:gd name="connsiteX1087" fmla="*/ 1787999 w 3245936"/>
              <a:gd name="connsiteY1087" fmla="*/ 297747 h 622144"/>
              <a:gd name="connsiteX1088" fmla="*/ 1758691 w 3245936"/>
              <a:gd name="connsiteY1088" fmla="*/ 324207 h 622144"/>
              <a:gd name="connsiteX1089" fmla="*/ 1789981 w 3245936"/>
              <a:gd name="connsiteY1089" fmla="*/ 301052 h 622144"/>
              <a:gd name="connsiteX1090" fmla="*/ 1732440 w 3245936"/>
              <a:gd name="connsiteY1090" fmla="*/ 296908 h 622144"/>
              <a:gd name="connsiteX1091" fmla="*/ 1681534 w 3245936"/>
              <a:gd name="connsiteY1091" fmla="*/ 299147 h 622144"/>
              <a:gd name="connsiteX1092" fmla="*/ 1697856 w 3245936"/>
              <a:gd name="connsiteY1092" fmla="*/ 317077 h 622144"/>
              <a:gd name="connsiteX1093" fmla="*/ 1748385 w 3245936"/>
              <a:gd name="connsiteY1093" fmla="*/ 328741 h 622144"/>
              <a:gd name="connsiteX1094" fmla="*/ 1749671 w 3245936"/>
              <a:gd name="connsiteY1094" fmla="*/ 326988 h 622144"/>
              <a:gd name="connsiteX1095" fmla="*/ 1783932 w 3245936"/>
              <a:gd name="connsiteY1095" fmla="*/ 296804 h 622144"/>
              <a:gd name="connsiteX1096" fmla="*/ 1758834 w 3245936"/>
              <a:gd name="connsiteY1096" fmla="*/ 322816 h 622144"/>
              <a:gd name="connsiteX1097" fmla="*/ 1786742 w 3245936"/>
              <a:gd name="connsiteY1097" fmla="*/ 297623 h 622144"/>
              <a:gd name="connsiteX1098" fmla="*/ 1785408 w 3245936"/>
              <a:gd name="connsiteY1098" fmla="*/ 297594 h 622144"/>
              <a:gd name="connsiteX1099" fmla="*/ 1783932 w 3245936"/>
              <a:gd name="connsiteY1099" fmla="*/ 296804 h 622144"/>
              <a:gd name="connsiteX1100" fmla="*/ 1293528 w 3245936"/>
              <a:gd name="connsiteY1100" fmla="*/ 295708 h 622144"/>
              <a:gd name="connsiteX1101" fmla="*/ 1273487 w 3245936"/>
              <a:gd name="connsiteY1101" fmla="*/ 305433 h 622144"/>
              <a:gd name="connsiteX1102" fmla="*/ 1273659 w 3245936"/>
              <a:gd name="connsiteY1102" fmla="*/ 307395 h 622144"/>
              <a:gd name="connsiteX1103" fmla="*/ 1273192 w 3245936"/>
              <a:gd name="connsiteY1103" fmla="*/ 308414 h 622144"/>
              <a:gd name="connsiteX1104" fmla="*/ 1318874 w 3245936"/>
              <a:gd name="connsiteY1104" fmla="*/ 343190 h 622144"/>
              <a:gd name="connsiteX1105" fmla="*/ 1491934 w 3245936"/>
              <a:gd name="connsiteY1105" fmla="*/ 294965 h 622144"/>
              <a:gd name="connsiteX1106" fmla="*/ 1462311 w 3245936"/>
              <a:gd name="connsiteY1106" fmla="*/ 325683 h 622144"/>
              <a:gd name="connsiteX1107" fmla="*/ 1463225 w 3245936"/>
              <a:gd name="connsiteY1107" fmla="*/ 327464 h 622144"/>
              <a:gd name="connsiteX1108" fmla="*/ 1512736 w 3245936"/>
              <a:gd name="connsiteY1108" fmla="*/ 325283 h 622144"/>
              <a:gd name="connsiteX1109" fmla="*/ 1495668 w 3245936"/>
              <a:gd name="connsiteY1109" fmla="*/ 295470 h 622144"/>
              <a:gd name="connsiteX1110" fmla="*/ 1493410 w 3245936"/>
              <a:gd name="connsiteY1110" fmla="*/ 295746 h 622144"/>
              <a:gd name="connsiteX1111" fmla="*/ 1491934 w 3245936"/>
              <a:gd name="connsiteY1111" fmla="*/ 294965 h 622144"/>
              <a:gd name="connsiteX1112" fmla="*/ 1107991 w 3245936"/>
              <a:gd name="connsiteY1112" fmla="*/ 294908 h 622144"/>
              <a:gd name="connsiteX1113" fmla="*/ 1067643 w 3245936"/>
              <a:gd name="connsiteY1113" fmla="*/ 334751 h 622144"/>
              <a:gd name="connsiteX1114" fmla="*/ 1068386 w 3245936"/>
              <a:gd name="connsiteY1114" fmla="*/ 336485 h 622144"/>
              <a:gd name="connsiteX1115" fmla="*/ 1163398 w 3245936"/>
              <a:gd name="connsiteY1115" fmla="*/ 333113 h 622144"/>
              <a:gd name="connsiteX1116" fmla="*/ 1163417 w 3245936"/>
              <a:gd name="connsiteY1116" fmla="*/ 332513 h 622144"/>
              <a:gd name="connsiteX1117" fmla="*/ 1163769 w 3245936"/>
              <a:gd name="connsiteY1117" fmla="*/ 331732 h 622144"/>
              <a:gd name="connsiteX1118" fmla="*/ 1782694 w 3245936"/>
              <a:gd name="connsiteY1118" fmla="*/ 294699 h 622144"/>
              <a:gd name="connsiteX1119" fmla="*/ 1733192 w 3245936"/>
              <a:gd name="connsiteY1119" fmla="*/ 296880 h 622144"/>
              <a:gd name="connsiteX1120" fmla="*/ 1750252 w 3245936"/>
              <a:gd name="connsiteY1120" fmla="*/ 326683 h 622144"/>
              <a:gd name="connsiteX1121" fmla="*/ 1752519 w 3245936"/>
              <a:gd name="connsiteY1121" fmla="*/ 326417 h 622144"/>
              <a:gd name="connsiteX1122" fmla="*/ 1753986 w 3245936"/>
              <a:gd name="connsiteY1122" fmla="*/ 327198 h 622144"/>
              <a:gd name="connsiteX1123" fmla="*/ 1783618 w 3245936"/>
              <a:gd name="connsiteY1123" fmla="*/ 296470 h 622144"/>
              <a:gd name="connsiteX1124" fmla="*/ 1782694 w 3245936"/>
              <a:gd name="connsiteY1124" fmla="*/ 294699 h 622144"/>
              <a:gd name="connsiteX1125" fmla="*/ 1497544 w 3245936"/>
              <a:gd name="connsiteY1125" fmla="*/ 293422 h 622144"/>
              <a:gd name="connsiteX1126" fmla="*/ 1496249 w 3245936"/>
              <a:gd name="connsiteY1126" fmla="*/ 295165 h 622144"/>
              <a:gd name="connsiteX1127" fmla="*/ 1513479 w 3245936"/>
              <a:gd name="connsiteY1127" fmla="*/ 325255 h 622144"/>
              <a:gd name="connsiteX1128" fmla="*/ 1564402 w 3245936"/>
              <a:gd name="connsiteY1128" fmla="*/ 323011 h 622144"/>
              <a:gd name="connsiteX1129" fmla="*/ 1548097 w 3245936"/>
              <a:gd name="connsiteY1129" fmla="*/ 305092 h 622144"/>
              <a:gd name="connsiteX1130" fmla="*/ 1500525 w 3245936"/>
              <a:gd name="connsiteY1130" fmla="*/ 293336 h 622144"/>
              <a:gd name="connsiteX1131" fmla="*/ 1547211 w 3245936"/>
              <a:gd name="connsiteY1131" fmla="*/ 304119 h 622144"/>
              <a:gd name="connsiteX1132" fmla="*/ 1545217 w 3245936"/>
              <a:gd name="connsiteY1132" fmla="*/ 301928 h 622144"/>
              <a:gd name="connsiteX1133" fmla="*/ 1542216 w 3245936"/>
              <a:gd name="connsiteY1133" fmla="*/ 302662 h 622144"/>
              <a:gd name="connsiteX1134" fmla="*/ 1539530 w 3245936"/>
              <a:gd name="connsiteY1134" fmla="*/ 298404 h 622144"/>
              <a:gd name="connsiteX1135" fmla="*/ 1541195 w 3245936"/>
              <a:gd name="connsiteY1135" fmla="*/ 297365 h 622144"/>
              <a:gd name="connsiteX1136" fmla="*/ 1667518 w 3245936"/>
              <a:gd name="connsiteY1136" fmla="*/ 293041 h 622144"/>
              <a:gd name="connsiteX1137" fmla="*/ 1656567 w 3245936"/>
              <a:gd name="connsiteY1137" fmla="*/ 299400 h 622144"/>
              <a:gd name="connsiteX1138" fmla="*/ 1659033 w 3245936"/>
              <a:gd name="connsiteY1138" fmla="*/ 299291 h 622144"/>
              <a:gd name="connsiteX1139" fmla="*/ 1299986 w 3245936"/>
              <a:gd name="connsiteY1139" fmla="*/ 292555 h 622144"/>
              <a:gd name="connsiteX1140" fmla="*/ 1294328 w 3245936"/>
              <a:gd name="connsiteY1140" fmla="*/ 295299 h 622144"/>
              <a:gd name="connsiteX1141" fmla="*/ 1320589 w 3245936"/>
              <a:gd name="connsiteY1141" fmla="*/ 344495 h 622144"/>
              <a:gd name="connsiteX1142" fmla="*/ 1367328 w 3245936"/>
              <a:gd name="connsiteY1142" fmla="*/ 380061 h 622144"/>
              <a:gd name="connsiteX1143" fmla="*/ 1367509 w 3245936"/>
              <a:gd name="connsiteY1143" fmla="*/ 379442 h 622144"/>
              <a:gd name="connsiteX1144" fmla="*/ 1674890 w 3245936"/>
              <a:gd name="connsiteY1144" fmla="*/ 292498 h 622144"/>
              <a:gd name="connsiteX1145" fmla="*/ 1672566 w 3245936"/>
              <a:gd name="connsiteY1145" fmla="*/ 293260 h 622144"/>
              <a:gd name="connsiteX1146" fmla="*/ 1672099 w 3245936"/>
              <a:gd name="connsiteY1146" fmla="*/ 298718 h 622144"/>
              <a:gd name="connsiteX1147" fmla="*/ 1680225 w 3245936"/>
              <a:gd name="connsiteY1147" fmla="*/ 298361 h 622144"/>
              <a:gd name="connsiteX1148" fmla="*/ 2079141 w 3245936"/>
              <a:gd name="connsiteY1148" fmla="*/ 292355 h 622144"/>
              <a:gd name="connsiteX1149" fmla="*/ 2073159 w 3245936"/>
              <a:gd name="connsiteY1149" fmla="*/ 388853 h 622144"/>
              <a:gd name="connsiteX1150" fmla="*/ 2073426 w 3245936"/>
              <a:gd name="connsiteY1150" fmla="*/ 388853 h 622144"/>
              <a:gd name="connsiteX1151" fmla="*/ 2074845 w 3245936"/>
              <a:gd name="connsiteY1151" fmla="*/ 389577 h 622144"/>
              <a:gd name="connsiteX1152" fmla="*/ 2096705 w 3245936"/>
              <a:gd name="connsiteY1152" fmla="*/ 367974 h 622144"/>
              <a:gd name="connsiteX1153" fmla="*/ 2079455 w 3245936"/>
              <a:gd name="connsiteY1153" fmla="*/ 292355 h 622144"/>
              <a:gd name="connsiteX1154" fmla="*/ 2079141 w 3245936"/>
              <a:gd name="connsiteY1154" fmla="*/ 292355 h 622144"/>
              <a:gd name="connsiteX1155" fmla="*/ 1670128 w 3245936"/>
              <a:gd name="connsiteY1155" fmla="*/ 292136 h 622144"/>
              <a:gd name="connsiteX1156" fmla="*/ 1660508 w 3245936"/>
              <a:gd name="connsiteY1156" fmla="*/ 299227 h 622144"/>
              <a:gd name="connsiteX1157" fmla="*/ 1671743 w 3245936"/>
              <a:gd name="connsiteY1157" fmla="*/ 298734 h 622144"/>
              <a:gd name="connsiteX1158" fmla="*/ 1672214 w 3245936"/>
              <a:gd name="connsiteY1158" fmla="*/ 293232 h 622144"/>
              <a:gd name="connsiteX1159" fmla="*/ 1671880 w 3245936"/>
              <a:gd name="connsiteY1159" fmla="*/ 293232 h 622144"/>
              <a:gd name="connsiteX1160" fmla="*/ 1670128 w 3245936"/>
              <a:gd name="connsiteY1160" fmla="*/ 292136 h 622144"/>
              <a:gd name="connsiteX1161" fmla="*/ 1561198 w 3245936"/>
              <a:gd name="connsiteY1161" fmla="*/ 291769 h 622144"/>
              <a:gd name="connsiteX1162" fmla="*/ 1502268 w 3245936"/>
              <a:gd name="connsiteY1162" fmla="*/ 292603 h 622144"/>
              <a:gd name="connsiteX1163" fmla="*/ 1542449 w 3245936"/>
              <a:gd name="connsiteY1163" fmla="*/ 296581 h 622144"/>
              <a:gd name="connsiteX1164" fmla="*/ 1543816 w 3245936"/>
              <a:gd name="connsiteY1164" fmla="*/ 295727 h 622144"/>
              <a:gd name="connsiteX1165" fmla="*/ 1545265 w 3245936"/>
              <a:gd name="connsiteY1165" fmla="*/ 296860 h 622144"/>
              <a:gd name="connsiteX1166" fmla="*/ 1547359 w 3245936"/>
              <a:gd name="connsiteY1166" fmla="*/ 297067 h 622144"/>
              <a:gd name="connsiteX1167" fmla="*/ 2081731 w 3245936"/>
              <a:gd name="connsiteY1167" fmla="*/ 291136 h 622144"/>
              <a:gd name="connsiteX1168" fmla="*/ 2080179 w 3245936"/>
              <a:gd name="connsiteY1168" fmla="*/ 292165 h 622144"/>
              <a:gd name="connsiteX1169" fmla="*/ 2097314 w 3245936"/>
              <a:gd name="connsiteY1169" fmla="*/ 367374 h 622144"/>
              <a:gd name="connsiteX1170" fmla="*/ 2137338 w 3245936"/>
              <a:gd name="connsiteY1170" fmla="*/ 327846 h 622144"/>
              <a:gd name="connsiteX1171" fmla="*/ 2076369 w 3245936"/>
              <a:gd name="connsiteY1171" fmla="*/ 291136 h 622144"/>
              <a:gd name="connsiteX1172" fmla="*/ 2039802 w 3245936"/>
              <a:gd name="connsiteY1172" fmla="*/ 316397 h 622144"/>
              <a:gd name="connsiteX1173" fmla="*/ 2070911 w 3245936"/>
              <a:gd name="connsiteY1173" fmla="*/ 387348 h 622144"/>
              <a:gd name="connsiteX1174" fmla="*/ 2072521 w 3245936"/>
              <a:gd name="connsiteY1174" fmla="*/ 388577 h 622144"/>
              <a:gd name="connsiteX1175" fmla="*/ 2078483 w 3245936"/>
              <a:gd name="connsiteY1175" fmla="*/ 292327 h 622144"/>
              <a:gd name="connsiteX1176" fmla="*/ 2078217 w 3245936"/>
              <a:gd name="connsiteY1176" fmla="*/ 292327 h 622144"/>
              <a:gd name="connsiteX1177" fmla="*/ 2076369 w 3245936"/>
              <a:gd name="connsiteY1177" fmla="*/ 291136 h 622144"/>
              <a:gd name="connsiteX1178" fmla="*/ 1610509 w 3245936"/>
              <a:gd name="connsiteY1178" fmla="*/ 291071 h 622144"/>
              <a:gd name="connsiteX1179" fmla="*/ 1563689 w 3245936"/>
              <a:gd name="connsiteY1179" fmla="*/ 291734 h 622144"/>
              <a:gd name="connsiteX1180" fmla="*/ 1549268 w 3245936"/>
              <a:gd name="connsiteY1180" fmla="*/ 297256 h 622144"/>
              <a:gd name="connsiteX1181" fmla="*/ 1572642 w 3245936"/>
              <a:gd name="connsiteY1181" fmla="*/ 299570 h 622144"/>
              <a:gd name="connsiteX1182" fmla="*/ 1595137 w 3245936"/>
              <a:gd name="connsiteY1182" fmla="*/ 300090 h 622144"/>
              <a:gd name="connsiteX1183" fmla="*/ 1628975 w 3245936"/>
              <a:gd name="connsiteY1183" fmla="*/ 290810 h 622144"/>
              <a:gd name="connsiteX1184" fmla="*/ 1612129 w 3245936"/>
              <a:gd name="connsiteY1184" fmla="*/ 291048 h 622144"/>
              <a:gd name="connsiteX1185" fmla="*/ 1596642 w 3245936"/>
              <a:gd name="connsiteY1185" fmla="*/ 300137 h 622144"/>
              <a:gd name="connsiteX1186" fmla="*/ 1615749 w 3245936"/>
              <a:gd name="connsiteY1186" fmla="*/ 300556 h 622144"/>
              <a:gd name="connsiteX1187" fmla="*/ 1638907 w 3245936"/>
              <a:gd name="connsiteY1187" fmla="*/ 290669 h 622144"/>
              <a:gd name="connsiteX1188" fmla="*/ 1630397 w 3245936"/>
              <a:gd name="connsiteY1188" fmla="*/ 290790 h 622144"/>
              <a:gd name="connsiteX1189" fmla="*/ 1617121 w 3245936"/>
              <a:gd name="connsiteY1189" fmla="*/ 300575 h 622144"/>
              <a:gd name="connsiteX1190" fmla="*/ 1623646 w 3245936"/>
              <a:gd name="connsiteY1190" fmla="*/ 300728 h 622144"/>
              <a:gd name="connsiteX1191" fmla="*/ 1623655 w 3245936"/>
              <a:gd name="connsiteY1191" fmla="*/ 300299 h 622144"/>
              <a:gd name="connsiteX1192" fmla="*/ 1627941 w 3245936"/>
              <a:gd name="connsiteY1192" fmla="*/ 297623 h 622144"/>
              <a:gd name="connsiteX1193" fmla="*/ 1629599 w 3245936"/>
              <a:gd name="connsiteY1193" fmla="*/ 298613 h 622144"/>
              <a:gd name="connsiteX1194" fmla="*/ 1669156 w 3245936"/>
              <a:gd name="connsiteY1194" fmla="*/ 290241 h 622144"/>
              <a:gd name="connsiteX1195" fmla="*/ 1639889 w 3245936"/>
              <a:gd name="connsiteY1195" fmla="*/ 290655 h 622144"/>
              <a:gd name="connsiteX1196" fmla="*/ 1630027 w 3245936"/>
              <a:gd name="connsiteY1196" fmla="*/ 299071 h 622144"/>
              <a:gd name="connsiteX1197" fmla="*/ 1630656 w 3245936"/>
              <a:gd name="connsiteY1197" fmla="*/ 300537 h 622144"/>
              <a:gd name="connsiteX1198" fmla="*/ 1655470 w 3245936"/>
              <a:gd name="connsiteY1198" fmla="*/ 299448 h 622144"/>
              <a:gd name="connsiteX1199" fmla="*/ 1669528 w 3245936"/>
              <a:gd name="connsiteY1199" fmla="*/ 291289 h 622144"/>
              <a:gd name="connsiteX1200" fmla="*/ 1669156 w 3245936"/>
              <a:gd name="connsiteY1200" fmla="*/ 290241 h 622144"/>
              <a:gd name="connsiteX1201" fmla="*/ 2075740 w 3245936"/>
              <a:gd name="connsiteY1201" fmla="*/ 290050 h 622144"/>
              <a:gd name="connsiteX1202" fmla="*/ 2033097 w 3245936"/>
              <a:gd name="connsiteY1202" fmla="*/ 301080 h 622144"/>
              <a:gd name="connsiteX1203" fmla="*/ 2039507 w 3245936"/>
              <a:gd name="connsiteY1203" fmla="*/ 315701 h 622144"/>
              <a:gd name="connsiteX1204" fmla="*/ 2075921 w 3245936"/>
              <a:gd name="connsiteY1204" fmla="*/ 290536 h 622144"/>
              <a:gd name="connsiteX1205" fmla="*/ 2075740 w 3245936"/>
              <a:gd name="connsiteY1205" fmla="*/ 290050 h 622144"/>
              <a:gd name="connsiteX1206" fmla="*/ 2924313 w 3245936"/>
              <a:gd name="connsiteY1206" fmla="*/ 289393 h 622144"/>
              <a:gd name="connsiteX1207" fmla="*/ 2865382 w 3245936"/>
              <a:gd name="connsiteY1207" fmla="*/ 420924 h 622144"/>
              <a:gd name="connsiteX1208" fmla="*/ 2942201 w 3245936"/>
              <a:gd name="connsiteY1208" fmla="*/ 459719 h 622144"/>
              <a:gd name="connsiteX1209" fmla="*/ 2944306 w 3245936"/>
              <a:gd name="connsiteY1209" fmla="*/ 458262 h 622144"/>
              <a:gd name="connsiteX1210" fmla="*/ 2925265 w 3245936"/>
              <a:gd name="connsiteY1210" fmla="*/ 289507 h 622144"/>
              <a:gd name="connsiteX1211" fmla="*/ 2924522 w 3245936"/>
              <a:gd name="connsiteY1211" fmla="*/ 289488 h 622144"/>
              <a:gd name="connsiteX1212" fmla="*/ 2924313 w 3245936"/>
              <a:gd name="connsiteY1212" fmla="*/ 289393 h 622144"/>
              <a:gd name="connsiteX1213" fmla="*/ 2922884 w 3245936"/>
              <a:gd name="connsiteY1213" fmla="*/ 288555 h 622144"/>
              <a:gd name="connsiteX1214" fmla="*/ 2802679 w 3245936"/>
              <a:gd name="connsiteY1214" fmla="*/ 386310 h 622144"/>
              <a:gd name="connsiteX1215" fmla="*/ 2803136 w 3245936"/>
              <a:gd name="connsiteY1215" fmla="*/ 389025 h 622144"/>
              <a:gd name="connsiteX1216" fmla="*/ 2802974 w 3245936"/>
              <a:gd name="connsiteY1216" fmla="*/ 389406 h 622144"/>
              <a:gd name="connsiteX1217" fmla="*/ 2864572 w 3245936"/>
              <a:gd name="connsiteY1217" fmla="*/ 420524 h 622144"/>
              <a:gd name="connsiteX1218" fmla="*/ 2923494 w 3245936"/>
              <a:gd name="connsiteY1218" fmla="*/ 289022 h 622144"/>
              <a:gd name="connsiteX1219" fmla="*/ 2922884 w 3245936"/>
              <a:gd name="connsiteY1219" fmla="*/ 288555 h 622144"/>
              <a:gd name="connsiteX1220" fmla="*/ 2179705 w 3245936"/>
              <a:gd name="connsiteY1220" fmla="*/ 288469 h 622144"/>
              <a:gd name="connsiteX1221" fmla="*/ 2152654 w 3245936"/>
              <a:gd name="connsiteY1221" fmla="*/ 336970 h 622144"/>
              <a:gd name="connsiteX1222" fmla="*/ 2205375 w 3245936"/>
              <a:gd name="connsiteY1222" fmla="*/ 371784 h 622144"/>
              <a:gd name="connsiteX1223" fmla="*/ 2206766 w 3245936"/>
              <a:gd name="connsiteY1223" fmla="*/ 370794 h 622144"/>
              <a:gd name="connsiteX1224" fmla="*/ 2181792 w 3245936"/>
              <a:gd name="connsiteY1224" fmla="*/ 288698 h 622144"/>
              <a:gd name="connsiteX1225" fmla="*/ 2180248 w 3245936"/>
              <a:gd name="connsiteY1225" fmla="*/ 288707 h 622144"/>
              <a:gd name="connsiteX1226" fmla="*/ 2179705 w 3245936"/>
              <a:gd name="connsiteY1226" fmla="*/ 288469 h 622144"/>
              <a:gd name="connsiteX1227" fmla="*/ 2178839 w 3245936"/>
              <a:gd name="connsiteY1227" fmla="*/ 287993 h 622144"/>
              <a:gd name="connsiteX1228" fmla="*/ 2138643 w 3245936"/>
              <a:gd name="connsiteY1228" fmla="*/ 327703 h 622144"/>
              <a:gd name="connsiteX1229" fmla="*/ 2151978 w 3245936"/>
              <a:gd name="connsiteY1229" fmla="*/ 336513 h 622144"/>
              <a:gd name="connsiteX1230" fmla="*/ 2178972 w 3245936"/>
              <a:gd name="connsiteY1230" fmla="*/ 288126 h 622144"/>
              <a:gd name="connsiteX1231" fmla="*/ 2178839 w 3245936"/>
              <a:gd name="connsiteY1231" fmla="*/ 287993 h 622144"/>
              <a:gd name="connsiteX1232" fmla="*/ 2928380 w 3245936"/>
              <a:gd name="connsiteY1232" fmla="*/ 287755 h 622144"/>
              <a:gd name="connsiteX1233" fmla="*/ 2926170 w 3245936"/>
              <a:gd name="connsiteY1233" fmla="*/ 289441 h 622144"/>
              <a:gd name="connsiteX1234" fmla="*/ 2945211 w 3245936"/>
              <a:gd name="connsiteY1234" fmla="*/ 458186 h 622144"/>
              <a:gd name="connsiteX1235" fmla="*/ 2945954 w 3245936"/>
              <a:gd name="connsiteY1235" fmla="*/ 458224 h 622144"/>
              <a:gd name="connsiteX1236" fmla="*/ 2947240 w 3245936"/>
              <a:gd name="connsiteY1236" fmla="*/ 458805 h 622144"/>
              <a:gd name="connsiteX1237" fmla="*/ 3052548 w 3245936"/>
              <a:gd name="connsiteY1237" fmla="*/ 344533 h 622144"/>
              <a:gd name="connsiteX1238" fmla="*/ 3051738 w 3245936"/>
              <a:gd name="connsiteY1238" fmla="*/ 341447 h 622144"/>
              <a:gd name="connsiteX1239" fmla="*/ 3051843 w 3245936"/>
              <a:gd name="connsiteY1239" fmla="*/ 341209 h 622144"/>
              <a:gd name="connsiteX1240" fmla="*/ 2183801 w 3245936"/>
              <a:gd name="connsiteY1240" fmla="*/ 287450 h 622144"/>
              <a:gd name="connsiteX1241" fmla="*/ 2182372 w 3245936"/>
              <a:gd name="connsiteY1241" fmla="*/ 288479 h 622144"/>
              <a:gd name="connsiteX1242" fmla="*/ 2207337 w 3245936"/>
              <a:gd name="connsiteY1242" fmla="*/ 370584 h 622144"/>
              <a:gd name="connsiteX1243" fmla="*/ 2208881 w 3245936"/>
              <a:gd name="connsiteY1243" fmla="*/ 370565 h 622144"/>
              <a:gd name="connsiteX1244" fmla="*/ 2209023 w 3245936"/>
              <a:gd name="connsiteY1244" fmla="*/ 370641 h 622144"/>
              <a:gd name="connsiteX1245" fmla="*/ 2230531 w 3245936"/>
              <a:gd name="connsiteY1245" fmla="*/ 316463 h 622144"/>
              <a:gd name="connsiteX1246" fmla="*/ 1799201 w 3245936"/>
              <a:gd name="connsiteY1246" fmla="*/ 286383 h 622144"/>
              <a:gd name="connsiteX1247" fmla="*/ 1789371 w 3245936"/>
              <a:gd name="connsiteY1247" fmla="*/ 292536 h 622144"/>
              <a:gd name="connsiteX1248" fmla="*/ 1789695 w 3245936"/>
              <a:gd name="connsiteY1248" fmla="*/ 294927 h 622144"/>
              <a:gd name="connsiteX1249" fmla="*/ 1789666 w 3245936"/>
              <a:gd name="connsiteY1249" fmla="*/ 294994 h 622144"/>
              <a:gd name="connsiteX1250" fmla="*/ 2177534 w 3245936"/>
              <a:gd name="connsiteY1250" fmla="*/ 285678 h 622144"/>
              <a:gd name="connsiteX1251" fmla="*/ 2082531 w 3245936"/>
              <a:gd name="connsiteY1251" fmla="*/ 289050 h 622144"/>
              <a:gd name="connsiteX1252" fmla="*/ 2082522 w 3245936"/>
              <a:gd name="connsiteY1252" fmla="*/ 289650 h 622144"/>
              <a:gd name="connsiteX1253" fmla="*/ 2082169 w 3245936"/>
              <a:gd name="connsiteY1253" fmla="*/ 290422 h 622144"/>
              <a:gd name="connsiteX1254" fmla="*/ 2137938 w 3245936"/>
              <a:gd name="connsiteY1254" fmla="*/ 327255 h 622144"/>
              <a:gd name="connsiteX1255" fmla="*/ 2178277 w 3245936"/>
              <a:gd name="connsiteY1255" fmla="*/ 287402 h 622144"/>
              <a:gd name="connsiteX1256" fmla="*/ 2177534 w 3245936"/>
              <a:gd name="connsiteY1256" fmla="*/ 285678 h 622144"/>
              <a:gd name="connsiteX1257" fmla="*/ 1093941 w 3245936"/>
              <a:gd name="connsiteY1257" fmla="*/ 285640 h 622144"/>
              <a:gd name="connsiteX1258" fmla="*/ 1066957 w 3245936"/>
              <a:gd name="connsiteY1258" fmla="*/ 334037 h 622144"/>
              <a:gd name="connsiteX1259" fmla="*/ 1067090 w 3245936"/>
              <a:gd name="connsiteY1259" fmla="*/ 334170 h 622144"/>
              <a:gd name="connsiteX1260" fmla="*/ 1107295 w 3245936"/>
              <a:gd name="connsiteY1260" fmla="*/ 294460 h 622144"/>
              <a:gd name="connsiteX1261" fmla="*/ 1239350 w 3245936"/>
              <a:gd name="connsiteY1261" fmla="*/ 283707 h 622144"/>
              <a:gd name="connsiteX1262" fmla="*/ 1207146 w 3245936"/>
              <a:gd name="connsiteY1262" fmla="*/ 305957 h 622144"/>
              <a:gd name="connsiteX1263" fmla="*/ 1213680 w 3245936"/>
              <a:gd name="connsiteY1263" fmla="*/ 320864 h 622144"/>
              <a:gd name="connsiteX1264" fmla="*/ 1260210 w 3245936"/>
              <a:gd name="connsiteY1264" fmla="*/ 308834 h 622144"/>
              <a:gd name="connsiteX1265" fmla="*/ 1262334 w 3245936"/>
              <a:gd name="connsiteY1265" fmla="*/ 301175 h 622144"/>
              <a:gd name="connsiteX1266" fmla="*/ 193772 w 3245936"/>
              <a:gd name="connsiteY1266" fmla="*/ 281649 h 622144"/>
              <a:gd name="connsiteX1267" fmla="*/ 190800 w 3245936"/>
              <a:gd name="connsiteY1267" fmla="*/ 283402 h 622144"/>
              <a:gd name="connsiteX1268" fmla="*/ 183608 w 3245936"/>
              <a:gd name="connsiteY1268" fmla="*/ 385453 h 622144"/>
              <a:gd name="connsiteX1269" fmla="*/ 183827 w 3245936"/>
              <a:gd name="connsiteY1269" fmla="*/ 385462 h 622144"/>
              <a:gd name="connsiteX1270" fmla="*/ 186161 w 3245936"/>
              <a:gd name="connsiteY1270" fmla="*/ 387291 h 622144"/>
              <a:gd name="connsiteX1271" fmla="*/ 317187 w 3245936"/>
              <a:gd name="connsiteY1271" fmla="*/ 337028 h 622144"/>
              <a:gd name="connsiteX1272" fmla="*/ 317120 w 3245936"/>
              <a:gd name="connsiteY1272" fmla="*/ 335342 h 622144"/>
              <a:gd name="connsiteX1273" fmla="*/ 317225 w 3245936"/>
              <a:gd name="connsiteY1273" fmla="*/ 335103 h 622144"/>
              <a:gd name="connsiteX1274" fmla="*/ 187333 w 3245936"/>
              <a:gd name="connsiteY1274" fmla="*/ 280906 h 622144"/>
              <a:gd name="connsiteX1275" fmla="*/ 69204 w 3245936"/>
              <a:gd name="connsiteY1275" fmla="*/ 303223 h 622144"/>
              <a:gd name="connsiteX1276" fmla="*/ 69175 w 3245936"/>
              <a:gd name="connsiteY1276" fmla="*/ 304309 h 622144"/>
              <a:gd name="connsiteX1277" fmla="*/ 68746 w 3245936"/>
              <a:gd name="connsiteY1277" fmla="*/ 305243 h 622144"/>
              <a:gd name="connsiteX1278" fmla="*/ 180427 w 3245936"/>
              <a:gd name="connsiteY1278" fmla="*/ 386558 h 622144"/>
              <a:gd name="connsiteX1279" fmla="*/ 182942 w 3245936"/>
              <a:gd name="connsiteY1279" fmla="*/ 385424 h 622144"/>
              <a:gd name="connsiteX1280" fmla="*/ 190123 w 3245936"/>
              <a:gd name="connsiteY1280" fmla="*/ 283383 h 622144"/>
              <a:gd name="connsiteX1281" fmla="*/ 189904 w 3245936"/>
              <a:gd name="connsiteY1281" fmla="*/ 283383 h 622144"/>
              <a:gd name="connsiteX1282" fmla="*/ 187333 w 3245936"/>
              <a:gd name="connsiteY1282" fmla="*/ 280906 h 622144"/>
              <a:gd name="connsiteX1283" fmla="*/ 1927055 w 3245936"/>
              <a:gd name="connsiteY1283" fmla="*/ 278963 h 622144"/>
              <a:gd name="connsiteX1284" fmla="*/ 1952401 w 3245936"/>
              <a:gd name="connsiteY1284" fmla="*/ 326445 h 622144"/>
              <a:gd name="connsiteX1285" fmla="*/ 1972441 w 3245936"/>
              <a:gd name="connsiteY1285" fmla="*/ 316720 h 622144"/>
              <a:gd name="connsiteX1286" fmla="*/ 1972270 w 3245936"/>
              <a:gd name="connsiteY1286" fmla="*/ 314768 h 622144"/>
              <a:gd name="connsiteX1287" fmla="*/ 1972737 w 3245936"/>
              <a:gd name="connsiteY1287" fmla="*/ 313739 h 622144"/>
              <a:gd name="connsiteX1288" fmla="*/ 2142834 w 3245936"/>
              <a:gd name="connsiteY1288" fmla="*/ 275801 h 622144"/>
              <a:gd name="connsiteX1289" fmla="*/ 2083513 w 3245936"/>
              <a:gd name="connsiteY1289" fmla="*/ 288364 h 622144"/>
              <a:gd name="connsiteX1290" fmla="*/ 2177553 w 3245936"/>
              <a:gd name="connsiteY1290" fmla="*/ 285031 h 622144"/>
              <a:gd name="connsiteX1291" fmla="*/ 2177562 w 3245936"/>
              <a:gd name="connsiteY1291" fmla="*/ 284793 h 622144"/>
              <a:gd name="connsiteX1292" fmla="*/ 740697 w 3245936"/>
              <a:gd name="connsiteY1292" fmla="*/ 274972 h 622144"/>
              <a:gd name="connsiteX1293" fmla="*/ 631102 w 3245936"/>
              <a:gd name="connsiteY1293" fmla="*/ 318701 h 622144"/>
              <a:gd name="connsiteX1294" fmla="*/ 631179 w 3245936"/>
              <a:gd name="connsiteY1294" fmla="*/ 320083 h 622144"/>
              <a:gd name="connsiteX1295" fmla="*/ 780959 w 3245936"/>
              <a:gd name="connsiteY1295" fmla="*/ 360249 h 622144"/>
              <a:gd name="connsiteX1296" fmla="*/ 782255 w 3245936"/>
              <a:gd name="connsiteY1296" fmla="*/ 358602 h 622144"/>
              <a:gd name="connsiteX1297" fmla="*/ 1399151 w 3245936"/>
              <a:gd name="connsiteY1297" fmla="*/ 270210 h 622144"/>
              <a:gd name="connsiteX1298" fmla="*/ 1368490 w 3245936"/>
              <a:gd name="connsiteY1298" fmla="*/ 379347 h 622144"/>
              <a:gd name="connsiteX1299" fmla="*/ 1369271 w 3245936"/>
              <a:gd name="connsiteY1299" fmla="*/ 380347 h 622144"/>
              <a:gd name="connsiteX1300" fmla="*/ 1371566 w 3245936"/>
              <a:gd name="connsiteY1300" fmla="*/ 379909 h 622144"/>
              <a:gd name="connsiteX1301" fmla="*/ 2171628 w 3245936"/>
              <a:gd name="connsiteY1301" fmla="*/ 269696 h 622144"/>
              <a:gd name="connsiteX1302" fmla="*/ 2144844 w 3245936"/>
              <a:gd name="connsiteY1302" fmla="*/ 275372 h 622144"/>
              <a:gd name="connsiteX1303" fmla="*/ 2177801 w 3245936"/>
              <a:gd name="connsiteY1303" fmla="*/ 283907 h 622144"/>
              <a:gd name="connsiteX1304" fmla="*/ 2178982 w 3245936"/>
              <a:gd name="connsiteY1304" fmla="*/ 282364 h 622144"/>
              <a:gd name="connsiteX1305" fmla="*/ 1029228 w 3245936"/>
              <a:gd name="connsiteY1305" fmla="*/ 268838 h 622144"/>
              <a:gd name="connsiteX1306" fmla="*/ 1013617 w 3245936"/>
              <a:gd name="connsiteY1306" fmla="*/ 304585 h 622144"/>
              <a:gd name="connsiteX1307" fmla="*/ 1014750 w 3245936"/>
              <a:gd name="connsiteY1307" fmla="*/ 305300 h 622144"/>
              <a:gd name="connsiteX1308" fmla="*/ 2462017 w 3245936"/>
              <a:gd name="connsiteY1308" fmla="*/ 264704 h 622144"/>
              <a:gd name="connsiteX1309" fmla="*/ 2461207 w 3245936"/>
              <a:gd name="connsiteY1309" fmla="*/ 361869 h 622144"/>
              <a:gd name="connsiteX1310" fmla="*/ 2461655 w 3245936"/>
              <a:gd name="connsiteY1310" fmla="*/ 361878 h 622144"/>
              <a:gd name="connsiteX1311" fmla="*/ 2463951 w 3245936"/>
              <a:gd name="connsiteY1311" fmla="*/ 363650 h 622144"/>
              <a:gd name="connsiteX1312" fmla="*/ 2477848 w 3245936"/>
              <a:gd name="connsiteY1312" fmla="*/ 358107 h 622144"/>
              <a:gd name="connsiteX1313" fmla="*/ 767329 w 3245936"/>
              <a:gd name="connsiteY1313" fmla="*/ 264352 h 622144"/>
              <a:gd name="connsiteX1314" fmla="*/ 741497 w 3245936"/>
              <a:gd name="connsiteY1314" fmla="*/ 274667 h 622144"/>
              <a:gd name="connsiteX1315" fmla="*/ 783036 w 3245936"/>
              <a:gd name="connsiteY1315" fmla="*/ 358268 h 622144"/>
              <a:gd name="connsiteX1316" fmla="*/ 783226 w 3245936"/>
              <a:gd name="connsiteY1316" fmla="*/ 358183 h 622144"/>
              <a:gd name="connsiteX1317" fmla="*/ 2197946 w 3245936"/>
              <a:gd name="connsiteY1317" fmla="*/ 264133 h 622144"/>
              <a:gd name="connsiteX1318" fmla="*/ 2172362 w 3245936"/>
              <a:gd name="connsiteY1318" fmla="*/ 269543 h 622144"/>
              <a:gd name="connsiteX1319" fmla="*/ 2179620 w 3245936"/>
              <a:gd name="connsiteY1319" fmla="*/ 282021 h 622144"/>
              <a:gd name="connsiteX1320" fmla="*/ 2181858 w 3245936"/>
              <a:gd name="connsiteY1320" fmla="*/ 281745 h 622144"/>
              <a:gd name="connsiteX1321" fmla="*/ 2182991 w 3245936"/>
              <a:gd name="connsiteY1321" fmla="*/ 282249 h 622144"/>
              <a:gd name="connsiteX1322" fmla="*/ 2462903 w 3245936"/>
              <a:gd name="connsiteY1322" fmla="*/ 263895 h 622144"/>
              <a:gd name="connsiteX1323" fmla="*/ 2462703 w 3245936"/>
              <a:gd name="connsiteY1323" fmla="*/ 263971 h 622144"/>
              <a:gd name="connsiteX1324" fmla="*/ 2478600 w 3245936"/>
              <a:gd name="connsiteY1324" fmla="*/ 357811 h 622144"/>
              <a:gd name="connsiteX1325" fmla="*/ 2504432 w 3245936"/>
              <a:gd name="connsiteY1325" fmla="*/ 347505 h 622144"/>
              <a:gd name="connsiteX1326" fmla="*/ 1277250 w 3245936"/>
              <a:gd name="connsiteY1326" fmla="*/ 263294 h 622144"/>
              <a:gd name="connsiteX1327" fmla="*/ 1293957 w 3245936"/>
              <a:gd name="connsiteY1327" fmla="*/ 294584 h 622144"/>
              <a:gd name="connsiteX1328" fmla="*/ 1299481 w 3245936"/>
              <a:gd name="connsiteY1328" fmla="*/ 291898 h 622144"/>
              <a:gd name="connsiteX1329" fmla="*/ 2459426 w 3245936"/>
              <a:gd name="connsiteY1329" fmla="*/ 263247 h 622144"/>
              <a:gd name="connsiteX1330" fmla="*/ 2414344 w 3245936"/>
              <a:gd name="connsiteY1330" fmla="*/ 303681 h 622144"/>
              <a:gd name="connsiteX1331" fmla="*/ 2459045 w 3245936"/>
              <a:gd name="connsiteY1331" fmla="*/ 362307 h 622144"/>
              <a:gd name="connsiteX1332" fmla="*/ 2460569 w 3245936"/>
              <a:gd name="connsiteY1332" fmla="*/ 361850 h 622144"/>
              <a:gd name="connsiteX1333" fmla="*/ 2461379 w 3245936"/>
              <a:gd name="connsiteY1333" fmla="*/ 264085 h 622144"/>
              <a:gd name="connsiteX1334" fmla="*/ 2460922 w 3245936"/>
              <a:gd name="connsiteY1334" fmla="*/ 264066 h 622144"/>
              <a:gd name="connsiteX1335" fmla="*/ 2459426 w 3245936"/>
              <a:gd name="connsiteY1335" fmla="*/ 263247 h 622144"/>
              <a:gd name="connsiteX1336" fmla="*/ 1273869 w 3245936"/>
              <a:gd name="connsiteY1336" fmla="*/ 262504 h 622144"/>
              <a:gd name="connsiteX1337" fmla="*/ 1263258 w 3245936"/>
              <a:gd name="connsiteY1337" fmla="*/ 300633 h 622144"/>
              <a:gd name="connsiteX1338" fmla="*/ 1267468 w 3245936"/>
              <a:gd name="connsiteY1338" fmla="*/ 303976 h 622144"/>
              <a:gd name="connsiteX1339" fmla="*/ 1267668 w 3245936"/>
              <a:gd name="connsiteY1339" fmla="*/ 304138 h 622144"/>
              <a:gd name="connsiteX1340" fmla="*/ 1270278 w 3245936"/>
              <a:gd name="connsiteY1340" fmla="*/ 303080 h 622144"/>
              <a:gd name="connsiteX1341" fmla="*/ 1273916 w 3245936"/>
              <a:gd name="connsiteY1341" fmla="*/ 262504 h 622144"/>
              <a:gd name="connsiteX1342" fmla="*/ 1273869 w 3245936"/>
              <a:gd name="connsiteY1342" fmla="*/ 262504 h 622144"/>
              <a:gd name="connsiteX1343" fmla="*/ 943837 w 3245936"/>
              <a:gd name="connsiteY1343" fmla="*/ 262332 h 622144"/>
              <a:gd name="connsiteX1344" fmla="*/ 986728 w 3245936"/>
              <a:gd name="connsiteY1344" fmla="*/ 364193 h 622144"/>
              <a:gd name="connsiteX1345" fmla="*/ 1012579 w 3245936"/>
              <a:gd name="connsiteY1345" fmla="*/ 305005 h 622144"/>
              <a:gd name="connsiteX1346" fmla="*/ 1275716 w 3245936"/>
              <a:gd name="connsiteY1346" fmla="*/ 262294 h 622144"/>
              <a:gd name="connsiteX1347" fmla="*/ 1274383 w 3245936"/>
              <a:gd name="connsiteY1347" fmla="*/ 262513 h 622144"/>
              <a:gd name="connsiteX1348" fmla="*/ 1270735 w 3245936"/>
              <a:gd name="connsiteY1348" fmla="*/ 303099 h 622144"/>
              <a:gd name="connsiteX1349" fmla="*/ 1271001 w 3245936"/>
              <a:gd name="connsiteY1349" fmla="*/ 303099 h 622144"/>
              <a:gd name="connsiteX1350" fmla="*/ 1273202 w 3245936"/>
              <a:gd name="connsiteY1350" fmla="*/ 304671 h 622144"/>
              <a:gd name="connsiteX1351" fmla="*/ 1293147 w 3245936"/>
              <a:gd name="connsiteY1351" fmla="*/ 294984 h 622144"/>
              <a:gd name="connsiteX1352" fmla="*/ 2089180 w 3245936"/>
              <a:gd name="connsiteY1352" fmla="*/ 261923 h 622144"/>
              <a:gd name="connsiteX1353" fmla="*/ 2080550 w 3245936"/>
              <a:gd name="connsiteY1353" fmla="*/ 285688 h 622144"/>
              <a:gd name="connsiteX1354" fmla="*/ 2082341 w 3245936"/>
              <a:gd name="connsiteY1354" fmla="*/ 287669 h 622144"/>
              <a:gd name="connsiteX1355" fmla="*/ 2140824 w 3245936"/>
              <a:gd name="connsiteY1355" fmla="*/ 275277 h 622144"/>
              <a:gd name="connsiteX1356" fmla="*/ 2464979 w 3245936"/>
              <a:gd name="connsiteY1356" fmla="*/ 261904 h 622144"/>
              <a:gd name="connsiteX1357" fmla="*/ 2463684 w 3245936"/>
              <a:gd name="connsiteY1357" fmla="*/ 263561 h 622144"/>
              <a:gd name="connsiteX1358" fmla="*/ 2505232 w 3245936"/>
              <a:gd name="connsiteY1358" fmla="*/ 347181 h 622144"/>
              <a:gd name="connsiteX1359" fmla="*/ 2614826 w 3245936"/>
              <a:gd name="connsiteY1359" fmla="*/ 303452 h 622144"/>
              <a:gd name="connsiteX1360" fmla="*/ 2614750 w 3245936"/>
              <a:gd name="connsiteY1360" fmla="*/ 302071 h 622144"/>
              <a:gd name="connsiteX1361" fmla="*/ 1271792 w 3245936"/>
              <a:gd name="connsiteY1361" fmla="*/ 261304 h 622144"/>
              <a:gd name="connsiteX1362" fmla="*/ 1240712 w 3245936"/>
              <a:gd name="connsiteY1362" fmla="*/ 282773 h 622144"/>
              <a:gd name="connsiteX1363" fmla="*/ 1262629 w 3245936"/>
              <a:gd name="connsiteY1363" fmla="*/ 300147 h 622144"/>
              <a:gd name="connsiteX1364" fmla="*/ 1273164 w 3245936"/>
              <a:gd name="connsiteY1364" fmla="*/ 262275 h 622144"/>
              <a:gd name="connsiteX1365" fmla="*/ 1271792 w 3245936"/>
              <a:gd name="connsiteY1365" fmla="*/ 261304 h 622144"/>
              <a:gd name="connsiteX1366" fmla="*/ 786893 w 3245936"/>
              <a:gd name="connsiteY1366" fmla="*/ 259856 h 622144"/>
              <a:gd name="connsiteX1367" fmla="*/ 785369 w 3245936"/>
              <a:gd name="connsiteY1367" fmla="*/ 260313 h 622144"/>
              <a:gd name="connsiteX1368" fmla="*/ 784560 w 3245936"/>
              <a:gd name="connsiteY1368" fmla="*/ 358078 h 622144"/>
              <a:gd name="connsiteX1369" fmla="*/ 785007 w 3245936"/>
              <a:gd name="connsiteY1369" fmla="*/ 358087 h 622144"/>
              <a:gd name="connsiteX1370" fmla="*/ 786512 w 3245936"/>
              <a:gd name="connsiteY1370" fmla="*/ 358907 h 622144"/>
              <a:gd name="connsiteX1371" fmla="*/ 831594 w 3245936"/>
              <a:gd name="connsiteY1371" fmla="*/ 318473 h 622144"/>
              <a:gd name="connsiteX1372" fmla="*/ 781969 w 3245936"/>
              <a:gd name="connsiteY1372" fmla="*/ 258503 h 622144"/>
              <a:gd name="connsiteX1373" fmla="*/ 768091 w 3245936"/>
              <a:gd name="connsiteY1373" fmla="*/ 264037 h 622144"/>
              <a:gd name="connsiteX1374" fmla="*/ 783912 w 3245936"/>
              <a:gd name="connsiteY1374" fmla="*/ 357449 h 622144"/>
              <a:gd name="connsiteX1375" fmla="*/ 784722 w 3245936"/>
              <a:gd name="connsiteY1375" fmla="*/ 260285 h 622144"/>
              <a:gd name="connsiteX1376" fmla="*/ 784274 w 3245936"/>
              <a:gd name="connsiteY1376" fmla="*/ 260285 h 622144"/>
              <a:gd name="connsiteX1377" fmla="*/ 781969 w 3245936"/>
              <a:gd name="connsiteY1377" fmla="*/ 258503 h 622144"/>
              <a:gd name="connsiteX1378" fmla="*/ 2259201 w 3245936"/>
              <a:gd name="connsiteY1378" fmla="*/ 257961 h 622144"/>
              <a:gd name="connsiteX1379" fmla="*/ 2233341 w 3245936"/>
              <a:gd name="connsiteY1379" fmla="*/ 317158 h 622144"/>
              <a:gd name="connsiteX1380" fmla="*/ 2302102 w 3245936"/>
              <a:gd name="connsiteY1380" fmla="*/ 359821 h 622144"/>
              <a:gd name="connsiteX1381" fmla="*/ 2259934 w 3245936"/>
              <a:gd name="connsiteY1381" fmla="*/ 257265 h 622144"/>
              <a:gd name="connsiteX1382" fmla="*/ 2303492 w 3245936"/>
              <a:gd name="connsiteY1382" fmla="*/ 360678 h 622144"/>
              <a:gd name="connsiteX1383" fmla="*/ 2327943 w 3245936"/>
              <a:gd name="connsiteY1383" fmla="*/ 375871 h 622144"/>
              <a:gd name="connsiteX1384" fmla="*/ 2328581 w 3245936"/>
              <a:gd name="connsiteY1384" fmla="*/ 375271 h 622144"/>
              <a:gd name="connsiteX1385" fmla="*/ 2069930 w 3245936"/>
              <a:gd name="connsiteY1385" fmla="*/ 256942 h 622144"/>
              <a:gd name="connsiteX1386" fmla="*/ 2078407 w 3245936"/>
              <a:gd name="connsiteY1386" fmla="*/ 285336 h 622144"/>
              <a:gd name="connsiteX1387" fmla="*/ 2079836 w 3245936"/>
              <a:gd name="connsiteY1387" fmla="*/ 285364 h 622144"/>
              <a:gd name="connsiteX1388" fmla="*/ 2079922 w 3245936"/>
              <a:gd name="connsiteY1388" fmla="*/ 285402 h 622144"/>
              <a:gd name="connsiteX1389" fmla="*/ 2088513 w 3245936"/>
              <a:gd name="connsiteY1389" fmla="*/ 261752 h 622144"/>
              <a:gd name="connsiteX1390" fmla="*/ 2366062 w 3245936"/>
              <a:gd name="connsiteY1390" fmla="*/ 256894 h 622144"/>
              <a:gd name="connsiteX1391" fmla="*/ 2332020 w 3245936"/>
              <a:gd name="connsiteY1391" fmla="*/ 374861 h 622144"/>
              <a:gd name="connsiteX1392" fmla="*/ 2333001 w 3245936"/>
              <a:gd name="connsiteY1392" fmla="*/ 375433 h 622144"/>
              <a:gd name="connsiteX1393" fmla="*/ 2342421 w 3245936"/>
              <a:gd name="connsiteY1393" fmla="*/ 366974 h 622144"/>
              <a:gd name="connsiteX1394" fmla="*/ 902336 w 3245936"/>
              <a:gd name="connsiteY1394" fmla="*/ 256236 h 622144"/>
              <a:gd name="connsiteX1395" fmla="*/ 832747 w 3245936"/>
              <a:gd name="connsiteY1395" fmla="*/ 318644 h 622144"/>
              <a:gd name="connsiteX1396" fmla="*/ 875019 w 3245936"/>
              <a:gd name="connsiteY1396" fmla="*/ 374080 h 622144"/>
              <a:gd name="connsiteX1397" fmla="*/ 877114 w 3245936"/>
              <a:gd name="connsiteY1397" fmla="*/ 373632 h 622144"/>
              <a:gd name="connsiteX1398" fmla="*/ 921720 w 3245936"/>
              <a:gd name="connsiteY1398" fmla="*/ 255970 h 622144"/>
              <a:gd name="connsiteX1399" fmla="*/ 979889 w 3245936"/>
              <a:gd name="connsiteY1399" fmla="*/ 371137 h 622144"/>
              <a:gd name="connsiteX1400" fmla="*/ 983785 w 3245936"/>
              <a:gd name="connsiteY1400" fmla="*/ 370927 h 622144"/>
              <a:gd name="connsiteX1401" fmla="*/ 985842 w 3245936"/>
              <a:gd name="connsiteY1401" fmla="*/ 366231 h 622144"/>
              <a:gd name="connsiteX1402" fmla="*/ 1148605 w 3245936"/>
              <a:gd name="connsiteY1402" fmla="*/ 254779 h 622144"/>
              <a:gd name="connsiteX1403" fmla="*/ 1108591 w 3245936"/>
              <a:gd name="connsiteY1403" fmla="*/ 294308 h 622144"/>
              <a:gd name="connsiteX1404" fmla="*/ 1164198 w 3245936"/>
              <a:gd name="connsiteY1404" fmla="*/ 331027 h 622144"/>
              <a:gd name="connsiteX1405" fmla="*/ 1165760 w 3245936"/>
              <a:gd name="connsiteY1405" fmla="*/ 329989 h 622144"/>
              <a:gd name="connsiteX1406" fmla="*/ 2255925 w 3245936"/>
              <a:gd name="connsiteY1406" fmla="*/ 254598 h 622144"/>
              <a:gd name="connsiteX1407" fmla="*/ 2231521 w 3245936"/>
              <a:gd name="connsiteY1407" fmla="*/ 316025 h 622144"/>
              <a:gd name="connsiteX1408" fmla="*/ 2232693 w 3245936"/>
              <a:gd name="connsiteY1408" fmla="*/ 316739 h 622144"/>
              <a:gd name="connsiteX1409" fmla="*/ 2258801 w 3245936"/>
              <a:gd name="connsiteY1409" fmla="*/ 256989 h 622144"/>
              <a:gd name="connsiteX1410" fmla="*/ 2257801 w 3245936"/>
              <a:gd name="connsiteY1410" fmla="*/ 254598 h 622144"/>
              <a:gd name="connsiteX1411" fmla="*/ 2256067 w 3245936"/>
              <a:gd name="connsiteY1411" fmla="*/ 254665 h 622144"/>
              <a:gd name="connsiteX1412" fmla="*/ 2255925 w 3245936"/>
              <a:gd name="connsiteY1412" fmla="*/ 254598 h 622144"/>
              <a:gd name="connsiteX1413" fmla="*/ 2246999 w 3245936"/>
              <a:gd name="connsiteY1413" fmla="*/ 253741 h 622144"/>
              <a:gd name="connsiteX1414" fmla="*/ 2199203 w 3245936"/>
              <a:gd name="connsiteY1414" fmla="*/ 263857 h 622144"/>
              <a:gd name="connsiteX1415" fmla="*/ 2183573 w 3245936"/>
              <a:gd name="connsiteY1415" fmla="*/ 282783 h 622144"/>
              <a:gd name="connsiteX1416" fmla="*/ 2184134 w 3245936"/>
              <a:gd name="connsiteY1416" fmla="*/ 283431 h 622144"/>
              <a:gd name="connsiteX1417" fmla="*/ 2253753 w 3245936"/>
              <a:gd name="connsiteY1417" fmla="*/ 252893 h 622144"/>
              <a:gd name="connsiteX1418" fmla="*/ 2184354 w 3245936"/>
              <a:gd name="connsiteY1418" fmla="*/ 284050 h 622144"/>
              <a:gd name="connsiteX1419" fmla="*/ 2184535 w 3245936"/>
              <a:gd name="connsiteY1419" fmla="*/ 286031 h 622144"/>
              <a:gd name="connsiteX1420" fmla="*/ 2184249 w 3245936"/>
              <a:gd name="connsiteY1420" fmla="*/ 286679 h 622144"/>
              <a:gd name="connsiteX1421" fmla="*/ 2230864 w 3245936"/>
              <a:gd name="connsiteY1421" fmla="*/ 315616 h 622144"/>
              <a:gd name="connsiteX1422" fmla="*/ 2255220 w 3245936"/>
              <a:gd name="connsiteY1422" fmla="*/ 254294 h 622144"/>
              <a:gd name="connsiteX1423" fmla="*/ 2253753 w 3245936"/>
              <a:gd name="connsiteY1423" fmla="*/ 252893 h 622144"/>
              <a:gd name="connsiteX1424" fmla="*/ 2253543 w 3245936"/>
              <a:gd name="connsiteY1424" fmla="*/ 252351 h 622144"/>
              <a:gd name="connsiteX1425" fmla="*/ 2249562 w 3245936"/>
              <a:gd name="connsiteY1425" fmla="*/ 253189 h 622144"/>
              <a:gd name="connsiteX1426" fmla="*/ 2208947 w 3245936"/>
              <a:gd name="connsiteY1426" fmla="*/ 272372 h 622144"/>
              <a:gd name="connsiteX1427" fmla="*/ 1036915 w 3245936"/>
              <a:gd name="connsiteY1427" fmla="*/ 251512 h 622144"/>
              <a:gd name="connsiteX1428" fmla="*/ 1015408 w 3245936"/>
              <a:gd name="connsiteY1428" fmla="*/ 305681 h 622144"/>
              <a:gd name="connsiteX1429" fmla="*/ 1062137 w 3245936"/>
              <a:gd name="connsiteY1429" fmla="*/ 334694 h 622144"/>
              <a:gd name="connsiteX1430" fmla="*/ 1063576 w 3245936"/>
              <a:gd name="connsiteY1430" fmla="*/ 333675 h 622144"/>
              <a:gd name="connsiteX1431" fmla="*/ 1038601 w 3245936"/>
              <a:gd name="connsiteY1431" fmla="*/ 251579 h 622144"/>
              <a:gd name="connsiteX1432" fmla="*/ 1037048 w 3245936"/>
              <a:gd name="connsiteY1432" fmla="*/ 251588 h 622144"/>
              <a:gd name="connsiteX1433" fmla="*/ 1036915 w 3245936"/>
              <a:gd name="connsiteY1433" fmla="*/ 251512 h 622144"/>
              <a:gd name="connsiteX1434" fmla="*/ 2253362 w 3245936"/>
              <a:gd name="connsiteY1434" fmla="*/ 251398 h 622144"/>
              <a:gd name="connsiteX1435" fmla="*/ 2253172 w 3245936"/>
              <a:gd name="connsiteY1435" fmla="*/ 251484 h 622144"/>
              <a:gd name="connsiteX1436" fmla="*/ 2253362 w 3245936"/>
              <a:gd name="connsiteY1436" fmla="*/ 251455 h 622144"/>
              <a:gd name="connsiteX1437" fmla="*/ 2253362 w 3245936"/>
              <a:gd name="connsiteY1437" fmla="*/ 251398 h 622144"/>
              <a:gd name="connsiteX1438" fmla="*/ 2261278 w 3245936"/>
              <a:gd name="connsiteY1438" fmla="*/ 251274 h 622144"/>
              <a:gd name="connsiteX1439" fmla="*/ 2260354 w 3245936"/>
              <a:gd name="connsiteY1439" fmla="*/ 251331 h 622144"/>
              <a:gd name="connsiteX1440" fmla="*/ 2260344 w 3245936"/>
              <a:gd name="connsiteY1440" fmla="*/ 251979 h 622144"/>
              <a:gd name="connsiteX1441" fmla="*/ 2258963 w 3245936"/>
              <a:gd name="connsiteY1441" fmla="*/ 254017 h 622144"/>
              <a:gd name="connsiteX1442" fmla="*/ 2259611 w 3245936"/>
              <a:gd name="connsiteY1442" fmla="*/ 255103 h 622144"/>
              <a:gd name="connsiteX1443" fmla="*/ 2266031 w 3245936"/>
              <a:gd name="connsiteY1443" fmla="*/ 251017 h 622144"/>
              <a:gd name="connsiteX1444" fmla="*/ 2262144 w 3245936"/>
              <a:gd name="connsiteY1444" fmla="*/ 251236 h 622144"/>
              <a:gd name="connsiteX1445" fmla="*/ 2260096 w 3245936"/>
              <a:gd name="connsiteY1445" fmla="*/ 255932 h 622144"/>
              <a:gd name="connsiteX1446" fmla="*/ 2324219 w 3245936"/>
              <a:gd name="connsiteY1446" fmla="*/ 366184 h 622144"/>
              <a:gd name="connsiteX1447" fmla="*/ 1040544 w 3245936"/>
              <a:gd name="connsiteY1447" fmla="*/ 250379 h 622144"/>
              <a:gd name="connsiteX1448" fmla="*/ 1039153 w 3245936"/>
              <a:gd name="connsiteY1448" fmla="*/ 251360 h 622144"/>
              <a:gd name="connsiteX1449" fmla="*/ 1064128 w 3245936"/>
              <a:gd name="connsiteY1449" fmla="*/ 333465 h 622144"/>
              <a:gd name="connsiteX1450" fmla="*/ 1065671 w 3245936"/>
              <a:gd name="connsiteY1450" fmla="*/ 333456 h 622144"/>
              <a:gd name="connsiteX1451" fmla="*/ 1066214 w 3245936"/>
              <a:gd name="connsiteY1451" fmla="*/ 333694 h 622144"/>
              <a:gd name="connsiteX1452" fmla="*/ 1093255 w 3245936"/>
              <a:gd name="connsiteY1452" fmla="*/ 285193 h 622144"/>
              <a:gd name="connsiteX1453" fmla="*/ 2763426 w 3245936"/>
              <a:gd name="connsiteY1453" fmla="*/ 250169 h 622144"/>
              <a:gd name="connsiteX1454" fmla="*/ 2773503 w 3245936"/>
              <a:gd name="connsiteY1454" fmla="*/ 393111 h 622144"/>
              <a:gd name="connsiteX1455" fmla="*/ 2796154 w 3245936"/>
              <a:gd name="connsiteY1455" fmla="*/ 388539 h 622144"/>
              <a:gd name="connsiteX1456" fmla="*/ 2796183 w 3245936"/>
              <a:gd name="connsiteY1456" fmla="*/ 387405 h 622144"/>
              <a:gd name="connsiteX1457" fmla="*/ 2798402 w 3245936"/>
              <a:gd name="connsiteY1457" fmla="*/ 384939 h 622144"/>
              <a:gd name="connsiteX1458" fmla="*/ 2265192 w 3245936"/>
              <a:gd name="connsiteY1458" fmla="*/ 249350 h 622144"/>
              <a:gd name="connsiteX1459" fmla="*/ 2263173 w 3245936"/>
              <a:gd name="connsiteY1459" fmla="*/ 249541 h 622144"/>
              <a:gd name="connsiteX1460" fmla="*/ 2262925 w 3245936"/>
              <a:gd name="connsiteY1460" fmla="*/ 249417 h 622144"/>
              <a:gd name="connsiteX1461" fmla="*/ 2262440 w 3245936"/>
              <a:gd name="connsiteY1461" fmla="*/ 250531 h 622144"/>
              <a:gd name="connsiteX1462" fmla="*/ 2265707 w 3245936"/>
              <a:gd name="connsiteY1462" fmla="*/ 250360 h 622144"/>
              <a:gd name="connsiteX1463" fmla="*/ 2261220 w 3245936"/>
              <a:gd name="connsiteY1463" fmla="*/ 248236 h 622144"/>
              <a:gd name="connsiteX1464" fmla="*/ 2259839 w 3245936"/>
              <a:gd name="connsiteY1464" fmla="*/ 249226 h 622144"/>
              <a:gd name="connsiteX1465" fmla="*/ 2260382 w 3245936"/>
              <a:gd name="connsiteY1465" fmla="*/ 250636 h 622144"/>
              <a:gd name="connsiteX1466" fmla="*/ 2261582 w 3245936"/>
              <a:gd name="connsiteY1466" fmla="*/ 250579 h 622144"/>
              <a:gd name="connsiteX1467" fmla="*/ 2262221 w 3245936"/>
              <a:gd name="connsiteY1467" fmla="*/ 249102 h 622144"/>
              <a:gd name="connsiteX1468" fmla="*/ 2261220 w 3245936"/>
              <a:gd name="connsiteY1468" fmla="*/ 248236 h 622144"/>
              <a:gd name="connsiteX1469" fmla="*/ 2370910 w 3245936"/>
              <a:gd name="connsiteY1469" fmla="*/ 248093 h 622144"/>
              <a:gd name="connsiteX1470" fmla="*/ 2368805 w 3245936"/>
              <a:gd name="connsiteY1470" fmla="*/ 248531 h 622144"/>
              <a:gd name="connsiteX1471" fmla="*/ 2343583 w 3245936"/>
              <a:gd name="connsiteY1471" fmla="*/ 365927 h 622144"/>
              <a:gd name="connsiteX1472" fmla="*/ 2413182 w 3245936"/>
              <a:gd name="connsiteY1472" fmla="*/ 303509 h 622144"/>
              <a:gd name="connsiteX1473" fmla="*/ 2260916 w 3245936"/>
              <a:gd name="connsiteY1473" fmla="*/ 247836 h 622144"/>
              <a:gd name="connsiteX1474" fmla="*/ 2259268 w 3245936"/>
              <a:gd name="connsiteY1474" fmla="*/ 248617 h 622144"/>
              <a:gd name="connsiteX1475" fmla="*/ 2259630 w 3245936"/>
              <a:gd name="connsiteY1475" fmla="*/ 248998 h 622144"/>
              <a:gd name="connsiteX1476" fmla="*/ 2261001 w 3245936"/>
              <a:gd name="connsiteY1476" fmla="*/ 248007 h 622144"/>
              <a:gd name="connsiteX1477" fmla="*/ 2260916 w 3245936"/>
              <a:gd name="connsiteY1477" fmla="*/ 247836 h 622144"/>
              <a:gd name="connsiteX1478" fmla="*/ 916462 w 3245936"/>
              <a:gd name="connsiteY1478" fmla="*/ 247350 h 622144"/>
              <a:gd name="connsiteX1479" fmla="*/ 914643 w 3245936"/>
              <a:gd name="connsiteY1479" fmla="*/ 247540 h 622144"/>
              <a:gd name="connsiteX1480" fmla="*/ 878171 w 3245936"/>
              <a:gd name="connsiteY1480" fmla="*/ 373889 h 622144"/>
              <a:gd name="connsiteX1481" fmla="*/ 880362 w 3245936"/>
              <a:gd name="connsiteY1481" fmla="*/ 376594 h 622144"/>
              <a:gd name="connsiteX1482" fmla="*/ 979022 w 3245936"/>
              <a:gd name="connsiteY1482" fmla="*/ 371184 h 622144"/>
              <a:gd name="connsiteX1483" fmla="*/ 2759511 w 3245936"/>
              <a:gd name="connsiteY1483" fmla="*/ 247188 h 622144"/>
              <a:gd name="connsiteX1484" fmla="*/ 2621646 w 3245936"/>
              <a:gd name="connsiteY1484" fmla="*/ 301652 h 622144"/>
              <a:gd name="connsiteX1485" fmla="*/ 2621713 w 3245936"/>
              <a:gd name="connsiteY1485" fmla="*/ 303366 h 622144"/>
              <a:gd name="connsiteX1486" fmla="*/ 2619913 w 3245936"/>
              <a:gd name="connsiteY1486" fmla="*/ 305681 h 622144"/>
              <a:gd name="connsiteX1487" fmla="*/ 2664052 w 3245936"/>
              <a:gd name="connsiteY1487" fmla="*/ 412066 h 622144"/>
              <a:gd name="connsiteX1488" fmla="*/ 2665871 w 3245936"/>
              <a:gd name="connsiteY1488" fmla="*/ 411951 h 622144"/>
              <a:gd name="connsiteX1489" fmla="*/ 2668414 w 3245936"/>
              <a:gd name="connsiteY1489" fmla="*/ 414371 h 622144"/>
              <a:gd name="connsiteX1490" fmla="*/ 2772580 w 3245936"/>
              <a:gd name="connsiteY1490" fmla="*/ 393292 h 622144"/>
              <a:gd name="connsiteX1491" fmla="*/ 2762426 w 3245936"/>
              <a:gd name="connsiteY1491" fmla="*/ 249017 h 622144"/>
              <a:gd name="connsiteX1492" fmla="*/ 2761835 w 3245936"/>
              <a:gd name="connsiteY1492" fmla="*/ 248998 h 622144"/>
              <a:gd name="connsiteX1493" fmla="*/ 2759511 w 3245936"/>
              <a:gd name="connsiteY1493" fmla="*/ 247188 h 622144"/>
              <a:gd name="connsiteX1494" fmla="*/ 2765912 w 3245936"/>
              <a:gd name="connsiteY1494" fmla="*/ 246778 h 622144"/>
              <a:gd name="connsiteX1495" fmla="*/ 2763893 w 3245936"/>
              <a:gd name="connsiteY1495" fmla="*/ 248788 h 622144"/>
              <a:gd name="connsiteX1496" fmla="*/ 2799164 w 3245936"/>
              <a:gd name="connsiteY1496" fmla="*/ 384681 h 622144"/>
              <a:gd name="connsiteX1497" fmla="*/ 2800469 w 3245936"/>
              <a:gd name="connsiteY1497" fmla="*/ 384729 h 622144"/>
              <a:gd name="connsiteX1498" fmla="*/ 2802098 w 3245936"/>
              <a:gd name="connsiteY1498" fmla="*/ 385672 h 622144"/>
              <a:gd name="connsiteX1499" fmla="*/ 2922313 w 3245936"/>
              <a:gd name="connsiteY1499" fmla="*/ 287917 h 622144"/>
              <a:gd name="connsiteX1500" fmla="*/ 2921836 w 3245936"/>
              <a:gd name="connsiteY1500" fmla="*/ 285593 h 622144"/>
              <a:gd name="connsiteX1501" fmla="*/ 912938 w 3245936"/>
              <a:gd name="connsiteY1501" fmla="*/ 246721 h 622144"/>
              <a:gd name="connsiteX1502" fmla="*/ 903508 w 3245936"/>
              <a:gd name="connsiteY1502" fmla="*/ 255179 h 622144"/>
              <a:gd name="connsiteX1503" fmla="*/ 879867 w 3245936"/>
              <a:gd name="connsiteY1503" fmla="*/ 365260 h 622144"/>
              <a:gd name="connsiteX1504" fmla="*/ 913909 w 3245936"/>
              <a:gd name="connsiteY1504" fmla="*/ 247302 h 622144"/>
              <a:gd name="connsiteX1505" fmla="*/ 912938 w 3245936"/>
              <a:gd name="connsiteY1505" fmla="*/ 246721 h 622144"/>
              <a:gd name="connsiteX1506" fmla="*/ 917986 w 3245936"/>
              <a:gd name="connsiteY1506" fmla="*/ 246273 h 622144"/>
              <a:gd name="connsiteX1507" fmla="*/ 917348 w 3245936"/>
              <a:gd name="connsiteY1507" fmla="*/ 246873 h 622144"/>
              <a:gd name="connsiteX1508" fmla="*/ 985994 w 3245936"/>
              <a:gd name="connsiteY1508" fmla="*/ 364888 h 622144"/>
              <a:gd name="connsiteX1509" fmla="*/ 942446 w 3245936"/>
              <a:gd name="connsiteY1509" fmla="*/ 261456 h 622144"/>
              <a:gd name="connsiteX1510" fmla="*/ 2372520 w 3245936"/>
              <a:gd name="connsiteY1510" fmla="*/ 245921 h 622144"/>
              <a:gd name="connsiteX1511" fmla="*/ 2371520 w 3245936"/>
              <a:gd name="connsiteY1511" fmla="*/ 247550 h 622144"/>
              <a:gd name="connsiteX1512" fmla="*/ 2413782 w 3245936"/>
              <a:gd name="connsiteY1512" fmla="*/ 302966 h 622144"/>
              <a:gd name="connsiteX1513" fmla="*/ 2458807 w 3245936"/>
              <a:gd name="connsiteY1513" fmla="*/ 262599 h 622144"/>
              <a:gd name="connsiteX1514" fmla="*/ 2458217 w 3245936"/>
              <a:gd name="connsiteY1514" fmla="*/ 260313 h 622144"/>
              <a:gd name="connsiteX1515" fmla="*/ 2003798 w 3245936"/>
              <a:gd name="connsiteY1515" fmla="*/ 245645 h 622144"/>
              <a:gd name="connsiteX1516" fmla="*/ 1979804 w 3245936"/>
              <a:gd name="connsiteY1516" fmla="*/ 306129 h 622144"/>
              <a:gd name="connsiteX1517" fmla="*/ 1977394 w 3245936"/>
              <a:gd name="connsiteY1517" fmla="*/ 312482 h 622144"/>
              <a:gd name="connsiteX1518" fmla="*/ 1979042 w 3245936"/>
              <a:gd name="connsiteY1518" fmla="*/ 314387 h 622144"/>
              <a:gd name="connsiteX1519" fmla="*/ 1985110 w 3245936"/>
              <a:gd name="connsiteY1519" fmla="*/ 312806 h 622144"/>
              <a:gd name="connsiteX1520" fmla="*/ 2365576 w 3245936"/>
              <a:gd name="connsiteY1520" fmla="*/ 245559 h 622144"/>
              <a:gd name="connsiteX1521" fmla="*/ 2266916 w 3245936"/>
              <a:gd name="connsiteY1521" fmla="*/ 250969 h 622144"/>
              <a:gd name="connsiteX1522" fmla="*/ 2329476 w 3245936"/>
              <a:gd name="connsiteY1522" fmla="*/ 374813 h 622144"/>
              <a:gd name="connsiteX1523" fmla="*/ 2331296 w 3245936"/>
              <a:gd name="connsiteY1523" fmla="*/ 374613 h 622144"/>
              <a:gd name="connsiteX1524" fmla="*/ 2367748 w 3245936"/>
              <a:gd name="connsiteY1524" fmla="*/ 248264 h 622144"/>
              <a:gd name="connsiteX1525" fmla="*/ 2365576 w 3245936"/>
              <a:gd name="connsiteY1525" fmla="*/ 245559 h 622144"/>
              <a:gd name="connsiteX1526" fmla="*/ 1691797 w 3245936"/>
              <a:gd name="connsiteY1526" fmla="*/ 245531 h 622144"/>
              <a:gd name="connsiteX1527" fmla="*/ 1631637 w 3245936"/>
              <a:gd name="connsiteY1527" fmla="*/ 289875 h 622144"/>
              <a:gd name="connsiteX1528" fmla="*/ 1639975 w 3245936"/>
              <a:gd name="connsiteY1528" fmla="*/ 289758 h 622144"/>
              <a:gd name="connsiteX1529" fmla="*/ 2354318 w 3245936"/>
              <a:gd name="connsiteY1529" fmla="*/ 245493 h 622144"/>
              <a:gd name="connsiteX1530" fmla="*/ 2267478 w 3245936"/>
              <a:gd name="connsiteY1530" fmla="*/ 246340 h 622144"/>
              <a:gd name="connsiteX1531" fmla="*/ 2267459 w 3245936"/>
              <a:gd name="connsiteY1531" fmla="*/ 246864 h 622144"/>
              <a:gd name="connsiteX1532" fmla="*/ 2265926 w 3245936"/>
              <a:gd name="connsiteY1532" fmla="*/ 249026 h 622144"/>
              <a:gd name="connsiteX1533" fmla="*/ 2266583 w 3245936"/>
              <a:gd name="connsiteY1533" fmla="*/ 250303 h 622144"/>
              <a:gd name="connsiteX1534" fmla="*/ 904651 w 3245936"/>
              <a:gd name="connsiteY1534" fmla="*/ 245464 h 622144"/>
              <a:gd name="connsiteX1535" fmla="*/ 788579 w 3245936"/>
              <a:gd name="connsiteY1535" fmla="*/ 256818 h 622144"/>
              <a:gd name="connsiteX1536" fmla="*/ 788560 w 3245936"/>
              <a:gd name="connsiteY1536" fmla="*/ 257589 h 622144"/>
              <a:gd name="connsiteX1537" fmla="*/ 787512 w 3245936"/>
              <a:gd name="connsiteY1537" fmla="*/ 259313 h 622144"/>
              <a:gd name="connsiteX1538" fmla="*/ 832213 w 3245936"/>
              <a:gd name="connsiteY1538" fmla="*/ 317920 h 622144"/>
              <a:gd name="connsiteX1539" fmla="*/ 902670 w 3245936"/>
              <a:gd name="connsiteY1539" fmla="*/ 254741 h 622144"/>
              <a:gd name="connsiteX1540" fmla="*/ 764938 w 3245936"/>
              <a:gd name="connsiteY1540" fmla="*/ 245388 h 622144"/>
              <a:gd name="connsiteX1541" fmla="*/ 767939 w 3245936"/>
              <a:gd name="connsiteY1541" fmla="*/ 263152 h 622144"/>
              <a:gd name="connsiteX1542" fmla="*/ 781655 w 3245936"/>
              <a:gd name="connsiteY1542" fmla="*/ 257684 h 622144"/>
              <a:gd name="connsiteX1543" fmla="*/ 781597 w 3245936"/>
              <a:gd name="connsiteY1543" fmla="*/ 255989 h 622144"/>
              <a:gd name="connsiteX1544" fmla="*/ 781921 w 3245936"/>
              <a:gd name="connsiteY1544" fmla="*/ 255294 h 622144"/>
              <a:gd name="connsiteX1545" fmla="*/ 936598 w 3245936"/>
              <a:gd name="connsiteY1545" fmla="*/ 245111 h 622144"/>
              <a:gd name="connsiteX1546" fmla="*/ 943237 w 3245936"/>
              <a:gd name="connsiteY1546" fmla="*/ 260894 h 622144"/>
              <a:gd name="connsiteX1547" fmla="*/ 1012950 w 3245936"/>
              <a:gd name="connsiteY1547" fmla="*/ 304166 h 622144"/>
              <a:gd name="connsiteX1548" fmla="*/ 1036105 w 3245936"/>
              <a:gd name="connsiteY1548" fmla="*/ 251150 h 622144"/>
              <a:gd name="connsiteX1549" fmla="*/ 1034353 w 3245936"/>
              <a:gd name="connsiteY1549" fmla="*/ 248340 h 622144"/>
              <a:gd name="connsiteX1550" fmla="*/ 911757 w 3245936"/>
              <a:gd name="connsiteY1550" fmla="*/ 244768 h 622144"/>
              <a:gd name="connsiteX1551" fmla="*/ 905613 w 3245936"/>
              <a:gd name="connsiteY1551" fmla="*/ 245369 h 622144"/>
              <a:gd name="connsiteX1552" fmla="*/ 903822 w 3245936"/>
              <a:gd name="connsiteY1552" fmla="*/ 253684 h 622144"/>
              <a:gd name="connsiteX1553" fmla="*/ 912319 w 3245936"/>
              <a:gd name="connsiteY1553" fmla="*/ 246073 h 622144"/>
              <a:gd name="connsiteX1554" fmla="*/ 911757 w 3245936"/>
              <a:gd name="connsiteY1554" fmla="*/ 244768 h 622144"/>
              <a:gd name="connsiteX1555" fmla="*/ 918729 w 3245936"/>
              <a:gd name="connsiteY1555" fmla="*/ 244530 h 622144"/>
              <a:gd name="connsiteX1556" fmla="*/ 918719 w 3245936"/>
              <a:gd name="connsiteY1556" fmla="*/ 244864 h 622144"/>
              <a:gd name="connsiteX1557" fmla="*/ 918434 w 3245936"/>
              <a:gd name="connsiteY1557" fmla="*/ 245511 h 622144"/>
              <a:gd name="connsiteX1558" fmla="*/ 941846 w 3245936"/>
              <a:gd name="connsiteY1558" fmla="*/ 260037 h 622144"/>
              <a:gd name="connsiteX1559" fmla="*/ 935540 w 3245936"/>
              <a:gd name="connsiteY1559" fmla="*/ 245083 h 622144"/>
              <a:gd name="connsiteX1560" fmla="*/ 2258792 w 3245936"/>
              <a:gd name="connsiteY1560" fmla="*/ 244092 h 622144"/>
              <a:gd name="connsiteX1561" fmla="*/ 2257934 w 3245936"/>
              <a:gd name="connsiteY1561" fmla="*/ 247816 h 622144"/>
              <a:gd name="connsiteX1562" fmla="*/ 2258734 w 3245936"/>
              <a:gd name="connsiteY1562" fmla="*/ 248188 h 622144"/>
              <a:gd name="connsiteX1563" fmla="*/ 2260687 w 3245936"/>
              <a:gd name="connsiteY1563" fmla="*/ 247274 h 622144"/>
              <a:gd name="connsiteX1564" fmla="*/ 2260497 w 3245936"/>
              <a:gd name="connsiteY1564" fmla="*/ 245235 h 622144"/>
              <a:gd name="connsiteX1565" fmla="*/ 2260620 w 3245936"/>
              <a:gd name="connsiteY1565" fmla="*/ 244950 h 622144"/>
              <a:gd name="connsiteX1566" fmla="*/ 1867076 w 3245936"/>
              <a:gd name="connsiteY1566" fmla="*/ 243988 h 622144"/>
              <a:gd name="connsiteX1567" fmla="*/ 1803697 w 3245936"/>
              <a:gd name="connsiteY1567" fmla="*/ 283583 h 622144"/>
              <a:gd name="connsiteX1568" fmla="*/ 1788495 w 3245936"/>
              <a:gd name="connsiteY1568" fmla="*/ 297308 h 622144"/>
              <a:gd name="connsiteX1569" fmla="*/ 1790504 w 3245936"/>
              <a:gd name="connsiteY1569" fmla="*/ 300661 h 622144"/>
              <a:gd name="connsiteX1570" fmla="*/ 1878144 w 3245936"/>
              <a:gd name="connsiteY1570" fmla="*/ 243711 h 622144"/>
              <a:gd name="connsiteX1571" fmla="*/ 1840187 w 3245936"/>
              <a:gd name="connsiteY1571" fmla="*/ 378862 h 622144"/>
              <a:gd name="connsiteX1572" fmla="*/ 1841816 w 3245936"/>
              <a:gd name="connsiteY1572" fmla="*/ 380166 h 622144"/>
              <a:gd name="connsiteX1573" fmla="*/ 1945162 w 3245936"/>
              <a:gd name="connsiteY1573" fmla="*/ 329960 h 622144"/>
              <a:gd name="connsiteX1574" fmla="*/ 725086 w 3245936"/>
              <a:gd name="connsiteY1574" fmla="*/ 243549 h 622144"/>
              <a:gd name="connsiteX1575" fmla="*/ 630740 w 3245936"/>
              <a:gd name="connsiteY1575" fmla="*/ 317749 h 622144"/>
              <a:gd name="connsiteX1576" fmla="*/ 630788 w 3245936"/>
              <a:gd name="connsiteY1576" fmla="*/ 317873 h 622144"/>
              <a:gd name="connsiteX1577" fmla="*/ 740307 w 3245936"/>
              <a:gd name="connsiteY1577" fmla="*/ 274182 h 622144"/>
              <a:gd name="connsiteX1578" fmla="*/ 1693273 w 3245936"/>
              <a:gd name="connsiteY1578" fmla="*/ 243425 h 622144"/>
              <a:gd name="connsiteX1579" fmla="*/ 1613696 w 3245936"/>
              <a:gd name="connsiteY1579" fmla="*/ 290129 h 622144"/>
              <a:gd name="connsiteX1580" fmla="*/ 1630215 w 3245936"/>
              <a:gd name="connsiteY1580" fmla="*/ 289895 h 622144"/>
              <a:gd name="connsiteX1581" fmla="*/ 1408657 w 3245936"/>
              <a:gd name="connsiteY1581" fmla="*/ 243254 h 622144"/>
              <a:gd name="connsiteX1582" fmla="*/ 1406676 w 3245936"/>
              <a:gd name="connsiteY1582" fmla="*/ 243578 h 622144"/>
              <a:gd name="connsiteX1583" fmla="*/ 1372357 w 3245936"/>
              <a:gd name="connsiteY1583" fmla="*/ 380109 h 622144"/>
              <a:gd name="connsiteX1584" fmla="*/ 1373671 w 3245936"/>
              <a:gd name="connsiteY1584" fmla="*/ 380985 h 622144"/>
              <a:gd name="connsiteX1585" fmla="*/ 1455015 w 3245936"/>
              <a:gd name="connsiteY1585" fmla="*/ 320797 h 622144"/>
              <a:gd name="connsiteX1586" fmla="*/ 2006789 w 3245936"/>
              <a:gd name="connsiteY1586" fmla="*/ 243216 h 622144"/>
              <a:gd name="connsiteX1587" fmla="*/ 2005198 w 3245936"/>
              <a:gd name="connsiteY1587" fmla="*/ 243340 h 622144"/>
              <a:gd name="connsiteX1588" fmla="*/ 1985929 w 3245936"/>
              <a:gd name="connsiteY1588" fmla="*/ 312596 h 622144"/>
              <a:gd name="connsiteX1589" fmla="*/ 2031982 w 3245936"/>
              <a:gd name="connsiteY1589" fmla="*/ 300680 h 622144"/>
              <a:gd name="connsiteX1590" fmla="*/ 906175 w 3245936"/>
              <a:gd name="connsiteY1590" fmla="*/ 242835 h 622144"/>
              <a:gd name="connsiteX1591" fmla="*/ 905794 w 3245936"/>
              <a:gd name="connsiteY1591" fmla="*/ 244607 h 622144"/>
              <a:gd name="connsiteX1592" fmla="*/ 911747 w 3245936"/>
              <a:gd name="connsiteY1592" fmla="*/ 244025 h 622144"/>
              <a:gd name="connsiteX1593" fmla="*/ 911747 w 3245936"/>
              <a:gd name="connsiteY1593" fmla="*/ 243845 h 622144"/>
              <a:gd name="connsiteX1594" fmla="*/ 2003750 w 3245936"/>
              <a:gd name="connsiteY1594" fmla="*/ 242768 h 622144"/>
              <a:gd name="connsiteX1595" fmla="*/ 1992263 w 3245936"/>
              <a:gd name="connsiteY1595" fmla="*/ 273153 h 622144"/>
              <a:gd name="connsiteX1596" fmla="*/ 2004236 w 3245936"/>
              <a:gd name="connsiteY1596" fmla="*/ 242987 h 622144"/>
              <a:gd name="connsiteX1597" fmla="*/ 2003750 w 3245936"/>
              <a:gd name="connsiteY1597" fmla="*/ 242768 h 622144"/>
              <a:gd name="connsiteX1598" fmla="*/ 1410009 w 3245936"/>
              <a:gd name="connsiteY1598" fmla="*/ 242178 h 622144"/>
              <a:gd name="connsiteX1599" fmla="*/ 1409209 w 3245936"/>
              <a:gd name="connsiteY1599" fmla="*/ 242930 h 622144"/>
              <a:gd name="connsiteX1600" fmla="*/ 1455520 w 3245936"/>
              <a:gd name="connsiteY1600" fmla="*/ 320406 h 622144"/>
              <a:gd name="connsiteX1601" fmla="*/ 1491143 w 3245936"/>
              <a:gd name="connsiteY1601" fmla="*/ 294041 h 622144"/>
              <a:gd name="connsiteX1602" fmla="*/ 1490734 w 3245936"/>
              <a:gd name="connsiteY1602" fmla="*/ 291460 h 622144"/>
              <a:gd name="connsiteX1603" fmla="*/ 1491067 w 3245936"/>
              <a:gd name="connsiteY1603" fmla="*/ 290746 h 622144"/>
              <a:gd name="connsiteX1604" fmla="*/ 1878601 w 3245936"/>
              <a:gd name="connsiteY1604" fmla="*/ 242092 h 622144"/>
              <a:gd name="connsiteX1605" fmla="*/ 1878420 w 3245936"/>
              <a:gd name="connsiteY1605" fmla="*/ 242711 h 622144"/>
              <a:gd name="connsiteX1606" fmla="*/ 1945933 w 3245936"/>
              <a:gd name="connsiteY1606" fmla="*/ 329608 h 622144"/>
              <a:gd name="connsiteX1607" fmla="*/ 1951591 w 3245936"/>
              <a:gd name="connsiteY1607" fmla="*/ 326855 h 622144"/>
              <a:gd name="connsiteX1608" fmla="*/ 1925331 w 3245936"/>
              <a:gd name="connsiteY1608" fmla="*/ 277658 h 622144"/>
              <a:gd name="connsiteX1609" fmla="*/ 2008570 w 3245936"/>
              <a:gd name="connsiteY1609" fmla="*/ 242073 h 622144"/>
              <a:gd name="connsiteX1610" fmla="*/ 2007608 w 3245936"/>
              <a:gd name="connsiteY1610" fmla="*/ 242921 h 622144"/>
              <a:gd name="connsiteX1611" fmla="*/ 2032830 w 3245936"/>
              <a:gd name="connsiteY1611" fmla="*/ 300471 h 622144"/>
              <a:gd name="connsiteX1612" fmla="*/ 2075511 w 3245936"/>
              <a:gd name="connsiteY1612" fmla="*/ 289422 h 622144"/>
              <a:gd name="connsiteX1613" fmla="*/ 2075550 w 3245936"/>
              <a:gd name="connsiteY1613" fmla="*/ 288041 h 622144"/>
              <a:gd name="connsiteX1614" fmla="*/ 2075969 w 3245936"/>
              <a:gd name="connsiteY1614" fmla="*/ 287145 h 622144"/>
              <a:gd name="connsiteX1615" fmla="*/ 1404113 w 3245936"/>
              <a:gd name="connsiteY1615" fmla="*/ 242006 h 622144"/>
              <a:gd name="connsiteX1616" fmla="*/ 1300758 w 3245936"/>
              <a:gd name="connsiteY1616" fmla="*/ 292203 h 622144"/>
              <a:gd name="connsiteX1617" fmla="*/ 1367785 w 3245936"/>
              <a:gd name="connsiteY1617" fmla="*/ 378442 h 622144"/>
              <a:gd name="connsiteX1618" fmla="*/ 1405742 w 3245936"/>
              <a:gd name="connsiteY1618" fmla="*/ 243302 h 622144"/>
              <a:gd name="connsiteX1619" fmla="*/ 1404113 w 3245936"/>
              <a:gd name="connsiteY1619" fmla="*/ 242006 h 622144"/>
              <a:gd name="connsiteX1620" fmla="*/ 1876658 w 3245936"/>
              <a:gd name="connsiteY1620" fmla="*/ 241816 h 622144"/>
              <a:gd name="connsiteX1621" fmla="*/ 1874353 w 3245936"/>
              <a:gd name="connsiteY1621" fmla="*/ 242254 h 622144"/>
              <a:gd name="connsiteX1622" fmla="*/ 1846778 w 3245936"/>
              <a:gd name="connsiteY1622" fmla="*/ 351963 h 622144"/>
              <a:gd name="connsiteX1623" fmla="*/ 1877439 w 3245936"/>
              <a:gd name="connsiteY1623" fmla="*/ 242816 h 622144"/>
              <a:gd name="connsiteX1624" fmla="*/ 1697302 w 3245936"/>
              <a:gd name="connsiteY1624" fmla="*/ 241663 h 622144"/>
              <a:gd name="connsiteX1625" fmla="*/ 1640958 w 3245936"/>
              <a:gd name="connsiteY1625" fmla="*/ 289744 h 622144"/>
              <a:gd name="connsiteX1626" fmla="*/ 1669204 w 3245936"/>
              <a:gd name="connsiteY1626" fmla="*/ 289345 h 622144"/>
              <a:gd name="connsiteX1627" fmla="*/ 1669204 w 3245936"/>
              <a:gd name="connsiteY1627" fmla="*/ 288945 h 622144"/>
              <a:gd name="connsiteX1628" fmla="*/ 1673490 w 3245936"/>
              <a:gd name="connsiteY1628" fmla="*/ 286269 h 622144"/>
              <a:gd name="connsiteX1629" fmla="*/ 1676176 w 3245936"/>
              <a:gd name="connsiteY1629" fmla="*/ 290555 h 622144"/>
              <a:gd name="connsiteX1630" fmla="*/ 1675204 w 3245936"/>
              <a:gd name="connsiteY1630" fmla="*/ 292193 h 622144"/>
              <a:gd name="connsiteX1631" fmla="*/ 1680796 w 3245936"/>
              <a:gd name="connsiteY1631" fmla="*/ 298336 h 622144"/>
              <a:gd name="connsiteX1632" fmla="*/ 1731983 w 3245936"/>
              <a:gd name="connsiteY1632" fmla="*/ 296089 h 622144"/>
              <a:gd name="connsiteX1633" fmla="*/ 1701227 w 3245936"/>
              <a:gd name="connsiteY1633" fmla="*/ 242359 h 622144"/>
              <a:gd name="connsiteX1634" fmla="*/ 1698969 w 3245936"/>
              <a:gd name="connsiteY1634" fmla="*/ 242644 h 622144"/>
              <a:gd name="connsiteX1635" fmla="*/ 1697302 w 3245936"/>
              <a:gd name="connsiteY1635" fmla="*/ 241663 h 622144"/>
              <a:gd name="connsiteX1636" fmla="*/ 1695235 w 3245936"/>
              <a:gd name="connsiteY1636" fmla="*/ 241359 h 622144"/>
              <a:gd name="connsiteX1637" fmla="*/ 1566127 w 3245936"/>
              <a:gd name="connsiteY1637" fmla="*/ 290800 h 622144"/>
              <a:gd name="connsiteX1638" fmla="*/ 1612076 w 3245936"/>
              <a:gd name="connsiteY1638" fmla="*/ 290151 h 622144"/>
              <a:gd name="connsiteX1639" fmla="*/ 1702579 w 3245936"/>
              <a:gd name="connsiteY1639" fmla="*/ 241340 h 622144"/>
              <a:gd name="connsiteX1640" fmla="*/ 1701798 w 3245936"/>
              <a:gd name="connsiteY1640" fmla="*/ 242064 h 622144"/>
              <a:gd name="connsiteX1641" fmla="*/ 1732716 w 3245936"/>
              <a:gd name="connsiteY1641" fmla="*/ 296051 h 622144"/>
              <a:gd name="connsiteX1642" fmla="*/ 1782713 w 3245936"/>
              <a:gd name="connsiteY1642" fmla="*/ 293851 h 622144"/>
              <a:gd name="connsiteX1643" fmla="*/ 1782722 w 3245936"/>
              <a:gd name="connsiteY1643" fmla="*/ 293327 h 622144"/>
              <a:gd name="connsiteX1644" fmla="*/ 1783094 w 3245936"/>
              <a:gd name="connsiteY1644" fmla="*/ 292527 h 622144"/>
              <a:gd name="connsiteX1645" fmla="*/ 1877382 w 3245936"/>
              <a:gd name="connsiteY1645" fmla="*/ 241168 h 622144"/>
              <a:gd name="connsiteX1646" fmla="*/ 1877277 w 3245936"/>
              <a:gd name="connsiteY1646" fmla="*/ 241263 h 622144"/>
              <a:gd name="connsiteX1647" fmla="*/ 1877715 w 3245936"/>
              <a:gd name="connsiteY1647" fmla="*/ 241816 h 622144"/>
              <a:gd name="connsiteX1648" fmla="*/ 1877811 w 3245936"/>
              <a:gd name="connsiteY1648" fmla="*/ 241501 h 622144"/>
              <a:gd name="connsiteX1649" fmla="*/ 1872258 w 3245936"/>
              <a:gd name="connsiteY1649" fmla="*/ 241168 h 622144"/>
              <a:gd name="connsiteX1650" fmla="*/ 1790924 w 3245936"/>
              <a:gd name="connsiteY1650" fmla="*/ 301366 h 622144"/>
              <a:gd name="connsiteX1651" fmla="*/ 1837282 w 3245936"/>
              <a:gd name="connsiteY1651" fmla="*/ 378900 h 622144"/>
              <a:gd name="connsiteX1652" fmla="*/ 1839263 w 3245936"/>
              <a:gd name="connsiteY1652" fmla="*/ 378585 h 622144"/>
              <a:gd name="connsiteX1653" fmla="*/ 1873591 w 3245936"/>
              <a:gd name="connsiteY1653" fmla="*/ 242054 h 622144"/>
              <a:gd name="connsiteX1654" fmla="*/ 1872258 w 3245936"/>
              <a:gd name="connsiteY1654" fmla="*/ 241168 h 622144"/>
              <a:gd name="connsiteX1655" fmla="*/ 2009037 w 3245936"/>
              <a:gd name="connsiteY1655" fmla="*/ 241159 h 622144"/>
              <a:gd name="connsiteX1656" fmla="*/ 2008865 w 3245936"/>
              <a:gd name="connsiteY1656" fmla="*/ 241540 h 622144"/>
              <a:gd name="connsiteX1657" fmla="*/ 2076264 w 3245936"/>
              <a:gd name="connsiteY1657" fmla="*/ 286631 h 622144"/>
              <a:gd name="connsiteX1658" fmla="*/ 2077655 w 3245936"/>
              <a:gd name="connsiteY1658" fmla="*/ 285612 h 622144"/>
              <a:gd name="connsiteX1659" fmla="*/ 2069054 w 3245936"/>
              <a:gd name="connsiteY1659" fmla="*/ 256684 h 622144"/>
              <a:gd name="connsiteX1660" fmla="*/ 1403704 w 3245936"/>
              <a:gd name="connsiteY1660" fmla="*/ 240958 h 622144"/>
              <a:gd name="connsiteX1661" fmla="*/ 1277955 w 3245936"/>
              <a:gd name="connsiteY1661" fmla="*/ 258894 h 622144"/>
              <a:gd name="connsiteX1662" fmla="*/ 1277936 w 3245936"/>
              <a:gd name="connsiteY1662" fmla="*/ 259818 h 622144"/>
              <a:gd name="connsiteX1663" fmla="*/ 1276916 w 3245936"/>
              <a:gd name="connsiteY1663" fmla="*/ 261513 h 622144"/>
              <a:gd name="connsiteX1664" fmla="*/ 1300253 w 3245936"/>
              <a:gd name="connsiteY1664" fmla="*/ 291527 h 622144"/>
              <a:gd name="connsiteX1665" fmla="*/ 1403818 w 3245936"/>
              <a:gd name="connsiteY1665" fmla="*/ 241235 h 622144"/>
              <a:gd name="connsiteX1666" fmla="*/ 1403704 w 3245936"/>
              <a:gd name="connsiteY1666" fmla="*/ 240958 h 622144"/>
              <a:gd name="connsiteX1667" fmla="*/ 906851 w 3245936"/>
              <a:gd name="connsiteY1667" fmla="*/ 239663 h 622144"/>
              <a:gd name="connsiteX1668" fmla="*/ 906337 w 3245936"/>
              <a:gd name="connsiteY1668" fmla="*/ 242025 h 622144"/>
              <a:gd name="connsiteX1669" fmla="*/ 911871 w 3245936"/>
              <a:gd name="connsiteY1669" fmla="*/ 243025 h 622144"/>
              <a:gd name="connsiteX1670" fmla="*/ 912014 w 3245936"/>
              <a:gd name="connsiteY1670" fmla="*/ 242692 h 622144"/>
              <a:gd name="connsiteX1671" fmla="*/ 1914853 w 3245936"/>
              <a:gd name="connsiteY1671" fmla="*/ 239473 h 622144"/>
              <a:gd name="connsiteX1672" fmla="*/ 1973823 w 3245936"/>
              <a:gd name="connsiteY1672" fmla="*/ 312577 h 622144"/>
              <a:gd name="connsiteX1673" fmla="*/ 1976547 w 3245936"/>
              <a:gd name="connsiteY1673" fmla="*/ 312101 h 622144"/>
              <a:gd name="connsiteX1674" fmla="*/ 1976575 w 3245936"/>
              <a:gd name="connsiteY1674" fmla="*/ 312110 h 622144"/>
              <a:gd name="connsiteX1675" fmla="*/ 2003064 w 3245936"/>
              <a:gd name="connsiteY1675" fmla="*/ 242073 h 622144"/>
              <a:gd name="connsiteX1676" fmla="*/ 2002274 w 3245936"/>
              <a:gd name="connsiteY1676" fmla="*/ 240197 h 622144"/>
              <a:gd name="connsiteX1677" fmla="*/ 1905919 w 3245936"/>
              <a:gd name="connsiteY1677" fmla="*/ 239387 h 622144"/>
              <a:gd name="connsiteX1678" fmla="*/ 1926217 w 3245936"/>
              <a:gd name="connsiteY1678" fmla="*/ 277439 h 622144"/>
              <a:gd name="connsiteX1679" fmla="*/ 1973184 w 3245936"/>
              <a:gd name="connsiteY1679" fmla="*/ 313168 h 622144"/>
              <a:gd name="connsiteX1680" fmla="*/ 1973261 w 3245936"/>
              <a:gd name="connsiteY1680" fmla="*/ 313091 h 622144"/>
              <a:gd name="connsiteX1681" fmla="*/ 1913844 w 3245936"/>
              <a:gd name="connsiteY1681" fmla="*/ 239463 h 622144"/>
              <a:gd name="connsiteX1682" fmla="*/ 1850760 w 3245936"/>
              <a:gd name="connsiteY1682" fmla="*/ 239263 h 622144"/>
              <a:gd name="connsiteX1683" fmla="*/ 1789990 w 3245936"/>
              <a:gd name="connsiteY1683" fmla="*/ 291374 h 622144"/>
              <a:gd name="connsiteX1684" fmla="*/ 1801954 w 3245936"/>
              <a:gd name="connsiteY1684" fmla="*/ 283907 h 622144"/>
              <a:gd name="connsiteX1685" fmla="*/ 1851388 w 3245936"/>
              <a:gd name="connsiteY1685" fmla="*/ 239263 h 622144"/>
              <a:gd name="connsiteX1686" fmla="*/ 1849607 w 3245936"/>
              <a:gd name="connsiteY1686" fmla="*/ 239263 h 622144"/>
              <a:gd name="connsiteX1687" fmla="*/ 1703255 w 3245936"/>
              <a:gd name="connsiteY1687" fmla="*/ 239596 h 622144"/>
              <a:gd name="connsiteX1688" fmla="*/ 1703255 w 3245936"/>
              <a:gd name="connsiteY1688" fmla="*/ 239958 h 622144"/>
              <a:gd name="connsiteX1689" fmla="*/ 1702884 w 3245936"/>
              <a:gd name="connsiteY1689" fmla="*/ 240749 h 622144"/>
              <a:gd name="connsiteX1690" fmla="*/ 1783399 w 3245936"/>
              <a:gd name="connsiteY1690" fmla="*/ 291946 h 622144"/>
              <a:gd name="connsiteX1691" fmla="*/ 1787018 w 3245936"/>
              <a:gd name="connsiteY1691" fmla="*/ 290631 h 622144"/>
              <a:gd name="connsiteX1692" fmla="*/ 1788628 w 3245936"/>
              <a:gd name="connsiteY1692" fmla="*/ 291565 h 622144"/>
              <a:gd name="connsiteX1693" fmla="*/ 1871296 w 3245936"/>
              <a:gd name="connsiteY1693" fmla="*/ 239206 h 622144"/>
              <a:gd name="connsiteX1694" fmla="*/ 1852769 w 3245936"/>
              <a:gd name="connsiteY1694" fmla="*/ 239254 h 622144"/>
              <a:gd name="connsiteX1695" fmla="*/ 1806440 w 3245936"/>
              <a:gd name="connsiteY1695" fmla="*/ 281097 h 622144"/>
              <a:gd name="connsiteX1696" fmla="*/ 1871667 w 3245936"/>
              <a:gd name="connsiteY1696" fmla="*/ 240349 h 622144"/>
              <a:gd name="connsiteX1697" fmla="*/ 1871296 w 3245936"/>
              <a:gd name="connsiteY1697" fmla="*/ 239206 h 622144"/>
              <a:gd name="connsiteX1698" fmla="*/ 1879411 w 3245936"/>
              <a:gd name="connsiteY1698" fmla="*/ 239168 h 622144"/>
              <a:gd name="connsiteX1699" fmla="*/ 1878811 w 3245936"/>
              <a:gd name="connsiteY1699" fmla="*/ 241330 h 622144"/>
              <a:gd name="connsiteX1700" fmla="*/ 1924521 w 3245936"/>
              <a:gd name="connsiteY1700" fmla="*/ 276106 h 622144"/>
              <a:gd name="connsiteX1701" fmla="*/ 1904900 w 3245936"/>
              <a:gd name="connsiteY1701" fmla="*/ 239377 h 622144"/>
              <a:gd name="connsiteX1702" fmla="*/ 1878315 w 3245936"/>
              <a:gd name="connsiteY1702" fmla="*/ 239158 h 622144"/>
              <a:gd name="connsiteX1703" fmla="*/ 1878306 w 3245936"/>
              <a:gd name="connsiteY1703" fmla="*/ 239568 h 622144"/>
              <a:gd name="connsiteX1704" fmla="*/ 1877830 w 3245936"/>
              <a:gd name="connsiteY1704" fmla="*/ 240597 h 622144"/>
              <a:gd name="connsiteX1705" fmla="*/ 1878030 w 3245936"/>
              <a:gd name="connsiteY1705" fmla="*/ 240739 h 622144"/>
              <a:gd name="connsiteX1706" fmla="*/ 1878468 w 3245936"/>
              <a:gd name="connsiteY1706" fmla="*/ 239158 h 622144"/>
              <a:gd name="connsiteX1707" fmla="*/ 1119925 w 3245936"/>
              <a:gd name="connsiteY1707" fmla="*/ 237415 h 622144"/>
              <a:gd name="connsiteX1708" fmla="*/ 1041373 w 3245936"/>
              <a:gd name="connsiteY1708" fmla="*/ 248026 h 622144"/>
              <a:gd name="connsiteX1709" fmla="*/ 1041344 w 3245936"/>
              <a:gd name="connsiteY1709" fmla="*/ 248921 h 622144"/>
              <a:gd name="connsiteX1710" fmla="*/ 1040992 w 3245936"/>
              <a:gd name="connsiteY1710" fmla="*/ 249693 h 622144"/>
              <a:gd name="connsiteX1711" fmla="*/ 1093675 w 3245936"/>
              <a:gd name="connsiteY1711" fmla="*/ 284469 h 622144"/>
              <a:gd name="connsiteX1712" fmla="*/ 1879077 w 3245936"/>
              <a:gd name="connsiteY1712" fmla="*/ 236996 h 622144"/>
              <a:gd name="connsiteX1713" fmla="*/ 1878096 w 3245936"/>
              <a:gd name="connsiteY1713" fmla="*/ 237530 h 622144"/>
              <a:gd name="connsiteX1714" fmla="*/ 1878334 w 3245936"/>
              <a:gd name="connsiteY1714" fmla="*/ 238425 h 622144"/>
              <a:gd name="connsiteX1715" fmla="*/ 1878668 w 3245936"/>
              <a:gd name="connsiteY1715" fmla="*/ 238425 h 622144"/>
              <a:gd name="connsiteX1716" fmla="*/ 443822 w 3245936"/>
              <a:gd name="connsiteY1716" fmla="*/ 236472 h 622144"/>
              <a:gd name="connsiteX1717" fmla="*/ 323616 w 3245936"/>
              <a:gd name="connsiteY1717" fmla="*/ 334237 h 622144"/>
              <a:gd name="connsiteX1718" fmla="*/ 324083 w 3245936"/>
              <a:gd name="connsiteY1718" fmla="*/ 336561 h 622144"/>
              <a:gd name="connsiteX1719" fmla="*/ 480007 w 3245936"/>
              <a:gd name="connsiteY1719" fmla="*/ 375366 h 622144"/>
              <a:gd name="connsiteX1720" fmla="*/ 482017 w 3245936"/>
              <a:gd name="connsiteY1720" fmla="*/ 373365 h 622144"/>
              <a:gd name="connsiteX1721" fmla="*/ 446756 w 3245936"/>
              <a:gd name="connsiteY1721" fmla="*/ 237472 h 622144"/>
              <a:gd name="connsiteX1722" fmla="*/ 445451 w 3245936"/>
              <a:gd name="connsiteY1722" fmla="*/ 237425 h 622144"/>
              <a:gd name="connsiteX1723" fmla="*/ 443822 w 3245936"/>
              <a:gd name="connsiteY1723" fmla="*/ 236472 h 622144"/>
              <a:gd name="connsiteX1724" fmla="*/ 1176437 w 3245936"/>
              <a:gd name="connsiteY1724" fmla="*/ 235901 h 622144"/>
              <a:gd name="connsiteX1725" fmla="*/ 1206841 w 3245936"/>
              <a:gd name="connsiteY1725" fmla="*/ 305262 h 622144"/>
              <a:gd name="connsiteX1726" fmla="*/ 1238740 w 3245936"/>
              <a:gd name="connsiteY1726" fmla="*/ 283240 h 622144"/>
              <a:gd name="connsiteX1727" fmla="*/ 3065511 w 3245936"/>
              <a:gd name="connsiteY1727" fmla="*/ 235605 h 622144"/>
              <a:gd name="connsiteX1728" fmla="*/ 3063006 w 3245936"/>
              <a:gd name="connsiteY1728" fmla="*/ 236739 h 622144"/>
              <a:gd name="connsiteX1729" fmla="*/ 3055805 w 3245936"/>
              <a:gd name="connsiteY1729" fmla="*/ 338771 h 622144"/>
              <a:gd name="connsiteX1730" fmla="*/ 3056025 w 3245936"/>
              <a:gd name="connsiteY1730" fmla="*/ 338780 h 622144"/>
              <a:gd name="connsiteX1731" fmla="*/ 3058596 w 3245936"/>
              <a:gd name="connsiteY1731" fmla="*/ 341247 h 622144"/>
              <a:gd name="connsiteX1732" fmla="*/ 3176725 w 3245936"/>
              <a:gd name="connsiteY1732" fmla="*/ 318930 h 622144"/>
              <a:gd name="connsiteX1733" fmla="*/ 3176754 w 3245936"/>
              <a:gd name="connsiteY1733" fmla="*/ 317844 h 622144"/>
              <a:gd name="connsiteX1734" fmla="*/ 3177192 w 3245936"/>
              <a:gd name="connsiteY1734" fmla="*/ 316911 h 622144"/>
              <a:gd name="connsiteX1735" fmla="*/ 3059777 w 3245936"/>
              <a:gd name="connsiteY1735" fmla="*/ 234863 h 622144"/>
              <a:gd name="connsiteX1736" fmla="*/ 2928742 w 3245936"/>
              <a:gd name="connsiteY1736" fmla="*/ 285135 h 622144"/>
              <a:gd name="connsiteX1737" fmla="*/ 2928799 w 3245936"/>
              <a:gd name="connsiteY1737" fmla="*/ 286821 h 622144"/>
              <a:gd name="connsiteX1738" fmla="*/ 2928694 w 3245936"/>
              <a:gd name="connsiteY1738" fmla="*/ 287050 h 622144"/>
              <a:gd name="connsiteX1739" fmla="*/ 3052167 w 3245936"/>
              <a:gd name="connsiteY1739" fmla="*/ 340514 h 622144"/>
              <a:gd name="connsiteX1740" fmla="*/ 3055139 w 3245936"/>
              <a:gd name="connsiteY1740" fmla="*/ 338752 h 622144"/>
              <a:gd name="connsiteX1741" fmla="*/ 3062330 w 3245936"/>
              <a:gd name="connsiteY1741" fmla="*/ 236701 h 622144"/>
              <a:gd name="connsiteX1742" fmla="*/ 3062120 w 3245936"/>
              <a:gd name="connsiteY1742" fmla="*/ 236701 h 622144"/>
              <a:gd name="connsiteX1743" fmla="*/ 3059777 w 3245936"/>
              <a:gd name="connsiteY1743" fmla="*/ 234863 h 622144"/>
              <a:gd name="connsiteX1744" fmla="*/ 2223720 w 3245936"/>
              <a:gd name="connsiteY1744" fmla="*/ 234177 h 622144"/>
              <a:gd name="connsiteX1745" fmla="*/ 2200146 w 3245936"/>
              <a:gd name="connsiteY1745" fmla="*/ 262733 h 622144"/>
              <a:gd name="connsiteX1746" fmla="*/ 2250609 w 3245936"/>
              <a:gd name="connsiteY1746" fmla="*/ 252036 h 622144"/>
              <a:gd name="connsiteX1747" fmla="*/ 2253381 w 3245936"/>
              <a:gd name="connsiteY1747" fmla="*/ 250731 h 622144"/>
              <a:gd name="connsiteX1748" fmla="*/ 2253391 w 3245936"/>
              <a:gd name="connsiteY1748" fmla="*/ 250369 h 622144"/>
              <a:gd name="connsiteX1749" fmla="*/ 2253591 w 3245936"/>
              <a:gd name="connsiteY1749" fmla="*/ 249922 h 622144"/>
              <a:gd name="connsiteX1750" fmla="*/ 1143909 w 3245936"/>
              <a:gd name="connsiteY1750" fmla="*/ 234177 h 622144"/>
              <a:gd name="connsiteX1751" fmla="*/ 1120916 w 3245936"/>
              <a:gd name="connsiteY1751" fmla="*/ 237282 h 622144"/>
              <a:gd name="connsiteX1752" fmla="*/ 1094351 w 3245936"/>
              <a:gd name="connsiteY1752" fmla="*/ 284916 h 622144"/>
              <a:gd name="connsiteX1753" fmla="*/ 1107895 w 3245936"/>
              <a:gd name="connsiteY1753" fmla="*/ 293860 h 622144"/>
              <a:gd name="connsiteX1754" fmla="*/ 1148396 w 3245936"/>
              <a:gd name="connsiteY1754" fmla="*/ 253846 h 622144"/>
              <a:gd name="connsiteX1755" fmla="*/ 1173399 w 3245936"/>
              <a:gd name="connsiteY1755" fmla="*/ 233577 h 622144"/>
              <a:gd name="connsiteX1756" fmla="*/ 1167436 w 3245936"/>
              <a:gd name="connsiteY1756" fmla="*/ 329817 h 622144"/>
              <a:gd name="connsiteX1757" fmla="*/ 1167703 w 3245936"/>
              <a:gd name="connsiteY1757" fmla="*/ 329827 h 622144"/>
              <a:gd name="connsiteX1758" fmla="*/ 1169560 w 3245936"/>
              <a:gd name="connsiteY1758" fmla="*/ 331017 h 622144"/>
              <a:gd name="connsiteX1759" fmla="*/ 1206127 w 3245936"/>
              <a:gd name="connsiteY1759" fmla="*/ 305766 h 622144"/>
              <a:gd name="connsiteX1760" fmla="*/ 1175018 w 3245936"/>
              <a:gd name="connsiteY1760" fmla="*/ 234815 h 622144"/>
              <a:gd name="connsiteX1761" fmla="*/ 1171084 w 3245936"/>
              <a:gd name="connsiteY1761" fmla="*/ 232576 h 622144"/>
              <a:gd name="connsiteX1762" fmla="*/ 1149224 w 3245936"/>
              <a:gd name="connsiteY1762" fmla="*/ 254170 h 622144"/>
              <a:gd name="connsiteX1763" fmla="*/ 1166474 w 3245936"/>
              <a:gd name="connsiteY1763" fmla="*/ 329789 h 622144"/>
              <a:gd name="connsiteX1764" fmla="*/ 1166788 w 3245936"/>
              <a:gd name="connsiteY1764" fmla="*/ 329798 h 622144"/>
              <a:gd name="connsiteX1765" fmla="*/ 1172761 w 3245936"/>
              <a:gd name="connsiteY1765" fmla="*/ 233300 h 622144"/>
              <a:gd name="connsiteX1766" fmla="*/ 1172494 w 3245936"/>
              <a:gd name="connsiteY1766" fmla="*/ 233300 h 622144"/>
              <a:gd name="connsiteX1767" fmla="*/ 1171084 w 3245936"/>
              <a:gd name="connsiteY1767" fmla="*/ 232576 h 622144"/>
              <a:gd name="connsiteX1768" fmla="*/ 1175818 w 3245936"/>
              <a:gd name="connsiteY1768" fmla="*/ 232262 h 622144"/>
              <a:gd name="connsiteX1769" fmla="*/ 1175123 w 3245936"/>
              <a:gd name="connsiteY1769" fmla="*/ 232881 h 622144"/>
              <a:gd name="connsiteX1770" fmla="*/ 1175723 w 3245936"/>
              <a:gd name="connsiteY1770" fmla="*/ 234262 h 622144"/>
              <a:gd name="connsiteX1771" fmla="*/ 1239321 w 3245936"/>
              <a:gd name="connsiteY1771" fmla="*/ 282602 h 622144"/>
              <a:gd name="connsiteX1772" fmla="*/ 740707 w 3245936"/>
              <a:gd name="connsiteY1772" fmla="*/ 231272 h 622144"/>
              <a:gd name="connsiteX1773" fmla="*/ 725781 w 3245936"/>
              <a:gd name="connsiteY1773" fmla="*/ 243006 h 622144"/>
              <a:gd name="connsiteX1774" fmla="*/ 741107 w 3245936"/>
              <a:gd name="connsiteY1774" fmla="*/ 273877 h 622144"/>
              <a:gd name="connsiteX1775" fmla="*/ 767177 w 3245936"/>
              <a:gd name="connsiteY1775" fmla="*/ 263476 h 622144"/>
              <a:gd name="connsiteX1776" fmla="*/ 764024 w 3245936"/>
              <a:gd name="connsiteY1776" fmla="*/ 244864 h 622144"/>
              <a:gd name="connsiteX1777" fmla="*/ 841567 w 3245936"/>
              <a:gd name="connsiteY1777" fmla="*/ 231157 h 622144"/>
              <a:gd name="connsiteX1778" fmla="*/ 788408 w 3245936"/>
              <a:gd name="connsiteY1778" fmla="*/ 255684 h 622144"/>
              <a:gd name="connsiteX1779" fmla="*/ 788560 w 3245936"/>
              <a:gd name="connsiteY1779" fmla="*/ 256084 h 622144"/>
              <a:gd name="connsiteX1780" fmla="*/ 904813 w 3245936"/>
              <a:gd name="connsiteY1780" fmla="*/ 244702 h 622144"/>
              <a:gd name="connsiteX1781" fmla="*/ 905241 w 3245936"/>
              <a:gd name="connsiteY1781" fmla="*/ 242673 h 622144"/>
              <a:gd name="connsiteX1782" fmla="*/ 1176571 w 3245936"/>
              <a:gd name="connsiteY1782" fmla="*/ 231110 h 622144"/>
              <a:gd name="connsiteX1783" fmla="*/ 1176285 w 3245936"/>
              <a:gd name="connsiteY1783" fmla="*/ 231729 h 622144"/>
              <a:gd name="connsiteX1784" fmla="*/ 1240102 w 3245936"/>
              <a:gd name="connsiteY1784" fmla="*/ 282297 h 622144"/>
              <a:gd name="connsiteX1785" fmla="*/ 1271344 w 3245936"/>
              <a:gd name="connsiteY1785" fmla="*/ 260704 h 622144"/>
              <a:gd name="connsiteX1786" fmla="*/ 1270963 w 3245936"/>
              <a:gd name="connsiteY1786" fmla="*/ 258342 h 622144"/>
              <a:gd name="connsiteX1787" fmla="*/ 1169608 w 3245936"/>
              <a:gd name="connsiteY1787" fmla="*/ 230700 h 622144"/>
              <a:gd name="connsiteX1788" fmla="*/ 1144643 w 3245936"/>
              <a:gd name="connsiteY1788" fmla="*/ 234081 h 622144"/>
              <a:gd name="connsiteX1789" fmla="*/ 1149015 w 3245936"/>
              <a:gd name="connsiteY1789" fmla="*/ 253246 h 622144"/>
              <a:gd name="connsiteX1790" fmla="*/ 1170522 w 3245936"/>
              <a:gd name="connsiteY1790" fmla="*/ 231986 h 622144"/>
              <a:gd name="connsiteX1791" fmla="*/ 1169989 w 3245936"/>
              <a:gd name="connsiteY1791" fmla="*/ 231005 h 622144"/>
              <a:gd name="connsiteX1792" fmla="*/ 2227530 w 3245936"/>
              <a:gd name="connsiteY1792" fmla="*/ 229529 h 622144"/>
              <a:gd name="connsiteX1793" fmla="*/ 2224244 w 3245936"/>
              <a:gd name="connsiteY1793" fmla="*/ 233501 h 622144"/>
              <a:gd name="connsiteX1794" fmla="*/ 2253934 w 3245936"/>
              <a:gd name="connsiteY1794" fmla="*/ 249160 h 622144"/>
              <a:gd name="connsiteX1795" fmla="*/ 2257372 w 3245936"/>
              <a:gd name="connsiteY1795" fmla="*/ 247693 h 622144"/>
              <a:gd name="connsiteX1796" fmla="*/ 2258258 w 3245936"/>
              <a:gd name="connsiteY1796" fmla="*/ 243845 h 622144"/>
              <a:gd name="connsiteX1797" fmla="*/ 472416 w 3245936"/>
              <a:gd name="connsiteY1797" fmla="*/ 229043 h 622144"/>
              <a:gd name="connsiteX1798" fmla="*/ 449775 w 3245936"/>
              <a:gd name="connsiteY1798" fmla="*/ 233615 h 622144"/>
              <a:gd name="connsiteX1799" fmla="*/ 449746 w 3245936"/>
              <a:gd name="connsiteY1799" fmla="*/ 234748 h 622144"/>
              <a:gd name="connsiteX1800" fmla="*/ 447527 w 3245936"/>
              <a:gd name="connsiteY1800" fmla="*/ 237215 h 622144"/>
              <a:gd name="connsiteX1801" fmla="*/ 482493 w 3245936"/>
              <a:gd name="connsiteY1801" fmla="*/ 371994 h 622144"/>
              <a:gd name="connsiteX1802" fmla="*/ 1863275 w 3245936"/>
              <a:gd name="connsiteY1802" fmla="*/ 228538 h 622144"/>
              <a:gd name="connsiteX1803" fmla="*/ 1851817 w 3245936"/>
              <a:gd name="connsiteY1803" fmla="*/ 238368 h 622144"/>
              <a:gd name="connsiteX1804" fmla="*/ 1852398 w 3245936"/>
              <a:gd name="connsiteY1804" fmla="*/ 238368 h 622144"/>
              <a:gd name="connsiteX1805" fmla="*/ 1898156 w 3245936"/>
              <a:gd name="connsiteY1805" fmla="*/ 226747 h 622144"/>
              <a:gd name="connsiteX1806" fmla="*/ 1880201 w 3245936"/>
              <a:gd name="connsiteY1806" fmla="*/ 236406 h 622144"/>
              <a:gd name="connsiteX1807" fmla="*/ 1879630 w 3245936"/>
              <a:gd name="connsiteY1807" fmla="*/ 238434 h 622144"/>
              <a:gd name="connsiteX1808" fmla="*/ 1904490 w 3245936"/>
              <a:gd name="connsiteY1808" fmla="*/ 238644 h 622144"/>
              <a:gd name="connsiteX1809" fmla="*/ 1901956 w 3245936"/>
              <a:gd name="connsiteY1809" fmla="*/ 224709 h 622144"/>
              <a:gd name="connsiteX1810" fmla="*/ 1898947 w 3245936"/>
              <a:gd name="connsiteY1810" fmla="*/ 226319 h 622144"/>
              <a:gd name="connsiteX1811" fmla="*/ 1905528 w 3245936"/>
              <a:gd name="connsiteY1811" fmla="*/ 238644 h 622144"/>
              <a:gd name="connsiteX1812" fmla="*/ 1913253 w 3245936"/>
              <a:gd name="connsiteY1812" fmla="*/ 238720 h 622144"/>
              <a:gd name="connsiteX1813" fmla="*/ 775435 w 3245936"/>
              <a:gd name="connsiteY1813" fmla="*/ 219194 h 622144"/>
              <a:gd name="connsiteX1814" fmla="*/ 784493 w 3245936"/>
              <a:gd name="connsiteY1814" fmla="*/ 253265 h 622144"/>
              <a:gd name="connsiteX1815" fmla="*/ 785884 w 3245936"/>
              <a:gd name="connsiteY1815" fmla="*/ 253303 h 622144"/>
              <a:gd name="connsiteX1816" fmla="*/ 788132 w 3245936"/>
              <a:gd name="connsiteY1816" fmla="*/ 254951 h 622144"/>
              <a:gd name="connsiteX1817" fmla="*/ 840224 w 3245936"/>
              <a:gd name="connsiteY1817" fmla="*/ 230900 h 622144"/>
              <a:gd name="connsiteX1818" fmla="*/ 761204 w 3245936"/>
              <a:gd name="connsiteY1818" fmla="*/ 219013 h 622144"/>
              <a:gd name="connsiteX1819" fmla="*/ 760509 w 3245936"/>
              <a:gd name="connsiteY1819" fmla="*/ 219280 h 622144"/>
              <a:gd name="connsiteX1820" fmla="*/ 764805 w 3245936"/>
              <a:gd name="connsiteY1820" fmla="*/ 244635 h 622144"/>
              <a:gd name="connsiteX1821" fmla="*/ 782159 w 3245936"/>
              <a:gd name="connsiteY1821" fmla="*/ 254751 h 622144"/>
              <a:gd name="connsiteX1822" fmla="*/ 783017 w 3245936"/>
              <a:gd name="connsiteY1822" fmla="*/ 253922 h 622144"/>
              <a:gd name="connsiteX1823" fmla="*/ 757061 w 3245936"/>
              <a:gd name="connsiteY1823" fmla="*/ 218403 h 622144"/>
              <a:gd name="connsiteX1824" fmla="*/ 741202 w 3245936"/>
              <a:gd name="connsiteY1824" fmla="*/ 230871 h 622144"/>
              <a:gd name="connsiteX1825" fmla="*/ 763900 w 3245936"/>
              <a:gd name="connsiteY1825" fmla="*/ 244111 h 622144"/>
              <a:gd name="connsiteX1826" fmla="*/ 759719 w 3245936"/>
              <a:gd name="connsiteY1826" fmla="*/ 219422 h 622144"/>
              <a:gd name="connsiteX1827" fmla="*/ 758728 w 3245936"/>
              <a:gd name="connsiteY1827" fmla="*/ 219394 h 622144"/>
              <a:gd name="connsiteX1828" fmla="*/ 757061 w 3245936"/>
              <a:gd name="connsiteY1828" fmla="*/ 218403 h 622144"/>
              <a:gd name="connsiteX1829" fmla="*/ 870008 w 3245936"/>
              <a:gd name="connsiteY1829" fmla="*/ 218032 h 622144"/>
              <a:gd name="connsiteX1830" fmla="*/ 842900 w 3245936"/>
              <a:gd name="connsiteY1830" fmla="*/ 230538 h 622144"/>
              <a:gd name="connsiteX1831" fmla="*/ 905422 w 3245936"/>
              <a:gd name="connsiteY1831" fmla="*/ 241854 h 622144"/>
              <a:gd name="connsiteX1832" fmla="*/ 906003 w 3245936"/>
              <a:gd name="connsiteY1832" fmla="*/ 239158 h 622144"/>
              <a:gd name="connsiteX1833" fmla="*/ 762900 w 3245936"/>
              <a:gd name="connsiteY1833" fmla="*/ 216946 h 622144"/>
              <a:gd name="connsiteX1834" fmla="*/ 761585 w 3245936"/>
              <a:gd name="connsiteY1834" fmla="*/ 218775 h 622144"/>
              <a:gd name="connsiteX1835" fmla="*/ 783398 w 3245936"/>
              <a:gd name="connsiteY1835" fmla="*/ 253684 h 622144"/>
              <a:gd name="connsiteX1836" fmla="*/ 783855 w 3245936"/>
              <a:gd name="connsiteY1836" fmla="*/ 253512 h 622144"/>
              <a:gd name="connsiteX1837" fmla="*/ 774692 w 3245936"/>
              <a:gd name="connsiteY1837" fmla="*/ 219080 h 622144"/>
              <a:gd name="connsiteX1838" fmla="*/ 708693 w 3245936"/>
              <a:gd name="connsiteY1838" fmla="*/ 216355 h 622144"/>
              <a:gd name="connsiteX1839" fmla="*/ 630140 w 3245936"/>
              <a:gd name="connsiteY1839" fmla="*/ 317082 h 622144"/>
              <a:gd name="connsiteX1840" fmla="*/ 630159 w 3245936"/>
              <a:gd name="connsiteY1840" fmla="*/ 317111 h 622144"/>
              <a:gd name="connsiteX1841" fmla="*/ 724686 w 3245936"/>
              <a:gd name="connsiteY1841" fmla="*/ 242759 h 622144"/>
              <a:gd name="connsiteX1842" fmla="*/ 711722 w 3245936"/>
              <a:gd name="connsiteY1842" fmla="*/ 216651 h 622144"/>
              <a:gd name="connsiteX1843" fmla="*/ 709750 w 3245936"/>
              <a:gd name="connsiteY1843" fmla="*/ 216822 h 622144"/>
              <a:gd name="connsiteX1844" fmla="*/ 708693 w 3245936"/>
              <a:gd name="connsiteY1844" fmla="*/ 216355 h 622144"/>
              <a:gd name="connsiteX1845" fmla="*/ 1918578 w 3245936"/>
              <a:gd name="connsiteY1845" fmla="*/ 215765 h 622144"/>
              <a:gd name="connsiteX1846" fmla="*/ 1902642 w 3245936"/>
              <a:gd name="connsiteY1846" fmla="*/ 224328 h 622144"/>
              <a:gd name="connsiteX1847" fmla="*/ 1914253 w 3245936"/>
              <a:gd name="connsiteY1847" fmla="*/ 238720 h 622144"/>
              <a:gd name="connsiteX1848" fmla="*/ 2002293 w 3245936"/>
              <a:gd name="connsiteY1848" fmla="*/ 239444 h 622144"/>
              <a:gd name="connsiteX1849" fmla="*/ 2002293 w 3245936"/>
              <a:gd name="connsiteY1849" fmla="*/ 239244 h 622144"/>
              <a:gd name="connsiteX1850" fmla="*/ 713465 w 3245936"/>
              <a:gd name="connsiteY1850" fmla="*/ 215374 h 622144"/>
              <a:gd name="connsiteX1851" fmla="*/ 712503 w 3245936"/>
              <a:gd name="connsiteY1851" fmla="*/ 216308 h 622144"/>
              <a:gd name="connsiteX1852" fmla="*/ 725371 w 3245936"/>
              <a:gd name="connsiteY1852" fmla="*/ 242206 h 622144"/>
              <a:gd name="connsiteX1853" fmla="*/ 739887 w 3245936"/>
              <a:gd name="connsiteY1853" fmla="*/ 230786 h 622144"/>
              <a:gd name="connsiteX1854" fmla="*/ 773501 w 3245936"/>
              <a:gd name="connsiteY1854" fmla="*/ 214593 h 622144"/>
              <a:gd name="connsiteX1855" fmla="*/ 763024 w 3245936"/>
              <a:gd name="connsiteY1855" fmla="*/ 215889 h 622144"/>
              <a:gd name="connsiteX1856" fmla="*/ 763024 w 3245936"/>
              <a:gd name="connsiteY1856" fmla="*/ 216108 h 622144"/>
              <a:gd name="connsiteX1857" fmla="*/ 774454 w 3245936"/>
              <a:gd name="connsiteY1857" fmla="*/ 218175 h 622144"/>
              <a:gd name="connsiteX1858" fmla="*/ 714037 w 3245936"/>
              <a:gd name="connsiteY1858" fmla="*/ 214022 h 622144"/>
              <a:gd name="connsiteX1859" fmla="*/ 714037 w 3245936"/>
              <a:gd name="connsiteY1859" fmla="*/ 214146 h 622144"/>
              <a:gd name="connsiteX1860" fmla="*/ 713713 w 3245936"/>
              <a:gd name="connsiteY1860" fmla="*/ 214841 h 622144"/>
              <a:gd name="connsiteX1861" fmla="*/ 740402 w 3245936"/>
              <a:gd name="connsiteY1861" fmla="*/ 230405 h 622144"/>
              <a:gd name="connsiteX1862" fmla="*/ 756490 w 3245936"/>
              <a:gd name="connsiteY1862" fmla="*/ 217746 h 622144"/>
              <a:gd name="connsiteX1863" fmla="*/ 756023 w 3245936"/>
              <a:gd name="connsiteY1863" fmla="*/ 216184 h 622144"/>
              <a:gd name="connsiteX1864" fmla="*/ 2056042 w 3245936"/>
              <a:gd name="connsiteY1864" fmla="*/ 213069 h 622144"/>
              <a:gd name="connsiteX1865" fmla="*/ 2009037 w 3245936"/>
              <a:gd name="connsiteY1865" fmla="*/ 238511 h 622144"/>
              <a:gd name="connsiteX1866" fmla="*/ 2009284 w 3245936"/>
              <a:gd name="connsiteY1866" fmla="*/ 240282 h 622144"/>
              <a:gd name="connsiteX1867" fmla="*/ 2068739 w 3245936"/>
              <a:gd name="connsiteY1867" fmla="*/ 255675 h 622144"/>
              <a:gd name="connsiteX1868" fmla="*/ 1146948 w 3245936"/>
              <a:gd name="connsiteY1868" fmla="*/ 212393 h 622144"/>
              <a:gd name="connsiteX1869" fmla="*/ 1169798 w 3245936"/>
              <a:gd name="connsiteY1869" fmla="*/ 229757 h 622144"/>
              <a:gd name="connsiteX1870" fmla="*/ 1169827 w 3245936"/>
              <a:gd name="connsiteY1870" fmla="*/ 229024 h 622144"/>
              <a:gd name="connsiteX1871" fmla="*/ 1170265 w 3245936"/>
              <a:gd name="connsiteY1871" fmla="*/ 228042 h 622144"/>
              <a:gd name="connsiteX1872" fmla="*/ 1886059 w 3245936"/>
              <a:gd name="connsiteY1872" fmla="*/ 212069 h 622144"/>
              <a:gd name="connsiteX1873" fmla="*/ 1876334 w 3245936"/>
              <a:gd name="connsiteY1873" fmla="*/ 235605 h 622144"/>
              <a:gd name="connsiteX1874" fmla="*/ 1877677 w 3245936"/>
              <a:gd name="connsiteY1874" fmla="*/ 236691 h 622144"/>
              <a:gd name="connsiteX1875" fmla="*/ 1879420 w 3245936"/>
              <a:gd name="connsiteY1875" fmla="*/ 235758 h 622144"/>
              <a:gd name="connsiteX1876" fmla="*/ 1890507 w 3245936"/>
              <a:gd name="connsiteY1876" fmla="*/ 210517 h 622144"/>
              <a:gd name="connsiteX1877" fmla="*/ 1898499 w 3245936"/>
              <a:gd name="connsiteY1877" fmla="*/ 225490 h 622144"/>
              <a:gd name="connsiteX1878" fmla="*/ 1901366 w 3245936"/>
              <a:gd name="connsiteY1878" fmla="*/ 223966 h 622144"/>
              <a:gd name="connsiteX1879" fmla="*/ 1889260 w 3245936"/>
              <a:gd name="connsiteY1879" fmla="*/ 210098 h 622144"/>
              <a:gd name="connsiteX1880" fmla="*/ 1887516 w 3245936"/>
              <a:gd name="connsiteY1880" fmla="*/ 210307 h 622144"/>
              <a:gd name="connsiteX1881" fmla="*/ 1880544 w 3245936"/>
              <a:gd name="connsiteY1881" fmla="*/ 235148 h 622144"/>
              <a:gd name="connsiteX1882" fmla="*/ 1897718 w 3245936"/>
              <a:gd name="connsiteY1882" fmla="*/ 225928 h 622144"/>
              <a:gd name="connsiteX1883" fmla="*/ 1885735 w 3245936"/>
              <a:gd name="connsiteY1883" fmla="*/ 209507 h 622144"/>
              <a:gd name="connsiteX1884" fmla="*/ 1853788 w 3245936"/>
              <a:gd name="connsiteY1884" fmla="*/ 238349 h 622144"/>
              <a:gd name="connsiteX1885" fmla="*/ 1871334 w 3245936"/>
              <a:gd name="connsiteY1885" fmla="*/ 238320 h 622144"/>
              <a:gd name="connsiteX1886" fmla="*/ 1871343 w 3245936"/>
              <a:gd name="connsiteY1886" fmla="*/ 237949 h 622144"/>
              <a:gd name="connsiteX1887" fmla="*/ 1875620 w 3245936"/>
              <a:gd name="connsiteY1887" fmla="*/ 235272 h 622144"/>
              <a:gd name="connsiteX1888" fmla="*/ 1875972 w 3245936"/>
              <a:gd name="connsiteY1888" fmla="*/ 235434 h 622144"/>
              <a:gd name="connsiteX1889" fmla="*/ 1886497 w 3245936"/>
              <a:gd name="connsiteY1889" fmla="*/ 209983 h 622144"/>
              <a:gd name="connsiteX1890" fmla="*/ 1885735 w 3245936"/>
              <a:gd name="connsiteY1890" fmla="*/ 209507 h 622144"/>
              <a:gd name="connsiteX1891" fmla="*/ 1136518 w 3245936"/>
              <a:gd name="connsiteY1891" fmla="*/ 209269 h 622144"/>
              <a:gd name="connsiteX1892" fmla="*/ 1121373 w 3245936"/>
              <a:gd name="connsiteY1892" fmla="*/ 236434 h 622144"/>
              <a:gd name="connsiteX1893" fmla="*/ 1143728 w 3245936"/>
              <a:gd name="connsiteY1893" fmla="*/ 233415 h 622144"/>
              <a:gd name="connsiteX1894" fmla="*/ 1138290 w 3245936"/>
              <a:gd name="connsiteY1894" fmla="*/ 209545 h 622144"/>
              <a:gd name="connsiteX1895" fmla="*/ 1137071 w 3245936"/>
              <a:gd name="connsiteY1895" fmla="*/ 209526 h 622144"/>
              <a:gd name="connsiteX1896" fmla="*/ 1136518 w 3245936"/>
              <a:gd name="connsiteY1896" fmla="*/ 209269 h 622144"/>
              <a:gd name="connsiteX1897" fmla="*/ 1140395 w 3245936"/>
              <a:gd name="connsiteY1897" fmla="*/ 208497 h 622144"/>
              <a:gd name="connsiteX1898" fmla="*/ 1139014 w 3245936"/>
              <a:gd name="connsiteY1898" fmla="*/ 209364 h 622144"/>
              <a:gd name="connsiteX1899" fmla="*/ 1144481 w 3245936"/>
              <a:gd name="connsiteY1899" fmla="*/ 233319 h 622144"/>
              <a:gd name="connsiteX1900" fmla="*/ 1168751 w 3245936"/>
              <a:gd name="connsiteY1900" fmla="*/ 230052 h 622144"/>
              <a:gd name="connsiteX1901" fmla="*/ 1891288 w 3245936"/>
              <a:gd name="connsiteY1901" fmla="*/ 208097 h 622144"/>
              <a:gd name="connsiteX1902" fmla="*/ 1890517 w 3245936"/>
              <a:gd name="connsiteY1902" fmla="*/ 209297 h 622144"/>
              <a:gd name="connsiteX1903" fmla="*/ 1902052 w 3245936"/>
              <a:gd name="connsiteY1903" fmla="*/ 223594 h 622144"/>
              <a:gd name="connsiteX1904" fmla="*/ 1917282 w 3245936"/>
              <a:gd name="connsiteY1904" fmla="*/ 215393 h 622144"/>
              <a:gd name="connsiteX1905" fmla="*/ 577505 w 3245936"/>
              <a:gd name="connsiteY1905" fmla="*/ 207792 h 622144"/>
              <a:gd name="connsiteX1906" fmla="*/ 473330 w 3245936"/>
              <a:gd name="connsiteY1906" fmla="*/ 228862 h 622144"/>
              <a:gd name="connsiteX1907" fmla="*/ 483503 w 3245936"/>
              <a:gd name="connsiteY1907" fmla="*/ 373146 h 622144"/>
              <a:gd name="connsiteX1908" fmla="*/ 484094 w 3245936"/>
              <a:gd name="connsiteY1908" fmla="*/ 373156 h 622144"/>
              <a:gd name="connsiteX1909" fmla="*/ 486408 w 3245936"/>
              <a:gd name="connsiteY1909" fmla="*/ 374956 h 622144"/>
              <a:gd name="connsiteX1910" fmla="*/ 624273 w 3245936"/>
              <a:gd name="connsiteY1910" fmla="*/ 320492 h 622144"/>
              <a:gd name="connsiteX1911" fmla="*/ 624206 w 3245936"/>
              <a:gd name="connsiteY1911" fmla="*/ 318787 h 622144"/>
              <a:gd name="connsiteX1912" fmla="*/ 626007 w 3245936"/>
              <a:gd name="connsiteY1912" fmla="*/ 316473 h 622144"/>
              <a:gd name="connsiteX1913" fmla="*/ 581868 w 3245936"/>
              <a:gd name="connsiteY1913" fmla="*/ 210088 h 622144"/>
              <a:gd name="connsiteX1914" fmla="*/ 580048 w 3245936"/>
              <a:gd name="connsiteY1914" fmla="*/ 210202 h 622144"/>
              <a:gd name="connsiteX1915" fmla="*/ 577505 w 3245936"/>
              <a:gd name="connsiteY1915" fmla="*/ 207792 h 622144"/>
              <a:gd name="connsiteX1916" fmla="*/ 1134746 w 3245936"/>
              <a:gd name="connsiteY1916" fmla="*/ 207716 h 622144"/>
              <a:gd name="connsiteX1917" fmla="*/ 1041201 w 3245936"/>
              <a:gd name="connsiteY1917" fmla="*/ 247054 h 622144"/>
              <a:gd name="connsiteX1918" fmla="*/ 1041287 w 3245936"/>
              <a:gd name="connsiteY1918" fmla="*/ 247254 h 622144"/>
              <a:gd name="connsiteX1919" fmla="*/ 1120373 w 3245936"/>
              <a:gd name="connsiteY1919" fmla="*/ 236577 h 622144"/>
              <a:gd name="connsiteX1920" fmla="*/ 1135794 w 3245936"/>
              <a:gd name="connsiteY1920" fmla="*/ 208945 h 622144"/>
              <a:gd name="connsiteX1921" fmla="*/ 1134746 w 3245936"/>
              <a:gd name="connsiteY1921" fmla="*/ 207716 h 622144"/>
              <a:gd name="connsiteX1922" fmla="*/ 1140976 w 3245936"/>
              <a:gd name="connsiteY1922" fmla="*/ 207669 h 622144"/>
              <a:gd name="connsiteX1923" fmla="*/ 1140919 w 3245936"/>
              <a:gd name="connsiteY1923" fmla="*/ 207811 h 622144"/>
              <a:gd name="connsiteX1924" fmla="*/ 1141071 w 3245936"/>
              <a:gd name="connsiteY1924" fmla="*/ 207926 h 622144"/>
              <a:gd name="connsiteX1925" fmla="*/ 1170475 w 3245936"/>
              <a:gd name="connsiteY1925" fmla="*/ 227652 h 622144"/>
              <a:gd name="connsiteX1926" fmla="*/ 1174104 w 3245936"/>
              <a:gd name="connsiteY1926" fmla="*/ 226338 h 622144"/>
              <a:gd name="connsiteX1927" fmla="*/ 1176790 w 3245936"/>
              <a:gd name="connsiteY1927" fmla="*/ 230481 h 622144"/>
              <a:gd name="connsiteX1928" fmla="*/ 1266725 w 3245936"/>
              <a:gd name="connsiteY1928" fmla="*/ 256436 h 622144"/>
              <a:gd name="connsiteX1929" fmla="*/ 584344 w 3245936"/>
              <a:gd name="connsiteY1929" fmla="*/ 207345 h 622144"/>
              <a:gd name="connsiteX1930" fmla="*/ 584335 w 3245936"/>
              <a:gd name="connsiteY1930" fmla="*/ 207516 h 622144"/>
              <a:gd name="connsiteX1931" fmla="*/ 582525 w 3245936"/>
              <a:gd name="connsiteY1931" fmla="*/ 209812 h 622144"/>
              <a:gd name="connsiteX1932" fmla="*/ 626664 w 3245936"/>
              <a:gd name="connsiteY1932" fmla="*/ 316206 h 622144"/>
              <a:gd name="connsiteX1933" fmla="*/ 628483 w 3245936"/>
              <a:gd name="connsiteY1933" fmla="*/ 316092 h 622144"/>
              <a:gd name="connsiteX1934" fmla="*/ 629540 w 3245936"/>
              <a:gd name="connsiteY1934" fmla="*/ 316577 h 622144"/>
              <a:gd name="connsiteX1935" fmla="*/ 708103 w 3245936"/>
              <a:gd name="connsiteY1935" fmla="*/ 215851 h 622144"/>
              <a:gd name="connsiteX1936" fmla="*/ 707036 w 3245936"/>
              <a:gd name="connsiteY1936" fmla="*/ 213650 h 622144"/>
              <a:gd name="connsiteX1937" fmla="*/ 848339 w 3245936"/>
              <a:gd name="connsiteY1937" fmla="*/ 205325 h 622144"/>
              <a:gd name="connsiteX1938" fmla="*/ 774177 w 3245936"/>
              <a:gd name="connsiteY1938" fmla="*/ 214517 h 622144"/>
              <a:gd name="connsiteX1939" fmla="*/ 775187 w 3245936"/>
              <a:gd name="connsiteY1939" fmla="*/ 218318 h 622144"/>
              <a:gd name="connsiteX1940" fmla="*/ 841548 w 3245936"/>
              <a:gd name="connsiteY1940" fmla="*/ 230309 h 622144"/>
              <a:gd name="connsiteX1941" fmla="*/ 869180 w 3245936"/>
              <a:gd name="connsiteY1941" fmla="*/ 217555 h 622144"/>
              <a:gd name="connsiteX1942" fmla="*/ 470692 w 3245936"/>
              <a:gd name="connsiteY1942" fmla="*/ 204459 h 622144"/>
              <a:gd name="connsiteX1943" fmla="*/ 448775 w 3245936"/>
              <a:gd name="connsiteY1943" fmla="*/ 231491 h 622144"/>
              <a:gd name="connsiteX1944" fmla="*/ 449623 w 3245936"/>
              <a:gd name="connsiteY1944" fmla="*/ 232881 h 622144"/>
              <a:gd name="connsiteX1945" fmla="*/ 472378 w 3245936"/>
              <a:gd name="connsiteY1945" fmla="*/ 228281 h 622144"/>
              <a:gd name="connsiteX1946" fmla="*/ 2019114 w 3245936"/>
              <a:gd name="connsiteY1946" fmla="*/ 202144 h 622144"/>
              <a:gd name="connsiteX1947" fmla="*/ 2006179 w 3245936"/>
              <a:gd name="connsiteY1947" fmla="*/ 236348 h 622144"/>
              <a:gd name="connsiteX1948" fmla="*/ 2006579 w 3245936"/>
              <a:gd name="connsiteY1948" fmla="*/ 236367 h 622144"/>
              <a:gd name="connsiteX1949" fmla="*/ 2006693 w 3245936"/>
              <a:gd name="connsiteY1949" fmla="*/ 236415 h 622144"/>
              <a:gd name="connsiteX1950" fmla="*/ 381357 w 3245936"/>
              <a:gd name="connsiteY1950" fmla="*/ 201639 h 622144"/>
              <a:gd name="connsiteX1951" fmla="*/ 322445 w 3245936"/>
              <a:gd name="connsiteY1951" fmla="*/ 333132 h 622144"/>
              <a:gd name="connsiteX1952" fmla="*/ 323035 w 3245936"/>
              <a:gd name="connsiteY1952" fmla="*/ 333618 h 622144"/>
              <a:gd name="connsiteX1953" fmla="*/ 443250 w 3245936"/>
              <a:gd name="connsiteY1953" fmla="*/ 235853 h 622144"/>
              <a:gd name="connsiteX1954" fmla="*/ 442784 w 3245936"/>
              <a:gd name="connsiteY1954" fmla="*/ 233148 h 622144"/>
              <a:gd name="connsiteX1955" fmla="*/ 442965 w 3245936"/>
              <a:gd name="connsiteY1955" fmla="*/ 232748 h 622144"/>
              <a:gd name="connsiteX1956" fmla="*/ 915357 w 3245936"/>
              <a:gd name="connsiteY1956" fmla="*/ 200039 h 622144"/>
              <a:gd name="connsiteX1957" fmla="*/ 907051 w 3245936"/>
              <a:gd name="connsiteY1957" fmla="*/ 238701 h 622144"/>
              <a:gd name="connsiteX1958" fmla="*/ 912442 w 3245936"/>
              <a:gd name="connsiteY1958" fmla="*/ 241863 h 622144"/>
              <a:gd name="connsiteX1959" fmla="*/ 915043 w 3245936"/>
              <a:gd name="connsiteY1959" fmla="*/ 240539 h 622144"/>
              <a:gd name="connsiteX1960" fmla="*/ 915376 w 3245936"/>
              <a:gd name="connsiteY1960" fmla="*/ 200049 h 622144"/>
              <a:gd name="connsiteX1961" fmla="*/ 915357 w 3245936"/>
              <a:gd name="connsiteY1961" fmla="*/ 200039 h 622144"/>
              <a:gd name="connsiteX1962" fmla="*/ 916557 w 3245936"/>
              <a:gd name="connsiteY1962" fmla="*/ 199953 h 622144"/>
              <a:gd name="connsiteX1963" fmla="*/ 915833 w 3245936"/>
              <a:gd name="connsiteY1963" fmla="*/ 200058 h 622144"/>
              <a:gd name="connsiteX1964" fmla="*/ 915500 w 3245936"/>
              <a:gd name="connsiteY1964" fmla="*/ 240558 h 622144"/>
              <a:gd name="connsiteX1965" fmla="*/ 916052 w 3245936"/>
              <a:gd name="connsiteY1965" fmla="*/ 240568 h 622144"/>
              <a:gd name="connsiteX1966" fmla="*/ 918757 w 3245936"/>
              <a:gd name="connsiteY1966" fmla="*/ 243816 h 622144"/>
              <a:gd name="connsiteX1967" fmla="*/ 935255 w 3245936"/>
              <a:gd name="connsiteY1967" fmla="*/ 244359 h 622144"/>
              <a:gd name="connsiteX1968" fmla="*/ 912576 w 3245936"/>
              <a:gd name="connsiteY1968" fmla="*/ 198382 h 622144"/>
              <a:gd name="connsiteX1969" fmla="*/ 871028 w 3245936"/>
              <a:gd name="connsiteY1969" fmla="*/ 217565 h 622144"/>
              <a:gd name="connsiteX1970" fmla="*/ 906203 w 3245936"/>
              <a:gd name="connsiteY1970" fmla="*/ 238206 h 622144"/>
              <a:gd name="connsiteX1971" fmla="*/ 914443 w 3245936"/>
              <a:gd name="connsiteY1971" fmla="*/ 199858 h 622144"/>
              <a:gd name="connsiteX1972" fmla="*/ 912576 w 3245936"/>
              <a:gd name="connsiteY1972" fmla="*/ 198382 h 622144"/>
              <a:gd name="connsiteX1973" fmla="*/ 918700 w 3245936"/>
              <a:gd name="connsiteY1973" fmla="*/ 198248 h 622144"/>
              <a:gd name="connsiteX1974" fmla="*/ 917433 w 3245936"/>
              <a:gd name="connsiteY1974" fmla="*/ 199620 h 622144"/>
              <a:gd name="connsiteX1975" fmla="*/ 936283 w 3245936"/>
              <a:gd name="connsiteY1975" fmla="*/ 244397 h 622144"/>
              <a:gd name="connsiteX1976" fmla="*/ 1034362 w 3245936"/>
              <a:gd name="connsiteY1976" fmla="*/ 247635 h 622144"/>
              <a:gd name="connsiteX1977" fmla="*/ 1034372 w 3245936"/>
              <a:gd name="connsiteY1977" fmla="*/ 247302 h 622144"/>
              <a:gd name="connsiteX1978" fmla="*/ 1034467 w 3245936"/>
              <a:gd name="connsiteY1978" fmla="*/ 247083 h 622144"/>
              <a:gd name="connsiteX1979" fmla="*/ 912204 w 3245936"/>
              <a:gd name="connsiteY1979" fmla="*/ 197401 h 622144"/>
              <a:gd name="connsiteX1980" fmla="*/ 849844 w 3245936"/>
              <a:gd name="connsiteY1980" fmla="*/ 205135 h 622144"/>
              <a:gd name="connsiteX1981" fmla="*/ 870209 w 3245936"/>
              <a:gd name="connsiteY1981" fmla="*/ 217079 h 622144"/>
              <a:gd name="connsiteX1982" fmla="*/ 912299 w 3245936"/>
              <a:gd name="connsiteY1982" fmla="*/ 197648 h 622144"/>
              <a:gd name="connsiteX1983" fmla="*/ 912204 w 3245936"/>
              <a:gd name="connsiteY1983" fmla="*/ 197401 h 622144"/>
              <a:gd name="connsiteX1984" fmla="*/ 468758 w 3245936"/>
              <a:gd name="connsiteY1984" fmla="*/ 195981 h 622144"/>
              <a:gd name="connsiteX1985" fmla="*/ 448556 w 3245936"/>
              <a:gd name="connsiteY1985" fmla="*/ 230471 h 622144"/>
              <a:gd name="connsiteX1986" fmla="*/ 470597 w 3245936"/>
              <a:gd name="connsiteY1986" fmla="*/ 203278 h 622144"/>
              <a:gd name="connsiteX1987" fmla="*/ 470111 w 3245936"/>
              <a:gd name="connsiteY1987" fmla="*/ 196343 h 622144"/>
              <a:gd name="connsiteX1988" fmla="*/ 469530 w 3245936"/>
              <a:gd name="connsiteY1988" fmla="*/ 196334 h 622144"/>
              <a:gd name="connsiteX1989" fmla="*/ 468758 w 3245936"/>
              <a:gd name="connsiteY1989" fmla="*/ 195981 h 622144"/>
              <a:gd name="connsiteX1990" fmla="*/ 478950 w 3245936"/>
              <a:gd name="connsiteY1990" fmla="*/ 194267 h 622144"/>
              <a:gd name="connsiteX1991" fmla="*/ 471549 w 3245936"/>
              <a:gd name="connsiteY1991" fmla="*/ 203392 h 622144"/>
              <a:gd name="connsiteX1992" fmla="*/ 473292 w 3245936"/>
              <a:gd name="connsiteY1992" fmla="*/ 228081 h 622144"/>
              <a:gd name="connsiteX1993" fmla="*/ 577353 w 3245936"/>
              <a:gd name="connsiteY1993" fmla="*/ 207021 h 622144"/>
              <a:gd name="connsiteX1994" fmla="*/ 577362 w 3245936"/>
              <a:gd name="connsiteY1994" fmla="*/ 206602 h 622144"/>
              <a:gd name="connsiteX1995" fmla="*/ 171112 w 3245936"/>
              <a:gd name="connsiteY1995" fmla="*/ 194153 h 622144"/>
              <a:gd name="connsiteX1996" fmla="*/ 68413 w 3245936"/>
              <a:gd name="connsiteY1996" fmla="*/ 301290 h 622144"/>
              <a:gd name="connsiteX1997" fmla="*/ 69061 w 3245936"/>
              <a:gd name="connsiteY1997" fmla="*/ 302509 h 622144"/>
              <a:gd name="connsiteX1998" fmla="*/ 187190 w 3245936"/>
              <a:gd name="connsiteY1998" fmla="*/ 280201 h 622144"/>
              <a:gd name="connsiteX1999" fmla="*/ 187218 w 3245936"/>
              <a:gd name="connsiteY1999" fmla="*/ 279097 h 622144"/>
              <a:gd name="connsiteX2000" fmla="*/ 189733 w 3245936"/>
              <a:gd name="connsiteY2000" fmla="*/ 276515 h 622144"/>
              <a:gd name="connsiteX2001" fmla="*/ 173645 w 3245936"/>
              <a:gd name="connsiteY2001" fmla="*/ 194829 h 622144"/>
              <a:gd name="connsiteX2002" fmla="*/ 172455 w 3245936"/>
              <a:gd name="connsiteY2002" fmla="*/ 194800 h 622144"/>
              <a:gd name="connsiteX2003" fmla="*/ 171112 w 3245936"/>
              <a:gd name="connsiteY2003" fmla="*/ 194153 h 622144"/>
              <a:gd name="connsiteX2004" fmla="*/ 473816 w 3245936"/>
              <a:gd name="connsiteY2004" fmla="*/ 193629 h 622144"/>
              <a:gd name="connsiteX2005" fmla="*/ 473816 w 3245936"/>
              <a:gd name="connsiteY2005" fmla="*/ 193648 h 622144"/>
              <a:gd name="connsiteX2006" fmla="*/ 471044 w 3245936"/>
              <a:gd name="connsiteY2006" fmla="*/ 196334 h 622144"/>
              <a:gd name="connsiteX2007" fmla="*/ 471454 w 3245936"/>
              <a:gd name="connsiteY2007" fmla="*/ 202230 h 622144"/>
              <a:gd name="connsiteX2008" fmla="*/ 478007 w 3245936"/>
              <a:gd name="connsiteY2008" fmla="*/ 194153 h 622144"/>
              <a:gd name="connsiteX2009" fmla="*/ 725667 w 3245936"/>
              <a:gd name="connsiteY2009" fmla="*/ 193543 h 622144"/>
              <a:gd name="connsiteX2010" fmla="*/ 712865 w 3245936"/>
              <a:gd name="connsiteY2010" fmla="*/ 210688 h 622144"/>
              <a:gd name="connsiteX2011" fmla="*/ 714056 w 3245936"/>
              <a:gd name="connsiteY2011" fmla="*/ 213098 h 622144"/>
              <a:gd name="connsiteX2012" fmla="*/ 756042 w 3245936"/>
              <a:gd name="connsiteY2012" fmla="*/ 215260 h 622144"/>
              <a:gd name="connsiteX2013" fmla="*/ 756042 w 3245936"/>
              <a:gd name="connsiteY2013" fmla="*/ 215088 h 622144"/>
              <a:gd name="connsiteX2014" fmla="*/ 756404 w 3245936"/>
              <a:gd name="connsiteY2014" fmla="*/ 214298 h 622144"/>
              <a:gd name="connsiteX2015" fmla="*/ 169892 w 3245936"/>
              <a:gd name="connsiteY2015" fmla="*/ 192305 h 622144"/>
              <a:gd name="connsiteX2016" fmla="*/ 7034 w 3245936"/>
              <a:gd name="connsiteY2016" fmla="*/ 219051 h 622144"/>
              <a:gd name="connsiteX2017" fmla="*/ 7015 w 3245936"/>
              <a:gd name="connsiteY2017" fmla="*/ 219975 h 622144"/>
              <a:gd name="connsiteX2018" fmla="*/ 5862 w 3245936"/>
              <a:gd name="connsiteY2018" fmla="*/ 221794 h 622144"/>
              <a:gd name="connsiteX2019" fmla="*/ 63851 w 3245936"/>
              <a:gd name="connsiteY2019" fmla="*/ 300461 h 622144"/>
              <a:gd name="connsiteX2020" fmla="*/ 66498 w 3245936"/>
              <a:gd name="connsiteY2020" fmla="*/ 300033 h 622144"/>
              <a:gd name="connsiteX2021" fmla="*/ 67842 w 3245936"/>
              <a:gd name="connsiteY2021" fmla="*/ 300671 h 622144"/>
              <a:gd name="connsiteX2022" fmla="*/ 170550 w 3245936"/>
              <a:gd name="connsiteY2022" fmla="*/ 193533 h 622144"/>
              <a:gd name="connsiteX2023" fmla="*/ 169892 w 3245936"/>
              <a:gd name="connsiteY2023" fmla="*/ 192305 h 622144"/>
              <a:gd name="connsiteX2024" fmla="*/ 482893 w 3245936"/>
              <a:gd name="connsiteY2024" fmla="*/ 188123 h 622144"/>
              <a:gd name="connsiteX2025" fmla="*/ 473730 w 3245936"/>
              <a:gd name="connsiteY2025" fmla="*/ 191924 h 622144"/>
              <a:gd name="connsiteX2026" fmla="*/ 473835 w 3245936"/>
              <a:gd name="connsiteY2026" fmla="*/ 192952 h 622144"/>
              <a:gd name="connsiteX2027" fmla="*/ 478502 w 3245936"/>
              <a:gd name="connsiteY2027" fmla="*/ 193533 h 622144"/>
              <a:gd name="connsiteX2028" fmla="*/ 2134319 w 3245936"/>
              <a:gd name="connsiteY2028" fmla="*/ 186095 h 622144"/>
              <a:gd name="connsiteX2029" fmla="*/ 2223520 w 3245936"/>
              <a:gd name="connsiteY2029" fmla="*/ 233129 h 622144"/>
              <a:gd name="connsiteX2030" fmla="*/ 2226778 w 3245936"/>
              <a:gd name="connsiteY2030" fmla="*/ 229186 h 622144"/>
              <a:gd name="connsiteX2031" fmla="*/ 2120536 w 3245936"/>
              <a:gd name="connsiteY2031" fmla="*/ 181742 h 622144"/>
              <a:gd name="connsiteX2032" fmla="*/ 2118298 w 3245936"/>
              <a:gd name="connsiteY2032" fmla="*/ 182027 h 622144"/>
              <a:gd name="connsiteX2033" fmla="*/ 2118212 w 3245936"/>
              <a:gd name="connsiteY2033" fmla="*/ 181989 h 622144"/>
              <a:gd name="connsiteX2034" fmla="*/ 2089494 w 3245936"/>
              <a:gd name="connsiteY2034" fmla="*/ 261047 h 622144"/>
              <a:gd name="connsiteX2035" fmla="*/ 2142844 w 3245936"/>
              <a:gd name="connsiteY2035" fmla="*/ 274858 h 622144"/>
              <a:gd name="connsiteX2036" fmla="*/ 2171143 w 3245936"/>
              <a:gd name="connsiteY2036" fmla="*/ 268867 h 622144"/>
              <a:gd name="connsiteX2037" fmla="*/ 2122032 w 3245936"/>
              <a:gd name="connsiteY2037" fmla="*/ 180570 h 622144"/>
              <a:gd name="connsiteX2038" fmla="*/ 2121165 w 3245936"/>
              <a:gd name="connsiteY2038" fmla="*/ 181408 h 622144"/>
              <a:gd name="connsiteX2039" fmla="*/ 2171876 w 3245936"/>
              <a:gd name="connsiteY2039" fmla="*/ 268714 h 622144"/>
              <a:gd name="connsiteX2040" fmla="*/ 2198879 w 3245936"/>
              <a:gd name="connsiteY2040" fmla="*/ 262990 h 622144"/>
              <a:gd name="connsiteX2041" fmla="*/ 2222997 w 3245936"/>
              <a:gd name="connsiteY2041" fmla="*/ 233796 h 622144"/>
              <a:gd name="connsiteX2042" fmla="*/ 2116155 w 3245936"/>
              <a:gd name="connsiteY2042" fmla="*/ 180541 h 622144"/>
              <a:gd name="connsiteX2043" fmla="*/ 2056728 w 3245936"/>
              <a:gd name="connsiteY2043" fmla="*/ 212698 h 622144"/>
              <a:gd name="connsiteX2044" fmla="*/ 2069606 w 3245936"/>
              <a:gd name="connsiteY2044" fmla="*/ 255913 h 622144"/>
              <a:gd name="connsiteX2045" fmla="*/ 2088818 w 3245936"/>
              <a:gd name="connsiteY2045" fmla="*/ 260875 h 622144"/>
              <a:gd name="connsiteX2046" fmla="*/ 2117564 w 3245936"/>
              <a:gd name="connsiteY2046" fmla="*/ 181694 h 622144"/>
              <a:gd name="connsiteX2047" fmla="*/ 2116155 w 3245936"/>
              <a:gd name="connsiteY2047" fmla="*/ 180541 h 622144"/>
              <a:gd name="connsiteX2048" fmla="*/ 2274012 w 3245936"/>
              <a:gd name="connsiteY2048" fmla="*/ 178141 h 622144"/>
              <a:gd name="connsiteX2049" fmla="*/ 2258973 w 3245936"/>
              <a:gd name="connsiteY2049" fmla="*/ 243254 h 622144"/>
              <a:gd name="connsiteX2050" fmla="*/ 2260973 w 3245936"/>
              <a:gd name="connsiteY2050" fmla="*/ 244187 h 622144"/>
              <a:gd name="connsiteX2051" fmla="*/ 2264230 w 3245936"/>
              <a:gd name="connsiteY2051" fmla="*/ 242559 h 622144"/>
              <a:gd name="connsiteX2052" fmla="*/ 394959 w 3245936"/>
              <a:gd name="connsiteY2052" fmla="*/ 177741 h 622144"/>
              <a:gd name="connsiteX2053" fmla="*/ 392006 w 3245936"/>
              <a:gd name="connsiteY2053" fmla="*/ 178427 h 622144"/>
              <a:gd name="connsiteX2054" fmla="*/ 391796 w 3245936"/>
              <a:gd name="connsiteY2054" fmla="*/ 178332 h 622144"/>
              <a:gd name="connsiteX2055" fmla="*/ 381690 w 3245936"/>
              <a:gd name="connsiteY2055" fmla="*/ 200858 h 622144"/>
              <a:gd name="connsiteX2056" fmla="*/ 443298 w 3245936"/>
              <a:gd name="connsiteY2056" fmla="*/ 231976 h 622144"/>
              <a:gd name="connsiteX2057" fmla="*/ 443698 w 3245936"/>
              <a:gd name="connsiteY2057" fmla="*/ 231538 h 622144"/>
              <a:gd name="connsiteX2058" fmla="*/ 675641 w 3245936"/>
              <a:gd name="connsiteY2058" fmla="*/ 177312 h 622144"/>
              <a:gd name="connsiteX2059" fmla="*/ 584363 w 3245936"/>
              <a:gd name="connsiteY2059" fmla="*/ 206087 h 622144"/>
              <a:gd name="connsiteX2060" fmla="*/ 584363 w 3245936"/>
              <a:gd name="connsiteY2060" fmla="*/ 206440 h 622144"/>
              <a:gd name="connsiteX2061" fmla="*/ 707055 w 3245936"/>
              <a:gd name="connsiteY2061" fmla="*/ 212745 h 622144"/>
              <a:gd name="connsiteX2062" fmla="*/ 707055 w 3245936"/>
              <a:gd name="connsiteY2062" fmla="*/ 212536 h 622144"/>
              <a:gd name="connsiteX2063" fmla="*/ 707864 w 3245936"/>
              <a:gd name="connsiteY2063" fmla="*/ 211040 h 622144"/>
              <a:gd name="connsiteX2064" fmla="*/ 396178 w 3245936"/>
              <a:gd name="connsiteY2064" fmla="*/ 176007 h 622144"/>
              <a:gd name="connsiteX2065" fmla="*/ 395387 w 3245936"/>
              <a:gd name="connsiteY2065" fmla="*/ 177350 h 622144"/>
              <a:gd name="connsiteX2066" fmla="*/ 444117 w 3245936"/>
              <a:gd name="connsiteY2066" fmla="*/ 231148 h 622144"/>
              <a:gd name="connsiteX2067" fmla="*/ 447070 w 3245936"/>
              <a:gd name="connsiteY2067" fmla="*/ 230452 h 622144"/>
              <a:gd name="connsiteX2068" fmla="*/ 447841 w 3245936"/>
              <a:gd name="connsiteY2068" fmla="*/ 230805 h 622144"/>
              <a:gd name="connsiteX2069" fmla="*/ 468349 w 3245936"/>
              <a:gd name="connsiteY2069" fmla="*/ 195781 h 622144"/>
              <a:gd name="connsiteX2070" fmla="*/ 467272 w 3245936"/>
              <a:gd name="connsiteY2070" fmla="*/ 194667 h 622144"/>
              <a:gd name="connsiteX2071" fmla="*/ 466977 w 3245936"/>
              <a:gd name="connsiteY2071" fmla="*/ 194324 h 622144"/>
              <a:gd name="connsiteX2072" fmla="*/ 463996 w 3245936"/>
              <a:gd name="connsiteY2072" fmla="*/ 195048 h 622144"/>
              <a:gd name="connsiteX2073" fmla="*/ 461310 w 3245936"/>
              <a:gd name="connsiteY2073" fmla="*/ 191047 h 622144"/>
              <a:gd name="connsiteX2074" fmla="*/ 2273479 w 3245936"/>
              <a:gd name="connsiteY2074" fmla="*/ 173874 h 622144"/>
              <a:gd name="connsiteX2075" fmla="*/ 2228093 w 3245936"/>
              <a:gd name="connsiteY2075" fmla="*/ 228871 h 622144"/>
              <a:gd name="connsiteX2076" fmla="*/ 2258458 w 3245936"/>
              <a:gd name="connsiteY2076" fmla="*/ 243016 h 622144"/>
              <a:gd name="connsiteX2077" fmla="*/ 2274336 w 3245936"/>
              <a:gd name="connsiteY2077" fmla="*/ 174265 h 622144"/>
              <a:gd name="connsiteX2078" fmla="*/ 2273479 w 3245936"/>
              <a:gd name="connsiteY2078" fmla="*/ 173874 h 622144"/>
              <a:gd name="connsiteX2079" fmla="*/ 2277927 w 3245936"/>
              <a:gd name="connsiteY2079" fmla="*/ 173341 h 622144"/>
              <a:gd name="connsiteX2080" fmla="*/ 2275146 w 3245936"/>
              <a:gd name="connsiteY2080" fmla="*/ 174388 h 622144"/>
              <a:gd name="connsiteX2081" fmla="*/ 2264783 w 3245936"/>
              <a:gd name="connsiteY2081" fmla="*/ 242568 h 622144"/>
              <a:gd name="connsiteX2082" fmla="*/ 2267497 w 3245936"/>
              <a:gd name="connsiteY2082" fmla="*/ 245692 h 622144"/>
              <a:gd name="connsiteX2083" fmla="*/ 2365605 w 3245936"/>
              <a:gd name="connsiteY2083" fmla="*/ 244730 h 622144"/>
              <a:gd name="connsiteX2084" fmla="*/ 2365614 w 3245936"/>
              <a:gd name="connsiteY2084" fmla="*/ 244226 h 622144"/>
              <a:gd name="connsiteX2085" fmla="*/ 2366119 w 3245936"/>
              <a:gd name="connsiteY2085" fmla="*/ 243121 h 622144"/>
              <a:gd name="connsiteX2086" fmla="*/ 693367 w 3245936"/>
              <a:gd name="connsiteY2086" fmla="*/ 171712 h 622144"/>
              <a:gd name="connsiteX2087" fmla="*/ 676384 w 3245936"/>
              <a:gd name="connsiteY2087" fmla="*/ 177074 h 622144"/>
              <a:gd name="connsiteX2088" fmla="*/ 708379 w 3245936"/>
              <a:gd name="connsiteY2088" fmla="*/ 210564 h 622144"/>
              <a:gd name="connsiteX2089" fmla="*/ 711351 w 3245936"/>
              <a:gd name="connsiteY2089" fmla="*/ 209850 h 622144"/>
              <a:gd name="connsiteX2090" fmla="*/ 712436 w 3245936"/>
              <a:gd name="connsiteY2090" fmla="*/ 210345 h 622144"/>
              <a:gd name="connsiteX2091" fmla="*/ 725219 w 3245936"/>
              <a:gd name="connsiteY2091" fmla="*/ 193229 h 622144"/>
              <a:gd name="connsiteX2092" fmla="*/ 2271879 w 3245936"/>
              <a:gd name="connsiteY2092" fmla="*/ 171474 h 622144"/>
              <a:gd name="connsiteX2093" fmla="*/ 2122594 w 3245936"/>
              <a:gd name="connsiteY2093" fmla="*/ 178779 h 622144"/>
              <a:gd name="connsiteX2094" fmla="*/ 2122565 w 3245936"/>
              <a:gd name="connsiteY2094" fmla="*/ 179341 h 622144"/>
              <a:gd name="connsiteX2095" fmla="*/ 2122432 w 3245936"/>
              <a:gd name="connsiteY2095" fmla="*/ 179627 h 622144"/>
              <a:gd name="connsiteX2096" fmla="*/ 2227330 w 3245936"/>
              <a:gd name="connsiteY2096" fmla="*/ 228509 h 622144"/>
              <a:gd name="connsiteX2097" fmla="*/ 2272879 w 3245936"/>
              <a:gd name="connsiteY2097" fmla="*/ 173331 h 622144"/>
              <a:gd name="connsiteX2098" fmla="*/ 2271879 w 3245936"/>
              <a:gd name="connsiteY2098" fmla="*/ 171474 h 622144"/>
              <a:gd name="connsiteX2099" fmla="*/ 2554933 w 3245936"/>
              <a:gd name="connsiteY2099" fmla="*/ 165863 h 622144"/>
              <a:gd name="connsiteX2100" fmla="*/ 2464436 w 3245936"/>
              <a:gd name="connsiteY2100" fmla="*/ 258351 h 622144"/>
              <a:gd name="connsiteX2101" fmla="*/ 2465208 w 3245936"/>
              <a:gd name="connsiteY2101" fmla="*/ 261085 h 622144"/>
              <a:gd name="connsiteX2102" fmla="*/ 2614988 w 3245936"/>
              <a:gd name="connsiteY2102" fmla="*/ 301252 h 622144"/>
              <a:gd name="connsiteX2103" fmla="*/ 2616446 w 3245936"/>
              <a:gd name="connsiteY2103" fmla="*/ 299499 h 622144"/>
              <a:gd name="connsiteX2104" fmla="*/ 2558172 w 3245936"/>
              <a:gd name="connsiteY2104" fmla="*/ 166425 h 622144"/>
              <a:gd name="connsiteX2105" fmla="*/ 2556334 w 3245936"/>
              <a:gd name="connsiteY2105" fmla="*/ 166549 h 622144"/>
              <a:gd name="connsiteX2106" fmla="*/ 2554933 w 3245936"/>
              <a:gd name="connsiteY2106" fmla="*/ 165863 h 622144"/>
              <a:gd name="connsiteX2107" fmla="*/ 298680 w 3245936"/>
              <a:gd name="connsiteY2107" fmla="*/ 163349 h 622144"/>
              <a:gd name="connsiteX2108" fmla="*/ 193381 w 3245936"/>
              <a:gd name="connsiteY2108" fmla="*/ 277620 h 622144"/>
              <a:gd name="connsiteX2109" fmla="*/ 194200 w 3245936"/>
              <a:gd name="connsiteY2109" fmla="*/ 280687 h 622144"/>
              <a:gd name="connsiteX2110" fmla="*/ 194095 w 3245936"/>
              <a:gd name="connsiteY2110" fmla="*/ 280925 h 622144"/>
              <a:gd name="connsiteX2111" fmla="*/ 317558 w 3245936"/>
              <a:gd name="connsiteY2111" fmla="*/ 334380 h 622144"/>
              <a:gd name="connsiteX2112" fmla="*/ 319768 w 3245936"/>
              <a:gd name="connsiteY2112" fmla="*/ 332694 h 622144"/>
              <a:gd name="connsiteX2113" fmla="*/ 300718 w 3245936"/>
              <a:gd name="connsiteY2113" fmla="*/ 163949 h 622144"/>
              <a:gd name="connsiteX2114" fmla="*/ 299966 w 3245936"/>
              <a:gd name="connsiteY2114" fmla="*/ 163930 h 622144"/>
              <a:gd name="connsiteX2115" fmla="*/ 298680 w 3245936"/>
              <a:gd name="connsiteY2115" fmla="*/ 163349 h 622144"/>
              <a:gd name="connsiteX2116" fmla="*/ 303728 w 3245936"/>
              <a:gd name="connsiteY2116" fmla="*/ 162434 h 622144"/>
              <a:gd name="connsiteX2117" fmla="*/ 301623 w 3245936"/>
              <a:gd name="connsiteY2117" fmla="*/ 163892 h 622144"/>
              <a:gd name="connsiteX2118" fmla="*/ 320664 w 3245936"/>
              <a:gd name="connsiteY2118" fmla="*/ 332646 h 622144"/>
              <a:gd name="connsiteX2119" fmla="*/ 321407 w 3245936"/>
              <a:gd name="connsiteY2119" fmla="*/ 332665 h 622144"/>
              <a:gd name="connsiteX2120" fmla="*/ 321616 w 3245936"/>
              <a:gd name="connsiteY2120" fmla="*/ 332770 h 622144"/>
              <a:gd name="connsiteX2121" fmla="*/ 380547 w 3245936"/>
              <a:gd name="connsiteY2121" fmla="*/ 201239 h 622144"/>
              <a:gd name="connsiteX2122" fmla="*/ 297470 w 3245936"/>
              <a:gd name="connsiteY2122" fmla="*/ 161644 h 622144"/>
              <a:gd name="connsiteX2123" fmla="*/ 176779 w 3245936"/>
              <a:gd name="connsiteY2123" fmla="*/ 190847 h 622144"/>
              <a:gd name="connsiteX2124" fmla="*/ 176750 w 3245936"/>
              <a:gd name="connsiteY2124" fmla="*/ 192114 h 622144"/>
              <a:gd name="connsiteX2125" fmla="*/ 174236 w 3245936"/>
              <a:gd name="connsiteY2125" fmla="*/ 194695 h 622144"/>
              <a:gd name="connsiteX2126" fmla="*/ 190323 w 3245936"/>
              <a:gd name="connsiteY2126" fmla="*/ 276382 h 622144"/>
              <a:gd name="connsiteX2127" fmla="*/ 191514 w 3245936"/>
              <a:gd name="connsiteY2127" fmla="*/ 276420 h 622144"/>
              <a:gd name="connsiteX2128" fmla="*/ 192800 w 3245936"/>
              <a:gd name="connsiteY2128" fmla="*/ 277011 h 622144"/>
              <a:gd name="connsiteX2129" fmla="*/ 298099 w 3245936"/>
              <a:gd name="connsiteY2129" fmla="*/ 162730 h 622144"/>
              <a:gd name="connsiteX2130" fmla="*/ 297470 w 3245936"/>
              <a:gd name="connsiteY2130" fmla="*/ 161644 h 622144"/>
              <a:gd name="connsiteX2131" fmla="*/ 304233 w 3245936"/>
              <a:gd name="connsiteY2131" fmla="*/ 161310 h 622144"/>
              <a:gd name="connsiteX2132" fmla="*/ 304081 w 3245936"/>
              <a:gd name="connsiteY2132" fmla="*/ 161653 h 622144"/>
              <a:gd name="connsiteX2133" fmla="*/ 380900 w 3245936"/>
              <a:gd name="connsiteY2133" fmla="*/ 200449 h 622144"/>
              <a:gd name="connsiteX2134" fmla="*/ 390987 w 3245936"/>
              <a:gd name="connsiteY2134" fmla="*/ 177951 h 622144"/>
              <a:gd name="connsiteX2135" fmla="*/ 389329 w 3245936"/>
              <a:gd name="connsiteY2135" fmla="*/ 174703 h 622144"/>
              <a:gd name="connsiteX2136" fmla="*/ 557493 w 3245936"/>
              <a:gd name="connsiteY2136" fmla="*/ 157158 h 622144"/>
              <a:gd name="connsiteX2137" fmla="*/ 484465 w 3245936"/>
              <a:gd name="connsiteY2137" fmla="*/ 187466 h 622144"/>
              <a:gd name="connsiteX2138" fmla="*/ 479445 w 3245936"/>
              <a:gd name="connsiteY2138" fmla="*/ 193648 h 622144"/>
              <a:gd name="connsiteX2139" fmla="*/ 577372 w 3245936"/>
              <a:gd name="connsiteY2139" fmla="*/ 205925 h 622144"/>
              <a:gd name="connsiteX2140" fmla="*/ 577372 w 3245936"/>
              <a:gd name="connsiteY2140" fmla="*/ 205897 h 622144"/>
              <a:gd name="connsiteX2141" fmla="*/ 579077 w 3245936"/>
              <a:gd name="connsiteY2141" fmla="*/ 203620 h 622144"/>
              <a:gd name="connsiteX2142" fmla="*/ 757375 w 3245936"/>
              <a:gd name="connsiteY2142" fmla="*/ 154671 h 622144"/>
              <a:gd name="connsiteX2143" fmla="*/ 759642 w 3245936"/>
              <a:gd name="connsiteY2143" fmla="*/ 212402 h 622144"/>
              <a:gd name="connsiteX2144" fmla="*/ 760328 w 3245936"/>
              <a:gd name="connsiteY2144" fmla="*/ 212431 h 622144"/>
              <a:gd name="connsiteX2145" fmla="*/ 762957 w 3245936"/>
              <a:gd name="connsiteY2145" fmla="*/ 215060 h 622144"/>
              <a:gd name="connsiteX2146" fmla="*/ 773292 w 3245936"/>
              <a:gd name="connsiteY2146" fmla="*/ 213774 h 622144"/>
              <a:gd name="connsiteX2147" fmla="*/ 757575 w 3245936"/>
              <a:gd name="connsiteY2147" fmla="*/ 154681 h 622144"/>
              <a:gd name="connsiteX2148" fmla="*/ 757375 w 3245936"/>
              <a:gd name="connsiteY2148" fmla="*/ 154671 h 622144"/>
              <a:gd name="connsiteX2149" fmla="*/ 2037135 w 3245936"/>
              <a:gd name="connsiteY2149" fmla="*/ 154519 h 622144"/>
              <a:gd name="connsiteX2150" fmla="*/ 2034773 w 3245936"/>
              <a:gd name="connsiteY2150" fmla="*/ 160768 h 622144"/>
              <a:gd name="connsiteX2151" fmla="*/ 2007265 w 3245936"/>
              <a:gd name="connsiteY2151" fmla="*/ 236682 h 622144"/>
              <a:gd name="connsiteX2152" fmla="*/ 2008713 w 3245936"/>
              <a:gd name="connsiteY2152" fmla="*/ 237853 h 622144"/>
              <a:gd name="connsiteX2153" fmla="*/ 2055833 w 3245936"/>
              <a:gd name="connsiteY2153" fmla="*/ 212355 h 622144"/>
              <a:gd name="connsiteX2154" fmla="*/ 2038593 w 3245936"/>
              <a:gd name="connsiteY2154" fmla="*/ 154567 h 622144"/>
              <a:gd name="connsiteX2155" fmla="*/ 2037154 w 3245936"/>
              <a:gd name="connsiteY2155" fmla="*/ 154538 h 622144"/>
              <a:gd name="connsiteX2156" fmla="*/ 2037135 w 3245936"/>
              <a:gd name="connsiteY2156" fmla="*/ 154519 h 622144"/>
              <a:gd name="connsiteX2157" fmla="*/ 755089 w 3245936"/>
              <a:gd name="connsiteY2157" fmla="*/ 154157 h 622144"/>
              <a:gd name="connsiteX2158" fmla="*/ 726171 w 3245936"/>
              <a:gd name="connsiteY2158" fmla="*/ 192876 h 622144"/>
              <a:gd name="connsiteX2159" fmla="*/ 756851 w 3245936"/>
              <a:gd name="connsiteY2159" fmla="*/ 213593 h 622144"/>
              <a:gd name="connsiteX2160" fmla="*/ 759128 w 3245936"/>
              <a:gd name="connsiteY2160" fmla="*/ 212393 h 622144"/>
              <a:gd name="connsiteX2161" fmla="*/ 756861 w 3245936"/>
              <a:gd name="connsiteY2161" fmla="*/ 154662 h 622144"/>
              <a:gd name="connsiteX2162" fmla="*/ 756175 w 3245936"/>
              <a:gd name="connsiteY2162" fmla="*/ 154643 h 622144"/>
              <a:gd name="connsiteX2163" fmla="*/ 755089 w 3245936"/>
              <a:gd name="connsiteY2163" fmla="*/ 154157 h 622144"/>
              <a:gd name="connsiteX2164" fmla="*/ 2032049 w 3245936"/>
              <a:gd name="connsiteY2164" fmla="*/ 153690 h 622144"/>
              <a:gd name="connsiteX2165" fmla="*/ 1891460 w 3245936"/>
              <a:gd name="connsiteY2165" fmla="*/ 205983 h 622144"/>
              <a:gd name="connsiteX2166" fmla="*/ 1891508 w 3245936"/>
              <a:gd name="connsiteY2166" fmla="*/ 207421 h 622144"/>
              <a:gd name="connsiteX2167" fmla="*/ 1918197 w 3245936"/>
              <a:gd name="connsiteY2167" fmla="*/ 214908 h 622144"/>
              <a:gd name="connsiteX2168" fmla="*/ 759785 w 3245936"/>
              <a:gd name="connsiteY2168" fmla="*/ 153347 h 622144"/>
              <a:gd name="connsiteX2169" fmla="*/ 758204 w 3245936"/>
              <a:gd name="connsiteY2169" fmla="*/ 154452 h 622144"/>
              <a:gd name="connsiteX2170" fmla="*/ 773958 w 3245936"/>
              <a:gd name="connsiteY2170" fmla="*/ 213688 h 622144"/>
              <a:gd name="connsiteX2171" fmla="*/ 847149 w 3245936"/>
              <a:gd name="connsiteY2171" fmla="*/ 204621 h 622144"/>
              <a:gd name="connsiteX2172" fmla="*/ 2035097 w 3245936"/>
              <a:gd name="connsiteY2172" fmla="*/ 153119 h 622144"/>
              <a:gd name="connsiteX2173" fmla="*/ 1919501 w 3245936"/>
              <a:gd name="connsiteY2173" fmla="*/ 215260 h 622144"/>
              <a:gd name="connsiteX2174" fmla="*/ 2002512 w 3245936"/>
              <a:gd name="connsiteY2174" fmla="*/ 238549 h 622144"/>
              <a:gd name="connsiteX2175" fmla="*/ 2005226 w 3245936"/>
              <a:gd name="connsiteY2175" fmla="*/ 236320 h 622144"/>
              <a:gd name="connsiteX2176" fmla="*/ 2036307 w 3245936"/>
              <a:gd name="connsiteY2176" fmla="*/ 154138 h 622144"/>
              <a:gd name="connsiteX2177" fmla="*/ 2035097 w 3245936"/>
              <a:gd name="connsiteY2177" fmla="*/ 153119 h 622144"/>
              <a:gd name="connsiteX2178" fmla="*/ 753794 w 3245936"/>
              <a:gd name="connsiteY2178" fmla="*/ 152652 h 622144"/>
              <a:gd name="connsiteX2179" fmla="*/ 694387 w 3245936"/>
              <a:gd name="connsiteY2179" fmla="*/ 171388 h 622144"/>
              <a:gd name="connsiteX2180" fmla="*/ 725724 w 3245936"/>
              <a:gd name="connsiteY2180" fmla="*/ 192562 h 622144"/>
              <a:gd name="connsiteX2181" fmla="*/ 754661 w 3245936"/>
              <a:gd name="connsiteY2181" fmla="*/ 153814 h 622144"/>
              <a:gd name="connsiteX2182" fmla="*/ 753794 w 3245936"/>
              <a:gd name="connsiteY2182" fmla="*/ 152652 h 622144"/>
              <a:gd name="connsiteX2183" fmla="*/ 760252 w 3245936"/>
              <a:gd name="connsiteY2183" fmla="*/ 152547 h 622144"/>
              <a:gd name="connsiteX2184" fmla="*/ 848653 w 3245936"/>
              <a:gd name="connsiteY2184" fmla="*/ 204440 h 622144"/>
              <a:gd name="connsiteX2185" fmla="*/ 912128 w 3245936"/>
              <a:gd name="connsiteY2185" fmla="*/ 196562 h 622144"/>
              <a:gd name="connsiteX2186" fmla="*/ 912138 w 3245936"/>
              <a:gd name="connsiteY2186" fmla="*/ 196010 h 622144"/>
              <a:gd name="connsiteX2187" fmla="*/ 2041155 w 3245936"/>
              <a:gd name="connsiteY2187" fmla="*/ 152452 h 622144"/>
              <a:gd name="connsiteX2188" fmla="*/ 2039326 w 3245936"/>
              <a:gd name="connsiteY2188" fmla="*/ 154281 h 622144"/>
              <a:gd name="connsiteX2189" fmla="*/ 2056528 w 3245936"/>
              <a:gd name="connsiteY2189" fmla="*/ 211984 h 622144"/>
              <a:gd name="connsiteX2190" fmla="*/ 2115840 w 3245936"/>
              <a:gd name="connsiteY2190" fmla="*/ 179875 h 622144"/>
              <a:gd name="connsiteX2191" fmla="*/ 2115593 w 3245936"/>
              <a:gd name="connsiteY2191" fmla="*/ 177732 h 622144"/>
              <a:gd name="connsiteX2192" fmla="*/ 2115621 w 3245936"/>
              <a:gd name="connsiteY2192" fmla="*/ 177674 h 622144"/>
              <a:gd name="connsiteX2193" fmla="*/ 467406 w 3245936"/>
              <a:gd name="connsiteY2193" fmla="*/ 146737 h 622144"/>
              <a:gd name="connsiteX2194" fmla="*/ 396235 w 3245936"/>
              <a:gd name="connsiteY2194" fmla="*/ 174074 h 622144"/>
              <a:gd name="connsiteX2195" fmla="*/ 396302 w 3245936"/>
              <a:gd name="connsiteY2195" fmla="*/ 175465 h 622144"/>
              <a:gd name="connsiteX2196" fmla="*/ 461424 w 3245936"/>
              <a:gd name="connsiteY2196" fmla="*/ 190514 h 622144"/>
              <a:gd name="connsiteX2197" fmla="*/ 465596 w 3245936"/>
              <a:gd name="connsiteY2197" fmla="*/ 188095 h 622144"/>
              <a:gd name="connsiteX2198" fmla="*/ 467834 w 3245936"/>
              <a:gd name="connsiteY2198" fmla="*/ 189714 h 622144"/>
              <a:gd name="connsiteX2199" fmla="*/ 469406 w 3245936"/>
              <a:gd name="connsiteY2199" fmla="*/ 188952 h 622144"/>
              <a:gd name="connsiteX2200" fmla="*/ 2631609 w 3245936"/>
              <a:gd name="connsiteY2200" fmla="*/ 144270 h 622144"/>
              <a:gd name="connsiteX2201" fmla="*/ 2629314 w 3245936"/>
              <a:gd name="connsiteY2201" fmla="*/ 145289 h 622144"/>
              <a:gd name="connsiteX2202" fmla="*/ 2618903 w 3245936"/>
              <a:gd name="connsiteY2202" fmla="*/ 299080 h 622144"/>
              <a:gd name="connsiteX2203" fmla="*/ 2619046 w 3245936"/>
              <a:gd name="connsiteY2203" fmla="*/ 299080 h 622144"/>
              <a:gd name="connsiteX2204" fmla="*/ 2621351 w 3245936"/>
              <a:gd name="connsiteY2204" fmla="*/ 300890 h 622144"/>
              <a:gd name="connsiteX2205" fmla="*/ 2759226 w 3245936"/>
              <a:gd name="connsiteY2205" fmla="*/ 246426 h 622144"/>
              <a:gd name="connsiteX2206" fmla="*/ 2759149 w 3245936"/>
              <a:gd name="connsiteY2206" fmla="*/ 244711 h 622144"/>
              <a:gd name="connsiteX2207" fmla="*/ 2759607 w 3245936"/>
              <a:gd name="connsiteY2207" fmla="*/ 243721 h 622144"/>
              <a:gd name="connsiteX2208" fmla="*/ 2625866 w 3245936"/>
              <a:gd name="connsiteY2208" fmla="*/ 143032 h 622144"/>
              <a:gd name="connsiteX2209" fmla="*/ 2560620 w 3245936"/>
              <a:gd name="connsiteY2209" fmla="*/ 162320 h 622144"/>
              <a:gd name="connsiteX2210" fmla="*/ 2560639 w 3245936"/>
              <a:gd name="connsiteY2210" fmla="*/ 163873 h 622144"/>
              <a:gd name="connsiteX2211" fmla="*/ 2558943 w 3245936"/>
              <a:gd name="connsiteY2211" fmla="*/ 166130 h 622144"/>
              <a:gd name="connsiteX2212" fmla="*/ 2617217 w 3245936"/>
              <a:gd name="connsiteY2212" fmla="*/ 299204 h 622144"/>
              <a:gd name="connsiteX2213" fmla="*/ 2618055 w 3245936"/>
              <a:gd name="connsiteY2213" fmla="*/ 299061 h 622144"/>
              <a:gd name="connsiteX2214" fmla="*/ 2628485 w 3245936"/>
              <a:gd name="connsiteY2214" fmla="*/ 145270 h 622144"/>
              <a:gd name="connsiteX2215" fmla="*/ 2628333 w 3245936"/>
              <a:gd name="connsiteY2215" fmla="*/ 145270 h 622144"/>
              <a:gd name="connsiteX2216" fmla="*/ 2625866 w 3245936"/>
              <a:gd name="connsiteY2216" fmla="*/ 143032 h 622144"/>
              <a:gd name="connsiteX2217" fmla="*/ 630531 w 3245936"/>
              <a:gd name="connsiteY2217" fmla="*/ 130078 h 622144"/>
              <a:gd name="connsiteX2218" fmla="*/ 627559 w 3245936"/>
              <a:gd name="connsiteY2218" fmla="*/ 130783 h 622144"/>
              <a:gd name="connsiteX2219" fmla="*/ 626835 w 3245936"/>
              <a:gd name="connsiteY2219" fmla="*/ 130440 h 622144"/>
              <a:gd name="connsiteX2220" fmla="*/ 582944 w 3245936"/>
              <a:gd name="connsiteY2220" fmla="*/ 203820 h 622144"/>
              <a:gd name="connsiteX2221" fmla="*/ 584039 w 3245936"/>
              <a:gd name="connsiteY2221" fmla="*/ 205221 h 622144"/>
              <a:gd name="connsiteX2222" fmla="*/ 674927 w 3245936"/>
              <a:gd name="connsiteY2222" fmla="*/ 176550 h 622144"/>
              <a:gd name="connsiteX2223" fmla="*/ 631093 w 3245936"/>
              <a:gd name="connsiteY2223" fmla="*/ 129640 h 622144"/>
              <a:gd name="connsiteX2224" fmla="*/ 675679 w 3245936"/>
              <a:gd name="connsiteY2224" fmla="*/ 176312 h 622144"/>
              <a:gd name="connsiteX2225" fmla="*/ 692396 w 3245936"/>
              <a:gd name="connsiteY2225" fmla="*/ 171045 h 622144"/>
              <a:gd name="connsiteX2226" fmla="*/ 625273 w 3245936"/>
              <a:gd name="connsiteY2226" fmla="*/ 129040 h 622144"/>
              <a:gd name="connsiteX2227" fmla="*/ 558074 w 3245936"/>
              <a:gd name="connsiteY2227" fmla="*/ 156919 h 622144"/>
              <a:gd name="connsiteX2228" fmla="*/ 579667 w 3245936"/>
              <a:gd name="connsiteY2228" fmla="*/ 203411 h 622144"/>
              <a:gd name="connsiteX2229" fmla="*/ 581658 w 3245936"/>
              <a:gd name="connsiteY2229" fmla="*/ 203220 h 622144"/>
              <a:gd name="connsiteX2230" fmla="*/ 582392 w 3245936"/>
              <a:gd name="connsiteY2230" fmla="*/ 203573 h 622144"/>
              <a:gd name="connsiteX2231" fmla="*/ 626273 w 3245936"/>
              <a:gd name="connsiteY2231" fmla="*/ 130183 h 622144"/>
              <a:gd name="connsiteX2232" fmla="*/ 625273 w 3245936"/>
              <a:gd name="connsiteY2232" fmla="*/ 129040 h 622144"/>
              <a:gd name="connsiteX2233" fmla="*/ 631769 w 3245936"/>
              <a:gd name="connsiteY2233" fmla="*/ 128297 h 622144"/>
              <a:gd name="connsiteX2234" fmla="*/ 631493 w 3245936"/>
              <a:gd name="connsiteY2234" fmla="*/ 128897 h 622144"/>
              <a:gd name="connsiteX2235" fmla="*/ 693415 w 3245936"/>
              <a:gd name="connsiteY2235" fmla="*/ 170731 h 622144"/>
              <a:gd name="connsiteX2236" fmla="*/ 753470 w 3245936"/>
              <a:gd name="connsiteY2236" fmla="*/ 151785 h 622144"/>
              <a:gd name="connsiteX2237" fmla="*/ 753489 w 3245936"/>
              <a:gd name="connsiteY2237" fmla="*/ 150890 h 622144"/>
              <a:gd name="connsiteX2238" fmla="*/ 533119 w 3245936"/>
              <a:gd name="connsiteY2238" fmla="*/ 126173 h 622144"/>
              <a:gd name="connsiteX2239" fmla="*/ 472978 w 3245936"/>
              <a:gd name="connsiteY2239" fmla="*/ 190495 h 622144"/>
              <a:gd name="connsiteX2240" fmla="*/ 473083 w 3245936"/>
              <a:gd name="connsiteY2240" fmla="*/ 190666 h 622144"/>
              <a:gd name="connsiteX2241" fmla="*/ 473416 w 3245936"/>
              <a:gd name="connsiteY2241" fmla="*/ 191095 h 622144"/>
              <a:gd name="connsiteX2242" fmla="*/ 484075 w 3245936"/>
              <a:gd name="connsiteY2242" fmla="*/ 186675 h 622144"/>
              <a:gd name="connsiteX2243" fmla="*/ 537986 w 3245936"/>
              <a:gd name="connsiteY2243" fmla="*/ 121458 h 622144"/>
              <a:gd name="connsiteX2244" fmla="*/ 485637 w 3245936"/>
              <a:gd name="connsiteY2244" fmla="*/ 186018 h 622144"/>
              <a:gd name="connsiteX2245" fmla="*/ 557131 w 3245936"/>
              <a:gd name="connsiteY2245" fmla="*/ 156357 h 622144"/>
              <a:gd name="connsiteX2246" fmla="*/ 541063 w 3245936"/>
              <a:gd name="connsiteY2246" fmla="*/ 121782 h 622144"/>
              <a:gd name="connsiteX2247" fmla="*/ 539072 w 3245936"/>
              <a:gd name="connsiteY2247" fmla="*/ 121953 h 622144"/>
              <a:gd name="connsiteX2248" fmla="*/ 537986 w 3245936"/>
              <a:gd name="connsiteY2248" fmla="*/ 121458 h 622144"/>
              <a:gd name="connsiteX2249" fmla="*/ 536757 w 3245936"/>
              <a:gd name="connsiteY2249" fmla="*/ 120124 h 622144"/>
              <a:gd name="connsiteX2250" fmla="*/ 468292 w 3245936"/>
              <a:gd name="connsiteY2250" fmla="*/ 146423 h 622144"/>
              <a:gd name="connsiteX2251" fmla="*/ 470301 w 3245936"/>
              <a:gd name="connsiteY2251" fmla="*/ 188971 h 622144"/>
              <a:gd name="connsiteX2252" fmla="*/ 470825 w 3245936"/>
              <a:gd name="connsiteY2252" fmla="*/ 188990 h 622144"/>
              <a:gd name="connsiteX2253" fmla="*/ 472540 w 3245936"/>
              <a:gd name="connsiteY2253" fmla="*/ 190028 h 622144"/>
              <a:gd name="connsiteX2254" fmla="*/ 537253 w 3245936"/>
              <a:gd name="connsiteY2254" fmla="*/ 120801 h 622144"/>
              <a:gd name="connsiteX2255" fmla="*/ 536757 w 3245936"/>
              <a:gd name="connsiteY2255" fmla="*/ 120124 h 622144"/>
              <a:gd name="connsiteX2256" fmla="*/ 543349 w 3245936"/>
              <a:gd name="connsiteY2256" fmla="*/ 119124 h 622144"/>
              <a:gd name="connsiteX2257" fmla="*/ 543349 w 3245936"/>
              <a:gd name="connsiteY2257" fmla="*/ 119286 h 622144"/>
              <a:gd name="connsiteX2258" fmla="*/ 541634 w 3245936"/>
              <a:gd name="connsiteY2258" fmla="*/ 121563 h 622144"/>
              <a:gd name="connsiteX2259" fmla="*/ 557703 w 3245936"/>
              <a:gd name="connsiteY2259" fmla="*/ 156129 h 622144"/>
              <a:gd name="connsiteX2260" fmla="*/ 624959 w 3245936"/>
              <a:gd name="connsiteY2260" fmla="*/ 128221 h 622144"/>
              <a:gd name="connsiteX2261" fmla="*/ 624844 w 3245936"/>
              <a:gd name="connsiteY2261" fmla="*/ 127239 h 622144"/>
              <a:gd name="connsiteX2262" fmla="*/ 2425517 w 3245936"/>
              <a:gd name="connsiteY2262" fmla="*/ 101322 h 622144"/>
              <a:gd name="connsiteX2263" fmla="*/ 2370758 w 3245936"/>
              <a:gd name="connsiteY2263" fmla="*/ 241921 h 622144"/>
              <a:gd name="connsiteX2264" fmla="*/ 2372596 w 3245936"/>
              <a:gd name="connsiteY2264" fmla="*/ 245292 h 622144"/>
              <a:gd name="connsiteX2265" fmla="*/ 2458283 w 3245936"/>
              <a:gd name="connsiteY2265" fmla="*/ 259685 h 622144"/>
              <a:gd name="connsiteX2266" fmla="*/ 2460569 w 3245936"/>
              <a:gd name="connsiteY2266" fmla="*/ 257275 h 622144"/>
              <a:gd name="connsiteX2267" fmla="*/ 2426727 w 3245936"/>
              <a:gd name="connsiteY2267" fmla="*/ 101389 h 622144"/>
              <a:gd name="connsiteX2268" fmla="*/ 2425603 w 3245936"/>
              <a:gd name="connsiteY2268" fmla="*/ 101360 h 622144"/>
              <a:gd name="connsiteX2269" fmla="*/ 2425517 w 3245936"/>
              <a:gd name="connsiteY2269" fmla="*/ 101322 h 622144"/>
              <a:gd name="connsiteX2270" fmla="*/ 2423403 w 3245936"/>
              <a:gd name="connsiteY2270" fmla="*/ 99817 h 622144"/>
              <a:gd name="connsiteX2271" fmla="*/ 2278718 w 3245936"/>
              <a:gd name="connsiteY2271" fmla="*/ 169788 h 622144"/>
              <a:gd name="connsiteX2272" fmla="*/ 2278880 w 3245936"/>
              <a:gd name="connsiteY2272" fmla="*/ 171712 h 622144"/>
              <a:gd name="connsiteX2273" fmla="*/ 2278375 w 3245936"/>
              <a:gd name="connsiteY2273" fmla="*/ 172817 h 622144"/>
              <a:gd name="connsiteX2274" fmla="*/ 2366567 w 3245936"/>
              <a:gd name="connsiteY2274" fmla="*/ 242587 h 622144"/>
              <a:gd name="connsiteX2275" fmla="*/ 2369891 w 3245936"/>
              <a:gd name="connsiteY2275" fmla="*/ 241549 h 622144"/>
              <a:gd name="connsiteX2276" fmla="*/ 2369986 w 3245936"/>
              <a:gd name="connsiteY2276" fmla="*/ 241587 h 622144"/>
              <a:gd name="connsiteX2277" fmla="*/ 2424746 w 3245936"/>
              <a:gd name="connsiteY2277" fmla="*/ 100979 h 622144"/>
              <a:gd name="connsiteX2278" fmla="*/ 2423403 w 3245936"/>
              <a:gd name="connsiteY2278" fmla="*/ 99817 h 622144"/>
              <a:gd name="connsiteX2279" fmla="*/ 2429365 w 3245936"/>
              <a:gd name="connsiteY2279" fmla="*/ 99808 h 622144"/>
              <a:gd name="connsiteX2280" fmla="*/ 2427555 w 3245936"/>
              <a:gd name="connsiteY2280" fmla="*/ 101198 h 622144"/>
              <a:gd name="connsiteX2281" fmla="*/ 2461398 w 3245936"/>
              <a:gd name="connsiteY2281" fmla="*/ 257075 h 622144"/>
              <a:gd name="connsiteX2282" fmla="*/ 2462531 w 3245936"/>
              <a:gd name="connsiteY2282" fmla="*/ 257103 h 622144"/>
              <a:gd name="connsiteX2283" fmla="*/ 2463922 w 3245936"/>
              <a:gd name="connsiteY2283" fmla="*/ 257799 h 622144"/>
              <a:gd name="connsiteX2284" fmla="*/ 2554428 w 3245936"/>
              <a:gd name="connsiteY2284" fmla="*/ 165292 h 622144"/>
              <a:gd name="connsiteX2285" fmla="*/ 2553647 w 3245936"/>
              <a:gd name="connsiteY2285" fmla="*/ 162263 h 622144"/>
              <a:gd name="connsiteX2286" fmla="*/ 2553828 w 3245936"/>
              <a:gd name="connsiteY2286" fmla="*/ 161872 h 622144"/>
              <a:gd name="connsiteX2287" fmla="*/ 2145130 w 3245936"/>
              <a:gd name="connsiteY2287" fmla="*/ 92769 h 622144"/>
              <a:gd name="connsiteX2288" fmla="*/ 2141710 w 3245936"/>
              <a:gd name="connsiteY2288" fmla="*/ 94083 h 622144"/>
              <a:gd name="connsiteX2289" fmla="*/ 2120269 w 3245936"/>
              <a:gd name="connsiteY2289" fmla="*/ 175236 h 622144"/>
              <a:gd name="connsiteX2290" fmla="*/ 2122613 w 3245936"/>
              <a:gd name="connsiteY2290" fmla="*/ 177951 h 622144"/>
              <a:gd name="connsiteX2291" fmla="*/ 2271908 w 3245936"/>
              <a:gd name="connsiteY2291" fmla="*/ 170655 h 622144"/>
              <a:gd name="connsiteX2292" fmla="*/ 2271917 w 3245936"/>
              <a:gd name="connsiteY2292" fmla="*/ 170093 h 622144"/>
              <a:gd name="connsiteX2293" fmla="*/ 2272212 w 3245936"/>
              <a:gd name="connsiteY2293" fmla="*/ 169454 h 622144"/>
              <a:gd name="connsiteX2294" fmla="*/ 2139453 w 3245936"/>
              <a:gd name="connsiteY2294" fmla="*/ 92664 h 622144"/>
              <a:gd name="connsiteX2295" fmla="*/ 2041174 w 3245936"/>
              <a:gd name="connsiteY2295" fmla="*/ 149595 h 622144"/>
              <a:gd name="connsiteX2296" fmla="*/ 2041450 w 3245936"/>
              <a:gd name="connsiteY2296" fmla="*/ 151852 h 622144"/>
              <a:gd name="connsiteX2297" fmla="*/ 2041431 w 3245936"/>
              <a:gd name="connsiteY2297" fmla="*/ 151909 h 622144"/>
              <a:gd name="connsiteX2298" fmla="*/ 2115888 w 3245936"/>
              <a:gd name="connsiteY2298" fmla="*/ 177141 h 622144"/>
              <a:gd name="connsiteX2299" fmla="*/ 2119698 w 3245936"/>
              <a:gd name="connsiteY2299" fmla="*/ 175046 h 622144"/>
              <a:gd name="connsiteX2300" fmla="*/ 2141139 w 3245936"/>
              <a:gd name="connsiteY2300" fmla="*/ 93893 h 622144"/>
              <a:gd name="connsiteX2301" fmla="*/ 2139453 w 3245936"/>
              <a:gd name="connsiteY2301" fmla="*/ 92664 h 622144"/>
              <a:gd name="connsiteX2302" fmla="*/ 308500 w 3245936"/>
              <a:gd name="connsiteY2302" fmla="*/ 84901 h 622144"/>
              <a:gd name="connsiteX2303" fmla="*/ 306424 w 3245936"/>
              <a:gd name="connsiteY2303" fmla="*/ 85587 h 622144"/>
              <a:gd name="connsiteX2304" fmla="*/ 301318 w 3245936"/>
              <a:gd name="connsiteY2304" fmla="*/ 156967 h 622144"/>
              <a:gd name="connsiteX2305" fmla="*/ 301585 w 3245936"/>
              <a:gd name="connsiteY2305" fmla="*/ 156976 h 622144"/>
              <a:gd name="connsiteX2306" fmla="*/ 304281 w 3245936"/>
              <a:gd name="connsiteY2306" fmla="*/ 160701 h 622144"/>
              <a:gd name="connsiteX2307" fmla="*/ 389367 w 3245936"/>
              <a:gd name="connsiteY2307" fmla="*/ 174093 h 622144"/>
              <a:gd name="connsiteX2308" fmla="*/ 390168 w 3245936"/>
              <a:gd name="connsiteY2308" fmla="*/ 172626 h 622144"/>
              <a:gd name="connsiteX2309" fmla="*/ 303966 w 3245936"/>
              <a:gd name="connsiteY2309" fmla="*/ 84644 h 622144"/>
              <a:gd name="connsiteX2310" fmla="*/ 176284 w 3245936"/>
              <a:gd name="connsiteY2310" fmla="*/ 189409 h 622144"/>
              <a:gd name="connsiteX2311" fmla="*/ 176560 w 3245936"/>
              <a:gd name="connsiteY2311" fmla="*/ 190124 h 622144"/>
              <a:gd name="connsiteX2312" fmla="*/ 297261 w 3245936"/>
              <a:gd name="connsiteY2312" fmla="*/ 160929 h 622144"/>
              <a:gd name="connsiteX2313" fmla="*/ 297289 w 3245936"/>
              <a:gd name="connsiteY2313" fmla="*/ 159663 h 622144"/>
              <a:gd name="connsiteX2314" fmla="*/ 300737 w 3245936"/>
              <a:gd name="connsiteY2314" fmla="*/ 156957 h 622144"/>
              <a:gd name="connsiteX2315" fmla="*/ 305843 w 3245936"/>
              <a:gd name="connsiteY2315" fmla="*/ 85577 h 622144"/>
              <a:gd name="connsiteX2316" fmla="*/ 305567 w 3245936"/>
              <a:gd name="connsiteY2316" fmla="*/ 85568 h 622144"/>
              <a:gd name="connsiteX2317" fmla="*/ 303966 w 3245936"/>
              <a:gd name="connsiteY2317" fmla="*/ 84644 h 622144"/>
              <a:gd name="connsiteX2318" fmla="*/ 460776 w 3245936"/>
              <a:gd name="connsiteY2318" fmla="*/ 22169 h 622144"/>
              <a:gd name="connsiteX2319" fmla="*/ 394625 w 3245936"/>
              <a:gd name="connsiteY2319" fmla="*/ 171921 h 622144"/>
              <a:gd name="connsiteX2320" fmla="*/ 395940 w 3245936"/>
              <a:gd name="connsiteY2320" fmla="*/ 173293 h 622144"/>
              <a:gd name="connsiteX2321" fmla="*/ 467368 w 3245936"/>
              <a:gd name="connsiteY2321" fmla="*/ 145861 h 622144"/>
              <a:gd name="connsiteX2322" fmla="*/ 461519 w 3245936"/>
              <a:gd name="connsiteY2322" fmla="*/ 22283 h 622144"/>
              <a:gd name="connsiteX2323" fmla="*/ 460995 w 3245936"/>
              <a:gd name="connsiteY2323" fmla="*/ 22274 h 622144"/>
              <a:gd name="connsiteX2324" fmla="*/ 460776 w 3245936"/>
              <a:gd name="connsiteY2324" fmla="*/ 22169 h 622144"/>
              <a:gd name="connsiteX2325" fmla="*/ 463710 w 3245936"/>
              <a:gd name="connsiteY2325" fmla="*/ 21817 h 622144"/>
              <a:gd name="connsiteX2326" fmla="*/ 462415 w 3245936"/>
              <a:gd name="connsiteY2326" fmla="*/ 22322 h 622144"/>
              <a:gd name="connsiteX2327" fmla="*/ 468244 w 3245936"/>
              <a:gd name="connsiteY2327" fmla="*/ 145537 h 622144"/>
              <a:gd name="connsiteX2328" fmla="*/ 536453 w 3245936"/>
              <a:gd name="connsiteY2328" fmla="*/ 119343 h 622144"/>
              <a:gd name="connsiteX2329" fmla="*/ 536395 w 3245936"/>
              <a:gd name="connsiteY2329" fmla="*/ 117667 h 622144"/>
              <a:gd name="connsiteX2330" fmla="*/ 537434 w 3245936"/>
              <a:gd name="connsiteY2330" fmla="*/ 115952 h 622144"/>
              <a:gd name="connsiteX2331" fmla="*/ 458709 w 3245936"/>
              <a:gd name="connsiteY2331" fmla="*/ 20531 h 622144"/>
              <a:gd name="connsiteX2332" fmla="*/ 309777 w 3245936"/>
              <a:gd name="connsiteY2332" fmla="*/ 81167 h 622144"/>
              <a:gd name="connsiteX2333" fmla="*/ 309853 w 3245936"/>
              <a:gd name="connsiteY2333" fmla="*/ 82891 h 622144"/>
              <a:gd name="connsiteX2334" fmla="*/ 309024 w 3245936"/>
              <a:gd name="connsiteY2334" fmla="*/ 84406 h 622144"/>
              <a:gd name="connsiteX2335" fmla="*/ 390691 w 3245936"/>
              <a:gd name="connsiteY2335" fmla="*/ 172131 h 622144"/>
              <a:gd name="connsiteX2336" fmla="*/ 393625 w 3245936"/>
              <a:gd name="connsiteY2336" fmla="*/ 171464 h 622144"/>
              <a:gd name="connsiteX2337" fmla="*/ 393835 w 3245936"/>
              <a:gd name="connsiteY2337" fmla="*/ 171559 h 622144"/>
              <a:gd name="connsiteX2338" fmla="*/ 459986 w 3245936"/>
              <a:gd name="connsiteY2338" fmla="*/ 21817 h 622144"/>
              <a:gd name="connsiteX2339" fmla="*/ 458709 w 3245936"/>
              <a:gd name="connsiteY2339" fmla="*/ 20531 h 622144"/>
              <a:gd name="connsiteX2340" fmla="*/ 649895 w 3245936"/>
              <a:gd name="connsiteY2340" fmla="*/ 6653 h 622144"/>
              <a:gd name="connsiteX2341" fmla="*/ 647990 w 3245936"/>
              <a:gd name="connsiteY2341" fmla="*/ 7053 h 622144"/>
              <a:gd name="connsiteX2342" fmla="*/ 629274 w 3245936"/>
              <a:gd name="connsiteY2342" fmla="*/ 123849 h 622144"/>
              <a:gd name="connsiteX2343" fmla="*/ 631855 w 3245936"/>
              <a:gd name="connsiteY2343" fmla="*/ 127554 h 622144"/>
              <a:gd name="connsiteX2344" fmla="*/ 753594 w 3245936"/>
              <a:gd name="connsiteY2344" fmla="*/ 150157 h 622144"/>
              <a:gd name="connsiteX2345" fmla="*/ 754546 w 3245936"/>
              <a:gd name="connsiteY2345" fmla="*/ 148614 h 622144"/>
              <a:gd name="connsiteX2346" fmla="*/ 646066 w 3245936"/>
              <a:gd name="connsiteY2346" fmla="*/ 6434 h 622144"/>
              <a:gd name="connsiteX2347" fmla="*/ 542577 w 3245936"/>
              <a:gd name="connsiteY2347" fmla="*/ 116229 h 622144"/>
              <a:gd name="connsiteX2348" fmla="*/ 543377 w 3245936"/>
              <a:gd name="connsiteY2348" fmla="*/ 118524 h 622144"/>
              <a:gd name="connsiteX2349" fmla="*/ 624873 w 3245936"/>
              <a:gd name="connsiteY2349" fmla="*/ 126639 h 622144"/>
              <a:gd name="connsiteX2350" fmla="*/ 624873 w 3245936"/>
              <a:gd name="connsiteY2350" fmla="*/ 126487 h 622144"/>
              <a:gd name="connsiteX2351" fmla="*/ 628550 w 3245936"/>
              <a:gd name="connsiteY2351" fmla="*/ 123791 h 622144"/>
              <a:gd name="connsiteX2352" fmla="*/ 647266 w 3245936"/>
              <a:gd name="connsiteY2352" fmla="*/ 6996 h 622144"/>
              <a:gd name="connsiteX2353" fmla="*/ 646066 w 3245936"/>
              <a:gd name="connsiteY2353" fmla="*/ 6434 h 622144"/>
              <a:gd name="connsiteX2354" fmla="*/ 644704 w 3245936"/>
              <a:gd name="connsiteY2354" fmla="*/ 4310 h 622144"/>
              <a:gd name="connsiteX2355" fmla="*/ 465291 w 3245936"/>
              <a:gd name="connsiteY2355" fmla="*/ 18978 h 622144"/>
              <a:gd name="connsiteX2356" fmla="*/ 465272 w 3245936"/>
              <a:gd name="connsiteY2356" fmla="*/ 19597 h 622144"/>
              <a:gd name="connsiteX2357" fmla="*/ 464234 w 3245936"/>
              <a:gd name="connsiteY2357" fmla="*/ 21321 h 622144"/>
              <a:gd name="connsiteX2358" fmla="*/ 537967 w 3245936"/>
              <a:gd name="connsiteY2358" fmla="*/ 115457 h 622144"/>
              <a:gd name="connsiteX2359" fmla="*/ 540672 w 3245936"/>
              <a:gd name="connsiteY2359" fmla="*/ 115000 h 622144"/>
              <a:gd name="connsiteX2360" fmla="*/ 541996 w 3245936"/>
              <a:gd name="connsiteY2360" fmla="*/ 115609 h 622144"/>
              <a:gd name="connsiteX2361" fmla="*/ 645485 w 3245936"/>
              <a:gd name="connsiteY2361" fmla="*/ 5805 h 622144"/>
              <a:gd name="connsiteX2362" fmla="*/ 644704 w 3245936"/>
              <a:gd name="connsiteY2362" fmla="*/ 4310 h 622144"/>
              <a:gd name="connsiteX2363" fmla="*/ 649028 w 3245936"/>
              <a:gd name="connsiteY2363" fmla="*/ 90 h 622144"/>
              <a:gd name="connsiteX2364" fmla="*/ 651705 w 3245936"/>
              <a:gd name="connsiteY2364" fmla="*/ 4376 h 622144"/>
              <a:gd name="connsiteX2365" fmla="*/ 650657 w 3245936"/>
              <a:gd name="connsiteY2365" fmla="*/ 6101 h 622144"/>
              <a:gd name="connsiteX2366" fmla="*/ 755299 w 3245936"/>
              <a:gd name="connsiteY2366" fmla="*/ 148071 h 622144"/>
              <a:gd name="connsiteX2367" fmla="*/ 757813 w 3245936"/>
              <a:gd name="connsiteY2367" fmla="*/ 147690 h 622144"/>
              <a:gd name="connsiteX2368" fmla="*/ 760500 w 3245936"/>
              <a:gd name="connsiteY2368" fmla="*/ 151709 h 622144"/>
              <a:gd name="connsiteX2369" fmla="*/ 912433 w 3245936"/>
              <a:gd name="connsiteY2369" fmla="*/ 195181 h 622144"/>
              <a:gd name="connsiteX2370" fmla="*/ 916462 w 3245936"/>
              <a:gd name="connsiteY2370" fmla="*/ 193067 h 622144"/>
              <a:gd name="connsiteX2371" fmla="*/ 919138 w 3245936"/>
              <a:gd name="connsiteY2371" fmla="*/ 197353 h 622144"/>
              <a:gd name="connsiteX2372" fmla="*/ 919034 w 3245936"/>
              <a:gd name="connsiteY2372" fmla="*/ 197572 h 622144"/>
              <a:gd name="connsiteX2373" fmla="*/ 1034801 w 3245936"/>
              <a:gd name="connsiteY2373" fmla="*/ 246407 h 622144"/>
              <a:gd name="connsiteX2374" fmla="*/ 1038677 w 3245936"/>
              <a:gd name="connsiteY2374" fmla="*/ 244616 h 622144"/>
              <a:gd name="connsiteX2375" fmla="*/ 1040992 w 3245936"/>
              <a:gd name="connsiteY2375" fmla="*/ 246435 h 622144"/>
              <a:gd name="connsiteX2376" fmla="*/ 1134537 w 3245936"/>
              <a:gd name="connsiteY2376" fmla="*/ 207088 h 622144"/>
              <a:gd name="connsiteX2377" fmla="*/ 1134403 w 3245936"/>
              <a:gd name="connsiteY2377" fmla="*/ 205240 h 622144"/>
              <a:gd name="connsiteX2378" fmla="*/ 1138690 w 3245936"/>
              <a:gd name="connsiteY2378" fmla="*/ 202563 h 622144"/>
              <a:gd name="connsiteX2379" fmla="*/ 1141366 w 3245936"/>
              <a:gd name="connsiteY2379" fmla="*/ 206849 h 622144"/>
              <a:gd name="connsiteX2380" fmla="*/ 1141319 w 3245936"/>
              <a:gd name="connsiteY2380" fmla="*/ 206954 h 622144"/>
              <a:gd name="connsiteX2381" fmla="*/ 1271354 w 3245936"/>
              <a:gd name="connsiteY2381" fmla="*/ 257380 h 622144"/>
              <a:gd name="connsiteX2382" fmla="*/ 1275269 w 3245936"/>
              <a:gd name="connsiteY2382" fmla="*/ 255532 h 622144"/>
              <a:gd name="connsiteX2383" fmla="*/ 1277888 w 3245936"/>
              <a:gd name="connsiteY2383" fmla="*/ 258141 h 622144"/>
              <a:gd name="connsiteX2384" fmla="*/ 1403637 w 3245936"/>
              <a:gd name="connsiteY2384" fmla="*/ 240206 h 622144"/>
              <a:gd name="connsiteX2385" fmla="*/ 1403656 w 3245936"/>
              <a:gd name="connsiteY2385" fmla="*/ 239273 h 622144"/>
              <a:gd name="connsiteX2386" fmla="*/ 1407942 w 3245936"/>
              <a:gd name="connsiteY2386" fmla="*/ 236605 h 622144"/>
              <a:gd name="connsiteX2387" fmla="*/ 1410619 w 3245936"/>
              <a:gd name="connsiteY2387" fmla="*/ 240882 h 622144"/>
              <a:gd name="connsiteX2388" fmla="*/ 1410295 w 3245936"/>
              <a:gd name="connsiteY2388" fmla="*/ 241606 h 622144"/>
              <a:gd name="connsiteX2389" fmla="*/ 1491343 w 3245936"/>
              <a:gd name="connsiteY2389" fmla="*/ 290165 h 622144"/>
              <a:gd name="connsiteX2390" fmla="*/ 1495039 w 3245936"/>
              <a:gd name="connsiteY2390" fmla="*/ 288783 h 622144"/>
              <a:gd name="connsiteX2391" fmla="*/ 1497754 w 3245936"/>
              <a:gd name="connsiteY2391" fmla="*/ 291765 h 622144"/>
              <a:gd name="connsiteX2392" fmla="*/ 1563637 w 3245936"/>
              <a:gd name="connsiteY2392" fmla="*/ 290835 h 622144"/>
              <a:gd name="connsiteX2393" fmla="*/ 1696331 w 3245936"/>
              <a:gd name="connsiteY2393" fmla="*/ 240035 h 622144"/>
              <a:gd name="connsiteX2394" fmla="*/ 1696283 w 3245936"/>
              <a:gd name="connsiteY2394" fmla="*/ 238368 h 622144"/>
              <a:gd name="connsiteX2395" fmla="*/ 1700560 w 3245936"/>
              <a:gd name="connsiteY2395" fmla="*/ 235691 h 622144"/>
              <a:gd name="connsiteX2396" fmla="*/ 1703275 w 3245936"/>
              <a:gd name="connsiteY2396" fmla="*/ 238720 h 622144"/>
              <a:gd name="connsiteX2397" fmla="*/ 1850655 w 3245936"/>
              <a:gd name="connsiteY2397" fmla="*/ 238387 h 622144"/>
              <a:gd name="connsiteX2398" fmla="*/ 1885088 w 3245936"/>
              <a:gd name="connsiteY2398" fmla="*/ 208840 h 622144"/>
              <a:gd name="connsiteX2399" fmla="*/ 1884535 w 3245936"/>
              <a:gd name="connsiteY2399" fmla="*/ 206030 h 622144"/>
              <a:gd name="connsiteX2400" fmla="*/ 1888812 w 3245936"/>
              <a:gd name="connsiteY2400" fmla="*/ 203344 h 622144"/>
              <a:gd name="connsiteX2401" fmla="*/ 1891155 w 3245936"/>
              <a:gd name="connsiteY2401" fmla="*/ 205211 h 622144"/>
              <a:gd name="connsiteX2402" fmla="*/ 2034516 w 3245936"/>
              <a:gd name="connsiteY2402" fmla="*/ 151890 h 622144"/>
              <a:gd name="connsiteX2403" fmla="*/ 2034468 w 3245936"/>
              <a:gd name="connsiteY2403" fmla="*/ 150261 h 622144"/>
              <a:gd name="connsiteX2404" fmla="*/ 2038754 w 3245936"/>
              <a:gd name="connsiteY2404" fmla="*/ 147575 h 622144"/>
              <a:gd name="connsiteX2405" fmla="*/ 2040812 w 3245936"/>
              <a:gd name="connsiteY2405" fmla="*/ 148976 h 622144"/>
              <a:gd name="connsiteX2406" fmla="*/ 2139100 w 3245936"/>
              <a:gd name="connsiteY2406" fmla="*/ 92035 h 622144"/>
              <a:gd name="connsiteX2407" fmla="*/ 2138824 w 3245936"/>
              <a:gd name="connsiteY2407" fmla="*/ 89778 h 622144"/>
              <a:gd name="connsiteX2408" fmla="*/ 2143101 w 3245936"/>
              <a:gd name="connsiteY2408" fmla="*/ 87101 h 622144"/>
              <a:gd name="connsiteX2409" fmla="*/ 2145777 w 3245936"/>
              <a:gd name="connsiteY2409" fmla="*/ 91397 h 622144"/>
              <a:gd name="connsiteX2410" fmla="*/ 2145501 w 3245936"/>
              <a:gd name="connsiteY2410" fmla="*/ 92026 h 622144"/>
              <a:gd name="connsiteX2411" fmla="*/ 2272574 w 3245936"/>
              <a:gd name="connsiteY2411" fmla="*/ 168711 h 622144"/>
              <a:gd name="connsiteX2412" fmla="*/ 2276203 w 3245936"/>
              <a:gd name="connsiteY2412" fmla="*/ 167406 h 622144"/>
              <a:gd name="connsiteX2413" fmla="*/ 2278385 w 3245936"/>
              <a:gd name="connsiteY2413" fmla="*/ 168969 h 622144"/>
              <a:gd name="connsiteX2414" fmla="*/ 2423060 w 3245936"/>
              <a:gd name="connsiteY2414" fmla="*/ 98998 h 622144"/>
              <a:gd name="connsiteX2415" fmla="*/ 2422898 w 3245936"/>
              <a:gd name="connsiteY2415" fmla="*/ 97074 h 622144"/>
              <a:gd name="connsiteX2416" fmla="*/ 2427175 w 3245936"/>
              <a:gd name="connsiteY2416" fmla="*/ 94397 h 622144"/>
              <a:gd name="connsiteX2417" fmla="*/ 2429851 w 3245936"/>
              <a:gd name="connsiteY2417" fmla="*/ 98684 h 622144"/>
              <a:gd name="connsiteX2418" fmla="*/ 2429670 w 3245936"/>
              <a:gd name="connsiteY2418" fmla="*/ 99084 h 622144"/>
              <a:gd name="connsiteX2419" fmla="*/ 2554143 w 3245936"/>
              <a:gd name="connsiteY2419" fmla="*/ 161149 h 622144"/>
              <a:gd name="connsiteX2420" fmla="*/ 2557915 w 3245936"/>
              <a:gd name="connsiteY2420" fmla="*/ 159586 h 622144"/>
              <a:gd name="connsiteX2421" fmla="*/ 2560391 w 3245936"/>
              <a:gd name="connsiteY2421" fmla="*/ 161815 h 622144"/>
              <a:gd name="connsiteX2422" fmla="*/ 2625628 w 3245936"/>
              <a:gd name="connsiteY2422" fmla="*/ 142527 h 622144"/>
              <a:gd name="connsiteX2423" fmla="*/ 2625618 w 3245936"/>
              <a:gd name="connsiteY2423" fmla="*/ 140975 h 622144"/>
              <a:gd name="connsiteX2424" fmla="*/ 2629905 w 3245936"/>
              <a:gd name="connsiteY2424" fmla="*/ 138298 h 622144"/>
              <a:gd name="connsiteX2425" fmla="*/ 2632572 w 3245936"/>
              <a:gd name="connsiteY2425" fmla="*/ 142575 h 622144"/>
              <a:gd name="connsiteX2426" fmla="*/ 2632124 w 3245936"/>
              <a:gd name="connsiteY2426" fmla="*/ 143584 h 622144"/>
              <a:gd name="connsiteX2427" fmla="*/ 2760121 w 3245936"/>
              <a:gd name="connsiteY2427" fmla="*/ 243035 h 622144"/>
              <a:gd name="connsiteX2428" fmla="*/ 2763407 w 3245936"/>
              <a:gd name="connsiteY2428" fmla="*/ 242025 h 622144"/>
              <a:gd name="connsiteX2429" fmla="*/ 2766093 w 3245936"/>
              <a:gd name="connsiteY2429" fmla="*/ 245940 h 622144"/>
              <a:gd name="connsiteX2430" fmla="*/ 2922027 w 3245936"/>
              <a:gd name="connsiteY2430" fmla="*/ 284735 h 622144"/>
              <a:gd name="connsiteX2431" fmla="*/ 2926103 w 3245936"/>
              <a:gd name="connsiteY2431" fmla="*/ 282526 h 622144"/>
              <a:gd name="connsiteX2432" fmla="*/ 2928428 w 3245936"/>
              <a:gd name="connsiteY2432" fmla="*/ 284374 h 622144"/>
              <a:gd name="connsiteX2433" fmla="*/ 3059463 w 3245936"/>
              <a:gd name="connsiteY2433" fmla="*/ 234101 h 622144"/>
              <a:gd name="connsiteX2434" fmla="*/ 3059396 w 3245936"/>
              <a:gd name="connsiteY2434" fmla="*/ 232415 h 622144"/>
              <a:gd name="connsiteX2435" fmla="*/ 3063683 w 3245936"/>
              <a:gd name="connsiteY2435" fmla="*/ 229729 h 622144"/>
              <a:gd name="connsiteX2436" fmla="*/ 3066350 w 3245936"/>
              <a:gd name="connsiteY2436" fmla="*/ 234024 h 622144"/>
              <a:gd name="connsiteX2437" fmla="*/ 3065940 w 3245936"/>
              <a:gd name="connsiteY2437" fmla="*/ 234958 h 622144"/>
              <a:gd name="connsiteX2438" fmla="*/ 3177611 w 3245936"/>
              <a:gd name="connsiteY2438" fmla="*/ 316254 h 622144"/>
              <a:gd name="connsiteX2439" fmla="*/ 3181002 w 3245936"/>
              <a:gd name="connsiteY2439" fmla="*/ 315149 h 622144"/>
              <a:gd name="connsiteX2440" fmla="*/ 3183679 w 3245936"/>
              <a:gd name="connsiteY2440" fmla="*/ 319435 h 622144"/>
              <a:gd name="connsiteX2441" fmla="*/ 3182535 w 3245936"/>
              <a:gd name="connsiteY2441" fmla="*/ 321245 h 622144"/>
              <a:gd name="connsiteX2442" fmla="*/ 3240524 w 3245936"/>
              <a:gd name="connsiteY2442" fmla="*/ 399921 h 622144"/>
              <a:gd name="connsiteX2443" fmla="*/ 3243172 w 3245936"/>
              <a:gd name="connsiteY2443" fmla="*/ 399502 h 622144"/>
              <a:gd name="connsiteX2444" fmla="*/ 3245839 w 3245936"/>
              <a:gd name="connsiteY2444" fmla="*/ 403769 h 622144"/>
              <a:gd name="connsiteX2445" fmla="*/ 3241562 w 3245936"/>
              <a:gd name="connsiteY2445" fmla="*/ 406455 h 622144"/>
              <a:gd name="connsiteX2446" fmla="*/ 3238990 w 3245936"/>
              <a:gd name="connsiteY2446" fmla="*/ 403969 h 622144"/>
              <a:gd name="connsiteX2447" fmla="*/ 3076132 w 3245936"/>
              <a:gd name="connsiteY2447" fmla="*/ 430716 h 622144"/>
              <a:gd name="connsiteX2448" fmla="*/ 3076113 w 3245936"/>
              <a:gd name="connsiteY2448" fmla="*/ 431649 h 622144"/>
              <a:gd name="connsiteX2449" fmla="*/ 3071817 w 3245936"/>
              <a:gd name="connsiteY2449" fmla="*/ 434326 h 622144"/>
              <a:gd name="connsiteX2450" fmla="*/ 3070217 w 3245936"/>
              <a:gd name="connsiteY2450" fmla="*/ 433392 h 622144"/>
              <a:gd name="connsiteX2451" fmla="*/ 2942525 w 3245936"/>
              <a:gd name="connsiteY2451" fmla="*/ 538148 h 622144"/>
              <a:gd name="connsiteX2452" fmla="*/ 2942991 w 3245936"/>
              <a:gd name="connsiteY2452" fmla="*/ 540863 h 622144"/>
              <a:gd name="connsiteX2453" fmla="*/ 2938705 w 3245936"/>
              <a:gd name="connsiteY2453" fmla="*/ 543539 h 622144"/>
              <a:gd name="connsiteX2454" fmla="*/ 2936419 w 3245936"/>
              <a:gd name="connsiteY2454" fmla="*/ 541787 h 622144"/>
              <a:gd name="connsiteX2455" fmla="*/ 2787477 w 3245936"/>
              <a:gd name="connsiteY2455" fmla="*/ 602423 h 622144"/>
              <a:gd name="connsiteX2456" fmla="*/ 2787562 w 3245936"/>
              <a:gd name="connsiteY2456" fmla="*/ 604147 h 622144"/>
              <a:gd name="connsiteX2457" fmla="*/ 2783276 w 3245936"/>
              <a:gd name="connsiteY2457" fmla="*/ 606823 h 622144"/>
              <a:gd name="connsiteX2458" fmla="*/ 2780619 w 3245936"/>
              <a:gd name="connsiteY2458" fmla="*/ 604099 h 622144"/>
              <a:gd name="connsiteX2459" fmla="*/ 2601206 w 3245936"/>
              <a:gd name="connsiteY2459" fmla="*/ 618758 h 622144"/>
              <a:gd name="connsiteX2460" fmla="*/ 2601187 w 3245936"/>
              <a:gd name="connsiteY2460" fmla="*/ 619368 h 622144"/>
              <a:gd name="connsiteX2461" fmla="*/ 2596901 w 3245936"/>
              <a:gd name="connsiteY2461" fmla="*/ 622054 h 622144"/>
              <a:gd name="connsiteX2462" fmla="*/ 2594214 w 3245936"/>
              <a:gd name="connsiteY2462" fmla="*/ 617758 h 622144"/>
              <a:gd name="connsiteX2463" fmla="*/ 2595272 w 3245936"/>
              <a:gd name="connsiteY2463" fmla="*/ 616034 h 622144"/>
              <a:gd name="connsiteX2464" fmla="*/ 2490620 w 3245936"/>
              <a:gd name="connsiteY2464" fmla="*/ 474064 h 622144"/>
              <a:gd name="connsiteX2465" fmla="*/ 2488106 w 3245936"/>
              <a:gd name="connsiteY2465" fmla="*/ 474445 h 622144"/>
              <a:gd name="connsiteX2466" fmla="*/ 2485420 w 3245936"/>
              <a:gd name="connsiteY2466" fmla="*/ 470416 h 622144"/>
              <a:gd name="connsiteX2467" fmla="*/ 2333496 w 3245936"/>
              <a:gd name="connsiteY2467" fmla="*/ 426944 h 622144"/>
              <a:gd name="connsiteX2468" fmla="*/ 2329458 w 3245936"/>
              <a:gd name="connsiteY2468" fmla="*/ 429058 h 622144"/>
              <a:gd name="connsiteX2469" fmla="*/ 2326791 w 3245936"/>
              <a:gd name="connsiteY2469" fmla="*/ 424782 h 622144"/>
              <a:gd name="connsiteX2470" fmla="*/ 2326886 w 3245936"/>
              <a:gd name="connsiteY2470" fmla="*/ 424572 h 622144"/>
              <a:gd name="connsiteX2471" fmla="*/ 2211119 w 3245936"/>
              <a:gd name="connsiteY2471" fmla="*/ 375728 h 622144"/>
              <a:gd name="connsiteX2472" fmla="*/ 2207242 w 3245936"/>
              <a:gd name="connsiteY2472" fmla="*/ 377518 h 622144"/>
              <a:gd name="connsiteX2473" fmla="*/ 2204937 w 3245936"/>
              <a:gd name="connsiteY2473" fmla="*/ 375709 h 622144"/>
              <a:gd name="connsiteX2474" fmla="*/ 2111392 w 3245936"/>
              <a:gd name="connsiteY2474" fmla="*/ 415056 h 622144"/>
              <a:gd name="connsiteX2475" fmla="*/ 2111516 w 3245936"/>
              <a:gd name="connsiteY2475" fmla="*/ 416904 h 622144"/>
              <a:gd name="connsiteX2476" fmla="*/ 2107230 w 3245936"/>
              <a:gd name="connsiteY2476" fmla="*/ 419590 h 622144"/>
              <a:gd name="connsiteX2477" fmla="*/ 2104553 w 3245936"/>
              <a:gd name="connsiteY2477" fmla="*/ 415295 h 622144"/>
              <a:gd name="connsiteX2478" fmla="*/ 2104601 w 3245936"/>
              <a:gd name="connsiteY2478" fmla="*/ 415199 h 622144"/>
              <a:gd name="connsiteX2479" fmla="*/ 1974575 w 3245936"/>
              <a:gd name="connsiteY2479" fmla="*/ 364764 h 622144"/>
              <a:gd name="connsiteX2480" fmla="*/ 1970670 w 3245936"/>
              <a:gd name="connsiteY2480" fmla="*/ 366603 h 622144"/>
              <a:gd name="connsiteX2481" fmla="*/ 1968050 w 3245936"/>
              <a:gd name="connsiteY2481" fmla="*/ 364003 h 622144"/>
              <a:gd name="connsiteX2482" fmla="*/ 1842301 w 3245936"/>
              <a:gd name="connsiteY2482" fmla="*/ 381938 h 622144"/>
              <a:gd name="connsiteX2483" fmla="*/ 1842273 w 3245936"/>
              <a:gd name="connsiteY2483" fmla="*/ 382871 h 622144"/>
              <a:gd name="connsiteX2484" fmla="*/ 1837996 w 3245936"/>
              <a:gd name="connsiteY2484" fmla="*/ 385548 h 622144"/>
              <a:gd name="connsiteX2485" fmla="*/ 1835320 w 3245936"/>
              <a:gd name="connsiteY2485" fmla="*/ 381262 h 622144"/>
              <a:gd name="connsiteX2486" fmla="*/ 1835643 w 3245936"/>
              <a:gd name="connsiteY2486" fmla="*/ 380547 h 622144"/>
              <a:gd name="connsiteX2487" fmla="*/ 1754595 w 3245936"/>
              <a:gd name="connsiteY2487" fmla="*/ 331979 h 622144"/>
              <a:gd name="connsiteX2488" fmla="*/ 1750900 w 3245936"/>
              <a:gd name="connsiteY2488" fmla="*/ 333361 h 622144"/>
              <a:gd name="connsiteX2489" fmla="*/ 1748194 w 3245936"/>
              <a:gd name="connsiteY2489" fmla="*/ 330379 h 622144"/>
              <a:gd name="connsiteX2490" fmla="*/ 1682423 w 3245936"/>
              <a:gd name="connsiteY2490" fmla="*/ 331311 h 622144"/>
              <a:gd name="connsiteX2491" fmla="*/ 1549655 w 3245936"/>
              <a:gd name="connsiteY2491" fmla="*/ 382148 h 622144"/>
              <a:gd name="connsiteX2492" fmla="*/ 1549703 w 3245936"/>
              <a:gd name="connsiteY2492" fmla="*/ 383814 h 622144"/>
              <a:gd name="connsiteX2493" fmla="*/ 1545417 w 3245936"/>
              <a:gd name="connsiteY2493" fmla="*/ 386481 h 622144"/>
              <a:gd name="connsiteX2494" fmla="*/ 1542702 w 3245936"/>
              <a:gd name="connsiteY2494" fmla="*/ 383452 h 622144"/>
              <a:gd name="connsiteX2495" fmla="*/ 1395331 w 3245936"/>
              <a:gd name="connsiteY2495" fmla="*/ 383795 h 622144"/>
              <a:gd name="connsiteX2496" fmla="*/ 1360889 w 3245936"/>
              <a:gd name="connsiteY2496" fmla="*/ 413342 h 622144"/>
              <a:gd name="connsiteX2497" fmla="*/ 1361451 w 3245936"/>
              <a:gd name="connsiteY2497" fmla="*/ 416152 h 622144"/>
              <a:gd name="connsiteX2498" fmla="*/ 1357165 w 3245936"/>
              <a:gd name="connsiteY2498" fmla="*/ 418828 h 622144"/>
              <a:gd name="connsiteX2499" fmla="*/ 1354831 w 3245936"/>
              <a:gd name="connsiteY2499" fmla="*/ 416971 h 622144"/>
              <a:gd name="connsiteX2500" fmla="*/ 1211470 w 3245936"/>
              <a:gd name="connsiteY2500" fmla="*/ 470292 h 622144"/>
              <a:gd name="connsiteX2501" fmla="*/ 1211518 w 3245936"/>
              <a:gd name="connsiteY2501" fmla="*/ 471911 h 622144"/>
              <a:gd name="connsiteX2502" fmla="*/ 1207222 w 3245936"/>
              <a:gd name="connsiteY2502" fmla="*/ 474597 h 622144"/>
              <a:gd name="connsiteX2503" fmla="*/ 1205165 w 3245936"/>
              <a:gd name="connsiteY2503" fmla="*/ 473197 h 622144"/>
              <a:gd name="connsiteX2504" fmla="*/ 1106876 w 3245936"/>
              <a:gd name="connsiteY2504" fmla="*/ 530128 h 622144"/>
              <a:gd name="connsiteX2505" fmla="*/ 1107152 w 3245936"/>
              <a:gd name="connsiteY2505" fmla="*/ 532385 h 622144"/>
              <a:gd name="connsiteX2506" fmla="*/ 1102866 w 3245936"/>
              <a:gd name="connsiteY2506" fmla="*/ 535071 h 622144"/>
              <a:gd name="connsiteX2507" fmla="*/ 1100190 w 3245936"/>
              <a:gd name="connsiteY2507" fmla="*/ 530776 h 622144"/>
              <a:gd name="connsiteX2508" fmla="*/ 1100485 w 3245936"/>
              <a:gd name="connsiteY2508" fmla="*/ 530147 h 622144"/>
              <a:gd name="connsiteX2509" fmla="*/ 973393 w 3245936"/>
              <a:gd name="connsiteY2509" fmla="*/ 453452 h 622144"/>
              <a:gd name="connsiteX2510" fmla="*/ 969783 w 3245936"/>
              <a:gd name="connsiteY2510" fmla="*/ 454766 h 622144"/>
              <a:gd name="connsiteX2511" fmla="*/ 967602 w 3245936"/>
              <a:gd name="connsiteY2511" fmla="*/ 453204 h 622144"/>
              <a:gd name="connsiteX2512" fmla="*/ 822917 w 3245936"/>
              <a:gd name="connsiteY2512" fmla="*/ 523175 h 622144"/>
              <a:gd name="connsiteX2513" fmla="*/ 823079 w 3245936"/>
              <a:gd name="connsiteY2513" fmla="*/ 525099 h 622144"/>
              <a:gd name="connsiteX2514" fmla="*/ 818793 w 3245936"/>
              <a:gd name="connsiteY2514" fmla="*/ 527785 h 622144"/>
              <a:gd name="connsiteX2515" fmla="*/ 816116 w 3245936"/>
              <a:gd name="connsiteY2515" fmla="*/ 523489 h 622144"/>
              <a:gd name="connsiteX2516" fmla="*/ 816297 w 3245936"/>
              <a:gd name="connsiteY2516" fmla="*/ 523098 h 622144"/>
              <a:gd name="connsiteX2517" fmla="*/ 691824 w 3245936"/>
              <a:gd name="connsiteY2517" fmla="*/ 461034 h 622144"/>
              <a:gd name="connsiteX2518" fmla="*/ 688052 w 3245936"/>
              <a:gd name="connsiteY2518" fmla="*/ 462596 h 622144"/>
              <a:gd name="connsiteX2519" fmla="*/ 685576 w 3245936"/>
              <a:gd name="connsiteY2519" fmla="*/ 460357 h 622144"/>
              <a:gd name="connsiteX2520" fmla="*/ 620339 w 3245936"/>
              <a:gd name="connsiteY2520" fmla="*/ 479636 h 622144"/>
              <a:gd name="connsiteX2521" fmla="*/ 620349 w 3245936"/>
              <a:gd name="connsiteY2521" fmla="*/ 481198 h 622144"/>
              <a:gd name="connsiteX2522" fmla="*/ 616062 w 3245936"/>
              <a:gd name="connsiteY2522" fmla="*/ 483865 h 622144"/>
              <a:gd name="connsiteX2523" fmla="*/ 613386 w 3245936"/>
              <a:gd name="connsiteY2523" fmla="*/ 479588 h 622144"/>
              <a:gd name="connsiteX2524" fmla="*/ 613843 w 3245936"/>
              <a:gd name="connsiteY2524" fmla="*/ 478579 h 622144"/>
              <a:gd name="connsiteX2525" fmla="*/ 485846 w 3245936"/>
              <a:gd name="connsiteY2525" fmla="*/ 379147 h 622144"/>
              <a:gd name="connsiteX2526" fmla="*/ 482560 w 3245936"/>
              <a:gd name="connsiteY2526" fmla="*/ 380138 h 622144"/>
              <a:gd name="connsiteX2527" fmla="*/ 479874 w 3245936"/>
              <a:gd name="connsiteY2527" fmla="*/ 376233 h 622144"/>
              <a:gd name="connsiteX2528" fmla="*/ 323940 w 3245936"/>
              <a:gd name="connsiteY2528" fmla="*/ 337428 h 622144"/>
              <a:gd name="connsiteX2529" fmla="*/ 319864 w 3245936"/>
              <a:gd name="connsiteY2529" fmla="*/ 339637 h 622144"/>
              <a:gd name="connsiteX2530" fmla="*/ 317530 w 3245936"/>
              <a:gd name="connsiteY2530" fmla="*/ 337799 h 622144"/>
              <a:gd name="connsiteX2531" fmla="*/ 186504 w 3245936"/>
              <a:gd name="connsiteY2531" fmla="*/ 388072 h 622144"/>
              <a:gd name="connsiteX2532" fmla="*/ 186561 w 3245936"/>
              <a:gd name="connsiteY2532" fmla="*/ 389748 h 622144"/>
              <a:gd name="connsiteX2533" fmla="*/ 182275 w 3245936"/>
              <a:gd name="connsiteY2533" fmla="*/ 392434 h 622144"/>
              <a:gd name="connsiteX2534" fmla="*/ 179598 w 3245936"/>
              <a:gd name="connsiteY2534" fmla="*/ 388148 h 622144"/>
              <a:gd name="connsiteX2535" fmla="*/ 180017 w 3245936"/>
              <a:gd name="connsiteY2535" fmla="*/ 387215 h 622144"/>
              <a:gd name="connsiteX2536" fmla="*/ 68337 w 3245936"/>
              <a:gd name="connsiteY2536" fmla="*/ 305909 h 622144"/>
              <a:gd name="connsiteX2537" fmla="*/ 64946 w 3245936"/>
              <a:gd name="connsiteY2537" fmla="*/ 307014 h 622144"/>
              <a:gd name="connsiteX2538" fmla="*/ 62269 w 3245936"/>
              <a:gd name="connsiteY2538" fmla="*/ 302728 h 622144"/>
              <a:gd name="connsiteX2539" fmla="*/ 63412 w 3245936"/>
              <a:gd name="connsiteY2539" fmla="*/ 300918 h 622144"/>
              <a:gd name="connsiteX2540" fmla="*/ 5434 w 3245936"/>
              <a:gd name="connsiteY2540" fmla="*/ 222251 h 622144"/>
              <a:gd name="connsiteX2541" fmla="*/ 2776 w 3245936"/>
              <a:gd name="connsiteY2541" fmla="*/ 222670 h 622144"/>
              <a:gd name="connsiteX2542" fmla="*/ 90 w 3245936"/>
              <a:gd name="connsiteY2542" fmla="*/ 218394 h 622144"/>
              <a:gd name="connsiteX2543" fmla="*/ 4386 w 3245936"/>
              <a:gd name="connsiteY2543" fmla="*/ 215708 h 622144"/>
              <a:gd name="connsiteX2544" fmla="*/ 6948 w 3245936"/>
              <a:gd name="connsiteY2544" fmla="*/ 218184 h 622144"/>
              <a:gd name="connsiteX2545" fmla="*/ 169797 w 3245936"/>
              <a:gd name="connsiteY2545" fmla="*/ 191447 h 622144"/>
              <a:gd name="connsiteX2546" fmla="*/ 169826 w 3245936"/>
              <a:gd name="connsiteY2546" fmla="*/ 190514 h 622144"/>
              <a:gd name="connsiteX2547" fmla="*/ 174112 w 3245936"/>
              <a:gd name="connsiteY2547" fmla="*/ 187837 h 622144"/>
              <a:gd name="connsiteX2548" fmla="*/ 175722 w 3245936"/>
              <a:gd name="connsiteY2548" fmla="*/ 188761 h 622144"/>
              <a:gd name="connsiteX2549" fmla="*/ 303404 w 3245936"/>
              <a:gd name="connsiteY2549" fmla="*/ 83996 h 622144"/>
              <a:gd name="connsiteX2550" fmla="*/ 302938 w 3245936"/>
              <a:gd name="connsiteY2550" fmla="*/ 81291 h 622144"/>
              <a:gd name="connsiteX2551" fmla="*/ 307224 w 3245936"/>
              <a:gd name="connsiteY2551" fmla="*/ 78614 h 622144"/>
              <a:gd name="connsiteX2552" fmla="*/ 309510 w 3245936"/>
              <a:gd name="connsiteY2552" fmla="*/ 80367 h 622144"/>
              <a:gd name="connsiteX2553" fmla="*/ 458443 w 3245936"/>
              <a:gd name="connsiteY2553" fmla="*/ 19731 h 622144"/>
              <a:gd name="connsiteX2554" fmla="*/ 458367 w 3245936"/>
              <a:gd name="connsiteY2554" fmla="*/ 18007 h 622144"/>
              <a:gd name="connsiteX2555" fmla="*/ 462653 w 3245936"/>
              <a:gd name="connsiteY2555" fmla="*/ 15330 h 622144"/>
              <a:gd name="connsiteX2556" fmla="*/ 465320 w 3245936"/>
              <a:gd name="connsiteY2556" fmla="*/ 18054 h 622144"/>
              <a:gd name="connsiteX2557" fmla="*/ 644733 w 3245936"/>
              <a:gd name="connsiteY2557" fmla="*/ 3386 h 622144"/>
              <a:gd name="connsiteX2558" fmla="*/ 644742 w 3245936"/>
              <a:gd name="connsiteY2558" fmla="*/ 2776 h 622144"/>
              <a:gd name="connsiteX2559" fmla="*/ 649028 w 3245936"/>
              <a:gd name="connsiteY2559" fmla="*/ 90 h 622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</a:cxnLst>
            <a:rect l="l" t="t" r="r" b="b"/>
            <a:pathLst>
              <a:path w="3245936" h="622144">
                <a:moveTo>
                  <a:pt x="2703923" y="506554"/>
                </a:moveTo>
                <a:lnTo>
                  <a:pt x="2600434" y="616358"/>
                </a:lnTo>
                <a:cubicBezTo>
                  <a:pt x="2600796" y="616786"/>
                  <a:pt x="2601082" y="617272"/>
                  <a:pt x="2601206" y="617853"/>
                </a:cubicBezTo>
                <a:lnTo>
                  <a:pt x="2780628" y="603185"/>
                </a:lnTo>
                <a:cubicBezTo>
                  <a:pt x="2780647" y="602985"/>
                  <a:pt x="2780600" y="602766"/>
                  <a:pt x="2780647" y="602566"/>
                </a:cubicBezTo>
                <a:cubicBezTo>
                  <a:pt x="2780800" y="601861"/>
                  <a:pt x="2781200" y="601318"/>
                  <a:pt x="2781685" y="600842"/>
                </a:cubicBezTo>
                <a:lnTo>
                  <a:pt x="2707962" y="506706"/>
                </a:lnTo>
                <a:cubicBezTo>
                  <a:pt x="2707181" y="507192"/>
                  <a:pt x="2706219" y="507382"/>
                  <a:pt x="2705247" y="507163"/>
                </a:cubicBezTo>
                <a:cubicBezTo>
                  <a:pt x="2704752" y="507059"/>
                  <a:pt x="2704314" y="506839"/>
                  <a:pt x="2703923" y="506554"/>
                </a:cubicBezTo>
                <a:close/>
                <a:moveTo>
                  <a:pt x="2621056" y="495514"/>
                </a:moveTo>
                <a:cubicBezTo>
                  <a:pt x="2621046" y="495562"/>
                  <a:pt x="2621075" y="495629"/>
                  <a:pt x="2621056" y="495676"/>
                </a:cubicBezTo>
                <a:cubicBezTo>
                  <a:pt x="2620665" y="497391"/>
                  <a:pt x="2619084" y="498467"/>
                  <a:pt x="2617379" y="498372"/>
                </a:cubicBezTo>
                <a:lnTo>
                  <a:pt x="2598663" y="615167"/>
                </a:lnTo>
                <a:cubicBezTo>
                  <a:pt x="2599101" y="615282"/>
                  <a:pt x="2599510" y="615472"/>
                  <a:pt x="2599882" y="615720"/>
                </a:cubicBezTo>
                <a:lnTo>
                  <a:pt x="2703371" y="505934"/>
                </a:lnTo>
                <a:cubicBezTo>
                  <a:pt x="2702828" y="505287"/>
                  <a:pt x="2702561" y="504496"/>
                  <a:pt x="2702571" y="503649"/>
                </a:cubicBezTo>
                <a:close/>
                <a:moveTo>
                  <a:pt x="2777676" y="476626"/>
                </a:moveTo>
                <a:lnTo>
                  <a:pt x="2709486" y="502820"/>
                </a:lnTo>
                <a:cubicBezTo>
                  <a:pt x="2709619" y="503344"/>
                  <a:pt x="2709677" y="503915"/>
                  <a:pt x="2709524" y="504487"/>
                </a:cubicBezTo>
                <a:cubicBezTo>
                  <a:pt x="2709372" y="505201"/>
                  <a:pt x="2708972" y="505744"/>
                  <a:pt x="2708486" y="506211"/>
                </a:cubicBezTo>
                <a:lnTo>
                  <a:pt x="2782209" y="600356"/>
                </a:lnTo>
                <a:cubicBezTo>
                  <a:pt x="2782619" y="600099"/>
                  <a:pt x="2783038" y="599927"/>
                  <a:pt x="2783505" y="599851"/>
                </a:cubicBezTo>
                <a:close/>
                <a:moveTo>
                  <a:pt x="2492335" y="472006"/>
                </a:moveTo>
                <a:cubicBezTo>
                  <a:pt x="2492154" y="472597"/>
                  <a:pt x="2491811" y="473111"/>
                  <a:pt x="2491373" y="473530"/>
                </a:cubicBezTo>
                <a:lnTo>
                  <a:pt x="2596024" y="615510"/>
                </a:lnTo>
                <a:cubicBezTo>
                  <a:pt x="2596586" y="615196"/>
                  <a:pt x="2597243" y="615062"/>
                  <a:pt x="2597920" y="615120"/>
                </a:cubicBezTo>
                <a:lnTo>
                  <a:pt x="2616646" y="498305"/>
                </a:lnTo>
                <a:cubicBezTo>
                  <a:pt x="2614979" y="497857"/>
                  <a:pt x="2613931" y="496295"/>
                  <a:pt x="2614065" y="494600"/>
                </a:cubicBezTo>
                <a:close/>
                <a:moveTo>
                  <a:pt x="2688226" y="466025"/>
                </a:moveTo>
                <a:lnTo>
                  <a:pt x="2620961" y="493933"/>
                </a:lnTo>
                <a:cubicBezTo>
                  <a:pt x="2621046" y="494247"/>
                  <a:pt x="2621085" y="494590"/>
                  <a:pt x="2621065" y="494905"/>
                </a:cubicBezTo>
                <a:lnTo>
                  <a:pt x="2702571" y="503029"/>
                </a:lnTo>
                <a:cubicBezTo>
                  <a:pt x="2702580" y="502982"/>
                  <a:pt x="2702561" y="502925"/>
                  <a:pt x="2702571" y="502868"/>
                </a:cubicBezTo>
                <a:cubicBezTo>
                  <a:pt x="2702819" y="501877"/>
                  <a:pt x="2703457" y="501086"/>
                  <a:pt x="2704295" y="500591"/>
                </a:cubicBezTo>
                <a:close/>
                <a:moveTo>
                  <a:pt x="2552524" y="451432"/>
                </a:moveTo>
                <a:lnTo>
                  <a:pt x="2492468" y="470368"/>
                </a:lnTo>
                <a:cubicBezTo>
                  <a:pt x="2492516" y="470654"/>
                  <a:pt x="2492468" y="470959"/>
                  <a:pt x="2492440" y="471273"/>
                </a:cubicBezTo>
                <a:lnTo>
                  <a:pt x="2614179" y="493866"/>
                </a:lnTo>
                <a:cubicBezTo>
                  <a:pt x="2614245" y="493657"/>
                  <a:pt x="2614350" y="493466"/>
                  <a:pt x="2614445" y="493276"/>
                </a:cubicBezTo>
                <a:close/>
                <a:moveTo>
                  <a:pt x="2855228" y="450032"/>
                </a:moveTo>
                <a:cubicBezTo>
                  <a:pt x="2854418" y="450642"/>
                  <a:pt x="2853371" y="450937"/>
                  <a:pt x="2852294" y="450690"/>
                </a:cubicBezTo>
                <a:cubicBezTo>
                  <a:pt x="2852228" y="450671"/>
                  <a:pt x="2852170" y="450613"/>
                  <a:pt x="2852094" y="450594"/>
                </a:cubicBezTo>
                <a:lnTo>
                  <a:pt x="2785953" y="600346"/>
                </a:lnTo>
                <a:cubicBezTo>
                  <a:pt x="2786476" y="600661"/>
                  <a:pt x="2786924" y="601089"/>
                  <a:pt x="2787210" y="601642"/>
                </a:cubicBezTo>
                <a:lnTo>
                  <a:pt x="2936153" y="540996"/>
                </a:lnTo>
                <a:cubicBezTo>
                  <a:pt x="2935991" y="540434"/>
                  <a:pt x="2935933" y="539863"/>
                  <a:pt x="2936076" y="539263"/>
                </a:cubicBezTo>
                <a:cubicBezTo>
                  <a:pt x="2936200" y="538691"/>
                  <a:pt x="2936524" y="538186"/>
                  <a:pt x="2936896" y="537758"/>
                </a:cubicBezTo>
                <a:close/>
                <a:moveTo>
                  <a:pt x="2849989" y="448851"/>
                </a:moveTo>
                <a:lnTo>
                  <a:pt x="2778561" y="476283"/>
                </a:lnTo>
                <a:lnTo>
                  <a:pt x="2784400" y="599870"/>
                </a:lnTo>
                <a:cubicBezTo>
                  <a:pt x="2784581" y="599889"/>
                  <a:pt x="2784752" y="599842"/>
                  <a:pt x="2784924" y="599889"/>
                </a:cubicBezTo>
                <a:cubicBezTo>
                  <a:pt x="2785019" y="599908"/>
                  <a:pt x="2785067" y="599956"/>
                  <a:pt x="2785143" y="599984"/>
                </a:cubicBezTo>
                <a:lnTo>
                  <a:pt x="2851294" y="450232"/>
                </a:lnTo>
                <a:cubicBezTo>
                  <a:pt x="2850723" y="449880"/>
                  <a:pt x="2850275" y="449423"/>
                  <a:pt x="2849989" y="448851"/>
                </a:cubicBezTo>
                <a:close/>
                <a:moveTo>
                  <a:pt x="2856571" y="448061"/>
                </a:moveTo>
                <a:cubicBezTo>
                  <a:pt x="2856438" y="448642"/>
                  <a:pt x="2856133" y="449108"/>
                  <a:pt x="2855771" y="449518"/>
                </a:cubicBezTo>
                <a:lnTo>
                  <a:pt x="2937438" y="537262"/>
                </a:lnTo>
                <a:cubicBezTo>
                  <a:pt x="2938019" y="536805"/>
                  <a:pt x="2938753" y="536586"/>
                  <a:pt x="2939534" y="536567"/>
                </a:cubicBezTo>
                <a:lnTo>
                  <a:pt x="2944630" y="465187"/>
                </a:lnTo>
                <a:cubicBezTo>
                  <a:pt x="2944534" y="465187"/>
                  <a:pt x="2944458" y="465206"/>
                  <a:pt x="2944363" y="465187"/>
                </a:cubicBezTo>
                <a:cubicBezTo>
                  <a:pt x="2942629" y="464787"/>
                  <a:pt x="2941553" y="463177"/>
                  <a:pt x="2941667" y="461453"/>
                </a:cubicBezTo>
                <a:close/>
                <a:moveTo>
                  <a:pt x="2570259" y="445841"/>
                </a:moveTo>
                <a:lnTo>
                  <a:pt x="2553533" y="451109"/>
                </a:lnTo>
                <a:lnTo>
                  <a:pt x="2614846" y="492504"/>
                </a:lnTo>
                <a:close/>
                <a:moveTo>
                  <a:pt x="1130051" y="445003"/>
                </a:moveTo>
                <a:cubicBezTo>
                  <a:pt x="1129403" y="446498"/>
                  <a:pt x="1127869" y="447394"/>
                  <a:pt x="1126231" y="447108"/>
                </a:cubicBezTo>
                <a:lnTo>
                  <a:pt x="1104800" y="528270"/>
                </a:lnTo>
                <a:cubicBezTo>
                  <a:pt x="1105486" y="528509"/>
                  <a:pt x="1106067" y="528928"/>
                  <a:pt x="1106476" y="529499"/>
                </a:cubicBezTo>
                <a:lnTo>
                  <a:pt x="1204774" y="472540"/>
                </a:lnTo>
                <a:cubicBezTo>
                  <a:pt x="1204460" y="471854"/>
                  <a:pt x="1204307" y="471092"/>
                  <a:pt x="1204488" y="470301"/>
                </a:cubicBezTo>
                <a:cubicBezTo>
                  <a:pt x="1204498" y="470273"/>
                  <a:pt x="1204507" y="470254"/>
                  <a:pt x="1204507" y="470235"/>
                </a:cubicBezTo>
                <a:close/>
                <a:moveTo>
                  <a:pt x="1123316" y="444203"/>
                </a:moveTo>
                <a:lnTo>
                  <a:pt x="974031" y="451509"/>
                </a:lnTo>
                <a:cubicBezTo>
                  <a:pt x="974012" y="451709"/>
                  <a:pt x="974050" y="451870"/>
                  <a:pt x="974002" y="452061"/>
                </a:cubicBezTo>
                <a:cubicBezTo>
                  <a:pt x="973955" y="452290"/>
                  <a:pt x="973812" y="452490"/>
                  <a:pt x="973717" y="452690"/>
                </a:cubicBezTo>
                <a:lnTo>
                  <a:pt x="1100799" y="529376"/>
                </a:lnTo>
                <a:cubicBezTo>
                  <a:pt x="1101599" y="528366"/>
                  <a:pt x="1102885" y="527851"/>
                  <a:pt x="1104228" y="528070"/>
                </a:cubicBezTo>
                <a:lnTo>
                  <a:pt x="1125650" y="446908"/>
                </a:lnTo>
                <a:cubicBezTo>
                  <a:pt x="1124421" y="446470"/>
                  <a:pt x="1123526" y="445451"/>
                  <a:pt x="1123316" y="444203"/>
                </a:cubicBezTo>
                <a:close/>
                <a:moveTo>
                  <a:pt x="2760302" y="436145"/>
                </a:moveTo>
                <a:lnTo>
                  <a:pt x="2688798" y="465796"/>
                </a:lnTo>
                <a:lnTo>
                  <a:pt x="2704866" y="500381"/>
                </a:lnTo>
                <a:cubicBezTo>
                  <a:pt x="2705485" y="500153"/>
                  <a:pt x="2706162" y="500039"/>
                  <a:pt x="2706857" y="500201"/>
                </a:cubicBezTo>
                <a:cubicBezTo>
                  <a:pt x="2707276" y="500296"/>
                  <a:pt x="2707619" y="500496"/>
                  <a:pt x="2707952" y="500696"/>
                </a:cubicBezTo>
                <a:close/>
                <a:moveTo>
                  <a:pt x="2773389" y="432125"/>
                </a:moveTo>
                <a:lnTo>
                  <a:pt x="2708676" y="501363"/>
                </a:lnTo>
                <a:cubicBezTo>
                  <a:pt x="2708867" y="501562"/>
                  <a:pt x="2709048" y="501782"/>
                  <a:pt x="2709181" y="502039"/>
                </a:cubicBezTo>
                <a:lnTo>
                  <a:pt x="2777647" y="475740"/>
                </a:lnTo>
                <a:lnTo>
                  <a:pt x="2775637" y="433183"/>
                </a:lnTo>
                <a:cubicBezTo>
                  <a:pt x="2775447" y="433163"/>
                  <a:pt x="2775294" y="433221"/>
                  <a:pt x="2775104" y="433163"/>
                </a:cubicBezTo>
                <a:cubicBezTo>
                  <a:pt x="2774408" y="433021"/>
                  <a:pt x="2773865" y="432621"/>
                  <a:pt x="2773389" y="432125"/>
                </a:cubicBezTo>
                <a:close/>
                <a:moveTo>
                  <a:pt x="3069379" y="432040"/>
                </a:moveTo>
                <a:lnTo>
                  <a:pt x="2948678" y="461243"/>
                </a:lnTo>
                <a:cubicBezTo>
                  <a:pt x="2948735" y="461653"/>
                  <a:pt x="2948744" y="462081"/>
                  <a:pt x="2948630" y="462520"/>
                </a:cubicBezTo>
                <a:cubicBezTo>
                  <a:pt x="2948268" y="464148"/>
                  <a:pt x="2946801" y="465187"/>
                  <a:pt x="2945201" y="465206"/>
                </a:cubicBezTo>
                <a:lnTo>
                  <a:pt x="2940096" y="536586"/>
                </a:lnTo>
                <a:cubicBezTo>
                  <a:pt x="2940181" y="536605"/>
                  <a:pt x="2940267" y="536567"/>
                  <a:pt x="2940362" y="536605"/>
                </a:cubicBezTo>
                <a:cubicBezTo>
                  <a:pt x="2941001" y="536738"/>
                  <a:pt x="2941515" y="537091"/>
                  <a:pt x="2941972" y="537519"/>
                </a:cubicBezTo>
                <a:lnTo>
                  <a:pt x="3069655" y="432763"/>
                </a:lnTo>
                <a:cubicBezTo>
                  <a:pt x="3069521" y="432554"/>
                  <a:pt x="3069464" y="432278"/>
                  <a:pt x="3069379" y="432040"/>
                </a:cubicBezTo>
                <a:close/>
                <a:moveTo>
                  <a:pt x="2784496" y="431640"/>
                </a:moveTo>
                <a:cubicBezTo>
                  <a:pt x="2783924" y="433411"/>
                  <a:pt x="2782143" y="434497"/>
                  <a:pt x="2780323" y="434068"/>
                </a:cubicBezTo>
                <a:cubicBezTo>
                  <a:pt x="2779352" y="433830"/>
                  <a:pt x="2778571" y="433240"/>
                  <a:pt x="2778094" y="432440"/>
                </a:cubicBezTo>
                <a:cubicBezTo>
                  <a:pt x="2777618" y="432811"/>
                  <a:pt x="2777104" y="433106"/>
                  <a:pt x="2776523" y="433221"/>
                </a:cubicBezTo>
                <a:lnTo>
                  <a:pt x="2778514" y="475397"/>
                </a:lnTo>
                <a:lnTo>
                  <a:pt x="2849685" y="448080"/>
                </a:lnTo>
                <a:cubicBezTo>
                  <a:pt x="2849570" y="447642"/>
                  <a:pt x="2849542" y="447175"/>
                  <a:pt x="2849618" y="446680"/>
                </a:cubicBezTo>
                <a:close/>
                <a:moveTo>
                  <a:pt x="2772513" y="431059"/>
                </a:moveTo>
                <a:lnTo>
                  <a:pt x="2761854" y="435478"/>
                </a:lnTo>
                <a:lnTo>
                  <a:pt x="2712810" y="496000"/>
                </a:lnTo>
                <a:lnTo>
                  <a:pt x="2772951" y="431687"/>
                </a:lnTo>
                <a:cubicBezTo>
                  <a:pt x="2772913" y="431611"/>
                  <a:pt x="2772884" y="431573"/>
                  <a:pt x="2772837" y="431506"/>
                </a:cubicBezTo>
                <a:cubicBezTo>
                  <a:pt x="2772722" y="431363"/>
                  <a:pt x="2772608" y="431239"/>
                  <a:pt x="2772513" y="431059"/>
                </a:cubicBezTo>
                <a:close/>
                <a:moveTo>
                  <a:pt x="2520205" y="429611"/>
                </a:moveTo>
                <a:lnTo>
                  <a:pt x="2491278" y="468358"/>
                </a:lnTo>
                <a:cubicBezTo>
                  <a:pt x="2491630" y="468673"/>
                  <a:pt x="2491916" y="469063"/>
                  <a:pt x="2492135" y="469520"/>
                </a:cubicBezTo>
                <a:lnTo>
                  <a:pt x="2551533" y="450775"/>
                </a:lnTo>
                <a:close/>
                <a:moveTo>
                  <a:pt x="2767436" y="428620"/>
                </a:moveTo>
                <a:lnTo>
                  <a:pt x="2763035" y="434030"/>
                </a:lnTo>
                <a:lnTo>
                  <a:pt x="2772199" y="430230"/>
                </a:lnTo>
                <a:cubicBezTo>
                  <a:pt x="2772113" y="429906"/>
                  <a:pt x="2772084" y="429573"/>
                  <a:pt x="2772103" y="429211"/>
                </a:cubicBezTo>
                <a:close/>
                <a:moveTo>
                  <a:pt x="2865039" y="421695"/>
                </a:moveTo>
                <a:lnTo>
                  <a:pt x="2854952" y="444203"/>
                </a:lnTo>
                <a:cubicBezTo>
                  <a:pt x="2856066" y="444879"/>
                  <a:pt x="2856704" y="446108"/>
                  <a:pt x="2856590" y="447451"/>
                </a:cubicBezTo>
                <a:lnTo>
                  <a:pt x="2941705" y="460853"/>
                </a:lnTo>
                <a:cubicBezTo>
                  <a:pt x="2941725" y="460710"/>
                  <a:pt x="2941801" y="460615"/>
                  <a:pt x="2941858" y="460510"/>
                </a:cubicBezTo>
                <a:close/>
                <a:moveTo>
                  <a:pt x="2774475" y="419924"/>
                </a:moveTo>
                <a:lnTo>
                  <a:pt x="2767941" y="427991"/>
                </a:lnTo>
                <a:lnTo>
                  <a:pt x="2772122" y="428534"/>
                </a:lnTo>
                <a:cubicBezTo>
                  <a:pt x="2772122" y="428515"/>
                  <a:pt x="2772122" y="428515"/>
                  <a:pt x="2772122" y="428496"/>
                </a:cubicBezTo>
                <a:cubicBezTo>
                  <a:pt x="2772446" y="427106"/>
                  <a:pt x="2773561" y="426096"/>
                  <a:pt x="2774894" y="425839"/>
                </a:cubicBezTo>
                <a:close/>
                <a:moveTo>
                  <a:pt x="2663537" y="418590"/>
                </a:moveTo>
                <a:lnTo>
                  <a:pt x="2619656" y="491980"/>
                </a:lnTo>
                <a:cubicBezTo>
                  <a:pt x="2620084" y="492276"/>
                  <a:pt x="2620399" y="492676"/>
                  <a:pt x="2620656" y="493114"/>
                </a:cubicBezTo>
                <a:lnTo>
                  <a:pt x="2687845" y="465234"/>
                </a:lnTo>
                <a:lnTo>
                  <a:pt x="2666261" y="418743"/>
                </a:lnTo>
                <a:cubicBezTo>
                  <a:pt x="2665642" y="418971"/>
                  <a:pt x="2664966" y="419095"/>
                  <a:pt x="2664261" y="418933"/>
                </a:cubicBezTo>
                <a:cubicBezTo>
                  <a:pt x="2663995" y="418857"/>
                  <a:pt x="2663785" y="418714"/>
                  <a:pt x="2663537" y="418590"/>
                </a:cubicBezTo>
                <a:close/>
                <a:moveTo>
                  <a:pt x="2397266" y="417724"/>
                </a:moveTo>
                <a:lnTo>
                  <a:pt x="2333801" y="425591"/>
                </a:lnTo>
                <a:cubicBezTo>
                  <a:pt x="2333801" y="425782"/>
                  <a:pt x="2333820" y="425963"/>
                  <a:pt x="2333791" y="426144"/>
                </a:cubicBezTo>
                <a:lnTo>
                  <a:pt x="2485667" y="469606"/>
                </a:lnTo>
                <a:close/>
                <a:moveTo>
                  <a:pt x="2661890" y="416923"/>
                </a:moveTo>
                <a:lnTo>
                  <a:pt x="2571002" y="445613"/>
                </a:lnTo>
                <a:lnTo>
                  <a:pt x="2615398" y="492085"/>
                </a:lnTo>
                <a:cubicBezTo>
                  <a:pt x="2616217" y="491457"/>
                  <a:pt x="2617284" y="491142"/>
                  <a:pt x="2618379" y="491371"/>
                </a:cubicBezTo>
                <a:cubicBezTo>
                  <a:pt x="2618646" y="491438"/>
                  <a:pt x="2618865" y="491590"/>
                  <a:pt x="2619103" y="491704"/>
                </a:cubicBezTo>
                <a:lnTo>
                  <a:pt x="2662985" y="418352"/>
                </a:lnTo>
                <a:cubicBezTo>
                  <a:pt x="2662490" y="417981"/>
                  <a:pt x="2662147" y="417485"/>
                  <a:pt x="2661890" y="416923"/>
                </a:cubicBezTo>
                <a:close/>
                <a:moveTo>
                  <a:pt x="2668567" y="416219"/>
                </a:moveTo>
                <a:cubicBezTo>
                  <a:pt x="2668557" y="416219"/>
                  <a:pt x="2668567" y="416238"/>
                  <a:pt x="2668567" y="416257"/>
                </a:cubicBezTo>
                <a:cubicBezTo>
                  <a:pt x="2668319" y="417257"/>
                  <a:pt x="2667681" y="418038"/>
                  <a:pt x="2666852" y="418524"/>
                </a:cubicBezTo>
                <a:lnTo>
                  <a:pt x="2688436" y="464987"/>
                </a:lnTo>
                <a:lnTo>
                  <a:pt x="2761464" y="434688"/>
                </a:lnTo>
                <a:lnTo>
                  <a:pt x="2766484" y="428496"/>
                </a:lnTo>
                <a:close/>
                <a:moveTo>
                  <a:pt x="2537550" y="411599"/>
                </a:moveTo>
                <a:cubicBezTo>
                  <a:pt x="2536731" y="412237"/>
                  <a:pt x="2535664" y="412552"/>
                  <a:pt x="2534578" y="412313"/>
                </a:cubicBezTo>
                <a:cubicBezTo>
                  <a:pt x="2534169" y="412209"/>
                  <a:pt x="2533826" y="412018"/>
                  <a:pt x="2533492" y="411818"/>
                </a:cubicBezTo>
                <a:lnTo>
                  <a:pt x="2520710" y="428925"/>
                </a:lnTo>
                <a:lnTo>
                  <a:pt x="2552562" y="450461"/>
                </a:lnTo>
                <a:lnTo>
                  <a:pt x="2569535" y="445098"/>
                </a:lnTo>
                <a:close/>
                <a:moveTo>
                  <a:pt x="1189401" y="410189"/>
                </a:moveTo>
                <a:lnTo>
                  <a:pt x="1130079" y="442279"/>
                </a:lnTo>
                <a:cubicBezTo>
                  <a:pt x="1130355" y="442946"/>
                  <a:pt x="1130498" y="443670"/>
                  <a:pt x="1130317" y="444422"/>
                </a:cubicBezTo>
                <a:cubicBezTo>
                  <a:pt x="1130308" y="444441"/>
                  <a:pt x="1130298" y="444460"/>
                  <a:pt x="1130289" y="444489"/>
                </a:cubicBezTo>
                <a:lnTo>
                  <a:pt x="1204755" y="469711"/>
                </a:lnTo>
                <a:cubicBezTo>
                  <a:pt x="1205127" y="468863"/>
                  <a:pt x="1205774" y="468225"/>
                  <a:pt x="1206593" y="467882"/>
                </a:cubicBezTo>
                <a:close/>
                <a:moveTo>
                  <a:pt x="2538874" y="409418"/>
                </a:moveTo>
                <a:cubicBezTo>
                  <a:pt x="2538855" y="409484"/>
                  <a:pt x="2538874" y="409542"/>
                  <a:pt x="2538855" y="409627"/>
                </a:cubicBezTo>
                <a:cubicBezTo>
                  <a:pt x="2538731" y="410208"/>
                  <a:pt x="2538436" y="410694"/>
                  <a:pt x="2538055" y="411123"/>
                </a:cubicBezTo>
                <a:lnTo>
                  <a:pt x="2570288" y="444851"/>
                </a:lnTo>
                <a:lnTo>
                  <a:pt x="2661547" y="416076"/>
                </a:lnTo>
                <a:cubicBezTo>
                  <a:pt x="2661537" y="415952"/>
                  <a:pt x="2661566" y="415828"/>
                  <a:pt x="2661556" y="415714"/>
                </a:cubicBezTo>
                <a:close/>
                <a:moveTo>
                  <a:pt x="2489077" y="408560"/>
                </a:moveTo>
                <a:cubicBezTo>
                  <a:pt x="2488496" y="409218"/>
                  <a:pt x="2487696" y="409665"/>
                  <a:pt x="2486801" y="409761"/>
                </a:cubicBezTo>
                <a:lnTo>
                  <a:pt x="2489068" y="467492"/>
                </a:lnTo>
                <a:cubicBezTo>
                  <a:pt x="2489287" y="467520"/>
                  <a:pt x="2489516" y="467454"/>
                  <a:pt x="2489754" y="467520"/>
                </a:cubicBezTo>
                <a:cubicBezTo>
                  <a:pt x="2490154" y="467615"/>
                  <a:pt x="2490497" y="467806"/>
                  <a:pt x="2490840" y="468006"/>
                </a:cubicBezTo>
                <a:lnTo>
                  <a:pt x="2519748" y="429287"/>
                </a:lnTo>
                <a:close/>
                <a:moveTo>
                  <a:pt x="2471971" y="408475"/>
                </a:moveTo>
                <a:lnTo>
                  <a:pt x="2398780" y="417552"/>
                </a:lnTo>
                <a:lnTo>
                  <a:pt x="2486144" y="468816"/>
                </a:lnTo>
                <a:cubicBezTo>
                  <a:pt x="2486553" y="468301"/>
                  <a:pt x="2487115" y="467949"/>
                  <a:pt x="2487725" y="467711"/>
                </a:cubicBezTo>
                <a:close/>
                <a:moveTo>
                  <a:pt x="1327732" y="407246"/>
                </a:moveTo>
                <a:lnTo>
                  <a:pt x="1213880" y="468463"/>
                </a:lnTo>
                <a:lnTo>
                  <a:pt x="1354469" y="416171"/>
                </a:lnTo>
                <a:cubicBezTo>
                  <a:pt x="1354355" y="415704"/>
                  <a:pt x="1354336" y="415237"/>
                  <a:pt x="1354422" y="414723"/>
                </a:cubicBezTo>
                <a:close/>
                <a:moveTo>
                  <a:pt x="2482972" y="407103"/>
                </a:moveTo>
                <a:lnTo>
                  <a:pt x="2472628" y="408380"/>
                </a:lnTo>
                <a:lnTo>
                  <a:pt x="2488344" y="467473"/>
                </a:lnTo>
                <a:cubicBezTo>
                  <a:pt x="2488401" y="467473"/>
                  <a:pt x="2488477" y="467492"/>
                  <a:pt x="2488544" y="467492"/>
                </a:cubicBezTo>
                <a:lnTo>
                  <a:pt x="2486277" y="409741"/>
                </a:lnTo>
                <a:cubicBezTo>
                  <a:pt x="2486058" y="409741"/>
                  <a:pt x="2485820" y="409799"/>
                  <a:pt x="2485601" y="409732"/>
                </a:cubicBezTo>
                <a:cubicBezTo>
                  <a:pt x="2484248" y="409418"/>
                  <a:pt x="2483286" y="408360"/>
                  <a:pt x="2482972" y="407103"/>
                </a:cubicBezTo>
                <a:close/>
                <a:moveTo>
                  <a:pt x="2489887" y="406894"/>
                </a:moveTo>
                <a:cubicBezTo>
                  <a:pt x="2489878" y="406951"/>
                  <a:pt x="2489906" y="407008"/>
                  <a:pt x="2489887" y="407065"/>
                </a:cubicBezTo>
                <a:cubicBezTo>
                  <a:pt x="2489820" y="407341"/>
                  <a:pt x="2489668" y="407608"/>
                  <a:pt x="2489525" y="407856"/>
                </a:cubicBezTo>
                <a:lnTo>
                  <a:pt x="2520253" y="428611"/>
                </a:lnTo>
                <a:lnTo>
                  <a:pt x="2533054" y="411475"/>
                </a:lnTo>
                <a:cubicBezTo>
                  <a:pt x="2532359" y="410856"/>
                  <a:pt x="2531930" y="410008"/>
                  <a:pt x="2531873" y="409056"/>
                </a:cubicBezTo>
                <a:close/>
                <a:moveTo>
                  <a:pt x="2375720" y="405074"/>
                </a:moveTo>
                <a:lnTo>
                  <a:pt x="2333629" y="424505"/>
                </a:lnTo>
                <a:cubicBezTo>
                  <a:pt x="2333658" y="424591"/>
                  <a:pt x="2333706" y="424667"/>
                  <a:pt x="2333725" y="424763"/>
                </a:cubicBezTo>
                <a:lnTo>
                  <a:pt x="2396085" y="417028"/>
                </a:lnTo>
                <a:close/>
                <a:moveTo>
                  <a:pt x="2471456" y="403979"/>
                </a:moveTo>
                <a:lnTo>
                  <a:pt x="2472418" y="407560"/>
                </a:lnTo>
                <a:lnTo>
                  <a:pt x="2482896" y="406265"/>
                </a:lnTo>
                <a:cubicBezTo>
                  <a:pt x="2482886" y="406208"/>
                  <a:pt x="2482896" y="406122"/>
                  <a:pt x="2482896" y="406065"/>
                </a:cubicBezTo>
                <a:close/>
                <a:moveTo>
                  <a:pt x="1343877" y="398569"/>
                </a:moveTo>
                <a:lnTo>
                  <a:pt x="1328637" y="406770"/>
                </a:lnTo>
                <a:lnTo>
                  <a:pt x="1354641" y="414066"/>
                </a:lnTo>
                <a:cubicBezTo>
                  <a:pt x="1354821" y="413599"/>
                  <a:pt x="1355079" y="413209"/>
                  <a:pt x="1355412" y="412866"/>
                </a:cubicBezTo>
                <a:close/>
                <a:moveTo>
                  <a:pt x="1347421" y="396664"/>
                </a:moveTo>
                <a:lnTo>
                  <a:pt x="1344573" y="398188"/>
                </a:lnTo>
                <a:lnTo>
                  <a:pt x="1355422" y="411637"/>
                </a:lnTo>
                <a:close/>
                <a:moveTo>
                  <a:pt x="2772646" y="394063"/>
                </a:moveTo>
                <a:lnTo>
                  <a:pt x="2668586" y="415123"/>
                </a:lnTo>
                <a:cubicBezTo>
                  <a:pt x="2668614" y="415266"/>
                  <a:pt x="2668576" y="415399"/>
                  <a:pt x="2668576" y="415542"/>
                </a:cubicBezTo>
                <a:lnTo>
                  <a:pt x="2766988" y="427887"/>
                </a:lnTo>
                <a:lnTo>
                  <a:pt x="2774389" y="418771"/>
                </a:lnTo>
                <a:close/>
                <a:moveTo>
                  <a:pt x="1018599" y="393654"/>
                </a:moveTo>
                <a:lnTo>
                  <a:pt x="973059" y="448832"/>
                </a:lnTo>
                <a:cubicBezTo>
                  <a:pt x="973555" y="449337"/>
                  <a:pt x="973926" y="449966"/>
                  <a:pt x="974060" y="450680"/>
                </a:cubicBezTo>
                <a:lnTo>
                  <a:pt x="1123345" y="443374"/>
                </a:lnTo>
                <a:cubicBezTo>
                  <a:pt x="1123364" y="443174"/>
                  <a:pt x="1123326" y="443012"/>
                  <a:pt x="1123364" y="442812"/>
                </a:cubicBezTo>
                <a:cubicBezTo>
                  <a:pt x="1123393" y="442717"/>
                  <a:pt x="1123469" y="442631"/>
                  <a:pt x="1123497" y="442536"/>
                </a:cubicBezTo>
                <a:close/>
                <a:moveTo>
                  <a:pt x="2076121" y="392406"/>
                </a:moveTo>
                <a:cubicBezTo>
                  <a:pt x="2076121" y="392644"/>
                  <a:pt x="2076169" y="392892"/>
                  <a:pt x="2076102" y="393130"/>
                </a:cubicBezTo>
                <a:cubicBezTo>
                  <a:pt x="2076026" y="393502"/>
                  <a:pt x="2075845" y="393816"/>
                  <a:pt x="2075664" y="394111"/>
                </a:cubicBezTo>
                <a:lnTo>
                  <a:pt x="2098972" y="409761"/>
                </a:lnTo>
                <a:close/>
                <a:moveTo>
                  <a:pt x="2404381" y="391854"/>
                </a:moveTo>
                <a:lnTo>
                  <a:pt x="2376759" y="404608"/>
                </a:lnTo>
                <a:lnTo>
                  <a:pt x="2397599" y="416828"/>
                </a:lnTo>
                <a:lnTo>
                  <a:pt x="2471742" y="407646"/>
                </a:lnTo>
                <a:lnTo>
                  <a:pt x="2470742" y="403846"/>
                </a:lnTo>
                <a:close/>
                <a:moveTo>
                  <a:pt x="2505537" y="391758"/>
                </a:moveTo>
                <a:lnTo>
                  <a:pt x="2489449" y="404417"/>
                </a:lnTo>
                <a:cubicBezTo>
                  <a:pt x="2489735" y="404893"/>
                  <a:pt x="2489868" y="405427"/>
                  <a:pt x="2489925" y="405979"/>
                </a:cubicBezTo>
                <a:lnTo>
                  <a:pt x="2531902" y="408151"/>
                </a:lnTo>
                <a:cubicBezTo>
                  <a:pt x="2531911" y="408094"/>
                  <a:pt x="2531892" y="408065"/>
                  <a:pt x="2531902" y="408017"/>
                </a:cubicBezTo>
                <a:cubicBezTo>
                  <a:pt x="2531968" y="407751"/>
                  <a:pt x="2532102" y="407541"/>
                  <a:pt x="2532216" y="407322"/>
                </a:cubicBezTo>
                <a:close/>
                <a:moveTo>
                  <a:pt x="2797364" y="391673"/>
                </a:moveTo>
                <a:lnTo>
                  <a:pt x="2775332" y="418867"/>
                </a:lnTo>
                <a:lnTo>
                  <a:pt x="2775809" y="425801"/>
                </a:lnTo>
                <a:cubicBezTo>
                  <a:pt x="2776018" y="425820"/>
                  <a:pt x="2776199" y="425782"/>
                  <a:pt x="2776399" y="425839"/>
                </a:cubicBezTo>
                <a:cubicBezTo>
                  <a:pt x="2776695" y="425896"/>
                  <a:pt x="2776923" y="426058"/>
                  <a:pt x="2777171" y="426163"/>
                </a:cubicBezTo>
                <a:close/>
                <a:moveTo>
                  <a:pt x="2801831" y="390996"/>
                </a:moveTo>
                <a:cubicBezTo>
                  <a:pt x="2801012" y="391625"/>
                  <a:pt x="2799964" y="391939"/>
                  <a:pt x="2798878" y="391692"/>
                </a:cubicBezTo>
                <a:cubicBezTo>
                  <a:pt x="2798592" y="391625"/>
                  <a:pt x="2798354" y="391473"/>
                  <a:pt x="2798097" y="391349"/>
                </a:cubicBezTo>
                <a:lnTo>
                  <a:pt x="2777599" y="426363"/>
                </a:lnTo>
                <a:cubicBezTo>
                  <a:pt x="2778037" y="426677"/>
                  <a:pt x="2778399" y="427048"/>
                  <a:pt x="2778666" y="427496"/>
                </a:cubicBezTo>
                <a:cubicBezTo>
                  <a:pt x="2778752" y="427610"/>
                  <a:pt x="2778875" y="427696"/>
                  <a:pt x="2778952" y="427839"/>
                </a:cubicBezTo>
                <a:cubicBezTo>
                  <a:pt x="2779771" y="427182"/>
                  <a:pt x="2780847" y="426867"/>
                  <a:pt x="2781943" y="427115"/>
                </a:cubicBezTo>
                <a:cubicBezTo>
                  <a:pt x="2783762" y="427525"/>
                  <a:pt x="2784895" y="429287"/>
                  <a:pt x="2784629" y="431106"/>
                </a:cubicBezTo>
                <a:lnTo>
                  <a:pt x="2849742" y="446156"/>
                </a:lnTo>
                <a:cubicBezTo>
                  <a:pt x="2849923" y="445632"/>
                  <a:pt x="2850199" y="445184"/>
                  <a:pt x="2850551" y="444803"/>
                </a:cubicBezTo>
                <a:close/>
                <a:moveTo>
                  <a:pt x="2802621" y="390177"/>
                </a:moveTo>
                <a:cubicBezTo>
                  <a:pt x="2802517" y="390358"/>
                  <a:pt x="2802364" y="390472"/>
                  <a:pt x="2802231" y="390625"/>
                </a:cubicBezTo>
                <a:lnTo>
                  <a:pt x="2850970" y="444412"/>
                </a:lnTo>
                <a:cubicBezTo>
                  <a:pt x="2851780" y="443784"/>
                  <a:pt x="2852837" y="443489"/>
                  <a:pt x="2853923" y="443736"/>
                </a:cubicBezTo>
                <a:cubicBezTo>
                  <a:pt x="2853990" y="443755"/>
                  <a:pt x="2854056" y="443813"/>
                  <a:pt x="2854142" y="443832"/>
                </a:cubicBezTo>
                <a:lnTo>
                  <a:pt x="2864229" y="421305"/>
                </a:lnTo>
                <a:close/>
                <a:moveTo>
                  <a:pt x="2796316" y="389282"/>
                </a:moveTo>
                <a:lnTo>
                  <a:pt x="2773561" y="393873"/>
                </a:lnTo>
                <a:lnTo>
                  <a:pt x="2775237" y="417685"/>
                </a:lnTo>
                <a:lnTo>
                  <a:pt x="2797154" y="390663"/>
                </a:lnTo>
                <a:cubicBezTo>
                  <a:pt x="2796773" y="390263"/>
                  <a:pt x="2796478" y="389815"/>
                  <a:pt x="2796316" y="389282"/>
                </a:cubicBezTo>
                <a:close/>
                <a:moveTo>
                  <a:pt x="1022408" y="389025"/>
                </a:moveTo>
                <a:lnTo>
                  <a:pt x="1019141" y="392968"/>
                </a:lnTo>
                <a:lnTo>
                  <a:pt x="1111610" y="436059"/>
                </a:lnTo>
                <a:close/>
                <a:moveTo>
                  <a:pt x="2101448" y="388834"/>
                </a:moveTo>
                <a:lnTo>
                  <a:pt x="2077159" y="392111"/>
                </a:lnTo>
                <a:lnTo>
                  <a:pt x="2105525" y="413675"/>
                </a:lnTo>
                <a:cubicBezTo>
                  <a:pt x="2105925" y="413275"/>
                  <a:pt x="2106382" y="412990"/>
                  <a:pt x="2106915" y="412799"/>
                </a:cubicBezTo>
                <a:close/>
                <a:moveTo>
                  <a:pt x="1365385" y="387005"/>
                </a:moveTo>
                <a:lnTo>
                  <a:pt x="1348221" y="396245"/>
                </a:lnTo>
                <a:lnTo>
                  <a:pt x="1356669" y="412056"/>
                </a:lnTo>
                <a:cubicBezTo>
                  <a:pt x="1357212" y="411846"/>
                  <a:pt x="1357803" y="411751"/>
                  <a:pt x="1358412" y="411846"/>
                </a:cubicBezTo>
                <a:close/>
                <a:moveTo>
                  <a:pt x="1239226" y="385738"/>
                </a:moveTo>
                <a:lnTo>
                  <a:pt x="1226815" y="420019"/>
                </a:lnTo>
                <a:lnTo>
                  <a:pt x="1239750" y="385805"/>
                </a:lnTo>
                <a:cubicBezTo>
                  <a:pt x="1239617" y="385786"/>
                  <a:pt x="1239483" y="385824"/>
                  <a:pt x="1239340" y="385786"/>
                </a:cubicBezTo>
                <a:cubicBezTo>
                  <a:pt x="1239302" y="385786"/>
                  <a:pt x="1239274" y="385758"/>
                  <a:pt x="1239226" y="385738"/>
                </a:cubicBezTo>
                <a:close/>
                <a:moveTo>
                  <a:pt x="2124546" y="385720"/>
                </a:moveTo>
                <a:lnTo>
                  <a:pt x="2102200" y="388729"/>
                </a:lnTo>
                <a:lnTo>
                  <a:pt x="2107630" y="412609"/>
                </a:lnTo>
                <a:cubicBezTo>
                  <a:pt x="2108030" y="412552"/>
                  <a:pt x="2108449" y="412542"/>
                  <a:pt x="2108859" y="412637"/>
                </a:cubicBezTo>
                <a:cubicBezTo>
                  <a:pt x="2109059" y="412666"/>
                  <a:pt x="2109211" y="412818"/>
                  <a:pt x="2109402" y="412875"/>
                </a:cubicBezTo>
                <a:close/>
                <a:moveTo>
                  <a:pt x="1368252" y="385462"/>
                </a:moveTo>
                <a:lnTo>
                  <a:pt x="1366509" y="386396"/>
                </a:lnTo>
                <a:lnTo>
                  <a:pt x="1359870" y="410075"/>
                </a:lnTo>
                <a:lnTo>
                  <a:pt x="1369595" y="386539"/>
                </a:lnTo>
                <a:cubicBezTo>
                  <a:pt x="1369052" y="386281"/>
                  <a:pt x="1368585" y="385929"/>
                  <a:pt x="1368252" y="385462"/>
                </a:cubicBezTo>
                <a:close/>
                <a:moveTo>
                  <a:pt x="1237216" y="384310"/>
                </a:moveTo>
                <a:lnTo>
                  <a:pt x="1190106" y="409799"/>
                </a:lnTo>
                <a:lnTo>
                  <a:pt x="1207336" y="467587"/>
                </a:lnTo>
                <a:cubicBezTo>
                  <a:pt x="1207794" y="467511"/>
                  <a:pt x="1208289" y="467511"/>
                  <a:pt x="1208775" y="467625"/>
                </a:cubicBezTo>
                <a:cubicBezTo>
                  <a:pt x="1208784" y="467625"/>
                  <a:pt x="1208784" y="467625"/>
                  <a:pt x="1208803" y="467634"/>
                </a:cubicBezTo>
                <a:lnTo>
                  <a:pt x="1211165" y="461386"/>
                </a:lnTo>
                <a:lnTo>
                  <a:pt x="1238664" y="385481"/>
                </a:lnTo>
                <a:cubicBezTo>
                  <a:pt x="1238083" y="385205"/>
                  <a:pt x="1237569" y="384824"/>
                  <a:pt x="1237216" y="384310"/>
                </a:cubicBezTo>
                <a:close/>
                <a:moveTo>
                  <a:pt x="2339726" y="383967"/>
                </a:moveTo>
                <a:lnTo>
                  <a:pt x="2331486" y="422305"/>
                </a:lnTo>
                <a:cubicBezTo>
                  <a:pt x="2332277" y="422581"/>
                  <a:pt x="2332934" y="423086"/>
                  <a:pt x="2333344" y="423781"/>
                </a:cubicBezTo>
                <a:lnTo>
                  <a:pt x="2374892" y="404598"/>
                </a:lnTo>
                <a:close/>
                <a:moveTo>
                  <a:pt x="1393541" y="383795"/>
                </a:moveTo>
                <a:lnTo>
                  <a:pt x="1382644" y="393625"/>
                </a:lnTo>
                <a:lnTo>
                  <a:pt x="1394112" y="383795"/>
                </a:lnTo>
                <a:close/>
                <a:moveTo>
                  <a:pt x="1392150" y="383795"/>
                </a:moveTo>
                <a:lnTo>
                  <a:pt x="1374605" y="383833"/>
                </a:lnTo>
                <a:cubicBezTo>
                  <a:pt x="1374595" y="383967"/>
                  <a:pt x="1374624" y="384072"/>
                  <a:pt x="1374595" y="384205"/>
                </a:cubicBezTo>
                <a:cubicBezTo>
                  <a:pt x="1374157" y="386119"/>
                  <a:pt x="1372233" y="387320"/>
                  <a:pt x="1370309" y="386881"/>
                </a:cubicBezTo>
                <a:cubicBezTo>
                  <a:pt x="1370176" y="386843"/>
                  <a:pt x="1370081" y="386767"/>
                  <a:pt x="1369957" y="386710"/>
                </a:cubicBezTo>
                <a:lnTo>
                  <a:pt x="1359432" y="412180"/>
                </a:lnTo>
                <a:cubicBezTo>
                  <a:pt x="1359708" y="412313"/>
                  <a:pt x="1359965" y="412456"/>
                  <a:pt x="1360194" y="412656"/>
                </a:cubicBezTo>
                <a:close/>
                <a:moveTo>
                  <a:pt x="1367261" y="383738"/>
                </a:moveTo>
                <a:lnTo>
                  <a:pt x="1366861" y="385157"/>
                </a:lnTo>
                <a:lnTo>
                  <a:pt x="1367833" y="384634"/>
                </a:lnTo>
                <a:cubicBezTo>
                  <a:pt x="1367728" y="384338"/>
                  <a:pt x="1367633" y="384053"/>
                  <a:pt x="1367604" y="383738"/>
                </a:cubicBezTo>
                <a:close/>
                <a:moveTo>
                  <a:pt x="1243417" y="383595"/>
                </a:moveTo>
                <a:cubicBezTo>
                  <a:pt x="1242941" y="384786"/>
                  <a:pt x="1241922" y="385634"/>
                  <a:pt x="1240702" y="385824"/>
                </a:cubicBezTo>
                <a:lnTo>
                  <a:pt x="1209622" y="468015"/>
                </a:lnTo>
                <a:cubicBezTo>
                  <a:pt x="1210108" y="468273"/>
                  <a:pt x="1210518" y="468606"/>
                  <a:pt x="1210832" y="469035"/>
                </a:cubicBezTo>
                <a:lnTo>
                  <a:pt x="1326446" y="406884"/>
                </a:lnTo>
                <a:close/>
                <a:moveTo>
                  <a:pt x="1341429" y="383519"/>
                </a:moveTo>
                <a:lnTo>
                  <a:pt x="1347773" y="395416"/>
                </a:lnTo>
                <a:lnTo>
                  <a:pt x="1365728" y="385748"/>
                </a:lnTo>
                <a:lnTo>
                  <a:pt x="1366299" y="383719"/>
                </a:lnTo>
                <a:close/>
                <a:moveTo>
                  <a:pt x="1332676" y="383443"/>
                </a:moveTo>
                <a:lnTo>
                  <a:pt x="1343982" y="397454"/>
                </a:lnTo>
                <a:lnTo>
                  <a:pt x="1346982" y="395835"/>
                </a:lnTo>
                <a:lnTo>
                  <a:pt x="1340401" y="383510"/>
                </a:lnTo>
                <a:close/>
                <a:moveTo>
                  <a:pt x="1243636" y="382719"/>
                </a:moveTo>
                <a:cubicBezTo>
                  <a:pt x="1243636" y="382767"/>
                  <a:pt x="1243646" y="382843"/>
                  <a:pt x="1243636" y="382919"/>
                </a:cubicBezTo>
                <a:lnTo>
                  <a:pt x="1327342" y="406408"/>
                </a:lnTo>
                <a:lnTo>
                  <a:pt x="1343287" y="397845"/>
                </a:lnTo>
                <a:lnTo>
                  <a:pt x="1331676" y="383443"/>
                </a:lnTo>
                <a:close/>
                <a:moveTo>
                  <a:pt x="1367909" y="381405"/>
                </a:moveTo>
                <a:lnTo>
                  <a:pt x="1367471" y="382986"/>
                </a:lnTo>
                <a:lnTo>
                  <a:pt x="1367623" y="382986"/>
                </a:lnTo>
                <a:cubicBezTo>
                  <a:pt x="1367623" y="382852"/>
                  <a:pt x="1367595" y="382719"/>
                  <a:pt x="1367623" y="382586"/>
                </a:cubicBezTo>
                <a:cubicBezTo>
                  <a:pt x="1367718" y="382195"/>
                  <a:pt x="1367899" y="381871"/>
                  <a:pt x="1368099" y="381557"/>
                </a:cubicBezTo>
                <a:close/>
                <a:moveTo>
                  <a:pt x="1368214" y="380347"/>
                </a:moveTo>
                <a:lnTo>
                  <a:pt x="1368118" y="380662"/>
                </a:lnTo>
                <a:lnTo>
                  <a:pt x="1368547" y="380985"/>
                </a:lnTo>
                <a:cubicBezTo>
                  <a:pt x="1368576" y="380957"/>
                  <a:pt x="1368614" y="380928"/>
                  <a:pt x="1368642" y="380890"/>
                </a:cubicBezTo>
                <a:close/>
                <a:moveTo>
                  <a:pt x="2340507" y="380319"/>
                </a:moveTo>
                <a:lnTo>
                  <a:pt x="2339926" y="382995"/>
                </a:lnTo>
                <a:lnTo>
                  <a:pt x="2375911" y="404131"/>
                </a:lnTo>
                <a:lnTo>
                  <a:pt x="2403029" y="391615"/>
                </a:lnTo>
                <a:close/>
                <a:moveTo>
                  <a:pt x="2333487" y="380290"/>
                </a:moveTo>
                <a:cubicBezTo>
                  <a:pt x="2332858" y="381100"/>
                  <a:pt x="2331915" y="381557"/>
                  <a:pt x="2330877" y="381624"/>
                </a:cubicBezTo>
                <a:lnTo>
                  <a:pt x="2330553" y="422115"/>
                </a:lnTo>
                <a:cubicBezTo>
                  <a:pt x="2330562" y="422115"/>
                  <a:pt x="2330572" y="422115"/>
                  <a:pt x="2330581" y="422115"/>
                </a:cubicBezTo>
                <a:lnTo>
                  <a:pt x="2338878" y="383453"/>
                </a:lnTo>
                <a:close/>
                <a:moveTo>
                  <a:pt x="2520548" y="379947"/>
                </a:moveTo>
                <a:lnTo>
                  <a:pt x="2506032" y="391377"/>
                </a:lnTo>
                <a:lnTo>
                  <a:pt x="2532454" y="406789"/>
                </a:lnTo>
                <a:cubicBezTo>
                  <a:pt x="2532721" y="406408"/>
                  <a:pt x="2533054" y="406093"/>
                  <a:pt x="2533416" y="405865"/>
                </a:cubicBezTo>
                <a:close/>
                <a:moveTo>
                  <a:pt x="879362" y="379585"/>
                </a:moveTo>
                <a:cubicBezTo>
                  <a:pt x="878514" y="380433"/>
                  <a:pt x="877295" y="380909"/>
                  <a:pt x="876038" y="380614"/>
                </a:cubicBezTo>
                <a:cubicBezTo>
                  <a:pt x="876000" y="380614"/>
                  <a:pt x="875981" y="380576"/>
                  <a:pt x="875952" y="380576"/>
                </a:cubicBezTo>
                <a:lnTo>
                  <a:pt x="821183" y="521184"/>
                </a:lnTo>
                <a:cubicBezTo>
                  <a:pt x="821726" y="521479"/>
                  <a:pt x="822193" y="521841"/>
                  <a:pt x="822517" y="522356"/>
                </a:cubicBezTo>
                <a:lnTo>
                  <a:pt x="967202" y="452385"/>
                </a:lnTo>
                <a:cubicBezTo>
                  <a:pt x="966992" y="451785"/>
                  <a:pt x="966878" y="451137"/>
                  <a:pt x="967040" y="450451"/>
                </a:cubicBezTo>
                <a:cubicBezTo>
                  <a:pt x="967135" y="450042"/>
                  <a:pt x="967325" y="449689"/>
                  <a:pt x="967545" y="449356"/>
                </a:cubicBezTo>
                <a:close/>
                <a:moveTo>
                  <a:pt x="2334068" y="379147"/>
                </a:moveTo>
                <a:cubicBezTo>
                  <a:pt x="2334030" y="379262"/>
                  <a:pt x="2333963" y="379357"/>
                  <a:pt x="2333915" y="379471"/>
                </a:cubicBezTo>
                <a:lnTo>
                  <a:pt x="2339087" y="382510"/>
                </a:lnTo>
                <a:lnTo>
                  <a:pt x="2339602" y="380138"/>
                </a:lnTo>
                <a:close/>
                <a:moveTo>
                  <a:pt x="987471" y="379138"/>
                </a:moveTo>
                <a:lnTo>
                  <a:pt x="971593" y="447899"/>
                </a:lnTo>
                <a:cubicBezTo>
                  <a:pt x="971907" y="447994"/>
                  <a:pt x="972202" y="448127"/>
                  <a:pt x="972450" y="448280"/>
                </a:cubicBezTo>
                <a:lnTo>
                  <a:pt x="1017836" y="393282"/>
                </a:lnTo>
                <a:close/>
                <a:moveTo>
                  <a:pt x="2482029" y="378052"/>
                </a:moveTo>
                <a:lnTo>
                  <a:pt x="2486210" y="402741"/>
                </a:lnTo>
                <a:cubicBezTo>
                  <a:pt x="2486544" y="402731"/>
                  <a:pt x="2486868" y="402693"/>
                  <a:pt x="2487201" y="402769"/>
                </a:cubicBezTo>
                <a:cubicBezTo>
                  <a:pt x="2487877" y="402931"/>
                  <a:pt x="2488411" y="403303"/>
                  <a:pt x="2488868" y="403769"/>
                </a:cubicBezTo>
                <a:lnTo>
                  <a:pt x="2504737" y="391292"/>
                </a:lnTo>
                <a:close/>
                <a:moveTo>
                  <a:pt x="984956" y="377966"/>
                </a:moveTo>
                <a:cubicBezTo>
                  <a:pt x="984261" y="379080"/>
                  <a:pt x="983032" y="379700"/>
                  <a:pt x="981699" y="379595"/>
                </a:cubicBezTo>
                <a:lnTo>
                  <a:pt x="971907" y="444012"/>
                </a:lnTo>
                <a:lnTo>
                  <a:pt x="986947" y="378900"/>
                </a:lnTo>
                <a:close/>
                <a:moveTo>
                  <a:pt x="2310693" y="377814"/>
                </a:moveTo>
                <a:lnTo>
                  <a:pt x="2329381" y="422219"/>
                </a:lnTo>
                <a:cubicBezTo>
                  <a:pt x="2329629" y="422143"/>
                  <a:pt x="2329858" y="422115"/>
                  <a:pt x="2330105" y="422115"/>
                </a:cubicBezTo>
                <a:lnTo>
                  <a:pt x="2330429" y="381614"/>
                </a:lnTo>
                <a:cubicBezTo>
                  <a:pt x="2330248" y="381595"/>
                  <a:pt x="2330067" y="381633"/>
                  <a:pt x="2329886" y="381595"/>
                </a:cubicBezTo>
                <a:cubicBezTo>
                  <a:pt x="2328315" y="381233"/>
                  <a:pt x="2327286" y="379871"/>
                  <a:pt x="2327181" y="378347"/>
                </a:cubicBezTo>
                <a:close/>
                <a:moveTo>
                  <a:pt x="2340145" y="377538"/>
                </a:moveTo>
                <a:lnTo>
                  <a:pt x="2334182" y="378138"/>
                </a:lnTo>
                <a:cubicBezTo>
                  <a:pt x="2334182" y="378195"/>
                  <a:pt x="2334182" y="378252"/>
                  <a:pt x="2334182" y="378309"/>
                </a:cubicBezTo>
                <a:lnTo>
                  <a:pt x="2339773" y="379319"/>
                </a:lnTo>
                <a:close/>
                <a:moveTo>
                  <a:pt x="978431" y="376461"/>
                </a:moveTo>
                <a:lnTo>
                  <a:pt x="880334" y="377423"/>
                </a:lnTo>
                <a:cubicBezTo>
                  <a:pt x="880324" y="377594"/>
                  <a:pt x="880353" y="377766"/>
                  <a:pt x="880315" y="377928"/>
                </a:cubicBezTo>
                <a:cubicBezTo>
                  <a:pt x="880219" y="378347"/>
                  <a:pt x="880029" y="378690"/>
                  <a:pt x="879810" y="379033"/>
                </a:cubicBezTo>
                <a:lnTo>
                  <a:pt x="968002" y="448804"/>
                </a:lnTo>
                <a:cubicBezTo>
                  <a:pt x="968716" y="448080"/>
                  <a:pt x="969707" y="447689"/>
                  <a:pt x="970774" y="447765"/>
                </a:cubicBezTo>
                <a:lnTo>
                  <a:pt x="981146" y="379585"/>
                </a:lnTo>
                <a:cubicBezTo>
                  <a:pt x="979622" y="379233"/>
                  <a:pt x="978584" y="377937"/>
                  <a:pt x="978431" y="376461"/>
                </a:cubicBezTo>
                <a:close/>
                <a:moveTo>
                  <a:pt x="2204632" y="374909"/>
                </a:moveTo>
                <a:lnTo>
                  <a:pt x="2125537" y="385586"/>
                </a:lnTo>
                <a:lnTo>
                  <a:pt x="2110125" y="413209"/>
                </a:lnTo>
                <a:cubicBezTo>
                  <a:pt x="2110573" y="413542"/>
                  <a:pt x="2110916" y="413980"/>
                  <a:pt x="2111164" y="414466"/>
                </a:cubicBezTo>
                <a:lnTo>
                  <a:pt x="2204718" y="375109"/>
                </a:lnTo>
                <a:cubicBezTo>
                  <a:pt x="2204699" y="375032"/>
                  <a:pt x="2204661" y="374975"/>
                  <a:pt x="2204632" y="374909"/>
                </a:cubicBezTo>
                <a:close/>
                <a:moveTo>
                  <a:pt x="2211566" y="374528"/>
                </a:moveTo>
                <a:cubicBezTo>
                  <a:pt x="2211548" y="374632"/>
                  <a:pt x="2211576" y="374737"/>
                  <a:pt x="2211548" y="374851"/>
                </a:cubicBezTo>
                <a:cubicBezTo>
                  <a:pt x="2211528" y="374928"/>
                  <a:pt x="2211471" y="374994"/>
                  <a:pt x="2211452" y="375071"/>
                </a:cubicBezTo>
                <a:lnTo>
                  <a:pt x="2327219" y="423896"/>
                </a:lnTo>
                <a:cubicBezTo>
                  <a:pt x="2327534" y="423343"/>
                  <a:pt x="2327953" y="422857"/>
                  <a:pt x="2328495" y="422543"/>
                </a:cubicBezTo>
                <a:lnTo>
                  <a:pt x="2309645" y="377766"/>
                </a:lnTo>
                <a:close/>
                <a:moveTo>
                  <a:pt x="987185" y="373966"/>
                </a:moveTo>
                <a:lnTo>
                  <a:pt x="985242" y="374880"/>
                </a:lnTo>
                <a:cubicBezTo>
                  <a:pt x="985480" y="375518"/>
                  <a:pt x="985594" y="376204"/>
                  <a:pt x="985442" y="376909"/>
                </a:cubicBezTo>
                <a:cubicBezTo>
                  <a:pt x="985413" y="377014"/>
                  <a:pt x="985337" y="377090"/>
                  <a:pt x="985299" y="377204"/>
                </a:cubicBezTo>
                <a:lnTo>
                  <a:pt x="987147" y="378052"/>
                </a:lnTo>
                <a:lnTo>
                  <a:pt x="988004" y="374337"/>
                </a:lnTo>
                <a:cubicBezTo>
                  <a:pt x="987709" y="374242"/>
                  <a:pt x="987433" y="374118"/>
                  <a:pt x="987185" y="373966"/>
                </a:cubicBezTo>
                <a:close/>
                <a:moveTo>
                  <a:pt x="986309" y="373165"/>
                </a:moveTo>
                <a:lnTo>
                  <a:pt x="984928" y="374156"/>
                </a:lnTo>
                <a:cubicBezTo>
                  <a:pt x="984966" y="374204"/>
                  <a:pt x="984994" y="374270"/>
                  <a:pt x="985023" y="374328"/>
                </a:cubicBezTo>
                <a:lnTo>
                  <a:pt x="986661" y="373546"/>
                </a:lnTo>
                <a:cubicBezTo>
                  <a:pt x="986537" y="373423"/>
                  <a:pt x="986414" y="373308"/>
                  <a:pt x="986309" y="373165"/>
                </a:cubicBezTo>
                <a:close/>
                <a:moveTo>
                  <a:pt x="991995" y="373003"/>
                </a:moveTo>
                <a:cubicBezTo>
                  <a:pt x="991252" y="374089"/>
                  <a:pt x="989928" y="374670"/>
                  <a:pt x="988557" y="374470"/>
                </a:cubicBezTo>
                <a:lnTo>
                  <a:pt x="987671" y="378309"/>
                </a:lnTo>
                <a:lnTo>
                  <a:pt x="1018389" y="392635"/>
                </a:lnTo>
                <a:lnTo>
                  <a:pt x="1021675" y="388663"/>
                </a:lnTo>
                <a:close/>
                <a:moveTo>
                  <a:pt x="979355" y="371851"/>
                </a:moveTo>
                <a:lnTo>
                  <a:pt x="891602" y="376680"/>
                </a:lnTo>
                <a:lnTo>
                  <a:pt x="978460" y="375823"/>
                </a:lnTo>
                <a:cubicBezTo>
                  <a:pt x="978470" y="375651"/>
                  <a:pt x="978431" y="375490"/>
                  <a:pt x="978470" y="375309"/>
                </a:cubicBezTo>
                <a:cubicBezTo>
                  <a:pt x="978689" y="374375"/>
                  <a:pt x="979251" y="373623"/>
                  <a:pt x="980003" y="373137"/>
                </a:cubicBezTo>
                <a:close/>
                <a:moveTo>
                  <a:pt x="983489" y="371622"/>
                </a:moveTo>
                <a:lnTo>
                  <a:pt x="980222" y="371803"/>
                </a:lnTo>
                <a:lnTo>
                  <a:pt x="980737" y="372813"/>
                </a:lnTo>
                <a:cubicBezTo>
                  <a:pt x="981365" y="372565"/>
                  <a:pt x="982051" y="372451"/>
                  <a:pt x="982756" y="372613"/>
                </a:cubicBezTo>
                <a:cubicBezTo>
                  <a:pt x="982842" y="372632"/>
                  <a:pt x="982918" y="372699"/>
                  <a:pt x="983004" y="372727"/>
                </a:cubicBezTo>
                <a:close/>
                <a:moveTo>
                  <a:pt x="985556" y="371518"/>
                </a:moveTo>
                <a:lnTo>
                  <a:pt x="984356" y="371575"/>
                </a:lnTo>
                <a:lnTo>
                  <a:pt x="983708" y="373051"/>
                </a:lnTo>
                <a:cubicBezTo>
                  <a:pt x="984108" y="373289"/>
                  <a:pt x="984442" y="373575"/>
                  <a:pt x="984718" y="373918"/>
                </a:cubicBezTo>
                <a:lnTo>
                  <a:pt x="986099" y="372927"/>
                </a:lnTo>
                <a:cubicBezTo>
                  <a:pt x="985813" y="372508"/>
                  <a:pt x="985632" y="372032"/>
                  <a:pt x="985556" y="371518"/>
                </a:cubicBezTo>
                <a:close/>
                <a:moveTo>
                  <a:pt x="992757" y="370670"/>
                </a:moveTo>
                <a:lnTo>
                  <a:pt x="992576" y="370698"/>
                </a:lnTo>
                <a:cubicBezTo>
                  <a:pt x="992586" y="370717"/>
                  <a:pt x="992576" y="370736"/>
                  <a:pt x="992576" y="370756"/>
                </a:cubicBezTo>
                <a:close/>
                <a:moveTo>
                  <a:pt x="2096914" y="368908"/>
                </a:moveTo>
                <a:lnTo>
                  <a:pt x="2075397" y="390168"/>
                </a:lnTo>
                <a:cubicBezTo>
                  <a:pt x="2075645" y="390472"/>
                  <a:pt x="2075807" y="390806"/>
                  <a:pt x="2075940" y="391149"/>
                </a:cubicBezTo>
                <a:lnTo>
                  <a:pt x="2076321" y="391454"/>
                </a:lnTo>
                <a:lnTo>
                  <a:pt x="2101277" y="388091"/>
                </a:lnTo>
                <a:close/>
                <a:moveTo>
                  <a:pt x="2462541" y="368479"/>
                </a:moveTo>
                <a:cubicBezTo>
                  <a:pt x="2462388" y="368555"/>
                  <a:pt x="2462226" y="368594"/>
                  <a:pt x="2462074" y="368651"/>
                </a:cubicBezTo>
                <a:lnTo>
                  <a:pt x="2471237" y="403074"/>
                </a:lnTo>
                <a:lnTo>
                  <a:pt x="2483029" y="405217"/>
                </a:lnTo>
                <a:cubicBezTo>
                  <a:pt x="2483267" y="404436"/>
                  <a:pt x="2483734" y="403807"/>
                  <a:pt x="2484343" y="403388"/>
                </a:cubicBezTo>
                <a:close/>
                <a:moveTo>
                  <a:pt x="2342097" y="368479"/>
                </a:moveTo>
                <a:lnTo>
                  <a:pt x="2333591" y="376090"/>
                </a:lnTo>
                <a:cubicBezTo>
                  <a:pt x="2333877" y="376490"/>
                  <a:pt x="2334068" y="376918"/>
                  <a:pt x="2334172" y="377395"/>
                </a:cubicBezTo>
                <a:lnTo>
                  <a:pt x="2340307" y="376785"/>
                </a:lnTo>
                <a:close/>
                <a:moveTo>
                  <a:pt x="2463769" y="367403"/>
                </a:moveTo>
                <a:cubicBezTo>
                  <a:pt x="2463541" y="367727"/>
                  <a:pt x="2463246" y="368003"/>
                  <a:pt x="2462912" y="368241"/>
                </a:cubicBezTo>
                <a:lnTo>
                  <a:pt x="2484715" y="403141"/>
                </a:lnTo>
                <a:cubicBezTo>
                  <a:pt x="2484934" y="403036"/>
                  <a:pt x="2485172" y="402950"/>
                  <a:pt x="2485410" y="402874"/>
                </a:cubicBezTo>
                <a:lnTo>
                  <a:pt x="2481115" y="377528"/>
                </a:lnTo>
                <a:close/>
                <a:moveTo>
                  <a:pt x="2457797" y="367203"/>
                </a:moveTo>
                <a:lnTo>
                  <a:pt x="2405696" y="391244"/>
                </a:lnTo>
                <a:lnTo>
                  <a:pt x="2470485" y="402969"/>
                </a:lnTo>
                <a:lnTo>
                  <a:pt x="2461427" y="368889"/>
                </a:lnTo>
                <a:cubicBezTo>
                  <a:pt x="2460988" y="368965"/>
                  <a:pt x="2460522" y="368965"/>
                  <a:pt x="2460036" y="368851"/>
                </a:cubicBezTo>
                <a:cubicBezTo>
                  <a:pt x="2459074" y="368613"/>
                  <a:pt x="2458283" y="368003"/>
                  <a:pt x="2457797" y="367203"/>
                </a:cubicBezTo>
                <a:close/>
                <a:moveTo>
                  <a:pt x="986328" y="367050"/>
                </a:moveTo>
                <a:lnTo>
                  <a:pt x="984661" y="370879"/>
                </a:lnTo>
                <a:lnTo>
                  <a:pt x="985566" y="370822"/>
                </a:lnTo>
                <a:cubicBezTo>
                  <a:pt x="985575" y="370603"/>
                  <a:pt x="985537" y="370394"/>
                  <a:pt x="985585" y="370175"/>
                </a:cubicBezTo>
                <a:cubicBezTo>
                  <a:pt x="985785" y="369308"/>
                  <a:pt x="986309" y="368632"/>
                  <a:pt x="986966" y="368146"/>
                </a:cubicBezTo>
                <a:close/>
                <a:moveTo>
                  <a:pt x="1177199" y="366479"/>
                </a:moveTo>
                <a:lnTo>
                  <a:pt x="1189896" y="409084"/>
                </a:lnTo>
                <a:lnTo>
                  <a:pt x="1236902" y="383643"/>
                </a:lnTo>
                <a:cubicBezTo>
                  <a:pt x="1236673" y="383081"/>
                  <a:pt x="1236578" y="382500"/>
                  <a:pt x="1236654" y="381871"/>
                </a:cubicBezTo>
                <a:close/>
                <a:moveTo>
                  <a:pt x="2457378" y="366079"/>
                </a:moveTo>
                <a:lnTo>
                  <a:pt x="2341126" y="377452"/>
                </a:lnTo>
                <a:lnTo>
                  <a:pt x="2340687" y="379500"/>
                </a:lnTo>
                <a:lnTo>
                  <a:pt x="2404372" y="390996"/>
                </a:lnTo>
                <a:lnTo>
                  <a:pt x="2457521" y="366479"/>
                </a:lnTo>
                <a:cubicBezTo>
                  <a:pt x="2457483" y="366327"/>
                  <a:pt x="2457397" y="366222"/>
                  <a:pt x="2457378" y="366079"/>
                </a:cubicBezTo>
                <a:close/>
                <a:moveTo>
                  <a:pt x="1979204" y="365717"/>
                </a:moveTo>
                <a:lnTo>
                  <a:pt x="2104953" y="414495"/>
                </a:lnTo>
                <a:cubicBezTo>
                  <a:pt x="2104972" y="414437"/>
                  <a:pt x="2104991" y="414399"/>
                  <a:pt x="2105020" y="414342"/>
                </a:cubicBezTo>
                <a:lnTo>
                  <a:pt x="2104858" y="414228"/>
                </a:lnTo>
                <a:lnTo>
                  <a:pt x="2075454" y="394502"/>
                </a:lnTo>
                <a:cubicBezTo>
                  <a:pt x="2074626" y="395587"/>
                  <a:pt x="2073226" y="396149"/>
                  <a:pt x="2071816" y="395835"/>
                </a:cubicBezTo>
                <a:cubicBezTo>
                  <a:pt x="2069949" y="395397"/>
                  <a:pt x="2068787" y="393549"/>
                  <a:pt x="2069139" y="391673"/>
                </a:cubicBezTo>
                <a:close/>
                <a:moveTo>
                  <a:pt x="782007" y="364355"/>
                </a:moveTo>
                <a:lnTo>
                  <a:pt x="691500" y="456871"/>
                </a:lnTo>
                <a:cubicBezTo>
                  <a:pt x="692177" y="457690"/>
                  <a:pt x="692520" y="458776"/>
                  <a:pt x="692253" y="459881"/>
                </a:cubicBezTo>
                <a:cubicBezTo>
                  <a:pt x="692224" y="460024"/>
                  <a:pt x="692129" y="460129"/>
                  <a:pt x="692081" y="460281"/>
                </a:cubicBezTo>
                <a:lnTo>
                  <a:pt x="816554" y="522346"/>
                </a:lnTo>
                <a:cubicBezTo>
                  <a:pt x="816983" y="521679"/>
                  <a:pt x="817621" y="521222"/>
                  <a:pt x="818364" y="520955"/>
                </a:cubicBezTo>
                <a:lnTo>
                  <a:pt x="784512" y="365079"/>
                </a:lnTo>
                <a:cubicBezTo>
                  <a:pt x="784150" y="365117"/>
                  <a:pt x="783779" y="365145"/>
                  <a:pt x="783398" y="365050"/>
                </a:cubicBezTo>
                <a:cubicBezTo>
                  <a:pt x="782864" y="364936"/>
                  <a:pt x="782407" y="364679"/>
                  <a:pt x="782007" y="364355"/>
                </a:cubicBezTo>
                <a:close/>
                <a:moveTo>
                  <a:pt x="787646" y="362459"/>
                </a:moveTo>
                <a:cubicBezTo>
                  <a:pt x="787331" y="363650"/>
                  <a:pt x="786446" y="364507"/>
                  <a:pt x="785360" y="364888"/>
                </a:cubicBezTo>
                <a:lnTo>
                  <a:pt x="819202" y="520755"/>
                </a:lnTo>
                <a:cubicBezTo>
                  <a:pt x="819574" y="520727"/>
                  <a:pt x="819945" y="520708"/>
                  <a:pt x="820326" y="520803"/>
                </a:cubicBezTo>
                <a:cubicBezTo>
                  <a:pt x="820355" y="520803"/>
                  <a:pt x="820383" y="520832"/>
                  <a:pt x="820421" y="520841"/>
                </a:cubicBezTo>
                <a:lnTo>
                  <a:pt x="875181" y="380233"/>
                </a:lnTo>
                <a:cubicBezTo>
                  <a:pt x="873952" y="379576"/>
                  <a:pt x="873228" y="378280"/>
                  <a:pt x="873342" y="376861"/>
                </a:cubicBezTo>
                <a:close/>
                <a:moveTo>
                  <a:pt x="2304083" y="362116"/>
                </a:moveTo>
                <a:lnTo>
                  <a:pt x="2310379" y="377061"/>
                </a:lnTo>
                <a:lnTo>
                  <a:pt x="2327200" y="377623"/>
                </a:lnTo>
                <a:cubicBezTo>
                  <a:pt x="2327210" y="377499"/>
                  <a:pt x="2327181" y="377404"/>
                  <a:pt x="2327210" y="377290"/>
                </a:cubicBezTo>
                <a:cubicBezTo>
                  <a:pt x="2327257" y="377052"/>
                  <a:pt x="2327400" y="376861"/>
                  <a:pt x="2327495" y="376642"/>
                </a:cubicBezTo>
                <a:close/>
                <a:moveTo>
                  <a:pt x="1157121" y="361278"/>
                </a:moveTo>
                <a:lnTo>
                  <a:pt x="1128365" y="440460"/>
                </a:lnTo>
                <a:cubicBezTo>
                  <a:pt x="1128927" y="440736"/>
                  <a:pt x="1129422" y="441107"/>
                  <a:pt x="1129774" y="441612"/>
                </a:cubicBezTo>
                <a:lnTo>
                  <a:pt x="1189191" y="409456"/>
                </a:lnTo>
                <a:lnTo>
                  <a:pt x="1176313" y="366241"/>
                </a:lnTo>
                <a:close/>
                <a:moveTo>
                  <a:pt x="1045783" y="359430"/>
                </a:moveTo>
                <a:lnTo>
                  <a:pt x="995329" y="370117"/>
                </a:lnTo>
                <a:lnTo>
                  <a:pt x="992557" y="371422"/>
                </a:lnTo>
                <a:cubicBezTo>
                  <a:pt x="992548" y="371556"/>
                  <a:pt x="992576" y="371660"/>
                  <a:pt x="992548" y="371775"/>
                </a:cubicBezTo>
                <a:cubicBezTo>
                  <a:pt x="992519" y="371946"/>
                  <a:pt x="992414" y="372080"/>
                  <a:pt x="992348" y="372232"/>
                </a:cubicBezTo>
                <a:lnTo>
                  <a:pt x="1022218" y="387977"/>
                </a:lnTo>
                <a:close/>
                <a:moveTo>
                  <a:pt x="2477990" y="359002"/>
                </a:moveTo>
                <a:lnTo>
                  <a:pt x="2464265" y="364469"/>
                </a:lnTo>
                <a:cubicBezTo>
                  <a:pt x="2464417" y="365022"/>
                  <a:pt x="2464474" y="365584"/>
                  <a:pt x="2464332" y="366165"/>
                </a:cubicBezTo>
                <a:cubicBezTo>
                  <a:pt x="2464265" y="366422"/>
                  <a:pt x="2464122" y="366641"/>
                  <a:pt x="2464008" y="366870"/>
                </a:cubicBezTo>
                <a:lnTo>
                  <a:pt x="2480991" y="376775"/>
                </a:lnTo>
                <a:close/>
                <a:moveTo>
                  <a:pt x="1074044" y="353449"/>
                </a:moveTo>
                <a:lnTo>
                  <a:pt x="1047040" y="359173"/>
                </a:lnTo>
                <a:lnTo>
                  <a:pt x="1022932" y="388367"/>
                </a:lnTo>
                <a:lnTo>
                  <a:pt x="1123897" y="441603"/>
                </a:lnTo>
                <a:cubicBezTo>
                  <a:pt x="1124126" y="441269"/>
                  <a:pt x="1124431" y="440993"/>
                  <a:pt x="1124755" y="440764"/>
                </a:cubicBezTo>
                <a:close/>
                <a:moveTo>
                  <a:pt x="1036982" y="349772"/>
                </a:moveTo>
                <a:lnTo>
                  <a:pt x="992376" y="369803"/>
                </a:lnTo>
                <a:lnTo>
                  <a:pt x="996367" y="368965"/>
                </a:lnTo>
                <a:close/>
                <a:moveTo>
                  <a:pt x="1253666" y="349000"/>
                </a:moveTo>
                <a:lnTo>
                  <a:pt x="1241703" y="379157"/>
                </a:lnTo>
                <a:cubicBezTo>
                  <a:pt x="1241855" y="379233"/>
                  <a:pt x="1242036" y="379280"/>
                  <a:pt x="1242179" y="379376"/>
                </a:cubicBezTo>
                <a:close/>
                <a:moveTo>
                  <a:pt x="2504822" y="348277"/>
                </a:moveTo>
                <a:lnTo>
                  <a:pt x="2478752" y="358678"/>
                </a:lnTo>
                <a:lnTo>
                  <a:pt x="2481905" y="377290"/>
                </a:lnTo>
                <a:lnTo>
                  <a:pt x="2505222" y="390892"/>
                </a:lnTo>
                <a:lnTo>
                  <a:pt x="2520158" y="379157"/>
                </a:lnTo>
                <a:close/>
                <a:moveTo>
                  <a:pt x="1103085" y="347305"/>
                </a:moveTo>
                <a:lnTo>
                  <a:pt x="1074787" y="353287"/>
                </a:lnTo>
                <a:lnTo>
                  <a:pt x="1125393" y="440421"/>
                </a:lnTo>
                <a:cubicBezTo>
                  <a:pt x="1126079" y="440107"/>
                  <a:pt x="1126850" y="439955"/>
                  <a:pt x="1127641" y="440136"/>
                </a:cubicBezTo>
                <a:cubicBezTo>
                  <a:pt x="1127669" y="440145"/>
                  <a:pt x="1127698" y="440164"/>
                  <a:pt x="1127726" y="440164"/>
                </a:cubicBezTo>
                <a:lnTo>
                  <a:pt x="1156435" y="361116"/>
                </a:lnTo>
                <a:close/>
                <a:moveTo>
                  <a:pt x="1321427" y="346048"/>
                </a:moveTo>
                <a:lnTo>
                  <a:pt x="1341029" y="382776"/>
                </a:lnTo>
                <a:lnTo>
                  <a:pt x="1366518" y="382986"/>
                </a:lnTo>
                <a:lnTo>
                  <a:pt x="1367128" y="380824"/>
                </a:lnTo>
                <a:close/>
                <a:moveTo>
                  <a:pt x="3053138" y="345153"/>
                </a:moveTo>
                <a:lnTo>
                  <a:pt x="2947840" y="459414"/>
                </a:lnTo>
                <a:cubicBezTo>
                  <a:pt x="2948106" y="459748"/>
                  <a:pt x="2948325" y="460110"/>
                  <a:pt x="2948468" y="460519"/>
                </a:cubicBezTo>
                <a:lnTo>
                  <a:pt x="3069169" y="431325"/>
                </a:lnTo>
                <a:cubicBezTo>
                  <a:pt x="3069102" y="430897"/>
                  <a:pt x="3069093" y="430468"/>
                  <a:pt x="3069207" y="430039"/>
                </a:cubicBezTo>
                <a:cubicBezTo>
                  <a:pt x="3069512" y="428734"/>
                  <a:pt x="3070512" y="427801"/>
                  <a:pt x="3071703" y="427468"/>
                </a:cubicBezTo>
                <a:lnTo>
                  <a:pt x="3055625" y="345772"/>
                </a:lnTo>
                <a:cubicBezTo>
                  <a:pt x="3055234" y="345810"/>
                  <a:pt x="3054834" y="345819"/>
                  <a:pt x="3054424" y="345743"/>
                </a:cubicBezTo>
                <a:cubicBezTo>
                  <a:pt x="3053948" y="345629"/>
                  <a:pt x="3053519" y="345419"/>
                  <a:pt x="3053138" y="345153"/>
                </a:cubicBezTo>
                <a:close/>
                <a:moveTo>
                  <a:pt x="1439489" y="341066"/>
                </a:moveTo>
                <a:lnTo>
                  <a:pt x="1374262" y="381814"/>
                </a:lnTo>
                <a:cubicBezTo>
                  <a:pt x="1374443" y="382176"/>
                  <a:pt x="1374576" y="382538"/>
                  <a:pt x="1374633" y="382938"/>
                </a:cubicBezTo>
                <a:lnTo>
                  <a:pt x="1393150" y="382900"/>
                </a:lnTo>
                <a:close/>
                <a:moveTo>
                  <a:pt x="1062947" y="339904"/>
                </a:moveTo>
                <a:lnTo>
                  <a:pt x="1047983" y="358021"/>
                </a:lnTo>
                <a:lnTo>
                  <a:pt x="1073567" y="352610"/>
                </a:lnTo>
                <a:lnTo>
                  <a:pt x="1066319" y="340133"/>
                </a:lnTo>
                <a:cubicBezTo>
                  <a:pt x="1065633" y="340437"/>
                  <a:pt x="1064861" y="340600"/>
                  <a:pt x="1064071" y="340409"/>
                </a:cubicBezTo>
                <a:cubicBezTo>
                  <a:pt x="1063642" y="340314"/>
                  <a:pt x="1063280" y="340123"/>
                  <a:pt x="1062947" y="339904"/>
                </a:cubicBezTo>
                <a:close/>
                <a:moveTo>
                  <a:pt x="2005827" y="339866"/>
                </a:moveTo>
                <a:lnTo>
                  <a:pt x="1974575" y="361450"/>
                </a:lnTo>
                <a:cubicBezTo>
                  <a:pt x="1974975" y="362155"/>
                  <a:pt x="1975128" y="362974"/>
                  <a:pt x="1974956" y="363812"/>
                </a:cubicBezTo>
                <a:lnTo>
                  <a:pt x="2069349" y="391044"/>
                </a:lnTo>
                <a:cubicBezTo>
                  <a:pt x="2069434" y="390844"/>
                  <a:pt x="2069511" y="390625"/>
                  <a:pt x="2069635" y="390425"/>
                </a:cubicBezTo>
                <a:close/>
                <a:moveTo>
                  <a:pt x="2006598" y="339561"/>
                </a:moveTo>
                <a:lnTo>
                  <a:pt x="2070111" y="389891"/>
                </a:lnTo>
                <a:cubicBezTo>
                  <a:pt x="2070330" y="389663"/>
                  <a:pt x="2070539" y="389434"/>
                  <a:pt x="2070806" y="389282"/>
                </a:cubicBezTo>
                <a:lnTo>
                  <a:pt x="2070206" y="387901"/>
                </a:lnTo>
                <a:close/>
                <a:moveTo>
                  <a:pt x="1061804" y="338723"/>
                </a:moveTo>
                <a:lnTo>
                  <a:pt x="998939" y="368412"/>
                </a:lnTo>
                <a:lnTo>
                  <a:pt x="1046726" y="358287"/>
                </a:lnTo>
                <a:lnTo>
                  <a:pt x="1062347" y="339371"/>
                </a:lnTo>
                <a:cubicBezTo>
                  <a:pt x="1062147" y="339161"/>
                  <a:pt x="1061947" y="338971"/>
                  <a:pt x="1061804" y="338723"/>
                </a:cubicBezTo>
                <a:close/>
                <a:moveTo>
                  <a:pt x="1068119" y="338247"/>
                </a:moveTo>
                <a:cubicBezTo>
                  <a:pt x="1067871" y="338885"/>
                  <a:pt x="1067471" y="339418"/>
                  <a:pt x="1066947" y="339799"/>
                </a:cubicBezTo>
                <a:lnTo>
                  <a:pt x="1074301" y="352449"/>
                </a:lnTo>
                <a:lnTo>
                  <a:pt x="1101085" y="346781"/>
                </a:lnTo>
                <a:close/>
                <a:moveTo>
                  <a:pt x="2152254" y="337685"/>
                </a:moveTo>
                <a:lnTo>
                  <a:pt x="2126013" y="384738"/>
                </a:lnTo>
                <a:lnTo>
                  <a:pt x="2204566" y="374137"/>
                </a:lnTo>
                <a:cubicBezTo>
                  <a:pt x="2204547" y="373842"/>
                  <a:pt x="2204508" y="373556"/>
                  <a:pt x="2204585" y="373242"/>
                </a:cubicBezTo>
                <a:cubicBezTo>
                  <a:pt x="2204652" y="372966"/>
                  <a:pt x="2204794" y="372727"/>
                  <a:pt x="2204928" y="372461"/>
                </a:cubicBezTo>
                <a:close/>
                <a:moveTo>
                  <a:pt x="1166007" y="336761"/>
                </a:moveTo>
                <a:lnTo>
                  <a:pt x="1157416" y="360402"/>
                </a:lnTo>
                <a:lnTo>
                  <a:pt x="1175999" y="365212"/>
                </a:lnTo>
                <a:lnTo>
                  <a:pt x="1167531" y="336818"/>
                </a:lnTo>
                <a:cubicBezTo>
                  <a:pt x="1167065" y="336904"/>
                  <a:pt x="1166579" y="336904"/>
                  <a:pt x="1166084" y="336789"/>
                </a:cubicBezTo>
                <a:cubicBezTo>
                  <a:pt x="1166065" y="336789"/>
                  <a:pt x="1166036" y="336761"/>
                  <a:pt x="1166007" y="336761"/>
                </a:cubicBezTo>
                <a:close/>
                <a:moveTo>
                  <a:pt x="1169665" y="335523"/>
                </a:moveTo>
                <a:cubicBezTo>
                  <a:pt x="1169294" y="335989"/>
                  <a:pt x="1168808" y="336304"/>
                  <a:pt x="1168265" y="336542"/>
                </a:cubicBezTo>
                <a:lnTo>
                  <a:pt x="1176885" y="365450"/>
                </a:lnTo>
                <a:lnTo>
                  <a:pt x="1236892" y="380976"/>
                </a:lnTo>
                <a:cubicBezTo>
                  <a:pt x="1236940" y="380852"/>
                  <a:pt x="1236997" y="380719"/>
                  <a:pt x="1237064" y="380604"/>
                </a:cubicBezTo>
                <a:close/>
                <a:moveTo>
                  <a:pt x="1163588" y="334484"/>
                </a:moveTo>
                <a:lnTo>
                  <a:pt x="1105095" y="346876"/>
                </a:lnTo>
                <a:lnTo>
                  <a:pt x="1156749" y="360240"/>
                </a:lnTo>
                <a:lnTo>
                  <a:pt x="1165379" y="336475"/>
                </a:lnTo>
                <a:cubicBezTo>
                  <a:pt x="1164521" y="336056"/>
                  <a:pt x="1163902" y="335361"/>
                  <a:pt x="1163588" y="334484"/>
                </a:cubicBezTo>
                <a:close/>
                <a:moveTo>
                  <a:pt x="1162407" y="333789"/>
                </a:moveTo>
                <a:lnTo>
                  <a:pt x="1068376" y="337123"/>
                </a:lnTo>
                <a:cubicBezTo>
                  <a:pt x="1068367" y="337199"/>
                  <a:pt x="1068376" y="337285"/>
                  <a:pt x="1068367" y="337361"/>
                </a:cubicBezTo>
                <a:lnTo>
                  <a:pt x="1103095" y="346353"/>
                </a:lnTo>
                <a:close/>
                <a:moveTo>
                  <a:pt x="1614313" y="332276"/>
                </a:moveTo>
                <a:lnTo>
                  <a:pt x="1605966" y="332394"/>
                </a:lnTo>
                <a:lnTo>
                  <a:pt x="1554142" y="376623"/>
                </a:lnTo>
                <a:close/>
                <a:moveTo>
                  <a:pt x="1632256" y="332022"/>
                </a:moveTo>
                <a:lnTo>
                  <a:pt x="1615719" y="332256"/>
                </a:lnTo>
                <a:lnTo>
                  <a:pt x="1552656" y="378738"/>
                </a:lnTo>
                <a:close/>
                <a:moveTo>
                  <a:pt x="1679831" y="331348"/>
                </a:moveTo>
                <a:lnTo>
                  <a:pt x="1633864" y="331999"/>
                </a:lnTo>
                <a:lnTo>
                  <a:pt x="1550694" y="380795"/>
                </a:lnTo>
                <a:close/>
                <a:moveTo>
                  <a:pt x="1455939" y="330779"/>
                </a:moveTo>
                <a:lnTo>
                  <a:pt x="1443975" y="338256"/>
                </a:lnTo>
                <a:lnTo>
                  <a:pt x="1394541" y="382890"/>
                </a:lnTo>
                <a:lnTo>
                  <a:pt x="1395169" y="382890"/>
                </a:lnTo>
                <a:close/>
                <a:moveTo>
                  <a:pt x="1945676" y="330636"/>
                </a:moveTo>
                <a:lnTo>
                  <a:pt x="1842120" y="380919"/>
                </a:lnTo>
                <a:cubicBezTo>
                  <a:pt x="1842149" y="381014"/>
                  <a:pt x="1842206" y="381109"/>
                  <a:pt x="1842225" y="381214"/>
                </a:cubicBezTo>
                <a:lnTo>
                  <a:pt x="1967965" y="363269"/>
                </a:lnTo>
                <a:cubicBezTo>
                  <a:pt x="1967965" y="362955"/>
                  <a:pt x="1967917" y="362659"/>
                  <a:pt x="1968003" y="362345"/>
                </a:cubicBezTo>
                <a:cubicBezTo>
                  <a:pt x="1968155" y="361650"/>
                  <a:pt x="1968536" y="361116"/>
                  <a:pt x="1969003" y="360650"/>
                </a:cubicBezTo>
                <a:close/>
                <a:moveTo>
                  <a:pt x="1462521" y="330208"/>
                </a:moveTo>
                <a:cubicBezTo>
                  <a:pt x="1461692" y="331284"/>
                  <a:pt x="1460301" y="331836"/>
                  <a:pt x="1458901" y="331522"/>
                </a:cubicBezTo>
                <a:cubicBezTo>
                  <a:pt x="1458273" y="331370"/>
                  <a:pt x="1457749" y="331017"/>
                  <a:pt x="1457301" y="330598"/>
                </a:cubicBezTo>
                <a:lnTo>
                  <a:pt x="1396322" y="382881"/>
                </a:lnTo>
                <a:lnTo>
                  <a:pt x="1542664" y="382557"/>
                </a:lnTo>
                <a:cubicBezTo>
                  <a:pt x="1542683" y="382424"/>
                  <a:pt x="1542645" y="382309"/>
                  <a:pt x="1542674" y="382186"/>
                </a:cubicBezTo>
                <a:cubicBezTo>
                  <a:pt x="1542740" y="381900"/>
                  <a:pt x="1542902" y="381643"/>
                  <a:pt x="1543035" y="381386"/>
                </a:cubicBezTo>
                <a:close/>
                <a:moveTo>
                  <a:pt x="2138024" y="328303"/>
                </a:moveTo>
                <a:lnTo>
                  <a:pt x="2097533" y="368308"/>
                </a:lnTo>
                <a:lnTo>
                  <a:pt x="2102029" y="387977"/>
                </a:lnTo>
                <a:lnTo>
                  <a:pt x="2125003" y="384872"/>
                </a:lnTo>
                <a:lnTo>
                  <a:pt x="2151578" y="337237"/>
                </a:lnTo>
                <a:close/>
                <a:moveTo>
                  <a:pt x="1951972" y="327579"/>
                </a:moveTo>
                <a:lnTo>
                  <a:pt x="1946438" y="330255"/>
                </a:lnTo>
                <a:lnTo>
                  <a:pt x="1968679" y="358869"/>
                </a:lnTo>
                <a:close/>
                <a:moveTo>
                  <a:pt x="1456263" y="327169"/>
                </a:moveTo>
                <a:lnTo>
                  <a:pt x="1446738" y="335770"/>
                </a:lnTo>
                <a:lnTo>
                  <a:pt x="1456568" y="329627"/>
                </a:lnTo>
                <a:cubicBezTo>
                  <a:pt x="1456206" y="328903"/>
                  <a:pt x="1456034" y="328084"/>
                  <a:pt x="1456234" y="327226"/>
                </a:cubicBezTo>
                <a:cubicBezTo>
                  <a:pt x="1456244" y="327217"/>
                  <a:pt x="1456253" y="327179"/>
                  <a:pt x="1456263" y="327169"/>
                </a:cubicBezTo>
                <a:close/>
                <a:moveTo>
                  <a:pt x="1513222" y="326112"/>
                </a:moveTo>
                <a:lnTo>
                  <a:pt x="1463216" y="328303"/>
                </a:lnTo>
                <a:cubicBezTo>
                  <a:pt x="1463206" y="328493"/>
                  <a:pt x="1463235" y="328665"/>
                  <a:pt x="1463197" y="328846"/>
                </a:cubicBezTo>
                <a:cubicBezTo>
                  <a:pt x="1463130" y="329141"/>
                  <a:pt x="1462978" y="329379"/>
                  <a:pt x="1462845" y="329646"/>
                </a:cubicBezTo>
                <a:lnTo>
                  <a:pt x="1543350" y="380833"/>
                </a:lnTo>
                <a:cubicBezTo>
                  <a:pt x="1543578" y="380547"/>
                  <a:pt x="1543845" y="380309"/>
                  <a:pt x="1544140" y="380100"/>
                </a:cubicBezTo>
                <a:close/>
                <a:moveTo>
                  <a:pt x="1698656" y="325095"/>
                </a:moveTo>
                <a:lnTo>
                  <a:pt x="1684845" y="330384"/>
                </a:lnTo>
                <a:lnTo>
                  <a:pt x="1743670" y="329551"/>
                </a:lnTo>
                <a:lnTo>
                  <a:pt x="1703565" y="325581"/>
                </a:lnTo>
                <a:lnTo>
                  <a:pt x="1702170" y="326455"/>
                </a:lnTo>
                <a:lnTo>
                  <a:pt x="1700696" y="325297"/>
                </a:lnTo>
                <a:close/>
                <a:moveTo>
                  <a:pt x="1565140" y="323822"/>
                </a:moveTo>
                <a:lnTo>
                  <a:pt x="1513946" y="326074"/>
                </a:lnTo>
                <a:lnTo>
                  <a:pt x="1544702" y="379795"/>
                </a:lnTo>
                <a:cubicBezTo>
                  <a:pt x="1545398" y="379490"/>
                  <a:pt x="1546179" y="379319"/>
                  <a:pt x="1546969" y="379519"/>
                </a:cubicBezTo>
                <a:cubicBezTo>
                  <a:pt x="1547636" y="379671"/>
                  <a:pt x="1548169" y="380042"/>
                  <a:pt x="1548627" y="380500"/>
                </a:cubicBezTo>
                <a:lnTo>
                  <a:pt x="1604993" y="332408"/>
                </a:lnTo>
                <a:lnTo>
                  <a:pt x="1576744" y="332808"/>
                </a:lnTo>
                <a:cubicBezTo>
                  <a:pt x="1576735" y="332942"/>
                  <a:pt x="1576763" y="333084"/>
                  <a:pt x="1576744" y="333208"/>
                </a:cubicBezTo>
                <a:cubicBezTo>
                  <a:pt x="1576287" y="335132"/>
                  <a:pt x="1574373" y="336332"/>
                  <a:pt x="1572449" y="335894"/>
                </a:cubicBezTo>
                <a:cubicBezTo>
                  <a:pt x="1570524" y="335437"/>
                  <a:pt x="1569324" y="333522"/>
                  <a:pt x="1569762" y="331598"/>
                </a:cubicBezTo>
                <a:cubicBezTo>
                  <a:pt x="1569925" y="330951"/>
                  <a:pt x="1570286" y="330417"/>
                  <a:pt x="1570725" y="329960"/>
                </a:cubicBezTo>
                <a:close/>
                <a:moveTo>
                  <a:pt x="1573827" y="323440"/>
                </a:moveTo>
                <a:lnTo>
                  <a:pt x="1565700" y="323797"/>
                </a:lnTo>
                <a:lnTo>
                  <a:pt x="1571039" y="329665"/>
                </a:lnTo>
                <a:cubicBezTo>
                  <a:pt x="1571687" y="329141"/>
                  <a:pt x="1572487" y="328874"/>
                  <a:pt x="1573363" y="328912"/>
                </a:cubicBezTo>
                <a:close/>
                <a:moveTo>
                  <a:pt x="628712" y="322950"/>
                </a:moveTo>
                <a:cubicBezTo>
                  <a:pt x="628435" y="323035"/>
                  <a:pt x="628159" y="323083"/>
                  <a:pt x="627873" y="323092"/>
                </a:cubicBezTo>
                <a:lnTo>
                  <a:pt x="617453" y="476893"/>
                </a:lnTo>
                <a:cubicBezTo>
                  <a:pt x="617510" y="476893"/>
                  <a:pt x="617548" y="476874"/>
                  <a:pt x="617605" y="476893"/>
                </a:cubicBezTo>
                <a:cubicBezTo>
                  <a:pt x="618806" y="477169"/>
                  <a:pt x="619663" y="478045"/>
                  <a:pt x="620063" y="479103"/>
                </a:cubicBezTo>
                <a:lnTo>
                  <a:pt x="685300" y="459814"/>
                </a:lnTo>
                <a:cubicBezTo>
                  <a:pt x="685195" y="459310"/>
                  <a:pt x="685166" y="458814"/>
                  <a:pt x="685290" y="458271"/>
                </a:cubicBezTo>
                <a:cubicBezTo>
                  <a:pt x="685528" y="457281"/>
                  <a:pt x="686166" y="456490"/>
                  <a:pt x="686986" y="456023"/>
                </a:cubicBezTo>
                <a:close/>
                <a:moveTo>
                  <a:pt x="1585433" y="322929"/>
                </a:moveTo>
                <a:lnTo>
                  <a:pt x="1574201" y="323423"/>
                </a:lnTo>
                <a:lnTo>
                  <a:pt x="1573734" y="328931"/>
                </a:lnTo>
                <a:cubicBezTo>
                  <a:pt x="1573839" y="328931"/>
                  <a:pt x="1573953" y="328912"/>
                  <a:pt x="1574068" y="328931"/>
                </a:cubicBezTo>
                <a:cubicBezTo>
                  <a:pt x="1574782" y="329103"/>
                  <a:pt x="1575344" y="329513"/>
                  <a:pt x="1575820" y="330017"/>
                </a:cubicBezTo>
                <a:close/>
                <a:moveTo>
                  <a:pt x="1685321" y="322865"/>
                </a:moveTo>
                <a:lnTo>
                  <a:pt x="1698559" y="324176"/>
                </a:lnTo>
                <a:lnTo>
                  <a:pt x="1699474" y="323826"/>
                </a:lnTo>
                <a:cubicBezTo>
                  <a:pt x="1699426" y="323616"/>
                  <a:pt x="1699417" y="323397"/>
                  <a:pt x="1699398" y="323188"/>
                </a:cubicBezTo>
                <a:close/>
                <a:moveTo>
                  <a:pt x="1589368" y="322756"/>
                </a:moveTo>
                <a:lnTo>
                  <a:pt x="1586904" y="322864"/>
                </a:lnTo>
                <a:lnTo>
                  <a:pt x="1578430" y="329112"/>
                </a:lnTo>
                <a:close/>
                <a:moveTo>
                  <a:pt x="1650782" y="322073"/>
                </a:moveTo>
                <a:lnTo>
                  <a:pt x="1635425" y="331083"/>
                </a:lnTo>
                <a:lnTo>
                  <a:pt x="1682253" y="330420"/>
                </a:lnTo>
                <a:lnTo>
                  <a:pt x="1696673" y="324899"/>
                </a:lnTo>
                <a:lnTo>
                  <a:pt x="1673360" y="322591"/>
                </a:lnTo>
                <a:close/>
                <a:moveTo>
                  <a:pt x="1983309" y="322007"/>
                </a:moveTo>
                <a:lnTo>
                  <a:pt x="1972765" y="359888"/>
                </a:lnTo>
                <a:cubicBezTo>
                  <a:pt x="1973318" y="360097"/>
                  <a:pt x="1973775" y="360431"/>
                  <a:pt x="1974137" y="360859"/>
                </a:cubicBezTo>
                <a:lnTo>
                  <a:pt x="2005226" y="339390"/>
                </a:lnTo>
                <a:close/>
                <a:moveTo>
                  <a:pt x="1213089" y="321692"/>
                </a:moveTo>
                <a:lnTo>
                  <a:pt x="1170408" y="332741"/>
                </a:lnTo>
                <a:cubicBezTo>
                  <a:pt x="1170475" y="333179"/>
                  <a:pt x="1170475" y="333656"/>
                  <a:pt x="1170370" y="334113"/>
                </a:cubicBezTo>
                <a:cubicBezTo>
                  <a:pt x="1170303" y="334456"/>
                  <a:pt x="1170132" y="334732"/>
                  <a:pt x="1169970" y="335018"/>
                </a:cubicBezTo>
                <a:lnTo>
                  <a:pt x="1237359" y="380090"/>
                </a:lnTo>
                <a:cubicBezTo>
                  <a:pt x="1237635" y="379757"/>
                  <a:pt x="1237950" y="379452"/>
                  <a:pt x="1238321" y="379242"/>
                </a:cubicBezTo>
                <a:close/>
                <a:moveTo>
                  <a:pt x="1615273" y="321616"/>
                </a:moveTo>
                <a:lnTo>
                  <a:pt x="1590466" y="322708"/>
                </a:lnTo>
                <a:lnTo>
                  <a:pt x="1576420" y="330865"/>
                </a:lnTo>
                <a:cubicBezTo>
                  <a:pt x="1576582" y="331189"/>
                  <a:pt x="1576725" y="331532"/>
                  <a:pt x="1576773" y="331913"/>
                </a:cubicBezTo>
                <a:lnTo>
                  <a:pt x="1606059" y="331499"/>
                </a:lnTo>
                <a:lnTo>
                  <a:pt x="1615911" y="323092"/>
                </a:lnTo>
                <a:cubicBezTo>
                  <a:pt x="1615587" y="322645"/>
                  <a:pt x="1615359" y="322159"/>
                  <a:pt x="1615273" y="321616"/>
                </a:cubicBezTo>
                <a:close/>
                <a:moveTo>
                  <a:pt x="1630180" y="321597"/>
                </a:moveTo>
                <a:lnTo>
                  <a:pt x="1616956" y="331344"/>
                </a:lnTo>
                <a:lnTo>
                  <a:pt x="1633816" y="331106"/>
                </a:lnTo>
                <a:lnTo>
                  <a:pt x="1649287" y="322026"/>
                </a:lnTo>
                <a:close/>
                <a:moveTo>
                  <a:pt x="3178087" y="321483"/>
                </a:moveTo>
                <a:lnTo>
                  <a:pt x="3075389" y="428611"/>
                </a:lnTo>
                <a:cubicBezTo>
                  <a:pt x="3075684" y="428992"/>
                  <a:pt x="3075903" y="429401"/>
                  <a:pt x="3076036" y="429858"/>
                </a:cubicBezTo>
                <a:lnTo>
                  <a:pt x="3238895" y="403103"/>
                </a:lnTo>
                <a:cubicBezTo>
                  <a:pt x="3238885" y="402807"/>
                  <a:pt x="3238847" y="402493"/>
                  <a:pt x="3238924" y="402160"/>
                </a:cubicBezTo>
                <a:cubicBezTo>
                  <a:pt x="3239095" y="401417"/>
                  <a:pt x="3239524" y="400845"/>
                  <a:pt x="3240067" y="400350"/>
                </a:cubicBezTo>
                <a:lnTo>
                  <a:pt x="3182079" y="321683"/>
                </a:lnTo>
                <a:cubicBezTo>
                  <a:pt x="3181307" y="322150"/>
                  <a:pt x="3180383" y="322331"/>
                  <a:pt x="3179440" y="322112"/>
                </a:cubicBezTo>
                <a:cubicBezTo>
                  <a:pt x="3178925" y="321997"/>
                  <a:pt x="3178469" y="321778"/>
                  <a:pt x="3178087" y="321483"/>
                </a:cubicBezTo>
                <a:close/>
                <a:moveTo>
                  <a:pt x="1455434" y="321483"/>
                </a:moveTo>
                <a:lnTo>
                  <a:pt x="1378863" y="378166"/>
                </a:lnTo>
                <a:lnTo>
                  <a:pt x="1442242" y="338571"/>
                </a:lnTo>
                <a:lnTo>
                  <a:pt x="1457434" y="324855"/>
                </a:lnTo>
                <a:close/>
                <a:moveTo>
                  <a:pt x="1622293" y="321426"/>
                </a:moveTo>
                <a:cubicBezTo>
                  <a:pt x="1622283" y="321559"/>
                  <a:pt x="1622312" y="321702"/>
                  <a:pt x="1622283" y="321854"/>
                </a:cubicBezTo>
                <a:cubicBezTo>
                  <a:pt x="1621836" y="323778"/>
                  <a:pt x="1619921" y="324979"/>
                  <a:pt x="1617997" y="324531"/>
                </a:cubicBezTo>
                <a:cubicBezTo>
                  <a:pt x="1617330" y="324369"/>
                  <a:pt x="1616788" y="323997"/>
                  <a:pt x="1616340" y="323540"/>
                </a:cubicBezTo>
                <a:lnTo>
                  <a:pt x="1607031" y="331485"/>
                </a:lnTo>
                <a:lnTo>
                  <a:pt x="1615549" y="331364"/>
                </a:lnTo>
                <a:lnTo>
                  <a:pt x="1628827" y="321578"/>
                </a:lnTo>
                <a:close/>
                <a:moveTo>
                  <a:pt x="624578" y="321264"/>
                </a:moveTo>
                <a:lnTo>
                  <a:pt x="486703" y="375737"/>
                </a:lnTo>
                <a:cubicBezTo>
                  <a:pt x="486846" y="376280"/>
                  <a:pt x="486913" y="376852"/>
                  <a:pt x="486770" y="377442"/>
                </a:cubicBezTo>
                <a:cubicBezTo>
                  <a:pt x="486694" y="377823"/>
                  <a:pt x="486513" y="378118"/>
                  <a:pt x="486322" y="378433"/>
                </a:cubicBezTo>
                <a:lnTo>
                  <a:pt x="614319" y="477883"/>
                </a:lnTo>
                <a:cubicBezTo>
                  <a:pt x="614938" y="477274"/>
                  <a:pt x="615729" y="476902"/>
                  <a:pt x="616615" y="476855"/>
                </a:cubicBezTo>
                <a:lnTo>
                  <a:pt x="627026" y="323073"/>
                </a:lnTo>
                <a:cubicBezTo>
                  <a:pt x="626978" y="323054"/>
                  <a:pt x="626930" y="323073"/>
                  <a:pt x="626883" y="323064"/>
                </a:cubicBezTo>
                <a:cubicBezTo>
                  <a:pt x="625845" y="322826"/>
                  <a:pt x="625045" y="322140"/>
                  <a:pt x="624578" y="321264"/>
                </a:cubicBezTo>
                <a:close/>
                <a:moveTo>
                  <a:pt x="630931" y="320902"/>
                </a:moveTo>
                <a:cubicBezTo>
                  <a:pt x="630636" y="321654"/>
                  <a:pt x="630140" y="322264"/>
                  <a:pt x="629474" y="322654"/>
                </a:cubicBezTo>
                <a:lnTo>
                  <a:pt x="687748" y="455728"/>
                </a:lnTo>
                <a:cubicBezTo>
                  <a:pt x="688338" y="455557"/>
                  <a:pt x="688948" y="455452"/>
                  <a:pt x="689586" y="455623"/>
                </a:cubicBezTo>
                <a:cubicBezTo>
                  <a:pt x="690119" y="455728"/>
                  <a:pt x="690577" y="455976"/>
                  <a:pt x="690986" y="456290"/>
                </a:cubicBezTo>
                <a:lnTo>
                  <a:pt x="781493" y="363802"/>
                </a:lnTo>
                <a:cubicBezTo>
                  <a:pt x="780874" y="363050"/>
                  <a:pt x="780569" y="362078"/>
                  <a:pt x="780712" y="361069"/>
                </a:cubicBezTo>
                <a:close/>
                <a:moveTo>
                  <a:pt x="1653295" y="320605"/>
                </a:moveTo>
                <a:lnTo>
                  <a:pt x="1651735" y="321521"/>
                </a:lnTo>
                <a:lnTo>
                  <a:pt x="1665785" y="321841"/>
                </a:lnTo>
                <a:close/>
                <a:moveTo>
                  <a:pt x="3176878" y="319664"/>
                </a:moveTo>
                <a:lnTo>
                  <a:pt x="3058749" y="341971"/>
                </a:lnTo>
                <a:cubicBezTo>
                  <a:pt x="3058777" y="342324"/>
                  <a:pt x="3058796" y="342695"/>
                  <a:pt x="3058710" y="343066"/>
                </a:cubicBezTo>
                <a:cubicBezTo>
                  <a:pt x="3058406" y="344381"/>
                  <a:pt x="3057406" y="345295"/>
                  <a:pt x="3056205" y="345657"/>
                </a:cubicBezTo>
                <a:lnTo>
                  <a:pt x="3072284" y="427344"/>
                </a:lnTo>
                <a:cubicBezTo>
                  <a:pt x="3072674" y="427296"/>
                  <a:pt x="3073074" y="427277"/>
                  <a:pt x="3073474" y="427372"/>
                </a:cubicBezTo>
                <a:cubicBezTo>
                  <a:pt x="3073989" y="427496"/>
                  <a:pt x="3074427" y="427725"/>
                  <a:pt x="3074817" y="428020"/>
                </a:cubicBezTo>
                <a:lnTo>
                  <a:pt x="3177526" y="320873"/>
                </a:lnTo>
                <a:cubicBezTo>
                  <a:pt x="3177221" y="320511"/>
                  <a:pt x="3177001" y="320092"/>
                  <a:pt x="3176878" y="319664"/>
                </a:cubicBezTo>
                <a:close/>
                <a:moveTo>
                  <a:pt x="832137" y="319187"/>
                </a:moveTo>
                <a:lnTo>
                  <a:pt x="787122" y="359554"/>
                </a:lnTo>
                <a:cubicBezTo>
                  <a:pt x="787589" y="360221"/>
                  <a:pt x="787770" y="361002"/>
                  <a:pt x="787703" y="361840"/>
                </a:cubicBezTo>
                <a:lnTo>
                  <a:pt x="873390" y="376242"/>
                </a:lnTo>
                <a:cubicBezTo>
                  <a:pt x="873571" y="375575"/>
                  <a:pt x="873942" y="375051"/>
                  <a:pt x="874400" y="374613"/>
                </a:cubicBezTo>
                <a:close/>
                <a:moveTo>
                  <a:pt x="1634093" y="318704"/>
                </a:moveTo>
                <a:lnTo>
                  <a:pt x="1630932" y="321026"/>
                </a:lnTo>
                <a:lnTo>
                  <a:pt x="1650230" y="321464"/>
                </a:lnTo>
                <a:lnTo>
                  <a:pt x="1651925" y="320469"/>
                </a:lnTo>
                <a:close/>
                <a:moveTo>
                  <a:pt x="1631777" y="318475"/>
                </a:moveTo>
                <a:lnTo>
                  <a:pt x="1622312" y="320521"/>
                </a:lnTo>
                <a:cubicBezTo>
                  <a:pt x="1622322" y="320616"/>
                  <a:pt x="1622303" y="320721"/>
                  <a:pt x="1622303" y="320835"/>
                </a:cubicBezTo>
                <a:lnTo>
                  <a:pt x="1629570" y="320997"/>
                </a:lnTo>
                <a:lnTo>
                  <a:pt x="1632852" y="318581"/>
                </a:lnTo>
                <a:close/>
                <a:moveTo>
                  <a:pt x="1698729" y="318036"/>
                </a:moveTo>
                <a:lnTo>
                  <a:pt x="1700722" y="320225"/>
                </a:lnTo>
                <a:cubicBezTo>
                  <a:pt x="1701541" y="319568"/>
                  <a:pt x="1702617" y="319244"/>
                  <a:pt x="1703722" y="319492"/>
                </a:cubicBezTo>
                <a:cubicBezTo>
                  <a:pt x="1705637" y="319940"/>
                  <a:pt x="1706904" y="321845"/>
                  <a:pt x="1706456" y="323769"/>
                </a:cubicBezTo>
                <a:lnTo>
                  <a:pt x="1704817" y="324796"/>
                </a:lnTo>
                <a:lnTo>
                  <a:pt x="1745413" y="328817"/>
                </a:lnTo>
                <a:close/>
                <a:moveTo>
                  <a:pt x="1978252" y="318025"/>
                </a:moveTo>
                <a:cubicBezTo>
                  <a:pt x="1977575" y="318721"/>
                  <a:pt x="1976661" y="319102"/>
                  <a:pt x="1975651" y="319073"/>
                </a:cubicBezTo>
                <a:lnTo>
                  <a:pt x="1972013" y="359669"/>
                </a:lnTo>
                <a:cubicBezTo>
                  <a:pt x="1972032" y="359669"/>
                  <a:pt x="1972051" y="359650"/>
                  <a:pt x="1972060" y="359669"/>
                </a:cubicBezTo>
                <a:lnTo>
                  <a:pt x="1982671" y="321521"/>
                </a:lnTo>
                <a:lnTo>
                  <a:pt x="1978471" y="318187"/>
                </a:lnTo>
                <a:close/>
                <a:moveTo>
                  <a:pt x="2232979" y="317987"/>
                </a:moveTo>
                <a:lnTo>
                  <a:pt x="2209824" y="370994"/>
                </a:lnTo>
                <a:cubicBezTo>
                  <a:pt x="2210852" y="371594"/>
                  <a:pt x="2211500" y="372623"/>
                  <a:pt x="2211566" y="373804"/>
                </a:cubicBezTo>
                <a:lnTo>
                  <a:pt x="2309331" y="377042"/>
                </a:lnTo>
                <a:lnTo>
                  <a:pt x="2302692" y="361269"/>
                </a:lnTo>
                <a:close/>
                <a:moveTo>
                  <a:pt x="1624900" y="317794"/>
                </a:moveTo>
                <a:lnTo>
                  <a:pt x="1621979" y="319492"/>
                </a:lnTo>
                <a:cubicBezTo>
                  <a:pt x="1622055" y="319673"/>
                  <a:pt x="1622141" y="319873"/>
                  <a:pt x="1622188" y="320064"/>
                </a:cubicBezTo>
                <a:lnTo>
                  <a:pt x="1630248" y="318323"/>
                </a:lnTo>
                <a:close/>
                <a:moveTo>
                  <a:pt x="1972737" y="317482"/>
                </a:moveTo>
                <a:lnTo>
                  <a:pt x="1952782" y="327169"/>
                </a:lnTo>
                <a:lnTo>
                  <a:pt x="1970232" y="359869"/>
                </a:lnTo>
                <a:cubicBezTo>
                  <a:pt x="1970651" y="359707"/>
                  <a:pt x="1971089" y="359640"/>
                  <a:pt x="1971556" y="359650"/>
                </a:cubicBezTo>
                <a:lnTo>
                  <a:pt x="1975204" y="319064"/>
                </a:lnTo>
                <a:cubicBezTo>
                  <a:pt x="1975118" y="319054"/>
                  <a:pt x="1975032" y="319073"/>
                  <a:pt x="1974937" y="319054"/>
                </a:cubicBezTo>
                <a:cubicBezTo>
                  <a:pt x="1973994" y="318835"/>
                  <a:pt x="1973222" y="318254"/>
                  <a:pt x="1972737" y="317482"/>
                </a:cubicBezTo>
                <a:close/>
                <a:moveTo>
                  <a:pt x="1600118" y="317102"/>
                </a:moveTo>
                <a:lnTo>
                  <a:pt x="1592041" y="321793"/>
                </a:lnTo>
                <a:lnTo>
                  <a:pt x="1615292" y="320768"/>
                </a:lnTo>
                <a:cubicBezTo>
                  <a:pt x="1615302" y="320702"/>
                  <a:pt x="1615292" y="320654"/>
                  <a:pt x="1615302" y="320607"/>
                </a:cubicBezTo>
                <a:close/>
                <a:moveTo>
                  <a:pt x="2039088" y="316892"/>
                </a:moveTo>
                <a:lnTo>
                  <a:pt x="2007198" y="338923"/>
                </a:lnTo>
                <a:lnTo>
                  <a:pt x="2069492" y="386262"/>
                </a:lnTo>
                <a:close/>
                <a:moveTo>
                  <a:pt x="2231169" y="316863"/>
                </a:moveTo>
                <a:lnTo>
                  <a:pt x="2216700" y="353315"/>
                </a:lnTo>
                <a:lnTo>
                  <a:pt x="2232312" y="317568"/>
                </a:lnTo>
                <a:close/>
                <a:moveTo>
                  <a:pt x="1596007" y="316153"/>
                </a:moveTo>
                <a:lnTo>
                  <a:pt x="1588123" y="321965"/>
                </a:lnTo>
                <a:lnTo>
                  <a:pt x="1590942" y="321841"/>
                </a:lnTo>
                <a:lnTo>
                  <a:pt x="1599388" y="316933"/>
                </a:lnTo>
                <a:close/>
                <a:moveTo>
                  <a:pt x="1602709" y="315597"/>
                </a:moveTo>
                <a:lnTo>
                  <a:pt x="1601058" y="316556"/>
                </a:lnTo>
                <a:lnTo>
                  <a:pt x="1615464" y="319883"/>
                </a:lnTo>
                <a:cubicBezTo>
                  <a:pt x="1616054" y="318187"/>
                  <a:pt x="1617807" y="317139"/>
                  <a:pt x="1619597" y="317549"/>
                </a:cubicBezTo>
                <a:cubicBezTo>
                  <a:pt x="1620521" y="317768"/>
                  <a:pt x="1621255" y="318320"/>
                  <a:pt x="1621731" y="319044"/>
                </a:cubicBezTo>
                <a:lnTo>
                  <a:pt x="1624032" y="317708"/>
                </a:lnTo>
                <a:close/>
                <a:moveTo>
                  <a:pt x="1597471" y="315073"/>
                </a:moveTo>
                <a:lnTo>
                  <a:pt x="1596796" y="315571"/>
                </a:lnTo>
                <a:lnTo>
                  <a:pt x="1600328" y="316387"/>
                </a:lnTo>
                <a:lnTo>
                  <a:pt x="1601852" y="315501"/>
                </a:lnTo>
                <a:close/>
                <a:moveTo>
                  <a:pt x="1592551" y="314591"/>
                </a:moveTo>
                <a:lnTo>
                  <a:pt x="1595741" y="315328"/>
                </a:lnTo>
                <a:lnTo>
                  <a:pt x="1596242" y="314958"/>
                </a:lnTo>
                <a:close/>
                <a:moveTo>
                  <a:pt x="1682382" y="314261"/>
                </a:moveTo>
                <a:lnTo>
                  <a:pt x="1699760" y="321454"/>
                </a:lnTo>
                <a:cubicBezTo>
                  <a:pt x="1699931" y="321111"/>
                  <a:pt x="1700131" y="320807"/>
                  <a:pt x="1700398" y="320530"/>
                </a:cubicBezTo>
                <a:lnTo>
                  <a:pt x="1697969" y="317860"/>
                </a:lnTo>
                <a:close/>
                <a:moveTo>
                  <a:pt x="1984900" y="313549"/>
                </a:moveTo>
                <a:lnTo>
                  <a:pt x="1979261" y="314996"/>
                </a:lnTo>
                <a:cubicBezTo>
                  <a:pt x="1979347" y="315444"/>
                  <a:pt x="1979337" y="315920"/>
                  <a:pt x="1979223" y="316378"/>
                </a:cubicBezTo>
                <a:cubicBezTo>
                  <a:pt x="1979137" y="316739"/>
                  <a:pt x="1978966" y="317035"/>
                  <a:pt x="1978785" y="317340"/>
                </a:cubicBezTo>
                <a:lnTo>
                  <a:pt x="1982957" y="320511"/>
                </a:lnTo>
                <a:close/>
                <a:moveTo>
                  <a:pt x="1578440" y="313187"/>
                </a:moveTo>
                <a:cubicBezTo>
                  <a:pt x="1578440" y="313187"/>
                  <a:pt x="1578440" y="313187"/>
                  <a:pt x="1578440" y="313206"/>
                </a:cubicBezTo>
                <a:cubicBezTo>
                  <a:pt x="1578049" y="314892"/>
                  <a:pt x="1576506" y="315949"/>
                  <a:pt x="1574839" y="315901"/>
                </a:cubicBezTo>
                <a:lnTo>
                  <a:pt x="1574273" y="322576"/>
                </a:lnTo>
                <a:lnTo>
                  <a:pt x="1586651" y="322030"/>
                </a:lnTo>
                <a:lnTo>
                  <a:pt x="1594952" y="315909"/>
                </a:lnTo>
                <a:lnTo>
                  <a:pt x="1586736" y="314012"/>
                </a:lnTo>
                <a:close/>
                <a:moveTo>
                  <a:pt x="1578473" y="312105"/>
                </a:moveTo>
                <a:lnTo>
                  <a:pt x="1578468" y="312291"/>
                </a:lnTo>
                <a:lnTo>
                  <a:pt x="1579884" y="312431"/>
                </a:lnTo>
                <a:close/>
                <a:moveTo>
                  <a:pt x="1668146" y="311882"/>
                </a:moveTo>
                <a:lnTo>
                  <a:pt x="1654623" y="319825"/>
                </a:lnTo>
                <a:lnTo>
                  <a:pt x="1677727" y="322113"/>
                </a:lnTo>
                <a:lnTo>
                  <a:pt x="1699417" y="322607"/>
                </a:lnTo>
                <a:cubicBezTo>
                  <a:pt x="1699436" y="322464"/>
                  <a:pt x="1699398" y="322321"/>
                  <a:pt x="1699426" y="322169"/>
                </a:cubicBezTo>
                <a:cubicBezTo>
                  <a:pt x="1699455" y="322035"/>
                  <a:pt x="1699550" y="321949"/>
                  <a:pt x="1699588" y="321816"/>
                </a:cubicBezTo>
                <a:lnTo>
                  <a:pt x="1679957" y="313701"/>
                </a:lnTo>
                <a:lnTo>
                  <a:pt x="1672664" y="312016"/>
                </a:lnTo>
                <a:lnTo>
                  <a:pt x="1670166" y="313253"/>
                </a:lnTo>
                <a:cubicBezTo>
                  <a:pt x="1669318" y="313053"/>
                  <a:pt x="1668632" y="312539"/>
                  <a:pt x="1668146" y="311882"/>
                </a:cubicBezTo>
                <a:close/>
                <a:moveTo>
                  <a:pt x="1674128" y="311291"/>
                </a:moveTo>
                <a:lnTo>
                  <a:pt x="1673704" y="311501"/>
                </a:lnTo>
                <a:lnTo>
                  <a:pt x="1675816" y="311989"/>
                </a:lnTo>
                <a:close/>
                <a:moveTo>
                  <a:pt x="1667329" y="310784"/>
                </a:moveTo>
                <a:lnTo>
                  <a:pt x="1635495" y="317673"/>
                </a:lnTo>
                <a:lnTo>
                  <a:pt x="1635187" y="317900"/>
                </a:lnTo>
                <a:lnTo>
                  <a:pt x="1653254" y="319689"/>
                </a:lnTo>
                <a:lnTo>
                  <a:pt x="1667756" y="311177"/>
                </a:lnTo>
                <a:lnTo>
                  <a:pt x="1667632" y="310854"/>
                </a:lnTo>
                <a:close/>
                <a:moveTo>
                  <a:pt x="1570192" y="310193"/>
                </a:moveTo>
                <a:lnTo>
                  <a:pt x="1571810" y="310862"/>
                </a:lnTo>
                <a:lnTo>
                  <a:pt x="1572218" y="310661"/>
                </a:lnTo>
                <a:close/>
                <a:moveTo>
                  <a:pt x="1666035" y="309731"/>
                </a:moveTo>
                <a:lnTo>
                  <a:pt x="1667457" y="310059"/>
                </a:lnTo>
                <a:lnTo>
                  <a:pt x="1667461" y="309872"/>
                </a:lnTo>
                <a:close/>
                <a:moveTo>
                  <a:pt x="1272116" y="309577"/>
                </a:moveTo>
                <a:cubicBezTo>
                  <a:pt x="1271335" y="310081"/>
                  <a:pt x="1270363" y="310291"/>
                  <a:pt x="1269382" y="310062"/>
                </a:cubicBezTo>
                <a:cubicBezTo>
                  <a:pt x="1269373" y="310062"/>
                  <a:pt x="1269363" y="310053"/>
                  <a:pt x="1269354" y="310053"/>
                </a:cubicBezTo>
                <a:lnTo>
                  <a:pt x="1242874" y="380090"/>
                </a:lnTo>
                <a:cubicBezTo>
                  <a:pt x="1243312" y="380633"/>
                  <a:pt x="1243589" y="381262"/>
                  <a:pt x="1243665" y="381966"/>
                </a:cubicBezTo>
                <a:lnTo>
                  <a:pt x="1331085" y="382690"/>
                </a:lnTo>
                <a:close/>
                <a:moveTo>
                  <a:pt x="1260000" y="309558"/>
                </a:moveTo>
                <a:lnTo>
                  <a:pt x="1213947" y="321473"/>
                </a:lnTo>
                <a:lnTo>
                  <a:pt x="1239140" y="378938"/>
                </a:lnTo>
                <a:cubicBezTo>
                  <a:pt x="1239645" y="378785"/>
                  <a:pt x="1240179" y="378738"/>
                  <a:pt x="1240731" y="378814"/>
                </a:cubicBezTo>
                <a:close/>
                <a:moveTo>
                  <a:pt x="1272745" y="308995"/>
                </a:moveTo>
                <a:cubicBezTo>
                  <a:pt x="1272725" y="309015"/>
                  <a:pt x="1272697" y="309034"/>
                  <a:pt x="1272678" y="309062"/>
                </a:cubicBezTo>
                <a:lnTo>
                  <a:pt x="1332076" y="382690"/>
                </a:lnTo>
                <a:lnTo>
                  <a:pt x="1340010" y="382767"/>
                </a:lnTo>
                <a:lnTo>
                  <a:pt x="1319703" y="344724"/>
                </a:lnTo>
                <a:close/>
                <a:moveTo>
                  <a:pt x="1648601" y="308005"/>
                </a:moveTo>
                <a:lnTo>
                  <a:pt x="1636409" y="316996"/>
                </a:lnTo>
                <a:lnTo>
                  <a:pt x="1666284" y="310543"/>
                </a:lnTo>
                <a:lnTo>
                  <a:pt x="1660316" y="309165"/>
                </a:lnTo>
                <a:close/>
                <a:moveTo>
                  <a:pt x="1266887" y="307776"/>
                </a:moveTo>
                <a:lnTo>
                  <a:pt x="1260829" y="309348"/>
                </a:lnTo>
                <a:lnTo>
                  <a:pt x="1242141" y="376518"/>
                </a:lnTo>
                <a:lnTo>
                  <a:pt x="1266134" y="316034"/>
                </a:lnTo>
                <a:lnTo>
                  <a:pt x="1268534" y="309681"/>
                </a:lnTo>
                <a:cubicBezTo>
                  <a:pt x="1267744" y="309262"/>
                  <a:pt x="1267182" y="308596"/>
                  <a:pt x="1266887" y="307776"/>
                </a:cubicBezTo>
                <a:close/>
                <a:moveTo>
                  <a:pt x="1642753" y="307414"/>
                </a:moveTo>
                <a:lnTo>
                  <a:pt x="1626242" y="317014"/>
                </a:lnTo>
                <a:lnTo>
                  <a:pt x="1633145" y="317697"/>
                </a:lnTo>
                <a:lnTo>
                  <a:pt x="1634447" y="317416"/>
                </a:lnTo>
                <a:lnTo>
                  <a:pt x="1647372" y="307881"/>
                </a:lnTo>
                <a:close/>
                <a:moveTo>
                  <a:pt x="1650196" y="306828"/>
                </a:moveTo>
                <a:lnTo>
                  <a:pt x="1649697" y="307195"/>
                </a:lnTo>
                <a:lnTo>
                  <a:pt x="1653354" y="307557"/>
                </a:lnTo>
                <a:close/>
                <a:moveTo>
                  <a:pt x="1015065" y="306557"/>
                </a:moveTo>
                <a:lnTo>
                  <a:pt x="990709" y="367879"/>
                </a:lnTo>
                <a:cubicBezTo>
                  <a:pt x="991338" y="368203"/>
                  <a:pt x="991843" y="368670"/>
                  <a:pt x="992176" y="369270"/>
                </a:cubicBezTo>
                <a:lnTo>
                  <a:pt x="1061566" y="338113"/>
                </a:lnTo>
                <a:cubicBezTo>
                  <a:pt x="1061356" y="337485"/>
                  <a:pt x="1061242" y="336808"/>
                  <a:pt x="1061404" y="336132"/>
                </a:cubicBezTo>
                <a:cubicBezTo>
                  <a:pt x="1061451" y="335885"/>
                  <a:pt x="1061594" y="335694"/>
                  <a:pt x="1061690" y="335485"/>
                </a:cubicBezTo>
                <a:close/>
                <a:moveTo>
                  <a:pt x="1206422" y="306452"/>
                </a:moveTo>
                <a:lnTo>
                  <a:pt x="1169998" y="331617"/>
                </a:lnTo>
                <a:cubicBezTo>
                  <a:pt x="1170094" y="331779"/>
                  <a:pt x="1170132" y="331951"/>
                  <a:pt x="1170189" y="332122"/>
                </a:cubicBezTo>
                <a:lnTo>
                  <a:pt x="1212832" y="321083"/>
                </a:lnTo>
                <a:close/>
                <a:moveTo>
                  <a:pt x="1645602" y="305767"/>
                </a:moveTo>
                <a:lnTo>
                  <a:pt x="1644077" y="306652"/>
                </a:lnTo>
                <a:lnTo>
                  <a:pt x="1648458" y="307081"/>
                </a:lnTo>
                <a:lnTo>
                  <a:pt x="1649135" y="306583"/>
                </a:lnTo>
                <a:close/>
                <a:moveTo>
                  <a:pt x="2616379" y="305576"/>
                </a:moveTo>
                <a:lnTo>
                  <a:pt x="2537827" y="406312"/>
                </a:lnTo>
                <a:cubicBezTo>
                  <a:pt x="2538436" y="406903"/>
                  <a:pt x="2538817" y="407656"/>
                  <a:pt x="2538903" y="408503"/>
                </a:cubicBezTo>
                <a:lnTo>
                  <a:pt x="2661594" y="414818"/>
                </a:lnTo>
                <a:cubicBezTo>
                  <a:pt x="2661594" y="414752"/>
                  <a:pt x="2661585" y="414714"/>
                  <a:pt x="2661594" y="414637"/>
                </a:cubicBezTo>
                <a:cubicBezTo>
                  <a:pt x="2661823" y="413599"/>
                  <a:pt x="2662528" y="412799"/>
                  <a:pt x="2663394" y="412342"/>
                </a:cubicBezTo>
                <a:lnTo>
                  <a:pt x="2619256" y="305938"/>
                </a:lnTo>
                <a:cubicBezTo>
                  <a:pt x="2618675" y="306119"/>
                  <a:pt x="2618075" y="306195"/>
                  <a:pt x="2617446" y="306052"/>
                </a:cubicBezTo>
                <a:cubicBezTo>
                  <a:pt x="2617036" y="305967"/>
                  <a:pt x="2616712" y="305776"/>
                  <a:pt x="2616379" y="305576"/>
                </a:cubicBezTo>
                <a:close/>
                <a:moveTo>
                  <a:pt x="1013236" y="305424"/>
                </a:moveTo>
                <a:lnTo>
                  <a:pt x="987137" y="365183"/>
                </a:lnTo>
                <a:lnTo>
                  <a:pt x="988138" y="367574"/>
                </a:lnTo>
                <a:cubicBezTo>
                  <a:pt x="988690" y="367412"/>
                  <a:pt x="989261" y="367346"/>
                  <a:pt x="989862" y="367498"/>
                </a:cubicBezTo>
                <a:cubicBezTo>
                  <a:pt x="989919" y="367517"/>
                  <a:pt x="989966" y="367546"/>
                  <a:pt x="990014" y="367555"/>
                </a:cubicBezTo>
                <a:lnTo>
                  <a:pt x="1014407" y="306138"/>
                </a:lnTo>
                <a:close/>
                <a:moveTo>
                  <a:pt x="1548834" y="305263"/>
                </a:moveTo>
                <a:lnTo>
                  <a:pt x="1564962" y="322986"/>
                </a:lnTo>
                <a:lnTo>
                  <a:pt x="1573899" y="322592"/>
                </a:lnTo>
                <a:lnTo>
                  <a:pt x="1574468" y="315882"/>
                </a:lnTo>
                <a:cubicBezTo>
                  <a:pt x="1574354" y="315873"/>
                  <a:pt x="1574258" y="315901"/>
                  <a:pt x="1574144" y="315882"/>
                </a:cubicBezTo>
                <a:cubicBezTo>
                  <a:pt x="1572220" y="315425"/>
                  <a:pt x="1571029" y="313510"/>
                  <a:pt x="1571467" y="311596"/>
                </a:cubicBezTo>
                <a:cubicBezTo>
                  <a:pt x="1571496" y="311463"/>
                  <a:pt x="1571582" y="311348"/>
                  <a:pt x="1571629" y="311234"/>
                </a:cubicBezTo>
                <a:lnTo>
                  <a:pt x="1567745" y="309628"/>
                </a:lnTo>
                <a:close/>
                <a:moveTo>
                  <a:pt x="1620555" y="305225"/>
                </a:moveTo>
                <a:lnTo>
                  <a:pt x="1604043" y="314815"/>
                </a:lnTo>
                <a:lnTo>
                  <a:pt x="1625375" y="316928"/>
                </a:lnTo>
                <a:lnTo>
                  <a:pt x="1641886" y="307338"/>
                </a:lnTo>
                <a:close/>
                <a:moveTo>
                  <a:pt x="1609510" y="305167"/>
                </a:moveTo>
                <a:lnTo>
                  <a:pt x="1579667" y="311615"/>
                </a:lnTo>
                <a:lnTo>
                  <a:pt x="1585662" y="313000"/>
                </a:lnTo>
                <a:lnTo>
                  <a:pt x="1597328" y="314149"/>
                </a:lnTo>
                <a:close/>
                <a:moveTo>
                  <a:pt x="2615789" y="305062"/>
                </a:moveTo>
                <a:lnTo>
                  <a:pt x="2521253" y="379423"/>
                </a:lnTo>
                <a:lnTo>
                  <a:pt x="2534217" y="405512"/>
                </a:lnTo>
                <a:cubicBezTo>
                  <a:pt x="2534835" y="405284"/>
                  <a:pt x="2535502" y="405170"/>
                  <a:pt x="2536188" y="405341"/>
                </a:cubicBezTo>
                <a:cubicBezTo>
                  <a:pt x="2536579" y="405427"/>
                  <a:pt x="2536922" y="405617"/>
                  <a:pt x="2537255" y="405827"/>
                </a:cubicBezTo>
                <a:lnTo>
                  <a:pt x="2615808" y="305090"/>
                </a:lnTo>
                <a:cubicBezTo>
                  <a:pt x="2615789" y="305090"/>
                  <a:pt x="2615789" y="305081"/>
                  <a:pt x="2615789" y="305062"/>
                </a:cubicBezTo>
                <a:close/>
                <a:moveTo>
                  <a:pt x="1612801" y="304457"/>
                </a:moveTo>
                <a:lnTo>
                  <a:pt x="1611501" y="304738"/>
                </a:lnTo>
                <a:lnTo>
                  <a:pt x="1598557" y="314272"/>
                </a:lnTo>
                <a:lnTo>
                  <a:pt x="1603186" y="314739"/>
                </a:lnTo>
                <a:lnTo>
                  <a:pt x="1619704" y="305141"/>
                </a:lnTo>
                <a:close/>
                <a:moveTo>
                  <a:pt x="2615150" y="304281"/>
                </a:moveTo>
                <a:lnTo>
                  <a:pt x="2505632" y="347972"/>
                </a:lnTo>
                <a:lnTo>
                  <a:pt x="2520853" y="378604"/>
                </a:lnTo>
                <a:lnTo>
                  <a:pt x="2615198" y="304405"/>
                </a:lnTo>
                <a:cubicBezTo>
                  <a:pt x="2615170" y="304367"/>
                  <a:pt x="2615160" y="304319"/>
                  <a:pt x="2615150" y="304281"/>
                </a:cubicBezTo>
                <a:close/>
                <a:moveTo>
                  <a:pt x="2413725" y="304233"/>
                </a:moveTo>
                <a:lnTo>
                  <a:pt x="2343269" y="367412"/>
                </a:lnTo>
                <a:lnTo>
                  <a:pt x="2341278" y="376699"/>
                </a:lnTo>
                <a:lnTo>
                  <a:pt x="2457359" y="365346"/>
                </a:lnTo>
                <a:cubicBezTo>
                  <a:pt x="2457359" y="365088"/>
                  <a:pt x="2457312" y="364831"/>
                  <a:pt x="2457378" y="364564"/>
                </a:cubicBezTo>
                <a:cubicBezTo>
                  <a:pt x="2457531" y="363850"/>
                  <a:pt x="2457931" y="363307"/>
                  <a:pt x="2458417" y="362840"/>
                </a:cubicBezTo>
                <a:close/>
                <a:moveTo>
                  <a:pt x="1592671" y="302463"/>
                </a:moveTo>
                <a:lnTo>
                  <a:pt x="1578173" y="310977"/>
                </a:lnTo>
                <a:lnTo>
                  <a:pt x="1578296" y="311299"/>
                </a:lnTo>
                <a:lnTo>
                  <a:pt x="1578602" y="311369"/>
                </a:lnTo>
                <a:lnTo>
                  <a:pt x="1610434" y="304481"/>
                </a:lnTo>
                <a:lnTo>
                  <a:pt x="1610744" y="304253"/>
                </a:lnTo>
                <a:close/>
                <a:moveTo>
                  <a:pt x="1630465" y="302271"/>
                </a:moveTo>
                <a:cubicBezTo>
                  <a:pt x="1629875" y="303976"/>
                  <a:pt x="1628122" y="305024"/>
                  <a:pt x="1626332" y="304605"/>
                </a:cubicBezTo>
                <a:cubicBezTo>
                  <a:pt x="1625417" y="304386"/>
                  <a:pt x="1624684" y="303833"/>
                  <a:pt x="1624198" y="303109"/>
                </a:cubicBezTo>
                <a:lnTo>
                  <a:pt x="1621896" y="304446"/>
                </a:lnTo>
                <a:lnTo>
                  <a:pt x="1643219" y="306557"/>
                </a:lnTo>
                <a:lnTo>
                  <a:pt x="1644872" y="305598"/>
                </a:lnTo>
                <a:close/>
                <a:moveTo>
                  <a:pt x="1623750" y="302090"/>
                </a:moveTo>
                <a:lnTo>
                  <a:pt x="1615693" y="303832"/>
                </a:lnTo>
                <a:lnTo>
                  <a:pt x="1621044" y="304362"/>
                </a:lnTo>
                <a:lnTo>
                  <a:pt x="1623969" y="302662"/>
                </a:lnTo>
                <a:cubicBezTo>
                  <a:pt x="1623884" y="302481"/>
                  <a:pt x="1623807" y="302290"/>
                  <a:pt x="1623750" y="302090"/>
                </a:cubicBezTo>
                <a:close/>
                <a:moveTo>
                  <a:pt x="1790409" y="301747"/>
                </a:moveTo>
                <a:lnTo>
                  <a:pt x="1754795" y="328112"/>
                </a:lnTo>
                <a:cubicBezTo>
                  <a:pt x="1755224" y="328874"/>
                  <a:pt x="1755395" y="329770"/>
                  <a:pt x="1755186" y="330684"/>
                </a:cubicBezTo>
                <a:cubicBezTo>
                  <a:pt x="1755119" y="330951"/>
                  <a:pt x="1754986" y="331160"/>
                  <a:pt x="1754862" y="331408"/>
                </a:cubicBezTo>
                <a:lnTo>
                  <a:pt x="1835910" y="379966"/>
                </a:lnTo>
                <a:cubicBezTo>
                  <a:pt x="1836120" y="379681"/>
                  <a:pt x="1836424" y="379433"/>
                  <a:pt x="1836710" y="379214"/>
                </a:cubicBezTo>
                <a:close/>
                <a:moveTo>
                  <a:pt x="1262991" y="301661"/>
                </a:moveTo>
                <a:lnTo>
                  <a:pt x="1261048" y="308624"/>
                </a:lnTo>
                <a:lnTo>
                  <a:pt x="1266677" y="307167"/>
                </a:lnTo>
                <a:cubicBezTo>
                  <a:pt x="1266601" y="306719"/>
                  <a:pt x="1266601" y="306252"/>
                  <a:pt x="1266706" y="305786"/>
                </a:cubicBezTo>
                <a:cubicBezTo>
                  <a:pt x="1266791" y="305424"/>
                  <a:pt x="1266963" y="305119"/>
                  <a:pt x="1267144" y="304824"/>
                </a:cubicBezTo>
                <a:close/>
                <a:moveTo>
                  <a:pt x="2032249" y="301290"/>
                </a:moveTo>
                <a:lnTo>
                  <a:pt x="1985719" y="313329"/>
                </a:lnTo>
                <a:lnTo>
                  <a:pt x="1983595" y="320978"/>
                </a:lnTo>
                <a:lnTo>
                  <a:pt x="2006579" y="338447"/>
                </a:lnTo>
                <a:lnTo>
                  <a:pt x="2038783" y="316206"/>
                </a:lnTo>
                <a:close/>
                <a:moveTo>
                  <a:pt x="1616349" y="301157"/>
                </a:moveTo>
                <a:lnTo>
                  <a:pt x="1613078" y="303573"/>
                </a:lnTo>
                <a:lnTo>
                  <a:pt x="1614175" y="303682"/>
                </a:lnTo>
                <a:lnTo>
                  <a:pt x="1623607" y="301642"/>
                </a:lnTo>
                <a:cubicBezTo>
                  <a:pt x="1623607" y="301537"/>
                  <a:pt x="1623626" y="301433"/>
                  <a:pt x="1623626" y="301318"/>
                </a:cubicBezTo>
                <a:close/>
                <a:moveTo>
                  <a:pt x="1546169" y="300709"/>
                </a:moveTo>
                <a:cubicBezTo>
                  <a:pt x="1545998" y="301042"/>
                  <a:pt x="1545798" y="301357"/>
                  <a:pt x="1545531" y="301633"/>
                </a:cubicBezTo>
                <a:lnTo>
                  <a:pt x="1547948" y="304289"/>
                </a:lnTo>
                <a:lnTo>
                  <a:pt x="1563542" y="307891"/>
                </a:lnTo>
                <a:close/>
                <a:moveTo>
                  <a:pt x="1595690" y="300690"/>
                </a:moveTo>
                <a:lnTo>
                  <a:pt x="1593998" y="301684"/>
                </a:lnTo>
                <a:lnTo>
                  <a:pt x="1611834" y="303450"/>
                </a:lnTo>
                <a:lnTo>
                  <a:pt x="1614987" y="301128"/>
                </a:lnTo>
                <a:close/>
                <a:moveTo>
                  <a:pt x="1653894" y="300362"/>
                </a:moveTo>
                <a:lnTo>
                  <a:pt x="1630637" y="301385"/>
                </a:lnTo>
                <a:cubicBezTo>
                  <a:pt x="1630627" y="301452"/>
                  <a:pt x="1630637" y="301499"/>
                  <a:pt x="1630627" y="301557"/>
                </a:cubicBezTo>
                <a:lnTo>
                  <a:pt x="1645800" y="305060"/>
                </a:lnTo>
                <a:close/>
                <a:moveTo>
                  <a:pt x="1580264" y="300325"/>
                </a:moveTo>
                <a:lnTo>
                  <a:pt x="1592655" y="301551"/>
                </a:lnTo>
                <a:lnTo>
                  <a:pt x="1594204" y="300642"/>
                </a:lnTo>
                <a:close/>
                <a:moveTo>
                  <a:pt x="1657813" y="300190"/>
                </a:moveTo>
                <a:lnTo>
                  <a:pt x="1654993" y="300314"/>
                </a:lnTo>
                <a:lnTo>
                  <a:pt x="1646530" y="305228"/>
                </a:lnTo>
                <a:lnTo>
                  <a:pt x="1649913" y="306009"/>
                </a:lnTo>
                <a:close/>
                <a:moveTo>
                  <a:pt x="1671671" y="299581"/>
                </a:moveTo>
                <a:lnTo>
                  <a:pt x="1659289" y="300125"/>
                </a:lnTo>
                <a:lnTo>
                  <a:pt x="1650974" y="306254"/>
                </a:lnTo>
                <a:lnTo>
                  <a:pt x="1659068" y="308123"/>
                </a:lnTo>
                <a:lnTo>
                  <a:pt x="1667499" y="308957"/>
                </a:lnTo>
                <a:cubicBezTo>
                  <a:pt x="1667880" y="307271"/>
                  <a:pt x="1669423" y="306205"/>
                  <a:pt x="1671099" y="306262"/>
                </a:cubicBezTo>
                <a:close/>
                <a:moveTo>
                  <a:pt x="1546522" y="299556"/>
                </a:moveTo>
                <a:cubicBezTo>
                  <a:pt x="1546512" y="299699"/>
                  <a:pt x="1546550" y="299842"/>
                  <a:pt x="1546512" y="299985"/>
                </a:cubicBezTo>
                <a:cubicBezTo>
                  <a:pt x="1546474" y="300118"/>
                  <a:pt x="1546398" y="300214"/>
                  <a:pt x="1546350" y="300337"/>
                </a:cubicBezTo>
                <a:lnTo>
                  <a:pt x="1565991" y="308456"/>
                </a:lnTo>
                <a:lnTo>
                  <a:pt x="1573275" y="310139"/>
                </a:lnTo>
                <a:lnTo>
                  <a:pt x="1575763" y="308910"/>
                </a:lnTo>
                <a:cubicBezTo>
                  <a:pt x="1576611" y="309100"/>
                  <a:pt x="1577297" y="309615"/>
                  <a:pt x="1577783" y="310281"/>
                </a:cubicBezTo>
                <a:lnTo>
                  <a:pt x="1591328" y="302330"/>
                </a:lnTo>
                <a:lnTo>
                  <a:pt x="1568337" y="300053"/>
                </a:lnTo>
                <a:close/>
                <a:moveTo>
                  <a:pt x="1487095" y="299337"/>
                </a:moveTo>
                <a:lnTo>
                  <a:pt x="1459197" y="324531"/>
                </a:lnTo>
                <a:cubicBezTo>
                  <a:pt x="1459625" y="324455"/>
                  <a:pt x="1460073" y="324455"/>
                  <a:pt x="1460520" y="324559"/>
                </a:cubicBezTo>
                <a:cubicBezTo>
                  <a:pt x="1461092" y="324693"/>
                  <a:pt x="1461578" y="324988"/>
                  <a:pt x="1461997" y="325350"/>
                </a:cubicBezTo>
                <a:close/>
                <a:moveTo>
                  <a:pt x="1680963" y="299172"/>
                </a:moveTo>
                <a:lnTo>
                  <a:pt x="1672027" y="299565"/>
                </a:lnTo>
                <a:lnTo>
                  <a:pt x="1671452" y="306281"/>
                </a:lnTo>
                <a:cubicBezTo>
                  <a:pt x="1671566" y="306290"/>
                  <a:pt x="1671671" y="306262"/>
                  <a:pt x="1671785" y="306290"/>
                </a:cubicBezTo>
                <a:cubicBezTo>
                  <a:pt x="1673709" y="306729"/>
                  <a:pt x="1674909" y="308643"/>
                  <a:pt x="1674461" y="310567"/>
                </a:cubicBezTo>
                <a:cubicBezTo>
                  <a:pt x="1674433" y="310700"/>
                  <a:pt x="1674347" y="310805"/>
                  <a:pt x="1674309" y="310919"/>
                </a:cubicBezTo>
                <a:lnTo>
                  <a:pt x="1678252" y="312551"/>
                </a:lnTo>
                <a:lnTo>
                  <a:pt x="1697096" y="316901"/>
                </a:lnTo>
                <a:close/>
                <a:moveTo>
                  <a:pt x="1547384" y="297978"/>
                </a:moveTo>
                <a:lnTo>
                  <a:pt x="1546445" y="298337"/>
                </a:lnTo>
                <a:cubicBezTo>
                  <a:pt x="1546493" y="298537"/>
                  <a:pt x="1546503" y="298756"/>
                  <a:pt x="1546522" y="298966"/>
                </a:cubicBezTo>
                <a:lnTo>
                  <a:pt x="1560666" y="299293"/>
                </a:lnTo>
                <a:close/>
                <a:moveTo>
                  <a:pt x="1487229" y="297956"/>
                </a:moveTo>
                <a:lnTo>
                  <a:pt x="1455939" y="321121"/>
                </a:lnTo>
                <a:lnTo>
                  <a:pt x="1457920" y="324416"/>
                </a:lnTo>
                <a:close/>
                <a:moveTo>
                  <a:pt x="1787999" y="297747"/>
                </a:moveTo>
                <a:lnTo>
                  <a:pt x="1758691" y="324207"/>
                </a:lnTo>
                <a:lnTo>
                  <a:pt x="1789981" y="301052"/>
                </a:lnTo>
                <a:close/>
                <a:moveTo>
                  <a:pt x="1732440" y="296908"/>
                </a:moveTo>
                <a:lnTo>
                  <a:pt x="1681534" y="299147"/>
                </a:lnTo>
                <a:lnTo>
                  <a:pt x="1697856" y="317077"/>
                </a:lnTo>
                <a:lnTo>
                  <a:pt x="1748385" y="328741"/>
                </a:lnTo>
                <a:cubicBezTo>
                  <a:pt x="1748652" y="328008"/>
                  <a:pt x="1749071" y="327407"/>
                  <a:pt x="1749671" y="326988"/>
                </a:cubicBezTo>
                <a:close/>
                <a:moveTo>
                  <a:pt x="1783932" y="296804"/>
                </a:moveTo>
                <a:lnTo>
                  <a:pt x="1758834" y="322816"/>
                </a:lnTo>
                <a:lnTo>
                  <a:pt x="1786742" y="297623"/>
                </a:lnTo>
                <a:cubicBezTo>
                  <a:pt x="1786313" y="297699"/>
                  <a:pt x="1785847" y="297699"/>
                  <a:pt x="1785408" y="297594"/>
                </a:cubicBezTo>
                <a:cubicBezTo>
                  <a:pt x="1784837" y="297461"/>
                  <a:pt x="1784361" y="297166"/>
                  <a:pt x="1783932" y="296804"/>
                </a:cubicBezTo>
                <a:close/>
                <a:moveTo>
                  <a:pt x="1293528" y="295708"/>
                </a:moveTo>
                <a:lnTo>
                  <a:pt x="1273487" y="305433"/>
                </a:lnTo>
                <a:cubicBezTo>
                  <a:pt x="1273707" y="306052"/>
                  <a:pt x="1273830" y="306709"/>
                  <a:pt x="1273659" y="307395"/>
                </a:cubicBezTo>
                <a:cubicBezTo>
                  <a:pt x="1273573" y="307767"/>
                  <a:pt x="1273392" y="308100"/>
                  <a:pt x="1273192" y="308414"/>
                </a:cubicBezTo>
                <a:lnTo>
                  <a:pt x="1318874" y="343190"/>
                </a:lnTo>
                <a:close/>
                <a:moveTo>
                  <a:pt x="1491934" y="294965"/>
                </a:moveTo>
                <a:lnTo>
                  <a:pt x="1462311" y="325683"/>
                </a:lnTo>
                <a:cubicBezTo>
                  <a:pt x="1462768" y="326188"/>
                  <a:pt x="1463130" y="326779"/>
                  <a:pt x="1463225" y="327464"/>
                </a:cubicBezTo>
                <a:lnTo>
                  <a:pt x="1512736" y="325283"/>
                </a:lnTo>
                <a:lnTo>
                  <a:pt x="1495668" y="295470"/>
                </a:lnTo>
                <a:cubicBezTo>
                  <a:pt x="1494982" y="295775"/>
                  <a:pt x="1494210" y="295927"/>
                  <a:pt x="1493410" y="295746"/>
                </a:cubicBezTo>
                <a:cubicBezTo>
                  <a:pt x="1492839" y="295613"/>
                  <a:pt x="1492353" y="295327"/>
                  <a:pt x="1491934" y="294965"/>
                </a:cubicBezTo>
                <a:close/>
                <a:moveTo>
                  <a:pt x="1107991" y="294908"/>
                </a:moveTo>
                <a:lnTo>
                  <a:pt x="1067643" y="334751"/>
                </a:lnTo>
                <a:cubicBezTo>
                  <a:pt x="1068043" y="335265"/>
                  <a:pt x="1068309" y="335846"/>
                  <a:pt x="1068386" y="336485"/>
                </a:cubicBezTo>
                <a:lnTo>
                  <a:pt x="1163398" y="333113"/>
                </a:lnTo>
                <a:cubicBezTo>
                  <a:pt x="1163407" y="332913"/>
                  <a:pt x="1163369" y="332713"/>
                  <a:pt x="1163417" y="332513"/>
                </a:cubicBezTo>
                <a:cubicBezTo>
                  <a:pt x="1163483" y="332217"/>
                  <a:pt x="1163636" y="331989"/>
                  <a:pt x="1163769" y="331732"/>
                </a:cubicBezTo>
                <a:close/>
                <a:moveTo>
                  <a:pt x="1782694" y="294699"/>
                </a:moveTo>
                <a:lnTo>
                  <a:pt x="1733192" y="296880"/>
                </a:lnTo>
                <a:lnTo>
                  <a:pt x="1750252" y="326683"/>
                </a:lnTo>
                <a:cubicBezTo>
                  <a:pt x="1750947" y="326379"/>
                  <a:pt x="1751719" y="326226"/>
                  <a:pt x="1752519" y="326417"/>
                </a:cubicBezTo>
                <a:cubicBezTo>
                  <a:pt x="1753090" y="326541"/>
                  <a:pt x="1753567" y="326836"/>
                  <a:pt x="1753986" y="327198"/>
                </a:cubicBezTo>
                <a:lnTo>
                  <a:pt x="1783618" y="296470"/>
                </a:lnTo>
                <a:cubicBezTo>
                  <a:pt x="1783151" y="295975"/>
                  <a:pt x="1782808" y="295384"/>
                  <a:pt x="1782694" y="294699"/>
                </a:cubicBezTo>
                <a:close/>
                <a:moveTo>
                  <a:pt x="1497544" y="293422"/>
                </a:moveTo>
                <a:cubicBezTo>
                  <a:pt x="1497287" y="294146"/>
                  <a:pt x="1496849" y="294746"/>
                  <a:pt x="1496249" y="295165"/>
                </a:cubicBezTo>
                <a:lnTo>
                  <a:pt x="1513479" y="325255"/>
                </a:lnTo>
                <a:lnTo>
                  <a:pt x="1564402" y="323011"/>
                </a:lnTo>
                <a:lnTo>
                  <a:pt x="1548097" y="305092"/>
                </a:lnTo>
                <a:close/>
                <a:moveTo>
                  <a:pt x="1500525" y="293336"/>
                </a:moveTo>
                <a:lnTo>
                  <a:pt x="1547211" y="304119"/>
                </a:lnTo>
                <a:lnTo>
                  <a:pt x="1545217" y="301928"/>
                </a:lnTo>
                <a:cubicBezTo>
                  <a:pt x="1544388" y="302595"/>
                  <a:pt x="1543321" y="302919"/>
                  <a:pt x="1542216" y="302662"/>
                </a:cubicBezTo>
                <a:cubicBezTo>
                  <a:pt x="1540292" y="302214"/>
                  <a:pt x="1539083" y="300309"/>
                  <a:pt x="1539530" y="298404"/>
                </a:cubicBezTo>
                <a:lnTo>
                  <a:pt x="1541195" y="297365"/>
                </a:lnTo>
                <a:close/>
                <a:moveTo>
                  <a:pt x="1667518" y="293041"/>
                </a:moveTo>
                <a:lnTo>
                  <a:pt x="1656567" y="299400"/>
                </a:lnTo>
                <a:lnTo>
                  <a:pt x="1659033" y="299291"/>
                </a:lnTo>
                <a:close/>
                <a:moveTo>
                  <a:pt x="1299986" y="292555"/>
                </a:moveTo>
                <a:lnTo>
                  <a:pt x="1294328" y="295299"/>
                </a:lnTo>
                <a:lnTo>
                  <a:pt x="1320589" y="344495"/>
                </a:lnTo>
                <a:lnTo>
                  <a:pt x="1367328" y="380061"/>
                </a:lnTo>
                <a:lnTo>
                  <a:pt x="1367509" y="379442"/>
                </a:lnTo>
                <a:close/>
                <a:moveTo>
                  <a:pt x="1674890" y="292498"/>
                </a:moveTo>
                <a:cubicBezTo>
                  <a:pt x="1674242" y="293022"/>
                  <a:pt x="1673442" y="293289"/>
                  <a:pt x="1672566" y="293260"/>
                </a:cubicBezTo>
                <a:lnTo>
                  <a:pt x="1672099" y="298718"/>
                </a:lnTo>
                <a:lnTo>
                  <a:pt x="1680225" y="298361"/>
                </a:lnTo>
                <a:close/>
                <a:moveTo>
                  <a:pt x="2079141" y="292355"/>
                </a:moveTo>
                <a:lnTo>
                  <a:pt x="2073159" y="388853"/>
                </a:lnTo>
                <a:cubicBezTo>
                  <a:pt x="2073254" y="388863"/>
                  <a:pt x="2073340" y="388834"/>
                  <a:pt x="2073426" y="388853"/>
                </a:cubicBezTo>
                <a:cubicBezTo>
                  <a:pt x="2073968" y="388977"/>
                  <a:pt x="2074435" y="389244"/>
                  <a:pt x="2074845" y="389577"/>
                </a:cubicBezTo>
                <a:lnTo>
                  <a:pt x="2096705" y="367974"/>
                </a:lnTo>
                <a:lnTo>
                  <a:pt x="2079455" y="292355"/>
                </a:lnTo>
                <a:cubicBezTo>
                  <a:pt x="2079350" y="292365"/>
                  <a:pt x="2079255" y="292346"/>
                  <a:pt x="2079141" y="292355"/>
                </a:cubicBezTo>
                <a:close/>
                <a:moveTo>
                  <a:pt x="1670128" y="292136"/>
                </a:moveTo>
                <a:lnTo>
                  <a:pt x="1660508" y="299227"/>
                </a:lnTo>
                <a:lnTo>
                  <a:pt x="1671743" y="298734"/>
                </a:lnTo>
                <a:lnTo>
                  <a:pt x="1672214" y="293232"/>
                </a:lnTo>
                <a:cubicBezTo>
                  <a:pt x="1672099" y="293222"/>
                  <a:pt x="1671994" y="293241"/>
                  <a:pt x="1671880" y="293232"/>
                </a:cubicBezTo>
                <a:cubicBezTo>
                  <a:pt x="1671166" y="293051"/>
                  <a:pt x="1670604" y="292641"/>
                  <a:pt x="1670128" y="292136"/>
                </a:cubicBezTo>
                <a:close/>
                <a:moveTo>
                  <a:pt x="1561198" y="291769"/>
                </a:moveTo>
                <a:lnTo>
                  <a:pt x="1502268" y="292603"/>
                </a:lnTo>
                <a:lnTo>
                  <a:pt x="1542449" y="296581"/>
                </a:lnTo>
                <a:lnTo>
                  <a:pt x="1543816" y="295727"/>
                </a:lnTo>
                <a:lnTo>
                  <a:pt x="1545265" y="296860"/>
                </a:lnTo>
                <a:lnTo>
                  <a:pt x="1547359" y="297067"/>
                </a:lnTo>
                <a:close/>
                <a:moveTo>
                  <a:pt x="2081731" y="291136"/>
                </a:moveTo>
                <a:cubicBezTo>
                  <a:pt x="2081322" y="291613"/>
                  <a:pt x="2080779" y="291965"/>
                  <a:pt x="2080179" y="292165"/>
                </a:cubicBezTo>
                <a:lnTo>
                  <a:pt x="2097314" y="367374"/>
                </a:lnTo>
                <a:lnTo>
                  <a:pt x="2137338" y="327846"/>
                </a:lnTo>
                <a:close/>
                <a:moveTo>
                  <a:pt x="2076369" y="291136"/>
                </a:moveTo>
                <a:lnTo>
                  <a:pt x="2039802" y="316397"/>
                </a:lnTo>
                <a:lnTo>
                  <a:pt x="2070911" y="387348"/>
                </a:lnTo>
                <a:lnTo>
                  <a:pt x="2072521" y="388577"/>
                </a:lnTo>
                <a:lnTo>
                  <a:pt x="2078483" y="292327"/>
                </a:lnTo>
                <a:cubicBezTo>
                  <a:pt x="2078398" y="292317"/>
                  <a:pt x="2078312" y="292336"/>
                  <a:pt x="2078217" y="292327"/>
                </a:cubicBezTo>
                <a:cubicBezTo>
                  <a:pt x="2077455" y="292146"/>
                  <a:pt x="2076845" y="291689"/>
                  <a:pt x="2076369" y="291136"/>
                </a:cubicBezTo>
                <a:close/>
                <a:moveTo>
                  <a:pt x="1610509" y="291071"/>
                </a:moveTo>
                <a:lnTo>
                  <a:pt x="1563689" y="291734"/>
                </a:lnTo>
                <a:lnTo>
                  <a:pt x="1549268" y="297256"/>
                </a:lnTo>
                <a:lnTo>
                  <a:pt x="1572642" y="299570"/>
                </a:lnTo>
                <a:lnTo>
                  <a:pt x="1595137" y="300090"/>
                </a:lnTo>
                <a:close/>
                <a:moveTo>
                  <a:pt x="1628975" y="290810"/>
                </a:moveTo>
                <a:lnTo>
                  <a:pt x="1612129" y="291048"/>
                </a:lnTo>
                <a:lnTo>
                  <a:pt x="1596642" y="300137"/>
                </a:lnTo>
                <a:lnTo>
                  <a:pt x="1615749" y="300556"/>
                </a:lnTo>
                <a:close/>
                <a:moveTo>
                  <a:pt x="1638907" y="290669"/>
                </a:moveTo>
                <a:lnTo>
                  <a:pt x="1630397" y="290790"/>
                </a:lnTo>
                <a:lnTo>
                  <a:pt x="1617121" y="300575"/>
                </a:lnTo>
                <a:lnTo>
                  <a:pt x="1623646" y="300728"/>
                </a:lnTo>
                <a:cubicBezTo>
                  <a:pt x="1623655" y="300604"/>
                  <a:pt x="1623626" y="300452"/>
                  <a:pt x="1623655" y="300299"/>
                </a:cubicBezTo>
                <a:cubicBezTo>
                  <a:pt x="1624103" y="298385"/>
                  <a:pt x="1626017" y="297185"/>
                  <a:pt x="1627941" y="297623"/>
                </a:cubicBezTo>
                <a:cubicBezTo>
                  <a:pt x="1628608" y="297785"/>
                  <a:pt x="1629141" y="298156"/>
                  <a:pt x="1629599" y="298613"/>
                </a:cubicBezTo>
                <a:close/>
                <a:moveTo>
                  <a:pt x="1669156" y="290241"/>
                </a:moveTo>
                <a:lnTo>
                  <a:pt x="1639889" y="290655"/>
                </a:lnTo>
                <a:lnTo>
                  <a:pt x="1630027" y="299071"/>
                </a:lnTo>
                <a:cubicBezTo>
                  <a:pt x="1630332" y="299509"/>
                  <a:pt x="1630570" y="300004"/>
                  <a:pt x="1630656" y="300537"/>
                </a:cubicBezTo>
                <a:lnTo>
                  <a:pt x="1655470" y="299448"/>
                </a:lnTo>
                <a:lnTo>
                  <a:pt x="1669528" y="291289"/>
                </a:lnTo>
                <a:cubicBezTo>
                  <a:pt x="1669356" y="290965"/>
                  <a:pt x="1669204" y="290622"/>
                  <a:pt x="1669156" y="290241"/>
                </a:cubicBezTo>
                <a:close/>
                <a:moveTo>
                  <a:pt x="2075740" y="290050"/>
                </a:moveTo>
                <a:lnTo>
                  <a:pt x="2033097" y="301080"/>
                </a:lnTo>
                <a:lnTo>
                  <a:pt x="2039507" y="315701"/>
                </a:lnTo>
                <a:lnTo>
                  <a:pt x="2075921" y="290536"/>
                </a:lnTo>
                <a:cubicBezTo>
                  <a:pt x="2075845" y="290374"/>
                  <a:pt x="2075797" y="290212"/>
                  <a:pt x="2075740" y="290050"/>
                </a:cubicBezTo>
                <a:close/>
                <a:moveTo>
                  <a:pt x="2924313" y="289393"/>
                </a:moveTo>
                <a:lnTo>
                  <a:pt x="2865382" y="420924"/>
                </a:lnTo>
                <a:lnTo>
                  <a:pt x="2942201" y="459719"/>
                </a:lnTo>
                <a:cubicBezTo>
                  <a:pt x="2942686" y="458976"/>
                  <a:pt x="2943449" y="458481"/>
                  <a:pt x="2944306" y="458262"/>
                </a:cubicBezTo>
                <a:lnTo>
                  <a:pt x="2925265" y="289507"/>
                </a:lnTo>
                <a:cubicBezTo>
                  <a:pt x="2925027" y="289507"/>
                  <a:pt x="2924780" y="289555"/>
                  <a:pt x="2924522" y="289488"/>
                </a:cubicBezTo>
                <a:cubicBezTo>
                  <a:pt x="2924446" y="289479"/>
                  <a:pt x="2924389" y="289422"/>
                  <a:pt x="2924313" y="289393"/>
                </a:cubicBezTo>
                <a:close/>
                <a:moveTo>
                  <a:pt x="2922884" y="288555"/>
                </a:moveTo>
                <a:lnTo>
                  <a:pt x="2802679" y="386310"/>
                </a:lnTo>
                <a:cubicBezTo>
                  <a:pt x="2803174" y="387091"/>
                  <a:pt x="2803364" y="388044"/>
                  <a:pt x="2803136" y="389025"/>
                </a:cubicBezTo>
                <a:cubicBezTo>
                  <a:pt x="2803107" y="389177"/>
                  <a:pt x="2803021" y="389263"/>
                  <a:pt x="2802974" y="389406"/>
                </a:cubicBezTo>
                <a:lnTo>
                  <a:pt x="2864572" y="420524"/>
                </a:lnTo>
                <a:lnTo>
                  <a:pt x="2923494" y="289022"/>
                </a:lnTo>
                <a:cubicBezTo>
                  <a:pt x="2923265" y="288888"/>
                  <a:pt x="2923075" y="288717"/>
                  <a:pt x="2922884" y="288555"/>
                </a:cubicBezTo>
                <a:close/>
                <a:moveTo>
                  <a:pt x="2179705" y="288469"/>
                </a:moveTo>
                <a:lnTo>
                  <a:pt x="2152654" y="336970"/>
                </a:lnTo>
                <a:lnTo>
                  <a:pt x="2205375" y="371784"/>
                </a:lnTo>
                <a:cubicBezTo>
                  <a:pt x="2205747" y="371337"/>
                  <a:pt x="2206223" y="371013"/>
                  <a:pt x="2206766" y="370794"/>
                </a:cubicBezTo>
                <a:lnTo>
                  <a:pt x="2181792" y="288698"/>
                </a:lnTo>
                <a:cubicBezTo>
                  <a:pt x="2181287" y="288803"/>
                  <a:pt x="2180782" y="288831"/>
                  <a:pt x="2180248" y="288707"/>
                </a:cubicBezTo>
                <a:cubicBezTo>
                  <a:pt x="2180048" y="288669"/>
                  <a:pt x="2179896" y="288545"/>
                  <a:pt x="2179705" y="288469"/>
                </a:cubicBezTo>
                <a:close/>
                <a:moveTo>
                  <a:pt x="2178839" y="287993"/>
                </a:moveTo>
                <a:lnTo>
                  <a:pt x="2138643" y="327703"/>
                </a:lnTo>
                <a:lnTo>
                  <a:pt x="2151978" y="336513"/>
                </a:lnTo>
                <a:lnTo>
                  <a:pt x="2178972" y="288126"/>
                </a:lnTo>
                <a:cubicBezTo>
                  <a:pt x="2178924" y="288088"/>
                  <a:pt x="2178886" y="288031"/>
                  <a:pt x="2178839" y="287993"/>
                </a:cubicBezTo>
                <a:close/>
                <a:moveTo>
                  <a:pt x="2928380" y="287755"/>
                </a:moveTo>
                <a:cubicBezTo>
                  <a:pt x="2927904" y="288603"/>
                  <a:pt x="2927104" y="289212"/>
                  <a:pt x="2926170" y="289441"/>
                </a:cubicBezTo>
                <a:lnTo>
                  <a:pt x="2945211" y="458186"/>
                </a:lnTo>
                <a:cubicBezTo>
                  <a:pt x="2945458" y="458205"/>
                  <a:pt x="2945706" y="458157"/>
                  <a:pt x="2945954" y="458224"/>
                </a:cubicBezTo>
                <a:cubicBezTo>
                  <a:pt x="2946439" y="458329"/>
                  <a:pt x="2946868" y="458548"/>
                  <a:pt x="2947240" y="458805"/>
                </a:cubicBezTo>
                <a:lnTo>
                  <a:pt x="3052548" y="344533"/>
                </a:lnTo>
                <a:cubicBezTo>
                  <a:pt x="3051853" y="343705"/>
                  <a:pt x="3051491" y="342600"/>
                  <a:pt x="3051738" y="341447"/>
                </a:cubicBezTo>
                <a:cubicBezTo>
                  <a:pt x="3051757" y="341371"/>
                  <a:pt x="3051814" y="341295"/>
                  <a:pt x="3051843" y="341209"/>
                </a:cubicBezTo>
                <a:close/>
                <a:moveTo>
                  <a:pt x="2183801" y="287450"/>
                </a:moveTo>
                <a:cubicBezTo>
                  <a:pt x="2183411" y="287926"/>
                  <a:pt x="2182925" y="288260"/>
                  <a:pt x="2182372" y="288479"/>
                </a:cubicBezTo>
                <a:lnTo>
                  <a:pt x="2207337" y="370584"/>
                </a:lnTo>
                <a:cubicBezTo>
                  <a:pt x="2207833" y="370460"/>
                  <a:pt x="2208338" y="370441"/>
                  <a:pt x="2208881" y="370565"/>
                </a:cubicBezTo>
                <a:cubicBezTo>
                  <a:pt x="2208928" y="370584"/>
                  <a:pt x="2208966" y="370622"/>
                  <a:pt x="2209023" y="370641"/>
                </a:cubicBezTo>
                <a:lnTo>
                  <a:pt x="2230531" y="316463"/>
                </a:lnTo>
                <a:close/>
                <a:moveTo>
                  <a:pt x="1799201" y="286383"/>
                </a:moveTo>
                <a:lnTo>
                  <a:pt x="1789371" y="292536"/>
                </a:lnTo>
                <a:cubicBezTo>
                  <a:pt x="1789723" y="293251"/>
                  <a:pt x="1789895" y="294070"/>
                  <a:pt x="1789695" y="294927"/>
                </a:cubicBezTo>
                <a:cubicBezTo>
                  <a:pt x="1789695" y="294937"/>
                  <a:pt x="1789666" y="294975"/>
                  <a:pt x="1789666" y="294994"/>
                </a:cubicBezTo>
                <a:close/>
                <a:moveTo>
                  <a:pt x="2177534" y="285678"/>
                </a:moveTo>
                <a:lnTo>
                  <a:pt x="2082531" y="289050"/>
                </a:lnTo>
                <a:cubicBezTo>
                  <a:pt x="2082522" y="289241"/>
                  <a:pt x="2082570" y="289441"/>
                  <a:pt x="2082522" y="289650"/>
                </a:cubicBezTo>
                <a:cubicBezTo>
                  <a:pt x="2082446" y="289946"/>
                  <a:pt x="2082293" y="290165"/>
                  <a:pt x="2082169" y="290422"/>
                </a:cubicBezTo>
                <a:lnTo>
                  <a:pt x="2137938" y="327255"/>
                </a:lnTo>
                <a:lnTo>
                  <a:pt x="2178277" y="287402"/>
                </a:lnTo>
                <a:cubicBezTo>
                  <a:pt x="2177886" y="286898"/>
                  <a:pt x="2177629" y="286317"/>
                  <a:pt x="2177534" y="285678"/>
                </a:cubicBezTo>
                <a:close/>
                <a:moveTo>
                  <a:pt x="1093941" y="285640"/>
                </a:moveTo>
                <a:lnTo>
                  <a:pt x="1066957" y="334037"/>
                </a:lnTo>
                <a:cubicBezTo>
                  <a:pt x="1067005" y="334065"/>
                  <a:pt x="1067043" y="334132"/>
                  <a:pt x="1067090" y="334170"/>
                </a:cubicBezTo>
                <a:lnTo>
                  <a:pt x="1107295" y="294460"/>
                </a:lnTo>
                <a:close/>
                <a:moveTo>
                  <a:pt x="1239350" y="283707"/>
                </a:moveTo>
                <a:lnTo>
                  <a:pt x="1207146" y="305957"/>
                </a:lnTo>
                <a:lnTo>
                  <a:pt x="1213680" y="320864"/>
                </a:lnTo>
                <a:lnTo>
                  <a:pt x="1260210" y="308834"/>
                </a:lnTo>
                <a:lnTo>
                  <a:pt x="1262334" y="301175"/>
                </a:lnTo>
                <a:close/>
                <a:moveTo>
                  <a:pt x="193772" y="281649"/>
                </a:moveTo>
                <a:cubicBezTo>
                  <a:pt x="193152" y="282726"/>
                  <a:pt x="192038" y="283373"/>
                  <a:pt x="190800" y="283402"/>
                </a:cubicBezTo>
                <a:lnTo>
                  <a:pt x="183608" y="385453"/>
                </a:lnTo>
                <a:cubicBezTo>
                  <a:pt x="183675" y="385462"/>
                  <a:pt x="183751" y="385443"/>
                  <a:pt x="183827" y="385462"/>
                </a:cubicBezTo>
                <a:cubicBezTo>
                  <a:pt x="184885" y="385691"/>
                  <a:pt x="185685" y="386415"/>
                  <a:pt x="186161" y="387291"/>
                </a:cubicBezTo>
                <a:lnTo>
                  <a:pt x="317187" y="337028"/>
                </a:lnTo>
                <a:cubicBezTo>
                  <a:pt x="317044" y="336485"/>
                  <a:pt x="316987" y="335923"/>
                  <a:pt x="317120" y="335342"/>
                </a:cubicBezTo>
                <a:cubicBezTo>
                  <a:pt x="317139" y="335256"/>
                  <a:pt x="317197" y="335189"/>
                  <a:pt x="317225" y="335103"/>
                </a:cubicBezTo>
                <a:close/>
                <a:moveTo>
                  <a:pt x="187333" y="280906"/>
                </a:moveTo>
                <a:lnTo>
                  <a:pt x="69204" y="303223"/>
                </a:lnTo>
                <a:cubicBezTo>
                  <a:pt x="69232" y="303585"/>
                  <a:pt x="69261" y="303947"/>
                  <a:pt x="69175" y="304309"/>
                </a:cubicBezTo>
                <a:cubicBezTo>
                  <a:pt x="69099" y="304652"/>
                  <a:pt x="68918" y="304947"/>
                  <a:pt x="68746" y="305243"/>
                </a:cubicBezTo>
                <a:lnTo>
                  <a:pt x="180427" y="386558"/>
                </a:lnTo>
                <a:cubicBezTo>
                  <a:pt x="181075" y="385853"/>
                  <a:pt x="181961" y="385453"/>
                  <a:pt x="182942" y="385424"/>
                </a:cubicBezTo>
                <a:lnTo>
                  <a:pt x="190123" y="283383"/>
                </a:lnTo>
                <a:cubicBezTo>
                  <a:pt x="190047" y="283373"/>
                  <a:pt x="189981" y="283392"/>
                  <a:pt x="189904" y="283383"/>
                </a:cubicBezTo>
                <a:cubicBezTo>
                  <a:pt x="188609" y="283087"/>
                  <a:pt x="187695" y="282097"/>
                  <a:pt x="187333" y="280906"/>
                </a:cubicBezTo>
                <a:close/>
                <a:moveTo>
                  <a:pt x="1927055" y="278963"/>
                </a:moveTo>
                <a:lnTo>
                  <a:pt x="1952401" y="326445"/>
                </a:lnTo>
                <a:lnTo>
                  <a:pt x="1972441" y="316720"/>
                </a:lnTo>
                <a:cubicBezTo>
                  <a:pt x="1972222" y="316101"/>
                  <a:pt x="1972108" y="315454"/>
                  <a:pt x="1972270" y="314768"/>
                </a:cubicBezTo>
                <a:cubicBezTo>
                  <a:pt x="1972356" y="314387"/>
                  <a:pt x="1972537" y="314053"/>
                  <a:pt x="1972737" y="313739"/>
                </a:cubicBezTo>
                <a:close/>
                <a:moveTo>
                  <a:pt x="2142834" y="275801"/>
                </a:moveTo>
                <a:lnTo>
                  <a:pt x="2083513" y="288364"/>
                </a:lnTo>
                <a:lnTo>
                  <a:pt x="2177553" y="285031"/>
                </a:lnTo>
                <a:cubicBezTo>
                  <a:pt x="2177562" y="284954"/>
                  <a:pt x="2177543" y="284869"/>
                  <a:pt x="2177562" y="284793"/>
                </a:cubicBezTo>
                <a:close/>
                <a:moveTo>
                  <a:pt x="740697" y="274972"/>
                </a:moveTo>
                <a:lnTo>
                  <a:pt x="631102" y="318701"/>
                </a:lnTo>
                <a:cubicBezTo>
                  <a:pt x="631217" y="319149"/>
                  <a:pt x="631245" y="319616"/>
                  <a:pt x="631179" y="320083"/>
                </a:cubicBezTo>
                <a:lnTo>
                  <a:pt x="780959" y="360249"/>
                </a:lnTo>
                <a:cubicBezTo>
                  <a:pt x="781245" y="359573"/>
                  <a:pt x="781655" y="358983"/>
                  <a:pt x="782255" y="358602"/>
                </a:cubicBezTo>
                <a:close/>
                <a:moveTo>
                  <a:pt x="1399151" y="270210"/>
                </a:moveTo>
                <a:lnTo>
                  <a:pt x="1368490" y="379347"/>
                </a:lnTo>
                <a:lnTo>
                  <a:pt x="1369271" y="380347"/>
                </a:lnTo>
                <a:cubicBezTo>
                  <a:pt x="1369938" y="379947"/>
                  <a:pt x="1370747" y="379795"/>
                  <a:pt x="1371566" y="379909"/>
                </a:cubicBezTo>
                <a:close/>
                <a:moveTo>
                  <a:pt x="2171628" y="269696"/>
                </a:moveTo>
                <a:lnTo>
                  <a:pt x="2144844" y="275372"/>
                </a:lnTo>
                <a:lnTo>
                  <a:pt x="2177801" y="283907"/>
                </a:lnTo>
                <a:cubicBezTo>
                  <a:pt x="2178058" y="283278"/>
                  <a:pt x="2178448" y="282745"/>
                  <a:pt x="2178982" y="282364"/>
                </a:cubicBezTo>
                <a:close/>
                <a:moveTo>
                  <a:pt x="1029228" y="268838"/>
                </a:moveTo>
                <a:lnTo>
                  <a:pt x="1013617" y="304585"/>
                </a:lnTo>
                <a:lnTo>
                  <a:pt x="1014750" y="305300"/>
                </a:lnTo>
                <a:close/>
                <a:moveTo>
                  <a:pt x="2462017" y="264704"/>
                </a:moveTo>
                <a:lnTo>
                  <a:pt x="2461207" y="361869"/>
                </a:lnTo>
                <a:cubicBezTo>
                  <a:pt x="2461360" y="361878"/>
                  <a:pt x="2461503" y="361840"/>
                  <a:pt x="2461655" y="361878"/>
                </a:cubicBezTo>
                <a:cubicBezTo>
                  <a:pt x="2462684" y="362116"/>
                  <a:pt x="2463474" y="362793"/>
                  <a:pt x="2463951" y="363650"/>
                </a:cubicBezTo>
                <a:lnTo>
                  <a:pt x="2477848" y="358107"/>
                </a:lnTo>
                <a:close/>
                <a:moveTo>
                  <a:pt x="767329" y="264352"/>
                </a:moveTo>
                <a:lnTo>
                  <a:pt x="741497" y="274667"/>
                </a:lnTo>
                <a:lnTo>
                  <a:pt x="783036" y="358268"/>
                </a:lnTo>
                <a:cubicBezTo>
                  <a:pt x="783102" y="358240"/>
                  <a:pt x="783169" y="358211"/>
                  <a:pt x="783226" y="358183"/>
                </a:cubicBezTo>
                <a:close/>
                <a:moveTo>
                  <a:pt x="2197946" y="264133"/>
                </a:moveTo>
                <a:lnTo>
                  <a:pt x="2172362" y="269543"/>
                </a:lnTo>
                <a:lnTo>
                  <a:pt x="2179620" y="282021"/>
                </a:lnTo>
                <a:cubicBezTo>
                  <a:pt x="2180296" y="281716"/>
                  <a:pt x="2181067" y="281564"/>
                  <a:pt x="2181858" y="281745"/>
                </a:cubicBezTo>
                <a:cubicBezTo>
                  <a:pt x="2182277" y="281840"/>
                  <a:pt x="2182639" y="282030"/>
                  <a:pt x="2182991" y="282249"/>
                </a:cubicBezTo>
                <a:close/>
                <a:moveTo>
                  <a:pt x="2462903" y="263895"/>
                </a:moveTo>
                <a:cubicBezTo>
                  <a:pt x="2462836" y="263923"/>
                  <a:pt x="2462769" y="263952"/>
                  <a:pt x="2462703" y="263971"/>
                </a:cubicBezTo>
                <a:lnTo>
                  <a:pt x="2478600" y="357811"/>
                </a:lnTo>
                <a:lnTo>
                  <a:pt x="2504432" y="347505"/>
                </a:lnTo>
                <a:close/>
                <a:moveTo>
                  <a:pt x="1277250" y="263294"/>
                </a:moveTo>
                <a:lnTo>
                  <a:pt x="1293957" y="294584"/>
                </a:lnTo>
                <a:lnTo>
                  <a:pt x="1299481" y="291898"/>
                </a:lnTo>
                <a:close/>
                <a:moveTo>
                  <a:pt x="2459426" y="263247"/>
                </a:moveTo>
                <a:lnTo>
                  <a:pt x="2414344" y="303681"/>
                </a:lnTo>
                <a:lnTo>
                  <a:pt x="2459045" y="362307"/>
                </a:lnTo>
                <a:cubicBezTo>
                  <a:pt x="2459502" y="362040"/>
                  <a:pt x="2460017" y="361897"/>
                  <a:pt x="2460569" y="361850"/>
                </a:cubicBezTo>
                <a:lnTo>
                  <a:pt x="2461379" y="264085"/>
                </a:lnTo>
                <a:cubicBezTo>
                  <a:pt x="2461226" y="264066"/>
                  <a:pt x="2461093" y="264095"/>
                  <a:pt x="2460922" y="264066"/>
                </a:cubicBezTo>
                <a:cubicBezTo>
                  <a:pt x="2460341" y="263923"/>
                  <a:pt x="2459845" y="263628"/>
                  <a:pt x="2459426" y="263247"/>
                </a:cubicBezTo>
                <a:close/>
                <a:moveTo>
                  <a:pt x="1273869" y="262504"/>
                </a:moveTo>
                <a:lnTo>
                  <a:pt x="1263258" y="300633"/>
                </a:lnTo>
                <a:lnTo>
                  <a:pt x="1267468" y="303976"/>
                </a:lnTo>
                <a:lnTo>
                  <a:pt x="1267668" y="304138"/>
                </a:lnTo>
                <a:cubicBezTo>
                  <a:pt x="1268354" y="303442"/>
                  <a:pt x="1269268" y="303061"/>
                  <a:pt x="1270278" y="303080"/>
                </a:cubicBezTo>
                <a:lnTo>
                  <a:pt x="1273916" y="262504"/>
                </a:lnTo>
                <a:cubicBezTo>
                  <a:pt x="1273897" y="262504"/>
                  <a:pt x="1273878" y="262504"/>
                  <a:pt x="1273869" y="262504"/>
                </a:cubicBezTo>
                <a:close/>
                <a:moveTo>
                  <a:pt x="943837" y="262332"/>
                </a:moveTo>
                <a:lnTo>
                  <a:pt x="986728" y="364193"/>
                </a:lnTo>
                <a:lnTo>
                  <a:pt x="1012579" y="305005"/>
                </a:lnTo>
                <a:close/>
                <a:moveTo>
                  <a:pt x="1275716" y="262294"/>
                </a:moveTo>
                <a:cubicBezTo>
                  <a:pt x="1275288" y="262456"/>
                  <a:pt x="1274850" y="262523"/>
                  <a:pt x="1274383" y="262513"/>
                </a:cubicBezTo>
                <a:lnTo>
                  <a:pt x="1270735" y="303099"/>
                </a:lnTo>
                <a:cubicBezTo>
                  <a:pt x="1270821" y="303099"/>
                  <a:pt x="1270906" y="303080"/>
                  <a:pt x="1271001" y="303099"/>
                </a:cubicBezTo>
                <a:cubicBezTo>
                  <a:pt x="1271944" y="303319"/>
                  <a:pt x="1272716" y="303909"/>
                  <a:pt x="1273202" y="304671"/>
                </a:cubicBezTo>
                <a:lnTo>
                  <a:pt x="1293147" y="294984"/>
                </a:lnTo>
                <a:close/>
                <a:moveTo>
                  <a:pt x="2089180" y="261923"/>
                </a:moveTo>
                <a:lnTo>
                  <a:pt x="2080550" y="285688"/>
                </a:lnTo>
                <a:cubicBezTo>
                  <a:pt x="2081407" y="286098"/>
                  <a:pt x="2082027" y="286793"/>
                  <a:pt x="2082341" y="287669"/>
                </a:cubicBezTo>
                <a:lnTo>
                  <a:pt x="2140824" y="275277"/>
                </a:lnTo>
                <a:close/>
                <a:moveTo>
                  <a:pt x="2464979" y="261904"/>
                </a:moveTo>
                <a:cubicBezTo>
                  <a:pt x="2464693" y="262580"/>
                  <a:pt x="2464274" y="263161"/>
                  <a:pt x="2463684" y="263561"/>
                </a:cubicBezTo>
                <a:lnTo>
                  <a:pt x="2505232" y="347181"/>
                </a:lnTo>
                <a:lnTo>
                  <a:pt x="2614826" y="303452"/>
                </a:lnTo>
                <a:cubicBezTo>
                  <a:pt x="2614712" y="303014"/>
                  <a:pt x="2614693" y="302547"/>
                  <a:pt x="2614750" y="302071"/>
                </a:cubicBezTo>
                <a:close/>
                <a:moveTo>
                  <a:pt x="1271792" y="261304"/>
                </a:moveTo>
                <a:lnTo>
                  <a:pt x="1240712" y="282773"/>
                </a:lnTo>
                <a:lnTo>
                  <a:pt x="1262629" y="300147"/>
                </a:lnTo>
                <a:lnTo>
                  <a:pt x="1273164" y="262275"/>
                </a:lnTo>
                <a:cubicBezTo>
                  <a:pt x="1272621" y="262056"/>
                  <a:pt x="1272154" y="261732"/>
                  <a:pt x="1271792" y="261304"/>
                </a:cubicBezTo>
                <a:close/>
                <a:moveTo>
                  <a:pt x="786893" y="259856"/>
                </a:moveTo>
                <a:cubicBezTo>
                  <a:pt x="786436" y="260123"/>
                  <a:pt x="785922" y="260266"/>
                  <a:pt x="785369" y="260313"/>
                </a:cubicBezTo>
                <a:lnTo>
                  <a:pt x="784560" y="358078"/>
                </a:lnTo>
                <a:cubicBezTo>
                  <a:pt x="784703" y="358087"/>
                  <a:pt x="784845" y="358059"/>
                  <a:pt x="785007" y="358087"/>
                </a:cubicBezTo>
                <a:cubicBezTo>
                  <a:pt x="785588" y="358230"/>
                  <a:pt x="786084" y="358525"/>
                  <a:pt x="786512" y="358907"/>
                </a:cubicBezTo>
                <a:lnTo>
                  <a:pt x="831594" y="318473"/>
                </a:lnTo>
                <a:close/>
                <a:moveTo>
                  <a:pt x="781969" y="258503"/>
                </a:moveTo>
                <a:lnTo>
                  <a:pt x="768091" y="264037"/>
                </a:lnTo>
                <a:lnTo>
                  <a:pt x="783912" y="357449"/>
                </a:lnTo>
                <a:lnTo>
                  <a:pt x="784722" y="260285"/>
                </a:lnTo>
                <a:cubicBezTo>
                  <a:pt x="784579" y="260285"/>
                  <a:pt x="784426" y="260313"/>
                  <a:pt x="784274" y="260285"/>
                </a:cubicBezTo>
                <a:cubicBezTo>
                  <a:pt x="783245" y="260047"/>
                  <a:pt x="782455" y="259361"/>
                  <a:pt x="781969" y="258503"/>
                </a:cubicBezTo>
                <a:close/>
                <a:moveTo>
                  <a:pt x="2259201" y="257961"/>
                </a:moveTo>
                <a:lnTo>
                  <a:pt x="2233341" y="317158"/>
                </a:lnTo>
                <a:lnTo>
                  <a:pt x="2302102" y="359821"/>
                </a:lnTo>
                <a:close/>
                <a:moveTo>
                  <a:pt x="2259934" y="257265"/>
                </a:moveTo>
                <a:lnTo>
                  <a:pt x="2303492" y="360678"/>
                </a:lnTo>
                <a:lnTo>
                  <a:pt x="2327943" y="375871"/>
                </a:lnTo>
                <a:cubicBezTo>
                  <a:pt x="2328124" y="375642"/>
                  <a:pt x="2328343" y="375452"/>
                  <a:pt x="2328581" y="375271"/>
                </a:cubicBezTo>
                <a:close/>
                <a:moveTo>
                  <a:pt x="2069930" y="256942"/>
                </a:moveTo>
                <a:lnTo>
                  <a:pt x="2078407" y="285336"/>
                </a:lnTo>
                <a:cubicBezTo>
                  <a:pt x="2078855" y="285250"/>
                  <a:pt x="2079350" y="285259"/>
                  <a:pt x="2079836" y="285364"/>
                </a:cubicBezTo>
                <a:cubicBezTo>
                  <a:pt x="2079874" y="285364"/>
                  <a:pt x="2079893" y="285393"/>
                  <a:pt x="2079922" y="285402"/>
                </a:cubicBezTo>
                <a:lnTo>
                  <a:pt x="2088513" y="261752"/>
                </a:lnTo>
                <a:close/>
                <a:moveTo>
                  <a:pt x="2366062" y="256894"/>
                </a:moveTo>
                <a:lnTo>
                  <a:pt x="2332020" y="374861"/>
                </a:lnTo>
                <a:cubicBezTo>
                  <a:pt x="2332391" y="375013"/>
                  <a:pt x="2332706" y="375204"/>
                  <a:pt x="2333001" y="375433"/>
                </a:cubicBezTo>
                <a:lnTo>
                  <a:pt x="2342421" y="366974"/>
                </a:lnTo>
                <a:close/>
                <a:moveTo>
                  <a:pt x="902336" y="256236"/>
                </a:moveTo>
                <a:lnTo>
                  <a:pt x="832747" y="318644"/>
                </a:lnTo>
                <a:lnTo>
                  <a:pt x="875019" y="374080"/>
                </a:lnTo>
                <a:cubicBezTo>
                  <a:pt x="875638" y="373708"/>
                  <a:pt x="876362" y="373575"/>
                  <a:pt x="877114" y="373632"/>
                </a:cubicBezTo>
                <a:close/>
                <a:moveTo>
                  <a:pt x="921720" y="255970"/>
                </a:moveTo>
                <a:lnTo>
                  <a:pt x="979889" y="371137"/>
                </a:lnTo>
                <a:lnTo>
                  <a:pt x="983785" y="370927"/>
                </a:lnTo>
                <a:lnTo>
                  <a:pt x="985842" y="366231"/>
                </a:lnTo>
                <a:close/>
                <a:moveTo>
                  <a:pt x="1148605" y="254779"/>
                </a:moveTo>
                <a:lnTo>
                  <a:pt x="1108591" y="294308"/>
                </a:lnTo>
                <a:lnTo>
                  <a:pt x="1164198" y="331027"/>
                </a:lnTo>
                <a:cubicBezTo>
                  <a:pt x="1164617" y="330541"/>
                  <a:pt x="1165160" y="330189"/>
                  <a:pt x="1165760" y="329989"/>
                </a:cubicBezTo>
                <a:close/>
                <a:moveTo>
                  <a:pt x="2255925" y="254598"/>
                </a:moveTo>
                <a:lnTo>
                  <a:pt x="2231521" y="316025"/>
                </a:lnTo>
                <a:lnTo>
                  <a:pt x="2232693" y="316739"/>
                </a:lnTo>
                <a:lnTo>
                  <a:pt x="2258801" y="256989"/>
                </a:lnTo>
                <a:lnTo>
                  <a:pt x="2257801" y="254598"/>
                </a:lnTo>
                <a:cubicBezTo>
                  <a:pt x="2257239" y="254741"/>
                  <a:pt x="2256668" y="254808"/>
                  <a:pt x="2256067" y="254665"/>
                </a:cubicBezTo>
                <a:cubicBezTo>
                  <a:pt x="2256010" y="254655"/>
                  <a:pt x="2255972" y="254608"/>
                  <a:pt x="2255925" y="254598"/>
                </a:cubicBezTo>
                <a:close/>
                <a:moveTo>
                  <a:pt x="2246999" y="253741"/>
                </a:moveTo>
                <a:lnTo>
                  <a:pt x="2199203" y="263857"/>
                </a:lnTo>
                <a:lnTo>
                  <a:pt x="2183573" y="282783"/>
                </a:lnTo>
                <a:cubicBezTo>
                  <a:pt x="2183782" y="282992"/>
                  <a:pt x="2183982" y="283192"/>
                  <a:pt x="2184134" y="283431"/>
                </a:cubicBezTo>
                <a:close/>
                <a:moveTo>
                  <a:pt x="2253753" y="252893"/>
                </a:moveTo>
                <a:lnTo>
                  <a:pt x="2184354" y="284050"/>
                </a:lnTo>
                <a:cubicBezTo>
                  <a:pt x="2184592" y="284669"/>
                  <a:pt x="2184697" y="285336"/>
                  <a:pt x="2184535" y="286031"/>
                </a:cubicBezTo>
                <a:cubicBezTo>
                  <a:pt x="2184477" y="286279"/>
                  <a:pt x="2184344" y="286469"/>
                  <a:pt x="2184249" y="286679"/>
                </a:cubicBezTo>
                <a:lnTo>
                  <a:pt x="2230864" y="315616"/>
                </a:lnTo>
                <a:lnTo>
                  <a:pt x="2255220" y="254294"/>
                </a:lnTo>
                <a:cubicBezTo>
                  <a:pt x="2254591" y="253970"/>
                  <a:pt x="2254077" y="253493"/>
                  <a:pt x="2253753" y="252893"/>
                </a:cubicBezTo>
                <a:close/>
                <a:moveTo>
                  <a:pt x="2253543" y="252351"/>
                </a:moveTo>
                <a:lnTo>
                  <a:pt x="2249562" y="253189"/>
                </a:lnTo>
                <a:lnTo>
                  <a:pt x="2208947" y="272372"/>
                </a:lnTo>
                <a:close/>
                <a:moveTo>
                  <a:pt x="1036915" y="251512"/>
                </a:moveTo>
                <a:lnTo>
                  <a:pt x="1015408" y="305681"/>
                </a:lnTo>
                <a:lnTo>
                  <a:pt x="1062137" y="334694"/>
                </a:lnTo>
                <a:cubicBezTo>
                  <a:pt x="1062518" y="334227"/>
                  <a:pt x="1063014" y="333894"/>
                  <a:pt x="1063576" y="333675"/>
                </a:cubicBezTo>
                <a:lnTo>
                  <a:pt x="1038601" y="251579"/>
                </a:lnTo>
                <a:cubicBezTo>
                  <a:pt x="1038096" y="251693"/>
                  <a:pt x="1037582" y="251703"/>
                  <a:pt x="1037048" y="251588"/>
                </a:cubicBezTo>
                <a:cubicBezTo>
                  <a:pt x="1036991" y="251569"/>
                  <a:pt x="1036963" y="251541"/>
                  <a:pt x="1036915" y="251512"/>
                </a:cubicBezTo>
                <a:close/>
                <a:moveTo>
                  <a:pt x="2253362" y="251398"/>
                </a:moveTo>
                <a:lnTo>
                  <a:pt x="2253172" y="251484"/>
                </a:lnTo>
                <a:lnTo>
                  <a:pt x="2253362" y="251455"/>
                </a:lnTo>
                <a:cubicBezTo>
                  <a:pt x="2253353" y="251436"/>
                  <a:pt x="2253362" y="251427"/>
                  <a:pt x="2253362" y="251398"/>
                </a:cubicBezTo>
                <a:close/>
                <a:moveTo>
                  <a:pt x="2261278" y="251274"/>
                </a:moveTo>
                <a:lnTo>
                  <a:pt x="2260354" y="251331"/>
                </a:lnTo>
                <a:cubicBezTo>
                  <a:pt x="2260354" y="251550"/>
                  <a:pt x="2260401" y="251760"/>
                  <a:pt x="2260344" y="251979"/>
                </a:cubicBezTo>
                <a:cubicBezTo>
                  <a:pt x="2260144" y="252846"/>
                  <a:pt x="2259620" y="253522"/>
                  <a:pt x="2258963" y="254017"/>
                </a:cubicBezTo>
                <a:lnTo>
                  <a:pt x="2259611" y="255103"/>
                </a:lnTo>
                <a:close/>
                <a:moveTo>
                  <a:pt x="2266031" y="251017"/>
                </a:moveTo>
                <a:lnTo>
                  <a:pt x="2262144" y="251236"/>
                </a:lnTo>
                <a:lnTo>
                  <a:pt x="2260096" y="255932"/>
                </a:lnTo>
                <a:lnTo>
                  <a:pt x="2324219" y="366184"/>
                </a:lnTo>
                <a:close/>
                <a:moveTo>
                  <a:pt x="1040544" y="250379"/>
                </a:moveTo>
                <a:cubicBezTo>
                  <a:pt x="1040173" y="250817"/>
                  <a:pt x="1039687" y="251141"/>
                  <a:pt x="1039153" y="251360"/>
                </a:cubicBezTo>
                <a:lnTo>
                  <a:pt x="1064128" y="333465"/>
                </a:lnTo>
                <a:cubicBezTo>
                  <a:pt x="1064623" y="333360"/>
                  <a:pt x="1065147" y="333322"/>
                  <a:pt x="1065671" y="333456"/>
                </a:cubicBezTo>
                <a:cubicBezTo>
                  <a:pt x="1065871" y="333494"/>
                  <a:pt x="1066024" y="333618"/>
                  <a:pt x="1066214" y="333694"/>
                </a:cubicBezTo>
                <a:lnTo>
                  <a:pt x="1093255" y="285193"/>
                </a:lnTo>
                <a:close/>
                <a:moveTo>
                  <a:pt x="2763426" y="250169"/>
                </a:moveTo>
                <a:lnTo>
                  <a:pt x="2773503" y="393111"/>
                </a:lnTo>
                <a:lnTo>
                  <a:pt x="2796154" y="388539"/>
                </a:lnTo>
                <a:cubicBezTo>
                  <a:pt x="2796116" y="388158"/>
                  <a:pt x="2796097" y="387796"/>
                  <a:pt x="2796183" y="387405"/>
                </a:cubicBezTo>
                <a:cubicBezTo>
                  <a:pt x="2796459" y="386215"/>
                  <a:pt x="2797335" y="385358"/>
                  <a:pt x="2798402" y="384939"/>
                </a:cubicBezTo>
                <a:close/>
                <a:moveTo>
                  <a:pt x="2265192" y="249350"/>
                </a:moveTo>
                <a:cubicBezTo>
                  <a:pt x="2264564" y="249579"/>
                  <a:pt x="2263878" y="249703"/>
                  <a:pt x="2263173" y="249541"/>
                </a:cubicBezTo>
                <a:cubicBezTo>
                  <a:pt x="2263087" y="249512"/>
                  <a:pt x="2263011" y="249445"/>
                  <a:pt x="2262925" y="249417"/>
                </a:cubicBezTo>
                <a:lnTo>
                  <a:pt x="2262440" y="250531"/>
                </a:lnTo>
                <a:lnTo>
                  <a:pt x="2265707" y="250360"/>
                </a:lnTo>
                <a:close/>
                <a:moveTo>
                  <a:pt x="2261220" y="248236"/>
                </a:moveTo>
                <a:lnTo>
                  <a:pt x="2259839" y="249226"/>
                </a:lnTo>
                <a:cubicBezTo>
                  <a:pt x="2260116" y="249645"/>
                  <a:pt x="2260296" y="250122"/>
                  <a:pt x="2260382" y="250636"/>
                </a:cubicBezTo>
                <a:lnTo>
                  <a:pt x="2261582" y="250579"/>
                </a:lnTo>
                <a:lnTo>
                  <a:pt x="2262221" y="249102"/>
                </a:lnTo>
                <a:cubicBezTo>
                  <a:pt x="2261820" y="248864"/>
                  <a:pt x="2261487" y="248579"/>
                  <a:pt x="2261220" y="248236"/>
                </a:cubicBezTo>
                <a:close/>
                <a:moveTo>
                  <a:pt x="2370910" y="248093"/>
                </a:moveTo>
                <a:cubicBezTo>
                  <a:pt x="2370291" y="248455"/>
                  <a:pt x="2369548" y="248588"/>
                  <a:pt x="2368805" y="248531"/>
                </a:cubicBezTo>
                <a:lnTo>
                  <a:pt x="2343583" y="365927"/>
                </a:lnTo>
                <a:lnTo>
                  <a:pt x="2413182" y="303509"/>
                </a:lnTo>
                <a:close/>
                <a:moveTo>
                  <a:pt x="2260916" y="247836"/>
                </a:moveTo>
                <a:lnTo>
                  <a:pt x="2259268" y="248617"/>
                </a:lnTo>
                <a:cubicBezTo>
                  <a:pt x="2259391" y="248740"/>
                  <a:pt x="2259515" y="248874"/>
                  <a:pt x="2259630" y="248998"/>
                </a:cubicBezTo>
                <a:lnTo>
                  <a:pt x="2261001" y="248007"/>
                </a:lnTo>
                <a:cubicBezTo>
                  <a:pt x="2260973" y="247950"/>
                  <a:pt x="2260935" y="247893"/>
                  <a:pt x="2260916" y="247836"/>
                </a:cubicBezTo>
                <a:close/>
                <a:moveTo>
                  <a:pt x="916462" y="247350"/>
                </a:moveTo>
                <a:cubicBezTo>
                  <a:pt x="915890" y="247559"/>
                  <a:pt x="915281" y="247654"/>
                  <a:pt x="914643" y="247540"/>
                </a:cubicBezTo>
                <a:lnTo>
                  <a:pt x="878171" y="373889"/>
                </a:lnTo>
                <a:cubicBezTo>
                  <a:pt x="879343" y="374385"/>
                  <a:pt x="880181" y="375385"/>
                  <a:pt x="880362" y="376594"/>
                </a:cubicBezTo>
                <a:lnTo>
                  <a:pt x="979022" y="371184"/>
                </a:lnTo>
                <a:close/>
                <a:moveTo>
                  <a:pt x="2759511" y="247188"/>
                </a:moveTo>
                <a:lnTo>
                  <a:pt x="2621646" y="301652"/>
                </a:lnTo>
                <a:cubicBezTo>
                  <a:pt x="2621780" y="302195"/>
                  <a:pt x="2621846" y="302776"/>
                  <a:pt x="2621713" y="303366"/>
                </a:cubicBezTo>
                <a:cubicBezTo>
                  <a:pt x="2621475" y="304405"/>
                  <a:pt x="2620789" y="305205"/>
                  <a:pt x="2619913" y="305681"/>
                </a:cubicBezTo>
                <a:lnTo>
                  <a:pt x="2664052" y="412066"/>
                </a:lnTo>
                <a:cubicBezTo>
                  <a:pt x="2664623" y="411894"/>
                  <a:pt x="2665242" y="411809"/>
                  <a:pt x="2665871" y="411951"/>
                </a:cubicBezTo>
                <a:cubicBezTo>
                  <a:pt x="2667147" y="412247"/>
                  <a:pt x="2668043" y="413218"/>
                  <a:pt x="2668414" y="414371"/>
                </a:cubicBezTo>
                <a:lnTo>
                  <a:pt x="2772580" y="393292"/>
                </a:lnTo>
                <a:lnTo>
                  <a:pt x="2762426" y="249017"/>
                </a:lnTo>
                <a:cubicBezTo>
                  <a:pt x="2762216" y="248998"/>
                  <a:pt x="2762036" y="249036"/>
                  <a:pt x="2761835" y="248998"/>
                </a:cubicBezTo>
                <a:cubicBezTo>
                  <a:pt x="2760788" y="248759"/>
                  <a:pt x="2759987" y="248074"/>
                  <a:pt x="2759511" y="247188"/>
                </a:cubicBezTo>
                <a:close/>
                <a:moveTo>
                  <a:pt x="2765912" y="246778"/>
                </a:moveTo>
                <a:cubicBezTo>
                  <a:pt x="2765541" y="247731"/>
                  <a:pt x="2764817" y="248436"/>
                  <a:pt x="2763893" y="248788"/>
                </a:cubicBezTo>
                <a:lnTo>
                  <a:pt x="2799164" y="384681"/>
                </a:lnTo>
                <a:cubicBezTo>
                  <a:pt x="2799593" y="384624"/>
                  <a:pt x="2800021" y="384624"/>
                  <a:pt x="2800469" y="384729"/>
                </a:cubicBezTo>
                <a:cubicBezTo>
                  <a:pt x="2801117" y="384872"/>
                  <a:pt x="2801650" y="385234"/>
                  <a:pt x="2802098" y="385672"/>
                </a:cubicBezTo>
                <a:lnTo>
                  <a:pt x="2922313" y="287917"/>
                </a:lnTo>
                <a:cubicBezTo>
                  <a:pt x="2921884" y="287250"/>
                  <a:pt x="2921741" y="286421"/>
                  <a:pt x="2921836" y="285593"/>
                </a:cubicBezTo>
                <a:close/>
                <a:moveTo>
                  <a:pt x="912938" y="246721"/>
                </a:moveTo>
                <a:lnTo>
                  <a:pt x="903508" y="255179"/>
                </a:lnTo>
                <a:lnTo>
                  <a:pt x="879867" y="365260"/>
                </a:lnTo>
                <a:lnTo>
                  <a:pt x="913909" y="247302"/>
                </a:lnTo>
                <a:cubicBezTo>
                  <a:pt x="913547" y="247140"/>
                  <a:pt x="913223" y="246959"/>
                  <a:pt x="912938" y="246721"/>
                </a:cubicBezTo>
                <a:close/>
                <a:moveTo>
                  <a:pt x="917986" y="246273"/>
                </a:moveTo>
                <a:cubicBezTo>
                  <a:pt x="917805" y="246511"/>
                  <a:pt x="917586" y="246692"/>
                  <a:pt x="917348" y="246873"/>
                </a:cubicBezTo>
                <a:lnTo>
                  <a:pt x="985994" y="364888"/>
                </a:lnTo>
                <a:lnTo>
                  <a:pt x="942446" y="261456"/>
                </a:lnTo>
                <a:close/>
                <a:moveTo>
                  <a:pt x="2372520" y="245921"/>
                </a:moveTo>
                <a:cubicBezTo>
                  <a:pt x="2372358" y="246578"/>
                  <a:pt x="2371987" y="247112"/>
                  <a:pt x="2371520" y="247550"/>
                </a:cubicBezTo>
                <a:lnTo>
                  <a:pt x="2413782" y="302966"/>
                </a:lnTo>
                <a:lnTo>
                  <a:pt x="2458807" y="262599"/>
                </a:lnTo>
                <a:cubicBezTo>
                  <a:pt x="2458350" y="261942"/>
                  <a:pt x="2458159" y="261152"/>
                  <a:pt x="2458217" y="260313"/>
                </a:cubicBezTo>
                <a:close/>
                <a:moveTo>
                  <a:pt x="2003798" y="245645"/>
                </a:moveTo>
                <a:lnTo>
                  <a:pt x="1979804" y="306129"/>
                </a:lnTo>
                <a:lnTo>
                  <a:pt x="1977394" y="312482"/>
                </a:lnTo>
                <a:cubicBezTo>
                  <a:pt x="1978185" y="312901"/>
                  <a:pt x="1978747" y="313568"/>
                  <a:pt x="1979042" y="314387"/>
                </a:cubicBezTo>
                <a:lnTo>
                  <a:pt x="1985110" y="312806"/>
                </a:lnTo>
                <a:close/>
                <a:moveTo>
                  <a:pt x="2365576" y="245559"/>
                </a:moveTo>
                <a:lnTo>
                  <a:pt x="2266916" y="250969"/>
                </a:lnTo>
                <a:lnTo>
                  <a:pt x="2329476" y="374813"/>
                </a:lnTo>
                <a:cubicBezTo>
                  <a:pt x="2330048" y="374604"/>
                  <a:pt x="2330658" y="374509"/>
                  <a:pt x="2331296" y="374613"/>
                </a:cubicBezTo>
                <a:lnTo>
                  <a:pt x="2367748" y="248264"/>
                </a:lnTo>
                <a:cubicBezTo>
                  <a:pt x="2366595" y="247778"/>
                  <a:pt x="2365748" y="246769"/>
                  <a:pt x="2365576" y="245559"/>
                </a:cubicBezTo>
                <a:close/>
                <a:moveTo>
                  <a:pt x="1691797" y="245531"/>
                </a:moveTo>
                <a:lnTo>
                  <a:pt x="1631637" y="289875"/>
                </a:lnTo>
                <a:lnTo>
                  <a:pt x="1639975" y="289758"/>
                </a:lnTo>
                <a:close/>
                <a:moveTo>
                  <a:pt x="2354318" y="245493"/>
                </a:moveTo>
                <a:lnTo>
                  <a:pt x="2267478" y="246340"/>
                </a:lnTo>
                <a:cubicBezTo>
                  <a:pt x="2267459" y="246521"/>
                  <a:pt x="2267497" y="246674"/>
                  <a:pt x="2267459" y="246864"/>
                </a:cubicBezTo>
                <a:cubicBezTo>
                  <a:pt x="2267250" y="247797"/>
                  <a:pt x="2266678" y="248550"/>
                  <a:pt x="2265926" y="249026"/>
                </a:cubicBezTo>
                <a:lnTo>
                  <a:pt x="2266583" y="250303"/>
                </a:lnTo>
                <a:close/>
                <a:moveTo>
                  <a:pt x="904651" y="245464"/>
                </a:moveTo>
                <a:lnTo>
                  <a:pt x="788579" y="256818"/>
                </a:lnTo>
                <a:cubicBezTo>
                  <a:pt x="788579" y="257075"/>
                  <a:pt x="788617" y="257332"/>
                  <a:pt x="788560" y="257589"/>
                </a:cubicBezTo>
                <a:cubicBezTo>
                  <a:pt x="788398" y="258304"/>
                  <a:pt x="787989" y="258856"/>
                  <a:pt x="787512" y="259313"/>
                </a:cubicBezTo>
                <a:lnTo>
                  <a:pt x="832213" y="317920"/>
                </a:lnTo>
                <a:lnTo>
                  <a:pt x="902670" y="254741"/>
                </a:lnTo>
                <a:close/>
                <a:moveTo>
                  <a:pt x="764938" y="245388"/>
                </a:moveTo>
                <a:lnTo>
                  <a:pt x="767939" y="263152"/>
                </a:lnTo>
                <a:lnTo>
                  <a:pt x="781655" y="257684"/>
                </a:lnTo>
                <a:cubicBezTo>
                  <a:pt x="781512" y="257141"/>
                  <a:pt x="781455" y="256570"/>
                  <a:pt x="781597" y="255989"/>
                </a:cubicBezTo>
                <a:cubicBezTo>
                  <a:pt x="781664" y="255732"/>
                  <a:pt x="781807" y="255522"/>
                  <a:pt x="781921" y="255294"/>
                </a:cubicBezTo>
                <a:close/>
                <a:moveTo>
                  <a:pt x="936598" y="245111"/>
                </a:moveTo>
                <a:lnTo>
                  <a:pt x="943237" y="260894"/>
                </a:lnTo>
                <a:lnTo>
                  <a:pt x="1012950" y="304166"/>
                </a:lnTo>
                <a:lnTo>
                  <a:pt x="1036105" y="251150"/>
                </a:lnTo>
                <a:cubicBezTo>
                  <a:pt x="1035077" y="250560"/>
                  <a:pt x="1034429" y="249531"/>
                  <a:pt x="1034353" y="248340"/>
                </a:cubicBezTo>
                <a:close/>
                <a:moveTo>
                  <a:pt x="911757" y="244768"/>
                </a:moveTo>
                <a:lnTo>
                  <a:pt x="905613" y="245369"/>
                </a:lnTo>
                <a:lnTo>
                  <a:pt x="903822" y="253684"/>
                </a:lnTo>
                <a:lnTo>
                  <a:pt x="912319" y="246073"/>
                </a:lnTo>
                <a:cubicBezTo>
                  <a:pt x="912052" y="245673"/>
                  <a:pt x="911852" y="245245"/>
                  <a:pt x="911757" y="244768"/>
                </a:cubicBezTo>
                <a:close/>
                <a:moveTo>
                  <a:pt x="918729" y="244530"/>
                </a:moveTo>
                <a:cubicBezTo>
                  <a:pt x="918719" y="244645"/>
                  <a:pt x="918748" y="244759"/>
                  <a:pt x="918719" y="244864"/>
                </a:cubicBezTo>
                <a:cubicBezTo>
                  <a:pt x="918662" y="245102"/>
                  <a:pt x="918529" y="245292"/>
                  <a:pt x="918434" y="245511"/>
                </a:cubicBezTo>
                <a:lnTo>
                  <a:pt x="941846" y="260037"/>
                </a:lnTo>
                <a:lnTo>
                  <a:pt x="935540" y="245083"/>
                </a:lnTo>
                <a:close/>
                <a:moveTo>
                  <a:pt x="2258792" y="244092"/>
                </a:moveTo>
                <a:lnTo>
                  <a:pt x="2257934" y="247816"/>
                </a:lnTo>
                <a:cubicBezTo>
                  <a:pt x="2258220" y="247912"/>
                  <a:pt x="2258496" y="248036"/>
                  <a:pt x="2258734" y="248188"/>
                </a:cubicBezTo>
                <a:lnTo>
                  <a:pt x="2260687" y="247274"/>
                </a:lnTo>
                <a:cubicBezTo>
                  <a:pt x="2260449" y="246635"/>
                  <a:pt x="2260334" y="245950"/>
                  <a:pt x="2260497" y="245235"/>
                </a:cubicBezTo>
                <a:cubicBezTo>
                  <a:pt x="2260516" y="245140"/>
                  <a:pt x="2260592" y="245064"/>
                  <a:pt x="2260620" y="244950"/>
                </a:cubicBezTo>
                <a:close/>
                <a:moveTo>
                  <a:pt x="1867076" y="243988"/>
                </a:moveTo>
                <a:lnTo>
                  <a:pt x="1803697" y="283583"/>
                </a:lnTo>
                <a:lnTo>
                  <a:pt x="1788495" y="297308"/>
                </a:lnTo>
                <a:lnTo>
                  <a:pt x="1790504" y="300661"/>
                </a:lnTo>
                <a:close/>
                <a:moveTo>
                  <a:pt x="1878144" y="243711"/>
                </a:moveTo>
                <a:lnTo>
                  <a:pt x="1840187" y="378862"/>
                </a:lnTo>
                <a:cubicBezTo>
                  <a:pt x="1840844" y="379157"/>
                  <a:pt x="1841444" y="379566"/>
                  <a:pt x="1841816" y="380166"/>
                </a:cubicBezTo>
                <a:lnTo>
                  <a:pt x="1945162" y="329960"/>
                </a:lnTo>
                <a:close/>
                <a:moveTo>
                  <a:pt x="725086" y="243549"/>
                </a:moveTo>
                <a:lnTo>
                  <a:pt x="630740" y="317749"/>
                </a:lnTo>
                <a:cubicBezTo>
                  <a:pt x="630769" y="317787"/>
                  <a:pt x="630769" y="317835"/>
                  <a:pt x="630788" y="317873"/>
                </a:cubicBezTo>
                <a:lnTo>
                  <a:pt x="740307" y="274182"/>
                </a:lnTo>
                <a:close/>
                <a:moveTo>
                  <a:pt x="1693273" y="243425"/>
                </a:moveTo>
                <a:lnTo>
                  <a:pt x="1613696" y="290129"/>
                </a:lnTo>
                <a:lnTo>
                  <a:pt x="1630215" y="289895"/>
                </a:lnTo>
                <a:close/>
                <a:moveTo>
                  <a:pt x="1408657" y="243254"/>
                </a:moveTo>
                <a:cubicBezTo>
                  <a:pt x="1408057" y="243559"/>
                  <a:pt x="1407380" y="243664"/>
                  <a:pt x="1406676" y="243578"/>
                </a:cubicBezTo>
                <a:lnTo>
                  <a:pt x="1372357" y="380109"/>
                </a:lnTo>
                <a:cubicBezTo>
                  <a:pt x="1372871" y="380319"/>
                  <a:pt x="1373309" y="380614"/>
                  <a:pt x="1373671" y="380985"/>
                </a:cubicBezTo>
                <a:lnTo>
                  <a:pt x="1455015" y="320797"/>
                </a:lnTo>
                <a:close/>
                <a:moveTo>
                  <a:pt x="2006789" y="243216"/>
                </a:moveTo>
                <a:cubicBezTo>
                  <a:pt x="2006274" y="243368"/>
                  <a:pt x="2005750" y="243425"/>
                  <a:pt x="2005198" y="243340"/>
                </a:cubicBezTo>
                <a:lnTo>
                  <a:pt x="1985929" y="312596"/>
                </a:lnTo>
                <a:lnTo>
                  <a:pt x="2031982" y="300680"/>
                </a:lnTo>
                <a:close/>
                <a:moveTo>
                  <a:pt x="906175" y="242835"/>
                </a:moveTo>
                <a:lnTo>
                  <a:pt x="905794" y="244607"/>
                </a:lnTo>
                <a:lnTo>
                  <a:pt x="911747" y="244025"/>
                </a:lnTo>
                <a:cubicBezTo>
                  <a:pt x="911747" y="243959"/>
                  <a:pt x="911747" y="243902"/>
                  <a:pt x="911747" y="243845"/>
                </a:cubicBezTo>
                <a:close/>
                <a:moveTo>
                  <a:pt x="2003750" y="242768"/>
                </a:moveTo>
                <a:lnTo>
                  <a:pt x="1992263" y="273153"/>
                </a:lnTo>
                <a:lnTo>
                  <a:pt x="2004236" y="242987"/>
                </a:lnTo>
                <a:cubicBezTo>
                  <a:pt x="2004074" y="242921"/>
                  <a:pt x="2003893" y="242873"/>
                  <a:pt x="2003750" y="242768"/>
                </a:cubicBezTo>
                <a:close/>
                <a:moveTo>
                  <a:pt x="1410009" y="242178"/>
                </a:moveTo>
                <a:cubicBezTo>
                  <a:pt x="1409800" y="242482"/>
                  <a:pt x="1409504" y="242721"/>
                  <a:pt x="1409209" y="242930"/>
                </a:cubicBezTo>
                <a:lnTo>
                  <a:pt x="1455520" y="320406"/>
                </a:lnTo>
                <a:lnTo>
                  <a:pt x="1491143" y="294041"/>
                </a:lnTo>
                <a:cubicBezTo>
                  <a:pt x="1490705" y="293279"/>
                  <a:pt x="1490534" y="292384"/>
                  <a:pt x="1490734" y="291460"/>
                </a:cubicBezTo>
                <a:cubicBezTo>
                  <a:pt x="1490800" y="291193"/>
                  <a:pt x="1490953" y="290984"/>
                  <a:pt x="1491067" y="290746"/>
                </a:cubicBezTo>
                <a:close/>
                <a:moveTo>
                  <a:pt x="1878601" y="242092"/>
                </a:moveTo>
                <a:lnTo>
                  <a:pt x="1878420" y="242711"/>
                </a:lnTo>
                <a:lnTo>
                  <a:pt x="1945933" y="329608"/>
                </a:lnTo>
                <a:lnTo>
                  <a:pt x="1951591" y="326855"/>
                </a:lnTo>
                <a:lnTo>
                  <a:pt x="1925331" y="277658"/>
                </a:lnTo>
                <a:close/>
                <a:moveTo>
                  <a:pt x="2008570" y="242073"/>
                </a:moveTo>
                <a:cubicBezTo>
                  <a:pt x="2008294" y="242406"/>
                  <a:pt x="2007979" y="242711"/>
                  <a:pt x="2007608" y="242921"/>
                </a:cubicBezTo>
                <a:lnTo>
                  <a:pt x="2032830" y="300471"/>
                </a:lnTo>
                <a:lnTo>
                  <a:pt x="2075511" y="289422"/>
                </a:lnTo>
                <a:cubicBezTo>
                  <a:pt x="2075445" y="288974"/>
                  <a:pt x="2075454" y="288507"/>
                  <a:pt x="2075550" y="288041"/>
                </a:cubicBezTo>
                <a:cubicBezTo>
                  <a:pt x="2075635" y="287707"/>
                  <a:pt x="2075807" y="287431"/>
                  <a:pt x="2075969" y="287145"/>
                </a:cubicBezTo>
                <a:close/>
                <a:moveTo>
                  <a:pt x="1404113" y="242006"/>
                </a:moveTo>
                <a:lnTo>
                  <a:pt x="1300758" y="292203"/>
                </a:lnTo>
                <a:lnTo>
                  <a:pt x="1367785" y="378442"/>
                </a:lnTo>
                <a:lnTo>
                  <a:pt x="1405742" y="243302"/>
                </a:lnTo>
                <a:cubicBezTo>
                  <a:pt x="1405075" y="243016"/>
                  <a:pt x="1404494" y="242587"/>
                  <a:pt x="1404113" y="242006"/>
                </a:cubicBezTo>
                <a:close/>
                <a:moveTo>
                  <a:pt x="1876658" y="241816"/>
                </a:moveTo>
                <a:cubicBezTo>
                  <a:pt x="1875982" y="242225"/>
                  <a:pt x="1875182" y="242359"/>
                  <a:pt x="1874353" y="242254"/>
                </a:cubicBezTo>
                <a:lnTo>
                  <a:pt x="1846778" y="351963"/>
                </a:lnTo>
                <a:lnTo>
                  <a:pt x="1877439" y="242816"/>
                </a:lnTo>
                <a:close/>
                <a:moveTo>
                  <a:pt x="1697302" y="241663"/>
                </a:moveTo>
                <a:lnTo>
                  <a:pt x="1640958" y="289744"/>
                </a:lnTo>
                <a:lnTo>
                  <a:pt x="1669204" y="289345"/>
                </a:lnTo>
                <a:cubicBezTo>
                  <a:pt x="1669223" y="289212"/>
                  <a:pt x="1669175" y="289079"/>
                  <a:pt x="1669204" y="288945"/>
                </a:cubicBezTo>
                <a:cubicBezTo>
                  <a:pt x="1669661" y="287021"/>
                  <a:pt x="1671566" y="285821"/>
                  <a:pt x="1673490" y="286269"/>
                </a:cubicBezTo>
                <a:cubicBezTo>
                  <a:pt x="1675414" y="286716"/>
                  <a:pt x="1676614" y="288631"/>
                  <a:pt x="1676176" y="290555"/>
                </a:cubicBezTo>
                <a:cubicBezTo>
                  <a:pt x="1676014" y="291203"/>
                  <a:pt x="1675652" y="291736"/>
                  <a:pt x="1675204" y="292193"/>
                </a:cubicBezTo>
                <a:lnTo>
                  <a:pt x="1680796" y="298336"/>
                </a:lnTo>
                <a:lnTo>
                  <a:pt x="1731983" y="296089"/>
                </a:lnTo>
                <a:lnTo>
                  <a:pt x="1701227" y="242359"/>
                </a:lnTo>
                <a:cubicBezTo>
                  <a:pt x="1700541" y="242673"/>
                  <a:pt x="1699760" y="242835"/>
                  <a:pt x="1698969" y="242644"/>
                </a:cubicBezTo>
                <a:cubicBezTo>
                  <a:pt x="1698293" y="242502"/>
                  <a:pt x="1697759" y="242121"/>
                  <a:pt x="1697302" y="241663"/>
                </a:cubicBezTo>
                <a:close/>
                <a:moveTo>
                  <a:pt x="1695235" y="241359"/>
                </a:moveTo>
                <a:lnTo>
                  <a:pt x="1566127" y="290800"/>
                </a:lnTo>
                <a:lnTo>
                  <a:pt x="1612076" y="290151"/>
                </a:lnTo>
                <a:close/>
                <a:moveTo>
                  <a:pt x="1702579" y="241340"/>
                </a:moveTo>
                <a:cubicBezTo>
                  <a:pt x="1702360" y="241625"/>
                  <a:pt x="1702084" y="241854"/>
                  <a:pt x="1701798" y="242064"/>
                </a:cubicBezTo>
                <a:lnTo>
                  <a:pt x="1732716" y="296051"/>
                </a:lnTo>
                <a:lnTo>
                  <a:pt x="1782713" y="293851"/>
                </a:lnTo>
                <a:cubicBezTo>
                  <a:pt x="1782722" y="293660"/>
                  <a:pt x="1782694" y="293498"/>
                  <a:pt x="1782722" y="293327"/>
                </a:cubicBezTo>
                <a:cubicBezTo>
                  <a:pt x="1782799" y="293022"/>
                  <a:pt x="1782951" y="292784"/>
                  <a:pt x="1783094" y="292527"/>
                </a:cubicBezTo>
                <a:close/>
                <a:moveTo>
                  <a:pt x="1877382" y="241168"/>
                </a:moveTo>
                <a:cubicBezTo>
                  <a:pt x="1877353" y="241197"/>
                  <a:pt x="1877306" y="241235"/>
                  <a:pt x="1877277" y="241263"/>
                </a:cubicBezTo>
                <a:lnTo>
                  <a:pt x="1877715" y="241816"/>
                </a:lnTo>
                <a:lnTo>
                  <a:pt x="1877811" y="241501"/>
                </a:lnTo>
                <a:close/>
                <a:moveTo>
                  <a:pt x="1872258" y="241168"/>
                </a:moveTo>
                <a:lnTo>
                  <a:pt x="1790924" y="301366"/>
                </a:lnTo>
                <a:lnTo>
                  <a:pt x="1837282" y="378900"/>
                </a:lnTo>
                <a:cubicBezTo>
                  <a:pt x="1837882" y="378614"/>
                  <a:pt x="1838558" y="378490"/>
                  <a:pt x="1839263" y="378585"/>
                </a:cubicBezTo>
                <a:lnTo>
                  <a:pt x="1873591" y="242054"/>
                </a:lnTo>
                <a:cubicBezTo>
                  <a:pt x="1873067" y="241844"/>
                  <a:pt x="1872619" y="241549"/>
                  <a:pt x="1872258" y="241168"/>
                </a:cubicBezTo>
                <a:close/>
                <a:moveTo>
                  <a:pt x="2009037" y="241159"/>
                </a:moveTo>
                <a:cubicBezTo>
                  <a:pt x="2008989" y="241292"/>
                  <a:pt x="2008932" y="241425"/>
                  <a:pt x="2008865" y="241540"/>
                </a:cubicBezTo>
                <a:lnTo>
                  <a:pt x="2076264" y="286631"/>
                </a:lnTo>
                <a:cubicBezTo>
                  <a:pt x="2076635" y="286164"/>
                  <a:pt x="2077112" y="285840"/>
                  <a:pt x="2077655" y="285612"/>
                </a:cubicBezTo>
                <a:lnTo>
                  <a:pt x="2069054" y="256684"/>
                </a:lnTo>
                <a:close/>
                <a:moveTo>
                  <a:pt x="1403704" y="240958"/>
                </a:moveTo>
                <a:lnTo>
                  <a:pt x="1277955" y="258894"/>
                </a:lnTo>
                <a:cubicBezTo>
                  <a:pt x="1277964" y="259199"/>
                  <a:pt x="1278002" y="259504"/>
                  <a:pt x="1277936" y="259818"/>
                </a:cubicBezTo>
                <a:cubicBezTo>
                  <a:pt x="1277783" y="260504"/>
                  <a:pt x="1277393" y="261056"/>
                  <a:pt x="1276916" y="261513"/>
                </a:cubicBezTo>
                <a:lnTo>
                  <a:pt x="1300253" y="291527"/>
                </a:lnTo>
                <a:lnTo>
                  <a:pt x="1403818" y="241235"/>
                </a:lnTo>
                <a:cubicBezTo>
                  <a:pt x="1403780" y="241139"/>
                  <a:pt x="1403723" y="241044"/>
                  <a:pt x="1403704" y="240958"/>
                </a:cubicBezTo>
                <a:close/>
                <a:moveTo>
                  <a:pt x="906851" y="239663"/>
                </a:moveTo>
                <a:lnTo>
                  <a:pt x="906337" y="242025"/>
                </a:lnTo>
                <a:lnTo>
                  <a:pt x="911871" y="243025"/>
                </a:lnTo>
                <a:cubicBezTo>
                  <a:pt x="911909" y="242902"/>
                  <a:pt x="911976" y="242806"/>
                  <a:pt x="912014" y="242692"/>
                </a:cubicBezTo>
                <a:close/>
                <a:moveTo>
                  <a:pt x="1914853" y="239473"/>
                </a:moveTo>
                <a:lnTo>
                  <a:pt x="1973823" y="312577"/>
                </a:lnTo>
                <a:cubicBezTo>
                  <a:pt x="1974604" y="312072"/>
                  <a:pt x="1975566" y="311872"/>
                  <a:pt x="1976547" y="312101"/>
                </a:cubicBezTo>
                <a:cubicBezTo>
                  <a:pt x="1976556" y="312101"/>
                  <a:pt x="1976566" y="312110"/>
                  <a:pt x="1976575" y="312110"/>
                </a:cubicBezTo>
                <a:lnTo>
                  <a:pt x="2003064" y="242073"/>
                </a:lnTo>
                <a:cubicBezTo>
                  <a:pt x="2002617" y="241530"/>
                  <a:pt x="2002340" y="240901"/>
                  <a:pt x="2002274" y="240197"/>
                </a:cubicBezTo>
                <a:close/>
                <a:moveTo>
                  <a:pt x="1905919" y="239387"/>
                </a:moveTo>
                <a:lnTo>
                  <a:pt x="1926217" y="277439"/>
                </a:lnTo>
                <a:lnTo>
                  <a:pt x="1973184" y="313168"/>
                </a:lnTo>
                <a:cubicBezTo>
                  <a:pt x="1973203" y="313139"/>
                  <a:pt x="1973232" y="313120"/>
                  <a:pt x="1973261" y="313091"/>
                </a:cubicBezTo>
                <a:lnTo>
                  <a:pt x="1913844" y="239463"/>
                </a:lnTo>
                <a:close/>
                <a:moveTo>
                  <a:pt x="1850760" y="239263"/>
                </a:moveTo>
                <a:lnTo>
                  <a:pt x="1789990" y="291374"/>
                </a:lnTo>
                <a:lnTo>
                  <a:pt x="1801954" y="283907"/>
                </a:lnTo>
                <a:lnTo>
                  <a:pt x="1851388" y="239263"/>
                </a:lnTo>
                <a:close/>
                <a:moveTo>
                  <a:pt x="1849607" y="239263"/>
                </a:moveTo>
                <a:lnTo>
                  <a:pt x="1703255" y="239596"/>
                </a:lnTo>
                <a:cubicBezTo>
                  <a:pt x="1703236" y="239720"/>
                  <a:pt x="1703284" y="239835"/>
                  <a:pt x="1703255" y="239958"/>
                </a:cubicBezTo>
                <a:cubicBezTo>
                  <a:pt x="1703179" y="240254"/>
                  <a:pt x="1703027" y="240501"/>
                  <a:pt x="1702884" y="240749"/>
                </a:cubicBezTo>
                <a:lnTo>
                  <a:pt x="1783399" y="291946"/>
                </a:lnTo>
                <a:cubicBezTo>
                  <a:pt x="1784237" y="290870"/>
                  <a:pt x="1785628" y="290317"/>
                  <a:pt x="1787018" y="290631"/>
                </a:cubicBezTo>
                <a:cubicBezTo>
                  <a:pt x="1787666" y="290784"/>
                  <a:pt x="1788180" y="291136"/>
                  <a:pt x="1788628" y="291565"/>
                </a:cubicBezTo>
                <a:close/>
                <a:moveTo>
                  <a:pt x="1871296" y="239206"/>
                </a:moveTo>
                <a:lnTo>
                  <a:pt x="1852769" y="239254"/>
                </a:lnTo>
                <a:lnTo>
                  <a:pt x="1806440" y="281097"/>
                </a:lnTo>
                <a:lnTo>
                  <a:pt x="1871667" y="240349"/>
                </a:lnTo>
                <a:cubicBezTo>
                  <a:pt x="1871486" y="239987"/>
                  <a:pt x="1871353" y="239616"/>
                  <a:pt x="1871296" y="239206"/>
                </a:cubicBezTo>
                <a:close/>
                <a:moveTo>
                  <a:pt x="1879411" y="239168"/>
                </a:moveTo>
                <a:lnTo>
                  <a:pt x="1878811" y="241330"/>
                </a:lnTo>
                <a:lnTo>
                  <a:pt x="1924521" y="276106"/>
                </a:lnTo>
                <a:lnTo>
                  <a:pt x="1904900" y="239377"/>
                </a:lnTo>
                <a:close/>
                <a:moveTo>
                  <a:pt x="1878315" y="239158"/>
                </a:moveTo>
                <a:cubicBezTo>
                  <a:pt x="1878306" y="239301"/>
                  <a:pt x="1878334" y="239425"/>
                  <a:pt x="1878306" y="239568"/>
                </a:cubicBezTo>
                <a:cubicBezTo>
                  <a:pt x="1878220" y="239949"/>
                  <a:pt x="1878030" y="240282"/>
                  <a:pt x="1877830" y="240597"/>
                </a:cubicBezTo>
                <a:lnTo>
                  <a:pt x="1878030" y="240739"/>
                </a:lnTo>
                <a:lnTo>
                  <a:pt x="1878468" y="239158"/>
                </a:lnTo>
                <a:close/>
                <a:moveTo>
                  <a:pt x="1119925" y="237415"/>
                </a:moveTo>
                <a:lnTo>
                  <a:pt x="1041373" y="248026"/>
                </a:lnTo>
                <a:cubicBezTo>
                  <a:pt x="1041373" y="248321"/>
                  <a:pt x="1041420" y="248607"/>
                  <a:pt x="1041344" y="248921"/>
                </a:cubicBezTo>
                <a:cubicBezTo>
                  <a:pt x="1041278" y="249198"/>
                  <a:pt x="1041116" y="249436"/>
                  <a:pt x="1040992" y="249693"/>
                </a:cubicBezTo>
                <a:lnTo>
                  <a:pt x="1093675" y="284469"/>
                </a:lnTo>
                <a:close/>
                <a:moveTo>
                  <a:pt x="1879077" y="236996"/>
                </a:moveTo>
                <a:lnTo>
                  <a:pt x="1878096" y="237530"/>
                </a:lnTo>
                <a:cubicBezTo>
                  <a:pt x="1878220" y="237825"/>
                  <a:pt x="1878306" y="238111"/>
                  <a:pt x="1878334" y="238425"/>
                </a:cubicBezTo>
                <a:lnTo>
                  <a:pt x="1878668" y="238425"/>
                </a:lnTo>
                <a:close/>
                <a:moveTo>
                  <a:pt x="443822" y="236472"/>
                </a:moveTo>
                <a:lnTo>
                  <a:pt x="323616" y="334237"/>
                </a:lnTo>
                <a:cubicBezTo>
                  <a:pt x="324045" y="334913"/>
                  <a:pt x="324188" y="335732"/>
                  <a:pt x="324083" y="336561"/>
                </a:cubicBezTo>
                <a:lnTo>
                  <a:pt x="480007" y="375366"/>
                </a:lnTo>
                <a:cubicBezTo>
                  <a:pt x="480379" y="374423"/>
                  <a:pt x="481103" y="373718"/>
                  <a:pt x="482017" y="373365"/>
                </a:cubicBezTo>
                <a:lnTo>
                  <a:pt x="446756" y="237472"/>
                </a:lnTo>
                <a:cubicBezTo>
                  <a:pt x="446336" y="237520"/>
                  <a:pt x="445889" y="237539"/>
                  <a:pt x="445451" y="237425"/>
                </a:cubicBezTo>
                <a:cubicBezTo>
                  <a:pt x="444803" y="237272"/>
                  <a:pt x="444279" y="236910"/>
                  <a:pt x="443822" y="236472"/>
                </a:cubicBezTo>
                <a:close/>
                <a:moveTo>
                  <a:pt x="1176437" y="235901"/>
                </a:moveTo>
                <a:lnTo>
                  <a:pt x="1206841" y="305262"/>
                </a:lnTo>
                <a:lnTo>
                  <a:pt x="1238740" y="283240"/>
                </a:lnTo>
                <a:close/>
                <a:moveTo>
                  <a:pt x="3065511" y="235605"/>
                </a:moveTo>
                <a:cubicBezTo>
                  <a:pt x="3064864" y="236310"/>
                  <a:pt x="3063987" y="236710"/>
                  <a:pt x="3063006" y="236739"/>
                </a:cubicBezTo>
                <a:lnTo>
                  <a:pt x="3055805" y="338771"/>
                </a:lnTo>
                <a:cubicBezTo>
                  <a:pt x="3055872" y="338780"/>
                  <a:pt x="3055948" y="338771"/>
                  <a:pt x="3056025" y="338780"/>
                </a:cubicBezTo>
                <a:cubicBezTo>
                  <a:pt x="3057329" y="339066"/>
                  <a:pt x="3058244" y="340066"/>
                  <a:pt x="3058596" y="341247"/>
                </a:cubicBezTo>
                <a:lnTo>
                  <a:pt x="3176725" y="318930"/>
                </a:lnTo>
                <a:cubicBezTo>
                  <a:pt x="3176697" y="318568"/>
                  <a:pt x="3176668" y="318206"/>
                  <a:pt x="3176754" y="317844"/>
                </a:cubicBezTo>
                <a:cubicBezTo>
                  <a:pt x="3176849" y="317501"/>
                  <a:pt x="3177011" y="317197"/>
                  <a:pt x="3177192" y="316911"/>
                </a:cubicBezTo>
                <a:close/>
                <a:moveTo>
                  <a:pt x="3059777" y="234863"/>
                </a:moveTo>
                <a:lnTo>
                  <a:pt x="2928742" y="285135"/>
                </a:lnTo>
                <a:cubicBezTo>
                  <a:pt x="2928885" y="285678"/>
                  <a:pt x="2928952" y="286240"/>
                  <a:pt x="2928799" y="286821"/>
                </a:cubicBezTo>
                <a:cubicBezTo>
                  <a:pt x="2928790" y="286907"/>
                  <a:pt x="2928723" y="286964"/>
                  <a:pt x="2928694" y="287050"/>
                </a:cubicBezTo>
                <a:lnTo>
                  <a:pt x="3052167" y="340514"/>
                </a:lnTo>
                <a:cubicBezTo>
                  <a:pt x="3052786" y="339428"/>
                  <a:pt x="3053881" y="338780"/>
                  <a:pt x="3055139" y="338752"/>
                </a:cubicBezTo>
                <a:lnTo>
                  <a:pt x="3062330" y="236701"/>
                </a:lnTo>
                <a:cubicBezTo>
                  <a:pt x="3062263" y="236701"/>
                  <a:pt x="3062178" y="236710"/>
                  <a:pt x="3062120" y="236701"/>
                </a:cubicBezTo>
                <a:cubicBezTo>
                  <a:pt x="3061044" y="236463"/>
                  <a:pt x="3060244" y="235748"/>
                  <a:pt x="3059777" y="234863"/>
                </a:cubicBezTo>
                <a:close/>
                <a:moveTo>
                  <a:pt x="2223720" y="234177"/>
                </a:moveTo>
                <a:lnTo>
                  <a:pt x="2200146" y="262733"/>
                </a:lnTo>
                <a:lnTo>
                  <a:pt x="2250609" y="252036"/>
                </a:lnTo>
                <a:lnTo>
                  <a:pt x="2253381" y="250731"/>
                </a:lnTo>
                <a:cubicBezTo>
                  <a:pt x="2253381" y="250598"/>
                  <a:pt x="2253362" y="250493"/>
                  <a:pt x="2253391" y="250369"/>
                </a:cubicBezTo>
                <a:cubicBezTo>
                  <a:pt x="2253429" y="250207"/>
                  <a:pt x="2253534" y="250084"/>
                  <a:pt x="2253591" y="249922"/>
                </a:cubicBezTo>
                <a:close/>
                <a:moveTo>
                  <a:pt x="1143909" y="234177"/>
                </a:moveTo>
                <a:lnTo>
                  <a:pt x="1120916" y="237282"/>
                </a:lnTo>
                <a:lnTo>
                  <a:pt x="1094351" y="284916"/>
                </a:lnTo>
                <a:lnTo>
                  <a:pt x="1107895" y="293860"/>
                </a:lnTo>
                <a:lnTo>
                  <a:pt x="1148396" y="253846"/>
                </a:lnTo>
                <a:close/>
                <a:moveTo>
                  <a:pt x="1173399" y="233577"/>
                </a:moveTo>
                <a:lnTo>
                  <a:pt x="1167436" y="329817"/>
                </a:lnTo>
                <a:cubicBezTo>
                  <a:pt x="1167531" y="329827"/>
                  <a:pt x="1167617" y="329808"/>
                  <a:pt x="1167703" y="329827"/>
                </a:cubicBezTo>
                <a:cubicBezTo>
                  <a:pt x="1168474" y="330008"/>
                  <a:pt x="1169084" y="330465"/>
                  <a:pt x="1169560" y="331017"/>
                </a:cubicBezTo>
                <a:lnTo>
                  <a:pt x="1206127" y="305766"/>
                </a:lnTo>
                <a:lnTo>
                  <a:pt x="1175018" y="234815"/>
                </a:lnTo>
                <a:close/>
                <a:moveTo>
                  <a:pt x="1171084" y="232576"/>
                </a:moveTo>
                <a:lnTo>
                  <a:pt x="1149224" y="254170"/>
                </a:lnTo>
                <a:lnTo>
                  <a:pt x="1166474" y="329789"/>
                </a:lnTo>
                <a:cubicBezTo>
                  <a:pt x="1166579" y="329779"/>
                  <a:pt x="1166684" y="329798"/>
                  <a:pt x="1166788" y="329798"/>
                </a:cubicBezTo>
                <a:lnTo>
                  <a:pt x="1172761" y="233300"/>
                </a:lnTo>
                <a:cubicBezTo>
                  <a:pt x="1172665" y="233291"/>
                  <a:pt x="1172589" y="233310"/>
                  <a:pt x="1172494" y="233300"/>
                </a:cubicBezTo>
                <a:cubicBezTo>
                  <a:pt x="1171951" y="233176"/>
                  <a:pt x="1171494" y="232910"/>
                  <a:pt x="1171084" y="232576"/>
                </a:cubicBezTo>
                <a:close/>
                <a:moveTo>
                  <a:pt x="1175818" y="232262"/>
                </a:moveTo>
                <a:cubicBezTo>
                  <a:pt x="1175590" y="232491"/>
                  <a:pt x="1175380" y="232719"/>
                  <a:pt x="1175123" y="232881"/>
                </a:cubicBezTo>
                <a:lnTo>
                  <a:pt x="1175723" y="234262"/>
                </a:lnTo>
                <a:lnTo>
                  <a:pt x="1239321" y="282602"/>
                </a:lnTo>
                <a:close/>
                <a:moveTo>
                  <a:pt x="740707" y="231272"/>
                </a:moveTo>
                <a:lnTo>
                  <a:pt x="725781" y="243006"/>
                </a:lnTo>
                <a:lnTo>
                  <a:pt x="741107" y="273877"/>
                </a:lnTo>
                <a:lnTo>
                  <a:pt x="767177" y="263476"/>
                </a:lnTo>
                <a:lnTo>
                  <a:pt x="764024" y="244864"/>
                </a:lnTo>
                <a:close/>
                <a:moveTo>
                  <a:pt x="841567" y="231157"/>
                </a:moveTo>
                <a:lnTo>
                  <a:pt x="788408" y="255684"/>
                </a:lnTo>
                <a:cubicBezTo>
                  <a:pt x="788455" y="255837"/>
                  <a:pt x="788532" y="255941"/>
                  <a:pt x="788560" y="256084"/>
                </a:cubicBezTo>
                <a:lnTo>
                  <a:pt x="904813" y="244702"/>
                </a:lnTo>
                <a:lnTo>
                  <a:pt x="905241" y="242673"/>
                </a:lnTo>
                <a:close/>
                <a:moveTo>
                  <a:pt x="1176571" y="231110"/>
                </a:moveTo>
                <a:cubicBezTo>
                  <a:pt x="1176485" y="231319"/>
                  <a:pt x="1176399" y="231538"/>
                  <a:pt x="1176285" y="231729"/>
                </a:cubicBezTo>
                <a:lnTo>
                  <a:pt x="1240102" y="282297"/>
                </a:lnTo>
                <a:lnTo>
                  <a:pt x="1271344" y="260704"/>
                </a:lnTo>
                <a:cubicBezTo>
                  <a:pt x="1270963" y="259999"/>
                  <a:pt x="1270801" y="259180"/>
                  <a:pt x="1270963" y="258342"/>
                </a:cubicBezTo>
                <a:close/>
                <a:moveTo>
                  <a:pt x="1169608" y="230700"/>
                </a:moveTo>
                <a:lnTo>
                  <a:pt x="1144643" y="234081"/>
                </a:lnTo>
                <a:lnTo>
                  <a:pt x="1149015" y="253246"/>
                </a:lnTo>
                <a:lnTo>
                  <a:pt x="1170522" y="231986"/>
                </a:lnTo>
                <a:cubicBezTo>
                  <a:pt x="1170294" y="231681"/>
                  <a:pt x="1170132" y="231357"/>
                  <a:pt x="1169989" y="231005"/>
                </a:cubicBezTo>
                <a:close/>
                <a:moveTo>
                  <a:pt x="2227530" y="229529"/>
                </a:moveTo>
                <a:lnTo>
                  <a:pt x="2224244" y="233501"/>
                </a:lnTo>
                <a:lnTo>
                  <a:pt x="2253934" y="249160"/>
                </a:lnTo>
                <a:cubicBezTo>
                  <a:pt x="2254677" y="248064"/>
                  <a:pt x="2256001" y="247493"/>
                  <a:pt x="2257372" y="247693"/>
                </a:cubicBezTo>
                <a:lnTo>
                  <a:pt x="2258258" y="243845"/>
                </a:lnTo>
                <a:close/>
                <a:moveTo>
                  <a:pt x="472416" y="229043"/>
                </a:moveTo>
                <a:lnTo>
                  <a:pt x="449775" y="233615"/>
                </a:lnTo>
                <a:cubicBezTo>
                  <a:pt x="449813" y="233996"/>
                  <a:pt x="449832" y="234367"/>
                  <a:pt x="449746" y="234748"/>
                </a:cubicBezTo>
                <a:cubicBezTo>
                  <a:pt x="449470" y="235958"/>
                  <a:pt x="448594" y="236806"/>
                  <a:pt x="447527" y="237215"/>
                </a:cubicBezTo>
                <a:lnTo>
                  <a:pt x="482493" y="371994"/>
                </a:lnTo>
                <a:close/>
                <a:moveTo>
                  <a:pt x="1863275" y="228538"/>
                </a:moveTo>
                <a:lnTo>
                  <a:pt x="1851817" y="238368"/>
                </a:lnTo>
                <a:lnTo>
                  <a:pt x="1852398" y="238368"/>
                </a:lnTo>
                <a:close/>
                <a:moveTo>
                  <a:pt x="1898156" y="226747"/>
                </a:moveTo>
                <a:lnTo>
                  <a:pt x="1880201" y="236406"/>
                </a:lnTo>
                <a:lnTo>
                  <a:pt x="1879630" y="238434"/>
                </a:lnTo>
                <a:lnTo>
                  <a:pt x="1904490" y="238644"/>
                </a:lnTo>
                <a:close/>
                <a:moveTo>
                  <a:pt x="1901956" y="224709"/>
                </a:moveTo>
                <a:lnTo>
                  <a:pt x="1898947" y="226319"/>
                </a:lnTo>
                <a:lnTo>
                  <a:pt x="1905528" y="238644"/>
                </a:lnTo>
                <a:lnTo>
                  <a:pt x="1913253" y="238720"/>
                </a:lnTo>
                <a:close/>
                <a:moveTo>
                  <a:pt x="775435" y="219194"/>
                </a:moveTo>
                <a:lnTo>
                  <a:pt x="784493" y="253265"/>
                </a:lnTo>
                <a:cubicBezTo>
                  <a:pt x="784941" y="253198"/>
                  <a:pt x="785417" y="253198"/>
                  <a:pt x="785884" y="253303"/>
                </a:cubicBezTo>
                <a:cubicBezTo>
                  <a:pt x="786865" y="253541"/>
                  <a:pt x="787646" y="254151"/>
                  <a:pt x="788132" y="254951"/>
                </a:cubicBezTo>
                <a:lnTo>
                  <a:pt x="840224" y="230900"/>
                </a:lnTo>
                <a:close/>
                <a:moveTo>
                  <a:pt x="761204" y="219013"/>
                </a:moveTo>
                <a:cubicBezTo>
                  <a:pt x="760995" y="219127"/>
                  <a:pt x="760747" y="219213"/>
                  <a:pt x="760509" y="219280"/>
                </a:cubicBezTo>
                <a:lnTo>
                  <a:pt x="764805" y="244635"/>
                </a:lnTo>
                <a:lnTo>
                  <a:pt x="782159" y="254751"/>
                </a:lnTo>
                <a:cubicBezTo>
                  <a:pt x="782388" y="254427"/>
                  <a:pt x="782693" y="254151"/>
                  <a:pt x="783017" y="253922"/>
                </a:cubicBezTo>
                <a:close/>
                <a:moveTo>
                  <a:pt x="757061" y="218403"/>
                </a:moveTo>
                <a:lnTo>
                  <a:pt x="741202" y="230871"/>
                </a:lnTo>
                <a:lnTo>
                  <a:pt x="763900" y="244111"/>
                </a:lnTo>
                <a:lnTo>
                  <a:pt x="759719" y="219422"/>
                </a:lnTo>
                <a:cubicBezTo>
                  <a:pt x="759385" y="219441"/>
                  <a:pt x="759061" y="219470"/>
                  <a:pt x="758728" y="219394"/>
                </a:cubicBezTo>
                <a:cubicBezTo>
                  <a:pt x="758052" y="219232"/>
                  <a:pt x="757518" y="218851"/>
                  <a:pt x="757061" y="218403"/>
                </a:cubicBezTo>
                <a:close/>
                <a:moveTo>
                  <a:pt x="870008" y="218032"/>
                </a:moveTo>
                <a:lnTo>
                  <a:pt x="842900" y="230538"/>
                </a:lnTo>
                <a:lnTo>
                  <a:pt x="905422" y="241854"/>
                </a:lnTo>
                <a:lnTo>
                  <a:pt x="906003" y="239158"/>
                </a:lnTo>
                <a:close/>
                <a:moveTo>
                  <a:pt x="762900" y="216946"/>
                </a:moveTo>
                <a:cubicBezTo>
                  <a:pt x="762662" y="217717"/>
                  <a:pt x="762195" y="218337"/>
                  <a:pt x="761585" y="218775"/>
                </a:cubicBezTo>
                <a:lnTo>
                  <a:pt x="783398" y="253684"/>
                </a:lnTo>
                <a:cubicBezTo>
                  <a:pt x="783541" y="253608"/>
                  <a:pt x="783693" y="253569"/>
                  <a:pt x="783855" y="253512"/>
                </a:cubicBezTo>
                <a:lnTo>
                  <a:pt x="774692" y="219080"/>
                </a:lnTo>
                <a:close/>
                <a:moveTo>
                  <a:pt x="708693" y="216355"/>
                </a:moveTo>
                <a:lnTo>
                  <a:pt x="630140" y="317082"/>
                </a:lnTo>
                <a:cubicBezTo>
                  <a:pt x="630159" y="317092"/>
                  <a:pt x="630159" y="317092"/>
                  <a:pt x="630159" y="317111"/>
                </a:cubicBezTo>
                <a:lnTo>
                  <a:pt x="724686" y="242759"/>
                </a:lnTo>
                <a:lnTo>
                  <a:pt x="711722" y="216651"/>
                </a:lnTo>
                <a:cubicBezTo>
                  <a:pt x="711093" y="216870"/>
                  <a:pt x="710427" y="216984"/>
                  <a:pt x="709750" y="216822"/>
                </a:cubicBezTo>
                <a:cubicBezTo>
                  <a:pt x="709350" y="216736"/>
                  <a:pt x="709017" y="216546"/>
                  <a:pt x="708693" y="216355"/>
                </a:cubicBezTo>
                <a:close/>
                <a:moveTo>
                  <a:pt x="1918578" y="215765"/>
                </a:moveTo>
                <a:lnTo>
                  <a:pt x="1902642" y="224328"/>
                </a:lnTo>
                <a:lnTo>
                  <a:pt x="1914253" y="238720"/>
                </a:lnTo>
                <a:lnTo>
                  <a:pt x="2002293" y="239444"/>
                </a:lnTo>
                <a:cubicBezTo>
                  <a:pt x="2002302" y="239387"/>
                  <a:pt x="2002283" y="239311"/>
                  <a:pt x="2002293" y="239244"/>
                </a:cubicBezTo>
                <a:close/>
                <a:moveTo>
                  <a:pt x="713465" y="215374"/>
                </a:moveTo>
                <a:cubicBezTo>
                  <a:pt x="713208" y="215755"/>
                  <a:pt x="712884" y="216060"/>
                  <a:pt x="712503" y="216308"/>
                </a:cubicBezTo>
                <a:lnTo>
                  <a:pt x="725371" y="242206"/>
                </a:lnTo>
                <a:lnTo>
                  <a:pt x="739887" y="230786"/>
                </a:lnTo>
                <a:close/>
                <a:moveTo>
                  <a:pt x="773501" y="214593"/>
                </a:moveTo>
                <a:lnTo>
                  <a:pt x="763024" y="215889"/>
                </a:lnTo>
                <a:cubicBezTo>
                  <a:pt x="763024" y="215955"/>
                  <a:pt x="763024" y="216032"/>
                  <a:pt x="763024" y="216108"/>
                </a:cubicBezTo>
                <a:lnTo>
                  <a:pt x="774454" y="218175"/>
                </a:lnTo>
                <a:close/>
                <a:moveTo>
                  <a:pt x="714037" y="214022"/>
                </a:moveTo>
                <a:cubicBezTo>
                  <a:pt x="714027" y="214069"/>
                  <a:pt x="714037" y="214098"/>
                  <a:pt x="714037" y="214146"/>
                </a:cubicBezTo>
                <a:cubicBezTo>
                  <a:pt x="713970" y="214403"/>
                  <a:pt x="713818" y="214612"/>
                  <a:pt x="713713" y="214841"/>
                </a:cubicBezTo>
                <a:lnTo>
                  <a:pt x="740402" y="230405"/>
                </a:lnTo>
                <a:lnTo>
                  <a:pt x="756490" y="217746"/>
                </a:lnTo>
                <a:cubicBezTo>
                  <a:pt x="756204" y="217270"/>
                  <a:pt x="756061" y="216746"/>
                  <a:pt x="756023" y="216184"/>
                </a:cubicBezTo>
                <a:close/>
                <a:moveTo>
                  <a:pt x="2056042" y="213069"/>
                </a:moveTo>
                <a:lnTo>
                  <a:pt x="2009037" y="238511"/>
                </a:lnTo>
                <a:cubicBezTo>
                  <a:pt x="2009256" y="239073"/>
                  <a:pt x="2009351" y="239654"/>
                  <a:pt x="2009284" y="240282"/>
                </a:cubicBezTo>
                <a:lnTo>
                  <a:pt x="2068739" y="255675"/>
                </a:lnTo>
                <a:close/>
                <a:moveTo>
                  <a:pt x="1146948" y="212393"/>
                </a:moveTo>
                <a:lnTo>
                  <a:pt x="1169798" y="229757"/>
                </a:lnTo>
                <a:cubicBezTo>
                  <a:pt x="1169798" y="229509"/>
                  <a:pt x="1169760" y="229262"/>
                  <a:pt x="1169827" y="229024"/>
                </a:cubicBezTo>
                <a:cubicBezTo>
                  <a:pt x="1169903" y="228652"/>
                  <a:pt x="1170084" y="228347"/>
                  <a:pt x="1170265" y="228042"/>
                </a:cubicBezTo>
                <a:close/>
                <a:moveTo>
                  <a:pt x="1886059" y="212069"/>
                </a:moveTo>
                <a:lnTo>
                  <a:pt x="1876334" y="235605"/>
                </a:lnTo>
                <a:cubicBezTo>
                  <a:pt x="1876877" y="235863"/>
                  <a:pt x="1877353" y="236225"/>
                  <a:pt x="1877677" y="236691"/>
                </a:cubicBezTo>
                <a:lnTo>
                  <a:pt x="1879420" y="235758"/>
                </a:lnTo>
                <a:close/>
                <a:moveTo>
                  <a:pt x="1890507" y="210517"/>
                </a:moveTo>
                <a:lnTo>
                  <a:pt x="1898499" y="225490"/>
                </a:lnTo>
                <a:lnTo>
                  <a:pt x="1901366" y="223966"/>
                </a:lnTo>
                <a:close/>
                <a:moveTo>
                  <a:pt x="1889260" y="210098"/>
                </a:moveTo>
                <a:cubicBezTo>
                  <a:pt x="1888707" y="210307"/>
                  <a:pt x="1888136" y="210402"/>
                  <a:pt x="1887516" y="210307"/>
                </a:cubicBezTo>
                <a:lnTo>
                  <a:pt x="1880544" y="235148"/>
                </a:lnTo>
                <a:lnTo>
                  <a:pt x="1897718" y="225928"/>
                </a:lnTo>
                <a:close/>
                <a:moveTo>
                  <a:pt x="1885735" y="209507"/>
                </a:moveTo>
                <a:lnTo>
                  <a:pt x="1853788" y="238349"/>
                </a:lnTo>
                <a:lnTo>
                  <a:pt x="1871334" y="238320"/>
                </a:lnTo>
                <a:cubicBezTo>
                  <a:pt x="1871343" y="238196"/>
                  <a:pt x="1871315" y="238082"/>
                  <a:pt x="1871343" y="237949"/>
                </a:cubicBezTo>
                <a:cubicBezTo>
                  <a:pt x="1871781" y="236034"/>
                  <a:pt x="1873715" y="234834"/>
                  <a:pt x="1875620" y="235272"/>
                </a:cubicBezTo>
                <a:cubicBezTo>
                  <a:pt x="1875753" y="235310"/>
                  <a:pt x="1875858" y="235396"/>
                  <a:pt x="1875972" y="235434"/>
                </a:cubicBezTo>
                <a:lnTo>
                  <a:pt x="1886497" y="209983"/>
                </a:lnTo>
                <a:cubicBezTo>
                  <a:pt x="1886221" y="209840"/>
                  <a:pt x="1885954" y="209698"/>
                  <a:pt x="1885735" y="209507"/>
                </a:cubicBezTo>
                <a:close/>
                <a:moveTo>
                  <a:pt x="1136518" y="209269"/>
                </a:moveTo>
                <a:lnTo>
                  <a:pt x="1121373" y="236434"/>
                </a:lnTo>
                <a:lnTo>
                  <a:pt x="1143728" y="233415"/>
                </a:lnTo>
                <a:lnTo>
                  <a:pt x="1138290" y="209545"/>
                </a:lnTo>
                <a:cubicBezTo>
                  <a:pt x="1137890" y="209593"/>
                  <a:pt x="1137480" y="209621"/>
                  <a:pt x="1137071" y="209526"/>
                </a:cubicBezTo>
                <a:cubicBezTo>
                  <a:pt x="1136870" y="209478"/>
                  <a:pt x="1136718" y="209354"/>
                  <a:pt x="1136518" y="209269"/>
                </a:cubicBezTo>
                <a:close/>
                <a:moveTo>
                  <a:pt x="1140395" y="208497"/>
                </a:moveTo>
                <a:cubicBezTo>
                  <a:pt x="1140004" y="208888"/>
                  <a:pt x="1139537" y="209183"/>
                  <a:pt x="1139014" y="209364"/>
                </a:cubicBezTo>
                <a:lnTo>
                  <a:pt x="1144481" y="233319"/>
                </a:lnTo>
                <a:lnTo>
                  <a:pt x="1168751" y="230052"/>
                </a:lnTo>
                <a:close/>
                <a:moveTo>
                  <a:pt x="1891288" y="208097"/>
                </a:moveTo>
                <a:cubicBezTo>
                  <a:pt x="1891117" y="208554"/>
                  <a:pt x="1890850" y="208955"/>
                  <a:pt x="1890517" y="209297"/>
                </a:cubicBezTo>
                <a:lnTo>
                  <a:pt x="1902052" y="223594"/>
                </a:lnTo>
                <a:lnTo>
                  <a:pt x="1917282" y="215393"/>
                </a:lnTo>
                <a:close/>
                <a:moveTo>
                  <a:pt x="577505" y="207792"/>
                </a:moveTo>
                <a:lnTo>
                  <a:pt x="473330" y="228862"/>
                </a:lnTo>
                <a:lnTo>
                  <a:pt x="483503" y="373146"/>
                </a:lnTo>
                <a:cubicBezTo>
                  <a:pt x="483703" y="373156"/>
                  <a:pt x="483894" y="373118"/>
                  <a:pt x="484094" y="373156"/>
                </a:cubicBezTo>
                <a:cubicBezTo>
                  <a:pt x="485141" y="373394"/>
                  <a:pt x="485932" y="374080"/>
                  <a:pt x="486408" y="374956"/>
                </a:cubicBezTo>
                <a:lnTo>
                  <a:pt x="624273" y="320492"/>
                </a:lnTo>
                <a:cubicBezTo>
                  <a:pt x="624130" y="319949"/>
                  <a:pt x="624063" y="319368"/>
                  <a:pt x="624206" y="318787"/>
                </a:cubicBezTo>
                <a:cubicBezTo>
                  <a:pt x="624444" y="317739"/>
                  <a:pt x="625140" y="316949"/>
                  <a:pt x="626007" y="316473"/>
                </a:cubicBezTo>
                <a:lnTo>
                  <a:pt x="581868" y="210088"/>
                </a:lnTo>
                <a:cubicBezTo>
                  <a:pt x="581287" y="210259"/>
                  <a:pt x="580677" y="210345"/>
                  <a:pt x="580048" y="210202"/>
                </a:cubicBezTo>
                <a:cubicBezTo>
                  <a:pt x="578772" y="209907"/>
                  <a:pt x="577877" y="208945"/>
                  <a:pt x="577505" y="207792"/>
                </a:cubicBezTo>
                <a:close/>
                <a:moveTo>
                  <a:pt x="1134746" y="207716"/>
                </a:moveTo>
                <a:lnTo>
                  <a:pt x="1041201" y="247054"/>
                </a:lnTo>
                <a:cubicBezTo>
                  <a:pt x="1041230" y="247131"/>
                  <a:pt x="1041258" y="247188"/>
                  <a:pt x="1041287" y="247254"/>
                </a:cubicBezTo>
                <a:lnTo>
                  <a:pt x="1120373" y="236577"/>
                </a:lnTo>
                <a:lnTo>
                  <a:pt x="1135794" y="208945"/>
                </a:lnTo>
                <a:cubicBezTo>
                  <a:pt x="1135356" y="208621"/>
                  <a:pt x="1135013" y="208183"/>
                  <a:pt x="1134746" y="207716"/>
                </a:cubicBezTo>
                <a:close/>
                <a:moveTo>
                  <a:pt x="1140976" y="207669"/>
                </a:moveTo>
                <a:cubicBezTo>
                  <a:pt x="1140947" y="207716"/>
                  <a:pt x="1140938" y="207764"/>
                  <a:pt x="1140919" y="207811"/>
                </a:cubicBezTo>
                <a:lnTo>
                  <a:pt x="1141071" y="207926"/>
                </a:lnTo>
                <a:lnTo>
                  <a:pt x="1170475" y="227652"/>
                </a:lnTo>
                <a:cubicBezTo>
                  <a:pt x="1171294" y="226585"/>
                  <a:pt x="1172704" y="226014"/>
                  <a:pt x="1174104" y="226338"/>
                </a:cubicBezTo>
                <a:cubicBezTo>
                  <a:pt x="1175980" y="226766"/>
                  <a:pt x="1177142" y="228614"/>
                  <a:pt x="1176790" y="230481"/>
                </a:cubicBezTo>
                <a:lnTo>
                  <a:pt x="1266725" y="256436"/>
                </a:lnTo>
                <a:close/>
                <a:moveTo>
                  <a:pt x="584344" y="207345"/>
                </a:moveTo>
                <a:cubicBezTo>
                  <a:pt x="584335" y="207402"/>
                  <a:pt x="584344" y="207459"/>
                  <a:pt x="584335" y="207516"/>
                </a:cubicBezTo>
                <a:cubicBezTo>
                  <a:pt x="584097" y="208554"/>
                  <a:pt x="583401" y="209364"/>
                  <a:pt x="582525" y="209812"/>
                </a:cubicBezTo>
                <a:lnTo>
                  <a:pt x="626664" y="316206"/>
                </a:lnTo>
                <a:cubicBezTo>
                  <a:pt x="627245" y="316025"/>
                  <a:pt x="627854" y="315949"/>
                  <a:pt x="628483" y="316092"/>
                </a:cubicBezTo>
                <a:cubicBezTo>
                  <a:pt x="628874" y="316187"/>
                  <a:pt x="629216" y="316377"/>
                  <a:pt x="629540" y="316577"/>
                </a:cubicBezTo>
                <a:lnTo>
                  <a:pt x="708103" y="215851"/>
                </a:lnTo>
                <a:cubicBezTo>
                  <a:pt x="707502" y="215270"/>
                  <a:pt x="707112" y="214498"/>
                  <a:pt x="707036" y="213650"/>
                </a:cubicBezTo>
                <a:close/>
                <a:moveTo>
                  <a:pt x="848339" y="205325"/>
                </a:moveTo>
                <a:lnTo>
                  <a:pt x="774177" y="214517"/>
                </a:lnTo>
                <a:lnTo>
                  <a:pt x="775187" y="218318"/>
                </a:lnTo>
                <a:lnTo>
                  <a:pt x="841548" y="230309"/>
                </a:lnTo>
                <a:lnTo>
                  <a:pt x="869180" y="217555"/>
                </a:lnTo>
                <a:close/>
                <a:moveTo>
                  <a:pt x="470692" y="204459"/>
                </a:moveTo>
                <a:lnTo>
                  <a:pt x="448775" y="231491"/>
                </a:lnTo>
                <a:cubicBezTo>
                  <a:pt x="449156" y="231900"/>
                  <a:pt x="449442" y="232348"/>
                  <a:pt x="449623" y="232881"/>
                </a:cubicBezTo>
                <a:lnTo>
                  <a:pt x="472378" y="228281"/>
                </a:lnTo>
                <a:close/>
                <a:moveTo>
                  <a:pt x="2019114" y="202144"/>
                </a:moveTo>
                <a:lnTo>
                  <a:pt x="2006179" y="236348"/>
                </a:lnTo>
                <a:cubicBezTo>
                  <a:pt x="2006322" y="236367"/>
                  <a:pt x="2006446" y="236339"/>
                  <a:pt x="2006579" y="236367"/>
                </a:cubicBezTo>
                <a:cubicBezTo>
                  <a:pt x="2006627" y="236387"/>
                  <a:pt x="2006655" y="236406"/>
                  <a:pt x="2006693" y="236415"/>
                </a:cubicBezTo>
                <a:close/>
                <a:moveTo>
                  <a:pt x="381357" y="201639"/>
                </a:moveTo>
                <a:lnTo>
                  <a:pt x="322445" y="333132"/>
                </a:lnTo>
                <a:cubicBezTo>
                  <a:pt x="322664" y="333265"/>
                  <a:pt x="322845" y="333437"/>
                  <a:pt x="323035" y="333618"/>
                </a:cubicBezTo>
                <a:lnTo>
                  <a:pt x="443250" y="235853"/>
                </a:lnTo>
                <a:cubicBezTo>
                  <a:pt x="442755" y="235072"/>
                  <a:pt x="442565" y="234110"/>
                  <a:pt x="442784" y="233148"/>
                </a:cubicBezTo>
                <a:cubicBezTo>
                  <a:pt x="442822" y="232996"/>
                  <a:pt x="442917" y="232891"/>
                  <a:pt x="442965" y="232748"/>
                </a:cubicBezTo>
                <a:close/>
                <a:moveTo>
                  <a:pt x="915357" y="200039"/>
                </a:moveTo>
                <a:lnTo>
                  <a:pt x="907051" y="238701"/>
                </a:lnTo>
                <a:lnTo>
                  <a:pt x="912442" y="241863"/>
                </a:lnTo>
                <a:cubicBezTo>
                  <a:pt x="913071" y="241063"/>
                  <a:pt x="914014" y="240596"/>
                  <a:pt x="915043" y="240539"/>
                </a:cubicBezTo>
                <a:lnTo>
                  <a:pt x="915376" y="200049"/>
                </a:lnTo>
                <a:cubicBezTo>
                  <a:pt x="915367" y="200049"/>
                  <a:pt x="915367" y="200049"/>
                  <a:pt x="915357" y="200039"/>
                </a:cubicBezTo>
                <a:close/>
                <a:moveTo>
                  <a:pt x="916557" y="199953"/>
                </a:moveTo>
                <a:cubicBezTo>
                  <a:pt x="916319" y="200020"/>
                  <a:pt x="916081" y="200058"/>
                  <a:pt x="915833" y="200058"/>
                </a:cubicBezTo>
                <a:lnTo>
                  <a:pt x="915500" y="240558"/>
                </a:lnTo>
                <a:cubicBezTo>
                  <a:pt x="915690" y="240568"/>
                  <a:pt x="915862" y="240530"/>
                  <a:pt x="916052" y="240568"/>
                </a:cubicBezTo>
                <a:cubicBezTo>
                  <a:pt x="917624" y="240930"/>
                  <a:pt x="918643" y="242282"/>
                  <a:pt x="918757" y="243816"/>
                </a:cubicBezTo>
                <a:lnTo>
                  <a:pt x="935255" y="244359"/>
                </a:lnTo>
                <a:close/>
                <a:moveTo>
                  <a:pt x="912576" y="198382"/>
                </a:moveTo>
                <a:lnTo>
                  <a:pt x="871028" y="217565"/>
                </a:lnTo>
                <a:lnTo>
                  <a:pt x="906203" y="238206"/>
                </a:lnTo>
                <a:lnTo>
                  <a:pt x="914443" y="199858"/>
                </a:lnTo>
                <a:cubicBezTo>
                  <a:pt x="913652" y="199572"/>
                  <a:pt x="912985" y="199067"/>
                  <a:pt x="912576" y="198382"/>
                </a:cubicBezTo>
                <a:close/>
                <a:moveTo>
                  <a:pt x="918700" y="198248"/>
                </a:moveTo>
                <a:cubicBezTo>
                  <a:pt x="918395" y="198820"/>
                  <a:pt x="917976" y="199296"/>
                  <a:pt x="917433" y="199620"/>
                </a:cubicBezTo>
                <a:lnTo>
                  <a:pt x="936283" y="244397"/>
                </a:lnTo>
                <a:lnTo>
                  <a:pt x="1034362" y="247635"/>
                </a:lnTo>
                <a:cubicBezTo>
                  <a:pt x="1034391" y="247531"/>
                  <a:pt x="1034353" y="247416"/>
                  <a:pt x="1034372" y="247302"/>
                </a:cubicBezTo>
                <a:cubicBezTo>
                  <a:pt x="1034391" y="247226"/>
                  <a:pt x="1034448" y="247159"/>
                  <a:pt x="1034467" y="247083"/>
                </a:cubicBezTo>
                <a:close/>
                <a:moveTo>
                  <a:pt x="912204" y="197401"/>
                </a:moveTo>
                <a:lnTo>
                  <a:pt x="849844" y="205135"/>
                </a:lnTo>
                <a:lnTo>
                  <a:pt x="870209" y="217079"/>
                </a:lnTo>
                <a:lnTo>
                  <a:pt x="912299" y="197648"/>
                </a:lnTo>
                <a:cubicBezTo>
                  <a:pt x="912271" y="197572"/>
                  <a:pt x="912214" y="197486"/>
                  <a:pt x="912204" y="197401"/>
                </a:cubicBezTo>
                <a:close/>
                <a:moveTo>
                  <a:pt x="468758" y="195981"/>
                </a:moveTo>
                <a:lnTo>
                  <a:pt x="448556" y="230471"/>
                </a:lnTo>
                <a:lnTo>
                  <a:pt x="470597" y="203278"/>
                </a:lnTo>
                <a:lnTo>
                  <a:pt x="470111" y="196343"/>
                </a:lnTo>
                <a:cubicBezTo>
                  <a:pt x="469911" y="196334"/>
                  <a:pt x="469730" y="196372"/>
                  <a:pt x="469530" y="196334"/>
                </a:cubicBezTo>
                <a:cubicBezTo>
                  <a:pt x="469244" y="196258"/>
                  <a:pt x="469006" y="196096"/>
                  <a:pt x="468758" y="195981"/>
                </a:cubicBezTo>
                <a:close/>
                <a:moveTo>
                  <a:pt x="478950" y="194267"/>
                </a:moveTo>
                <a:lnTo>
                  <a:pt x="471549" y="203392"/>
                </a:lnTo>
                <a:lnTo>
                  <a:pt x="473292" y="228081"/>
                </a:lnTo>
                <a:lnTo>
                  <a:pt x="577353" y="207021"/>
                </a:lnTo>
                <a:cubicBezTo>
                  <a:pt x="577343" y="206887"/>
                  <a:pt x="577362" y="206745"/>
                  <a:pt x="577362" y="206602"/>
                </a:cubicBezTo>
                <a:close/>
                <a:moveTo>
                  <a:pt x="171112" y="194153"/>
                </a:moveTo>
                <a:lnTo>
                  <a:pt x="68413" y="301290"/>
                </a:lnTo>
                <a:cubicBezTo>
                  <a:pt x="68708" y="301652"/>
                  <a:pt x="68927" y="302061"/>
                  <a:pt x="69061" y="302509"/>
                </a:cubicBezTo>
                <a:lnTo>
                  <a:pt x="187190" y="280201"/>
                </a:lnTo>
                <a:cubicBezTo>
                  <a:pt x="187161" y="279839"/>
                  <a:pt x="187133" y="279478"/>
                  <a:pt x="187218" y="279097"/>
                </a:cubicBezTo>
                <a:cubicBezTo>
                  <a:pt x="187523" y="277782"/>
                  <a:pt x="188533" y="276877"/>
                  <a:pt x="189733" y="276515"/>
                </a:cubicBezTo>
                <a:lnTo>
                  <a:pt x="173645" y="194829"/>
                </a:lnTo>
                <a:cubicBezTo>
                  <a:pt x="173255" y="194876"/>
                  <a:pt x="172855" y="194896"/>
                  <a:pt x="172455" y="194800"/>
                </a:cubicBezTo>
                <a:cubicBezTo>
                  <a:pt x="171950" y="194676"/>
                  <a:pt x="171502" y="194448"/>
                  <a:pt x="171112" y="194153"/>
                </a:cubicBezTo>
                <a:close/>
                <a:moveTo>
                  <a:pt x="473816" y="193629"/>
                </a:moveTo>
                <a:cubicBezTo>
                  <a:pt x="473816" y="193629"/>
                  <a:pt x="473816" y="193638"/>
                  <a:pt x="473816" y="193648"/>
                </a:cubicBezTo>
                <a:cubicBezTo>
                  <a:pt x="473483" y="195057"/>
                  <a:pt x="472378" y="196058"/>
                  <a:pt x="471044" y="196334"/>
                </a:cubicBezTo>
                <a:lnTo>
                  <a:pt x="471454" y="202230"/>
                </a:lnTo>
                <a:lnTo>
                  <a:pt x="478007" y="194153"/>
                </a:lnTo>
                <a:close/>
                <a:moveTo>
                  <a:pt x="725667" y="193543"/>
                </a:moveTo>
                <a:lnTo>
                  <a:pt x="712865" y="210688"/>
                </a:lnTo>
                <a:cubicBezTo>
                  <a:pt x="713570" y="211298"/>
                  <a:pt x="713989" y="212155"/>
                  <a:pt x="714056" y="213098"/>
                </a:cubicBezTo>
                <a:lnTo>
                  <a:pt x="756042" y="215260"/>
                </a:lnTo>
                <a:cubicBezTo>
                  <a:pt x="756042" y="215203"/>
                  <a:pt x="756032" y="215146"/>
                  <a:pt x="756042" y="215088"/>
                </a:cubicBezTo>
                <a:cubicBezTo>
                  <a:pt x="756109" y="214793"/>
                  <a:pt x="756270" y="214555"/>
                  <a:pt x="756404" y="214298"/>
                </a:cubicBezTo>
                <a:close/>
                <a:moveTo>
                  <a:pt x="169892" y="192305"/>
                </a:moveTo>
                <a:lnTo>
                  <a:pt x="7034" y="219051"/>
                </a:lnTo>
                <a:cubicBezTo>
                  <a:pt x="7043" y="219356"/>
                  <a:pt x="7082" y="219670"/>
                  <a:pt x="7015" y="219975"/>
                </a:cubicBezTo>
                <a:cubicBezTo>
                  <a:pt x="6834" y="220727"/>
                  <a:pt x="6396" y="221318"/>
                  <a:pt x="5862" y="221794"/>
                </a:cubicBezTo>
                <a:lnTo>
                  <a:pt x="63851" y="300461"/>
                </a:lnTo>
                <a:cubicBezTo>
                  <a:pt x="64613" y="300004"/>
                  <a:pt x="65556" y="299813"/>
                  <a:pt x="66498" y="300033"/>
                </a:cubicBezTo>
                <a:cubicBezTo>
                  <a:pt x="67013" y="300147"/>
                  <a:pt x="67441" y="300375"/>
                  <a:pt x="67842" y="300671"/>
                </a:cubicBezTo>
                <a:lnTo>
                  <a:pt x="170550" y="193533"/>
                </a:lnTo>
                <a:cubicBezTo>
                  <a:pt x="170245" y="193162"/>
                  <a:pt x="170035" y="192762"/>
                  <a:pt x="169892" y="192305"/>
                </a:cubicBezTo>
                <a:close/>
                <a:moveTo>
                  <a:pt x="482893" y="188123"/>
                </a:moveTo>
                <a:lnTo>
                  <a:pt x="473730" y="191924"/>
                </a:lnTo>
                <a:cubicBezTo>
                  <a:pt x="473826" y="192257"/>
                  <a:pt x="473845" y="192590"/>
                  <a:pt x="473835" y="192952"/>
                </a:cubicBezTo>
                <a:lnTo>
                  <a:pt x="478502" y="193533"/>
                </a:lnTo>
                <a:close/>
                <a:moveTo>
                  <a:pt x="2134319" y="186095"/>
                </a:moveTo>
                <a:lnTo>
                  <a:pt x="2223520" y="233129"/>
                </a:lnTo>
                <a:lnTo>
                  <a:pt x="2226778" y="229186"/>
                </a:lnTo>
                <a:close/>
                <a:moveTo>
                  <a:pt x="2120536" y="181742"/>
                </a:moveTo>
                <a:cubicBezTo>
                  <a:pt x="2119850" y="182046"/>
                  <a:pt x="2119079" y="182208"/>
                  <a:pt x="2118298" y="182027"/>
                </a:cubicBezTo>
                <a:cubicBezTo>
                  <a:pt x="2118250" y="182008"/>
                  <a:pt x="2118241" y="181989"/>
                  <a:pt x="2118212" y="181989"/>
                </a:cubicBezTo>
                <a:lnTo>
                  <a:pt x="2089494" y="261047"/>
                </a:lnTo>
                <a:lnTo>
                  <a:pt x="2142844" y="274858"/>
                </a:lnTo>
                <a:lnTo>
                  <a:pt x="2171143" y="268867"/>
                </a:lnTo>
                <a:close/>
                <a:moveTo>
                  <a:pt x="2122032" y="180570"/>
                </a:moveTo>
                <a:cubicBezTo>
                  <a:pt x="2121784" y="180894"/>
                  <a:pt x="2121489" y="181170"/>
                  <a:pt x="2121165" y="181408"/>
                </a:cubicBezTo>
                <a:lnTo>
                  <a:pt x="2171876" y="268714"/>
                </a:lnTo>
                <a:lnTo>
                  <a:pt x="2198879" y="262990"/>
                </a:lnTo>
                <a:lnTo>
                  <a:pt x="2222997" y="233796"/>
                </a:lnTo>
                <a:close/>
                <a:moveTo>
                  <a:pt x="2116155" y="180541"/>
                </a:moveTo>
                <a:lnTo>
                  <a:pt x="2056728" y="212698"/>
                </a:lnTo>
                <a:lnTo>
                  <a:pt x="2069606" y="255913"/>
                </a:lnTo>
                <a:lnTo>
                  <a:pt x="2088818" y="260875"/>
                </a:lnTo>
                <a:lnTo>
                  <a:pt x="2117564" y="181694"/>
                </a:lnTo>
                <a:cubicBezTo>
                  <a:pt x="2117002" y="181418"/>
                  <a:pt x="2116507" y="181046"/>
                  <a:pt x="2116155" y="180541"/>
                </a:cubicBezTo>
                <a:close/>
                <a:moveTo>
                  <a:pt x="2274012" y="178141"/>
                </a:moveTo>
                <a:lnTo>
                  <a:pt x="2258973" y="243254"/>
                </a:lnTo>
                <a:lnTo>
                  <a:pt x="2260973" y="244187"/>
                </a:lnTo>
                <a:cubicBezTo>
                  <a:pt x="2261658" y="243083"/>
                  <a:pt x="2262906" y="242463"/>
                  <a:pt x="2264230" y="242559"/>
                </a:cubicBezTo>
                <a:close/>
                <a:moveTo>
                  <a:pt x="394959" y="177741"/>
                </a:moveTo>
                <a:cubicBezTo>
                  <a:pt x="394149" y="178360"/>
                  <a:pt x="393092" y="178674"/>
                  <a:pt x="392006" y="178427"/>
                </a:cubicBezTo>
                <a:cubicBezTo>
                  <a:pt x="391939" y="178408"/>
                  <a:pt x="391873" y="178351"/>
                  <a:pt x="391796" y="178332"/>
                </a:cubicBezTo>
                <a:lnTo>
                  <a:pt x="381690" y="200858"/>
                </a:lnTo>
                <a:lnTo>
                  <a:pt x="443298" y="231976"/>
                </a:lnTo>
                <a:cubicBezTo>
                  <a:pt x="443412" y="231805"/>
                  <a:pt x="443555" y="231681"/>
                  <a:pt x="443698" y="231538"/>
                </a:cubicBezTo>
                <a:close/>
                <a:moveTo>
                  <a:pt x="675641" y="177312"/>
                </a:moveTo>
                <a:lnTo>
                  <a:pt x="584363" y="206087"/>
                </a:lnTo>
                <a:cubicBezTo>
                  <a:pt x="584392" y="206202"/>
                  <a:pt x="584363" y="206326"/>
                  <a:pt x="584363" y="206440"/>
                </a:cubicBezTo>
                <a:lnTo>
                  <a:pt x="707055" y="212745"/>
                </a:lnTo>
                <a:cubicBezTo>
                  <a:pt x="707074" y="212679"/>
                  <a:pt x="707045" y="212603"/>
                  <a:pt x="707055" y="212536"/>
                </a:cubicBezTo>
                <a:cubicBezTo>
                  <a:pt x="707188" y="211955"/>
                  <a:pt x="707493" y="211459"/>
                  <a:pt x="707864" y="211040"/>
                </a:cubicBezTo>
                <a:close/>
                <a:moveTo>
                  <a:pt x="396178" y="176007"/>
                </a:moveTo>
                <a:cubicBezTo>
                  <a:pt x="396016" y="176531"/>
                  <a:pt x="395740" y="176969"/>
                  <a:pt x="395387" y="177350"/>
                </a:cubicBezTo>
                <a:lnTo>
                  <a:pt x="444117" y="231148"/>
                </a:lnTo>
                <a:cubicBezTo>
                  <a:pt x="444927" y="230519"/>
                  <a:pt x="445984" y="230205"/>
                  <a:pt x="447070" y="230452"/>
                </a:cubicBezTo>
                <a:cubicBezTo>
                  <a:pt x="447346" y="230519"/>
                  <a:pt x="447584" y="230681"/>
                  <a:pt x="447841" y="230805"/>
                </a:cubicBezTo>
                <a:lnTo>
                  <a:pt x="468349" y="195781"/>
                </a:lnTo>
                <a:cubicBezTo>
                  <a:pt x="467911" y="195496"/>
                  <a:pt x="467539" y="195115"/>
                  <a:pt x="467272" y="194667"/>
                </a:cubicBezTo>
                <a:cubicBezTo>
                  <a:pt x="467187" y="194543"/>
                  <a:pt x="467063" y="194457"/>
                  <a:pt x="466977" y="194324"/>
                </a:cubicBezTo>
                <a:cubicBezTo>
                  <a:pt x="466158" y="194981"/>
                  <a:pt x="465091" y="195296"/>
                  <a:pt x="463996" y="195048"/>
                </a:cubicBezTo>
                <a:cubicBezTo>
                  <a:pt x="462167" y="194629"/>
                  <a:pt x="461043" y="192867"/>
                  <a:pt x="461310" y="191047"/>
                </a:cubicBezTo>
                <a:close/>
                <a:moveTo>
                  <a:pt x="2273479" y="173874"/>
                </a:moveTo>
                <a:lnTo>
                  <a:pt x="2228093" y="228871"/>
                </a:lnTo>
                <a:lnTo>
                  <a:pt x="2258458" y="243016"/>
                </a:lnTo>
                <a:lnTo>
                  <a:pt x="2274336" y="174265"/>
                </a:lnTo>
                <a:cubicBezTo>
                  <a:pt x="2274032" y="174160"/>
                  <a:pt x="2273727" y="174026"/>
                  <a:pt x="2273479" y="173874"/>
                </a:cubicBezTo>
                <a:close/>
                <a:moveTo>
                  <a:pt x="2277927" y="173341"/>
                </a:moveTo>
                <a:cubicBezTo>
                  <a:pt x="2277213" y="174064"/>
                  <a:pt x="2276222" y="174474"/>
                  <a:pt x="2275146" y="174388"/>
                </a:cubicBezTo>
                <a:lnTo>
                  <a:pt x="2264783" y="242568"/>
                </a:lnTo>
                <a:cubicBezTo>
                  <a:pt x="2266316" y="242930"/>
                  <a:pt x="2267335" y="244207"/>
                  <a:pt x="2267497" y="245692"/>
                </a:cubicBezTo>
                <a:lnTo>
                  <a:pt x="2365605" y="244730"/>
                </a:lnTo>
                <a:cubicBezTo>
                  <a:pt x="2365614" y="244559"/>
                  <a:pt x="2365576" y="244407"/>
                  <a:pt x="2365614" y="244226"/>
                </a:cubicBezTo>
                <a:cubicBezTo>
                  <a:pt x="2365710" y="243807"/>
                  <a:pt x="2365900" y="243454"/>
                  <a:pt x="2366119" y="243121"/>
                </a:cubicBezTo>
                <a:close/>
                <a:moveTo>
                  <a:pt x="693367" y="171712"/>
                </a:moveTo>
                <a:lnTo>
                  <a:pt x="676384" y="177074"/>
                </a:lnTo>
                <a:lnTo>
                  <a:pt x="708379" y="210564"/>
                </a:lnTo>
                <a:cubicBezTo>
                  <a:pt x="709198" y="209926"/>
                  <a:pt x="710265" y="209602"/>
                  <a:pt x="711351" y="209850"/>
                </a:cubicBezTo>
                <a:cubicBezTo>
                  <a:pt x="711760" y="209945"/>
                  <a:pt x="712103" y="210136"/>
                  <a:pt x="712436" y="210345"/>
                </a:cubicBezTo>
                <a:lnTo>
                  <a:pt x="725219" y="193229"/>
                </a:lnTo>
                <a:close/>
                <a:moveTo>
                  <a:pt x="2271879" y="171474"/>
                </a:moveTo>
                <a:lnTo>
                  <a:pt x="2122594" y="178779"/>
                </a:lnTo>
                <a:cubicBezTo>
                  <a:pt x="2122575" y="178970"/>
                  <a:pt x="2122613" y="179151"/>
                  <a:pt x="2122565" y="179341"/>
                </a:cubicBezTo>
                <a:cubicBezTo>
                  <a:pt x="2122546" y="179446"/>
                  <a:pt x="2122470" y="179532"/>
                  <a:pt x="2122432" y="179627"/>
                </a:cubicBezTo>
                <a:lnTo>
                  <a:pt x="2227330" y="228509"/>
                </a:lnTo>
                <a:lnTo>
                  <a:pt x="2272879" y="173331"/>
                </a:lnTo>
                <a:cubicBezTo>
                  <a:pt x="2272374" y="172817"/>
                  <a:pt x="2272012" y="172198"/>
                  <a:pt x="2271879" y="171474"/>
                </a:cubicBezTo>
                <a:close/>
                <a:moveTo>
                  <a:pt x="2554933" y="165863"/>
                </a:moveTo>
                <a:lnTo>
                  <a:pt x="2464436" y="258351"/>
                </a:lnTo>
                <a:cubicBezTo>
                  <a:pt x="2465046" y="259113"/>
                  <a:pt x="2465351" y="260066"/>
                  <a:pt x="2465208" y="261085"/>
                </a:cubicBezTo>
                <a:lnTo>
                  <a:pt x="2614988" y="301252"/>
                </a:lnTo>
                <a:cubicBezTo>
                  <a:pt x="2615284" y="300509"/>
                  <a:pt x="2615779" y="299890"/>
                  <a:pt x="2616446" y="299499"/>
                </a:cubicBezTo>
                <a:lnTo>
                  <a:pt x="2558172" y="166425"/>
                </a:lnTo>
                <a:cubicBezTo>
                  <a:pt x="2557591" y="166616"/>
                  <a:pt x="2556972" y="166702"/>
                  <a:pt x="2556334" y="166549"/>
                </a:cubicBezTo>
                <a:cubicBezTo>
                  <a:pt x="2555819" y="166425"/>
                  <a:pt x="2555352" y="166178"/>
                  <a:pt x="2554933" y="165863"/>
                </a:cubicBezTo>
                <a:close/>
                <a:moveTo>
                  <a:pt x="298680" y="163349"/>
                </a:moveTo>
                <a:lnTo>
                  <a:pt x="193381" y="277620"/>
                </a:lnTo>
                <a:cubicBezTo>
                  <a:pt x="194086" y="278458"/>
                  <a:pt x="194448" y="279554"/>
                  <a:pt x="194200" y="280687"/>
                </a:cubicBezTo>
                <a:cubicBezTo>
                  <a:pt x="194181" y="280773"/>
                  <a:pt x="194124" y="280840"/>
                  <a:pt x="194095" y="280925"/>
                </a:cubicBezTo>
                <a:lnTo>
                  <a:pt x="317558" y="334380"/>
                </a:lnTo>
                <a:cubicBezTo>
                  <a:pt x="318035" y="333532"/>
                  <a:pt x="318825" y="332932"/>
                  <a:pt x="319768" y="332694"/>
                </a:cubicBezTo>
                <a:lnTo>
                  <a:pt x="300718" y="163949"/>
                </a:lnTo>
                <a:cubicBezTo>
                  <a:pt x="300461" y="163949"/>
                  <a:pt x="300223" y="163996"/>
                  <a:pt x="299966" y="163930"/>
                </a:cubicBezTo>
                <a:cubicBezTo>
                  <a:pt x="299480" y="163815"/>
                  <a:pt x="299061" y="163615"/>
                  <a:pt x="298680" y="163349"/>
                </a:cubicBezTo>
                <a:close/>
                <a:moveTo>
                  <a:pt x="303728" y="162434"/>
                </a:moveTo>
                <a:cubicBezTo>
                  <a:pt x="303233" y="163177"/>
                  <a:pt x="302480" y="163682"/>
                  <a:pt x="301623" y="163892"/>
                </a:cubicBezTo>
                <a:lnTo>
                  <a:pt x="320664" y="332646"/>
                </a:lnTo>
                <a:cubicBezTo>
                  <a:pt x="320911" y="332646"/>
                  <a:pt x="321149" y="332608"/>
                  <a:pt x="321407" y="332665"/>
                </a:cubicBezTo>
                <a:cubicBezTo>
                  <a:pt x="321483" y="332684"/>
                  <a:pt x="321540" y="332741"/>
                  <a:pt x="321616" y="332770"/>
                </a:cubicBezTo>
                <a:lnTo>
                  <a:pt x="380547" y="201239"/>
                </a:lnTo>
                <a:close/>
                <a:moveTo>
                  <a:pt x="297470" y="161644"/>
                </a:moveTo>
                <a:lnTo>
                  <a:pt x="176779" y="190847"/>
                </a:lnTo>
                <a:cubicBezTo>
                  <a:pt x="176836" y="191257"/>
                  <a:pt x="176846" y="191686"/>
                  <a:pt x="176750" y="192114"/>
                </a:cubicBezTo>
                <a:cubicBezTo>
                  <a:pt x="176436" y="193429"/>
                  <a:pt x="175436" y="194343"/>
                  <a:pt x="174236" y="194695"/>
                </a:cubicBezTo>
                <a:lnTo>
                  <a:pt x="190323" y="276382"/>
                </a:lnTo>
                <a:cubicBezTo>
                  <a:pt x="190714" y="276353"/>
                  <a:pt x="191105" y="276334"/>
                  <a:pt x="191514" y="276420"/>
                </a:cubicBezTo>
                <a:cubicBezTo>
                  <a:pt x="191990" y="276525"/>
                  <a:pt x="192419" y="276734"/>
                  <a:pt x="192800" y="277011"/>
                </a:cubicBezTo>
                <a:lnTo>
                  <a:pt x="298099" y="162730"/>
                </a:lnTo>
                <a:cubicBezTo>
                  <a:pt x="297823" y="162406"/>
                  <a:pt x="297613" y="162044"/>
                  <a:pt x="297470" y="161644"/>
                </a:cubicBezTo>
                <a:close/>
                <a:moveTo>
                  <a:pt x="304233" y="161310"/>
                </a:moveTo>
                <a:cubicBezTo>
                  <a:pt x="304204" y="161444"/>
                  <a:pt x="304128" y="161539"/>
                  <a:pt x="304081" y="161653"/>
                </a:cubicBezTo>
                <a:lnTo>
                  <a:pt x="380900" y="200449"/>
                </a:lnTo>
                <a:lnTo>
                  <a:pt x="390987" y="177951"/>
                </a:lnTo>
                <a:cubicBezTo>
                  <a:pt x="389863" y="177274"/>
                  <a:pt x="389234" y="176046"/>
                  <a:pt x="389329" y="174703"/>
                </a:cubicBezTo>
                <a:close/>
                <a:moveTo>
                  <a:pt x="557493" y="157158"/>
                </a:moveTo>
                <a:lnTo>
                  <a:pt x="484465" y="187466"/>
                </a:lnTo>
                <a:lnTo>
                  <a:pt x="479445" y="193648"/>
                </a:lnTo>
                <a:lnTo>
                  <a:pt x="577372" y="205925"/>
                </a:lnTo>
                <a:cubicBezTo>
                  <a:pt x="577372" y="205916"/>
                  <a:pt x="577372" y="205906"/>
                  <a:pt x="577372" y="205897"/>
                </a:cubicBezTo>
                <a:cubicBezTo>
                  <a:pt x="577601" y="204887"/>
                  <a:pt x="578248" y="204106"/>
                  <a:pt x="579077" y="203620"/>
                </a:cubicBezTo>
                <a:close/>
                <a:moveTo>
                  <a:pt x="757375" y="154671"/>
                </a:moveTo>
                <a:lnTo>
                  <a:pt x="759642" y="212402"/>
                </a:lnTo>
                <a:cubicBezTo>
                  <a:pt x="759871" y="212412"/>
                  <a:pt x="760100" y="212374"/>
                  <a:pt x="760328" y="212431"/>
                </a:cubicBezTo>
                <a:cubicBezTo>
                  <a:pt x="761681" y="212736"/>
                  <a:pt x="762643" y="213803"/>
                  <a:pt x="762957" y="215060"/>
                </a:cubicBezTo>
                <a:lnTo>
                  <a:pt x="773292" y="213774"/>
                </a:lnTo>
                <a:lnTo>
                  <a:pt x="757575" y="154681"/>
                </a:lnTo>
                <a:cubicBezTo>
                  <a:pt x="757509" y="154691"/>
                  <a:pt x="757442" y="154671"/>
                  <a:pt x="757375" y="154671"/>
                </a:cubicBezTo>
                <a:close/>
                <a:moveTo>
                  <a:pt x="2037135" y="154519"/>
                </a:moveTo>
                <a:lnTo>
                  <a:pt x="2034773" y="160768"/>
                </a:lnTo>
                <a:lnTo>
                  <a:pt x="2007265" y="236682"/>
                </a:lnTo>
                <a:cubicBezTo>
                  <a:pt x="2007846" y="236958"/>
                  <a:pt x="2008351" y="237330"/>
                  <a:pt x="2008713" y="237853"/>
                </a:cubicBezTo>
                <a:lnTo>
                  <a:pt x="2055833" y="212355"/>
                </a:lnTo>
                <a:lnTo>
                  <a:pt x="2038593" y="154567"/>
                </a:lnTo>
                <a:cubicBezTo>
                  <a:pt x="2038135" y="154653"/>
                  <a:pt x="2037659" y="154653"/>
                  <a:pt x="2037154" y="154538"/>
                </a:cubicBezTo>
                <a:cubicBezTo>
                  <a:pt x="2037145" y="154538"/>
                  <a:pt x="2037135" y="154529"/>
                  <a:pt x="2037135" y="154519"/>
                </a:cubicBezTo>
                <a:close/>
                <a:moveTo>
                  <a:pt x="755089" y="154157"/>
                </a:moveTo>
                <a:lnTo>
                  <a:pt x="726171" y="192876"/>
                </a:lnTo>
                <a:lnTo>
                  <a:pt x="756851" y="213593"/>
                </a:lnTo>
                <a:cubicBezTo>
                  <a:pt x="757442" y="212936"/>
                  <a:pt x="758233" y="212488"/>
                  <a:pt x="759128" y="212393"/>
                </a:cubicBezTo>
                <a:lnTo>
                  <a:pt x="756861" y="154662"/>
                </a:lnTo>
                <a:cubicBezTo>
                  <a:pt x="756632" y="154643"/>
                  <a:pt x="756404" y="154691"/>
                  <a:pt x="756175" y="154643"/>
                </a:cubicBezTo>
                <a:cubicBezTo>
                  <a:pt x="755775" y="154548"/>
                  <a:pt x="755423" y="154357"/>
                  <a:pt x="755089" y="154157"/>
                </a:cubicBezTo>
                <a:close/>
                <a:moveTo>
                  <a:pt x="2032049" y="153690"/>
                </a:moveTo>
                <a:lnTo>
                  <a:pt x="1891460" y="205983"/>
                </a:lnTo>
                <a:cubicBezTo>
                  <a:pt x="1891574" y="206449"/>
                  <a:pt x="1891593" y="206935"/>
                  <a:pt x="1891508" y="207421"/>
                </a:cubicBezTo>
                <a:lnTo>
                  <a:pt x="1918197" y="214908"/>
                </a:lnTo>
                <a:close/>
                <a:moveTo>
                  <a:pt x="759785" y="153347"/>
                </a:moveTo>
                <a:cubicBezTo>
                  <a:pt x="759376" y="153862"/>
                  <a:pt x="758823" y="154214"/>
                  <a:pt x="758204" y="154452"/>
                </a:cubicBezTo>
                <a:lnTo>
                  <a:pt x="773958" y="213688"/>
                </a:lnTo>
                <a:lnTo>
                  <a:pt x="847149" y="204621"/>
                </a:lnTo>
                <a:close/>
                <a:moveTo>
                  <a:pt x="2035097" y="153119"/>
                </a:moveTo>
                <a:lnTo>
                  <a:pt x="1919501" y="215260"/>
                </a:lnTo>
                <a:lnTo>
                  <a:pt x="2002512" y="238549"/>
                </a:lnTo>
                <a:cubicBezTo>
                  <a:pt x="2002998" y="237368"/>
                  <a:pt x="2004007" y="236520"/>
                  <a:pt x="2005226" y="236320"/>
                </a:cubicBezTo>
                <a:lnTo>
                  <a:pt x="2036307" y="154138"/>
                </a:lnTo>
                <a:cubicBezTo>
                  <a:pt x="2035830" y="153881"/>
                  <a:pt x="2035411" y="153548"/>
                  <a:pt x="2035097" y="153119"/>
                </a:cubicBezTo>
                <a:close/>
                <a:moveTo>
                  <a:pt x="753794" y="152652"/>
                </a:moveTo>
                <a:lnTo>
                  <a:pt x="694387" y="171388"/>
                </a:lnTo>
                <a:lnTo>
                  <a:pt x="725724" y="192562"/>
                </a:lnTo>
                <a:lnTo>
                  <a:pt x="754661" y="153814"/>
                </a:lnTo>
                <a:cubicBezTo>
                  <a:pt x="754289" y="153490"/>
                  <a:pt x="754004" y="153100"/>
                  <a:pt x="753794" y="152652"/>
                </a:cubicBezTo>
                <a:close/>
                <a:moveTo>
                  <a:pt x="760252" y="152547"/>
                </a:moveTo>
                <a:lnTo>
                  <a:pt x="848653" y="204440"/>
                </a:lnTo>
                <a:lnTo>
                  <a:pt x="912128" y="196562"/>
                </a:lnTo>
                <a:cubicBezTo>
                  <a:pt x="912128" y="196372"/>
                  <a:pt x="912109" y="196191"/>
                  <a:pt x="912138" y="196010"/>
                </a:cubicBezTo>
                <a:close/>
                <a:moveTo>
                  <a:pt x="2041155" y="152452"/>
                </a:moveTo>
                <a:cubicBezTo>
                  <a:pt x="2040783" y="153300"/>
                  <a:pt x="2040145" y="153938"/>
                  <a:pt x="2039326" y="154281"/>
                </a:cubicBezTo>
                <a:lnTo>
                  <a:pt x="2056528" y="211984"/>
                </a:lnTo>
                <a:lnTo>
                  <a:pt x="2115840" y="179875"/>
                </a:lnTo>
                <a:cubicBezTo>
                  <a:pt x="2115574" y="179217"/>
                  <a:pt x="2115431" y="178484"/>
                  <a:pt x="2115593" y="177732"/>
                </a:cubicBezTo>
                <a:cubicBezTo>
                  <a:pt x="2115602" y="177713"/>
                  <a:pt x="2115621" y="177694"/>
                  <a:pt x="2115621" y="177674"/>
                </a:cubicBezTo>
                <a:close/>
                <a:moveTo>
                  <a:pt x="467406" y="146737"/>
                </a:moveTo>
                <a:lnTo>
                  <a:pt x="396235" y="174074"/>
                </a:lnTo>
                <a:cubicBezTo>
                  <a:pt x="396349" y="174522"/>
                  <a:pt x="396368" y="174988"/>
                  <a:pt x="396302" y="175465"/>
                </a:cubicBezTo>
                <a:lnTo>
                  <a:pt x="461424" y="190514"/>
                </a:lnTo>
                <a:cubicBezTo>
                  <a:pt x="461996" y="188752"/>
                  <a:pt x="463777" y="187666"/>
                  <a:pt x="465596" y="188095"/>
                </a:cubicBezTo>
                <a:cubicBezTo>
                  <a:pt x="466568" y="188323"/>
                  <a:pt x="467349" y="188923"/>
                  <a:pt x="467834" y="189714"/>
                </a:cubicBezTo>
                <a:cubicBezTo>
                  <a:pt x="468301" y="189342"/>
                  <a:pt x="468815" y="189057"/>
                  <a:pt x="469406" y="188952"/>
                </a:cubicBezTo>
                <a:close/>
                <a:moveTo>
                  <a:pt x="2631609" y="144270"/>
                </a:moveTo>
                <a:cubicBezTo>
                  <a:pt x="2630990" y="144880"/>
                  <a:pt x="2630209" y="145242"/>
                  <a:pt x="2629314" y="145289"/>
                </a:cubicBezTo>
                <a:lnTo>
                  <a:pt x="2618903" y="299080"/>
                </a:lnTo>
                <a:cubicBezTo>
                  <a:pt x="2618951" y="299090"/>
                  <a:pt x="2618999" y="299071"/>
                  <a:pt x="2619046" y="299080"/>
                </a:cubicBezTo>
                <a:cubicBezTo>
                  <a:pt x="2620084" y="299318"/>
                  <a:pt x="2620885" y="300004"/>
                  <a:pt x="2621351" y="300890"/>
                </a:cubicBezTo>
                <a:lnTo>
                  <a:pt x="2759226" y="246426"/>
                </a:lnTo>
                <a:cubicBezTo>
                  <a:pt x="2759073" y="245873"/>
                  <a:pt x="2759016" y="245302"/>
                  <a:pt x="2759149" y="244711"/>
                </a:cubicBezTo>
                <a:cubicBezTo>
                  <a:pt x="2759245" y="244340"/>
                  <a:pt x="2759416" y="244035"/>
                  <a:pt x="2759607" y="243721"/>
                </a:cubicBezTo>
                <a:close/>
                <a:moveTo>
                  <a:pt x="2625866" y="143032"/>
                </a:moveTo>
                <a:lnTo>
                  <a:pt x="2560620" y="162320"/>
                </a:lnTo>
                <a:cubicBezTo>
                  <a:pt x="2560734" y="162825"/>
                  <a:pt x="2560763" y="163339"/>
                  <a:pt x="2560639" y="163873"/>
                </a:cubicBezTo>
                <a:cubicBezTo>
                  <a:pt x="2560410" y="164873"/>
                  <a:pt x="2559762" y="165654"/>
                  <a:pt x="2558943" y="166130"/>
                </a:cubicBezTo>
                <a:lnTo>
                  <a:pt x="2617217" y="299204"/>
                </a:lnTo>
                <a:cubicBezTo>
                  <a:pt x="2617493" y="299118"/>
                  <a:pt x="2617770" y="299071"/>
                  <a:pt x="2618055" y="299061"/>
                </a:cubicBezTo>
                <a:lnTo>
                  <a:pt x="2628485" y="145270"/>
                </a:lnTo>
                <a:cubicBezTo>
                  <a:pt x="2628428" y="145270"/>
                  <a:pt x="2628390" y="145280"/>
                  <a:pt x="2628333" y="145270"/>
                </a:cubicBezTo>
                <a:cubicBezTo>
                  <a:pt x="2627133" y="144985"/>
                  <a:pt x="2626257" y="144108"/>
                  <a:pt x="2625866" y="143032"/>
                </a:cubicBezTo>
                <a:close/>
                <a:moveTo>
                  <a:pt x="630531" y="130078"/>
                </a:moveTo>
                <a:cubicBezTo>
                  <a:pt x="629712" y="130707"/>
                  <a:pt x="628655" y="131030"/>
                  <a:pt x="627559" y="130783"/>
                </a:cubicBezTo>
                <a:cubicBezTo>
                  <a:pt x="627292" y="130707"/>
                  <a:pt x="627073" y="130564"/>
                  <a:pt x="626835" y="130440"/>
                </a:cubicBezTo>
                <a:lnTo>
                  <a:pt x="582944" y="203820"/>
                </a:lnTo>
                <a:cubicBezTo>
                  <a:pt x="583439" y="204173"/>
                  <a:pt x="583792" y="204678"/>
                  <a:pt x="584039" y="205221"/>
                </a:cubicBezTo>
                <a:lnTo>
                  <a:pt x="674927" y="176550"/>
                </a:lnTo>
                <a:close/>
                <a:moveTo>
                  <a:pt x="631093" y="129640"/>
                </a:moveTo>
                <a:lnTo>
                  <a:pt x="675679" y="176312"/>
                </a:lnTo>
                <a:lnTo>
                  <a:pt x="692396" y="171045"/>
                </a:lnTo>
                <a:close/>
                <a:moveTo>
                  <a:pt x="625273" y="129040"/>
                </a:moveTo>
                <a:lnTo>
                  <a:pt x="558074" y="156919"/>
                </a:lnTo>
                <a:lnTo>
                  <a:pt x="579667" y="203411"/>
                </a:lnTo>
                <a:cubicBezTo>
                  <a:pt x="580296" y="203182"/>
                  <a:pt x="580963" y="203058"/>
                  <a:pt x="581658" y="203220"/>
                </a:cubicBezTo>
                <a:cubicBezTo>
                  <a:pt x="581934" y="203297"/>
                  <a:pt x="582153" y="203439"/>
                  <a:pt x="582392" y="203573"/>
                </a:cubicBezTo>
                <a:lnTo>
                  <a:pt x="626273" y="130183"/>
                </a:lnTo>
                <a:cubicBezTo>
                  <a:pt x="625854" y="129878"/>
                  <a:pt x="625530" y="129487"/>
                  <a:pt x="625273" y="129040"/>
                </a:cubicBezTo>
                <a:close/>
                <a:moveTo>
                  <a:pt x="631769" y="128297"/>
                </a:moveTo>
                <a:cubicBezTo>
                  <a:pt x="631693" y="128506"/>
                  <a:pt x="631588" y="128697"/>
                  <a:pt x="631493" y="128897"/>
                </a:cubicBezTo>
                <a:lnTo>
                  <a:pt x="693415" y="170731"/>
                </a:lnTo>
                <a:lnTo>
                  <a:pt x="753470" y="151785"/>
                </a:lnTo>
                <a:cubicBezTo>
                  <a:pt x="753413" y="151490"/>
                  <a:pt x="753470" y="151195"/>
                  <a:pt x="753489" y="150890"/>
                </a:cubicBezTo>
                <a:close/>
                <a:moveTo>
                  <a:pt x="533119" y="126173"/>
                </a:moveTo>
                <a:lnTo>
                  <a:pt x="472978" y="190495"/>
                </a:lnTo>
                <a:cubicBezTo>
                  <a:pt x="473016" y="190552"/>
                  <a:pt x="473045" y="190600"/>
                  <a:pt x="473083" y="190666"/>
                </a:cubicBezTo>
                <a:cubicBezTo>
                  <a:pt x="473197" y="190800"/>
                  <a:pt x="473321" y="190924"/>
                  <a:pt x="473416" y="191095"/>
                </a:cubicBezTo>
                <a:lnTo>
                  <a:pt x="484075" y="186675"/>
                </a:lnTo>
                <a:close/>
                <a:moveTo>
                  <a:pt x="537986" y="121458"/>
                </a:moveTo>
                <a:lnTo>
                  <a:pt x="485637" y="186018"/>
                </a:lnTo>
                <a:lnTo>
                  <a:pt x="557131" y="156357"/>
                </a:lnTo>
                <a:lnTo>
                  <a:pt x="541063" y="121782"/>
                </a:lnTo>
                <a:cubicBezTo>
                  <a:pt x="540434" y="122001"/>
                  <a:pt x="539767" y="122115"/>
                  <a:pt x="539072" y="121953"/>
                </a:cubicBezTo>
                <a:cubicBezTo>
                  <a:pt x="538662" y="121858"/>
                  <a:pt x="538310" y="121667"/>
                  <a:pt x="537986" y="121458"/>
                </a:cubicBezTo>
                <a:close/>
                <a:moveTo>
                  <a:pt x="536757" y="120124"/>
                </a:moveTo>
                <a:lnTo>
                  <a:pt x="468292" y="146423"/>
                </a:lnTo>
                <a:lnTo>
                  <a:pt x="470301" y="188971"/>
                </a:lnTo>
                <a:cubicBezTo>
                  <a:pt x="470473" y="188990"/>
                  <a:pt x="470644" y="188952"/>
                  <a:pt x="470825" y="188990"/>
                </a:cubicBezTo>
                <a:cubicBezTo>
                  <a:pt x="471521" y="189142"/>
                  <a:pt x="472083" y="189542"/>
                  <a:pt x="472540" y="190028"/>
                </a:cubicBezTo>
                <a:lnTo>
                  <a:pt x="537253" y="120801"/>
                </a:lnTo>
                <a:cubicBezTo>
                  <a:pt x="537062" y="120601"/>
                  <a:pt x="536881" y="120381"/>
                  <a:pt x="536757" y="120124"/>
                </a:cubicBezTo>
                <a:close/>
                <a:moveTo>
                  <a:pt x="543349" y="119124"/>
                </a:moveTo>
                <a:cubicBezTo>
                  <a:pt x="543349" y="119181"/>
                  <a:pt x="543358" y="119229"/>
                  <a:pt x="543349" y="119286"/>
                </a:cubicBezTo>
                <a:cubicBezTo>
                  <a:pt x="543110" y="120286"/>
                  <a:pt x="542463" y="121077"/>
                  <a:pt x="541634" y="121563"/>
                </a:cubicBezTo>
                <a:lnTo>
                  <a:pt x="557703" y="156129"/>
                </a:lnTo>
                <a:lnTo>
                  <a:pt x="624959" y="128221"/>
                </a:lnTo>
                <a:cubicBezTo>
                  <a:pt x="624873" y="127906"/>
                  <a:pt x="624844" y="127573"/>
                  <a:pt x="624844" y="127239"/>
                </a:cubicBezTo>
                <a:close/>
                <a:moveTo>
                  <a:pt x="2425517" y="101322"/>
                </a:moveTo>
                <a:lnTo>
                  <a:pt x="2370758" y="241921"/>
                </a:lnTo>
                <a:cubicBezTo>
                  <a:pt x="2371987" y="242587"/>
                  <a:pt x="2372710" y="243883"/>
                  <a:pt x="2372596" y="245292"/>
                </a:cubicBezTo>
                <a:lnTo>
                  <a:pt x="2458283" y="259685"/>
                </a:lnTo>
                <a:cubicBezTo>
                  <a:pt x="2458588" y="258494"/>
                  <a:pt x="2459483" y="257656"/>
                  <a:pt x="2460569" y="257275"/>
                </a:cubicBezTo>
                <a:lnTo>
                  <a:pt x="2426727" y="101389"/>
                </a:lnTo>
                <a:cubicBezTo>
                  <a:pt x="2426355" y="101427"/>
                  <a:pt x="2425984" y="101446"/>
                  <a:pt x="2425603" y="101360"/>
                </a:cubicBezTo>
                <a:cubicBezTo>
                  <a:pt x="2425574" y="101351"/>
                  <a:pt x="2425546" y="101332"/>
                  <a:pt x="2425517" y="101322"/>
                </a:cubicBezTo>
                <a:close/>
                <a:moveTo>
                  <a:pt x="2423403" y="99817"/>
                </a:moveTo>
                <a:lnTo>
                  <a:pt x="2278718" y="169788"/>
                </a:lnTo>
                <a:cubicBezTo>
                  <a:pt x="2278937" y="170388"/>
                  <a:pt x="2279032" y="171035"/>
                  <a:pt x="2278880" y="171712"/>
                </a:cubicBezTo>
                <a:cubicBezTo>
                  <a:pt x="2278784" y="172121"/>
                  <a:pt x="2278584" y="172474"/>
                  <a:pt x="2278375" y="172817"/>
                </a:cubicBezTo>
                <a:lnTo>
                  <a:pt x="2366567" y="242587"/>
                </a:lnTo>
                <a:cubicBezTo>
                  <a:pt x="2367415" y="241730"/>
                  <a:pt x="2368624" y="241263"/>
                  <a:pt x="2369891" y="241549"/>
                </a:cubicBezTo>
                <a:cubicBezTo>
                  <a:pt x="2369929" y="241549"/>
                  <a:pt x="2369948" y="241587"/>
                  <a:pt x="2369986" y="241587"/>
                </a:cubicBezTo>
                <a:lnTo>
                  <a:pt x="2424746" y="100979"/>
                </a:lnTo>
                <a:cubicBezTo>
                  <a:pt x="2424212" y="100684"/>
                  <a:pt x="2423727" y="100312"/>
                  <a:pt x="2423403" y="99817"/>
                </a:cubicBezTo>
                <a:close/>
                <a:moveTo>
                  <a:pt x="2429365" y="99808"/>
                </a:moveTo>
                <a:cubicBezTo>
                  <a:pt x="2428937" y="100474"/>
                  <a:pt x="2428289" y="100931"/>
                  <a:pt x="2427555" y="101198"/>
                </a:cubicBezTo>
                <a:lnTo>
                  <a:pt x="2461398" y="257075"/>
                </a:lnTo>
                <a:cubicBezTo>
                  <a:pt x="2461769" y="257037"/>
                  <a:pt x="2462141" y="257018"/>
                  <a:pt x="2462531" y="257103"/>
                </a:cubicBezTo>
                <a:cubicBezTo>
                  <a:pt x="2463055" y="257218"/>
                  <a:pt x="2463522" y="257475"/>
                  <a:pt x="2463922" y="257799"/>
                </a:cubicBezTo>
                <a:lnTo>
                  <a:pt x="2554428" y="165292"/>
                </a:lnTo>
                <a:cubicBezTo>
                  <a:pt x="2553762" y="164463"/>
                  <a:pt x="2553419" y="163387"/>
                  <a:pt x="2553647" y="162263"/>
                </a:cubicBezTo>
                <a:cubicBezTo>
                  <a:pt x="2553685" y="162120"/>
                  <a:pt x="2553781" y="162006"/>
                  <a:pt x="2553828" y="161872"/>
                </a:cubicBezTo>
                <a:close/>
                <a:moveTo>
                  <a:pt x="2145130" y="92769"/>
                </a:moveTo>
                <a:cubicBezTo>
                  <a:pt x="2144330" y="93788"/>
                  <a:pt x="2143044" y="94312"/>
                  <a:pt x="2141710" y="94083"/>
                </a:cubicBezTo>
                <a:lnTo>
                  <a:pt x="2120269" y="175236"/>
                </a:lnTo>
                <a:cubicBezTo>
                  <a:pt x="2121517" y="175684"/>
                  <a:pt x="2122413" y="176712"/>
                  <a:pt x="2122613" y="177951"/>
                </a:cubicBezTo>
                <a:lnTo>
                  <a:pt x="2271908" y="170655"/>
                </a:lnTo>
                <a:cubicBezTo>
                  <a:pt x="2271917" y="170464"/>
                  <a:pt x="2271869" y="170283"/>
                  <a:pt x="2271917" y="170093"/>
                </a:cubicBezTo>
                <a:cubicBezTo>
                  <a:pt x="2271974" y="169854"/>
                  <a:pt x="2272108" y="169664"/>
                  <a:pt x="2272212" y="169454"/>
                </a:cubicBezTo>
                <a:close/>
                <a:moveTo>
                  <a:pt x="2139453" y="92664"/>
                </a:moveTo>
                <a:lnTo>
                  <a:pt x="2041174" y="149595"/>
                </a:lnTo>
                <a:cubicBezTo>
                  <a:pt x="2041479" y="150290"/>
                  <a:pt x="2041641" y="151062"/>
                  <a:pt x="2041450" y="151852"/>
                </a:cubicBezTo>
                <a:cubicBezTo>
                  <a:pt x="2041450" y="151871"/>
                  <a:pt x="2041431" y="151900"/>
                  <a:pt x="2041431" y="151909"/>
                </a:cubicBezTo>
                <a:lnTo>
                  <a:pt x="2115888" y="177141"/>
                </a:lnTo>
                <a:cubicBezTo>
                  <a:pt x="2116536" y="175655"/>
                  <a:pt x="2118069" y="174760"/>
                  <a:pt x="2119698" y="175046"/>
                </a:cubicBezTo>
                <a:lnTo>
                  <a:pt x="2141139" y="93893"/>
                </a:lnTo>
                <a:cubicBezTo>
                  <a:pt x="2140443" y="93654"/>
                  <a:pt x="2139862" y="93235"/>
                  <a:pt x="2139453" y="92664"/>
                </a:cubicBezTo>
                <a:close/>
                <a:moveTo>
                  <a:pt x="308500" y="84901"/>
                </a:moveTo>
                <a:cubicBezTo>
                  <a:pt x="307900" y="85349"/>
                  <a:pt x="307176" y="85587"/>
                  <a:pt x="306424" y="85587"/>
                </a:cubicBezTo>
                <a:lnTo>
                  <a:pt x="301318" y="156967"/>
                </a:lnTo>
                <a:cubicBezTo>
                  <a:pt x="301404" y="156976"/>
                  <a:pt x="301499" y="156948"/>
                  <a:pt x="301585" y="156976"/>
                </a:cubicBezTo>
                <a:cubicBezTo>
                  <a:pt x="303319" y="157367"/>
                  <a:pt x="304395" y="158986"/>
                  <a:pt x="304281" y="160701"/>
                </a:cubicBezTo>
                <a:lnTo>
                  <a:pt x="389367" y="174093"/>
                </a:lnTo>
                <a:cubicBezTo>
                  <a:pt x="389510" y="173521"/>
                  <a:pt x="389806" y="173045"/>
                  <a:pt x="390168" y="172626"/>
                </a:cubicBezTo>
                <a:close/>
                <a:moveTo>
                  <a:pt x="303966" y="84644"/>
                </a:moveTo>
                <a:lnTo>
                  <a:pt x="176284" y="189409"/>
                </a:lnTo>
                <a:cubicBezTo>
                  <a:pt x="176417" y="189619"/>
                  <a:pt x="176474" y="189885"/>
                  <a:pt x="176560" y="190124"/>
                </a:cubicBezTo>
                <a:lnTo>
                  <a:pt x="297261" y="160929"/>
                </a:lnTo>
                <a:cubicBezTo>
                  <a:pt x="297204" y="160520"/>
                  <a:pt x="297184" y="160091"/>
                  <a:pt x="297289" y="159663"/>
                </a:cubicBezTo>
                <a:cubicBezTo>
                  <a:pt x="297661" y="158024"/>
                  <a:pt x="299128" y="156976"/>
                  <a:pt x="300737" y="156957"/>
                </a:cubicBezTo>
                <a:lnTo>
                  <a:pt x="305843" y="85577"/>
                </a:lnTo>
                <a:cubicBezTo>
                  <a:pt x="305747" y="85568"/>
                  <a:pt x="305662" y="85587"/>
                  <a:pt x="305567" y="85568"/>
                </a:cubicBezTo>
                <a:cubicBezTo>
                  <a:pt x="304928" y="85415"/>
                  <a:pt x="304404" y="85063"/>
                  <a:pt x="303966" y="84644"/>
                </a:cubicBezTo>
                <a:close/>
                <a:moveTo>
                  <a:pt x="460776" y="22169"/>
                </a:moveTo>
                <a:lnTo>
                  <a:pt x="394625" y="171921"/>
                </a:lnTo>
                <a:cubicBezTo>
                  <a:pt x="395197" y="172255"/>
                  <a:pt x="395635" y="172721"/>
                  <a:pt x="395940" y="173293"/>
                </a:cubicBezTo>
                <a:lnTo>
                  <a:pt x="467368" y="145861"/>
                </a:lnTo>
                <a:lnTo>
                  <a:pt x="461519" y="22283"/>
                </a:lnTo>
                <a:cubicBezTo>
                  <a:pt x="461348" y="22274"/>
                  <a:pt x="461176" y="22312"/>
                  <a:pt x="460995" y="22274"/>
                </a:cubicBezTo>
                <a:cubicBezTo>
                  <a:pt x="460919" y="22264"/>
                  <a:pt x="460862" y="22198"/>
                  <a:pt x="460776" y="22169"/>
                </a:cubicBezTo>
                <a:close/>
                <a:moveTo>
                  <a:pt x="463710" y="21817"/>
                </a:moveTo>
                <a:cubicBezTo>
                  <a:pt x="463310" y="22064"/>
                  <a:pt x="462881" y="22236"/>
                  <a:pt x="462415" y="22322"/>
                </a:cubicBezTo>
                <a:lnTo>
                  <a:pt x="468244" y="145537"/>
                </a:lnTo>
                <a:lnTo>
                  <a:pt x="536453" y="119343"/>
                </a:lnTo>
                <a:cubicBezTo>
                  <a:pt x="536319" y="118800"/>
                  <a:pt x="536262" y="118248"/>
                  <a:pt x="536395" y="117667"/>
                </a:cubicBezTo>
                <a:cubicBezTo>
                  <a:pt x="536548" y="116972"/>
                  <a:pt x="536948" y="116419"/>
                  <a:pt x="537434" y="115952"/>
                </a:cubicBezTo>
                <a:close/>
                <a:moveTo>
                  <a:pt x="458709" y="20531"/>
                </a:moveTo>
                <a:lnTo>
                  <a:pt x="309777" y="81167"/>
                </a:lnTo>
                <a:cubicBezTo>
                  <a:pt x="309919" y="81719"/>
                  <a:pt x="309996" y="82301"/>
                  <a:pt x="309853" y="82891"/>
                </a:cubicBezTo>
                <a:cubicBezTo>
                  <a:pt x="309710" y="83482"/>
                  <a:pt x="309405" y="83986"/>
                  <a:pt x="309024" y="84406"/>
                </a:cubicBezTo>
                <a:lnTo>
                  <a:pt x="390691" y="172131"/>
                </a:lnTo>
                <a:cubicBezTo>
                  <a:pt x="391511" y="171512"/>
                  <a:pt x="392549" y="171216"/>
                  <a:pt x="393625" y="171464"/>
                </a:cubicBezTo>
                <a:cubicBezTo>
                  <a:pt x="393701" y="171483"/>
                  <a:pt x="393758" y="171540"/>
                  <a:pt x="393835" y="171559"/>
                </a:cubicBezTo>
                <a:lnTo>
                  <a:pt x="459986" y="21817"/>
                </a:lnTo>
                <a:cubicBezTo>
                  <a:pt x="459452" y="21493"/>
                  <a:pt x="459005" y="21064"/>
                  <a:pt x="458709" y="20531"/>
                </a:cubicBezTo>
                <a:close/>
                <a:moveTo>
                  <a:pt x="649895" y="6653"/>
                </a:moveTo>
                <a:cubicBezTo>
                  <a:pt x="649324" y="6967"/>
                  <a:pt x="648667" y="7082"/>
                  <a:pt x="647990" y="7053"/>
                </a:cubicBezTo>
                <a:lnTo>
                  <a:pt x="629274" y="123849"/>
                </a:lnTo>
                <a:cubicBezTo>
                  <a:pt x="630950" y="124296"/>
                  <a:pt x="631979" y="125868"/>
                  <a:pt x="631855" y="127554"/>
                </a:cubicBezTo>
                <a:lnTo>
                  <a:pt x="753594" y="150157"/>
                </a:lnTo>
                <a:cubicBezTo>
                  <a:pt x="753775" y="149547"/>
                  <a:pt x="754118" y="149042"/>
                  <a:pt x="754546" y="148614"/>
                </a:cubicBezTo>
                <a:close/>
                <a:moveTo>
                  <a:pt x="646066" y="6434"/>
                </a:moveTo>
                <a:lnTo>
                  <a:pt x="542577" y="116229"/>
                </a:lnTo>
                <a:cubicBezTo>
                  <a:pt x="543110" y="116876"/>
                  <a:pt x="543387" y="117657"/>
                  <a:pt x="543377" y="118524"/>
                </a:cubicBezTo>
                <a:lnTo>
                  <a:pt x="624873" y="126639"/>
                </a:lnTo>
                <a:cubicBezTo>
                  <a:pt x="624883" y="126592"/>
                  <a:pt x="624864" y="126535"/>
                  <a:pt x="624873" y="126487"/>
                </a:cubicBezTo>
                <a:cubicBezTo>
                  <a:pt x="625273" y="124772"/>
                  <a:pt x="626845" y="123706"/>
                  <a:pt x="628550" y="123791"/>
                </a:cubicBezTo>
                <a:lnTo>
                  <a:pt x="647266" y="6996"/>
                </a:lnTo>
                <a:cubicBezTo>
                  <a:pt x="646828" y="6872"/>
                  <a:pt x="646419" y="6691"/>
                  <a:pt x="646066" y="6434"/>
                </a:cubicBezTo>
                <a:close/>
                <a:moveTo>
                  <a:pt x="644704" y="4310"/>
                </a:moveTo>
                <a:lnTo>
                  <a:pt x="465291" y="18978"/>
                </a:lnTo>
                <a:cubicBezTo>
                  <a:pt x="465282" y="19188"/>
                  <a:pt x="465320" y="19397"/>
                  <a:pt x="465272" y="19597"/>
                </a:cubicBezTo>
                <a:cubicBezTo>
                  <a:pt x="465120" y="20302"/>
                  <a:pt x="464720" y="20855"/>
                  <a:pt x="464234" y="21321"/>
                </a:cubicBezTo>
                <a:lnTo>
                  <a:pt x="537967" y="115457"/>
                </a:lnTo>
                <a:cubicBezTo>
                  <a:pt x="538738" y="114971"/>
                  <a:pt x="539710" y="114771"/>
                  <a:pt x="540672" y="115000"/>
                </a:cubicBezTo>
                <a:cubicBezTo>
                  <a:pt x="541177" y="115105"/>
                  <a:pt x="541615" y="115324"/>
                  <a:pt x="541996" y="115609"/>
                </a:cubicBezTo>
                <a:lnTo>
                  <a:pt x="645485" y="5805"/>
                </a:lnTo>
                <a:cubicBezTo>
                  <a:pt x="645123" y="5367"/>
                  <a:pt x="644847" y="4881"/>
                  <a:pt x="644704" y="4310"/>
                </a:cubicBezTo>
                <a:close/>
                <a:moveTo>
                  <a:pt x="649028" y="90"/>
                </a:moveTo>
                <a:cubicBezTo>
                  <a:pt x="650953" y="538"/>
                  <a:pt x="652153" y="2452"/>
                  <a:pt x="651705" y="4376"/>
                </a:cubicBezTo>
                <a:cubicBezTo>
                  <a:pt x="651543" y="5081"/>
                  <a:pt x="651134" y="5643"/>
                  <a:pt x="650657" y="6101"/>
                </a:cubicBezTo>
                <a:lnTo>
                  <a:pt x="755299" y="148071"/>
                </a:lnTo>
                <a:cubicBezTo>
                  <a:pt x="756042" y="147661"/>
                  <a:pt x="756918" y="147490"/>
                  <a:pt x="757813" y="147690"/>
                </a:cubicBezTo>
                <a:cubicBezTo>
                  <a:pt x="759652" y="148109"/>
                  <a:pt x="760785" y="149880"/>
                  <a:pt x="760500" y="151709"/>
                </a:cubicBezTo>
                <a:lnTo>
                  <a:pt x="912433" y="195181"/>
                </a:lnTo>
                <a:cubicBezTo>
                  <a:pt x="913100" y="193619"/>
                  <a:pt x="914747" y="192667"/>
                  <a:pt x="916462" y="193067"/>
                </a:cubicBezTo>
                <a:cubicBezTo>
                  <a:pt x="918386" y="193524"/>
                  <a:pt x="919577" y="195438"/>
                  <a:pt x="919138" y="197353"/>
                </a:cubicBezTo>
                <a:cubicBezTo>
                  <a:pt x="919119" y="197429"/>
                  <a:pt x="919053" y="197496"/>
                  <a:pt x="919034" y="197572"/>
                </a:cubicBezTo>
                <a:lnTo>
                  <a:pt x="1034801" y="246407"/>
                </a:lnTo>
                <a:cubicBezTo>
                  <a:pt x="1035553" y="245045"/>
                  <a:pt x="1037086" y="244254"/>
                  <a:pt x="1038677" y="244616"/>
                </a:cubicBezTo>
                <a:cubicBezTo>
                  <a:pt x="1039715" y="244864"/>
                  <a:pt x="1040515" y="245559"/>
                  <a:pt x="1040992" y="246435"/>
                </a:cubicBezTo>
                <a:lnTo>
                  <a:pt x="1134537" y="207088"/>
                </a:lnTo>
                <a:cubicBezTo>
                  <a:pt x="1134346" y="206507"/>
                  <a:pt x="1134251" y="205887"/>
                  <a:pt x="1134403" y="205240"/>
                </a:cubicBezTo>
                <a:cubicBezTo>
                  <a:pt x="1134842" y="203325"/>
                  <a:pt x="1136766" y="202125"/>
                  <a:pt x="1138690" y="202563"/>
                </a:cubicBezTo>
                <a:cubicBezTo>
                  <a:pt x="1140614" y="203011"/>
                  <a:pt x="1141814" y="204935"/>
                  <a:pt x="1141366" y="206849"/>
                </a:cubicBezTo>
                <a:cubicBezTo>
                  <a:pt x="1141357" y="206887"/>
                  <a:pt x="1141328" y="206916"/>
                  <a:pt x="1141319" y="206954"/>
                </a:cubicBezTo>
                <a:lnTo>
                  <a:pt x="1271354" y="257380"/>
                </a:lnTo>
                <a:cubicBezTo>
                  <a:pt x="1272097" y="255979"/>
                  <a:pt x="1273659" y="255160"/>
                  <a:pt x="1275269" y="255532"/>
                </a:cubicBezTo>
                <a:cubicBezTo>
                  <a:pt x="1276612" y="255846"/>
                  <a:pt x="1277564" y="256884"/>
                  <a:pt x="1277888" y="258141"/>
                </a:cubicBezTo>
                <a:lnTo>
                  <a:pt x="1403637" y="240206"/>
                </a:lnTo>
                <a:cubicBezTo>
                  <a:pt x="1403618" y="239892"/>
                  <a:pt x="1403580" y="239587"/>
                  <a:pt x="1403656" y="239273"/>
                </a:cubicBezTo>
                <a:cubicBezTo>
                  <a:pt x="1404094" y="237358"/>
                  <a:pt x="1406018" y="236158"/>
                  <a:pt x="1407942" y="236605"/>
                </a:cubicBezTo>
                <a:cubicBezTo>
                  <a:pt x="1409857" y="237053"/>
                  <a:pt x="1411067" y="238968"/>
                  <a:pt x="1410619" y="240882"/>
                </a:cubicBezTo>
                <a:cubicBezTo>
                  <a:pt x="1410552" y="241149"/>
                  <a:pt x="1410409" y="241368"/>
                  <a:pt x="1410295" y="241606"/>
                </a:cubicBezTo>
                <a:lnTo>
                  <a:pt x="1491343" y="290165"/>
                </a:lnTo>
                <a:cubicBezTo>
                  <a:pt x="1492163" y="289050"/>
                  <a:pt x="1493601" y="288450"/>
                  <a:pt x="1495039" y="288783"/>
                </a:cubicBezTo>
                <a:cubicBezTo>
                  <a:pt x="1496525" y="289126"/>
                  <a:pt x="1497554" y="290346"/>
                  <a:pt x="1497754" y="291765"/>
                </a:cubicBezTo>
                <a:lnTo>
                  <a:pt x="1563637" y="290835"/>
                </a:lnTo>
                <a:lnTo>
                  <a:pt x="1696331" y="240035"/>
                </a:lnTo>
                <a:cubicBezTo>
                  <a:pt x="1696188" y="239492"/>
                  <a:pt x="1696150" y="238939"/>
                  <a:pt x="1696283" y="238368"/>
                </a:cubicBezTo>
                <a:cubicBezTo>
                  <a:pt x="1696721" y="236453"/>
                  <a:pt x="1698645" y="235253"/>
                  <a:pt x="1700560" y="235691"/>
                </a:cubicBezTo>
                <a:cubicBezTo>
                  <a:pt x="1702055" y="236034"/>
                  <a:pt x="1703093" y="237272"/>
                  <a:pt x="1703275" y="238720"/>
                </a:cubicBezTo>
                <a:lnTo>
                  <a:pt x="1850655" y="238387"/>
                </a:lnTo>
                <a:lnTo>
                  <a:pt x="1885088" y="208840"/>
                </a:lnTo>
                <a:cubicBezTo>
                  <a:pt x="1884535" y="208050"/>
                  <a:pt x="1884297" y="207040"/>
                  <a:pt x="1884535" y="206030"/>
                </a:cubicBezTo>
                <a:cubicBezTo>
                  <a:pt x="1884973" y="204106"/>
                  <a:pt x="1886897" y="202906"/>
                  <a:pt x="1888812" y="203344"/>
                </a:cubicBezTo>
                <a:cubicBezTo>
                  <a:pt x="1889879" y="203592"/>
                  <a:pt x="1890688" y="204316"/>
                  <a:pt x="1891155" y="205211"/>
                </a:cubicBezTo>
                <a:lnTo>
                  <a:pt x="2034516" y="151890"/>
                </a:lnTo>
                <a:cubicBezTo>
                  <a:pt x="2034383" y="151366"/>
                  <a:pt x="2034335" y="150814"/>
                  <a:pt x="2034468" y="150261"/>
                </a:cubicBezTo>
                <a:cubicBezTo>
                  <a:pt x="2034916" y="148328"/>
                  <a:pt x="2036830" y="147128"/>
                  <a:pt x="2038754" y="147575"/>
                </a:cubicBezTo>
                <a:cubicBezTo>
                  <a:pt x="2039621" y="147775"/>
                  <a:pt x="2040317" y="148309"/>
                  <a:pt x="2040812" y="148976"/>
                </a:cubicBezTo>
                <a:lnTo>
                  <a:pt x="2139100" y="92035"/>
                </a:lnTo>
                <a:cubicBezTo>
                  <a:pt x="2138786" y="91349"/>
                  <a:pt x="2138634" y="90568"/>
                  <a:pt x="2138824" y="89778"/>
                </a:cubicBezTo>
                <a:cubicBezTo>
                  <a:pt x="2139272" y="87863"/>
                  <a:pt x="2141186" y="86663"/>
                  <a:pt x="2143101" y="87101"/>
                </a:cubicBezTo>
                <a:cubicBezTo>
                  <a:pt x="2145035" y="87558"/>
                  <a:pt x="2146225" y="89473"/>
                  <a:pt x="2145777" y="91397"/>
                </a:cubicBezTo>
                <a:cubicBezTo>
                  <a:pt x="2145730" y="91626"/>
                  <a:pt x="2145596" y="91816"/>
                  <a:pt x="2145501" y="92026"/>
                </a:cubicBezTo>
                <a:lnTo>
                  <a:pt x="2272574" y="168711"/>
                </a:lnTo>
                <a:cubicBezTo>
                  <a:pt x="2273403" y="167654"/>
                  <a:pt x="2274803" y="167092"/>
                  <a:pt x="2276203" y="167406"/>
                </a:cubicBezTo>
                <a:cubicBezTo>
                  <a:pt x="2277137" y="167626"/>
                  <a:pt x="2277899" y="168197"/>
                  <a:pt x="2278385" y="168969"/>
                </a:cubicBezTo>
                <a:lnTo>
                  <a:pt x="2423060" y="98998"/>
                </a:lnTo>
                <a:cubicBezTo>
                  <a:pt x="2422850" y="98398"/>
                  <a:pt x="2422736" y="97750"/>
                  <a:pt x="2422898" y="97074"/>
                </a:cubicBezTo>
                <a:cubicBezTo>
                  <a:pt x="2423345" y="95159"/>
                  <a:pt x="2425260" y="93959"/>
                  <a:pt x="2427175" y="94397"/>
                </a:cubicBezTo>
                <a:cubicBezTo>
                  <a:pt x="2429099" y="94845"/>
                  <a:pt x="2430308" y="96760"/>
                  <a:pt x="2429851" y="98684"/>
                </a:cubicBezTo>
                <a:cubicBezTo>
                  <a:pt x="2429822" y="98836"/>
                  <a:pt x="2429727" y="98950"/>
                  <a:pt x="2429670" y="99084"/>
                </a:cubicBezTo>
                <a:lnTo>
                  <a:pt x="2554143" y="161149"/>
                </a:lnTo>
                <a:cubicBezTo>
                  <a:pt x="2554933" y="159910"/>
                  <a:pt x="2556410" y="159244"/>
                  <a:pt x="2557915" y="159586"/>
                </a:cubicBezTo>
                <a:cubicBezTo>
                  <a:pt x="2559115" y="159863"/>
                  <a:pt x="2559972" y="160749"/>
                  <a:pt x="2560391" y="161815"/>
                </a:cubicBezTo>
                <a:lnTo>
                  <a:pt x="2625628" y="142527"/>
                </a:lnTo>
                <a:cubicBezTo>
                  <a:pt x="2625523" y="142022"/>
                  <a:pt x="2625485" y="141508"/>
                  <a:pt x="2625618" y="140975"/>
                </a:cubicBezTo>
                <a:cubicBezTo>
                  <a:pt x="2626066" y="139060"/>
                  <a:pt x="2627981" y="137860"/>
                  <a:pt x="2629905" y="138298"/>
                </a:cubicBezTo>
                <a:cubicBezTo>
                  <a:pt x="2631829" y="138736"/>
                  <a:pt x="2633029" y="140660"/>
                  <a:pt x="2632572" y="142575"/>
                </a:cubicBezTo>
                <a:cubicBezTo>
                  <a:pt x="2632486" y="142956"/>
                  <a:pt x="2632314" y="143270"/>
                  <a:pt x="2632124" y="143584"/>
                </a:cubicBezTo>
                <a:lnTo>
                  <a:pt x="2760121" y="243035"/>
                </a:lnTo>
                <a:cubicBezTo>
                  <a:pt x="2760969" y="242197"/>
                  <a:pt x="2762169" y="241740"/>
                  <a:pt x="2763407" y="242025"/>
                </a:cubicBezTo>
                <a:cubicBezTo>
                  <a:pt x="2765198" y="242444"/>
                  <a:pt x="2766303" y="244149"/>
                  <a:pt x="2766093" y="245940"/>
                </a:cubicBezTo>
                <a:lnTo>
                  <a:pt x="2922027" y="284735"/>
                </a:lnTo>
                <a:cubicBezTo>
                  <a:pt x="2922665" y="283107"/>
                  <a:pt x="2924351" y="282116"/>
                  <a:pt x="2926103" y="282526"/>
                </a:cubicBezTo>
                <a:cubicBezTo>
                  <a:pt x="2927161" y="282773"/>
                  <a:pt x="2927961" y="283478"/>
                  <a:pt x="2928428" y="284374"/>
                </a:cubicBezTo>
                <a:lnTo>
                  <a:pt x="3059463" y="234101"/>
                </a:lnTo>
                <a:cubicBezTo>
                  <a:pt x="3059320" y="233558"/>
                  <a:pt x="3059253" y="233005"/>
                  <a:pt x="3059396" y="232415"/>
                </a:cubicBezTo>
                <a:cubicBezTo>
                  <a:pt x="3059844" y="230491"/>
                  <a:pt x="3061759" y="229290"/>
                  <a:pt x="3063683" y="229729"/>
                </a:cubicBezTo>
                <a:cubicBezTo>
                  <a:pt x="3065597" y="230186"/>
                  <a:pt x="3066797" y="232100"/>
                  <a:pt x="3066350" y="234024"/>
                </a:cubicBezTo>
                <a:cubicBezTo>
                  <a:pt x="3066273" y="234367"/>
                  <a:pt x="3066102" y="234662"/>
                  <a:pt x="3065940" y="234958"/>
                </a:cubicBezTo>
                <a:lnTo>
                  <a:pt x="3177611" y="316254"/>
                </a:lnTo>
                <a:cubicBezTo>
                  <a:pt x="3178440" y="315339"/>
                  <a:pt x="3179707" y="314854"/>
                  <a:pt x="3181002" y="315149"/>
                </a:cubicBezTo>
                <a:cubicBezTo>
                  <a:pt x="3182917" y="315597"/>
                  <a:pt x="3184126" y="317511"/>
                  <a:pt x="3183679" y="319435"/>
                </a:cubicBezTo>
                <a:cubicBezTo>
                  <a:pt x="3183517" y="320178"/>
                  <a:pt x="3183069" y="320769"/>
                  <a:pt x="3182535" y="321245"/>
                </a:cubicBezTo>
                <a:lnTo>
                  <a:pt x="3240524" y="399921"/>
                </a:lnTo>
                <a:cubicBezTo>
                  <a:pt x="3241295" y="399464"/>
                  <a:pt x="3242219" y="399283"/>
                  <a:pt x="3243172" y="399502"/>
                </a:cubicBezTo>
                <a:cubicBezTo>
                  <a:pt x="3245096" y="399940"/>
                  <a:pt x="3246296" y="401845"/>
                  <a:pt x="3245839" y="403769"/>
                </a:cubicBezTo>
                <a:cubicBezTo>
                  <a:pt x="3245401" y="405693"/>
                  <a:pt x="3243486" y="406894"/>
                  <a:pt x="3241562" y="406455"/>
                </a:cubicBezTo>
                <a:cubicBezTo>
                  <a:pt x="3240267" y="406151"/>
                  <a:pt x="3239343" y="405151"/>
                  <a:pt x="3238990" y="403969"/>
                </a:cubicBezTo>
                <a:lnTo>
                  <a:pt x="3076132" y="430716"/>
                </a:lnTo>
                <a:cubicBezTo>
                  <a:pt x="3076141" y="431039"/>
                  <a:pt x="3076179" y="431335"/>
                  <a:pt x="3076113" y="431649"/>
                </a:cubicBezTo>
                <a:cubicBezTo>
                  <a:pt x="3075656" y="433573"/>
                  <a:pt x="3073741" y="434773"/>
                  <a:pt x="3071817" y="434326"/>
                </a:cubicBezTo>
                <a:cubicBezTo>
                  <a:pt x="3071179" y="434164"/>
                  <a:pt x="3070655" y="433821"/>
                  <a:pt x="3070217" y="433392"/>
                </a:cubicBezTo>
                <a:lnTo>
                  <a:pt x="2942525" y="538148"/>
                </a:lnTo>
                <a:cubicBezTo>
                  <a:pt x="2943020" y="538929"/>
                  <a:pt x="2943220" y="539891"/>
                  <a:pt x="2942991" y="540863"/>
                </a:cubicBezTo>
                <a:cubicBezTo>
                  <a:pt x="2942544" y="542777"/>
                  <a:pt x="2940629" y="543987"/>
                  <a:pt x="2938705" y="543539"/>
                </a:cubicBezTo>
                <a:cubicBezTo>
                  <a:pt x="2937686" y="543292"/>
                  <a:pt x="2936896" y="542634"/>
                  <a:pt x="2936419" y="541787"/>
                </a:cubicBezTo>
                <a:lnTo>
                  <a:pt x="2787477" y="602423"/>
                </a:lnTo>
                <a:cubicBezTo>
                  <a:pt x="2787639" y="602975"/>
                  <a:pt x="2787705" y="603547"/>
                  <a:pt x="2787562" y="604147"/>
                </a:cubicBezTo>
                <a:cubicBezTo>
                  <a:pt x="2787115" y="606071"/>
                  <a:pt x="2785200" y="607271"/>
                  <a:pt x="2783276" y="606823"/>
                </a:cubicBezTo>
                <a:cubicBezTo>
                  <a:pt x="2781895" y="606509"/>
                  <a:pt x="2780904" y="605395"/>
                  <a:pt x="2780619" y="604099"/>
                </a:cubicBezTo>
                <a:lnTo>
                  <a:pt x="2601206" y="618758"/>
                </a:lnTo>
                <a:cubicBezTo>
                  <a:pt x="2601187" y="618958"/>
                  <a:pt x="2601234" y="619168"/>
                  <a:pt x="2601187" y="619368"/>
                </a:cubicBezTo>
                <a:cubicBezTo>
                  <a:pt x="2600739" y="621292"/>
                  <a:pt x="2598825" y="622492"/>
                  <a:pt x="2596901" y="622054"/>
                </a:cubicBezTo>
                <a:cubicBezTo>
                  <a:pt x="2594977" y="621606"/>
                  <a:pt x="2593786" y="619682"/>
                  <a:pt x="2594214" y="617758"/>
                </a:cubicBezTo>
                <a:cubicBezTo>
                  <a:pt x="2594376" y="617063"/>
                  <a:pt x="2594786" y="616491"/>
                  <a:pt x="2595272" y="616034"/>
                </a:cubicBezTo>
                <a:lnTo>
                  <a:pt x="2490620" y="474064"/>
                </a:lnTo>
                <a:cubicBezTo>
                  <a:pt x="2489887" y="474473"/>
                  <a:pt x="2488992" y="474645"/>
                  <a:pt x="2488106" y="474445"/>
                </a:cubicBezTo>
                <a:cubicBezTo>
                  <a:pt x="2486267" y="474016"/>
                  <a:pt x="2485144" y="472245"/>
                  <a:pt x="2485420" y="470416"/>
                </a:cubicBezTo>
                <a:lnTo>
                  <a:pt x="2333496" y="426944"/>
                </a:lnTo>
                <a:cubicBezTo>
                  <a:pt x="2332829" y="428506"/>
                  <a:pt x="2331172" y="429468"/>
                  <a:pt x="2329458" y="429058"/>
                </a:cubicBezTo>
                <a:cubicBezTo>
                  <a:pt x="2327534" y="428620"/>
                  <a:pt x="2326333" y="426687"/>
                  <a:pt x="2326791" y="424782"/>
                </a:cubicBezTo>
                <a:cubicBezTo>
                  <a:pt x="2326800" y="424696"/>
                  <a:pt x="2326857" y="424648"/>
                  <a:pt x="2326886" y="424572"/>
                </a:cubicBezTo>
                <a:lnTo>
                  <a:pt x="2211119" y="375728"/>
                </a:lnTo>
                <a:cubicBezTo>
                  <a:pt x="2210367" y="377090"/>
                  <a:pt x="2208823" y="377880"/>
                  <a:pt x="2207242" y="377518"/>
                </a:cubicBezTo>
                <a:cubicBezTo>
                  <a:pt x="2206204" y="377290"/>
                  <a:pt x="2205404" y="376595"/>
                  <a:pt x="2204937" y="375709"/>
                </a:cubicBezTo>
                <a:lnTo>
                  <a:pt x="2111392" y="415056"/>
                </a:lnTo>
                <a:cubicBezTo>
                  <a:pt x="2111573" y="415638"/>
                  <a:pt x="2111668" y="416266"/>
                  <a:pt x="2111516" y="416904"/>
                </a:cubicBezTo>
                <a:cubicBezTo>
                  <a:pt x="2111078" y="418828"/>
                  <a:pt x="2109154" y="420029"/>
                  <a:pt x="2107230" y="419590"/>
                </a:cubicBezTo>
                <a:cubicBezTo>
                  <a:pt x="2105315" y="419143"/>
                  <a:pt x="2104106" y="417219"/>
                  <a:pt x="2104553" y="415295"/>
                </a:cubicBezTo>
                <a:cubicBezTo>
                  <a:pt x="2104572" y="415257"/>
                  <a:pt x="2104591" y="415247"/>
                  <a:pt x="2104601" y="415199"/>
                </a:cubicBezTo>
                <a:lnTo>
                  <a:pt x="1974575" y="364764"/>
                </a:lnTo>
                <a:cubicBezTo>
                  <a:pt x="1973832" y="366165"/>
                  <a:pt x="1972279" y="366984"/>
                  <a:pt x="1970670" y="366603"/>
                </a:cubicBezTo>
                <a:cubicBezTo>
                  <a:pt x="1969327" y="366308"/>
                  <a:pt x="1968365" y="365250"/>
                  <a:pt x="1968050" y="364003"/>
                </a:cubicBezTo>
                <a:lnTo>
                  <a:pt x="1842301" y="381938"/>
                </a:lnTo>
                <a:cubicBezTo>
                  <a:pt x="1842311" y="382252"/>
                  <a:pt x="1842349" y="382557"/>
                  <a:pt x="1842273" y="382871"/>
                </a:cubicBezTo>
                <a:cubicBezTo>
                  <a:pt x="1841835" y="384786"/>
                  <a:pt x="1839920" y="385986"/>
                  <a:pt x="1837996" y="385548"/>
                </a:cubicBezTo>
                <a:cubicBezTo>
                  <a:pt x="1836082" y="385100"/>
                  <a:pt x="1834872" y="383176"/>
                  <a:pt x="1835320" y="381262"/>
                </a:cubicBezTo>
                <a:cubicBezTo>
                  <a:pt x="1835377" y="380995"/>
                  <a:pt x="1835529" y="380786"/>
                  <a:pt x="1835643" y="380547"/>
                </a:cubicBezTo>
                <a:lnTo>
                  <a:pt x="1754595" y="331979"/>
                </a:lnTo>
                <a:cubicBezTo>
                  <a:pt x="1753776" y="333103"/>
                  <a:pt x="1752338" y="333694"/>
                  <a:pt x="1750900" y="333361"/>
                </a:cubicBezTo>
                <a:cubicBezTo>
                  <a:pt x="1749423" y="333018"/>
                  <a:pt x="1748394" y="331798"/>
                  <a:pt x="1748194" y="330379"/>
                </a:cubicBezTo>
                <a:lnTo>
                  <a:pt x="1682423" y="331311"/>
                </a:lnTo>
                <a:lnTo>
                  <a:pt x="1549655" y="382148"/>
                </a:lnTo>
                <a:cubicBezTo>
                  <a:pt x="1549789" y="382681"/>
                  <a:pt x="1549836" y="383233"/>
                  <a:pt x="1549703" y="383814"/>
                </a:cubicBezTo>
                <a:cubicBezTo>
                  <a:pt x="1549255" y="385729"/>
                  <a:pt x="1547341" y="386920"/>
                  <a:pt x="1545417" y="386481"/>
                </a:cubicBezTo>
                <a:cubicBezTo>
                  <a:pt x="1543921" y="386138"/>
                  <a:pt x="1542893" y="384891"/>
                  <a:pt x="1542702" y="383452"/>
                </a:cubicBezTo>
                <a:lnTo>
                  <a:pt x="1395331" y="383795"/>
                </a:lnTo>
                <a:lnTo>
                  <a:pt x="1360889" y="413342"/>
                </a:lnTo>
                <a:cubicBezTo>
                  <a:pt x="1361441" y="414123"/>
                  <a:pt x="1361689" y="415142"/>
                  <a:pt x="1361451" y="416152"/>
                </a:cubicBezTo>
                <a:cubicBezTo>
                  <a:pt x="1361003" y="418076"/>
                  <a:pt x="1359079" y="419276"/>
                  <a:pt x="1357165" y="418828"/>
                </a:cubicBezTo>
                <a:cubicBezTo>
                  <a:pt x="1356098" y="418581"/>
                  <a:pt x="1355298" y="417876"/>
                  <a:pt x="1354831" y="416971"/>
                </a:cubicBezTo>
                <a:lnTo>
                  <a:pt x="1211470" y="470292"/>
                </a:lnTo>
                <a:cubicBezTo>
                  <a:pt x="1211594" y="470816"/>
                  <a:pt x="1211651" y="471359"/>
                  <a:pt x="1211518" y="471911"/>
                </a:cubicBezTo>
                <a:cubicBezTo>
                  <a:pt x="1211070" y="473845"/>
                  <a:pt x="1209146" y="475035"/>
                  <a:pt x="1207222" y="474597"/>
                </a:cubicBezTo>
                <a:cubicBezTo>
                  <a:pt x="1206346" y="474397"/>
                  <a:pt x="1205650" y="473873"/>
                  <a:pt x="1205165" y="473197"/>
                </a:cubicBezTo>
                <a:lnTo>
                  <a:pt x="1106876" y="530128"/>
                </a:lnTo>
                <a:cubicBezTo>
                  <a:pt x="1107181" y="530823"/>
                  <a:pt x="1107333" y="531595"/>
                  <a:pt x="1107152" y="532385"/>
                </a:cubicBezTo>
                <a:cubicBezTo>
                  <a:pt x="1106705" y="534309"/>
                  <a:pt x="1104790" y="535510"/>
                  <a:pt x="1102866" y="535071"/>
                </a:cubicBezTo>
                <a:cubicBezTo>
                  <a:pt x="1100952" y="534624"/>
                  <a:pt x="1099752" y="532700"/>
                  <a:pt x="1100190" y="530776"/>
                </a:cubicBezTo>
                <a:cubicBezTo>
                  <a:pt x="1100247" y="530538"/>
                  <a:pt x="1100380" y="530347"/>
                  <a:pt x="1100485" y="530147"/>
                </a:cubicBezTo>
                <a:lnTo>
                  <a:pt x="973393" y="453452"/>
                </a:lnTo>
                <a:cubicBezTo>
                  <a:pt x="972564" y="454518"/>
                  <a:pt x="971183" y="455080"/>
                  <a:pt x="969783" y="454766"/>
                </a:cubicBezTo>
                <a:cubicBezTo>
                  <a:pt x="968849" y="454547"/>
                  <a:pt x="968078" y="453966"/>
                  <a:pt x="967602" y="453204"/>
                </a:cubicBezTo>
                <a:lnTo>
                  <a:pt x="822917" y="523175"/>
                </a:lnTo>
                <a:cubicBezTo>
                  <a:pt x="823126" y="523784"/>
                  <a:pt x="823241" y="524422"/>
                  <a:pt x="823079" y="525099"/>
                </a:cubicBezTo>
                <a:cubicBezTo>
                  <a:pt x="822641" y="527023"/>
                  <a:pt x="820717" y="528223"/>
                  <a:pt x="818793" y="527785"/>
                </a:cubicBezTo>
                <a:cubicBezTo>
                  <a:pt x="816869" y="527337"/>
                  <a:pt x="815668" y="525413"/>
                  <a:pt x="816116" y="523489"/>
                </a:cubicBezTo>
                <a:cubicBezTo>
                  <a:pt x="816145" y="523346"/>
                  <a:pt x="816240" y="523241"/>
                  <a:pt x="816297" y="523098"/>
                </a:cubicBezTo>
                <a:lnTo>
                  <a:pt x="691824" y="461034"/>
                </a:lnTo>
                <a:cubicBezTo>
                  <a:pt x="691034" y="462262"/>
                  <a:pt x="689557" y="462939"/>
                  <a:pt x="688052" y="462596"/>
                </a:cubicBezTo>
                <a:cubicBezTo>
                  <a:pt x="686843" y="462310"/>
                  <a:pt x="685985" y="461424"/>
                  <a:pt x="685576" y="460357"/>
                </a:cubicBezTo>
                <a:lnTo>
                  <a:pt x="620339" y="479636"/>
                </a:lnTo>
                <a:cubicBezTo>
                  <a:pt x="620444" y="480141"/>
                  <a:pt x="620463" y="480655"/>
                  <a:pt x="620349" y="481198"/>
                </a:cubicBezTo>
                <a:cubicBezTo>
                  <a:pt x="619901" y="483112"/>
                  <a:pt x="617986" y="484303"/>
                  <a:pt x="616062" y="483865"/>
                </a:cubicBezTo>
                <a:cubicBezTo>
                  <a:pt x="614138" y="483427"/>
                  <a:pt x="612938" y="481493"/>
                  <a:pt x="613386" y="479588"/>
                </a:cubicBezTo>
                <a:cubicBezTo>
                  <a:pt x="613472" y="479207"/>
                  <a:pt x="613653" y="478893"/>
                  <a:pt x="613843" y="478579"/>
                </a:cubicBezTo>
                <a:lnTo>
                  <a:pt x="485846" y="379147"/>
                </a:lnTo>
                <a:cubicBezTo>
                  <a:pt x="484998" y="379976"/>
                  <a:pt x="483798" y="380424"/>
                  <a:pt x="482560" y="380138"/>
                </a:cubicBezTo>
                <a:cubicBezTo>
                  <a:pt x="480769" y="379728"/>
                  <a:pt x="479664" y="378023"/>
                  <a:pt x="479874" y="376233"/>
                </a:cubicBezTo>
                <a:lnTo>
                  <a:pt x="323940" y="337428"/>
                </a:lnTo>
                <a:cubicBezTo>
                  <a:pt x="323312" y="339056"/>
                  <a:pt x="321616" y="340047"/>
                  <a:pt x="319864" y="339637"/>
                </a:cubicBezTo>
                <a:cubicBezTo>
                  <a:pt x="318797" y="339399"/>
                  <a:pt x="317997" y="338694"/>
                  <a:pt x="317530" y="337799"/>
                </a:cubicBezTo>
                <a:lnTo>
                  <a:pt x="186504" y="388072"/>
                </a:lnTo>
                <a:cubicBezTo>
                  <a:pt x="186647" y="388615"/>
                  <a:pt x="186694" y="389167"/>
                  <a:pt x="186561" y="389748"/>
                </a:cubicBezTo>
                <a:cubicBezTo>
                  <a:pt x="186123" y="391682"/>
                  <a:pt x="184199" y="392873"/>
                  <a:pt x="182275" y="392434"/>
                </a:cubicBezTo>
                <a:cubicBezTo>
                  <a:pt x="180351" y="391996"/>
                  <a:pt x="179151" y="390063"/>
                  <a:pt x="179598" y="388148"/>
                </a:cubicBezTo>
                <a:cubicBezTo>
                  <a:pt x="179675" y="387805"/>
                  <a:pt x="179856" y="387510"/>
                  <a:pt x="180017" y="387215"/>
                </a:cubicBezTo>
                <a:lnTo>
                  <a:pt x="68337" y="305909"/>
                </a:lnTo>
                <a:cubicBezTo>
                  <a:pt x="67508" y="306824"/>
                  <a:pt x="66241" y="307310"/>
                  <a:pt x="64946" y="307014"/>
                </a:cubicBezTo>
                <a:cubicBezTo>
                  <a:pt x="63022" y="306576"/>
                  <a:pt x="61822" y="304652"/>
                  <a:pt x="62269" y="302728"/>
                </a:cubicBezTo>
                <a:cubicBezTo>
                  <a:pt x="62431" y="301985"/>
                  <a:pt x="62879" y="301394"/>
                  <a:pt x="63412" y="300918"/>
                </a:cubicBezTo>
                <a:lnTo>
                  <a:pt x="5434" y="222251"/>
                </a:lnTo>
                <a:cubicBezTo>
                  <a:pt x="4653" y="222699"/>
                  <a:pt x="3719" y="222889"/>
                  <a:pt x="2776" y="222670"/>
                </a:cubicBezTo>
                <a:cubicBezTo>
                  <a:pt x="852" y="222232"/>
                  <a:pt x="-348" y="220308"/>
                  <a:pt x="90" y="218394"/>
                </a:cubicBezTo>
                <a:cubicBezTo>
                  <a:pt x="538" y="216470"/>
                  <a:pt x="2462" y="215270"/>
                  <a:pt x="4386" y="215708"/>
                </a:cubicBezTo>
                <a:cubicBezTo>
                  <a:pt x="5681" y="216003"/>
                  <a:pt x="6586" y="216994"/>
                  <a:pt x="6948" y="218184"/>
                </a:cubicBezTo>
                <a:lnTo>
                  <a:pt x="169797" y="191447"/>
                </a:lnTo>
                <a:cubicBezTo>
                  <a:pt x="169788" y="191133"/>
                  <a:pt x="169750" y="190828"/>
                  <a:pt x="169826" y="190514"/>
                </a:cubicBezTo>
                <a:cubicBezTo>
                  <a:pt x="170273" y="188590"/>
                  <a:pt x="172188" y="187390"/>
                  <a:pt x="174112" y="187837"/>
                </a:cubicBezTo>
                <a:cubicBezTo>
                  <a:pt x="174750" y="187990"/>
                  <a:pt x="175274" y="188333"/>
                  <a:pt x="175722" y="188761"/>
                </a:cubicBezTo>
                <a:lnTo>
                  <a:pt x="303404" y="83996"/>
                </a:lnTo>
                <a:cubicBezTo>
                  <a:pt x="302909" y="83224"/>
                  <a:pt x="302718" y="82262"/>
                  <a:pt x="302938" y="81291"/>
                </a:cubicBezTo>
                <a:cubicBezTo>
                  <a:pt x="303385" y="79367"/>
                  <a:pt x="305300" y="78167"/>
                  <a:pt x="307224" y="78614"/>
                </a:cubicBezTo>
                <a:cubicBezTo>
                  <a:pt x="308243" y="78852"/>
                  <a:pt x="309034" y="79510"/>
                  <a:pt x="309510" y="80367"/>
                </a:cubicBezTo>
                <a:lnTo>
                  <a:pt x="458443" y="19731"/>
                </a:lnTo>
                <a:cubicBezTo>
                  <a:pt x="458300" y="19188"/>
                  <a:pt x="458233" y="18607"/>
                  <a:pt x="458367" y="18007"/>
                </a:cubicBezTo>
                <a:cubicBezTo>
                  <a:pt x="458805" y="16083"/>
                  <a:pt x="460729" y="14883"/>
                  <a:pt x="462653" y="15330"/>
                </a:cubicBezTo>
                <a:cubicBezTo>
                  <a:pt x="464043" y="15645"/>
                  <a:pt x="465025" y="16749"/>
                  <a:pt x="465320" y="18054"/>
                </a:cubicBezTo>
                <a:lnTo>
                  <a:pt x="644733" y="3386"/>
                </a:lnTo>
                <a:cubicBezTo>
                  <a:pt x="644742" y="3186"/>
                  <a:pt x="644695" y="2976"/>
                  <a:pt x="644742" y="2776"/>
                </a:cubicBezTo>
                <a:cubicBezTo>
                  <a:pt x="645190" y="852"/>
                  <a:pt x="647104" y="-348"/>
                  <a:pt x="649028" y="90"/>
                </a:cubicBezTo>
                <a:close/>
              </a:path>
            </a:pathLst>
          </a:custGeom>
          <a:solidFill>
            <a:schemeClr val="bg1">
              <a:lumMod val="85000"/>
              <a:alpha val="80000"/>
            </a:schemeClr>
          </a:solidFill>
          <a:ln w="9525" cap="flat">
            <a:noFill/>
            <a:prstDash val="solid"/>
            <a:miter/>
          </a:ln>
        </p:spPr>
        <p:txBody>
          <a:bodyPr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</a:endParaRPr>
          </a:p>
        </p:txBody>
      </p:sp>
      <p:grpSp>
        <p:nvGrpSpPr>
          <p:cNvPr id="3" name="Group 7">
            <a:extLst>
              <a:ext uri="{FF2B5EF4-FFF2-40B4-BE49-F238E27FC236}">
                <a16:creationId xmlns:a16="http://schemas.microsoft.com/office/drawing/2014/main" id="{D57B9C98-33AC-6BBC-1972-1ECB82409CD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549275" y="679450"/>
            <a:ext cx="1054100" cy="1046163"/>
            <a:chOff x="461616" y="645681"/>
            <a:chExt cx="1238235" cy="1227500"/>
          </a:xfrm>
        </p:grpSpPr>
        <p:grpSp>
          <p:nvGrpSpPr>
            <p:cNvPr id="4" name="Group 8">
              <a:extLst>
                <a:ext uri="{FF2B5EF4-FFF2-40B4-BE49-F238E27FC236}">
                  <a16:creationId xmlns:a16="http://schemas.microsoft.com/office/drawing/2014/main" id="{C537BB0A-B928-35C0-77F1-76519BFE3EE5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240" name="Freeform 888">
                <a:extLst>
                  <a:ext uri="{FF2B5EF4-FFF2-40B4-BE49-F238E27FC236}">
                    <a16:creationId xmlns:a16="http://schemas.microsoft.com/office/drawing/2014/main" id="{4FE93722-9EF4-1C39-66D0-26E827E2097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1" name="Freeform 889">
                <a:extLst>
                  <a:ext uri="{FF2B5EF4-FFF2-40B4-BE49-F238E27FC236}">
                    <a16:creationId xmlns:a16="http://schemas.microsoft.com/office/drawing/2014/main" id="{0FB7B7E6-4F06-7258-8931-FE44991C1AD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2" name="Freeform 890">
                <a:extLst>
                  <a:ext uri="{FF2B5EF4-FFF2-40B4-BE49-F238E27FC236}">
                    <a16:creationId xmlns:a16="http://schemas.microsoft.com/office/drawing/2014/main" id="{C6FAF9EF-7CB6-BC32-235A-F5594F02CBE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3" name="Freeform 891">
                <a:extLst>
                  <a:ext uri="{FF2B5EF4-FFF2-40B4-BE49-F238E27FC236}">
                    <a16:creationId xmlns:a16="http://schemas.microsoft.com/office/drawing/2014/main" id="{9818CD44-4E62-DF35-62F6-33225780154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4" name="Freeform 892">
                <a:extLst>
                  <a:ext uri="{FF2B5EF4-FFF2-40B4-BE49-F238E27FC236}">
                    <a16:creationId xmlns:a16="http://schemas.microsoft.com/office/drawing/2014/main" id="{0E8E26BF-21D0-802C-2EED-95684FA7295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5" name="Freeform 893">
                <a:extLst>
                  <a:ext uri="{FF2B5EF4-FFF2-40B4-BE49-F238E27FC236}">
                    <a16:creationId xmlns:a16="http://schemas.microsoft.com/office/drawing/2014/main" id="{BBAB94F0-70A5-CAB6-A6D8-ABBD2DE2B97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6" name="Freeform 894">
                <a:extLst>
                  <a:ext uri="{FF2B5EF4-FFF2-40B4-BE49-F238E27FC236}">
                    <a16:creationId xmlns:a16="http://schemas.microsoft.com/office/drawing/2014/main" id="{584B34CF-E4CD-8863-0A74-EAD0B622F6F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7" name="Freeform 895">
                <a:extLst>
                  <a:ext uri="{FF2B5EF4-FFF2-40B4-BE49-F238E27FC236}">
                    <a16:creationId xmlns:a16="http://schemas.microsoft.com/office/drawing/2014/main" id="{C391BAAC-DC4C-2108-C5D3-B477DB69350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8" name="Freeform 896">
                <a:extLst>
                  <a:ext uri="{FF2B5EF4-FFF2-40B4-BE49-F238E27FC236}">
                    <a16:creationId xmlns:a16="http://schemas.microsoft.com/office/drawing/2014/main" id="{2B3D756C-B909-140E-1B99-73BD89ABA8B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9" name="Freeform 897">
                <a:extLst>
                  <a:ext uri="{FF2B5EF4-FFF2-40B4-BE49-F238E27FC236}">
                    <a16:creationId xmlns:a16="http://schemas.microsoft.com/office/drawing/2014/main" id="{4DA5DFE3-4006-4742-D704-5C451B430F1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0" name="Freeform 898">
                <a:extLst>
                  <a:ext uri="{FF2B5EF4-FFF2-40B4-BE49-F238E27FC236}">
                    <a16:creationId xmlns:a16="http://schemas.microsoft.com/office/drawing/2014/main" id="{47394F1C-31D4-5323-777E-4E51EE2ADB8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1" name="Freeform 899">
                <a:extLst>
                  <a:ext uri="{FF2B5EF4-FFF2-40B4-BE49-F238E27FC236}">
                    <a16:creationId xmlns:a16="http://schemas.microsoft.com/office/drawing/2014/main" id="{B4E06CA3-98DF-5A81-2254-5DF55065A49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2" name="Freeform 900">
                <a:extLst>
                  <a:ext uri="{FF2B5EF4-FFF2-40B4-BE49-F238E27FC236}">
                    <a16:creationId xmlns:a16="http://schemas.microsoft.com/office/drawing/2014/main" id="{E7EABE2F-158D-1F51-EBB3-EA356416AB2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3" name="Freeform 901">
                <a:extLst>
                  <a:ext uri="{FF2B5EF4-FFF2-40B4-BE49-F238E27FC236}">
                    <a16:creationId xmlns:a16="http://schemas.microsoft.com/office/drawing/2014/main" id="{F9594D15-913E-9BD3-181F-68E76EF3C64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4" name="Freeform 902">
                <a:extLst>
                  <a:ext uri="{FF2B5EF4-FFF2-40B4-BE49-F238E27FC236}">
                    <a16:creationId xmlns:a16="http://schemas.microsoft.com/office/drawing/2014/main" id="{46716CF6-0904-44EB-3979-87B2EE8237D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5" name="Freeform 903">
                <a:extLst>
                  <a:ext uri="{FF2B5EF4-FFF2-40B4-BE49-F238E27FC236}">
                    <a16:creationId xmlns:a16="http://schemas.microsoft.com/office/drawing/2014/main" id="{4A55822D-1A9E-B635-490F-13FAE85376A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6" name="Freeform 904">
                <a:extLst>
                  <a:ext uri="{FF2B5EF4-FFF2-40B4-BE49-F238E27FC236}">
                    <a16:creationId xmlns:a16="http://schemas.microsoft.com/office/drawing/2014/main" id="{7C0AE255-56F7-D064-C05A-FBC5183EB96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7" name="Freeform 905">
                <a:extLst>
                  <a:ext uri="{FF2B5EF4-FFF2-40B4-BE49-F238E27FC236}">
                    <a16:creationId xmlns:a16="http://schemas.microsoft.com/office/drawing/2014/main" id="{D244426A-E5A5-61D9-9693-E3EF1ECD936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8" name="Freeform 906">
                <a:extLst>
                  <a:ext uri="{FF2B5EF4-FFF2-40B4-BE49-F238E27FC236}">
                    <a16:creationId xmlns:a16="http://schemas.microsoft.com/office/drawing/2014/main" id="{748B5663-ACFD-725B-3680-A090E095BD7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9" name="Freeform 907">
                <a:extLst>
                  <a:ext uri="{FF2B5EF4-FFF2-40B4-BE49-F238E27FC236}">
                    <a16:creationId xmlns:a16="http://schemas.microsoft.com/office/drawing/2014/main" id="{6D39D481-3DA6-767A-9FC2-1FC03D33D59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0" name="Freeform 908">
                <a:extLst>
                  <a:ext uri="{FF2B5EF4-FFF2-40B4-BE49-F238E27FC236}">
                    <a16:creationId xmlns:a16="http://schemas.microsoft.com/office/drawing/2014/main" id="{C7731890-6DC6-6939-DE33-DADBFC38973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1" name="Freeform 909">
                <a:extLst>
                  <a:ext uri="{FF2B5EF4-FFF2-40B4-BE49-F238E27FC236}">
                    <a16:creationId xmlns:a16="http://schemas.microsoft.com/office/drawing/2014/main" id="{D271FD8B-F537-7011-D495-F604E6C2CEF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2" name="Freeform 910">
                <a:extLst>
                  <a:ext uri="{FF2B5EF4-FFF2-40B4-BE49-F238E27FC236}">
                    <a16:creationId xmlns:a16="http://schemas.microsoft.com/office/drawing/2014/main" id="{E8C88694-6453-05FD-B196-091B81B641A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3" name="Freeform 911">
                <a:extLst>
                  <a:ext uri="{FF2B5EF4-FFF2-40B4-BE49-F238E27FC236}">
                    <a16:creationId xmlns:a16="http://schemas.microsoft.com/office/drawing/2014/main" id="{1515D647-E573-D1BB-36ED-29DEB4E8C94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4" name="Freeform 912">
                <a:extLst>
                  <a:ext uri="{FF2B5EF4-FFF2-40B4-BE49-F238E27FC236}">
                    <a16:creationId xmlns:a16="http://schemas.microsoft.com/office/drawing/2014/main" id="{C5D51447-3F20-2AD9-8AC6-5737CC38C7A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5" name="Freeform 913">
                <a:extLst>
                  <a:ext uri="{FF2B5EF4-FFF2-40B4-BE49-F238E27FC236}">
                    <a16:creationId xmlns:a16="http://schemas.microsoft.com/office/drawing/2014/main" id="{0A997207-5C49-41FB-0BD6-5568FF63ED0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6" name="Freeform 914">
                <a:extLst>
                  <a:ext uri="{FF2B5EF4-FFF2-40B4-BE49-F238E27FC236}">
                    <a16:creationId xmlns:a16="http://schemas.microsoft.com/office/drawing/2014/main" id="{7ABA5F74-6BBC-7741-8209-EC0C6358529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7" name="Freeform 915">
                <a:extLst>
                  <a:ext uri="{FF2B5EF4-FFF2-40B4-BE49-F238E27FC236}">
                    <a16:creationId xmlns:a16="http://schemas.microsoft.com/office/drawing/2014/main" id="{C753B28A-D4C6-2370-61E0-547654B6E29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8" name="Freeform 916">
                <a:extLst>
                  <a:ext uri="{FF2B5EF4-FFF2-40B4-BE49-F238E27FC236}">
                    <a16:creationId xmlns:a16="http://schemas.microsoft.com/office/drawing/2014/main" id="{0D40DD76-4349-4F3F-DCE8-C5F848A4E10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9" name="Freeform 917">
                <a:extLst>
                  <a:ext uri="{FF2B5EF4-FFF2-40B4-BE49-F238E27FC236}">
                    <a16:creationId xmlns:a16="http://schemas.microsoft.com/office/drawing/2014/main" id="{04971738-F357-8E81-7489-242F27EE3A0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0" name="Freeform 918">
                <a:extLst>
                  <a:ext uri="{FF2B5EF4-FFF2-40B4-BE49-F238E27FC236}">
                    <a16:creationId xmlns:a16="http://schemas.microsoft.com/office/drawing/2014/main" id="{DFF54AB3-DC64-D4FF-B69B-E64E5B555C0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1" name="Freeform 919">
                <a:extLst>
                  <a:ext uri="{FF2B5EF4-FFF2-40B4-BE49-F238E27FC236}">
                    <a16:creationId xmlns:a16="http://schemas.microsoft.com/office/drawing/2014/main" id="{7D9E767F-DE16-F6CC-BE33-6718C2C13C3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2" name="Freeform 920">
                <a:extLst>
                  <a:ext uri="{FF2B5EF4-FFF2-40B4-BE49-F238E27FC236}">
                    <a16:creationId xmlns:a16="http://schemas.microsoft.com/office/drawing/2014/main" id="{5AD000AE-1037-4B27-67C7-DCF70FFDF15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3" name="Freeform 921">
                <a:extLst>
                  <a:ext uri="{FF2B5EF4-FFF2-40B4-BE49-F238E27FC236}">
                    <a16:creationId xmlns:a16="http://schemas.microsoft.com/office/drawing/2014/main" id="{34B2C39E-244B-465A-3780-09AF349EECA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4" name="Freeform 922">
                <a:extLst>
                  <a:ext uri="{FF2B5EF4-FFF2-40B4-BE49-F238E27FC236}">
                    <a16:creationId xmlns:a16="http://schemas.microsoft.com/office/drawing/2014/main" id="{6824EB55-7C1D-00F0-A025-F51C2A0C5D0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5" name="Freeform 923">
                <a:extLst>
                  <a:ext uri="{FF2B5EF4-FFF2-40B4-BE49-F238E27FC236}">
                    <a16:creationId xmlns:a16="http://schemas.microsoft.com/office/drawing/2014/main" id="{A692759C-A418-F671-E27D-BDBFF2FE995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6" name="Freeform 924">
                <a:extLst>
                  <a:ext uri="{FF2B5EF4-FFF2-40B4-BE49-F238E27FC236}">
                    <a16:creationId xmlns:a16="http://schemas.microsoft.com/office/drawing/2014/main" id="{F9F32F80-65A1-2BD5-32A8-9C38C8EB1DD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7" name="Freeform 925">
                <a:extLst>
                  <a:ext uri="{FF2B5EF4-FFF2-40B4-BE49-F238E27FC236}">
                    <a16:creationId xmlns:a16="http://schemas.microsoft.com/office/drawing/2014/main" id="{76ED231A-1736-0BFA-CD18-DFFE5738614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8" name="Freeform 926">
                <a:extLst>
                  <a:ext uri="{FF2B5EF4-FFF2-40B4-BE49-F238E27FC236}">
                    <a16:creationId xmlns:a16="http://schemas.microsoft.com/office/drawing/2014/main" id="{963FFF1D-B8B0-499C-3A9C-D12963FD6E5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9" name="Freeform 927">
                <a:extLst>
                  <a:ext uri="{FF2B5EF4-FFF2-40B4-BE49-F238E27FC236}">
                    <a16:creationId xmlns:a16="http://schemas.microsoft.com/office/drawing/2014/main" id="{D9E60C27-02AD-3DD2-02D3-DB4B939B8AF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0" name="Freeform 928">
                <a:extLst>
                  <a:ext uri="{FF2B5EF4-FFF2-40B4-BE49-F238E27FC236}">
                    <a16:creationId xmlns:a16="http://schemas.microsoft.com/office/drawing/2014/main" id="{D444AD0A-483B-B644-5983-C878112D1AC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1" name="Freeform 929">
                <a:extLst>
                  <a:ext uri="{FF2B5EF4-FFF2-40B4-BE49-F238E27FC236}">
                    <a16:creationId xmlns:a16="http://schemas.microsoft.com/office/drawing/2014/main" id="{6FD550CB-6B54-13CB-B431-1630D08EC2E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2" name="Freeform 930">
                <a:extLst>
                  <a:ext uri="{FF2B5EF4-FFF2-40B4-BE49-F238E27FC236}">
                    <a16:creationId xmlns:a16="http://schemas.microsoft.com/office/drawing/2014/main" id="{F276BD80-4761-2D3A-DF9C-F7BEF05F7B8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3" name="Freeform 931">
                <a:extLst>
                  <a:ext uri="{FF2B5EF4-FFF2-40B4-BE49-F238E27FC236}">
                    <a16:creationId xmlns:a16="http://schemas.microsoft.com/office/drawing/2014/main" id="{69074925-D310-134D-9453-3BB56F11FC6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4" name="Freeform 932">
                <a:extLst>
                  <a:ext uri="{FF2B5EF4-FFF2-40B4-BE49-F238E27FC236}">
                    <a16:creationId xmlns:a16="http://schemas.microsoft.com/office/drawing/2014/main" id="{B8AA599C-1BFC-73C6-E1CB-45D047AEC65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5" name="Freeform 933">
                <a:extLst>
                  <a:ext uri="{FF2B5EF4-FFF2-40B4-BE49-F238E27FC236}">
                    <a16:creationId xmlns:a16="http://schemas.microsoft.com/office/drawing/2014/main" id="{999F43ED-9579-B474-DC26-7DB33B0B3BF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6" name="Freeform 934">
                <a:extLst>
                  <a:ext uri="{FF2B5EF4-FFF2-40B4-BE49-F238E27FC236}">
                    <a16:creationId xmlns:a16="http://schemas.microsoft.com/office/drawing/2014/main" id="{281B6F5F-5481-A406-9D5A-24FB23E020C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7" name="Freeform 935">
                <a:extLst>
                  <a:ext uri="{FF2B5EF4-FFF2-40B4-BE49-F238E27FC236}">
                    <a16:creationId xmlns:a16="http://schemas.microsoft.com/office/drawing/2014/main" id="{2F1D41F4-CA49-B445-6A7E-EA1F1A9877A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8" name="Freeform 936">
                <a:extLst>
                  <a:ext uri="{FF2B5EF4-FFF2-40B4-BE49-F238E27FC236}">
                    <a16:creationId xmlns:a16="http://schemas.microsoft.com/office/drawing/2014/main" id="{41C2A596-6602-AB51-BB2F-AEFBD404C72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9" name="Freeform 937">
                <a:extLst>
                  <a:ext uri="{FF2B5EF4-FFF2-40B4-BE49-F238E27FC236}">
                    <a16:creationId xmlns:a16="http://schemas.microsoft.com/office/drawing/2014/main" id="{65B1444B-4C35-C7A4-7FF5-9613F1C4F92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0" name="Freeform 938">
                <a:extLst>
                  <a:ext uri="{FF2B5EF4-FFF2-40B4-BE49-F238E27FC236}">
                    <a16:creationId xmlns:a16="http://schemas.microsoft.com/office/drawing/2014/main" id="{BB7C3D98-27BE-AF6A-CEB5-DBC4FB4534F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1" name="Freeform 939">
                <a:extLst>
                  <a:ext uri="{FF2B5EF4-FFF2-40B4-BE49-F238E27FC236}">
                    <a16:creationId xmlns:a16="http://schemas.microsoft.com/office/drawing/2014/main" id="{A8F23489-B70F-A80D-0906-EBE9CB8D92E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2" name="Freeform 940">
                <a:extLst>
                  <a:ext uri="{FF2B5EF4-FFF2-40B4-BE49-F238E27FC236}">
                    <a16:creationId xmlns:a16="http://schemas.microsoft.com/office/drawing/2014/main" id="{F771D00B-6EC4-4364-BE80-CEC879C1376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3" name="Freeform 941">
                <a:extLst>
                  <a:ext uri="{FF2B5EF4-FFF2-40B4-BE49-F238E27FC236}">
                    <a16:creationId xmlns:a16="http://schemas.microsoft.com/office/drawing/2014/main" id="{BB347403-556A-0C07-454B-654ADC1626D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4" name="Freeform 942">
                <a:extLst>
                  <a:ext uri="{FF2B5EF4-FFF2-40B4-BE49-F238E27FC236}">
                    <a16:creationId xmlns:a16="http://schemas.microsoft.com/office/drawing/2014/main" id="{5C421B65-68A9-8A33-BBE9-773EC8100FA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5" name="Freeform 943">
                <a:extLst>
                  <a:ext uri="{FF2B5EF4-FFF2-40B4-BE49-F238E27FC236}">
                    <a16:creationId xmlns:a16="http://schemas.microsoft.com/office/drawing/2014/main" id="{BDFAE91A-3438-1410-CEA7-C116088302D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6" name="Freeform 944">
                <a:extLst>
                  <a:ext uri="{FF2B5EF4-FFF2-40B4-BE49-F238E27FC236}">
                    <a16:creationId xmlns:a16="http://schemas.microsoft.com/office/drawing/2014/main" id="{43C7A30B-31FC-103A-95BB-0C548FC4A06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" name="Freeform 945">
                <a:extLst>
                  <a:ext uri="{FF2B5EF4-FFF2-40B4-BE49-F238E27FC236}">
                    <a16:creationId xmlns:a16="http://schemas.microsoft.com/office/drawing/2014/main" id="{9EC0A561-644B-3CF0-6BB1-B49147C860A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" name="Freeform 946">
                <a:extLst>
                  <a:ext uri="{FF2B5EF4-FFF2-40B4-BE49-F238E27FC236}">
                    <a16:creationId xmlns:a16="http://schemas.microsoft.com/office/drawing/2014/main" id="{4A87706A-0DDD-6D11-81A2-8B081457237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" name="Freeform 947">
                <a:extLst>
                  <a:ext uri="{FF2B5EF4-FFF2-40B4-BE49-F238E27FC236}">
                    <a16:creationId xmlns:a16="http://schemas.microsoft.com/office/drawing/2014/main" id="{9CFB64BE-FFAD-8521-5CC0-9AC0EA66C7C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0" name="Freeform 948">
                <a:extLst>
                  <a:ext uri="{FF2B5EF4-FFF2-40B4-BE49-F238E27FC236}">
                    <a16:creationId xmlns:a16="http://schemas.microsoft.com/office/drawing/2014/main" id="{06AB3A8A-D1D9-28FD-67E5-C692576B6AB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1" name="Freeform 949">
                <a:extLst>
                  <a:ext uri="{FF2B5EF4-FFF2-40B4-BE49-F238E27FC236}">
                    <a16:creationId xmlns:a16="http://schemas.microsoft.com/office/drawing/2014/main" id="{EFF90355-6C98-9E92-3ED1-18CD082A6CF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2" name="Freeform 950">
                <a:extLst>
                  <a:ext uri="{FF2B5EF4-FFF2-40B4-BE49-F238E27FC236}">
                    <a16:creationId xmlns:a16="http://schemas.microsoft.com/office/drawing/2014/main" id="{376EFF3C-A0E7-BBC3-F9A4-72BE82BB59D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3" name="Freeform 951">
                <a:extLst>
                  <a:ext uri="{FF2B5EF4-FFF2-40B4-BE49-F238E27FC236}">
                    <a16:creationId xmlns:a16="http://schemas.microsoft.com/office/drawing/2014/main" id="{23069B31-AE5C-8FAA-9102-23B13E19D16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4" name="Freeform 952">
                <a:extLst>
                  <a:ext uri="{FF2B5EF4-FFF2-40B4-BE49-F238E27FC236}">
                    <a16:creationId xmlns:a16="http://schemas.microsoft.com/office/drawing/2014/main" id="{E5A4003D-F1B5-D726-B02F-EBB77FCA2D9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5" name="Freeform 953">
                <a:extLst>
                  <a:ext uri="{FF2B5EF4-FFF2-40B4-BE49-F238E27FC236}">
                    <a16:creationId xmlns:a16="http://schemas.microsoft.com/office/drawing/2014/main" id="{F9372CCA-29A5-0CC8-5FC1-218D39A4EA4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6" name="Freeform 954">
                <a:extLst>
                  <a:ext uri="{FF2B5EF4-FFF2-40B4-BE49-F238E27FC236}">
                    <a16:creationId xmlns:a16="http://schemas.microsoft.com/office/drawing/2014/main" id="{F985EE47-D890-CF8F-6A61-B66A0346FDA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7" name="Freeform 955">
                <a:extLst>
                  <a:ext uri="{FF2B5EF4-FFF2-40B4-BE49-F238E27FC236}">
                    <a16:creationId xmlns:a16="http://schemas.microsoft.com/office/drawing/2014/main" id="{94700988-46C5-CF86-E800-FBB89D08BB4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8" name="Freeform 956">
                <a:extLst>
                  <a:ext uri="{FF2B5EF4-FFF2-40B4-BE49-F238E27FC236}">
                    <a16:creationId xmlns:a16="http://schemas.microsoft.com/office/drawing/2014/main" id="{7B9E5DA6-F3BF-DCA9-0B76-18C71833F48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9" name="Freeform 957">
                <a:extLst>
                  <a:ext uri="{FF2B5EF4-FFF2-40B4-BE49-F238E27FC236}">
                    <a16:creationId xmlns:a16="http://schemas.microsoft.com/office/drawing/2014/main" id="{800FA931-1FE0-447A-A3C6-60F4BD552C7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0" name="Freeform 958">
                <a:extLst>
                  <a:ext uri="{FF2B5EF4-FFF2-40B4-BE49-F238E27FC236}">
                    <a16:creationId xmlns:a16="http://schemas.microsoft.com/office/drawing/2014/main" id="{64DFA3C4-88FE-AB0E-9681-FCE1D0A176C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1" name="Freeform 959">
                <a:extLst>
                  <a:ext uri="{FF2B5EF4-FFF2-40B4-BE49-F238E27FC236}">
                    <a16:creationId xmlns:a16="http://schemas.microsoft.com/office/drawing/2014/main" id="{47088705-0C2B-8312-7B9E-E6668E04F78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2" name="Freeform 960">
                <a:extLst>
                  <a:ext uri="{FF2B5EF4-FFF2-40B4-BE49-F238E27FC236}">
                    <a16:creationId xmlns:a16="http://schemas.microsoft.com/office/drawing/2014/main" id="{DE0974E6-6A07-BFFE-460A-6473F5B51A6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3" name="Freeform 961">
                <a:extLst>
                  <a:ext uri="{FF2B5EF4-FFF2-40B4-BE49-F238E27FC236}">
                    <a16:creationId xmlns:a16="http://schemas.microsoft.com/office/drawing/2014/main" id="{2F5070F7-7120-E477-B135-36053638BD4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4" name="Freeform 962">
                <a:extLst>
                  <a:ext uri="{FF2B5EF4-FFF2-40B4-BE49-F238E27FC236}">
                    <a16:creationId xmlns:a16="http://schemas.microsoft.com/office/drawing/2014/main" id="{AEF1CEA3-F304-A2A2-F880-C08E6DD5880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5" name="Freeform 963">
                <a:extLst>
                  <a:ext uri="{FF2B5EF4-FFF2-40B4-BE49-F238E27FC236}">
                    <a16:creationId xmlns:a16="http://schemas.microsoft.com/office/drawing/2014/main" id="{E41FD1D6-C526-92F5-1BB1-A66DEA3279D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6" name="Freeform 964">
                <a:extLst>
                  <a:ext uri="{FF2B5EF4-FFF2-40B4-BE49-F238E27FC236}">
                    <a16:creationId xmlns:a16="http://schemas.microsoft.com/office/drawing/2014/main" id="{47B17696-B673-5B67-18E1-44F80BDB7A5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7" name="Freeform 965">
                <a:extLst>
                  <a:ext uri="{FF2B5EF4-FFF2-40B4-BE49-F238E27FC236}">
                    <a16:creationId xmlns:a16="http://schemas.microsoft.com/office/drawing/2014/main" id="{A9554E7D-3BD9-462A-4A0F-82781C5BB22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8" name="Freeform 966">
                <a:extLst>
                  <a:ext uri="{FF2B5EF4-FFF2-40B4-BE49-F238E27FC236}">
                    <a16:creationId xmlns:a16="http://schemas.microsoft.com/office/drawing/2014/main" id="{1967E8AB-5997-AEAE-D5DB-03E9C0FE10A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9" name="Freeform 967">
                <a:extLst>
                  <a:ext uri="{FF2B5EF4-FFF2-40B4-BE49-F238E27FC236}">
                    <a16:creationId xmlns:a16="http://schemas.microsoft.com/office/drawing/2014/main" id="{409DA125-5C0B-0221-D19D-7C820831FCD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0" name="Freeform 968">
                <a:extLst>
                  <a:ext uri="{FF2B5EF4-FFF2-40B4-BE49-F238E27FC236}">
                    <a16:creationId xmlns:a16="http://schemas.microsoft.com/office/drawing/2014/main" id="{A375ABD5-6177-0781-88FC-42C1818881C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1" name="Freeform 969">
                <a:extLst>
                  <a:ext uri="{FF2B5EF4-FFF2-40B4-BE49-F238E27FC236}">
                    <a16:creationId xmlns:a16="http://schemas.microsoft.com/office/drawing/2014/main" id="{67BC1427-16D1-06CC-6BA0-FDF82263FA6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2" name="Freeform 970">
                <a:extLst>
                  <a:ext uri="{FF2B5EF4-FFF2-40B4-BE49-F238E27FC236}">
                    <a16:creationId xmlns:a16="http://schemas.microsoft.com/office/drawing/2014/main" id="{1CF4C698-E145-5E58-7A41-8ADA06C062D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3" name="Freeform 971">
                <a:extLst>
                  <a:ext uri="{FF2B5EF4-FFF2-40B4-BE49-F238E27FC236}">
                    <a16:creationId xmlns:a16="http://schemas.microsoft.com/office/drawing/2014/main" id="{73632B3F-EF34-476D-8396-B66810F3D38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4" name="Freeform 972">
                <a:extLst>
                  <a:ext uri="{FF2B5EF4-FFF2-40B4-BE49-F238E27FC236}">
                    <a16:creationId xmlns:a16="http://schemas.microsoft.com/office/drawing/2014/main" id="{39B9A182-24C1-183B-7B82-16731C29024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5" name="Freeform 973">
                <a:extLst>
                  <a:ext uri="{FF2B5EF4-FFF2-40B4-BE49-F238E27FC236}">
                    <a16:creationId xmlns:a16="http://schemas.microsoft.com/office/drawing/2014/main" id="{B7E84B35-0881-D7BC-CCE8-E71EC2640D9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6" name="Freeform 974">
                <a:extLst>
                  <a:ext uri="{FF2B5EF4-FFF2-40B4-BE49-F238E27FC236}">
                    <a16:creationId xmlns:a16="http://schemas.microsoft.com/office/drawing/2014/main" id="{70D8ED2F-97F8-05B4-EC95-02979028B86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7" name="Freeform 975">
                <a:extLst>
                  <a:ext uri="{FF2B5EF4-FFF2-40B4-BE49-F238E27FC236}">
                    <a16:creationId xmlns:a16="http://schemas.microsoft.com/office/drawing/2014/main" id="{3AF3A984-EC36-F06F-4576-D295A7851A4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8" name="Freeform 976">
                <a:extLst>
                  <a:ext uri="{FF2B5EF4-FFF2-40B4-BE49-F238E27FC236}">
                    <a16:creationId xmlns:a16="http://schemas.microsoft.com/office/drawing/2014/main" id="{BC4A4F95-5A3C-29AF-56EF-6B6D3AAC46F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9" name="Freeform 977">
                <a:extLst>
                  <a:ext uri="{FF2B5EF4-FFF2-40B4-BE49-F238E27FC236}">
                    <a16:creationId xmlns:a16="http://schemas.microsoft.com/office/drawing/2014/main" id="{16D6A4FD-B52D-DB81-B7B6-684D68EAD1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0" name="Freeform 978">
                <a:extLst>
                  <a:ext uri="{FF2B5EF4-FFF2-40B4-BE49-F238E27FC236}">
                    <a16:creationId xmlns:a16="http://schemas.microsoft.com/office/drawing/2014/main" id="{39BE21AB-D24D-8BD6-ACE7-60A6FE7F7BD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1" name="Freeform 979">
                <a:extLst>
                  <a:ext uri="{FF2B5EF4-FFF2-40B4-BE49-F238E27FC236}">
                    <a16:creationId xmlns:a16="http://schemas.microsoft.com/office/drawing/2014/main" id="{8B084195-EA2F-62AE-A2D0-8331FC77232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2" name="Freeform 980">
                <a:extLst>
                  <a:ext uri="{FF2B5EF4-FFF2-40B4-BE49-F238E27FC236}">
                    <a16:creationId xmlns:a16="http://schemas.microsoft.com/office/drawing/2014/main" id="{E6A49AD5-9B24-4BF2-C23C-7CED8F82F90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3" name="Freeform 981">
                <a:extLst>
                  <a:ext uri="{FF2B5EF4-FFF2-40B4-BE49-F238E27FC236}">
                    <a16:creationId xmlns:a16="http://schemas.microsoft.com/office/drawing/2014/main" id="{3AE41AE7-ABAF-9172-3A85-01989568D96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4" name="Freeform 982">
                <a:extLst>
                  <a:ext uri="{FF2B5EF4-FFF2-40B4-BE49-F238E27FC236}">
                    <a16:creationId xmlns:a16="http://schemas.microsoft.com/office/drawing/2014/main" id="{F180605D-1377-E823-895F-F38D543A5F5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5" name="Freeform 983">
                <a:extLst>
                  <a:ext uri="{FF2B5EF4-FFF2-40B4-BE49-F238E27FC236}">
                    <a16:creationId xmlns:a16="http://schemas.microsoft.com/office/drawing/2014/main" id="{3D26D3FA-64FA-4563-3C95-4DAD63C15D9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6" name="Freeform 984">
                <a:extLst>
                  <a:ext uri="{FF2B5EF4-FFF2-40B4-BE49-F238E27FC236}">
                    <a16:creationId xmlns:a16="http://schemas.microsoft.com/office/drawing/2014/main" id="{62486E72-D2D1-5701-4B8C-27D730B88FD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7" name="Freeform 985">
                <a:extLst>
                  <a:ext uri="{FF2B5EF4-FFF2-40B4-BE49-F238E27FC236}">
                    <a16:creationId xmlns:a16="http://schemas.microsoft.com/office/drawing/2014/main" id="{5EFFEC6D-77D7-A925-A346-AEBBD09E9CF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8" name="Freeform 986">
                <a:extLst>
                  <a:ext uri="{FF2B5EF4-FFF2-40B4-BE49-F238E27FC236}">
                    <a16:creationId xmlns:a16="http://schemas.microsoft.com/office/drawing/2014/main" id="{D5B92075-95C7-39A0-92A9-24293D71070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9" name="Freeform 987">
                <a:extLst>
                  <a:ext uri="{FF2B5EF4-FFF2-40B4-BE49-F238E27FC236}">
                    <a16:creationId xmlns:a16="http://schemas.microsoft.com/office/drawing/2014/main" id="{B84A9B8E-CCA2-9BB9-6291-0F2D7403EB0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0" name="Freeform 988">
                <a:extLst>
                  <a:ext uri="{FF2B5EF4-FFF2-40B4-BE49-F238E27FC236}">
                    <a16:creationId xmlns:a16="http://schemas.microsoft.com/office/drawing/2014/main" id="{86C989B3-7658-A684-CE80-2ABC0AD6408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1" name="Freeform 989">
                <a:extLst>
                  <a:ext uri="{FF2B5EF4-FFF2-40B4-BE49-F238E27FC236}">
                    <a16:creationId xmlns:a16="http://schemas.microsoft.com/office/drawing/2014/main" id="{63A7F9CB-F5F7-6708-618F-C095CEE966C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2" name="Freeform 990">
                <a:extLst>
                  <a:ext uri="{FF2B5EF4-FFF2-40B4-BE49-F238E27FC236}">
                    <a16:creationId xmlns:a16="http://schemas.microsoft.com/office/drawing/2014/main" id="{5BD72D87-DC81-5BDC-8555-8E8945C8F0B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3" name="Freeform 991">
                <a:extLst>
                  <a:ext uri="{FF2B5EF4-FFF2-40B4-BE49-F238E27FC236}">
                    <a16:creationId xmlns:a16="http://schemas.microsoft.com/office/drawing/2014/main" id="{CDB3703C-EC62-8EE1-3EFF-90CFE10EC7D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4" name="Freeform 992">
                <a:extLst>
                  <a:ext uri="{FF2B5EF4-FFF2-40B4-BE49-F238E27FC236}">
                    <a16:creationId xmlns:a16="http://schemas.microsoft.com/office/drawing/2014/main" id="{7F62FB5E-9693-06A5-0402-E8925267E6B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5" name="Group 9">
              <a:extLst>
                <a:ext uri="{FF2B5EF4-FFF2-40B4-BE49-F238E27FC236}">
                  <a16:creationId xmlns:a16="http://schemas.microsoft.com/office/drawing/2014/main" id="{418CEE97-B09E-8958-4171-887591FA6D83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6" name="Freeform 888">
                <a:extLst>
                  <a:ext uri="{FF2B5EF4-FFF2-40B4-BE49-F238E27FC236}">
                    <a16:creationId xmlns:a16="http://schemas.microsoft.com/office/drawing/2014/main" id="{B252D05E-D241-2F44-F10B-9C5345DD922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" name="Freeform 889">
                <a:extLst>
                  <a:ext uri="{FF2B5EF4-FFF2-40B4-BE49-F238E27FC236}">
                    <a16:creationId xmlns:a16="http://schemas.microsoft.com/office/drawing/2014/main" id="{CC583D8A-75FA-271F-807A-F1B6DF2F0E2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" name="Freeform 890">
                <a:extLst>
                  <a:ext uri="{FF2B5EF4-FFF2-40B4-BE49-F238E27FC236}">
                    <a16:creationId xmlns:a16="http://schemas.microsoft.com/office/drawing/2014/main" id="{E8D03E15-CBE4-C599-18B9-278F9BA16FD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" name="Freeform 891">
                <a:extLst>
                  <a:ext uri="{FF2B5EF4-FFF2-40B4-BE49-F238E27FC236}">
                    <a16:creationId xmlns:a16="http://schemas.microsoft.com/office/drawing/2014/main" id="{5F556676-5AA9-C43E-5615-420DC02CC9C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" name="Freeform 892">
                <a:extLst>
                  <a:ext uri="{FF2B5EF4-FFF2-40B4-BE49-F238E27FC236}">
                    <a16:creationId xmlns:a16="http://schemas.microsoft.com/office/drawing/2014/main" id="{4042C8C4-2994-5F08-3EA3-B72B5C36056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" name="Freeform 893">
                <a:extLst>
                  <a:ext uri="{FF2B5EF4-FFF2-40B4-BE49-F238E27FC236}">
                    <a16:creationId xmlns:a16="http://schemas.microsoft.com/office/drawing/2014/main" id="{173B730A-2B07-FCA8-8C33-31023F9E3F9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" name="Freeform 894">
                <a:extLst>
                  <a:ext uri="{FF2B5EF4-FFF2-40B4-BE49-F238E27FC236}">
                    <a16:creationId xmlns:a16="http://schemas.microsoft.com/office/drawing/2014/main" id="{A11CD92E-917F-B5AC-7EF1-78B0A154117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" name="Freeform 895">
                <a:extLst>
                  <a:ext uri="{FF2B5EF4-FFF2-40B4-BE49-F238E27FC236}">
                    <a16:creationId xmlns:a16="http://schemas.microsoft.com/office/drawing/2014/main" id="{3F235CC4-00F1-9D01-7E8D-BB194CACC0F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" name="Freeform 896">
                <a:extLst>
                  <a:ext uri="{FF2B5EF4-FFF2-40B4-BE49-F238E27FC236}">
                    <a16:creationId xmlns:a16="http://schemas.microsoft.com/office/drawing/2014/main" id="{E120A353-5F3C-DB17-7002-8F174FC2FDD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" name="Freeform 897">
                <a:extLst>
                  <a:ext uri="{FF2B5EF4-FFF2-40B4-BE49-F238E27FC236}">
                    <a16:creationId xmlns:a16="http://schemas.microsoft.com/office/drawing/2014/main" id="{7288ED3C-03C3-1A50-4E38-F90A1FB1207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" name="Freeform 898">
                <a:extLst>
                  <a:ext uri="{FF2B5EF4-FFF2-40B4-BE49-F238E27FC236}">
                    <a16:creationId xmlns:a16="http://schemas.microsoft.com/office/drawing/2014/main" id="{FA79BB5A-63AA-46F4-D364-2B344A692AF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" name="Freeform 899">
                <a:extLst>
                  <a:ext uri="{FF2B5EF4-FFF2-40B4-BE49-F238E27FC236}">
                    <a16:creationId xmlns:a16="http://schemas.microsoft.com/office/drawing/2014/main" id="{B607734B-7BD8-F7F6-D1F6-AE0B2394106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" name="Freeform 900">
                <a:extLst>
                  <a:ext uri="{FF2B5EF4-FFF2-40B4-BE49-F238E27FC236}">
                    <a16:creationId xmlns:a16="http://schemas.microsoft.com/office/drawing/2014/main" id="{B8BAFA5E-CD67-7014-047A-F96C2DDC15C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" name="Freeform 901">
                <a:extLst>
                  <a:ext uri="{FF2B5EF4-FFF2-40B4-BE49-F238E27FC236}">
                    <a16:creationId xmlns:a16="http://schemas.microsoft.com/office/drawing/2014/main" id="{EA8A8DD2-954A-271E-C4EA-283C53CB923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" name="Freeform 902">
                <a:extLst>
                  <a:ext uri="{FF2B5EF4-FFF2-40B4-BE49-F238E27FC236}">
                    <a16:creationId xmlns:a16="http://schemas.microsoft.com/office/drawing/2014/main" id="{501A64CE-CAEE-5F57-4910-C7AA79A75EF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" name="Freeform 903">
                <a:extLst>
                  <a:ext uri="{FF2B5EF4-FFF2-40B4-BE49-F238E27FC236}">
                    <a16:creationId xmlns:a16="http://schemas.microsoft.com/office/drawing/2014/main" id="{464C6681-0A7D-53F4-0ACD-A072CB9A73D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" name="Freeform 904">
                <a:extLst>
                  <a:ext uri="{FF2B5EF4-FFF2-40B4-BE49-F238E27FC236}">
                    <a16:creationId xmlns:a16="http://schemas.microsoft.com/office/drawing/2014/main" id="{CDBDCF6E-0E0E-DC4D-184B-0410C97ED4B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" name="Freeform 905">
                <a:extLst>
                  <a:ext uri="{FF2B5EF4-FFF2-40B4-BE49-F238E27FC236}">
                    <a16:creationId xmlns:a16="http://schemas.microsoft.com/office/drawing/2014/main" id="{76AF13FD-F629-AA7E-2E96-1ED493717E9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" name="Freeform 906">
                <a:extLst>
                  <a:ext uri="{FF2B5EF4-FFF2-40B4-BE49-F238E27FC236}">
                    <a16:creationId xmlns:a16="http://schemas.microsoft.com/office/drawing/2014/main" id="{D3DC9348-8942-C13C-E807-8F76BDD23CD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" name="Freeform 907">
                <a:extLst>
                  <a:ext uri="{FF2B5EF4-FFF2-40B4-BE49-F238E27FC236}">
                    <a16:creationId xmlns:a16="http://schemas.microsoft.com/office/drawing/2014/main" id="{8C1B6164-C9B0-000C-B5DB-7E96793EF41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" name="Freeform 908">
                <a:extLst>
                  <a:ext uri="{FF2B5EF4-FFF2-40B4-BE49-F238E27FC236}">
                    <a16:creationId xmlns:a16="http://schemas.microsoft.com/office/drawing/2014/main" id="{736C0DA1-E1BF-22AA-26F7-F2EBEF07069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" name="Freeform 909">
                <a:extLst>
                  <a:ext uri="{FF2B5EF4-FFF2-40B4-BE49-F238E27FC236}">
                    <a16:creationId xmlns:a16="http://schemas.microsoft.com/office/drawing/2014/main" id="{AA8EE87D-FFA1-75C9-11AE-60AB56AA597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" name="Freeform 910">
                <a:extLst>
                  <a:ext uri="{FF2B5EF4-FFF2-40B4-BE49-F238E27FC236}">
                    <a16:creationId xmlns:a16="http://schemas.microsoft.com/office/drawing/2014/main" id="{87F863E3-B8EF-8610-820F-23F306E3400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" name="Freeform 911">
                <a:extLst>
                  <a:ext uri="{FF2B5EF4-FFF2-40B4-BE49-F238E27FC236}">
                    <a16:creationId xmlns:a16="http://schemas.microsoft.com/office/drawing/2014/main" id="{9E401719-0DFC-B617-71A4-8578F71EE72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" name="Freeform 912">
                <a:extLst>
                  <a:ext uri="{FF2B5EF4-FFF2-40B4-BE49-F238E27FC236}">
                    <a16:creationId xmlns:a16="http://schemas.microsoft.com/office/drawing/2014/main" id="{C59A83AB-F3FE-8B2E-9E76-451706CDB4A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" name="Freeform 913">
                <a:extLst>
                  <a:ext uri="{FF2B5EF4-FFF2-40B4-BE49-F238E27FC236}">
                    <a16:creationId xmlns:a16="http://schemas.microsoft.com/office/drawing/2014/main" id="{B2BAFD22-CD43-0089-241C-C3B2110B4E7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" name="Freeform 914">
                <a:extLst>
                  <a:ext uri="{FF2B5EF4-FFF2-40B4-BE49-F238E27FC236}">
                    <a16:creationId xmlns:a16="http://schemas.microsoft.com/office/drawing/2014/main" id="{FA17ACBE-1E9B-E0D3-F125-66BEDC19372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" name="Freeform 915">
                <a:extLst>
                  <a:ext uri="{FF2B5EF4-FFF2-40B4-BE49-F238E27FC236}">
                    <a16:creationId xmlns:a16="http://schemas.microsoft.com/office/drawing/2014/main" id="{EE532832-7805-8F41-A95C-BF365F7C0FE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" name="Freeform 916">
                <a:extLst>
                  <a:ext uri="{FF2B5EF4-FFF2-40B4-BE49-F238E27FC236}">
                    <a16:creationId xmlns:a16="http://schemas.microsoft.com/office/drawing/2014/main" id="{EC7AAD5E-B9ED-552D-D849-7F80A842652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" name="Freeform 917">
                <a:extLst>
                  <a:ext uri="{FF2B5EF4-FFF2-40B4-BE49-F238E27FC236}">
                    <a16:creationId xmlns:a16="http://schemas.microsoft.com/office/drawing/2014/main" id="{6A41ABD9-D1D7-75DB-FD95-1A9A0CC181A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" name="Freeform 918">
                <a:extLst>
                  <a:ext uri="{FF2B5EF4-FFF2-40B4-BE49-F238E27FC236}">
                    <a16:creationId xmlns:a16="http://schemas.microsoft.com/office/drawing/2014/main" id="{2FA07876-B1F2-076E-6C0B-1BA539AA828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" name="Freeform 919">
                <a:extLst>
                  <a:ext uri="{FF2B5EF4-FFF2-40B4-BE49-F238E27FC236}">
                    <a16:creationId xmlns:a16="http://schemas.microsoft.com/office/drawing/2014/main" id="{17687376-3421-8CFB-713B-973CE2EBE07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" name="Freeform 920">
                <a:extLst>
                  <a:ext uri="{FF2B5EF4-FFF2-40B4-BE49-F238E27FC236}">
                    <a16:creationId xmlns:a16="http://schemas.microsoft.com/office/drawing/2014/main" id="{8FF30382-04F5-4C53-DDFD-88E67E63D85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" name="Freeform 921">
                <a:extLst>
                  <a:ext uri="{FF2B5EF4-FFF2-40B4-BE49-F238E27FC236}">
                    <a16:creationId xmlns:a16="http://schemas.microsoft.com/office/drawing/2014/main" id="{8340999F-9184-FE5F-DD0E-4091B5D70DE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" name="Freeform 922">
                <a:extLst>
                  <a:ext uri="{FF2B5EF4-FFF2-40B4-BE49-F238E27FC236}">
                    <a16:creationId xmlns:a16="http://schemas.microsoft.com/office/drawing/2014/main" id="{FEAF4637-9A46-8E83-3FDD-3274EDAABEE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" name="Freeform 923">
                <a:extLst>
                  <a:ext uri="{FF2B5EF4-FFF2-40B4-BE49-F238E27FC236}">
                    <a16:creationId xmlns:a16="http://schemas.microsoft.com/office/drawing/2014/main" id="{99C5E66C-39A8-A179-4AB1-F006A968806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" name="Freeform 924">
                <a:extLst>
                  <a:ext uri="{FF2B5EF4-FFF2-40B4-BE49-F238E27FC236}">
                    <a16:creationId xmlns:a16="http://schemas.microsoft.com/office/drawing/2014/main" id="{F84B7500-BF6F-4653-1522-09BEF62BC1F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" name="Freeform 925">
                <a:extLst>
                  <a:ext uri="{FF2B5EF4-FFF2-40B4-BE49-F238E27FC236}">
                    <a16:creationId xmlns:a16="http://schemas.microsoft.com/office/drawing/2014/main" id="{C0F405AE-649D-59DE-E4FA-5ED152C3BA3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" name="Freeform 926">
                <a:extLst>
                  <a:ext uri="{FF2B5EF4-FFF2-40B4-BE49-F238E27FC236}">
                    <a16:creationId xmlns:a16="http://schemas.microsoft.com/office/drawing/2014/main" id="{4650BE1B-8504-CE34-3A4A-ECDFEEB5FDA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" name="Freeform 927">
                <a:extLst>
                  <a:ext uri="{FF2B5EF4-FFF2-40B4-BE49-F238E27FC236}">
                    <a16:creationId xmlns:a16="http://schemas.microsoft.com/office/drawing/2014/main" id="{36365829-4754-DBF7-E943-F17AD612CB4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" name="Freeform 928">
                <a:extLst>
                  <a:ext uri="{FF2B5EF4-FFF2-40B4-BE49-F238E27FC236}">
                    <a16:creationId xmlns:a16="http://schemas.microsoft.com/office/drawing/2014/main" id="{BCB1B8BC-BCC5-512C-F1DE-A3B0A820C1B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" name="Freeform 929">
                <a:extLst>
                  <a:ext uri="{FF2B5EF4-FFF2-40B4-BE49-F238E27FC236}">
                    <a16:creationId xmlns:a16="http://schemas.microsoft.com/office/drawing/2014/main" id="{CD748F51-3E1A-B8BF-C9D3-7F60E4168D8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" name="Freeform 930">
                <a:extLst>
                  <a:ext uri="{FF2B5EF4-FFF2-40B4-BE49-F238E27FC236}">
                    <a16:creationId xmlns:a16="http://schemas.microsoft.com/office/drawing/2014/main" id="{DF26FD90-6358-4E94-7BEB-D24FC192E95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" name="Freeform 931">
                <a:extLst>
                  <a:ext uri="{FF2B5EF4-FFF2-40B4-BE49-F238E27FC236}">
                    <a16:creationId xmlns:a16="http://schemas.microsoft.com/office/drawing/2014/main" id="{BFC465DB-EDDE-6759-9D1D-5F0C3E31771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" name="Freeform 932">
                <a:extLst>
                  <a:ext uri="{FF2B5EF4-FFF2-40B4-BE49-F238E27FC236}">
                    <a16:creationId xmlns:a16="http://schemas.microsoft.com/office/drawing/2014/main" id="{D110BB64-35A1-2666-B0D6-529F5F3A042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" name="Freeform 933">
                <a:extLst>
                  <a:ext uri="{FF2B5EF4-FFF2-40B4-BE49-F238E27FC236}">
                    <a16:creationId xmlns:a16="http://schemas.microsoft.com/office/drawing/2014/main" id="{B26B1659-307D-24EF-C449-E71978D5DCB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" name="Freeform 934">
                <a:extLst>
                  <a:ext uri="{FF2B5EF4-FFF2-40B4-BE49-F238E27FC236}">
                    <a16:creationId xmlns:a16="http://schemas.microsoft.com/office/drawing/2014/main" id="{A55E8B9D-2807-7C45-4DDE-22F569DF22F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" name="Freeform 935">
                <a:extLst>
                  <a:ext uri="{FF2B5EF4-FFF2-40B4-BE49-F238E27FC236}">
                    <a16:creationId xmlns:a16="http://schemas.microsoft.com/office/drawing/2014/main" id="{7EB594F3-1B3F-106A-FB26-4D116587AD5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" name="Freeform 936">
                <a:extLst>
                  <a:ext uri="{FF2B5EF4-FFF2-40B4-BE49-F238E27FC236}">
                    <a16:creationId xmlns:a16="http://schemas.microsoft.com/office/drawing/2014/main" id="{7FC36B34-0EC1-2298-BBF7-4E7DB128BCE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" name="Freeform 937">
                <a:extLst>
                  <a:ext uri="{FF2B5EF4-FFF2-40B4-BE49-F238E27FC236}">
                    <a16:creationId xmlns:a16="http://schemas.microsoft.com/office/drawing/2014/main" id="{39274FF9-D691-1C92-A324-DED9BA85DC5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" name="Freeform 938">
                <a:extLst>
                  <a:ext uri="{FF2B5EF4-FFF2-40B4-BE49-F238E27FC236}">
                    <a16:creationId xmlns:a16="http://schemas.microsoft.com/office/drawing/2014/main" id="{D5E0B658-77E9-C502-98F5-BC8765CC969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" name="Freeform 939">
                <a:extLst>
                  <a:ext uri="{FF2B5EF4-FFF2-40B4-BE49-F238E27FC236}">
                    <a16:creationId xmlns:a16="http://schemas.microsoft.com/office/drawing/2014/main" id="{1B47326B-6DD8-2340-CAAA-B017B5E5655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" name="Freeform 940">
                <a:extLst>
                  <a:ext uri="{FF2B5EF4-FFF2-40B4-BE49-F238E27FC236}">
                    <a16:creationId xmlns:a16="http://schemas.microsoft.com/office/drawing/2014/main" id="{4CFB4800-2159-608B-1A21-9E3E2E6DCF2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" name="Freeform 941">
                <a:extLst>
                  <a:ext uri="{FF2B5EF4-FFF2-40B4-BE49-F238E27FC236}">
                    <a16:creationId xmlns:a16="http://schemas.microsoft.com/office/drawing/2014/main" id="{A02BEDB0-04D6-BF58-0BDF-D07BF86242F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" name="Freeform 942">
                <a:extLst>
                  <a:ext uri="{FF2B5EF4-FFF2-40B4-BE49-F238E27FC236}">
                    <a16:creationId xmlns:a16="http://schemas.microsoft.com/office/drawing/2014/main" id="{B39BDC53-2224-DBD7-DC8F-C5421DB2C6F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" name="Freeform 943">
                <a:extLst>
                  <a:ext uri="{FF2B5EF4-FFF2-40B4-BE49-F238E27FC236}">
                    <a16:creationId xmlns:a16="http://schemas.microsoft.com/office/drawing/2014/main" id="{5FEFA751-273F-32C2-AA2E-3B9C49F47EC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" name="Freeform 944">
                <a:extLst>
                  <a:ext uri="{FF2B5EF4-FFF2-40B4-BE49-F238E27FC236}">
                    <a16:creationId xmlns:a16="http://schemas.microsoft.com/office/drawing/2014/main" id="{AC060887-812B-2191-6C1A-876E2DE4CDD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" name="Freeform 945">
                <a:extLst>
                  <a:ext uri="{FF2B5EF4-FFF2-40B4-BE49-F238E27FC236}">
                    <a16:creationId xmlns:a16="http://schemas.microsoft.com/office/drawing/2014/main" id="{C442DACA-E635-9DCE-1560-44E7828B29F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2" name="Freeform 946">
                <a:extLst>
                  <a:ext uri="{FF2B5EF4-FFF2-40B4-BE49-F238E27FC236}">
                    <a16:creationId xmlns:a16="http://schemas.microsoft.com/office/drawing/2014/main" id="{DD635596-5357-DC8D-267F-B6A2A9B1C16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3" name="Freeform 947">
                <a:extLst>
                  <a:ext uri="{FF2B5EF4-FFF2-40B4-BE49-F238E27FC236}">
                    <a16:creationId xmlns:a16="http://schemas.microsoft.com/office/drawing/2014/main" id="{170CC844-ED7C-1E2F-3949-F6DE8F89DAA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" name="Freeform 948">
                <a:extLst>
                  <a:ext uri="{FF2B5EF4-FFF2-40B4-BE49-F238E27FC236}">
                    <a16:creationId xmlns:a16="http://schemas.microsoft.com/office/drawing/2014/main" id="{8CB1BF69-18AD-0ACB-6CED-BE9C111FDAE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" name="Freeform 949">
                <a:extLst>
                  <a:ext uri="{FF2B5EF4-FFF2-40B4-BE49-F238E27FC236}">
                    <a16:creationId xmlns:a16="http://schemas.microsoft.com/office/drawing/2014/main" id="{EFF8667D-AFD5-F94E-7025-05EF4D759A1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" name="Freeform 950">
                <a:extLst>
                  <a:ext uri="{FF2B5EF4-FFF2-40B4-BE49-F238E27FC236}">
                    <a16:creationId xmlns:a16="http://schemas.microsoft.com/office/drawing/2014/main" id="{680F9528-4B45-63A3-1CC3-F123326BAD1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" name="Freeform 951">
                <a:extLst>
                  <a:ext uri="{FF2B5EF4-FFF2-40B4-BE49-F238E27FC236}">
                    <a16:creationId xmlns:a16="http://schemas.microsoft.com/office/drawing/2014/main" id="{34FCFB3F-0FA6-52E5-6540-23F5D92B51F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" name="Freeform 952">
                <a:extLst>
                  <a:ext uri="{FF2B5EF4-FFF2-40B4-BE49-F238E27FC236}">
                    <a16:creationId xmlns:a16="http://schemas.microsoft.com/office/drawing/2014/main" id="{31FAE3E5-75B8-F67D-9DCD-3DFBEE74BAB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" name="Freeform 953">
                <a:extLst>
                  <a:ext uri="{FF2B5EF4-FFF2-40B4-BE49-F238E27FC236}">
                    <a16:creationId xmlns:a16="http://schemas.microsoft.com/office/drawing/2014/main" id="{281DCA70-D7DE-8735-D5C0-D611CDB8181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" name="Freeform 954">
                <a:extLst>
                  <a:ext uri="{FF2B5EF4-FFF2-40B4-BE49-F238E27FC236}">
                    <a16:creationId xmlns:a16="http://schemas.microsoft.com/office/drawing/2014/main" id="{36917917-A5AF-7ED7-D47D-14D6E4E85BA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" name="Freeform 955">
                <a:extLst>
                  <a:ext uri="{FF2B5EF4-FFF2-40B4-BE49-F238E27FC236}">
                    <a16:creationId xmlns:a16="http://schemas.microsoft.com/office/drawing/2014/main" id="{FF6D0CC6-0820-6588-5E94-6EAE8FE473D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" name="Freeform 956">
                <a:extLst>
                  <a:ext uri="{FF2B5EF4-FFF2-40B4-BE49-F238E27FC236}">
                    <a16:creationId xmlns:a16="http://schemas.microsoft.com/office/drawing/2014/main" id="{F540C013-BF09-501C-63B2-C84C6E750F8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" name="Freeform 957">
                <a:extLst>
                  <a:ext uri="{FF2B5EF4-FFF2-40B4-BE49-F238E27FC236}">
                    <a16:creationId xmlns:a16="http://schemas.microsoft.com/office/drawing/2014/main" id="{324664BD-AF84-9ED6-FB7B-0A21810A36E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" name="Freeform 958">
                <a:extLst>
                  <a:ext uri="{FF2B5EF4-FFF2-40B4-BE49-F238E27FC236}">
                    <a16:creationId xmlns:a16="http://schemas.microsoft.com/office/drawing/2014/main" id="{553B79E5-639B-7BE1-174A-5B1A5CC4169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" name="Freeform 959">
                <a:extLst>
                  <a:ext uri="{FF2B5EF4-FFF2-40B4-BE49-F238E27FC236}">
                    <a16:creationId xmlns:a16="http://schemas.microsoft.com/office/drawing/2014/main" id="{8D15A660-02F9-02E5-EE14-2536CAE7F85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" name="Freeform 960">
                <a:extLst>
                  <a:ext uri="{FF2B5EF4-FFF2-40B4-BE49-F238E27FC236}">
                    <a16:creationId xmlns:a16="http://schemas.microsoft.com/office/drawing/2014/main" id="{6B7FCC19-15FA-E1DC-30D1-B41985E04C4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" name="Freeform 961">
                <a:extLst>
                  <a:ext uri="{FF2B5EF4-FFF2-40B4-BE49-F238E27FC236}">
                    <a16:creationId xmlns:a16="http://schemas.microsoft.com/office/drawing/2014/main" id="{F9CF6067-9CC2-81C5-E755-ED9F0C6C9F4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" name="Freeform 962">
                <a:extLst>
                  <a:ext uri="{FF2B5EF4-FFF2-40B4-BE49-F238E27FC236}">
                    <a16:creationId xmlns:a16="http://schemas.microsoft.com/office/drawing/2014/main" id="{84C3659D-6906-57BE-7053-3FAC87BA190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" name="Freeform 963">
                <a:extLst>
                  <a:ext uri="{FF2B5EF4-FFF2-40B4-BE49-F238E27FC236}">
                    <a16:creationId xmlns:a16="http://schemas.microsoft.com/office/drawing/2014/main" id="{D6D72C62-69D4-5E80-F8B8-09587818BF5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" name="Freeform 964">
                <a:extLst>
                  <a:ext uri="{FF2B5EF4-FFF2-40B4-BE49-F238E27FC236}">
                    <a16:creationId xmlns:a16="http://schemas.microsoft.com/office/drawing/2014/main" id="{9A02ABB4-1934-3480-0432-392C4220BD3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" name="Freeform 965">
                <a:extLst>
                  <a:ext uri="{FF2B5EF4-FFF2-40B4-BE49-F238E27FC236}">
                    <a16:creationId xmlns:a16="http://schemas.microsoft.com/office/drawing/2014/main" id="{0A5C15EC-E06B-81E3-E7B8-599EF74731E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" name="Freeform 966">
                <a:extLst>
                  <a:ext uri="{FF2B5EF4-FFF2-40B4-BE49-F238E27FC236}">
                    <a16:creationId xmlns:a16="http://schemas.microsoft.com/office/drawing/2014/main" id="{AB5E2A90-8ECE-59F9-17A3-388EAA7CB6C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" name="Freeform 967">
                <a:extLst>
                  <a:ext uri="{FF2B5EF4-FFF2-40B4-BE49-F238E27FC236}">
                    <a16:creationId xmlns:a16="http://schemas.microsoft.com/office/drawing/2014/main" id="{71BE1633-D5B9-6C5A-511B-0ED143BD539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4" name="Freeform 968">
                <a:extLst>
                  <a:ext uri="{FF2B5EF4-FFF2-40B4-BE49-F238E27FC236}">
                    <a16:creationId xmlns:a16="http://schemas.microsoft.com/office/drawing/2014/main" id="{95160BCE-3450-6109-A5C8-EA735BAAA6A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5" name="Freeform 969">
                <a:extLst>
                  <a:ext uri="{FF2B5EF4-FFF2-40B4-BE49-F238E27FC236}">
                    <a16:creationId xmlns:a16="http://schemas.microsoft.com/office/drawing/2014/main" id="{C8A56681-C6B5-5745-F154-FC38A15E26E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6" name="Freeform 970">
                <a:extLst>
                  <a:ext uri="{FF2B5EF4-FFF2-40B4-BE49-F238E27FC236}">
                    <a16:creationId xmlns:a16="http://schemas.microsoft.com/office/drawing/2014/main" id="{43837590-4B0E-539C-CA7A-4EA6FADBC22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7" name="Freeform 971">
                <a:extLst>
                  <a:ext uri="{FF2B5EF4-FFF2-40B4-BE49-F238E27FC236}">
                    <a16:creationId xmlns:a16="http://schemas.microsoft.com/office/drawing/2014/main" id="{F90435D0-EAD9-967B-D841-059E8A8C895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9" name="Freeform 972">
                <a:extLst>
                  <a:ext uri="{FF2B5EF4-FFF2-40B4-BE49-F238E27FC236}">
                    <a16:creationId xmlns:a16="http://schemas.microsoft.com/office/drawing/2014/main" id="{5E9B529F-82B4-10D2-A818-4FB7C6F5CCF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0" name="Freeform 973">
                <a:extLst>
                  <a:ext uri="{FF2B5EF4-FFF2-40B4-BE49-F238E27FC236}">
                    <a16:creationId xmlns:a16="http://schemas.microsoft.com/office/drawing/2014/main" id="{4BDEDD79-3613-221C-E8B5-2B18C726B52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1" name="Freeform 974">
                <a:extLst>
                  <a:ext uri="{FF2B5EF4-FFF2-40B4-BE49-F238E27FC236}">
                    <a16:creationId xmlns:a16="http://schemas.microsoft.com/office/drawing/2014/main" id="{50D1A9B7-250A-4F3E-115B-4AA9987C24F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2" name="Freeform 975">
                <a:extLst>
                  <a:ext uri="{FF2B5EF4-FFF2-40B4-BE49-F238E27FC236}">
                    <a16:creationId xmlns:a16="http://schemas.microsoft.com/office/drawing/2014/main" id="{F258C69C-8C79-BC0F-08AA-916C43A9CD1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3" name="Freeform 976">
                <a:extLst>
                  <a:ext uri="{FF2B5EF4-FFF2-40B4-BE49-F238E27FC236}">
                    <a16:creationId xmlns:a16="http://schemas.microsoft.com/office/drawing/2014/main" id="{C6E9DDD1-B5E6-3EFA-F5D6-F70C5B7894D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4" name="Freeform 977">
                <a:extLst>
                  <a:ext uri="{FF2B5EF4-FFF2-40B4-BE49-F238E27FC236}">
                    <a16:creationId xmlns:a16="http://schemas.microsoft.com/office/drawing/2014/main" id="{B41D884A-A1AD-B6D4-4CF1-B33AA79AFC7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5" name="Freeform 978">
                <a:extLst>
                  <a:ext uri="{FF2B5EF4-FFF2-40B4-BE49-F238E27FC236}">
                    <a16:creationId xmlns:a16="http://schemas.microsoft.com/office/drawing/2014/main" id="{5B38CD2F-CC17-76B0-9604-4721DF83A05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6" name="Freeform 979">
                <a:extLst>
                  <a:ext uri="{FF2B5EF4-FFF2-40B4-BE49-F238E27FC236}">
                    <a16:creationId xmlns:a16="http://schemas.microsoft.com/office/drawing/2014/main" id="{8D0C3452-330F-617F-66A8-E151AE61322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7" name="Freeform 980">
                <a:extLst>
                  <a:ext uri="{FF2B5EF4-FFF2-40B4-BE49-F238E27FC236}">
                    <a16:creationId xmlns:a16="http://schemas.microsoft.com/office/drawing/2014/main" id="{3786BD4E-002E-2710-B060-FAA515D51FE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8" name="Freeform 981">
                <a:extLst>
                  <a:ext uri="{FF2B5EF4-FFF2-40B4-BE49-F238E27FC236}">
                    <a16:creationId xmlns:a16="http://schemas.microsoft.com/office/drawing/2014/main" id="{459AF7B4-A6BF-4785-4134-1D2D84ACACA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9" name="Freeform 982">
                <a:extLst>
                  <a:ext uri="{FF2B5EF4-FFF2-40B4-BE49-F238E27FC236}">
                    <a16:creationId xmlns:a16="http://schemas.microsoft.com/office/drawing/2014/main" id="{2D861E41-196B-8CC5-838B-CE92B8AA0BD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0" name="Freeform 983">
                <a:extLst>
                  <a:ext uri="{FF2B5EF4-FFF2-40B4-BE49-F238E27FC236}">
                    <a16:creationId xmlns:a16="http://schemas.microsoft.com/office/drawing/2014/main" id="{A2ADAE6A-7D77-0420-6EB2-EEFEA267F03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1" name="Freeform 984">
                <a:extLst>
                  <a:ext uri="{FF2B5EF4-FFF2-40B4-BE49-F238E27FC236}">
                    <a16:creationId xmlns:a16="http://schemas.microsoft.com/office/drawing/2014/main" id="{24AB773E-5241-1E3F-8FED-1B74CC03B8F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2" name="Freeform 985">
                <a:extLst>
                  <a:ext uri="{FF2B5EF4-FFF2-40B4-BE49-F238E27FC236}">
                    <a16:creationId xmlns:a16="http://schemas.microsoft.com/office/drawing/2014/main" id="{29AB4B77-3851-51F2-78B4-68F391B49C6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3" name="Freeform 986">
                <a:extLst>
                  <a:ext uri="{FF2B5EF4-FFF2-40B4-BE49-F238E27FC236}">
                    <a16:creationId xmlns:a16="http://schemas.microsoft.com/office/drawing/2014/main" id="{460C96B3-5485-708E-4374-FD085F8591D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4" name="Freeform 987">
                <a:extLst>
                  <a:ext uri="{FF2B5EF4-FFF2-40B4-BE49-F238E27FC236}">
                    <a16:creationId xmlns:a16="http://schemas.microsoft.com/office/drawing/2014/main" id="{2F67E2C0-B3BB-855A-FF73-9B6D323631F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5" name="Freeform 988">
                <a:extLst>
                  <a:ext uri="{FF2B5EF4-FFF2-40B4-BE49-F238E27FC236}">
                    <a16:creationId xmlns:a16="http://schemas.microsoft.com/office/drawing/2014/main" id="{E92E1A37-6039-6CFA-2D11-20847BD980F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" name="Freeform 989">
                <a:extLst>
                  <a:ext uri="{FF2B5EF4-FFF2-40B4-BE49-F238E27FC236}">
                    <a16:creationId xmlns:a16="http://schemas.microsoft.com/office/drawing/2014/main" id="{CDD4CEB8-3AD4-E09D-A237-53E2EDF00EA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" name="Freeform 990">
                <a:extLst>
                  <a:ext uri="{FF2B5EF4-FFF2-40B4-BE49-F238E27FC236}">
                    <a16:creationId xmlns:a16="http://schemas.microsoft.com/office/drawing/2014/main" id="{6A99176C-8AE4-98FE-16FB-5BA4BC9EBDA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8" name="Freeform 991">
                <a:extLst>
                  <a:ext uri="{FF2B5EF4-FFF2-40B4-BE49-F238E27FC236}">
                    <a16:creationId xmlns:a16="http://schemas.microsoft.com/office/drawing/2014/main" id="{15F346CA-C351-5E56-DB32-85AFE4852DC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" name="Freeform 992">
                <a:extLst>
                  <a:ext uri="{FF2B5EF4-FFF2-40B4-BE49-F238E27FC236}">
                    <a16:creationId xmlns:a16="http://schemas.microsoft.com/office/drawing/2014/main" id="{7E019F2E-EF0C-EA45-BFFB-F51C6B9B108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sp>
        <p:nvSpPr>
          <p:cNvPr id="218" name="Title 1"/>
          <p:cNvSpPr>
            <a:spLocks noGrp="1"/>
          </p:cNvSpPr>
          <p:nvPr>
            <p:ph type="title"/>
          </p:nvPr>
        </p:nvSpPr>
        <p:spPr>
          <a:xfrm>
            <a:off x="857057" y="769465"/>
            <a:ext cx="5414319" cy="866274"/>
          </a:xfrm>
        </p:spPr>
        <p:txBody>
          <a:bodyPr>
            <a:normAutofit/>
          </a:bodyPr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723973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6">
            <a:extLst>
              <a:ext uri="{FF2B5EF4-FFF2-40B4-BE49-F238E27FC236}">
                <a16:creationId xmlns:a16="http://schemas.microsoft.com/office/drawing/2014/main" id="{072F78E4-0F06-D912-313C-5BF682B0103F}"/>
              </a:ext>
            </a:extLst>
          </p:cNvPr>
          <p:cNvSpPr/>
          <p:nvPr userDrawn="1"/>
        </p:nvSpPr>
        <p:spPr>
          <a:xfrm rot="19925363">
            <a:off x="-1397000" y="1992313"/>
            <a:ext cx="14986000" cy="2873375"/>
          </a:xfrm>
          <a:custGeom>
            <a:avLst/>
            <a:gdLst>
              <a:gd name="connsiteX0" fmla="*/ 2703923 w 3245936"/>
              <a:gd name="connsiteY0" fmla="*/ 506554 h 622144"/>
              <a:gd name="connsiteX1" fmla="*/ 2600434 w 3245936"/>
              <a:gd name="connsiteY1" fmla="*/ 616358 h 622144"/>
              <a:gd name="connsiteX2" fmla="*/ 2601206 w 3245936"/>
              <a:gd name="connsiteY2" fmla="*/ 617853 h 622144"/>
              <a:gd name="connsiteX3" fmla="*/ 2780628 w 3245936"/>
              <a:gd name="connsiteY3" fmla="*/ 603185 h 622144"/>
              <a:gd name="connsiteX4" fmla="*/ 2780647 w 3245936"/>
              <a:gd name="connsiteY4" fmla="*/ 602566 h 622144"/>
              <a:gd name="connsiteX5" fmla="*/ 2781685 w 3245936"/>
              <a:gd name="connsiteY5" fmla="*/ 600842 h 622144"/>
              <a:gd name="connsiteX6" fmla="*/ 2707962 w 3245936"/>
              <a:gd name="connsiteY6" fmla="*/ 506706 h 622144"/>
              <a:gd name="connsiteX7" fmla="*/ 2705247 w 3245936"/>
              <a:gd name="connsiteY7" fmla="*/ 507163 h 622144"/>
              <a:gd name="connsiteX8" fmla="*/ 2703923 w 3245936"/>
              <a:gd name="connsiteY8" fmla="*/ 506554 h 622144"/>
              <a:gd name="connsiteX9" fmla="*/ 2621056 w 3245936"/>
              <a:gd name="connsiteY9" fmla="*/ 495514 h 622144"/>
              <a:gd name="connsiteX10" fmla="*/ 2621056 w 3245936"/>
              <a:gd name="connsiteY10" fmla="*/ 495676 h 622144"/>
              <a:gd name="connsiteX11" fmla="*/ 2617379 w 3245936"/>
              <a:gd name="connsiteY11" fmla="*/ 498372 h 622144"/>
              <a:gd name="connsiteX12" fmla="*/ 2598663 w 3245936"/>
              <a:gd name="connsiteY12" fmla="*/ 615167 h 622144"/>
              <a:gd name="connsiteX13" fmla="*/ 2599882 w 3245936"/>
              <a:gd name="connsiteY13" fmla="*/ 615720 h 622144"/>
              <a:gd name="connsiteX14" fmla="*/ 2703371 w 3245936"/>
              <a:gd name="connsiteY14" fmla="*/ 505934 h 622144"/>
              <a:gd name="connsiteX15" fmla="*/ 2702571 w 3245936"/>
              <a:gd name="connsiteY15" fmla="*/ 503649 h 622144"/>
              <a:gd name="connsiteX16" fmla="*/ 2777676 w 3245936"/>
              <a:gd name="connsiteY16" fmla="*/ 476626 h 622144"/>
              <a:gd name="connsiteX17" fmla="*/ 2709486 w 3245936"/>
              <a:gd name="connsiteY17" fmla="*/ 502820 h 622144"/>
              <a:gd name="connsiteX18" fmla="*/ 2709524 w 3245936"/>
              <a:gd name="connsiteY18" fmla="*/ 504487 h 622144"/>
              <a:gd name="connsiteX19" fmla="*/ 2708486 w 3245936"/>
              <a:gd name="connsiteY19" fmla="*/ 506211 h 622144"/>
              <a:gd name="connsiteX20" fmla="*/ 2782209 w 3245936"/>
              <a:gd name="connsiteY20" fmla="*/ 600356 h 622144"/>
              <a:gd name="connsiteX21" fmla="*/ 2783505 w 3245936"/>
              <a:gd name="connsiteY21" fmla="*/ 599851 h 622144"/>
              <a:gd name="connsiteX22" fmla="*/ 2492335 w 3245936"/>
              <a:gd name="connsiteY22" fmla="*/ 472006 h 622144"/>
              <a:gd name="connsiteX23" fmla="*/ 2491373 w 3245936"/>
              <a:gd name="connsiteY23" fmla="*/ 473530 h 622144"/>
              <a:gd name="connsiteX24" fmla="*/ 2596024 w 3245936"/>
              <a:gd name="connsiteY24" fmla="*/ 615510 h 622144"/>
              <a:gd name="connsiteX25" fmla="*/ 2597920 w 3245936"/>
              <a:gd name="connsiteY25" fmla="*/ 615120 h 622144"/>
              <a:gd name="connsiteX26" fmla="*/ 2616646 w 3245936"/>
              <a:gd name="connsiteY26" fmla="*/ 498305 h 622144"/>
              <a:gd name="connsiteX27" fmla="*/ 2614065 w 3245936"/>
              <a:gd name="connsiteY27" fmla="*/ 494600 h 622144"/>
              <a:gd name="connsiteX28" fmla="*/ 2688226 w 3245936"/>
              <a:gd name="connsiteY28" fmla="*/ 466025 h 622144"/>
              <a:gd name="connsiteX29" fmla="*/ 2620961 w 3245936"/>
              <a:gd name="connsiteY29" fmla="*/ 493933 h 622144"/>
              <a:gd name="connsiteX30" fmla="*/ 2621065 w 3245936"/>
              <a:gd name="connsiteY30" fmla="*/ 494905 h 622144"/>
              <a:gd name="connsiteX31" fmla="*/ 2702571 w 3245936"/>
              <a:gd name="connsiteY31" fmla="*/ 503029 h 622144"/>
              <a:gd name="connsiteX32" fmla="*/ 2702571 w 3245936"/>
              <a:gd name="connsiteY32" fmla="*/ 502868 h 622144"/>
              <a:gd name="connsiteX33" fmla="*/ 2704295 w 3245936"/>
              <a:gd name="connsiteY33" fmla="*/ 500591 h 622144"/>
              <a:gd name="connsiteX34" fmla="*/ 2552524 w 3245936"/>
              <a:gd name="connsiteY34" fmla="*/ 451432 h 622144"/>
              <a:gd name="connsiteX35" fmla="*/ 2492468 w 3245936"/>
              <a:gd name="connsiteY35" fmla="*/ 470368 h 622144"/>
              <a:gd name="connsiteX36" fmla="*/ 2492440 w 3245936"/>
              <a:gd name="connsiteY36" fmla="*/ 471273 h 622144"/>
              <a:gd name="connsiteX37" fmla="*/ 2614179 w 3245936"/>
              <a:gd name="connsiteY37" fmla="*/ 493866 h 622144"/>
              <a:gd name="connsiteX38" fmla="*/ 2614445 w 3245936"/>
              <a:gd name="connsiteY38" fmla="*/ 493276 h 622144"/>
              <a:gd name="connsiteX39" fmla="*/ 2855228 w 3245936"/>
              <a:gd name="connsiteY39" fmla="*/ 450032 h 622144"/>
              <a:gd name="connsiteX40" fmla="*/ 2852294 w 3245936"/>
              <a:gd name="connsiteY40" fmla="*/ 450690 h 622144"/>
              <a:gd name="connsiteX41" fmla="*/ 2852094 w 3245936"/>
              <a:gd name="connsiteY41" fmla="*/ 450594 h 622144"/>
              <a:gd name="connsiteX42" fmla="*/ 2785953 w 3245936"/>
              <a:gd name="connsiteY42" fmla="*/ 600346 h 622144"/>
              <a:gd name="connsiteX43" fmla="*/ 2787210 w 3245936"/>
              <a:gd name="connsiteY43" fmla="*/ 601642 h 622144"/>
              <a:gd name="connsiteX44" fmla="*/ 2936153 w 3245936"/>
              <a:gd name="connsiteY44" fmla="*/ 540996 h 622144"/>
              <a:gd name="connsiteX45" fmla="*/ 2936076 w 3245936"/>
              <a:gd name="connsiteY45" fmla="*/ 539263 h 622144"/>
              <a:gd name="connsiteX46" fmla="*/ 2936896 w 3245936"/>
              <a:gd name="connsiteY46" fmla="*/ 537758 h 622144"/>
              <a:gd name="connsiteX47" fmla="*/ 2849989 w 3245936"/>
              <a:gd name="connsiteY47" fmla="*/ 448851 h 622144"/>
              <a:gd name="connsiteX48" fmla="*/ 2778561 w 3245936"/>
              <a:gd name="connsiteY48" fmla="*/ 476283 h 622144"/>
              <a:gd name="connsiteX49" fmla="*/ 2784400 w 3245936"/>
              <a:gd name="connsiteY49" fmla="*/ 599870 h 622144"/>
              <a:gd name="connsiteX50" fmla="*/ 2784924 w 3245936"/>
              <a:gd name="connsiteY50" fmla="*/ 599889 h 622144"/>
              <a:gd name="connsiteX51" fmla="*/ 2785143 w 3245936"/>
              <a:gd name="connsiteY51" fmla="*/ 599984 h 622144"/>
              <a:gd name="connsiteX52" fmla="*/ 2851294 w 3245936"/>
              <a:gd name="connsiteY52" fmla="*/ 450232 h 622144"/>
              <a:gd name="connsiteX53" fmla="*/ 2849989 w 3245936"/>
              <a:gd name="connsiteY53" fmla="*/ 448851 h 622144"/>
              <a:gd name="connsiteX54" fmla="*/ 2856571 w 3245936"/>
              <a:gd name="connsiteY54" fmla="*/ 448061 h 622144"/>
              <a:gd name="connsiteX55" fmla="*/ 2855771 w 3245936"/>
              <a:gd name="connsiteY55" fmla="*/ 449518 h 622144"/>
              <a:gd name="connsiteX56" fmla="*/ 2937438 w 3245936"/>
              <a:gd name="connsiteY56" fmla="*/ 537262 h 622144"/>
              <a:gd name="connsiteX57" fmla="*/ 2939534 w 3245936"/>
              <a:gd name="connsiteY57" fmla="*/ 536567 h 622144"/>
              <a:gd name="connsiteX58" fmla="*/ 2944630 w 3245936"/>
              <a:gd name="connsiteY58" fmla="*/ 465187 h 622144"/>
              <a:gd name="connsiteX59" fmla="*/ 2944363 w 3245936"/>
              <a:gd name="connsiteY59" fmla="*/ 465187 h 622144"/>
              <a:gd name="connsiteX60" fmla="*/ 2941667 w 3245936"/>
              <a:gd name="connsiteY60" fmla="*/ 461453 h 622144"/>
              <a:gd name="connsiteX61" fmla="*/ 2570259 w 3245936"/>
              <a:gd name="connsiteY61" fmla="*/ 445841 h 622144"/>
              <a:gd name="connsiteX62" fmla="*/ 2553533 w 3245936"/>
              <a:gd name="connsiteY62" fmla="*/ 451109 h 622144"/>
              <a:gd name="connsiteX63" fmla="*/ 2614846 w 3245936"/>
              <a:gd name="connsiteY63" fmla="*/ 492504 h 622144"/>
              <a:gd name="connsiteX64" fmla="*/ 1130051 w 3245936"/>
              <a:gd name="connsiteY64" fmla="*/ 445003 h 622144"/>
              <a:gd name="connsiteX65" fmla="*/ 1126231 w 3245936"/>
              <a:gd name="connsiteY65" fmla="*/ 447108 h 622144"/>
              <a:gd name="connsiteX66" fmla="*/ 1104800 w 3245936"/>
              <a:gd name="connsiteY66" fmla="*/ 528270 h 622144"/>
              <a:gd name="connsiteX67" fmla="*/ 1106476 w 3245936"/>
              <a:gd name="connsiteY67" fmla="*/ 529499 h 622144"/>
              <a:gd name="connsiteX68" fmla="*/ 1204774 w 3245936"/>
              <a:gd name="connsiteY68" fmla="*/ 472540 h 622144"/>
              <a:gd name="connsiteX69" fmla="*/ 1204488 w 3245936"/>
              <a:gd name="connsiteY69" fmla="*/ 470301 h 622144"/>
              <a:gd name="connsiteX70" fmla="*/ 1204507 w 3245936"/>
              <a:gd name="connsiteY70" fmla="*/ 470235 h 622144"/>
              <a:gd name="connsiteX71" fmla="*/ 1123316 w 3245936"/>
              <a:gd name="connsiteY71" fmla="*/ 444203 h 622144"/>
              <a:gd name="connsiteX72" fmla="*/ 974031 w 3245936"/>
              <a:gd name="connsiteY72" fmla="*/ 451509 h 622144"/>
              <a:gd name="connsiteX73" fmla="*/ 974002 w 3245936"/>
              <a:gd name="connsiteY73" fmla="*/ 452061 h 622144"/>
              <a:gd name="connsiteX74" fmla="*/ 973717 w 3245936"/>
              <a:gd name="connsiteY74" fmla="*/ 452690 h 622144"/>
              <a:gd name="connsiteX75" fmla="*/ 1100799 w 3245936"/>
              <a:gd name="connsiteY75" fmla="*/ 529376 h 622144"/>
              <a:gd name="connsiteX76" fmla="*/ 1104228 w 3245936"/>
              <a:gd name="connsiteY76" fmla="*/ 528070 h 622144"/>
              <a:gd name="connsiteX77" fmla="*/ 1125650 w 3245936"/>
              <a:gd name="connsiteY77" fmla="*/ 446908 h 622144"/>
              <a:gd name="connsiteX78" fmla="*/ 1123316 w 3245936"/>
              <a:gd name="connsiteY78" fmla="*/ 444203 h 622144"/>
              <a:gd name="connsiteX79" fmla="*/ 2760302 w 3245936"/>
              <a:gd name="connsiteY79" fmla="*/ 436145 h 622144"/>
              <a:gd name="connsiteX80" fmla="*/ 2688798 w 3245936"/>
              <a:gd name="connsiteY80" fmla="*/ 465796 h 622144"/>
              <a:gd name="connsiteX81" fmla="*/ 2704866 w 3245936"/>
              <a:gd name="connsiteY81" fmla="*/ 500381 h 622144"/>
              <a:gd name="connsiteX82" fmla="*/ 2706857 w 3245936"/>
              <a:gd name="connsiteY82" fmla="*/ 500201 h 622144"/>
              <a:gd name="connsiteX83" fmla="*/ 2707952 w 3245936"/>
              <a:gd name="connsiteY83" fmla="*/ 500696 h 622144"/>
              <a:gd name="connsiteX84" fmla="*/ 2773389 w 3245936"/>
              <a:gd name="connsiteY84" fmla="*/ 432125 h 622144"/>
              <a:gd name="connsiteX85" fmla="*/ 2708676 w 3245936"/>
              <a:gd name="connsiteY85" fmla="*/ 501363 h 622144"/>
              <a:gd name="connsiteX86" fmla="*/ 2709181 w 3245936"/>
              <a:gd name="connsiteY86" fmla="*/ 502039 h 622144"/>
              <a:gd name="connsiteX87" fmla="*/ 2777647 w 3245936"/>
              <a:gd name="connsiteY87" fmla="*/ 475740 h 622144"/>
              <a:gd name="connsiteX88" fmla="*/ 2775637 w 3245936"/>
              <a:gd name="connsiteY88" fmla="*/ 433183 h 622144"/>
              <a:gd name="connsiteX89" fmla="*/ 2775104 w 3245936"/>
              <a:gd name="connsiteY89" fmla="*/ 433163 h 622144"/>
              <a:gd name="connsiteX90" fmla="*/ 2773389 w 3245936"/>
              <a:gd name="connsiteY90" fmla="*/ 432125 h 622144"/>
              <a:gd name="connsiteX91" fmla="*/ 3069379 w 3245936"/>
              <a:gd name="connsiteY91" fmla="*/ 432040 h 622144"/>
              <a:gd name="connsiteX92" fmla="*/ 2948678 w 3245936"/>
              <a:gd name="connsiteY92" fmla="*/ 461243 h 622144"/>
              <a:gd name="connsiteX93" fmla="*/ 2948630 w 3245936"/>
              <a:gd name="connsiteY93" fmla="*/ 462520 h 622144"/>
              <a:gd name="connsiteX94" fmla="*/ 2945201 w 3245936"/>
              <a:gd name="connsiteY94" fmla="*/ 465206 h 622144"/>
              <a:gd name="connsiteX95" fmla="*/ 2940096 w 3245936"/>
              <a:gd name="connsiteY95" fmla="*/ 536586 h 622144"/>
              <a:gd name="connsiteX96" fmla="*/ 2940362 w 3245936"/>
              <a:gd name="connsiteY96" fmla="*/ 536605 h 622144"/>
              <a:gd name="connsiteX97" fmla="*/ 2941972 w 3245936"/>
              <a:gd name="connsiteY97" fmla="*/ 537519 h 622144"/>
              <a:gd name="connsiteX98" fmla="*/ 3069655 w 3245936"/>
              <a:gd name="connsiteY98" fmla="*/ 432763 h 622144"/>
              <a:gd name="connsiteX99" fmla="*/ 3069379 w 3245936"/>
              <a:gd name="connsiteY99" fmla="*/ 432040 h 622144"/>
              <a:gd name="connsiteX100" fmla="*/ 2784496 w 3245936"/>
              <a:gd name="connsiteY100" fmla="*/ 431640 h 622144"/>
              <a:gd name="connsiteX101" fmla="*/ 2780323 w 3245936"/>
              <a:gd name="connsiteY101" fmla="*/ 434068 h 622144"/>
              <a:gd name="connsiteX102" fmla="*/ 2778094 w 3245936"/>
              <a:gd name="connsiteY102" fmla="*/ 432440 h 622144"/>
              <a:gd name="connsiteX103" fmla="*/ 2776523 w 3245936"/>
              <a:gd name="connsiteY103" fmla="*/ 433221 h 622144"/>
              <a:gd name="connsiteX104" fmla="*/ 2778514 w 3245936"/>
              <a:gd name="connsiteY104" fmla="*/ 475397 h 622144"/>
              <a:gd name="connsiteX105" fmla="*/ 2849685 w 3245936"/>
              <a:gd name="connsiteY105" fmla="*/ 448080 h 622144"/>
              <a:gd name="connsiteX106" fmla="*/ 2849618 w 3245936"/>
              <a:gd name="connsiteY106" fmla="*/ 446680 h 622144"/>
              <a:gd name="connsiteX107" fmla="*/ 2772513 w 3245936"/>
              <a:gd name="connsiteY107" fmla="*/ 431059 h 622144"/>
              <a:gd name="connsiteX108" fmla="*/ 2761854 w 3245936"/>
              <a:gd name="connsiteY108" fmla="*/ 435478 h 622144"/>
              <a:gd name="connsiteX109" fmla="*/ 2712810 w 3245936"/>
              <a:gd name="connsiteY109" fmla="*/ 496000 h 622144"/>
              <a:gd name="connsiteX110" fmla="*/ 2772951 w 3245936"/>
              <a:gd name="connsiteY110" fmla="*/ 431687 h 622144"/>
              <a:gd name="connsiteX111" fmla="*/ 2772837 w 3245936"/>
              <a:gd name="connsiteY111" fmla="*/ 431506 h 622144"/>
              <a:gd name="connsiteX112" fmla="*/ 2772513 w 3245936"/>
              <a:gd name="connsiteY112" fmla="*/ 431059 h 622144"/>
              <a:gd name="connsiteX113" fmla="*/ 2520205 w 3245936"/>
              <a:gd name="connsiteY113" fmla="*/ 429611 h 622144"/>
              <a:gd name="connsiteX114" fmla="*/ 2491278 w 3245936"/>
              <a:gd name="connsiteY114" fmla="*/ 468358 h 622144"/>
              <a:gd name="connsiteX115" fmla="*/ 2492135 w 3245936"/>
              <a:gd name="connsiteY115" fmla="*/ 469520 h 622144"/>
              <a:gd name="connsiteX116" fmla="*/ 2551533 w 3245936"/>
              <a:gd name="connsiteY116" fmla="*/ 450775 h 622144"/>
              <a:gd name="connsiteX117" fmla="*/ 2767436 w 3245936"/>
              <a:gd name="connsiteY117" fmla="*/ 428620 h 622144"/>
              <a:gd name="connsiteX118" fmla="*/ 2763035 w 3245936"/>
              <a:gd name="connsiteY118" fmla="*/ 434030 h 622144"/>
              <a:gd name="connsiteX119" fmla="*/ 2772199 w 3245936"/>
              <a:gd name="connsiteY119" fmla="*/ 430230 h 622144"/>
              <a:gd name="connsiteX120" fmla="*/ 2772103 w 3245936"/>
              <a:gd name="connsiteY120" fmla="*/ 429211 h 622144"/>
              <a:gd name="connsiteX121" fmla="*/ 2865039 w 3245936"/>
              <a:gd name="connsiteY121" fmla="*/ 421695 h 622144"/>
              <a:gd name="connsiteX122" fmla="*/ 2854952 w 3245936"/>
              <a:gd name="connsiteY122" fmla="*/ 444203 h 622144"/>
              <a:gd name="connsiteX123" fmla="*/ 2856590 w 3245936"/>
              <a:gd name="connsiteY123" fmla="*/ 447451 h 622144"/>
              <a:gd name="connsiteX124" fmla="*/ 2941705 w 3245936"/>
              <a:gd name="connsiteY124" fmla="*/ 460853 h 622144"/>
              <a:gd name="connsiteX125" fmla="*/ 2941858 w 3245936"/>
              <a:gd name="connsiteY125" fmla="*/ 460510 h 622144"/>
              <a:gd name="connsiteX126" fmla="*/ 2774475 w 3245936"/>
              <a:gd name="connsiteY126" fmla="*/ 419924 h 622144"/>
              <a:gd name="connsiteX127" fmla="*/ 2767941 w 3245936"/>
              <a:gd name="connsiteY127" fmla="*/ 427991 h 622144"/>
              <a:gd name="connsiteX128" fmla="*/ 2772122 w 3245936"/>
              <a:gd name="connsiteY128" fmla="*/ 428534 h 622144"/>
              <a:gd name="connsiteX129" fmla="*/ 2772122 w 3245936"/>
              <a:gd name="connsiteY129" fmla="*/ 428496 h 622144"/>
              <a:gd name="connsiteX130" fmla="*/ 2774894 w 3245936"/>
              <a:gd name="connsiteY130" fmla="*/ 425839 h 622144"/>
              <a:gd name="connsiteX131" fmla="*/ 2663537 w 3245936"/>
              <a:gd name="connsiteY131" fmla="*/ 418590 h 622144"/>
              <a:gd name="connsiteX132" fmla="*/ 2619656 w 3245936"/>
              <a:gd name="connsiteY132" fmla="*/ 491980 h 622144"/>
              <a:gd name="connsiteX133" fmla="*/ 2620656 w 3245936"/>
              <a:gd name="connsiteY133" fmla="*/ 493114 h 622144"/>
              <a:gd name="connsiteX134" fmla="*/ 2687845 w 3245936"/>
              <a:gd name="connsiteY134" fmla="*/ 465234 h 622144"/>
              <a:gd name="connsiteX135" fmla="*/ 2666261 w 3245936"/>
              <a:gd name="connsiteY135" fmla="*/ 418743 h 622144"/>
              <a:gd name="connsiteX136" fmla="*/ 2664261 w 3245936"/>
              <a:gd name="connsiteY136" fmla="*/ 418933 h 622144"/>
              <a:gd name="connsiteX137" fmla="*/ 2663537 w 3245936"/>
              <a:gd name="connsiteY137" fmla="*/ 418590 h 622144"/>
              <a:gd name="connsiteX138" fmla="*/ 2397266 w 3245936"/>
              <a:gd name="connsiteY138" fmla="*/ 417724 h 622144"/>
              <a:gd name="connsiteX139" fmla="*/ 2333801 w 3245936"/>
              <a:gd name="connsiteY139" fmla="*/ 425591 h 622144"/>
              <a:gd name="connsiteX140" fmla="*/ 2333791 w 3245936"/>
              <a:gd name="connsiteY140" fmla="*/ 426144 h 622144"/>
              <a:gd name="connsiteX141" fmla="*/ 2485667 w 3245936"/>
              <a:gd name="connsiteY141" fmla="*/ 469606 h 622144"/>
              <a:gd name="connsiteX142" fmla="*/ 2661890 w 3245936"/>
              <a:gd name="connsiteY142" fmla="*/ 416923 h 622144"/>
              <a:gd name="connsiteX143" fmla="*/ 2571002 w 3245936"/>
              <a:gd name="connsiteY143" fmla="*/ 445613 h 622144"/>
              <a:gd name="connsiteX144" fmla="*/ 2615398 w 3245936"/>
              <a:gd name="connsiteY144" fmla="*/ 492085 h 622144"/>
              <a:gd name="connsiteX145" fmla="*/ 2618379 w 3245936"/>
              <a:gd name="connsiteY145" fmla="*/ 491371 h 622144"/>
              <a:gd name="connsiteX146" fmla="*/ 2619103 w 3245936"/>
              <a:gd name="connsiteY146" fmla="*/ 491704 h 622144"/>
              <a:gd name="connsiteX147" fmla="*/ 2662985 w 3245936"/>
              <a:gd name="connsiteY147" fmla="*/ 418352 h 622144"/>
              <a:gd name="connsiteX148" fmla="*/ 2661890 w 3245936"/>
              <a:gd name="connsiteY148" fmla="*/ 416923 h 622144"/>
              <a:gd name="connsiteX149" fmla="*/ 2668567 w 3245936"/>
              <a:gd name="connsiteY149" fmla="*/ 416219 h 622144"/>
              <a:gd name="connsiteX150" fmla="*/ 2668567 w 3245936"/>
              <a:gd name="connsiteY150" fmla="*/ 416257 h 622144"/>
              <a:gd name="connsiteX151" fmla="*/ 2666852 w 3245936"/>
              <a:gd name="connsiteY151" fmla="*/ 418524 h 622144"/>
              <a:gd name="connsiteX152" fmla="*/ 2688436 w 3245936"/>
              <a:gd name="connsiteY152" fmla="*/ 464987 h 622144"/>
              <a:gd name="connsiteX153" fmla="*/ 2761464 w 3245936"/>
              <a:gd name="connsiteY153" fmla="*/ 434688 h 622144"/>
              <a:gd name="connsiteX154" fmla="*/ 2766484 w 3245936"/>
              <a:gd name="connsiteY154" fmla="*/ 428496 h 622144"/>
              <a:gd name="connsiteX155" fmla="*/ 2537550 w 3245936"/>
              <a:gd name="connsiteY155" fmla="*/ 411599 h 622144"/>
              <a:gd name="connsiteX156" fmla="*/ 2534578 w 3245936"/>
              <a:gd name="connsiteY156" fmla="*/ 412313 h 622144"/>
              <a:gd name="connsiteX157" fmla="*/ 2533492 w 3245936"/>
              <a:gd name="connsiteY157" fmla="*/ 411818 h 622144"/>
              <a:gd name="connsiteX158" fmla="*/ 2520710 w 3245936"/>
              <a:gd name="connsiteY158" fmla="*/ 428925 h 622144"/>
              <a:gd name="connsiteX159" fmla="*/ 2552562 w 3245936"/>
              <a:gd name="connsiteY159" fmla="*/ 450461 h 622144"/>
              <a:gd name="connsiteX160" fmla="*/ 2569535 w 3245936"/>
              <a:gd name="connsiteY160" fmla="*/ 445098 h 622144"/>
              <a:gd name="connsiteX161" fmla="*/ 1189401 w 3245936"/>
              <a:gd name="connsiteY161" fmla="*/ 410189 h 622144"/>
              <a:gd name="connsiteX162" fmla="*/ 1130079 w 3245936"/>
              <a:gd name="connsiteY162" fmla="*/ 442279 h 622144"/>
              <a:gd name="connsiteX163" fmla="*/ 1130317 w 3245936"/>
              <a:gd name="connsiteY163" fmla="*/ 444422 h 622144"/>
              <a:gd name="connsiteX164" fmla="*/ 1130289 w 3245936"/>
              <a:gd name="connsiteY164" fmla="*/ 444489 h 622144"/>
              <a:gd name="connsiteX165" fmla="*/ 1204755 w 3245936"/>
              <a:gd name="connsiteY165" fmla="*/ 469711 h 622144"/>
              <a:gd name="connsiteX166" fmla="*/ 1206593 w 3245936"/>
              <a:gd name="connsiteY166" fmla="*/ 467882 h 622144"/>
              <a:gd name="connsiteX167" fmla="*/ 2538874 w 3245936"/>
              <a:gd name="connsiteY167" fmla="*/ 409418 h 622144"/>
              <a:gd name="connsiteX168" fmla="*/ 2538855 w 3245936"/>
              <a:gd name="connsiteY168" fmla="*/ 409627 h 622144"/>
              <a:gd name="connsiteX169" fmla="*/ 2538055 w 3245936"/>
              <a:gd name="connsiteY169" fmla="*/ 411123 h 622144"/>
              <a:gd name="connsiteX170" fmla="*/ 2570288 w 3245936"/>
              <a:gd name="connsiteY170" fmla="*/ 444851 h 622144"/>
              <a:gd name="connsiteX171" fmla="*/ 2661547 w 3245936"/>
              <a:gd name="connsiteY171" fmla="*/ 416076 h 622144"/>
              <a:gd name="connsiteX172" fmla="*/ 2661556 w 3245936"/>
              <a:gd name="connsiteY172" fmla="*/ 415714 h 622144"/>
              <a:gd name="connsiteX173" fmla="*/ 2489077 w 3245936"/>
              <a:gd name="connsiteY173" fmla="*/ 408560 h 622144"/>
              <a:gd name="connsiteX174" fmla="*/ 2486801 w 3245936"/>
              <a:gd name="connsiteY174" fmla="*/ 409761 h 622144"/>
              <a:gd name="connsiteX175" fmla="*/ 2489068 w 3245936"/>
              <a:gd name="connsiteY175" fmla="*/ 467492 h 622144"/>
              <a:gd name="connsiteX176" fmla="*/ 2489754 w 3245936"/>
              <a:gd name="connsiteY176" fmla="*/ 467520 h 622144"/>
              <a:gd name="connsiteX177" fmla="*/ 2490840 w 3245936"/>
              <a:gd name="connsiteY177" fmla="*/ 468006 h 622144"/>
              <a:gd name="connsiteX178" fmla="*/ 2519748 w 3245936"/>
              <a:gd name="connsiteY178" fmla="*/ 429287 h 622144"/>
              <a:gd name="connsiteX179" fmla="*/ 2471971 w 3245936"/>
              <a:gd name="connsiteY179" fmla="*/ 408475 h 622144"/>
              <a:gd name="connsiteX180" fmla="*/ 2398780 w 3245936"/>
              <a:gd name="connsiteY180" fmla="*/ 417552 h 622144"/>
              <a:gd name="connsiteX181" fmla="*/ 2486144 w 3245936"/>
              <a:gd name="connsiteY181" fmla="*/ 468816 h 622144"/>
              <a:gd name="connsiteX182" fmla="*/ 2487725 w 3245936"/>
              <a:gd name="connsiteY182" fmla="*/ 467711 h 622144"/>
              <a:gd name="connsiteX183" fmla="*/ 1327732 w 3245936"/>
              <a:gd name="connsiteY183" fmla="*/ 407246 h 622144"/>
              <a:gd name="connsiteX184" fmla="*/ 1213880 w 3245936"/>
              <a:gd name="connsiteY184" fmla="*/ 468463 h 622144"/>
              <a:gd name="connsiteX185" fmla="*/ 1354469 w 3245936"/>
              <a:gd name="connsiteY185" fmla="*/ 416171 h 622144"/>
              <a:gd name="connsiteX186" fmla="*/ 1354422 w 3245936"/>
              <a:gd name="connsiteY186" fmla="*/ 414723 h 622144"/>
              <a:gd name="connsiteX187" fmla="*/ 2482972 w 3245936"/>
              <a:gd name="connsiteY187" fmla="*/ 407103 h 622144"/>
              <a:gd name="connsiteX188" fmla="*/ 2472628 w 3245936"/>
              <a:gd name="connsiteY188" fmla="*/ 408380 h 622144"/>
              <a:gd name="connsiteX189" fmla="*/ 2488344 w 3245936"/>
              <a:gd name="connsiteY189" fmla="*/ 467473 h 622144"/>
              <a:gd name="connsiteX190" fmla="*/ 2488544 w 3245936"/>
              <a:gd name="connsiteY190" fmla="*/ 467492 h 622144"/>
              <a:gd name="connsiteX191" fmla="*/ 2486277 w 3245936"/>
              <a:gd name="connsiteY191" fmla="*/ 409741 h 622144"/>
              <a:gd name="connsiteX192" fmla="*/ 2485601 w 3245936"/>
              <a:gd name="connsiteY192" fmla="*/ 409732 h 622144"/>
              <a:gd name="connsiteX193" fmla="*/ 2482972 w 3245936"/>
              <a:gd name="connsiteY193" fmla="*/ 407103 h 622144"/>
              <a:gd name="connsiteX194" fmla="*/ 2489887 w 3245936"/>
              <a:gd name="connsiteY194" fmla="*/ 406894 h 622144"/>
              <a:gd name="connsiteX195" fmla="*/ 2489887 w 3245936"/>
              <a:gd name="connsiteY195" fmla="*/ 407065 h 622144"/>
              <a:gd name="connsiteX196" fmla="*/ 2489525 w 3245936"/>
              <a:gd name="connsiteY196" fmla="*/ 407856 h 622144"/>
              <a:gd name="connsiteX197" fmla="*/ 2520253 w 3245936"/>
              <a:gd name="connsiteY197" fmla="*/ 428611 h 622144"/>
              <a:gd name="connsiteX198" fmla="*/ 2533054 w 3245936"/>
              <a:gd name="connsiteY198" fmla="*/ 411475 h 622144"/>
              <a:gd name="connsiteX199" fmla="*/ 2531873 w 3245936"/>
              <a:gd name="connsiteY199" fmla="*/ 409056 h 622144"/>
              <a:gd name="connsiteX200" fmla="*/ 2375720 w 3245936"/>
              <a:gd name="connsiteY200" fmla="*/ 405074 h 622144"/>
              <a:gd name="connsiteX201" fmla="*/ 2333629 w 3245936"/>
              <a:gd name="connsiteY201" fmla="*/ 424505 h 622144"/>
              <a:gd name="connsiteX202" fmla="*/ 2333725 w 3245936"/>
              <a:gd name="connsiteY202" fmla="*/ 424763 h 622144"/>
              <a:gd name="connsiteX203" fmla="*/ 2396085 w 3245936"/>
              <a:gd name="connsiteY203" fmla="*/ 417028 h 622144"/>
              <a:gd name="connsiteX204" fmla="*/ 2471456 w 3245936"/>
              <a:gd name="connsiteY204" fmla="*/ 403979 h 622144"/>
              <a:gd name="connsiteX205" fmla="*/ 2472418 w 3245936"/>
              <a:gd name="connsiteY205" fmla="*/ 407560 h 622144"/>
              <a:gd name="connsiteX206" fmla="*/ 2482896 w 3245936"/>
              <a:gd name="connsiteY206" fmla="*/ 406265 h 622144"/>
              <a:gd name="connsiteX207" fmla="*/ 2482896 w 3245936"/>
              <a:gd name="connsiteY207" fmla="*/ 406065 h 622144"/>
              <a:gd name="connsiteX208" fmla="*/ 1343877 w 3245936"/>
              <a:gd name="connsiteY208" fmla="*/ 398569 h 622144"/>
              <a:gd name="connsiteX209" fmla="*/ 1328637 w 3245936"/>
              <a:gd name="connsiteY209" fmla="*/ 406770 h 622144"/>
              <a:gd name="connsiteX210" fmla="*/ 1354641 w 3245936"/>
              <a:gd name="connsiteY210" fmla="*/ 414066 h 622144"/>
              <a:gd name="connsiteX211" fmla="*/ 1355412 w 3245936"/>
              <a:gd name="connsiteY211" fmla="*/ 412866 h 622144"/>
              <a:gd name="connsiteX212" fmla="*/ 1347421 w 3245936"/>
              <a:gd name="connsiteY212" fmla="*/ 396664 h 622144"/>
              <a:gd name="connsiteX213" fmla="*/ 1344573 w 3245936"/>
              <a:gd name="connsiteY213" fmla="*/ 398188 h 622144"/>
              <a:gd name="connsiteX214" fmla="*/ 1355422 w 3245936"/>
              <a:gd name="connsiteY214" fmla="*/ 411637 h 622144"/>
              <a:gd name="connsiteX215" fmla="*/ 2772646 w 3245936"/>
              <a:gd name="connsiteY215" fmla="*/ 394063 h 622144"/>
              <a:gd name="connsiteX216" fmla="*/ 2668586 w 3245936"/>
              <a:gd name="connsiteY216" fmla="*/ 415123 h 622144"/>
              <a:gd name="connsiteX217" fmla="*/ 2668576 w 3245936"/>
              <a:gd name="connsiteY217" fmla="*/ 415542 h 622144"/>
              <a:gd name="connsiteX218" fmla="*/ 2766988 w 3245936"/>
              <a:gd name="connsiteY218" fmla="*/ 427887 h 622144"/>
              <a:gd name="connsiteX219" fmla="*/ 2774389 w 3245936"/>
              <a:gd name="connsiteY219" fmla="*/ 418771 h 622144"/>
              <a:gd name="connsiteX220" fmla="*/ 1018599 w 3245936"/>
              <a:gd name="connsiteY220" fmla="*/ 393654 h 622144"/>
              <a:gd name="connsiteX221" fmla="*/ 973059 w 3245936"/>
              <a:gd name="connsiteY221" fmla="*/ 448832 h 622144"/>
              <a:gd name="connsiteX222" fmla="*/ 974060 w 3245936"/>
              <a:gd name="connsiteY222" fmla="*/ 450680 h 622144"/>
              <a:gd name="connsiteX223" fmla="*/ 1123345 w 3245936"/>
              <a:gd name="connsiteY223" fmla="*/ 443374 h 622144"/>
              <a:gd name="connsiteX224" fmla="*/ 1123364 w 3245936"/>
              <a:gd name="connsiteY224" fmla="*/ 442812 h 622144"/>
              <a:gd name="connsiteX225" fmla="*/ 1123497 w 3245936"/>
              <a:gd name="connsiteY225" fmla="*/ 442536 h 622144"/>
              <a:gd name="connsiteX226" fmla="*/ 2076121 w 3245936"/>
              <a:gd name="connsiteY226" fmla="*/ 392406 h 622144"/>
              <a:gd name="connsiteX227" fmla="*/ 2076102 w 3245936"/>
              <a:gd name="connsiteY227" fmla="*/ 393130 h 622144"/>
              <a:gd name="connsiteX228" fmla="*/ 2075664 w 3245936"/>
              <a:gd name="connsiteY228" fmla="*/ 394111 h 622144"/>
              <a:gd name="connsiteX229" fmla="*/ 2098972 w 3245936"/>
              <a:gd name="connsiteY229" fmla="*/ 409761 h 622144"/>
              <a:gd name="connsiteX230" fmla="*/ 2404381 w 3245936"/>
              <a:gd name="connsiteY230" fmla="*/ 391854 h 622144"/>
              <a:gd name="connsiteX231" fmla="*/ 2376759 w 3245936"/>
              <a:gd name="connsiteY231" fmla="*/ 404608 h 622144"/>
              <a:gd name="connsiteX232" fmla="*/ 2397599 w 3245936"/>
              <a:gd name="connsiteY232" fmla="*/ 416828 h 622144"/>
              <a:gd name="connsiteX233" fmla="*/ 2471742 w 3245936"/>
              <a:gd name="connsiteY233" fmla="*/ 407646 h 622144"/>
              <a:gd name="connsiteX234" fmla="*/ 2470742 w 3245936"/>
              <a:gd name="connsiteY234" fmla="*/ 403846 h 622144"/>
              <a:gd name="connsiteX235" fmla="*/ 2505537 w 3245936"/>
              <a:gd name="connsiteY235" fmla="*/ 391758 h 622144"/>
              <a:gd name="connsiteX236" fmla="*/ 2489449 w 3245936"/>
              <a:gd name="connsiteY236" fmla="*/ 404417 h 622144"/>
              <a:gd name="connsiteX237" fmla="*/ 2489925 w 3245936"/>
              <a:gd name="connsiteY237" fmla="*/ 405979 h 622144"/>
              <a:gd name="connsiteX238" fmla="*/ 2531902 w 3245936"/>
              <a:gd name="connsiteY238" fmla="*/ 408151 h 622144"/>
              <a:gd name="connsiteX239" fmla="*/ 2531902 w 3245936"/>
              <a:gd name="connsiteY239" fmla="*/ 408017 h 622144"/>
              <a:gd name="connsiteX240" fmla="*/ 2532216 w 3245936"/>
              <a:gd name="connsiteY240" fmla="*/ 407322 h 622144"/>
              <a:gd name="connsiteX241" fmla="*/ 2797364 w 3245936"/>
              <a:gd name="connsiteY241" fmla="*/ 391673 h 622144"/>
              <a:gd name="connsiteX242" fmla="*/ 2775332 w 3245936"/>
              <a:gd name="connsiteY242" fmla="*/ 418867 h 622144"/>
              <a:gd name="connsiteX243" fmla="*/ 2775809 w 3245936"/>
              <a:gd name="connsiteY243" fmla="*/ 425801 h 622144"/>
              <a:gd name="connsiteX244" fmla="*/ 2776399 w 3245936"/>
              <a:gd name="connsiteY244" fmla="*/ 425839 h 622144"/>
              <a:gd name="connsiteX245" fmla="*/ 2777171 w 3245936"/>
              <a:gd name="connsiteY245" fmla="*/ 426163 h 622144"/>
              <a:gd name="connsiteX246" fmla="*/ 2801831 w 3245936"/>
              <a:gd name="connsiteY246" fmla="*/ 390996 h 622144"/>
              <a:gd name="connsiteX247" fmla="*/ 2798878 w 3245936"/>
              <a:gd name="connsiteY247" fmla="*/ 391692 h 622144"/>
              <a:gd name="connsiteX248" fmla="*/ 2798097 w 3245936"/>
              <a:gd name="connsiteY248" fmla="*/ 391349 h 622144"/>
              <a:gd name="connsiteX249" fmla="*/ 2777599 w 3245936"/>
              <a:gd name="connsiteY249" fmla="*/ 426363 h 622144"/>
              <a:gd name="connsiteX250" fmla="*/ 2778666 w 3245936"/>
              <a:gd name="connsiteY250" fmla="*/ 427496 h 622144"/>
              <a:gd name="connsiteX251" fmla="*/ 2778952 w 3245936"/>
              <a:gd name="connsiteY251" fmla="*/ 427839 h 622144"/>
              <a:gd name="connsiteX252" fmla="*/ 2781943 w 3245936"/>
              <a:gd name="connsiteY252" fmla="*/ 427115 h 622144"/>
              <a:gd name="connsiteX253" fmla="*/ 2784629 w 3245936"/>
              <a:gd name="connsiteY253" fmla="*/ 431106 h 622144"/>
              <a:gd name="connsiteX254" fmla="*/ 2849742 w 3245936"/>
              <a:gd name="connsiteY254" fmla="*/ 446156 h 622144"/>
              <a:gd name="connsiteX255" fmla="*/ 2850551 w 3245936"/>
              <a:gd name="connsiteY255" fmla="*/ 444803 h 622144"/>
              <a:gd name="connsiteX256" fmla="*/ 2802621 w 3245936"/>
              <a:gd name="connsiteY256" fmla="*/ 390177 h 622144"/>
              <a:gd name="connsiteX257" fmla="*/ 2802231 w 3245936"/>
              <a:gd name="connsiteY257" fmla="*/ 390625 h 622144"/>
              <a:gd name="connsiteX258" fmla="*/ 2850970 w 3245936"/>
              <a:gd name="connsiteY258" fmla="*/ 444412 h 622144"/>
              <a:gd name="connsiteX259" fmla="*/ 2853923 w 3245936"/>
              <a:gd name="connsiteY259" fmla="*/ 443736 h 622144"/>
              <a:gd name="connsiteX260" fmla="*/ 2854142 w 3245936"/>
              <a:gd name="connsiteY260" fmla="*/ 443832 h 622144"/>
              <a:gd name="connsiteX261" fmla="*/ 2864229 w 3245936"/>
              <a:gd name="connsiteY261" fmla="*/ 421305 h 622144"/>
              <a:gd name="connsiteX262" fmla="*/ 2796316 w 3245936"/>
              <a:gd name="connsiteY262" fmla="*/ 389282 h 622144"/>
              <a:gd name="connsiteX263" fmla="*/ 2773561 w 3245936"/>
              <a:gd name="connsiteY263" fmla="*/ 393873 h 622144"/>
              <a:gd name="connsiteX264" fmla="*/ 2775237 w 3245936"/>
              <a:gd name="connsiteY264" fmla="*/ 417685 h 622144"/>
              <a:gd name="connsiteX265" fmla="*/ 2797154 w 3245936"/>
              <a:gd name="connsiteY265" fmla="*/ 390663 h 622144"/>
              <a:gd name="connsiteX266" fmla="*/ 2796316 w 3245936"/>
              <a:gd name="connsiteY266" fmla="*/ 389282 h 622144"/>
              <a:gd name="connsiteX267" fmla="*/ 1022408 w 3245936"/>
              <a:gd name="connsiteY267" fmla="*/ 389025 h 622144"/>
              <a:gd name="connsiteX268" fmla="*/ 1019141 w 3245936"/>
              <a:gd name="connsiteY268" fmla="*/ 392968 h 622144"/>
              <a:gd name="connsiteX269" fmla="*/ 1111610 w 3245936"/>
              <a:gd name="connsiteY269" fmla="*/ 436059 h 622144"/>
              <a:gd name="connsiteX270" fmla="*/ 2101448 w 3245936"/>
              <a:gd name="connsiteY270" fmla="*/ 388834 h 622144"/>
              <a:gd name="connsiteX271" fmla="*/ 2077159 w 3245936"/>
              <a:gd name="connsiteY271" fmla="*/ 392111 h 622144"/>
              <a:gd name="connsiteX272" fmla="*/ 2105525 w 3245936"/>
              <a:gd name="connsiteY272" fmla="*/ 413675 h 622144"/>
              <a:gd name="connsiteX273" fmla="*/ 2106915 w 3245936"/>
              <a:gd name="connsiteY273" fmla="*/ 412799 h 622144"/>
              <a:gd name="connsiteX274" fmla="*/ 1365385 w 3245936"/>
              <a:gd name="connsiteY274" fmla="*/ 387005 h 622144"/>
              <a:gd name="connsiteX275" fmla="*/ 1348221 w 3245936"/>
              <a:gd name="connsiteY275" fmla="*/ 396245 h 622144"/>
              <a:gd name="connsiteX276" fmla="*/ 1356669 w 3245936"/>
              <a:gd name="connsiteY276" fmla="*/ 412056 h 622144"/>
              <a:gd name="connsiteX277" fmla="*/ 1358412 w 3245936"/>
              <a:gd name="connsiteY277" fmla="*/ 411846 h 622144"/>
              <a:gd name="connsiteX278" fmla="*/ 1239226 w 3245936"/>
              <a:gd name="connsiteY278" fmla="*/ 385738 h 622144"/>
              <a:gd name="connsiteX279" fmla="*/ 1226815 w 3245936"/>
              <a:gd name="connsiteY279" fmla="*/ 420019 h 622144"/>
              <a:gd name="connsiteX280" fmla="*/ 1239750 w 3245936"/>
              <a:gd name="connsiteY280" fmla="*/ 385805 h 622144"/>
              <a:gd name="connsiteX281" fmla="*/ 1239340 w 3245936"/>
              <a:gd name="connsiteY281" fmla="*/ 385786 h 622144"/>
              <a:gd name="connsiteX282" fmla="*/ 1239226 w 3245936"/>
              <a:gd name="connsiteY282" fmla="*/ 385738 h 622144"/>
              <a:gd name="connsiteX283" fmla="*/ 2124546 w 3245936"/>
              <a:gd name="connsiteY283" fmla="*/ 385720 h 622144"/>
              <a:gd name="connsiteX284" fmla="*/ 2102200 w 3245936"/>
              <a:gd name="connsiteY284" fmla="*/ 388729 h 622144"/>
              <a:gd name="connsiteX285" fmla="*/ 2107630 w 3245936"/>
              <a:gd name="connsiteY285" fmla="*/ 412609 h 622144"/>
              <a:gd name="connsiteX286" fmla="*/ 2108859 w 3245936"/>
              <a:gd name="connsiteY286" fmla="*/ 412637 h 622144"/>
              <a:gd name="connsiteX287" fmla="*/ 2109402 w 3245936"/>
              <a:gd name="connsiteY287" fmla="*/ 412875 h 622144"/>
              <a:gd name="connsiteX288" fmla="*/ 1368252 w 3245936"/>
              <a:gd name="connsiteY288" fmla="*/ 385462 h 622144"/>
              <a:gd name="connsiteX289" fmla="*/ 1366509 w 3245936"/>
              <a:gd name="connsiteY289" fmla="*/ 386396 h 622144"/>
              <a:gd name="connsiteX290" fmla="*/ 1359870 w 3245936"/>
              <a:gd name="connsiteY290" fmla="*/ 410075 h 622144"/>
              <a:gd name="connsiteX291" fmla="*/ 1369595 w 3245936"/>
              <a:gd name="connsiteY291" fmla="*/ 386539 h 622144"/>
              <a:gd name="connsiteX292" fmla="*/ 1368252 w 3245936"/>
              <a:gd name="connsiteY292" fmla="*/ 385462 h 622144"/>
              <a:gd name="connsiteX293" fmla="*/ 1237216 w 3245936"/>
              <a:gd name="connsiteY293" fmla="*/ 384310 h 622144"/>
              <a:gd name="connsiteX294" fmla="*/ 1190106 w 3245936"/>
              <a:gd name="connsiteY294" fmla="*/ 409799 h 622144"/>
              <a:gd name="connsiteX295" fmla="*/ 1207336 w 3245936"/>
              <a:gd name="connsiteY295" fmla="*/ 467587 h 622144"/>
              <a:gd name="connsiteX296" fmla="*/ 1208775 w 3245936"/>
              <a:gd name="connsiteY296" fmla="*/ 467625 h 622144"/>
              <a:gd name="connsiteX297" fmla="*/ 1208803 w 3245936"/>
              <a:gd name="connsiteY297" fmla="*/ 467634 h 622144"/>
              <a:gd name="connsiteX298" fmla="*/ 1211165 w 3245936"/>
              <a:gd name="connsiteY298" fmla="*/ 461386 h 622144"/>
              <a:gd name="connsiteX299" fmla="*/ 1238664 w 3245936"/>
              <a:gd name="connsiteY299" fmla="*/ 385481 h 622144"/>
              <a:gd name="connsiteX300" fmla="*/ 1237216 w 3245936"/>
              <a:gd name="connsiteY300" fmla="*/ 384310 h 622144"/>
              <a:gd name="connsiteX301" fmla="*/ 2339726 w 3245936"/>
              <a:gd name="connsiteY301" fmla="*/ 383967 h 622144"/>
              <a:gd name="connsiteX302" fmla="*/ 2331486 w 3245936"/>
              <a:gd name="connsiteY302" fmla="*/ 422305 h 622144"/>
              <a:gd name="connsiteX303" fmla="*/ 2333344 w 3245936"/>
              <a:gd name="connsiteY303" fmla="*/ 423781 h 622144"/>
              <a:gd name="connsiteX304" fmla="*/ 2374892 w 3245936"/>
              <a:gd name="connsiteY304" fmla="*/ 404598 h 622144"/>
              <a:gd name="connsiteX305" fmla="*/ 1393541 w 3245936"/>
              <a:gd name="connsiteY305" fmla="*/ 383795 h 622144"/>
              <a:gd name="connsiteX306" fmla="*/ 1382644 w 3245936"/>
              <a:gd name="connsiteY306" fmla="*/ 393625 h 622144"/>
              <a:gd name="connsiteX307" fmla="*/ 1394112 w 3245936"/>
              <a:gd name="connsiteY307" fmla="*/ 383795 h 622144"/>
              <a:gd name="connsiteX308" fmla="*/ 1392150 w 3245936"/>
              <a:gd name="connsiteY308" fmla="*/ 383795 h 622144"/>
              <a:gd name="connsiteX309" fmla="*/ 1374605 w 3245936"/>
              <a:gd name="connsiteY309" fmla="*/ 383833 h 622144"/>
              <a:gd name="connsiteX310" fmla="*/ 1374595 w 3245936"/>
              <a:gd name="connsiteY310" fmla="*/ 384205 h 622144"/>
              <a:gd name="connsiteX311" fmla="*/ 1370309 w 3245936"/>
              <a:gd name="connsiteY311" fmla="*/ 386881 h 622144"/>
              <a:gd name="connsiteX312" fmla="*/ 1369957 w 3245936"/>
              <a:gd name="connsiteY312" fmla="*/ 386710 h 622144"/>
              <a:gd name="connsiteX313" fmla="*/ 1359432 w 3245936"/>
              <a:gd name="connsiteY313" fmla="*/ 412180 h 622144"/>
              <a:gd name="connsiteX314" fmla="*/ 1360194 w 3245936"/>
              <a:gd name="connsiteY314" fmla="*/ 412656 h 622144"/>
              <a:gd name="connsiteX315" fmla="*/ 1367261 w 3245936"/>
              <a:gd name="connsiteY315" fmla="*/ 383738 h 622144"/>
              <a:gd name="connsiteX316" fmla="*/ 1366861 w 3245936"/>
              <a:gd name="connsiteY316" fmla="*/ 385157 h 622144"/>
              <a:gd name="connsiteX317" fmla="*/ 1367833 w 3245936"/>
              <a:gd name="connsiteY317" fmla="*/ 384634 h 622144"/>
              <a:gd name="connsiteX318" fmla="*/ 1367604 w 3245936"/>
              <a:gd name="connsiteY318" fmla="*/ 383738 h 622144"/>
              <a:gd name="connsiteX319" fmla="*/ 1243417 w 3245936"/>
              <a:gd name="connsiteY319" fmla="*/ 383595 h 622144"/>
              <a:gd name="connsiteX320" fmla="*/ 1240702 w 3245936"/>
              <a:gd name="connsiteY320" fmla="*/ 385824 h 622144"/>
              <a:gd name="connsiteX321" fmla="*/ 1209622 w 3245936"/>
              <a:gd name="connsiteY321" fmla="*/ 468015 h 622144"/>
              <a:gd name="connsiteX322" fmla="*/ 1210832 w 3245936"/>
              <a:gd name="connsiteY322" fmla="*/ 469035 h 622144"/>
              <a:gd name="connsiteX323" fmla="*/ 1326446 w 3245936"/>
              <a:gd name="connsiteY323" fmla="*/ 406884 h 622144"/>
              <a:gd name="connsiteX324" fmla="*/ 1341429 w 3245936"/>
              <a:gd name="connsiteY324" fmla="*/ 383519 h 622144"/>
              <a:gd name="connsiteX325" fmla="*/ 1347773 w 3245936"/>
              <a:gd name="connsiteY325" fmla="*/ 395416 h 622144"/>
              <a:gd name="connsiteX326" fmla="*/ 1365728 w 3245936"/>
              <a:gd name="connsiteY326" fmla="*/ 385748 h 622144"/>
              <a:gd name="connsiteX327" fmla="*/ 1366299 w 3245936"/>
              <a:gd name="connsiteY327" fmla="*/ 383719 h 622144"/>
              <a:gd name="connsiteX328" fmla="*/ 1332676 w 3245936"/>
              <a:gd name="connsiteY328" fmla="*/ 383443 h 622144"/>
              <a:gd name="connsiteX329" fmla="*/ 1343982 w 3245936"/>
              <a:gd name="connsiteY329" fmla="*/ 397454 h 622144"/>
              <a:gd name="connsiteX330" fmla="*/ 1346982 w 3245936"/>
              <a:gd name="connsiteY330" fmla="*/ 395835 h 622144"/>
              <a:gd name="connsiteX331" fmla="*/ 1340401 w 3245936"/>
              <a:gd name="connsiteY331" fmla="*/ 383510 h 622144"/>
              <a:gd name="connsiteX332" fmla="*/ 1243636 w 3245936"/>
              <a:gd name="connsiteY332" fmla="*/ 382719 h 622144"/>
              <a:gd name="connsiteX333" fmla="*/ 1243636 w 3245936"/>
              <a:gd name="connsiteY333" fmla="*/ 382919 h 622144"/>
              <a:gd name="connsiteX334" fmla="*/ 1327342 w 3245936"/>
              <a:gd name="connsiteY334" fmla="*/ 406408 h 622144"/>
              <a:gd name="connsiteX335" fmla="*/ 1343287 w 3245936"/>
              <a:gd name="connsiteY335" fmla="*/ 397845 h 622144"/>
              <a:gd name="connsiteX336" fmla="*/ 1331676 w 3245936"/>
              <a:gd name="connsiteY336" fmla="*/ 383443 h 622144"/>
              <a:gd name="connsiteX337" fmla="*/ 1367909 w 3245936"/>
              <a:gd name="connsiteY337" fmla="*/ 381405 h 622144"/>
              <a:gd name="connsiteX338" fmla="*/ 1367471 w 3245936"/>
              <a:gd name="connsiteY338" fmla="*/ 382986 h 622144"/>
              <a:gd name="connsiteX339" fmla="*/ 1367623 w 3245936"/>
              <a:gd name="connsiteY339" fmla="*/ 382986 h 622144"/>
              <a:gd name="connsiteX340" fmla="*/ 1367623 w 3245936"/>
              <a:gd name="connsiteY340" fmla="*/ 382586 h 622144"/>
              <a:gd name="connsiteX341" fmla="*/ 1368099 w 3245936"/>
              <a:gd name="connsiteY341" fmla="*/ 381557 h 622144"/>
              <a:gd name="connsiteX342" fmla="*/ 1368214 w 3245936"/>
              <a:gd name="connsiteY342" fmla="*/ 380347 h 622144"/>
              <a:gd name="connsiteX343" fmla="*/ 1368118 w 3245936"/>
              <a:gd name="connsiteY343" fmla="*/ 380662 h 622144"/>
              <a:gd name="connsiteX344" fmla="*/ 1368547 w 3245936"/>
              <a:gd name="connsiteY344" fmla="*/ 380985 h 622144"/>
              <a:gd name="connsiteX345" fmla="*/ 1368642 w 3245936"/>
              <a:gd name="connsiteY345" fmla="*/ 380890 h 622144"/>
              <a:gd name="connsiteX346" fmla="*/ 2340507 w 3245936"/>
              <a:gd name="connsiteY346" fmla="*/ 380319 h 622144"/>
              <a:gd name="connsiteX347" fmla="*/ 2339926 w 3245936"/>
              <a:gd name="connsiteY347" fmla="*/ 382995 h 622144"/>
              <a:gd name="connsiteX348" fmla="*/ 2375911 w 3245936"/>
              <a:gd name="connsiteY348" fmla="*/ 404131 h 622144"/>
              <a:gd name="connsiteX349" fmla="*/ 2403029 w 3245936"/>
              <a:gd name="connsiteY349" fmla="*/ 391615 h 622144"/>
              <a:gd name="connsiteX350" fmla="*/ 2333487 w 3245936"/>
              <a:gd name="connsiteY350" fmla="*/ 380290 h 622144"/>
              <a:gd name="connsiteX351" fmla="*/ 2330877 w 3245936"/>
              <a:gd name="connsiteY351" fmla="*/ 381624 h 622144"/>
              <a:gd name="connsiteX352" fmla="*/ 2330553 w 3245936"/>
              <a:gd name="connsiteY352" fmla="*/ 422115 h 622144"/>
              <a:gd name="connsiteX353" fmla="*/ 2330581 w 3245936"/>
              <a:gd name="connsiteY353" fmla="*/ 422115 h 622144"/>
              <a:gd name="connsiteX354" fmla="*/ 2338878 w 3245936"/>
              <a:gd name="connsiteY354" fmla="*/ 383453 h 622144"/>
              <a:gd name="connsiteX355" fmla="*/ 2520548 w 3245936"/>
              <a:gd name="connsiteY355" fmla="*/ 379947 h 622144"/>
              <a:gd name="connsiteX356" fmla="*/ 2506032 w 3245936"/>
              <a:gd name="connsiteY356" fmla="*/ 391377 h 622144"/>
              <a:gd name="connsiteX357" fmla="*/ 2532454 w 3245936"/>
              <a:gd name="connsiteY357" fmla="*/ 406789 h 622144"/>
              <a:gd name="connsiteX358" fmla="*/ 2533416 w 3245936"/>
              <a:gd name="connsiteY358" fmla="*/ 405865 h 622144"/>
              <a:gd name="connsiteX359" fmla="*/ 879362 w 3245936"/>
              <a:gd name="connsiteY359" fmla="*/ 379585 h 622144"/>
              <a:gd name="connsiteX360" fmla="*/ 876038 w 3245936"/>
              <a:gd name="connsiteY360" fmla="*/ 380614 h 622144"/>
              <a:gd name="connsiteX361" fmla="*/ 875952 w 3245936"/>
              <a:gd name="connsiteY361" fmla="*/ 380576 h 622144"/>
              <a:gd name="connsiteX362" fmla="*/ 821183 w 3245936"/>
              <a:gd name="connsiteY362" fmla="*/ 521184 h 622144"/>
              <a:gd name="connsiteX363" fmla="*/ 822517 w 3245936"/>
              <a:gd name="connsiteY363" fmla="*/ 522356 h 622144"/>
              <a:gd name="connsiteX364" fmla="*/ 967202 w 3245936"/>
              <a:gd name="connsiteY364" fmla="*/ 452385 h 622144"/>
              <a:gd name="connsiteX365" fmla="*/ 967040 w 3245936"/>
              <a:gd name="connsiteY365" fmla="*/ 450451 h 622144"/>
              <a:gd name="connsiteX366" fmla="*/ 967545 w 3245936"/>
              <a:gd name="connsiteY366" fmla="*/ 449356 h 622144"/>
              <a:gd name="connsiteX367" fmla="*/ 2334068 w 3245936"/>
              <a:gd name="connsiteY367" fmla="*/ 379147 h 622144"/>
              <a:gd name="connsiteX368" fmla="*/ 2333915 w 3245936"/>
              <a:gd name="connsiteY368" fmla="*/ 379471 h 622144"/>
              <a:gd name="connsiteX369" fmla="*/ 2339087 w 3245936"/>
              <a:gd name="connsiteY369" fmla="*/ 382510 h 622144"/>
              <a:gd name="connsiteX370" fmla="*/ 2339602 w 3245936"/>
              <a:gd name="connsiteY370" fmla="*/ 380138 h 622144"/>
              <a:gd name="connsiteX371" fmla="*/ 987471 w 3245936"/>
              <a:gd name="connsiteY371" fmla="*/ 379138 h 622144"/>
              <a:gd name="connsiteX372" fmla="*/ 971593 w 3245936"/>
              <a:gd name="connsiteY372" fmla="*/ 447899 h 622144"/>
              <a:gd name="connsiteX373" fmla="*/ 972450 w 3245936"/>
              <a:gd name="connsiteY373" fmla="*/ 448280 h 622144"/>
              <a:gd name="connsiteX374" fmla="*/ 1017836 w 3245936"/>
              <a:gd name="connsiteY374" fmla="*/ 393282 h 622144"/>
              <a:gd name="connsiteX375" fmla="*/ 2482029 w 3245936"/>
              <a:gd name="connsiteY375" fmla="*/ 378052 h 622144"/>
              <a:gd name="connsiteX376" fmla="*/ 2486210 w 3245936"/>
              <a:gd name="connsiteY376" fmla="*/ 402741 h 622144"/>
              <a:gd name="connsiteX377" fmla="*/ 2487201 w 3245936"/>
              <a:gd name="connsiteY377" fmla="*/ 402769 h 622144"/>
              <a:gd name="connsiteX378" fmla="*/ 2488868 w 3245936"/>
              <a:gd name="connsiteY378" fmla="*/ 403769 h 622144"/>
              <a:gd name="connsiteX379" fmla="*/ 2504737 w 3245936"/>
              <a:gd name="connsiteY379" fmla="*/ 391292 h 622144"/>
              <a:gd name="connsiteX380" fmla="*/ 984956 w 3245936"/>
              <a:gd name="connsiteY380" fmla="*/ 377966 h 622144"/>
              <a:gd name="connsiteX381" fmla="*/ 981699 w 3245936"/>
              <a:gd name="connsiteY381" fmla="*/ 379595 h 622144"/>
              <a:gd name="connsiteX382" fmla="*/ 971907 w 3245936"/>
              <a:gd name="connsiteY382" fmla="*/ 444012 h 622144"/>
              <a:gd name="connsiteX383" fmla="*/ 986947 w 3245936"/>
              <a:gd name="connsiteY383" fmla="*/ 378900 h 622144"/>
              <a:gd name="connsiteX384" fmla="*/ 2310693 w 3245936"/>
              <a:gd name="connsiteY384" fmla="*/ 377814 h 622144"/>
              <a:gd name="connsiteX385" fmla="*/ 2329381 w 3245936"/>
              <a:gd name="connsiteY385" fmla="*/ 422219 h 622144"/>
              <a:gd name="connsiteX386" fmla="*/ 2330105 w 3245936"/>
              <a:gd name="connsiteY386" fmla="*/ 422115 h 622144"/>
              <a:gd name="connsiteX387" fmla="*/ 2330429 w 3245936"/>
              <a:gd name="connsiteY387" fmla="*/ 381614 h 622144"/>
              <a:gd name="connsiteX388" fmla="*/ 2329886 w 3245936"/>
              <a:gd name="connsiteY388" fmla="*/ 381595 h 622144"/>
              <a:gd name="connsiteX389" fmla="*/ 2327181 w 3245936"/>
              <a:gd name="connsiteY389" fmla="*/ 378347 h 622144"/>
              <a:gd name="connsiteX390" fmla="*/ 2340145 w 3245936"/>
              <a:gd name="connsiteY390" fmla="*/ 377538 h 622144"/>
              <a:gd name="connsiteX391" fmla="*/ 2334182 w 3245936"/>
              <a:gd name="connsiteY391" fmla="*/ 378138 h 622144"/>
              <a:gd name="connsiteX392" fmla="*/ 2334182 w 3245936"/>
              <a:gd name="connsiteY392" fmla="*/ 378309 h 622144"/>
              <a:gd name="connsiteX393" fmla="*/ 2339773 w 3245936"/>
              <a:gd name="connsiteY393" fmla="*/ 379319 h 622144"/>
              <a:gd name="connsiteX394" fmla="*/ 978431 w 3245936"/>
              <a:gd name="connsiteY394" fmla="*/ 376461 h 622144"/>
              <a:gd name="connsiteX395" fmla="*/ 880334 w 3245936"/>
              <a:gd name="connsiteY395" fmla="*/ 377423 h 622144"/>
              <a:gd name="connsiteX396" fmla="*/ 880315 w 3245936"/>
              <a:gd name="connsiteY396" fmla="*/ 377928 h 622144"/>
              <a:gd name="connsiteX397" fmla="*/ 879810 w 3245936"/>
              <a:gd name="connsiteY397" fmla="*/ 379033 h 622144"/>
              <a:gd name="connsiteX398" fmla="*/ 968002 w 3245936"/>
              <a:gd name="connsiteY398" fmla="*/ 448804 h 622144"/>
              <a:gd name="connsiteX399" fmla="*/ 970774 w 3245936"/>
              <a:gd name="connsiteY399" fmla="*/ 447765 h 622144"/>
              <a:gd name="connsiteX400" fmla="*/ 981146 w 3245936"/>
              <a:gd name="connsiteY400" fmla="*/ 379585 h 622144"/>
              <a:gd name="connsiteX401" fmla="*/ 978431 w 3245936"/>
              <a:gd name="connsiteY401" fmla="*/ 376461 h 622144"/>
              <a:gd name="connsiteX402" fmla="*/ 2204632 w 3245936"/>
              <a:gd name="connsiteY402" fmla="*/ 374909 h 622144"/>
              <a:gd name="connsiteX403" fmla="*/ 2125537 w 3245936"/>
              <a:gd name="connsiteY403" fmla="*/ 385586 h 622144"/>
              <a:gd name="connsiteX404" fmla="*/ 2110125 w 3245936"/>
              <a:gd name="connsiteY404" fmla="*/ 413209 h 622144"/>
              <a:gd name="connsiteX405" fmla="*/ 2111164 w 3245936"/>
              <a:gd name="connsiteY405" fmla="*/ 414466 h 622144"/>
              <a:gd name="connsiteX406" fmla="*/ 2204718 w 3245936"/>
              <a:gd name="connsiteY406" fmla="*/ 375109 h 622144"/>
              <a:gd name="connsiteX407" fmla="*/ 2204632 w 3245936"/>
              <a:gd name="connsiteY407" fmla="*/ 374909 h 622144"/>
              <a:gd name="connsiteX408" fmla="*/ 2211566 w 3245936"/>
              <a:gd name="connsiteY408" fmla="*/ 374528 h 622144"/>
              <a:gd name="connsiteX409" fmla="*/ 2211548 w 3245936"/>
              <a:gd name="connsiteY409" fmla="*/ 374851 h 622144"/>
              <a:gd name="connsiteX410" fmla="*/ 2211452 w 3245936"/>
              <a:gd name="connsiteY410" fmla="*/ 375071 h 622144"/>
              <a:gd name="connsiteX411" fmla="*/ 2327219 w 3245936"/>
              <a:gd name="connsiteY411" fmla="*/ 423896 h 622144"/>
              <a:gd name="connsiteX412" fmla="*/ 2328495 w 3245936"/>
              <a:gd name="connsiteY412" fmla="*/ 422543 h 622144"/>
              <a:gd name="connsiteX413" fmla="*/ 2309645 w 3245936"/>
              <a:gd name="connsiteY413" fmla="*/ 377766 h 622144"/>
              <a:gd name="connsiteX414" fmla="*/ 987185 w 3245936"/>
              <a:gd name="connsiteY414" fmla="*/ 373966 h 622144"/>
              <a:gd name="connsiteX415" fmla="*/ 985242 w 3245936"/>
              <a:gd name="connsiteY415" fmla="*/ 374880 h 622144"/>
              <a:gd name="connsiteX416" fmla="*/ 985442 w 3245936"/>
              <a:gd name="connsiteY416" fmla="*/ 376909 h 622144"/>
              <a:gd name="connsiteX417" fmla="*/ 985299 w 3245936"/>
              <a:gd name="connsiteY417" fmla="*/ 377204 h 622144"/>
              <a:gd name="connsiteX418" fmla="*/ 987147 w 3245936"/>
              <a:gd name="connsiteY418" fmla="*/ 378052 h 622144"/>
              <a:gd name="connsiteX419" fmla="*/ 988004 w 3245936"/>
              <a:gd name="connsiteY419" fmla="*/ 374337 h 622144"/>
              <a:gd name="connsiteX420" fmla="*/ 987185 w 3245936"/>
              <a:gd name="connsiteY420" fmla="*/ 373966 h 622144"/>
              <a:gd name="connsiteX421" fmla="*/ 986309 w 3245936"/>
              <a:gd name="connsiteY421" fmla="*/ 373165 h 622144"/>
              <a:gd name="connsiteX422" fmla="*/ 984928 w 3245936"/>
              <a:gd name="connsiteY422" fmla="*/ 374156 h 622144"/>
              <a:gd name="connsiteX423" fmla="*/ 985023 w 3245936"/>
              <a:gd name="connsiteY423" fmla="*/ 374328 h 622144"/>
              <a:gd name="connsiteX424" fmla="*/ 986661 w 3245936"/>
              <a:gd name="connsiteY424" fmla="*/ 373546 h 622144"/>
              <a:gd name="connsiteX425" fmla="*/ 986309 w 3245936"/>
              <a:gd name="connsiteY425" fmla="*/ 373165 h 622144"/>
              <a:gd name="connsiteX426" fmla="*/ 991995 w 3245936"/>
              <a:gd name="connsiteY426" fmla="*/ 373003 h 622144"/>
              <a:gd name="connsiteX427" fmla="*/ 988557 w 3245936"/>
              <a:gd name="connsiteY427" fmla="*/ 374470 h 622144"/>
              <a:gd name="connsiteX428" fmla="*/ 987671 w 3245936"/>
              <a:gd name="connsiteY428" fmla="*/ 378309 h 622144"/>
              <a:gd name="connsiteX429" fmla="*/ 1018389 w 3245936"/>
              <a:gd name="connsiteY429" fmla="*/ 392635 h 622144"/>
              <a:gd name="connsiteX430" fmla="*/ 1021675 w 3245936"/>
              <a:gd name="connsiteY430" fmla="*/ 388663 h 622144"/>
              <a:gd name="connsiteX431" fmla="*/ 979355 w 3245936"/>
              <a:gd name="connsiteY431" fmla="*/ 371851 h 622144"/>
              <a:gd name="connsiteX432" fmla="*/ 891602 w 3245936"/>
              <a:gd name="connsiteY432" fmla="*/ 376680 h 622144"/>
              <a:gd name="connsiteX433" fmla="*/ 978460 w 3245936"/>
              <a:gd name="connsiteY433" fmla="*/ 375823 h 622144"/>
              <a:gd name="connsiteX434" fmla="*/ 978470 w 3245936"/>
              <a:gd name="connsiteY434" fmla="*/ 375309 h 622144"/>
              <a:gd name="connsiteX435" fmla="*/ 980003 w 3245936"/>
              <a:gd name="connsiteY435" fmla="*/ 373137 h 622144"/>
              <a:gd name="connsiteX436" fmla="*/ 983489 w 3245936"/>
              <a:gd name="connsiteY436" fmla="*/ 371622 h 622144"/>
              <a:gd name="connsiteX437" fmla="*/ 980222 w 3245936"/>
              <a:gd name="connsiteY437" fmla="*/ 371803 h 622144"/>
              <a:gd name="connsiteX438" fmla="*/ 980737 w 3245936"/>
              <a:gd name="connsiteY438" fmla="*/ 372813 h 622144"/>
              <a:gd name="connsiteX439" fmla="*/ 982756 w 3245936"/>
              <a:gd name="connsiteY439" fmla="*/ 372613 h 622144"/>
              <a:gd name="connsiteX440" fmla="*/ 983004 w 3245936"/>
              <a:gd name="connsiteY440" fmla="*/ 372727 h 622144"/>
              <a:gd name="connsiteX441" fmla="*/ 985556 w 3245936"/>
              <a:gd name="connsiteY441" fmla="*/ 371518 h 622144"/>
              <a:gd name="connsiteX442" fmla="*/ 984356 w 3245936"/>
              <a:gd name="connsiteY442" fmla="*/ 371575 h 622144"/>
              <a:gd name="connsiteX443" fmla="*/ 983708 w 3245936"/>
              <a:gd name="connsiteY443" fmla="*/ 373051 h 622144"/>
              <a:gd name="connsiteX444" fmla="*/ 984718 w 3245936"/>
              <a:gd name="connsiteY444" fmla="*/ 373918 h 622144"/>
              <a:gd name="connsiteX445" fmla="*/ 986099 w 3245936"/>
              <a:gd name="connsiteY445" fmla="*/ 372927 h 622144"/>
              <a:gd name="connsiteX446" fmla="*/ 985556 w 3245936"/>
              <a:gd name="connsiteY446" fmla="*/ 371518 h 622144"/>
              <a:gd name="connsiteX447" fmla="*/ 992757 w 3245936"/>
              <a:gd name="connsiteY447" fmla="*/ 370670 h 622144"/>
              <a:gd name="connsiteX448" fmla="*/ 992576 w 3245936"/>
              <a:gd name="connsiteY448" fmla="*/ 370698 h 622144"/>
              <a:gd name="connsiteX449" fmla="*/ 992576 w 3245936"/>
              <a:gd name="connsiteY449" fmla="*/ 370756 h 622144"/>
              <a:gd name="connsiteX450" fmla="*/ 2096914 w 3245936"/>
              <a:gd name="connsiteY450" fmla="*/ 368908 h 622144"/>
              <a:gd name="connsiteX451" fmla="*/ 2075397 w 3245936"/>
              <a:gd name="connsiteY451" fmla="*/ 390168 h 622144"/>
              <a:gd name="connsiteX452" fmla="*/ 2075940 w 3245936"/>
              <a:gd name="connsiteY452" fmla="*/ 391149 h 622144"/>
              <a:gd name="connsiteX453" fmla="*/ 2076321 w 3245936"/>
              <a:gd name="connsiteY453" fmla="*/ 391454 h 622144"/>
              <a:gd name="connsiteX454" fmla="*/ 2101277 w 3245936"/>
              <a:gd name="connsiteY454" fmla="*/ 388091 h 622144"/>
              <a:gd name="connsiteX455" fmla="*/ 2462541 w 3245936"/>
              <a:gd name="connsiteY455" fmla="*/ 368479 h 622144"/>
              <a:gd name="connsiteX456" fmla="*/ 2462074 w 3245936"/>
              <a:gd name="connsiteY456" fmla="*/ 368651 h 622144"/>
              <a:gd name="connsiteX457" fmla="*/ 2471237 w 3245936"/>
              <a:gd name="connsiteY457" fmla="*/ 403074 h 622144"/>
              <a:gd name="connsiteX458" fmla="*/ 2483029 w 3245936"/>
              <a:gd name="connsiteY458" fmla="*/ 405217 h 622144"/>
              <a:gd name="connsiteX459" fmla="*/ 2484343 w 3245936"/>
              <a:gd name="connsiteY459" fmla="*/ 403388 h 622144"/>
              <a:gd name="connsiteX460" fmla="*/ 2342097 w 3245936"/>
              <a:gd name="connsiteY460" fmla="*/ 368479 h 622144"/>
              <a:gd name="connsiteX461" fmla="*/ 2333591 w 3245936"/>
              <a:gd name="connsiteY461" fmla="*/ 376090 h 622144"/>
              <a:gd name="connsiteX462" fmla="*/ 2334172 w 3245936"/>
              <a:gd name="connsiteY462" fmla="*/ 377395 h 622144"/>
              <a:gd name="connsiteX463" fmla="*/ 2340307 w 3245936"/>
              <a:gd name="connsiteY463" fmla="*/ 376785 h 622144"/>
              <a:gd name="connsiteX464" fmla="*/ 2463769 w 3245936"/>
              <a:gd name="connsiteY464" fmla="*/ 367403 h 622144"/>
              <a:gd name="connsiteX465" fmla="*/ 2462912 w 3245936"/>
              <a:gd name="connsiteY465" fmla="*/ 368241 h 622144"/>
              <a:gd name="connsiteX466" fmla="*/ 2484715 w 3245936"/>
              <a:gd name="connsiteY466" fmla="*/ 403141 h 622144"/>
              <a:gd name="connsiteX467" fmla="*/ 2485410 w 3245936"/>
              <a:gd name="connsiteY467" fmla="*/ 402874 h 622144"/>
              <a:gd name="connsiteX468" fmla="*/ 2481115 w 3245936"/>
              <a:gd name="connsiteY468" fmla="*/ 377528 h 622144"/>
              <a:gd name="connsiteX469" fmla="*/ 2457797 w 3245936"/>
              <a:gd name="connsiteY469" fmla="*/ 367203 h 622144"/>
              <a:gd name="connsiteX470" fmla="*/ 2405696 w 3245936"/>
              <a:gd name="connsiteY470" fmla="*/ 391244 h 622144"/>
              <a:gd name="connsiteX471" fmla="*/ 2470485 w 3245936"/>
              <a:gd name="connsiteY471" fmla="*/ 402969 h 622144"/>
              <a:gd name="connsiteX472" fmla="*/ 2461427 w 3245936"/>
              <a:gd name="connsiteY472" fmla="*/ 368889 h 622144"/>
              <a:gd name="connsiteX473" fmla="*/ 2460036 w 3245936"/>
              <a:gd name="connsiteY473" fmla="*/ 368851 h 622144"/>
              <a:gd name="connsiteX474" fmla="*/ 2457797 w 3245936"/>
              <a:gd name="connsiteY474" fmla="*/ 367203 h 622144"/>
              <a:gd name="connsiteX475" fmla="*/ 986328 w 3245936"/>
              <a:gd name="connsiteY475" fmla="*/ 367050 h 622144"/>
              <a:gd name="connsiteX476" fmla="*/ 984661 w 3245936"/>
              <a:gd name="connsiteY476" fmla="*/ 370879 h 622144"/>
              <a:gd name="connsiteX477" fmla="*/ 985566 w 3245936"/>
              <a:gd name="connsiteY477" fmla="*/ 370822 h 622144"/>
              <a:gd name="connsiteX478" fmla="*/ 985585 w 3245936"/>
              <a:gd name="connsiteY478" fmla="*/ 370175 h 622144"/>
              <a:gd name="connsiteX479" fmla="*/ 986966 w 3245936"/>
              <a:gd name="connsiteY479" fmla="*/ 368146 h 622144"/>
              <a:gd name="connsiteX480" fmla="*/ 1177199 w 3245936"/>
              <a:gd name="connsiteY480" fmla="*/ 366479 h 622144"/>
              <a:gd name="connsiteX481" fmla="*/ 1189896 w 3245936"/>
              <a:gd name="connsiteY481" fmla="*/ 409084 h 622144"/>
              <a:gd name="connsiteX482" fmla="*/ 1236902 w 3245936"/>
              <a:gd name="connsiteY482" fmla="*/ 383643 h 622144"/>
              <a:gd name="connsiteX483" fmla="*/ 1236654 w 3245936"/>
              <a:gd name="connsiteY483" fmla="*/ 381871 h 622144"/>
              <a:gd name="connsiteX484" fmla="*/ 2457378 w 3245936"/>
              <a:gd name="connsiteY484" fmla="*/ 366079 h 622144"/>
              <a:gd name="connsiteX485" fmla="*/ 2341126 w 3245936"/>
              <a:gd name="connsiteY485" fmla="*/ 377452 h 622144"/>
              <a:gd name="connsiteX486" fmla="*/ 2340687 w 3245936"/>
              <a:gd name="connsiteY486" fmla="*/ 379500 h 622144"/>
              <a:gd name="connsiteX487" fmla="*/ 2404372 w 3245936"/>
              <a:gd name="connsiteY487" fmla="*/ 390996 h 622144"/>
              <a:gd name="connsiteX488" fmla="*/ 2457521 w 3245936"/>
              <a:gd name="connsiteY488" fmla="*/ 366479 h 622144"/>
              <a:gd name="connsiteX489" fmla="*/ 2457378 w 3245936"/>
              <a:gd name="connsiteY489" fmla="*/ 366079 h 622144"/>
              <a:gd name="connsiteX490" fmla="*/ 1979204 w 3245936"/>
              <a:gd name="connsiteY490" fmla="*/ 365717 h 622144"/>
              <a:gd name="connsiteX491" fmla="*/ 2104953 w 3245936"/>
              <a:gd name="connsiteY491" fmla="*/ 414495 h 622144"/>
              <a:gd name="connsiteX492" fmla="*/ 2105020 w 3245936"/>
              <a:gd name="connsiteY492" fmla="*/ 414342 h 622144"/>
              <a:gd name="connsiteX493" fmla="*/ 2104858 w 3245936"/>
              <a:gd name="connsiteY493" fmla="*/ 414228 h 622144"/>
              <a:gd name="connsiteX494" fmla="*/ 2075454 w 3245936"/>
              <a:gd name="connsiteY494" fmla="*/ 394502 h 622144"/>
              <a:gd name="connsiteX495" fmla="*/ 2071816 w 3245936"/>
              <a:gd name="connsiteY495" fmla="*/ 395835 h 622144"/>
              <a:gd name="connsiteX496" fmla="*/ 2069139 w 3245936"/>
              <a:gd name="connsiteY496" fmla="*/ 391673 h 622144"/>
              <a:gd name="connsiteX497" fmla="*/ 782007 w 3245936"/>
              <a:gd name="connsiteY497" fmla="*/ 364355 h 622144"/>
              <a:gd name="connsiteX498" fmla="*/ 691500 w 3245936"/>
              <a:gd name="connsiteY498" fmla="*/ 456871 h 622144"/>
              <a:gd name="connsiteX499" fmla="*/ 692253 w 3245936"/>
              <a:gd name="connsiteY499" fmla="*/ 459881 h 622144"/>
              <a:gd name="connsiteX500" fmla="*/ 692081 w 3245936"/>
              <a:gd name="connsiteY500" fmla="*/ 460281 h 622144"/>
              <a:gd name="connsiteX501" fmla="*/ 816554 w 3245936"/>
              <a:gd name="connsiteY501" fmla="*/ 522346 h 622144"/>
              <a:gd name="connsiteX502" fmla="*/ 818364 w 3245936"/>
              <a:gd name="connsiteY502" fmla="*/ 520955 h 622144"/>
              <a:gd name="connsiteX503" fmla="*/ 784512 w 3245936"/>
              <a:gd name="connsiteY503" fmla="*/ 365079 h 622144"/>
              <a:gd name="connsiteX504" fmla="*/ 783398 w 3245936"/>
              <a:gd name="connsiteY504" fmla="*/ 365050 h 622144"/>
              <a:gd name="connsiteX505" fmla="*/ 782007 w 3245936"/>
              <a:gd name="connsiteY505" fmla="*/ 364355 h 622144"/>
              <a:gd name="connsiteX506" fmla="*/ 787646 w 3245936"/>
              <a:gd name="connsiteY506" fmla="*/ 362459 h 622144"/>
              <a:gd name="connsiteX507" fmla="*/ 785360 w 3245936"/>
              <a:gd name="connsiteY507" fmla="*/ 364888 h 622144"/>
              <a:gd name="connsiteX508" fmla="*/ 819202 w 3245936"/>
              <a:gd name="connsiteY508" fmla="*/ 520755 h 622144"/>
              <a:gd name="connsiteX509" fmla="*/ 820326 w 3245936"/>
              <a:gd name="connsiteY509" fmla="*/ 520803 h 622144"/>
              <a:gd name="connsiteX510" fmla="*/ 820421 w 3245936"/>
              <a:gd name="connsiteY510" fmla="*/ 520841 h 622144"/>
              <a:gd name="connsiteX511" fmla="*/ 875181 w 3245936"/>
              <a:gd name="connsiteY511" fmla="*/ 380233 h 622144"/>
              <a:gd name="connsiteX512" fmla="*/ 873342 w 3245936"/>
              <a:gd name="connsiteY512" fmla="*/ 376861 h 622144"/>
              <a:gd name="connsiteX513" fmla="*/ 2304083 w 3245936"/>
              <a:gd name="connsiteY513" fmla="*/ 362116 h 622144"/>
              <a:gd name="connsiteX514" fmla="*/ 2310379 w 3245936"/>
              <a:gd name="connsiteY514" fmla="*/ 377061 h 622144"/>
              <a:gd name="connsiteX515" fmla="*/ 2327200 w 3245936"/>
              <a:gd name="connsiteY515" fmla="*/ 377623 h 622144"/>
              <a:gd name="connsiteX516" fmla="*/ 2327210 w 3245936"/>
              <a:gd name="connsiteY516" fmla="*/ 377290 h 622144"/>
              <a:gd name="connsiteX517" fmla="*/ 2327495 w 3245936"/>
              <a:gd name="connsiteY517" fmla="*/ 376642 h 622144"/>
              <a:gd name="connsiteX518" fmla="*/ 1157121 w 3245936"/>
              <a:gd name="connsiteY518" fmla="*/ 361278 h 622144"/>
              <a:gd name="connsiteX519" fmla="*/ 1128365 w 3245936"/>
              <a:gd name="connsiteY519" fmla="*/ 440460 h 622144"/>
              <a:gd name="connsiteX520" fmla="*/ 1129774 w 3245936"/>
              <a:gd name="connsiteY520" fmla="*/ 441612 h 622144"/>
              <a:gd name="connsiteX521" fmla="*/ 1189191 w 3245936"/>
              <a:gd name="connsiteY521" fmla="*/ 409456 h 622144"/>
              <a:gd name="connsiteX522" fmla="*/ 1176313 w 3245936"/>
              <a:gd name="connsiteY522" fmla="*/ 366241 h 622144"/>
              <a:gd name="connsiteX523" fmla="*/ 1045783 w 3245936"/>
              <a:gd name="connsiteY523" fmla="*/ 359430 h 622144"/>
              <a:gd name="connsiteX524" fmla="*/ 995329 w 3245936"/>
              <a:gd name="connsiteY524" fmla="*/ 370117 h 622144"/>
              <a:gd name="connsiteX525" fmla="*/ 992557 w 3245936"/>
              <a:gd name="connsiteY525" fmla="*/ 371422 h 622144"/>
              <a:gd name="connsiteX526" fmla="*/ 992548 w 3245936"/>
              <a:gd name="connsiteY526" fmla="*/ 371775 h 622144"/>
              <a:gd name="connsiteX527" fmla="*/ 992348 w 3245936"/>
              <a:gd name="connsiteY527" fmla="*/ 372232 h 622144"/>
              <a:gd name="connsiteX528" fmla="*/ 1022218 w 3245936"/>
              <a:gd name="connsiteY528" fmla="*/ 387977 h 622144"/>
              <a:gd name="connsiteX529" fmla="*/ 2477990 w 3245936"/>
              <a:gd name="connsiteY529" fmla="*/ 359002 h 622144"/>
              <a:gd name="connsiteX530" fmla="*/ 2464265 w 3245936"/>
              <a:gd name="connsiteY530" fmla="*/ 364469 h 622144"/>
              <a:gd name="connsiteX531" fmla="*/ 2464332 w 3245936"/>
              <a:gd name="connsiteY531" fmla="*/ 366165 h 622144"/>
              <a:gd name="connsiteX532" fmla="*/ 2464008 w 3245936"/>
              <a:gd name="connsiteY532" fmla="*/ 366870 h 622144"/>
              <a:gd name="connsiteX533" fmla="*/ 2480991 w 3245936"/>
              <a:gd name="connsiteY533" fmla="*/ 376775 h 622144"/>
              <a:gd name="connsiteX534" fmla="*/ 1074044 w 3245936"/>
              <a:gd name="connsiteY534" fmla="*/ 353449 h 622144"/>
              <a:gd name="connsiteX535" fmla="*/ 1047040 w 3245936"/>
              <a:gd name="connsiteY535" fmla="*/ 359173 h 622144"/>
              <a:gd name="connsiteX536" fmla="*/ 1022932 w 3245936"/>
              <a:gd name="connsiteY536" fmla="*/ 388367 h 622144"/>
              <a:gd name="connsiteX537" fmla="*/ 1123897 w 3245936"/>
              <a:gd name="connsiteY537" fmla="*/ 441603 h 622144"/>
              <a:gd name="connsiteX538" fmla="*/ 1124755 w 3245936"/>
              <a:gd name="connsiteY538" fmla="*/ 440764 h 622144"/>
              <a:gd name="connsiteX539" fmla="*/ 1036982 w 3245936"/>
              <a:gd name="connsiteY539" fmla="*/ 349772 h 622144"/>
              <a:gd name="connsiteX540" fmla="*/ 992376 w 3245936"/>
              <a:gd name="connsiteY540" fmla="*/ 369803 h 622144"/>
              <a:gd name="connsiteX541" fmla="*/ 996367 w 3245936"/>
              <a:gd name="connsiteY541" fmla="*/ 368965 h 622144"/>
              <a:gd name="connsiteX542" fmla="*/ 1253666 w 3245936"/>
              <a:gd name="connsiteY542" fmla="*/ 349000 h 622144"/>
              <a:gd name="connsiteX543" fmla="*/ 1241703 w 3245936"/>
              <a:gd name="connsiteY543" fmla="*/ 379157 h 622144"/>
              <a:gd name="connsiteX544" fmla="*/ 1242179 w 3245936"/>
              <a:gd name="connsiteY544" fmla="*/ 379376 h 622144"/>
              <a:gd name="connsiteX545" fmla="*/ 2504822 w 3245936"/>
              <a:gd name="connsiteY545" fmla="*/ 348277 h 622144"/>
              <a:gd name="connsiteX546" fmla="*/ 2478752 w 3245936"/>
              <a:gd name="connsiteY546" fmla="*/ 358678 h 622144"/>
              <a:gd name="connsiteX547" fmla="*/ 2481905 w 3245936"/>
              <a:gd name="connsiteY547" fmla="*/ 377290 h 622144"/>
              <a:gd name="connsiteX548" fmla="*/ 2505222 w 3245936"/>
              <a:gd name="connsiteY548" fmla="*/ 390892 h 622144"/>
              <a:gd name="connsiteX549" fmla="*/ 2520158 w 3245936"/>
              <a:gd name="connsiteY549" fmla="*/ 379157 h 622144"/>
              <a:gd name="connsiteX550" fmla="*/ 1103085 w 3245936"/>
              <a:gd name="connsiteY550" fmla="*/ 347305 h 622144"/>
              <a:gd name="connsiteX551" fmla="*/ 1074787 w 3245936"/>
              <a:gd name="connsiteY551" fmla="*/ 353287 h 622144"/>
              <a:gd name="connsiteX552" fmla="*/ 1125393 w 3245936"/>
              <a:gd name="connsiteY552" fmla="*/ 440421 h 622144"/>
              <a:gd name="connsiteX553" fmla="*/ 1127641 w 3245936"/>
              <a:gd name="connsiteY553" fmla="*/ 440136 h 622144"/>
              <a:gd name="connsiteX554" fmla="*/ 1127726 w 3245936"/>
              <a:gd name="connsiteY554" fmla="*/ 440164 h 622144"/>
              <a:gd name="connsiteX555" fmla="*/ 1156435 w 3245936"/>
              <a:gd name="connsiteY555" fmla="*/ 361116 h 622144"/>
              <a:gd name="connsiteX556" fmla="*/ 1321427 w 3245936"/>
              <a:gd name="connsiteY556" fmla="*/ 346048 h 622144"/>
              <a:gd name="connsiteX557" fmla="*/ 1341029 w 3245936"/>
              <a:gd name="connsiteY557" fmla="*/ 382776 h 622144"/>
              <a:gd name="connsiteX558" fmla="*/ 1366518 w 3245936"/>
              <a:gd name="connsiteY558" fmla="*/ 382986 h 622144"/>
              <a:gd name="connsiteX559" fmla="*/ 1367128 w 3245936"/>
              <a:gd name="connsiteY559" fmla="*/ 380824 h 622144"/>
              <a:gd name="connsiteX560" fmla="*/ 3053138 w 3245936"/>
              <a:gd name="connsiteY560" fmla="*/ 345153 h 622144"/>
              <a:gd name="connsiteX561" fmla="*/ 2947840 w 3245936"/>
              <a:gd name="connsiteY561" fmla="*/ 459414 h 622144"/>
              <a:gd name="connsiteX562" fmla="*/ 2948468 w 3245936"/>
              <a:gd name="connsiteY562" fmla="*/ 460519 h 622144"/>
              <a:gd name="connsiteX563" fmla="*/ 3069169 w 3245936"/>
              <a:gd name="connsiteY563" fmla="*/ 431325 h 622144"/>
              <a:gd name="connsiteX564" fmla="*/ 3069207 w 3245936"/>
              <a:gd name="connsiteY564" fmla="*/ 430039 h 622144"/>
              <a:gd name="connsiteX565" fmla="*/ 3071703 w 3245936"/>
              <a:gd name="connsiteY565" fmla="*/ 427468 h 622144"/>
              <a:gd name="connsiteX566" fmla="*/ 3055625 w 3245936"/>
              <a:gd name="connsiteY566" fmla="*/ 345772 h 622144"/>
              <a:gd name="connsiteX567" fmla="*/ 3054424 w 3245936"/>
              <a:gd name="connsiteY567" fmla="*/ 345743 h 622144"/>
              <a:gd name="connsiteX568" fmla="*/ 3053138 w 3245936"/>
              <a:gd name="connsiteY568" fmla="*/ 345153 h 622144"/>
              <a:gd name="connsiteX569" fmla="*/ 1439489 w 3245936"/>
              <a:gd name="connsiteY569" fmla="*/ 341066 h 622144"/>
              <a:gd name="connsiteX570" fmla="*/ 1374262 w 3245936"/>
              <a:gd name="connsiteY570" fmla="*/ 381814 h 622144"/>
              <a:gd name="connsiteX571" fmla="*/ 1374633 w 3245936"/>
              <a:gd name="connsiteY571" fmla="*/ 382938 h 622144"/>
              <a:gd name="connsiteX572" fmla="*/ 1393150 w 3245936"/>
              <a:gd name="connsiteY572" fmla="*/ 382900 h 622144"/>
              <a:gd name="connsiteX573" fmla="*/ 1062947 w 3245936"/>
              <a:gd name="connsiteY573" fmla="*/ 339904 h 622144"/>
              <a:gd name="connsiteX574" fmla="*/ 1047983 w 3245936"/>
              <a:gd name="connsiteY574" fmla="*/ 358021 h 622144"/>
              <a:gd name="connsiteX575" fmla="*/ 1073567 w 3245936"/>
              <a:gd name="connsiteY575" fmla="*/ 352610 h 622144"/>
              <a:gd name="connsiteX576" fmla="*/ 1066319 w 3245936"/>
              <a:gd name="connsiteY576" fmla="*/ 340133 h 622144"/>
              <a:gd name="connsiteX577" fmla="*/ 1064071 w 3245936"/>
              <a:gd name="connsiteY577" fmla="*/ 340409 h 622144"/>
              <a:gd name="connsiteX578" fmla="*/ 1062947 w 3245936"/>
              <a:gd name="connsiteY578" fmla="*/ 339904 h 622144"/>
              <a:gd name="connsiteX579" fmla="*/ 2005827 w 3245936"/>
              <a:gd name="connsiteY579" fmla="*/ 339866 h 622144"/>
              <a:gd name="connsiteX580" fmla="*/ 1974575 w 3245936"/>
              <a:gd name="connsiteY580" fmla="*/ 361450 h 622144"/>
              <a:gd name="connsiteX581" fmla="*/ 1974956 w 3245936"/>
              <a:gd name="connsiteY581" fmla="*/ 363812 h 622144"/>
              <a:gd name="connsiteX582" fmla="*/ 2069349 w 3245936"/>
              <a:gd name="connsiteY582" fmla="*/ 391044 h 622144"/>
              <a:gd name="connsiteX583" fmla="*/ 2069635 w 3245936"/>
              <a:gd name="connsiteY583" fmla="*/ 390425 h 622144"/>
              <a:gd name="connsiteX584" fmla="*/ 2006598 w 3245936"/>
              <a:gd name="connsiteY584" fmla="*/ 339561 h 622144"/>
              <a:gd name="connsiteX585" fmla="*/ 2070111 w 3245936"/>
              <a:gd name="connsiteY585" fmla="*/ 389891 h 622144"/>
              <a:gd name="connsiteX586" fmla="*/ 2070806 w 3245936"/>
              <a:gd name="connsiteY586" fmla="*/ 389282 h 622144"/>
              <a:gd name="connsiteX587" fmla="*/ 2070206 w 3245936"/>
              <a:gd name="connsiteY587" fmla="*/ 387901 h 622144"/>
              <a:gd name="connsiteX588" fmla="*/ 1061804 w 3245936"/>
              <a:gd name="connsiteY588" fmla="*/ 338723 h 622144"/>
              <a:gd name="connsiteX589" fmla="*/ 998939 w 3245936"/>
              <a:gd name="connsiteY589" fmla="*/ 368412 h 622144"/>
              <a:gd name="connsiteX590" fmla="*/ 1046726 w 3245936"/>
              <a:gd name="connsiteY590" fmla="*/ 358287 h 622144"/>
              <a:gd name="connsiteX591" fmla="*/ 1062347 w 3245936"/>
              <a:gd name="connsiteY591" fmla="*/ 339371 h 622144"/>
              <a:gd name="connsiteX592" fmla="*/ 1061804 w 3245936"/>
              <a:gd name="connsiteY592" fmla="*/ 338723 h 622144"/>
              <a:gd name="connsiteX593" fmla="*/ 1068119 w 3245936"/>
              <a:gd name="connsiteY593" fmla="*/ 338247 h 622144"/>
              <a:gd name="connsiteX594" fmla="*/ 1066947 w 3245936"/>
              <a:gd name="connsiteY594" fmla="*/ 339799 h 622144"/>
              <a:gd name="connsiteX595" fmla="*/ 1074301 w 3245936"/>
              <a:gd name="connsiteY595" fmla="*/ 352449 h 622144"/>
              <a:gd name="connsiteX596" fmla="*/ 1101085 w 3245936"/>
              <a:gd name="connsiteY596" fmla="*/ 346781 h 622144"/>
              <a:gd name="connsiteX597" fmla="*/ 2152254 w 3245936"/>
              <a:gd name="connsiteY597" fmla="*/ 337685 h 622144"/>
              <a:gd name="connsiteX598" fmla="*/ 2126013 w 3245936"/>
              <a:gd name="connsiteY598" fmla="*/ 384738 h 622144"/>
              <a:gd name="connsiteX599" fmla="*/ 2204566 w 3245936"/>
              <a:gd name="connsiteY599" fmla="*/ 374137 h 622144"/>
              <a:gd name="connsiteX600" fmla="*/ 2204585 w 3245936"/>
              <a:gd name="connsiteY600" fmla="*/ 373242 h 622144"/>
              <a:gd name="connsiteX601" fmla="*/ 2204928 w 3245936"/>
              <a:gd name="connsiteY601" fmla="*/ 372461 h 622144"/>
              <a:gd name="connsiteX602" fmla="*/ 1166007 w 3245936"/>
              <a:gd name="connsiteY602" fmla="*/ 336761 h 622144"/>
              <a:gd name="connsiteX603" fmla="*/ 1157416 w 3245936"/>
              <a:gd name="connsiteY603" fmla="*/ 360402 h 622144"/>
              <a:gd name="connsiteX604" fmla="*/ 1175999 w 3245936"/>
              <a:gd name="connsiteY604" fmla="*/ 365212 h 622144"/>
              <a:gd name="connsiteX605" fmla="*/ 1167531 w 3245936"/>
              <a:gd name="connsiteY605" fmla="*/ 336818 h 622144"/>
              <a:gd name="connsiteX606" fmla="*/ 1166084 w 3245936"/>
              <a:gd name="connsiteY606" fmla="*/ 336789 h 622144"/>
              <a:gd name="connsiteX607" fmla="*/ 1166007 w 3245936"/>
              <a:gd name="connsiteY607" fmla="*/ 336761 h 622144"/>
              <a:gd name="connsiteX608" fmla="*/ 1169665 w 3245936"/>
              <a:gd name="connsiteY608" fmla="*/ 335523 h 622144"/>
              <a:gd name="connsiteX609" fmla="*/ 1168265 w 3245936"/>
              <a:gd name="connsiteY609" fmla="*/ 336542 h 622144"/>
              <a:gd name="connsiteX610" fmla="*/ 1176885 w 3245936"/>
              <a:gd name="connsiteY610" fmla="*/ 365450 h 622144"/>
              <a:gd name="connsiteX611" fmla="*/ 1236892 w 3245936"/>
              <a:gd name="connsiteY611" fmla="*/ 380976 h 622144"/>
              <a:gd name="connsiteX612" fmla="*/ 1237064 w 3245936"/>
              <a:gd name="connsiteY612" fmla="*/ 380604 h 622144"/>
              <a:gd name="connsiteX613" fmla="*/ 1163588 w 3245936"/>
              <a:gd name="connsiteY613" fmla="*/ 334484 h 622144"/>
              <a:gd name="connsiteX614" fmla="*/ 1105095 w 3245936"/>
              <a:gd name="connsiteY614" fmla="*/ 346876 h 622144"/>
              <a:gd name="connsiteX615" fmla="*/ 1156749 w 3245936"/>
              <a:gd name="connsiteY615" fmla="*/ 360240 h 622144"/>
              <a:gd name="connsiteX616" fmla="*/ 1165379 w 3245936"/>
              <a:gd name="connsiteY616" fmla="*/ 336475 h 622144"/>
              <a:gd name="connsiteX617" fmla="*/ 1163588 w 3245936"/>
              <a:gd name="connsiteY617" fmla="*/ 334484 h 622144"/>
              <a:gd name="connsiteX618" fmla="*/ 1162407 w 3245936"/>
              <a:gd name="connsiteY618" fmla="*/ 333789 h 622144"/>
              <a:gd name="connsiteX619" fmla="*/ 1068376 w 3245936"/>
              <a:gd name="connsiteY619" fmla="*/ 337123 h 622144"/>
              <a:gd name="connsiteX620" fmla="*/ 1068367 w 3245936"/>
              <a:gd name="connsiteY620" fmla="*/ 337361 h 622144"/>
              <a:gd name="connsiteX621" fmla="*/ 1103095 w 3245936"/>
              <a:gd name="connsiteY621" fmla="*/ 346353 h 622144"/>
              <a:gd name="connsiteX622" fmla="*/ 1614313 w 3245936"/>
              <a:gd name="connsiteY622" fmla="*/ 332276 h 622144"/>
              <a:gd name="connsiteX623" fmla="*/ 1605966 w 3245936"/>
              <a:gd name="connsiteY623" fmla="*/ 332394 h 622144"/>
              <a:gd name="connsiteX624" fmla="*/ 1554142 w 3245936"/>
              <a:gd name="connsiteY624" fmla="*/ 376623 h 622144"/>
              <a:gd name="connsiteX625" fmla="*/ 1632256 w 3245936"/>
              <a:gd name="connsiteY625" fmla="*/ 332022 h 622144"/>
              <a:gd name="connsiteX626" fmla="*/ 1615719 w 3245936"/>
              <a:gd name="connsiteY626" fmla="*/ 332256 h 622144"/>
              <a:gd name="connsiteX627" fmla="*/ 1552656 w 3245936"/>
              <a:gd name="connsiteY627" fmla="*/ 378738 h 622144"/>
              <a:gd name="connsiteX628" fmla="*/ 1679831 w 3245936"/>
              <a:gd name="connsiteY628" fmla="*/ 331348 h 622144"/>
              <a:gd name="connsiteX629" fmla="*/ 1633864 w 3245936"/>
              <a:gd name="connsiteY629" fmla="*/ 331999 h 622144"/>
              <a:gd name="connsiteX630" fmla="*/ 1550694 w 3245936"/>
              <a:gd name="connsiteY630" fmla="*/ 380795 h 622144"/>
              <a:gd name="connsiteX631" fmla="*/ 1455939 w 3245936"/>
              <a:gd name="connsiteY631" fmla="*/ 330779 h 622144"/>
              <a:gd name="connsiteX632" fmla="*/ 1443975 w 3245936"/>
              <a:gd name="connsiteY632" fmla="*/ 338256 h 622144"/>
              <a:gd name="connsiteX633" fmla="*/ 1394541 w 3245936"/>
              <a:gd name="connsiteY633" fmla="*/ 382890 h 622144"/>
              <a:gd name="connsiteX634" fmla="*/ 1395169 w 3245936"/>
              <a:gd name="connsiteY634" fmla="*/ 382890 h 622144"/>
              <a:gd name="connsiteX635" fmla="*/ 1945676 w 3245936"/>
              <a:gd name="connsiteY635" fmla="*/ 330636 h 622144"/>
              <a:gd name="connsiteX636" fmla="*/ 1842120 w 3245936"/>
              <a:gd name="connsiteY636" fmla="*/ 380919 h 622144"/>
              <a:gd name="connsiteX637" fmla="*/ 1842225 w 3245936"/>
              <a:gd name="connsiteY637" fmla="*/ 381214 h 622144"/>
              <a:gd name="connsiteX638" fmla="*/ 1967965 w 3245936"/>
              <a:gd name="connsiteY638" fmla="*/ 363269 h 622144"/>
              <a:gd name="connsiteX639" fmla="*/ 1968003 w 3245936"/>
              <a:gd name="connsiteY639" fmla="*/ 362345 h 622144"/>
              <a:gd name="connsiteX640" fmla="*/ 1969003 w 3245936"/>
              <a:gd name="connsiteY640" fmla="*/ 360650 h 622144"/>
              <a:gd name="connsiteX641" fmla="*/ 1462521 w 3245936"/>
              <a:gd name="connsiteY641" fmla="*/ 330208 h 622144"/>
              <a:gd name="connsiteX642" fmla="*/ 1458901 w 3245936"/>
              <a:gd name="connsiteY642" fmla="*/ 331522 h 622144"/>
              <a:gd name="connsiteX643" fmla="*/ 1457301 w 3245936"/>
              <a:gd name="connsiteY643" fmla="*/ 330598 h 622144"/>
              <a:gd name="connsiteX644" fmla="*/ 1396322 w 3245936"/>
              <a:gd name="connsiteY644" fmla="*/ 382881 h 622144"/>
              <a:gd name="connsiteX645" fmla="*/ 1542664 w 3245936"/>
              <a:gd name="connsiteY645" fmla="*/ 382557 h 622144"/>
              <a:gd name="connsiteX646" fmla="*/ 1542674 w 3245936"/>
              <a:gd name="connsiteY646" fmla="*/ 382186 h 622144"/>
              <a:gd name="connsiteX647" fmla="*/ 1543035 w 3245936"/>
              <a:gd name="connsiteY647" fmla="*/ 381386 h 622144"/>
              <a:gd name="connsiteX648" fmla="*/ 2138024 w 3245936"/>
              <a:gd name="connsiteY648" fmla="*/ 328303 h 622144"/>
              <a:gd name="connsiteX649" fmla="*/ 2097533 w 3245936"/>
              <a:gd name="connsiteY649" fmla="*/ 368308 h 622144"/>
              <a:gd name="connsiteX650" fmla="*/ 2102029 w 3245936"/>
              <a:gd name="connsiteY650" fmla="*/ 387977 h 622144"/>
              <a:gd name="connsiteX651" fmla="*/ 2125003 w 3245936"/>
              <a:gd name="connsiteY651" fmla="*/ 384872 h 622144"/>
              <a:gd name="connsiteX652" fmla="*/ 2151578 w 3245936"/>
              <a:gd name="connsiteY652" fmla="*/ 337237 h 622144"/>
              <a:gd name="connsiteX653" fmla="*/ 1951972 w 3245936"/>
              <a:gd name="connsiteY653" fmla="*/ 327579 h 622144"/>
              <a:gd name="connsiteX654" fmla="*/ 1946438 w 3245936"/>
              <a:gd name="connsiteY654" fmla="*/ 330255 h 622144"/>
              <a:gd name="connsiteX655" fmla="*/ 1968679 w 3245936"/>
              <a:gd name="connsiteY655" fmla="*/ 358869 h 622144"/>
              <a:gd name="connsiteX656" fmla="*/ 1456263 w 3245936"/>
              <a:gd name="connsiteY656" fmla="*/ 327169 h 622144"/>
              <a:gd name="connsiteX657" fmla="*/ 1446738 w 3245936"/>
              <a:gd name="connsiteY657" fmla="*/ 335770 h 622144"/>
              <a:gd name="connsiteX658" fmla="*/ 1456568 w 3245936"/>
              <a:gd name="connsiteY658" fmla="*/ 329627 h 622144"/>
              <a:gd name="connsiteX659" fmla="*/ 1456234 w 3245936"/>
              <a:gd name="connsiteY659" fmla="*/ 327226 h 622144"/>
              <a:gd name="connsiteX660" fmla="*/ 1456263 w 3245936"/>
              <a:gd name="connsiteY660" fmla="*/ 327169 h 622144"/>
              <a:gd name="connsiteX661" fmla="*/ 1513222 w 3245936"/>
              <a:gd name="connsiteY661" fmla="*/ 326112 h 622144"/>
              <a:gd name="connsiteX662" fmla="*/ 1463216 w 3245936"/>
              <a:gd name="connsiteY662" fmla="*/ 328303 h 622144"/>
              <a:gd name="connsiteX663" fmla="*/ 1463197 w 3245936"/>
              <a:gd name="connsiteY663" fmla="*/ 328846 h 622144"/>
              <a:gd name="connsiteX664" fmla="*/ 1462845 w 3245936"/>
              <a:gd name="connsiteY664" fmla="*/ 329646 h 622144"/>
              <a:gd name="connsiteX665" fmla="*/ 1543350 w 3245936"/>
              <a:gd name="connsiteY665" fmla="*/ 380833 h 622144"/>
              <a:gd name="connsiteX666" fmla="*/ 1544140 w 3245936"/>
              <a:gd name="connsiteY666" fmla="*/ 380100 h 622144"/>
              <a:gd name="connsiteX667" fmla="*/ 1698656 w 3245936"/>
              <a:gd name="connsiteY667" fmla="*/ 325095 h 622144"/>
              <a:gd name="connsiteX668" fmla="*/ 1684845 w 3245936"/>
              <a:gd name="connsiteY668" fmla="*/ 330384 h 622144"/>
              <a:gd name="connsiteX669" fmla="*/ 1743670 w 3245936"/>
              <a:gd name="connsiteY669" fmla="*/ 329551 h 622144"/>
              <a:gd name="connsiteX670" fmla="*/ 1703565 w 3245936"/>
              <a:gd name="connsiteY670" fmla="*/ 325581 h 622144"/>
              <a:gd name="connsiteX671" fmla="*/ 1702170 w 3245936"/>
              <a:gd name="connsiteY671" fmla="*/ 326455 h 622144"/>
              <a:gd name="connsiteX672" fmla="*/ 1700696 w 3245936"/>
              <a:gd name="connsiteY672" fmla="*/ 325297 h 622144"/>
              <a:gd name="connsiteX673" fmla="*/ 1565140 w 3245936"/>
              <a:gd name="connsiteY673" fmla="*/ 323822 h 622144"/>
              <a:gd name="connsiteX674" fmla="*/ 1513946 w 3245936"/>
              <a:gd name="connsiteY674" fmla="*/ 326074 h 622144"/>
              <a:gd name="connsiteX675" fmla="*/ 1544702 w 3245936"/>
              <a:gd name="connsiteY675" fmla="*/ 379795 h 622144"/>
              <a:gd name="connsiteX676" fmla="*/ 1546969 w 3245936"/>
              <a:gd name="connsiteY676" fmla="*/ 379519 h 622144"/>
              <a:gd name="connsiteX677" fmla="*/ 1548627 w 3245936"/>
              <a:gd name="connsiteY677" fmla="*/ 380500 h 622144"/>
              <a:gd name="connsiteX678" fmla="*/ 1604993 w 3245936"/>
              <a:gd name="connsiteY678" fmla="*/ 332408 h 622144"/>
              <a:gd name="connsiteX679" fmla="*/ 1576744 w 3245936"/>
              <a:gd name="connsiteY679" fmla="*/ 332808 h 622144"/>
              <a:gd name="connsiteX680" fmla="*/ 1576744 w 3245936"/>
              <a:gd name="connsiteY680" fmla="*/ 333208 h 622144"/>
              <a:gd name="connsiteX681" fmla="*/ 1572449 w 3245936"/>
              <a:gd name="connsiteY681" fmla="*/ 335894 h 622144"/>
              <a:gd name="connsiteX682" fmla="*/ 1569762 w 3245936"/>
              <a:gd name="connsiteY682" fmla="*/ 331598 h 622144"/>
              <a:gd name="connsiteX683" fmla="*/ 1570725 w 3245936"/>
              <a:gd name="connsiteY683" fmla="*/ 329960 h 622144"/>
              <a:gd name="connsiteX684" fmla="*/ 1573827 w 3245936"/>
              <a:gd name="connsiteY684" fmla="*/ 323440 h 622144"/>
              <a:gd name="connsiteX685" fmla="*/ 1565700 w 3245936"/>
              <a:gd name="connsiteY685" fmla="*/ 323797 h 622144"/>
              <a:gd name="connsiteX686" fmla="*/ 1571039 w 3245936"/>
              <a:gd name="connsiteY686" fmla="*/ 329665 h 622144"/>
              <a:gd name="connsiteX687" fmla="*/ 1573363 w 3245936"/>
              <a:gd name="connsiteY687" fmla="*/ 328912 h 622144"/>
              <a:gd name="connsiteX688" fmla="*/ 628712 w 3245936"/>
              <a:gd name="connsiteY688" fmla="*/ 322950 h 622144"/>
              <a:gd name="connsiteX689" fmla="*/ 627873 w 3245936"/>
              <a:gd name="connsiteY689" fmla="*/ 323092 h 622144"/>
              <a:gd name="connsiteX690" fmla="*/ 617453 w 3245936"/>
              <a:gd name="connsiteY690" fmla="*/ 476893 h 622144"/>
              <a:gd name="connsiteX691" fmla="*/ 617605 w 3245936"/>
              <a:gd name="connsiteY691" fmla="*/ 476893 h 622144"/>
              <a:gd name="connsiteX692" fmla="*/ 620063 w 3245936"/>
              <a:gd name="connsiteY692" fmla="*/ 479103 h 622144"/>
              <a:gd name="connsiteX693" fmla="*/ 685300 w 3245936"/>
              <a:gd name="connsiteY693" fmla="*/ 459814 h 622144"/>
              <a:gd name="connsiteX694" fmla="*/ 685290 w 3245936"/>
              <a:gd name="connsiteY694" fmla="*/ 458271 h 622144"/>
              <a:gd name="connsiteX695" fmla="*/ 686986 w 3245936"/>
              <a:gd name="connsiteY695" fmla="*/ 456023 h 622144"/>
              <a:gd name="connsiteX696" fmla="*/ 1585433 w 3245936"/>
              <a:gd name="connsiteY696" fmla="*/ 322929 h 622144"/>
              <a:gd name="connsiteX697" fmla="*/ 1574201 w 3245936"/>
              <a:gd name="connsiteY697" fmla="*/ 323423 h 622144"/>
              <a:gd name="connsiteX698" fmla="*/ 1573734 w 3245936"/>
              <a:gd name="connsiteY698" fmla="*/ 328931 h 622144"/>
              <a:gd name="connsiteX699" fmla="*/ 1574068 w 3245936"/>
              <a:gd name="connsiteY699" fmla="*/ 328931 h 622144"/>
              <a:gd name="connsiteX700" fmla="*/ 1575820 w 3245936"/>
              <a:gd name="connsiteY700" fmla="*/ 330017 h 622144"/>
              <a:gd name="connsiteX701" fmla="*/ 1685321 w 3245936"/>
              <a:gd name="connsiteY701" fmla="*/ 322865 h 622144"/>
              <a:gd name="connsiteX702" fmla="*/ 1698559 w 3245936"/>
              <a:gd name="connsiteY702" fmla="*/ 324176 h 622144"/>
              <a:gd name="connsiteX703" fmla="*/ 1699474 w 3245936"/>
              <a:gd name="connsiteY703" fmla="*/ 323826 h 622144"/>
              <a:gd name="connsiteX704" fmla="*/ 1699398 w 3245936"/>
              <a:gd name="connsiteY704" fmla="*/ 323188 h 622144"/>
              <a:gd name="connsiteX705" fmla="*/ 1589368 w 3245936"/>
              <a:gd name="connsiteY705" fmla="*/ 322756 h 622144"/>
              <a:gd name="connsiteX706" fmla="*/ 1586904 w 3245936"/>
              <a:gd name="connsiteY706" fmla="*/ 322864 h 622144"/>
              <a:gd name="connsiteX707" fmla="*/ 1578430 w 3245936"/>
              <a:gd name="connsiteY707" fmla="*/ 329112 h 622144"/>
              <a:gd name="connsiteX708" fmla="*/ 1650782 w 3245936"/>
              <a:gd name="connsiteY708" fmla="*/ 322073 h 622144"/>
              <a:gd name="connsiteX709" fmla="*/ 1635425 w 3245936"/>
              <a:gd name="connsiteY709" fmla="*/ 331083 h 622144"/>
              <a:gd name="connsiteX710" fmla="*/ 1682253 w 3245936"/>
              <a:gd name="connsiteY710" fmla="*/ 330420 h 622144"/>
              <a:gd name="connsiteX711" fmla="*/ 1696673 w 3245936"/>
              <a:gd name="connsiteY711" fmla="*/ 324899 h 622144"/>
              <a:gd name="connsiteX712" fmla="*/ 1673360 w 3245936"/>
              <a:gd name="connsiteY712" fmla="*/ 322591 h 622144"/>
              <a:gd name="connsiteX713" fmla="*/ 1983309 w 3245936"/>
              <a:gd name="connsiteY713" fmla="*/ 322007 h 622144"/>
              <a:gd name="connsiteX714" fmla="*/ 1972765 w 3245936"/>
              <a:gd name="connsiteY714" fmla="*/ 359888 h 622144"/>
              <a:gd name="connsiteX715" fmla="*/ 1974137 w 3245936"/>
              <a:gd name="connsiteY715" fmla="*/ 360859 h 622144"/>
              <a:gd name="connsiteX716" fmla="*/ 2005226 w 3245936"/>
              <a:gd name="connsiteY716" fmla="*/ 339390 h 622144"/>
              <a:gd name="connsiteX717" fmla="*/ 1213089 w 3245936"/>
              <a:gd name="connsiteY717" fmla="*/ 321692 h 622144"/>
              <a:gd name="connsiteX718" fmla="*/ 1170408 w 3245936"/>
              <a:gd name="connsiteY718" fmla="*/ 332741 h 622144"/>
              <a:gd name="connsiteX719" fmla="*/ 1170370 w 3245936"/>
              <a:gd name="connsiteY719" fmla="*/ 334113 h 622144"/>
              <a:gd name="connsiteX720" fmla="*/ 1169970 w 3245936"/>
              <a:gd name="connsiteY720" fmla="*/ 335018 h 622144"/>
              <a:gd name="connsiteX721" fmla="*/ 1237359 w 3245936"/>
              <a:gd name="connsiteY721" fmla="*/ 380090 h 622144"/>
              <a:gd name="connsiteX722" fmla="*/ 1238321 w 3245936"/>
              <a:gd name="connsiteY722" fmla="*/ 379242 h 622144"/>
              <a:gd name="connsiteX723" fmla="*/ 1615273 w 3245936"/>
              <a:gd name="connsiteY723" fmla="*/ 321616 h 622144"/>
              <a:gd name="connsiteX724" fmla="*/ 1590466 w 3245936"/>
              <a:gd name="connsiteY724" fmla="*/ 322708 h 622144"/>
              <a:gd name="connsiteX725" fmla="*/ 1576420 w 3245936"/>
              <a:gd name="connsiteY725" fmla="*/ 330865 h 622144"/>
              <a:gd name="connsiteX726" fmla="*/ 1576773 w 3245936"/>
              <a:gd name="connsiteY726" fmla="*/ 331913 h 622144"/>
              <a:gd name="connsiteX727" fmla="*/ 1606059 w 3245936"/>
              <a:gd name="connsiteY727" fmla="*/ 331499 h 622144"/>
              <a:gd name="connsiteX728" fmla="*/ 1615911 w 3245936"/>
              <a:gd name="connsiteY728" fmla="*/ 323092 h 622144"/>
              <a:gd name="connsiteX729" fmla="*/ 1615273 w 3245936"/>
              <a:gd name="connsiteY729" fmla="*/ 321616 h 622144"/>
              <a:gd name="connsiteX730" fmla="*/ 1630180 w 3245936"/>
              <a:gd name="connsiteY730" fmla="*/ 321597 h 622144"/>
              <a:gd name="connsiteX731" fmla="*/ 1616956 w 3245936"/>
              <a:gd name="connsiteY731" fmla="*/ 331344 h 622144"/>
              <a:gd name="connsiteX732" fmla="*/ 1633816 w 3245936"/>
              <a:gd name="connsiteY732" fmla="*/ 331106 h 622144"/>
              <a:gd name="connsiteX733" fmla="*/ 1649287 w 3245936"/>
              <a:gd name="connsiteY733" fmla="*/ 322026 h 622144"/>
              <a:gd name="connsiteX734" fmla="*/ 3178087 w 3245936"/>
              <a:gd name="connsiteY734" fmla="*/ 321483 h 622144"/>
              <a:gd name="connsiteX735" fmla="*/ 3075389 w 3245936"/>
              <a:gd name="connsiteY735" fmla="*/ 428611 h 622144"/>
              <a:gd name="connsiteX736" fmla="*/ 3076036 w 3245936"/>
              <a:gd name="connsiteY736" fmla="*/ 429858 h 622144"/>
              <a:gd name="connsiteX737" fmla="*/ 3238895 w 3245936"/>
              <a:gd name="connsiteY737" fmla="*/ 403103 h 622144"/>
              <a:gd name="connsiteX738" fmla="*/ 3238924 w 3245936"/>
              <a:gd name="connsiteY738" fmla="*/ 402160 h 622144"/>
              <a:gd name="connsiteX739" fmla="*/ 3240067 w 3245936"/>
              <a:gd name="connsiteY739" fmla="*/ 400350 h 622144"/>
              <a:gd name="connsiteX740" fmla="*/ 3182079 w 3245936"/>
              <a:gd name="connsiteY740" fmla="*/ 321683 h 622144"/>
              <a:gd name="connsiteX741" fmla="*/ 3179440 w 3245936"/>
              <a:gd name="connsiteY741" fmla="*/ 322112 h 622144"/>
              <a:gd name="connsiteX742" fmla="*/ 3178087 w 3245936"/>
              <a:gd name="connsiteY742" fmla="*/ 321483 h 622144"/>
              <a:gd name="connsiteX743" fmla="*/ 1455434 w 3245936"/>
              <a:gd name="connsiteY743" fmla="*/ 321483 h 622144"/>
              <a:gd name="connsiteX744" fmla="*/ 1378863 w 3245936"/>
              <a:gd name="connsiteY744" fmla="*/ 378166 h 622144"/>
              <a:gd name="connsiteX745" fmla="*/ 1442242 w 3245936"/>
              <a:gd name="connsiteY745" fmla="*/ 338571 h 622144"/>
              <a:gd name="connsiteX746" fmla="*/ 1457434 w 3245936"/>
              <a:gd name="connsiteY746" fmla="*/ 324855 h 622144"/>
              <a:gd name="connsiteX747" fmla="*/ 1622293 w 3245936"/>
              <a:gd name="connsiteY747" fmla="*/ 321426 h 622144"/>
              <a:gd name="connsiteX748" fmla="*/ 1622283 w 3245936"/>
              <a:gd name="connsiteY748" fmla="*/ 321854 h 622144"/>
              <a:gd name="connsiteX749" fmla="*/ 1617997 w 3245936"/>
              <a:gd name="connsiteY749" fmla="*/ 324531 h 622144"/>
              <a:gd name="connsiteX750" fmla="*/ 1616340 w 3245936"/>
              <a:gd name="connsiteY750" fmla="*/ 323540 h 622144"/>
              <a:gd name="connsiteX751" fmla="*/ 1607031 w 3245936"/>
              <a:gd name="connsiteY751" fmla="*/ 331485 h 622144"/>
              <a:gd name="connsiteX752" fmla="*/ 1615549 w 3245936"/>
              <a:gd name="connsiteY752" fmla="*/ 331364 h 622144"/>
              <a:gd name="connsiteX753" fmla="*/ 1628827 w 3245936"/>
              <a:gd name="connsiteY753" fmla="*/ 321578 h 622144"/>
              <a:gd name="connsiteX754" fmla="*/ 624578 w 3245936"/>
              <a:gd name="connsiteY754" fmla="*/ 321264 h 622144"/>
              <a:gd name="connsiteX755" fmla="*/ 486703 w 3245936"/>
              <a:gd name="connsiteY755" fmla="*/ 375737 h 622144"/>
              <a:gd name="connsiteX756" fmla="*/ 486770 w 3245936"/>
              <a:gd name="connsiteY756" fmla="*/ 377442 h 622144"/>
              <a:gd name="connsiteX757" fmla="*/ 486322 w 3245936"/>
              <a:gd name="connsiteY757" fmla="*/ 378433 h 622144"/>
              <a:gd name="connsiteX758" fmla="*/ 614319 w 3245936"/>
              <a:gd name="connsiteY758" fmla="*/ 477883 h 622144"/>
              <a:gd name="connsiteX759" fmla="*/ 616615 w 3245936"/>
              <a:gd name="connsiteY759" fmla="*/ 476855 h 622144"/>
              <a:gd name="connsiteX760" fmla="*/ 627026 w 3245936"/>
              <a:gd name="connsiteY760" fmla="*/ 323073 h 622144"/>
              <a:gd name="connsiteX761" fmla="*/ 626883 w 3245936"/>
              <a:gd name="connsiteY761" fmla="*/ 323064 h 622144"/>
              <a:gd name="connsiteX762" fmla="*/ 624578 w 3245936"/>
              <a:gd name="connsiteY762" fmla="*/ 321264 h 622144"/>
              <a:gd name="connsiteX763" fmla="*/ 630931 w 3245936"/>
              <a:gd name="connsiteY763" fmla="*/ 320902 h 622144"/>
              <a:gd name="connsiteX764" fmla="*/ 629474 w 3245936"/>
              <a:gd name="connsiteY764" fmla="*/ 322654 h 622144"/>
              <a:gd name="connsiteX765" fmla="*/ 687748 w 3245936"/>
              <a:gd name="connsiteY765" fmla="*/ 455728 h 622144"/>
              <a:gd name="connsiteX766" fmla="*/ 689586 w 3245936"/>
              <a:gd name="connsiteY766" fmla="*/ 455623 h 622144"/>
              <a:gd name="connsiteX767" fmla="*/ 690986 w 3245936"/>
              <a:gd name="connsiteY767" fmla="*/ 456290 h 622144"/>
              <a:gd name="connsiteX768" fmla="*/ 781493 w 3245936"/>
              <a:gd name="connsiteY768" fmla="*/ 363802 h 622144"/>
              <a:gd name="connsiteX769" fmla="*/ 780712 w 3245936"/>
              <a:gd name="connsiteY769" fmla="*/ 361069 h 622144"/>
              <a:gd name="connsiteX770" fmla="*/ 1653295 w 3245936"/>
              <a:gd name="connsiteY770" fmla="*/ 320605 h 622144"/>
              <a:gd name="connsiteX771" fmla="*/ 1651735 w 3245936"/>
              <a:gd name="connsiteY771" fmla="*/ 321521 h 622144"/>
              <a:gd name="connsiteX772" fmla="*/ 1665785 w 3245936"/>
              <a:gd name="connsiteY772" fmla="*/ 321841 h 622144"/>
              <a:gd name="connsiteX773" fmla="*/ 3176878 w 3245936"/>
              <a:gd name="connsiteY773" fmla="*/ 319664 h 622144"/>
              <a:gd name="connsiteX774" fmla="*/ 3058749 w 3245936"/>
              <a:gd name="connsiteY774" fmla="*/ 341971 h 622144"/>
              <a:gd name="connsiteX775" fmla="*/ 3058710 w 3245936"/>
              <a:gd name="connsiteY775" fmla="*/ 343066 h 622144"/>
              <a:gd name="connsiteX776" fmla="*/ 3056205 w 3245936"/>
              <a:gd name="connsiteY776" fmla="*/ 345657 h 622144"/>
              <a:gd name="connsiteX777" fmla="*/ 3072284 w 3245936"/>
              <a:gd name="connsiteY777" fmla="*/ 427344 h 622144"/>
              <a:gd name="connsiteX778" fmla="*/ 3073474 w 3245936"/>
              <a:gd name="connsiteY778" fmla="*/ 427372 h 622144"/>
              <a:gd name="connsiteX779" fmla="*/ 3074817 w 3245936"/>
              <a:gd name="connsiteY779" fmla="*/ 428020 h 622144"/>
              <a:gd name="connsiteX780" fmla="*/ 3177526 w 3245936"/>
              <a:gd name="connsiteY780" fmla="*/ 320873 h 622144"/>
              <a:gd name="connsiteX781" fmla="*/ 3176878 w 3245936"/>
              <a:gd name="connsiteY781" fmla="*/ 319664 h 622144"/>
              <a:gd name="connsiteX782" fmla="*/ 832137 w 3245936"/>
              <a:gd name="connsiteY782" fmla="*/ 319187 h 622144"/>
              <a:gd name="connsiteX783" fmla="*/ 787122 w 3245936"/>
              <a:gd name="connsiteY783" fmla="*/ 359554 h 622144"/>
              <a:gd name="connsiteX784" fmla="*/ 787703 w 3245936"/>
              <a:gd name="connsiteY784" fmla="*/ 361840 h 622144"/>
              <a:gd name="connsiteX785" fmla="*/ 873390 w 3245936"/>
              <a:gd name="connsiteY785" fmla="*/ 376242 h 622144"/>
              <a:gd name="connsiteX786" fmla="*/ 874400 w 3245936"/>
              <a:gd name="connsiteY786" fmla="*/ 374613 h 622144"/>
              <a:gd name="connsiteX787" fmla="*/ 1634093 w 3245936"/>
              <a:gd name="connsiteY787" fmla="*/ 318704 h 622144"/>
              <a:gd name="connsiteX788" fmla="*/ 1630932 w 3245936"/>
              <a:gd name="connsiteY788" fmla="*/ 321026 h 622144"/>
              <a:gd name="connsiteX789" fmla="*/ 1650230 w 3245936"/>
              <a:gd name="connsiteY789" fmla="*/ 321464 h 622144"/>
              <a:gd name="connsiteX790" fmla="*/ 1651925 w 3245936"/>
              <a:gd name="connsiteY790" fmla="*/ 320469 h 622144"/>
              <a:gd name="connsiteX791" fmla="*/ 1631777 w 3245936"/>
              <a:gd name="connsiteY791" fmla="*/ 318475 h 622144"/>
              <a:gd name="connsiteX792" fmla="*/ 1622312 w 3245936"/>
              <a:gd name="connsiteY792" fmla="*/ 320521 h 622144"/>
              <a:gd name="connsiteX793" fmla="*/ 1622303 w 3245936"/>
              <a:gd name="connsiteY793" fmla="*/ 320835 h 622144"/>
              <a:gd name="connsiteX794" fmla="*/ 1629570 w 3245936"/>
              <a:gd name="connsiteY794" fmla="*/ 320997 h 622144"/>
              <a:gd name="connsiteX795" fmla="*/ 1632852 w 3245936"/>
              <a:gd name="connsiteY795" fmla="*/ 318581 h 622144"/>
              <a:gd name="connsiteX796" fmla="*/ 1698729 w 3245936"/>
              <a:gd name="connsiteY796" fmla="*/ 318036 h 622144"/>
              <a:gd name="connsiteX797" fmla="*/ 1700722 w 3245936"/>
              <a:gd name="connsiteY797" fmla="*/ 320225 h 622144"/>
              <a:gd name="connsiteX798" fmla="*/ 1703722 w 3245936"/>
              <a:gd name="connsiteY798" fmla="*/ 319492 h 622144"/>
              <a:gd name="connsiteX799" fmla="*/ 1706456 w 3245936"/>
              <a:gd name="connsiteY799" fmla="*/ 323769 h 622144"/>
              <a:gd name="connsiteX800" fmla="*/ 1704817 w 3245936"/>
              <a:gd name="connsiteY800" fmla="*/ 324796 h 622144"/>
              <a:gd name="connsiteX801" fmla="*/ 1745413 w 3245936"/>
              <a:gd name="connsiteY801" fmla="*/ 328817 h 622144"/>
              <a:gd name="connsiteX802" fmla="*/ 1978252 w 3245936"/>
              <a:gd name="connsiteY802" fmla="*/ 318025 h 622144"/>
              <a:gd name="connsiteX803" fmla="*/ 1975651 w 3245936"/>
              <a:gd name="connsiteY803" fmla="*/ 319073 h 622144"/>
              <a:gd name="connsiteX804" fmla="*/ 1972013 w 3245936"/>
              <a:gd name="connsiteY804" fmla="*/ 359669 h 622144"/>
              <a:gd name="connsiteX805" fmla="*/ 1972060 w 3245936"/>
              <a:gd name="connsiteY805" fmla="*/ 359669 h 622144"/>
              <a:gd name="connsiteX806" fmla="*/ 1982671 w 3245936"/>
              <a:gd name="connsiteY806" fmla="*/ 321521 h 622144"/>
              <a:gd name="connsiteX807" fmla="*/ 1978471 w 3245936"/>
              <a:gd name="connsiteY807" fmla="*/ 318187 h 622144"/>
              <a:gd name="connsiteX808" fmla="*/ 2232979 w 3245936"/>
              <a:gd name="connsiteY808" fmla="*/ 317987 h 622144"/>
              <a:gd name="connsiteX809" fmla="*/ 2209824 w 3245936"/>
              <a:gd name="connsiteY809" fmla="*/ 370994 h 622144"/>
              <a:gd name="connsiteX810" fmla="*/ 2211566 w 3245936"/>
              <a:gd name="connsiteY810" fmla="*/ 373804 h 622144"/>
              <a:gd name="connsiteX811" fmla="*/ 2309331 w 3245936"/>
              <a:gd name="connsiteY811" fmla="*/ 377042 h 622144"/>
              <a:gd name="connsiteX812" fmla="*/ 2302692 w 3245936"/>
              <a:gd name="connsiteY812" fmla="*/ 361269 h 622144"/>
              <a:gd name="connsiteX813" fmla="*/ 1624900 w 3245936"/>
              <a:gd name="connsiteY813" fmla="*/ 317794 h 622144"/>
              <a:gd name="connsiteX814" fmla="*/ 1621979 w 3245936"/>
              <a:gd name="connsiteY814" fmla="*/ 319492 h 622144"/>
              <a:gd name="connsiteX815" fmla="*/ 1622188 w 3245936"/>
              <a:gd name="connsiteY815" fmla="*/ 320064 h 622144"/>
              <a:gd name="connsiteX816" fmla="*/ 1630248 w 3245936"/>
              <a:gd name="connsiteY816" fmla="*/ 318323 h 622144"/>
              <a:gd name="connsiteX817" fmla="*/ 1972737 w 3245936"/>
              <a:gd name="connsiteY817" fmla="*/ 317482 h 622144"/>
              <a:gd name="connsiteX818" fmla="*/ 1952782 w 3245936"/>
              <a:gd name="connsiteY818" fmla="*/ 327169 h 622144"/>
              <a:gd name="connsiteX819" fmla="*/ 1970232 w 3245936"/>
              <a:gd name="connsiteY819" fmla="*/ 359869 h 622144"/>
              <a:gd name="connsiteX820" fmla="*/ 1971556 w 3245936"/>
              <a:gd name="connsiteY820" fmla="*/ 359650 h 622144"/>
              <a:gd name="connsiteX821" fmla="*/ 1975204 w 3245936"/>
              <a:gd name="connsiteY821" fmla="*/ 319064 h 622144"/>
              <a:gd name="connsiteX822" fmla="*/ 1974937 w 3245936"/>
              <a:gd name="connsiteY822" fmla="*/ 319054 h 622144"/>
              <a:gd name="connsiteX823" fmla="*/ 1972737 w 3245936"/>
              <a:gd name="connsiteY823" fmla="*/ 317482 h 622144"/>
              <a:gd name="connsiteX824" fmla="*/ 1600118 w 3245936"/>
              <a:gd name="connsiteY824" fmla="*/ 317102 h 622144"/>
              <a:gd name="connsiteX825" fmla="*/ 1592041 w 3245936"/>
              <a:gd name="connsiteY825" fmla="*/ 321793 h 622144"/>
              <a:gd name="connsiteX826" fmla="*/ 1615292 w 3245936"/>
              <a:gd name="connsiteY826" fmla="*/ 320768 h 622144"/>
              <a:gd name="connsiteX827" fmla="*/ 1615302 w 3245936"/>
              <a:gd name="connsiteY827" fmla="*/ 320607 h 622144"/>
              <a:gd name="connsiteX828" fmla="*/ 2039088 w 3245936"/>
              <a:gd name="connsiteY828" fmla="*/ 316892 h 622144"/>
              <a:gd name="connsiteX829" fmla="*/ 2007198 w 3245936"/>
              <a:gd name="connsiteY829" fmla="*/ 338923 h 622144"/>
              <a:gd name="connsiteX830" fmla="*/ 2069492 w 3245936"/>
              <a:gd name="connsiteY830" fmla="*/ 386262 h 622144"/>
              <a:gd name="connsiteX831" fmla="*/ 2231169 w 3245936"/>
              <a:gd name="connsiteY831" fmla="*/ 316863 h 622144"/>
              <a:gd name="connsiteX832" fmla="*/ 2216700 w 3245936"/>
              <a:gd name="connsiteY832" fmla="*/ 353315 h 622144"/>
              <a:gd name="connsiteX833" fmla="*/ 2232312 w 3245936"/>
              <a:gd name="connsiteY833" fmla="*/ 317568 h 622144"/>
              <a:gd name="connsiteX834" fmla="*/ 1596007 w 3245936"/>
              <a:gd name="connsiteY834" fmla="*/ 316153 h 622144"/>
              <a:gd name="connsiteX835" fmla="*/ 1588123 w 3245936"/>
              <a:gd name="connsiteY835" fmla="*/ 321965 h 622144"/>
              <a:gd name="connsiteX836" fmla="*/ 1590942 w 3245936"/>
              <a:gd name="connsiteY836" fmla="*/ 321841 h 622144"/>
              <a:gd name="connsiteX837" fmla="*/ 1599388 w 3245936"/>
              <a:gd name="connsiteY837" fmla="*/ 316933 h 622144"/>
              <a:gd name="connsiteX838" fmla="*/ 1602709 w 3245936"/>
              <a:gd name="connsiteY838" fmla="*/ 315597 h 622144"/>
              <a:gd name="connsiteX839" fmla="*/ 1601058 w 3245936"/>
              <a:gd name="connsiteY839" fmla="*/ 316556 h 622144"/>
              <a:gd name="connsiteX840" fmla="*/ 1615464 w 3245936"/>
              <a:gd name="connsiteY840" fmla="*/ 319883 h 622144"/>
              <a:gd name="connsiteX841" fmla="*/ 1619597 w 3245936"/>
              <a:gd name="connsiteY841" fmla="*/ 317549 h 622144"/>
              <a:gd name="connsiteX842" fmla="*/ 1621731 w 3245936"/>
              <a:gd name="connsiteY842" fmla="*/ 319044 h 622144"/>
              <a:gd name="connsiteX843" fmla="*/ 1624032 w 3245936"/>
              <a:gd name="connsiteY843" fmla="*/ 317708 h 622144"/>
              <a:gd name="connsiteX844" fmla="*/ 1597471 w 3245936"/>
              <a:gd name="connsiteY844" fmla="*/ 315073 h 622144"/>
              <a:gd name="connsiteX845" fmla="*/ 1596796 w 3245936"/>
              <a:gd name="connsiteY845" fmla="*/ 315571 h 622144"/>
              <a:gd name="connsiteX846" fmla="*/ 1600328 w 3245936"/>
              <a:gd name="connsiteY846" fmla="*/ 316387 h 622144"/>
              <a:gd name="connsiteX847" fmla="*/ 1601852 w 3245936"/>
              <a:gd name="connsiteY847" fmla="*/ 315501 h 622144"/>
              <a:gd name="connsiteX848" fmla="*/ 1592551 w 3245936"/>
              <a:gd name="connsiteY848" fmla="*/ 314591 h 622144"/>
              <a:gd name="connsiteX849" fmla="*/ 1595741 w 3245936"/>
              <a:gd name="connsiteY849" fmla="*/ 315328 h 622144"/>
              <a:gd name="connsiteX850" fmla="*/ 1596242 w 3245936"/>
              <a:gd name="connsiteY850" fmla="*/ 314958 h 622144"/>
              <a:gd name="connsiteX851" fmla="*/ 1682382 w 3245936"/>
              <a:gd name="connsiteY851" fmla="*/ 314261 h 622144"/>
              <a:gd name="connsiteX852" fmla="*/ 1699760 w 3245936"/>
              <a:gd name="connsiteY852" fmla="*/ 321454 h 622144"/>
              <a:gd name="connsiteX853" fmla="*/ 1700398 w 3245936"/>
              <a:gd name="connsiteY853" fmla="*/ 320530 h 622144"/>
              <a:gd name="connsiteX854" fmla="*/ 1697969 w 3245936"/>
              <a:gd name="connsiteY854" fmla="*/ 317860 h 622144"/>
              <a:gd name="connsiteX855" fmla="*/ 1984900 w 3245936"/>
              <a:gd name="connsiteY855" fmla="*/ 313549 h 622144"/>
              <a:gd name="connsiteX856" fmla="*/ 1979261 w 3245936"/>
              <a:gd name="connsiteY856" fmla="*/ 314996 h 622144"/>
              <a:gd name="connsiteX857" fmla="*/ 1979223 w 3245936"/>
              <a:gd name="connsiteY857" fmla="*/ 316378 h 622144"/>
              <a:gd name="connsiteX858" fmla="*/ 1978785 w 3245936"/>
              <a:gd name="connsiteY858" fmla="*/ 317340 h 622144"/>
              <a:gd name="connsiteX859" fmla="*/ 1982957 w 3245936"/>
              <a:gd name="connsiteY859" fmla="*/ 320511 h 622144"/>
              <a:gd name="connsiteX860" fmla="*/ 1578440 w 3245936"/>
              <a:gd name="connsiteY860" fmla="*/ 313187 h 622144"/>
              <a:gd name="connsiteX861" fmla="*/ 1578440 w 3245936"/>
              <a:gd name="connsiteY861" fmla="*/ 313206 h 622144"/>
              <a:gd name="connsiteX862" fmla="*/ 1574839 w 3245936"/>
              <a:gd name="connsiteY862" fmla="*/ 315901 h 622144"/>
              <a:gd name="connsiteX863" fmla="*/ 1574273 w 3245936"/>
              <a:gd name="connsiteY863" fmla="*/ 322576 h 622144"/>
              <a:gd name="connsiteX864" fmla="*/ 1586651 w 3245936"/>
              <a:gd name="connsiteY864" fmla="*/ 322030 h 622144"/>
              <a:gd name="connsiteX865" fmla="*/ 1594952 w 3245936"/>
              <a:gd name="connsiteY865" fmla="*/ 315909 h 622144"/>
              <a:gd name="connsiteX866" fmla="*/ 1586736 w 3245936"/>
              <a:gd name="connsiteY866" fmla="*/ 314012 h 622144"/>
              <a:gd name="connsiteX867" fmla="*/ 1578473 w 3245936"/>
              <a:gd name="connsiteY867" fmla="*/ 312105 h 622144"/>
              <a:gd name="connsiteX868" fmla="*/ 1578468 w 3245936"/>
              <a:gd name="connsiteY868" fmla="*/ 312291 h 622144"/>
              <a:gd name="connsiteX869" fmla="*/ 1579884 w 3245936"/>
              <a:gd name="connsiteY869" fmla="*/ 312431 h 622144"/>
              <a:gd name="connsiteX870" fmla="*/ 1668146 w 3245936"/>
              <a:gd name="connsiteY870" fmla="*/ 311882 h 622144"/>
              <a:gd name="connsiteX871" fmla="*/ 1654623 w 3245936"/>
              <a:gd name="connsiteY871" fmla="*/ 319825 h 622144"/>
              <a:gd name="connsiteX872" fmla="*/ 1677727 w 3245936"/>
              <a:gd name="connsiteY872" fmla="*/ 322113 h 622144"/>
              <a:gd name="connsiteX873" fmla="*/ 1699417 w 3245936"/>
              <a:gd name="connsiteY873" fmla="*/ 322607 h 622144"/>
              <a:gd name="connsiteX874" fmla="*/ 1699426 w 3245936"/>
              <a:gd name="connsiteY874" fmla="*/ 322169 h 622144"/>
              <a:gd name="connsiteX875" fmla="*/ 1699588 w 3245936"/>
              <a:gd name="connsiteY875" fmla="*/ 321816 h 622144"/>
              <a:gd name="connsiteX876" fmla="*/ 1679957 w 3245936"/>
              <a:gd name="connsiteY876" fmla="*/ 313701 h 622144"/>
              <a:gd name="connsiteX877" fmla="*/ 1672664 w 3245936"/>
              <a:gd name="connsiteY877" fmla="*/ 312016 h 622144"/>
              <a:gd name="connsiteX878" fmla="*/ 1670166 w 3245936"/>
              <a:gd name="connsiteY878" fmla="*/ 313253 h 622144"/>
              <a:gd name="connsiteX879" fmla="*/ 1668146 w 3245936"/>
              <a:gd name="connsiteY879" fmla="*/ 311882 h 622144"/>
              <a:gd name="connsiteX880" fmla="*/ 1674128 w 3245936"/>
              <a:gd name="connsiteY880" fmla="*/ 311291 h 622144"/>
              <a:gd name="connsiteX881" fmla="*/ 1673704 w 3245936"/>
              <a:gd name="connsiteY881" fmla="*/ 311501 h 622144"/>
              <a:gd name="connsiteX882" fmla="*/ 1675816 w 3245936"/>
              <a:gd name="connsiteY882" fmla="*/ 311989 h 622144"/>
              <a:gd name="connsiteX883" fmla="*/ 1667329 w 3245936"/>
              <a:gd name="connsiteY883" fmla="*/ 310784 h 622144"/>
              <a:gd name="connsiteX884" fmla="*/ 1635495 w 3245936"/>
              <a:gd name="connsiteY884" fmla="*/ 317673 h 622144"/>
              <a:gd name="connsiteX885" fmla="*/ 1635187 w 3245936"/>
              <a:gd name="connsiteY885" fmla="*/ 317900 h 622144"/>
              <a:gd name="connsiteX886" fmla="*/ 1653254 w 3245936"/>
              <a:gd name="connsiteY886" fmla="*/ 319689 h 622144"/>
              <a:gd name="connsiteX887" fmla="*/ 1667756 w 3245936"/>
              <a:gd name="connsiteY887" fmla="*/ 311177 h 622144"/>
              <a:gd name="connsiteX888" fmla="*/ 1667632 w 3245936"/>
              <a:gd name="connsiteY888" fmla="*/ 310854 h 622144"/>
              <a:gd name="connsiteX889" fmla="*/ 1570192 w 3245936"/>
              <a:gd name="connsiteY889" fmla="*/ 310193 h 622144"/>
              <a:gd name="connsiteX890" fmla="*/ 1571810 w 3245936"/>
              <a:gd name="connsiteY890" fmla="*/ 310862 h 622144"/>
              <a:gd name="connsiteX891" fmla="*/ 1572218 w 3245936"/>
              <a:gd name="connsiteY891" fmla="*/ 310661 h 622144"/>
              <a:gd name="connsiteX892" fmla="*/ 1666035 w 3245936"/>
              <a:gd name="connsiteY892" fmla="*/ 309731 h 622144"/>
              <a:gd name="connsiteX893" fmla="*/ 1667457 w 3245936"/>
              <a:gd name="connsiteY893" fmla="*/ 310059 h 622144"/>
              <a:gd name="connsiteX894" fmla="*/ 1667461 w 3245936"/>
              <a:gd name="connsiteY894" fmla="*/ 309872 h 622144"/>
              <a:gd name="connsiteX895" fmla="*/ 1272116 w 3245936"/>
              <a:gd name="connsiteY895" fmla="*/ 309577 h 622144"/>
              <a:gd name="connsiteX896" fmla="*/ 1269382 w 3245936"/>
              <a:gd name="connsiteY896" fmla="*/ 310062 h 622144"/>
              <a:gd name="connsiteX897" fmla="*/ 1269354 w 3245936"/>
              <a:gd name="connsiteY897" fmla="*/ 310053 h 622144"/>
              <a:gd name="connsiteX898" fmla="*/ 1242874 w 3245936"/>
              <a:gd name="connsiteY898" fmla="*/ 380090 h 622144"/>
              <a:gd name="connsiteX899" fmla="*/ 1243665 w 3245936"/>
              <a:gd name="connsiteY899" fmla="*/ 381966 h 622144"/>
              <a:gd name="connsiteX900" fmla="*/ 1331085 w 3245936"/>
              <a:gd name="connsiteY900" fmla="*/ 382690 h 622144"/>
              <a:gd name="connsiteX901" fmla="*/ 1260000 w 3245936"/>
              <a:gd name="connsiteY901" fmla="*/ 309558 h 622144"/>
              <a:gd name="connsiteX902" fmla="*/ 1213947 w 3245936"/>
              <a:gd name="connsiteY902" fmla="*/ 321473 h 622144"/>
              <a:gd name="connsiteX903" fmla="*/ 1239140 w 3245936"/>
              <a:gd name="connsiteY903" fmla="*/ 378938 h 622144"/>
              <a:gd name="connsiteX904" fmla="*/ 1240731 w 3245936"/>
              <a:gd name="connsiteY904" fmla="*/ 378814 h 622144"/>
              <a:gd name="connsiteX905" fmla="*/ 1272745 w 3245936"/>
              <a:gd name="connsiteY905" fmla="*/ 308995 h 622144"/>
              <a:gd name="connsiteX906" fmla="*/ 1272678 w 3245936"/>
              <a:gd name="connsiteY906" fmla="*/ 309062 h 622144"/>
              <a:gd name="connsiteX907" fmla="*/ 1332076 w 3245936"/>
              <a:gd name="connsiteY907" fmla="*/ 382690 h 622144"/>
              <a:gd name="connsiteX908" fmla="*/ 1340010 w 3245936"/>
              <a:gd name="connsiteY908" fmla="*/ 382767 h 622144"/>
              <a:gd name="connsiteX909" fmla="*/ 1319703 w 3245936"/>
              <a:gd name="connsiteY909" fmla="*/ 344724 h 622144"/>
              <a:gd name="connsiteX910" fmla="*/ 1648601 w 3245936"/>
              <a:gd name="connsiteY910" fmla="*/ 308005 h 622144"/>
              <a:gd name="connsiteX911" fmla="*/ 1636409 w 3245936"/>
              <a:gd name="connsiteY911" fmla="*/ 316996 h 622144"/>
              <a:gd name="connsiteX912" fmla="*/ 1666284 w 3245936"/>
              <a:gd name="connsiteY912" fmla="*/ 310543 h 622144"/>
              <a:gd name="connsiteX913" fmla="*/ 1660316 w 3245936"/>
              <a:gd name="connsiteY913" fmla="*/ 309165 h 622144"/>
              <a:gd name="connsiteX914" fmla="*/ 1266887 w 3245936"/>
              <a:gd name="connsiteY914" fmla="*/ 307776 h 622144"/>
              <a:gd name="connsiteX915" fmla="*/ 1260829 w 3245936"/>
              <a:gd name="connsiteY915" fmla="*/ 309348 h 622144"/>
              <a:gd name="connsiteX916" fmla="*/ 1242141 w 3245936"/>
              <a:gd name="connsiteY916" fmla="*/ 376518 h 622144"/>
              <a:gd name="connsiteX917" fmla="*/ 1266134 w 3245936"/>
              <a:gd name="connsiteY917" fmla="*/ 316034 h 622144"/>
              <a:gd name="connsiteX918" fmla="*/ 1268534 w 3245936"/>
              <a:gd name="connsiteY918" fmla="*/ 309681 h 622144"/>
              <a:gd name="connsiteX919" fmla="*/ 1266887 w 3245936"/>
              <a:gd name="connsiteY919" fmla="*/ 307776 h 622144"/>
              <a:gd name="connsiteX920" fmla="*/ 1642753 w 3245936"/>
              <a:gd name="connsiteY920" fmla="*/ 307414 h 622144"/>
              <a:gd name="connsiteX921" fmla="*/ 1626242 w 3245936"/>
              <a:gd name="connsiteY921" fmla="*/ 317014 h 622144"/>
              <a:gd name="connsiteX922" fmla="*/ 1633145 w 3245936"/>
              <a:gd name="connsiteY922" fmla="*/ 317697 h 622144"/>
              <a:gd name="connsiteX923" fmla="*/ 1634447 w 3245936"/>
              <a:gd name="connsiteY923" fmla="*/ 317416 h 622144"/>
              <a:gd name="connsiteX924" fmla="*/ 1647372 w 3245936"/>
              <a:gd name="connsiteY924" fmla="*/ 307881 h 622144"/>
              <a:gd name="connsiteX925" fmla="*/ 1650196 w 3245936"/>
              <a:gd name="connsiteY925" fmla="*/ 306828 h 622144"/>
              <a:gd name="connsiteX926" fmla="*/ 1649697 w 3245936"/>
              <a:gd name="connsiteY926" fmla="*/ 307195 h 622144"/>
              <a:gd name="connsiteX927" fmla="*/ 1653354 w 3245936"/>
              <a:gd name="connsiteY927" fmla="*/ 307557 h 622144"/>
              <a:gd name="connsiteX928" fmla="*/ 1015065 w 3245936"/>
              <a:gd name="connsiteY928" fmla="*/ 306557 h 622144"/>
              <a:gd name="connsiteX929" fmla="*/ 990709 w 3245936"/>
              <a:gd name="connsiteY929" fmla="*/ 367879 h 622144"/>
              <a:gd name="connsiteX930" fmla="*/ 992176 w 3245936"/>
              <a:gd name="connsiteY930" fmla="*/ 369270 h 622144"/>
              <a:gd name="connsiteX931" fmla="*/ 1061566 w 3245936"/>
              <a:gd name="connsiteY931" fmla="*/ 338113 h 622144"/>
              <a:gd name="connsiteX932" fmla="*/ 1061404 w 3245936"/>
              <a:gd name="connsiteY932" fmla="*/ 336132 h 622144"/>
              <a:gd name="connsiteX933" fmla="*/ 1061690 w 3245936"/>
              <a:gd name="connsiteY933" fmla="*/ 335485 h 622144"/>
              <a:gd name="connsiteX934" fmla="*/ 1206422 w 3245936"/>
              <a:gd name="connsiteY934" fmla="*/ 306452 h 622144"/>
              <a:gd name="connsiteX935" fmla="*/ 1169998 w 3245936"/>
              <a:gd name="connsiteY935" fmla="*/ 331617 h 622144"/>
              <a:gd name="connsiteX936" fmla="*/ 1170189 w 3245936"/>
              <a:gd name="connsiteY936" fmla="*/ 332122 h 622144"/>
              <a:gd name="connsiteX937" fmla="*/ 1212832 w 3245936"/>
              <a:gd name="connsiteY937" fmla="*/ 321083 h 622144"/>
              <a:gd name="connsiteX938" fmla="*/ 1645602 w 3245936"/>
              <a:gd name="connsiteY938" fmla="*/ 305767 h 622144"/>
              <a:gd name="connsiteX939" fmla="*/ 1644077 w 3245936"/>
              <a:gd name="connsiteY939" fmla="*/ 306652 h 622144"/>
              <a:gd name="connsiteX940" fmla="*/ 1648458 w 3245936"/>
              <a:gd name="connsiteY940" fmla="*/ 307081 h 622144"/>
              <a:gd name="connsiteX941" fmla="*/ 1649135 w 3245936"/>
              <a:gd name="connsiteY941" fmla="*/ 306583 h 622144"/>
              <a:gd name="connsiteX942" fmla="*/ 2616379 w 3245936"/>
              <a:gd name="connsiteY942" fmla="*/ 305576 h 622144"/>
              <a:gd name="connsiteX943" fmla="*/ 2537827 w 3245936"/>
              <a:gd name="connsiteY943" fmla="*/ 406312 h 622144"/>
              <a:gd name="connsiteX944" fmla="*/ 2538903 w 3245936"/>
              <a:gd name="connsiteY944" fmla="*/ 408503 h 622144"/>
              <a:gd name="connsiteX945" fmla="*/ 2661594 w 3245936"/>
              <a:gd name="connsiteY945" fmla="*/ 414818 h 622144"/>
              <a:gd name="connsiteX946" fmla="*/ 2661594 w 3245936"/>
              <a:gd name="connsiteY946" fmla="*/ 414637 h 622144"/>
              <a:gd name="connsiteX947" fmla="*/ 2663394 w 3245936"/>
              <a:gd name="connsiteY947" fmla="*/ 412342 h 622144"/>
              <a:gd name="connsiteX948" fmla="*/ 2619256 w 3245936"/>
              <a:gd name="connsiteY948" fmla="*/ 305938 h 622144"/>
              <a:gd name="connsiteX949" fmla="*/ 2617446 w 3245936"/>
              <a:gd name="connsiteY949" fmla="*/ 306052 h 622144"/>
              <a:gd name="connsiteX950" fmla="*/ 2616379 w 3245936"/>
              <a:gd name="connsiteY950" fmla="*/ 305576 h 622144"/>
              <a:gd name="connsiteX951" fmla="*/ 1013236 w 3245936"/>
              <a:gd name="connsiteY951" fmla="*/ 305424 h 622144"/>
              <a:gd name="connsiteX952" fmla="*/ 987137 w 3245936"/>
              <a:gd name="connsiteY952" fmla="*/ 365183 h 622144"/>
              <a:gd name="connsiteX953" fmla="*/ 988138 w 3245936"/>
              <a:gd name="connsiteY953" fmla="*/ 367574 h 622144"/>
              <a:gd name="connsiteX954" fmla="*/ 989862 w 3245936"/>
              <a:gd name="connsiteY954" fmla="*/ 367498 h 622144"/>
              <a:gd name="connsiteX955" fmla="*/ 990014 w 3245936"/>
              <a:gd name="connsiteY955" fmla="*/ 367555 h 622144"/>
              <a:gd name="connsiteX956" fmla="*/ 1014407 w 3245936"/>
              <a:gd name="connsiteY956" fmla="*/ 306138 h 622144"/>
              <a:gd name="connsiteX957" fmla="*/ 1548834 w 3245936"/>
              <a:gd name="connsiteY957" fmla="*/ 305263 h 622144"/>
              <a:gd name="connsiteX958" fmla="*/ 1564962 w 3245936"/>
              <a:gd name="connsiteY958" fmla="*/ 322986 h 622144"/>
              <a:gd name="connsiteX959" fmla="*/ 1573899 w 3245936"/>
              <a:gd name="connsiteY959" fmla="*/ 322592 h 622144"/>
              <a:gd name="connsiteX960" fmla="*/ 1574468 w 3245936"/>
              <a:gd name="connsiteY960" fmla="*/ 315882 h 622144"/>
              <a:gd name="connsiteX961" fmla="*/ 1574144 w 3245936"/>
              <a:gd name="connsiteY961" fmla="*/ 315882 h 622144"/>
              <a:gd name="connsiteX962" fmla="*/ 1571467 w 3245936"/>
              <a:gd name="connsiteY962" fmla="*/ 311596 h 622144"/>
              <a:gd name="connsiteX963" fmla="*/ 1571629 w 3245936"/>
              <a:gd name="connsiteY963" fmla="*/ 311234 h 622144"/>
              <a:gd name="connsiteX964" fmla="*/ 1567745 w 3245936"/>
              <a:gd name="connsiteY964" fmla="*/ 309628 h 622144"/>
              <a:gd name="connsiteX965" fmla="*/ 1620555 w 3245936"/>
              <a:gd name="connsiteY965" fmla="*/ 305225 h 622144"/>
              <a:gd name="connsiteX966" fmla="*/ 1604043 w 3245936"/>
              <a:gd name="connsiteY966" fmla="*/ 314815 h 622144"/>
              <a:gd name="connsiteX967" fmla="*/ 1625375 w 3245936"/>
              <a:gd name="connsiteY967" fmla="*/ 316928 h 622144"/>
              <a:gd name="connsiteX968" fmla="*/ 1641886 w 3245936"/>
              <a:gd name="connsiteY968" fmla="*/ 307338 h 622144"/>
              <a:gd name="connsiteX969" fmla="*/ 1609510 w 3245936"/>
              <a:gd name="connsiteY969" fmla="*/ 305167 h 622144"/>
              <a:gd name="connsiteX970" fmla="*/ 1579667 w 3245936"/>
              <a:gd name="connsiteY970" fmla="*/ 311615 h 622144"/>
              <a:gd name="connsiteX971" fmla="*/ 1585662 w 3245936"/>
              <a:gd name="connsiteY971" fmla="*/ 313000 h 622144"/>
              <a:gd name="connsiteX972" fmla="*/ 1597328 w 3245936"/>
              <a:gd name="connsiteY972" fmla="*/ 314149 h 622144"/>
              <a:gd name="connsiteX973" fmla="*/ 2615789 w 3245936"/>
              <a:gd name="connsiteY973" fmla="*/ 305062 h 622144"/>
              <a:gd name="connsiteX974" fmla="*/ 2521253 w 3245936"/>
              <a:gd name="connsiteY974" fmla="*/ 379423 h 622144"/>
              <a:gd name="connsiteX975" fmla="*/ 2534217 w 3245936"/>
              <a:gd name="connsiteY975" fmla="*/ 405512 h 622144"/>
              <a:gd name="connsiteX976" fmla="*/ 2536188 w 3245936"/>
              <a:gd name="connsiteY976" fmla="*/ 405341 h 622144"/>
              <a:gd name="connsiteX977" fmla="*/ 2537255 w 3245936"/>
              <a:gd name="connsiteY977" fmla="*/ 405827 h 622144"/>
              <a:gd name="connsiteX978" fmla="*/ 2615808 w 3245936"/>
              <a:gd name="connsiteY978" fmla="*/ 305090 h 622144"/>
              <a:gd name="connsiteX979" fmla="*/ 2615789 w 3245936"/>
              <a:gd name="connsiteY979" fmla="*/ 305062 h 622144"/>
              <a:gd name="connsiteX980" fmla="*/ 1612801 w 3245936"/>
              <a:gd name="connsiteY980" fmla="*/ 304457 h 622144"/>
              <a:gd name="connsiteX981" fmla="*/ 1611501 w 3245936"/>
              <a:gd name="connsiteY981" fmla="*/ 304738 h 622144"/>
              <a:gd name="connsiteX982" fmla="*/ 1598557 w 3245936"/>
              <a:gd name="connsiteY982" fmla="*/ 314272 h 622144"/>
              <a:gd name="connsiteX983" fmla="*/ 1603186 w 3245936"/>
              <a:gd name="connsiteY983" fmla="*/ 314739 h 622144"/>
              <a:gd name="connsiteX984" fmla="*/ 1619704 w 3245936"/>
              <a:gd name="connsiteY984" fmla="*/ 305141 h 622144"/>
              <a:gd name="connsiteX985" fmla="*/ 2615150 w 3245936"/>
              <a:gd name="connsiteY985" fmla="*/ 304281 h 622144"/>
              <a:gd name="connsiteX986" fmla="*/ 2505632 w 3245936"/>
              <a:gd name="connsiteY986" fmla="*/ 347972 h 622144"/>
              <a:gd name="connsiteX987" fmla="*/ 2520853 w 3245936"/>
              <a:gd name="connsiteY987" fmla="*/ 378604 h 622144"/>
              <a:gd name="connsiteX988" fmla="*/ 2615198 w 3245936"/>
              <a:gd name="connsiteY988" fmla="*/ 304405 h 622144"/>
              <a:gd name="connsiteX989" fmla="*/ 2615150 w 3245936"/>
              <a:gd name="connsiteY989" fmla="*/ 304281 h 622144"/>
              <a:gd name="connsiteX990" fmla="*/ 2413725 w 3245936"/>
              <a:gd name="connsiteY990" fmla="*/ 304233 h 622144"/>
              <a:gd name="connsiteX991" fmla="*/ 2343269 w 3245936"/>
              <a:gd name="connsiteY991" fmla="*/ 367412 h 622144"/>
              <a:gd name="connsiteX992" fmla="*/ 2341278 w 3245936"/>
              <a:gd name="connsiteY992" fmla="*/ 376699 h 622144"/>
              <a:gd name="connsiteX993" fmla="*/ 2457359 w 3245936"/>
              <a:gd name="connsiteY993" fmla="*/ 365346 h 622144"/>
              <a:gd name="connsiteX994" fmla="*/ 2457378 w 3245936"/>
              <a:gd name="connsiteY994" fmla="*/ 364564 h 622144"/>
              <a:gd name="connsiteX995" fmla="*/ 2458417 w 3245936"/>
              <a:gd name="connsiteY995" fmla="*/ 362840 h 622144"/>
              <a:gd name="connsiteX996" fmla="*/ 1592671 w 3245936"/>
              <a:gd name="connsiteY996" fmla="*/ 302463 h 622144"/>
              <a:gd name="connsiteX997" fmla="*/ 1578173 w 3245936"/>
              <a:gd name="connsiteY997" fmla="*/ 310977 h 622144"/>
              <a:gd name="connsiteX998" fmla="*/ 1578296 w 3245936"/>
              <a:gd name="connsiteY998" fmla="*/ 311299 h 622144"/>
              <a:gd name="connsiteX999" fmla="*/ 1578602 w 3245936"/>
              <a:gd name="connsiteY999" fmla="*/ 311369 h 622144"/>
              <a:gd name="connsiteX1000" fmla="*/ 1610434 w 3245936"/>
              <a:gd name="connsiteY1000" fmla="*/ 304481 h 622144"/>
              <a:gd name="connsiteX1001" fmla="*/ 1610744 w 3245936"/>
              <a:gd name="connsiteY1001" fmla="*/ 304253 h 622144"/>
              <a:gd name="connsiteX1002" fmla="*/ 1630465 w 3245936"/>
              <a:gd name="connsiteY1002" fmla="*/ 302271 h 622144"/>
              <a:gd name="connsiteX1003" fmla="*/ 1626332 w 3245936"/>
              <a:gd name="connsiteY1003" fmla="*/ 304605 h 622144"/>
              <a:gd name="connsiteX1004" fmla="*/ 1624198 w 3245936"/>
              <a:gd name="connsiteY1004" fmla="*/ 303109 h 622144"/>
              <a:gd name="connsiteX1005" fmla="*/ 1621896 w 3245936"/>
              <a:gd name="connsiteY1005" fmla="*/ 304446 h 622144"/>
              <a:gd name="connsiteX1006" fmla="*/ 1643219 w 3245936"/>
              <a:gd name="connsiteY1006" fmla="*/ 306557 h 622144"/>
              <a:gd name="connsiteX1007" fmla="*/ 1644872 w 3245936"/>
              <a:gd name="connsiteY1007" fmla="*/ 305598 h 622144"/>
              <a:gd name="connsiteX1008" fmla="*/ 1623750 w 3245936"/>
              <a:gd name="connsiteY1008" fmla="*/ 302090 h 622144"/>
              <a:gd name="connsiteX1009" fmla="*/ 1615693 w 3245936"/>
              <a:gd name="connsiteY1009" fmla="*/ 303832 h 622144"/>
              <a:gd name="connsiteX1010" fmla="*/ 1621044 w 3245936"/>
              <a:gd name="connsiteY1010" fmla="*/ 304362 h 622144"/>
              <a:gd name="connsiteX1011" fmla="*/ 1623969 w 3245936"/>
              <a:gd name="connsiteY1011" fmla="*/ 302662 h 622144"/>
              <a:gd name="connsiteX1012" fmla="*/ 1623750 w 3245936"/>
              <a:gd name="connsiteY1012" fmla="*/ 302090 h 622144"/>
              <a:gd name="connsiteX1013" fmla="*/ 1790409 w 3245936"/>
              <a:gd name="connsiteY1013" fmla="*/ 301747 h 622144"/>
              <a:gd name="connsiteX1014" fmla="*/ 1754795 w 3245936"/>
              <a:gd name="connsiteY1014" fmla="*/ 328112 h 622144"/>
              <a:gd name="connsiteX1015" fmla="*/ 1755186 w 3245936"/>
              <a:gd name="connsiteY1015" fmla="*/ 330684 h 622144"/>
              <a:gd name="connsiteX1016" fmla="*/ 1754862 w 3245936"/>
              <a:gd name="connsiteY1016" fmla="*/ 331408 h 622144"/>
              <a:gd name="connsiteX1017" fmla="*/ 1835910 w 3245936"/>
              <a:gd name="connsiteY1017" fmla="*/ 379966 h 622144"/>
              <a:gd name="connsiteX1018" fmla="*/ 1836710 w 3245936"/>
              <a:gd name="connsiteY1018" fmla="*/ 379214 h 622144"/>
              <a:gd name="connsiteX1019" fmla="*/ 1262991 w 3245936"/>
              <a:gd name="connsiteY1019" fmla="*/ 301661 h 622144"/>
              <a:gd name="connsiteX1020" fmla="*/ 1261048 w 3245936"/>
              <a:gd name="connsiteY1020" fmla="*/ 308624 h 622144"/>
              <a:gd name="connsiteX1021" fmla="*/ 1266677 w 3245936"/>
              <a:gd name="connsiteY1021" fmla="*/ 307167 h 622144"/>
              <a:gd name="connsiteX1022" fmla="*/ 1266706 w 3245936"/>
              <a:gd name="connsiteY1022" fmla="*/ 305786 h 622144"/>
              <a:gd name="connsiteX1023" fmla="*/ 1267144 w 3245936"/>
              <a:gd name="connsiteY1023" fmla="*/ 304824 h 622144"/>
              <a:gd name="connsiteX1024" fmla="*/ 2032249 w 3245936"/>
              <a:gd name="connsiteY1024" fmla="*/ 301290 h 622144"/>
              <a:gd name="connsiteX1025" fmla="*/ 1985719 w 3245936"/>
              <a:gd name="connsiteY1025" fmla="*/ 313329 h 622144"/>
              <a:gd name="connsiteX1026" fmla="*/ 1983595 w 3245936"/>
              <a:gd name="connsiteY1026" fmla="*/ 320978 h 622144"/>
              <a:gd name="connsiteX1027" fmla="*/ 2006579 w 3245936"/>
              <a:gd name="connsiteY1027" fmla="*/ 338447 h 622144"/>
              <a:gd name="connsiteX1028" fmla="*/ 2038783 w 3245936"/>
              <a:gd name="connsiteY1028" fmla="*/ 316206 h 622144"/>
              <a:gd name="connsiteX1029" fmla="*/ 1616349 w 3245936"/>
              <a:gd name="connsiteY1029" fmla="*/ 301157 h 622144"/>
              <a:gd name="connsiteX1030" fmla="*/ 1613078 w 3245936"/>
              <a:gd name="connsiteY1030" fmla="*/ 303573 h 622144"/>
              <a:gd name="connsiteX1031" fmla="*/ 1614175 w 3245936"/>
              <a:gd name="connsiteY1031" fmla="*/ 303682 h 622144"/>
              <a:gd name="connsiteX1032" fmla="*/ 1623607 w 3245936"/>
              <a:gd name="connsiteY1032" fmla="*/ 301642 h 622144"/>
              <a:gd name="connsiteX1033" fmla="*/ 1623626 w 3245936"/>
              <a:gd name="connsiteY1033" fmla="*/ 301318 h 622144"/>
              <a:gd name="connsiteX1034" fmla="*/ 1546169 w 3245936"/>
              <a:gd name="connsiteY1034" fmla="*/ 300709 h 622144"/>
              <a:gd name="connsiteX1035" fmla="*/ 1545531 w 3245936"/>
              <a:gd name="connsiteY1035" fmla="*/ 301633 h 622144"/>
              <a:gd name="connsiteX1036" fmla="*/ 1547948 w 3245936"/>
              <a:gd name="connsiteY1036" fmla="*/ 304289 h 622144"/>
              <a:gd name="connsiteX1037" fmla="*/ 1563542 w 3245936"/>
              <a:gd name="connsiteY1037" fmla="*/ 307891 h 622144"/>
              <a:gd name="connsiteX1038" fmla="*/ 1595690 w 3245936"/>
              <a:gd name="connsiteY1038" fmla="*/ 300690 h 622144"/>
              <a:gd name="connsiteX1039" fmla="*/ 1593998 w 3245936"/>
              <a:gd name="connsiteY1039" fmla="*/ 301684 h 622144"/>
              <a:gd name="connsiteX1040" fmla="*/ 1611834 w 3245936"/>
              <a:gd name="connsiteY1040" fmla="*/ 303450 h 622144"/>
              <a:gd name="connsiteX1041" fmla="*/ 1614987 w 3245936"/>
              <a:gd name="connsiteY1041" fmla="*/ 301128 h 622144"/>
              <a:gd name="connsiteX1042" fmla="*/ 1653894 w 3245936"/>
              <a:gd name="connsiteY1042" fmla="*/ 300362 h 622144"/>
              <a:gd name="connsiteX1043" fmla="*/ 1630637 w 3245936"/>
              <a:gd name="connsiteY1043" fmla="*/ 301385 h 622144"/>
              <a:gd name="connsiteX1044" fmla="*/ 1630627 w 3245936"/>
              <a:gd name="connsiteY1044" fmla="*/ 301557 h 622144"/>
              <a:gd name="connsiteX1045" fmla="*/ 1645800 w 3245936"/>
              <a:gd name="connsiteY1045" fmla="*/ 305060 h 622144"/>
              <a:gd name="connsiteX1046" fmla="*/ 1580264 w 3245936"/>
              <a:gd name="connsiteY1046" fmla="*/ 300325 h 622144"/>
              <a:gd name="connsiteX1047" fmla="*/ 1592655 w 3245936"/>
              <a:gd name="connsiteY1047" fmla="*/ 301551 h 622144"/>
              <a:gd name="connsiteX1048" fmla="*/ 1594204 w 3245936"/>
              <a:gd name="connsiteY1048" fmla="*/ 300642 h 622144"/>
              <a:gd name="connsiteX1049" fmla="*/ 1657813 w 3245936"/>
              <a:gd name="connsiteY1049" fmla="*/ 300190 h 622144"/>
              <a:gd name="connsiteX1050" fmla="*/ 1654993 w 3245936"/>
              <a:gd name="connsiteY1050" fmla="*/ 300314 h 622144"/>
              <a:gd name="connsiteX1051" fmla="*/ 1646530 w 3245936"/>
              <a:gd name="connsiteY1051" fmla="*/ 305228 h 622144"/>
              <a:gd name="connsiteX1052" fmla="*/ 1649913 w 3245936"/>
              <a:gd name="connsiteY1052" fmla="*/ 306009 h 622144"/>
              <a:gd name="connsiteX1053" fmla="*/ 1671671 w 3245936"/>
              <a:gd name="connsiteY1053" fmla="*/ 299581 h 622144"/>
              <a:gd name="connsiteX1054" fmla="*/ 1659289 w 3245936"/>
              <a:gd name="connsiteY1054" fmla="*/ 300125 h 622144"/>
              <a:gd name="connsiteX1055" fmla="*/ 1650974 w 3245936"/>
              <a:gd name="connsiteY1055" fmla="*/ 306254 h 622144"/>
              <a:gd name="connsiteX1056" fmla="*/ 1659068 w 3245936"/>
              <a:gd name="connsiteY1056" fmla="*/ 308123 h 622144"/>
              <a:gd name="connsiteX1057" fmla="*/ 1667499 w 3245936"/>
              <a:gd name="connsiteY1057" fmla="*/ 308957 h 622144"/>
              <a:gd name="connsiteX1058" fmla="*/ 1671099 w 3245936"/>
              <a:gd name="connsiteY1058" fmla="*/ 306262 h 622144"/>
              <a:gd name="connsiteX1059" fmla="*/ 1546522 w 3245936"/>
              <a:gd name="connsiteY1059" fmla="*/ 299556 h 622144"/>
              <a:gd name="connsiteX1060" fmla="*/ 1546512 w 3245936"/>
              <a:gd name="connsiteY1060" fmla="*/ 299985 h 622144"/>
              <a:gd name="connsiteX1061" fmla="*/ 1546350 w 3245936"/>
              <a:gd name="connsiteY1061" fmla="*/ 300337 h 622144"/>
              <a:gd name="connsiteX1062" fmla="*/ 1565991 w 3245936"/>
              <a:gd name="connsiteY1062" fmla="*/ 308456 h 622144"/>
              <a:gd name="connsiteX1063" fmla="*/ 1573275 w 3245936"/>
              <a:gd name="connsiteY1063" fmla="*/ 310139 h 622144"/>
              <a:gd name="connsiteX1064" fmla="*/ 1575763 w 3245936"/>
              <a:gd name="connsiteY1064" fmla="*/ 308910 h 622144"/>
              <a:gd name="connsiteX1065" fmla="*/ 1577783 w 3245936"/>
              <a:gd name="connsiteY1065" fmla="*/ 310281 h 622144"/>
              <a:gd name="connsiteX1066" fmla="*/ 1591328 w 3245936"/>
              <a:gd name="connsiteY1066" fmla="*/ 302330 h 622144"/>
              <a:gd name="connsiteX1067" fmla="*/ 1568337 w 3245936"/>
              <a:gd name="connsiteY1067" fmla="*/ 300053 h 622144"/>
              <a:gd name="connsiteX1068" fmla="*/ 1487095 w 3245936"/>
              <a:gd name="connsiteY1068" fmla="*/ 299337 h 622144"/>
              <a:gd name="connsiteX1069" fmla="*/ 1459197 w 3245936"/>
              <a:gd name="connsiteY1069" fmla="*/ 324531 h 622144"/>
              <a:gd name="connsiteX1070" fmla="*/ 1460520 w 3245936"/>
              <a:gd name="connsiteY1070" fmla="*/ 324559 h 622144"/>
              <a:gd name="connsiteX1071" fmla="*/ 1461997 w 3245936"/>
              <a:gd name="connsiteY1071" fmla="*/ 325350 h 622144"/>
              <a:gd name="connsiteX1072" fmla="*/ 1680963 w 3245936"/>
              <a:gd name="connsiteY1072" fmla="*/ 299172 h 622144"/>
              <a:gd name="connsiteX1073" fmla="*/ 1672027 w 3245936"/>
              <a:gd name="connsiteY1073" fmla="*/ 299565 h 622144"/>
              <a:gd name="connsiteX1074" fmla="*/ 1671452 w 3245936"/>
              <a:gd name="connsiteY1074" fmla="*/ 306281 h 622144"/>
              <a:gd name="connsiteX1075" fmla="*/ 1671785 w 3245936"/>
              <a:gd name="connsiteY1075" fmla="*/ 306290 h 622144"/>
              <a:gd name="connsiteX1076" fmla="*/ 1674461 w 3245936"/>
              <a:gd name="connsiteY1076" fmla="*/ 310567 h 622144"/>
              <a:gd name="connsiteX1077" fmla="*/ 1674309 w 3245936"/>
              <a:gd name="connsiteY1077" fmla="*/ 310919 h 622144"/>
              <a:gd name="connsiteX1078" fmla="*/ 1678252 w 3245936"/>
              <a:gd name="connsiteY1078" fmla="*/ 312551 h 622144"/>
              <a:gd name="connsiteX1079" fmla="*/ 1697096 w 3245936"/>
              <a:gd name="connsiteY1079" fmla="*/ 316901 h 622144"/>
              <a:gd name="connsiteX1080" fmla="*/ 1547384 w 3245936"/>
              <a:gd name="connsiteY1080" fmla="*/ 297978 h 622144"/>
              <a:gd name="connsiteX1081" fmla="*/ 1546445 w 3245936"/>
              <a:gd name="connsiteY1081" fmla="*/ 298337 h 622144"/>
              <a:gd name="connsiteX1082" fmla="*/ 1546522 w 3245936"/>
              <a:gd name="connsiteY1082" fmla="*/ 298966 h 622144"/>
              <a:gd name="connsiteX1083" fmla="*/ 1560666 w 3245936"/>
              <a:gd name="connsiteY1083" fmla="*/ 299293 h 622144"/>
              <a:gd name="connsiteX1084" fmla="*/ 1487229 w 3245936"/>
              <a:gd name="connsiteY1084" fmla="*/ 297956 h 622144"/>
              <a:gd name="connsiteX1085" fmla="*/ 1455939 w 3245936"/>
              <a:gd name="connsiteY1085" fmla="*/ 321121 h 622144"/>
              <a:gd name="connsiteX1086" fmla="*/ 1457920 w 3245936"/>
              <a:gd name="connsiteY1086" fmla="*/ 324416 h 622144"/>
              <a:gd name="connsiteX1087" fmla="*/ 1787999 w 3245936"/>
              <a:gd name="connsiteY1087" fmla="*/ 297747 h 622144"/>
              <a:gd name="connsiteX1088" fmla="*/ 1758691 w 3245936"/>
              <a:gd name="connsiteY1088" fmla="*/ 324207 h 622144"/>
              <a:gd name="connsiteX1089" fmla="*/ 1789981 w 3245936"/>
              <a:gd name="connsiteY1089" fmla="*/ 301052 h 622144"/>
              <a:gd name="connsiteX1090" fmla="*/ 1732440 w 3245936"/>
              <a:gd name="connsiteY1090" fmla="*/ 296908 h 622144"/>
              <a:gd name="connsiteX1091" fmla="*/ 1681534 w 3245936"/>
              <a:gd name="connsiteY1091" fmla="*/ 299147 h 622144"/>
              <a:gd name="connsiteX1092" fmla="*/ 1697856 w 3245936"/>
              <a:gd name="connsiteY1092" fmla="*/ 317077 h 622144"/>
              <a:gd name="connsiteX1093" fmla="*/ 1748385 w 3245936"/>
              <a:gd name="connsiteY1093" fmla="*/ 328741 h 622144"/>
              <a:gd name="connsiteX1094" fmla="*/ 1749671 w 3245936"/>
              <a:gd name="connsiteY1094" fmla="*/ 326988 h 622144"/>
              <a:gd name="connsiteX1095" fmla="*/ 1783932 w 3245936"/>
              <a:gd name="connsiteY1095" fmla="*/ 296804 h 622144"/>
              <a:gd name="connsiteX1096" fmla="*/ 1758834 w 3245936"/>
              <a:gd name="connsiteY1096" fmla="*/ 322816 h 622144"/>
              <a:gd name="connsiteX1097" fmla="*/ 1786742 w 3245936"/>
              <a:gd name="connsiteY1097" fmla="*/ 297623 h 622144"/>
              <a:gd name="connsiteX1098" fmla="*/ 1785408 w 3245936"/>
              <a:gd name="connsiteY1098" fmla="*/ 297594 h 622144"/>
              <a:gd name="connsiteX1099" fmla="*/ 1783932 w 3245936"/>
              <a:gd name="connsiteY1099" fmla="*/ 296804 h 622144"/>
              <a:gd name="connsiteX1100" fmla="*/ 1293528 w 3245936"/>
              <a:gd name="connsiteY1100" fmla="*/ 295708 h 622144"/>
              <a:gd name="connsiteX1101" fmla="*/ 1273487 w 3245936"/>
              <a:gd name="connsiteY1101" fmla="*/ 305433 h 622144"/>
              <a:gd name="connsiteX1102" fmla="*/ 1273659 w 3245936"/>
              <a:gd name="connsiteY1102" fmla="*/ 307395 h 622144"/>
              <a:gd name="connsiteX1103" fmla="*/ 1273192 w 3245936"/>
              <a:gd name="connsiteY1103" fmla="*/ 308414 h 622144"/>
              <a:gd name="connsiteX1104" fmla="*/ 1318874 w 3245936"/>
              <a:gd name="connsiteY1104" fmla="*/ 343190 h 622144"/>
              <a:gd name="connsiteX1105" fmla="*/ 1491934 w 3245936"/>
              <a:gd name="connsiteY1105" fmla="*/ 294965 h 622144"/>
              <a:gd name="connsiteX1106" fmla="*/ 1462311 w 3245936"/>
              <a:gd name="connsiteY1106" fmla="*/ 325683 h 622144"/>
              <a:gd name="connsiteX1107" fmla="*/ 1463225 w 3245936"/>
              <a:gd name="connsiteY1107" fmla="*/ 327464 h 622144"/>
              <a:gd name="connsiteX1108" fmla="*/ 1512736 w 3245936"/>
              <a:gd name="connsiteY1108" fmla="*/ 325283 h 622144"/>
              <a:gd name="connsiteX1109" fmla="*/ 1495668 w 3245936"/>
              <a:gd name="connsiteY1109" fmla="*/ 295470 h 622144"/>
              <a:gd name="connsiteX1110" fmla="*/ 1493410 w 3245936"/>
              <a:gd name="connsiteY1110" fmla="*/ 295746 h 622144"/>
              <a:gd name="connsiteX1111" fmla="*/ 1491934 w 3245936"/>
              <a:gd name="connsiteY1111" fmla="*/ 294965 h 622144"/>
              <a:gd name="connsiteX1112" fmla="*/ 1107991 w 3245936"/>
              <a:gd name="connsiteY1112" fmla="*/ 294908 h 622144"/>
              <a:gd name="connsiteX1113" fmla="*/ 1067643 w 3245936"/>
              <a:gd name="connsiteY1113" fmla="*/ 334751 h 622144"/>
              <a:gd name="connsiteX1114" fmla="*/ 1068386 w 3245936"/>
              <a:gd name="connsiteY1114" fmla="*/ 336485 h 622144"/>
              <a:gd name="connsiteX1115" fmla="*/ 1163398 w 3245936"/>
              <a:gd name="connsiteY1115" fmla="*/ 333113 h 622144"/>
              <a:gd name="connsiteX1116" fmla="*/ 1163417 w 3245936"/>
              <a:gd name="connsiteY1116" fmla="*/ 332513 h 622144"/>
              <a:gd name="connsiteX1117" fmla="*/ 1163769 w 3245936"/>
              <a:gd name="connsiteY1117" fmla="*/ 331732 h 622144"/>
              <a:gd name="connsiteX1118" fmla="*/ 1782694 w 3245936"/>
              <a:gd name="connsiteY1118" fmla="*/ 294699 h 622144"/>
              <a:gd name="connsiteX1119" fmla="*/ 1733192 w 3245936"/>
              <a:gd name="connsiteY1119" fmla="*/ 296880 h 622144"/>
              <a:gd name="connsiteX1120" fmla="*/ 1750252 w 3245936"/>
              <a:gd name="connsiteY1120" fmla="*/ 326683 h 622144"/>
              <a:gd name="connsiteX1121" fmla="*/ 1752519 w 3245936"/>
              <a:gd name="connsiteY1121" fmla="*/ 326417 h 622144"/>
              <a:gd name="connsiteX1122" fmla="*/ 1753986 w 3245936"/>
              <a:gd name="connsiteY1122" fmla="*/ 327198 h 622144"/>
              <a:gd name="connsiteX1123" fmla="*/ 1783618 w 3245936"/>
              <a:gd name="connsiteY1123" fmla="*/ 296470 h 622144"/>
              <a:gd name="connsiteX1124" fmla="*/ 1782694 w 3245936"/>
              <a:gd name="connsiteY1124" fmla="*/ 294699 h 622144"/>
              <a:gd name="connsiteX1125" fmla="*/ 1497544 w 3245936"/>
              <a:gd name="connsiteY1125" fmla="*/ 293422 h 622144"/>
              <a:gd name="connsiteX1126" fmla="*/ 1496249 w 3245936"/>
              <a:gd name="connsiteY1126" fmla="*/ 295165 h 622144"/>
              <a:gd name="connsiteX1127" fmla="*/ 1513479 w 3245936"/>
              <a:gd name="connsiteY1127" fmla="*/ 325255 h 622144"/>
              <a:gd name="connsiteX1128" fmla="*/ 1564402 w 3245936"/>
              <a:gd name="connsiteY1128" fmla="*/ 323011 h 622144"/>
              <a:gd name="connsiteX1129" fmla="*/ 1548097 w 3245936"/>
              <a:gd name="connsiteY1129" fmla="*/ 305092 h 622144"/>
              <a:gd name="connsiteX1130" fmla="*/ 1500525 w 3245936"/>
              <a:gd name="connsiteY1130" fmla="*/ 293336 h 622144"/>
              <a:gd name="connsiteX1131" fmla="*/ 1547211 w 3245936"/>
              <a:gd name="connsiteY1131" fmla="*/ 304119 h 622144"/>
              <a:gd name="connsiteX1132" fmla="*/ 1545217 w 3245936"/>
              <a:gd name="connsiteY1132" fmla="*/ 301928 h 622144"/>
              <a:gd name="connsiteX1133" fmla="*/ 1542216 w 3245936"/>
              <a:gd name="connsiteY1133" fmla="*/ 302662 h 622144"/>
              <a:gd name="connsiteX1134" fmla="*/ 1539530 w 3245936"/>
              <a:gd name="connsiteY1134" fmla="*/ 298404 h 622144"/>
              <a:gd name="connsiteX1135" fmla="*/ 1541195 w 3245936"/>
              <a:gd name="connsiteY1135" fmla="*/ 297365 h 622144"/>
              <a:gd name="connsiteX1136" fmla="*/ 1667518 w 3245936"/>
              <a:gd name="connsiteY1136" fmla="*/ 293041 h 622144"/>
              <a:gd name="connsiteX1137" fmla="*/ 1656567 w 3245936"/>
              <a:gd name="connsiteY1137" fmla="*/ 299400 h 622144"/>
              <a:gd name="connsiteX1138" fmla="*/ 1659033 w 3245936"/>
              <a:gd name="connsiteY1138" fmla="*/ 299291 h 622144"/>
              <a:gd name="connsiteX1139" fmla="*/ 1299986 w 3245936"/>
              <a:gd name="connsiteY1139" fmla="*/ 292555 h 622144"/>
              <a:gd name="connsiteX1140" fmla="*/ 1294328 w 3245936"/>
              <a:gd name="connsiteY1140" fmla="*/ 295299 h 622144"/>
              <a:gd name="connsiteX1141" fmla="*/ 1320589 w 3245936"/>
              <a:gd name="connsiteY1141" fmla="*/ 344495 h 622144"/>
              <a:gd name="connsiteX1142" fmla="*/ 1367328 w 3245936"/>
              <a:gd name="connsiteY1142" fmla="*/ 380061 h 622144"/>
              <a:gd name="connsiteX1143" fmla="*/ 1367509 w 3245936"/>
              <a:gd name="connsiteY1143" fmla="*/ 379442 h 622144"/>
              <a:gd name="connsiteX1144" fmla="*/ 1674890 w 3245936"/>
              <a:gd name="connsiteY1144" fmla="*/ 292498 h 622144"/>
              <a:gd name="connsiteX1145" fmla="*/ 1672566 w 3245936"/>
              <a:gd name="connsiteY1145" fmla="*/ 293260 h 622144"/>
              <a:gd name="connsiteX1146" fmla="*/ 1672099 w 3245936"/>
              <a:gd name="connsiteY1146" fmla="*/ 298718 h 622144"/>
              <a:gd name="connsiteX1147" fmla="*/ 1680225 w 3245936"/>
              <a:gd name="connsiteY1147" fmla="*/ 298361 h 622144"/>
              <a:gd name="connsiteX1148" fmla="*/ 2079141 w 3245936"/>
              <a:gd name="connsiteY1148" fmla="*/ 292355 h 622144"/>
              <a:gd name="connsiteX1149" fmla="*/ 2073159 w 3245936"/>
              <a:gd name="connsiteY1149" fmla="*/ 388853 h 622144"/>
              <a:gd name="connsiteX1150" fmla="*/ 2073426 w 3245936"/>
              <a:gd name="connsiteY1150" fmla="*/ 388853 h 622144"/>
              <a:gd name="connsiteX1151" fmla="*/ 2074845 w 3245936"/>
              <a:gd name="connsiteY1151" fmla="*/ 389577 h 622144"/>
              <a:gd name="connsiteX1152" fmla="*/ 2096705 w 3245936"/>
              <a:gd name="connsiteY1152" fmla="*/ 367974 h 622144"/>
              <a:gd name="connsiteX1153" fmla="*/ 2079455 w 3245936"/>
              <a:gd name="connsiteY1153" fmla="*/ 292355 h 622144"/>
              <a:gd name="connsiteX1154" fmla="*/ 2079141 w 3245936"/>
              <a:gd name="connsiteY1154" fmla="*/ 292355 h 622144"/>
              <a:gd name="connsiteX1155" fmla="*/ 1670128 w 3245936"/>
              <a:gd name="connsiteY1155" fmla="*/ 292136 h 622144"/>
              <a:gd name="connsiteX1156" fmla="*/ 1660508 w 3245936"/>
              <a:gd name="connsiteY1156" fmla="*/ 299227 h 622144"/>
              <a:gd name="connsiteX1157" fmla="*/ 1671743 w 3245936"/>
              <a:gd name="connsiteY1157" fmla="*/ 298734 h 622144"/>
              <a:gd name="connsiteX1158" fmla="*/ 1672214 w 3245936"/>
              <a:gd name="connsiteY1158" fmla="*/ 293232 h 622144"/>
              <a:gd name="connsiteX1159" fmla="*/ 1671880 w 3245936"/>
              <a:gd name="connsiteY1159" fmla="*/ 293232 h 622144"/>
              <a:gd name="connsiteX1160" fmla="*/ 1670128 w 3245936"/>
              <a:gd name="connsiteY1160" fmla="*/ 292136 h 622144"/>
              <a:gd name="connsiteX1161" fmla="*/ 1561198 w 3245936"/>
              <a:gd name="connsiteY1161" fmla="*/ 291769 h 622144"/>
              <a:gd name="connsiteX1162" fmla="*/ 1502268 w 3245936"/>
              <a:gd name="connsiteY1162" fmla="*/ 292603 h 622144"/>
              <a:gd name="connsiteX1163" fmla="*/ 1542449 w 3245936"/>
              <a:gd name="connsiteY1163" fmla="*/ 296581 h 622144"/>
              <a:gd name="connsiteX1164" fmla="*/ 1543816 w 3245936"/>
              <a:gd name="connsiteY1164" fmla="*/ 295727 h 622144"/>
              <a:gd name="connsiteX1165" fmla="*/ 1545265 w 3245936"/>
              <a:gd name="connsiteY1165" fmla="*/ 296860 h 622144"/>
              <a:gd name="connsiteX1166" fmla="*/ 1547359 w 3245936"/>
              <a:gd name="connsiteY1166" fmla="*/ 297067 h 622144"/>
              <a:gd name="connsiteX1167" fmla="*/ 2081731 w 3245936"/>
              <a:gd name="connsiteY1167" fmla="*/ 291136 h 622144"/>
              <a:gd name="connsiteX1168" fmla="*/ 2080179 w 3245936"/>
              <a:gd name="connsiteY1168" fmla="*/ 292165 h 622144"/>
              <a:gd name="connsiteX1169" fmla="*/ 2097314 w 3245936"/>
              <a:gd name="connsiteY1169" fmla="*/ 367374 h 622144"/>
              <a:gd name="connsiteX1170" fmla="*/ 2137338 w 3245936"/>
              <a:gd name="connsiteY1170" fmla="*/ 327846 h 622144"/>
              <a:gd name="connsiteX1171" fmla="*/ 2076369 w 3245936"/>
              <a:gd name="connsiteY1171" fmla="*/ 291136 h 622144"/>
              <a:gd name="connsiteX1172" fmla="*/ 2039802 w 3245936"/>
              <a:gd name="connsiteY1172" fmla="*/ 316397 h 622144"/>
              <a:gd name="connsiteX1173" fmla="*/ 2070911 w 3245936"/>
              <a:gd name="connsiteY1173" fmla="*/ 387348 h 622144"/>
              <a:gd name="connsiteX1174" fmla="*/ 2072521 w 3245936"/>
              <a:gd name="connsiteY1174" fmla="*/ 388577 h 622144"/>
              <a:gd name="connsiteX1175" fmla="*/ 2078483 w 3245936"/>
              <a:gd name="connsiteY1175" fmla="*/ 292327 h 622144"/>
              <a:gd name="connsiteX1176" fmla="*/ 2078217 w 3245936"/>
              <a:gd name="connsiteY1176" fmla="*/ 292327 h 622144"/>
              <a:gd name="connsiteX1177" fmla="*/ 2076369 w 3245936"/>
              <a:gd name="connsiteY1177" fmla="*/ 291136 h 622144"/>
              <a:gd name="connsiteX1178" fmla="*/ 1610509 w 3245936"/>
              <a:gd name="connsiteY1178" fmla="*/ 291071 h 622144"/>
              <a:gd name="connsiteX1179" fmla="*/ 1563689 w 3245936"/>
              <a:gd name="connsiteY1179" fmla="*/ 291734 h 622144"/>
              <a:gd name="connsiteX1180" fmla="*/ 1549268 w 3245936"/>
              <a:gd name="connsiteY1180" fmla="*/ 297256 h 622144"/>
              <a:gd name="connsiteX1181" fmla="*/ 1572642 w 3245936"/>
              <a:gd name="connsiteY1181" fmla="*/ 299570 h 622144"/>
              <a:gd name="connsiteX1182" fmla="*/ 1595137 w 3245936"/>
              <a:gd name="connsiteY1182" fmla="*/ 300090 h 622144"/>
              <a:gd name="connsiteX1183" fmla="*/ 1628975 w 3245936"/>
              <a:gd name="connsiteY1183" fmla="*/ 290810 h 622144"/>
              <a:gd name="connsiteX1184" fmla="*/ 1612129 w 3245936"/>
              <a:gd name="connsiteY1184" fmla="*/ 291048 h 622144"/>
              <a:gd name="connsiteX1185" fmla="*/ 1596642 w 3245936"/>
              <a:gd name="connsiteY1185" fmla="*/ 300137 h 622144"/>
              <a:gd name="connsiteX1186" fmla="*/ 1615749 w 3245936"/>
              <a:gd name="connsiteY1186" fmla="*/ 300556 h 622144"/>
              <a:gd name="connsiteX1187" fmla="*/ 1638907 w 3245936"/>
              <a:gd name="connsiteY1187" fmla="*/ 290669 h 622144"/>
              <a:gd name="connsiteX1188" fmla="*/ 1630397 w 3245936"/>
              <a:gd name="connsiteY1188" fmla="*/ 290790 h 622144"/>
              <a:gd name="connsiteX1189" fmla="*/ 1617121 w 3245936"/>
              <a:gd name="connsiteY1189" fmla="*/ 300575 h 622144"/>
              <a:gd name="connsiteX1190" fmla="*/ 1623646 w 3245936"/>
              <a:gd name="connsiteY1190" fmla="*/ 300728 h 622144"/>
              <a:gd name="connsiteX1191" fmla="*/ 1623655 w 3245936"/>
              <a:gd name="connsiteY1191" fmla="*/ 300299 h 622144"/>
              <a:gd name="connsiteX1192" fmla="*/ 1627941 w 3245936"/>
              <a:gd name="connsiteY1192" fmla="*/ 297623 h 622144"/>
              <a:gd name="connsiteX1193" fmla="*/ 1629599 w 3245936"/>
              <a:gd name="connsiteY1193" fmla="*/ 298613 h 622144"/>
              <a:gd name="connsiteX1194" fmla="*/ 1669156 w 3245936"/>
              <a:gd name="connsiteY1194" fmla="*/ 290241 h 622144"/>
              <a:gd name="connsiteX1195" fmla="*/ 1639889 w 3245936"/>
              <a:gd name="connsiteY1195" fmla="*/ 290655 h 622144"/>
              <a:gd name="connsiteX1196" fmla="*/ 1630027 w 3245936"/>
              <a:gd name="connsiteY1196" fmla="*/ 299071 h 622144"/>
              <a:gd name="connsiteX1197" fmla="*/ 1630656 w 3245936"/>
              <a:gd name="connsiteY1197" fmla="*/ 300537 h 622144"/>
              <a:gd name="connsiteX1198" fmla="*/ 1655470 w 3245936"/>
              <a:gd name="connsiteY1198" fmla="*/ 299448 h 622144"/>
              <a:gd name="connsiteX1199" fmla="*/ 1669528 w 3245936"/>
              <a:gd name="connsiteY1199" fmla="*/ 291289 h 622144"/>
              <a:gd name="connsiteX1200" fmla="*/ 1669156 w 3245936"/>
              <a:gd name="connsiteY1200" fmla="*/ 290241 h 622144"/>
              <a:gd name="connsiteX1201" fmla="*/ 2075740 w 3245936"/>
              <a:gd name="connsiteY1201" fmla="*/ 290050 h 622144"/>
              <a:gd name="connsiteX1202" fmla="*/ 2033097 w 3245936"/>
              <a:gd name="connsiteY1202" fmla="*/ 301080 h 622144"/>
              <a:gd name="connsiteX1203" fmla="*/ 2039507 w 3245936"/>
              <a:gd name="connsiteY1203" fmla="*/ 315701 h 622144"/>
              <a:gd name="connsiteX1204" fmla="*/ 2075921 w 3245936"/>
              <a:gd name="connsiteY1204" fmla="*/ 290536 h 622144"/>
              <a:gd name="connsiteX1205" fmla="*/ 2075740 w 3245936"/>
              <a:gd name="connsiteY1205" fmla="*/ 290050 h 622144"/>
              <a:gd name="connsiteX1206" fmla="*/ 2924313 w 3245936"/>
              <a:gd name="connsiteY1206" fmla="*/ 289393 h 622144"/>
              <a:gd name="connsiteX1207" fmla="*/ 2865382 w 3245936"/>
              <a:gd name="connsiteY1207" fmla="*/ 420924 h 622144"/>
              <a:gd name="connsiteX1208" fmla="*/ 2942201 w 3245936"/>
              <a:gd name="connsiteY1208" fmla="*/ 459719 h 622144"/>
              <a:gd name="connsiteX1209" fmla="*/ 2944306 w 3245936"/>
              <a:gd name="connsiteY1209" fmla="*/ 458262 h 622144"/>
              <a:gd name="connsiteX1210" fmla="*/ 2925265 w 3245936"/>
              <a:gd name="connsiteY1210" fmla="*/ 289507 h 622144"/>
              <a:gd name="connsiteX1211" fmla="*/ 2924522 w 3245936"/>
              <a:gd name="connsiteY1211" fmla="*/ 289488 h 622144"/>
              <a:gd name="connsiteX1212" fmla="*/ 2924313 w 3245936"/>
              <a:gd name="connsiteY1212" fmla="*/ 289393 h 622144"/>
              <a:gd name="connsiteX1213" fmla="*/ 2922884 w 3245936"/>
              <a:gd name="connsiteY1213" fmla="*/ 288555 h 622144"/>
              <a:gd name="connsiteX1214" fmla="*/ 2802679 w 3245936"/>
              <a:gd name="connsiteY1214" fmla="*/ 386310 h 622144"/>
              <a:gd name="connsiteX1215" fmla="*/ 2803136 w 3245936"/>
              <a:gd name="connsiteY1215" fmla="*/ 389025 h 622144"/>
              <a:gd name="connsiteX1216" fmla="*/ 2802974 w 3245936"/>
              <a:gd name="connsiteY1216" fmla="*/ 389406 h 622144"/>
              <a:gd name="connsiteX1217" fmla="*/ 2864572 w 3245936"/>
              <a:gd name="connsiteY1217" fmla="*/ 420524 h 622144"/>
              <a:gd name="connsiteX1218" fmla="*/ 2923494 w 3245936"/>
              <a:gd name="connsiteY1218" fmla="*/ 289022 h 622144"/>
              <a:gd name="connsiteX1219" fmla="*/ 2922884 w 3245936"/>
              <a:gd name="connsiteY1219" fmla="*/ 288555 h 622144"/>
              <a:gd name="connsiteX1220" fmla="*/ 2179705 w 3245936"/>
              <a:gd name="connsiteY1220" fmla="*/ 288469 h 622144"/>
              <a:gd name="connsiteX1221" fmla="*/ 2152654 w 3245936"/>
              <a:gd name="connsiteY1221" fmla="*/ 336970 h 622144"/>
              <a:gd name="connsiteX1222" fmla="*/ 2205375 w 3245936"/>
              <a:gd name="connsiteY1222" fmla="*/ 371784 h 622144"/>
              <a:gd name="connsiteX1223" fmla="*/ 2206766 w 3245936"/>
              <a:gd name="connsiteY1223" fmla="*/ 370794 h 622144"/>
              <a:gd name="connsiteX1224" fmla="*/ 2181792 w 3245936"/>
              <a:gd name="connsiteY1224" fmla="*/ 288698 h 622144"/>
              <a:gd name="connsiteX1225" fmla="*/ 2180248 w 3245936"/>
              <a:gd name="connsiteY1225" fmla="*/ 288707 h 622144"/>
              <a:gd name="connsiteX1226" fmla="*/ 2179705 w 3245936"/>
              <a:gd name="connsiteY1226" fmla="*/ 288469 h 622144"/>
              <a:gd name="connsiteX1227" fmla="*/ 2178839 w 3245936"/>
              <a:gd name="connsiteY1227" fmla="*/ 287993 h 622144"/>
              <a:gd name="connsiteX1228" fmla="*/ 2138643 w 3245936"/>
              <a:gd name="connsiteY1228" fmla="*/ 327703 h 622144"/>
              <a:gd name="connsiteX1229" fmla="*/ 2151978 w 3245936"/>
              <a:gd name="connsiteY1229" fmla="*/ 336513 h 622144"/>
              <a:gd name="connsiteX1230" fmla="*/ 2178972 w 3245936"/>
              <a:gd name="connsiteY1230" fmla="*/ 288126 h 622144"/>
              <a:gd name="connsiteX1231" fmla="*/ 2178839 w 3245936"/>
              <a:gd name="connsiteY1231" fmla="*/ 287993 h 622144"/>
              <a:gd name="connsiteX1232" fmla="*/ 2928380 w 3245936"/>
              <a:gd name="connsiteY1232" fmla="*/ 287755 h 622144"/>
              <a:gd name="connsiteX1233" fmla="*/ 2926170 w 3245936"/>
              <a:gd name="connsiteY1233" fmla="*/ 289441 h 622144"/>
              <a:gd name="connsiteX1234" fmla="*/ 2945211 w 3245936"/>
              <a:gd name="connsiteY1234" fmla="*/ 458186 h 622144"/>
              <a:gd name="connsiteX1235" fmla="*/ 2945954 w 3245936"/>
              <a:gd name="connsiteY1235" fmla="*/ 458224 h 622144"/>
              <a:gd name="connsiteX1236" fmla="*/ 2947240 w 3245936"/>
              <a:gd name="connsiteY1236" fmla="*/ 458805 h 622144"/>
              <a:gd name="connsiteX1237" fmla="*/ 3052548 w 3245936"/>
              <a:gd name="connsiteY1237" fmla="*/ 344533 h 622144"/>
              <a:gd name="connsiteX1238" fmla="*/ 3051738 w 3245936"/>
              <a:gd name="connsiteY1238" fmla="*/ 341447 h 622144"/>
              <a:gd name="connsiteX1239" fmla="*/ 3051843 w 3245936"/>
              <a:gd name="connsiteY1239" fmla="*/ 341209 h 622144"/>
              <a:gd name="connsiteX1240" fmla="*/ 2183801 w 3245936"/>
              <a:gd name="connsiteY1240" fmla="*/ 287450 h 622144"/>
              <a:gd name="connsiteX1241" fmla="*/ 2182372 w 3245936"/>
              <a:gd name="connsiteY1241" fmla="*/ 288479 h 622144"/>
              <a:gd name="connsiteX1242" fmla="*/ 2207337 w 3245936"/>
              <a:gd name="connsiteY1242" fmla="*/ 370584 h 622144"/>
              <a:gd name="connsiteX1243" fmla="*/ 2208881 w 3245936"/>
              <a:gd name="connsiteY1243" fmla="*/ 370565 h 622144"/>
              <a:gd name="connsiteX1244" fmla="*/ 2209023 w 3245936"/>
              <a:gd name="connsiteY1244" fmla="*/ 370641 h 622144"/>
              <a:gd name="connsiteX1245" fmla="*/ 2230531 w 3245936"/>
              <a:gd name="connsiteY1245" fmla="*/ 316463 h 622144"/>
              <a:gd name="connsiteX1246" fmla="*/ 1799201 w 3245936"/>
              <a:gd name="connsiteY1246" fmla="*/ 286383 h 622144"/>
              <a:gd name="connsiteX1247" fmla="*/ 1789371 w 3245936"/>
              <a:gd name="connsiteY1247" fmla="*/ 292536 h 622144"/>
              <a:gd name="connsiteX1248" fmla="*/ 1789695 w 3245936"/>
              <a:gd name="connsiteY1248" fmla="*/ 294927 h 622144"/>
              <a:gd name="connsiteX1249" fmla="*/ 1789666 w 3245936"/>
              <a:gd name="connsiteY1249" fmla="*/ 294994 h 622144"/>
              <a:gd name="connsiteX1250" fmla="*/ 2177534 w 3245936"/>
              <a:gd name="connsiteY1250" fmla="*/ 285678 h 622144"/>
              <a:gd name="connsiteX1251" fmla="*/ 2082531 w 3245936"/>
              <a:gd name="connsiteY1251" fmla="*/ 289050 h 622144"/>
              <a:gd name="connsiteX1252" fmla="*/ 2082522 w 3245936"/>
              <a:gd name="connsiteY1252" fmla="*/ 289650 h 622144"/>
              <a:gd name="connsiteX1253" fmla="*/ 2082169 w 3245936"/>
              <a:gd name="connsiteY1253" fmla="*/ 290422 h 622144"/>
              <a:gd name="connsiteX1254" fmla="*/ 2137938 w 3245936"/>
              <a:gd name="connsiteY1254" fmla="*/ 327255 h 622144"/>
              <a:gd name="connsiteX1255" fmla="*/ 2178277 w 3245936"/>
              <a:gd name="connsiteY1255" fmla="*/ 287402 h 622144"/>
              <a:gd name="connsiteX1256" fmla="*/ 2177534 w 3245936"/>
              <a:gd name="connsiteY1256" fmla="*/ 285678 h 622144"/>
              <a:gd name="connsiteX1257" fmla="*/ 1093941 w 3245936"/>
              <a:gd name="connsiteY1257" fmla="*/ 285640 h 622144"/>
              <a:gd name="connsiteX1258" fmla="*/ 1066957 w 3245936"/>
              <a:gd name="connsiteY1258" fmla="*/ 334037 h 622144"/>
              <a:gd name="connsiteX1259" fmla="*/ 1067090 w 3245936"/>
              <a:gd name="connsiteY1259" fmla="*/ 334170 h 622144"/>
              <a:gd name="connsiteX1260" fmla="*/ 1107295 w 3245936"/>
              <a:gd name="connsiteY1260" fmla="*/ 294460 h 622144"/>
              <a:gd name="connsiteX1261" fmla="*/ 1239350 w 3245936"/>
              <a:gd name="connsiteY1261" fmla="*/ 283707 h 622144"/>
              <a:gd name="connsiteX1262" fmla="*/ 1207146 w 3245936"/>
              <a:gd name="connsiteY1262" fmla="*/ 305957 h 622144"/>
              <a:gd name="connsiteX1263" fmla="*/ 1213680 w 3245936"/>
              <a:gd name="connsiteY1263" fmla="*/ 320864 h 622144"/>
              <a:gd name="connsiteX1264" fmla="*/ 1260210 w 3245936"/>
              <a:gd name="connsiteY1264" fmla="*/ 308834 h 622144"/>
              <a:gd name="connsiteX1265" fmla="*/ 1262334 w 3245936"/>
              <a:gd name="connsiteY1265" fmla="*/ 301175 h 622144"/>
              <a:gd name="connsiteX1266" fmla="*/ 193772 w 3245936"/>
              <a:gd name="connsiteY1266" fmla="*/ 281649 h 622144"/>
              <a:gd name="connsiteX1267" fmla="*/ 190800 w 3245936"/>
              <a:gd name="connsiteY1267" fmla="*/ 283402 h 622144"/>
              <a:gd name="connsiteX1268" fmla="*/ 183608 w 3245936"/>
              <a:gd name="connsiteY1268" fmla="*/ 385453 h 622144"/>
              <a:gd name="connsiteX1269" fmla="*/ 183827 w 3245936"/>
              <a:gd name="connsiteY1269" fmla="*/ 385462 h 622144"/>
              <a:gd name="connsiteX1270" fmla="*/ 186161 w 3245936"/>
              <a:gd name="connsiteY1270" fmla="*/ 387291 h 622144"/>
              <a:gd name="connsiteX1271" fmla="*/ 317187 w 3245936"/>
              <a:gd name="connsiteY1271" fmla="*/ 337028 h 622144"/>
              <a:gd name="connsiteX1272" fmla="*/ 317120 w 3245936"/>
              <a:gd name="connsiteY1272" fmla="*/ 335342 h 622144"/>
              <a:gd name="connsiteX1273" fmla="*/ 317225 w 3245936"/>
              <a:gd name="connsiteY1273" fmla="*/ 335103 h 622144"/>
              <a:gd name="connsiteX1274" fmla="*/ 187333 w 3245936"/>
              <a:gd name="connsiteY1274" fmla="*/ 280906 h 622144"/>
              <a:gd name="connsiteX1275" fmla="*/ 69204 w 3245936"/>
              <a:gd name="connsiteY1275" fmla="*/ 303223 h 622144"/>
              <a:gd name="connsiteX1276" fmla="*/ 69175 w 3245936"/>
              <a:gd name="connsiteY1276" fmla="*/ 304309 h 622144"/>
              <a:gd name="connsiteX1277" fmla="*/ 68746 w 3245936"/>
              <a:gd name="connsiteY1277" fmla="*/ 305243 h 622144"/>
              <a:gd name="connsiteX1278" fmla="*/ 180427 w 3245936"/>
              <a:gd name="connsiteY1278" fmla="*/ 386558 h 622144"/>
              <a:gd name="connsiteX1279" fmla="*/ 182942 w 3245936"/>
              <a:gd name="connsiteY1279" fmla="*/ 385424 h 622144"/>
              <a:gd name="connsiteX1280" fmla="*/ 190123 w 3245936"/>
              <a:gd name="connsiteY1280" fmla="*/ 283383 h 622144"/>
              <a:gd name="connsiteX1281" fmla="*/ 189904 w 3245936"/>
              <a:gd name="connsiteY1281" fmla="*/ 283383 h 622144"/>
              <a:gd name="connsiteX1282" fmla="*/ 187333 w 3245936"/>
              <a:gd name="connsiteY1282" fmla="*/ 280906 h 622144"/>
              <a:gd name="connsiteX1283" fmla="*/ 1927055 w 3245936"/>
              <a:gd name="connsiteY1283" fmla="*/ 278963 h 622144"/>
              <a:gd name="connsiteX1284" fmla="*/ 1952401 w 3245936"/>
              <a:gd name="connsiteY1284" fmla="*/ 326445 h 622144"/>
              <a:gd name="connsiteX1285" fmla="*/ 1972441 w 3245936"/>
              <a:gd name="connsiteY1285" fmla="*/ 316720 h 622144"/>
              <a:gd name="connsiteX1286" fmla="*/ 1972270 w 3245936"/>
              <a:gd name="connsiteY1286" fmla="*/ 314768 h 622144"/>
              <a:gd name="connsiteX1287" fmla="*/ 1972737 w 3245936"/>
              <a:gd name="connsiteY1287" fmla="*/ 313739 h 622144"/>
              <a:gd name="connsiteX1288" fmla="*/ 2142834 w 3245936"/>
              <a:gd name="connsiteY1288" fmla="*/ 275801 h 622144"/>
              <a:gd name="connsiteX1289" fmla="*/ 2083513 w 3245936"/>
              <a:gd name="connsiteY1289" fmla="*/ 288364 h 622144"/>
              <a:gd name="connsiteX1290" fmla="*/ 2177553 w 3245936"/>
              <a:gd name="connsiteY1290" fmla="*/ 285031 h 622144"/>
              <a:gd name="connsiteX1291" fmla="*/ 2177562 w 3245936"/>
              <a:gd name="connsiteY1291" fmla="*/ 284793 h 622144"/>
              <a:gd name="connsiteX1292" fmla="*/ 740697 w 3245936"/>
              <a:gd name="connsiteY1292" fmla="*/ 274972 h 622144"/>
              <a:gd name="connsiteX1293" fmla="*/ 631102 w 3245936"/>
              <a:gd name="connsiteY1293" fmla="*/ 318701 h 622144"/>
              <a:gd name="connsiteX1294" fmla="*/ 631179 w 3245936"/>
              <a:gd name="connsiteY1294" fmla="*/ 320083 h 622144"/>
              <a:gd name="connsiteX1295" fmla="*/ 780959 w 3245936"/>
              <a:gd name="connsiteY1295" fmla="*/ 360249 h 622144"/>
              <a:gd name="connsiteX1296" fmla="*/ 782255 w 3245936"/>
              <a:gd name="connsiteY1296" fmla="*/ 358602 h 622144"/>
              <a:gd name="connsiteX1297" fmla="*/ 1399151 w 3245936"/>
              <a:gd name="connsiteY1297" fmla="*/ 270210 h 622144"/>
              <a:gd name="connsiteX1298" fmla="*/ 1368490 w 3245936"/>
              <a:gd name="connsiteY1298" fmla="*/ 379347 h 622144"/>
              <a:gd name="connsiteX1299" fmla="*/ 1369271 w 3245936"/>
              <a:gd name="connsiteY1299" fmla="*/ 380347 h 622144"/>
              <a:gd name="connsiteX1300" fmla="*/ 1371566 w 3245936"/>
              <a:gd name="connsiteY1300" fmla="*/ 379909 h 622144"/>
              <a:gd name="connsiteX1301" fmla="*/ 2171628 w 3245936"/>
              <a:gd name="connsiteY1301" fmla="*/ 269696 h 622144"/>
              <a:gd name="connsiteX1302" fmla="*/ 2144844 w 3245936"/>
              <a:gd name="connsiteY1302" fmla="*/ 275372 h 622144"/>
              <a:gd name="connsiteX1303" fmla="*/ 2177801 w 3245936"/>
              <a:gd name="connsiteY1303" fmla="*/ 283907 h 622144"/>
              <a:gd name="connsiteX1304" fmla="*/ 2178982 w 3245936"/>
              <a:gd name="connsiteY1304" fmla="*/ 282364 h 622144"/>
              <a:gd name="connsiteX1305" fmla="*/ 1029228 w 3245936"/>
              <a:gd name="connsiteY1305" fmla="*/ 268838 h 622144"/>
              <a:gd name="connsiteX1306" fmla="*/ 1013617 w 3245936"/>
              <a:gd name="connsiteY1306" fmla="*/ 304585 h 622144"/>
              <a:gd name="connsiteX1307" fmla="*/ 1014750 w 3245936"/>
              <a:gd name="connsiteY1307" fmla="*/ 305300 h 622144"/>
              <a:gd name="connsiteX1308" fmla="*/ 2462017 w 3245936"/>
              <a:gd name="connsiteY1308" fmla="*/ 264704 h 622144"/>
              <a:gd name="connsiteX1309" fmla="*/ 2461207 w 3245936"/>
              <a:gd name="connsiteY1309" fmla="*/ 361869 h 622144"/>
              <a:gd name="connsiteX1310" fmla="*/ 2461655 w 3245936"/>
              <a:gd name="connsiteY1310" fmla="*/ 361878 h 622144"/>
              <a:gd name="connsiteX1311" fmla="*/ 2463951 w 3245936"/>
              <a:gd name="connsiteY1311" fmla="*/ 363650 h 622144"/>
              <a:gd name="connsiteX1312" fmla="*/ 2477848 w 3245936"/>
              <a:gd name="connsiteY1312" fmla="*/ 358107 h 622144"/>
              <a:gd name="connsiteX1313" fmla="*/ 767329 w 3245936"/>
              <a:gd name="connsiteY1313" fmla="*/ 264352 h 622144"/>
              <a:gd name="connsiteX1314" fmla="*/ 741497 w 3245936"/>
              <a:gd name="connsiteY1314" fmla="*/ 274667 h 622144"/>
              <a:gd name="connsiteX1315" fmla="*/ 783036 w 3245936"/>
              <a:gd name="connsiteY1315" fmla="*/ 358268 h 622144"/>
              <a:gd name="connsiteX1316" fmla="*/ 783226 w 3245936"/>
              <a:gd name="connsiteY1316" fmla="*/ 358183 h 622144"/>
              <a:gd name="connsiteX1317" fmla="*/ 2197946 w 3245936"/>
              <a:gd name="connsiteY1317" fmla="*/ 264133 h 622144"/>
              <a:gd name="connsiteX1318" fmla="*/ 2172362 w 3245936"/>
              <a:gd name="connsiteY1318" fmla="*/ 269543 h 622144"/>
              <a:gd name="connsiteX1319" fmla="*/ 2179620 w 3245936"/>
              <a:gd name="connsiteY1319" fmla="*/ 282021 h 622144"/>
              <a:gd name="connsiteX1320" fmla="*/ 2181858 w 3245936"/>
              <a:gd name="connsiteY1320" fmla="*/ 281745 h 622144"/>
              <a:gd name="connsiteX1321" fmla="*/ 2182991 w 3245936"/>
              <a:gd name="connsiteY1321" fmla="*/ 282249 h 622144"/>
              <a:gd name="connsiteX1322" fmla="*/ 2462903 w 3245936"/>
              <a:gd name="connsiteY1322" fmla="*/ 263895 h 622144"/>
              <a:gd name="connsiteX1323" fmla="*/ 2462703 w 3245936"/>
              <a:gd name="connsiteY1323" fmla="*/ 263971 h 622144"/>
              <a:gd name="connsiteX1324" fmla="*/ 2478600 w 3245936"/>
              <a:gd name="connsiteY1324" fmla="*/ 357811 h 622144"/>
              <a:gd name="connsiteX1325" fmla="*/ 2504432 w 3245936"/>
              <a:gd name="connsiteY1325" fmla="*/ 347505 h 622144"/>
              <a:gd name="connsiteX1326" fmla="*/ 1277250 w 3245936"/>
              <a:gd name="connsiteY1326" fmla="*/ 263294 h 622144"/>
              <a:gd name="connsiteX1327" fmla="*/ 1293957 w 3245936"/>
              <a:gd name="connsiteY1327" fmla="*/ 294584 h 622144"/>
              <a:gd name="connsiteX1328" fmla="*/ 1299481 w 3245936"/>
              <a:gd name="connsiteY1328" fmla="*/ 291898 h 622144"/>
              <a:gd name="connsiteX1329" fmla="*/ 2459426 w 3245936"/>
              <a:gd name="connsiteY1329" fmla="*/ 263247 h 622144"/>
              <a:gd name="connsiteX1330" fmla="*/ 2414344 w 3245936"/>
              <a:gd name="connsiteY1330" fmla="*/ 303681 h 622144"/>
              <a:gd name="connsiteX1331" fmla="*/ 2459045 w 3245936"/>
              <a:gd name="connsiteY1331" fmla="*/ 362307 h 622144"/>
              <a:gd name="connsiteX1332" fmla="*/ 2460569 w 3245936"/>
              <a:gd name="connsiteY1332" fmla="*/ 361850 h 622144"/>
              <a:gd name="connsiteX1333" fmla="*/ 2461379 w 3245936"/>
              <a:gd name="connsiteY1333" fmla="*/ 264085 h 622144"/>
              <a:gd name="connsiteX1334" fmla="*/ 2460922 w 3245936"/>
              <a:gd name="connsiteY1334" fmla="*/ 264066 h 622144"/>
              <a:gd name="connsiteX1335" fmla="*/ 2459426 w 3245936"/>
              <a:gd name="connsiteY1335" fmla="*/ 263247 h 622144"/>
              <a:gd name="connsiteX1336" fmla="*/ 1273869 w 3245936"/>
              <a:gd name="connsiteY1336" fmla="*/ 262504 h 622144"/>
              <a:gd name="connsiteX1337" fmla="*/ 1263258 w 3245936"/>
              <a:gd name="connsiteY1337" fmla="*/ 300633 h 622144"/>
              <a:gd name="connsiteX1338" fmla="*/ 1267468 w 3245936"/>
              <a:gd name="connsiteY1338" fmla="*/ 303976 h 622144"/>
              <a:gd name="connsiteX1339" fmla="*/ 1267668 w 3245936"/>
              <a:gd name="connsiteY1339" fmla="*/ 304138 h 622144"/>
              <a:gd name="connsiteX1340" fmla="*/ 1270278 w 3245936"/>
              <a:gd name="connsiteY1340" fmla="*/ 303080 h 622144"/>
              <a:gd name="connsiteX1341" fmla="*/ 1273916 w 3245936"/>
              <a:gd name="connsiteY1341" fmla="*/ 262504 h 622144"/>
              <a:gd name="connsiteX1342" fmla="*/ 1273869 w 3245936"/>
              <a:gd name="connsiteY1342" fmla="*/ 262504 h 622144"/>
              <a:gd name="connsiteX1343" fmla="*/ 943837 w 3245936"/>
              <a:gd name="connsiteY1343" fmla="*/ 262332 h 622144"/>
              <a:gd name="connsiteX1344" fmla="*/ 986728 w 3245936"/>
              <a:gd name="connsiteY1344" fmla="*/ 364193 h 622144"/>
              <a:gd name="connsiteX1345" fmla="*/ 1012579 w 3245936"/>
              <a:gd name="connsiteY1345" fmla="*/ 305005 h 622144"/>
              <a:gd name="connsiteX1346" fmla="*/ 1275716 w 3245936"/>
              <a:gd name="connsiteY1346" fmla="*/ 262294 h 622144"/>
              <a:gd name="connsiteX1347" fmla="*/ 1274383 w 3245936"/>
              <a:gd name="connsiteY1347" fmla="*/ 262513 h 622144"/>
              <a:gd name="connsiteX1348" fmla="*/ 1270735 w 3245936"/>
              <a:gd name="connsiteY1348" fmla="*/ 303099 h 622144"/>
              <a:gd name="connsiteX1349" fmla="*/ 1271001 w 3245936"/>
              <a:gd name="connsiteY1349" fmla="*/ 303099 h 622144"/>
              <a:gd name="connsiteX1350" fmla="*/ 1273202 w 3245936"/>
              <a:gd name="connsiteY1350" fmla="*/ 304671 h 622144"/>
              <a:gd name="connsiteX1351" fmla="*/ 1293147 w 3245936"/>
              <a:gd name="connsiteY1351" fmla="*/ 294984 h 622144"/>
              <a:gd name="connsiteX1352" fmla="*/ 2089180 w 3245936"/>
              <a:gd name="connsiteY1352" fmla="*/ 261923 h 622144"/>
              <a:gd name="connsiteX1353" fmla="*/ 2080550 w 3245936"/>
              <a:gd name="connsiteY1353" fmla="*/ 285688 h 622144"/>
              <a:gd name="connsiteX1354" fmla="*/ 2082341 w 3245936"/>
              <a:gd name="connsiteY1354" fmla="*/ 287669 h 622144"/>
              <a:gd name="connsiteX1355" fmla="*/ 2140824 w 3245936"/>
              <a:gd name="connsiteY1355" fmla="*/ 275277 h 622144"/>
              <a:gd name="connsiteX1356" fmla="*/ 2464979 w 3245936"/>
              <a:gd name="connsiteY1356" fmla="*/ 261904 h 622144"/>
              <a:gd name="connsiteX1357" fmla="*/ 2463684 w 3245936"/>
              <a:gd name="connsiteY1357" fmla="*/ 263561 h 622144"/>
              <a:gd name="connsiteX1358" fmla="*/ 2505232 w 3245936"/>
              <a:gd name="connsiteY1358" fmla="*/ 347181 h 622144"/>
              <a:gd name="connsiteX1359" fmla="*/ 2614826 w 3245936"/>
              <a:gd name="connsiteY1359" fmla="*/ 303452 h 622144"/>
              <a:gd name="connsiteX1360" fmla="*/ 2614750 w 3245936"/>
              <a:gd name="connsiteY1360" fmla="*/ 302071 h 622144"/>
              <a:gd name="connsiteX1361" fmla="*/ 1271792 w 3245936"/>
              <a:gd name="connsiteY1361" fmla="*/ 261304 h 622144"/>
              <a:gd name="connsiteX1362" fmla="*/ 1240712 w 3245936"/>
              <a:gd name="connsiteY1362" fmla="*/ 282773 h 622144"/>
              <a:gd name="connsiteX1363" fmla="*/ 1262629 w 3245936"/>
              <a:gd name="connsiteY1363" fmla="*/ 300147 h 622144"/>
              <a:gd name="connsiteX1364" fmla="*/ 1273164 w 3245936"/>
              <a:gd name="connsiteY1364" fmla="*/ 262275 h 622144"/>
              <a:gd name="connsiteX1365" fmla="*/ 1271792 w 3245936"/>
              <a:gd name="connsiteY1365" fmla="*/ 261304 h 622144"/>
              <a:gd name="connsiteX1366" fmla="*/ 786893 w 3245936"/>
              <a:gd name="connsiteY1366" fmla="*/ 259856 h 622144"/>
              <a:gd name="connsiteX1367" fmla="*/ 785369 w 3245936"/>
              <a:gd name="connsiteY1367" fmla="*/ 260313 h 622144"/>
              <a:gd name="connsiteX1368" fmla="*/ 784560 w 3245936"/>
              <a:gd name="connsiteY1368" fmla="*/ 358078 h 622144"/>
              <a:gd name="connsiteX1369" fmla="*/ 785007 w 3245936"/>
              <a:gd name="connsiteY1369" fmla="*/ 358087 h 622144"/>
              <a:gd name="connsiteX1370" fmla="*/ 786512 w 3245936"/>
              <a:gd name="connsiteY1370" fmla="*/ 358907 h 622144"/>
              <a:gd name="connsiteX1371" fmla="*/ 831594 w 3245936"/>
              <a:gd name="connsiteY1371" fmla="*/ 318473 h 622144"/>
              <a:gd name="connsiteX1372" fmla="*/ 781969 w 3245936"/>
              <a:gd name="connsiteY1372" fmla="*/ 258503 h 622144"/>
              <a:gd name="connsiteX1373" fmla="*/ 768091 w 3245936"/>
              <a:gd name="connsiteY1373" fmla="*/ 264037 h 622144"/>
              <a:gd name="connsiteX1374" fmla="*/ 783912 w 3245936"/>
              <a:gd name="connsiteY1374" fmla="*/ 357449 h 622144"/>
              <a:gd name="connsiteX1375" fmla="*/ 784722 w 3245936"/>
              <a:gd name="connsiteY1375" fmla="*/ 260285 h 622144"/>
              <a:gd name="connsiteX1376" fmla="*/ 784274 w 3245936"/>
              <a:gd name="connsiteY1376" fmla="*/ 260285 h 622144"/>
              <a:gd name="connsiteX1377" fmla="*/ 781969 w 3245936"/>
              <a:gd name="connsiteY1377" fmla="*/ 258503 h 622144"/>
              <a:gd name="connsiteX1378" fmla="*/ 2259201 w 3245936"/>
              <a:gd name="connsiteY1378" fmla="*/ 257961 h 622144"/>
              <a:gd name="connsiteX1379" fmla="*/ 2233341 w 3245936"/>
              <a:gd name="connsiteY1379" fmla="*/ 317158 h 622144"/>
              <a:gd name="connsiteX1380" fmla="*/ 2302102 w 3245936"/>
              <a:gd name="connsiteY1380" fmla="*/ 359821 h 622144"/>
              <a:gd name="connsiteX1381" fmla="*/ 2259934 w 3245936"/>
              <a:gd name="connsiteY1381" fmla="*/ 257265 h 622144"/>
              <a:gd name="connsiteX1382" fmla="*/ 2303492 w 3245936"/>
              <a:gd name="connsiteY1382" fmla="*/ 360678 h 622144"/>
              <a:gd name="connsiteX1383" fmla="*/ 2327943 w 3245936"/>
              <a:gd name="connsiteY1383" fmla="*/ 375871 h 622144"/>
              <a:gd name="connsiteX1384" fmla="*/ 2328581 w 3245936"/>
              <a:gd name="connsiteY1384" fmla="*/ 375271 h 622144"/>
              <a:gd name="connsiteX1385" fmla="*/ 2069930 w 3245936"/>
              <a:gd name="connsiteY1385" fmla="*/ 256942 h 622144"/>
              <a:gd name="connsiteX1386" fmla="*/ 2078407 w 3245936"/>
              <a:gd name="connsiteY1386" fmla="*/ 285336 h 622144"/>
              <a:gd name="connsiteX1387" fmla="*/ 2079836 w 3245936"/>
              <a:gd name="connsiteY1387" fmla="*/ 285364 h 622144"/>
              <a:gd name="connsiteX1388" fmla="*/ 2079922 w 3245936"/>
              <a:gd name="connsiteY1388" fmla="*/ 285402 h 622144"/>
              <a:gd name="connsiteX1389" fmla="*/ 2088513 w 3245936"/>
              <a:gd name="connsiteY1389" fmla="*/ 261752 h 622144"/>
              <a:gd name="connsiteX1390" fmla="*/ 2366062 w 3245936"/>
              <a:gd name="connsiteY1390" fmla="*/ 256894 h 622144"/>
              <a:gd name="connsiteX1391" fmla="*/ 2332020 w 3245936"/>
              <a:gd name="connsiteY1391" fmla="*/ 374861 h 622144"/>
              <a:gd name="connsiteX1392" fmla="*/ 2333001 w 3245936"/>
              <a:gd name="connsiteY1392" fmla="*/ 375433 h 622144"/>
              <a:gd name="connsiteX1393" fmla="*/ 2342421 w 3245936"/>
              <a:gd name="connsiteY1393" fmla="*/ 366974 h 622144"/>
              <a:gd name="connsiteX1394" fmla="*/ 902336 w 3245936"/>
              <a:gd name="connsiteY1394" fmla="*/ 256236 h 622144"/>
              <a:gd name="connsiteX1395" fmla="*/ 832747 w 3245936"/>
              <a:gd name="connsiteY1395" fmla="*/ 318644 h 622144"/>
              <a:gd name="connsiteX1396" fmla="*/ 875019 w 3245936"/>
              <a:gd name="connsiteY1396" fmla="*/ 374080 h 622144"/>
              <a:gd name="connsiteX1397" fmla="*/ 877114 w 3245936"/>
              <a:gd name="connsiteY1397" fmla="*/ 373632 h 622144"/>
              <a:gd name="connsiteX1398" fmla="*/ 921720 w 3245936"/>
              <a:gd name="connsiteY1398" fmla="*/ 255970 h 622144"/>
              <a:gd name="connsiteX1399" fmla="*/ 979889 w 3245936"/>
              <a:gd name="connsiteY1399" fmla="*/ 371137 h 622144"/>
              <a:gd name="connsiteX1400" fmla="*/ 983785 w 3245936"/>
              <a:gd name="connsiteY1400" fmla="*/ 370927 h 622144"/>
              <a:gd name="connsiteX1401" fmla="*/ 985842 w 3245936"/>
              <a:gd name="connsiteY1401" fmla="*/ 366231 h 622144"/>
              <a:gd name="connsiteX1402" fmla="*/ 1148605 w 3245936"/>
              <a:gd name="connsiteY1402" fmla="*/ 254779 h 622144"/>
              <a:gd name="connsiteX1403" fmla="*/ 1108591 w 3245936"/>
              <a:gd name="connsiteY1403" fmla="*/ 294308 h 622144"/>
              <a:gd name="connsiteX1404" fmla="*/ 1164198 w 3245936"/>
              <a:gd name="connsiteY1404" fmla="*/ 331027 h 622144"/>
              <a:gd name="connsiteX1405" fmla="*/ 1165760 w 3245936"/>
              <a:gd name="connsiteY1405" fmla="*/ 329989 h 622144"/>
              <a:gd name="connsiteX1406" fmla="*/ 2255925 w 3245936"/>
              <a:gd name="connsiteY1406" fmla="*/ 254598 h 622144"/>
              <a:gd name="connsiteX1407" fmla="*/ 2231521 w 3245936"/>
              <a:gd name="connsiteY1407" fmla="*/ 316025 h 622144"/>
              <a:gd name="connsiteX1408" fmla="*/ 2232693 w 3245936"/>
              <a:gd name="connsiteY1408" fmla="*/ 316739 h 622144"/>
              <a:gd name="connsiteX1409" fmla="*/ 2258801 w 3245936"/>
              <a:gd name="connsiteY1409" fmla="*/ 256989 h 622144"/>
              <a:gd name="connsiteX1410" fmla="*/ 2257801 w 3245936"/>
              <a:gd name="connsiteY1410" fmla="*/ 254598 h 622144"/>
              <a:gd name="connsiteX1411" fmla="*/ 2256067 w 3245936"/>
              <a:gd name="connsiteY1411" fmla="*/ 254665 h 622144"/>
              <a:gd name="connsiteX1412" fmla="*/ 2255925 w 3245936"/>
              <a:gd name="connsiteY1412" fmla="*/ 254598 h 622144"/>
              <a:gd name="connsiteX1413" fmla="*/ 2246999 w 3245936"/>
              <a:gd name="connsiteY1413" fmla="*/ 253741 h 622144"/>
              <a:gd name="connsiteX1414" fmla="*/ 2199203 w 3245936"/>
              <a:gd name="connsiteY1414" fmla="*/ 263857 h 622144"/>
              <a:gd name="connsiteX1415" fmla="*/ 2183573 w 3245936"/>
              <a:gd name="connsiteY1415" fmla="*/ 282783 h 622144"/>
              <a:gd name="connsiteX1416" fmla="*/ 2184134 w 3245936"/>
              <a:gd name="connsiteY1416" fmla="*/ 283431 h 622144"/>
              <a:gd name="connsiteX1417" fmla="*/ 2253753 w 3245936"/>
              <a:gd name="connsiteY1417" fmla="*/ 252893 h 622144"/>
              <a:gd name="connsiteX1418" fmla="*/ 2184354 w 3245936"/>
              <a:gd name="connsiteY1418" fmla="*/ 284050 h 622144"/>
              <a:gd name="connsiteX1419" fmla="*/ 2184535 w 3245936"/>
              <a:gd name="connsiteY1419" fmla="*/ 286031 h 622144"/>
              <a:gd name="connsiteX1420" fmla="*/ 2184249 w 3245936"/>
              <a:gd name="connsiteY1420" fmla="*/ 286679 h 622144"/>
              <a:gd name="connsiteX1421" fmla="*/ 2230864 w 3245936"/>
              <a:gd name="connsiteY1421" fmla="*/ 315616 h 622144"/>
              <a:gd name="connsiteX1422" fmla="*/ 2255220 w 3245936"/>
              <a:gd name="connsiteY1422" fmla="*/ 254294 h 622144"/>
              <a:gd name="connsiteX1423" fmla="*/ 2253753 w 3245936"/>
              <a:gd name="connsiteY1423" fmla="*/ 252893 h 622144"/>
              <a:gd name="connsiteX1424" fmla="*/ 2253543 w 3245936"/>
              <a:gd name="connsiteY1424" fmla="*/ 252351 h 622144"/>
              <a:gd name="connsiteX1425" fmla="*/ 2249562 w 3245936"/>
              <a:gd name="connsiteY1425" fmla="*/ 253189 h 622144"/>
              <a:gd name="connsiteX1426" fmla="*/ 2208947 w 3245936"/>
              <a:gd name="connsiteY1426" fmla="*/ 272372 h 622144"/>
              <a:gd name="connsiteX1427" fmla="*/ 1036915 w 3245936"/>
              <a:gd name="connsiteY1427" fmla="*/ 251512 h 622144"/>
              <a:gd name="connsiteX1428" fmla="*/ 1015408 w 3245936"/>
              <a:gd name="connsiteY1428" fmla="*/ 305681 h 622144"/>
              <a:gd name="connsiteX1429" fmla="*/ 1062137 w 3245936"/>
              <a:gd name="connsiteY1429" fmla="*/ 334694 h 622144"/>
              <a:gd name="connsiteX1430" fmla="*/ 1063576 w 3245936"/>
              <a:gd name="connsiteY1430" fmla="*/ 333675 h 622144"/>
              <a:gd name="connsiteX1431" fmla="*/ 1038601 w 3245936"/>
              <a:gd name="connsiteY1431" fmla="*/ 251579 h 622144"/>
              <a:gd name="connsiteX1432" fmla="*/ 1037048 w 3245936"/>
              <a:gd name="connsiteY1432" fmla="*/ 251588 h 622144"/>
              <a:gd name="connsiteX1433" fmla="*/ 1036915 w 3245936"/>
              <a:gd name="connsiteY1433" fmla="*/ 251512 h 622144"/>
              <a:gd name="connsiteX1434" fmla="*/ 2253362 w 3245936"/>
              <a:gd name="connsiteY1434" fmla="*/ 251398 h 622144"/>
              <a:gd name="connsiteX1435" fmla="*/ 2253172 w 3245936"/>
              <a:gd name="connsiteY1435" fmla="*/ 251484 h 622144"/>
              <a:gd name="connsiteX1436" fmla="*/ 2253362 w 3245936"/>
              <a:gd name="connsiteY1436" fmla="*/ 251455 h 622144"/>
              <a:gd name="connsiteX1437" fmla="*/ 2253362 w 3245936"/>
              <a:gd name="connsiteY1437" fmla="*/ 251398 h 622144"/>
              <a:gd name="connsiteX1438" fmla="*/ 2261278 w 3245936"/>
              <a:gd name="connsiteY1438" fmla="*/ 251274 h 622144"/>
              <a:gd name="connsiteX1439" fmla="*/ 2260354 w 3245936"/>
              <a:gd name="connsiteY1439" fmla="*/ 251331 h 622144"/>
              <a:gd name="connsiteX1440" fmla="*/ 2260344 w 3245936"/>
              <a:gd name="connsiteY1440" fmla="*/ 251979 h 622144"/>
              <a:gd name="connsiteX1441" fmla="*/ 2258963 w 3245936"/>
              <a:gd name="connsiteY1441" fmla="*/ 254017 h 622144"/>
              <a:gd name="connsiteX1442" fmla="*/ 2259611 w 3245936"/>
              <a:gd name="connsiteY1442" fmla="*/ 255103 h 622144"/>
              <a:gd name="connsiteX1443" fmla="*/ 2266031 w 3245936"/>
              <a:gd name="connsiteY1443" fmla="*/ 251017 h 622144"/>
              <a:gd name="connsiteX1444" fmla="*/ 2262144 w 3245936"/>
              <a:gd name="connsiteY1444" fmla="*/ 251236 h 622144"/>
              <a:gd name="connsiteX1445" fmla="*/ 2260096 w 3245936"/>
              <a:gd name="connsiteY1445" fmla="*/ 255932 h 622144"/>
              <a:gd name="connsiteX1446" fmla="*/ 2324219 w 3245936"/>
              <a:gd name="connsiteY1446" fmla="*/ 366184 h 622144"/>
              <a:gd name="connsiteX1447" fmla="*/ 1040544 w 3245936"/>
              <a:gd name="connsiteY1447" fmla="*/ 250379 h 622144"/>
              <a:gd name="connsiteX1448" fmla="*/ 1039153 w 3245936"/>
              <a:gd name="connsiteY1448" fmla="*/ 251360 h 622144"/>
              <a:gd name="connsiteX1449" fmla="*/ 1064128 w 3245936"/>
              <a:gd name="connsiteY1449" fmla="*/ 333465 h 622144"/>
              <a:gd name="connsiteX1450" fmla="*/ 1065671 w 3245936"/>
              <a:gd name="connsiteY1450" fmla="*/ 333456 h 622144"/>
              <a:gd name="connsiteX1451" fmla="*/ 1066214 w 3245936"/>
              <a:gd name="connsiteY1451" fmla="*/ 333694 h 622144"/>
              <a:gd name="connsiteX1452" fmla="*/ 1093255 w 3245936"/>
              <a:gd name="connsiteY1452" fmla="*/ 285193 h 622144"/>
              <a:gd name="connsiteX1453" fmla="*/ 2763426 w 3245936"/>
              <a:gd name="connsiteY1453" fmla="*/ 250169 h 622144"/>
              <a:gd name="connsiteX1454" fmla="*/ 2773503 w 3245936"/>
              <a:gd name="connsiteY1454" fmla="*/ 393111 h 622144"/>
              <a:gd name="connsiteX1455" fmla="*/ 2796154 w 3245936"/>
              <a:gd name="connsiteY1455" fmla="*/ 388539 h 622144"/>
              <a:gd name="connsiteX1456" fmla="*/ 2796183 w 3245936"/>
              <a:gd name="connsiteY1456" fmla="*/ 387405 h 622144"/>
              <a:gd name="connsiteX1457" fmla="*/ 2798402 w 3245936"/>
              <a:gd name="connsiteY1457" fmla="*/ 384939 h 622144"/>
              <a:gd name="connsiteX1458" fmla="*/ 2265192 w 3245936"/>
              <a:gd name="connsiteY1458" fmla="*/ 249350 h 622144"/>
              <a:gd name="connsiteX1459" fmla="*/ 2263173 w 3245936"/>
              <a:gd name="connsiteY1459" fmla="*/ 249541 h 622144"/>
              <a:gd name="connsiteX1460" fmla="*/ 2262925 w 3245936"/>
              <a:gd name="connsiteY1460" fmla="*/ 249417 h 622144"/>
              <a:gd name="connsiteX1461" fmla="*/ 2262440 w 3245936"/>
              <a:gd name="connsiteY1461" fmla="*/ 250531 h 622144"/>
              <a:gd name="connsiteX1462" fmla="*/ 2265707 w 3245936"/>
              <a:gd name="connsiteY1462" fmla="*/ 250360 h 622144"/>
              <a:gd name="connsiteX1463" fmla="*/ 2261220 w 3245936"/>
              <a:gd name="connsiteY1463" fmla="*/ 248236 h 622144"/>
              <a:gd name="connsiteX1464" fmla="*/ 2259839 w 3245936"/>
              <a:gd name="connsiteY1464" fmla="*/ 249226 h 622144"/>
              <a:gd name="connsiteX1465" fmla="*/ 2260382 w 3245936"/>
              <a:gd name="connsiteY1465" fmla="*/ 250636 h 622144"/>
              <a:gd name="connsiteX1466" fmla="*/ 2261582 w 3245936"/>
              <a:gd name="connsiteY1466" fmla="*/ 250579 h 622144"/>
              <a:gd name="connsiteX1467" fmla="*/ 2262221 w 3245936"/>
              <a:gd name="connsiteY1467" fmla="*/ 249102 h 622144"/>
              <a:gd name="connsiteX1468" fmla="*/ 2261220 w 3245936"/>
              <a:gd name="connsiteY1468" fmla="*/ 248236 h 622144"/>
              <a:gd name="connsiteX1469" fmla="*/ 2370910 w 3245936"/>
              <a:gd name="connsiteY1469" fmla="*/ 248093 h 622144"/>
              <a:gd name="connsiteX1470" fmla="*/ 2368805 w 3245936"/>
              <a:gd name="connsiteY1470" fmla="*/ 248531 h 622144"/>
              <a:gd name="connsiteX1471" fmla="*/ 2343583 w 3245936"/>
              <a:gd name="connsiteY1471" fmla="*/ 365927 h 622144"/>
              <a:gd name="connsiteX1472" fmla="*/ 2413182 w 3245936"/>
              <a:gd name="connsiteY1472" fmla="*/ 303509 h 622144"/>
              <a:gd name="connsiteX1473" fmla="*/ 2260916 w 3245936"/>
              <a:gd name="connsiteY1473" fmla="*/ 247836 h 622144"/>
              <a:gd name="connsiteX1474" fmla="*/ 2259268 w 3245936"/>
              <a:gd name="connsiteY1474" fmla="*/ 248617 h 622144"/>
              <a:gd name="connsiteX1475" fmla="*/ 2259630 w 3245936"/>
              <a:gd name="connsiteY1475" fmla="*/ 248998 h 622144"/>
              <a:gd name="connsiteX1476" fmla="*/ 2261001 w 3245936"/>
              <a:gd name="connsiteY1476" fmla="*/ 248007 h 622144"/>
              <a:gd name="connsiteX1477" fmla="*/ 2260916 w 3245936"/>
              <a:gd name="connsiteY1477" fmla="*/ 247836 h 622144"/>
              <a:gd name="connsiteX1478" fmla="*/ 916462 w 3245936"/>
              <a:gd name="connsiteY1478" fmla="*/ 247350 h 622144"/>
              <a:gd name="connsiteX1479" fmla="*/ 914643 w 3245936"/>
              <a:gd name="connsiteY1479" fmla="*/ 247540 h 622144"/>
              <a:gd name="connsiteX1480" fmla="*/ 878171 w 3245936"/>
              <a:gd name="connsiteY1480" fmla="*/ 373889 h 622144"/>
              <a:gd name="connsiteX1481" fmla="*/ 880362 w 3245936"/>
              <a:gd name="connsiteY1481" fmla="*/ 376594 h 622144"/>
              <a:gd name="connsiteX1482" fmla="*/ 979022 w 3245936"/>
              <a:gd name="connsiteY1482" fmla="*/ 371184 h 622144"/>
              <a:gd name="connsiteX1483" fmla="*/ 2759511 w 3245936"/>
              <a:gd name="connsiteY1483" fmla="*/ 247188 h 622144"/>
              <a:gd name="connsiteX1484" fmla="*/ 2621646 w 3245936"/>
              <a:gd name="connsiteY1484" fmla="*/ 301652 h 622144"/>
              <a:gd name="connsiteX1485" fmla="*/ 2621713 w 3245936"/>
              <a:gd name="connsiteY1485" fmla="*/ 303366 h 622144"/>
              <a:gd name="connsiteX1486" fmla="*/ 2619913 w 3245936"/>
              <a:gd name="connsiteY1486" fmla="*/ 305681 h 622144"/>
              <a:gd name="connsiteX1487" fmla="*/ 2664052 w 3245936"/>
              <a:gd name="connsiteY1487" fmla="*/ 412066 h 622144"/>
              <a:gd name="connsiteX1488" fmla="*/ 2665871 w 3245936"/>
              <a:gd name="connsiteY1488" fmla="*/ 411951 h 622144"/>
              <a:gd name="connsiteX1489" fmla="*/ 2668414 w 3245936"/>
              <a:gd name="connsiteY1489" fmla="*/ 414371 h 622144"/>
              <a:gd name="connsiteX1490" fmla="*/ 2772580 w 3245936"/>
              <a:gd name="connsiteY1490" fmla="*/ 393292 h 622144"/>
              <a:gd name="connsiteX1491" fmla="*/ 2762426 w 3245936"/>
              <a:gd name="connsiteY1491" fmla="*/ 249017 h 622144"/>
              <a:gd name="connsiteX1492" fmla="*/ 2761835 w 3245936"/>
              <a:gd name="connsiteY1492" fmla="*/ 248998 h 622144"/>
              <a:gd name="connsiteX1493" fmla="*/ 2759511 w 3245936"/>
              <a:gd name="connsiteY1493" fmla="*/ 247188 h 622144"/>
              <a:gd name="connsiteX1494" fmla="*/ 2765912 w 3245936"/>
              <a:gd name="connsiteY1494" fmla="*/ 246778 h 622144"/>
              <a:gd name="connsiteX1495" fmla="*/ 2763893 w 3245936"/>
              <a:gd name="connsiteY1495" fmla="*/ 248788 h 622144"/>
              <a:gd name="connsiteX1496" fmla="*/ 2799164 w 3245936"/>
              <a:gd name="connsiteY1496" fmla="*/ 384681 h 622144"/>
              <a:gd name="connsiteX1497" fmla="*/ 2800469 w 3245936"/>
              <a:gd name="connsiteY1497" fmla="*/ 384729 h 622144"/>
              <a:gd name="connsiteX1498" fmla="*/ 2802098 w 3245936"/>
              <a:gd name="connsiteY1498" fmla="*/ 385672 h 622144"/>
              <a:gd name="connsiteX1499" fmla="*/ 2922313 w 3245936"/>
              <a:gd name="connsiteY1499" fmla="*/ 287917 h 622144"/>
              <a:gd name="connsiteX1500" fmla="*/ 2921836 w 3245936"/>
              <a:gd name="connsiteY1500" fmla="*/ 285593 h 622144"/>
              <a:gd name="connsiteX1501" fmla="*/ 912938 w 3245936"/>
              <a:gd name="connsiteY1501" fmla="*/ 246721 h 622144"/>
              <a:gd name="connsiteX1502" fmla="*/ 903508 w 3245936"/>
              <a:gd name="connsiteY1502" fmla="*/ 255179 h 622144"/>
              <a:gd name="connsiteX1503" fmla="*/ 879867 w 3245936"/>
              <a:gd name="connsiteY1503" fmla="*/ 365260 h 622144"/>
              <a:gd name="connsiteX1504" fmla="*/ 913909 w 3245936"/>
              <a:gd name="connsiteY1504" fmla="*/ 247302 h 622144"/>
              <a:gd name="connsiteX1505" fmla="*/ 912938 w 3245936"/>
              <a:gd name="connsiteY1505" fmla="*/ 246721 h 622144"/>
              <a:gd name="connsiteX1506" fmla="*/ 917986 w 3245936"/>
              <a:gd name="connsiteY1506" fmla="*/ 246273 h 622144"/>
              <a:gd name="connsiteX1507" fmla="*/ 917348 w 3245936"/>
              <a:gd name="connsiteY1507" fmla="*/ 246873 h 622144"/>
              <a:gd name="connsiteX1508" fmla="*/ 985994 w 3245936"/>
              <a:gd name="connsiteY1508" fmla="*/ 364888 h 622144"/>
              <a:gd name="connsiteX1509" fmla="*/ 942446 w 3245936"/>
              <a:gd name="connsiteY1509" fmla="*/ 261456 h 622144"/>
              <a:gd name="connsiteX1510" fmla="*/ 2372520 w 3245936"/>
              <a:gd name="connsiteY1510" fmla="*/ 245921 h 622144"/>
              <a:gd name="connsiteX1511" fmla="*/ 2371520 w 3245936"/>
              <a:gd name="connsiteY1511" fmla="*/ 247550 h 622144"/>
              <a:gd name="connsiteX1512" fmla="*/ 2413782 w 3245936"/>
              <a:gd name="connsiteY1512" fmla="*/ 302966 h 622144"/>
              <a:gd name="connsiteX1513" fmla="*/ 2458807 w 3245936"/>
              <a:gd name="connsiteY1513" fmla="*/ 262599 h 622144"/>
              <a:gd name="connsiteX1514" fmla="*/ 2458217 w 3245936"/>
              <a:gd name="connsiteY1514" fmla="*/ 260313 h 622144"/>
              <a:gd name="connsiteX1515" fmla="*/ 2003798 w 3245936"/>
              <a:gd name="connsiteY1515" fmla="*/ 245645 h 622144"/>
              <a:gd name="connsiteX1516" fmla="*/ 1979804 w 3245936"/>
              <a:gd name="connsiteY1516" fmla="*/ 306129 h 622144"/>
              <a:gd name="connsiteX1517" fmla="*/ 1977394 w 3245936"/>
              <a:gd name="connsiteY1517" fmla="*/ 312482 h 622144"/>
              <a:gd name="connsiteX1518" fmla="*/ 1979042 w 3245936"/>
              <a:gd name="connsiteY1518" fmla="*/ 314387 h 622144"/>
              <a:gd name="connsiteX1519" fmla="*/ 1985110 w 3245936"/>
              <a:gd name="connsiteY1519" fmla="*/ 312806 h 622144"/>
              <a:gd name="connsiteX1520" fmla="*/ 2365576 w 3245936"/>
              <a:gd name="connsiteY1520" fmla="*/ 245559 h 622144"/>
              <a:gd name="connsiteX1521" fmla="*/ 2266916 w 3245936"/>
              <a:gd name="connsiteY1521" fmla="*/ 250969 h 622144"/>
              <a:gd name="connsiteX1522" fmla="*/ 2329476 w 3245936"/>
              <a:gd name="connsiteY1522" fmla="*/ 374813 h 622144"/>
              <a:gd name="connsiteX1523" fmla="*/ 2331296 w 3245936"/>
              <a:gd name="connsiteY1523" fmla="*/ 374613 h 622144"/>
              <a:gd name="connsiteX1524" fmla="*/ 2367748 w 3245936"/>
              <a:gd name="connsiteY1524" fmla="*/ 248264 h 622144"/>
              <a:gd name="connsiteX1525" fmla="*/ 2365576 w 3245936"/>
              <a:gd name="connsiteY1525" fmla="*/ 245559 h 622144"/>
              <a:gd name="connsiteX1526" fmla="*/ 1691797 w 3245936"/>
              <a:gd name="connsiteY1526" fmla="*/ 245531 h 622144"/>
              <a:gd name="connsiteX1527" fmla="*/ 1631637 w 3245936"/>
              <a:gd name="connsiteY1527" fmla="*/ 289875 h 622144"/>
              <a:gd name="connsiteX1528" fmla="*/ 1639975 w 3245936"/>
              <a:gd name="connsiteY1528" fmla="*/ 289758 h 622144"/>
              <a:gd name="connsiteX1529" fmla="*/ 2354318 w 3245936"/>
              <a:gd name="connsiteY1529" fmla="*/ 245493 h 622144"/>
              <a:gd name="connsiteX1530" fmla="*/ 2267478 w 3245936"/>
              <a:gd name="connsiteY1530" fmla="*/ 246340 h 622144"/>
              <a:gd name="connsiteX1531" fmla="*/ 2267459 w 3245936"/>
              <a:gd name="connsiteY1531" fmla="*/ 246864 h 622144"/>
              <a:gd name="connsiteX1532" fmla="*/ 2265926 w 3245936"/>
              <a:gd name="connsiteY1532" fmla="*/ 249026 h 622144"/>
              <a:gd name="connsiteX1533" fmla="*/ 2266583 w 3245936"/>
              <a:gd name="connsiteY1533" fmla="*/ 250303 h 622144"/>
              <a:gd name="connsiteX1534" fmla="*/ 904651 w 3245936"/>
              <a:gd name="connsiteY1534" fmla="*/ 245464 h 622144"/>
              <a:gd name="connsiteX1535" fmla="*/ 788579 w 3245936"/>
              <a:gd name="connsiteY1535" fmla="*/ 256818 h 622144"/>
              <a:gd name="connsiteX1536" fmla="*/ 788560 w 3245936"/>
              <a:gd name="connsiteY1536" fmla="*/ 257589 h 622144"/>
              <a:gd name="connsiteX1537" fmla="*/ 787512 w 3245936"/>
              <a:gd name="connsiteY1537" fmla="*/ 259313 h 622144"/>
              <a:gd name="connsiteX1538" fmla="*/ 832213 w 3245936"/>
              <a:gd name="connsiteY1538" fmla="*/ 317920 h 622144"/>
              <a:gd name="connsiteX1539" fmla="*/ 902670 w 3245936"/>
              <a:gd name="connsiteY1539" fmla="*/ 254741 h 622144"/>
              <a:gd name="connsiteX1540" fmla="*/ 764938 w 3245936"/>
              <a:gd name="connsiteY1540" fmla="*/ 245388 h 622144"/>
              <a:gd name="connsiteX1541" fmla="*/ 767939 w 3245936"/>
              <a:gd name="connsiteY1541" fmla="*/ 263152 h 622144"/>
              <a:gd name="connsiteX1542" fmla="*/ 781655 w 3245936"/>
              <a:gd name="connsiteY1542" fmla="*/ 257684 h 622144"/>
              <a:gd name="connsiteX1543" fmla="*/ 781597 w 3245936"/>
              <a:gd name="connsiteY1543" fmla="*/ 255989 h 622144"/>
              <a:gd name="connsiteX1544" fmla="*/ 781921 w 3245936"/>
              <a:gd name="connsiteY1544" fmla="*/ 255294 h 622144"/>
              <a:gd name="connsiteX1545" fmla="*/ 936598 w 3245936"/>
              <a:gd name="connsiteY1545" fmla="*/ 245111 h 622144"/>
              <a:gd name="connsiteX1546" fmla="*/ 943237 w 3245936"/>
              <a:gd name="connsiteY1546" fmla="*/ 260894 h 622144"/>
              <a:gd name="connsiteX1547" fmla="*/ 1012950 w 3245936"/>
              <a:gd name="connsiteY1547" fmla="*/ 304166 h 622144"/>
              <a:gd name="connsiteX1548" fmla="*/ 1036105 w 3245936"/>
              <a:gd name="connsiteY1548" fmla="*/ 251150 h 622144"/>
              <a:gd name="connsiteX1549" fmla="*/ 1034353 w 3245936"/>
              <a:gd name="connsiteY1549" fmla="*/ 248340 h 622144"/>
              <a:gd name="connsiteX1550" fmla="*/ 911757 w 3245936"/>
              <a:gd name="connsiteY1550" fmla="*/ 244768 h 622144"/>
              <a:gd name="connsiteX1551" fmla="*/ 905613 w 3245936"/>
              <a:gd name="connsiteY1551" fmla="*/ 245369 h 622144"/>
              <a:gd name="connsiteX1552" fmla="*/ 903822 w 3245936"/>
              <a:gd name="connsiteY1552" fmla="*/ 253684 h 622144"/>
              <a:gd name="connsiteX1553" fmla="*/ 912319 w 3245936"/>
              <a:gd name="connsiteY1553" fmla="*/ 246073 h 622144"/>
              <a:gd name="connsiteX1554" fmla="*/ 911757 w 3245936"/>
              <a:gd name="connsiteY1554" fmla="*/ 244768 h 622144"/>
              <a:gd name="connsiteX1555" fmla="*/ 918729 w 3245936"/>
              <a:gd name="connsiteY1555" fmla="*/ 244530 h 622144"/>
              <a:gd name="connsiteX1556" fmla="*/ 918719 w 3245936"/>
              <a:gd name="connsiteY1556" fmla="*/ 244864 h 622144"/>
              <a:gd name="connsiteX1557" fmla="*/ 918434 w 3245936"/>
              <a:gd name="connsiteY1557" fmla="*/ 245511 h 622144"/>
              <a:gd name="connsiteX1558" fmla="*/ 941846 w 3245936"/>
              <a:gd name="connsiteY1558" fmla="*/ 260037 h 622144"/>
              <a:gd name="connsiteX1559" fmla="*/ 935540 w 3245936"/>
              <a:gd name="connsiteY1559" fmla="*/ 245083 h 622144"/>
              <a:gd name="connsiteX1560" fmla="*/ 2258792 w 3245936"/>
              <a:gd name="connsiteY1560" fmla="*/ 244092 h 622144"/>
              <a:gd name="connsiteX1561" fmla="*/ 2257934 w 3245936"/>
              <a:gd name="connsiteY1561" fmla="*/ 247816 h 622144"/>
              <a:gd name="connsiteX1562" fmla="*/ 2258734 w 3245936"/>
              <a:gd name="connsiteY1562" fmla="*/ 248188 h 622144"/>
              <a:gd name="connsiteX1563" fmla="*/ 2260687 w 3245936"/>
              <a:gd name="connsiteY1563" fmla="*/ 247274 h 622144"/>
              <a:gd name="connsiteX1564" fmla="*/ 2260497 w 3245936"/>
              <a:gd name="connsiteY1564" fmla="*/ 245235 h 622144"/>
              <a:gd name="connsiteX1565" fmla="*/ 2260620 w 3245936"/>
              <a:gd name="connsiteY1565" fmla="*/ 244950 h 622144"/>
              <a:gd name="connsiteX1566" fmla="*/ 1867076 w 3245936"/>
              <a:gd name="connsiteY1566" fmla="*/ 243988 h 622144"/>
              <a:gd name="connsiteX1567" fmla="*/ 1803697 w 3245936"/>
              <a:gd name="connsiteY1567" fmla="*/ 283583 h 622144"/>
              <a:gd name="connsiteX1568" fmla="*/ 1788495 w 3245936"/>
              <a:gd name="connsiteY1568" fmla="*/ 297308 h 622144"/>
              <a:gd name="connsiteX1569" fmla="*/ 1790504 w 3245936"/>
              <a:gd name="connsiteY1569" fmla="*/ 300661 h 622144"/>
              <a:gd name="connsiteX1570" fmla="*/ 1878144 w 3245936"/>
              <a:gd name="connsiteY1570" fmla="*/ 243711 h 622144"/>
              <a:gd name="connsiteX1571" fmla="*/ 1840187 w 3245936"/>
              <a:gd name="connsiteY1571" fmla="*/ 378862 h 622144"/>
              <a:gd name="connsiteX1572" fmla="*/ 1841816 w 3245936"/>
              <a:gd name="connsiteY1572" fmla="*/ 380166 h 622144"/>
              <a:gd name="connsiteX1573" fmla="*/ 1945162 w 3245936"/>
              <a:gd name="connsiteY1573" fmla="*/ 329960 h 622144"/>
              <a:gd name="connsiteX1574" fmla="*/ 725086 w 3245936"/>
              <a:gd name="connsiteY1574" fmla="*/ 243549 h 622144"/>
              <a:gd name="connsiteX1575" fmla="*/ 630740 w 3245936"/>
              <a:gd name="connsiteY1575" fmla="*/ 317749 h 622144"/>
              <a:gd name="connsiteX1576" fmla="*/ 630788 w 3245936"/>
              <a:gd name="connsiteY1576" fmla="*/ 317873 h 622144"/>
              <a:gd name="connsiteX1577" fmla="*/ 740307 w 3245936"/>
              <a:gd name="connsiteY1577" fmla="*/ 274182 h 622144"/>
              <a:gd name="connsiteX1578" fmla="*/ 1693273 w 3245936"/>
              <a:gd name="connsiteY1578" fmla="*/ 243425 h 622144"/>
              <a:gd name="connsiteX1579" fmla="*/ 1613696 w 3245936"/>
              <a:gd name="connsiteY1579" fmla="*/ 290129 h 622144"/>
              <a:gd name="connsiteX1580" fmla="*/ 1630215 w 3245936"/>
              <a:gd name="connsiteY1580" fmla="*/ 289895 h 622144"/>
              <a:gd name="connsiteX1581" fmla="*/ 1408657 w 3245936"/>
              <a:gd name="connsiteY1581" fmla="*/ 243254 h 622144"/>
              <a:gd name="connsiteX1582" fmla="*/ 1406676 w 3245936"/>
              <a:gd name="connsiteY1582" fmla="*/ 243578 h 622144"/>
              <a:gd name="connsiteX1583" fmla="*/ 1372357 w 3245936"/>
              <a:gd name="connsiteY1583" fmla="*/ 380109 h 622144"/>
              <a:gd name="connsiteX1584" fmla="*/ 1373671 w 3245936"/>
              <a:gd name="connsiteY1584" fmla="*/ 380985 h 622144"/>
              <a:gd name="connsiteX1585" fmla="*/ 1455015 w 3245936"/>
              <a:gd name="connsiteY1585" fmla="*/ 320797 h 622144"/>
              <a:gd name="connsiteX1586" fmla="*/ 2006789 w 3245936"/>
              <a:gd name="connsiteY1586" fmla="*/ 243216 h 622144"/>
              <a:gd name="connsiteX1587" fmla="*/ 2005198 w 3245936"/>
              <a:gd name="connsiteY1587" fmla="*/ 243340 h 622144"/>
              <a:gd name="connsiteX1588" fmla="*/ 1985929 w 3245936"/>
              <a:gd name="connsiteY1588" fmla="*/ 312596 h 622144"/>
              <a:gd name="connsiteX1589" fmla="*/ 2031982 w 3245936"/>
              <a:gd name="connsiteY1589" fmla="*/ 300680 h 622144"/>
              <a:gd name="connsiteX1590" fmla="*/ 906175 w 3245936"/>
              <a:gd name="connsiteY1590" fmla="*/ 242835 h 622144"/>
              <a:gd name="connsiteX1591" fmla="*/ 905794 w 3245936"/>
              <a:gd name="connsiteY1591" fmla="*/ 244607 h 622144"/>
              <a:gd name="connsiteX1592" fmla="*/ 911747 w 3245936"/>
              <a:gd name="connsiteY1592" fmla="*/ 244025 h 622144"/>
              <a:gd name="connsiteX1593" fmla="*/ 911747 w 3245936"/>
              <a:gd name="connsiteY1593" fmla="*/ 243845 h 622144"/>
              <a:gd name="connsiteX1594" fmla="*/ 2003750 w 3245936"/>
              <a:gd name="connsiteY1594" fmla="*/ 242768 h 622144"/>
              <a:gd name="connsiteX1595" fmla="*/ 1992263 w 3245936"/>
              <a:gd name="connsiteY1595" fmla="*/ 273153 h 622144"/>
              <a:gd name="connsiteX1596" fmla="*/ 2004236 w 3245936"/>
              <a:gd name="connsiteY1596" fmla="*/ 242987 h 622144"/>
              <a:gd name="connsiteX1597" fmla="*/ 2003750 w 3245936"/>
              <a:gd name="connsiteY1597" fmla="*/ 242768 h 622144"/>
              <a:gd name="connsiteX1598" fmla="*/ 1410009 w 3245936"/>
              <a:gd name="connsiteY1598" fmla="*/ 242178 h 622144"/>
              <a:gd name="connsiteX1599" fmla="*/ 1409209 w 3245936"/>
              <a:gd name="connsiteY1599" fmla="*/ 242930 h 622144"/>
              <a:gd name="connsiteX1600" fmla="*/ 1455520 w 3245936"/>
              <a:gd name="connsiteY1600" fmla="*/ 320406 h 622144"/>
              <a:gd name="connsiteX1601" fmla="*/ 1491143 w 3245936"/>
              <a:gd name="connsiteY1601" fmla="*/ 294041 h 622144"/>
              <a:gd name="connsiteX1602" fmla="*/ 1490734 w 3245936"/>
              <a:gd name="connsiteY1602" fmla="*/ 291460 h 622144"/>
              <a:gd name="connsiteX1603" fmla="*/ 1491067 w 3245936"/>
              <a:gd name="connsiteY1603" fmla="*/ 290746 h 622144"/>
              <a:gd name="connsiteX1604" fmla="*/ 1878601 w 3245936"/>
              <a:gd name="connsiteY1604" fmla="*/ 242092 h 622144"/>
              <a:gd name="connsiteX1605" fmla="*/ 1878420 w 3245936"/>
              <a:gd name="connsiteY1605" fmla="*/ 242711 h 622144"/>
              <a:gd name="connsiteX1606" fmla="*/ 1945933 w 3245936"/>
              <a:gd name="connsiteY1606" fmla="*/ 329608 h 622144"/>
              <a:gd name="connsiteX1607" fmla="*/ 1951591 w 3245936"/>
              <a:gd name="connsiteY1607" fmla="*/ 326855 h 622144"/>
              <a:gd name="connsiteX1608" fmla="*/ 1925331 w 3245936"/>
              <a:gd name="connsiteY1608" fmla="*/ 277658 h 622144"/>
              <a:gd name="connsiteX1609" fmla="*/ 2008570 w 3245936"/>
              <a:gd name="connsiteY1609" fmla="*/ 242073 h 622144"/>
              <a:gd name="connsiteX1610" fmla="*/ 2007608 w 3245936"/>
              <a:gd name="connsiteY1610" fmla="*/ 242921 h 622144"/>
              <a:gd name="connsiteX1611" fmla="*/ 2032830 w 3245936"/>
              <a:gd name="connsiteY1611" fmla="*/ 300471 h 622144"/>
              <a:gd name="connsiteX1612" fmla="*/ 2075511 w 3245936"/>
              <a:gd name="connsiteY1612" fmla="*/ 289422 h 622144"/>
              <a:gd name="connsiteX1613" fmla="*/ 2075550 w 3245936"/>
              <a:gd name="connsiteY1613" fmla="*/ 288041 h 622144"/>
              <a:gd name="connsiteX1614" fmla="*/ 2075969 w 3245936"/>
              <a:gd name="connsiteY1614" fmla="*/ 287145 h 622144"/>
              <a:gd name="connsiteX1615" fmla="*/ 1404113 w 3245936"/>
              <a:gd name="connsiteY1615" fmla="*/ 242006 h 622144"/>
              <a:gd name="connsiteX1616" fmla="*/ 1300758 w 3245936"/>
              <a:gd name="connsiteY1616" fmla="*/ 292203 h 622144"/>
              <a:gd name="connsiteX1617" fmla="*/ 1367785 w 3245936"/>
              <a:gd name="connsiteY1617" fmla="*/ 378442 h 622144"/>
              <a:gd name="connsiteX1618" fmla="*/ 1405742 w 3245936"/>
              <a:gd name="connsiteY1618" fmla="*/ 243302 h 622144"/>
              <a:gd name="connsiteX1619" fmla="*/ 1404113 w 3245936"/>
              <a:gd name="connsiteY1619" fmla="*/ 242006 h 622144"/>
              <a:gd name="connsiteX1620" fmla="*/ 1876658 w 3245936"/>
              <a:gd name="connsiteY1620" fmla="*/ 241816 h 622144"/>
              <a:gd name="connsiteX1621" fmla="*/ 1874353 w 3245936"/>
              <a:gd name="connsiteY1621" fmla="*/ 242254 h 622144"/>
              <a:gd name="connsiteX1622" fmla="*/ 1846778 w 3245936"/>
              <a:gd name="connsiteY1622" fmla="*/ 351963 h 622144"/>
              <a:gd name="connsiteX1623" fmla="*/ 1877439 w 3245936"/>
              <a:gd name="connsiteY1623" fmla="*/ 242816 h 622144"/>
              <a:gd name="connsiteX1624" fmla="*/ 1697302 w 3245936"/>
              <a:gd name="connsiteY1624" fmla="*/ 241663 h 622144"/>
              <a:gd name="connsiteX1625" fmla="*/ 1640958 w 3245936"/>
              <a:gd name="connsiteY1625" fmla="*/ 289744 h 622144"/>
              <a:gd name="connsiteX1626" fmla="*/ 1669204 w 3245936"/>
              <a:gd name="connsiteY1626" fmla="*/ 289345 h 622144"/>
              <a:gd name="connsiteX1627" fmla="*/ 1669204 w 3245936"/>
              <a:gd name="connsiteY1627" fmla="*/ 288945 h 622144"/>
              <a:gd name="connsiteX1628" fmla="*/ 1673490 w 3245936"/>
              <a:gd name="connsiteY1628" fmla="*/ 286269 h 622144"/>
              <a:gd name="connsiteX1629" fmla="*/ 1676176 w 3245936"/>
              <a:gd name="connsiteY1629" fmla="*/ 290555 h 622144"/>
              <a:gd name="connsiteX1630" fmla="*/ 1675204 w 3245936"/>
              <a:gd name="connsiteY1630" fmla="*/ 292193 h 622144"/>
              <a:gd name="connsiteX1631" fmla="*/ 1680796 w 3245936"/>
              <a:gd name="connsiteY1631" fmla="*/ 298336 h 622144"/>
              <a:gd name="connsiteX1632" fmla="*/ 1731983 w 3245936"/>
              <a:gd name="connsiteY1632" fmla="*/ 296089 h 622144"/>
              <a:gd name="connsiteX1633" fmla="*/ 1701227 w 3245936"/>
              <a:gd name="connsiteY1633" fmla="*/ 242359 h 622144"/>
              <a:gd name="connsiteX1634" fmla="*/ 1698969 w 3245936"/>
              <a:gd name="connsiteY1634" fmla="*/ 242644 h 622144"/>
              <a:gd name="connsiteX1635" fmla="*/ 1697302 w 3245936"/>
              <a:gd name="connsiteY1635" fmla="*/ 241663 h 622144"/>
              <a:gd name="connsiteX1636" fmla="*/ 1695235 w 3245936"/>
              <a:gd name="connsiteY1636" fmla="*/ 241359 h 622144"/>
              <a:gd name="connsiteX1637" fmla="*/ 1566127 w 3245936"/>
              <a:gd name="connsiteY1637" fmla="*/ 290800 h 622144"/>
              <a:gd name="connsiteX1638" fmla="*/ 1612076 w 3245936"/>
              <a:gd name="connsiteY1638" fmla="*/ 290151 h 622144"/>
              <a:gd name="connsiteX1639" fmla="*/ 1702579 w 3245936"/>
              <a:gd name="connsiteY1639" fmla="*/ 241340 h 622144"/>
              <a:gd name="connsiteX1640" fmla="*/ 1701798 w 3245936"/>
              <a:gd name="connsiteY1640" fmla="*/ 242064 h 622144"/>
              <a:gd name="connsiteX1641" fmla="*/ 1732716 w 3245936"/>
              <a:gd name="connsiteY1641" fmla="*/ 296051 h 622144"/>
              <a:gd name="connsiteX1642" fmla="*/ 1782713 w 3245936"/>
              <a:gd name="connsiteY1642" fmla="*/ 293851 h 622144"/>
              <a:gd name="connsiteX1643" fmla="*/ 1782722 w 3245936"/>
              <a:gd name="connsiteY1643" fmla="*/ 293327 h 622144"/>
              <a:gd name="connsiteX1644" fmla="*/ 1783094 w 3245936"/>
              <a:gd name="connsiteY1644" fmla="*/ 292527 h 622144"/>
              <a:gd name="connsiteX1645" fmla="*/ 1877382 w 3245936"/>
              <a:gd name="connsiteY1645" fmla="*/ 241168 h 622144"/>
              <a:gd name="connsiteX1646" fmla="*/ 1877277 w 3245936"/>
              <a:gd name="connsiteY1646" fmla="*/ 241263 h 622144"/>
              <a:gd name="connsiteX1647" fmla="*/ 1877715 w 3245936"/>
              <a:gd name="connsiteY1647" fmla="*/ 241816 h 622144"/>
              <a:gd name="connsiteX1648" fmla="*/ 1877811 w 3245936"/>
              <a:gd name="connsiteY1648" fmla="*/ 241501 h 622144"/>
              <a:gd name="connsiteX1649" fmla="*/ 1872258 w 3245936"/>
              <a:gd name="connsiteY1649" fmla="*/ 241168 h 622144"/>
              <a:gd name="connsiteX1650" fmla="*/ 1790924 w 3245936"/>
              <a:gd name="connsiteY1650" fmla="*/ 301366 h 622144"/>
              <a:gd name="connsiteX1651" fmla="*/ 1837282 w 3245936"/>
              <a:gd name="connsiteY1651" fmla="*/ 378900 h 622144"/>
              <a:gd name="connsiteX1652" fmla="*/ 1839263 w 3245936"/>
              <a:gd name="connsiteY1652" fmla="*/ 378585 h 622144"/>
              <a:gd name="connsiteX1653" fmla="*/ 1873591 w 3245936"/>
              <a:gd name="connsiteY1653" fmla="*/ 242054 h 622144"/>
              <a:gd name="connsiteX1654" fmla="*/ 1872258 w 3245936"/>
              <a:gd name="connsiteY1654" fmla="*/ 241168 h 622144"/>
              <a:gd name="connsiteX1655" fmla="*/ 2009037 w 3245936"/>
              <a:gd name="connsiteY1655" fmla="*/ 241159 h 622144"/>
              <a:gd name="connsiteX1656" fmla="*/ 2008865 w 3245936"/>
              <a:gd name="connsiteY1656" fmla="*/ 241540 h 622144"/>
              <a:gd name="connsiteX1657" fmla="*/ 2076264 w 3245936"/>
              <a:gd name="connsiteY1657" fmla="*/ 286631 h 622144"/>
              <a:gd name="connsiteX1658" fmla="*/ 2077655 w 3245936"/>
              <a:gd name="connsiteY1658" fmla="*/ 285612 h 622144"/>
              <a:gd name="connsiteX1659" fmla="*/ 2069054 w 3245936"/>
              <a:gd name="connsiteY1659" fmla="*/ 256684 h 622144"/>
              <a:gd name="connsiteX1660" fmla="*/ 1403704 w 3245936"/>
              <a:gd name="connsiteY1660" fmla="*/ 240958 h 622144"/>
              <a:gd name="connsiteX1661" fmla="*/ 1277955 w 3245936"/>
              <a:gd name="connsiteY1661" fmla="*/ 258894 h 622144"/>
              <a:gd name="connsiteX1662" fmla="*/ 1277936 w 3245936"/>
              <a:gd name="connsiteY1662" fmla="*/ 259818 h 622144"/>
              <a:gd name="connsiteX1663" fmla="*/ 1276916 w 3245936"/>
              <a:gd name="connsiteY1663" fmla="*/ 261513 h 622144"/>
              <a:gd name="connsiteX1664" fmla="*/ 1300253 w 3245936"/>
              <a:gd name="connsiteY1664" fmla="*/ 291527 h 622144"/>
              <a:gd name="connsiteX1665" fmla="*/ 1403818 w 3245936"/>
              <a:gd name="connsiteY1665" fmla="*/ 241235 h 622144"/>
              <a:gd name="connsiteX1666" fmla="*/ 1403704 w 3245936"/>
              <a:gd name="connsiteY1666" fmla="*/ 240958 h 622144"/>
              <a:gd name="connsiteX1667" fmla="*/ 906851 w 3245936"/>
              <a:gd name="connsiteY1667" fmla="*/ 239663 h 622144"/>
              <a:gd name="connsiteX1668" fmla="*/ 906337 w 3245936"/>
              <a:gd name="connsiteY1668" fmla="*/ 242025 h 622144"/>
              <a:gd name="connsiteX1669" fmla="*/ 911871 w 3245936"/>
              <a:gd name="connsiteY1669" fmla="*/ 243025 h 622144"/>
              <a:gd name="connsiteX1670" fmla="*/ 912014 w 3245936"/>
              <a:gd name="connsiteY1670" fmla="*/ 242692 h 622144"/>
              <a:gd name="connsiteX1671" fmla="*/ 1914853 w 3245936"/>
              <a:gd name="connsiteY1671" fmla="*/ 239473 h 622144"/>
              <a:gd name="connsiteX1672" fmla="*/ 1973823 w 3245936"/>
              <a:gd name="connsiteY1672" fmla="*/ 312577 h 622144"/>
              <a:gd name="connsiteX1673" fmla="*/ 1976547 w 3245936"/>
              <a:gd name="connsiteY1673" fmla="*/ 312101 h 622144"/>
              <a:gd name="connsiteX1674" fmla="*/ 1976575 w 3245936"/>
              <a:gd name="connsiteY1674" fmla="*/ 312110 h 622144"/>
              <a:gd name="connsiteX1675" fmla="*/ 2003064 w 3245936"/>
              <a:gd name="connsiteY1675" fmla="*/ 242073 h 622144"/>
              <a:gd name="connsiteX1676" fmla="*/ 2002274 w 3245936"/>
              <a:gd name="connsiteY1676" fmla="*/ 240197 h 622144"/>
              <a:gd name="connsiteX1677" fmla="*/ 1905919 w 3245936"/>
              <a:gd name="connsiteY1677" fmla="*/ 239387 h 622144"/>
              <a:gd name="connsiteX1678" fmla="*/ 1926217 w 3245936"/>
              <a:gd name="connsiteY1678" fmla="*/ 277439 h 622144"/>
              <a:gd name="connsiteX1679" fmla="*/ 1973184 w 3245936"/>
              <a:gd name="connsiteY1679" fmla="*/ 313168 h 622144"/>
              <a:gd name="connsiteX1680" fmla="*/ 1973261 w 3245936"/>
              <a:gd name="connsiteY1680" fmla="*/ 313091 h 622144"/>
              <a:gd name="connsiteX1681" fmla="*/ 1913844 w 3245936"/>
              <a:gd name="connsiteY1681" fmla="*/ 239463 h 622144"/>
              <a:gd name="connsiteX1682" fmla="*/ 1850760 w 3245936"/>
              <a:gd name="connsiteY1682" fmla="*/ 239263 h 622144"/>
              <a:gd name="connsiteX1683" fmla="*/ 1789990 w 3245936"/>
              <a:gd name="connsiteY1683" fmla="*/ 291374 h 622144"/>
              <a:gd name="connsiteX1684" fmla="*/ 1801954 w 3245936"/>
              <a:gd name="connsiteY1684" fmla="*/ 283907 h 622144"/>
              <a:gd name="connsiteX1685" fmla="*/ 1851388 w 3245936"/>
              <a:gd name="connsiteY1685" fmla="*/ 239263 h 622144"/>
              <a:gd name="connsiteX1686" fmla="*/ 1849607 w 3245936"/>
              <a:gd name="connsiteY1686" fmla="*/ 239263 h 622144"/>
              <a:gd name="connsiteX1687" fmla="*/ 1703255 w 3245936"/>
              <a:gd name="connsiteY1687" fmla="*/ 239596 h 622144"/>
              <a:gd name="connsiteX1688" fmla="*/ 1703255 w 3245936"/>
              <a:gd name="connsiteY1688" fmla="*/ 239958 h 622144"/>
              <a:gd name="connsiteX1689" fmla="*/ 1702884 w 3245936"/>
              <a:gd name="connsiteY1689" fmla="*/ 240749 h 622144"/>
              <a:gd name="connsiteX1690" fmla="*/ 1783399 w 3245936"/>
              <a:gd name="connsiteY1690" fmla="*/ 291946 h 622144"/>
              <a:gd name="connsiteX1691" fmla="*/ 1787018 w 3245936"/>
              <a:gd name="connsiteY1691" fmla="*/ 290631 h 622144"/>
              <a:gd name="connsiteX1692" fmla="*/ 1788628 w 3245936"/>
              <a:gd name="connsiteY1692" fmla="*/ 291565 h 622144"/>
              <a:gd name="connsiteX1693" fmla="*/ 1871296 w 3245936"/>
              <a:gd name="connsiteY1693" fmla="*/ 239206 h 622144"/>
              <a:gd name="connsiteX1694" fmla="*/ 1852769 w 3245936"/>
              <a:gd name="connsiteY1694" fmla="*/ 239254 h 622144"/>
              <a:gd name="connsiteX1695" fmla="*/ 1806440 w 3245936"/>
              <a:gd name="connsiteY1695" fmla="*/ 281097 h 622144"/>
              <a:gd name="connsiteX1696" fmla="*/ 1871667 w 3245936"/>
              <a:gd name="connsiteY1696" fmla="*/ 240349 h 622144"/>
              <a:gd name="connsiteX1697" fmla="*/ 1871296 w 3245936"/>
              <a:gd name="connsiteY1697" fmla="*/ 239206 h 622144"/>
              <a:gd name="connsiteX1698" fmla="*/ 1879411 w 3245936"/>
              <a:gd name="connsiteY1698" fmla="*/ 239168 h 622144"/>
              <a:gd name="connsiteX1699" fmla="*/ 1878811 w 3245936"/>
              <a:gd name="connsiteY1699" fmla="*/ 241330 h 622144"/>
              <a:gd name="connsiteX1700" fmla="*/ 1924521 w 3245936"/>
              <a:gd name="connsiteY1700" fmla="*/ 276106 h 622144"/>
              <a:gd name="connsiteX1701" fmla="*/ 1904900 w 3245936"/>
              <a:gd name="connsiteY1701" fmla="*/ 239377 h 622144"/>
              <a:gd name="connsiteX1702" fmla="*/ 1878315 w 3245936"/>
              <a:gd name="connsiteY1702" fmla="*/ 239158 h 622144"/>
              <a:gd name="connsiteX1703" fmla="*/ 1878306 w 3245936"/>
              <a:gd name="connsiteY1703" fmla="*/ 239568 h 622144"/>
              <a:gd name="connsiteX1704" fmla="*/ 1877830 w 3245936"/>
              <a:gd name="connsiteY1704" fmla="*/ 240597 h 622144"/>
              <a:gd name="connsiteX1705" fmla="*/ 1878030 w 3245936"/>
              <a:gd name="connsiteY1705" fmla="*/ 240739 h 622144"/>
              <a:gd name="connsiteX1706" fmla="*/ 1878468 w 3245936"/>
              <a:gd name="connsiteY1706" fmla="*/ 239158 h 622144"/>
              <a:gd name="connsiteX1707" fmla="*/ 1119925 w 3245936"/>
              <a:gd name="connsiteY1707" fmla="*/ 237415 h 622144"/>
              <a:gd name="connsiteX1708" fmla="*/ 1041373 w 3245936"/>
              <a:gd name="connsiteY1708" fmla="*/ 248026 h 622144"/>
              <a:gd name="connsiteX1709" fmla="*/ 1041344 w 3245936"/>
              <a:gd name="connsiteY1709" fmla="*/ 248921 h 622144"/>
              <a:gd name="connsiteX1710" fmla="*/ 1040992 w 3245936"/>
              <a:gd name="connsiteY1710" fmla="*/ 249693 h 622144"/>
              <a:gd name="connsiteX1711" fmla="*/ 1093675 w 3245936"/>
              <a:gd name="connsiteY1711" fmla="*/ 284469 h 622144"/>
              <a:gd name="connsiteX1712" fmla="*/ 1879077 w 3245936"/>
              <a:gd name="connsiteY1712" fmla="*/ 236996 h 622144"/>
              <a:gd name="connsiteX1713" fmla="*/ 1878096 w 3245936"/>
              <a:gd name="connsiteY1713" fmla="*/ 237530 h 622144"/>
              <a:gd name="connsiteX1714" fmla="*/ 1878334 w 3245936"/>
              <a:gd name="connsiteY1714" fmla="*/ 238425 h 622144"/>
              <a:gd name="connsiteX1715" fmla="*/ 1878668 w 3245936"/>
              <a:gd name="connsiteY1715" fmla="*/ 238425 h 622144"/>
              <a:gd name="connsiteX1716" fmla="*/ 443822 w 3245936"/>
              <a:gd name="connsiteY1716" fmla="*/ 236472 h 622144"/>
              <a:gd name="connsiteX1717" fmla="*/ 323616 w 3245936"/>
              <a:gd name="connsiteY1717" fmla="*/ 334237 h 622144"/>
              <a:gd name="connsiteX1718" fmla="*/ 324083 w 3245936"/>
              <a:gd name="connsiteY1718" fmla="*/ 336561 h 622144"/>
              <a:gd name="connsiteX1719" fmla="*/ 480007 w 3245936"/>
              <a:gd name="connsiteY1719" fmla="*/ 375366 h 622144"/>
              <a:gd name="connsiteX1720" fmla="*/ 482017 w 3245936"/>
              <a:gd name="connsiteY1720" fmla="*/ 373365 h 622144"/>
              <a:gd name="connsiteX1721" fmla="*/ 446756 w 3245936"/>
              <a:gd name="connsiteY1721" fmla="*/ 237472 h 622144"/>
              <a:gd name="connsiteX1722" fmla="*/ 445451 w 3245936"/>
              <a:gd name="connsiteY1722" fmla="*/ 237425 h 622144"/>
              <a:gd name="connsiteX1723" fmla="*/ 443822 w 3245936"/>
              <a:gd name="connsiteY1723" fmla="*/ 236472 h 622144"/>
              <a:gd name="connsiteX1724" fmla="*/ 1176437 w 3245936"/>
              <a:gd name="connsiteY1724" fmla="*/ 235901 h 622144"/>
              <a:gd name="connsiteX1725" fmla="*/ 1206841 w 3245936"/>
              <a:gd name="connsiteY1725" fmla="*/ 305262 h 622144"/>
              <a:gd name="connsiteX1726" fmla="*/ 1238740 w 3245936"/>
              <a:gd name="connsiteY1726" fmla="*/ 283240 h 622144"/>
              <a:gd name="connsiteX1727" fmla="*/ 3065511 w 3245936"/>
              <a:gd name="connsiteY1727" fmla="*/ 235605 h 622144"/>
              <a:gd name="connsiteX1728" fmla="*/ 3063006 w 3245936"/>
              <a:gd name="connsiteY1728" fmla="*/ 236739 h 622144"/>
              <a:gd name="connsiteX1729" fmla="*/ 3055805 w 3245936"/>
              <a:gd name="connsiteY1729" fmla="*/ 338771 h 622144"/>
              <a:gd name="connsiteX1730" fmla="*/ 3056025 w 3245936"/>
              <a:gd name="connsiteY1730" fmla="*/ 338780 h 622144"/>
              <a:gd name="connsiteX1731" fmla="*/ 3058596 w 3245936"/>
              <a:gd name="connsiteY1731" fmla="*/ 341247 h 622144"/>
              <a:gd name="connsiteX1732" fmla="*/ 3176725 w 3245936"/>
              <a:gd name="connsiteY1732" fmla="*/ 318930 h 622144"/>
              <a:gd name="connsiteX1733" fmla="*/ 3176754 w 3245936"/>
              <a:gd name="connsiteY1733" fmla="*/ 317844 h 622144"/>
              <a:gd name="connsiteX1734" fmla="*/ 3177192 w 3245936"/>
              <a:gd name="connsiteY1734" fmla="*/ 316911 h 622144"/>
              <a:gd name="connsiteX1735" fmla="*/ 3059777 w 3245936"/>
              <a:gd name="connsiteY1735" fmla="*/ 234863 h 622144"/>
              <a:gd name="connsiteX1736" fmla="*/ 2928742 w 3245936"/>
              <a:gd name="connsiteY1736" fmla="*/ 285135 h 622144"/>
              <a:gd name="connsiteX1737" fmla="*/ 2928799 w 3245936"/>
              <a:gd name="connsiteY1737" fmla="*/ 286821 h 622144"/>
              <a:gd name="connsiteX1738" fmla="*/ 2928694 w 3245936"/>
              <a:gd name="connsiteY1738" fmla="*/ 287050 h 622144"/>
              <a:gd name="connsiteX1739" fmla="*/ 3052167 w 3245936"/>
              <a:gd name="connsiteY1739" fmla="*/ 340514 h 622144"/>
              <a:gd name="connsiteX1740" fmla="*/ 3055139 w 3245936"/>
              <a:gd name="connsiteY1740" fmla="*/ 338752 h 622144"/>
              <a:gd name="connsiteX1741" fmla="*/ 3062330 w 3245936"/>
              <a:gd name="connsiteY1741" fmla="*/ 236701 h 622144"/>
              <a:gd name="connsiteX1742" fmla="*/ 3062120 w 3245936"/>
              <a:gd name="connsiteY1742" fmla="*/ 236701 h 622144"/>
              <a:gd name="connsiteX1743" fmla="*/ 3059777 w 3245936"/>
              <a:gd name="connsiteY1743" fmla="*/ 234863 h 622144"/>
              <a:gd name="connsiteX1744" fmla="*/ 2223720 w 3245936"/>
              <a:gd name="connsiteY1744" fmla="*/ 234177 h 622144"/>
              <a:gd name="connsiteX1745" fmla="*/ 2200146 w 3245936"/>
              <a:gd name="connsiteY1745" fmla="*/ 262733 h 622144"/>
              <a:gd name="connsiteX1746" fmla="*/ 2250609 w 3245936"/>
              <a:gd name="connsiteY1746" fmla="*/ 252036 h 622144"/>
              <a:gd name="connsiteX1747" fmla="*/ 2253381 w 3245936"/>
              <a:gd name="connsiteY1747" fmla="*/ 250731 h 622144"/>
              <a:gd name="connsiteX1748" fmla="*/ 2253391 w 3245936"/>
              <a:gd name="connsiteY1748" fmla="*/ 250369 h 622144"/>
              <a:gd name="connsiteX1749" fmla="*/ 2253591 w 3245936"/>
              <a:gd name="connsiteY1749" fmla="*/ 249922 h 622144"/>
              <a:gd name="connsiteX1750" fmla="*/ 1143909 w 3245936"/>
              <a:gd name="connsiteY1750" fmla="*/ 234177 h 622144"/>
              <a:gd name="connsiteX1751" fmla="*/ 1120916 w 3245936"/>
              <a:gd name="connsiteY1751" fmla="*/ 237282 h 622144"/>
              <a:gd name="connsiteX1752" fmla="*/ 1094351 w 3245936"/>
              <a:gd name="connsiteY1752" fmla="*/ 284916 h 622144"/>
              <a:gd name="connsiteX1753" fmla="*/ 1107895 w 3245936"/>
              <a:gd name="connsiteY1753" fmla="*/ 293860 h 622144"/>
              <a:gd name="connsiteX1754" fmla="*/ 1148396 w 3245936"/>
              <a:gd name="connsiteY1754" fmla="*/ 253846 h 622144"/>
              <a:gd name="connsiteX1755" fmla="*/ 1173399 w 3245936"/>
              <a:gd name="connsiteY1755" fmla="*/ 233577 h 622144"/>
              <a:gd name="connsiteX1756" fmla="*/ 1167436 w 3245936"/>
              <a:gd name="connsiteY1756" fmla="*/ 329817 h 622144"/>
              <a:gd name="connsiteX1757" fmla="*/ 1167703 w 3245936"/>
              <a:gd name="connsiteY1757" fmla="*/ 329827 h 622144"/>
              <a:gd name="connsiteX1758" fmla="*/ 1169560 w 3245936"/>
              <a:gd name="connsiteY1758" fmla="*/ 331017 h 622144"/>
              <a:gd name="connsiteX1759" fmla="*/ 1206127 w 3245936"/>
              <a:gd name="connsiteY1759" fmla="*/ 305766 h 622144"/>
              <a:gd name="connsiteX1760" fmla="*/ 1175018 w 3245936"/>
              <a:gd name="connsiteY1760" fmla="*/ 234815 h 622144"/>
              <a:gd name="connsiteX1761" fmla="*/ 1171084 w 3245936"/>
              <a:gd name="connsiteY1761" fmla="*/ 232576 h 622144"/>
              <a:gd name="connsiteX1762" fmla="*/ 1149224 w 3245936"/>
              <a:gd name="connsiteY1762" fmla="*/ 254170 h 622144"/>
              <a:gd name="connsiteX1763" fmla="*/ 1166474 w 3245936"/>
              <a:gd name="connsiteY1763" fmla="*/ 329789 h 622144"/>
              <a:gd name="connsiteX1764" fmla="*/ 1166788 w 3245936"/>
              <a:gd name="connsiteY1764" fmla="*/ 329798 h 622144"/>
              <a:gd name="connsiteX1765" fmla="*/ 1172761 w 3245936"/>
              <a:gd name="connsiteY1765" fmla="*/ 233300 h 622144"/>
              <a:gd name="connsiteX1766" fmla="*/ 1172494 w 3245936"/>
              <a:gd name="connsiteY1766" fmla="*/ 233300 h 622144"/>
              <a:gd name="connsiteX1767" fmla="*/ 1171084 w 3245936"/>
              <a:gd name="connsiteY1767" fmla="*/ 232576 h 622144"/>
              <a:gd name="connsiteX1768" fmla="*/ 1175818 w 3245936"/>
              <a:gd name="connsiteY1768" fmla="*/ 232262 h 622144"/>
              <a:gd name="connsiteX1769" fmla="*/ 1175123 w 3245936"/>
              <a:gd name="connsiteY1769" fmla="*/ 232881 h 622144"/>
              <a:gd name="connsiteX1770" fmla="*/ 1175723 w 3245936"/>
              <a:gd name="connsiteY1770" fmla="*/ 234262 h 622144"/>
              <a:gd name="connsiteX1771" fmla="*/ 1239321 w 3245936"/>
              <a:gd name="connsiteY1771" fmla="*/ 282602 h 622144"/>
              <a:gd name="connsiteX1772" fmla="*/ 740707 w 3245936"/>
              <a:gd name="connsiteY1772" fmla="*/ 231272 h 622144"/>
              <a:gd name="connsiteX1773" fmla="*/ 725781 w 3245936"/>
              <a:gd name="connsiteY1773" fmla="*/ 243006 h 622144"/>
              <a:gd name="connsiteX1774" fmla="*/ 741107 w 3245936"/>
              <a:gd name="connsiteY1774" fmla="*/ 273877 h 622144"/>
              <a:gd name="connsiteX1775" fmla="*/ 767177 w 3245936"/>
              <a:gd name="connsiteY1775" fmla="*/ 263476 h 622144"/>
              <a:gd name="connsiteX1776" fmla="*/ 764024 w 3245936"/>
              <a:gd name="connsiteY1776" fmla="*/ 244864 h 622144"/>
              <a:gd name="connsiteX1777" fmla="*/ 841567 w 3245936"/>
              <a:gd name="connsiteY1777" fmla="*/ 231157 h 622144"/>
              <a:gd name="connsiteX1778" fmla="*/ 788408 w 3245936"/>
              <a:gd name="connsiteY1778" fmla="*/ 255684 h 622144"/>
              <a:gd name="connsiteX1779" fmla="*/ 788560 w 3245936"/>
              <a:gd name="connsiteY1779" fmla="*/ 256084 h 622144"/>
              <a:gd name="connsiteX1780" fmla="*/ 904813 w 3245936"/>
              <a:gd name="connsiteY1780" fmla="*/ 244702 h 622144"/>
              <a:gd name="connsiteX1781" fmla="*/ 905241 w 3245936"/>
              <a:gd name="connsiteY1781" fmla="*/ 242673 h 622144"/>
              <a:gd name="connsiteX1782" fmla="*/ 1176571 w 3245936"/>
              <a:gd name="connsiteY1782" fmla="*/ 231110 h 622144"/>
              <a:gd name="connsiteX1783" fmla="*/ 1176285 w 3245936"/>
              <a:gd name="connsiteY1783" fmla="*/ 231729 h 622144"/>
              <a:gd name="connsiteX1784" fmla="*/ 1240102 w 3245936"/>
              <a:gd name="connsiteY1784" fmla="*/ 282297 h 622144"/>
              <a:gd name="connsiteX1785" fmla="*/ 1271344 w 3245936"/>
              <a:gd name="connsiteY1785" fmla="*/ 260704 h 622144"/>
              <a:gd name="connsiteX1786" fmla="*/ 1270963 w 3245936"/>
              <a:gd name="connsiteY1786" fmla="*/ 258342 h 622144"/>
              <a:gd name="connsiteX1787" fmla="*/ 1169608 w 3245936"/>
              <a:gd name="connsiteY1787" fmla="*/ 230700 h 622144"/>
              <a:gd name="connsiteX1788" fmla="*/ 1144643 w 3245936"/>
              <a:gd name="connsiteY1788" fmla="*/ 234081 h 622144"/>
              <a:gd name="connsiteX1789" fmla="*/ 1149015 w 3245936"/>
              <a:gd name="connsiteY1789" fmla="*/ 253246 h 622144"/>
              <a:gd name="connsiteX1790" fmla="*/ 1170522 w 3245936"/>
              <a:gd name="connsiteY1790" fmla="*/ 231986 h 622144"/>
              <a:gd name="connsiteX1791" fmla="*/ 1169989 w 3245936"/>
              <a:gd name="connsiteY1791" fmla="*/ 231005 h 622144"/>
              <a:gd name="connsiteX1792" fmla="*/ 2227530 w 3245936"/>
              <a:gd name="connsiteY1792" fmla="*/ 229529 h 622144"/>
              <a:gd name="connsiteX1793" fmla="*/ 2224244 w 3245936"/>
              <a:gd name="connsiteY1793" fmla="*/ 233501 h 622144"/>
              <a:gd name="connsiteX1794" fmla="*/ 2253934 w 3245936"/>
              <a:gd name="connsiteY1794" fmla="*/ 249160 h 622144"/>
              <a:gd name="connsiteX1795" fmla="*/ 2257372 w 3245936"/>
              <a:gd name="connsiteY1795" fmla="*/ 247693 h 622144"/>
              <a:gd name="connsiteX1796" fmla="*/ 2258258 w 3245936"/>
              <a:gd name="connsiteY1796" fmla="*/ 243845 h 622144"/>
              <a:gd name="connsiteX1797" fmla="*/ 472416 w 3245936"/>
              <a:gd name="connsiteY1797" fmla="*/ 229043 h 622144"/>
              <a:gd name="connsiteX1798" fmla="*/ 449775 w 3245936"/>
              <a:gd name="connsiteY1798" fmla="*/ 233615 h 622144"/>
              <a:gd name="connsiteX1799" fmla="*/ 449746 w 3245936"/>
              <a:gd name="connsiteY1799" fmla="*/ 234748 h 622144"/>
              <a:gd name="connsiteX1800" fmla="*/ 447527 w 3245936"/>
              <a:gd name="connsiteY1800" fmla="*/ 237215 h 622144"/>
              <a:gd name="connsiteX1801" fmla="*/ 482493 w 3245936"/>
              <a:gd name="connsiteY1801" fmla="*/ 371994 h 622144"/>
              <a:gd name="connsiteX1802" fmla="*/ 1863275 w 3245936"/>
              <a:gd name="connsiteY1802" fmla="*/ 228538 h 622144"/>
              <a:gd name="connsiteX1803" fmla="*/ 1851817 w 3245936"/>
              <a:gd name="connsiteY1803" fmla="*/ 238368 h 622144"/>
              <a:gd name="connsiteX1804" fmla="*/ 1852398 w 3245936"/>
              <a:gd name="connsiteY1804" fmla="*/ 238368 h 622144"/>
              <a:gd name="connsiteX1805" fmla="*/ 1898156 w 3245936"/>
              <a:gd name="connsiteY1805" fmla="*/ 226747 h 622144"/>
              <a:gd name="connsiteX1806" fmla="*/ 1880201 w 3245936"/>
              <a:gd name="connsiteY1806" fmla="*/ 236406 h 622144"/>
              <a:gd name="connsiteX1807" fmla="*/ 1879630 w 3245936"/>
              <a:gd name="connsiteY1807" fmla="*/ 238434 h 622144"/>
              <a:gd name="connsiteX1808" fmla="*/ 1904490 w 3245936"/>
              <a:gd name="connsiteY1808" fmla="*/ 238644 h 622144"/>
              <a:gd name="connsiteX1809" fmla="*/ 1901956 w 3245936"/>
              <a:gd name="connsiteY1809" fmla="*/ 224709 h 622144"/>
              <a:gd name="connsiteX1810" fmla="*/ 1898947 w 3245936"/>
              <a:gd name="connsiteY1810" fmla="*/ 226319 h 622144"/>
              <a:gd name="connsiteX1811" fmla="*/ 1905528 w 3245936"/>
              <a:gd name="connsiteY1811" fmla="*/ 238644 h 622144"/>
              <a:gd name="connsiteX1812" fmla="*/ 1913253 w 3245936"/>
              <a:gd name="connsiteY1812" fmla="*/ 238720 h 622144"/>
              <a:gd name="connsiteX1813" fmla="*/ 775435 w 3245936"/>
              <a:gd name="connsiteY1813" fmla="*/ 219194 h 622144"/>
              <a:gd name="connsiteX1814" fmla="*/ 784493 w 3245936"/>
              <a:gd name="connsiteY1814" fmla="*/ 253265 h 622144"/>
              <a:gd name="connsiteX1815" fmla="*/ 785884 w 3245936"/>
              <a:gd name="connsiteY1815" fmla="*/ 253303 h 622144"/>
              <a:gd name="connsiteX1816" fmla="*/ 788132 w 3245936"/>
              <a:gd name="connsiteY1816" fmla="*/ 254951 h 622144"/>
              <a:gd name="connsiteX1817" fmla="*/ 840224 w 3245936"/>
              <a:gd name="connsiteY1817" fmla="*/ 230900 h 622144"/>
              <a:gd name="connsiteX1818" fmla="*/ 761204 w 3245936"/>
              <a:gd name="connsiteY1818" fmla="*/ 219013 h 622144"/>
              <a:gd name="connsiteX1819" fmla="*/ 760509 w 3245936"/>
              <a:gd name="connsiteY1819" fmla="*/ 219280 h 622144"/>
              <a:gd name="connsiteX1820" fmla="*/ 764805 w 3245936"/>
              <a:gd name="connsiteY1820" fmla="*/ 244635 h 622144"/>
              <a:gd name="connsiteX1821" fmla="*/ 782159 w 3245936"/>
              <a:gd name="connsiteY1821" fmla="*/ 254751 h 622144"/>
              <a:gd name="connsiteX1822" fmla="*/ 783017 w 3245936"/>
              <a:gd name="connsiteY1822" fmla="*/ 253922 h 622144"/>
              <a:gd name="connsiteX1823" fmla="*/ 757061 w 3245936"/>
              <a:gd name="connsiteY1823" fmla="*/ 218403 h 622144"/>
              <a:gd name="connsiteX1824" fmla="*/ 741202 w 3245936"/>
              <a:gd name="connsiteY1824" fmla="*/ 230871 h 622144"/>
              <a:gd name="connsiteX1825" fmla="*/ 763900 w 3245936"/>
              <a:gd name="connsiteY1825" fmla="*/ 244111 h 622144"/>
              <a:gd name="connsiteX1826" fmla="*/ 759719 w 3245936"/>
              <a:gd name="connsiteY1826" fmla="*/ 219422 h 622144"/>
              <a:gd name="connsiteX1827" fmla="*/ 758728 w 3245936"/>
              <a:gd name="connsiteY1827" fmla="*/ 219394 h 622144"/>
              <a:gd name="connsiteX1828" fmla="*/ 757061 w 3245936"/>
              <a:gd name="connsiteY1828" fmla="*/ 218403 h 622144"/>
              <a:gd name="connsiteX1829" fmla="*/ 870008 w 3245936"/>
              <a:gd name="connsiteY1829" fmla="*/ 218032 h 622144"/>
              <a:gd name="connsiteX1830" fmla="*/ 842900 w 3245936"/>
              <a:gd name="connsiteY1830" fmla="*/ 230538 h 622144"/>
              <a:gd name="connsiteX1831" fmla="*/ 905422 w 3245936"/>
              <a:gd name="connsiteY1831" fmla="*/ 241854 h 622144"/>
              <a:gd name="connsiteX1832" fmla="*/ 906003 w 3245936"/>
              <a:gd name="connsiteY1832" fmla="*/ 239158 h 622144"/>
              <a:gd name="connsiteX1833" fmla="*/ 762900 w 3245936"/>
              <a:gd name="connsiteY1833" fmla="*/ 216946 h 622144"/>
              <a:gd name="connsiteX1834" fmla="*/ 761585 w 3245936"/>
              <a:gd name="connsiteY1834" fmla="*/ 218775 h 622144"/>
              <a:gd name="connsiteX1835" fmla="*/ 783398 w 3245936"/>
              <a:gd name="connsiteY1835" fmla="*/ 253684 h 622144"/>
              <a:gd name="connsiteX1836" fmla="*/ 783855 w 3245936"/>
              <a:gd name="connsiteY1836" fmla="*/ 253512 h 622144"/>
              <a:gd name="connsiteX1837" fmla="*/ 774692 w 3245936"/>
              <a:gd name="connsiteY1837" fmla="*/ 219080 h 622144"/>
              <a:gd name="connsiteX1838" fmla="*/ 708693 w 3245936"/>
              <a:gd name="connsiteY1838" fmla="*/ 216355 h 622144"/>
              <a:gd name="connsiteX1839" fmla="*/ 630140 w 3245936"/>
              <a:gd name="connsiteY1839" fmla="*/ 317082 h 622144"/>
              <a:gd name="connsiteX1840" fmla="*/ 630159 w 3245936"/>
              <a:gd name="connsiteY1840" fmla="*/ 317111 h 622144"/>
              <a:gd name="connsiteX1841" fmla="*/ 724686 w 3245936"/>
              <a:gd name="connsiteY1841" fmla="*/ 242759 h 622144"/>
              <a:gd name="connsiteX1842" fmla="*/ 711722 w 3245936"/>
              <a:gd name="connsiteY1842" fmla="*/ 216651 h 622144"/>
              <a:gd name="connsiteX1843" fmla="*/ 709750 w 3245936"/>
              <a:gd name="connsiteY1843" fmla="*/ 216822 h 622144"/>
              <a:gd name="connsiteX1844" fmla="*/ 708693 w 3245936"/>
              <a:gd name="connsiteY1844" fmla="*/ 216355 h 622144"/>
              <a:gd name="connsiteX1845" fmla="*/ 1918578 w 3245936"/>
              <a:gd name="connsiteY1845" fmla="*/ 215765 h 622144"/>
              <a:gd name="connsiteX1846" fmla="*/ 1902642 w 3245936"/>
              <a:gd name="connsiteY1846" fmla="*/ 224328 h 622144"/>
              <a:gd name="connsiteX1847" fmla="*/ 1914253 w 3245936"/>
              <a:gd name="connsiteY1847" fmla="*/ 238720 h 622144"/>
              <a:gd name="connsiteX1848" fmla="*/ 2002293 w 3245936"/>
              <a:gd name="connsiteY1848" fmla="*/ 239444 h 622144"/>
              <a:gd name="connsiteX1849" fmla="*/ 2002293 w 3245936"/>
              <a:gd name="connsiteY1849" fmla="*/ 239244 h 622144"/>
              <a:gd name="connsiteX1850" fmla="*/ 713465 w 3245936"/>
              <a:gd name="connsiteY1850" fmla="*/ 215374 h 622144"/>
              <a:gd name="connsiteX1851" fmla="*/ 712503 w 3245936"/>
              <a:gd name="connsiteY1851" fmla="*/ 216308 h 622144"/>
              <a:gd name="connsiteX1852" fmla="*/ 725371 w 3245936"/>
              <a:gd name="connsiteY1852" fmla="*/ 242206 h 622144"/>
              <a:gd name="connsiteX1853" fmla="*/ 739887 w 3245936"/>
              <a:gd name="connsiteY1853" fmla="*/ 230786 h 622144"/>
              <a:gd name="connsiteX1854" fmla="*/ 773501 w 3245936"/>
              <a:gd name="connsiteY1854" fmla="*/ 214593 h 622144"/>
              <a:gd name="connsiteX1855" fmla="*/ 763024 w 3245936"/>
              <a:gd name="connsiteY1855" fmla="*/ 215889 h 622144"/>
              <a:gd name="connsiteX1856" fmla="*/ 763024 w 3245936"/>
              <a:gd name="connsiteY1856" fmla="*/ 216108 h 622144"/>
              <a:gd name="connsiteX1857" fmla="*/ 774454 w 3245936"/>
              <a:gd name="connsiteY1857" fmla="*/ 218175 h 622144"/>
              <a:gd name="connsiteX1858" fmla="*/ 714037 w 3245936"/>
              <a:gd name="connsiteY1858" fmla="*/ 214022 h 622144"/>
              <a:gd name="connsiteX1859" fmla="*/ 714037 w 3245936"/>
              <a:gd name="connsiteY1859" fmla="*/ 214146 h 622144"/>
              <a:gd name="connsiteX1860" fmla="*/ 713713 w 3245936"/>
              <a:gd name="connsiteY1860" fmla="*/ 214841 h 622144"/>
              <a:gd name="connsiteX1861" fmla="*/ 740402 w 3245936"/>
              <a:gd name="connsiteY1861" fmla="*/ 230405 h 622144"/>
              <a:gd name="connsiteX1862" fmla="*/ 756490 w 3245936"/>
              <a:gd name="connsiteY1862" fmla="*/ 217746 h 622144"/>
              <a:gd name="connsiteX1863" fmla="*/ 756023 w 3245936"/>
              <a:gd name="connsiteY1863" fmla="*/ 216184 h 622144"/>
              <a:gd name="connsiteX1864" fmla="*/ 2056042 w 3245936"/>
              <a:gd name="connsiteY1864" fmla="*/ 213069 h 622144"/>
              <a:gd name="connsiteX1865" fmla="*/ 2009037 w 3245936"/>
              <a:gd name="connsiteY1865" fmla="*/ 238511 h 622144"/>
              <a:gd name="connsiteX1866" fmla="*/ 2009284 w 3245936"/>
              <a:gd name="connsiteY1866" fmla="*/ 240282 h 622144"/>
              <a:gd name="connsiteX1867" fmla="*/ 2068739 w 3245936"/>
              <a:gd name="connsiteY1867" fmla="*/ 255675 h 622144"/>
              <a:gd name="connsiteX1868" fmla="*/ 1146948 w 3245936"/>
              <a:gd name="connsiteY1868" fmla="*/ 212393 h 622144"/>
              <a:gd name="connsiteX1869" fmla="*/ 1169798 w 3245936"/>
              <a:gd name="connsiteY1869" fmla="*/ 229757 h 622144"/>
              <a:gd name="connsiteX1870" fmla="*/ 1169827 w 3245936"/>
              <a:gd name="connsiteY1870" fmla="*/ 229024 h 622144"/>
              <a:gd name="connsiteX1871" fmla="*/ 1170265 w 3245936"/>
              <a:gd name="connsiteY1871" fmla="*/ 228042 h 622144"/>
              <a:gd name="connsiteX1872" fmla="*/ 1886059 w 3245936"/>
              <a:gd name="connsiteY1872" fmla="*/ 212069 h 622144"/>
              <a:gd name="connsiteX1873" fmla="*/ 1876334 w 3245936"/>
              <a:gd name="connsiteY1873" fmla="*/ 235605 h 622144"/>
              <a:gd name="connsiteX1874" fmla="*/ 1877677 w 3245936"/>
              <a:gd name="connsiteY1874" fmla="*/ 236691 h 622144"/>
              <a:gd name="connsiteX1875" fmla="*/ 1879420 w 3245936"/>
              <a:gd name="connsiteY1875" fmla="*/ 235758 h 622144"/>
              <a:gd name="connsiteX1876" fmla="*/ 1890507 w 3245936"/>
              <a:gd name="connsiteY1876" fmla="*/ 210517 h 622144"/>
              <a:gd name="connsiteX1877" fmla="*/ 1898499 w 3245936"/>
              <a:gd name="connsiteY1877" fmla="*/ 225490 h 622144"/>
              <a:gd name="connsiteX1878" fmla="*/ 1901366 w 3245936"/>
              <a:gd name="connsiteY1878" fmla="*/ 223966 h 622144"/>
              <a:gd name="connsiteX1879" fmla="*/ 1889260 w 3245936"/>
              <a:gd name="connsiteY1879" fmla="*/ 210098 h 622144"/>
              <a:gd name="connsiteX1880" fmla="*/ 1887516 w 3245936"/>
              <a:gd name="connsiteY1880" fmla="*/ 210307 h 622144"/>
              <a:gd name="connsiteX1881" fmla="*/ 1880544 w 3245936"/>
              <a:gd name="connsiteY1881" fmla="*/ 235148 h 622144"/>
              <a:gd name="connsiteX1882" fmla="*/ 1897718 w 3245936"/>
              <a:gd name="connsiteY1882" fmla="*/ 225928 h 622144"/>
              <a:gd name="connsiteX1883" fmla="*/ 1885735 w 3245936"/>
              <a:gd name="connsiteY1883" fmla="*/ 209507 h 622144"/>
              <a:gd name="connsiteX1884" fmla="*/ 1853788 w 3245936"/>
              <a:gd name="connsiteY1884" fmla="*/ 238349 h 622144"/>
              <a:gd name="connsiteX1885" fmla="*/ 1871334 w 3245936"/>
              <a:gd name="connsiteY1885" fmla="*/ 238320 h 622144"/>
              <a:gd name="connsiteX1886" fmla="*/ 1871343 w 3245936"/>
              <a:gd name="connsiteY1886" fmla="*/ 237949 h 622144"/>
              <a:gd name="connsiteX1887" fmla="*/ 1875620 w 3245936"/>
              <a:gd name="connsiteY1887" fmla="*/ 235272 h 622144"/>
              <a:gd name="connsiteX1888" fmla="*/ 1875972 w 3245936"/>
              <a:gd name="connsiteY1888" fmla="*/ 235434 h 622144"/>
              <a:gd name="connsiteX1889" fmla="*/ 1886497 w 3245936"/>
              <a:gd name="connsiteY1889" fmla="*/ 209983 h 622144"/>
              <a:gd name="connsiteX1890" fmla="*/ 1885735 w 3245936"/>
              <a:gd name="connsiteY1890" fmla="*/ 209507 h 622144"/>
              <a:gd name="connsiteX1891" fmla="*/ 1136518 w 3245936"/>
              <a:gd name="connsiteY1891" fmla="*/ 209269 h 622144"/>
              <a:gd name="connsiteX1892" fmla="*/ 1121373 w 3245936"/>
              <a:gd name="connsiteY1892" fmla="*/ 236434 h 622144"/>
              <a:gd name="connsiteX1893" fmla="*/ 1143728 w 3245936"/>
              <a:gd name="connsiteY1893" fmla="*/ 233415 h 622144"/>
              <a:gd name="connsiteX1894" fmla="*/ 1138290 w 3245936"/>
              <a:gd name="connsiteY1894" fmla="*/ 209545 h 622144"/>
              <a:gd name="connsiteX1895" fmla="*/ 1137071 w 3245936"/>
              <a:gd name="connsiteY1895" fmla="*/ 209526 h 622144"/>
              <a:gd name="connsiteX1896" fmla="*/ 1136518 w 3245936"/>
              <a:gd name="connsiteY1896" fmla="*/ 209269 h 622144"/>
              <a:gd name="connsiteX1897" fmla="*/ 1140395 w 3245936"/>
              <a:gd name="connsiteY1897" fmla="*/ 208497 h 622144"/>
              <a:gd name="connsiteX1898" fmla="*/ 1139014 w 3245936"/>
              <a:gd name="connsiteY1898" fmla="*/ 209364 h 622144"/>
              <a:gd name="connsiteX1899" fmla="*/ 1144481 w 3245936"/>
              <a:gd name="connsiteY1899" fmla="*/ 233319 h 622144"/>
              <a:gd name="connsiteX1900" fmla="*/ 1168751 w 3245936"/>
              <a:gd name="connsiteY1900" fmla="*/ 230052 h 622144"/>
              <a:gd name="connsiteX1901" fmla="*/ 1891288 w 3245936"/>
              <a:gd name="connsiteY1901" fmla="*/ 208097 h 622144"/>
              <a:gd name="connsiteX1902" fmla="*/ 1890517 w 3245936"/>
              <a:gd name="connsiteY1902" fmla="*/ 209297 h 622144"/>
              <a:gd name="connsiteX1903" fmla="*/ 1902052 w 3245936"/>
              <a:gd name="connsiteY1903" fmla="*/ 223594 h 622144"/>
              <a:gd name="connsiteX1904" fmla="*/ 1917282 w 3245936"/>
              <a:gd name="connsiteY1904" fmla="*/ 215393 h 622144"/>
              <a:gd name="connsiteX1905" fmla="*/ 577505 w 3245936"/>
              <a:gd name="connsiteY1905" fmla="*/ 207792 h 622144"/>
              <a:gd name="connsiteX1906" fmla="*/ 473330 w 3245936"/>
              <a:gd name="connsiteY1906" fmla="*/ 228862 h 622144"/>
              <a:gd name="connsiteX1907" fmla="*/ 483503 w 3245936"/>
              <a:gd name="connsiteY1907" fmla="*/ 373146 h 622144"/>
              <a:gd name="connsiteX1908" fmla="*/ 484094 w 3245936"/>
              <a:gd name="connsiteY1908" fmla="*/ 373156 h 622144"/>
              <a:gd name="connsiteX1909" fmla="*/ 486408 w 3245936"/>
              <a:gd name="connsiteY1909" fmla="*/ 374956 h 622144"/>
              <a:gd name="connsiteX1910" fmla="*/ 624273 w 3245936"/>
              <a:gd name="connsiteY1910" fmla="*/ 320492 h 622144"/>
              <a:gd name="connsiteX1911" fmla="*/ 624206 w 3245936"/>
              <a:gd name="connsiteY1911" fmla="*/ 318787 h 622144"/>
              <a:gd name="connsiteX1912" fmla="*/ 626007 w 3245936"/>
              <a:gd name="connsiteY1912" fmla="*/ 316473 h 622144"/>
              <a:gd name="connsiteX1913" fmla="*/ 581868 w 3245936"/>
              <a:gd name="connsiteY1913" fmla="*/ 210088 h 622144"/>
              <a:gd name="connsiteX1914" fmla="*/ 580048 w 3245936"/>
              <a:gd name="connsiteY1914" fmla="*/ 210202 h 622144"/>
              <a:gd name="connsiteX1915" fmla="*/ 577505 w 3245936"/>
              <a:gd name="connsiteY1915" fmla="*/ 207792 h 622144"/>
              <a:gd name="connsiteX1916" fmla="*/ 1134746 w 3245936"/>
              <a:gd name="connsiteY1916" fmla="*/ 207716 h 622144"/>
              <a:gd name="connsiteX1917" fmla="*/ 1041201 w 3245936"/>
              <a:gd name="connsiteY1917" fmla="*/ 247054 h 622144"/>
              <a:gd name="connsiteX1918" fmla="*/ 1041287 w 3245936"/>
              <a:gd name="connsiteY1918" fmla="*/ 247254 h 622144"/>
              <a:gd name="connsiteX1919" fmla="*/ 1120373 w 3245936"/>
              <a:gd name="connsiteY1919" fmla="*/ 236577 h 622144"/>
              <a:gd name="connsiteX1920" fmla="*/ 1135794 w 3245936"/>
              <a:gd name="connsiteY1920" fmla="*/ 208945 h 622144"/>
              <a:gd name="connsiteX1921" fmla="*/ 1134746 w 3245936"/>
              <a:gd name="connsiteY1921" fmla="*/ 207716 h 622144"/>
              <a:gd name="connsiteX1922" fmla="*/ 1140976 w 3245936"/>
              <a:gd name="connsiteY1922" fmla="*/ 207669 h 622144"/>
              <a:gd name="connsiteX1923" fmla="*/ 1140919 w 3245936"/>
              <a:gd name="connsiteY1923" fmla="*/ 207811 h 622144"/>
              <a:gd name="connsiteX1924" fmla="*/ 1141071 w 3245936"/>
              <a:gd name="connsiteY1924" fmla="*/ 207926 h 622144"/>
              <a:gd name="connsiteX1925" fmla="*/ 1170475 w 3245936"/>
              <a:gd name="connsiteY1925" fmla="*/ 227652 h 622144"/>
              <a:gd name="connsiteX1926" fmla="*/ 1174104 w 3245936"/>
              <a:gd name="connsiteY1926" fmla="*/ 226338 h 622144"/>
              <a:gd name="connsiteX1927" fmla="*/ 1176790 w 3245936"/>
              <a:gd name="connsiteY1927" fmla="*/ 230481 h 622144"/>
              <a:gd name="connsiteX1928" fmla="*/ 1266725 w 3245936"/>
              <a:gd name="connsiteY1928" fmla="*/ 256436 h 622144"/>
              <a:gd name="connsiteX1929" fmla="*/ 584344 w 3245936"/>
              <a:gd name="connsiteY1929" fmla="*/ 207345 h 622144"/>
              <a:gd name="connsiteX1930" fmla="*/ 584335 w 3245936"/>
              <a:gd name="connsiteY1930" fmla="*/ 207516 h 622144"/>
              <a:gd name="connsiteX1931" fmla="*/ 582525 w 3245936"/>
              <a:gd name="connsiteY1931" fmla="*/ 209812 h 622144"/>
              <a:gd name="connsiteX1932" fmla="*/ 626664 w 3245936"/>
              <a:gd name="connsiteY1932" fmla="*/ 316206 h 622144"/>
              <a:gd name="connsiteX1933" fmla="*/ 628483 w 3245936"/>
              <a:gd name="connsiteY1933" fmla="*/ 316092 h 622144"/>
              <a:gd name="connsiteX1934" fmla="*/ 629540 w 3245936"/>
              <a:gd name="connsiteY1934" fmla="*/ 316577 h 622144"/>
              <a:gd name="connsiteX1935" fmla="*/ 708103 w 3245936"/>
              <a:gd name="connsiteY1935" fmla="*/ 215851 h 622144"/>
              <a:gd name="connsiteX1936" fmla="*/ 707036 w 3245936"/>
              <a:gd name="connsiteY1936" fmla="*/ 213650 h 622144"/>
              <a:gd name="connsiteX1937" fmla="*/ 848339 w 3245936"/>
              <a:gd name="connsiteY1937" fmla="*/ 205325 h 622144"/>
              <a:gd name="connsiteX1938" fmla="*/ 774177 w 3245936"/>
              <a:gd name="connsiteY1938" fmla="*/ 214517 h 622144"/>
              <a:gd name="connsiteX1939" fmla="*/ 775187 w 3245936"/>
              <a:gd name="connsiteY1939" fmla="*/ 218318 h 622144"/>
              <a:gd name="connsiteX1940" fmla="*/ 841548 w 3245936"/>
              <a:gd name="connsiteY1940" fmla="*/ 230309 h 622144"/>
              <a:gd name="connsiteX1941" fmla="*/ 869180 w 3245936"/>
              <a:gd name="connsiteY1941" fmla="*/ 217555 h 622144"/>
              <a:gd name="connsiteX1942" fmla="*/ 470692 w 3245936"/>
              <a:gd name="connsiteY1942" fmla="*/ 204459 h 622144"/>
              <a:gd name="connsiteX1943" fmla="*/ 448775 w 3245936"/>
              <a:gd name="connsiteY1943" fmla="*/ 231491 h 622144"/>
              <a:gd name="connsiteX1944" fmla="*/ 449623 w 3245936"/>
              <a:gd name="connsiteY1944" fmla="*/ 232881 h 622144"/>
              <a:gd name="connsiteX1945" fmla="*/ 472378 w 3245936"/>
              <a:gd name="connsiteY1945" fmla="*/ 228281 h 622144"/>
              <a:gd name="connsiteX1946" fmla="*/ 2019114 w 3245936"/>
              <a:gd name="connsiteY1946" fmla="*/ 202144 h 622144"/>
              <a:gd name="connsiteX1947" fmla="*/ 2006179 w 3245936"/>
              <a:gd name="connsiteY1947" fmla="*/ 236348 h 622144"/>
              <a:gd name="connsiteX1948" fmla="*/ 2006579 w 3245936"/>
              <a:gd name="connsiteY1948" fmla="*/ 236367 h 622144"/>
              <a:gd name="connsiteX1949" fmla="*/ 2006693 w 3245936"/>
              <a:gd name="connsiteY1949" fmla="*/ 236415 h 622144"/>
              <a:gd name="connsiteX1950" fmla="*/ 381357 w 3245936"/>
              <a:gd name="connsiteY1950" fmla="*/ 201639 h 622144"/>
              <a:gd name="connsiteX1951" fmla="*/ 322445 w 3245936"/>
              <a:gd name="connsiteY1951" fmla="*/ 333132 h 622144"/>
              <a:gd name="connsiteX1952" fmla="*/ 323035 w 3245936"/>
              <a:gd name="connsiteY1952" fmla="*/ 333618 h 622144"/>
              <a:gd name="connsiteX1953" fmla="*/ 443250 w 3245936"/>
              <a:gd name="connsiteY1953" fmla="*/ 235853 h 622144"/>
              <a:gd name="connsiteX1954" fmla="*/ 442784 w 3245936"/>
              <a:gd name="connsiteY1954" fmla="*/ 233148 h 622144"/>
              <a:gd name="connsiteX1955" fmla="*/ 442965 w 3245936"/>
              <a:gd name="connsiteY1955" fmla="*/ 232748 h 622144"/>
              <a:gd name="connsiteX1956" fmla="*/ 915357 w 3245936"/>
              <a:gd name="connsiteY1956" fmla="*/ 200039 h 622144"/>
              <a:gd name="connsiteX1957" fmla="*/ 907051 w 3245936"/>
              <a:gd name="connsiteY1957" fmla="*/ 238701 h 622144"/>
              <a:gd name="connsiteX1958" fmla="*/ 912442 w 3245936"/>
              <a:gd name="connsiteY1958" fmla="*/ 241863 h 622144"/>
              <a:gd name="connsiteX1959" fmla="*/ 915043 w 3245936"/>
              <a:gd name="connsiteY1959" fmla="*/ 240539 h 622144"/>
              <a:gd name="connsiteX1960" fmla="*/ 915376 w 3245936"/>
              <a:gd name="connsiteY1960" fmla="*/ 200049 h 622144"/>
              <a:gd name="connsiteX1961" fmla="*/ 915357 w 3245936"/>
              <a:gd name="connsiteY1961" fmla="*/ 200039 h 622144"/>
              <a:gd name="connsiteX1962" fmla="*/ 916557 w 3245936"/>
              <a:gd name="connsiteY1962" fmla="*/ 199953 h 622144"/>
              <a:gd name="connsiteX1963" fmla="*/ 915833 w 3245936"/>
              <a:gd name="connsiteY1963" fmla="*/ 200058 h 622144"/>
              <a:gd name="connsiteX1964" fmla="*/ 915500 w 3245936"/>
              <a:gd name="connsiteY1964" fmla="*/ 240558 h 622144"/>
              <a:gd name="connsiteX1965" fmla="*/ 916052 w 3245936"/>
              <a:gd name="connsiteY1965" fmla="*/ 240568 h 622144"/>
              <a:gd name="connsiteX1966" fmla="*/ 918757 w 3245936"/>
              <a:gd name="connsiteY1966" fmla="*/ 243816 h 622144"/>
              <a:gd name="connsiteX1967" fmla="*/ 935255 w 3245936"/>
              <a:gd name="connsiteY1967" fmla="*/ 244359 h 622144"/>
              <a:gd name="connsiteX1968" fmla="*/ 912576 w 3245936"/>
              <a:gd name="connsiteY1968" fmla="*/ 198382 h 622144"/>
              <a:gd name="connsiteX1969" fmla="*/ 871028 w 3245936"/>
              <a:gd name="connsiteY1969" fmla="*/ 217565 h 622144"/>
              <a:gd name="connsiteX1970" fmla="*/ 906203 w 3245936"/>
              <a:gd name="connsiteY1970" fmla="*/ 238206 h 622144"/>
              <a:gd name="connsiteX1971" fmla="*/ 914443 w 3245936"/>
              <a:gd name="connsiteY1971" fmla="*/ 199858 h 622144"/>
              <a:gd name="connsiteX1972" fmla="*/ 912576 w 3245936"/>
              <a:gd name="connsiteY1972" fmla="*/ 198382 h 622144"/>
              <a:gd name="connsiteX1973" fmla="*/ 918700 w 3245936"/>
              <a:gd name="connsiteY1973" fmla="*/ 198248 h 622144"/>
              <a:gd name="connsiteX1974" fmla="*/ 917433 w 3245936"/>
              <a:gd name="connsiteY1974" fmla="*/ 199620 h 622144"/>
              <a:gd name="connsiteX1975" fmla="*/ 936283 w 3245936"/>
              <a:gd name="connsiteY1975" fmla="*/ 244397 h 622144"/>
              <a:gd name="connsiteX1976" fmla="*/ 1034362 w 3245936"/>
              <a:gd name="connsiteY1976" fmla="*/ 247635 h 622144"/>
              <a:gd name="connsiteX1977" fmla="*/ 1034372 w 3245936"/>
              <a:gd name="connsiteY1977" fmla="*/ 247302 h 622144"/>
              <a:gd name="connsiteX1978" fmla="*/ 1034467 w 3245936"/>
              <a:gd name="connsiteY1978" fmla="*/ 247083 h 622144"/>
              <a:gd name="connsiteX1979" fmla="*/ 912204 w 3245936"/>
              <a:gd name="connsiteY1979" fmla="*/ 197401 h 622144"/>
              <a:gd name="connsiteX1980" fmla="*/ 849844 w 3245936"/>
              <a:gd name="connsiteY1980" fmla="*/ 205135 h 622144"/>
              <a:gd name="connsiteX1981" fmla="*/ 870209 w 3245936"/>
              <a:gd name="connsiteY1981" fmla="*/ 217079 h 622144"/>
              <a:gd name="connsiteX1982" fmla="*/ 912299 w 3245936"/>
              <a:gd name="connsiteY1982" fmla="*/ 197648 h 622144"/>
              <a:gd name="connsiteX1983" fmla="*/ 912204 w 3245936"/>
              <a:gd name="connsiteY1983" fmla="*/ 197401 h 622144"/>
              <a:gd name="connsiteX1984" fmla="*/ 468758 w 3245936"/>
              <a:gd name="connsiteY1984" fmla="*/ 195981 h 622144"/>
              <a:gd name="connsiteX1985" fmla="*/ 448556 w 3245936"/>
              <a:gd name="connsiteY1985" fmla="*/ 230471 h 622144"/>
              <a:gd name="connsiteX1986" fmla="*/ 470597 w 3245936"/>
              <a:gd name="connsiteY1986" fmla="*/ 203278 h 622144"/>
              <a:gd name="connsiteX1987" fmla="*/ 470111 w 3245936"/>
              <a:gd name="connsiteY1987" fmla="*/ 196343 h 622144"/>
              <a:gd name="connsiteX1988" fmla="*/ 469530 w 3245936"/>
              <a:gd name="connsiteY1988" fmla="*/ 196334 h 622144"/>
              <a:gd name="connsiteX1989" fmla="*/ 468758 w 3245936"/>
              <a:gd name="connsiteY1989" fmla="*/ 195981 h 622144"/>
              <a:gd name="connsiteX1990" fmla="*/ 478950 w 3245936"/>
              <a:gd name="connsiteY1990" fmla="*/ 194267 h 622144"/>
              <a:gd name="connsiteX1991" fmla="*/ 471549 w 3245936"/>
              <a:gd name="connsiteY1991" fmla="*/ 203392 h 622144"/>
              <a:gd name="connsiteX1992" fmla="*/ 473292 w 3245936"/>
              <a:gd name="connsiteY1992" fmla="*/ 228081 h 622144"/>
              <a:gd name="connsiteX1993" fmla="*/ 577353 w 3245936"/>
              <a:gd name="connsiteY1993" fmla="*/ 207021 h 622144"/>
              <a:gd name="connsiteX1994" fmla="*/ 577362 w 3245936"/>
              <a:gd name="connsiteY1994" fmla="*/ 206602 h 622144"/>
              <a:gd name="connsiteX1995" fmla="*/ 171112 w 3245936"/>
              <a:gd name="connsiteY1995" fmla="*/ 194153 h 622144"/>
              <a:gd name="connsiteX1996" fmla="*/ 68413 w 3245936"/>
              <a:gd name="connsiteY1996" fmla="*/ 301290 h 622144"/>
              <a:gd name="connsiteX1997" fmla="*/ 69061 w 3245936"/>
              <a:gd name="connsiteY1997" fmla="*/ 302509 h 622144"/>
              <a:gd name="connsiteX1998" fmla="*/ 187190 w 3245936"/>
              <a:gd name="connsiteY1998" fmla="*/ 280201 h 622144"/>
              <a:gd name="connsiteX1999" fmla="*/ 187218 w 3245936"/>
              <a:gd name="connsiteY1999" fmla="*/ 279097 h 622144"/>
              <a:gd name="connsiteX2000" fmla="*/ 189733 w 3245936"/>
              <a:gd name="connsiteY2000" fmla="*/ 276515 h 622144"/>
              <a:gd name="connsiteX2001" fmla="*/ 173645 w 3245936"/>
              <a:gd name="connsiteY2001" fmla="*/ 194829 h 622144"/>
              <a:gd name="connsiteX2002" fmla="*/ 172455 w 3245936"/>
              <a:gd name="connsiteY2002" fmla="*/ 194800 h 622144"/>
              <a:gd name="connsiteX2003" fmla="*/ 171112 w 3245936"/>
              <a:gd name="connsiteY2003" fmla="*/ 194153 h 622144"/>
              <a:gd name="connsiteX2004" fmla="*/ 473816 w 3245936"/>
              <a:gd name="connsiteY2004" fmla="*/ 193629 h 622144"/>
              <a:gd name="connsiteX2005" fmla="*/ 473816 w 3245936"/>
              <a:gd name="connsiteY2005" fmla="*/ 193648 h 622144"/>
              <a:gd name="connsiteX2006" fmla="*/ 471044 w 3245936"/>
              <a:gd name="connsiteY2006" fmla="*/ 196334 h 622144"/>
              <a:gd name="connsiteX2007" fmla="*/ 471454 w 3245936"/>
              <a:gd name="connsiteY2007" fmla="*/ 202230 h 622144"/>
              <a:gd name="connsiteX2008" fmla="*/ 478007 w 3245936"/>
              <a:gd name="connsiteY2008" fmla="*/ 194153 h 622144"/>
              <a:gd name="connsiteX2009" fmla="*/ 725667 w 3245936"/>
              <a:gd name="connsiteY2009" fmla="*/ 193543 h 622144"/>
              <a:gd name="connsiteX2010" fmla="*/ 712865 w 3245936"/>
              <a:gd name="connsiteY2010" fmla="*/ 210688 h 622144"/>
              <a:gd name="connsiteX2011" fmla="*/ 714056 w 3245936"/>
              <a:gd name="connsiteY2011" fmla="*/ 213098 h 622144"/>
              <a:gd name="connsiteX2012" fmla="*/ 756042 w 3245936"/>
              <a:gd name="connsiteY2012" fmla="*/ 215260 h 622144"/>
              <a:gd name="connsiteX2013" fmla="*/ 756042 w 3245936"/>
              <a:gd name="connsiteY2013" fmla="*/ 215088 h 622144"/>
              <a:gd name="connsiteX2014" fmla="*/ 756404 w 3245936"/>
              <a:gd name="connsiteY2014" fmla="*/ 214298 h 622144"/>
              <a:gd name="connsiteX2015" fmla="*/ 169892 w 3245936"/>
              <a:gd name="connsiteY2015" fmla="*/ 192305 h 622144"/>
              <a:gd name="connsiteX2016" fmla="*/ 7034 w 3245936"/>
              <a:gd name="connsiteY2016" fmla="*/ 219051 h 622144"/>
              <a:gd name="connsiteX2017" fmla="*/ 7015 w 3245936"/>
              <a:gd name="connsiteY2017" fmla="*/ 219975 h 622144"/>
              <a:gd name="connsiteX2018" fmla="*/ 5862 w 3245936"/>
              <a:gd name="connsiteY2018" fmla="*/ 221794 h 622144"/>
              <a:gd name="connsiteX2019" fmla="*/ 63851 w 3245936"/>
              <a:gd name="connsiteY2019" fmla="*/ 300461 h 622144"/>
              <a:gd name="connsiteX2020" fmla="*/ 66498 w 3245936"/>
              <a:gd name="connsiteY2020" fmla="*/ 300033 h 622144"/>
              <a:gd name="connsiteX2021" fmla="*/ 67842 w 3245936"/>
              <a:gd name="connsiteY2021" fmla="*/ 300671 h 622144"/>
              <a:gd name="connsiteX2022" fmla="*/ 170550 w 3245936"/>
              <a:gd name="connsiteY2022" fmla="*/ 193533 h 622144"/>
              <a:gd name="connsiteX2023" fmla="*/ 169892 w 3245936"/>
              <a:gd name="connsiteY2023" fmla="*/ 192305 h 622144"/>
              <a:gd name="connsiteX2024" fmla="*/ 482893 w 3245936"/>
              <a:gd name="connsiteY2024" fmla="*/ 188123 h 622144"/>
              <a:gd name="connsiteX2025" fmla="*/ 473730 w 3245936"/>
              <a:gd name="connsiteY2025" fmla="*/ 191924 h 622144"/>
              <a:gd name="connsiteX2026" fmla="*/ 473835 w 3245936"/>
              <a:gd name="connsiteY2026" fmla="*/ 192952 h 622144"/>
              <a:gd name="connsiteX2027" fmla="*/ 478502 w 3245936"/>
              <a:gd name="connsiteY2027" fmla="*/ 193533 h 622144"/>
              <a:gd name="connsiteX2028" fmla="*/ 2134319 w 3245936"/>
              <a:gd name="connsiteY2028" fmla="*/ 186095 h 622144"/>
              <a:gd name="connsiteX2029" fmla="*/ 2223520 w 3245936"/>
              <a:gd name="connsiteY2029" fmla="*/ 233129 h 622144"/>
              <a:gd name="connsiteX2030" fmla="*/ 2226778 w 3245936"/>
              <a:gd name="connsiteY2030" fmla="*/ 229186 h 622144"/>
              <a:gd name="connsiteX2031" fmla="*/ 2120536 w 3245936"/>
              <a:gd name="connsiteY2031" fmla="*/ 181742 h 622144"/>
              <a:gd name="connsiteX2032" fmla="*/ 2118298 w 3245936"/>
              <a:gd name="connsiteY2032" fmla="*/ 182027 h 622144"/>
              <a:gd name="connsiteX2033" fmla="*/ 2118212 w 3245936"/>
              <a:gd name="connsiteY2033" fmla="*/ 181989 h 622144"/>
              <a:gd name="connsiteX2034" fmla="*/ 2089494 w 3245936"/>
              <a:gd name="connsiteY2034" fmla="*/ 261047 h 622144"/>
              <a:gd name="connsiteX2035" fmla="*/ 2142844 w 3245936"/>
              <a:gd name="connsiteY2035" fmla="*/ 274858 h 622144"/>
              <a:gd name="connsiteX2036" fmla="*/ 2171143 w 3245936"/>
              <a:gd name="connsiteY2036" fmla="*/ 268867 h 622144"/>
              <a:gd name="connsiteX2037" fmla="*/ 2122032 w 3245936"/>
              <a:gd name="connsiteY2037" fmla="*/ 180570 h 622144"/>
              <a:gd name="connsiteX2038" fmla="*/ 2121165 w 3245936"/>
              <a:gd name="connsiteY2038" fmla="*/ 181408 h 622144"/>
              <a:gd name="connsiteX2039" fmla="*/ 2171876 w 3245936"/>
              <a:gd name="connsiteY2039" fmla="*/ 268714 h 622144"/>
              <a:gd name="connsiteX2040" fmla="*/ 2198879 w 3245936"/>
              <a:gd name="connsiteY2040" fmla="*/ 262990 h 622144"/>
              <a:gd name="connsiteX2041" fmla="*/ 2222997 w 3245936"/>
              <a:gd name="connsiteY2041" fmla="*/ 233796 h 622144"/>
              <a:gd name="connsiteX2042" fmla="*/ 2116155 w 3245936"/>
              <a:gd name="connsiteY2042" fmla="*/ 180541 h 622144"/>
              <a:gd name="connsiteX2043" fmla="*/ 2056728 w 3245936"/>
              <a:gd name="connsiteY2043" fmla="*/ 212698 h 622144"/>
              <a:gd name="connsiteX2044" fmla="*/ 2069606 w 3245936"/>
              <a:gd name="connsiteY2044" fmla="*/ 255913 h 622144"/>
              <a:gd name="connsiteX2045" fmla="*/ 2088818 w 3245936"/>
              <a:gd name="connsiteY2045" fmla="*/ 260875 h 622144"/>
              <a:gd name="connsiteX2046" fmla="*/ 2117564 w 3245936"/>
              <a:gd name="connsiteY2046" fmla="*/ 181694 h 622144"/>
              <a:gd name="connsiteX2047" fmla="*/ 2116155 w 3245936"/>
              <a:gd name="connsiteY2047" fmla="*/ 180541 h 622144"/>
              <a:gd name="connsiteX2048" fmla="*/ 2274012 w 3245936"/>
              <a:gd name="connsiteY2048" fmla="*/ 178141 h 622144"/>
              <a:gd name="connsiteX2049" fmla="*/ 2258973 w 3245936"/>
              <a:gd name="connsiteY2049" fmla="*/ 243254 h 622144"/>
              <a:gd name="connsiteX2050" fmla="*/ 2260973 w 3245936"/>
              <a:gd name="connsiteY2050" fmla="*/ 244187 h 622144"/>
              <a:gd name="connsiteX2051" fmla="*/ 2264230 w 3245936"/>
              <a:gd name="connsiteY2051" fmla="*/ 242559 h 622144"/>
              <a:gd name="connsiteX2052" fmla="*/ 394959 w 3245936"/>
              <a:gd name="connsiteY2052" fmla="*/ 177741 h 622144"/>
              <a:gd name="connsiteX2053" fmla="*/ 392006 w 3245936"/>
              <a:gd name="connsiteY2053" fmla="*/ 178427 h 622144"/>
              <a:gd name="connsiteX2054" fmla="*/ 391796 w 3245936"/>
              <a:gd name="connsiteY2054" fmla="*/ 178332 h 622144"/>
              <a:gd name="connsiteX2055" fmla="*/ 381690 w 3245936"/>
              <a:gd name="connsiteY2055" fmla="*/ 200858 h 622144"/>
              <a:gd name="connsiteX2056" fmla="*/ 443298 w 3245936"/>
              <a:gd name="connsiteY2056" fmla="*/ 231976 h 622144"/>
              <a:gd name="connsiteX2057" fmla="*/ 443698 w 3245936"/>
              <a:gd name="connsiteY2057" fmla="*/ 231538 h 622144"/>
              <a:gd name="connsiteX2058" fmla="*/ 675641 w 3245936"/>
              <a:gd name="connsiteY2058" fmla="*/ 177312 h 622144"/>
              <a:gd name="connsiteX2059" fmla="*/ 584363 w 3245936"/>
              <a:gd name="connsiteY2059" fmla="*/ 206087 h 622144"/>
              <a:gd name="connsiteX2060" fmla="*/ 584363 w 3245936"/>
              <a:gd name="connsiteY2060" fmla="*/ 206440 h 622144"/>
              <a:gd name="connsiteX2061" fmla="*/ 707055 w 3245936"/>
              <a:gd name="connsiteY2061" fmla="*/ 212745 h 622144"/>
              <a:gd name="connsiteX2062" fmla="*/ 707055 w 3245936"/>
              <a:gd name="connsiteY2062" fmla="*/ 212536 h 622144"/>
              <a:gd name="connsiteX2063" fmla="*/ 707864 w 3245936"/>
              <a:gd name="connsiteY2063" fmla="*/ 211040 h 622144"/>
              <a:gd name="connsiteX2064" fmla="*/ 396178 w 3245936"/>
              <a:gd name="connsiteY2064" fmla="*/ 176007 h 622144"/>
              <a:gd name="connsiteX2065" fmla="*/ 395387 w 3245936"/>
              <a:gd name="connsiteY2065" fmla="*/ 177350 h 622144"/>
              <a:gd name="connsiteX2066" fmla="*/ 444117 w 3245936"/>
              <a:gd name="connsiteY2066" fmla="*/ 231148 h 622144"/>
              <a:gd name="connsiteX2067" fmla="*/ 447070 w 3245936"/>
              <a:gd name="connsiteY2067" fmla="*/ 230452 h 622144"/>
              <a:gd name="connsiteX2068" fmla="*/ 447841 w 3245936"/>
              <a:gd name="connsiteY2068" fmla="*/ 230805 h 622144"/>
              <a:gd name="connsiteX2069" fmla="*/ 468349 w 3245936"/>
              <a:gd name="connsiteY2069" fmla="*/ 195781 h 622144"/>
              <a:gd name="connsiteX2070" fmla="*/ 467272 w 3245936"/>
              <a:gd name="connsiteY2070" fmla="*/ 194667 h 622144"/>
              <a:gd name="connsiteX2071" fmla="*/ 466977 w 3245936"/>
              <a:gd name="connsiteY2071" fmla="*/ 194324 h 622144"/>
              <a:gd name="connsiteX2072" fmla="*/ 463996 w 3245936"/>
              <a:gd name="connsiteY2072" fmla="*/ 195048 h 622144"/>
              <a:gd name="connsiteX2073" fmla="*/ 461310 w 3245936"/>
              <a:gd name="connsiteY2073" fmla="*/ 191047 h 622144"/>
              <a:gd name="connsiteX2074" fmla="*/ 2273479 w 3245936"/>
              <a:gd name="connsiteY2074" fmla="*/ 173874 h 622144"/>
              <a:gd name="connsiteX2075" fmla="*/ 2228093 w 3245936"/>
              <a:gd name="connsiteY2075" fmla="*/ 228871 h 622144"/>
              <a:gd name="connsiteX2076" fmla="*/ 2258458 w 3245936"/>
              <a:gd name="connsiteY2076" fmla="*/ 243016 h 622144"/>
              <a:gd name="connsiteX2077" fmla="*/ 2274336 w 3245936"/>
              <a:gd name="connsiteY2077" fmla="*/ 174265 h 622144"/>
              <a:gd name="connsiteX2078" fmla="*/ 2273479 w 3245936"/>
              <a:gd name="connsiteY2078" fmla="*/ 173874 h 622144"/>
              <a:gd name="connsiteX2079" fmla="*/ 2277927 w 3245936"/>
              <a:gd name="connsiteY2079" fmla="*/ 173341 h 622144"/>
              <a:gd name="connsiteX2080" fmla="*/ 2275146 w 3245936"/>
              <a:gd name="connsiteY2080" fmla="*/ 174388 h 622144"/>
              <a:gd name="connsiteX2081" fmla="*/ 2264783 w 3245936"/>
              <a:gd name="connsiteY2081" fmla="*/ 242568 h 622144"/>
              <a:gd name="connsiteX2082" fmla="*/ 2267497 w 3245936"/>
              <a:gd name="connsiteY2082" fmla="*/ 245692 h 622144"/>
              <a:gd name="connsiteX2083" fmla="*/ 2365605 w 3245936"/>
              <a:gd name="connsiteY2083" fmla="*/ 244730 h 622144"/>
              <a:gd name="connsiteX2084" fmla="*/ 2365614 w 3245936"/>
              <a:gd name="connsiteY2084" fmla="*/ 244226 h 622144"/>
              <a:gd name="connsiteX2085" fmla="*/ 2366119 w 3245936"/>
              <a:gd name="connsiteY2085" fmla="*/ 243121 h 622144"/>
              <a:gd name="connsiteX2086" fmla="*/ 693367 w 3245936"/>
              <a:gd name="connsiteY2086" fmla="*/ 171712 h 622144"/>
              <a:gd name="connsiteX2087" fmla="*/ 676384 w 3245936"/>
              <a:gd name="connsiteY2087" fmla="*/ 177074 h 622144"/>
              <a:gd name="connsiteX2088" fmla="*/ 708379 w 3245936"/>
              <a:gd name="connsiteY2088" fmla="*/ 210564 h 622144"/>
              <a:gd name="connsiteX2089" fmla="*/ 711351 w 3245936"/>
              <a:gd name="connsiteY2089" fmla="*/ 209850 h 622144"/>
              <a:gd name="connsiteX2090" fmla="*/ 712436 w 3245936"/>
              <a:gd name="connsiteY2090" fmla="*/ 210345 h 622144"/>
              <a:gd name="connsiteX2091" fmla="*/ 725219 w 3245936"/>
              <a:gd name="connsiteY2091" fmla="*/ 193229 h 622144"/>
              <a:gd name="connsiteX2092" fmla="*/ 2271879 w 3245936"/>
              <a:gd name="connsiteY2092" fmla="*/ 171474 h 622144"/>
              <a:gd name="connsiteX2093" fmla="*/ 2122594 w 3245936"/>
              <a:gd name="connsiteY2093" fmla="*/ 178779 h 622144"/>
              <a:gd name="connsiteX2094" fmla="*/ 2122565 w 3245936"/>
              <a:gd name="connsiteY2094" fmla="*/ 179341 h 622144"/>
              <a:gd name="connsiteX2095" fmla="*/ 2122432 w 3245936"/>
              <a:gd name="connsiteY2095" fmla="*/ 179627 h 622144"/>
              <a:gd name="connsiteX2096" fmla="*/ 2227330 w 3245936"/>
              <a:gd name="connsiteY2096" fmla="*/ 228509 h 622144"/>
              <a:gd name="connsiteX2097" fmla="*/ 2272879 w 3245936"/>
              <a:gd name="connsiteY2097" fmla="*/ 173331 h 622144"/>
              <a:gd name="connsiteX2098" fmla="*/ 2271879 w 3245936"/>
              <a:gd name="connsiteY2098" fmla="*/ 171474 h 622144"/>
              <a:gd name="connsiteX2099" fmla="*/ 2554933 w 3245936"/>
              <a:gd name="connsiteY2099" fmla="*/ 165863 h 622144"/>
              <a:gd name="connsiteX2100" fmla="*/ 2464436 w 3245936"/>
              <a:gd name="connsiteY2100" fmla="*/ 258351 h 622144"/>
              <a:gd name="connsiteX2101" fmla="*/ 2465208 w 3245936"/>
              <a:gd name="connsiteY2101" fmla="*/ 261085 h 622144"/>
              <a:gd name="connsiteX2102" fmla="*/ 2614988 w 3245936"/>
              <a:gd name="connsiteY2102" fmla="*/ 301252 h 622144"/>
              <a:gd name="connsiteX2103" fmla="*/ 2616446 w 3245936"/>
              <a:gd name="connsiteY2103" fmla="*/ 299499 h 622144"/>
              <a:gd name="connsiteX2104" fmla="*/ 2558172 w 3245936"/>
              <a:gd name="connsiteY2104" fmla="*/ 166425 h 622144"/>
              <a:gd name="connsiteX2105" fmla="*/ 2556334 w 3245936"/>
              <a:gd name="connsiteY2105" fmla="*/ 166549 h 622144"/>
              <a:gd name="connsiteX2106" fmla="*/ 2554933 w 3245936"/>
              <a:gd name="connsiteY2106" fmla="*/ 165863 h 622144"/>
              <a:gd name="connsiteX2107" fmla="*/ 298680 w 3245936"/>
              <a:gd name="connsiteY2107" fmla="*/ 163349 h 622144"/>
              <a:gd name="connsiteX2108" fmla="*/ 193381 w 3245936"/>
              <a:gd name="connsiteY2108" fmla="*/ 277620 h 622144"/>
              <a:gd name="connsiteX2109" fmla="*/ 194200 w 3245936"/>
              <a:gd name="connsiteY2109" fmla="*/ 280687 h 622144"/>
              <a:gd name="connsiteX2110" fmla="*/ 194095 w 3245936"/>
              <a:gd name="connsiteY2110" fmla="*/ 280925 h 622144"/>
              <a:gd name="connsiteX2111" fmla="*/ 317558 w 3245936"/>
              <a:gd name="connsiteY2111" fmla="*/ 334380 h 622144"/>
              <a:gd name="connsiteX2112" fmla="*/ 319768 w 3245936"/>
              <a:gd name="connsiteY2112" fmla="*/ 332694 h 622144"/>
              <a:gd name="connsiteX2113" fmla="*/ 300718 w 3245936"/>
              <a:gd name="connsiteY2113" fmla="*/ 163949 h 622144"/>
              <a:gd name="connsiteX2114" fmla="*/ 299966 w 3245936"/>
              <a:gd name="connsiteY2114" fmla="*/ 163930 h 622144"/>
              <a:gd name="connsiteX2115" fmla="*/ 298680 w 3245936"/>
              <a:gd name="connsiteY2115" fmla="*/ 163349 h 622144"/>
              <a:gd name="connsiteX2116" fmla="*/ 303728 w 3245936"/>
              <a:gd name="connsiteY2116" fmla="*/ 162434 h 622144"/>
              <a:gd name="connsiteX2117" fmla="*/ 301623 w 3245936"/>
              <a:gd name="connsiteY2117" fmla="*/ 163892 h 622144"/>
              <a:gd name="connsiteX2118" fmla="*/ 320664 w 3245936"/>
              <a:gd name="connsiteY2118" fmla="*/ 332646 h 622144"/>
              <a:gd name="connsiteX2119" fmla="*/ 321407 w 3245936"/>
              <a:gd name="connsiteY2119" fmla="*/ 332665 h 622144"/>
              <a:gd name="connsiteX2120" fmla="*/ 321616 w 3245936"/>
              <a:gd name="connsiteY2120" fmla="*/ 332770 h 622144"/>
              <a:gd name="connsiteX2121" fmla="*/ 380547 w 3245936"/>
              <a:gd name="connsiteY2121" fmla="*/ 201239 h 622144"/>
              <a:gd name="connsiteX2122" fmla="*/ 297470 w 3245936"/>
              <a:gd name="connsiteY2122" fmla="*/ 161644 h 622144"/>
              <a:gd name="connsiteX2123" fmla="*/ 176779 w 3245936"/>
              <a:gd name="connsiteY2123" fmla="*/ 190847 h 622144"/>
              <a:gd name="connsiteX2124" fmla="*/ 176750 w 3245936"/>
              <a:gd name="connsiteY2124" fmla="*/ 192114 h 622144"/>
              <a:gd name="connsiteX2125" fmla="*/ 174236 w 3245936"/>
              <a:gd name="connsiteY2125" fmla="*/ 194695 h 622144"/>
              <a:gd name="connsiteX2126" fmla="*/ 190323 w 3245936"/>
              <a:gd name="connsiteY2126" fmla="*/ 276382 h 622144"/>
              <a:gd name="connsiteX2127" fmla="*/ 191514 w 3245936"/>
              <a:gd name="connsiteY2127" fmla="*/ 276420 h 622144"/>
              <a:gd name="connsiteX2128" fmla="*/ 192800 w 3245936"/>
              <a:gd name="connsiteY2128" fmla="*/ 277011 h 622144"/>
              <a:gd name="connsiteX2129" fmla="*/ 298099 w 3245936"/>
              <a:gd name="connsiteY2129" fmla="*/ 162730 h 622144"/>
              <a:gd name="connsiteX2130" fmla="*/ 297470 w 3245936"/>
              <a:gd name="connsiteY2130" fmla="*/ 161644 h 622144"/>
              <a:gd name="connsiteX2131" fmla="*/ 304233 w 3245936"/>
              <a:gd name="connsiteY2131" fmla="*/ 161310 h 622144"/>
              <a:gd name="connsiteX2132" fmla="*/ 304081 w 3245936"/>
              <a:gd name="connsiteY2132" fmla="*/ 161653 h 622144"/>
              <a:gd name="connsiteX2133" fmla="*/ 380900 w 3245936"/>
              <a:gd name="connsiteY2133" fmla="*/ 200449 h 622144"/>
              <a:gd name="connsiteX2134" fmla="*/ 390987 w 3245936"/>
              <a:gd name="connsiteY2134" fmla="*/ 177951 h 622144"/>
              <a:gd name="connsiteX2135" fmla="*/ 389329 w 3245936"/>
              <a:gd name="connsiteY2135" fmla="*/ 174703 h 622144"/>
              <a:gd name="connsiteX2136" fmla="*/ 557493 w 3245936"/>
              <a:gd name="connsiteY2136" fmla="*/ 157158 h 622144"/>
              <a:gd name="connsiteX2137" fmla="*/ 484465 w 3245936"/>
              <a:gd name="connsiteY2137" fmla="*/ 187466 h 622144"/>
              <a:gd name="connsiteX2138" fmla="*/ 479445 w 3245936"/>
              <a:gd name="connsiteY2138" fmla="*/ 193648 h 622144"/>
              <a:gd name="connsiteX2139" fmla="*/ 577372 w 3245936"/>
              <a:gd name="connsiteY2139" fmla="*/ 205925 h 622144"/>
              <a:gd name="connsiteX2140" fmla="*/ 577372 w 3245936"/>
              <a:gd name="connsiteY2140" fmla="*/ 205897 h 622144"/>
              <a:gd name="connsiteX2141" fmla="*/ 579077 w 3245936"/>
              <a:gd name="connsiteY2141" fmla="*/ 203620 h 622144"/>
              <a:gd name="connsiteX2142" fmla="*/ 757375 w 3245936"/>
              <a:gd name="connsiteY2142" fmla="*/ 154671 h 622144"/>
              <a:gd name="connsiteX2143" fmla="*/ 759642 w 3245936"/>
              <a:gd name="connsiteY2143" fmla="*/ 212402 h 622144"/>
              <a:gd name="connsiteX2144" fmla="*/ 760328 w 3245936"/>
              <a:gd name="connsiteY2144" fmla="*/ 212431 h 622144"/>
              <a:gd name="connsiteX2145" fmla="*/ 762957 w 3245936"/>
              <a:gd name="connsiteY2145" fmla="*/ 215060 h 622144"/>
              <a:gd name="connsiteX2146" fmla="*/ 773292 w 3245936"/>
              <a:gd name="connsiteY2146" fmla="*/ 213774 h 622144"/>
              <a:gd name="connsiteX2147" fmla="*/ 757575 w 3245936"/>
              <a:gd name="connsiteY2147" fmla="*/ 154681 h 622144"/>
              <a:gd name="connsiteX2148" fmla="*/ 757375 w 3245936"/>
              <a:gd name="connsiteY2148" fmla="*/ 154671 h 622144"/>
              <a:gd name="connsiteX2149" fmla="*/ 2037135 w 3245936"/>
              <a:gd name="connsiteY2149" fmla="*/ 154519 h 622144"/>
              <a:gd name="connsiteX2150" fmla="*/ 2034773 w 3245936"/>
              <a:gd name="connsiteY2150" fmla="*/ 160768 h 622144"/>
              <a:gd name="connsiteX2151" fmla="*/ 2007265 w 3245936"/>
              <a:gd name="connsiteY2151" fmla="*/ 236682 h 622144"/>
              <a:gd name="connsiteX2152" fmla="*/ 2008713 w 3245936"/>
              <a:gd name="connsiteY2152" fmla="*/ 237853 h 622144"/>
              <a:gd name="connsiteX2153" fmla="*/ 2055833 w 3245936"/>
              <a:gd name="connsiteY2153" fmla="*/ 212355 h 622144"/>
              <a:gd name="connsiteX2154" fmla="*/ 2038593 w 3245936"/>
              <a:gd name="connsiteY2154" fmla="*/ 154567 h 622144"/>
              <a:gd name="connsiteX2155" fmla="*/ 2037154 w 3245936"/>
              <a:gd name="connsiteY2155" fmla="*/ 154538 h 622144"/>
              <a:gd name="connsiteX2156" fmla="*/ 2037135 w 3245936"/>
              <a:gd name="connsiteY2156" fmla="*/ 154519 h 622144"/>
              <a:gd name="connsiteX2157" fmla="*/ 755089 w 3245936"/>
              <a:gd name="connsiteY2157" fmla="*/ 154157 h 622144"/>
              <a:gd name="connsiteX2158" fmla="*/ 726171 w 3245936"/>
              <a:gd name="connsiteY2158" fmla="*/ 192876 h 622144"/>
              <a:gd name="connsiteX2159" fmla="*/ 756851 w 3245936"/>
              <a:gd name="connsiteY2159" fmla="*/ 213593 h 622144"/>
              <a:gd name="connsiteX2160" fmla="*/ 759128 w 3245936"/>
              <a:gd name="connsiteY2160" fmla="*/ 212393 h 622144"/>
              <a:gd name="connsiteX2161" fmla="*/ 756861 w 3245936"/>
              <a:gd name="connsiteY2161" fmla="*/ 154662 h 622144"/>
              <a:gd name="connsiteX2162" fmla="*/ 756175 w 3245936"/>
              <a:gd name="connsiteY2162" fmla="*/ 154643 h 622144"/>
              <a:gd name="connsiteX2163" fmla="*/ 755089 w 3245936"/>
              <a:gd name="connsiteY2163" fmla="*/ 154157 h 622144"/>
              <a:gd name="connsiteX2164" fmla="*/ 2032049 w 3245936"/>
              <a:gd name="connsiteY2164" fmla="*/ 153690 h 622144"/>
              <a:gd name="connsiteX2165" fmla="*/ 1891460 w 3245936"/>
              <a:gd name="connsiteY2165" fmla="*/ 205983 h 622144"/>
              <a:gd name="connsiteX2166" fmla="*/ 1891508 w 3245936"/>
              <a:gd name="connsiteY2166" fmla="*/ 207421 h 622144"/>
              <a:gd name="connsiteX2167" fmla="*/ 1918197 w 3245936"/>
              <a:gd name="connsiteY2167" fmla="*/ 214908 h 622144"/>
              <a:gd name="connsiteX2168" fmla="*/ 759785 w 3245936"/>
              <a:gd name="connsiteY2168" fmla="*/ 153347 h 622144"/>
              <a:gd name="connsiteX2169" fmla="*/ 758204 w 3245936"/>
              <a:gd name="connsiteY2169" fmla="*/ 154452 h 622144"/>
              <a:gd name="connsiteX2170" fmla="*/ 773958 w 3245936"/>
              <a:gd name="connsiteY2170" fmla="*/ 213688 h 622144"/>
              <a:gd name="connsiteX2171" fmla="*/ 847149 w 3245936"/>
              <a:gd name="connsiteY2171" fmla="*/ 204621 h 622144"/>
              <a:gd name="connsiteX2172" fmla="*/ 2035097 w 3245936"/>
              <a:gd name="connsiteY2172" fmla="*/ 153119 h 622144"/>
              <a:gd name="connsiteX2173" fmla="*/ 1919501 w 3245936"/>
              <a:gd name="connsiteY2173" fmla="*/ 215260 h 622144"/>
              <a:gd name="connsiteX2174" fmla="*/ 2002512 w 3245936"/>
              <a:gd name="connsiteY2174" fmla="*/ 238549 h 622144"/>
              <a:gd name="connsiteX2175" fmla="*/ 2005226 w 3245936"/>
              <a:gd name="connsiteY2175" fmla="*/ 236320 h 622144"/>
              <a:gd name="connsiteX2176" fmla="*/ 2036307 w 3245936"/>
              <a:gd name="connsiteY2176" fmla="*/ 154138 h 622144"/>
              <a:gd name="connsiteX2177" fmla="*/ 2035097 w 3245936"/>
              <a:gd name="connsiteY2177" fmla="*/ 153119 h 622144"/>
              <a:gd name="connsiteX2178" fmla="*/ 753794 w 3245936"/>
              <a:gd name="connsiteY2178" fmla="*/ 152652 h 622144"/>
              <a:gd name="connsiteX2179" fmla="*/ 694387 w 3245936"/>
              <a:gd name="connsiteY2179" fmla="*/ 171388 h 622144"/>
              <a:gd name="connsiteX2180" fmla="*/ 725724 w 3245936"/>
              <a:gd name="connsiteY2180" fmla="*/ 192562 h 622144"/>
              <a:gd name="connsiteX2181" fmla="*/ 754661 w 3245936"/>
              <a:gd name="connsiteY2181" fmla="*/ 153814 h 622144"/>
              <a:gd name="connsiteX2182" fmla="*/ 753794 w 3245936"/>
              <a:gd name="connsiteY2182" fmla="*/ 152652 h 622144"/>
              <a:gd name="connsiteX2183" fmla="*/ 760252 w 3245936"/>
              <a:gd name="connsiteY2183" fmla="*/ 152547 h 622144"/>
              <a:gd name="connsiteX2184" fmla="*/ 848653 w 3245936"/>
              <a:gd name="connsiteY2184" fmla="*/ 204440 h 622144"/>
              <a:gd name="connsiteX2185" fmla="*/ 912128 w 3245936"/>
              <a:gd name="connsiteY2185" fmla="*/ 196562 h 622144"/>
              <a:gd name="connsiteX2186" fmla="*/ 912138 w 3245936"/>
              <a:gd name="connsiteY2186" fmla="*/ 196010 h 622144"/>
              <a:gd name="connsiteX2187" fmla="*/ 2041155 w 3245936"/>
              <a:gd name="connsiteY2187" fmla="*/ 152452 h 622144"/>
              <a:gd name="connsiteX2188" fmla="*/ 2039326 w 3245936"/>
              <a:gd name="connsiteY2188" fmla="*/ 154281 h 622144"/>
              <a:gd name="connsiteX2189" fmla="*/ 2056528 w 3245936"/>
              <a:gd name="connsiteY2189" fmla="*/ 211984 h 622144"/>
              <a:gd name="connsiteX2190" fmla="*/ 2115840 w 3245936"/>
              <a:gd name="connsiteY2190" fmla="*/ 179875 h 622144"/>
              <a:gd name="connsiteX2191" fmla="*/ 2115593 w 3245936"/>
              <a:gd name="connsiteY2191" fmla="*/ 177732 h 622144"/>
              <a:gd name="connsiteX2192" fmla="*/ 2115621 w 3245936"/>
              <a:gd name="connsiteY2192" fmla="*/ 177674 h 622144"/>
              <a:gd name="connsiteX2193" fmla="*/ 467406 w 3245936"/>
              <a:gd name="connsiteY2193" fmla="*/ 146737 h 622144"/>
              <a:gd name="connsiteX2194" fmla="*/ 396235 w 3245936"/>
              <a:gd name="connsiteY2194" fmla="*/ 174074 h 622144"/>
              <a:gd name="connsiteX2195" fmla="*/ 396302 w 3245936"/>
              <a:gd name="connsiteY2195" fmla="*/ 175465 h 622144"/>
              <a:gd name="connsiteX2196" fmla="*/ 461424 w 3245936"/>
              <a:gd name="connsiteY2196" fmla="*/ 190514 h 622144"/>
              <a:gd name="connsiteX2197" fmla="*/ 465596 w 3245936"/>
              <a:gd name="connsiteY2197" fmla="*/ 188095 h 622144"/>
              <a:gd name="connsiteX2198" fmla="*/ 467834 w 3245936"/>
              <a:gd name="connsiteY2198" fmla="*/ 189714 h 622144"/>
              <a:gd name="connsiteX2199" fmla="*/ 469406 w 3245936"/>
              <a:gd name="connsiteY2199" fmla="*/ 188952 h 622144"/>
              <a:gd name="connsiteX2200" fmla="*/ 2631609 w 3245936"/>
              <a:gd name="connsiteY2200" fmla="*/ 144270 h 622144"/>
              <a:gd name="connsiteX2201" fmla="*/ 2629314 w 3245936"/>
              <a:gd name="connsiteY2201" fmla="*/ 145289 h 622144"/>
              <a:gd name="connsiteX2202" fmla="*/ 2618903 w 3245936"/>
              <a:gd name="connsiteY2202" fmla="*/ 299080 h 622144"/>
              <a:gd name="connsiteX2203" fmla="*/ 2619046 w 3245936"/>
              <a:gd name="connsiteY2203" fmla="*/ 299080 h 622144"/>
              <a:gd name="connsiteX2204" fmla="*/ 2621351 w 3245936"/>
              <a:gd name="connsiteY2204" fmla="*/ 300890 h 622144"/>
              <a:gd name="connsiteX2205" fmla="*/ 2759226 w 3245936"/>
              <a:gd name="connsiteY2205" fmla="*/ 246426 h 622144"/>
              <a:gd name="connsiteX2206" fmla="*/ 2759149 w 3245936"/>
              <a:gd name="connsiteY2206" fmla="*/ 244711 h 622144"/>
              <a:gd name="connsiteX2207" fmla="*/ 2759607 w 3245936"/>
              <a:gd name="connsiteY2207" fmla="*/ 243721 h 622144"/>
              <a:gd name="connsiteX2208" fmla="*/ 2625866 w 3245936"/>
              <a:gd name="connsiteY2208" fmla="*/ 143032 h 622144"/>
              <a:gd name="connsiteX2209" fmla="*/ 2560620 w 3245936"/>
              <a:gd name="connsiteY2209" fmla="*/ 162320 h 622144"/>
              <a:gd name="connsiteX2210" fmla="*/ 2560639 w 3245936"/>
              <a:gd name="connsiteY2210" fmla="*/ 163873 h 622144"/>
              <a:gd name="connsiteX2211" fmla="*/ 2558943 w 3245936"/>
              <a:gd name="connsiteY2211" fmla="*/ 166130 h 622144"/>
              <a:gd name="connsiteX2212" fmla="*/ 2617217 w 3245936"/>
              <a:gd name="connsiteY2212" fmla="*/ 299204 h 622144"/>
              <a:gd name="connsiteX2213" fmla="*/ 2618055 w 3245936"/>
              <a:gd name="connsiteY2213" fmla="*/ 299061 h 622144"/>
              <a:gd name="connsiteX2214" fmla="*/ 2628485 w 3245936"/>
              <a:gd name="connsiteY2214" fmla="*/ 145270 h 622144"/>
              <a:gd name="connsiteX2215" fmla="*/ 2628333 w 3245936"/>
              <a:gd name="connsiteY2215" fmla="*/ 145270 h 622144"/>
              <a:gd name="connsiteX2216" fmla="*/ 2625866 w 3245936"/>
              <a:gd name="connsiteY2216" fmla="*/ 143032 h 622144"/>
              <a:gd name="connsiteX2217" fmla="*/ 630531 w 3245936"/>
              <a:gd name="connsiteY2217" fmla="*/ 130078 h 622144"/>
              <a:gd name="connsiteX2218" fmla="*/ 627559 w 3245936"/>
              <a:gd name="connsiteY2218" fmla="*/ 130783 h 622144"/>
              <a:gd name="connsiteX2219" fmla="*/ 626835 w 3245936"/>
              <a:gd name="connsiteY2219" fmla="*/ 130440 h 622144"/>
              <a:gd name="connsiteX2220" fmla="*/ 582944 w 3245936"/>
              <a:gd name="connsiteY2220" fmla="*/ 203820 h 622144"/>
              <a:gd name="connsiteX2221" fmla="*/ 584039 w 3245936"/>
              <a:gd name="connsiteY2221" fmla="*/ 205221 h 622144"/>
              <a:gd name="connsiteX2222" fmla="*/ 674927 w 3245936"/>
              <a:gd name="connsiteY2222" fmla="*/ 176550 h 622144"/>
              <a:gd name="connsiteX2223" fmla="*/ 631093 w 3245936"/>
              <a:gd name="connsiteY2223" fmla="*/ 129640 h 622144"/>
              <a:gd name="connsiteX2224" fmla="*/ 675679 w 3245936"/>
              <a:gd name="connsiteY2224" fmla="*/ 176312 h 622144"/>
              <a:gd name="connsiteX2225" fmla="*/ 692396 w 3245936"/>
              <a:gd name="connsiteY2225" fmla="*/ 171045 h 622144"/>
              <a:gd name="connsiteX2226" fmla="*/ 625273 w 3245936"/>
              <a:gd name="connsiteY2226" fmla="*/ 129040 h 622144"/>
              <a:gd name="connsiteX2227" fmla="*/ 558074 w 3245936"/>
              <a:gd name="connsiteY2227" fmla="*/ 156919 h 622144"/>
              <a:gd name="connsiteX2228" fmla="*/ 579667 w 3245936"/>
              <a:gd name="connsiteY2228" fmla="*/ 203411 h 622144"/>
              <a:gd name="connsiteX2229" fmla="*/ 581658 w 3245936"/>
              <a:gd name="connsiteY2229" fmla="*/ 203220 h 622144"/>
              <a:gd name="connsiteX2230" fmla="*/ 582392 w 3245936"/>
              <a:gd name="connsiteY2230" fmla="*/ 203573 h 622144"/>
              <a:gd name="connsiteX2231" fmla="*/ 626273 w 3245936"/>
              <a:gd name="connsiteY2231" fmla="*/ 130183 h 622144"/>
              <a:gd name="connsiteX2232" fmla="*/ 625273 w 3245936"/>
              <a:gd name="connsiteY2232" fmla="*/ 129040 h 622144"/>
              <a:gd name="connsiteX2233" fmla="*/ 631769 w 3245936"/>
              <a:gd name="connsiteY2233" fmla="*/ 128297 h 622144"/>
              <a:gd name="connsiteX2234" fmla="*/ 631493 w 3245936"/>
              <a:gd name="connsiteY2234" fmla="*/ 128897 h 622144"/>
              <a:gd name="connsiteX2235" fmla="*/ 693415 w 3245936"/>
              <a:gd name="connsiteY2235" fmla="*/ 170731 h 622144"/>
              <a:gd name="connsiteX2236" fmla="*/ 753470 w 3245936"/>
              <a:gd name="connsiteY2236" fmla="*/ 151785 h 622144"/>
              <a:gd name="connsiteX2237" fmla="*/ 753489 w 3245936"/>
              <a:gd name="connsiteY2237" fmla="*/ 150890 h 622144"/>
              <a:gd name="connsiteX2238" fmla="*/ 533119 w 3245936"/>
              <a:gd name="connsiteY2238" fmla="*/ 126173 h 622144"/>
              <a:gd name="connsiteX2239" fmla="*/ 472978 w 3245936"/>
              <a:gd name="connsiteY2239" fmla="*/ 190495 h 622144"/>
              <a:gd name="connsiteX2240" fmla="*/ 473083 w 3245936"/>
              <a:gd name="connsiteY2240" fmla="*/ 190666 h 622144"/>
              <a:gd name="connsiteX2241" fmla="*/ 473416 w 3245936"/>
              <a:gd name="connsiteY2241" fmla="*/ 191095 h 622144"/>
              <a:gd name="connsiteX2242" fmla="*/ 484075 w 3245936"/>
              <a:gd name="connsiteY2242" fmla="*/ 186675 h 622144"/>
              <a:gd name="connsiteX2243" fmla="*/ 537986 w 3245936"/>
              <a:gd name="connsiteY2243" fmla="*/ 121458 h 622144"/>
              <a:gd name="connsiteX2244" fmla="*/ 485637 w 3245936"/>
              <a:gd name="connsiteY2244" fmla="*/ 186018 h 622144"/>
              <a:gd name="connsiteX2245" fmla="*/ 557131 w 3245936"/>
              <a:gd name="connsiteY2245" fmla="*/ 156357 h 622144"/>
              <a:gd name="connsiteX2246" fmla="*/ 541063 w 3245936"/>
              <a:gd name="connsiteY2246" fmla="*/ 121782 h 622144"/>
              <a:gd name="connsiteX2247" fmla="*/ 539072 w 3245936"/>
              <a:gd name="connsiteY2247" fmla="*/ 121953 h 622144"/>
              <a:gd name="connsiteX2248" fmla="*/ 537986 w 3245936"/>
              <a:gd name="connsiteY2248" fmla="*/ 121458 h 622144"/>
              <a:gd name="connsiteX2249" fmla="*/ 536757 w 3245936"/>
              <a:gd name="connsiteY2249" fmla="*/ 120124 h 622144"/>
              <a:gd name="connsiteX2250" fmla="*/ 468292 w 3245936"/>
              <a:gd name="connsiteY2250" fmla="*/ 146423 h 622144"/>
              <a:gd name="connsiteX2251" fmla="*/ 470301 w 3245936"/>
              <a:gd name="connsiteY2251" fmla="*/ 188971 h 622144"/>
              <a:gd name="connsiteX2252" fmla="*/ 470825 w 3245936"/>
              <a:gd name="connsiteY2252" fmla="*/ 188990 h 622144"/>
              <a:gd name="connsiteX2253" fmla="*/ 472540 w 3245936"/>
              <a:gd name="connsiteY2253" fmla="*/ 190028 h 622144"/>
              <a:gd name="connsiteX2254" fmla="*/ 537253 w 3245936"/>
              <a:gd name="connsiteY2254" fmla="*/ 120801 h 622144"/>
              <a:gd name="connsiteX2255" fmla="*/ 536757 w 3245936"/>
              <a:gd name="connsiteY2255" fmla="*/ 120124 h 622144"/>
              <a:gd name="connsiteX2256" fmla="*/ 543349 w 3245936"/>
              <a:gd name="connsiteY2256" fmla="*/ 119124 h 622144"/>
              <a:gd name="connsiteX2257" fmla="*/ 543349 w 3245936"/>
              <a:gd name="connsiteY2257" fmla="*/ 119286 h 622144"/>
              <a:gd name="connsiteX2258" fmla="*/ 541634 w 3245936"/>
              <a:gd name="connsiteY2258" fmla="*/ 121563 h 622144"/>
              <a:gd name="connsiteX2259" fmla="*/ 557703 w 3245936"/>
              <a:gd name="connsiteY2259" fmla="*/ 156129 h 622144"/>
              <a:gd name="connsiteX2260" fmla="*/ 624959 w 3245936"/>
              <a:gd name="connsiteY2260" fmla="*/ 128221 h 622144"/>
              <a:gd name="connsiteX2261" fmla="*/ 624844 w 3245936"/>
              <a:gd name="connsiteY2261" fmla="*/ 127239 h 622144"/>
              <a:gd name="connsiteX2262" fmla="*/ 2425517 w 3245936"/>
              <a:gd name="connsiteY2262" fmla="*/ 101322 h 622144"/>
              <a:gd name="connsiteX2263" fmla="*/ 2370758 w 3245936"/>
              <a:gd name="connsiteY2263" fmla="*/ 241921 h 622144"/>
              <a:gd name="connsiteX2264" fmla="*/ 2372596 w 3245936"/>
              <a:gd name="connsiteY2264" fmla="*/ 245292 h 622144"/>
              <a:gd name="connsiteX2265" fmla="*/ 2458283 w 3245936"/>
              <a:gd name="connsiteY2265" fmla="*/ 259685 h 622144"/>
              <a:gd name="connsiteX2266" fmla="*/ 2460569 w 3245936"/>
              <a:gd name="connsiteY2266" fmla="*/ 257275 h 622144"/>
              <a:gd name="connsiteX2267" fmla="*/ 2426727 w 3245936"/>
              <a:gd name="connsiteY2267" fmla="*/ 101389 h 622144"/>
              <a:gd name="connsiteX2268" fmla="*/ 2425603 w 3245936"/>
              <a:gd name="connsiteY2268" fmla="*/ 101360 h 622144"/>
              <a:gd name="connsiteX2269" fmla="*/ 2425517 w 3245936"/>
              <a:gd name="connsiteY2269" fmla="*/ 101322 h 622144"/>
              <a:gd name="connsiteX2270" fmla="*/ 2423403 w 3245936"/>
              <a:gd name="connsiteY2270" fmla="*/ 99817 h 622144"/>
              <a:gd name="connsiteX2271" fmla="*/ 2278718 w 3245936"/>
              <a:gd name="connsiteY2271" fmla="*/ 169788 h 622144"/>
              <a:gd name="connsiteX2272" fmla="*/ 2278880 w 3245936"/>
              <a:gd name="connsiteY2272" fmla="*/ 171712 h 622144"/>
              <a:gd name="connsiteX2273" fmla="*/ 2278375 w 3245936"/>
              <a:gd name="connsiteY2273" fmla="*/ 172817 h 622144"/>
              <a:gd name="connsiteX2274" fmla="*/ 2366567 w 3245936"/>
              <a:gd name="connsiteY2274" fmla="*/ 242587 h 622144"/>
              <a:gd name="connsiteX2275" fmla="*/ 2369891 w 3245936"/>
              <a:gd name="connsiteY2275" fmla="*/ 241549 h 622144"/>
              <a:gd name="connsiteX2276" fmla="*/ 2369986 w 3245936"/>
              <a:gd name="connsiteY2276" fmla="*/ 241587 h 622144"/>
              <a:gd name="connsiteX2277" fmla="*/ 2424746 w 3245936"/>
              <a:gd name="connsiteY2277" fmla="*/ 100979 h 622144"/>
              <a:gd name="connsiteX2278" fmla="*/ 2423403 w 3245936"/>
              <a:gd name="connsiteY2278" fmla="*/ 99817 h 622144"/>
              <a:gd name="connsiteX2279" fmla="*/ 2429365 w 3245936"/>
              <a:gd name="connsiteY2279" fmla="*/ 99808 h 622144"/>
              <a:gd name="connsiteX2280" fmla="*/ 2427555 w 3245936"/>
              <a:gd name="connsiteY2280" fmla="*/ 101198 h 622144"/>
              <a:gd name="connsiteX2281" fmla="*/ 2461398 w 3245936"/>
              <a:gd name="connsiteY2281" fmla="*/ 257075 h 622144"/>
              <a:gd name="connsiteX2282" fmla="*/ 2462531 w 3245936"/>
              <a:gd name="connsiteY2282" fmla="*/ 257103 h 622144"/>
              <a:gd name="connsiteX2283" fmla="*/ 2463922 w 3245936"/>
              <a:gd name="connsiteY2283" fmla="*/ 257799 h 622144"/>
              <a:gd name="connsiteX2284" fmla="*/ 2554428 w 3245936"/>
              <a:gd name="connsiteY2284" fmla="*/ 165292 h 622144"/>
              <a:gd name="connsiteX2285" fmla="*/ 2553647 w 3245936"/>
              <a:gd name="connsiteY2285" fmla="*/ 162263 h 622144"/>
              <a:gd name="connsiteX2286" fmla="*/ 2553828 w 3245936"/>
              <a:gd name="connsiteY2286" fmla="*/ 161872 h 622144"/>
              <a:gd name="connsiteX2287" fmla="*/ 2145130 w 3245936"/>
              <a:gd name="connsiteY2287" fmla="*/ 92769 h 622144"/>
              <a:gd name="connsiteX2288" fmla="*/ 2141710 w 3245936"/>
              <a:gd name="connsiteY2288" fmla="*/ 94083 h 622144"/>
              <a:gd name="connsiteX2289" fmla="*/ 2120269 w 3245936"/>
              <a:gd name="connsiteY2289" fmla="*/ 175236 h 622144"/>
              <a:gd name="connsiteX2290" fmla="*/ 2122613 w 3245936"/>
              <a:gd name="connsiteY2290" fmla="*/ 177951 h 622144"/>
              <a:gd name="connsiteX2291" fmla="*/ 2271908 w 3245936"/>
              <a:gd name="connsiteY2291" fmla="*/ 170655 h 622144"/>
              <a:gd name="connsiteX2292" fmla="*/ 2271917 w 3245936"/>
              <a:gd name="connsiteY2292" fmla="*/ 170093 h 622144"/>
              <a:gd name="connsiteX2293" fmla="*/ 2272212 w 3245936"/>
              <a:gd name="connsiteY2293" fmla="*/ 169454 h 622144"/>
              <a:gd name="connsiteX2294" fmla="*/ 2139453 w 3245936"/>
              <a:gd name="connsiteY2294" fmla="*/ 92664 h 622144"/>
              <a:gd name="connsiteX2295" fmla="*/ 2041174 w 3245936"/>
              <a:gd name="connsiteY2295" fmla="*/ 149595 h 622144"/>
              <a:gd name="connsiteX2296" fmla="*/ 2041450 w 3245936"/>
              <a:gd name="connsiteY2296" fmla="*/ 151852 h 622144"/>
              <a:gd name="connsiteX2297" fmla="*/ 2041431 w 3245936"/>
              <a:gd name="connsiteY2297" fmla="*/ 151909 h 622144"/>
              <a:gd name="connsiteX2298" fmla="*/ 2115888 w 3245936"/>
              <a:gd name="connsiteY2298" fmla="*/ 177141 h 622144"/>
              <a:gd name="connsiteX2299" fmla="*/ 2119698 w 3245936"/>
              <a:gd name="connsiteY2299" fmla="*/ 175046 h 622144"/>
              <a:gd name="connsiteX2300" fmla="*/ 2141139 w 3245936"/>
              <a:gd name="connsiteY2300" fmla="*/ 93893 h 622144"/>
              <a:gd name="connsiteX2301" fmla="*/ 2139453 w 3245936"/>
              <a:gd name="connsiteY2301" fmla="*/ 92664 h 622144"/>
              <a:gd name="connsiteX2302" fmla="*/ 308500 w 3245936"/>
              <a:gd name="connsiteY2302" fmla="*/ 84901 h 622144"/>
              <a:gd name="connsiteX2303" fmla="*/ 306424 w 3245936"/>
              <a:gd name="connsiteY2303" fmla="*/ 85587 h 622144"/>
              <a:gd name="connsiteX2304" fmla="*/ 301318 w 3245936"/>
              <a:gd name="connsiteY2304" fmla="*/ 156967 h 622144"/>
              <a:gd name="connsiteX2305" fmla="*/ 301585 w 3245936"/>
              <a:gd name="connsiteY2305" fmla="*/ 156976 h 622144"/>
              <a:gd name="connsiteX2306" fmla="*/ 304281 w 3245936"/>
              <a:gd name="connsiteY2306" fmla="*/ 160701 h 622144"/>
              <a:gd name="connsiteX2307" fmla="*/ 389367 w 3245936"/>
              <a:gd name="connsiteY2307" fmla="*/ 174093 h 622144"/>
              <a:gd name="connsiteX2308" fmla="*/ 390168 w 3245936"/>
              <a:gd name="connsiteY2308" fmla="*/ 172626 h 622144"/>
              <a:gd name="connsiteX2309" fmla="*/ 303966 w 3245936"/>
              <a:gd name="connsiteY2309" fmla="*/ 84644 h 622144"/>
              <a:gd name="connsiteX2310" fmla="*/ 176284 w 3245936"/>
              <a:gd name="connsiteY2310" fmla="*/ 189409 h 622144"/>
              <a:gd name="connsiteX2311" fmla="*/ 176560 w 3245936"/>
              <a:gd name="connsiteY2311" fmla="*/ 190124 h 622144"/>
              <a:gd name="connsiteX2312" fmla="*/ 297261 w 3245936"/>
              <a:gd name="connsiteY2312" fmla="*/ 160929 h 622144"/>
              <a:gd name="connsiteX2313" fmla="*/ 297289 w 3245936"/>
              <a:gd name="connsiteY2313" fmla="*/ 159663 h 622144"/>
              <a:gd name="connsiteX2314" fmla="*/ 300737 w 3245936"/>
              <a:gd name="connsiteY2314" fmla="*/ 156957 h 622144"/>
              <a:gd name="connsiteX2315" fmla="*/ 305843 w 3245936"/>
              <a:gd name="connsiteY2315" fmla="*/ 85577 h 622144"/>
              <a:gd name="connsiteX2316" fmla="*/ 305567 w 3245936"/>
              <a:gd name="connsiteY2316" fmla="*/ 85568 h 622144"/>
              <a:gd name="connsiteX2317" fmla="*/ 303966 w 3245936"/>
              <a:gd name="connsiteY2317" fmla="*/ 84644 h 622144"/>
              <a:gd name="connsiteX2318" fmla="*/ 460776 w 3245936"/>
              <a:gd name="connsiteY2318" fmla="*/ 22169 h 622144"/>
              <a:gd name="connsiteX2319" fmla="*/ 394625 w 3245936"/>
              <a:gd name="connsiteY2319" fmla="*/ 171921 h 622144"/>
              <a:gd name="connsiteX2320" fmla="*/ 395940 w 3245936"/>
              <a:gd name="connsiteY2320" fmla="*/ 173293 h 622144"/>
              <a:gd name="connsiteX2321" fmla="*/ 467368 w 3245936"/>
              <a:gd name="connsiteY2321" fmla="*/ 145861 h 622144"/>
              <a:gd name="connsiteX2322" fmla="*/ 461519 w 3245936"/>
              <a:gd name="connsiteY2322" fmla="*/ 22283 h 622144"/>
              <a:gd name="connsiteX2323" fmla="*/ 460995 w 3245936"/>
              <a:gd name="connsiteY2323" fmla="*/ 22274 h 622144"/>
              <a:gd name="connsiteX2324" fmla="*/ 460776 w 3245936"/>
              <a:gd name="connsiteY2324" fmla="*/ 22169 h 622144"/>
              <a:gd name="connsiteX2325" fmla="*/ 463710 w 3245936"/>
              <a:gd name="connsiteY2325" fmla="*/ 21817 h 622144"/>
              <a:gd name="connsiteX2326" fmla="*/ 462415 w 3245936"/>
              <a:gd name="connsiteY2326" fmla="*/ 22322 h 622144"/>
              <a:gd name="connsiteX2327" fmla="*/ 468244 w 3245936"/>
              <a:gd name="connsiteY2327" fmla="*/ 145537 h 622144"/>
              <a:gd name="connsiteX2328" fmla="*/ 536453 w 3245936"/>
              <a:gd name="connsiteY2328" fmla="*/ 119343 h 622144"/>
              <a:gd name="connsiteX2329" fmla="*/ 536395 w 3245936"/>
              <a:gd name="connsiteY2329" fmla="*/ 117667 h 622144"/>
              <a:gd name="connsiteX2330" fmla="*/ 537434 w 3245936"/>
              <a:gd name="connsiteY2330" fmla="*/ 115952 h 622144"/>
              <a:gd name="connsiteX2331" fmla="*/ 458709 w 3245936"/>
              <a:gd name="connsiteY2331" fmla="*/ 20531 h 622144"/>
              <a:gd name="connsiteX2332" fmla="*/ 309777 w 3245936"/>
              <a:gd name="connsiteY2332" fmla="*/ 81167 h 622144"/>
              <a:gd name="connsiteX2333" fmla="*/ 309853 w 3245936"/>
              <a:gd name="connsiteY2333" fmla="*/ 82891 h 622144"/>
              <a:gd name="connsiteX2334" fmla="*/ 309024 w 3245936"/>
              <a:gd name="connsiteY2334" fmla="*/ 84406 h 622144"/>
              <a:gd name="connsiteX2335" fmla="*/ 390691 w 3245936"/>
              <a:gd name="connsiteY2335" fmla="*/ 172131 h 622144"/>
              <a:gd name="connsiteX2336" fmla="*/ 393625 w 3245936"/>
              <a:gd name="connsiteY2336" fmla="*/ 171464 h 622144"/>
              <a:gd name="connsiteX2337" fmla="*/ 393835 w 3245936"/>
              <a:gd name="connsiteY2337" fmla="*/ 171559 h 622144"/>
              <a:gd name="connsiteX2338" fmla="*/ 459986 w 3245936"/>
              <a:gd name="connsiteY2338" fmla="*/ 21817 h 622144"/>
              <a:gd name="connsiteX2339" fmla="*/ 458709 w 3245936"/>
              <a:gd name="connsiteY2339" fmla="*/ 20531 h 622144"/>
              <a:gd name="connsiteX2340" fmla="*/ 649895 w 3245936"/>
              <a:gd name="connsiteY2340" fmla="*/ 6653 h 622144"/>
              <a:gd name="connsiteX2341" fmla="*/ 647990 w 3245936"/>
              <a:gd name="connsiteY2341" fmla="*/ 7053 h 622144"/>
              <a:gd name="connsiteX2342" fmla="*/ 629274 w 3245936"/>
              <a:gd name="connsiteY2342" fmla="*/ 123849 h 622144"/>
              <a:gd name="connsiteX2343" fmla="*/ 631855 w 3245936"/>
              <a:gd name="connsiteY2343" fmla="*/ 127554 h 622144"/>
              <a:gd name="connsiteX2344" fmla="*/ 753594 w 3245936"/>
              <a:gd name="connsiteY2344" fmla="*/ 150157 h 622144"/>
              <a:gd name="connsiteX2345" fmla="*/ 754546 w 3245936"/>
              <a:gd name="connsiteY2345" fmla="*/ 148614 h 622144"/>
              <a:gd name="connsiteX2346" fmla="*/ 646066 w 3245936"/>
              <a:gd name="connsiteY2346" fmla="*/ 6434 h 622144"/>
              <a:gd name="connsiteX2347" fmla="*/ 542577 w 3245936"/>
              <a:gd name="connsiteY2347" fmla="*/ 116229 h 622144"/>
              <a:gd name="connsiteX2348" fmla="*/ 543377 w 3245936"/>
              <a:gd name="connsiteY2348" fmla="*/ 118524 h 622144"/>
              <a:gd name="connsiteX2349" fmla="*/ 624873 w 3245936"/>
              <a:gd name="connsiteY2349" fmla="*/ 126639 h 622144"/>
              <a:gd name="connsiteX2350" fmla="*/ 624873 w 3245936"/>
              <a:gd name="connsiteY2350" fmla="*/ 126487 h 622144"/>
              <a:gd name="connsiteX2351" fmla="*/ 628550 w 3245936"/>
              <a:gd name="connsiteY2351" fmla="*/ 123791 h 622144"/>
              <a:gd name="connsiteX2352" fmla="*/ 647266 w 3245936"/>
              <a:gd name="connsiteY2352" fmla="*/ 6996 h 622144"/>
              <a:gd name="connsiteX2353" fmla="*/ 646066 w 3245936"/>
              <a:gd name="connsiteY2353" fmla="*/ 6434 h 622144"/>
              <a:gd name="connsiteX2354" fmla="*/ 644704 w 3245936"/>
              <a:gd name="connsiteY2354" fmla="*/ 4310 h 622144"/>
              <a:gd name="connsiteX2355" fmla="*/ 465291 w 3245936"/>
              <a:gd name="connsiteY2355" fmla="*/ 18978 h 622144"/>
              <a:gd name="connsiteX2356" fmla="*/ 465272 w 3245936"/>
              <a:gd name="connsiteY2356" fmla="*/ 19597 h 622144"/>
              <a:gd name="connsiteX2357" fmla="*/ 464234 w 3245936"/>
              <a:gd name="connsiteY2357" fmla="*/ 21321 h 622144"/>
              <a:gd name="connsiteX2358" fmla="*/ 537967 w 3245936"/>
              <a:gd name="connsiteY2358" fmla="*/ 115457 h 622144"/>
              <a:gd name="connsiteX2359" fmla="*/ 540672 w 3245936"/>
              <a:gd name="connsiteY2359" fmla="*/ 115000 h 622144"/>
              <a:gd name="connsiteX2360" fmla="*/ 541996 w 3245936"/>
              <a:gd name="connsiteY2360" fmla="*/ 115609 h 622144"/>
              <a:gd name="connsiteX2361" fmla="*/ 645485 w 3245936"/>
              <a:gd name="connsiteY2361" fmla="*/ 5805 h 622144"/>
              <a:gd name="connsiteX2362" fmla="*/ 644704 w 3245936"/>
              <a:gd name="connsiteY2362" fmla="*/ 4310 h 622144"/>
              <a:gd name="connsiteX2363" fmla="*/ 649028 w 3245936"/>
              <a:gd name="connsiteY2363" fmla="*/ 90 h 622144"/>
              <a:gd name="connsiteX2364" fmla="*/ 651705 w 3245936"/>
              <a:gd name="connsiteY2364" fmla="*/ 4376 h 622144"/>
              <a:gd name="connsiteX2365" fmla="*/ 650657 w 3245936"/>
              <a:gd name="connsiteY2365" fmla="*/ 6101 h 622144"/>
              <a:gd name="connsiteX2366" fmla="*/ 755299 w 3245936"/>
              <a:gd name="connsiteY2366" fmla="*/ 148071 h 622144"/>
              <a:gd name="connsiteX2367" fmla="*/ 757813 w 3245936"/>
              <a:gd name="connsiteY2367" fmla="*/ 147690 h 622144"/>
              <a:gd name="connsiteX2368" fmla="*/ 760500 w 3245936"/>
              <a:gd name="connsiteY2368" fmla="*/ 151709 h 622144"/>
              <a:gd name="connsiteX2369" fmla="*/ 912433 w 3245936"/>
              <a:gd name="connsiteY2369" fmla="*/ 195181 h 622144"/>
              <a:gd name="connsiteX2370" fmla="*/ 916462 w 3245936"/>
              <a:gd name="connsiteY2370" fmla="*/ 193067 h 622144"/>
              <a:gd name="connsiteX2371" fmla="*/ 919138 w 3245936"/>
              <a:gd name="connsiteY2371" fmla="*/ 197353 h 622144"/>
              <a:gd name="connsiteX2372" fmla="*/ 919034 w 3245936"/>
              <a:gd name="connsiteY2372" fmla="*/ 197572 h 622144"/>
              <a:gd name="connsiteX2373" fmla="*/ 1034801 w 3245936"/>
              <a:gd name="connsiteY2373" fmla="*/ 246407 h 622144"/>
              <a:gd name="connsiteX2374" fmla="*/ 1038677 w 3245936"/>
              <a:gd name="connsiteY2374" fmla="*/ 244616 h 622144"/>
              <a:gd name="connsiteX2375" fmla="*/ 1040992 w 3245936"/>
              <a:gd name="connsiteY2375" fmla="*/ 246435 h 622144"/>
              <a:gd name="connsiteX2376" fmla="*/ 1134537 w 3245936"/>
              <a:gd name="connsiteY2376" fmla="*/ 207088 h 622144"/>
              <a:gd name="connsiteX2377" fmla="*/ 1134403 w 3245936"/>
              <a:gd name="connsiteY2377" fmla="*/ 205240 h 622144"/>
              <a:gd name="connsiteX2378" fmla="*/ 1138690 w 3245936"/>
              <a:gd name="connsiteY2378" fmla="*/ 202563 h 622144"/>
              <a:gd name="connsiteX2379" fmla="*/ 1141366 w 3245936"/>
              <a:gd name="connsiteY2379" fmla="*/ 206849 h 622144"/>
              <a:gd name="connsiteX2380" fmla="*/ 1141319 w 3245936"/>
              <a:gd name="connsiteY2380" fmla="*/ 206954 h 622144"/>
              <a:gd name="connsiteX2381" fmla="*/ 1271354 w 3245936"/>
              <a:gd name="connsiteY2381" fmla="*/ 257380 h 622144"/>
              <a:gd name="connsiteX2382" fmla="*/ 1275269 w 3245936"/>
              <a:gd name="connsiteY2382" fmla="*/ 255532 h 622144"/>
              <a:gd name="connsiteX2383" fmla="*/ 1277888 w 3245936"/>
              <a:gd name="connsiteY2383" fmla="*/ 258141 h 622144"/>
              <a:gd name="connsiteX2384" fmla="*/ 1403637 w 3245936"/>
              <a:gd name="connsiteY2384" fmla="*/ 240206 h 622144"/>
              <a:gd name="connsiteX2385" fmla="*/ 1403656 w 3245936"/>
              <a:gd name="connsiteY2385" fmla="*/ 239273 h 622144"/>
              <a:gd name="connsiteX2386" fmla="*/ 1407942 w 3245936"/>
              <a:gd name="connsiteY2386" fmla="*/ 236605 h 622144"/>
              <a:gd name="connsiteX2387" fmla="*/ 1410619 w 3245936"/>
              <a:gd name="connsiteY2387" fmla="*/ 240882 h 622144"/>
              <a:gd name="connsiteX2388" fmla="*/ 1410295 w 3245936"/>
              <a:gd name="connsiteY2388" fmla="*/ 241606 h 622144"/>
              <a:gd name="connsiteX2389" fmla="*/ 1491343 w 3245936"/>
              <a:gd name="connsiteY2389" fmla="*/ 290165 h 622144"/>
              <a:gd name="connsiteX2390" fmla="*/ 1495039 w 3245936"/>
              <a:gd name="connsiteY2390" fmla="*/ 288783 h 622144"/>
              <a:gd name="connsiteX2391" fmla="*/ 1497754 w 3245936"/>
              <a:gd name="connsiteY2391" fmla="*/ 291765 h 622144"/>
              <a:gd name="connsiteX2392" fmla="*/ 1563637 w 3245936"/>
              <a:gd name="connsiteY2392" fmla="*/ 290835 h 622144"/>
              <a:gd name="connsiteX2393" fmla="*/ 1696331 w 3245936"/>
              <a:gd name="connsiteY2393" fmla="*/ 240035 h 622144"/>
              <a:gd name="connsiteX2394" fmla="*/ 1696283 w 3245936"/>
              <a:gd name="connsiteY2394" fmla="*/ 238368 h 622144"/>
              <a:gd name="connsiteX2395" fmla="*/ 1700560 w 3245936"/>
              <a:gd name="connsiteY2395" fmla="*/ 235691 h 622144"/>
              <a:gd name="connsiteX2396" fmla="*/ 1703275 w 3245936"/>
              <a:gd name="connsiteY2396" fmla="*/ 238720 h 622144"/>
              <a:gd name="connsiteX2397" fmla="*/ 1850655 w 3245936"/>
              <a:gd name="connsiteY2397" fmla="*/ 238387 h 622144"/>
              <a:gd name="connsiteX2398" fmla="*/ 1885088 w 3245936"/>
              <a:gd name="connsiteY2398" fmla="*/ 208840 h 622144"/>
              <a:gd name="connsiteX2399" fmla="*/ 1884535 w 3245936"/>
              <a:gd name="connsiteY2399" fmla="*/ 206030 h 622144"/>
              <a:gd name="connsiteX2400" fmla="*/ 1888812 w 3245936"/>
              <a:gd name="connsiteY2400" fmla="*/ 203344 h 622144"/>
              <a:gd name="connsiteX2401" fmla="*/ 1891155 w 3245936"/>
              <a:gd name="connsiteY2401" fmla="*/ 205211 h 622144"/>
              <a:gd name="connsiteX2402" fmla="*/ 2034516 w 3245936"/>
              <a:gd name="connsiteY2402" fmla="*/ 151890 h 622144"/>
              <a:gd name="connsiteX2403" fmla="*/ 2034468 w 3245936"/>
              <a:gd name="connsiteY2403" fmla="*/ 150261 h 622144"/>
              <a:gd name="connsiteX2404" fmla="*/ 2038754 w 3245936"/>
              <a:gd name="connsiteY2404" fmla="*/ 147575 h 622144"/>
              <a:gd name="connsiteX2405" fmla="*/ 2040812 w 3245936"/>
              <a:gd name="connsiteY2405" fmla="*/ 148976 h 622144"/>
              <a:gd name="connsiteX2406" fmla="*/ 2139100 w 3245936"/>
              <a:gd name="connsiteY2406" fmla="*/ 92035 h 622144"/>
              <a:gd name="connsiteX2407" fmla="*/ 2138824 w 3245936"/>
              <a:gd name="connsiteY2407" fmla="*/ 89778 h 622144"/>
              <a:gd name="connsiteX2408" fmla="*/ 2143101 w 3245936"/>
              <a:gd name="connsiteY2408" fmla="*/ 87101 h 622144"/>
              <a:gd name="connsiteX2409" fmla="*/ 2145777 w 3245936"/>
              <a:gd name="connsiteY2409" fmla="*/ 91397 h 622144"/>
              <a:gd name="connsiteX2410" fmla="*/ 2145501 w 3245936"/>
              <a:gd name="connsiteY2410" fmla="*/ 92026 h 622144"/>
              <a:gd name="connsiteX2411" fmla="*/ 2272574 w 3245936"/>
              <a:gd name="connsiteY2411" fmla="*/ 168711 h 622144"/>
              <a:gd name="connsiteX2412" fmla="*/ 2276203 w 3245936"/>
              <a:gd name="connsiteY2412" fmla="*/ 167406 h 622144"/>
              <a:gd name="connsiteX2413" fmla="*/ 2278385 w 3245936"/>
              <a:gd name="connsiteY2413" fmla="*/ 168969 h 622144"/>
              <a:gd name="connsiteX2414" fmla="*/ 2423060 w 3245936"/>
              <a:gd name="connsiteY2414" fmla="*/ 98998 h 622144"/>
              <a:gd name="connsiteX2415" fmla="*/ 2422898 w 3245936"/>
              <a:gd name="connsiteY2415" fmla="*/ 97074 h 622144"/>
              <a:gd name="connsiteX2416" fmla="*/ 2427175 w 3245936"/>
              <a:gd name="connsiteY2416" fmla="*/ 94397 h 622144"/>
              <a:gd name="connsiteX2417" fmla="*/ 2429851 w 3245936"/>
              <a:gd name="connsiteY2417" fmla="*/ 98684 h 622144"/>
              <a:gd name="connsiteX2418" fmla="*/ 2429670 w 3245936"/>
              <a:gd name="connsiteY2418" fmla="*/ 99084 h 622144"/>
              <a:gd name="connsiteX2419" fmla="*/ 2554143 w 3245936"/>
              <a:gd name="connsiteY2419" fmla="*/ 161149 h 622144"/>
              <a:gd name="connsiteX2420" fmla="*/ 2557915 w 3245936"/>
              <a:gd name="connsiteY2420" fmla="*/ 159586 h 622144"/>
              <a:gd name="connsiteX2421" fmla="*/ 2560391 w 3245936"/>
              <a:gd name="connsiteY2421" fmla="*/ 161815 h 622144"/>
              <a:gd name="connsiteX2422" fmla="*/ 2625628 w 3245936"/>
              <a:gd name="connsiteY2422" fmla="*/ 142527 h 622144"/>
              <a:gd name="connsiteX2423" fmla="*/ 2625618 w 3245936"/>
              <a:gd name="connsiteY2423" fmla="*/ 140975 h 622144"/>
              <a:gd name="connsiteX2424" fmla="*/ 2629905 w 3245936"/>
              <a:gd name="connsiteY2424" fmla="*/ 138298 h 622144"/>
              <a:gd name="connsiteX2425" fmla="*/ 2632572 w 3245936"/>
              <a:gd name="connsiteY2425" fmla="*/ 142575 h 622144"/>
              <a:gd name="connsiteX2426" fmla="*/ 2632124 w 3245936"/>
              <a:gd name="connsiteY2426" fmla="*/ 143584 h 622144"/>
              <a:gd name="connsiteX2427" fmla="*/ 2760121 w 3245936"/>
              <a:gd name="connsiteY2427" fmla="*/ 243035 h 622144"/>
              <a:gd name="connsiteX2428" fmla="*/ 2763407 w 3245936"/>
              <a:gd name="connsiteY2428" fmla="*/ 242025 h 622144"/>
              <a:gd name="connsiteX2429" fmla="*/ 2766093 w 3245936"/>
              <a:gd name="connsiteY2429" fmla="*/ 245940 h 622144"/>
              <a:gd name="connsiteX2430" fmla="*/ 2922027 w 3245936"/>
              <a:gd name="connsiteY2430" fmla="*/ 284735 h 622144"/>
              <a:gd name="connsiteX2431" fmla="*/ 2926103 w 3245936"/>
              <a:gd name="connsiteY2431" fmla="*/ 282526 h 622144"/>
              <a:gd name="connsiteX2432" fmla="*/ 2928428 w 3245936"/>
              <a:gd name="connsiteY2432" fmla="*/ 284374 h 622144"/>
              <a:gd name="connsiteX2433" fmla="*/ 3059463 w 3245936"/>
              <a:gd name="connsiteY2433" fmla="*/ 234101 h 622144"/>
              <a:gd name="connsiteX2434" fmla="*/ 3059396 w 3245936"/>
              <a:gd name="connsiteY2434" fmla="*/ 232415 h 622144"/>
              <a:gd name="connsiteX2435" fmla="*/ 3063683 w 3245936"/>
              <a:gd name="connsiteY2435" fmla="*/ 229729 h 622144"/>
              <a:gd name="connsiteX2436" fmla="*/ 3066350 w 3245936"/>
              <a:gd name="connsiteY2436" fmla="*/ 234024 h 622144"/>
              <a:gd name="connsiteX2437" fmla="*/ 3065940 w 3245936"/>
              <a:gd name="connsiteY2437" fmla="*/ 234958 h 622144"/>
              <a:gd name="connsiteX2438" fmla="*/ 3177611 w 3245936"/>
              <a:gd name="connsiteY2438" fmla="*/ 316254 h 622144"/>
              <a:gd name="connsiteX2439" fmla="*/ 3181002 w 3245936"/>
              <a:gd name="connsiteY2439" fmla="*/ 315149 h 622144"/>
              <a:gd name="connsiteX2440" fmla="*/ 3183679 w 3245936"/>
              <a:gd name="connsiteY2440" fmla="*/ 319435 h 622144"/>
              <a:gd name="connsiteX2441" fmla="*/ 3182535 w 3245936"/>
              <a:gd name="connsiteY2441" fmla="*/ 321245 h 622144"/>
              <a:gd name="connsiteX2442" fmla="*/ 3240524 w 3245936"/>
              <a:gd name="connsiteY2442" fmla="*/ 399921 h 622144"/>
              <a:gd name="connsiteX2443" fmla="*/ 3243172 w 3245936"/>
              <a:gd name="connsiteY2443" fmla="*/ 399502 h 622144"/>
              <a:gd name="connsiteX2444" fmla="*/ 3245839 w 3245936"/>
              <a:gd name="connsiteY2444" fmla="*/ 403769 h 622144"/>
              <a:gd name="connsiteX2445" fmla="*/ 3241562 w 3245936"/>
              <a:gd name="connsiteY2445" fmla="*/ 406455 h 622144"/>
              <a:gd name="connsiteX2446" fmla="*/ 3238990 w 3245936"/>
              <a:gd name="connsiteY2446" fmla="*/ 403969 h 622144"/>
              <a:gd name="connsiteX2447" fmla="*/ 3076132 w 3245936"/>
              <a:gd name="connsiteY2447" fmla="*/ 430716 h 622144"/>
              <a:gd name="connsiteX2448" fmla="*/ 3076113 w 3245936"/>
              <a:gd name="connsiteY2448" fmla="*/ 431649 h 622144"/>
              <a:gd name="connsiteX2449" fmla="*/ 3071817 w 3245936"/>
              <a:gd name="connsiteY2449" fmla="*/ 434326 h 622144"/>
              <a:gd name="connsiteX2450" fmla="*/ 3070217 w 3245936"/>
              <a:gd name="connsiteY2450" fmla="*/ 433392 h 622144"/>
              <a:gd name="connsiteX2451" fmla="*/ 2942525 w 3245936"/>
              <a:gd name="connsiteY2451" fmla="*/ 538148 h 622144"/>
              <a:gd name="connsiteX2452" fmla="*/ 2942991 w 3245936"/>
              <a:gd name="connsiteY2452" fmla="*/ 540863 h 622144"/>
              <a:gd name="connsiteX2453" fmla="*/ 2938705 w 3245936"/>
              <a:gd name="connsiteY2453" fmla="*/ 543539 h 622144"/>
              <a:gd name="connsiteX2454" fmla="*/ 2936419 w 3245936"/>
              <a:gd name="connsiteY2454" fmla="*/ 541787 h 622144"/>
              <a:gd name="connsiteX2455" fmla="*/ 2787477 w 3245936"/>
              <a:gd name="connsiteY2455" fmla="*/ 602423 h 622144"/>
              <a:gd name="connsiteX2456" fmla="*/ 2787562 w 3245936"/>
              <a:gd name="connsiteY2456" fmla="*/ 604147 h 622144"/>
              <a:gd name="connsiteX2457" fmla="*/ 2783276 w 3245936"/>
              <a:gd name="connsiteY2457" fmla="*/ 606823 h 622144"/>
              <a:gd name="connsiteX2458" fmla="*/ 2780619 w 3245936"/>
              <a:gd name="connsiteY2458" fmla="*/ 604099 h 622144"/>
              <a:gd name="connsiteX2459" fmla="*/ 2601206 w 3245936"/>
              <a:gd name="connsiteY2459" fmla="*/ 618758 h 622144"/>
              <a:gd name="connsiteX2460" fmla="*/ 2601187 w 3245936"/>
              <a:gd name="connsiteY2460" fmla="*/ 619368 h 622144"/>
              <a:gd name="connsiteX2461" fmla="*/ 2596901 w 3245936"/>
              <a:gd name="connsiteY2461" fmla="*/ 622054 h 622144"/>
              <a:gd name="connsiteX2462" fmla="*/ 2594214 w 3245936"/>
              <a:gd name="connsiteY2462" fmla="*/ 617758 h 622144"/>
              <a:gd name="connsiteX2463" fmla="*/ 2595272 w 3245936"/>
              <a:gd name="connsiteY2463" fmla="*/ 616034 h 622144"/>
              <a:gd name="connsiteX2464" fmla="*/ 2490620 w 3245936"/>
              <a:gd name="connsiteY2464" fmla="*/ 474064 h 622144"/>
              <a:gd name="connsiteX2465" fmla="*/ 2488106 w 3245936"/>
              <a:gd name="connsiteY2465" fmla="*/ 474445 h 622144"/>
              <a:gd name="connsiteX2466" fmla="*/ 2485420 w 3245936"/>
              <a:gd name="connsiteY2466" fmla="*/ 470416 h 622144"/>
              <a:gd name="connsiteX2467" fmla="*/ 2333496 w 3245936"/>
              <a:gd name="connsiteY2467" fmla="*/ 426944 h 622144"/>
              <a:gd name="connsiteX2468" fmla="*/ 2329458 w 3245936"/>
              <a:gd name="connsiteY2468" fmla="*/ 429058 h 622144"/>
              <a:gd name="connsiteX2469" fmla="*/ 2326791 w 3245936"/>
              <a:gd name="connsiteY2469" fmla="*/ 424782 h 622144"/>
              <a:gd name="connsiteX2470" fmla="*/ 2326886 w 3245936"/>
              <a:gd name="connsiteY2470" fmla="*/ 424572 h 622144"/>
              <a:gd name="connsiteX2471" fmla="*/ 2211119 w 3245936"/>
              <a:gd name="connsiteY2471" fmla="*/ 375728 h 622144"/>
              <a:gd name="connsiteX2472" fmla="*/ 2207242 w 3245936"/>
              <a:gd name="connsiteY2472" fmla="*/ 377518 h 622144"/>
              <a:gd name="connsiteX2473" fmla="*/ 2204937 w 3245936"/>
              <a:gd name="connsiteY2473" fmla="*/ 375709 h 622144"/>
              <a:gd name="connsiteX2474" fmla="*/ 2111392 w 3245936"/>
              <a:gd name="connsiteY2474" fmla="*/ 415056 h 622144"/>
              <a:gd name="connsiteX2475" fmla="*/ 2111516 w 3245936"/>
              <a:gd name="connsiteY2475" fmla="*/ 416904 h 622144"/>
              <a:gd name="connsiteX2476" fmla="*/ 2107230 w 3245936"/>
              <a:gd name="connsiteY2476" fmla="*/ 419590 h 622144"/>
              <a:gd name="connsiteX2477" fmla="*/ 2104553 w 3245936"/>
              <a:gd name="connsiteY2477" fmla="*/ 415295 h 622144"/>
              <a:gd name="connsiteX2478" fmla="*/ 2104601 w 3245936"/>
              <a:gd name="connsiteY2478" fmla="*/ 415199 h 622144"/>
              <a:gd name="connsiteX2479" fmla="*/ 1974575 w 3245936"/>
              <a:gd name="connsiteY2479" fmla="*/ 364764 h 622144"/>
              <a:gd name="connsiteX2480" fmla="*/ 1970670 w 3245936"/>
              <a:gd name="connsiteY2480" fmla="*/ 366603 h 622144"/>
              <a:gd name="connsiteX2481" fmla="*/ 1968050 w 3245936"/>
              <a:gd name="connsiteY2481" fmla="*/ 364003 h 622144"/>
              <a:gd name="connsiteX2482" fmla="*/ 1842301 w 3245936"/>
              <a:gd name="connsiteY2482" fmla="*/ 381938 h 622144"/>
              <a:gd name="connsiteX2483" fmla="*/ 1842273 w 3245936"/>
              <a:gd name="connsiteY2483" fmla="*/ 382871 h 622144"/>
              <a:gd name="connsiteX2484" fmla="*/ 1837996 w 3245936"/>
              <a:gd name="connsiteY2484" fmla="*/ 385548 h 622144"/>
              <a:gd name="connsiteX2485" fmla="*/ 1835320 w 3245936"/>
              <a:gd name="connsiteY2485" fmla="*/ 381262 h 622144"/>
              <a:gd name="connsiteX2486" fmla="*/ 1835643 w 3245936"/>
              <a:gd name="connsiteY2486" fmla="*/ 380547 h 622144"/>
              <a:gd name="connsiteX2487" fmla="*/ 1754595 w 3245936"/>
              <a:gd name="connsiteY2487" fmla="*/ 331979 h 622144"/>
              <a:gd name="connsiteX2488" fmla="*/ 1750900 w 3245936"/>
              <a:gd name="connsiteY2488" fmla="*/ 333361 h 622144"/>
              <a:gd name="connsiteX2489" fmla="*/ 1748194 w 3245936"/>
              <a:gd name="connsiteY2489" fmla="*/ 330379 h 622144"/>
              <a:gd name="connsiteX2490" fmla="*/ 1682423 w 3245936"/>
              <a:gd name="connsiteY2490" fmla="*/ 331311 h 622144"/>
              <a:gd name="connsiteX2491" fmla="*/ 1549655 w 3245936"/>
              <a:gd name="connsiteY2491" fmla="*/ 382148 h 622144"/>
              <a:gd name="connsiteX2492" fmla="*/ 1549703 w 3245936"/>
              <a:gd name="connsiteY2492" fmla="*/ 383814 h 622144"/>
              <a:gd name="connsiteX2493" fmla="*/ 1545417 w 3245936"/>
              <a:gd name="connsiteY2493" fmla="*/ 386481 h 622144"/>
              <a:gd name="connsiteX2494" fmla="*/ 1542702 w 3245936"/>
              <a:gd name="connsiteY2494" fmla="*/ 383452 h 622144"/>
              <a:gd name="connsiteX2495" fmla="*/ 1395331 w 3245936"/>
              <a:gd name="connsiteY2495" fmla="*/ 383795 h 622144"/>
              <a:gd name="connsiteX2496" fmla="*/ 1360889 w 3245936"/>
              <a:gd name="connsiteY2496" fmla="*/ 413342 h 622144"/>
              <a:gd name="connsiteX2497" fmla="*/ 1361451 w 3245936"/>
              <a:gd name="connsiteY2497" fmla="*/ 416152 h 622144"/>
              <a:gd name="connsiteX2498" fmla="*/ 1357165 w 3245936"/>
              <a:gd name="connsiteY2498" fmla="*/ 418828 h 622144"/>
              <a:gd name="connsiteX2499" fmla="*/ 1354831 w 3245936"/>
              <a:gd name="connsiteY2499" fmla="*/ 416971 h 622144"/>
              <a:gd name="connsiteX2500" fmla="*/ 1211470 w 3245936"/>
              <a:gd name="connsiteY2500" fmla="*/ 470292 h 622144"/>
              <a:gd name="connsiteX2501" fmla="*/ 1211518 w 3245936"/>
              <a:gd name="connsiteY2501" fmla="*/ 471911 h 622144"/>
              <a:gd name="connsiteX2502" fmla="*/ 1207222 w 3245936"/>
              <a:gd name="connsiteY2502" fmla="*/ 474597 h 622144"/>
              <a:gd name="connsiteX2503" fmla="*/ 1205165 w 3245936"/>
              <a:gd name="connsiteY2503" fmla="*/ 473197 h 622144"/>
              <a:gd name="connsiteX2504" fmla="*/ 1106876 w 3245936"/>
              <a:gd name="connsiteY2504" fmla="*/ 530128 h 622144"/>
              <a:gd name="connsiteX2505" fmla="*/ 1107152 w 3245936"/>
              <a:gd name="connsiteY2505" fmla="*/ 532385 h 622144"/>
              <a:gd name="connsiteX2506" fmla="*/ 1102866 w 3245936"/>
              <a:gd name="connsiteY2506" fmla="*/ 535071 h 622144"/>
              <a:gd name="connsiteX2507" fmla="*/ 1100190 w 3245936"/>
              <a:gd name="connsiteY2507" fmla="*/ 530776 h 622144"/>
              <a:gd name="connsiteX2508" fmla="*/ 1100485 w 3245936"/>
              <a:gd name="connsiteY2508" fmla="*/ 530147 h 622144"/>
              <a:gd name="connsiteX2509" fmla="*/ 973393 w 3245936"/>
              <a:gd name="connsiteY2509" fmla="*/ 453452 h 622144"/>
              <a:gd name="connsiteX2510" fmla="*/ 969783 w 3245936"/>
              <a:gd name="connsiteY2510" fmla="*/ 454766 h 622144"/>
              <a:gd name="connsiteX2511" fmla="*/ 967602 w 3245936"/>
              <a:gd name="connsiteY2511" fmla="*/ 453204 h 622144"/>
              <a:gd name="connsiteX2512" fmla="*/ 822917 w 3245936"/>
              <a:gd name="connsiteY2512" fmla="*/ 523175 h 622144"/>
              <a:gd name="connsiteX2513" fmla="*/ 823079 w 3245936"/>
              <a:gd name="connsiteY2513" fmla="*/ 525099 h 622144"/>
              <a:gd name="connsiteX2514" fmla="*/ 818793 w 3245936"/>
              <a:gd name="connsiteY2514" fmla="*/ 527785 h 622144"/>
              <a:gd name="connsiteX2515" fmla="*/ 816116 w 3245936"/>
              <a:gd name="connsiteY2515" fmla="*/ 523489 h 622144"/>
              <a:gd name="connsiteX2516" fmla="*/ 816297 w 3245936"/>
              <a:gd name="connsiteY2516" fmla="*/ 523098 h 622144"/>
              <a:gd name="connsiteX2517" fmla="*/ 691824 w 3245936"/>
              <a:gd name="connsiteY2517" fmla="*/ 461034 h 622144"/>
              <a:gd name="connsiteX2518" fmla="*/ 688052 w 3245936"/>
              <a:gd name="connsiteY2518" fmla="*/ 462596 h 622144"/>
              <a:gd name="connsiteX2519" fmla="*/ 685576 w 3245936"/>
              <a:gd name="connsiteY2519" fmla="*/ 460357 h 622144"/>
              <a:gd name="connsiteX2520" fmla="*/ 620339 w 3245936"/>
              <a:gd name="connsiteY2520" fmla="*/ 479636 h 622144"/>
              <a:gd name="connsiteX2521" fmla="*/ 620349 w 3245936"/>
              <a:gd name="connsiteY2521" fmla="*/ 481198 h 622144"/>
              <a:gd name="connsiteX2522" fmla="*/ 616062 w 3245936"/>
              <a:gd name="connsiteY2522" fmla="*/ 483865 h 622144"/>
              <a:gd name="connsiteX2523" fmla="*/ 613386 w 3245936"/>
              <a:gd name="connsiteY2523" fmla="*/ 479588 h 622144"/>
              <a:gd name="connsiteX2524" fmla="*/ 613843 w 3245936"/>
              <a:gd name="connsiteY2524" fmla="*/ 478579 h 622144"/>
              <a:gd name="connsiteX2525" fmla="*/ 485846 w 3245936"/>
              <a:gd name="connsiteY2525" fmla="*/ 379147 h 622144"/>
              <a:gd name="connsiteX2526" fmla="*/ 482560 w 3245936"/>
              <a:gd name="connsiteY2526" fmla="*/ 380138 h 622144"/>
              <a:gd name="connsiteX2527" fmla="*/ 479874 w 3245936"/>
              <a:gd name="connsiteY2527" fmla="*/ 376233 h 622144"/>
              <a:gd name="connsiteX2528" fmla="*/ 323940 w 3245936"/>
              <a:gd name="connsiteY2528" fmla="*/ 337428 h 622144"/>
              <a:gd name="connsiteX2529" fmla="*/ 319864 w 3245936"/>
              <a:gd name="connsiteY2529" fmla="*/ 339637 h 622144"/>
              <a:gd name="connsiteX2530" fmla="*/ 317530 w 3245936"/>
              <a:gd name="connsiteY2530" fmla="*/ 337799 h 622144"/>
              <a:gd name="connsiteX2531" fmla="*/ 186504 w 3245936"/>
              <a:gd name="connsiteY2531" fmla="*/ 388072 h 622144"/>
              <a:gd name="connsiteX2532" fmla="*/ 186561 w 3245936"/>
              <a:gd name="connsiteY2532" fmla="*/ 389748 h 622144"/>
              <a:gd name="connsiteX2533" fmla="*/ 182275 w 3245936"/>
              <a:gd name="connsiteY2533" fmla="*/ 392434 h 622144"/>
              <a:gd name="connsiteX2534" fmla="*/ 179598 w 3245936"/>
              <a:gd name="connsiteY2534" fmla="*/ 388148 h 622144"/>
              <a:gd name="connsiteX2535" fmla="*/ 180017 w 3245936"/>
              <a:gd name="connsiteY2535" fmla="*/ 387215 h 622144"/>
              <a:gd name="connsiteX2536" fmla="*/ 68337 w 3245936"/>
              <a:gd name="connsiteY2536" fmla="*/ 305909 h 622144"/>
              <a:gd name="connsiteX2537" fmla="*/ 64946 w 3245936"/>
              <a:gd name="connsiteY2537" fmla="*/ 307014 h 622144"/>
              <a:gd name="connsiteX2538" fmla="*/ 62269 w 3245936"/>
              <a:gd name="connsiteY2538" fmla="*/ 302728 h 622144"/>
              <a:gd name="connsiteX2539" fmla="*/ 63412 w 3245936"/>
              <a:gd name="connsiteY2539" fmla="*/ 300918 h 622144"/>
              <a:gd name="connsiteX2540" fmla="*/ 5434 w 3245936"/>
              <a:gd name="connsiteY2540" fmla="*/ 222251 h 622144"/>
              <a:gd name="connsiteX2541" fmla="*/ 2776 w 3245936"/>
              <a:gd name="connsiteY2541" fmla="*/ 222670 h 622144"/>
              <a:gd name="connsiteX2542" fmla="*/ 90 w 3245936"/>
              <a:gd name="connsiteY2542" fmla="*/ 218394 h 622144"/>
              <a:gd name="connsiteX2543" fmla="*/ 4386 w 3245936"/>
              <a:gd name="connsiteY2543" fmla="*/ 215708 h 622144"/>
              <a:gd name="connsiteX2544" fmla="*/ 6948 w 3245936"/>
              <a:gd name="connsiteY2544" fmla="*/ 218184 h 622144"/>
              <a:gd name="connsiteX2545" fmla="*/ 169797 w 3245936"/>
              <a:gd name="connsiteY2545" fmla="*/ 191447 h 622144"/>
              <a:gd name="connsiteX2546" fmla="*/ 169826 w 3245936"/>
              <a:gd name="connsiteY2546" fmla="*/ 190514 h 622144"/>
              <a:gd name="connsiteX2547" fmla="*/ 174112 w 3245936"/>
              <a:gd name="connsiteY2547" fmla="*/ 187837 h 622144"/>
              <a:gd name="connsiteX2548" fmla="*/ 175722 w 3245936"/>
              <a:gd name="connsiteY2548" fmla="*/ 188761 h 622144"/>
              <a:gd name="connsiteX2549" fmla="*/ 303404 w 3245936"/>
              <a:gd name="connsiteY2549" fmla="*/ 83996 h 622144"/>
              <a:gd name="connsiteX2550" fmla="*/ 302938 w 3245936"/>
              <a:gd name="connsiteY2550" fmla="*/ 81291 h 622144"/>
              <a:gd name="connsiteX2551" fmla="*/ 307224 w 3245936"/>
              <a:gd name="connsiteY2551" fmla="*/ 78614 h 622144"/>
              <a:gd name="connsiteX2552" fmla="*/ 309510 w 3245936"/>
              <a:gd name="connsiteY2552" fmla="*/ 80367 h 622144"/>
              <a:gd name="connsiteX2553" fmla="*/ 458443 w 3245936"/>
              <a:gd name="connsiteY2553" fmla="*/ 19731 h 622144"/>
              <a:gd name="connsiteX2554" fmla="*/ 458367 w 3245936"/>
              <a:gd name="connsiteY2554" fmla="*/ 18007 h 622144"/>
              <a:gd name="connsiteX2555" fmla="*/ 462653 w 3245936"/>
              <a:gd name="connsiteY2555" fmla="*/ 15330 h 622144"/>
              <a:gd name="connsiteX2556" fmla="*/ 465320 w 3245936"/>
              <a:gd name="connsiteY2556" fmla="*/ 18054 h 622144"/>
              <a:gd name="connsiteX2557" fmla="*/ 644733 w 3245936"/>
              <a:gd name="connsiteY2557" fmla="*/ 3386 h 622144"/>
              <a:gd name="connsiteX2558" fmla="*/ 644742 w 3245936"/>
              <a:gd name="connsiteY2558" fmla="*/ 2776 h 622144"/>
              <a:gd name="connsiteX2559" fmla="*/ 649028 w 3245936"/>
              <a:gd name="connsiteY2559" fmla="*/ 90 h 622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</a:cxnLst>
            <a:rect l="l" t="t" r="r" b="b"/>
            <a:pathLst>
              <a:path w="3245936" h="622144">
                <a:moveTo>
                  <a:pt x="2703923" y="506554"/>
                </a:moveTo>
                <a:lnTo>
                  <a:pt x="2600434" y="616358"/>
                </a:lnTo>
                <a:cubicBezTo>
                  <a:pt x="2600796" y="616786"/>
                  <a:pt x="2601082" y="617272"/>
                  <a:pt x="2601206" y="617853"/>
                </a:cubicBezTo>
                <a:lnTo>
                  <a:pt x="2780628" y="603185"/>
                </a:lnTo>
                <a:cubicBezTo>
                  <a:pt x="2780647" y="602985"/>
                  <a:pt x="2780600" y="602766"/>
                  <a:pt x="2780647" y="602566"/>
                </a:cubicBezTo>
                <a:cubicBezTo>
                  <a:pt x="2780800" y="601861"/>
                  <a:pt x="2781200" y="601318"/>
                  <a:pt x="2781685" y="600842"/>
                </a:cubicBezTo>
                <a:lnTo>
                  <a:pt x="2707962" y="506706"/>
                </a:lnTo>
                <a:cubicBezTo>
                  <a:pt x="2707181" y="507192"/>
                  <a:pt x="2706219" y="507382"/>
                  <a:pt x="2705247" y="507163"/>
                </a:cubicBezTo>
                <a:cubicBezTo>
                  <a:pt x="2704752" y="507059"/>
                  <a:pt x="2704314" y="506839"/>
                  <a:pt x="2703923" y="506554"/>
                </a:cubicBezTo>
                <a:close/>
                <a:moveTo>
                  <a:pt x="2621056" y="495514"/>
                </a:moveTo>
                <a:cubicBezTo>
                  <a:pt x="2621046" y="495562"/>
                  <a:pt x="2621075" y="495629"/>
                  <a:pt x="2621056" y="495676"/>
                </a:cubicBezTo>
                <a:cubicBezTo>
                  <a:pt x="2620665" y="497391"/>
                  <a:pt x="2619084" y="498467"/>
                  <a:pt x="2617379" y="498372"/>
                </a:cubicBezTo>
                <a:lnTo>
                  <a:pt x="2598663" y="615167"/>
                </a:lnTo>
                <a:cubicBezTo>
                  <a:pt x="2599101" y="615282"/>
                  <a:pt x="2599510" y="615472"/>
                  <a:pt x="2599882" y="615720"/>
                </a:cubicBezTo>
                <a:lnTo>
                  <a:pt x="2703371" y="505934"/>
                </a:lnTo>
                <a:cubicBezTo>
                  <a:pt x="2702828" y="505287"/>
                  <a:pt x="2702561" y="504496"/>
                  <a:pt x="2702571" y="503649"/>
                </a:cubicBezTo>
                <a:close/>
                <a:moveTo>
                  <a:pt x="2777676" y="476626"/>
                </a:moveTo>
                <a:lnTo>
                  <a:pt x="2709486" y="502820"/>
                </a:lnTo>
                <a:cubicBezTo>
                  <a:pt x="2709619" y="503344"/>
                  <a:pt x="2709677" y="503915"/>
                  <a:pt x="2709524" y="504487"/>
                </a:cubicBezTo>
                <a:cubicBezTo>
                  <a:pt x="2709372" y="505201"/>
                  <a:pt x="2708972" y="505744"/>
                  <a:pt x="2708486" y="506211"/>
                </a:cubicBezTo>
                <a:lnTo>
                  <a:pt x="2782209" y="600356"/>
                </a:lnTo>
                <a:cubicBezTo>
                  <a:pt x="2782619" y="600099"/>
                  <a:pt x="2783038" y="599927"/>
                  <a:pt x="2783505" y="599851"/>
                </a:cubicBezTo>
                <a:close/>
                <a:moveTo>
                  <a:pt x="2492335" y="472006"/>
                </a:moveTo>
                <a:cubicBezTo>
                  <a:pt x="2492154" y="472597"/>
                  <a:pt x="2491811" y="473111"/>
                  <a:pt x="2491373" y="473530"/>
                </a:cubicBezTo>
                <a:lnTo>
                  <a:pt x="2596024" y="615510"/>
                </a:lnTo>
                <a:cubicBezTo>
                  <a:pt x="2596586" y="615196"/>
                  <a:pt x="2597243" y="615062"/>
                  <a:pt x="2597920" y="615120"/>
                </a:cubicBezTo>
                <a:lnTo>
                  <a:pt x="2616646" y="498305"/>
                </a:lnTo>
                <a:cubicBezTo>
                  <a:pt x="2614979" y="497857"/>
                  <a:pt x="2613931" y="496295"/>
                  <a:pt x="2614065" y="494600"/>
                </a:cubicBezTo>
                <a:close/>
                <a:moveTo>
                  <a:pt x="2688226" y="466025"/>
                </a:moveTo>
                <a:lnTo>
                  <a:pt x="2620961" y="493933"/>
                </a:lnTo>
                <a:cubicBezTo>
                  <a:pt x="2621046" y="494247"/>
                  <a:pt x="2621085" y="494590"/>
                  <a:pt x="2621065" y="494905"/>
                </a:cubicBezTo>
                <a:lnTo>
                  <a:pt x="2702571" y="503029"/>
                </a:lnTo>
                <a:cubicBezTo>
                  <a:pt x="2702580" y="502982"/>
                  <a:pt x="2702561" y="502925"/>
                  <a:pt x="2702571" y="502868"/>
                </a:cubicBezTo>
                <a:cubicBezTo>
                  <a:pt x="2702819" y="501877"/>
                  <a:pt x="2703457" y="501086"/>
                  <a:pt x="2704295" y="500591"/>
                </a:cubicBezTo>
                <a:close/>
                <a:moveTo>
                  <a:pt x="2552524" y="451432"/>
                </a:moveTo>
                <a:lnTo>
                  <a:pt x="2492468" y="470368"/>
                </a:lnTo>
                <a:cubicBezTo>
                  <a:pt x="2492516" y="470654"/>
                  <a:pt x="2492468" y="470959"/>
                  <a:pt x="2492440" y="471273"/>
                </a:cubicBezTo>
                <a:lnTo>
                  <a:pt x="2614179" y="493866"/>
                </a:lnTo>
                <a:cubicBezTo>
                  <a:pt x="2614245" y="493657"/>
                  <a:pt x="2614350" y="493466"/>
                  <a:pt x="2614445" y="493276"/>
                </a:cubicBezTo>
                <a:close/>
                <a:moveTo>
                  <a:pt x="2855228" y="450032"/>
                </a:moveTo>
                <a:cubicBezTo>
                  <a:pt x="2854418" y="450642"/>
                  <a:pt x="2853371" y="450937"/>
                  <a:pt x="2852294" y="450690"/>
                </a:cubicBezTo>
                <a:cubicBezTo>
                  <a:pt x="2852228" y="450671"/>
                  <a:pt x="2852170" y="450613"/>
                  <a:pt x="2852094" y="450594"/>
                </a:cubicBezTo>
                <a:lnTo>
                  <a:pt x="2785953" y="600346"/>
                </a:lnTo>
                <a:cubicBezTo>
                  <a:pt x="2786476" y="600661"/>
                  <a:pt x="2786924" y="601089"/>
                  <a:pt x="2787210" y="601642"/>
                </a:cubicBezTo>
                <a:lnTo>
                  <a:pt x="2936153" y="540996"/>
                </a:lnTo>
                <a:cubicBezTo>
                  <a:pt x="2935991" y="540434"/>
                  <a:pt x="2935933" y="539863"/>
                  <a:pt x="2936076" y="539263"/>
                </a:cubicBezTo>
                <a:cubicBezTo>
                  <a:pt x="2936200" y="538691"/>
                  <a:pt x="2936524" y="538186"/>
                  <a:pt x="2936896" y="537758"/>
                </a:cubicBezTo>
                <a:close/>
                <a:moveTo>
                  <a:pt x="2849989" y="448851"/>
                </a:moveTo>
                <a:lnTo>
                  <a:pt x="2778561" y="476283"/>
                </a:lnTo>
                <a:lnTo>
                  <a:pt x="2784400" y="599870"/>
                </a:lnTo>
                <a:cubicBezTo>
                  <a:pt x="2784581" y="599889"/>
                  <a:pt x="2784752" y="599842"/>
                  <a:pt x="2784924" y="599889"/>
                </a:cubicBezTo>
                <a:cubicBezTo>
                  <a:pt x="2785019" y="599908"/>
                  <a:pt x="2785067" y="599956"/>
                  <a:pt x="2785143" y="599984"/>
                </a:cubicBezTo>
                <a:lnTo>
                  <a:pt x="2851294" y="450232"/>
                </a:lnTo>
                <a:cubicBezTo>
                  <a:pt x="2850723" y="449880"/>
                  <a:pt x="2850275" y="449423"/>
                  <a:pt x="2849989" y="448851"/>
                </a:cubicBezTo>
                <a:close/>
                <a:moveTo>
                  <a:pt x="2856571" y="448061"/>
                </a:moveTo>
                <a:cubicBezTo>
                  <a:pt x="2856438" y="448642"/>
                  <a:pt x="2856133" y="449108"/>
                  <a:pt x="2855771" y="449518"/>
                </a:cubicBezTo>
                <a:lnTo>
                  <a:pt x="2937438" y="537262"/>
                </a:lnTo>
                <a:cubicBezTo>
                  <a:pt x="2938019" y="536805"/>
                  <a:pt x="2938753" y="536586"/>
                  <a:pt x="2939534" y="536567"/>
                </a:cubicBezTo>
                <a:lnTo>
                  <a:pt x="2944630" y="465187"/>
                </a:lnTo>
                <a:cubicBezTo>
                  <a:pt x="2944534" y="465187"/>
                  <a:pt x="2944458" y="465206"/>
                  <a:pt x="2944363" y="465187"/>
                </a:cubicBezTo>
                <a:cubicBezTo>
                  <a:pt x="2942629" y="464787"/>
                  <a:pt x="2941553" y="463177"/>
                  <a:pt x="2941667" y="461453"/>
                </a:cubicBezTo>
                <a:close/>
                <a:moveTo>
                  <a:pt x="2570259" y="445841"/>
                </a:moveTo>
                <a:lnTo>
                  <a:pt x="2553533" y="451109"/>
                </a:lnTo>
                <a:lnTo>
                  <a:pt x="2614846" y="492504"/>
                </a:lnTo>
                <a:close/>
                <a:moveTo>
                  <a:pt x="1130051" y="445003"/>
                </a:moveTo>
                <a:cubicBezTo>
                  <a:pt x="1129403" y="446498"/>
                  <a:pt x="1127869" y="447394"/>
                  <a:pt x="1126231" y="447108"/>
                </a:cubicBezTo>
                <a:lnTo>
                  <a:pt x="1104800" y="528270"/>
                </a:lnTo>
                <a:cubicBezTo>
                  <a:pt x="1105486" y="528509"/>
                  <a:pt x="1106067" y="528928"/>
                  <a:pt x="1106476" y="529499"/>
                </a:cubicBezTo>
                <a:lnTo>
                  <a:pt x="1204774" y="472540"/>
                </a:lnTo>
                <a:cubicBezTo>
                  <a:pt x="1204460" y="471854"/>
                  <a:pt x="1204307" y="471092"/>
                  <a:pt x="1204488" y="470301"/>
                </a:cubicBezTo>
                <a:cubicBezTo>
                  <a:pt x="1204498" y="470273"/>
                  <a:pt x="1204507" y="470254"/>
                  <a:pt x="1204507" y="470235"/>
                </a:cubicBezTo>
                <a:close/>
                <a:moveTo>
                  <a:pt x="1123316" y="444203"/>
                </a:moveTo>
                <a:lnTo>
                  <a:pt x="974031" y="451509"/>
                </a:lnTo>
                <a:cubicBezTo>
                  <a:pt x="974012" y="451709"/>
                  <a:pt x="974050" y="451870"/>
                  <a:pt x="974002" y="452061"/>
                </a:cubicBezTo>
                <a:cubicBezTo>
                  <a:pt x="973955" y="452290"/>
                  <a:pt x="973812" y="452490"/>
                  <a:pt x="973717" y="452690"/>
                </a:cubicBezTo>
                <a:lnTo>
                  <a:pt x="1100799" y="529376"/>
                </a:lnTo>
                <a:cubicBezTo>
                  <a:pt x="1101599" y="528366"/>
                  <a:pt x="1102885" y="527851"/>
                  <a:pt x="1104228" y="528070"/>
                </a:cubicBezTo>
                <a:lnTo>
                  <a:pt x="1125650" y="446908"/>
                </a:lnTo>
                <a:cubicBezTo>
                  <a:pt x="1124421" y="446470"/>
                  <a:pt x="1123526" y="445451"/>
                  <a:pt x="1123316" y="444203"/>
                </a:cubicBezTo>
                <a:close/>
                <a:moveTo>
                  <a:pt x="2760302" y="436145"/>
                </a:moveTo>
                <a:lnTo>
                  <a:pt x="2688798" y="465796"/>
                </a:lnTo>
                <a:lnTo>
                  <a:pt x="2704866" y="500381"/>
                </a:lnTo>
                <a:cubicBezTo>
                  <a:pt x="2705485" y="500153"/>
                  <a:pt x="2706162" y="500039"/>
                  <a:pt x="2706857" y="500201"/>
                </a:cubicBezTo>
                <a:cubicBezTo>
                  <a:pt x="2707276" y="500296"/>
                  <a:pt x="2707619" y="500496"/>
                  <a:pt x="2707952" y="500696"/>
                </a:cubicBezTo>
                <a:close/>
                <a:moveTo>
                  <a:pt x="2773389" y="432125"/>
                </a:moveTo>
                <a:lnTo>
                  <a:pt x="2708676" y="501363"/>
                </a:lnTo>
                <a:cubicBezTo>
                  <a:pt x="2708867" y="501562"/>
                  <a:pt x="2709048" y="501782"/>
                  <a:pt x="2709181" y="502039"/>
                </a:cubicBezTo>
                <a:lnTo>
                  <a:pt x="2777647" y="475740"/>
                </a:lnTo>
                <a:lnTo>
                  <a:pt x="2775637" y="433183"/>
                </a:lnTo>
                <a:cubicBezTo>
                  <a:pt x="2775447" y="433163"/>
                  <a:pt x="2775294" y="433221"/>
                  <a:pt x="2775104" y="433163"/>
                </a:cubicBezTo>
                <a:cubicBezTo>
                  <a:pt x="2774408" y="433021"/>
                  <a:pt x="2773865" y="432621"/>
                  <a:pt x="2773389" y="432125"/>
                </a:cubicBezTo>
                <a:close/>
                <a:moveTo>
                  <a:pt x="3069379" y="432040"/>
                </a:moveTo>
                <a:lnTo>
                  <a:pt x="2948678" y="461243"/>
                </a:lnTo>
                <a:cubicBezTo>
                  <a:pt x="2948735" y="461653"/>
                  <a:pt x="2948744" y="462081"/>
                  <a:pt x="2948630" y="462520"/>
                </a:cubicBezTo>
                <a:cubicBezTo>
                  <a:pt x="2948268" y="464148"/>
                  <a:pt x="2946801" y="465187"/>
                  <a:pt x="2945201" y="465206"/>
                </a:cubicBezTo>
                <a:lnTo>
                  <a:pt x="2940096" y="536586"/>
                </a:lnTo>
                <a:cubicBezTo>
                  <a:pt x="2940181" y="536605"/>
                  <a:pt x="2940267" y="536567"/>
                  <a:pt x="2940362" y="536605"/>
                </a:cubicBezTo>
                <a:cubicBezTo>
                  <a:pt x="2941001" y="536738"/>
                  <a:pt x="2941515" y="537091"/>
                  <a:pt x="2941972" y="537519"/>
                </a:cubicBezTo>
                <a:lnTo>
                  <a:pt x="3069655" y="432763"/>
                </a:lnTo>
                <a:cubicBezTo>
                  <a:pt x="3069521" y="432554"/>
                  <a:pt x="3069464" y="432278"/>
                  <a:pt x="3069379" y="432040"/>
                </a:cubicBezTo>
                <a:close/>
                <a:moveTo>
                  <a:pt x="2784496" y="431640"/>
                </a:moveTo>
                <a:cubicBezTo>
                  <a:pt x="2783924" y="433411"/>
                  <a:pt x="2782143" y="434497"/>
                  <a:pt x="2780323" y="434068"/>
                </a:cubicBezTo>
                <a:cubicBezTo>
                  <a:pt x="2779352" y="433830"/>
                  <a:pt x="2778571" y="433240"/>
                  <a:pt x="2778094" y="432440"/>
                </a:cubicBezTo>
                <a:cubicBezTo>
                  <a:pt x="2777618" y="432811"/>
                  <a:pt x="2777104" y="433106"/>
                  <a:pt x="2776523" y="433221"/>
                </a:cubicBezTo>
                <a:lnTo>
                  <a:pt x="2778514" y="475397"/>
                </a:lnTo>
                <a:lnTo>
                  <a:pt x="2849685" y="448080"/>
                </a:lnTo>
                <a:cubicBezTo>
                  <a:pt x="2849570" y="447642"/>
                  <a:pt x="2849542" y="447175"/>
                  <a:pt x="2849618" y="446680"/>
                </a:cubicBezTo>
                <a:close/>
                <a:moveTo>
                  <a:pt x="2772513" y="431059"/>
                </a:moveTo>
                <a:lnTo>
                  <a:pt x="2761854" y="435478"/>
                </a:lnTo>
                <a:lnTo>
                  <a:pt x="2712810" y="496000"/>
                </a:lnTo>
                <a:lnTo>
                  <a:pt x="2772951" y="431687"/>
                </a:lnTo>
                <a:cubicBezTo>
                  <a:pt x="2772913" y="431611"/>
                  <a:pt x="2772884" y="431573"/>
                  <a:pt x="2772837" y="431506"/>
                </a:cubicBezTo>
                <a:cubicBezTo>
                  <a:pt x="2772722" y="431363"/>
                  <a:pt x="2772608" y="431239"/>
                  <a:pt x="2772513" y="431059"/>
                </a:cubicBezTo>
                <a:close/>
                <a:moveTo>
                  <a:pt x="2520205" y="429611"/>
                </a:moveTo>
                <a:lnTo>
                  <a:pt x="2491278" y="468358"/>
                </a:lnTo>
                <a:cubicBezTo>
                  <a:pt x="2491630" y="468673"/>
                  <a:pt x="2491916" y="469063"/>
                  <a:pt x="2492135" y="469520"/>
                </a:cubicBezTo>
                <a:lnTo>
                  <a:pt x="2551533" y="450775"/>
                </a:lnTo>
                <a:close/>
                <a:moveTo>
                  <a:pt x="2767436" y="428620"/>
                </a:moveTo>
                <a:lnTo>
                  <a:pt x="2763035" y="434030"/>
                </a:lnTo>
                <a:lnTo>
                  <a:pt x="2772199" y="430230"/>
                </a:lnTo>
                <a:cubicBezTo>
                  <a:pt x="2772113" y="429906"/>
                  <a:pt x="2772084" y="429573"/>
                  <a:pt x="2772103" y="429211"/>
                </a:cubicBezTo>
                <a:close/>
                <a:moveTo>
                  <a:pt x="2865039" y="421695"/>
                </a:moveTo>
                <a:lnTo>
                  <a:pt x="2854952" y="444203"/>
                </a:lnTo>
                <a:cubicBezTo>
                  <a:pt x="2856066" y="444879"/>
                  <a:pt x="2856704" y="446108"/>
                  <a:pt x="2856590" y="447451"/>
                </a:cubicBezTo>
                <a:lnTo>
                  <a:pt x="2941705" y="460853"/>
                </a:lnTo>
                <a:cubicBezTo>
                  <a:pt x="2941725" y="460710"/>
                  <a:pt x="2941801" y="460615"/>
                  <a:pt x="2941858" y="460510"/>
                </a:cubicBezTo>
                <a:close/>
                <a:moveTo>
                  <a:pt x="2774475" y="419924"/>
                </a:moveTo>
                <a:lnTo>
                  <a:pt x="2767941" y="427991"/>
                </a:lnTo>
                <a:lnTo>
                  <a:pt x="2772122" y="428534"/>
                </a:lnTo>
                <a:cubicBezTo>
                  <a:pt x="2772122" y="428515"/>
                  <a:pt x="2772122" y="428515"/>
                  <a:pt x="2772122" y="428496"/>
                </a:cubicBezTo>
                <a:cubicBezTo>
                  <a:pt x="2772446" y="427106"/>
                  <a:pt x="2773561" y="426096"/>
                  <a:pt x="2774894" y="425839"/>
                </a:cubicBezTo>
                <a:close/>
                <a:moveTo>
                  <a:pt x="2663537" y="418590"/>
                </a:moveTo>
                <a:lnTo>
                  <a:pt x="2619656" y="491980"/>
                </a:lnTo>
                <a:cubicBezTo>
                  <a:pt x="2620084" y="492276"/>
                  <a:pt x="2620399" y="492676"/>
                  <a:pt x="2620656" y="493114"/>
                </a:cubicBezTo>
                <a:lnTo>
                  <a:pt x="2687845" y="465234"/>
                </a:lnTo>
                <a:lnTo>
                  <a:pt x="2666261" y="418743"/>
                </a:lnTo>
                <a:cubicBezTo>
                  <a:pt x="2665642" y="418971"/>
                  <a:pt x="2664966" y="419095"/>
                  <a:pt x="2664261" y="418933"/>
                </a:cubicBezTo>
                <a:cubicBezTo>
                  <a:pt x="2663995" y="418857"/>
                  <a:pt x="2663785" y="418714"/>
                  <a:pt x="2663537" y="418590"/>
                </a:cubicBezTo>
                <a:close/>
                <a:moveTo>
                  <a:pt x="2397266" y="417724"/>
                </a:moveTo>
                <a:lnTo>
                  <a:pt x="2333801" y="425591"/>
                </a:lnTo>
                <a:cubicBezTo>
                  <a:pt x="2333801" y="425782"/>
                  <a:pt x="2333820" y="425963"/>
                  <a:pt x="2333791" y="426144"/>
                </a:cubicBezTo>
                <a:lnTo>
                  <a:pt x="2485667" y="469606"/>
                </a:lnTo>
                <a:close/>
                <a:moveTo>
                  <a:pt x="2661890" y="416923"/>
                </a:moveTo>
                <a:lnTo>
                  <a:pt x="2571002" y="445613"/>
                </a:lnTo>
                <a:lnTo>
                  <a:pt x="2615398" y="492085"/>
                </a:lnTo>
                <a:cubicBezTo>
                  <a:pt x="2616217" y="491457"/>
                  <a:pt x="2617284" y="491142"/>
                  <a:pt x="2618379" y="491371"/>
                </a:cubicBezTo>
                <a:cubicBezTo>
                  <a:pt x="2618646" y="491438"/>
                  <a:pt x="2618865" y="491590"/>
                  <a:pt x="2619103" y="491704"/>
                </a:cubicBezTo>
                <a:lnTo>
                  <a:pt x="2662985" y="418352"/>
                </a:lnTo>
                <a:cubicBezTo>
                  <a:pt x="2662490" y="417981"/>
                  <a:pt x="2662147" y="417485"/>
                  <a:pt x="2661890" y="416923"/>
                </a:cubicBezTo>
                <a:close/>
                <a:moveTo>
                  <a:pt x="2668567" y="416219"/>
                </a:moveTo>
                <a:cubicBezTo>
                  <a:pt x="2668557" y="416219"/>
                  <a:pt x="2668567" y="416238"/>
                  <a:pt x="2668567" y="416257"/>
                </a:cubicBezTo>
                <a:cubicBezTo>
                  <a:pt x="2668319" y="417257"/>
                  <a:pt x="2667681" y="418038"/>
                  <a:pt x="2666852" y="418524"/>
                </a:cubicBezTo>
                <a:lnTo>
                  <a:pt x="2688436" y="464987"/>
                </a:lnTo>
                <a:lnTo>
                  <a:pt x="2761464" y="434688"/>
                </a:lnTo>
                <a:lnTo>
                  <a:pt x="2766484" y="428496"/>
                </a:lnTo>
                <a:close/>
                <a:moveTo>
                  <a:pt x="2537550" y="411599"/>
                </a:moveTo>
                <a:cubicBezTo>
                  <a:pt x="2536731" y="412237"/>
                  <a:pt x="2535664" y="412552"/>
                  <a:pt x="2534578" y="412313"/>
                </a:cubicBezTo>
                <a:cubicBezTo>
                  <a:pt x="2534169" y="412209"/>
                  <a:pt x="2533826" y="412018"/>
                  <a:pt x="2533492" y="411818"/>
                </a:cubicBezTo>
                <a:lnTo>
                  <a:pt x="2520710" y="428925"/>
                </a:lnTo>
                <a:lnTo>
                  <a:pt x="2552562" y="450461"/>
                </a:lnTo>
                <a:lnTo>
                  <a:pt x="2569535" y="445098"/>
                </a:lnTo>
                <a:close/>
                <a:moveTo>
                  <a:pt x="1189401" y="410189"/>
                </a:moveTo>
                <a:lnTo>
                  <a:pt x="1130079" y="442279"/>
                </a:lnTo>
                <a:cubicBezTo>
                  <a:pt x="1130355" y="442946"/>
                  <a:pt x="1130498" y="443670"/>
                  <a:pt x="1130317" y="444422"/>
                </a:cubicBezTo>
                <a:cubicBezTo>
                  <a:pt x="1130308" y="444441"/>
                  <a:pt x="1130298" y="444460"/>
                  <a:pt x="1130289" y="444489"/>
                </a:cubicBezTo>
                <a:lnTo>
                  <a:pt x="1204755" y="469711"/>
                </a:lnTo>
                <a:cubicBezTo>
                  <a:pt x="1205127" y="468863"/>
                  <a:pt x="1205774" y="468225"/>
                  <a:pt x="1206593" y="467882"/>
                </a:cubicBezTo>
                <a:close/>
                <a:moveTo>
                  <a:pt x="2538874" y="409418"/>
                </a:moveTo>
                <a:cubicBezTo>
                  <a:pt x="2538855" y="409484"/>
                  <a:pt x="2538874" y="409542"/>
                  <a:pt x="2538855" y="409627"/>
                </a:cubicBezTo>
                <a:cubicBezTo>
                  <a:pt x="2538731" y="410208"/>
                  <a:pt x="2538436" y="410694"/>
                  <a:pt x="2538055" y="411123"/>
                </a:cubicBezTo>
                <a:lnTo>
                  <a:pt x="2570288" y="444851"/>
                </a:lnTo>
                <a:lnTo>
                  <a:pt x="2661547" y="416076"/>
                </a:lnTo>
                <a:cubicBezTo>
                  <a:pt x="2661537" y="415952"/>
                  <a:pt x="2661566" y="415828"/>
                  <a:pt x="2661556" y="415714"/>
                </a:cubicBezTo>
                <a:close/>
                <a:moveTo>
                  <a:pt x="2489077" y="408560"/>
                </a:moveTo>
                <a:cubicBezTo>
                  <a:pt x="2488496" y="409218"/>
                  <a:pt x="2487696" y="409665"/>
                  <a:pt x="2486801" y="409761"/>
                </a:cubicBezTo>
                <a:lnTo>
                  <a:pt x="2489068" y="467492"/>
                </a:lnTo>
                <a:cubicBezTo>
                  <a:pt x="2489287" y="467520"/>
                  <a:pt x="2489516" y="467454"/>
                  <a:pt x="2489754" y="467520"/>
                </a:cubicBezTo>
                <a:cubicBezTo>
                  <a:pt x="2490154" y="467615"/>
                  <a:pt x="2490497" y="467806"/>
                  <a:pt x="2490840" y="468006"/>
                </a:cubicBezTo>
                <a:lnTo>
                  <a:pt x="2519748" y="429287"/>
                </a:lnTo>
                <a:close/>
                <a:moveTo>
                  <a:pt x="2471971" y="408475"/>
                </a:moveTo>
                <a:lnTo>
                  <a:pt x="2398780" y="417552"/>
                </a:lnTo>
                <a:lnTo>
                  <a:pt x="2486144" y="468816"/>
                </a:lnTo>
                <a:cubicBezTo>
                  <a:pt x="2486553" y="468301"/>
                  <a:pt x="2487115" y="467949"/>
                  <a:pt x="2487725" y="467711"/>
                </a:cubicBezTo>
                <a:close/>
                <a:moveTo>
                  <a:pt x="1327732" y="407246"/>
                </a:moveTo>
                <a:lnTo>
                  <a:pt x="1213880" y="468463"/>
                </a:lnTo>
                <a:lnTo>
                  <a:pt x="1354469" y="416171"/>
                </a:lnTo>
                <a:cubicBezTo>
                  <a:pt x="1354355" y="415704"/>
                  <a:pt x="1354336" y="415237"/>
                  <a:pt x="1354422" y="414723"/>
                </a:cubicBezTo>
                <a:close/>
                <a:moveTo>
                  <a:pt x="2482972" y="407103"/>
                </a:moveTo>
                <a:lnTo>
                  <a:pt x="2472628" y="408380"/>
                </a:lnTo>
                <a:lnTo>
                  <a:pt x="2488344" y="467473"/>
                </a:lnTo>
                <a:cubicBezTo>
                  <a:pt x="2488401" y="467473"/>
                  <a:pt x="2488477" y="467492"/>
                  <a:pt x="2488544" y="467492"/>
                </a:cubicBezTo>
                <a:lnTo>
                  <a:pt x="2486277" y="409741"/>
                </a:lnTo>
                <a:cubicBezTo>
                  <a:pt x="2486058" y="409741"/>
                  <a:pt x="2485820" y="409799"/>
                  <a:pt x="2485601" y="409732"/>
                </a:cubicBezTo>
                <a:cubicBezTo>
                  <a:pt x="2484248" y="409418"/>
                  <a:pt x="2483286" y="408360"/>
                  <a:pt x="2482972" y="407103"/>
                </a:cubicBezTo>
                <a:close/>
                <a:moveTo>
                  <a:pt x="2489887" y="406894"/>
                </a:moveTo>
                <a:cubicBezTo>
                  <a:pt x="2489878" y="406951"/>
                  <a:pt x="2489906" y="407008"/>
                  <a:pt x="2489887" y="407065"/>
                </a:cubicBezTo>
                <a:cubicBezTo>
                  <a:pt x="2489820" y="407341"/>
                  <a:pt x="2489668" y="407608"/>
                  <a:pt x="2489525" y="407856"/>
                </a:cubicBezTo>
                <a:lnTo>
                  <a:pt x="2520253" y="428611"/>
                </a:lnTo>
                <a:lnTo>
                  <a:pt x="2533054" y="411475"/>
                </a:lnTo>
                <a:cubicBezTo>
                  <a:pt x="2532359" y="410856"/>
                  <a:pt x="2531930" y="410008"/>
                  <a:pt x="2531873" y="409056"/>
                </a:cubicBezTo>
                <a:close/>
                <a:moveTo>
                  <a:pt x="2375720" y="405074"/>
                </a:moveTo>
                <a:lnTo>
                  <a:pt x="2333629" y="424505"/>
                </a:lnTo>
                <a:cubicBezTo>
                  <a:pt x="2333658" y="424591"/>
                  <a:pt x="2333706" y="424667"/>
                  <a:pt x="2333725" y="424763"/>
                </a:cubicBezTo>
                <a:lnTo>
                  <a:pt x="2396085" y="417028"/>
                </a:lnTo>
                <a:close/>
                <a:moveTo>
                  <a:pt x="2471456" y="403979"/>
                </a:moveTo>
                <a:lnTo>
                  <a:pt x="2472418" y="407560"/>
                </a:lnTo>
                <a:lnTo>
                  <a:pt x="2482896" y="406265"/>
                </a:lnTo>
                <a:cubicBezTo>
                  <a:pt x="2482886" y="406208"/>
                  <a:pt x="2482896" y="406122"/>
                  <a:pt x="2482896" y="406065"/>
                </a:cubicBezTo>
                <a:close/>
                <a:moveTo>
                  <a:pt x="1343877" y="398569"/>
                </a:moveTo>
                <a:lnTo>
                  <a:pt x="1328637" y="406770"/>
                </a:lnTo>
                <a:lnTo>
                  <a:pt x="1354641" y="414066"/>
                </a:lnTo>
                <a:cubicBezTo>
                  <a:pt x="1354821" y="413599"/>
                  <a:pt x="1355079" y="413209"/>
                  <a:pt x="1355412" y="412866"/>
                </a:cubicBezTo>
                <a:close/>
                <a:moveTo>
                  <a:pt x="1347421" y="396664"/>
                </a:moveTo>
                <a:lnTo>
                  <a:pt x="1344573" y="398188"/>
                </a:lnTo>
                <a:lnTo>
                  <a:pt x="1355422" y="411637"/>
                </a:lnTo>
                <a:close/>
                <a:moveTo>
                  <a:pt x="2772646" y="394063"/>
                </a:moveTo>
                <a:lnTo>
                  <a:pt x="2668586" y="415123"/>
                </a:lnTo>
                <a:cubicBezTo>
                  <a:pt x="2668614" y="415266"/>
                  <a:pt x="2668576" y="415399"/>
                  <a:pt x="2668576" y="415542"/>
                </a:cubicBezTo>
                <a:lnTo>
                  <a:pt x="2766988" y="427887"/>
                </a:lnTo>
                <a:lnTo>
                  <a:pt x="2774389" y="418771"/>
                </a:lnTo>
                <a:close/>
                <a:moveTo>
                  <a:pt x="1018599" y="393654"/>
                </a:moveTo>
                <a:lnTo>
                  <a:pt x="973059" y="448832"/>
                </a:lnTo>
                <a:cubicBezTo>
                  <a:pt x="973555" y="449337"/>
                  <a:pt x="973926" y="449966"/>
                  <a:pt x="974060" y="450680"/>
                </a:cubicBezTo>
                <a:lnTo>
                  <a:pt x="1123345" y="443374"/>
                </a:lnTo>
                <a:cubicBezTo>
                  <a:pt x="1123364" y="443174"/>
                  <a:pt x="1123326" y="443012"/>
                  <a:pt x="1123364" y="442812"/>
                </a:cubicBezTo>
                <a:cubicBezTo>
                  <a:pt x="1123393" y="442717"/>
                  <a:pt x="1123469" y="442631"/>
                  <a:pt x="1123497" y="442536"/>
                </a:cubicBezTo>
                <a:close/>
                <a:moveTo>
                  <a:pt x="2076121" y="392406"/>
                </a:moveTo>
                <a:cubicBezTo>
                  <a:pt x="2076121" y="392644"/>
                  <a:pt x="2076169" y="392892"/>
                  <a:pt x="2076102" y="393130"/>
                </a:cubicBezTo>
                <a:cubicBezTo>
                  <a:pt x="2076026" y="393502"/>
                  <a:pt x="2075845" y="393816"/>
                  <a:pt x="2075664" y="394111"/>
                </a:cubicBezTo>
                <a:lnTo>
                  <a:pt x="2098972" y="409761"/>
                </a:lnTo>
                <a:close/>
                <a:moveTo>
                  <a:pt x="2404381" y="391854"/>
                </a:moveTo>
                <a:lnTo>
                  <a:pt x="2376759" y="404608"/>
                </a:lnTo>
                <a:lnTo>
                  <a:pt x="2397599" y="416828"/>
                </a:lnTo>
                <a:lnTo>
                  <a:pt x="2471742" y="407646"/>
                </a:lnTo>
                <a:lnTo>
                  <a:pt x="2470742" y="403846"/>
                </a:lnTo>
                <a:close/>
                <a:moveTo>
                  <a:pt x="2505537" y="391758"/>
                </a:moveTo>
                <a:lnTo>
                  <a:pt x="2489449" y="404417"/>
                </a:lnTo>
                <a:cubicBezTo>
                  <a:pt x="2489735" y="404893"/>
                  <a:pt x="2489868" y="405427"/>
                  <a:pt x="2489925" y="405979"/>
                </a:cubicBezTo>
                <a:lnTo>
                  <a:pt x="2531902" y="408151"/>
                </a:lnTo>
                <a:cubicBezTo>
                  <a:pt x="2531911" y="408094"/>
                  <a:pt x="2531892" y="408065"/>
                  <a:pt x="2531902" y="408017"/>
                </a:cubicBezTo>
                <a:cubicBezTo>
                  <a:pt x="2531968" y="407751"/>
                  <a:pt x="2532102" y="407541"/>
                  <a:pt x="2532216" y="407322"/>
                </a:cubicBezTo>
                <a:close/>
                <a:moveTo>
                  <a:pt x="2797364" y="391673"/>
                </a:moveTo>
                <a:lnTo>
                  <a:pt x="2775332" y="418867"/>
                </a:lnTo>
                <a:lnTo>
                  <a:pt x="2775809" y="425801"/>
                </a:lnTo>
                <a:cubicBezTo>
                  <a:pt x="2776018" y="425820"/>
                  <a:pt x="2776199" y="425782"/>
                  <a:pt x="2776399" y="425839"/>
                </a:cubicBezTo>
                <a:cubicBezTo>
                  <a:pt x="2776695" y="425896"/>
                  <a:pt x="2776923" y="426058"/>
                  <a:pt x="2777171" y="426163"/>
                </a:cubicBezTo>
                <a:close/>
                <a:moveTo>
                  <a:pt x="2801831" y="390996"/>
                </a:moveTo>
                <a:cubicBezTo>
                  <a:pt x="2801012" y="391625"/>
                  <a:pt x="2799964" y="391939"/>
                  <a:pt x="2798878" y="391692"/>
                </a:cubicBezTo>
                <a:cubicBezTo>
                  <a:pt x="2798592" y="391625"/>
                  <a:pt x="2798354" y="391473"/>
                  <a:pt x="2798097" y="391349"/>
                </a:cubicBezTo>
                <a:lnTo>
                  <a:pt x="2777599" y="426363"/>
                </a:lnTo>
                <a:cubicBezTo>
                  <a:pt x="2778037" y="426677"/>
                  <a:pt x="2778399" y="427048"/>
                  <a:pt x="2778666" y="427496"/>
                </a:cubicBezTo>
                <a:cubicBezTo>
                  <a:pt x="2778752" y="427610"/>
                  <a:pt x="2778875" y="427696"/>
                  <a:pt x="2778952" y="427839"/>
                </a:cubicBezTo>
                <a:cubicBezTo>
                  <a:pt x="2779771" y="427182"/>
                  <a:pt x="2780847" y="426867"/>
                  <a:pt x="2781943" y="427115"/>
                </a:cubicBezTo>
                <a:cubicBezTo>
                  <a:pt x="2783762" y="427525"/>
                  <a:pt x="2784895" y="429287"/>
                  <a:pt x="2784629" y="431106"/>
                </a:cubicBezTo>
                <a:lnTo>
                  <a:pt x="2849742" y="446156"/>
                </a:lnTo>
                <a:cubicBezTo>
                  <a:pt x="2849923" y="445632"/>
                  <a:pt x="2850199" y="445184"/>
                  <a:pt x="2850551" y="444803"/>
                </a:cubicBezTo>
                <a:close/>
                <a:moveTo>
                  <a:pt x="2802621" y="390177"/>
                </a:moveTo>
                <a:cubicBezTo>
                  <a:pt x="2802517" y="390358"/>
                  <a:pt x="2802364" y="390472"/>
                  <a:pt x="2802231" y="390625"/>
                </a:cubicBezTo>
                <a:lnTo>
                  <a:pt x="2850970" y="444412"/>
                </a:lnTo>
                <a:cubicBezTo>
                  <a:pt x="2851780" y="443784"/>
                  <a:pt x="2852837" y="443489"/>
                  <a:pt x="2853923" y="443736"/>
                </a:cubicBezTo>
                <a:cubicBezTo>
                  <a:pt x="2853990" y="443755"/>
                  <a:pt x="2854056" y="443813"/>
                  <a:pt x="2854142" y="443832"/>
                </a:cubicBezTo>
                <a:lnTo>
                  <a:pt x="2864229" y="421305"/>
                </a:lnTo>
                <a:close/>
                <a:moveTo>
                  <a:pt x="2796316" y="389282"/>
                </a:moveTo>
                <a:lnTo>
                  <a:pt x="2773561" y="393873"/>
                </a:lnTo>
                <a:lnTo>
                  <a:pt x="2775237" y="417685"/>
                </a:lnTo>
                <a:lnTo>
                  <a:pt x="2797154" y="390663"/>
                </a:lnTo>
                <a:cubicBezTo>
                  <a:pt x="2796773" y="390263"/>
                  <a:pt x="2796478" y="389815"/>
                  <a:pt x="2796316" y="389282"/>
                </a:cubicBezTo>
                <a:close/>
                <a:moveTo>
                  <a:pt x="1022408" y="389025"/>
                </a:moveTo>
                <a:lnTo>
                  <a:pt x="1019141" y="392968"/>
                </a:lnTo>
                <a:lnTo>
                  <a:pt x="1111610" y="436059"/>
                </a:lnTo>
                <a:close/>
                <a:moveTo>
                  <a:pt x="2101448" y="388834"/>
                </a:moveTo>
                <a:lnTo>
                  <a:pt x="2077159" y="392111"/>
                </a:lnTo>
                <a:lnTo>
                  <a:pt x="2105525" y="413675"/>
                </a:lnTo>
                <a:cubicBezTo>
                  <a:pt x="2105925" y="413275"/>
                  <a:pt x="2106382" y="412990"/>
                  <a:pt x="2106915" y="412799"/>
                </a:cubicBezTo>
                <a:close/>
                <a:moveTo>
                  <a:pt x="1365385" y="387005"/>
                </a:moveTo>
                <a:lnTo>
                  <a:pt x="1348221" y="396245"/>
                </a:lnTo>
                <a:lnTo>
                  <a:pt x="1356669" y="412056"/>
                </a:lnTo>
                <a:cubicBezTo>
                  <a:pt x="1357212" y="411846"/>
                  <a:pt x="1357803" y="411751"/>
                  <a:pt x="1358412" y="411846"/>
                </a:cubicBezTo>
                <a:close/>
                <a:moveTo>
                  <a:pt x="1239226" y="385738"/>
                </a:moveTo>
                <a:lnTo>
                  <a:pt x="1226815" y="420019"/>
                </a:lnTo>
                <a:lnTo>
                  <a:pt x="1239750" y="385805"/>
                </a:lnTo>
                <a:cubicBezTo>
                  <a:pt x="1239617" y="385786"/>
                  <a:pt x="1239483" y="385824"/>
                  <a:pt x="1239340" y="385786"/>
                </a:cubicBezTo>
                <a:cubicBezTo>
                  <a:pt x="1239302" y="385786"/>
                  <a:pt x="1239274" y="385758"/>
                  <a:pt x="1239226" y="385738"/>
                </a:cubicBezTo>
                <a:close/>
                <a:moveTo>
                  <a:pt x="2124546" y="385720"/>
                </a:moveTo>
                <a:lnTo>
                  <a:pt x="2102200" y="388729"/>
                </a:lnTo>
                <a:lnTo>
                  <a:pt x="2107630" y="412609"/>
                </a:lnTo>
                <a:cubicBezTo>
                  <a:pt x="2108030" y="412552"/>
                  <a:pt x="2108449" y="412542"/>
                  <a:pt x="2108859" y="412637"/>
                </a:cubicBezTo>
                <a:cubicBezTo>
                  <a:pt x="2109059" y="412666"/>
                  <a:pt x="2109211" y="412818"/>
                  <a:pt x="2109402" y="412875"/>
                </a:cubicBezTo>
                <a:close/>
                <a:moveTo>
                  <a:pt x="1368252" y="385462"/>
                </a:moveTo>
                <a:lnTo>
                  <a:pt x="1366509" y="386396"/>
                </a:lnTo>
                <a:lnTo>
                  <a:pt x="1359870" y="410075"/>
                </a:lnTo>
                <a:lnTo>
                  <a:pt x="1369595" y="386539"/>
                </a:lnTo>
                <a:cubicBezTo>
                  <a:pt x="1369052" y="386281"/>
                  <a:pt x="1368585" y="385929"/>
                  <a:pt x="1368252" y="385462"/>
                </a:cubicBezTo>
                <a:close/>
                <a:moveTo>
                  <a:pt x="1237216" y="384310"/>
                </a:moveTo>
                <a:lnTo>
                  <a:pt x="1190106" y="409799"/>
                </a:lnTo>
                <a:lnTo>
                  <a:pt x="1207336" y="467587"/>
                </a:lnTo>
                <a:cubicBezTo>
                  <a:pt x="1207794" y="467511"/>
                  <a:pt x="1208289" y="467511"/>
                  <a:pt x="1208775" y="467625"/>
                </a:cubicBezTo>
                <a:cubicBezTo>
                  <a:pt x="1208784" y="467625"/>
                  <a:pt x="1208784" y="467625"/>
                  <a:pt x="1208803" y="467634"/>
                </a:cubicBezTo>
                <a:lnTo>
                  <a:pt x="1211165" y="461386"/>
                </a:lnTo>
                <a:lnTo>
                  <a:pt x="1238664" y="385481"/>
                </a:lnTo>
                <a:cubicBezTo>
                  <a:pt x="1238083" y="385205"/>
                  <a:pt x="1237569" y="384824"/>
                  <a:pt x="1237216" y="384310"/>
                </a:cubicBezTo>
                <a:close/>
                <a:moveTo>
                  <a:pt x="2339726" y="383967"/>
                </a:moveTo>
                <a:lnTo>
                  <a:pt x="2331486" y="422305"/>
                </a:lnTo>
                <a:cubicBezTo>
                  <a:pt x="2332277" y="422581"/>
                  <a:pt x="2332934" y="423086"/>
                  <a:pt x="2333344" y="423781"/>
                </a:cubicBezTo>
                <a:lnTo>
                  <a:pt x="2374892" y="404598"/>
                </a:lnTo>
                <a:close/>
                <a:moveTo>
                  <a:pt x="1393541" y="383795"/>
                </a:moveTo>
                <a:lnTo>
                  <a:pt x="1382644" y="393625"/>
                </a:lnTo>
                <a:lnTo>
                  <a:pt x="1394112" y="383795"/>
                </a:lnTo>
                <a:close/>
                <a:moveTo>
                  <a:pt x="1392150" y="383795"/>
                </a:moveTo>
                <a:lnTo>
                  <a:pt x="1374605" y="383833"/>
                </a:lnTo>
                <a:cubicBezTo>
                  <a:pt x="1374595" y="383967"/>
                  <a:pt x="1374624" y="384072"/>
                  <a:pt x="1374595" y="384205"/>
                </a:cubicBezTo>
                <a:cubicBezTo>
                  <a:pt x="1374157" y="386119"/>
                  <a:pt x="1372233" y="387320"/>
                  <a:pt x="1370309" y="386881"/>
                </a:cubicBezTo>
                <a:cubicBezTo>
                  <a:pt x="1370176" y="386843"/>
                  <a:pt x="1370081" y="386767"/>
                  <a:pt x="1369957" y="386710"/>
                </a:cubicBezTo>
                <a:lnTo>
                  <a:pt x="1359432" y="412180"/>
                </a:lnTo>
                <a:cubicBezTo>
                  <a:pt x="1359708" y="412313"/>
                  <a:pt x="1359965" y="412456"/>
                  <a:pt x="1360194" y="412656"/>
                </a:cubicBezTo>
                <a:close/>
                <a:moveTo>
                  <a:pt x="1367261" y="383738"/>
                </a:moveTo>
                <a:lnTo>
                  <a:pt x="1366861" y="385157"/>
                </a:lnTo>
                <a:lnTo>
                  <a:pt x="1367833" y="384634"/>
                </a:lnTo>
                <a:cubicBezTo>
                  <a:pt x="1367728" y="384338"/>
                  <a:pt x="1367633" y="384053"/>
                  <a:pt x="1367604" y="383738"/>
                </a:cubicBezTo>
                <a:close/>
                <a:moveTo>
                  <a:pt x="1243417" y="383595"/>
                </a:moveTo>
                <a:cubicBezTo>
                  <a:pt x="1242941" y="384786"/>
                  <a:pt x="1241922" y="385634"/>
                  <a:pt x="1240702" y="385824"/>
                </a:cubicBezTo>
                <a:lnTo>
                  <a:pt x="1209622" y="468015"/>
                </a:lnTo>
                <a:cubicBezTo>
                  <a:pt x="1210108" y="468273"/>
                  <a:pt x="1210518" y="468606"/>
                  <a:pt x="1210832" y="469035"/>
                </a:cubicBezTo>
                <a:lnTo>
                  <a:pt x="1326446" y="406884"/>
                </a:lnTo>
                <a:close/>
                <a:moveTo>
                  <a:pt x="1341429" y="383519"/>
                </a:moveTo>
                <a:lnTo>
                  <a:pt x="1347773" y="395416"/>
                </a:lnTo>
                <a:lnTo>
                  <a:pt x="1365728" y="385748"/>
                </a:lnTo>
                <a:lnTo>
                  <a:pt x="1366299" y="383719"/>
                </a:lnTo>
                <a:close/>
                <a:moveTo>
                  <a:pt x="1332676" y="383443"/>
                </a:moveTo>
                <a:lnTo>
                  <a:pt x="1343982" y="397454"/>
                </a:lnTo>
                <a:lnTo>
                  <a:pt x="1346982" y="395835"/>
                </a:lnTo>
                <a:lnTo>
                  <a:pt x="1340401" y="383510"/>
                </a:lnTo>
                <a:close/>
                <a:moveTo>
                  <a:pt x="1243636" y="382719"/>
                </a:moveTo>
                <a:cubicBezTo>
                  <a:pt x="1243636" y="382767"/>
                  <a:pt x="1243646" y="382843"/>
                  <a:pt x="1243636" y="382919"/>
                </a:cubicBezTo>
                <a:lnTo>
                  <a:pt x="1327342" y="406408"/>
                </a:lnTo>
                <a:lnTo>
                  <a:pt x="1343287" y="397845"/>
                </a:lnTo>
                <a:lnTo>
                  <a:pt x="1331676" y="383443"/>
                </a:lnTo>
                <a:close/>
                <a:moveTo>
                  <a:pt x="1367909" y="381405"/>
                </a:moveTo>
                <a:lnTo>
                  <a:pt x="1367471" y="382986"/>
                </a:lnTo>
                <a:lnTo>
                  <a:pt x="1367623" y="382986"/>
                </a:lnTo>
                <a:cubicBezTo>
                  <a:pt x="1367623" y="382852"/>
                  <a:pt x="1367595" y="382719"/>
                  <a:pt x="1367623" y="382586"/>
                </a:cubicBezTo>
                <a:cubicBezTo>
                  <a:pt x="1367718" y="382195"/>
                  <a:pt x="1367899" y="381871"/>
                  <a:pt x="1368099" y="381557"/>
                </a:cubicBezTo>
                <a:close/>
                <a:moveTo>
                  <a:pt x="1368214" y="380347"/>
                </a:moveTo>
                <a:lnTo>
                  <a:pt x="1368118" y="380662"/>
                </a:lnTo>
                <a:lnTo>
                  <a:pt x="1368547" y="380985"/>
                </a:lnTo>
                <a:cubicBezTo>
                  <a:pt x="1368576" y="380957"/>
                  <a:pt x="1368614" y="380928"/>
                  <a:pt x="1368642" y="380890"/>
                </a:cubicBezTo>
                <a:close/>
                <a:moveTo>
                  <a:pt x="2340507" y="380319"/>
                </a:moveTo>
                <a:lnTo>
                  <a:pt x="2339926" y="382995"/>
                </a:lnTo>
                <a:lnTo>
                  <a:pt x="2375911" y="404131"/>
                </a:lnTo>
                <a:lnTo>
                  <a:pt x="2403029" y="391615"/>
                </a:lnTo>
                <a:close/>
                <a:moveTo>
                  <a:pt x="2333487" y="380290"/>
                </a:moveTo>
                <a:cubicBezTo>
                  <a:pt x="2332858" y="381100"/>
                  <a:pt x="2331915" y="381557"/>
                  <a:pt x="2330877" y="381624"/>
                </a:cubicBezTo>
                <a:lnTo>
                  <a:pt x="2330553" y="422115"/>
                </a:lnTo>
                <a:cubicBezTo>
                  <a:pt x="2330562" y="422115"/>
                  <a:pt x="2330572" y="422115"/>
                  <a:pt x="2330581" y="422115"/>
                </a:cubicBezTo>
                <a:lnTo>
                  <a:pt x="2338878" y="383453"/>
                </a:lnTo>
                <a:close/>
                <a:moveTo>
                  <a:pt x="2520548" y="379947"/>
                </a:moveTo>
                <a:lnTo>
                  <a:pt x="2506032" y="391377"/>
                </a:lnTo>
                <a:lnTo>
                  <a:pt x="2532454" y="406789"/>
                </a:lnTo>
                <a:cubicBezTo>
                  <a:pt x="2532721" y="406408"/>
                  <a:pt x="2533054" y="406093"/>
                  <a:pt x="2533416" y="405865"/>
                </a:cubicBezTo>
                <a:close/>
                <a:moveTo>
                  <a:pt x="879362" y="379585"/>
                </a:moveTo>
                <a:cubicBezTo>
                  <a:pt x="878514" y="380433"/>
                  <a:pt x="877295" y="380909"/>
                  <a:pt x="876038" y="380614"/>
                </a:cubicBezTo>
                <a:cubicBezTo>
                  <a:pt x="876000" y="380614"/>
                  <a:pt x="875981" y="380576"/>
                  <a:pt x="875952" y="380576"/>
                </a:cubicBezTo>
                <a:lnTo>
                  <a:pt x="821183" y="521184"/>
                </a:lnTo>
                <a:cubicBezTo>
                  <a:pt x="821726" y="521479"/>
                  <a:pt x="822193" y="521841"/>
                  <a:pt x="822517" y="522356"/>
                </a:cubicBezTo>
                <a:lnTo>
                  <a:pt x="967202" y="452385"/>
                </a:lnTo>
                <a:cubicBezTo>
                  <a:pt x="966992" y="451785"/>
                  <a:pt x="966878" y="451137"/>
                  <a:pt x="967040" y="450451"/>
                </a:cubicBezTo>
                <a:cubicBezTo>
                  <a:pt x="967135" y="450042"/>
                  <a:pt x="967325" y="449689"/>
                  <a:pt x="967545" y="449356"/>
                </a:cubicBezTo>
                <a:close/>
                <a:moveTo>
                  <a:pt x="2334068" y="379147"/>
                </a:moveTo>
                <a:cubicBezTo>
                  <a:pt x="2334030" y="379262"/>
                  <a:pt x="2333963" y="379357"/>
                  <a:pt x="2333915" y="379471"/>
                </a:cubicBezTo>
                <a:lnTo>
                  <a:pt x="2339087" y="382510"/>
                </a:lnTo>
                <a:lnTo>
                  <a:pt x="2339602" y="380138"/>
                </a:lnTo>
                <a:close/>
                <a:moveTo>
                  <a:pt x="987471" y="379138"/>
                </a:moveTo>
                <a:lnTo>
                  <a:pt x="971593" y="447899"/>
                </a:lnTo>
                <a:cubicBezTo>
                  <a:pt x="971907" y="447994"/>
                  <a:pt x="972202" y="448127"/>
                  <a:pt x="972450" y="448280"/>
                </a:cubicBezTo>
                <a:lnTo>
                  <a:pt x="1017836" y="393282"/>
                </a:lnTo>
                <a:close/>
                <a:moveTo>
                  <a:pt x="2482029" y="378052"/>
                </a:moveTo>
                <a:lnTo>
                  <a:pt x="2486210" y="402741"/>
                </a:lnTo>
                <a:cubicBezTo>
                  <a:pt x="2486544" y="402731"/>
                  <a:pt x="2486868" y="402693"/>
                  <a:pt x="2487201" y="402769"/>
                </a:cubicBezTo>
                <a:cubicBezTo>
                  <a:pt x="2487877" y="402931"/>
                  <a:pt x="2488411" y="403303"/>
                  <a:pt x="2488868" y="403769"/>
                </a:cubicBezTo>
                <a:lnTo>
                  <a:pt x="2504737" y="391292"/>
                </a:lnTo>
                <a:close/>
                <a:moveTo>
                  <a:pt x="984956" y="377966"/>
                </a:moveTo>
                <a:cubicBezTo>
                  <a:pt x="984261" y="379080"/>
                  <a:pt x="983032" y="379700"/>
                  <a:pt x="981699" y="379595"/>
                </a:cubicBezTo>
                <a:lnTo>
                  <a:pt x="971907" y="444012"/>
                </a:lnTo>
                <a:lnTo>
                  <a:pt x="986947" y="378900"/>
                </a:lnTo>
                <a:close/>
                <a:moveTo>
                  <a:pt x="2310693" y="377814"/>
                </a:moveTo>
                <a:lnTo>
                  <a:pt x="2329381" y="422219"/>
                </a:lnTo>
                <a:cubicBezTo>
                  <a:pt x="2329629" y="422143"/>
                  <a:pt x="2329858" y="422115"/>
                  <a:pt x="2330105" y="422115"/>
                </a:cubicBezTo>
                <a:lnTo>
                  <a:pt x="2330429" y="381614"/>
                </a:lnTo>
                <a:cubicBezTo>
                  <a:pt x="2330248" y="381595"/>
                  <a:pt x="2330067" y="381633"/>
                  <a:pt x="2329886" y="381595"/>
                </a:cubicBezTo>
                <a:cubicBezTo>
                  <a:pt x="2328315" y="381233"/>
                  <a:pt x="2327286" y="379871"/>
                  <a:pt x="2327181" y="378347"/>
                </a:cubicBezTo>
                <a:close/>
                <a:moveTo>
                  <a:pt x="2340145" y="377538"/>
                </a:moveTo>
                <a:lnTo>
                  <a:pt x="2334182" y="378138"/>
                </a:lnTo>
                <a:cubicBezTo>
                  <a:pt x="2334182" y="378195"/>
                  <a:pt x="2334182" y="378252"/>
                  <a:pt x="2334182" y="378309"/>
                </a:cubicBezTo>
                <a:lnTo>
                  <a:pt x="2339773" y="379319"/>
                </a:lnTo>
                <a:close/>
                <a:moveTo>
                  <a:pt x="978431" y="376461"/>
                </a:moveTo>
                <a:lnTo>
                  <a:pt x="880334" y="377423"/>
                </a:lnTo>
                <a:cubicBezTo>
                  <a:pt x="880324" y="377594"/>
                  <a:pt x="880353" y="377766"/>
                  <a:pt x="880315" y="377928"/>
                </a:cubicBezTo>
                <a:cubicBezTo>
                  <a:pt x="880219" y="378347"/>
                  <a:pt x="880029" y="378690"/>
                  <a:pt x="879810" y="379033"/>
                </a:cubicBezTo>
                <a:lnTo>
                  <a:pt x="968002" y="448804"/>
                </a:lnTo>
                <a:cubicBezTo>
                  <a:pt x="968716" y="448080"/>
                  <a:pt x="969707" y="447689"/>
                  <a:pt x="970774" y="447765"/>
                </a:cubicBezTo>
                <a:lnTo>
                  <a:pt x="981146" y="379585"/>
                </a:lnTo>
                <a:cubicBezTo>
                  <a:pt x="979622" y="379233"/>
                  <a:pt x="978584" y="377937"/>
                  <a:pt x="978431" y="376461"/>
                </a:cubicBezTo>
                <a:close/>
                <a:moveTo>
                  <a:pt x="2204632" y="374909"/>
                </a:moveTo>
                <a:lnTo>
                  <a:pt x="2125537" y="385586"/>
                </a:lnTo>
                <a:lnTo>
                  <a:pt x="2110125" y="413209"/>
                </a:lnTo>
                <a:cubicBezTo>
                  <a:pt x="2110573" y="413542"/>
                  <a:pt x="2110916" y="413980"/>
                  <a:pt x="2111164" y="414466"/>
                </a:cubicBezTo>
                <a:lnTo>
                  <a:pt x="2204718" y="375109"/>
                </a:lnTo>
                <a:cubicBezTo>
                  <a:pt x="2204699" y="375032"/>
                  <a:pt x="2204661" y="374975"/>
                  <a:pt x="2204632" y="374909"/>
                </a:cubicBezTo>
                <a:close/>
                <a:moveTo>
                  <a:pt x="2211566" y="374528"/>
                </a:moveTo>
                <a:cubicBezTo>
                  <a:pt x="2211548" y="374632"/>
                  <a:pt x="2211576" y="374737"/>
                  <a:pt x="2211548" y="374851"/>
                </a:cubicBezTo>
                <a:cubicBezTo>
                  <a:pt x="2211528" y="374928"/>
                  <a:pt x="2211471" y="374994"/>
                  <a:pt x="2211452" y="375071"/>
                </a:cubicBezTo>
                <a:lnTo>
                  <a:pt x="2327219" y="423896"/>
                </a:lnTo>
                <a:cubicBezTo>
                  <a:pt x="2327534" y="423343"/>
                  <a:pt x="2327953" y="422857"/>
                  <a:pt x="2328495" y="422543"/>
                </a:cubicBezTo>
                <a:lnTo>
                  <a:pt x="2309645" y="377766"/>
                </a:lnTo>
                <a:close/>
                <a:moveTo>
                  <a:pt x="987185" y="373966"/>
                </a:moveTo>
                <a:lnTo>
                  <a:pt x="985242" y="374880"/>
                </a:lnTo>
                <a:cubicBezTo>
                  <a:pt x="985480" y="375518"/>
                  <a:pt x="985594" y="376204"/>
                  <a:pt x="985442" y="376909"/>
                </a:cubicBezTo>
                <a:cubicBezTo>
                  <a:pt x="985413" y="377014"/>
                  <a:pt x="985337" y="377090"/>
                  <a:pt x="985299" y="377204"/>
                </a:cubicBezTo>
                <a:lnTo>
                  <a:pt x="987147" y="378052"/>
                </a:lnTo>
                <a:lnTo>
                  <a:pt x="988004" y="374337"/>
                </a:lnTo>
                <a:cubicBezTo>
                  <a:pt x="987709" y="374242"/>
                  <a:pt x="987433" y="374118"/>
                  <a:pt x="987185" y="373966"/>
                </a:cubicBezTo>
                <a:close/>
                <a:moveTo>
                  <a:pt x="986309" y="373165"/>
                </a:moveTo>
                <a:lnTo>
                  <a:pt x="984928" y="374156"/>
                </a:lnTo>
                <a:cubicBezTo>
                  <a:pt x="984966" y="374204"/>
                  <a:pt x="984994" y="374270"/>
                  <a:pt x="985023" y="374328"/>
                </a:cubicBezTo>
                <a:lnTo>
                  <a:pt x="986661" y="373546"/>
                </a:lnTo>
                <a:cubicBezTo>
                  <a:pt x="986537" y="373423"/>
                  <a:pt x="986414" y="373308"/>
                  <a:pt x="986309" y="373165"/>
                </a:cubicBezTo>
                <a:close/>
                <a:moveTo>
                  <a:pt x="991995" y="373003"/>
                </a:moveTo>
                <a:cubicBezTo>
                  <a:pt x="991252" y="374089"/>
                  <a:pt x="989928" y="374670"/>
                  <a:pt x="988557" y="374470"/>
                </a:cubicBezTo>
                <a:lnTo>
                  <a:pt x="987671" y="378309"/>
                </a:lnTo>
                <a:lnTo>
                  <a:pt x="1018389" y="392635"/>
                </a:lnTo>
                <a:lnTo>
                  <a:pt x="1021675" y="388663"/>
                </a:lnTo>
                <a:close/>
                <a:moveTo>
                  <a:pt x="979355" y="371851"/>
                </a:moveTo>
                <a:lnTo>
                  <a:pt x="891602" y="376680"/>
                </a:lnTo>
                <a:lnTo>
                  <a:pt x="978460" y="375823"/>
                </a:lnTo>
                <a:cubicBezTo>
                  <a:pt x="978470" y="375651"/>
                  <a:pt x="978431" y="375490"/>
                  <a:pt x="978470" y="375309"/>
                </a:cubicBezTo>
                <a:cubicBezTo>
                  <a:pt x="978689" y="374375"/>
                  <a:pt x="979251" y="373623"/>
                  <a:pt x="980003" y="373137"/>
                </a:cubicBezTo>
                <a:close/>
                <a:moveTo>
                  <a:pt x="983489" y="371622"/>
                </a:moveTo>
                <a:lnTo>
                  <a:pt x="980222" y="371803"/>
                </a:lnTo>
                <a:lnTo>
                  <a:pt x="980737" y="372813"/>
                </a:lnTo>
                <a:cubicBezTo>
                  <a:pt x="981365" y="372565"/>
                  <a:pt x="982051" y="372451"/>
                  <a:pt x="982756" y="372613"/>
                </a:cubicBezTo>
                <a:cubicBezTo>
                  <a:pt x="982842" y="372632"/>
                  <a:pt x="982918" y="372699"/>
                  <a:pt x="983004" y="372727"/>
                </a:cubicBezTo>
                <a:close/>
                <a:moveTo>
                  <a:pt x="985556" y="371518"/>
                </a:moveTo>
                <a:lnTo>
                  <a:pt x="984356" y="371575"/>
                </a:lnTo>
                <a:lnTo>
                  <a:pt x="983708" y="373051"/>
                </a:lnTo>
                <a:cubicBezTo>
                  <a:pt x="984108" y="373289"/>
                  <a:pt x="984442" y="373575"/>
                  <a:pt x="984718" y="373918"/>
                </a:cubicBezTo>
                <a:lnTo>
                  <a:pt x="986099" y="372927"/>
                </a:lnTo>
                <a:cubicBezTo>
                  <a:pt x="985813" y="372508"/>
                  <a:pt x="985632" y="372032"/>
                  <a:pt x="985556" y="371518"/>
                </a:cubicBezTo>
                <a:close/>
                <a:moveTo>
                  <a:pt x="992757" y="370670"/>
                </a:moveTo>
                <a:lnTo>
                  <a:pt x="992576" y="370698"/>
                </a:lnTo>
                <a:cubicBezTo>
                  <a:pt x="992586" y="370717"/>
                  <a:pt x="992576" y="370736"/>
                  <a:pt x="992576" y="370756"/>
                </a:cubicBezTo>
                <a:close/>
                <a:moveTo>
                  <a:pt x="2096914" y="368908"/>
                </a:moveTo>
                <a:lnTo>
                  <a:pt x="2075397" y="390168"/>
                </a:lnTo>
                <a:cubicBezTo>
                  <a:pt x="2075645" y="390472"/>
                  <a:pt x="2075807" y="390806"/>
                  <a:pt x="2075940" y="391149"/>
                </a:cubicBezTo>
                <a:lnTo>
                  <a:pt x="2076321" y="391454"/>
                </a:lnTo>
                <a:lnTo>
                  <a:pt x="2101277" y="388091"/>
                </a:lnTo>
                <a:close/>
                <a:moveTo>
                  <a:pt x="2462541" y="368479"/>
                </a:moveTo>
                <a:cubicBezTo>
                  <a:pt x="2462388" y="368555"/>
                  <a:pt x="2462226" y="368594"/>
                  <a:pt x="2462074" y="368651"/>
                </a:cubicBezTo>
                <a:lnTo>
                  <a:pt x="2471237" y="403074"/>
                </a:lnTo>
                <a:lnTo>
                  <a:pt x="2483029" y="405217"/>
                </a:lnTo>
                <a:cubicBezTo>
                  <a:pt x="2483267" y="404436"/>
                  <a:pt x="2483734" y="403807"/>
                  <a:pt x="2484343" y="403388"/>
                </a:cubicBezTo>
                <a:close/>
                <a:moveTo>
                  <a:pt x="2342097" y="368479"/>
                </a:moveTo>
                <a:lnTo>
                  <a:pt x="2333591" y="376090"/>
                </a:lnTo>
                <a:cubicBezTo>
                  <a:pt x="2333877" y="376490"/>
                  <a:pt x="2334068" y="376918"/>
                  <a:pt x="2334172" y="377395"/>
                </a:cubicBezTo>
                <a:lnTo>
                  <a:pt x="2340307" y="376785"/>
                </a:lnTo>
                <a:close/>
                <a:moveTo>
                  <a:pt x="2463769" y="367403"/>
                </a:moveTo>
                <a:cubicBezTo>
                  <a:pt x="2463541" y="367727"/>
                  <a:pt x="2463246" y="368003"/>
                  <a:pt x="2462912" y="368241"/>
                </a:cubicBezTo>
                <a:lnTo>
                  <a:pt x="2484715" y="403141"/>
                </a:lnTo>
                <a:cubicBezTo>
                  <a:pt x="2484934" y="403036"/>
                  <a:pt x="2485172" y="402950"/>
                  <a:pt x="2485410" y="402874"/>
                </a:cubicBezTo>
                <a:lnTo>
                  <a:pt x="2481115" y="377528"/>
                </a:lnTo>
                <a:close/>
                <a:moveTo>
                  <a:pt x="2457797" y="367203"/>
                </a:moveTo>
                <a:lnTo>
                  <a:pt x="2405696" y="391244"/>
                </a:lnTo>
                <a:lnTo>
                  <a:pt x="2470485" y="402969"/>
                </a:lnTo>
                <a:lnTo>
                  <a:pt x="2461427" y="368889"/>
                </a:lnTo>
                <a:cubicBezTo>
                  <a:pt x="2460988" y="368965"/>
                  <a:pt x="2460522" y="368965"/>
                  <a:pt x="2460036" y="368851"/>
                </a:cubicBezTo>
                <a:cubicBezTo>
                  <a:pt x="2459074" y="368613"/>
                  <a:pt x="2458283" y="368003"/>
                  <a:pt x="2457797" y="367203"/>
                </a:cubicBezTo>
                <a:close/>
                <a:moveTo>
                  <a:pt x="986328" y="367050"/>
                </a:moveTo>
                <a:lnTo>
                  <a:pt x="984661" y="370879"/>
                </a:lnTo>
                <a:lnTo>
                  <a:pt x="985566" y="370822"/>
                </a:lnTo>
                <a:cubicBezTo>
                  <a:pt x="985575" y="370603"/>
                  <a:pt x="985537" y="370394"/>
                  <a:pt x="985585" y="370175"/>
                </a:cubicBezTo>
                <a:cubicBezTo>
                  <a:pt x="985785" y="369308"/>
                  <a:pt x="986309" y="368632"/>
                  <a:pt x="986966" y="368146"/>
                </a:cubicBezTo>
                <a:close/>
                <a:moveTo>
                  <a:pt x="1177199" y="366479"/>
                </a:moveTo>
                <a:lnTo>
                  <a:pt x="1189896" y="409084"/>
                </a:lnTo>
                <a:lnTo>
                  <a:pt x="1236902" y="383643"/>
                </a:lnTo>
                <a:cubicBezTo>
                  <a:pt x="1236673" y="383081"/>
                  <a:pt x="1236578" y="382500"/>
                  <a:pt x="1236654" y="381871"/>
                </a:cubicBezTo>
                <a:close/>
                <a:moveTo>
                  <a:pt x="2457378" y="366079"/>
                </a:moveTo>
                <a:lnTo>
                  <a:pt x="2341126" y="377452"/>
                </a:lnTo>
                <a:lnTo>
                  <a:pt x="2340687" y="379500"/>
                </a:lnTo>
                <a:lnTo>
                  <a:pt x="2404372" y="390996"/>
                </a:lnTo>
                <a:lnTo>
                  <a:pt x="2457521" y="366479"/>
                </a:lnTo>
                <a:cubicBezTo>
                  <a:pt x="2457483" y="366327"/>
                  <a:pt x="2457397" y="366222"/>
                  <a:pt x="2457378" y="366079"/>
                </a:cubicBezTo>
                <a:close/>
                <a:moveTo>
                  <a:pt x="1979204" y="365717"/>
                </a:moveTo>
                <a:lnTo>
                  <a:pt x="2104953" y="414495"/>
                </a:lnTo>
                <a:cubicBezTo>
                  <a:pt x="2104972" y="414437"/>
                  <a:pt x="2104991" y="414399"/>
                  <a:pt x="2105020" y="414342"/>
                </a:cubicBezTo>
                <a:lnTo>
                  <a:pt x="2104858" y="414228"/>
                </a:lnTo>
                <a:lnTo>
                  <a:pt x="2075454" y="394502"/>
                </a:lnTo>
                <a:cubicBezTo>
                  <a:pt x="2074626" y="395587"/>
                  <a:pt x="2073226" y="396149"/>
                  <a:pt x="2071816" y="395835"/>
                </a:cubicBezTo>
                <a:cubicBezTo>
                  <a:pt x="2069949" y="395397"/>
                  <a:pt x="2068787" y="393549"/>
                  <a:pt x="2069139" y="391673"/>
                </a:cubicBezTo>
                <a:close/>
                <a:moveTo>
                  <a:pt x="782007" y="364355"/>
                </a:moveTo>
                <a:lnTo>
                  <a:pt x="691500" y="456871"/>
                </a:lnTo>
                <a:cubicBezTo>
                  <a:pt x="692177" y="457690"/>
                  <a:pt x="692520" y="458776"/>
                  <a:pt x="692253" y="459881"/>
                </a:cubicBezTo>
                <a:cubicBezTo>
                  <a:pt x="692224" y="460024"/>
                  <a:pt x="692129" y="460129"/>
                  <a:pt x="692081" y="460281"/>
                </a:cubicBezTo>
                <a:lnTo>
                  <a:pt x="816554" y="522346"/>
                </a:lnTo>
                <a:cubicBezTo>
                  <a:pt x="816983" y="521679"/>
                  <a:pt x="817621" y="521222"/>
                  <a:pt x="818364" y="520955"/>
                </a:cubicBezTo>
                <a:lnTo>
                  <a:pt x="784512" y="365079"/>
                </a:lnTo>
                <a:cubicBezTo>
                  <a:pt x="784150" y="365117"/>
                  <a:pt x="783779" y="365145"/>
                  <a:pt x="783398" y="365050"/>
                </a:cubicBezTo>
                <a:cubicBezTo>
                  <a:pt x="782864" y="364936"/>
                  <a:pt x="782407" y="364679"/>
                  <a:pt x="782007" y="364355"/>
                </a:cubicBezTo>
                <a:close/>
                <a:moveTo>
                  <a:pt x="787646" y="362459"/>
                </a:moveTo>
                <a:cubicBezTo>
                  <a:pt x="787331" y="363650"/>
                  <a:pt x="786446" y="364507"/>
                  <a:pt x="785360" y="364888"/>
                </a:cubicBezTo>
                <a:lnTo>
                  <a:pt x="819202" y="520755"/>
                </a:lnTo>
                <a:cubicBezTo>
                  <a:pt x="819574" y="520727"/>
                  <a:pt x="819945" y="520708"/>
                  <a:pt x="820326" y="520803"/>
                </a:cubicBezTo>
                <a:cubicBezTo>
                  <a:pt x="820355" y="520803"/>
                  <a:pt x="820383" y="520832"/>
                  <a:pt x="820421" y="520841"/>
                </a:cubicBezTo>
                <a:lnTo>
                  <a:pt x="875181" y="380233"/>
                </a:lnTo>
                <a:cubicBezTo>
                  <a:pt x="873952" y="379576"/>
                  <a:pt x="873228" y="378280"/>
                  <a:pt x="873342" y="376861"/>
                </a:cubicBezTo>
                <a:close/>
                <a:moveTo>
                  <a:pt x="2304083" y="362116"/>
                </a:moveTo>
                <a:lnTo>
                  <a:pt x="2310379" y="377061"/>
                </a:lnTo>
                <a:lnTo>
                  <a:pt x="2327200" y="377623"/>
                </a:lnTo>
                <a:cubicBezTo>
                  <a:pt x="2327210" y="377499"/>
                  <a:pt x="2327181" y="377404"/>
                  <a:pt x="2327210" y="377290"/>
                </a:cubicBezTo>
                <a:cubicBezTo>
                  <a:pt x="2327257" y="377052"/>
                  <a:pt x="2327400" y="376861"/>
                  <a:pt x="2327495" y="376642"/>
                </a:cubicBezTo>
                <a:close/>
                <a:moveTo>
                  <a:pt x="1157121" y="361278"/>
                </a:moveTo>
                <a:lnTo>
                  <a:pt x="1128365" y="440460"/>
                </a:lnTo>
                <a:cubicBezTo>
                  <a:pt x="1128927" y="440736"/>
                  <a:pt x="1129422" y="441107"/>
                  <a:pt x="1129774" y="441612"/>
                </a:cubicBezTo>
                <a:lnTo>
                  <a:pt x="1189191" y="409456"/>
                </a:lnTo>
                <a:lnTo>
                  <a:pt x="1176313" y="366241"/>
                </a:lnTo>
                <a:close/>
                <a:moveTo>
                  <a:pt x="1045783" y="359430"/>
                </a:moveTo>
                <a:lnTo>
                  <a:pt x="995329" y="370117"/>
                </a:lnTo>
                <a:lnTo>
                  <a:pt x="992557" y="371422"/>
                </a:lnTo>
                <a:cubicBezTo>
                  <a:pt x="992548" y="371556"/>
                  <a:pt x="992576" y="371660"/>
                  <a:pt x="992548" y="371775"/>
                </a:cubicBezTo>
                <a:cubicBezTo>
                  <a:pt x="992519" y="371946"/>
                  <a:pt x="992414" y="372080"/>
                  <a:pt x="992348" y="372232"/>
                </a:cubicBezTo>
                <a:lnTo>
                  <a:pt x="1022218" y="387977"/>
                </a:lnTo>
                <a:close/>
                <a:moveTo>
                  <a:pt x="2477990" y="359002"/>
                </a:moveTo>
                <a:lnTo>
                  <a:pt x="2464265" y="364469"/>
                </a:lnTo>
                <a:cubicBezTo>
                  <a:pt x="2464417" y="365022"/>
                  <a:pt x="2464474" y="365584"/>
                  <a:pt x="2464332" y="366165"/>
                </a:cubicBezTo>
                <a:cubicBezTo>
                  <a:pt x="2464265" y="366422"/>
                  <a:pt x="2464122" y="366641"/>
                  <a:pt x="2464008" y="366870"/>
                </a:cubicBezTo>
                <a:lnTo>
                  <a:pt x="2480991" y="376775"/>
                </a:lnTo>
                <a:close/>
                <a:moveTo>
                  <a:pt x="1074044" y="353449"/>
                </a:moveTo>
                <a:lnTo>
                  <a:pt x="1047040" y="359173"/>
                </a:lnTo>
                <a:lnTo>
                  <a:pt x="1022932" y="388367"/>
                </a:lnTo>
                <a:lnTo>
                  <a:pt x="1123897" y="441603"/>
                </a:lnTo>
                <a:cubicBezTo>
                  <a:pt x="1124126" y="441269"/>
                  <a:pt x="1124431" y="440993"/>
                  <a:pt x="1124755" y="440764"/>
                </a:cubicBezTo>
                <a:close/>
                <a:moveTo>
                  <a:pt x="1036982" y="349772"/>
                </a:moveTo>
                <a:lnTo>
                  <a:pt x="992376" y="369803"/>
                </a:lnTo>
                <a:lnTo>
                  <a:pt x="996367" y="368965"/>
                </a:lnTo>
                <a:close/>
                <a:moveTo>
                  <a:pt x="1253666" y="349000"/>
                </a:moveTo>
                <a:lnTo>
                  <a:pt x="1241703" y="379157"/>
                </a:lnTo>
                <a:cubicBezTo>
                  <a:pt x="1241855" y="379233"/>
                  <a:pt x="1242036" y="379280"/>
                  <a:pt x="1242179" y="379376"/>
                </a:cubicBezTo>
                <a:close/>
                <a:moveTo>
                  <a:pt x="2504822" y="348277"/>
                </a:moveTo>
                <a:lnTo>
                  <a:pt x="2478752" y="358678"/>
                </a:lnTo>
                <a:lnTo>
                  <a:pt x="2481905" y="377290"/>
                </a:lnTo>
                <a:lnTo>
                  <a:pt x="2505222" y="390892"/>
                </a:lnTo>
                <a:lnTo>
                  <a:pt x="2520158" y="379157"/>
                </a:lnTo>
                <a:close/>
                <a:moveTo>
                  <a:pt x="1103085" y="347305"/>
                </a:moveTo>
                <a:lnTo>
                  <a:pt x="1074787" y="353287"/>
                </a:lnTo>
                <a:lnTo>
                  <a:pt x="1125393" y="440421"/>
                </a:lnTo>
                <a:cubicBezTo>
                  <a:pt x="1126079" y="440107"/>
                  <a:pt x="1126850" y="439955"/>
                  <a:pt x="1127641" y="440136"/>
                </a:cubicBezTo>
                <a:cubicBezTo>
                  <a:pt x="1127669" y="440145"/>
                  <a:pt x="1127698" y="440164"/>
                  <a:pt x="1127726" y="440164"/>
                </a:cubicBezTo>
                <a:lnTo>
                  <a:pt x="1156435" y="361116"/>
                </a:lnTo>
                <a:close/>
                <a:moveTo>
                  <a:pt x="1321427" y="346048"/>
                </a:moveTo>
                <a:lnTo>
                  <a:pt x="1341029" y="382776"/>
                </a:lnTo>
                <a:lnTo>
                  <a:pt x="1366518" y="382986"/>
                </a:lnTo>
                <a:lnTo>
                  <a:pt x="1367128" y="380824"/>
                </a:lnTo>
                <a:close/>
                <a:moveTo>
                  <a:pt x="3053138" y="345153"/>
                </a:moveTo>
                <a:lnTo>
                  <a:pt x="2947840" y="459414"/>
                </a:lnTo>
                <a:cubicBezTo>
                  <a:pt x="2948106" y="459748"/>
                  <a:pt x="2948325" y="460110"/>
                  <a:pt x="2948468" y="460519"/>
                </a:cubicBezTo>
                <a:lnTo>
                  <a:pt x="3069169" y="431325"/>
                </a:lnTo>
                <a:cubicBezTo>
                  <a:pt x="3069102" y="430897"/>
                  <a:pt x="3069093" y="430468"/>
                  <a:pt x="3069207" y="430039"/>
                </a:cubicBezTo>
                <a:cubicBezTo>
                  <a:pt x="3069512" y="428734"/>
                  <a:pt x="3070512" y="427801"/>
                  <a:pt x="3071703" y="427468"/>
                </a:cubicBezTo>
                <a:lnTo>
                  <a:pt x="3055625" y="345772"/>
                </a:lnTo>
                <a:cubicBezTo>
                  <a:pt x="3055234" y="345810"/>
                  <a:pt x="3054834" y="345819"/>
                  <a:pt x="3054424" y="345743"/>
                </a:cubicBezTo>
                <a:cubicBezTo>
                  <a:pt x="3053948" y="345629"/>
                  <a:pt x="3053519" y="345419"/>
                  <a:pt x="3053138" y="345153"/>
                </a:cubicBezTo>
                <a:close/>
                <a:moveTo>
                  <a:pt x="1439489" y="341066"/>
                </a:moveTo>
                <a:lnTo>
                  <a:pt x="1374262" y="381814"/>
                </a:lnTo>
                <a:cubicBezTo>
                  <a:pt x="1374443" y="382176"/>
                  <a:pt x="1374576" y="382538"/>
                  <a:pt x="1374633" y="382938"/>
                </a:cubicBezTo>
                <a:lnTo>
                  <a:pt x="1393150" y="382900"/>
                </a:lnTo>
                <a:close/>
                <a:moveTo>
                  <a:pt x="1062947" y="339904"/>
                </a:moveTo>
                <a:lnTo>
                  <a:pt x="1047983" y="358021"/>
                </a:lnTo>
                <a:lnTo>
                  <a:pt x="1073567" y="352610"/>
                </a:lnTo>
                <a:lnTo>
                  <a:pt x="1066319" y="340133"/>
                </a:lnTo>
                <a:cubicBezTo>
                  <a:pt x="1065633" y="340437"/>
                  <a:pt x="1064861" y="340600"/>
                  <a:pt x="1064071" y="340409"/>
                </a:cubicBezTo>
                <a:cubicBezTo>
                  <a:pt x="1063642" y="340314"/>
                  <a:pt x="1063280" y="340123"/>
                  <a:pt x="1062947" y="339904"/>
                </a:cubicBezTo>
                <a:close/>
                <a:moveTo>
                  <a:pt x="2005827" y="339866"/>
                </a:moveTo>
                <a:lnTo>
                  <a:pt x="1974575" y="361450"/>
                </a:lnTo>
                <a:cubicBezTo>
                  <a:pt x="1974975" y="362155"/>
                  <a:pt x="1975128" y="362974"/>
                  <a:pt x="1974956" y="363812"/>
                </a:cubicBezTo>
                <a:lnTo>
                  <a:pt x="2069349" y="391044"/>
                </a:lnTo>
                <a:cubicBezTo>
                  <a:pt x="2069434" y="390844"/>
                  <a:pt x="2069511" y="390625"/>
                  <a:pt x="2069635" y="390425"/>
                </a:cubicBezTo>
                <a:close/>
                <a:moveTo>
                  <a:pt x="2006598" y="339561"/>
                </a:moveTo>
                <a:lnTo>
                  <a:pt x="2070111" y="389891"/>
                </a:lnTo>
                <a:cubicBezTo>
                  <a:pt x="2070330" y="389663"/>
                  <a:pt x="2070539" y="389434"/>
                  <a:pt x="2070806" y="389282"/>
                </a:cubicBezTo>
                <a:lnTo>
                  <a:pt x="2070206" y="387901"/>
                </a:lnTo>
                <a:close/>
                <a:moveTo>
                  <a:pt x="1061804" y="338723"/>
                </a:moveTo>
                <a:lnTo>
                  <a:pt x="998939" y="368412"/>
                </a:lnTo>
                <a:lnTo>
                  <a:pt x="1046726" y="358287"/>
                </a:lnTo>
                <a:lnTo>
                  <a:pt x="1062347" y="339371"/>
                </a:lnTo>
                <a:cubicBezTo>
                  <a:pt x="1062147" y="339161"/>
                  <a:pt x="1061947" y="338971"/>
                  <a:pt x="1061804" y="338723"/>
                </a:cubicBezTo>
                <a:close/>
                <a:moveTo>
                  <a:pt x="1068119" y="338247"/>
                </a:moveTo>
                <a:cubicBezTo>
                  <a:pt x="1067871" y="338885"/>
                  <a:pt x="1067471" y="339418"/>
                  <a:pt x="1066947" y="339799"/>
                </a:cubicBezTo>
                <a:lnTo>
                  <a:pt x="1074301" y="352449"/>
                </a:lnTo>
                <a:lnTo>
                  <a:pt x="1101085" y="346781"/>
                </a:lnTo>
                <a:close/>
                <a:moveTo>
                  <a:pt x="2152254" y="337685"/>
                </a:moveTo>
                <a:lnTo>
                  <a:pt x="2126013" y="384738"/>
                </a:lnTo>
                <a:lnTo>
                  <a:pt x="2204566" y="374137"/>
                </a:lnTo>
                <a:cubicBezTo>
                  <a:pt x="2204547" y="373842"/>
                  <a:pt x="2204508" y="373556"/>
                  <a:pt x="2204585" y="373242"/>
                </a:cubicBezTo>
                <a:cubicBezTo>
                  <a:pt x="2204652" y="372966"/>
                  <a:pt x="2204794" y="372727"/>
                  <a:pt x="2204928" y="372461"/>
                </a:cubicBezTo>
                <a:close/>
                <a:moveTo>
                  <a:pt x="1166007" y="336761"/>
                </a:moveTo>
                <a:lnTo>
                  <a:pt x="1157416" y="360402"/>
                </a:lnTo>
                <a:lnTo>
                  <a:pt x="1175999" y="365212"/>
                </a:lnTo>
                <a:lnTo>
                  <a:pt x="1167531" y="336818"/>
                </a:lnTo>
                <a:cubicBezTo>
                  <a:pt x="1167065" y="336904"/>
                  <a:pt x="1166579" y="336904"/>
                  <a:pt x="1166084" y="336789"/>
                </a:cubicBezTo>
                <a:cubicBezTo>
                  <a:pt x="1166065" y="336789"/>
                  <a:pt x="1166036" y="336761"/>
                  <a:pt x="1166007" y="336761"/>
                </a:cubicBezTo>
                <a:close/>
                <a:moveTo>
                  <a:pt x="1169665" y="335523"/>
                </a:moveTo>
                <a:cubicBezTo>
                  <a:pt x="1169294" y="335989"/>
                  <a:pt x="1168808" y="336304"/>
                  <a:pt x="1168265" y="336542"/>
                </a:cubicBezTo>
                <a:lnTo>
                  <a:pt x="1176885" y="365450"/>
                </a:lnTo>
                <a:lnTo>
                  <a:pt x="1236892" y="380976"/>
                </a:lnTo>
                <a:cubicBezTo>
                  <a:pt x="1236940" y="380852"/>
                  <a:pt x="1236997" y="380719"/>
                  <a:pt x="1237064" y="380604"/>
                </a:cubicBezTo>
                <a:close/>
                <a:moveTo>
                  <a:pt x="1163588" y="334484"/>
                </a:moveTo>
                <a:lnTo>
                  <a:pt x="1105095" y="346876"/>
                </a:lnTo>
                <a:lnTo>
                  <a:pt x="1156749" y="360240"/>
                </a:lnTo>
                <a:lnTo>
                  <a:pt x="1165379" y="336475"/>
                </a:lnTo>
                <a:cubicBezTo>
                  <a:pt x="1164521" y="336056"/>
                  <a:pt x="1163902" y="335361"/>
                  <a:pt x="1163588" y="334484"/>
                </a:cubicBezTo>
                <a:close/>
                <a:moveTo>
                  <a:pt x="1162407" y="333789"/>
                </a:moveTo>
                <a:lnTo>
                  <a:pt x="1068376" y="337123"/>
                </a:lnTo>
                <a:cubicBezTo>
                  <a:pt x="1068367" y="337199"/>
                  <a:pt x="1068376" y="337285"/>
                  <a:pt x="1068367" y="337361"/>
                </a:cubicBezTo>
                <a:lnTo>
                  <a:pt x="1103095" y="346353"/>
                </a:lnTo>
                <a:close/>
                <a:moveTo>
                  <a:pt x="1614313" y="332276"/>
                </a:moveTo>
                <a:lnTo>
                  <a:pt x="1605966" y="332394"/>
                </a:lnTo>
                <a:lnTo>
                  <a:pt x="1554142" y="376623"/>
                </a:lnTo>
                <a:close/>
                <a:moveTo>
                  <a:pt x="1632256" y="332022"/>
                </a:moveTo>
                <a:lnTo>
                  <a:pt x="1615719" y="332256"/>
                </a:lnTo>
                <a:lnTo>
                  <a:pt x="1552656" y="378738"/>
                </a:lnTo>
                <a:close/>
                <a:moveTo>
                  <a:pt x="1679831" y="331348"/>
                </a:moveTo>
                <a:lnTo>
                  <a:pt x="1633864" y="331999"/>
                </a:lnTo>
                <a:lnTo>
                  <a:pt x="1550694" y="380795"/>
                </a:lnTo>
                <a:close/>
                <a:moveTo>
                  <a:pt x="1455939" y="330779"/>
                </a:moveTo>
                <a:lnTo>
                  <a:pt x="1443975" y="338256"/>
                </a:lnTo>
                <a:lnTo>
                  <a:pt x="1394541" y="382890"/>
                </a:lnTo>
                <a:lnTo>
                  <a:pt x="1395169" y="382890"/>
                </a:lnTo>
                <a:close/>
                <a:moveTo>
                  <a:pt x="1945676" y="330636"/>
                </a:moveTo>
                <a:lnTo>
                  <a:pt x="1842120" y="380919"/>
                </a:lnTo>
                <a:cubicBezTo>
                  <a:pt x="1842149" y="381014"/>
                  <a:pt x="1842206" y="381109"/>
                  <a:pt x="1842225" y="381214"/>
                </a:cubicBezTo>
                <a:lnTo>
                  <a:pt x="1967965" y="363269"/>
                </a:lnTo>
                <a:cubicBezTo>
                  <a:pt x="1967965" y="362955"/>
                  <a:pt x="1967917" y="362659"/>
                  <a:pt x="1968003" y="362345"/>
                </a:cubicBezTo>
                <a:cubicBezTo>
                  <a:pt x="1968155" y="361650"/>
                  <a:pt x="1968536" y="361116"/>
                  <a:pt x="1969003" y="360650"/>
                </a:cubicBezTo>
                <a:close/>
                <a:moveTo>
                  <a:pt x="1462521" y="330208"/>
                </a:moveTo>
                <a:cubicBezTo>
                  <a:pt x="1461692" y="331284"/>
                  <a:pt x="1460301" y="331836"/>
                  <a:pt x="1458901" y="331522"/>
                </a:cubicBezTo>
                <a:cubicBezTo>
                  <a:pt x="1458273" y="331370"/>
                  <a:pt x="1457749" y="331017"/>
                  <a:pt x="1457301" y="330598"/>
                </a:cubicBezTo>
                <a:lnTo>
                  <a:pt x="1396322" y="382881"/>
                </a:lnTo>
                <a:lnTo>
                  <a:pt x="1542664" y="382557"/>
                </a:lnTo>
                <a:cubicBezTo>
                  <a:pt x="1542683" y="382424"/>
                  <a:pt x="1542645" y="382309"/>
                  <a:pt x="1542674" y="382186"/>
                </a:cubicBezTo>
                <a:cubicBezTo>
                  <a:pt x="1542740" y="381900"/>
                  <a:pt x="1542902" y="381643"/>
                  <a:pt x="1543035" y="381386"/>
                </a:cubicBezTo>
                <a:close/>
                <a:moveTo>
                  <a:pt x="2138024" y="328303"/>
                </a:moveTo>
                <a:lnTo>
                  <a:pt x="2097533" y="368308"/>
                </a:lnTo>
                <a:lnTo>
                  <a:pt x="2102029" y="387977"/>
                </a:lnTo>
                <a:lnTo>
                  <a:pt x="2125003" y="384872"/>
                </a:lnTo>
                <a:lnTo>
                  <a:pt x="2151578" y="337237"/>
                </a:lnTo>
                <a:close/>
                <a:moveTo>
                  <a:pt x="1951972" y="327579"/>
                </a:moveTo>
                <a:lnTo>
                  <a:pt x="1946438" y="330255"/>
                </a:lnTo>
                <a:lnTo>
                  <a:pt x="1968679" y="358869"/>
                </a:lnTo>
                <a:close/>
                <a:moveTo>
                  <a:pt x="1456263" y="327169"/>
                </a:moveTo>
                <a:lnTo>
                  <a:pt x="1446738" y="335770"/>
                </a:lnTo>
                <a:lnTo>
                  <a:pt x="1456568" y="329627"/>
                </a:lnTo>
                <a:cubicBezTo>
                  <a:pt x="1456206" y="328903"/>
                  <a:pt x="1456034" y="328084"/>
                  <a:pt x="1456234" y="327226"/>
                </a:cubicBezTo>
                <a:cubicBezTo>
                  <a:pt x="1456244" y="327217"/>
                  <a:pt x="1456253" y="327179"/>
                  <a:pt x="1456263" y="327169"/>
                </a:cubicBezTo>
                <a:close/>
                <a:moveTo>
                  <a:pt x="1513222" y="326112"/>
                </a:moveTo>
                <a:lnTo>
                  <a:pt x="1463216" y="328303"/>
                </a:lnTo>
                <a:cubicBezTo>
                  <a:pt x="1463206" y="328493"/>
                  <a:pt x="1463235" y="328665"/>
                  <a:pt x="1463197" y="328846"/>
                </a:cubicBezTo>
                <a:cubicBezTo>
                  <a:pt x="1463130" y="329141"/>
                  <a:pt x="1462978" y="329379"/>
                  <a:pt x="1462845" y="329646"/>
                </a:cubicBezTo>
                <a:lnTo>
                  <a:pt x="1543350" y="380833"/>
                </a:lnTo>
                <a:cubicBezTo>
                  <a:pt x="1543578" y="380547"/>
                  <a:pt x="1543845" y="380309"/>
                  <a:pt x="1544140" y="380100"/>
                </a:cubicBezTo>
                <a:close/>
                <a:moveTo>
                  <a:pt x="1698656" y="325095"/>
                </a:moveTo>
                <a:lnTo>
                  <a:pt x="1684845" y="330384"/>
                </a:lnTo>
                <a:lnTo>
                  <a:pt x="1743670" y="329551"/>
                </a:lnTo>
                <a:lnTo>
                  <a:pt x="1703565" y="325581"/>
                </a:lnTo>
                <a:lnTo>
                  <a:pt x="1702170" y="326455"/>
                </a:lnTo>
                <a:lnTo>
                  <a:pt x="1700696" y="325297"/>
                </a:lnTo>
                <a:close/>
                <a:moveTo>
                  <a:pt x="1565140" y="323822"/>
                </a:moveTo>
                <a:lnTo>
                  <a:pt x="1513946" y="326074"/>
                </a:lnTo>
                <a:lnTo>
                  <a:pt x="1544702" y="379795"/>
                </a:lnTo>
                <a:cubicBezTo>
                  <a:pt x="1545398" y="379490"/>
                  <a:pt x="1546179" y="379319"/>
                  <a:pt x="1546969" y="379519"/>
                </a:cubicBezTo>
                <a:cubicBezTo>
                  <a:pt x="1547636" y="379671"/>
                  <a:pt x="1548169" y="380042"/>
                  <a:pt x="1548627" y="380500"/>
                </a:cubicBezTo>
                <a:lnTo>
                  <a:pt x="1604993" y="332408"/>
                </a:lnTo>
                <a:lnTo>
                  <a:pt x="1576744" y="332808"/>
                </a:lnTo>
                <a:cubicBezTo>
                  <a:pt x="1576735" y="332942"/>
                  <a:pt x="1576763" y="333084"/>
                  <a:pt x="1576744" y="333208"/>
                </a:cubicBezTo>
                <a:cubicBezTo>
                  <a:pt x="1576287" y="335132"/>
                  <a:pt x="1574373" y="336332"/>
                  <a:pt x="1572449" y="335894"/>
                </a:cubicBezTo>
                <a:cubicBezTo>
                  <a:pt x="1570524" y="335437"/>
                  <a:pt x="1569324" y="333522"/>
                  <a:pt x="1569762" y="331598"/>
                </a:cubicBezTo>
                <a:cubicBezTo>
                  <a:pt x="1569925" y="330951"/>
                  <a:pt x="1570286" y="330417"/>
                  <a:pt x="1570725" y="329960"/>
                </a:cubicBezTo>
                <a:close/>
                <a:moveTo>
                  <a:pt x="1573827" y="323440"/>
                </a:moveTo>
                <a:lnTo>
                  <a:pt x="1565700" y="323797"/>
                </a:lnTo>
                <a:lnTo>
                  <a:pt x="1571039" y="329665"/>
                </a:lnTo>
                <a:cubicBezTo>
                  <a:pt x="1571687" y="329141"/>
                  <a:pt x="1572487" y="328874"/>
                  <a:pt x="1573363" y="328912"/>
                </a:cubicBezTo>
                <a:close/>
                <a:moveTo>
                  <a:pt x="628712" y="322950"/>
                </a:moveTo>
                <a:cubicBezTo>
                  <a:pt x="628435" y="323035"/>
                  <a:pt x="628159" y="323083"/>
                  <a:pt x="627873" y="323092"/>
                </a:cubicBezTo>
                <a:lnTo>
                  <a:pt x="617453" y="476893"/>
                </a:lnTo>
                <a:cubicBezTo>
                  <a:pt x="617510" y="476893"/>
                  <a:pt x="617548" y="476874"/>
                  <a:pt x="617605" y="476893"/>
                </a:cubicBezTo>
                <a:cubicBezTo>
                  <a:pt x="618806" y="477169"/>
                  <a:pt x="619663" y="478045"/>
                  <a:pt x="620063" y="479103"/>
                </a:cubicBezTo>
                <a:lnTo>
                  <a:pt x="685300" y="459814"/>
                </a:lnTo>
                <a:cubicBezTo>
                  <a:pt x="685195" y="459310"/>
                  <a:pt x="685166" y="458814"/>
                  <a:pt x="685290" y="458271"/>
                </a:cubicBezTo>
                <a:cubicBezTo>
                  <a:pt x="685528" y="457281"/>
                  <a:pt x="686166" y="456490"/>
                  <a:pt x="686986" y="456023"/>
                </a:cubicBezTo>
                <a:close/>
                <a:moveTo>
                  <a:pt x="1585433" y="322929"/>
                </a:moveTo>
                <a:lnTo>
                  <a:pt x="1574201" y="323423"/>
                </a:lnTo>
                <a:lnTo>
                  <a:pt x="1573734" y="328931"/>
                </a:lnTo>
                <a:cubicBezTo>
                  <a:pt x="1573839" y="328931"/>
                  <a:pt x="1573953" y="328912"/>
                  <a:pt x="1574068" y="328931"/>
                </a:cubicBezTo>
                <a:cubicBezTo>
                  <a:pt x="1574782" y="329103"/>
                  <a:pt x="1575344" y="329513"/>
                  <a:pt x="1575820" y="330017"/>
                </a:cubicBezTo>
                <a:close/>
                <a:moveTo>
                  <a:pt x="1685321" y="322865"/>
                </a:moveTo>
                <a:lnTo>
                  <a:pt x="1698559" y="324176"/>
                </a:lnTo>
                <a:lnTo>
                  <a:pt x="1699474" y="323826"/>
                </a:lnTo>
                <a:cubicBezTo>
                  <a:pt x="1699426" y="323616"/>
                  <a:pt x="1699417" y="323397"/>
                  <a:pt x="1699398" y="323188"/>
                </a:cubicBezTo>
                <a:close/>
                <a:moveTo>
                  <a:pt x="1589368" y="322756"/>
                </a:moveTo>
                <a:lnTo>
                  <a:pt x="1586904" y="322864"/>
                </a:lnTo>
                <a:lnTo>
                  <a:pt x="1578430" y="329112"/>
                </a:lnTo>
                <a:close/>
                <a:moveTo>
                  <a:pt x="1650782" y="322073"/>
                </a:moveTo>
                <a:lnTo>
                  <a:pt x="1635425" y="331083"/>
                </a:lnTo>
                <a:lnTo>
                  <a:pt x="1682253" y="330420"/>
                </a:lnTo>
                <a:lnTo>
                  <a:pt x="1696673" y="324899"/>
                </a:lnTo>
                <a:lnTo>
                  <a:pt x="1673360" y="322591"/>
                </a:lnTo>
                <a:close/>
                <a:moveTo>
                  <a:pt x="1983309" y="322007"/>
                </a:moveTo>
                <a:lnTo>
                  <a:pt x="1972765" y="359888"/>
                </a:lnTo>
                <a:cubicBezTo>
                  <a:pt x="1973318" y="360097"/>
                  <a:pt x="1973775" y="360431"/>
                  <a:pt x="1974137" y="360859"/>
                </a:cubicBezTo>
                <a:lnTo>
                  <a:pt x="2005226" y="339390"/>
                </a:lnTo>
                <a:close/>
                <a:moveTo>
                  <a:pt x="1213089" y="321692"/>
                </a:moveTo>
                <a:lnTo>
                  <a:pt x="1170408" y="332741"/>
                </a:lnTo>
                <a:cubicBezTo>
                  <a:pt x="1170475" y="333179"/>
                  <a:pt x="1170475" y="333656"/>
                  <a:pt x="1170370" y="334113"/>
                </a:cubicBezTo>
                <a:cubicBezTo>
                  <a:pt x="1170303" y="334456"/>
                  <a:pt x="1170132" y="334732"/>
                  <a:pt x="1169970" y="335018"/>
                </a:cubicBezTo>
                <a:lnTo>
                  <a:pt x="1237359" y="380090"/>
                </a:lnTo>
                <a:cubicBezTo>
                  <a:pt x="1237635" y="379757"/>
                  <a:pt x="1237950" y="379452"/>
                  <a:pt x="1238321" y="379242"/>
                </a:cubicBezTo>
                <a:close/>
                <a:moveTo>
                  <a:pt x="1615273" y="321616"/>
                </a:moveTo>
                <a:lnTo>
                  <a:pt x="1590466" y="322708"/>
                </a:lnTo>
                <a:lnTo>
                  <a:pt x="1576420" y="330865"/>
                </a:lnTo>
                <a:cubicBezTo>
                  <a:pt x="1576582" y="331189"/>
                  <a:pt x="1576725" y="331532"/>
                  <a:pt x="1576773" y="331913"/>
                </a:cubicBezTo>
                <a:lnTo>
                  <a:pt x="1606059" y="331499"/>
                </a:lnTo>
                <a:lnTo>
                  <a:pt x="1615911" y="323092"/>
                </a:lnTo>
                <a:cubicBezTo>
                  <a:pt x="1615587" y="322645"/>
                  <a:pt x="1615359" y="322159"/>
                  <a:pt x="1615273" y="321616"/>
                </a:cubicBezTo>
                <a:close/>
                <a:moveTo>
                  <a:pt x="1630180" y="321597"/>
                </a:moveTo>
                <a:lnTo>
                  <a:pt x="1616956" y="331344"/>
                </a:lnTo>
                <a:lnTo>
                  <a:pt x="1633816" y="331106"/>
                </a:lnTo>
                <a:lnTo>
                  <a:pt x="1649287" y="322026"/>
                </a:lnTo>
                <a:close/>
                <a:moveTo>
                  <a:pt x="3178087" y="321483"/>
                </a:moveTo>
                <a:lnTo>
                  <a:pt x="3075389" y="428611"/>
                </a:lnTo>
                <a:cubicBezTo>
                  <a:pt x="3075684" y="428992"/>
                  <a:pt x="3075903" y="429401"/>
                  <a:pt x="3076036" y="429858"/>
                </a:cubicBezTo>
                <a:lnTo>
                  <a:pt x="3238895" y="403103"/>
                </a:lnTo>
                <a:cubicBezTo>
                  <a:pt x="3238885" y="402807"/>
                  <a:pt x="3238847" y="402493"/>
                  <a:pt x="3238924" y="402160"/>
                </a:cubicBezTo>
                <a:cubicBezTo>
                  <a:pt x="3239095" y="401417"/>
                  <a:pt x="3239524" y="400845"/>
                  <a:pt x="3240067" y="400350"/>
                </a:cubicBezTo>
                <a:lnTo>
                  <a:pt x="3182079" y="321683"/>
                </a:lnTo>
                <a:cubicBezTo>
                  <a:pt x="3181307" y="322150"/>
                  <a:pt x="3180383" y="322331"/>
                  <a:pt x="3179440" y="322112"/>
                </a:cubicBezTo>
                <a:cubicBezTo>
                  <a:pt x="3178925" y="321997"/>
                  <a:pt x="3178469" y="321778"/>
                  <a:pt x="3178087" y="321483"/>
                </a:cubicBezTo>
                <a:close/>
                <a:moveTo>
                  <a:pt x="1455434" y="321483"/>
                </a:moveTo>
                <a:lnTo>
                  <a:pt x="1378863" y="378166"/>
                </a:lnTo>
                <a:lnTo>
                  <a:pt x="1442242" y="338571"/>
                </a:lnTo>
                <a:lnTo>
                  <a:pt x="1457434" y="324855"/>
                </a:lnTo>
                <a:close/>
                <a:moveTo>
                  <a:pt x="1622293" y="321426"/>
                </a:moveTo>
                <a:cubicBezTo>
                  <a:pt x="1622283" y="321559"/>
                  <a:pt x="1622312" y="321702"/>
                  <a:pt x="1622283" y="321854"/>
                </a:cubicBezTo>
                <a:cubicBezTo>
                  <a:pt x="1621836" y="323778"/>
                  <a:pt x="1619921" y="324979"/>
                  <a:pt x="1617997" y="324531"/>
                </a:cubicBezTo>
                <a:cubicBezTo>
                  <a:pt x="1617330" y="324369"/>
                  <a:pt x="1616788" y="323997"/>
                  <a:pt x="1616340" y="323540"/>
                </a:cubicBezTo>
                <a:lnTo>
                  <a:pt x="1607031" y="331485"/>
                </a:lnTo>
                <a:lnTo>
                  <a:pt x="1615549" y="331364"/>
                </a:lnTo>
                <a:lnTo>
                  <a:pt x="1628827" y="321578"/>
                </a:lnTo>
                <a:close/>
                <a:moveTo>
                  <a:pt x="624578" y="321264"/>
                </a:moveTo>
                <a:lnTo>
                  <a:pt x="486703" y="375737"/>
                </a:lnTo>
                <a:cubicBezTo>
                  <a:pt x="486846" y="376280"/>
                  <a:pt x="486913" y="376852"/>
                  <a:pt x="486770" y="377442"/>
                </a:cubicBezTo>
                <a:cubicBezTo>
                  <a:pt x="486694" y="377823"/>
                  <a:pt x="486513" y="378118"/>
                  <a:pt x="486322" y="378433"/>
                </a:cubicBezTo>
                <a:lnTo>
                  <a:pt x="614319" y="477883"/>
                </a:lnTo>
                <a:cubicBezTo>
                  <a:pt x="614938" y="477274"/>
                  <a:pt x="615729" y="476902"/>
                  <a:pt x="616615" y="476855"/>
                </a:cubicBezTo>
                <a:lnTo>
                  <a:pt x="627026" y="323073"/>
                </a:lnTo>
                <a:cubicBezTo>
                  <a:pt x="626978" y="323054"/>
                  <a:pt x="626930" y="323073"/>
                  <a:pt x="626883" y="323064"/>
                </a:cubicBezTo>
                <a:cubicBezTo>
                  <a:pt x="625845" y="322826"/>
                  <a:pt x="625045" y="322140"/>
                  <a:pt x="624578" y="321264"/>
                </a:cubicBezTo>
                <a:close/>
                <a:moveTo>
                  <a:pt x="630931" y="320902"/>
                </a:moveTo>
                <a:cubicBezTo>
                  <a:pt x="630636" y="321654"/>
                  <a:pt x="630140" y="322264"/>
                  <a:pt x="629474" y="322654"/>
                </a:cubicBezTo>
                <a:lnTo>
                  <a:pt x="687748" y="455728"/>
                </a:lnTo>
                <a:cubicBezTo>
                  <a:pt x="688338" y="455557"/>
                  <a:pt x="688948" y="455452"/>
                  <a:pt x="689586" y="455623"/>
                </a:cubicBezTo>
                <a:cubicBezTo>
                  <a:pt x="690119" y="455728"/>
                  <a:pt x="690577" y="455976"/>
                  <a:pt x="690986" y="456290"/>
                </a:cubicBezTo>
                <a:lnTo>
                  <a:pt x="781493" y="363802"/>
                </a:lnTo>
                <a:cubicBezTo>
                  <a:pt x="780874" y="363050"/>
                  <a:pt x="780569" y="362078"/>
                  <a:pt x="780712" y="361069"/>
                </a:cubicBezTo>
                <a:close/>
                <a:moveTo>
                  <a:pt x="1653295" y="320605"/>
                </a:moveTo>
                <a:lnTo>
                  <a:pt x="1651735" y="321521"/>
                </a:lnTo>
                <a:lnTo>
                  <a:pt x="1665785" y="321841"/>
                </a:lnTo>
                <a:close/>
                <a:moveTo>
                  <a:pt x="3176878" y="319664"/>
                </a:moveTo>
                <a:lnTo>
                  <a:pt x="3058749" y="341971"/>
                </a:lnTo>
                <a:cubicBezTo>
                  <a:pt x="3058777" y="342324"/>
                  <a:pt x="3058796" y="342695"/>
                  <a:pt x="3058710" y="343066"/>
                </a:cubicBezTo>
                <a:cubicBezTo>
                  <a:pt x="3058406" y="344381"/>
                  <a:pt x="3057406" y="345295"/>
                  <a:pt x="3056205" y="345657"/>
                </a:cubicBezTo>
                <a:lnTo>
                  <a:pt x="3072284" y="427344"/>
                </a:lnTo>
                <a:cubicBezTo>
                  <a:pt x="3072674" y="427296"/>
                  <a:pt x="3073074" y="427277"/>
                  <a:pt x="3073474" y="427372"/>
                </a:cubicBezTo>
                <a:cubicBezTo>
                  <a:pt x="3073989" y="427496"/>
                  <a:pt x="3074427" y="427725"/>
                  <a:pt x="3074817" y="428020"/>
                </a:cubicBezTo>
                <a:lnTo>
                  <a:pt x="3177526" y="320873"/>
                </a:lnTo>
                <a:cubicBezTo>
                  <a:pt x="3177221" y="320511"/>
                  <a:pt x="3177001" y="320092"/>
                  <a:pt x="3176878" y="319664"/>
                </a:cubicBezTo>
                <a:close/>
                <a:moveTo>
                  <a:pt x="832137" y="319187"/>
                </a:moveTo>
                <a:lnTo>
                  <a:pt x="787122" y="359554"/>
                </a:lnTo>
                <a:cubicBezTo>
                  <a:pt x="787589" y="360221"/>
                  <a:pt x="787770" y="361002"/>
                  <a:pt x="787703" y="361840"/>
                </a:cubicBezTo>
                <a:lnTo>
                  <a:pt x="873390" y="376242"/>
                </a:lnTo>
                <a:cubicBezTo>
                  <a:pt x="873571" y="375575"/>
                  <a:pt x="873942" y="375051"/>
                  <a:pt x="874400" y="374613"/>
                </a:cubicBezTo>
                <a:close/>
                <a:moveTo>
                  <a:pt x="1634093" y="318704"/>
                </a:moveTo>
                <a:lnTo>
                  <a:pt x="1630932" y="321026"/>
                </a:lnTo>
                <a:lnTo>
                  <a:pt x="1650230" y="321464"/>
                </a:lnTo>
                <a:lnTo>
                  <a:pt x="1651925" y="320469"/>
                </a:lnTo>
                <a:close/>
                <a:moveTo>
                  <a:pt x="1631777" y="318475"/>
                </a:moveTo>
                <a:lnTo>
                  <a:pt x="1622312" y="320521"/>
                </a:lnTo>
                <a:cubicBezTo>
                  <a:pt x="1622322" y="320616"/>
                  <a:pt x="1622303" y="320721"/>
                  <a:pt x="1622303" y="320835"/>
                </a:cubicBezTo>
                <a:lnTo>
                  <a:pt x="1629570" y="320997"/>
                </a:lnTo>
                <a:lnTo>
                  <a:pt x="1632852" y="318581"/>
                </a:lnTo>
                <a:close/>
                <a:moveTo>
                  <a:pt x="1698729" y="318036"/>
                </a:moveTo>
                <a:lnTo>
                  <a:pt x="1700722" y="320225"/>
                </a:lnTo>
                <a:cubicBezTo>
                  <a:pt x="1701541" y="319568"/>
                  <a:pt x="1702617" y="319244"/>
                  <a:pt x="1703722" y="319492"/>
                </a:cubicBezTo>
                <a:cubicBezTo>
                  <a:pt x="1705637" y="319940"/>
                  <a:pt x="1706904" y="321845"/>
                  <a:pt x="1706456" y="323769"/>
                </a:cubicBezTo>
                <a:lnTo>
                  <a:pt x="1704817" y="324796"/>
                </a:lnTo>
                <a:lnTo>
                  <a:pt x="1745413" y="328817"/>
                </a:lnTo>
                <a:close/>
                <a:moveTo>
                  <a:pt x="1978252" y="318025"/>
                </a:moveTo>
                <a:cubicBezTo>
                  <a:pt x="1977575" y="318721"/>
                  <a:pt x="1976661" y="319102"/>
                  <a:pt x="1975651" y="319073"/>
                </a:cubicBezTo>
                <a:lnTo>
                  <a:pt x="1972013" y="359669"/>
                </a:lnTo>
                <a:cubicBezTo>
                  <a:pt x="1972032" y="359669"/>
                  <a:pt x="1972051" y="359650"/>
                  <a:pt x="1972060" y="359669"/>
                </a:cubicBezTo>
                <a:lnTo>
                  <a:pt x="1982671" y="321521"/>
                </a:lnTo>
                <a:lnTo>
                  <a:pt x="1978471" y="318187"/>
                </a:lnTo>
                <a:close/>
                <a:moveTo>
                  <a:pt x="2232979" y="317987"/>
                </a:moveTo>
                <a:lnTo>
                  <a:pt x="2209824" y="370994"/>
                </a:lnTo>
                <a:cubicBezTo>
                  <a:pt x="2210852" y="371594"/>
                  <a:pt x="2211500" y="372623"/>
                  <a:pt x="2211566" y="373804"/>
                </a:cubicBezTo>
                <a:lnTo>
                  <a:pt x="2309331" y="377042"/>
                </a:lnTo>
                <a:lnTo>
                  <a:pt x="2302692" y="361269"/>
                </a:lnTo>
                <a:close/>
                <a:moveTo>
                  <a:pt x="1624900" y="317794"/>
                </a:moveTo>
                <a:lnTo>
                  <a:pt x="1621979" y="319492"/>
                </a:lnTo>
                <a:cubicBezTo>
                  <a:pt x="1622055" y="319673"/>
                  <a:pt x="1622141" y="319873"/>
                  <a:pt x="1622188" y="320064"/>
                </a:cubicBezTo>
                <a:lnTo>
                  <a:pt x="1630248" y="318323"/>
                </a:lnTo>
                <a:close/>
                <a:moveTo>
                  <a:pt x="1972737" y="317482"/>
                </a:moveTo>
                <a:lnTo>
                  <a:pt x="1952782" y="327169"/>
                </a:lnTo>
                <a:lnTo>
                  <a:pt x="1970232" y="359869"/>
                </a:lnTo>
                <a:cubicBezTo>
                  <a:pt x="1970651" y="359707"/>
                  <a:pt x="1971089" y="359640"/>
                  <a:pt x="1971556" y="359650"/>
                </a:cubicBezTo>
                <a:lnTo>
                  <a:pt x="1975204" y="319064"/>
                </a:lnTo>
                <a:cubicBezTo>
                  <a:pt x="1975118" y="319054"/>
                  <a:pt x="1975032" y="319073"/>
                  <a:pt x="1974937" y="319054"/>
                </a:cubicBezTo>
                <a:cubicBezTo>
                  <a:pt x="1973994" y="318835"/>
                  <a:pt x="1973222" y="318254"/>
                  <a:pt x="1972737" y="317482"/>
                </a:cubicBezTo>
                <a:close/>
                <a:moveTo>
                  <a:pt x="1600118" y="317102"/>
                </a:moveTo>
                <a:lnTo>
                  <a:pt x="1592041" y="321793"/>
                </a:lnTo>
                <a:lnTo>
                  <a:pt x="1615292" y="320768"/>
                </a:lnTo>
                <a:cubicBezTo>
                  <a:pt x="1615302" y="320702"/>
                  <a:pt x="1615292" y="320654"/>
                  <a:pt x="1615302" y="320607"/>
                </a:cubicBezTo>
                <a:close/>
                <a:moveTo>
                  <a:pt x="2039088" y="316892"/>
                </a:moveTo>
                <a:lnTo>
                  <a:pt x="2007198" y="338923"/>
                </a:lnTo>
                <a:lnTo>
                  <a:pt x="2069492" y="386262"/>
                </a:lnTo>
                <a:close/>
                <a:moveTo>
                  <a:pt x="2231169" y="316863"/>
                </a:moveTo>
                <a:lnTo>
                  <a:pt x="2216700" y="353315"/>
                </a:lnTo>
                <a:lnTo>
                  <a:pt x="2232312" y="317568"/>
                </a:lnTo>
                <a:close/>
                <a:moveTo>
                  <a:pt x="1596007" y="316153"/>
                </a:moveTo>
                <a:lnTo>
                  <a:pt x="1588123" y="321965"/>
                </a:lnTo>
                <a:lnTo>
                  <a:pt x="1590942" y="321841"/>
                </a:lnTo>
                <a:lnTo>
                  <a:pt x="1599388" y="316933"/>
                </a:lnTo>
                <a:close/>
                <a:moveTo>
                  <a:pt x="1602709" y="315597"/>
                </a:moveTo>
                <a:lnTo>
                  <a:pt x="1601058" y="316556"/>
                </a:lnTo>
                <a:lnTo>
                  <a:pt x="1615464" y="319883"/>
                </a:lnTo>
                <a:cubicBezTo>
                  <a:pt x="1616054" y="318187"/>
                  <a:pt x="1617807" y="317139"/>
                  <a:pt x="1619597" y="317549"/>
                </a:cubicBezTo>
                <a:cubicBezTo>
                  <a:pt x="1620521" y="317768"/>
                  <a:pt x="1621255" y="318320"/>
                  <a:pt x="1621731" y="319044"/>
                </a:cubicBezTo>
                <a:lnTo>
                  <a:pt x="1624032" y="317708"/>
                </a:lnTo>
                <a:close/>
                <a:moveTo>
                  <a:pt x="1597471" y="315073"/>
                </a:moveTo>
                <a:lnTo>
                  <a:pt x="1596796" y="315571"/>
                </a:lnTo>
                <a:lnTo>
                  <a:pt x="1600328" y="316387"/>
                </a:lnTo>
                <a:lnTo>
                  <a:pt x="1601852" y="315501"/>
                </a:lnTo>
                <a:close/>
                <a:moveTo>
                  <a:pt x="1592551" y="314591"/>
                </a:moveTo>
                <a:lnTo>
                  <a:pt x="1595741" y="315328"/>
                </a:lnTo>
                <a:lnTo>
                  <a:pt x="1596242" y="314958"/>
                </a:lnTo>
                <a:close/>
                <a:moveTo>
                  <a:pt x="1682382" y="314261"/>
                </a:moveTo>
                <a:lnTo>
                  <a:pt x="1699760" y="321454"/>
                </a:lnTo>
                <a:cubicBezTo>
                  <a:pt x="1699931" y="321111"/>
                  <a:pt x="1700131" y="320807"/>
                  <a:pt x="1700398" y="320530"/>
                </a:cubicBezTo>
                <a:lnTo>
                  <a:pt x="1697969" y="317860"/>
                </a:lnTo>
                <a:close/>
                <a:moveTo>
                  <a:pt x="1984900" y="313549"/>
                </a:moveTo>
                <a:lnTo>
                  <a:pt x="1979261" y="314996"/>
                </a:lnTo>
                <a:cubicBezTo>
                  <a:pt x="1979347" y="315444"/>
                  <a:pt x="1979337" y="315920"/>
                  <a:pt x="1979223" y="316378"/>
                </a:cubicBezTo>
                <a:cubicBezTo>
                  <a:pt x="1979137" y="316739"/>
                  <a:pt x="1978966" y="317035"/>
                  <a:pt x="1978785" y="317340"/>
                </a:cubicBezTo>
                <a:lnTo>
                  <a:pt x="1982957" y="320511"/>
                </a:lnTo>
                <a:close/>
                <a:moveTo>
                  <a:pt x="1578440" y="313187"/>
                </a:moveTo>
                <a:cubicBezTo>
                  <a:pt x="1578440" y="313187"/>
                  <a:pt x="1578440" y="313187"/>
                  <a:pt x="1578440" y="313206"/>
                </a:cubicBezTo>
                <a:cubicBezTo>
                  <a:pt x="1578049" y="314892"/>
                  <a:pt x="1576506" y="315949"/>
                  <a:pt x="1574839" y="315901"/>
                </a:cubicBezTo>
                <a:lnTo>
                  <a:pt x="1574273" y="322576"/>
                </a:lnTo>
                <a:lnTo>
                  <a:pt x="1586651" y="322030"/>
                </a:lnTo>
                <a:lnTo>
                  <a:pt x="1594952" y="315909"/>
                </a:lnTo>
                <a:lnTo>
                  <a:pt x="1586736" y="314012"/>
                </a:lnTo>
                <a:close/>
                <a:moveTo>
                  <a:pt x="1578473" y="312105"/>
                </a:moveTo>
                <a:lnTo>
                  <a:pt x="1578468" y="312291"/>
                </a:lnTo>
                <a:lnTo>
                  <a:pt x="1579884" y="312431"/>
                </a:lnTo>
                <a:close/>
                <a:moveTo>
                  <a:pt x="1668146" y="311882"/>
                </a:moveTo>
                <a:lnTo>
                  <a:pt x="1654623" y="319825"/>
                </a:lnTo>
                <a:lnTo>
                  <a:pt x="1677727" y="322113"/>
                </a:lnTo>
                <a:lnTo>
                  <a:pt x="1699417" y="322607"/>
                </a:lnTo>
                <a:cubicBezTo>
                  <a:pt x="1699436" y="322464"/>
                  <a:pt x="1699398" y="322321"/>
                  <a:pt x="1699426" y="322169"/>
                </a:cubicBezTo>
                <a:cubicBezTo>
                  <a:pt x="1699455" y="322035"/>
                  <a:pt x="1699550" y="321949"/>
                  <a:pt x="1699588" y="321816"/>
                </a:cubicBezTo>
                <a:lnTo>
                  <a:pt x="1679957" y="313701"/>
                </a:lnTo>
                <a:lnTo>
                  <a:pt x="1672664" y="312016"/>
                </a:lnTo>
                <a:lnTo>
                  <a:pt x="1670166" y="313253"/>
                </a:lnTo>
                <a:cubicBezTo>
                  <a:pt x="1669318" y="313053"/>
                  <a:pt x="1668632" y="312539"/>
                  <a:pt x="1668146" y="311882"/>
                </a:cubicBezTo>
                <a:close/>
                <a:moveTo>
                  <a:pt x="1674128" y="311291"/>
                </a:moveTo>
                <a:lnTo>
                  <a:pt x="1673704" y="311501"/>
                </a:lnTo>
                <a:lnTo>
                  <a:pt x="1675816" y="311989"/>
                </a:lnTo>
                <a:close/>
                <a:moveTo>
                  <a:pt x="1667329" y="310784"/>
                </a:moveTo>
                <a:lnTo>
                  <a:pt x="1635495" y="317673"/>
                </a:lnTo>
                <a:lnTo>
                  <a:pt x="1635187" y="317900"/>
                </a:lnTo>
                <a:lnTo>
                  <a:pt x="1653254" y="319689"/>
                </a:lnTo>
                <a:lnTo>
                  <a:pt x="1667756" y="311177"/>
                </a:lnTo>
                <a:lnTo>
                  <a:pt x="1667632" y="310854"/>
                </a:lnTo>
                <a:close/>
                <a:moveTo>
                  <a:pt x="1570192" y="310193"/>
                </a:moveTo>
                <a:lnTo>
                  <a:pt x="1571810" y="310862"/>
                </a:lnTo>
                <a:lnTo>
                  <a:pt x="1572218" y="310661"/>
                </a:lnTo>
                <a:close/>
                <a:moveTo>
                  <a:pt x="1666035" y="309731"/>
                </a:moveTo>
                <a:lnTo>
                  <a:pt x="1667457" y="310059"/>
                </a:lnTo>
                <a:lnTo>
                  <a:pt x="1667461" y="309872"/>
                </a:lnTo>
                <a:close/>
                <a:moveTo>
                  <a:pt x="1272116" y="309577"/>
                </a:moveTo>
                <a:cubicBezTo>
                  <a:pt x="1271335" y="310081"/>
                  <a:pt x="1270363" y="310291"/>
                  <a:pt x="1269382" y="310062"/>
                </a:cubicBezTo>
                <a:cubicBezTo>
                  <a:pt x="1269373" y="310062"/>
                  <a:pt x="1269363" y="310053"/>
                  <a:pt x="1269354" y="310053"/>
                </a:cubicBezTo>
                <a:lnTo>
                  <a:pt x="1242874" y="380090"/>
                </a:lnTo>
                <a:cubicBezTo>
                  <a:pt x="1243312" y="380633"/>
                  <a:pt x="1243589" y="381262"/>
                  <a:pt x="1243665" y="381966"/>
                </a:cubicBezTo>
                <a:lnTo>
                  <a:pt x="1331085" y="382690"/>
                </a:lnTo>
                <a:close/>
                <a:moveTo>
                  <a:pt x="1260000" y="309558"/>
                </a:moveTo>
                <a:lnTo>
                  <a:pt x="1213947" y="321473"/>
                </a:lnTo>
                <a:lnTo>
                  <a:pt x="1239140" y="378938"/>
                </a:lnTo>
                <a:cubicBezTo>
                  <a:pt x="1239645" y="378785"/>
                  <a:pt x="1240179" y="378738"/>
                  <a:pt x="1240731" y="378814"/>
                </a:cubicBezTo>
                <a:close/>
                <a:moveTo>
                  <a:pt x="1272745" y="308995"/>
                </a:moveTo>
                <a:cubicBezTo>
                  <a:pt x="1272725" y="309015"/>
                  <a:pt x="1272697" y="309034"/>
                  <a:pt x="1272678" y="309062"/>
                </a:cubicBezTo>
                <a:lnTo>
                  <a:pt x="1332076" y="382690"/>
                </a:lnTo>
                <a:lnTo>
                  <a:pt x="1340010" y="382767"/>
                </a:lnTo>
                <a:lnTo>
                  <a:pt x="1319703" y="344724"/>
                </a:lnTo>
                <a:close/>
                <a:moveTo>
                  <a:pt x="1648601" y="308005"/>
                </a:moveTo>
                <a:lnTo>
                  <a:pt x="1636409" y="316996"/>
                </a:lnTo>
                <a:lnTo>
                  <a:pt x="1666284" y="310543"/>
                </a:lnTo>
                <a:lnTo>
                  <a:pt x="1660316" y="309165"/>
                </a:lnTo>
                <a:close/>
                <a:moveTo>
                  <a:pt x="1266887" y="307776"/>
                </a:moveTo>
                <a:lnTo>
                  <a:pt x="1260829" y="309348"/>
                </a:lnTo>
                <a:lnTo>
                  <a:pt x="1242141" y="376518"/>
                </a:lnTo>
                <a:lnTo>
                  <a:pt x="1266134" y="316034"/>
                </a:lnTo>
                <a:lnTo>
                  <a:pt x="1268534" y="309681"/>
                </a:lnTo>
                <a:cubicBezTo>
                  <a:pt x="1267744" y="309262"/>
                  <a:pt x="1267182" y="308596"/>
                  <a:pt x="1266887" y="307776"/>
                </a:cubicBezTo>
                <a:close/>
                <a:moveTo>
                  <a:pt x="1642753" y="307414"/>
                </a:moveTo>
                <a:lnTo>
                  <a:pt x="1626242" y="317014"/>
                </a:lnTo>
                <a:lnTo>
                  <a:pt x="1633145" y="317697"/>
                </a:lnTo>
                <a:lnTo>
                  <a:pt x="1634447" y="317416"/>
                </a:lnTo>
                <a:lnTo>
                  <a:pt x="1647372" y="307881"/>
                </a:lnTo>
                <a:close/>
                <a:moveTo>
                  <a:pt x="1650196" y="306828"/>
                </a:moveTo>
                <a:lnTo>
                  <a:pt x="1649697" y="307195"/>
                </a:lnTo>
                <a:lnTo>
                  <a:pt x="1653354" y="307557"/>
                </a:lnTo>
                <a:close/>
                <a:moveTo>
                  <a:pt x="1015065" y="306557"/>
                </a:moveTo>
                <a:lnTo>
                  <a:pt x="990709" y="367879"/>
                </a:lnTo>
                <a:cubicBezTo>
                  <a:pt x="991338" y="368203"/>
                  <a:pt x="991843" y="368670"/>
                  <a:pt x="992176" y="369270"/>
                </a:cubicBezTo>
                <a:lnTo>
                  <a:pt x="1061566" y="338113"/>
                </a:lnTo>
                <a:cubicBezTo>
                  <a:pt x="1061356" y="337485"/>
                  <a:pt x="1061242" y="336808"/>
                  <a:pt x="1061404" y="336132"/>
                </a:cubicBezTo>
                <a:cubicBezTo>
                  <a:pt x="1061451" y="335885"/>
                  <a:pt x="1061594" y="335694"/>
                  <a:pt x="1061690" y="335485"/>
                </a:cubicBezTo>
                <a:close/>
                <a:moveTo>
                  <a:pt x="1206422" y="306452"/>
                </a:moveTo>
                <a:lnTo>
                  <a:pt x="1169998" y="331617"/>
                </a:lnTo>
                <a:cubicBezTo>
                  <a:pt x="1170094" y="331779"/>
                  <a:pt x="1170132" y="331951"/>
                  <a:pt x="1170189" y="332122"/>
                </a:cubicBezTo>
                <a:lnTo>
                  <a:pt x="1212832" y="321083"/>
                </a:lnTo>
                <a:close/>
                <a:moveTo>
                  <a:pt x="1645602" y="305767"/>
                </a:moveTo>
                <a:lnTo>
                  <a:pt x="1644077" y="306652"/>
                </a:lnTo>
                <a:lnTo>
                  <a:pt x="1648458" y="307081"/>
                </a:lnTo>
                <a:lnTo>
                  <a:pt x="1649135" y="306583"/>
                </a:lnTo>
                <a:close/>
                <a:moveTo>
                  <a:pt x="2616379" y="305576"/>
                </a:moveTo>
                <a:lnTo>
                  <a:pt x="2537827" y="406312"/>
                </a:lnTo>
                <a:cubicBezTo>
                  <a:pt x="2538436" y="406903"/>
                  <a:pt x="2538817" y="407656"/>
                  <a:pt x="2538903" y="408503"/>
                </a:cubicBezTo>
                <a:lnTo>
                  <a:pt x="2661594" y="414818"/>
                </a:lnTo>
                <a:cubicBezTo>
                  <a:pt x="2661594" y="414752"/>
                  <a:pt x="2661585" y="414714"/>
                  <a:pt x="2661594" y="414637"/>
                </a:cubicBezTo>
                <a:cubicBezTo>
                  <a:pt x="2661823" y="413599"/>
                  <a:pt x="2662528" y="412799"/>
                  <a:pt x="2663394" y="412342"/>
                </a:cubicBezTo>
                <a:lnTo>
                  <a:pt x="2619256" y="305938"/>
                </a:lnTo>
                <a:cubicBezTo>
                  <a:pt x="2618675" y="306119"/>
                  <a:pt x="2618075" y="306195"/>
                  <a:pt x="2617446" y="306052"/>
                </a:cubicBezTo>
                <a:cubicBezTo>
                  <a:pt x="2617036" y="305967"/>
                  <a:pt x="2616712" y="305776"/>
                  <a:pt x="2616379" y="305576"/>
                </a:cubicBezTo>
                <a:close/>
                <a:moveTo>
                  <a:pt x="1013236" y="305424"/>
                </a:moveTo>
                <a:lnTo>
                  <a:pt x="987137" y="365183"/>
                </a:lnTo>
                <a:lnTo>
                  <a:pt x="988138" y="367574"/>
                </a:lnTo>
                <a:cubicBezTo>
                  <a:pt x="988690" y="367412"/>
                  <a:pt x="989261" y="367346"/>
                  <a:pt x="989862" y="367498"/>
                </a:cubicBezTo>
                <a:cubicBezTo>
                  <a:pt x="989919" y="367517"/>
                  <a:pt x="989966" y="367546"/>
                  <a:pt x="990014" y="367555"/>
                </a:cubicBezTo>
                <a:lnTo>
                  <a:pt x="1014407" y="306138"/>
                </a:lnTo>
                <a:close/>
                <a:moveTo>
                  <a:pt x="1548834" y="305263"/>
                </a:moveTo>
                <a:lnTo>
                  <a:pt x="1564962" y="322986"/>
                </a:lnTo>
                <a:lnTo>
                  <a:pt x="1573899" y="322592"/>
                </a:lnTo>
                <a:lnTo>
                  <a:pt x="1574468" y="315882"/>
                </a:lnTo>
                <a:cubicBezTo>
                  <a:pt x="1574354" y="315873"/>
                  <a:pt x="1574258" y="315901"/>
                  <a:pt x="1574144" y="315882"/>
                </a:cubicBezTo>
                <a:cubicBezTo>
                  <a:pt x="1572220" y="315425"/>
                  <a:pt x="1571029" y="313510"/>
                  <a:pt x="1571467" y="311596"/>
                </a:cubicBezTo>
                <a:cubicBezTo>
                  <a:pt x="1571496" y="311463"/>
                  <a:pt x="1571582" y="311348"/>
                  <a:pt x="1571629" y="311234"/>
                </a:cubicBezTo>
                <a:lnTo>
                  <a:pt x="1567745" y="309628"/>
                </a:lnTo>
                <a:close/>
                <a:moveTo>
                  <a:pt x="1620555" y="305225"/>
                </a:moveTo>
                <a:lnTo>
                  <a:pt x="1604043" y="314815"/>
                </a:lnTo>
                <a:lnTo>
                  <a:pt x="1625375" y="316928"/>
                </a:lnTo>
                <a:lnTo>
                  <a:pt x="1641886" y="307338"/>
                </a:lnTo>
                <a:close/>
                <a:moveTo>
                  <a:pt x="1609510" y="305167"/>
                </a:moveTo>
                <a:lnTo>
                  <a:pt x="1579667" y="311615"/>
                </a:lnTo>
                <a:lnTo>
                  <a:pt x="1585662" y="313000"/>
                </a:lnTo>
                <a:lnTo>
                  <a:pt x="1597328" y="314149"/>
                </a:lnTo>
                <a:close/>
                <a:moveTo>
                  <a:pt x="2615789" y="305062"/>
                </a:moveTo>
                <a:lnTo>
                  <a:pt x="2521253" y="379423"/>
                </a:lnTo>
                <a:lnTo>
                  <a:pt x="2534217" y="405512"/>
                </a:lnTo>
                <a:cubicBezTo>
                  <a:pt x="2534835" y="405284"/>
                  <a:pt x="2535502" y="405170"/>
                  <a:pt x="2536188" y="405341"/>
                </a:cubicBezTo>
                <a:cubicBezTo>
                  <a:pt x="2536579" y="405427"/>
                  <a:pt x="2536922" y="405617"/>
                  <a:pt x="2537255" y="405827"/>
                </a:cubicBezTo>
                <a:lnTo>
                  <a:pt x="2615808" y="305090"/>
                </a:lnTo>
                <a:cubicBezTo>
                  <a:pt x="2615789" y="305090"/>
                  <a:pt x="2615789" y="305081"/>
                  <a:pt x="2615789" y="305062"/>
                </a:cubicBezTo>
                <a:close/>
                <a:moveTo>
                  <a:pt x="1612801" y="304457"/>
                </a:moveTo>
                <a:lnTo>
                  <a:pt x="1611501" y="304738"/>
                </a:lnTo>
                <a:lnTo>
                  <a:pt x="1598557" y="314272"/>
                </a:lnTo>
                <a:lnTo>
                  <a:pt x="1603186" y="314739"/>
                </a:lnTo>
                <a:lnTo>
                  <a:pt x="1619704" y="305141"/>
                </a:lnTo>
                <a:close/>
                <a:moveTo>
                  <a:pt x="2615150" y="304281"/>
                </a:moveTo>
                <a:lnTo>
                  <a:pt x="2505632" y="347972"/>
                </a:lnTo>
                <a:lnTo>
                  <a:pt x="2520853" y="378604"/>
                </a:lnTo>
                <a:lnTo>
                  <a:pt x="2615198" y="304405"/>
                </a:lnTo>
                <a:cubicBezTo>
                  <a:pt x="2615170" y="304367"/>
                  <a:pt x="2615160" y="304319"/>
                  <a:pt x="2615150" y="304281"/>
                </a:cubicBezTo>
                <a:close/>
                <a:moveTo>
                  <a:pt x="2413725" y="304233"/>
                </a:moveTo>
                <a:lnTo>
                  <a:pt x="2343269" y="367412"/>
                </a:lnTo>
                <a:lnTo>
                  <a:pt x="2341278" y="376699"/>
                </a:lnTo>
                <a:lnTo>
                  <a:pt x="2457359" y="365346"/>
                </a:lnTo>
                <a:cubicBezTo>
                  <a:pt x="2457359" y="365088"/>
                  <a:pt x="2457312" y="364831"/>
                  <a:pt x="2457378" y="364564"/>
                </a:cubicBezTo>
                <a:cubicBezTo>
                  <a:pt x="2457531" y="363850"/>
                  <a:pt x="2457931" y="363307"/>
                  <a:pt x="2458417" y="362840"/>
                </a:cubicBezTo>
                <a:close/>
                <a:moveTo>
                  <a:pt x="1592671" y="302463"/>
                </a:moveTo>
                <a:lnTo>
                  <a:pt x="1578173" y="310977"/>
                </a:lnTo>
                <a:lnTo>
                  <a:pt x="1578296" y="311299"/>
                </a:lnTo>
                <a:lnTo>
                  <a:pt x="1578602" y="311369"/>
                </a:lnTo>
                <a:lnTo>
                  <a:pt x="1610434" y="304481"/>
                </a:lnTo>
                <a:lnTo>
                  <a:pt x="1610744" y="304253"/>
                </a:lnTo>
                <a:close/>
                <a:moveTo>
                  <a:pt x="1630465" y="302271"/>
                </a:moveTo>
                <a:cubicBezTo>
                  <a:pt x="1629875" y="303976"/>
                  <a:pt x="1628122" y="305024"/>
                  <a:pt x="1626332" y="304605"/>
                </a:cubicBezTo>
                <a:cubicBezTo>
                  <a:pt x="1625417" y="304386"/>
                  <a:pt x="1624684" y="303833"/>
                  <a:pt x="1624198" y="303109"/>
                </a:cubicBezTo>
                <a:lnTo>
                  <a:pt x="1621896" y="304446"/>
                </a:lnTo>
                <a:lnTo>
                  <a:pt x="1643219" y="306557"/>
                </a:lnTo>
                <a:lnTo>
                  <a:pt x="1644872" y="305598"/>
                </a:lnTo>
                <a:close/>
                <a:moveTo>
                  <a:pt x="1623750" y="302090"/>
                </a:moveTo>
                <a:lnTo>
                  <a:pt x="1615693" y="303832"/>
                </a:lnTo>
                <a:lnTo>
                  <a:pt x="1621044" y="304362"/>
                </a:lnTo>
                <a:lnTo>
                  <a:pt x="1623969" y="302662"/>
                </a:lnTo>
                <a:cubicBezTo>
                  <a:pt x="1623884" y="302481"/>
                  <a:pt x="1623807" y="302290"/>
                  <a:pt x="1623750" y="302090"/>
                </a:cubicBezTo>
                <a:close/>
                <a:moveTo>
                  <a:pt x="1790409" y="301747"/>
                </a:moveTo>
                <a:lnTo>
                  <a:pt x="1754795" y="328112"/>
                </a:lnTo>
                <a:cubicBezTo>
                  <a:pt x="1755224" y="328874"/>
                  <a:pt x="1755395" y="329770"/>
                  <a:pt x="1755186" y="330684"/>
                </a:cubicBezTo>
                <a:cubicBezTo>
                  <a:pt x="1755119" y="330951"/>
                  <a:pt x="1754986" y="331160"/>
                  <a:pt x="1754862" y="331408"/>
                </a:cubicBezTo>
                <a:lnTo>
                  <a:pt x="1835910" y="379966"/>
                </a:lnTo>
                <a:cubicBezTo>
                  <a:pt x="1836120" y="379681"/>
                  <a:pt x="1836424" y="379433"/>
                  <a:pt x="1836710" y="379214"/>
                </a:cubicBezTo>
                <a:close/>
                <a:moveTo>
                  <a:pt x="1262991" y="301661"/>
                </a:moveTo>
                <a:lnTo>
                  <a:pt x="1261048" y="308624"/>
                </a:lnTo>
                <a:lnTo>
                  <a:pt x="1266677" y="307167"/>
                </a:lnTo>
                <a:cubicBezTo>
                  <a:pt x="1266601" y="306719"/>
                  <a:pt x="1266601" y="306252"/>
                  <a:pt x="1266706" y="305786"/>
                </a:cubicBezTo>
                <a:cubicBezTo>
                  <a:pt x="1266791" y="305424"/>
                  <a:pt x="1266963" y="305119"/>
                  <a:pt x="1267144" y="304824"/>
                </a:cubicBezTo>
                <a:close/>
                <a:moveTo>
                  <a:pt x="2032249" y="301290"/>
                </a:moveTo>
                <a:lnTo>
                  <a:pt x="1985719" y="313329"/>
                </a:lnTo>
                <a:lnTo>
                  <a:pt x="1983595" y="320978"/>
                </a:lnTo>
                <a:lnTo>
                  <a:pt x="2006579" y="338447"/>
                </a:lnTo>
                <a:lnTo>
                  <a:pt x="2038783" y="316206"/>
                </a:lnTo>
                <a:close/>
                <a:moveTo>
                  <a:pt x="1616349" y="301157"/>
                </a:moveTo>
                <a:lnTo>
                  <a:pt x="1613078" y="303573"/>
                </a:lnTo>
                <a:lnTo>
                  <a:pt x="1614175" y="303682"/>
                </a:lnTo>
                <a:lnTo>
                  <a:pt x="1623607" y="301642"/>
                </a:lnTo>
                <a:cubicBezTo>
                  <a:pt x="1623607" y="301537"/>
                  <a:pt x="1623626" y="301433"/>
                  <a:pt x="1623626" y="301318"/>
                </a:cubicBezTo>
                <a:close/>
                <a:moveTo>
                  <a:pt x="1546169" y="300709"/>
                </a:moveTo>
                <a:cubicBezTo>
                  <a:pt x="1545998" y="301042"/>
                  <a:pt x="1545798" y="301357"/>
                  <a:pt x="1545531" y="301633"/>
                </a:cubicBezTo>
                <a:lnTo>
                  <a:pt x="1547948" y="304289"/>
                </a:lnTo>
                <a:lnTo>
                  <a:pt x="1563542" y="307891"/>
                </a:lnTo>
                <a:close/>
                <a:moveTo>
                  <a:pt x="1595690" y="300690"/>
                </a:moveTo>
                <a:lnTo>
                  <a:pt x="1593998" y="301684"/>
                </a:lnTo>
                <a:lnTo>
                  <a:pt x="1611834" y="303450"/>
                </a:lnTo>
                <a:lnTo>
                  <a:pt x="1614987" y="301128"/>
                </a:lnTo>
                <a:close/>
                <a:moveTo>
                  <a:pt x="1653894" y="300362"/>
                </a:moveTo>
                <a:lnTo>
                  <a:pt x="1630637" y="301385"/>
                </a:lnTo>
                <a:cubicBezTo>
                  <a:pt x="1630627" y="301452"/>
                  <a:pt x="1630637" y="301499"/>
                  <a:pt x="1630627" y="301557"/>
                </a:cubicBezTo>
                <a:lnTo>
                  <a:pt x="1645800" y="305060"/>
                </a:lnTo>
                <a:close/>
                <a:moveTo>
                  <a:pt x="1580264" y="300325"/>
                </a:moveTo>
                <a:lnTo>
                  <a:pt x="1592655" y="301551"/>
                </a:lnTo>
                <a:lnTo>
                  <a:pt x="1594204" y="300642"/>
                </a:lnTo>
                <a:close/>
                <a:moveTo>
                  <a:pt x="1657813" y="300190"/>
                </a:moveTo>
                <a:lnTo>
                  <a:pt x="1654993" y="300314"/>
                </a:lnTo>
                <a:lnTo>
                  <a:pt x="1646530" y="305228"/>
                </a:lnTo>
                <a:lnTo>
                  <a:pt x="1649913" y="306009"/>
                </a:lnTo>
                <a:close/>
                <a:moveTo>
                  <a:pt x="1671671" y="299581"/>
                </a:moveTo>
                <a:lnTo>
                  <a:pt x="1659289" y="300125"/>
                </a:lnTo>
                <a:lnTo>
                  <a:pt x="1650974" y="306254"/>
                </a:lnTo>
                <a:lnTo>
                  <a:pt x="1659068" y="308123"/>
                </a:lnTo>
                <a:lnTo>
                  <a:pt x="1667499" y="308957"/>
                </a:lnTo>
                <a:cubicBezTo>
                  <a:pt x="1667880" y="307271"/>
                  <a:pt x="1669423" y="306205"/>
                  <a:pt x="1671099" y="306262"/>
                </a:cubicBezTo>
                <a:close/>
                <a:moveTo>
                  <a:pt x="1546522" y="299556"/>
                </a:moveTo>
                <a:cubicBezTo>
                  <a:pt x="1546512" y="299699"/>
                  <a:pt x="1546550" y="299842"/>
                  <a:pt x="1546512" y="299985"/>
                </a:cubicBezTo>
                <a:cubicBezTo>
                  <a:pt x="1546474" y="300118"/>
                  <a:pt x="1546398" y="300214"/>
                  <a:pt x="1546350" y="300337"/>
                </a:cubicBezTo>
                <a:lnTo>
                  <a:pt x="1565991" y="308456"/>
                </a:lnTo>
                <a:lnTo>
                  <a:pt x="1573275" y="310139"/>
                </a:lnTo>
                <a:lnTo>
                  <a:pt x="1575763" y="308910"/>
                </a:lnTo>
                <a:cubicBezTo>
                  <a:pt x="1576611" y="309100"/>
                  <a:pt x="1577297" y="309615"/>
                  <a:pt x="1577783" y="310281"/>
                </a:cubicBezTo>
                <a:lnTo>
                  <a:pt x="1591328" y="302330"/>
                </a:lnTo>
                <a:lnTo>
                  <a:pt x="1568337" y="300053"/>
                </a:lnTo>
                <a:close/>
                <a:moveTo>
                  <a:pt x="1487095" y="299337"/>
                </a:moveTo>
                <a:lnTo>
                  <a:pt x="1459197" y="324531"/>
                </a:lnTo>
                <a:cubicBezTo>
                  <a:pt x="1459625" y="324455"/>
                  <a:pt x="1460073" y="324455"/>
                  <a:pt x="1460520" y="324559"/>
                </a:cubicBezTo>
                <a:cubicBezTo>
                  <a:pt x="1461092" y="324693"/>
                  <a:pt x="1461578" y="324988"/>
                  <a:pt x="1461997" y="325350"/>
                </a:cubicBezTo>
                <a:close/>
                <a:moveTo>
                  <a:pt x="1680963" y="299172"/>
                </a:moveTo>
                <a:lnTo>
                  <a:pt x="1672027" y="299565"/>
                </a:lnTo>
                <a:lnTo>
                  <a:pt x="1671452" y="306281"/>
                </a:lnTo>
                <a:cubicBezTo>
                  <a:pt x="1671566" y="306290"/>
                  <a:pt x="1671671" y="306262"/>
                  <a:pt x="1671785" y="306290"/>
                </a:cubicBezTo>
                <a:cubicBezTo>
                  <a:pt x="1673709" y="306729"/>
                  <a:pt x="1674909" y="308643"/>
                  <a:pt x="1674461" y="310567"/>
                </a:cubicBezTo>
                <a:cubicBezTo>
                  <a:pt x="1674433" y="310700"/>
                  <a:pt x="1674347" y="310805"/>
                  <a:pt x="1674309" y="310919"/>
                </a:cubicBezTo>
                <a:lnTo>
                  <a:pt x="1678252" y="312551"/>
                </a:lnTo>
                <a:lnTo>
                  <a:pt x="1697096" y="316901"/>
                </a:lnTo>
                <a:close/>
                <a:moveTo>
                  <a:pt x="1547384" y="297978"/>
                </a:moveTo>
                <a:lnTo>
                  <a:pt x="1546445" y="298337"/>
                </a:lnTo>
                <a:cubicBezTo>
                  <a:pt x="1546493" y="298537"/>
                  <a:pt x="1546503" y="298756"/>
                  <a:pt x="1546522" y="298966"/>
                </a:cubicBezTo>
                <a:lnTo>
                  <a:pt x="1560666" y="299293"/>
                </a:lnTo>
                <a:close/>
                <a:moveTo>
                  <a:pt x="1487229" y="297956"/>
                </a:moveTo>
                <a:lnTo>
                  <a:pt x="1455939" y="321121"/>
                </a:lnTo>
                <a:lnTo>
                  <a:pt x="1457920" y="324416"/>
                </a:lnTo>
                <a:close/>
                <a:moveTo>
                  <a:pt x="1787999" y="297747"/>
                </a:moveTo>
                <a:lnTo>
                  <a:pt x="1758691" y="324207"/>
                </a:lnTo>
                <a:lnTo>
                  <a:pt x="1789981" y="301052"/>
                </a:lnTo>
                <a:close/>
                <a:moveTo>
                  <a:pt x="1732440" y="296908"/>
                </a:moveTo>
                <a:lnTo>
                  <a:pt x="1681534" y="299147"/>
                </a:lnTo>
                <a:lnTo>
                  <a:pt x="1697856" y="317077"/>
                </a:lnTo>
                <a:lnTo>
                  <a:pt x="1748385" y="328741"/>
                </a:lnTo>
                <a:cubicBezTo>
                  <a:pt x="1748652" y="328008"/>
                  <a:pt x="1749071" y="327407"/>
                  <a:pt x="1749671" y="326988"/>
                </a:cubicBezTo>
                <a:close/>
                <a:moveTo>
                  <a:pt x="1783932" y="296804"/>
                </a:moveTo>
                <a:lnTo>
                  <a:pt x="1758834" y="322816"/>
                </a:lnTo>
                <a:lnTo>
                  <a:pt x="1786742" y="297623"/>
                </a:lnTo>
                <a:cubicBezTo>
                  <a:pt x="1786313" y="297699"/>
                  <a:pt x="1785847" y="297699"/>
                  <a:pt x="1785408" y="297594"/>
                </a:cubicBezTo>
                <a:cubicBezTo>
                  <a:pt x="1784837" y="297461"/>
                  <a:pt x="1784361" y="297166"/>
                  <a:pt x="1783932" y="296804"/>
                </a:cubicBezTo>
                <a:close/>
                <a:moveTo>
                  <a:pt x="1293528" y="295708"/>
                </a:moveTo>
                <a:lnTo>
                  <a:pt x="1273487" y="305433"/>
                </a:lnTo>
                <a:cubicBezTo>
                  <a:pt x="1273707" y="306052"/>
                  <a:pt x="1273830" y="306709"/>
                  <a:pt x="1273659" y="307395"/>
                </a:cubicBezTo>
                <a:cubicBezTo>
                  <a:pt x="1273573" y="307767"/>
                  <a:pt x="1273392" y="308100"/>
                  <a:pt x="1273192" y="308414"/>
                </a:cubicBezTo>
                <a:lnTo>
                  <a:pt x="1318874" y="343190"/>
                </a:lnTo>
                <a:close/>
                <a:moveTo>
                  <a:pt x="1491934" y="294965"/>
                </a:moveTo>
                <a:lnTo>
                  <a:pt x="1462311" y="325683"/>
                </a:lnTo>
                <a:cubicBezTo>
                  <a:pt x="1462768" y="326188"/>
                  <a:pt x="1463130" y="326779"/>
                  <a:pt x="1463225" y="327464"/>
                </a:cubicBezTo>
                <a:lnTo>
                  <a:pt x="1512736" y="325283"/>
                </a:lnTo>
                <a:lnTo>
                  <a:pt x="1495668" y="295470"/>
                </a:lnTo>
                <a:cubicBezTo>
                  <a:pt x="1494982" y="295775"/>
                  <a:pt x="1494210" y="295927"/>
                  <a:pt x="1493410" y="295746"/>
                </a:cubicBezTo>
                <a:cubicBezTo>
                  <a:pt x="1492839" y="295613"/>
                  <a:pt x="1492353" y="295327"/>
                  <a:pt x="1491934" y="294965"/>
                </a:cubicBezTo>
                <a:close/>
                <a:moveTo>
                  <a:pt x="1107991" y="294908"/>
                </a:moveTo>
                <a:lnTo>
                  <a:pt x="1067643" y="334751"/>
                </a:lnTo>
                <a:cubicBezTo>
                  <a:pt x="1068043" y="335265"/>
                  <a:pt x="1068309" y="335846"/>
                  <a:pt x="1068386" y="336485"/>
                </a:cubicBezTo>
                <a:lnTo>
                  <a:pt x="1163398" y="333113"/>
                </a:lnTo>
                <a:cubicBezTo>
                  <a:pt x="1163407" y="332913"/>
                  <a:pt x="1163369" y="332713"/>
                  <a:pt x="1163417" y="332513"/>
                </a:cubicBezTo>
                <a:cubicBezTo>
                  <a:pt x="1163483" y="332217"/>
                  <a:pt x="1163636" y="331989"/>
                  <a:pt x="1163769" y="331732"/>
                </a:cubicBezTo>
                <a:close/>
                <a:moveTo>
                  <a:pt x="1782694" y="294699"/>
                </a:moveTo>
                <a:lnTo>
                  <a:pt x="1733192" y="296880"/>
                </a:lnTo>
                <a:lnTo>
                  <a:pt x="1750252" y="326683"/>
                </a:lnTo>
                <a:cubicBezTo>
                  <a:pt x="1750947" y="326379"/>
                  <a:pt x="1751719" y="326226"/>
                  <a:pt x="1752519" y="326417"/>
                </a:cubicBezTo>
                <a:cubicBezTo>
                  <a:pt x="1753090" y="326541"/>
                  <a:pt x="1753567" y="326836"/>
                  <a:pt x="1753986" y="327198"/>
                </a:cubicBezTo>
                <a:lnTo>
                  <a:pt x="1783618" y="296470"/>
                </a:lnTo>
                <a:cubicBezTo>
                  <a:pt x="1783151" y="295975"/>
                  <a:pt x="1782808" y="295384"/>
                  <a:pt x="1782694" y="294699"/>
                </a:cubicBezTo>
                <a:close/>
                <a:moveTo>
                  <a:pt x="1497544" y="293422"/>
                </a:moveTo>
                <a:cubicBezTo>
                  <a:pt x="1497287" y="294146"/>
                  <a:pt x="1496849" y="294746"/>
                  <a:pt x="1496249" y="295165"/>
                </a:cubicBezTo>
                <a:lnTo>
                  <a:pt x="1513479" y="325255"/>
                </a:lnTo>
                <a:lnTo>
                  <a:pt x="1564402" y="323011"/>
                </a:lnTo>
                <a:lnTo>
                  <a:pt x="1548097" y="305092"/>
                </a:lnTo>
                <a:close/>
                <a:moveTo>
                  <a:pt x="1500525" y="293336"/>
                </a:moveTo>
                <a:lnTo>
                  <a:pt x="1547211" y="304119"/>
                </a:lnTo>
                <a:lnTo>
                  <a:pt x="1545217" y="301928"/>
                </a:lnTo>
                <a:cubicBezTo>
                  <a:pt x="1544388" y="302595"/>
                  <a:pt x="1543321" y="302919"/>
                  <a:pt x="1542216" y="302662"/>
                </a:cubicBezTo>
                <a:cubicBezTo>
                  <a:pt x="1540292" y="302214"/>
                  <a:pt x="1539083" y="300309"/>
                  <a:pt x="1539530" y="298404"/>
                </a:cubicBezTo>
                <a:lnTo>
                  <a:pt x="1541195" y="297365"/>
                </a:lnTo>
                <a:close/>
                <a:moveTo>
                  <a:pt x="1667518" y="293041"/>
                </a:moveTo>
                <a:lnTo>
                  <a:pt x="1656567" y="299400"/>
                </a:lnTo>
                <a:lnTo>
                  <a:pt x="1659033" y="299291"/>
                </a:lnTo>
                <a:close/>
                <a:moveTo>
                  <a:pt x="1299986" y="292555"/>
                </a:moveTo>
                <a:lnTo>
                  <a:pt x="1294328" y="295299"/>
                </a:lnTo>
                <a:lnTo>
                  <a:pt x="1320589" y="344495"/>
                </a:lnTo>
                <a:lnTo>
                  <a:pt x="1367328" y="380061"/>
                </a:lnTo>
                <a:lnTo>
                  <a:pt x="1367509" y="379442"/>
                </a:lnTo>
                <a:close/>
                <a:moveTo>
                  <a:pt x="1674890" y="292498"/>
                </a:moveTo>
                <a:cubicBezTo>
                  <a:pt x="1674242" y="293022"/>
                  <a:pt x="1673442" y="293289"/>
                  <a:pt x="1672566" y="293260"/>
                </a:cubicBezTo>
                <a:lnTo>
                  <a:pt x="1672099" y="298718"/>
                </a:lnTo>
                <a:lnTo>
                  <a:pt x="1680225" y="298361"/>
                </a:lnTo>
                <a:close/>
                <a:moveTo>
                  <a:pt x="2079141" y="292355"/>
                </a:moveTo>
                <a:lnTo>
                  <a:pt x="2073159" y="388853"/>
                </a:lnTo>
                <a:cubicBezTo>
                  <a:pt x="2073254" y="388863"/>
                  <a:pt x="2073340" y="388834"/>
                  <a:pt x="2073426" y="388853"/>
                </a:cubicBezTo>
                <a:cubicBezTo>
                  <a:pt x="2073968" y="388977"/>
                  <a:pt x="2074435" y="389244"/>
                  <a:pt x="2074845" y="389577"/>
                </a:cubicBezTo>
                <a:lnTo>
                  <a:pt x="2096705" y="367974"/>
                </a:lnTo>
                <a:lnTo>
                  <a:pt x="2079455" y="292355"/>
                </a:lnTo>
                <a:cubicBezTo>
                  <a:pt x="2079350" y="292365"/>
                  <a:pt x="2079255" y="292346"/>
                  <a:pt x="2079141" y="292355"/>
                </a:cubicBezTo>
                <a:close/>
                <a:moveTo>
                  <a:pt x="1670128" y="292136"/>
                </a:moveTo>
                <a:lnTo>
                  <a:pt x="1660508" y="299227"/>
                </a:lnTo>
                <a:lnTo>
                  <a:pt x="1671743" y="298734"/>
                </a:lnTo>
                <a:lnTo>
                  <a:pt x="1672214" y="293232"/>
                </a:lnTo>
                <a:cubicBezTo>
                  <a:pt x="1672099" y="293222"/>
                  <a:pt x="1671994" y="293241"/>
                  <a:pt x="1671880" y="293232"/>
                </a:cubicBezTo>
                <a:cubicBezTo>
                  <a:pt x="1671166" y="293051"/>
                  <a:pt x="1670604" y="292641"/>
                  <a:pt x="1670128" y="292136"/>
                </a:cubicBezTo>
                <a:close/>
                <a:moveTo>
                  <a:pt x="1561198" y="291769"/>
                </a:moveTo>
                <a:lnTo>
                  <a:pt x="1502268" y="292603"/>
                </a:lnTo>
                <a:lnTo>
                  <a:pt x="1542449" y="296581"/>
                </a:lnTo>
                <a:lnTo>
                  <a:pt x="1543816" y="295727"/>
                </a:lnTo>
                <a:lnTo>
                  <a:pt x="1545265" y="296860"/>
                </a:lnTo>
                <a:lnTo>
                  <a:pt x="1547359" y="297067"/>
                </a:lnTo>
                <a:close/>
                <a:moveTo>
                  <a:pt x="2081731" y="291136"/>
                </a:moveTo>
                <a:cubicBezTo>
                  <a:pt x="2081322" y="291613"/>
                  <a:pt x="2080779" y="291965"/>
                  <a:pt x="2080179" y="292165"/>
                </a:cubicBezTo>
                <a:lnTo>
                  <a:pt x="2097314" y="367374"/>
                </a:lnTo>
                <a:lnTo>
                  <a:pt x="2137338" y="327846"/>
                </a:lnTo>
                <a:close/>
                <a:moveTo>
                  <a:pt x="2076369" y="291136"/>
                </a:moveTo>
                <a:lnTo>
                  <a:pt x="2039802" y="316397"/>
                </a:lnTo>
                <a:lnTo>
                  <a:pt x="2070911" y="387348"/>
                </a:lnTo>
                <a:lnTo>
                  <a:pt x="2072521" y="388577"/>
                </a:lnTo>
                <a:lnTo>
                  <a:pt x="2078483" y="292327"/>
                </a:lnTo>
                <a:cubicBezTo>
                  <a:pt x="2078398" y="292317"/>
                  <a:pt x="2078312" y="292336"/>
                  <a:pt x="2078217" y="292327"/>
                </a:cubicBezTo>
                <a:cubicBezTo>
                  <a:pt x="2077455" y="292146"/>
                  <a:pt x="2076845" y="291689"/>
                  <a:pt x="2076369" y="291136"/>
                </a:cubicBezTo>
                <a:close/>
                <a:moveTo>
                  <a:pt x="1610509" y="291071"/>
                </a:moveTo>
                <a:lnTo>
                  <a:pt x="1563689" y="291734"/>
                </a:lnTo>
                <a:lnTo>
                  <a:pt x="1549268" y="297256"/>
                </a:lnTo>
                <a:lnTo>
                  <a:pt x="1572642" y="299570"/>
                </a:lnTo>
                <a:lnTo>
                  <a:pt x="1595137" y="300090"/>
                </a:lnTo>
                <a:close/>
                <a:moveTo>
                  <a:pt x="1628975" y="290810"/>
                </a:moveTo>
                <a:lnTo>
                  <a:pt x="1612129" y="291048"/>
                </a:lnTo>
                <a:lnTo>
                  <a:pt x="1596642" y="300137"/>
                </a:lnTo>
                <a:lnTo>
                  <a:pt x="1615749" y="300556"/>
                </a:lnTo>
                <a:close/>
                <a:moveTo>
                  <a:pt x="1638907" y="290669"/>
                </a:moveTo>
                <a:lnTo>
                  <a:pt x="1630397" y="290790"/>
                </a:lnTo>
                <a:lnTo>
                  <a:pt x="1617121" y="300575"/>
                </a:lnTo>
                <a:lnTo>
                  <a:pt x="1623646" y="300728"/>
                </a:lnTo>
                <a:cubicBezTo>
                  <a:pt x="1623655" y="300604"/>
                  <a:pt x="1623626" y="300452"/>
                  <a:pt x="1623655" y="300299"/>
                </a:cubicBezTo>
                <a:cubicBezTo>
                  <a:pt x="1624103" y="298385"/>
                  <a:pt x="1626017" y="297185"/>
                  <a:pt x="1627941" y="297623"/>
                </a:cubicBezTo>
                <a:cubicBezTo>
                  <a:pt x="1628608" y="297785"/>
                  <a:pt x="1629141" y="298156"/>
                  <a:pt x="1629599" y="298613"/>
                </a:cubicBezTo>
                <a:close/>
                <a:moveTo>
                  <a:pt x="1669156" y="290241"/>
                </a:moveTo>
                <a:lnTo>
                  <a:pt x="1639889" y="290655"/>
                </a:lnTo>
                <a:lnTo>
                  <a:pt x="1630027" y="299071"/>
                </a:lnTo>
                <a:cubicBezTo>
                  <a:pt x="1630332" y="299509"/>
                  <a:pt x="1630570" y="300004"/>
                  <a:pt x="1630656" y="300537"/>
                </a:cubicBezTo>
                <a:lnTo>
                  <a:pt x="1655470" y="299448"/>
                </a:lnTo>
                <a:lnTo>
                  <a:pt x="1669528" y="291289"/>
                </a:lnTo>
                <a:cubicBezTo>
                  <a:pt x="1669356" y="290965"/>
                  <a:pt x="1669204" y="290622"/>
                  <a:pt x="1669156" y="290241"/>
                </a:cubicBezTo>
                <a:close/>
                <a:moveTo>
                  <a:pt x="2075740" y="290050"/>
                </a:moveTo>
                <a:lnTo>
                  <a:pt x="2033097" y="301080"/>
                </a:lnTo>
                <a:lnTo>
                  <a:pt x="2039507" y="315701"/>
                </a:lnTo>
                <a:lnTo>
                  <a:pt x="2075921" y="290536"/>
                </a:lnTo>
                <a:cubicBezTo>
                  <a:pt x="2075845" y="290374"/>
                  <a:pt x="2075797" y="290212"/>
                  <a:pt x="2075740" y="290050"/>
                </a:cubicBezTo>
                <a:close/>
                <a:moveTo>
                  <a:pt x="2924313" y="289393"/>
                </a:moveTo>
                <a:lnTo>
                  <a:pt x="2865382" y="420924"/>
                </a:lnTo>
                <a:lnTo>
                  <a:pt x="2942201" y="459719"/>
                </a:lnTo>
                <a:cubicBezTo>
                  <a:pt x="2942686" y="458976"/>
                  <a:pt x="2943449" y="458481"/>
                  <a:pt x="2944306" y="458262"/>
                </a:cubicBezTo>
                <a:lnTo>
                  <a:pt x="2925265" y="289507"/>
                </a:lnTo>
                <a:cubicBezTo>
                  <a:pt x="2925027" y="289507"/>
                  <a:pt x="2924780" y="289555"/>
                  <a:pt x="2924522" y="289488"/>
                </a:cubicBezTo>
                <a:cubicBezTo>
                  <a:pt x="2924446" y="289479"/>
                  <a:pt x="2924389" y="289422"/>
                  <a:pt x="2924313" y="289393"/>
                </a:cubicBezTo>
                <a:close/>
                <a:moveTo>
                  <a:pt x="2922884" y="288555"/>
                </a:moveTo>
                <a:lnTo>
                  <a:pt x="2802679" y="386310"/>
                </a:lnTo>
                <a:cubicBezTo>
                  <a:pt x="2803174" y="387091"/>
                  <a:pt x="2803364" y="388044"/>
                  <a:pt x="2803136" y="389025"/>
                </a:cubicBezTo>
                <a:cubicBezTo>
                  <a:pt x="2803107" y="389177"/>
                  <a:pt x="2803021" y="389263"/>
                  <a:pt x="2802974" y="389406"/>
                </a:cubicBezTo>
                <a:lnTo>
                  <a:pt x="2864572" y="420524"/>
                </a:lnTo>
                <a:lnTo>
                  <a:pt x="2923494" y="289022"/>
                </a:lnTo>
                <a:cubicBezTo>
                  <a:pt x="2923265" y="288888"/>
                  <a:pt x="2923075" y="288717"/>
                  <a:pt x="2922884" y="288555"/>
                </a:cubicBezTo>
                <a:close/>
                <a:moveTo>
                  <a:pt x="2179705" y="288469"/>
                </a:moveTo>
                <a:lnTo>
                  <a:pt x="2152654" y="336970"/>
                </a:lnTo>
                <a:lnTo>
                  <a:pt x="2205375" y="371784"/>
                </a:lnTo>
                <a:cubicBezTo>
                  <a:pt x="2205747" y="371337"/>
                  <a:pt x="2206223" y="371013"/>
                  <a:pt x="2206766" y="370794"/>
                </a:cubicBezTo>
                <a:lnTo>
                  <a:pt x="2181792" y="288698"/>
                </a:lnTo>
                <a:cubicBezTo>
                  <a:pt x="2181287" y="288803"/>
                  <a:pt x="2180782" y="288831"/>
                  <a:pt x="2180248" y="288707"/>
                </a:cubicBezTo>
                <a:cubicBezTo>
                  <a:pt x="2180048" y="288669"/>
                  <a:pt x="2179896" y="288545"/>
                  <a:pt x="2179705" y="288469"/>
                </a:cubicBezTo>
                <a:close/>
                <a:moveTo>
                  <a:pt x="2178839" y="287993"/>
                </a:moveTo>
                <a:lnTo>
                  <a:pt x="2138643" y="327703"/>
                </a:lnTo>
                <a:lnTo>
                  <a:pt x="2151978" y="336513"/>
                </a:lnTo>
                <a:lnTo>
                  <a:pt x="2178972" y="288126"/>
                </a:lnTo>
                <a:cubicBezTo>
                  <a:pt x="2178924" y="288088"/>
                  <a:pt x="2178886" y="288031"/>
                  <a:pt x="2178839" y="287993"/>
                </a:cubicBezTo>
                <a:close/>
                <a:moveTo>
                  <a:pt x="2928380" y="287755"/>
                </a:moveTo>
                <a:cubicBezTo>
                  <a:pt x="2927904" y="288603"/>
                  <a:pt x="2927104" y="289212"/>
                  <a:pt x="2926170" y="289441"/>
                </a:cubicBezTo>
                <a:lnTo>
                  <a:pt x="2945211" y="458186"/>
                </a:lnTo>
                <a:cubicBezTo>
                  <a:pt x="2945458" y="458205"/>
                  <a:pt x="2945706" y="458157"/>
                  <a:pt x="2945954" y="458224"/>
                </a:cubicBezTo>
                <a:cubicBezTo>
                  <a:pt x="2946439" y="458329"/>
                  <a:pt x="2946868" y="458548"/>
                  <a:pt x="2947240" y="458805"/>
                </a:cubicBezTo>
                <a:lnTo>
                  <a:pt x="3052548" y="344533"/>
                </a:lnTo>
                <a:cubicBezTo>
                  <a:pt x="3051853" y="343705"/>
                  <a:pt x="3051491" y="342600"/>
                  <a:pt x="3051738" y="341447"/>
                </a:cubicBezTo>
                <a:cubicBezTo>
                  <a:pt x="3051757" y="341371"/>
                  <a:pt x="3051814" y="341295"/>
                  <a:pt x="3051843" y="341209"/>
                </a:cubicBezTo>
                <a:close/>
                <a:moveTo>
                  <a:pt x="2183801" y="287450"/>
                </a:moveTo>
                <a:cubicBezTo>
                  <a:pt x="2183411" y="287926"/>
                  <a:pt x="2182925" y="288260"/>
                  <a:pt x="2182372" y="288479"/>
                </a:cubicBezTo>
                <a:lnTo>
                  <a:pt x="2207337" y="370584"/>
                </a:lnTo>
                <a:cubicBezTo>
                  <a:pt x="2207833" y="370460"/>
                  <a:pt x="2208338" y="370441"/>
                  <a:pt x="2208881" y="370565"/>
                </a:cubicBezTo>
                <a:cubicBezTo>
                  <a:pt x="2208928" y="370584"/>
                  <a:pt x="2208966" y="370622"/>
                  <a:pt x="2209023" y="370641"/>
                </a:cubicBezTo>
                <a:lnTo>
                  <a:pt x="2230531" y="316463"/>
                </a:lnTo>
                <a:close/>
                <a:moveTo>
                  <a:pt x="1799201" y="286383"/>
                </a:moveTo>
                <a:lnTo>
                  <a:pt x="1789371" y="292536"/>
                </a:lnTo>
                <a:cubicBezTo>
                  <a:pt x="1789723" y="293251"/>
                  <a:pt x="1789895" y="294070"/>
                  <a:pt x="1789695" y="294927"/>
                </a:cubicBezTo>
                <a:cubicBezTo>
                  <a:pt x="1789695" y="294937"/>
                  <a:pt x="1789666" y="294975"/>
                  <a:pt x="1789666" y="294994"/>
                </a:cubicBezTo>
                <a:close/>
                <a:moveTo>
                  <a:pt x="2177534" y="285678"/>
                </a:moveTo>
                <a:lnTo>
                  <a:pt x="2082531" y="289050"/>
                </a:lnTo>
                <a:cubicBezTo>
                  <a:pt x="2082522" y="289241"/>
                  <a:pt x="2082570" y="289441"/>
                  <a:pt x="2082522" y="289650"/>
                </a:cubicBezTo>
                <a:cubicBezTo>
                  <a:pt x="2082446" y="289946"/>
                  <a:pt x="2082293" y="290165"/>
                  <a:pt x="2082169" y="290422"/>
                </a:cubicBezTo>
                <a:lnTo>
                  <a:pt x="2137938" y="327255"/>
                </a:lnTo>
                <a:lnTo>
                  <a:pt x="2178277" y="287402"/>
                </a:lnTo>
                <a:cubicBezTo>
                  <a:pt x="2177886" y="286898"/>
                  <a:pt x="2177629" y="286317"/>
                  <a:pt x="2177534" y="285678"/>
                </a:cubicBezTo>
                <a:close/>
                <a:moveTo>
                  <a:pt x="1093941" y="285640"/>
                </a:moveTo>
                <a:lnTo>
                  <a:pt x="1066957" y="334037"/>
                </a:lnTo>
                <a:cubicBezTo>
                  <a:pt x="1067005" y="334065"/>
                  <a:pt x="1067043" y="334132"/>
                  <a:pt x="1067090" y="334170"/>
                </a:cubicBezTo>
                <a:lnTo>
                  <a:pt x="1107295" y="294460"/>
                </a:lnTo>
                <a:close/>
                <a:moveTo>
                  <a:pt x="1239350" y="283707"/>
                </a:moveTo>
                <a:lnTo>
                  <a:pt x="1207146" y="305957"/>
                </a:lnTo>
                <a:lnTo>
                  <a:pt x="1213680" y="320864"/>
                </a:lnTo>
                <a:lnTo>
                  <a:pt x="1260210" y="308834"/>
                </a:lnTo>
                <a:lnTo>
                  <a:pt x="1262334" y="301175"/>
                </a:lnTo>
                <a:close/>
                <a:moveTo>
                  <a:pt x="193772" y="281649"/>
                </a:moveTo>
                <a:cubicBezTo>
                  <a:pt x="193152" y="282726"/>
                  <a:pt x="192038" y="283373"/>
                  <a:pt x="190800" y="283402"/>
                </a:cubicBezTo>
                <a:lnTo>
                  <a:pt x="183608" y="385453"/>
                </a:lnTo>
                <a:cubicBezTo>
                  <a:pt x="183675" y="385462"/>
                  <a:pt x="183751" y="385443"/>
                  <a:pt x="183827" y="385462"/>
                </a:cubicBezTo>
                <a:cubicBezTo>
                  <a:pt x="184885" y="385691"/>
                  <a:pt x="185685" y="386415"/>
                  <a:pt x="186161" y="387291"/>
                </a:cubicBezTo>
                <a:lnTo>
                  <a:pt x="317187" y="337028"/>
                </a:lnTo>
                <a:cubicBezTo>
                  <a:pt x="317044" y="336485"/>
                  <a:pt x="316987" y="335923"/>
                  <a:pt x="317120" y="335342"/>
                </a:cubicBezTo>
                <a:cubicBezTo>
                  <a:pt x="317139" y="335256"/>
                  <a:pt x="317197" y="335189"/>
                  <a:pt x="317225" y="335103"/>
                </a:cubicBezTo>
                <a:close/>
                <a:moveTo>
                  <a:pt x="187333" y="280906"/>
                </a:moveTo>
                <a:lnTo>
                  <a:pt x="69204" y="303223"/>
                </a:lnTo>
                <a:cubicBezTo>
                  <a:pt x="69232" y="303585"/>
                  <a:pt x="69261" y="303947"/>
                  <a:pt x="69175" y="304309"/>
                </a:cubicBezTo>
                <a:cubicBezTo>
                  <a:pt x="69099" y="304652"/>
                  <a:pt x="68918" y="304947"/>
                  <a:pt x="68746" y="305243"/>
                </a:cubicBezTo>
                <a:lnTo>
                  <a:pt x="180427" y="386558"/>
                </a:lnTo>
                <a:cubicBezTo>
                  <a:pt x="181075" y="385853"/>
                  <a:pt x="181961" y="385453"/>
                  <a:pt x="182942" y="385424"/>
                </a:cubicBezTo>
                <a:lnTo>
                  <a:pt x="190123" y="283383"/>
                </a:lnTo>
                <a:cubicBezTo>
                  <a:pt x="190047" y="283373"/>
                  <a:pt x="189981" y="283392"/>
                  <a:pt x="189904" y="283383"/>
                </a:cubicBezTo>
                <a:cubicBezTo>
                  <a:pt x="188609" y="283087"/>
                  <a:pt x="187695" y="282097"/>
                  <a:pt x="187333" y="280906"/>
                </a:cubicBezTo>
                <a:close/>
                <a:moveTo>
                  <a:pt x="1927055" y="278963"/>
                </a:moveTo>
                <a:lnTo>
                  <a:pt x="1952401" y="326445"/>
                </a:lnTo>
                <a:lnTo>
                  <a:pt x="1972441" y="316720"/>
                </a:lnTo>
                <a:cubicBezTo>
                  <a:pt x="1972222" y="316101"/>
                  <a:pt x="1972108" y="315454"/>
                  <a:pt x="1972270" y="314768"/>
                </a:cubicBezTo>
                <a:cubicBezTo>
                  <a:pt x="1972356" y="314387"/>
                  <a:pt x="1972537" y="314053"/>
                  <a:pt x="1972737" y="313739"/>
                </a:cubicBezTo>
                <a:close/>
                <a:moveTo>
                  <a:pt x="2142834" y="275801"/>
                </a:moveTo>
                <a:lnTo>
                  <a:pt x="2083513" y="288364"/>
                </a:lnTo>
                <a:lnTo>
                  <a:pt x="2177553" y="285031"/>
                </a:lnTo>
                <a:cubicBezTo>
                  <a:pt x="2177562" y="284954"/>
                  <a:pt x="2177543" y="284869"/>
                  <a:pt x="2177562" y="284793"/>
                </a:cubicBezTo>
                <a:close/>
                <a:moveTo>
                  <a:pt x="740697" y="274972"/>
                </a:moveTo>
                <a:lnTo>
                  <a:pt x="631102" y="318701"/>
                </a:lnTo>
                <a:cubicBezTo>
                  <a:pt x="631217" y="319149"/>
                  <a:pt x="631245" y="319616"/>
                  <a:pt x="631179" y="320083"/>
                </a:cubicBezTo>
                <a:lnTo>
                  <a:pt x="780959" y="360249"/>
                </a:lnTo>
                <a:cubicBezTo>
                  <a:pt x="781245" y="359573"/>
                  <a:pt x="781655" y="358983"/>
                  <a:pt x="782255" y="358602"/>
                </a:cubicBezTo>
                <a:close/>
                <a:moveTo>
                  <a:pt x="1399151" y="270210"/>
                </a:moveTo>
                <a:lnTo>
                  <a:pt x="1368490" y="379347"/>
                </a:lnTo>
                <a:lnTo>
                  <a:pt x="1369271" y="380347"/>
                </a:lnTo>
                <a:cubicBezTo>
                  <a:pt x="1369938" y="379947"/>
                  <a:pt x="1370747" y="379795"/>
                  <a:pt x="1371566" y="379909"/>
                </a:cubicBezTo>
                <a:close/>
                <a:moveTo>
                  <a:pt x="2171628" y="269696"/>
                </a:moveTo>
                <a:lnTo>
                  <a:pt x="2144844" y="275372"/>
                </a:lnTo>
                <a:lnTo>
                  <a:pt x="2177801" y="283907"/>
                </a:lnTo>
                <a:cubicBezTo>
                  <a:pt x="2178058" y="283278"/>
                  <a:pt x="2178448" y="282745"/>
                  <a:pt x="2178982" y="282364"/>
                </a:cubicBezTo>
                <a:close/>
                <a:moveTo>
                  <a:pt x="1029228" y="268838"/>
                </a:moveTo>
                <a:lnTo>
                  <a:pt x="1013617" y="304585"/>
                </a:lnTo>
                <a:lnTo>
                  <a:pt x="1014750" y="305300"/>
                </a:lnTo>
                <a:close/>
                <a:moveTo>
                  <a:pt x="2462017" y="264704"/>
                </a:moveTo>
                <a:lnTo>
                  <a:pt x="2461207" y="361869"/>
                </a:lnTo>
                <a:cubicBezTo>
                  <a:pt x="2461360" y="361878"/>
                  <a:pt x="2461503" y="361840"/>
                  <a:pt x="2461655" y="361878"/>
                </a:cubicBezTo>
                <a:cubicBezTo>
                  <a:pt x="2462684" y="362116"/>
                  <a:pt x="2463474" y="362793"/>
                  <a:pt x="2463951" y="363650"/>
                </a:cubicBezTo>
                <a:lnTo>
                  <a:pt x="2477848" y="358107"/>
                </a:lnTo>
                <a:close/>
                <a:moveTo>
                  <a:pt x="767329" y="264352"/>
                </a:moveTo>
                <a:lnTo>
                  <a:pt x="741497" y="274667"/>
                </a:lnTo>
                <a:lnTo>
                  <a:pt x="783036" y="358268"/>
                </a:lnTo>
                <a:cubicBezTo>
                  <a:pt x="783102" y="358240"/>
                  <a:pt x="783169" y="358211"/>
                  <a:pt x="783226" y="358183"/>
                </a:cubicBezTo>
                <a:close/>
                <a:moveTo>
                  <a:pt x="2197946" y="264133"/>
                </a:moveTo>
                <a:lnTo>
                  <a:pt x="2172362" y="269543"/>
                </a:lnTo>
                <a:lnTo>
                  <a:pt x="2179620" y="282021"/>
                </a:lnTo>
                <a:cubicBezTo>
                  <a:pt x="2180296" y="281716"/>
                  <a:pt x="2181067" y="281564"/>
                  <a:pt x="2181858" y="281745"/>
                </a:cubicBezTo>
                <a:cubicBezTo>
                  <a:pt x="2182277" y="281840"/>
                  <a:pt x="2182639" y="282030"/>
                  <a:pt x="2182991" y="282249"/>
                </a:cubicBezTo>
                <a:close/>
                <a:moveTo>
                  <a:pt x="2462903" y="263895"/>
                </a:moveTo>
                <a:cubicBezTo>
                  <a:pt x="2462836" y="263923"/>
                  <a:pt x="2462769" y="263952"/>
                  <a:pt x="2462703" y="263971"/>
                </a:cubicBezTo>
                <a:lnTo>
                  <a:pt x="2478600" y="357811"/>
                </a:lnTo>
                <a:lnTo>
                  <a:pt x="2504432" y="347505"/>
                </a:lnTo>
                <a:close/>
                <a:moveTo>
                  <a:pt x="1277250" y="263294"/>
                </a:moveTo>
                <a:lnTo>
                  <a:pt x="1293957" y="294584"/>
                </a:lnTo>
                <a:lnTo>
                  <a:pt x="1299481" y="291898"/>
                </a:lnTo>
                <a:close/>
                <a:moveTo>
                  <a:pt x="2459426" y="263247"/>
                </a:moveTo>
                <a:lnTo>
                  <a:pt x="2414344" y="303681"/>
                </a:lnTo>
                <a:lnTo>
                  <a:pt x="2459045" y="362307"/>
                </a:lnTo>
                <a:cubicBezTo>
                  <a:pt x="2459502" y="362040"/>
                  <a:pt x="2460017" y="361897"/>
                  <a:pt x="2460569" y="361850"/>
                </a:cubicBezTo>
                <a:lnTo>
                  <a:pt x="2461379" y="264085"/>
                </a:lnTo>
                <a:cubicBezTo>
                  <a:pt x="2461226" y="264066"/>
                  <a:pt x="2461093" y="264095"/>
                  <a:pt x="2460922" y="264066"/>
                </a:cubicBezTo>
                <a:cubicBezTo>
                  <a:pt x="2460341" y="263923"/>
                  <a:pt x="2459845" y="263628"/>
                  <a:pt x="2459426" y="263247"/>
                </a:cubicBezTo>
                <a:close/>
                <a:moveTo>
                  <a:pt x="1273869" y="262504"/>
                </a:moveTo>
                <a:lnTo>
                  <a:pt x="1263258" y="300633"/>
                </a:lnTo>
                <a:lnTo>
                  <a:pt x="1267468" y="303976"/>
                </a:lnTo>
                <a:lnTo>
                  <a:pt x="1267668" y="304138"/>
                </a:lnTo>
                <a:cubicBezTo>
                  <a:pt x="1268354" y="303442"/>
                  <a:pt x="1269268" y="303061"/>
                  <a:pt x="1270278" y="303080"/>
                </a:cubicBezTo>
                <a:lnTo>
                  <a:pt x="1273916" y="262504"/>
                </a:lnTo>
                <a:cubicBezTo>
                  <a:pt x="1273897" y="262504"/>
                  <a:pt x="1273878" y="262504"/>
                  <a:pt x="1273869" y="262504"/>
                </a:cubicBezTo>
                <a:close/>
                <a:moveTo>
                  <a:pt x="943837" y="262332"/>
                </a:moveTo>
                <a:lnTo>
                  <a:pt x="986728" y="364193"/>
                </a:lnTo>
                <a:lnTo>
                  <a:pt x="1012579" y="305005"/>
                </a:lnTo>
                <a:close/>
                <a:moveTo>
                  <a:pt x="1275716" y="262294"/>
                </a:moveTo>
                <a:cubicBezTo>
                  <a:pt x="1275288" y="262456"/>
                  <a:pt x="1274850" y="262523"/>
                  <a:pt x="1274383" y="262513"/>
                </a:cubicBezTo>
                <a:lnTo>
                  <a:pt x="1270735" y="303099"/>
                </a:lnTo>
                <a:cubicBezTo>
                  <a:pt x="1270821" y="303099"/>
                  <a:pt x="1270906" y="303080"/>
                  <a:pt x="1271001" y="303099"/>
                </a:cubicBezTo>
                <a:cubicBezTo>
                  <a:pt x="1271944" y="303319"/>
                  <a:pt x="1272716" y="303909"/>
                  <a:pt x="1273202" y="304671"/>
                </a:cubicBezTo>
                <a:lnTo>
                  <a:pt x="1293147" y="294984"/>
                </a:lnTo>
                <a:close/>
                <a:moveTo>
                  <a:pt x="2089180" y="261923"/>
                </a:moveTo>
                <a:lnTo>
                  <a:pt x="2080550" y="285688"/>
                </a:lnTo>
                <a:cubicBezTo>
                  <a:pt x="2081407" y="286098"/>
                  <a:pt x="2082027" y="286793"/>
                  <a:pt x="2082341" y="287669"/>
                </a:cubicBezTo>
                <a:lnTo>
                  <a:pt x="2140824" y="275277"/>
                </a:lnTo>
                <a:close/>
                <a:moveTo>
                  <a:pt x="2464979" y="261904"/>
                </a:moveTo>
                <a:cubicBezTo>
                  <a:pt x="2464693" y="262580"/>
                  <a:pt x="2464274" y="263161"/>
                  <a:pt x="2463684" y="263561"/>
                </a:cubicBezTo>
                <a:lnTo>
                  <a:pt x="2505232" y="347181"/>
                </a:lnTo>
                <a:lnTo>
                  <a:pt x="2614826" y="303452"/>
                </a:lnTo>
                <a:cubicBezTo>
                  <a:pt x="2614712" y="303014"/>
                  <a:pt x="2614693" y="302547"/>
                  <a:pt x="2614750" y="302071"/>
                </a:cubicBezTo>
                <a:close/>
                <a:moveTo>
                  <a:pt x="1271792" y="261304"/>
                </a:moveTo>
                <a:lnTo>
                  <a:pt x="1240712" y="282773"/>
                </a:lnTo>
                <a:lnTo>
                  <a:pt x="1262629" y="300147"/>
                </a:lnTo>
                <a:lnTo>
                  <a:pt x="1273164" y="262275"/>
                </a:lnTo>
                <a:cubicBezTo>
                  <a:pt x="1272621" y="262056"/>
                  <a:pt x="1272154" y="261732"/>
                  <a:pt x="1271792" y="261304"/>
                </a:cubicBezTo>
                <a:close/>
                <a:moveTo>
                  <a:pt x="786893" y="259856"/>
                </a:moveTo>
                <a:cubicBezTo>
                  <a:pt x="786436" y="260123"/>
                  <a:pt x="785922" y="260266"/>
                  <a:pt x="785369" y="260313"/>
                </a:cubicBezTo>
                <a:lnTo>
                  <a:pt x="784560" y="358078"/>
                </a:lnTo>
                <a:cubicBezTo>
                  <a:pt x="784703" y="358087"/>
                  <a:pt x="784845" y="358059"/>
                  <a:pt x="785007" y="358087"/>
                </a:cubicBezTo>
                <a:cubicBezTo>
                  <a:pt x="785588" y="358230"/>
                  <a:pt x="786084" y="358525"/>
                  <a:pt x="786512" y="358907"/>
                </a:cubicBezTo>
                <a:lnTo>
                  <a:pt x="831594" y="318473"/>
                </a:lnTo>
                <a:close/>
                <a:moveTo>
                  <a:pt x="781969" y="258503"/>
                </a:moveTo>
                <a:lnTo>
                  <a:pt x="768091" y="264037"/>
                </a:lnTo>
                <a:lnTo>
                  <a:pt x="783912" y="357449"/>
                </a:lnTo>
                <a:lnTo>
                  <a:pt x="784722" y="260285"/>
                </a:lnTo>
                <a:cubicBezTo>
                  <a:pt x="784579" y="260285"/>
                  <a:pt x="784426" y="260313"/>
                  <a:pt x="784274" y="260285"/>
                </a:cubicBezTo>
                <a:cubicBezTo>
                  <a:pt x="783245" y="260047"/>
                  <a:pt x="782455" y="259361"/>
                  <a:pt x="781969" y="258503"/>
                </a:cubicBezTo>
                <a:close/>
                <a:moveTo>
                  <a:pt x="2259201" y="257961"/>
                </a:moveTo>
                <a:lnTo>
                  <a:pt x="2233341" y="317158"/>
                </a:lnTo>
                <a:lnTo>
                  <a:pt x="2302102" y="359821"/>
                </a:lnTo>
                <a:close/>
                <a:moveTo>
                  <a:pt x="2259934" y="257265"/>
                </a:moveTo>
                <a:lnTo>
                  <a:pt x="2303492" y="360678"/>
                </a:lnTo>
                <a:lnTo>
                  <a:pt x="2327943" y="375871"/>
                </a:lnTo>
                <a:cubicBezTo>
                  <a:pt x="2328124" y="375642"/>
                  <a:pt x="2328343" y="375452"/>
                  <a:pt x="2328581" y="375271"/>
                </a:cubicBezTo>
                <a:close/>
                <a:moveTo>
                  <a:pt x="2069930" y="256942"/>
                </a:moveTo>
                <a:lnTo>
                  <a:pt x="2078407" y="285336"/>
                </a:lnTo>
                <a:cubicBezTo>
                  <a:pt x="2078855" y="285250"/>
                  <a:pt x="2079350" y="285259"/>
                  <a:pt x="2079836" y="285364"/>
                </a:cubicBezTo>
                <a:cubicBezTo>
                  <a:pt x="2079874" y="285364"/>
                  <a:pt x="2079893" y="285393"/>
                  <a:pt x="2079922" y="285402"/>
                </a:cubicBezTo>
                <a:lnTo>
                  <a:pt x="2088513" y="261752"/>
                </a:lnTo>
                <a:close/>
                <a:moveTo>
                  <a:pt x="2366062" y="256894"/>
                </a:moveTo>
                <a:lnTo>
                  <a:pt x="2332020" y="374861"/>
                </a:lnTo>
                <a:cubicBezTo>
                  <a:pt x="2332391" y="375013"/>
                  <a:pt x="2332706" y="375204"/>
                  <a:pt x="2333001" y="375433"/>
                </a:cubicBezTo>
                <a:lnTo>
                  <a:pt x="2342421" y="366974"/>
                </a:lnTo>
                <a:close/>
                <a:moveTo>
                  <a:pt x="902336" y="256236"/>
                </a:moveTo>
                <a:lnTo>
                  <a:pt x="832747" y="318644"/>
                </a:lnTo>
                <a:lnTo>
                  <a:pt x="875019" y="374080"/>
                </a:lnTo>
                <a:cubicBezTo>
                  <a:pt x="875638" y="373708"/>
                  <a:pt x="876362" y="373575"/>
                  <a:pt x="877114" y="373632"/>
                </a:cubicBezTo>
                <a:close/>
                <a:moveTo>
                  <a:pt x="921720" y="255970"/>
                </a:moveTo>
                <a:lnTo>
                  <a:pt x="979889" y="371137"/>
                </a:lnTo>
                <a:lnTo>
                  <a:pt x="983785" y="370927"/>
                </a:lnTo>
                <a:lnTo>
                  <a:pt x="985842" y="366231"/>
                </a:lnTo>
                <a:close/>
                <a:moveTo>
                  <a:pt x="1148605" y="254779"/>
                </a:moveTo>
                <a:lnTo>
                  <a:pt x="1108591" y="294308"/>
                </a:lnTo>
                <a:lnTo>
                  <a:pt x="1164198" y="331027"/>
                </a:lnTo>
                <a:cubicBezTo>
                  <a:pt x="1164617" y="330541"/>
                  <a:pt x="1165160" y="330189"/>
                  <a:pt x="1165760" y="329989"/>
                </a:cubicBezTo>
                <a:close/>
                <a:moveTo>
                  <a:pt x="2255925" y="254598"/>
                </a:moveTo>
                <a:lnTo>
                  <a:pt x="2231521" y="316025"/>
                </a:lnTo>
                <a:lnTo>
                  <a:pt x="2232693" y="316739"/>
                </a:lnTo>
                <a:lnTo>
                  <a:pt x="2258801" y="256989"/>
                </a:lnTo>
                <a:lnTo>
                  <a:pt x="2257801" y="254598"/>
                </a:lnTo>
                <a:cubicBezTo>
                  <a:pt x="2257239" y="254741"/>
                  <a:pt x="2256668" y="254808"/>
                  <a:pt x="2256067" y="254665"/>
                </a:cubicBezTo>
                <a:cubicBezTo>
                  <a:pt x="2256010" y="254655"/>
                  <a:pt x="2255972" y="254608"/>
                  <a:pt x="2255925" y="254598"/>
                </a:cubicBezTo>
                <a:close/>
                <a:moveTo>
                  <a:pt x="2246999" y="253741"/>
                </a:moveTo>
                <a:lnTo>
                  <a:pt x="2199203" y="263857"/>
                </a:lnTo>
                <a:lnTo>
                  <a:pt x="2183573" y="282783"/>
                </a:lnTo>
                <a:cubicBezTo>
                  <a:pt x="2183782" y="282992"/>
                  <a:pt x="2183982" y="283192"/>
                  <a:pt x="2184134" y="283431"/>
                </a:cubicBezTo>
                <a:close/>
                <a:moveTo>
                  <a:pt x="2253753" y="252893"/>
                </a:moveTo>
                <a:lnTo>
                  <a:pt x="2184354" y="284050"/>
                </a:lnTo>
                <a:cubicBezTo>
                  <a:pt x="2184592" y="284669"/>
                  <a:pt x="2184697" y="285336"/>
                  <a:pt x="2184535" y="286031"/>
                </a:cubicBezTo>
                <a:cubicBezTo>
                  <a:pt x="2184477" y="286279"/>
                  <a:pt x="2184344" y="286469"/>
                  <a:pt x="2184249" y="286679"/>
                </a:cubicBezTo>
                <a:lnTo>
                  <a:pt x="2230864" y="315616"/>
                </a:lnTo>
                <a:lnTo>
                  <a:pt x="2255220" y="254294"/>
                </a:lnTo>
                <a:cubicBezTo>
                  <a:pt x="2254591" y="253970"/>
                  <a:pt x="2254077" y="253493"/>
                  <a:pt x="2253753" y="252893"/>
                </a:cubicBezTo>
                <a:close/>
                <a:moveTo>
                  <a:pt x="2253543" y="252351"/>
                </a:moveTo>
                <a:lnTo>
                  <a:pt x="2249562" y="253189"/>
                </a:lnTo>
                <a:lnTo>
                  <a:pt x="2208947" y="272372"/>
                </a:lnTo>
                <a:close/>
                <a:moveTo>
                  <a:pt x="1036915" y="251512"/>
                </a:moveTo>
                <a:lnTo>
                  <a:pt x="1015408" y="305681"/>
                </a:lnTo>
                <a:lnTo>
                  <a:pt x="1062137" y="334694"/>
                </a:lnTo>
                <a:cubicBezTo>
                  <a:pt x="1062518" y="334227"/>
                  <a:pt x="1063014" y="333894"/>
                  <a:pt x="1063576" y="333675"/>
                </a:cubicBezTo>
                <a:lnTo>
                  <a:pt x="1038601" y="251579"/>
                </a:lnTo>
                <a:cubicBezTo>
                  <a:pt x="1038096" y="251693"/>
                  <a:pt x="1037582" y="251703"/>
                  <a:pt x="1037048" y="251588"/>
                </a:cubicBezTo>
                <a:cubicBezTo>
                  <a:pt x="1036991" y="251569"/>
                  <a:pt x="1036963" y="251541"/>
                  <a:pt x="1036915" y="251512"/>
                </a:cubicBezTo>
                <a:close/>
                <a:moveTo>
                  <a:pt x="2253362" y="251398"/>
                </a:moveTo>
                <a:lnTo>
                  <a:pt x="2253172" y="251484"/>
                </a:lnTo>
                <a:lnTo>
                  <a:pt x="2253362" y="251455"/>
                </a:lnTo>
                <a:cubicBezTo>
                  <a:pt x="2253353" y="251436"/>
                  <a:pt x="2253362" y="251427"/>
                  <a:pt x="2253362" y="251398"/>
                </a:cubicBezTo>
                <a:close/>
                <a:moveTo>
                  <a:pt x="2261278" y="251274"/>
                </a:moveTo>
                <a:lnTo>
                  <a:pt x="2260354" y="251331"/>
                </a:lnTo>
                <a:cubicBezTo>
                  <a:pt x="2260354" y="251550"/>
                  <a:pt x="2260401" y="251760"/>
                  <a:pt x="2260344" y="251979"/>
                </a:cubicBezTo>
                <a:cubicBezTo>
                  <a:pt x="2260144" y="252846"/>
                  <a:pt x="2259620" y="253522"/>
                  <a:pt x="2258963" y="254017"/>
                </a:cubicBezTo>
                <a:lnTo>
                  <a:pt x="2259611" y="255103"/>
                </a:lnTo>
                <a:close/>
                <a:moveTo>
                  <a:pt x="2266031" y="251017"/>
                </a:moveTo>
                <a:lnTo>
                  <a:pt x="2262144" y="251236"/>
                </a:lnTo>
                <a:lnTo>
                  <a:pt x="2260096" y="255932"/>
                </a:lnTo>
                <a:lnTo>
                  <a:pt x="2324219" y="366184"/>
                </a:lnTo>
                <a:close/>
                <a:moveTo>
                  <a:pt x="1040544" y="250379"/>
                </a:moveTo>
                <a:cubicBezTo>
                  <a:pt x="1040173" y="250817"/>
                  <a:pt x="1039687" y="251141"/>
                  <a:pt x="1039153" y="251360"/>
                </a:cubicBezTo>
                <a:lnTo>
                  <a:pt x="1064128" y="333465"/>
                </a:lnTo>
                <a:cubicBezTo>
                  <a:pt x="1064623" y="333360"/>
                  <a:pt x="1065147" y="333322"/>
                  <a:pt x="1065671" y="333456"/>
                </a:cubicBezTo>
                <a:cubicBezTo>
                  <a:pt x="1065871" y="333494"/>
                  <a:pt x="1066024" y="333618"/>
                  <a:pt x="1066214" y="333694"/>
                </a:cubicBezTo>
                <a:lnTo>
                  <a:pt x="1093255" y="285193"/>
                </a:lnTo>
                <a:close/>
                <a:moveTo>
                  <a:pt x="2763426" y="250169"/>
                </a:moveTo>
                <a:lnTo>
                  <a:pt x="2773503" y="393111"/>
                </a:lnTo>
                <a:lnTo>
                  <a:pt x="2796154" y="388539"/>
                </a:lnTo>
                <a:cubicBezTo>
                  <a:pt x="2796116" y="388158"/>
                  <a:pt x="2796097" y="387796"/>
                  <a:pt x="2796183" y="387405"/>
                </a:cubicBezTo>
                <a:cubicBezTo>
                  <a:pt x="2796459" y="386215"/>
                  <a:pt x="2797335" y="385358"/>
                  <a:pt x="2798402" y="384939"/>
                </a:cubicBezTo>
                <a:close/>
                <a:moveTo>
                  <a:pt x="2265192" y="249350"/>
                </a:moveTo>
                <a:cubicBezTo>
                  <a:pt x="2264564" y="249579"/>
                  <a:pt x="2263878" y="249703"/>
                  <a:pt x="2263173" y="249541"/>
                </a:cubicBezTo>
                <a:cubicBezTo>
                  <a:pt x="2263087" y="249512"/>
                  <a:pt x="2263011" y="249445"/>
                  <a:pt x="2262925" y="249417"/>
                </a:cubicBezTo>
                <a:lnTo>
                  <a:pt x="2262440" y="250531"/>
                </a:lnTo>
                <a:lnTo>
                  <a:pt x="2265707" y="250360"/>
                </a:lnTo>
                <a:close/>
                <a:moveTo>
                  <a:pt x="2261220" y="248236"/>
                </a:moveTo>
                <a:lnTo>
                  <a:pt x="2259839" y="249226"/>
                </a:lnTo>
                <a:cubicBezTo>
                  <a:pt x="2260116" y="249645"/>
                  <a:pt x="2260296" y="250122"/>
                  <a:pt x="2260382" y="250636"/>
                </a:cubicBezTo>
                <a:lnTo>
                  <a:pt x="2261582" y="250579"/>
                </a:lnTo>
                <a:lnTo>
                  <a:pt x="2262221" y="249102"/>
                </a:lnTo>
                <a:cubicBezTo>
                  <a:pt x="2261820" y="248864"/>
                  <a:pt x="2261487" y="248579"/>
                  <a:pt x="2261220" y="248236"/>
                </a:cubicBezTo>
                <a:close/>
                <a:moveTo>
                  <a:pt x="2370910" y="248093"/>
                </a:moveTo>
                <a:cubicBezTo>
                  <a:pt x="2370291" y="248455"/>
                  <a:pt x="2369548" y="248588"/>
                  <a:pt x="2368805" y="248531"/>
                </a:cubicBezTo>
                <a:lnTo>
                  <a:pt x="2343583" y="365927"/>
                </a:lnTo>
                <a:lnTo>
                  <a:pt x="2413182" y="303509"/>
                </a:lnTo>
                <a:close/>
                <a:moveTo>
                  <a:pt x="2260916" y="247836"/>
                </a:moveTo>
                <a:lnTo>
                  <a:pt x="2259268" y="248617"/>
                </a:lnTo>
                <a:cubicBezTo>
                  <a:pt x="2259391" y="248740"/>
                  <a:pt x="2259515" y="248874"/>
                  <a:pt x="2259630" y="248998"/>
                </a:cubicBezTo>
                <a:lnTo>
                  <a:pt x="2261001" y="248007"/>
                </a:lnTo>
                <a:cubicBezTo>
                  <a:pt x="2260973" y="247950"/>
                  <a:pt x="2260935" y="247893"/>
                  <a:pt x="2260916" y="247836"/>
                </a:cubicBezTo>
                <a:close/>
                <a:moveTo>
                  <a:pt x="916462" y="247350"/>
                </a:moveTo>
                <a:cubicBezTo>
                  <a:pt x="915890" y="247559"/>
                  <a:pt x="915281" y="247654"/>
                  <a:pt x="914643" y="247540"/>
                </a:cubicBezTo>
                <a:lnTo>
                  <a:pt x="878171" y="373889"/>
                </a:lnTo>
                <a:cubicBezTo>
                  <a:pt x="879343" y="374385"/>
                  <a:pt x="880181" y="375385"/>
                  <a:pt x="880362" y="376594"/>
                </a:cubicBezTo>
                <a:lnTo>
                  <a:pt x="979022" y="371184"/>
                </a:lnTo>
                <a:close/>
                <a:moveTo>
                  <a:pt x="2759511" y="247188"/>
                </a:moveTo>
                <a:lnTo>
                  <a:pt x="2621646" y="301652"/>
                </a:lnTo>
                <a:cubicBezTo>
                  <a:pt x="2621780" y="302195"/>
                  <a:pt x="2621846" y="302776"/>
                  <a:pt x="2621713" y="303366"/>
                </a:cubicBezTo>
                <a:cubicBezTo>
                  <a:pt x="2621475" y="304405"/>
                  <a:pt x="2620789" y="305205"/>
                  <a:pt x="2619913" y="305681"/>
                </a:cubicBezTo>
                <a:lnTo>
                  <a:pt x="2664052" y="412066"/>
                </a:lnTo>
                <a:cubicBezTo>
                  <a:pt x="2664623" y="411894"/>
                  <a:pt x="2665242" y="411809"/>
                  <a:pt x="2665871" y="411951"/>
                </a:cubicBezTo>
                <a:cubicBezTo>
                  <a:pt x="2667147" y="412247"/>
                  <a:pt x="2668043" y="413218"/>
                  <a:pt x="2668414" y="414371"/>
                </a:cubicBezTo>
                <a:lnTo>
                  <a:pt x="2772580" y="393292"/>
                </a:lnTo>
                <a:lnTo>
                  <a:pt x="2762426" y="249017"/>
                </a:lnTo>
                <a:cubicBezTo>
                  <a:pt x="2762216" y="248998"/>
                  <a:pt x="2762036" y="249036"/>
                  <a:pt x="2761835" y="248998"/>
                </a:cubicBezTo>
                <a:cubicBezTo>
                  <a:pt x="2760788" y="248759"/>
                  <a:pt x="2759987" y="248074"/>
                  <a:pt x="2759511" y="247188"/>
                </a:cubicBezTo>
                <a:close/>
                <a:moveTo>
                  <a:pt x="2765912" y="246778"/>
                </a:moveTo>
                <a:cubicBezTo>
                  <a:pt x="2765541" y="247731"/>
                  <a:pt x="2764817" y="248436"/>
                  <a:pt x="2763893" y="248788"/>
                </a:cubicBezTo>
                <a:lnTo>
                  <a:pt x="2799164" y="384681"/>
                </a:lnTo>
                <a:cubicBezTo>
                  <a:pt x="2799593" y="384624"/>
                  <a:pt x="2800021" y="384624"/>
                  <a:pt x="2800469" y="384729"/>
                </a:cubicBezTo>
                <a:cubicBezTo>
                  <a:pt x="2801117" y="384872"/>
                  <a:pt x="2801650" y="385234"/>
                  <a:pt x="2802098" y="385672"/>
                </a:cubicBezTo>
                <a:lnTo>
                  <a:pt x="2922313" y="287917"/>
                </a:lnTo>
                <a:cubicBezTo>
                  <a:pt x="2921884" y="287250"/>
                  <a:pt x="2921741" y="286421"/>
                  <a:pt x="2921836" y="285593"/>
                </a:cubicBezTo>
                <a:close/>
                <a:moveTo>
                  <a:pt x="912938" y="246721"/>
                </a:moveTo>
                <a:lnTo>
                  <a:pt x="903508" y="255179"/>
                </a:lnTo>
                <a:lnTo>
                  <a:pt x="879867" y="365260"/>
                </a:lnTo>
                <a:lnTo>
                  <a:pt x="913909" y="247302"/>
                </a:lnTo>
                <a:cubicBezTo>
                  <a:pt x="913547" y="247140"/>
                  <a:pt x="913223" y="246959"/>
                  <a:pt x="912938" y="246721"/>
                </a:cubicBezTo>
                <a:close/>
                <a:moveTo>
                  <a:pt x="917986" y="246273"/>
                </a:moveTo>
                <a:cubicBezTo>
                  <a:pt x="917805" y="246511"/>
                  <a:pt x="917586" y="246692"/>
                  <a:pt x="917348" y="246873"/>
                </a:cubicBezTo>
                <a:lnTo>
                  <a:pt x="985994" y="364888"/>
                </a:lnTo>
                <a:lnTo>
                  <a:pt x="942446" y="261456"/>
                </a:lnTo>
                <a:close/>
                <a:moveTo>
                  <a:pt x="2372520" y="245921"/>
                </a:moveTo>
                <a:cubicBezTo>
                  <a:pt x="2372358" y="246578"/>
                  <a:pt x="2371987" y="247112"/>
                  <a:pt x="2371520" y="247550"/>
                </a:cubicBezTo>
                <a:lnTo>
                  <a:pt x="2413782" y="302966"/>
                </a:lnTo>
                <a:lnTo>
                  <a:pt x="2458807" y="262599"/>
                </a:lnTo>
                <a:cubicBezTo>
                  <a:pt x="2458350" y="261942"/>
                  <a:pt x="2458159" y="261152"/>
                  <a:pt x="2458217" y="260313"/>
                </a:cubicBezTo>
                <a:close/>
                <a:moveTo>
                  <a:pt x="2003798" y="245645"/>
                </a:moveTo>
                <a:lnTo>
                  <a:pt x="1979804" y="306129"/>
                </a:lnTo>
                <a:lnTo>
                  <a:pt x="1977394" y="312482"/>
                </a:lnTo>
                <a:cubicBezTo>
                  <a:pt x="1978185" y="312901"/>
                  <a:pt x="1978747" y="313568"/>
                  <a:pt x="1979042" y="314387"/>
                </a:cubicBezTo>
                <a:lnTo>
                  <a:pt x="1985110" y="312806"/>
                </a:lnTo>
                <a:close/>
                <a:moveTo>
                  <a:pt x="2365576" y="245559"/>
                </a:moveTo>
                <a:lnTo>
                  <a:pt x="2266916" y="250969"/>
                </a:lnTo>
                <a:lnTo>
                  <a:pt x="2329476" y="374813"/>
                </a:lnTo>
                <a:cubicBezTo>
                  <a:pt x="2330048" y="374604"/>
                  <a:pt x="2330658" y="374509"/>
                  <a:pt x="2331296" y="374613"/>
                </a:cubicBezTo>
                <a:lnTo>
                  <a:pt x="2367748" y="248264"/>
                </a:lnTo>
                <a:cubicBezTo>
                  <a:pt x="2366595" y="247778"/>
                  <a:pt x="2365748" y="246769"/>
                  <a:pt x="2365576" y="245559"/>
                </a:cubicBezTo>
                <a:close/>
                <a:moveTo>
                  <a:pt x="1691797" y="245531"/>
                </a:moveTo>
                <a:lnTo>
                  <a:pt x="1631637" y="289875"/>
                </a:lnTo>
                <a:lnTo>
                  <a:pt x="1639975" y="289758"/>
                </a:lnTo>
                <a:close/>
                <a:moveTo>
                  <a:pt x="2354318" y="245493"/>
                </a:moveTo>
                <a:lnTo>
                  <a:pt x="2267478" y="246340"/>
                </a:lnTo>
                <a:cubicBezTo>
                  <a:pt x="2267459" y="246521"/>
                  <a:pt x="2267497" y="246674"/>
                  <a:pt x="2267459" y="246864"/>
                </a:cubicBezTo>
                <a:cubicBezTo>
                  <a:pt x="2267250" y="247797"/>
                  <a:pt x="2266678" y="248550"/>
                  <a:pt x="2265926" y="249026"/>
                </a:cubicBezTo>
                <a:lnTo>
                  <a:pt x="2266583" y="250303"/>
                </a:lnTo>
                <a:close/>
                <a:moveTo>
                  <a:pt x="904651" y="245464"/>
                </a:moveTo>
                <a:lnTo>
                  <a:pt x="788579" y="256818"/>
                </a:lnTo>
                <a:cubicBezTo>
                  <a:pt x="788579" y="257075"/>
                  <a:pt x="788617" y="257332"/>
                  <a:pt x="788560" y="257589"/>
                </a:cubicBezTo>
                <a:cubicBezTo>
                  <a:pt x="788398" y="258304"/>
                  <a:pt x="787989" y="258856"/>
                  <a:pt x="787512" y="259313"/>
                </a:cubicBezTo>
                <a:lnTo>
                  <a:pt x="832213" y="317920"/>
                </a:lnTo>
                <a:lnTo>
                  <a:pt x="902670" y="254741"/>
                </a:lnTo>
                <a:close/>
                <a:moveTo>
                  <a:pt x="764938" y="245388"/>
                </a:moveTo>
                <a:lnTo>
                  <a:pt x="767939" y="263152"/>
                </a:lnTo>
                <a:lnTo>
                  <a:pt x="781655" y="257684"/>
                </a:lnTo>
                <a:cubicBezTo>
                  <a:pt x="781512" y="257141"/>
                  <a:pt x="781455" y="256570"/>
                  <a:pt x="781597" y="255989"/>
                </a:cubicBezTo>
                <a:cubicBezTo>
                  <a:pt x="781664" y="255732"/>
                  <a:pt x="781807" y="255522"/>
                  <a:pt x="781921" y="255294"/>
                </a:cubicBezTo>
                <a:close/>
                <a:moveTo>
                  <a:pt x="936598" y="245111"/>
                </a:moveTo>
                <a:lnTo>
                  <a:pt x="943237" y="260894"/>
                </a:lnTo>
                <a:lnTo>
                  <a:pt x="1012950" y="304166"/>
                </a:lnTo>
                <a:lnTo>
                  <a:pt x="1036105" y="251150"/>
                </a:lnTo>
                <a:cubicBezTo>
                  <a:pt x="1035077" y="250560"/>
                  <a:pt x="1034429" y="249531"/>
                  <a:pt x="1034353" y="248340"/>
                </a:cubicBezTo>
                <a:close/>
                <a:moveTo>
                  <a:pt x="911757" y="244768"/>
                </a:moveTo>
                <a:lnTo>
                  <a:pt x="905613" y="245369"/>
                </a:lnTo>
                <a:lnTo>
                  <a:pt x="903822" y="253684"/>
                </a:lnTo>
                <a:lnTo>
                  <a:pt x="912319" y="246073"/>
                </a:lnTo>
                <a:cubicBezTo>
                  <a:pt x="912052" y="245673"/>
                  <a:pt x="911852" y="245245"/>
                  <a:pt x="911757" y="244768"/>
                </a:cubicBezTo>
                <a:close/>
                <a:moveTo>
                  <a:pt x="918729" y="244530"/>
                </a:moveTo>
                <a:cubicBezTo>
                  <a:pt x="918719" y="244645"/>
                  <a:pt x="918748" y="244759"/>
                  <a:pt x="918719" y="244864"/>
                </a:cubicBezTo>
                <a:cubicBezTo>
                  <a:pt x="918662" y="245102"/>
                  <a:pt x="918529" y="245292"/>
                  <a:pt x="918434" y="245511"/>
                </a:cubicBezTo>
                <a:lnTo>
                  <a:pt x="941846" y="260037"/>
                </a:lnTo>
                <a:lnTo>
                  <a:pt x="935540" y="245083"/>
                </a:lnTo>
                <a:close/>
                <a:moveTo>
                  <a:pt x="2258792" y="244092"/>
                </a:moveTo>
                <a:lnTo>
                  <a:pt x="2257934" y="247816"/>
                </a:lnTo>
                <a:cubicBezTo>
                  <a:pt x="2258220" y="247912"/>
                  <a:pt x="2258496" y="248036"/>
                  <a:pt x="2258734" y="248188"/>
                </a:cubicBezTo>
                <a:lnTo>
                  <a:pt x="2260687" y="247274"/>
                </a:lnTo>
                <a:cubicBezTo>
                  <a:pt x="2260449" y="246635"/>
                  <a:pt x="2260334" y="245950"/>
                  <a:pt x="2260497" y="245235"/>
                </a:cubicBezTo>
                <a:cubicBezTo>
                  <a:pt x="2260516" y="245140"/>
                  <a:pt x="2260592" y="245064"/>
                  <a:pt x="2260620" y="244950"/>
                </a:cubicBezTo>
                <a:close/>
                <a:moveTo>
                  <a:pt x="1867076" y="243988"/>
                </a:moveTo>
                <a:lnTo>
                  <a:pt x="1803697" y="283583"/>
                </a:lnTo>
                <a:lnTo>
                  <a:pt x="1788495" y="297308"/>
                </a:lnTo>
                <a:lnTo>
                  <a:pt x="1790504" y="300661"/>
                </a:lnTo>
                <a:close/>
                <a:moveTo>
                  <a:pt x="1878144" y="243711"/>
                </a:moveTo>
                <a:lnTo>
                  <a:pt x="1840187" y="378862"/>
                </a:lnTo>
                <a:cubicBezTo>
                  <a:pt x="1840844" y="379157"/>
                  <a:pt x="1841444" y="379566"/>
                  <a:pt x="1841816" y="380166"/>
                </a:cubicBezTo>
                <a:lnTo>
                  <a:pt x="1945162" y="329960"/>
                </a:lnTo>
                <a:close/>
                <a:moveTo>
                  <a:pt x="725086" y="243549"/>
                </a:moveTo>
                <a:lnTo>
                  <a:pt x="630740" y="317749"/>
                </a:lnTo>
                <a:cubicBezTo>
                  <a:pt x="630769" y="317787"/>
                  <a:pt x="630769" y="317835"/>
                  <a:pt x="630788" y="317873"/>
                </a:cubicBezTo>
                <a:lnTo>
                  <a:pt x="740307" y="274182"/>
                </a:lnTo>
                <a:close/>
                <a:moveTo>
                  <a:pt x="1693273" y="243425"/>
                </a:moveTo>
                <a:lnTo>
                  <a:pt x="1613696" y="290129"/>
                </a:lnTo>
                <a:lnTo>
                  <a:pt x="1630215" y="289895"/>
                </a:lnTo>
                <a:close/>
                <a:moveTo>
                  <a:pt x="1408657" y="243254"/>
                </a:moveTo>
                <a:cubicBezTo>
                  <a:pt x="1408057" y="243559"/>
                  <a:pt x="1407380" y="243664"/>
                  <a:pt x="1406676" y="243578"/>
                </a:cubicBezTo>
                <a:lnTo>
                  <a:pt x="1372357" y="380109"/>
                </a:lnTo>
                <a:cubicBezTo>
                  <a:pt x="1372871" y="380319"/>
                  <a:pt x="1373309" y="380614"/>
                  <a:pt x="1373671" y="380985"/>
                </a:cubicBezTo>
                <a:lnTo>
                  <a:pt x="1455015" y="320797"/>
                </a:lnTo>
                <a:close/>
                <a:moveTo>
                  <a:pt x="2006789" y="243216"/>
                </a:moveTo>
                <a:cubicBezTo>
                  <a:pt x="2006274" y="243368"/>
                  <a:pt x="2005750" y="243425"/>
                  <a:pt x="2005198" y="243340"/>
                </a:cubicBezTo>
                <a:lnTo>
                  <a:pt x="1985929" y="312596"/>
                </a:lnTo>
                <a:lnTo>
                  <a:pt x="2031982" y="300680"/>
                </a:lnTo>
                <a:close/>
                <a:moveTo>
                  <a:pt x="906175" y="242835"/>
                </a:moveTo>
                <a:lnTo>
                  <a:pt x="905794" y="244607"/>
                </a:lnTo>
                <a:lnTo>
                  <a:pt x="911747" y="244025"/>
                </a:lnTo>
                <a:cubicBezTo>
                  <a:pt x="911747" y="243959"/>
                  <a:pt x="911747" y="243902"/>
                  <a:pt x="911747" y="243845"/>
                </a:cubicBezTo>
                <a:close/>
                <a:moveTo>
                  <a:pt x="2003750" y="242768"/>
                </a:moveTo>
                <a:lnTo>
                  <a:pt x="1992263" y="273153"/>
                </a:lnTo>
                <a:lnTo>
                  <a:pt x="2004236" y="242987"/>
                </a:lnTo>
                <a:cubicBezTo>
                  <a:pt x="2004074" y="242921"/>
                  <a:pt x="2003893" y="242873"/>
                  <a:pt x="2003750" y="242768"/>
                </a:cubicBezTo>
                <a:close/>
                <a:moveTo>
                  <a:pt x="1410009" y="242178"/>
                </a:moveTo>
                <a:cubicBezTo>
                  <a:pt x="1409800" y="242482"/>
                  <a:pt x="1409504" y="242721"/>
                  <a:pt x="1409209" y="242930"/>
                </a:cubicBezTo>
                <a:lnTo>
                  <a:pt x="1455520" y="320406"/>
                </a:lnTo>
                <a:lnTo>
                  <a:pt x="1491143" y="294041"/>
                </a:lnTo>
                <a:cubicBezTo>
                  <a:pt x="1490705" y="293279"/>
                  <a:pt x="1490534" y="292384"/>
                  <a:pt x="1490734" y="291460"/>
                </a:cubicBezTo>
                <a:cubicBezTo>
                  <a:pt x="1490800" y="291193"/>
                  <a:pt x="1490953" y="290984"/>
                  <a:pt x="1491067" y="290746"/>
                </a:cubicBezTo>
                <a:close/>
                <a:moveTo>
                  <a:pt x="1878601" y="242092"/>
                </a:moveTo>
                <a:lnTo>
                  <a:pt x="1878420" y="242711"/>
                </a:lnTo>
                <a:lnTo>
                  <a:pt x="1945933" y="329608"/>
                </a:lnTo>
                <a:lnTo>
                  <a:pt x="1951591" y="326855"/>
                </a:lnTo>
                <a:lnTo>
                  <a:pt x="1925331" y="277658"/>
                </a:lnTo>
                <a:close/>
                <a:moveTo>
                  <a:pt x="2008570" y="242073"/>
                </a:moveTo>
                <a:cubicBezTo>
                  <a:pt x="2008294" y="242406"/>
                  <a:pt x="2007979" y="242711"/>
                  <a:pt x="2007608" y="242921"/>
                </a:cubicBezTo>
                <a:lnTo>
                  <a:pt x="2032830" y="300471"/>
                </a:lnTo>
                <a:lnTo>
                  <a:pt x="2075511" y="289422"/>
                </a:lnTo>
                <a:cubicBezTo>
                  <a:pt x="2075445" y="288974"/>
                  <a:pt x="2075454" y="288507"/>
                  <a:pt x="2075550" y="288041"/>
                </a:cubicBezTo>
                <a:cubicBezTo>
                  <a:pt x="2075635" y="287707"/>
                  <a:pt x="2075807" y="287431"/>
                  <a:pt x="2075969" y="287145"/>
                </a:cubicBezTo>
                <a:close/>
                <a:moveTo>
                  <a:pt x="1404113" y="242006"/>
                </a:moveTo>
                <a:lnTo>
                  <a:pt x="1300758" y="292203"/>
                </a:lnTo>
                <a:lnTo>
                  <a:pt x="1367785" y="378442"/>
                </a:lnTo>
                <a:lnTo>
                  <a:pt x="1405742" y="243302"/>
                </a:lnTo>
                <a:cubicBezTo>
                  <a:pt x="1405075" y="243016"/>
                  <a:pt x="1404494" y="242587"/>
                  <a:pt x="1404113" y="242006"/>
                </a:cubicBezTo>
                <a:close/>
                <a:moveTo>
                  <a:pt x="1876658" y="241816"/>
                </a:moveTo>
                <a:cubicBezTo>
                  <a:pt x="1875982" y="242225"/>
                  <a:pt x="1875182" y="242359"/>
                  <a:pt x="1874353" y="242254"/>
                </a:cubicBezTo>
                <a:lnTo>
                  <a:pt x="1846778" y="351963"/>
                </a:lnTo>
                <a:lnTo>
                  <a:pt x="1877439" y="242816"/>
                </a:lnTo>
                <a:close/>
                <a:moveTo>
                  <a:pt x="1697302" y="241663"/>
                </a:moveTo>
                <a:lnTo>
                  <a:pt x="1640958" y="289744"/>
                </a:lnTo>
                <a:lnTo>
                  <a:pt x="1669204" y="289345"/>
                </a:lnTo>
                <a:cubicBezTo>
                  <a:pt x="1669223" y="289212"/>
                  <a:pt x="1669175" y="289079"/>
                  <a:pt x="1669204" y="288945"/>
                </a:cubicBezTo>
                <a:cubicBezTo>
                  <a:pt x="1669661" y="287021"/>
                  <a:pt x="1671566" y="285821"/>
                  <a:pt x="1673490" y="286269"/>
                </a:cubicBezTo>
                <a:cubicBezTo>
                  <a:pt x="1675414" y="286716"/>
                  <a:pt x="1676614" y="288631"/>
                  <a:pt x="1676176" y="290555"/>
                </a:cubicBezTo>
                <a:cubicBezTo>
                  <a:pt x="1676014" y="291203"/>
                  <a:pt x="1675652" y="291736"/>
                  <a:pt x="1675204" y="292193"/>
                </a:cubicBezTo>
                <a:lnTo>
                  <a:pt x="1680796" y="298336"/>
                </a:lnTo>
                <a:lnTo>
                  <a:pt x="1731983" y="296089"/>
                </a:lnTo>
                <a:lnTo>
                  <a:pt x="1701227" y="242359"/>
                </a:lnTo>
                <a:cubicBezTo>
                  <a:pt x="1700541" y="242673"/>
                  <a:pt x="1699760" y="242835"/>
                  <a:pt x="1698969" y="242644"/>
                </a:cubicBezTo>
                <a:cubicBezTo>
                  <a:pt x="1698293" y="242502"/>
                  <a:pt x="1697759" y="242121"/>
                  <a:pt x="1697302" y="241663"/>
                </a:cubicBezTo>
                <a:close/>
                <a:moveTo>
                  <a:pt x="1695235" y="241359"/>
                </a:moveTo>
                <a:lnTo>
                  <a:pt x="1566127" y="290800"/>
                </a:lnTo>
                <a:lnTo>
                  <a:pt x="1612076" y="290151"/>
                </a:lnTo>
                <a:close/>
                <a:moveTo>
                  <a:pt x="1702579" y="241340"/>
                </a:moveTo>
                <a:cubicBezTo>
                  <a:pt x="1702360" y="241625"/>
                  <a:pt x="1702084" y="241854"/>
                  <a:pt x="1701798" y="242064"/>
                </a:cubicBezTo>
                <a:lnTo>
                  <a:pt x="1732716" y="296051"/>
                </a:lnTo>
                <a:lnTo>
                  <a:pt x="1782713" y="293851"/>
                </a:lnTo>
                <a:cubicBezTo>
                  <a:pt x="1782722" y="293660"/>
                  <a:pt x="1782694" y="293498"/>
                  <a:pt x="1782722" y="293327"/>
                </a:cubicBezTo>
                <a:cubicBezTo>
                  <a:pt x="1782799" y="293022"/>
                  <a:pt x="1782951" y="292784"/>
                  <a:pt x="1783094" y="292527"/>
                </a:cubicBezTo>
                <a:close/>
                <a:moveTo>
                  <a:pt x="1877382" y="241168"/>
                </a:moveTo>
                <a:cubicBezTo>
                  <a:pt x="1877353" y="241197"/>
                  <a:pt x="1877306" y="241235"/>
                  <a:pt x="1877277" y="241263"/>
                </a:cubicBezTo>
                <a:lnTo>
                  <a:pt x="1877715" y="241816"/>
                </a:lnTo>
                <a:lnTo>
                  <a:pt x="1877811" y="241501"/>
                </a:lnTo>
                <a:close/>
                <a:moveTo>
                  <a:pt x="1872258" y="241168"/>
                </a:moveTo>
                <a:lnTo>
                  <a:pt x="1790924" y="301366"/>
                </a:lnTo>
                <a:lnTo>
                  <a:pt x="1837282" y="378900"/>
                </a:lnTo>
                <a:cubicBezTo>
                  <a:pt x="1837882" y="378614"/>
                  <a:pt x="1838558" y="378490"/>
                  <a:pt x="1839263" y="378585"/>
                </a:cubicBezTo>
                <a:lnTo>
                  <a:pt x="1873591" y="242054"/>
                </a:lnTo>
                <a:cubicBezTo>
                  <a:pt x="1873067" y="241844"/>
                  <a:pt x="1872619" y="241549"/>
                  <a:pt x="1872258" y="241168"/>
                </a:cubicBezTo>
                <a:close/>
                <a:moveTo>
                  <a:pt x="2009037" y="241159"/>
                </a:moveTo>
                <a:cubicBezTo>
                  <a:pt x="2008989" y="241292"/>
                  <a:pt x="2008932" y="241425"/>
                  <a:pt x="2008865" y="241540"/>
                </a:cubicBezTo>
                <a:lnTo>
                  <a:pt x="2076264" y="286631"/>
                </a:lnTo>
                <a:cubicBezTo>
                  <a:pt x="2076635" y="286164"/>
                  <a:pt x="2077112" y="285840"/>
                  <a:pt x="2077655" y="285612"/>
                </a:cubicBezTo>
                <a:lnTo>
                  <a:pt x="2069054" y="256684"/>
                </a:lnTo>
                <a:close/>
                <a:moveTo>
                  <a:pt x="1403704" y="240958"/>
                </a:moveTo>
                <a:lnTo>
                  <a:pt x="1277955" y="258894"/>
                </a:lnTo>
                <a:cubicBezTo>
                  <a:pt x="1277964" y="259199"/>
                  <a:pt x="1278002" y="259504"/>
                  <a:pt x="1277936" y="259818"/>
                </a:cubicBezTo>
                <a:cubicBezTo>
                  <a:pt x="1277783" y="260504"/>
                  <a:pt x="1277393" y="261056"/>
                  <a:pt x="1276916" y="261513"/>
                </a:cubicBezTo>
                <a:lnTo>
                  <a:pt x="1300253" y="291527"/>
                </a:lnTo>
                <a:lnTo>
                  <a:pt x="1403818" y="241235"/>
                </a:lnTo>
                <a:cubicBezTo>
                  <a:pt x="1403780" y="241139"/>
                  <a:pt x="1403723" y="241044"/>
                  <a:pt x="1403704" y="240958"/>
                </a:cubicBezTo>
                <a:close/>
                <a:moveTo>
                  <a:pt x="906851" y="239663"/>
                </a:moveTo>
                <a:lnTo>
                  <a:pt x="906337" y="242025"/>
                </a:lnTo>
                <a:lnTo>
                  <a:pt x="911871" y="243025"/>
                </a:lnTo>
                <a:cubicBezTo>
                  <a:pt x="911909" y="242902"/>
                  <a:pt x="911976" y="242806"/>
                  <a:pt x="912014" y="242692"/>
                </a:cubicBezTo>
                <a:close/>
                <a:moveTo>
                  <a:pt x="1914853" y="239473"/>
                </a:moveTo>
                <a:lnTo>
                  <a:pt x="1973823" y="312577"/>
                </a:lnTo>
                <a:cubicBezTo>
                  <a:pt x="1974604" y="312072"/>
                  <a:pt x="1975566" y="311872"/>
                  <a:pt x="1976547" y="312101"/>
                </a:cubicBezTo>
                <a:cubicBezTo>
                  <a:pt x="1976556" y="312101"/>
                  <a:pt x="1976566" y="312110"/>
                  <a:pt x="1976575" y="312110"/>
                </a:cubicBezTo>
                <a:lnTo>
                  <a:pt x="2003064" y="242073"/>
                </a:lnTo>
                <a:cubicBezTo>
                  <a:pt x="2002617" y="241530"/>
                  <a:pt x="2002340" y="240901"/>
                  <a:pt x="2002274" y="240197"/>
                </a:cubicBezTo>
                <a:close/>
                <a:moveTo>
                  <a:pt x="1905919" y="239387"/>
                </a:moveTo>
                <a:lnTo>
                  <a:pt x="1926217" y="277439"/>
                </a:lnTo>
                <a:lnTo>
                  <a:pt x="1973184" y="313168"/>
                </a:lnTo>
                <a:cubicBezTo>
                  <a:pt x="1973203" y="313139"/>
                  <a:pt x="1973232" y="313120"/>
                  <a:pt x="1973261" y="313091"/>
                </a:cubicBezTo>
                <a:lnTo>
                  <a:pt x="1913844" y="239463"/>
                </a:lnTo>
                <a:close/>
                <a:moveTo>
                  <a:pt x="1850760" y="239263"/>
                </a:moveTo>
                <a:lnTo>
                  <a:pt x="1789990" y="291374"/>
                </a:lnTo>
                <a:lnTo>
                  <a:pt x="1801954" y="283907"/>
                </a:lnTo>
                <a:lnTo>
                  <a:pt x="1851388" y="239263"/>
                </a:lnTo>
                <a:close/>
                <a:moveTo>
                  <a:pt x="1849607" y="239263"/>
                </a:moveTo>
                <a:lnTo>
                  <a:pt x="1703255" y="239596"/>
                </a:lnTo>
                <a:cubicBezTo>
                  <a:pt x="1703236" y="239720"/>
                  <a:pt x="1703284" y="239835"/>
                  <a:pt x="1703255" y="239958"/>
                </a:cubicBezTo>
                <a:cubicBezTo>
                  <a:pt x="1703179" y="240254"/>
                  <a:pt x="1703027" y="240501"/>
                  <a:pt x="1702884" y="240749"/>
                </a:cubicBezTo>
                <a:lnTo>
                  <a:pt x="1783399" y="291946"/>
                </a:lnTo>
                <a:cubicBezTo>
                  <a:pt x="1784237" y="290870"/>
                  <a:pt x="1785628" y="290317"/>
                  <a:pt x="1787018" y="290631"/>
                </a:cubicBezTo>
                <a:cubicBezTo>
                  <a:pt x="1787666" y="290784"/>
                  <a:pt x="1788180" y="291136"/>
                  <a:pt x="1788628" y="291565"/>
                </a:cubicBezTo>
                <a:close/>
                <a:moveTo>
                  <a:pt x="1871296" y="239206"/>
                </a:moveTo>
                <a:lnTo>
                  <a:pt x="1852769" y="239254"/>
                </a:lnTo>
                <a:lnTo>
                  <a:pt x="1806440" y="281097"/>
                </a:lnTo>
                <a:lnTo>
                  <a:pt x="1871667" y="240349"/>
                </a:lnTo>
                <a:cubicBezTo>
                  <a:pt x="1871486" y="239987"/>
                  <a:pt x="1871353" y="239616"/>
                  <a:pt x="1871296" y="239206"/>
                </a:cubicBezTo>
                <a:close/>
                <a:moveTo>
                  <a:pt x="1879411" y="239168"/>
                </a:moveTo>
                <a:lnTo>
                  <a:pt x="1878811" y="241330"/>
                </a:lnTo>
                <a:lnTo>
                  <a:pt x="1924521" y="276106"/>
                </a:lnTo>
                <a:lnTo>
                  <a:pt x="1904900" y="239377"/>
                </a:lnTo>
                <a:close/>
                <a:moveTo>
                  <a:pt x="1878315" y="239158"/>
                </a:moveTo>
                <a:cubicBezTo>
                  <a:pt x="1878306" y="239301"/>
                  <a:pt x="1878334" y="239425"/>
                  <a:pt x="1878306" y="239568"/>
                </a:cubicBezTo>
                <a:cubicBezTo>
                  <a:pt x="1878220" y="239949"/>
                  <a:pt x="1878030" y="240282"/>
                  <a:pt x="1877830" y="240597"/>
                </a:cubicBezTo>
                <a:lnTo>
                  <a:pt x="1878030" y="240739"/>
                </a:lnTo>
                <a:lnTo>
                  <a:pt x="1878468" y="239158"/>
                </a:lnTo>
                <a:close/>
                <a:moveTo>
                  <a:pt x="1119925" y="237415"/>
                </a:moveTo>
                <a:lnTo>
                  <a:pt x="1041373" y="248026"/>
                </a:lnTo>
                <a:cubicBezTo>
                  <a:pt x="1041373" y="248321"/>
                  <a:pt x="1041420" y="248607"/>
                  <a:pt x="1041344" y="248921"/>
                </a:cubicBezTo>
                <a:cubicBezTo>
                  <a:pt x="1041278" y="249198"/>
                  <a:pt x="1041116" y="249436"/>
                  <a:pt x="1040992" y="249693"/>
                </a:cubicBezTo>
                <a:lnTo>
                  <a:pt x="1093675" y="284469"/>
                </a:lnTo>
                <a:close/>
                <a:moveTo>
                  <a:pt x="1879077" y="236996"/>
                </a:moveTo>
                <a:lnTo>
                  <a:pt x="1878096" y="237530"/>
                </a:lnTo>
                <a:cubicBezTo>
                  <a:pt x="1878220" y="237825"/>
                  <a:pt x="1878306" y="238111"/>
                  <a:pt x="1878334" y="238425"/>
                </a:cubicBezTo>
                <a:lnTo>
                  <a:pt x="1878668" y="238425"/>
                </a:lnTo>
                <a:close/>
                <a:moveTo>
                  <a:pt x="443822" y="236472"/>
                </a:moveTo>
                <a:lnTo>
                  <a:pt x="323616" y="334237"/>
                </a:lnTo>
                <a:cubicBezTo>
                  <a:pt x="324045" y="334913"/>
                  <a:pt x="324188" y="335732"/>
                  <a:pt x="324083" y="336561"/>
                </a:cubicBezTo>
                <a:lnTo>
                  <a:pt x="480007" y="375366"/>
                </a:lnTo>
                <a:cubicBezTo>
                  <a:pt x="480379" y="374423"/>
                  <a:pt x="481103" y="373718"/>
                  <a:pt x="482017" y="373365"/>
                </a:cubicBezTo>
                <a:lnTo>
                  <a:pt x="446756" y="237472"/>
                </a:lnTo>
                <a:cubicBezTo>
                  <a:pt x="446336" y="237520"/>
                  <a:pt x="445889" y="237539"/>
                  <a:pt x="445451" y="237425"/>
                </a:cubicBezTo>
                <a:cubicBezTo>
                  <a:pt x="444803" y="237272"/>
                  <a:pt x="444279" y="236910"/>
                  <a:pt x="443822" y="236472"/>
                </a:cubicBezTo>
                <a:close/>
                <a:moveTo>
                  <a:pt x="1176437" y="235901"/>
                </a:moveTo>
                <a:lnTo>
                  <a:pt x="1206841" y="305262"/>
                </a:lnTo>
                <a:lnTo>
                  <a:pt x="1238740" y="283240"/>
                </a:lnTo>
                <a:close/>
                <a:moveTo>
                  <a:pt x="3065511" y="235605"/>
                </a:moveTo>
                <a:cubicBezTo>
                  <a:pt x="3064864" y="236310"/>
                  <a:pt x="3063987" y="236710"/>
                  <a:pt x="3063006" y="236739"/>
                </a:cubicBezTo>
                <a:lnTo>
                  <a:pt x="3055805" y="338771"/>
                </a:lnTo>
                <a:cubicBezTo>
                  <a:pt x="3055872" y="338780"/>
                  <a:pt x="3055948" y="338771"/>
                  <a:pt x="3056025" y="338780"/>
                </a:cubicBezTo>
                <a:cubicBezTo>
                  <a:pt x="3057329" y="339066"/>
                  <a:pt x="3058244" y="340066"/>
                  <a:pt x="3058596" y="341247"/>
                </a:cubicBezTo>
                <a:lnTo>
                  <a:pt x="3176725" y="318930"/>
                </a:lnTo>
                <a:cubicBezTo>
                  <a:pt x="3176697" y="318568"/>
                  <a:pt x="3176668" y="318206"/>
                  <a:pt x="3176754" y="317844"/>
                </a:cubicBezTo>
                <a:cubicBezTo>
                  <a:pt x="3176849" y="317501"/>
                  <a:pt x="3177011" y="317197"/>
                  <a:pt x="3177192" y="316911"/>
                </a:cubicBezTo>
                <a:close/>
                <a:moveTo>
                  <a:pt x="3059777" y="234863"/>
                </a:moveTo>
                <a:lnTo>
                  <a:pt x="2928742" y="285135"/>
                </a:lnTo>
                <a:cubicBezTo>
                  <a:pt x="2928885" y="285678"/>
                  <a:pt x="2928952" y="286240"/>
                  <a:pt x="2928799" y="286821"/>
                </a:cubicBezTo>
                <a:cubicBezTo>
                  <a:pt x="2928790" y="286907"/>
                  <a:pt x="2928723" y="286964"/>
                  <a:pt x="2928694" y="287050"/>
                </a:cubicBezTo>
                <a:lnTo>
                  <a:pt x="3052167" y="340514"/>
                </a:lnTo>
                <a:cubicBezTo>
                  <a:pt x="3052786" y="339428"/>
                  <a:pt x="3053881" y="338780"/>
                  <a:pt x="3055139" y="338752"/>
                </a:cubicBezTo>
                <a:lnTo>
                  <a:pt x="3062330" y="236701"/>
                </a:lnTo>
                <a:cubicBezTo>
                  <a:pt x="3062263" y="236701"/>
                  <a:pt x="3062178" y="236710"/>
                  <a:pt x="3062120" y="236701"/>
                </a:cubicBezTo>
                <a:cubicBezTo>
                  <a:pt x="3061044" y="236463"/>
                  <a:pt x="3060244" y="235748"/>
                  <a:pt x="3059777" y="234863"/>
                </a:cubicBezTo>
                <a:close/>
                <a:moveTo>
                  <a:pt x="2223720" y="234177"/>
                </a:moveTo>
                <a:lnTo>
                  <a:pt x="2200146" y="262733"/>
                </a:lnTo>
                <a:lnTo>
                  <a:pt x="2250609" y="252036"/>
                </a:lnTo>
                <a:lnTo>
                  <a:pt x="2253381" y="250731"/>
                </a:lnTo>
                <a:cubicBezTo>
                  <a:pt x="2253381" y="250598"/>
                  <a:pt x="2253362" y="250493"/>
                  <a:pt x="2253391" y="250369"/>
                </a:cubicBezTo>
                <a:cubicBezTo>
                  <a:pt x="2253429" y="250207"/>
                  <a:pt x="2253534" y="250084"/>
                  <a:pt x="2253591" y="249922"/>
                </a:cubicBezTo>
                <a:close/>
                <a:moveTo>
                  <a:pt x="1143909" y="234177"/>
                </a:moveTo>
                <a:lnTo>
                  <a:pt x="1120916" y="237282"/>
                </a:lnTo>
                <a:lnTo>
                  <a:pt x="1094351" y="284916"/>
                </a:lnTo>
                <a:lnTo>
                  <a:pt x="1107895" y="293860"/>
                </a:lnTo>
                <a:lnTo>
                  <a:pt x="1148396" y="253846"/>
                </a:lnTo>
                <a:close/>
                <a:moveTo>
                  <a:pt x="1173399" y="233577"/>
                </a:moveTo>
                <a:lnTo>
                  <a:pt x="1167436" y="329817"/>
                </a:lnTo>
                <a:cubicBezTo>
                  <a:pt x="1167531" y="329827"/>
                  <a:pt x="1167617" y="329808"/>
                  <a:pt x="1167703" y="329827"/>
                </a:cubicBezTo>
                <a:cubicBezTo>
                  <a:pt x="1168474" y="330008"/>
                  <a:pt x="1169084" y="330465"/>
                  <a:pt x="1169560" y="331017"/>
                </a:cubicBezTo>
                <a:lnTo>
                  <a:pt x="1206127" y="305766"/>
                </a:lnTo>
                <a:lnTo>
                  <a:pt x="1175018" y="234815"/>
                </a:lnTo>
                <a:close/>
                <a:moveTo>
                  <a:pt x="1171084" y="232576"/>
                </a:moveTo>
                <a:lnTo>
                  <a:pt x="1149224" y="254170"/>
                </a:lnTo>
                <a:lnTo>
                  <a:pt x="1166474" y="329789"/>
                </a:lnTo>
                <a:cubicBezTo>
                  <a:pt x="1166579" y="329779"/>
                  <a:pt x="1166684" y="329798"/>
                  <a:pt x="1166788" y="329798"/>
                </a:cubicBezTo>
                <a:lnTo>
                  <a:pt x="1172761" y="233300"/>
                </a:lnTo>
                <a:cubicBezTo>
                  <a:pt x="1172665" y="233291"/>
                  <a:pt x="1172589" y="233310"/>
                  <a:pt x="1172494" y="233300"/>
                </a:cubicBezTo>
                <a:cubicBezTo>
                  <a:pt x="1171951" y="233176"/>
                  <a:pt x="1171494" y="232910"/>
                  <a:pt x="1171084" y="232576"/>
                </a:cubicBezTo>
                <a:close/>
                <a:moveTo>
                  <a:pt x="1175818" y="232262"/>
                </a:moveTo>
                <a:cubicBezTo>
                  <a:pt x="1175590" y="232491"/>
                  <a:pt x="1175380" y="232719"/>
                  <a:pt x="1175123" y="232881"/>
                </a:cubicBezTo>
                <a:lnTo>
                  <a:pt x="1175723" y="234262"/>
                </a:lnTo>
                <a:lnTo>
                  <a:pt x="1239321" y="282602"/>
                </a:lnTo>
                <a:close/>
                <a:moveTo>
                  <a:pt x="740707" y="231272"/>
                </a:moveTo>
                <a:lnTo>
                  <a:pt x="725781" y="243006"/>
                </a:lnTo>
                <a:lnTo>
                  <a:pt x="741107" y="273877"/>
                </a:lnTo>
                <a:lnTo>
                  <a:pt x="767177" y="263476"/>
                </a:lnTo>
                <a:lnTo>
                  <a:pt x="764024" y="244864"/>
                </a:lnTo>
                <a:close/>
                <a:moveTo>
                  <a:pt x="841567" y="231157"/>
                </a:moveTo>
                <a:lnTo>
                  <a:pt x="788408" y="255684"/>
                </a:lnTo>
                <a:cubicBezTo>
                  <a:pt x="788455" y="255837"/>
                  <a:pt x="788532" y="255941"/>
                  <a:pt x="788560" y="256084"/>
                </a:cubicBezTo>
                <a:lnTo>
                  <a:pt x="904813" y="244702"/>
                </a:lnTo>
                <a:lnTo>
                  <a:pt x="905241" y="242673"/>
                </a:lnTo>
                <a:close/>
                <a:moveTo>
                  <a:pt x="1176571" y="231110"/>
                </a:moveTo>
                <a:cubicBezTo>
                  <a:pt x="1176485" y="231319"/>
                  <a:pt x="1176399" y="231538"/>
                  <a:pt x="1176285" y="231729"/>
                </a:cubicBezTo>
                <a:lnTo>
                  <a:pt x="1240102" y="282297"/>
                </a:lnTo>
                <a:lnTo>
                  <a:pt x="1271344" y="260704"/>
                </a:lnTo>
                <a:cubicBezTo>
                  <a:pt x="1270963" y="259999"/>
                  <a:pt x="1270801" y="259180"/>
                  <a:pt x="1270963" y="258342"/>
                </a:cubicBezTo>
                <a:close/>
                <a:moveTo>
                  <a:pt x="1169608" y="230700"/>
                </a:moveTo>
                <a:lnTo>
                  <a:pt x="1144643" y="234081"/>
                </a:lnTo>
                <a:lnTo>
                  <a:pt x="1149015" y="253246"/>
                </a:lnTo>
                <a:lnTo>
                  <a:pt x="1170522" y="231986"/>
                </a:lnTo>
                <a:cubicBezTo>
                  <a:pt x="1170294" y="231681"/>
                  <a:pt x="1170132" y="231357"/>
                  <a:pt x="1169989" y="231005"/>
                </a:cubicBezTo>
                <a:close/>
                <a:moveTo>
                  <a:pt x="2227530" y="229529"/>
                </a:moveTo>
                <a:lnTo>
                  <a:pt x="2224244" y="233501"/>
                </a:lnTo>
                <a:lnTo>
                  <a:pt x="2253934" y="249160"/>
                </a:lnTo>
                <a:cubicBezTo>
                  <a:pt x="2254677" y="248064"/>
                  <a:pt x="2256001" y="247493"/>
                  <a:pt x="2257372" y="247693"/>
                </a:cubicBezTo>
                <a:lnTo>
                  <a:pt x="2258258" y="243845"/>
                </a:lnTo>
                <a:close/>
                <a:moveTo>
                  <a:pt x="472416" y="229043"/>
                </a:moveTo>
                <a:lnTo>
                  <a:pt x="449775" y="233615"/>
                </a:lnTo>
                <a:cubicBezTo>
                  <a:pt x="449813" y="233996"/>
                  <a:pt x="449832" y="234367"/>
                  <a:pt x="449746" y="234748"/>
                </a:cubicBezTo>
                <a:cubicBezTo>
                  <a:pt x="449470" y="235958"/>
                  <a:pt x="448594" y="236806"/>
                  <a:pt x="447527" y="237215"/>
                </a:cubicBezTo>
                <a:lnTo>
                  <a:pt x="482493" y="371994"/>
                </a:lnTo>
                <a:close/>
                <a:moveTo>
                  <a:pt x="1863275" y="228538"/>
                </a:moveTo>
                <a:lnTo>
                  <a:pt x="1851817" y="238368"/>
                </a:lnTo>
                <a:lnTo>
                  <a:pt x="1852398" y="238368"/>
                </a:lnTo>
                <a:close/>
                <a:moveTo>
                  <a:pt x="1898156" y="226747"/>
                </a:moveTo>
                <a:lnTo>
                  <a:pt x="1880201" y="236406"/>
                </a:lnTo>
                <a:lnTo>
                  <a:pt x="1879630" y="238434"/>
                </a:lnTo>
                <a:lnTo>
                  <a:pt x="1904490" y="238644"/>
                </a:lnTo>
                <a:close/>
                <a:moveTo>
                  <a:pt x="1901956" y="224709"/>
                </a:moveTo>
                <a:lnTo>
                  <a:pt x="1898947" y="226319"/>
                </a:lnTo>
                <a:lnTo>
                  <a:pt x="1905528" y="238644"/>
                </a:lnTo>
                <a:lnTo>
                  <a:pt x="1913253" y="238720"/>
                </a:lnTo>
                <a:close/>
                <a:moveTo>
                  <a:pt x="775435" y="219194"/>
                </a:moveTo>
                <a:lnTo>
                  <a:pt x="784493" y="253265"/>
                </a:lnTo>
                <a:cubicBezTo>
                  <a:pt x="784941" y="253198"/>
                  <a:pt x="785417" y="253198"/>
                  <a:pt x="785884" y="253303"/>
                </a:cubicBezTo>
                <a:cubicBezTo>
                  <a:pt x="786865" y="253541"/>
                  <a:pt x="787646" y="254151"/>
                  <a:pt x="788132" y="254951"/>
                </a:cubicBezTo>
                <a:lnTo>
                  <a:pt x="840224" y="230900"/>
                </a:lnTo>
                <a:close/>
                <a:moveTo>
                  <a:pt x="761204" y="219013"/>
                </a:moveTo>
                <a:cubicBezTo>
                  <a:pt x="760995" y="219127"/>
                  <a:pt x="760747" y="219213"/>
                  <a:pt x="760509" y="219280"/>
                </a:cubicBezTo>
                <a:lnTo>
                  <a:pt x="764805" y="244635"/>
                </a:lnTo>
                <a:lnTo>
                  <a:pt x="782159" y="254751"/>
                </a:lnTo>
                <a:cubicBezTo>
                  <a:pt x="782388" y="254427"/>
                  <a:pt x="782693" y="254151"/>
                  <a:pt x="783017" y="253922"/>
                </a:cubicBezTo>
                <a:close/>
                <a:moveTo>
                  <a:pt x="757061" y="218403"/>
                </a:moveTo>
                <a:lnTo>
                  <a:pt x="741202" y="230871"/>
                </a:lnTo>
                <a:lnTo>
                  <a:pt x="763900" y="244111"/>
                </a:lnTo>
                <a:lnTo>
                  <a:pt x="759719" y="219422"/>
                </a:lnTo>
                <a:cubicBezTo>
                  <a:pt x="759385" y="219441"/>
                  <a:pt x="759061" y="219470"/>
                  <a:pt x="758728" y="219394"/>
                </a:cubicBezTo>
                <a:cubicBezTo>
                  <a:pt x="758052" y="219232"/>
                  <a:pt x="757518" y="218851"/>
                  <a:pt x="757061" y="218403"/>
                </a:cubicBezTo>
                <a:close/>
                <a:moveTo>
                  <a:pt x="870008" y="218032"/>
                </a:moveTo>
                <a:lnTo>
                  <a:pt x="842900" y="230538"/>
                </a:lnTo>
                <a:lnTo>
                  <a:pt x="905422" y="241854"/>
                </a:lnTo>
                <a:lnTo>
                  <a:pt x="906003" y="239158"/>
                </a:lnTo>
                <a:close/>
                <a:moveTo>
                  <a:pt x="762900" y="216946"/>
                </a:moveTo>
                <a:cubicBezTo>
                  <a:pt x="762662" y="217717"/>
                  <a:pt x="762195" y="218337"/>
                  <a:pt x="761585" y="218775"/>
                </a:cubicBezTo>
                <a:lnTo>
                  <a:pt x="783398" y="253684"/>
                </a:lnTo>
                <a:cubicBezTo>
                  <a:pt x="783541" y="253608"/>
                  <a:pt x="783693" y="253569"/>
                  <a:pt x="783855" y="253512"/>
                </a:cubicBezTo>
                <a:lnTo>
                  <a:pt x="774692" y="219080"/>
                </a:lnTo>
                <a:close/>
                <a:moveTo>
                  <a:pt x="708693" y="216355"/>
                </a:moveTo>
                <a:lnTo>
                  <a:pt x="630140" y="317082"/>
                </a:lnTo>
                <a:cubicBezTo>
                  <a:pt x="630159" y="317092"/>
                  <a:pt x="630159" y="317092"/>
                  <a:pt x="630159" y="317111"/>
                </a:cubicBezTo>
                <a:lnTo>
                  <a:pt x="724686" y="242759"/>
                </a:lnTo>
                <a:lnTo>
                  <a:pt x="711722" y="216651"/>
                </a:lnTo>
                <a:cubicBezTo>
                  <a:pt x="711093" y="216870"/>
                  <a:pt x="710427" y="216984"/>
                  <a:pt x="709750" y="216822"/>
                </a:cubicBezTo>
                <a:cubicBezTo>
                  <a:pt x="709350" y="216736"/>
                  <a:pt x="709017" y="216546"/>
                  <a:pt x="708693" y="216355"/>
                </a:cubicBezTo>
                <a:close/>
                <a:moveTo>
                  <a:pt x="1918578" y="215765"/>
                </a:moveTo>
                <a:lnTo>
                  <a:pt x="1902642" y="224328"/>
                </a:lnTo>
                <a:lnTo>
                  <a:pt x="1914253" y="238720"/>
                </a:lnTo>
                <a:lnTo>
                  <a:pt x="2002293" y="239444"/>
                </a:lnTo>
                <a:cubicBezTo>
                  <a:pt x="2002302" y="239387"/>
                  <a:pt x="2002283" y="239311"/>
                  <a:pt x="2002293" y="239244"/>
                </a:cubicBezTo>
                <a:close/>
                <a:moveTo>
                  <a:pt x="713465" y="215374"/>
                </a:moveTo>
                <a:cubicBezTo>
                  <a:pt x="713208" y="215755"/>
                  <a:pt x="712884" y="216060"/>
                  <a:pt x="712503" y="216308"/>
                </a:cubicBezTo>
                <a:lnTo>
                  <a:pt x="725371" y="242206"/>
                </a:lnTo>
                <a:lnTo>
                  <a:pt x="739887" y="230786"/>
                </a:lnTo>
                <a:close/>
                <a:moveTo>
                  <a:pt x="773501" y="214593"/>
                </a:moveTo>
                <a:lnTo>
                  <a:pt x="763024" y="215889"/>
                </a:lnTo>
                <a:cubicBezTo>
                  <a:pt x="763024" y="215955"/>
                  <a:pt x="763024" y="216032"/>
                  <a:pt x="763024" y="216108"/>
                </a:cubicBezTo>
                <a:lnTo>
                  <a:pt x="774454" y="218175"/>
                </a:lnTo>
                <a:close/>
                <a:moveTo>
                  <a:pt x="714037" y="214022"/>
                </a:moveTo>
                <a:cubicBezTo>
                  <a:pt x="714027" y="214069"/>
                  <a:pt x="714037" y="214098"/>
                  <a:pt x="714037" y="214146"/>
                </a:cubicBezTo>
                <a:cubicBezTo>
                  <a:pt x="713970" y="214403"/>
                  <a:pt x="713818" y="214612"/>
                  <a:pt x="713713" y="214841"/>
                </a:cubicBezTo>
                <a:lnTo>
                  <a:pt x="740402" y="230405"/>
                </a:lnTo>
                <a:lnTo>
                  <a:pt x="756490" y="217746"/>
                </a:lnTo>
                <a:cubicBezTo>
                  <a:pt x="756204" y="217270"/>
                  <a:pt x="756061" y="216746"/>
                  <a:pt x="756023" y="216184"/>
                </a:cubicBezTo>
                <a:close/>
                <a:moveTo>
                  <a:pt x="2056042" y="213069"/>
                </a:moveTo>
                <a:lnTo>
                  <a:pt x="2009037" y="238511"/>
                </a:lnTo>
                <a:cubicBezTo>
                  <a:pt x="2009256" y="239073"/>
                  <a:pt x="2009351" y="239654"/>
                  <a:pt x="2009284" y="240282"/>
                </a:cubicBezTo>
                <a:lnTo>
                  <a:pt x="2068739" y="255675"/>
                </a:lnTo>
                <a:close/>
                <a:moveTo>
                  <a:pt x="1146948" y="212393"/>
                </a:moveTo>
                <a:lnTo>
                  <a:pt x="1169798" y="229757"/>
                </a:lnTo>
                <a:cubicBezTo>
                  <a:pt x="1169798" y="229509"/>
                  <a:pt x="1169760" y="229262"/>
                  <a:pt x="1169827" y="229024"/>
                </a:cubicBezTo>
                <a:cubicBezTo>
                  <a:pt x="1169903" y="228652"/>
                  <a:pt x="1170084" y="228347"/>
                  <a:pt x="1170265" y="228042"/>
                </a:cubicBezTo>
                <a:close/>
                <a:moveTo>
                  <a:pt x="1886059" y="212069"/>
                </a:moveTo>
                <a:lnTo>
                  <a:pt x="1876334" y="235605"/>
                </a:lnTo>
                <a:cubicBezTo>
                  <a:pt x="1876877" y="235863"/>
                  <a:pt x="1877353" y="236225"/>
                  <a:pt x="1877677" y="236691"/>
                </a:cubicBezTo>
                <a:lnTo>
                  <a:pt x="1879420" y="235758"/>
                </a:lnTo>
                <a:close/>
                <a:moveTo>
                  <a:pt x="1890507" y="210517"/>
                </a:moveTo>
                <a:lnTo>
                  <a:pt x="1898499" y="225490"/>
                </a:lnTo>
                <a:lnTo>
                  <a:pt x="1901366" y="223966"/>
                </a:lnTo>
                <a:close/>
                <a:moveTo>
                  <a:pt x="1889260" y="210098"/>
                </a:moveTo>
                <a:cubicBezTo>
                  <a:pt x="1888707" y="210307"/>
                  <a:pt x="1888136" y="210402"/>
                  <a:pt x="1887516" y="210307"/>
                </a:cubicBezTo>
                <a:lnTo>
                  <a:pt x="1880544" y="235148"/>
                </a:lnTo>
                <a:lnTo>
                  <a:pt x="1897718" y="225928"/>
                </a:lnTo>
                <a:close/>
                <a:moveTo>
                  <a:pt x="1885735" y="209507"/>
                </a:moveTo>
                <a:lnTo>
                  <a:pt x="1853788" y="238349"/>
                </a:lnTo>
                <a:lnTo>
                  <a:pt x="1871334" y="238320"/>
                </a:lnTo>
                <a:cubicBezTo>
                  <a:pt x="1871343" y="238196"/>
                  <a:pt x="1871315" y="238082"/>
                  <a:pt x="1871343" y="237949"/>
                </a:cubicBezTo>
                <a:cubicBezTo>
                  <a:pt x="1871781" y="236034"/>
                  <a:pt x="1873715" y="234834"/>
                  <a:pt x="1875620" y="235272"/>
                </a:cubicBezTo>
                <a:cubicBezTo>
                  <a:pt x="1875753" y="235310"/>
                  <a:pt x="1875858" y="235396"/>
                  <a:pt x="1875972" y="235434"/>
                </a:cubicBezTo>
                <a:lnTo>
                  <a:pt x="1886497" y="209983"/>
                </a:lnTo>
                <a:cubicBezTo>
                  <a:pt x="1886221" y="209840"/>
                  <a:pt x="1885954" y="209698"/>
                  <a:pt x="1885735" y="209507"/>
                </a:cubicBezTo>
                <a:close/>
                <a:moveTo>
                  <a:pt x="1136518" y="209269"/>
                </a:moveTo>
                <a:lnTo>
                  <a:pt x="1121373" y="236434"/>
                </a:lnTo>
                <a:lnTo>
                  <a:pt x="1143728" y="233415"/>
                </a:lnTo>
                <a:lnTo>
                  <a:pt x="1138290" y="209545"/>
                </a:lnTo>
                <a:cubicBezTo>
                  <a:pt x="1137890" y="209593"/>
                  <a:pt x="1137480" y="209621"/>
                  <a:pt x="1137071" y="209526"/>
                </a:cubicBezTo>
                <a:cubicBezTo>
                  <a:pt x="1136870" y="209478"/>
                  <a:pt x="1136718" y="209354"/>
                  <a:pt x="1136518" y="209269"/>
                </a:cubicBezTo>
                <a:close/>
                <a:moveTo>
                  <a:pt x="1140395" y="208497"/>
                </a:moveTo>
                <a:cubicBezTo>
                  <a:pt x="1140004" y="208888"/>
                  <a:pt x="1139537" y="209183"/>
                  <a:pt x="1139014" y="209364"/>
                </a:cubicBezTo>
                <a:lnTo>
                  <a:pt x="1144481" y="233319"/>
                </a:lnTo>
                <a:lnTo>
                  <a:pt x="1168751" y="230052"/>
                </a:lnTo>
                <a:close/>
                <a:moveTo>
                  <a:pt x="1891288" y="208097"/>
                </a:moveTo>
                <a:cubicBezTo>
                  <a:pt x="1891117" y="208554"/>
                  <a:pt x="1890850" y="208955"/>
                  <a:pt x="1890517" y="209297"/>
                </a:cubicBezTo>
                <a:lnTo>
                  <a:pt x="1902052" y="223594"/>
                </a:lnTo>
                <a:lnTo>
                  <a:pt x="1917282" y="215393"/>
                </a:lnTo>
                <a:close/>
                <a:moveTo>
                  <a:pt x="577505" y="207792"/>
                </a:moveTo>
                <a:lnTo>
                  <a:pt x="473330" y="228862"/>
                </a:lnTo>
                <a:lnTo>
                  <a:pt x="483503" y="373146"/>
                </a:lnTo>
                <a:cubicBezTo>
                  <a:pt x="483703" y="373156"/>
                  <a:pt x="483894" y="373118"/>
                  <a:pt x="484094" y="373156"/>
                </a:cubicBezTo>
                <a:cubicBezTo>
                  <a:pt x="485141" y="373394"/>
                  <a:pt x="485932" y="374080"/>
                  <a:pt x="486408" y="374956"/>
                </a:cubicBezTo>
                <a:lnTo>
                  <a:pt x="624273" y="320492"/>
                </a:lnTo>
                <a:cubicBezTo>
                  <a:pt x="624130" y="319949"/>
                  <a:pt x="624063" y="319368"/>
                  <a:pt x="624206" y="318787"/>
                </a:cubicBezTo>
                <a:cubicBezTo>
                  <a:pt x="624444" y="317739"/>
                  <a:pt x="625140" y="316949"/>
                  <a:pt x="626007" y="316473"/>
                </a:cubicBezTo>
                <a:lnTo>
                  <a:pt x="581868" y="210088"/>
                </a:lnTo>
                <a:cubicBezTo>
                  <a:pt x="581287" y="210259"/>
                  <a:pt x="580677" y="210345"/>
                  <a:pt x="580048" y="210202"/>
                </a:cubicBezTo>
                <a:cubicBezTo>
                  <a:pt x="578772" y="209907"/>
                  <a:pt x="577877" y="208945"/>
                  <a:pt x="577505" y="207792"/>
                </a:cubicBezTo>
                <a:close/>
                <a:moveTo>
                  <a:pt x="1134746" y="207716"/>
                </a:moveTo>
                <a:lnTo>
                  <a:pt x="1041201" y="247054"/>
                </a:lnTo>
                <a:cubicBezTo>
                  <a:pt x="1041230" y="247131"/>
                  <a:pt x="1041258" y="247188"/>
                  <a:pt x="1041287" y="247254"/>
                </a:cubicBezTo>
                <a:lnTo>
                  <a:pt x="1120373" y="236577"/>
                </a:lnTo>
                <a:lnTo>
                  <a:pt x="1135794" y="208945"/>
                </a:lnTo>
                <a:cubicBezTo>
                  <a:pt x="1135356" y="208621"/>
                  <a:pt x="1135013" y="208183"/>
                  <a:pt x="1134746" y="207716"/>
                </a:cubicBezTo>
                <a:close/>
                <a:moveTo>
                  <a:pt x="1140976" y="207669"/>
                </a:moveTo>
                <a:cubicBezTo>
                  <a:pt x="1140947" y="207716"/>
                  <a:pt x="1140938" y="207764"/>
                  <a:pt x="1140919" y="207811"/>
                </a:cubicBezTo>
                <a:lnTo>
                  <a:pt x="1141071" y="207926"/>
                </a:lnTo>
                <a:lnTo>
                  <a:pt x="1170475" y="227652"/>
                </a:lnTo>
                <a:cubicBezTo>
                  <a:pt x="1171294" y="226585"/>
                  <a:pt x="1172704" y="226014"/>
                  <a:pt x="1174104" y="226338"/>
                </a:cubicBezTo>
                <a:cubicBezTo>
                  <a:pt x="1175980" y="226766"/>
                  <a:pt x="1177142" y="228614"/>
                  <a:pt x="1176790" y="230481"/>
                </a:cubicBezTo>
                <a:lnTo>
                  <a:pt x="1266725" y="256436"/>
                </a:lnTo>
                <a:close/>
                <a:moveTo>
                  <a:pt x="584344" y="207345"/>
                </a:moveTo>
                <a:cubicBezTo>
                  <a:pt x="584335" y="207402"/>
                  <a:pt x="584344" y="207459"/>
                  <a:pt x="584335" y="207516"/>
                </a:cubicBezTo>
                <a:cubicBezTo>
                  <a:pt x="584097" y="208554"/>
                  <a:pt x="583401" y="209364"/>
                  <a:pt x="582525" y="209812"/>
                </a:cubicBezTo>
                <a:lnTo>
                  <a:pt x="626664" y="316206"/>
                </a:lnTo>
                <a:cubicBezTo>
                  <a:pt x="627245" y="316025"/>
                  <a:pt x="627854" y="315949"/>
                  <a:pt x="628483" y="316092"/>
                </a:cubicBezTo>
                <a:cubicBezTo>
                  <a:pt x="628874" y="316187"/>
                  <a:pt x="629216" y="316377"/>
                  <a:pt x="629540" y="316577"/>
                </a:cubicBezTo>
                <a:lnTo>
                  <a:pt x="708103" y="215851"/>
                </a:lnTo>
                <a:cubicBezTo>
                  <a:pt x="707502" y="215270"/>
                  <a:pt x="707112" y="214498"/>
                  <a:pt x="707036" y="213650"/>
                </a:cubicBezTo>
                <a:close/>
                <a:moveTo>
                  <a:pt x="848339" y="205325"/>
                </a:moveTo>
                <a:lnTo>
                  <a:pt x="774177" y="214517"/>
                </a:lnTo>
                <a:lnTo>
                  <a:pt x="775187" y="218318"/>
                </a:lnTo>
                <a:lnTo>
                  <a:pt x="841548" y="230309"/>
                </a:lnTo>
                <a:lnTo>
                  <a:pt x="869180" y="217555"/>
                </a:lnTo>
                <a:close/>
                <a:moveTo>
                  <a:pt x="470692" y="204459"/>
                </a:moveTo>
                <a:lnTo>
                  <a:pt x="448775" y="231491"/>
                </a:lnTo>
                <a:cubicBezTo>
                  <a:pt x="449156" y="231900"/>
                  <a:pt x="449442" y="232348"/>
                  <a:pt x="449623" y="232881"/>
                </a:cubicBezTo>
                <a:lnTo>
                  <a:pt x="472378" y="228281"/>
                </a:lnTo>
                <a:close/>
                <a:moveTo>
                  <a:pt x="2019114" y="202144"/>
                </a:moveTo>
                <a:lnTo>
                  <a:pt x="2006179" y="236348"/>
                </a:lnTo>
                <a:cubicBezTo>
                  <a:pt x="2006322" y="236367"/>
                  <a:pt x="2006446" y="236339"/>
                  <a:pt x="2006579" y="236367"/>
                </a:cubicBezTo>
                <a:cubicBezTo>
                  <a:pt x="2006627" y="236387"/>
                  <a:pt x="2006655" y="236406"/>
                  <a:pt x="2006693" y="236415"/>
                </a:cubicBezTo>
                <a:close/>
                <a:moveTo>
                  <a:pt x="381357" y="201639"/>
                </a:moveTo>
                <a:lnTo>
                  <a:pt x="322445" y="333132"/>
                </a:lnTo>
                <a:cubicBezTo>
                  <a:pt x="322664" y="333265"/>
                  <a:pt x="322845" y="333437"/>
                  <a:pt x="323035" y="333618"/>
                </a:cubicBezTo>
                <a:lnTo>
                  <a:pt x="443250" y="235853"/>
                </a:lnTo>
                <a:cubicBezTo>
                  <a:pt x="442755" y="235072"/>
                  <a:pt x="442565" y="234110"/>
                  <a:pt x="442784" y="233148"/>
                </a:cubicBezTo>
                <a:cubicBezTo>
                  <a:pt x="442822" y="232996"/>
                  <a:pt x="442917" y="232891"/>
                  <a:pt x="442965" y="232748"/>
                </a:cubicBezTo>
                <a:close/>
                <a:moveTo>
                  <a:pt x="915357" y="200039"/>
                </a:moveTo>
                <a:lnTo>
                  <a:pt x="907051" y="238701"/>
                </a:lnTo>
                <a:lnTo>
                  <a:pt x="912442" y="241863"/>
                </a:lnTo>
                <a:cubicBezTo>
                  <a:pt x="913071" y="241063"/>
                  <a:pt x="914014" y="240596"/>
                  <a:pt x="915043" y="240539"/>
                </a:cubicBezTo>
                <a:lnTo>
                  <a:pt x="915376" y="200049"/>
                </a:lnTo>
                <a:cubicBezTo>
                  <a:pt x="915367" y="200049"/>
                  <a:pt x="915367" y="200049"/>
                  <a:pt x="915357" y="200039"/>
                </a:cubicBezTo>
                <a:close/>
                <a:moveTo>
                  <a:pt x="916557" y="199953"/>
                </a:moveTo>
                <a:cubicBezTo>
                  <a:pt x="916319" y="200020"/>
                  <a:pt x="916081" y="200058"/>
                  <a:pt x="915833" y="200058"/>
                </a:cubicBezTo>
                <a:lnTo>
                  <a:pt x="915500" y="240558"/>
                </a:lnTo>
                <a:cubicBezTo>
                  <a:pt x="915690" y="240568"/>
                  <a:pt x="915862" y="240530"/>
                  <a:pt x="916052" y="240568"/>
                </a:cubicBezTo>
                <a:cubicBezTo>
                  <a:pt x="917624" y="240930"/>
                  <a:pt x="918643" y="242282"/>
                  <a:pt x="918757" y="243816"/>
                </a:cubicBezTo>
                <a:lnTo>
                  <a:pt x="935255" y="244359"/>
                </a:lnTo>
                <a:close/>
                <a:moveTo>
                  <a:pt x="912576" y="198382"/>
                </a:moveTo>
                <a:lnTo>
                  <a:pt x="871028" y="217565"/>
                </a:lnTo>
                <a:lnTo>
                  <a:pt x="906203" y="238206"/>
                </a:lnTo>
                <a:lnTo>
                  <a:pt x="914443" y="199858"/>
                </a:lnTo>
                <a:cubicBezTo>
                  <a:pt x="913652" y="199572"/>
                  <a:pt x="912985" y="199067"/>
                  <a:pt x="912576" y="198382"/>
                </a:cubicBezTo>
                <a:close/>
                <a:moveTo>
                  <a:pt x="918700" y="198248"/>
                </a:moveTo>
                <a:cubicBezTo>
                  <a:pt x="918395" y="198820"/>
                  <a:pt x="917976" y="199296"/>
                  <a:pt x="917433" y="199620"/>
                </a:cubicBezTo>
                <a:lnTo>
                  <a:pt x="936283" y="244397"/>
                </a:lnTo>
                <a:lnTo>
                  <a:pt x="1034362" y="247635"/>
                </a:lnTo>
                <a:cubicBezTo>
                  <a:pt x="1034391" y="247531"/>
                  <a:pt x="1034353" y="247416"/>
                  <a:pt x="1034372" y="247302"/>
                </a:cubicBezTo>
                <a:cubicBezTo>
                  <a:pt x="1034391" y="247226"/>
                  <a:pt x="1034448" y="247159"/>
                  <a:pt x="1034467" y="247083"/>
                </a:cubicBezTo>
                <a:close/>
                <a:moveTo>
                  <a:pt x="912204" y="197401"/>
                </a:moveTo>
                <a:lnTo>
                  <a:pt x="849844" y="205135"/>
                </a:lnTo>
                <a:lnTo>
                  <a:pt x="870209" y="217079"/>
                </a:lnTo>
                <a:lnTo>
                  <a:pt x="912299" y="197648"/>
                </a:lnTo>
                <a:cubicBezTo>
                  <a:pt x="912271" y="197572"/>
                  <a:pt x="912214" y="197486"/>
                  <a:pt x="912204" y="197401"/>
                </a:cubicBezTo>
                <a:close/>
                <a:moveTo>
                  <a:pt x="468758" y="195981"/>
                </a:moveTo>
                <a:lnTo>
                  <a:pt x="448556" y="230471"/>
                </a:lnTo>
                <a:lnTo>
                  <a:pt x="470597" y="203278"/>
                </a:lnTo>
                <a:lnTo>
                  <a:pt x="470111" y="196343"/>
                </a:lnTo>
                <a:cubicBezTo>
                  <a:pt x="469911" y="196334"/>
                  <a:pt x="469730" y="196372"/>
                  <a:pt x="469530" y="196334"/>
                </a:cubicBezTo>
                <a:cubicBezTo>
                  <a:pt x="469244" y="196258"/>
                  <a:pt x="469006" y="196096"/>
                  <a:pt x="468758" y="195981"/>
                </a:cubicBezTo>
                <a:close/>
                <a:moveTo>
                  <a:pt x="478950" y="194267"/>
                </a:moveTo>
                <a:lnTo>
                  <a:pt x="471549" y="203392"/>
                </a:lnTo>
                <a:lnTo>
                  <a:pt x="473292" y="228081"/>
                </a:lnTo>
                <a:lnTo>
                  <a:pt x="577353" y="207021"/>
                </a:lnTo>
                <a:cubicBezTo>
                  <a:pt x="577343" y="206887"/>
                  <a:pt x="577362" y="206745"/>
                  <a:pt x="577362" y="206602"/>
                </a:cubicBezTo>
                <a:close/>
                <a:moveTo>
                  <a:pt x="171112" y="194153"/>
                </a:moveTo>
                <a:lnTo>
                  <a:pt x="68413" y="301290"/>
                </a:lnTo>
                <a:cubicBezTo>
                  <a:pt x="68708" y="301652"/>
                  <a:pt x="68927" y="302061"/>
                  <a:pt x="69061" y="302509"/>
                </a:cubicBezTo>
                <a:lnTo>
                  <a:pt x="187190" y="280201"/>
                </a:lnTo>
                <a:cubicBezTo>
                  <a:pt x="187161" y="279839"/>
                  <a:pt x="187133" y="279478"/>
                  <a:pt x="187218" y="279097"/>
                </a:cubicBezTo>
                <a:cubicBezTo>
                  <a:pt x="187523" y="277782"/>
                  <a:pt x="188533" y="276877"/>
                  <a:pt x="189733" y="276515"/>
                </a:cubicBezTo>
                <a:lnTo>
                  <a:pt x="173645" y="194829"/>
                </a:lnTo>
                <a:cubicBezTo>
                  <a:pt x="173255" y="194876"/>
                  <a:pt x="172855" y="194896"/>
                  <a:pt x="172455" y="194800"/>
                </a:cubicBezTo>
                <a:cubicBezTo>
                  <a:pt x="171950" y="194676"/>
                  <a:pt x="171502" y="194448"/>
                  <a:pt x="171112" y="194153"/>
                </a:cubicBezTo>
                <a:close/>
                <a:moveTo>
                  <a:pt x="473816" y="193629"/>
                </a:moveTo>
                <a:cubicBezTo>
                  <a:pt x="473816" y="193629"/>
                  <a:pt x="473816" y="193638"/>
                  <a:pt x="473816" y="193648"/>
                </a:cubicBezTo>
                <a:cubicBezTo>
                  <a:pt x="473483" y="195057"/>
                  <a:pt x="472378" y="196058"/>
                  <a:pt x="471044" y="196334"/>
                </a:cubicBezTo>
                <a:lnTo>
                  <a:pt x="471454" y="202230"/>
                </a:lnTo>
                <a:lnTo>
                  <a:pt x="478007" y="194153"/>
                </a:lnTo>
                <a:close/>
                <a:moveTo>
                  <a:pt x="725667" y="193543"/>
                </a:moveTo>
                <a:lnTo>
                  <a:pt x="712865" y="210688"/>
                </a:lnTo>
                <a:cubicBezTo>
                  <a:pt x="713570" y="211298"/>
                  <a:pt x="713989" y="212155"/>
                  <a:pt x="714056" y="213098"/>
                </a:cubicBezTo>
                <a:lnTo>
                  <a:pt x="756042" y="215260"/>
                </a:lnTo>
                <a:cubicBezTo>
                  <a:pt x="756042" y="215203"/>
                  <a:pt x="756032" y="215146"/>
                  <a:pt x="756042" y="215088"/>
                </a:cubicBezTo>
                <a:cubicBezTo>
                  <a:pt x="756109" y="214793"/>
                  <a:pt x="756270" y="214555"/>
                  <a:pt x="756404" y="214298"/>
                </a:cubicBezTo>
                <a:close/>
                <a:moveTo>
                  <a:pt x="169892" y="192305"/>
                </a:moveTo>
                <a:lnTo>
                  <a:pt x="7034" y="219051"/>
                </a:lnTo>
                <a:cubicBezTo>
                  <a:pt x="7043" y="219356"/>
                  <a:pt x="7082" y="219670"/>
                  <a:pt x="7015" y="219975"/>
                </a:cubicBezTo>
                <a:cubicBezTo>
                  <a:pt x="6834" y="220727"/>
                  <a:pt x="6396" y="221318"/>
                  <a:pt x="5862" y="221794"/>
                </a:cubicBezTo>
                <a:lnTo>
                  <a:pt x="63851" y="300461"/>
                </a:lnTo>
                <a:cubicBezTo>
                  <a:pt x="64613" y="300004"/>
                  <a:pt x="65556" y="299813"/>
                  <a:pt x="66498" y="300033"/>
                </a:cubicBezTo>
                <a:cubicBezTo>
                  <a:pt x="67013" y="300147"/>
                  <a:pt x="67441" y="300375"/>
                  <a:pt x="67842" y="300671"/>
                </a:cubicBezTo>
                <a:lnTo>
                  <a:pt x="170550" y="193533"/>
                </a:lnTo>
                <a:cubicBezTo>
                  <a:pt x="170245" y="193162"/>
                  <a:pt x="170035" y="192762"/>
                  <a:pt x="169892" y="192305"/>
                </a:cubicBezTo>
                <a:close/>
                <a:moveTo>
                  <a:pt x="482893" y="188123"/>
                </a:moveTo>
                <a:lnTo>
                  <a:pt x="473730" y="191924"/>
                </a:lnTo>
                <a:cubicBezTo>
                  <a:pt x="473826" y="192257"/>
                  <a:pt x="473845" y="192590"/>
                  <a:pt x="473835" y="192952"/>
                </a:cubicBezTo>
                <a:lnTo>
                  <a:pt x="478502" y="193533"/>
                </a:lnTo>
                <a:close/>
                <a:moveTo>
                  <a:pt x="2134319" y="186095"/>
                </a:moveTo>
                <a:lnTo>
                  <a:pt x="2223520" y="233129"/>
                </a:lnTo>
                <a:lnTo>
                  <a:pt x="2226778" y="229186"/>
                </a:lnTo>
                <a:close/>
                <a:moveTo>
                  <a:pt x="2120536" y="181742"/>
                </a:moveTo>
                <a:cubicBezTo>
                  <a:pt x="2119850" y="182046"/>
                  <a:pt x="2119079" y="182208"/>
                  <a:pt x="2118298" y="182027"/>
                </a:cubicBezTo>
                <a:cubicBezTo>
                  <a:pt x="2118250" y="182008"/>
                  <a:pt x="2118241" y="181989"/>
                  <a:pt x="2118212" y="181989"/>
                </a:cubicBezTo>
                <a:lnTo>
                  <a:pt x="2089494" y="261047"/>
                </a:lnTo>
                <a:lnTo>
                  <a:pt x="2142844" y="274858"/>
                </a:lnTo>
                <a:lnTo>
                  <a:pt x="2171143" y="268867"/>
                </a:lnTo>
                <a:close/>
                <a:moveTo>
                  <a:pt x="2122032" y="180570"/>
                </a:moveTo>
                <a:cubicBezTo>
                  <a:pt x="2121784" y="180894"/>
                  <a:pt x="2121489" y="181170"/>
                  <a:pt x="2121165" y="181408"/>
                </a:cubicBezTo>
                <a:lnTo>
                  <a:pt x="2171876" y="268714"/>
                </a:lnTo>
                <a:lnTo>
                  <a:pt x="2198879" y="262990"/>
                </a:lnTo>
                <a:lnTo>
                  <a:pt x="2222997" y="233796"/>
                </a:lnTo>
                <a:close/>
                <a:moveTo>
                  <a:pt x="2116155" y="180541"/>
                </a:moveTo>
                <a:lnTo>
                  <a:pt x="2056728" y="212698"/>
                </a:lnTo>
                <a:lnTo>
                  <a:pt x="2069606" y="255913"/>
                </a:lnTo>
                <a:lnTo>
                  <a:pt x="2088818" y="260875"/>
                </a:lnTo>
                <a:lnTo>
                  <a:pt x="2117564" y="181694"/>
                </a:lnTo>
                <a:cubicBezTo>
                  <a:pt x="2117002" y="181418"/>
                  <a:pt x="2116507" y="181046"/>
                  <a:pt x="2116155" y="180541"/>
                </a:cubicBezTo>
                <a:close/>
                <a:moveTo>
                  <a:pt x="2274012" y="178141"/>
                </a:moveTo>
                <a:lnTo>
                  <a:pt x="2258973" y="243254"/>
                </a:lnTo>
                <a:lnTo>
                  <a:pt x="2260973" y="244187"/>
                </a:lnTo>
                <a:cubicBezTo>
                  <a:pt x="2261658" y="243083"/>
                  <a:pt x="2262906" y="242463"/>
                  <a:pt x="2264230" y="242559"/>
                </a:cubicBezTo>
                <a:close/>
                <a:moveTo>
                  <a:pt x="394959" y="177741"/>
                </a:moveTo>
                <a:cubicBezTo>
                  <a:pt x="394149" y="178360"/>
                  <a:pt x="393092" y="178674"/>
                  <a:pt x="392006" y="178427"/>
                </a:cubicBezTo>
                <a:cubicBezTo>
                  <a:pt x="391939" y="178408"/>
                  <a:pt x="391873" y="178351"/>
                  <a:pt x="391796" y="178332"/>
                </a:cubicBezTo>
                <a:lnTo>
                  <a:pt x="381690" y="200858"/>
                </a:lnTo>
                <a:lnTo>
                  <a:pt x="443298" y="231976"/>
                </a:lnTo>
                <a:cubicBezTo>
                  <a:pt x="443412" y="231805"/>
                  <a:pt x="443555" y="231681"/>
                  <a:pt x="443698" y="231538"/>
                </a:cubicBezTo>
                <a:close/>
                <a:moveTo>
                  <a:pt x="675641" y="177312"/>
                </a:moveTo>
                <a:lnTo>
                  <a:pt x="584363" y="206087"/>
                </a:lnTo>
                <a:cubicBezTo>
                  <a:pt x="584392" y="206202"/>
                  <a:pt x="584363" y="206326"/>
                  <a:pt x="584363" y="206440"/>
                </a:cubicBezTo>
                <a:lnTo>
                  <a:pt x="707055" y="212745"/>
                </a:lnTo>
                <a:cubicBezTo>
                  <a:pt x="707074" y="212679"/>
                  <a:pt x="707045" y="212603"/>
                  <a:pt x="707055" y="212536"/>
                </a:cubicBezTo>
                <a:cubicBezTo>
                  <a:pt x="707188" y="211955"/>
                  <a:pt x="707493" y="211459"/>
                  <a:pt x="707864" y="211040"/>
                </a:cubicBezTo>
                <a:close/>
                <a:moveTo>
                  <a:pt x="396178" y="176007"/>
                </a:moveTo>
                <a:cubicBezTo>
                  <a:pt x="396016" y="176531"/>
                  <a:pt x="395740" y="176969"/>
                  <a:pt x="395387" y="177350"/>
                </a:cubicBezTo>
                <a:lnTo>
                  <a:pt x="444117" y="231148"/>
                </a:lnTo>
                <a:cubicBezTo>
                  <a:pt x="444927" y="230519"/>
                  <a:pt x="445984" y="230205"/>
                  <a:pt x="447070" y="230452"/>
                </a:cubicBezTo>
                <a:cubicBezTo>
                  <a:pt x="447346" y="230519"/>
                  <a:pt x="447584" y="230681"/>
                  <a:pt x="447841" y="230805"/>
                </a:cubicBezTo>
                <a:lnTo>
                  <a:pt x="468349" y="195781"/>
                </a:lnTo>
                <a:cubicBezTo>
                  <a:pt x="467911" y="195496"/>
                  <a:pt x="467539" y="195115"/>
                  <a:pt x="467272" y="194667"/>
                </a:cubicBezTo>
                <a:cubicBezTo>
                  <a:pt x="467187" y="194543"/>
                  <a:pt x="467063" y="194457"/>
                  <a:pt x="466977" y="194324"/>
                </a:cubicBezTo>
                <a:cubicBezTo>
                  <a:pt x="466158" y="194981"/>
                  <a:pt x="465091" y="195296"/>
                  <a:pt x="463996" y="195048"/>
                </a:cubicBezTo>
                <a:cubicBezTo>
                  <a:pt x="462167" y="194629"/>
                  <a:pt x="461043" y="192867"/>
                  <a:pt x="461310" y="191047"/>
                </a:cubicBezTo>
                <a:close/>
                <a:moveTo>
                  <a:pt x="2273479" y="173874"/>
                </a:moveTo>
                <a:lnTo>
                  <a:pt x="2228093" y="228871"/>
                </a:lnTo>
                <a:lnTo>
                  <a:pt x="2258458" y="243016"/>
                </a:lnTo>
                <a:lnTo>
                  <a:pt x="2274336" y="174265"/>
                </a:lnTo>
                <a:cubicBezTo>
                  <a:pt x="2274032" y="174160"/>
                  <a:pt x="2273727" y="174026"/>
                  <a:pt x="2273479" y="173874"/>
                </a:cubicBezTo>
                <a:close/>
                <a:moveTo>
                  <a:pt x="2277927" y="173341"/>
                </a:moveTo>
                <a:cubicBezTo>
                  <a:pt x="2277213" y="174064"/>
                  <a:pt x="2276222" y="174474"/>
                  <a:pt x="2275146" y="174388"/>
                </a:cubicBezTo>
                <a:lnTo>
                  <a:pt x="2264783" y="242568"/>
                </a:lnTo>
                <a:cubicBezTo>
                  <a:pt x="2266316" y="242930"/>
                  <a:pt x="2267335" y="244207"/>
                  <a:pt x="2267497" y="245692"/>
                </a:cubicBezTo>
                <a:lnTo>
                  <a:pt x="2365605" y="244730"/>
                </a:lnTo>
                <a:cubicBezTo>
                  <a:pt x="2365614" y="244559"/>
                  <a:pt x="2365576" y="244407"/>
                  <a:pt x="2365614" y="244226"/>
                </a:cubicBezTo>
                <a:cubicBezTo>
                  <a:pt x="2365710" y="243807"/>
                  <a:pt x="2365900" y="243454"/>
                  <a:pt x="2366119" y="243121"/>
                </a:cubicBezTo>
                <a:close/>
                <a:moveTo>
                  <a:pt x="693367" y="171712"/>
                </a:moveTo>
                <a:lnTo>
                  <a:pt x="676384" y="177074"/>
                </a:lnTo>
                <a:lnTo>
                  <a:pt x="708379" y="210564"/>
                </a:lnTo>
                <a:cubicBezTo>
                  <a:pt x="709198" y="209926"/>
                  <a:pt x="710265" y="209602"/>
                  <a:pt x="711351" y="209850"/>
                </a:cubicBezTo>
                <a:cubicBezTo>
                  <a:pt x="711760" y="209945"/>
                  <a:pt x="712103" y="210136"/>
                  <a:pt x="712436" y="210345"/>
                </a:cubicBezTo>
                <a:lnTo>
                  <a:pt x="725219" y="193229"/>
                </a:lnTo>
                <a:close/>
                <a:moveTo>
                  <a:pt x="2271879" y="171474"/>
                </a:moveTo>
                <a:lnTo>
                  <a:pt x="2122594" y="178779"/>
                </a:lnTo>
                <a:cubicBezTo>
                  <a:pt x="2122575" y="178970"/>
                  <a:pt x="2122613" y="179151"/>
                  <a:pt x="2122565" y="179341"/>
                </a:cubicBezTo>
                <a:cubicBezTo>
                  <a:pt x="2122546" y="179446"/>
                  <a:pt x="2122470" y="179532"/>
                  <a:pt x="2122432" y="179627"/>
                </a:cubicBezTo>
                <a:lnTo>
                  <a:pt x="2227330" y="228509"/>
                </a:lnTo>
                <a:lnTo>
                  <a:pt x="2272879" y="173331"/>
                </a:lnTo>
                <a:cubicBezTo>
                  <a:pt x="2272374" y="172817"/>
                  <a:pt x="2272012" y="172198"/>
                  <a:pt x="2271879" y="171474"/>
                </a:cubicBezTo>
                <a:close/>
                <a:moveTo>
                  <a:pt x="2554933" y="165863"/>
                </a:moveTo>
                <a:lnTo>
                  <a:pt x="2464436" y="258351"/>
                </a:lnTo>
                <a:cubicBezTo>
                  <a:pt x="2465046" y="259113"/>
                  <a:pt x="2465351" y="260066"/>
                  <a:pt x="2465208" y="261085"/>
                </a:cubicBezTo>
                <a:lnTo>
                  <a:pt x="2614988" y="301252"/>
                </a:lnTo>
                <a:cubicBezTo>
                  <a:pt x="2615284" y="300509"/>
                  <a:pt x="2615779" y="299890"/>
                  <a:pt x="2616446" y="299499"/>
                </a:cubicBezTo>
                <a:lnTo>
                  <a:pt x="2558172" y="166425"/>
                </a:lnTo>
                <a:cubicBezTo>
                  <a:pt x="2557591" y="166616"/>
                  <a:pt x="2556972" y="166702"/>
                  <a:pt x="2556334" y="166549"/>
                </a:cubicBezTo>
                <a:cubicBezTo>
                  <a:pt x="2555819" y="166425"/>
                  <a:pt x="2555352" y="166178"/>
                  <a:pt x="2554933" y="165863"/>
                </a:cubicBezTo>
                <a:close/>
                <a:moveTo>
                  <a:pt x="298680" y="163349"/>
                </a:moveTo>
                <a:lnTo>
                  <a:pt x="193381" y="277620"/>
                </a:lnTo>
                <a:cubicBezTo>
                  <a:pt x="194086" y="278458"/>
                  <a:pt x="194448" y="279554"/>
                  <a:pt x="194200" y="280687"/>
                </a:cubicBezTo>
                <a:cubicBezTo>
                  <a:pt x="194181" y="280773"/>
                  <a:pt x="194124" y="280840"/>
                  <a:pt x="194095" y="280925"/>
                </a:cubicBezTo>
                <a:lnTo>
                  <a:pt x="317558" y="334380"/>
                </a:lnTo>
                <a:cubicBezTo>
                  <a:pt x="318035" y="333532"/>
                  <a:pt x="318825" y="332932"/>
                  <a:pt x="319768" y="332694"/>
                </a:cubicBezTo>
                <a:lnTo>
                  <a:pt x="300718" y="163949"/>
                </a:lnTo>
                <a:cubicBezTo>
                  <a:pt x="300461" y="163949"/>
                  <a:pt x="300223" y="163996"/>
                  <a:pt x="299966" y="163930"/>
                </a:cubicBezTo>
                <a:cubicBezTo>
                  <a:pt x="299480" y="163815"/>
                  <a:pt x="299061" y="163615"/>
                  <a:pt x="298680" y="163349"/>
                </a:cubicBezTo>
                <a:close/>
                <a:moveTo>
                  <a:pt x="303728" y="162434"/>
                </a:moveTo>
                <a:cubicBezTo>
                  <a:pt x="303233" y="163177"/>
                  <a:pt x="302480" y="163682"/>
                  <a:pt x="301623" y="163892"/>
                </a:cubicBezTo>
                <a:lnTo>
                  <a:pt x="320664" y="332646"/>
                </a:lnTo>
                <a:cubicBezTo>
                  <a:pt x="320911" y="332646"/>
                  <a:pt x="321149" y="332608"/>
                  <a:pt x="321407" y="332665"/>
                </a:cubicBezTo>
                <a:cubicBezTo>
                  <a:pt x="321483" y="332684"/>
                  <a:pt x="321540" y="332741"/>
                  <a:pt x="321616" y="332770"/>
                </a:cubicBezTo>
                <a:lnTo>
                  <a:pt x="380547" y="201239"/>
                </a:lnTo>
                <a:close/>
                <a:moveTo>
                  <a:pt x="297470" y="161644"/>
                </a:moveTo>
                <a:lnTo>
                  <a:pt x="176779" y="190847"/>
                </a:lnTo>
                <a:cubicBezTo>
                  <a:pt x="176836" y="191257"/>
                  <a:pt x="176846" y="191686"/>
                  <a:pt x="176750" y="192114"/>
                </a:cubicBezTo>
                <a:cubicBezTo>
                  <a:pt x="176436" y="193429"/>
                  <a:pt x="175436" y="194343"/>
                  <a:pt x="174236" y="194695"/>
                </a:cubicBezTo>
                <a:lnTo>
                  <a:pt x="190323" y="276382"/>
                </a:lnTo>
                <a:cubicBezTo>
                  <a:pt x="190714" y="276353"/>
                  <a:pt x="191105" y="276334"/>
                  <a:pt x="191514" y="276420"/>
                </a:cubicBezTo>
                <a:cubicBezTo>
                  <a:pt x="191990" y="276525"/>
                  <a:pt x="192419" y="276734"/>
                  <a:pt x="192800" y="277011"/>
                </a:cubicBezTo>
                <a:lnTo>
                  <a:pt x="298099" y="162730"/>
                </a:lnTo>
                <a:cubicBezTo>
                  <a:pt x="297823" y="162406"/>
                  <a:pt x="297613" y="162044"/>
                  <a:pt x="297470" y="161644"/>
                </a:cubicBezTo>
                <a:close/>
                <a:moveTo>
                  <a:pt x="304233" y="161310"/>
                </a:moveTo>
                <a:cubicBezTo>
                  <a:pt x="304204" y="161444"/>
                  <a:pt x="304128" y="161539"/>
                  <a:pt x="304081" y="161653"/>
                </a:cubicBezTo>
                <a:lnTo>
                  <a:pt x="380900" y="200449"/>
                </a:lnTo>
                <a:lnTo>
                  <a:pt x="390987" y="177951"/>
                </a:lnTo>
                <a:cubicBezTo>
                  <a:pt x="389863" y="177274"/>
                  <a:pt x="389234" y="176046"/>
                  <a:pt x="389329" y="174703"/>
                </a:cubicBezTo>
                <a:close/>
                <a:moveTo>
                  <a:pt x="557493" y="157158"/>
                </a:moveTo>
                <a:lnTo>
                  <a:pt x="484465" y="187466"/>
                </a:lnTo>
                <a:lnTo>
                  <a:pt x="479445" y="193648"/>
                </a:lnTo>
                <a:lnTo>
                  <a:pt x="577372" y="205925"/>
                </a:lnTo>
                <a:cubicBezTo>
                  <a:pt x="577372" y="205916"/>
                  <a:pt x="577372" y="205906"/>
                  <a:pt x="577372" y="205897"/>
                </a:cubicBezTo>
                <a:cubicBezTo>
                  <a:pt x="577601" y="204887"/>
                  <a:pt x="578248" y="204106"/>
                  <a:pt x="579077" y="203620"/>
                </a:cubicBezTo>
                <a:close/>
                <a:moveTo>
                  <a:pt x="757375" y="154671"/>
                </a:moveTo>
                <a:lnTo>
                  <a:pt x="759642" y="212402"/>
                </a:lnTo>
                <a:cubicBezTo>
                  <a:pt x="759871" y="212412"/>
                  <a:pt x="760100" y="212374"/>
                  <a:pt x="760328" y="212431"/>
                </a:cubicBezTo>
                <a:cubicBezTo>
                  <a:pt x="761681" y="212736"/>
                  <a:pt x="762643" y="213803"/>
                  <a:pt x="762957" y="215060"/>
                </a:cubicBezTo>
                <a:lnTo>
                  <a:pt x="773292" y="213774"/>
                </a:lnTo>
                <a:lnTo>
                  <a:pt x="757575" y="154681"/>
                </a:lnTo>
                <a:cubicBezTo>
                  <a:pt x="757509" y="154691"/>
                  <a:pt x="757442" y="154671"/>
                  <a:pt x="757375" y="154671"/>
                </a:cubicBezTo>
                <a:close/>
                <a:moveTo>
                  <a:pt x="2037135" y="154519"/>
                </a:moveTo>
                <a:lnTo>
                  <a:pt x="2034773" y="160768"/>
                </a:lnTo>
                <a:lnTo>
                  <a:pt x="2007265" y="236682"/>
                </a:lnTo>
                <a:cubicBezTo>
                  <a:pt x="2007846" y="236958"/>
                  <a:pt x="2008351" y="237330"/>
                  <a:pt x="2008713" y="237853"/>
                </a:cubicBezTo>
                <a:lnTo>
                  <a:pt x="2055833" y="212355"/>
                </a:lnTo>
                <a:lnTo>
                  <a:pt x="2038593" y="154567"/>
                </a:lnTo>
                <a:cubicBezTo>
                  <a:pt x="2038135" y="154653"/>
                  <a:pt x="2037659" y="154653"/>
                  <a:pt x="2037154" y="154538"/>
                </a:cubicBezTo>
                <a:cubicBezTo>
                  <a:pt x="2037145" y="154538"/>
                  <a:pt x="2037135" y="154529"/>
                  <a:pt x="2037135" y="154519"/>
                </a:cubicBezTo>
                <a:close/>
                <a:moveTo>
                  <a:pt x="755089" y="154157"/>
                </a:moveTo>
                <a:lnTo>
                  <a:pt x="726171" y="192876"/>
                </a:lnTo>
                <a:lnTo>
                  <a:pt x="756851" y="213593"/>
                </a:lnTo>
                <a:cubicBezTo>
                  <a:pt x="757442" y="212936"/>
                  <a:pt x="758233" y="212488"/>
                  <a:pt x="759128" y="212393"/>
                </a:cubicBezTo>
                <a:lnTo>
                  <a:pt x="756861" y="154662"/>
                </a:lnTo>
                <a:cubicBezTo>
                  <a:pt x="756632" y="154643"/>
                  <a:pt x="756404" y="154691"/>
                  <a:pt x="756175" y="154643"/>
                </a:cubicBezTo>
                <a:cubicBezTo>
                  <a:pt x="755775" y="154548"/>
                  <a:pt x="755423" y="154357"/>
                  <a:pt x="755089" y="154157"/>
                </a:cubicBezTo>
                <a:close/>
                <a:moveTo>
                  <a:pt x="2032049" y="153690"/>
                </a:moveTo>
                <a:lnTo>
                  <a:pt x="1891460" y="205983"/>
                </a:lnTo>
                <a:cubicBezTo>
                  <a:pt x="1891574" y="206449"/>
                  <a:pt x="1891593" y="206935"/>
                  <a:pt x="1891508" y="207421"/>
                </a:cubicBezTo>
                <a:lnTo>
                  <a:pt x="1918197" y="214908"/>
                </a:lnTo>
                <a:close/>
                <a:moveTo>
                  <a:pt x="759785" y="153347"/>
                </a:moveTo>
                <a:cubicBezTo>
                  <a:pt x="759376" y="153862"/>
                  <a:pt x="758823" y="154214"/>
                  <a:pt x="758204" y="154452"/>
                </a:cubicBezTo>
                <a:lnTo>
                  <a:pt x="773958" y="213688"/>
                </a:lnTo>
                <a:lnTo>
                  <a:pt x="847149" y="204621"/>
                </a:lnTo>
                <a:close/>
                <a:moveTo>
                  <a:pt x="2035097" y="153119"/>
                </a:moveTo>
                <a:lnTo>
                  <a:pt x="1919501" y="215260"/>
                </a:lnTo>
                <a:lnTo>
                  <a:pt x="2002512" y="238549"/>
                </a:lnTo>
                <a:cubicBezTo>
                  <a:pt x="2002998" y="237368"/>
                  <a:pt x="2004007" y="236520"/>
                  <a:pt x="2005226" y="236320"/>
                </a:cubicBezTo>
                <a:lnTo>
                  <a:pt x="2036307" y="154138"/>
                </a:lnTo>
                <a:cubicBezTo>
                  <a:pt x="2035830" y="153881"/>
                  <a:pt x="2035411" y="153548"/>
                  <a:pt x="2035097" y="153119"/>
                </a:cubicBezTo>
                <a:close/>
                <a:moveTo>
                  <a:pt x="753794" y="152652"/>
                </a:moveTo>
                <a:lnTo>
                  <a:pt x="694387" y="171388"/>
                </a:lnTo>
                <a:lnTo>
                  <a:pt x="725724" y="192562"/>
                </a:lnTo>
                <a:lnTo>
                  <a:pt x="754661" y="153814"/>
                </a:lnTo>
                <a:cubicBezTo>
                  <a:pt x="754289" y="153490"/>
                  <a:pt x="754004" y="153100"/>
                  <a:pt x="753794" y="152652"/>
                </a:cubicBezTo>
                <a:close/>
                <a:moveTo>
                  <a:pt x="760252" y="152547"/>
                </a:moveTo>
                <a:lnTo>
                  <a:pt x="848653" y="204440"/>
                </a:lnTo>
                <a:lnTo>
                  <a:pt x="912128" y="196562"/>
                </a:lnTo>
                <a:cubicBezTo>
                  <a:pt x="912128" y="196372"/>
                  <a:pt x="912109" y="196191"/>
                  <a:pt x="912138" y="196010"/>
                </a:cubicBezTo>
                <a:close/>
                <a:moveTo>
                  <a:pt x="2041155" y="152452"/>
                </a:moveTo>
                <a:cubicBezTo>
                  <a:pt x="2040783" y="153300"/>
                  <a:pt x="2040145" y="153938"/>
                  <a:pt x="2039326" y="154281"/>
                </a:cubicBezTo>
                <a:lnTo>
                  <a:pt x="2056528" y="211984"/>
                </a:lnTo>
                <a:lnTo>
                  <a:pt x="2115840" y="179875"/>
                </a:lnTo>
                <a:cubicBezTo>
                  <a:pt x="2115574" y="179217"/>
                  <a:pt x="2115431" y="178484"/>
                  <a:pt x="2115593" y="177732"/>
                </a:cubicBezTo>
                <a:cubicBezTo>
                  <a:pt x="2115602" y="177713"/>
                  <a:pt x="2115621" y="177694"/>
                  <a:pt x="2115621" y="177674"/>
                </a:cubicBezTo>
                <a:close/>
                <a:moveTo>
                  <a:pt x="467406" y="146737"/>
                </a:moveTo>
                <a:lnTo>
                  <a:pt x="396235" y="174074"/>
                </a:lnTo>
                <a:cubicBezTo>
                  <a:pt x="396349" y="174522"/>
                  <a:pt x="396368" y="174988"/>
                  <a:pt x="396302" y="175465"/>
                </a:cubicBezTo>
                <a:lnTo>
                  <a:pt x="461424" y="190514"/>
                </a:lnTo>
                <a:cubicBezTo>
                  <a:pt x="461996" y="188752"/>
                  <a:pt x="463777" y="187666"/>
                  <a:pt x="465596" y="188095"/>
                </a:cubicBezTo>
                <a:cubicBezTo>
                  <a:pt x="466568" y="188323"/>
                  <a:pt x="467349" y="188923"/>
                  <a:pt x="467834" y="189714"/>
                </a:cubicBezTo>
                <a:cubicBezTo>
                  <a:pt x="468301" y="189342"/>
                  <a:pt x="468815" y="189057"/>
                  <a:pt x="469406" y="188952"/>
                </a:cubicBezTo>
                <a:close/>
                <a:moveTo>
                  <a:pt x="2631609" y="144270"/>
                </a:moveTo>
                <a:cubicBezTo>
                  <a:pt x="2630990" y="144880"/>
                  <a:pt x="2630209" y="145242"/>
                  <a:pt x="2629314" y="145289"/>
                </a:cubicBezTo>
                <a:lnTo>
                  <a:pt x="2618903" y="299080"/>
                </a:lnTo>
                <a:cubicBezTo>
                  <a:pt x="2618951" y="299090"/>
                  <a:pt x="2618999" y="299071"/>
                  <a:pt x="2619046" y="299080"/>
                </a:cubicBezTo>
                <a:cubicBezTo>
                  <a:pt x="2620084" y="299318"/>
                  <a:pt x="2620885" y="300004"/>
                  <a:pt x="2621351" y="300890"/>
                </a:cubicBezTo>
                <a:lnTo>
                  <a:pt x="2759226" y="246426"/>
                </a:lnTo>
                <a:cubicBezTo>
                  <a:pt x="2759073" y="245873"/>
                  <a:pt x="2759016" y="245302"/>
                  <a:pt x="2759149" y="244711"/>
                </a:cubicBezTo>
                <a:cubicBezTo>
                  <a:pt x="2759245" y="244340"/>
                  <a:pt x="2759416" y="244035"/>
                  <a:pt x="2759607" y="243721"/>
                </a:cubicBezTo>
                <a:close/>
                <a:moveTo>
                  <a:pt x="2625866" y="143032"/>
                </a:moveTo>
                <a:lnTo>
                  <a:pt x="2560620" y="162320"/>
                </a:lnTo>
                <a:cubicBezTo>
                  <a:pt x="2560734" y="162825"/>
                  <a:pt x="2560763" y="163339"/>
                  <a:pt x="2560639" y="163873"/>
                </a:cubicBezTo>
                <a:cubicBezTo>
                  <a:pt x="2560410" y="164873"/>
                  <a:pt x="2559762" y="165654"/>
                  <a:pt x="2558943" y="166130"/>
                </a:cubicBezTo>
                <a:lnTo>
                  <a:pt x="2617217" y="299204"/>
                </a:lnTo>
                <a:cubicBezTo>
                  <a:pt x="2617493" y="299118"/>
                  <a:pt x="2617770" y="299071"/>
                  <a:pt x="2618055" y="299061"/>
                </a:cubicBezTo>
                <a:lnTo>
                  <a:pt x="2628485" y="145270"/>
                </a:lnTo>
                <a:cubicBezTo>
                  <a:pt x="2628428" y="145270"/>
                  <a:pt x="2628390" y="145280"/>
                  <a:pt x="2628333" y="145270"/>
                </a:cubicBezTo>
                <a:cubicBezTo>
                  <a:pt x="2627133" y="144985"/>
                  <a:pt x="2626257" y="144108"/>
                  <a:pt x="2625866" y="143032"/>
                </a:cubicBezTo>
                <a:close/>
                <a:moveTo>
                  <a:pt x="630531" y="130078"/>
                </a:moveTo>
                <a:cubicBezTo>
                  <a:pt x="629712" y="130707"/>
                  <a:pt x="628655" y="131030"/>
                  <a:pt x="627559" y="130783"/>
                </a:cubicBezTo>
                <a:cubicBezTo>
                  <a:pt x="627292" y="130707"/>
                  <a:pt x="627073" y="130564"/>
                  <a:pt x="626835" y="130440"/>
                </a:cubicBezTo>
                <a:lnTo>
                  <a:pt x="582944" y="203820"/>
                </a:lnTo>
                <a:cubicBezTo>
                  <a:pt x="583439" y="204173"/>
                  <a:pt x="583792" y="204678"/>
                  <a:pt x="584039" y="205221"/>
                </a:cubicBezTo>
                <a:lnTo>
                  <a:pt x="674927" y="176550"/>
                </a:lnTo>
                <a:close/>
                <a:moveTo>
                  <a:pt x="631093" y="129640"/>
                </a:moveTo>
                <a:lnTo>
                  <a:pt x="675679" y="176312"/>
                </a:lnTo>
                <a:lnTo>
                  <a:pt x="692396" y="171045"/>
                </a:lnTo>
                <a:close/>
                <a:moveTo>
                  <a:pt x="625273" y="129040"/>
                </a:moveTo>
                <a:lnTo>
                  <a:pt x="558074" y="156919"/>
                </a:lnTo>
                <a:lnTo>
                  <a:pt x="579667" y="203411"/>
                </a:lnTo>
                <a:cubicBezTo>
                  <a:pt x="580296" y="203182"/>
                  <a:pt x="580963" y="203058"/>
                  <a:pt x="581658" y="203220"/>
                </a:cubicBezTo>
                <a:cubicBezTo>
                  <a:pt x="581934" y="203297"/>
                  <a:pt x="582153" y="203439"/>
                  <a:pt x="582392" y="203573"/>
                </a:cubicBezTo>
                <a:lnTo>
                  <a:pt x="626273" y="130183"/>
                </a:lnTo>
                <a:cubicBezTo>
                  <a:pt x="625854" y="129878"/>
                  <a:pt x="625530" y="129487"/>
                  <a:pt x="625273" y="129040"/>
                </a:cubicBezTo>
                <a:close/>
                <a:moveTo>
                  <a:pt x="631769" y="128297"/>
                </a:moveTo>
                <a:cubicBezTo>
                  <a:pt x="631693" y="128506"/>
                  <a:pt x="631588" y="128697"/>
                  <a:pt x="631493" y="128897"/>
                </a:cubicBezTo>
                <a:lnTo>
                  <a:pt x="693415" y="170731"/>
                </a:lnTo>
                <a:lnTo>
                  <a:pt x="753470" y="151785"/>
                </a:lnTo>
                <a:cubicBezTo>
                  <a:pt x="753413" y="151490"/>
                  <a:pt x="753470" y="151195"/>
                  <a:pt x="753489" y="150890"/>
                </a:cubicBezTo>
                <a:close/>
                <a:moveTo>
                  <a:pt x="533119" y="126173"/>
                </a:moveTo>
                <a:lnTo>
                  <a:pt x="472978" y="190495"/>
                </a:lnTo>
                <a:cubicBezTo>
                  <a:pt x="473016" y="190552"/>
                  <a:pt x="473045" y="190600"/>
                  <a:pt x="473083" y="190666"/>
                </a:cubicBezTo>
                <a:cubicBezTo>
                  <a:pt x="473197" y="190800"/>
                  <a:pt x="473321" y="190924"/>
                  <a:pt x="473416" y="191095"/>
                </a:cubicBezTo>
                <a:lnTo>
                  <a:pt x="484075" y="186675"/>
                </a:lnTo>
                <a:close/>
                <a:moveTo>
                  <a:pt x="537986" y="121458"/>
                </a:moveTo>
                <a:lnTo>
                  <a:pt x="485637" y="186018"/>
                </a:lnTo>
                <a:lnTo>
                  <a:pt x="557131" y="156357"/>
                </a:lnTo>
                <a:lnTo>
                  <a:pt x="541063" y="121782"/>
                </a:lnTo>
                <a:cubicBezTo>
                  <a:pt x="540434" y="122001"/>
                  <a:pt x="539767" y="122115"/>
                  <a:pt x="539072" y="121953"/>
                </a:cubicBezTo>
                <a:cubicBezTo>
                  <a:pt x="538662" y="121858"/>
                  <a:pt x="538310" y="121667"/>
                  <a:pt x="537986" y="121458"/>
                </a:cubicBezTo>
                <a:close/>
                <a:moveTo>
                  <a:pt x="536757" y="120124"/>
                </a:moveTo>
                <a:lnTo>
                  <a:pt x="468292" y="146423"/>
                </a:lnTo>
                <a:lnTo>
                  <a:pt x="470301" y="188971"/>
                </a:lnTo>
                <a:cubicBezTo>
                  <a:pt x="470473" y="188990"/>
                  <a:pt x="470644" y="188952"/>
                  <a:pt x="470825" y="188990"/>
                </a:cubicBezTo>
                <a:cubicBezTo>
                  <a:pt x="471521" y="189142"/>
                  <a:pt x="472083" y="189542"/>
                  <a:pt x="472540" y="190028"/>
                </a:cubicBezTo>
                <a:lnTo>
                  <a:pt x="537253" y="120801"/>
                </a:lnTo>
                <a:cubicBezTo>
                  <a:pt x="537062" y="120601"/>
                  <a:pt x="536881" y="120381"/>
                  <a:pt x="536757" y="120124"/>
                </a:cubicBezTo>
                <a:close/>
                <a:moveTo>
                  <a:pt x="543349" y="119124"/>
                </a:moveTo>
                <a:cubicBezTo>
                  <a:pt x="543349" y="119181"/>
                  <a:pt x="543358" y="119229"/>
                  <a:pt x="543349" y="119286"/>
                </a:cubicBezTo>
                <a:cubicBezTo>
                  <a:pt x="543110" y="120286"/>
                  <a:pt x="542463" y="121077"/>
                  <a:pt x="541634" y="121563"/>
                </a:cubicBezTo>
                <a:lnTo>
                  <a:pt x="557703" y="156129"/>
                </a:lnTo>
                <a:lnTo>
                  <a:pt x="624959" y="128221"/>
                </a:lnTo>
                <a:cubicBezTo>
                  <a:pt x="624873" y="127906"/>
                  <a:pt x="624844" y="127573"/>
                  <a:pt x="624844" y="127239"/>
                </a:cubicBezTo>
                <a:close/>
                <a:moveTo>
                  <a:pt x="2425517" y="101322"/>
                </a:moveTo>
                <a:lnTo>
                  <a:pt x="2370758" y="241921"/>
                </a:lnTo>
                <a:cubicBezTo>
                  <a:pt x="2371987" y="242587"/>
                  <a:pt x="2372710" y="243883"/>
                  <a:pt x="2372596" y="245292"/>
                </a:cubicBezTo>
                <a:lnTo>
                  <a:pt x="2458283" y="259685"/>
                </a:lnTo>
                <a:cubicBezTo>
                  <a:pt x="2458588" y="258494"/>
                  <a:pt x="2459483" y="257656"/>
                  <a:pt x="2460569" y="257275"/>
                </a:cubicBezTo>
                <a:lnTo>
                  <a:pt x="2426727" y="101389"/>
                </a:lnTo>
                <a:cubicBezTo>
                  <a:pt x="2426355" y="101427"/>
                  <a:pt x="2425984" y="101446"/>
                  <a:pt x="2425603" y="101360"/>
                </a:cubicBezTo>
                <a:cubicBezTo>
                  <a:pt x="2425574" y="101351"/>
                  <a:pt x="2425546" y="101332"/>
                  <a:pt x="2425517" y="101322"/>
                </a:cubicBezTo>
                <a:close/>
                <a:moveTo>
                  <a:pt x="2423403" y="99817"/>
                </a:moveTo>
                <a:lnTo>
                  <a:pt x="2278718" y="169788"/>
                </a:lnTo>
                <a:cubicBezTo>
                  <a:pt x="2278937" y="170388"/>
                  <a:pt x="2279032" y="171035"/>
                  <a:pt x="2278880" y="171712"/>
                </a:cubicBezTo>
                <a:cubicBezTo>
                  <a:pt x="2278784" y="172121"/>
                  <a:pt x="2278584" y="172474"/>
                  <a:pt x="2278375" y="172817"/>
                </a:cubicBezTo>
                <a:lnTo>
                  <a:pt x="2366567" y="242587"/>
                </a:lnTo>
                <a:cubicBezTo>
                  <a:pt x="2367415" y="241730"/>
                  <a:pt x="2368624" y="241263"/>
                  <a:pt x="2369891" y="241549"/>
                </a:cubicBezTo>
                <a:cubicBezTo>
                  <a:pt x="2369929" y="241549"/>
                  <a:pt x="2369948" y="241587"/>
                  <a:pt x="2369986" y="241587"/>
                </a:cubicBezTo>
                <a:lnTo>
                  <a:pt x="2424746" y="100979"/>
                </a:lnTo>
                <a:cubicBezTo>
                  <a:pt x="2424212" y="100684"/>
                  <a:pt x="2423727" y="100312"/>
                  <a:pt x="2423403" y="99817"/>
                </a:cubicBezTo>
                <a:close/>
                <a:moveTo>
                  <a:pt x="2429365" y="99808"/>
                </a:moveTo>
                <a:cubicBezTo>
                  <a:pt x="2428937" y="100474"/>
                  <a:pt x="2428289" y="100931"/>
                  <a:pt x="2427555" y="101198"/>
                </a:cubicBezTo>
                <a:lnTo>
                  <a:pt x="2461398" y="257075"/>
                </a:lnTo>
                <a:cubicBezTo>
                  <a:pt x="2461769" y="257037"/>
                  <a:pt x="2462141" y="257018"/>
                  <a:pt x="2462531" y="257103"/>
                </a:cubicBezTo>
                <a:cubicBezTo>
                  <a:pt x="2463055" y="257218"/>
                  <a:pt x="2463522" y="257475"/>
                  <a:pt x="2463922" y="257799"/>
                </a:cubicBezTo>
                <a:lnTo>
                  <a:pt x="2554428" y="165292"/>
                </a:lnTo>
                <a:cubicBezTo>
                  <a:pt x="2553762" y="164463"/>
                  <a:pt x="2553419" y="163387"/>
                  <a:pt x="2553647" y="162263"/>
                </a:cubicBezTo>
                <a:cubicBezTo>
                  <a:pt x="2553685" y="162120"/>
                  <a:pt x="2553781" y="162006"/>
                  <a:pt x="2553828" y="161872"/>
                </a:cubicBezTo>
                <a:close/>
                <a:moveTo>
                  <a:pt x="2145130" y="92769"/>
                </a:moveTo>
                <a:cubicBezTo>
                  <a:pt x="2144330" y="93788"/>
                  <a:pt x="2143044" y="94312"/>
                  <a:pt x="2141710" y="94083"/>
                </a:cubicBezTo>
                <a:lnTo>
                  <a:pt x="2120269" y="175236"/>
                </a:lnTo>
                <a:cubicBezTo>
                  <a:pt x="2121517" y="175684"/>
                  <a:pt x="2122413" y="176712"/>
                  <a:pt x="2122613" y="177951"/>
                </a:cubicBezTo>
                <a:lnTo>
                  <a:pt x="2271908" y="170655"/>
                </a:lnTo>
                <a:cubicBezTo>
                  <a:pt x="2271917" y="170464"/>
                  <a:pt x="2271869" y="170283"/>
                  <a:pt x="2271917" y="170093"/>
                </a:cubicBezTo>
                <a:cubicBezTo>
                  <a:pt x="2271974" y="169854"/>
                  <a:pt x="2272108" y="169664"/>
                  <a:pt x="2272212" y="169454"/>
                </a:cubicBezTo>
                <a:close/>
                <a:moveTo>
                  <a:pt x="2139453" y="92664"/>
                </a:moveTo>
                <a:lnTo>
                  <a:pt x="2041174" y="149595"/>
                </a:lnTo>
                <a:cubicBezTo>
                  <a:pt x="2041479" y="150290"/>
                  <a:pt x="2041641" y="151062"/>
                  <a:pt x="2041450" y="151852"/>
                </a:cubicBezTo>
                <a:cubicBezTo>
                  <a:pt x="2041450" y="151871"/>
                  <a:pt x="2041431" y="151900"/>
                  <a:pt x="2041431" y="151909"/>
                </a:cubicBezTo>
                <a:lnTo>
                  <a:pt x="2115888" y="177141"/>
                </a:lnTo>
                <a:cubicBezTo>
                  <a:pt x="2116536" y="175655"/>
                  <a:pt x="2118069" y="174760"/>
                  <a:pt x="2119698" y="175046"/>
                </a:cubicBezTo>
                <a:lnTo>
                  <a:pt x="2141139" y="93893"/>
                </a:lnTo>
                <a:cubicBezTo>
                  <a:pt x="2140443" y="93654"/>
                  <a:pt x="2139862" y="93235"/>
                  <a:pt x="2139453" y="92664"/>
                </a:cubicBezTo>
                <a:close/>
                <a:moveTo>
                  <a:pt x="308500" y="84901"/>
                </a:moveTo>
                <a:cubicBezTo>
                  <a:pt x="307900" y="85349"/>
                  <a:pt x="307176" y="85587"/>
                  <a:pt x="306424" y="85587"/>
                </a:cubicBezTo>
                <a:lnTo>
                  <a:pt x="301318" y="156967"/>
                </a:lnTo>
                <a:cubicBezTo>
                  <a:pt x="301404" y="156976"/>
                  <a:pt x="301499" y="156948"/>
                  <a:pt x="301585" y="156976"/>
                </a:cubicBezTo>
                <a:cubicBezTo>
                  <a:pt x="303319" y="157367"/>
                  <a:pt x="304395" y="158986"/>
                  <a:pt x="304281" y="160701"/>
                </a:cubicBezTo>
                <a:lnTo>
                  <a:pt x="389367" y="174093"/>
                </a:lnTo>
                <a:cubicBezTo>
                  <a:pt x="389510" y="173521"/>
                  <a:pt x="389806" y="173045"/>
                  <a:pt x="390168" y="172626"/>
                </a:cubicBezTo>
                <a:close/>
                <a:moveTo>
                  <a:pt x="303966" y="84644"/>
                </a:moveTo>
                <a:lnTo>
                  <a:pt x="176284" y="189409"/>
                </a:lnTo>
                <a:cubicBezTo>
                  <a:pt x="176417" y="189619"/>
                  <a:pt x="176474" y="189885"/>
                  <a:pt x="176560" y="190124"/>
                </a:cubicBezTo>
                <a:lnTo>
                  <a:pt x="297261" y="160929"/>
                </a:lnTo>
                <a:cubicBezTo>
                  <a:pt x="297204" y="160520"/>
                  <a:pt x="297184" y="160091"/>
                  <a:pt x="297289" y="159663"/>
                </a:cubicBezTo>
                <a:cubicBezTo>
                  <a:pt x="297661" y="158024"/>
                  <a:pt x="299128" y="156976"/>
                  <a:pt x="300737" y="156957"/>
                </a:cubicBezTo>
                <a:lnTo>
                  <a:pt x="305843" y="85577"/>
                </a:lnTo>
                <a:cubicBezTo>
                  <a:pt x="305747" y="85568"/>
                  <a:pt x="305662" y="85587"/>
                  <a:pt x="305567" y="85568"/>
                </a:cubicBezTo>
                <a:cubicBezTo>
                  <a:pt x="304928" y="85415"/>
                  <a:pt x="304404" y="85063"/>
                  <a:pt x="303966" y="84644"/>
                </a:cubicBezTo>
                <a:close/>
                <a:moveTo>
                  <a:pt x="460776" y="22169"/>
                </a:moveTo>
                <a:lnTo>
                  <a:pt x="394625" y="171921"/>
                </a:lnTo>
                <a:cubicBezTo>
                  <a:pt x="395197" y="172255"/>
                  <a:pt x="395635" y="172721"/>
                  <a:pt x="395940" y="173293"/>
                </a:cubicBezTo>
                <a:lnTo>
                  <a:pt x="467368" y="145861"/>
                </a:lnTo>
                <a:lnTo>
                  <a:pt x="461519" y="22283"/>
                </a:lnTo>
                <a:cubicBezTo>
                  <a:pt x="461348" y="22274"/>
                  <a:pt x="461176" y="22312"/>
                  <a:pt x="460995" y="22274"/>
                </a:cubicBezTo>
                <a:cubicBezTo>
                  <a:pt x="460919" y="22264"/>
                  <a:pt x="460862" y="22198"/>
                  <a:pt x="460776" y="22169"/>
                </a:cubicBezTo>
                <a:close/>
                <a:moveTo>
                  <a:pt x="463710" y="21817"/>
                </a:moveTo>
                <a:cubicBezTo>
                  <a:pt x="463310" y="22064"/>
                  <a:pt x="462881" y="22236"/>
                  <a:pt x="462415" y="22322"/>
                </a:cubicBezTo>
                <a:lnTo>
                  <a:pt x="468244" y="145537"/>
                </a:lnTo>
                <a:lnTo>
                  <a:pt x="536453" y="119343"/>
                </a:lnTo>
                <a:cubicBezTo>
                  <a:pt x="536319" y="118800"/>
                  <a:pt x="536262" y="118248"/>
                  <a:pt x="536395" y="117667"/>
                </a:cubicBezTo>
                <a:cubicBezTo>
                  <a:pt x="536548" y="116972"/>
                  <a:pt x="536948" y="116419"/>
                  <a:pt x="537434" y="115952"/>
                </a:cubicBezTo>
                <a:close/>
                <a:moveTo>
                  <a:pt x="458709" y="20531"/>
                </a:moveTo>
                <a:lnTo>
                  <a:pt x="309777" y="81167"/>
                </a:lnTo>
                <a:cubicBezTo>
                  <a:pt x="309919" y="81719"/>
                  <a:pt x="309996" y="82301"/>
                  <a:pt x="309853" y="82891"/>
                </a:cubicBezTo>
                <a:cubicBezTo>
                  <a:pt x="309710" y="83482"/>
                  <a:pt x="309405" y="83986"/>
                  <a:pt x="309024" y="84406"/>
                </a:cubicBezTo>
                <a:lnTo>
                  <a:pt x="390691" y="172131"/>
                </a:lnTo>
                <a:cubicBezTo>
                  <a:pt x="391511" y="171512"/>
                  <a:pt x="392549" y="171216"/>
                  <a:pt x="393625" y="171464"/>
                </a:cubicBezTo>
                <a:cubicBezTo>
                  <a:pt x="393701" y="171483"/>
                  <a:pt x="393758" y="171540"/>
                  <a:pt x="393835" y="171559"/>
                </a:cubicBezTo>
                <a:lnTo>
                  <a:pt x="459986" y="21817"/>
                </a:lnTo>
                <a:cubicBezTo>
                  <a:pt x="459452" y="21493"/>
                  <a:pt x="459005" y="21064"/>
                  <a:pt x="458709" y="20531"/>
                </a:cubicBezTo>
                <a:close/>
                <a:moveTo>
                  <a:pt x="649895" y="6653"/>
                </a:moveTo>
                <a:cubicBezTo>
                  <a:pt x="649324" y="6967"/>
                  <a:pt x="648667" y="7082"/>
                  <a:pt x="647990" y="7053"/>
                </a:cubicBezTo>
                <a:lnTo>
                  <a:pt x="629274" y="123849"/>
                </a:lnTo>
                <a:cubicBezTo>
                  <a:pt x="630950" y="124296"/>
                  <a:pt x="631979" y="125868"/>
                  <a:pt x="631855" y="127554"/>
                </a:cubicBezTo>
                <a:lnTo>
                  <a:pt x="753594" y="150157"/>
                </a:lnTo>
                <a:cubicBezTo>
                  <a:pt x="753775" y="149547"/>
                  <a:pt x="754118" y="149042"/>
                  <a:pt x="754546" y="148614"/>
                </a:cubicBezTo>
                <a:close/>
                <a:moveTo>
                  <a:pt x="646066" y="6434"/>
                </a:moveTo>
                <a:lnTo>
                  <a:pt x="542577" y="116229"/>
                </a:lnTo>
                <a:cubicBezTo>
                  <a:pt x="543110" y="116876"/>
                  <a:pt x="543387" y="117657"/>
                  <a:pt x="543377" y="118524"/>
                </a:cubicBezTo>
                <a:lnTo>
                  <a:pt x="624873" y="126639"/>
                </a:lnTo>
                <a:cubicBezTo>
                  <a:pt x="624883" y="126592"/>
                  <a:pt x="624864" y="126535"/>
                  <a:pt x="624873" y="126487"/>
                </a:cubicBezTo>
                <a:cubicBezTo>
                  <a:pt x="625273" y="124772"/>
                  <a:pt x="626845" y="123706"/>
                  <a:pt x="628550" y="123791"/>
                </a:cubicBezTo>
                <a:lnTo>
                  <a:pt x="647266" y="6996"/>
                </a:lnTo>
                <a:cubicBezTo>
                  <a:pt x="646828" y="6872"/>
                  <a:pt x="646419" y="6691"/>
                  <a:pt x="646066" y="6434"/>
                </a:cubicBezTo>
                <a:close/>
                <a:moveTo>
                  <a:pt x="644704" y="4310"/>
                </a:moveTo>
                <a:lnTo>
                  <a:pt x="465291" y="18978"/>
                </a:lnTo>
                <a:cubicBezTo>
                  <a:pt x="465282" y="19188"/>
                  <a:pt x="465320" y="19397"/>
                  <a:pt x="465272" y="19597"/>
                </a:cubicBezTo>
                <a:cubicBezTo>
                  <a:pt x="465120" y="20302"/>
                  <a:pt x="464720" y="20855"/>
                  <a:pt x="464234" y="21321"/>
                </a:cubicBezTo>
                <a:lnTo>
                  <a:pt x="537967" y="115457"/>
                </a:lnTo>
                <a:cubicBezTo>
                  <a:pt x="538738" y="114971"/>
                  <a:pt x="539710" y="114771"/>
                  <a:pt x="540672" y="115000"/>
                </a:cubicBezTo>
                <a:cubicBezTo>
                  <a:pt x="541177" y="115105"/>
                  <a:pt x="541615" y="115324"/>
                  <a:pt x="541996" y="115609"/>
                </a:cubicBezTo>
                <a:lnTo>
                  <a:pt x="645485" y="5805"/>
                </a:lnTo>
                <a:cubicBezTo>
                  <a:pt x="645123" y="5367"/>
                  <a:pt x="644847" y="4881"/>
                  <a:pt x="644704" y="4310"/>
                </a:cubicBezTo>
                <a:close/>
                <a:moveTo>
                  <a:pt x="649028" y="90"/>
                </a:moveTo>
                <a:cubicBezTo>
                  <a:pt x="650953" y="538"/>
                  <a:pt x="652153" y="2452"/>
                  <a:pt x="651705" y="4376"/>
                </a:cubicBezTo>
                <a:cubicBezTo>
                  <a:pt x="651543" y="5081"/>
                  <a:pt x="651134" y="5643"/>
                  <a:pt x="650657" y="6101"/>
                </a:cubicBezTo>
                <a:lnTo>
                  <a:pt x="755299" y="148071"/>
                </a:lnTo>
                <a:cubicBezTo>
                  <a:pt x="756042" y="147661"/>
                  <a:pt x="756918" y="147490"/>
                  <a:pt x="757813" y="147690"/>
                </a:cubicBezTo>
                <a:cubicBezTo>
                  <a:pt x="759652" y="148109"/>
                  <a:pt x="760785" y="149880"/>
                  <a:pt x="760500" y="151709"/>
                </a:cubicBezTo>
                <a:lnTo>
                  <a:pt x="912433" y="195181"/>
                </a:lnTo>
                <a:cubicBezTo>
                  <a:pt x="913100" y="193619"/>
                  <a:pt x="914747" y="192667"/>
                  <a:pt x="916462" y="193067"/>
                </a:cubicBezTo>
                <a:cubicBezTo>
                  <a:pt x="918386" y="193524"/>
                  <a:pt x="919577" y="195438"/>
                  <a:pt x="919138" y="197353"/>
                </a:cubicBezTo>
                <a:cubicBezTo>
                  <a:pt x="919119" y="197429"/>
                  <a:pt x="919053" y="197496"/>
                  <a:pt x="919034" y="197572"/>
                </a:cubicBezTo>
                <a:lnTo>
                  <a:pt x="1034801" y="246407"/>
                </a:lnTo>
                <a:cubicBezTo>
                  <a:pt x="1035553" y="245045"/>
                  <a:pt x="1037086" y="244254"/>
                  <a:pt x="1038677" y="244616"/>
                </a:cubicBezTo>
                <a:cubicBezTo>
                  <a:pt x="1039715" y="244864"/>
                  <a:pt x="1040515" y="245559"/>
                  <a:pt x="1040992" y="246435"/>
                </a:cubicBezTo>
                <a:lnTo>
                  <a:pt x="1134537" y="207088"/>
                </a:lnTo>
                <a:cubicBezTo>
                  <a:pt x="1134346" y="206507"/>
                  <a:pt x="1134251" y="205887"/>
                  <a:pt x="1134403" y="205240"/>
                </a:cubicBezTo>
                <a:cubicBezTo>
                  <a:pt x="1134842" y="203325"/>
                  <a:pt x="1136766" y="202125"/>
                  <a:pt x="1138690" y="202563"/>
                </a:cubicBezTo>
                <a:cubicBezTo>
                  <a:pt x="1140614" y="203011"/>
                  <a:pt x="1141814" y="204935"/>
                  <a:pt x="1141366" y="206849"/>
                </a:cubicBezTo>
                <a:cubicBezTo>
                  <a:pt x="1141357" y="206887"/>
                  <a:pt x="1141328" y="206916"/>
                  <a:pt x="1141319" y="206954"/>
                </a:cubicBezTo>
                <a:lnTo>
                  <a:pt x="1271354" y="257380"/>
                </a:lnTo>
                <a:cubicBezTo>
                  <a:pt x="1272097" y="255979"/>
                  <a:pt x="1273659" y="255160"/>
                  <a:pt x="1275269" y="255532"/>
                </a:cubicBezTo>
                <a:cubicBezTo>
                  <a:pt x="1276612" y="255846"/>
                  <a:pt x="1277564" y="256884"/>
                  <a:pt x="1277888" y="258141"/>
                </a:cubicBezTo>
                <a:lnTo>
                  <a:pt x="1403637" y="240206"/>
                </a:lnTo>
                <a:cubicBezTo>
                  <a:pt x="1403618" y="239892"/>
                  <a:pt x="1403580" y="239587"/>
                  <a:pt x="1403656" y="239273"/>
                </a:cubicBezTo>
                <a:cubicBezTo>
                  <a:pt x="1404094" y="237358"/>
                  <a:pt x="1406018" y="236158"/>
                  <a:pt x="1407942" y="236605"/>
                </a:cubicBezTo>
                <a:cubicBezTo>
                  <a:pt x="1409857" y="237053"/>
                  <a:pt x="1411067" y="238968"/>
                  <a:pt x="1410619" y="240882"/>
                </a:cubicBezTo>
                <a:cubicBezTo>
                  <a:pt x="1410552" y="241149"/>
                  <a:pt x="1410409" y="241368"/>
                  <a:pt x="1410295" y="241606"/>
                </a:cubicBezTo>
                <a:lnTo>
                  <a:pt x="1491343" y="290165"/>
                </a:lnTo>
                <a:cubicBezTo>
                  <a:pt x="1492163" y="289050"/>
                  <a:pt x="1493601" y="288450"/>
                  <a:pt x="1495039" y="288783"/>
                </a:cubicBezTo>
                <a:cubicBezTo>
                  <a:pt x="1496525" y="289126"/>
                  <a:pt x="1497554" y="290346"/>
                  <a:pt x="1497754" y="291765"/>
                </a:cubicBezTo>
                <a:lnTo>
                  <a:pt x="1563637" y="290835"/>
                </a:lnTo>
                <a:lnTo>
                  <a:pt x="1696331" y="240035"/>
                </a:lnTo>
                <a:cubicBezTo>
                  <a:pt x="1696188" y="239492"/>
                  <a:pt x="1696150" y="238939"/>
                  <a:pt x="1696283" y="238368"/>
                </a:cubicBezTo>
                <a:cubicBezTo>
                  <a:pt x="1696721" y="236453"/>
                  <a:pt x="1698645" y="235253"/>
                  <a:pt x="1700560" y="235691"/>
                </a:cubicBezTo>
                <a:cubicBezTo>
                  <a:pt x="1702055" y="236034"/>
                  <a:pt x="1703093" y="237272"/>
                  <a:pt x="1703275" y="238720"/>
                </a:cubicBezTo>
                <a:lnTo>
                  <a:pt x="1850655" y="238387"/>
                </a:lnTo>
                <a:lnTo>
                  <a:pt x="1885088" y="208840"/>
                </a:lnTo>
                <a:cubicBezTo>
                  <a:pt x="1884535" y="208050"/>
                  <a:pt x="1884297" y="207040"/>
                  <a:pt x="1884535" y="206030"/>
                </a:cubicBezTo>
                <a:cubicBezTo>
                  <a:pt x="1884973" y="204106"/>
                  <a:pt x="1886897" y="202906"/>
                  <a:pt x="1888812" y="203344"/>
                </a:cubicBezTo>
                <a:cubicBezTo>
                  <a:pt x="1889879" y="203592"/>
                  <a:pt x="1890688" y="204316"/>
                  <a:pt x="1891155" y="205211"/>
                </a:cubicBezTo>
                <a:lnTo>
                  <a:pt x="2034516" y="151890"/>
                </a:lnTo>
                <a:cubicBezTo>
                  <a:pt x="2034383" y="151366"/>
                  <a:pt x="2034335" y="150814"/>
                  <a:pt x="2034468" y="150261"/>
                </a:cubicBezTo>
                <a:cubicBezTo>
                  <a:pt x="2034916" y="148328"/>
                  <a:pt x="2036830" y="147128"/>
                  <a:pt x="2038754" y="147575"/>
                </a:cubicBezTo>
                <a:cubicBezTo>
                  <a:pt x="2039621" y="147775"/>
                  <a:pt x="2040317" y="148309"/>
                  <a:pt x="2040812" y="148976"/>
                </a:cubicBezTo>
                <a:lnTo>
                  <a:pt x="2139100" y="92035"/>
                </a:lnTo>
                <a:cubicBezTo>
                  <a:pt x="2138786" y="91349"/>
                  <a:pt x="2138634" y="90568"/>
                  <a:pt x="2138824" y="89778"/>
                </a:cubicBezTo>
                <a:cubicBezTo>
                  <a:pt x="2139272" y="87863"/>
                  <a:pt x="2141186" y="86663"/>
                  <a:pt x="2143101" y="87101"/>
                </a:cubicBezTo>
                <a:cubicBezTo>
                  <a:pt x="2145035" y="87558"/>
                  <a:pt x="2146225" y="89473"/>
                  <a:pt x="2145777" y="91397"/>
                </a:cubicBezTo>
                <a:cubicBezTo>
                  <a:pt x="2145730" y="91626"/>
                  <a:pt x="2145596" y="91816"/>
                  <a:pt x="2145501" y="92026"/>
                </a:cubicBezTo>
                <a:lnTo>
                  <a:pt x="2272574" y="168711"/>
                </a:lnTo>
                <a:cubicBezTo>
                  <a:pt x="2273403" y="167654"/>
                  <a:pt x="2274803" y="167092"/>
                  <a:pt x="2276203" y="167406"/>
                </a:cubicBezTo>
                <a:cubicBezTo>
                  <a:pt x="2277137" y="167626"/>
                  <a:pt x="2277899" y="168197"/>
                  <a:pt x="2278385" y="168969"/>
                </a:cubicBezTo>
                <a:lnTo>
                  <a:pt x="2423060" y="98998"/>
                </a:lnTo>
                <a:cubicBezTo>
                  <a:pt x="2422850" y="98398"/>
                  <a:pt x="2422736" y="97750"/>
                  <a:pt x="2422898" y="97074"/>
                </a:cubicBezTo>
                <a:cubicBezTo>
                  <a:pt x="2423345" y="95159"/>
                  <a:pt x="2425260" y="93959"/>
                  <a:pt x="2427175" y="94397"/>
                </a:cubicBezTo>
                <a:cubicBezTo>
                  <a:pt x="2429099" y="94845"/>
                  <a:pt x="2430308" y="96760"/>
                  <a:pt x="2429851" y="98684"/>
                </a:cubicBezTo>
                <a:cubicBezTo>
                  <a:pt x="2429822" y="98836"/>
                  <a:pt x="2429727" y="98950"/>
                  <a:pt x="2429670" y="99084"/>
                </a:cubicBezTo>
                <a:lnTo>
                  <a:pt x="2554143" y="161149"/>
                </a:lnTo>
                <a:cubicBezTo>
                  <a:pt x="2554933" y="159910"/>
                  <a:pt x="2556410" y="159244"/>
                  <a:pt x="2557915" y="159586"/>
                </a:cubicBezTo>
                <a:cubicBezTo>
                  <a:pt x="2559115" y="159863"/>
                  <a:pt x="2559972" y="160749"/>
                  <a:pt x="2560391" y="161815"/>
                </a:cubicBezTo>
                <a:lnTo>
                  <a:pt x="2625628" y="142527"/>
                </a:lnTo>
                <a:cubicBezTo>
                  <a:pt x="2625523" y="142022"/>
                  <a:pt x="2625485" y="141508"/>
                  <a:pt x="2625618" y="140975"/>
                </a:cubicBezTo>
                <a:cubicBezTo>
                  <a:pt x="2626066" y="139060"/>
                  <a:pt x="2627981" y="137860"/>
                  <a:pt x="2629905" y="138298"/>
                </a:cubicBezTo>
                <a:cubicBezTo>
                  <a:pt x="2631829" y="138736"/>
                  <a:pt x="2633029" y="140660"/>
                  <a:pt x="2632572" y="142575"/>
                </a:cubicBezTo>
                <a:cubicBezTo>
                  <a:pt x="2632486" y="142956"/>
                  <a:pt x="2632314" y="143270"/>
                  <a:pt x="2632124" y="143584"/>
                </a:cubicBezTo>
                <a:lnTo>
                  <a:pt x="2760121" y="243035"/>
                </a:lnTo>
                <a:cubicBezTo>
                  <a:pt x="2760969" y="242197"/>
                  <a:pt x="2762169" y="241740"/>
                  <a:pt x="2763407" y="242025"/>
                </a:cubicBezTo>
                <a:cubicBezTo>
                  <a:pt x="2765198" y="242444"/>
                  <a:pt x="2766303" y="244149"/>
                  <a:pt x="2766093" y="245940"/>
                </a:cubicBezTo>
                <a:lnTo>
                  <a:pt x="2922027" y="284735"/>
                </a:lnTo>
                <a:cubicBezTo>
                  <a:pt x="2922665" y="283107"/>
                  <a:pt x="2924351" y="282116"/>
                  <a:pt x="2926103" y="282526"/>
                </a:cubicBezTo>
                <a:cubicBezTo>
                  <a:pt x="2927161" y="282773"/>
                  <a:pt x="2927961" y="283478"/>
                  <a:pt x="2928428" y="284374"/>
                </a:cubicBezTo>
                <a:lnTo>
                  <a:pt x="3059463" y="234101"/>
                </a:lnTo>
                <a:cubicBezTo>
                  <a:pt x="3059320" y="233558"/>
                  <a:pt x="3059253" y="233005"/>
                  <a:pt x="3059396" y="232415"/>
                </a:cubicBezTo>
                <a:cubicBezTo>
                  <a:pt x="3059844" y="230491"/>
                  <a:pt x="3061759" y="229290"/>
                  <a:pt x="3063683" y="229729"/>
                </a:cubicBezTo>
                <a:cubicBezTo>
                  <a:pt x="3065597" y="230186"/>
                  <a:pt x="3066797" y="232100"/>
                  <a:pt x="3066350" y="234024"/>
                </a:cubicBezTo>
                <a:cubicBezTo>
                  <a:pt x="3066273" y="234367"/>
                  <a:pt x="3066102" y="234662"/>
                  <a:pt x="3065940" y="234958"/>
                </a:cubicBezTo>
                <a:lnTo>
                  <a:pt x="3177611" y="316254"/>
                </a:lnTo>
                <a:cubicBezTo>
                  <a:pt x="3178440" y="315339"/>
                  <a:pt x="3179707" y="314854"/>
                  <a:pt x="3181002" y="315149"/>
                </a:cubicBezTo>
                <a:cubicBezTo>
                  <a:pt x="3182917" y="315597"/>
                  <a:pt x="3184126" y="317511"/>
                  <a:pt x="3183679" y="319435"/>
                </a:cubicBezTo>
                <a:cubicBezTo>
                  <a:pt x="3183517" y="320178"/>
                  <a:pt x="3183069" y="320769"/>
                  <a:pt x="3182535" y="321245"/>
                </a:cubicBezTo>
                <a:lnTo>
                  <a:pt x="3240524" y="399921"/>
                </a:lnTo>
                <a:cubicBezTo>
                  <a:pt x="3241295" y="399464"/>
                  <a:pt x="3242219" y="399283"/>
                  <a:pt x="3243172" y="399502"/>
                </a:cubicBezTo>
                <a:cubicBezTo>
                  <a:pt x="3245096" y="399940"/>
                  <a:pt x="3246296" y="401845"/>
                  <a:pt x="3245839" y="403769"/>
                </a:cubicBezTo>
                <a:cubicBezTo>
                  <a:pt x="3245401" y="405693"/>
                  <a:pt x="3243486" y="406894"/>
                  <a:pt x="3241562" y="406455"/>
                </a:cubicBezTo>
                <a:cubicBezTo>
                  <a:pt x="3240267" y="406151"/>
                  <a:pt x="3239343" y="405151"/>
                  <a:pt x="3238990" y="403969"/>
                </a:cubicBezTo>
                <a:lnTo>
                  <a:pt x="3076132" y="430716"/>
                </a:lnTo>
                <a:cubicBezTo>
                  <a:pt x="3076141" y="431039"/>
                  <a:pt x="3076179" y="431335"/>
                  <a:pt x="3076113" y="431649"/>
                </a:cubicBezTo>
                <a:cubicBezTo>
                  <a:pt x="3075656" y="433573"/>
                  <a:pt x="3073741" y="434773"/>
                  <a:pt x="3071817" y="434326"/>
                </a:cubicBezTo>
                <a:cubicBezTo>
                  <a:pt x="3071179" y="434164"/>
                  <a:pt x="3070655" y="433821"/>
                  <a:pt x="3070217" y="433392"/>
                </a:cubicBezTo>
                <a:lnTo>
                  <a:pt x="2942525" y="538148"/>
                </a:lnTo>
                <a:cubicBezTo>
                  <a:pt x="2943020" y="538929"/>
                  <a:pt x="2943220" y="539891"/>
                  <a:pt x="2942991" y="540863"/>
                </a:cubicBezTo>
                <a:cubicBezTo>
                  <a:pt x="2942544" y="542777"/>
                  <a:pt x="2940629" y="543987"/>
                  <a:pt x="2938705" y="543539"/>
                </a:cubicBezTo>
                <a:cubicBezTo>
                  <a:pt x="2937686" y="543292"/>
                  <a:pt x="2936896" y="542634"/>
                  <a:pt x="2936419" y="541787"/>
                </a:cubicBezTo>
                <a:lnTo>
                  <a:pt x="2787477" y="602423"/>
                </a:lnTo>
                <a:cubicBezTo>
                  <a:pt x="2787639" y="602975"/>
                  <a:pt x="2787705" y="603547"/>
                  <a:pt x="2787562" y="604147"/>
                </a:cubicBezTo>
                <a:cubicBezTo>
                  <a:pt x="2787115" y="606071"/>
                  <a:pt x="2785200" y="607271"/>
                  <a:pt x="2783276" y="606823"/>
                </a:cubicBezTo>
                <a:cubicBezTo>
                  <a:pt x="2781895" y="606509"/>
                  <a:pt x="2780904" y="605395"/>
                  <a:pt x="2780619" y="604099"/>
                </a:cubicBezTo>
                <a:lnTo>
                  <a:pt x="2601206" y="618758"/>
                </a:lnTo>
                <a:cubicBezTo>
                  <a:pt x="2601187" y="618958"/>
                  <a:pt x="2601234" y="619168"/>
                  <a:pt x="2601187" y="619368"/>
                </a:cubicBezTo>
                <a:cubicBezTo>
                  <a:pt x="2600739" y="621292"/>
                  <a:pt x="2598825" y="622492"/>
                  <a:pt x="2596901" y="622054"/>
                </a:cubicBezTo>
                <a:cubicBezTo>
                  <a:pt x="2594977" y="621606"/>
                  <a:pt x="2593786" y="619682"/>
                  <a:pt x="2594214" y="617758"/>
                </a:cubicBezTo>
                <a:cubicBezTo>
                  <a:pt x="2594376" y="617063"/>
                  <a:pt x="2594786" y="616491"/>
                  <a:pt x="2595272" y="616034"/>
                </a:cubicBezTo>
                <a:lnTo>
                  <a:pt x="2490620" y="474064"/>
                </a:lnTo>
                <a:cubicBezTo>
                  <a:pt x="2489887" y="474473"/>
                  <a:pt x="2488992" y="474645"/>
                  <a:pt x="2488106" y="474445"/>
                </a:cubicBezTo>
                <a:cubicBezTo>
                  <a:pt x="2486267" y="474016"/>
                  <a:pt x="2485144" y="472245"/>
                  <a:pt x="2485420" y="470416"/>
                </a:cubicBezTo>
                <a:lnTo>
                  <a:pt x="2333496" y="426944"/>
                </a:lnTo>
                <a:cubicBezTo>
                  <a:pt x="2332829" y="428506"/>
                  <a:pt x="2331172" y="429468"/>
                  <a:pt x="2329458" y="429058"/>
                </a:cubicBezTo>
                <a:cubicBezTo>
                  <a:pt x="2327534" y="428620"/>
                  <a:pt x="2326333" y="426687"/>
                  <a:pt x="2326791" y="424782"/>
                </a:cubicBezTo>
                <a:cubicBezTo>
                  <a:pt x="2326800" y="424696"/>
                  <a:pt x="2326857" y="424648"/>
                  <a:pt x="2326886" y="424572"/>
                </a:cubicBezTo>
                <a:lnTo>
                  <a:pt x="2211119" y="375728"/>
                </a:lnTo>
                <a:cubicBezTo>
                  <a:pt x="2210367" y="377090"/>
                  <a:pt x="2208823" y="377880"/>
                  <a:pt x="2207242" y="377518"/>
                </a:cubicBezTo>
                <a:cubicBezTo>
                  <a:pt x="2206204" y="377290"/>
                  <a:pt x="2205404" y="376595"/>
                  <a:pt x="2204937" y="375709"/>
                </a:cubicBezTo>
                <a:lnTo>
                  <a:pt x="2111392" y="415056"/>
                </a:lnTo>
                <a:cubicBezTo>
                  <a:pt x="2111573" y="415638"/>
                  <a:pt x="2111668" y="416266"/>
                  <a:pt x="2111516" y="416904"/>
                </a:cubicBezTo>
                <a:cubicBezTo>
                  <a:pt x="2111078" y="418828"/>
                  <a:pt x="2109154" y="420029"/>
                  <a:pt x="2107230" y="419590"/>
                </a:cubicBezTo>
                <a:cubicBezTo>
                  <a:pt x="2105315" y="419143"/>
                  <a:pt x="2104106" y="417219"/>
                  <a:pt x="2104553" y="415295"/>
                </a:cubicBezTo>
                <a:cubicBezTo>
                  <a:pt x="2104572" y="415257"/>
                  <a:pt x="2104591" y="415247"/>
                  <a:pt x="2104601" y="415199"/>
                </a:cubicBezTo>
                <a:lnTo>
                  <a:pt x="1974575" y="364764"/>
                </a:lnTo>
                <a:cubicBezTo>
                  <a:pt x="1973832" y="366165"/>
                  <a:pt x="1972279" y="366984"/>
                  <a:pt x="1970670" y="366603"/>
                </a:cubicBezTo>
                <a:cubicBezTo>
                  <a:pt x="1969327" y="366308"/>
                  <a:pt x="1968365" y="365250"/>
                  <a:pt x="1968050" y="364003"/>
                </a:cubicBezTo>
                <a:lnTo>
                  <a:pt x="1842301" y="381938"/>
                </a:lnTo>
                <a:cubicBezTo>
                  <a:pt x="1842311" y="382252"/>
                  <a:pt x="1842349" y="382557"/>
                  <a:pt x="1842273" y="382871"/>
                </a:cubicBezTo>
                <a:cubicBezTo>
                  <a:pt x="1841835" y="384786"/>
                  <a:pt x="1839920" y="385986"/>
                  <a:pt x="1837996" y="385548"/>
                </a:cubicBezTo>
                <a:cubicBezTo>
                  <a:pt x="1836082" y="385100"/>
                  <a:pt x="1834872" y="383176"/>
                  <a:pt x="1835320" y="381262"/>
                </a:cubicBezTo>
                <a:cubicBezTo>
                  <a:pt x="1835377" y="380995"/>
                  <a:pt x="1835529" y="380786"/>
                  <a:pt x="1835643" y="380547"/>
                </a:cubicBezTo>
                <a:lnTo>
                  <a:pt x="1754595" y="331979"/>
                </a:lnTo>
                <a:cubicBezTo>
                  <a:pt x="1753776" y="333103"/>
                  <a:pt x="1752338" y="333694"/>
                  <a:pt x="1750900" y="333361"/>
                </a:cubicBezTo>
                <a:cubicBezTo>
                  <a:pt x="1749423" y="333018"/>
                  <a:pt x="1748394" y="331798"/>
                  <a:pt x="1748194" y="330379"/>
                </a:cubicBezTo>
                <a:lnTo>
                  <a:pt x="1682423" y="331311"/>
                </a:lnTo>
                <a:lnTo>
                  <a:pt x="1549655" y="382148"/>
                </a:lnTo>
                <a:cubicBezTo>
                  <a:pt x="1549789" y="382681"/>
                  <a:pt x="1549836" y="383233"/>
                  <a:pt x="1549703" y="383814"/>
                </a:cubicBezTo>
                <a:cubicBezTo>
                  <a:pt x="1549255" y="385729"/>
                  <a:pt x="1547341" y="386920"/>
                  <a:pt x="1545417" y="386481"/>
                </a:cubicBezTo>
                <a:cubicBezTo>
                  <a:pt x="1543921" y="386138"/>
                  <a:pt x="1542893" y="384891"/>
                  <a:pt x="1542702" y="383452"/>
                </a:cubicBezTo>
                <a:lnTo>
                  <a:pt x="1395331" y="383795"/>
                </a:lnTo>
                <a:lnTo>
                  <a:pt x="1360889" y="413342"/>
                </a:lnTo>
                <a:cubicBezTo>
                  <a:pt x="1361441" y="414123"/>
                  <a:pt x="1361689" y="415142"/>
                  <a:pt x="1361451" y="416152"/>
                </a:cubicBezTo>
                <a:cubicBezTo>
                  <a:pt x="1361003" y="418076"/>
                  <a:pt x="1359079" y="419276"/>
                  <a:pt x="1357165" y="418828"/>
                </a:cubicBezTo>
                <a:cubicBezTo>
                  <a:pt x="1356098" y="418581"/>
                  <a:pt x="1355298" y="417876"/>
                  <a:pt x="1354831" y="416971"/>
                </a:cubicBezTo>
                <a:lnTo>
                  <a:pt x="1211470" y="470292"/>
                </a:lnTo>
                <a:cubicBezTo>
                  <a:pt x="1211594" y="470816"/>
                  <a:pt x="1211651" y="471359"/>
                  <a:pt x="1211518" y="471911"/>
                </a:cubicBezTo>
                <a:cubicBezTo>
                  <a:pt x="1211070" y="473845"/>
                  <a:pt x="1209146" y="475035"/>
                  <a:pt x="1207222" y="474597"/>
                </a:cubicBezTo>
                <a:cubicBezTo>
                  <a:pt x="1206346" y="474397"/>
                  <a:pt x="1205650" y="473873"/>
                  <a:pt x="1205165" y="473197"/>
                </a:cubicBezTo>
                <a:lnTo>
                  <a:pt x="1106876" y="530128"/>
                </a:lnTo>
                <a:cubicBezTo>
                  <a:pt x="1107181" y="530823"/>
                  <a:pt x="1107333" y="531595"/>
                  <a:pt x="1107152" y="532385"/>
                </a:cubicBezTo>
                <a:cubicBezTo>
                  <a:pt x="1106705" y="534309"/>
                  <a:pt x="1104790" y="535510"/>
                  <a:pt x="1102866" y="535071"/>
                </a:cubicBezTo>
                <a:cubicBezTo>
                  <a:pt x="1100952" y="534624"/>
                  <a:pt x="1099752" y="532700"/>
                  <a:pt x="1100190" y="530776"/>
                </a:cubicBezTo>
                <a:cubicBezTo>
                  <a:pt x="1100247" y="530538"/>
                  <a:pt x="1100380" y="530347"/>
                  <a:pt x="1100485" y="530147"/>
                </a:cubicBezTo>
                <a:lnTo>
                  <a:pt x="973393" y="453452"/>
                </a:lnTo>
                <a:cubicBezTo>
                  <a:pt x="972564" y="454518"/>
                  <a:pt x="971183" y="455080"/>
                  <a:pt x="969783" y="454766"/>
                </a:cubicBezTo>
                <a:cubicBezTo>
                  <a:pt x="968849" y="454547"/>
                  <a:pt x="968078" y="453966"/>
                  <a:pt x="967602" y="453204"/>
                </a:cubicBezTo>
                <a:lnTo>
                  <a:pt x="822917" y="523175"/>
                </a:lnTo>
                <a:cubicBezTo>
                  <a:pt x="823126" y="523784"/>
                  <a:pt x="823241" y="524422"/>
                  <a:pt x="823079" y="525099"/>
                </a:cubicBezTo>
                <a:cubicBezTo>
                  <a:pt x="822641" y="527023"/>
                  <a:pt x="820717" y="528223"/>
                  <a:pt x="818793" y="527785"/>
                </a:cubicBezTo>
                <a:cubicBezTo>
                  <a:pt x="816869" y="527337"/>
                  <a:pt x="815668" y="525413"/>
                  <a:pt x="816116" y="523489"/>
                </a:cubicBezTo>
                <a:cubicBezTo>
                  <a:pt x="816145" y="523346"/>
                  <a:pt x="816240" y="523241"/>
                  <a:pt x="816297" y="523098"/>
                </a:cubicBezTo>
                <a:lnTo>
                  <a:pt x="691824" y="461034"/>
                </a:lnTo>
                <a:cubicBezTo>
                  <a:pt x="691034" y="462262"/>
                  <a:pt x="689557" y="462939"/>
                  <a:pt x="688052" y="462596"/>
                </a:cubicBezTo>
                <a:cubicBezTo>
                  <a:pt x="686843" y="462310"/>
                  <a:pt x="685985" y="461424"/>
                  <a:pt x="685576" y="460357"/>
                </a:cubicBezTo>
                <a:lnTo>
                  <a:pt x="620339" y="479636"/>
                </a:lnTo>
                <a:cubicBezTo>
                  <a:pt x="620444" y="480141"/>
                  <a:pt x="620463" y="480655"/>
                  <a:pt x="620349" y="481198"/>
                </a:cubicBezTo>
                <a:cubicBezTo>
                  <a:pt x="619901" y="483112"/>
                  <a:pt x="617986" y="484303"/>
                  <a:pt x="616062" y="483865"/>
                </a:cubicBezTo>
                <a:cubicBezTo>
                  <a:pt x="614138" y="483427"/>
                  <a:pt x="612938" y="481493"/>
                  <a:pt x="613386" y="479588"/>
                </a:cubicBezTo>
                <a:cubicBezTo>
                  <a:pt x="613472" y="479207"/>
                  <a:pt x="613653" y="478893"/>
                  <a:pt x="613843" y="478579"/>
                </a:cubicBezTo>
                <a:lnTo>
                  <a:pt x="485846" y="379147"/>
                </a:lnTo>
                <a:cubicBezTo>
                  <a:pt x="484998" y="379976"/>
                  <a:pt x="483798" y="380424"/>
                  <a:pt x="482560" y="380138"/>
                </a:cubicBezTo>
                <a:cubicBezTo>
                  <a:pt x="480769" y="379728"/>
                  <a:pt x="479664" y="378023"/>
                  <a:pt x="479874" y="376233"/>
                </a:cubicBezTo>
                <a:lnTo>
                  <a:pt x="323940" y="337428"/>
                </a:lnTo>
                <a:cubicBezTo>
                  <a:pt x="323312" y="339056"/>
                  <a:pt x="321616" y="340047"/>
                  <a:pt x="319864" y="339637"/>
                </a:cubicBezTo>
                <a:cubicBezTo>
                  <a:pt x="318797" y="339399"/>
                  <a:pt x="317997" y="338694"/>
                  <a:pt x="317530" y="337799"/>
                </a:cubicBezTo>
                <a:lnTo>
                  <a:pt x="186504" y="388072"/>
                </a:lnTo>
                <a:cubicBezTo>
                  <a:pt x="186647" y="388615"/>
                  <a:pt x="186694" y="389167"/>
                  <a:pt x="186561" y="389748"/>
                </a:cubicBezTo>
                <a:cubicBezTo>
                  <a:pt x="186123" y="391682"/>
                  <a:pt x="184199" y="392873"/>
                  <a:pt x="182275" y="392434"/>
                </a:cubicBezTo>
                <a:cubicBezTo>
                  <a:pt x="180351" y="391996"/>
                  <a:pt x="179151" y="390063"/>
                  <a:pt x="179598" y="388148"/>
                </a:cubicBezTo>
                <a:cubicBezTo>
                  <a:pt x="179675" y="387805"/>
                  <a:pt x="179856" y="387510"/>
                  <a:pt x="180017" y="387215"/>
                </a:cubicBezTo>
                <a:lnTo>
                  <a:pt x="68337" y="305909"/>
                </a:lnTo>
                <a:cubicBezTo>
                  <a:pt x="67508" y="306824"/>
                  <a:pt x="66241" y="307310"/>
                  <a:pt x="64946" y="307014"/>
                </a:cubicBezTo>
                <a:cubicBezTo>
                  <a:pt x="63022" y="306576"/>
                  <a:pt x="61822" y="304652"/>
                  <a:pt x="62269" y="302728"/>
                </a:cubicBezTo>
                <a:cubicBezTo>
                  <a:pt x="62431" y="301985"/>
                  <a:pt x="62879" y="301394"/>
                  <a:pt x="63412" y="300918"/>
                </a:cubicBezTo>
                <a:lnTo>
                  <a:pt x="5434" y="222251"/>
                </a:lnTo>
                <a:cubicBezTo>
                  <a:pt x="4653" y="222699"/>
                  <a:pt x="3719" y="222889"/>
                  <a:pt x="2776" y="222670"/>
                </a:cubicBezTo>
                <a:cubicBezTo>
                  <a:pt x="852" y="222232"/>
                  <a:pt x="-348" y="220308"/>
                  <a:pt x="90" y="218394"/>
                </a:cubicBezTo>
                <a:cubicBezTo>
                  <a:pt x="538" y="216470"/>
                  <a:pt x="2462" y="215270"/>
                  <a:pt x="4386" y="215708"/>
                </a:cubicBezTo>
                <a:cubicBezTo>
                  <a:pt x="5681" y="216003"/>
                  <a:pt x="6586" y="216994"/>
                  <a:pt x="6948" y="218184"/>
                </a:cubicBezTo>
                <a:lnTo>
                  <a:pt x="169797" y="191447"/>
                </a:lnTo>
                <a:cubicBezTo>
                  <a:pt x="169788" y="191133"/>
                  <a:pt x="169750" y="190828"/>
                  <a:pt x="169826" y="190514"/>
                </a:cubicBezTo>
                <a:cubicBezTo>
                  <a:pt x="170273" y="188590"/>
                  <a:pt x="172188" y="187390"/>
                  <a:pt x="174112" y="187837"/>
                </a:cubicBezTo>
                <a:cubicBezTo>
                  <a:pt x="174750" y="187990"/>
                  <a:pt x="175274" y="188333"/>
                  <a:pt x="175722" y="188761"/>
                </a:cubicBezTo>
                <a:lnTo>
                  <a:pt x="303404" y="83996"/>
                </a:lnTo>
                <a:cubicBezTo>
                  <a:pt x="302909" y="83224"/>
                  <a:pt x="302718" y="82262"/>
                  <a:pt x="302938" y="81291"/>
                </a:cubicBezTo>
                <a:cubicBezTo>
                  <a:pt x="303385" y="79367"/>
                  <a:pt x="305300" y="78167"/>
                  <a:pt x="307224" y="78614"/>
                </a:cubicBezTo>
                <a:cubicBezTo>
                  <a:pt x="308243" y="78852"/>
                  <a:pt x="309034" y="79510"/>
                  <a:pt x="309510" y="80367"/>
                </a:cubicBezTo>
                <a:lnTo>
                  <a:pt x="458443" y="19731"/>
                </a:lnTo>
                <a:cubicBezTo>
                  <a:pt x="458300" y="19188"/>
                  <a:pt x="458233" y="18607"/>
                  <a:pt x="458367" y="18007"/>
                </a:cubicBezTo>
                <a:cubicBezTo>
                  <a:pt x="458805" y="16083"/>
                  <a:pt x="460729" y="14883"/>
                  <a:pt x="462653" y="15330"/>
                </a:cubicBezTo>
                <a:cubicBezTo>
                  <a:pt x="464043" y="15645"/>
                  <a:pt x="465025" y="16749"/>
                  <a:pt x="465320" y="18054"/>
                </a:cubicBezTo>
                <a:lnTo>
                  <a:pt x="644733" y="3386"/>
                </a:lnTo>
                <a:cubicBezTo>
                  <a:pt x="644742" y="3186"/>
                  <a:pt x="644695" y="2976"/>
                  <a:pt x="644742" y="2776"/>
                </a:cubicBezTo>
                <a:cubicBezTo>
                  <a:pt x="645190" y="852"/>
                  <a:pt x="647104" y="-348"/>
                  <a:pt x="649028" y="90"/>
                </a:cubicBezTo>
                <a:close/>
              </a:path>
            </a:pathLst>
          </a:custGeom>
          <a:solidFill>
            <a:schemeClr val="bg1">
              <a:lumMod val="85000"/>
              <a:alpha val="80000"/>
            </a:schemeClr>
          </a:solidFill>
          <a:ln w="9525" cap="flat">
            <a:noFill/>
            <a:prstDash val="solid"/>
            <a:miter/>
          </a:ln>
        </p:spPr>
        <p:txBody>
          <a:bodyPr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</a:endParaRPr>
          </a:p>
        </p:txBody>
      </p:sp>
      <p:grpSp>
        <p:nvGrpSpPr>
          <p:cNvPr id="4" name="Group 7">
            <a:extLst>
              <a:ext uri="{FF2B5EF4-FFF2-40B4-BE49-F238E27FC236}">
                <a16:creationId xmlns:a16="http://schemas.microsoft.com/office/drawing/2014/main" id="{487C6893-A3EF-FCF4-6C07-31CCB5B2538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549275" y="679450"/>
            <a:ext cx="1054100" cy="1046163"/>
            <a:chOff x="461616" y="645681"/>
            <a:chExt cx="1238235" cy="1227500"/>
          </a:xfrm>
        </p:grpSpPr>
        <p:grpSp>
          <p:nvGrpSpPr>
            <p:cNvPr id="5" name="Group 8">
              <a:extLst>
                <a:ext uri="{FF2B5EF4-FFF2-40B4-BE49-F238E27FC236}">
                  <a16:creationId xmlns:a16="http://schemas.microsoft.com/office/drawing/2014/main" id="{1F74FA6B-D501-9998-4D60-C77CC4D9177E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242" name="Freeform 888">
                <a:extLst>
                  <a:ext uri="{FF2B5EF4-FFF2-40B4-BE49-F238E27FC236}">
                    <a16:creationId xmlns:a16="http://schemas.microsoft.com/office/drawing/2014/main" id="{88BAAABC-8AC3-D100-1FFE-653C4EC604B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3" name="Freeform 889">
                <a:extLst>
                  <a:ext uri="{FF2B5EF4-FFF2-40B4-BE49-F238E27FC236}">
                    <a16:creationId xmlns:a16="http://schemas.microsoft.com/office/drawing/2014/main" id="{8756C70C-2E61-1147-3D7A-2B7F530833A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4" name="Freeform 890">
                <a:extLst>
                  <a:ext uri="{FF2B5EF4-FFF2-40B4-BE49-F238E27FC236}">
                    <a16:creationId xmlns:a16="http://schemas.microsoft.com/office/drawing/2014/main" id="{DE54AEA4-A097-D2D3-A7B1-FBDFFC332CA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5" name="Freeform 891">
                <a:extLst>
                  <a:ext uri="{FF2B5EF4-FFF2-40B4-BE49-F238E27FC236}">
                    <a16:creationId xmlns:a16="http://schemas.microsoft.com/office/drawing/2014/main" id="{36439AFA-0F95-7346-40C1-02D480D8E19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6" name="Freeform 892">
                <a:extLst>
                  <a:ext uri="{FF2B5EF4-FFF2-40B4-BE49-F238E27FC236}">
                    <a16:creationId xmlns:a16="http://schemas.microsoft.com/office/drawing/2014/main" id="{ABBD2B01-BBC3-DD89-699D-43EA0BAB8AF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7" name="Freeform 893">
                <a:extLst>
                  <a:ext uri="{FF2B5EF4-FFF2-40B4-BE49-F238E27FC236}">
                    <a16:creationId xmlns:a16="http://schemas.microsoft.com/office/drawing/2014/main" id="{D4FCE078-4978-22A4-4967-88164530963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8" name="Freeform 894">
                <a:extLst>
                  <a:ext uri="{FF2B5EF4-FFF2-40B4-BE49-F238E27FC236}">
                    <a16:creationId xmlns:a16="http://schemas.microsoft.com/office/drawing/2014/main" id="{4E9FAAC8-87B3-3C89-6F29-7F87846C2FF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9" name="Freeform 895">
                <a:extLst>
                  <a:ext uri="{FF2B5EF4-FFF2-40B4-BE49-F238E27FC236}">
                    <a16:creationId xmlns:a16="http://schemas.microsoft.com/office/drawing/2014/main" id="{E3C4BAA6-222F-94EA-AF3B-7CD3961F2F3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0" name="Freeform 896">
                <a:extLst>
                  <a:ext uri="{FF2B5EF4-FFF2-40B4-BE49-F238E27FC236}">
                    <a16:creationId xmlns:a16="http://schemas.microsoft.com/office/drawing/2014/main" id="{C6F2B690-93B0-C06A-CF3B-0AC03DD738E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1" name="Freeform 897">
                <a:extLst>
                  <a:ext uri="{FF2B5EF4-FFF2-40B4-BE49-F238E27FC236}">
                    <a16:creationId xmlns:a16="http://schemas.microsoft.com/office/drawing/2014/main" id="{958FF981-431D-E9D4-05B0-21DF529CFA5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2" name="Freeform 898">
                <a:extLst>
                  <a:ext uri="{FF2B5EF4-FFF2-40B4-BE49-F238E27FC236}">
                    <a16:creationId xmlns:a16="http://schemas.microsoft.com/office/drawing/2014/main" id="{49A67A72-5A0A-FB30-57DF-ECDC3EB4D39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3" name="Freeform 899">
                <a:extLst>
                  <a:ext uri="{FF2B5EF4-FFF2-40B4-BE49-F238E27FC236}">
                    <a16:creationId xmlns:a16="http://schemas.microsoft.com/office/drawing/2014/main" id="{A36A0C31-355F-55ED-5CDF-FC624B7F4EB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4" name="Freeform 900">
                <a:extLst>
                  <a:ext uri="{FF2B5EF4-FFF2-40B4-BE49-F238E27FC236}">
                    <a16:creationId xmlns:a16="http://schemas.microsoft.com/office/drawing/2014/main" id="{699D7204-852F-E0F9-E232-9EADAFD37AB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5" name="Freeform 901">
                <a:extLst>
                  <a:ext uri="{FF2B5EF4-FFF2-40B4-BE49-F238E27FC236}">
                    <a16:creationId xmlns:a16="http://schemas.microsoft.com/office/drawing/2014/main" id="{A47C51BE-39E6-9E7E-9BFC-25D38FE6DAE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6" name="Freeform 902">
                <a:extLst>
                  <a:ext uri="{FF2B5EF4-FFF2-40B4-BE49-F238E27FC236}">
                    <a16:creationId xmlns:a16="http://schemas.microsoft.com/office/drawing/2014/main" id="{FEC81A98-178E-F646-3718-14AD0E2BDE8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7" name="Freeform 903">
                <a:extLst>
                  <a:ext uri="{FF2B5EF4-FFF2-40B4-BE49-F238E27FC236}">
                    <a16:creationId xmlns:a16="http://schemas.microsoft.com/office/drawing/2014/main" id="{169AEBE1-A7FB-9B56-9709-E469C1D0490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8" name="Freeform 904">
                <a:extLst>
                  <a:ext uri="{FF2B5EF4-FFF2-40B4-BE49-F238E27FC236}">
                    <a16:creationId xmlns:a16="http://schemas.microsoft.com/office/drawing/2014/main" id="{A1545A83-5587-AEDA-6144-207467A840C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9" name="Freeform 905">
                <a:extLst>
                  <a:ext uri="{FF2B5EF4-FFF2-40B4-BE49-F238E27FC236}">
                    <a16:creationId xmlns:a16="http://schemas.microsoft.com/office/drawing/2014/main" id="{345C7673-D6DA-D3D2-A1F8-A9935D56E2B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0" name="Freeform 906">
                <a:extLst>
                  <a:ext uri="{FF2B5EF4-FFF2-40B4-BE49-F238E27FC236}">
                    <a16:creationId xmlns:a16="http://schemas.microsoft.com/office/drawing/2014/main" id="{B5E66891-CE9B-8D8B-03BC-B536FE15132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1" name="Freeform 907">
                <a:extLst>
                  <a:ext uri="{FF2B5EF4-FFF2-40B4-BE49-F238E27FC236}">
                    <a16:creationId xmlns:a16="http://schemas.microsoft.com/office/drawing/2014/main" id="{3794AEB4-F417-95E8-2CFF-773F88C870A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2" name="Freeform 908">
                <a:extLst>
                  <a:ext uri="{FF2B5EF4-FFF2-40B4-BE49-F238E27FC236}">
                    <a16:creationId xmlns:a16="http://schemas.microsoft.com/office/drawing/2014/main" id="{7FF19C26-1B80-1042-6945-46EC391DF17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3" name="Freeform 909">
                <a:extLst>
                  <a:ext uri="{FF2B5EF4-FFF2-40B4-BE49-F238E27FC236}">
                    <a16:creationId xmlns:a16="http://schemas.microsoft.com/office/drawing/2014/main" id="{9CF203C6-8B8B-93D5-0A6A-DDBAACE929A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4" name="Freeform 910">
                <a:extLst>
                  <a:ext uri="{FF2B5EF4-FFF2-40B4-BE49-F238E27FC236}">
                    <a16:creationId xmlns:a16="http://schemas.microsoft.com/office/drawing/2014/main" id="{26D74ECD-394B-8DD0-D347-354AA788939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5" name="Freeform 911">
                <a:extLst>
                  <a:ext uri="{FF2B5EF4-FFF2-40B4-BE49-F238E27FC236}">
                    <a16:creationId xmlns:a16="http://schemas.microsoft.com/office/drawing/2014/main" id="{9F2BEE3B-50E1-45CE-5F5F-E963084D01C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6" name="Freeform 912">
                <a:extLst>
                  <a:ext uri="{FF2B5EF4-FFF2-40B4-BE49-F238E27FC236}">
                    <a16:creationId xmlns:a16="http://schemas.microsoft.com/office/drawing/2014/main" id="{BAA2C950-6472-2CB2-49F1-4A00FD4667B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7" name="Freeform 913">
                <a:extLst>
                  <a:ext uri="{FF2B5EF4-FFF2-40B4-BE49-F238E27FC236}">
                    <a16:creationId xmlns:a16="http://schemas.microsoft.com/office/drawing/2014/main" id="{769FA892-B188-78B2-C75A-0D9A2347B63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8" name="Freeform 914">
                <a:extLst>
                  <a:ext uri="{FF2B5EF4-FFF2-40B4-BE49-F238E27FC236}">
                    <a16:creationId xmlns:a16="http://schemas.microsoft.com/office/drawing/2014/main" id="{E1FBD145-086D-26D1-3430-7B573E2DD96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9" name="Freeform 915">
                <a:extLst>
                  <a:ext uri="{FF2B5EF4-FFF2-40B4-BE49-F238E27FC236}">
                    <a16:creationId xmlns:a16="http://schemas.microsoft.com/office/drawing/2014/main" id="{69E66CAC-F4AB-9157-009E-6D246DA5160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0" name="Freeform 916">
                <a:extLst>
                  <a:ext uri="{FF2B5EF4-FFF2-40B4-BE49-F238E27FC236}">
                    <a16:creationId xmlns:a16="http://schemas.microsoft.com/office/drawing/2014/main" id="{4697AB8E-B23A-899C-0A36-2F6850C8BBD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1" name="Freeform 917">
                <a:extLst>
                  <a:ext uri="{FF2B5EF4-FFF2-40B4-BE49-F238E27FC236}">
                    <a16:creationId xmlns:a16="http://schemas.microsoft.com/office/drawing/2014/main" id="{161732F0-BB22-934D-BDFD-13EB4F316D6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2" name="Freeform 918">
                <a:extLst>
                  <a:ext uri="{FF2B5EF4-FFF2-40B4-BE49-F238E27FC236}">
                    <a16:creationId xmlns:a16="http://schemas.microsoft.com/office/drawing/2014/main" id="{BDC592A1-4CC8-51E5-2064-0F6E954FE6C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3" name="Freeform 919">
                <a:extLst>
                  <a:ext uri="{FF2B5EF4-FFF2-40B4-BE49-F238E27FC236}">
                    <a16:creationId xmlns:a16="http://schemas.microsoft.com/office/drawing/2014/main" id="{5D53B7D8-6708-C69B-DF71-9B667066301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4" name="Freeform 920">
                <a:extLst>
                  <a:ext uri="{FF2B5EF4-FFF2-40B4-BE49-F238E27FC236}">
                    <a16:creationId xmlns:a16="http://schemas.microsoft.com/office/drawing/2014/main" id="{828FFD7A-33F2-9418-E70C-7B09E4B7F8A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5" name="Freeform 921">
                <a:extLst>
                  <a:ext uri="{FF2B5EF4-FFF2-40B4-BE49-F238E27FC236}">
                    <a16:creationId xmlns:a16="http://schemas.microsoft.com/office/drawing/2014/main" id="{E8C1564A-0E03-8978-055A-1FB07EE7C77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6" name="Freeform 922">
                <a:extLst>
                  <a:ext uri="{FF2B5EF4-FFF2-40B4-BE49-F238E27FC236}">
                    <a16:creationId xmlns:a16="http://schemas.microsoft.com/office/drawing/2014/main" id="{DCD1F153-C79F-7C9B-09B2-DCA700C3F35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7" name="Freeform 923">
                <a:extLst>
                  <a:ext uri="{FF2B5EF4-FFF2-40B4-BE49-F238E27FC236}">
                    <a16:creationId xmlns:a16="http://schemas.microsoft.com/office/drawing/2014/main" id="{6550BABD-5867-D5AA-BC0D-64DC5301E7A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8" name="Freeform 924">
                <a:extLst>
                  <a:ext uri="{FF2B5EF4-FFF2-40B4-BE49-F238E27FC236}">
                    <a16:creationId xmlns:a16="http://schemas.microsoft.com/office/drawing/2014/main" id="{FC2CD422-9797-CEF0-C2A2-74BA68B4608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9" name="Freeform 925">
                <a:extLst>
                  <a:ext uri="{FF2B5EF4-FFF2-40B4-BE49-F238E27FC236}">
                    <a16:creationId xmlns:a16="http://schemas.microsoft.com/office/drawing/2014/main" id="{27D49C5B-0E7A-6B5A-3A49-DA3180ADE98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0" name="Freeform 926">
                <a:extLst>
                  <a:ext uri="{FF2B5EF4-FFF2-40B4-BE49-F238E27FC236}">
                    <a16:creationId xmlns:a16="http://schemas.microsoft.com/office/drawing/2014/main" id="{5E5E804E-79FB-7D36-2E60-A55D467C3AC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1" name="Freeform 927">
                <a:extLst>
                  <a:ext uri="{FF2B5EF4-FFF2-40B4-BE49-F238E27FC236}">
                    <a16:creationId xmlns:a16="http://schemas.microsoft.com/office/drawing/2014/main" id="{DFF1E0B7-D2F8-4B96-CFD5-161D6A91F9E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2" name="Freeform 928">
                <a:extLst>
                  <a:ext uri="{FF2B5EF4-FFF2-40B4-BE49-F238E27FC236}">
                    <a16:creationId xmlns:a16="http://schemas.microsoft.com/office/drawing/2014/main" id="{8FCFAA20-62CB-518F-2E3A-41E38254061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3" name="Freeform 929">
                <a:extLst>
                  <a:ext uri="{FF2B5EF4-FFF2-40B4-BE49-F238E27FC236}">
                    <a16:creationId xmlns:a16="http://schemas.microsoft.com/office/drawing/2014/main" id="{94C51508-A8C6-3D6C-3157-CDBD7EF52F7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4" name="Freeform 930">
                <a:extLst>
                  <a:ext uri="{FF2B5EF4-FFF2-40B4-BE49-F238E27FC236}">
                    <a16:creationId xmlns:a16="http://schemas.microsoft.com/office/drawing/2014/main" id="{A9705FB2-66AD-340A-6037-73E0899D793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5" name="Freeform 931">
                <a:extLst>
                  <a:ext uri="{FF2B5EF4-FFF2-40B4-BE49-F238E27FC236}">
                    <a16:creationId xmlns:a16="http://schemas.microsoft.com/office/drawing/2014/main" id="{22B8DE70-A73E-848E-331B-478737CFB0C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6" name="Freeform 932">
                <a:extLst>
                  <a:ext uri="{FF2B5EF4-FFF2-40B4-BE49-F238E27FC236}">
                    <a16:creationId xmlns:a16="http://schemas.microsoft.com/office/drawing/2014/main" id="{21BD19DA-9598-F428-C538-AA9922E9012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7" name="Freeform 933">
                <a:extLst>
                  <a:ext uri="{FF2B5EF4-FFF2-40B4-BE49-F238E27FC236}">
                    <a16:creationId xmlns:a16="http://schemas.microsoft.com/office/drawing/2014/main" id="{2E5FCA17-1969-F3C2-A53B-DD57CDFD3CE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8" name="Freeform 934">
                <a:extLst>
                  <a:ext uri="{FF2B5EF4-FFF2-40B4-BE49-F238E27FC236}">
                    <a16:creationId xmlns:a16="http://schemas.microsoft.com/office/drawing/2014/main" id="{F82678F6-2C46-D969-FC99-BFFD68B4910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9" name="Freeform 935">
                <a:extLst>
                  <a:ext uri="{FF2B5EF4-FFF2-40B4-BE49-F238E27FC236}">
                    <a16:creationId xmlns:a16="http://schemas.microsoft.com/office/drawing/2014/main" id="{B3C1546E-3AA4-EB36-BC5B-C07212597C0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0" name="Freeform 936">
                <a:extLst>
                  <a:ext uri="{FF2B5EF4-FFF2-40B4-BE49-F238E27FC236}">
                    <a16:creationId xmlns:a16="http://schemas.microsoft.com/office/drawing/2014/main" id="{D361A6D7-E733-3365-1E19-80BA478A50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1" name="Freeform 937">
                <a:extLst>
                  <a:ext uri="{FF2B5EF4-FFF2-40B4-BE49-F238E27FC236}">
                    <a16:creationId xmlns:a16="http://schemas.microsoft.com/office/drawing/2014/main" id="{420F0027-D8F2-97A7-E01D-64782E4FFD7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2" name="Freeform 938">
                <a:extLst>
                  <a:ext uri="{FF2B5EF4-FFF2-40B4-BE49-F238E27FC236}">
                    <a16:creationId xmlns:a16="http://schemas.microsoft.com/office/drawing/2014/main" id="{4A876C2D-F4C4-4618-C401-577078DB9D0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3" name="Freeform 939">
                <a:extLst>
                  <a:ext uri="{FF2B5EF4-FFF2-40B4-BE49-F238E27FC236}">
                    <a16:creationId xmlns:a16="http://schemas.microsoft.com/office/drawing/2014/main" id="{D21052A3-C269-0923-EDB1-A729BADF748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4" name="Freeform 940">
                <a:extLst>
                  <a:ext uri="{FF2B5EF4-FFF2-40B4-BE49-F238E27FC236}">
                    <a16:creationId xmlns:a16="http://schemas.microsoft.com/office/drawing/2014/main" id="{BD97BBE2-930D-796D-88D0-7D7212CBEA7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5" name="Freeform 941">
                <a:extLst>
                  <a:ext uri="{FF2B5EF4-FFF2-40B4-BE49-F238E27FC236}">
                    <a16:creationId xmlns:a16="http://schemas.microsoft.com/office/drawing/2014/main" id="{651BA306-59F4-9B6B-12EC-3CCAC8B84C9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6" name="Freeform 942">
                <a:extLst>
                  <a:ext uri="{FF2B5EF4-FFF2-40B4-BE49-F238E27FC236}">
                    <a16:creationId xmlns:a16="http://schemas.microsoft.com/office/drawing/2014/main" id="{0718C591-C647-0A9A-30BB-83F13AB73DF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" name="Freeform 943">
                <a:extLst>
                  <a:ext uri="{FF2B5EF4-FFF2-40B4-BE49-F238E27FC236}">
                    <a16:creationId xmlns:a16="http://schemas.microsoft.com/office/drawing/2014/main" id="{536D8A19-4A54-2AF0-6C52-9CEDF6680C2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" name="Freeform 944">
                <a:extLst>
                  <a:ext uri="{FF2B5EF4-FFF2-40B4-BE49-F238E27FC236}">
                    <a16:creationId xmlns:a16="http://schemas.microsoft.com/office/drawing/2014/main" id="{3627ADC8-A180-6787-7E24-28D08CBF7C9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" name="Freeform 945">
                <a:extLst>
                  <a:ext uri="{FF2B5EF4-FFF2-40B4-BE49-F238E27FC236}">
                    <a16:creationId xmlns:a16="http://schemas.microsoft.com/office/drawing/2014/main" id="{5113F7BE-873B-5BDB-0BFC-8F093CE6898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0" name="Freeform 946">
                <a:extLst>
                  <a:ext uri="{FF2B5EF4-FFF2-40B4-BE49-F238E27FC236}">
                    <a16:creationId xmlns:a16="http://schemas.microsoft.com/office/drawing/2014/main" id="{934BB265-A767-2124-F31F-8C7F5F683C5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1" name="Freeform 947">
                <a:extLst>
                  <a:ext uri="{FF2B5EF4-FFF2-40B4-BE49-F238E27FC236}">
                    <a16:creationId xmlns:a16="http://schemas.microsoft.com/office/drawing/2014/main" id="{11DC43B6-2B88-64B6-C41F-95A03A5ECDD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2" name="Freeform 948">
                <a:extLst>
                  <a:ext uri="{FF2B5EF4-FFF2-40B4-BE49-F238E27FC236}">
                    <a16:creationId xmlns:a16="http://schemas.microsoft.com/office/drawing/2014/main" id="{0D584A01-61F3-25AD-B60F-0C27FA22805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3" name="Freeform 949">
                <a:extLst>
                  <a:ext uri="{FF2B5EF4-FFF2-40B4-BE49-F238E27FC236}">
                    <a16:creationId xmlns:a16="http://schemas.microsoft.com/office/drawing/2014/main" id="{CFB082A3-81C4-5020-3131-AE1EF2EA893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4" name="Freeform 950">
                <a:extLst>
                  <a:ext uri="{FF2B5EF4-FFF2-40B4-BE49-F238E27FC236}">
                    <a16:creationId xmlns:a16="http://schemas.microsoft.com/office/drawing/2014/main" id="{52C69180-4131-D6C3-99DA-4833D27D22A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5" name="Freeform 951">
                <a:extLst>
                  <a:ext uri="{FF2B5EF4-FFF2-40B4-BE49-F238E27FC236}">
                    <a16:creationId xmlns:a16="http://schemas.microsoft.com/office/drawing/2014/main" id="{6F904998-4C2C-9C39-66C3-C708130513C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6" name="Freeform 952">
                <a:extLst>
                  <a:ext uri="{FF2B5EF4-FFF2-40B4-BE49-F238E27FC236}">
                    <a16:creationId xmlns:a16="http://schemas.microsoft.com/office/drawing/2014/main" id="{D67B621D-D702-3B81-36AC-0412BC50736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7" name="Freeform 953">
                <a:extLst>
                  <a:ext uri="{FF2B5EF4-FFF2-40B4-BE49-F238E27FC236}">
                    <a16:creationId xmlns:a16="http://schemas.microsoft.com/office/drawing/2014/main" id="{C6E996AC-DB10-A6D4-FCBF-C127EB697CA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8" name="Freeform 954">
                <a:extLst>
                  <a:ext uri="{FF2B5EF4-FFF2-40B4-BE49-F238E27FC236}">
                    <a16:creationId xmlns:a16="http://schemas.microsoft.com/office/drawing/2014/main" id="{B4B943FE-AA25-0086-DF7F-D4F507CBEF8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9" name="Freeform 955">
                <a:extLst>
                  <a:ext uri="{FF2B5EF4-FFF2-40B4-BE49-F238E27FC236}">
                    <a16:creationId xmlns:a16="http://schemas.microsoft.com/office/drawing/2014/main" id="{4A1B09DB-47E9-0005-EFD5-EDA4494032A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0" name="Freeform 956">
                <a:extLst>
                  <a:ext uri="{FF2B5EF4-FFF2-40B4-BE49-F238E27FC236}">
                    <a16:creationId xmlns:a16="http://schemas.microsoft.com/office/drawing/2014/main" id="{3FED9504-5010-B155-04A7-156093322B9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1" name="Freeform 957">
                <a:extLst>
                  <a:ext uri="{FF2B5EF4-FFF2-40B4-BE49-F238E27FC236}">
                    <a16:creationId xmlns:a16="http://schemas.microsoft.com/office/drawing/2014/main" id="{8E1567F1-33B9-879A-92C0-89789702CC7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2" name="Freeform 958">
                <a:extLst>
                  <a:ext uri="{FF2B5EF4-FFF2-40B4-BE49-F238E27FC236}">
                    <a16:creationId xmlns:a16="http://schemas.microsoft.com/office/drawing/2014/main" id="{6B1F1144-5252-61B1-FDA5-17D46D52038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3" name="Freeform 959">
                <a:extLst>
                  <a:ext uri="{FF2B5EF4-FFF2-40B4-BE49-F238E27FC236}">
                    <a16:creationId xmlns:a16="http://schemas.microsoft.com/office/drawing/2014/main" id="{4FE95AD8-FD03-9876-97B0-B1F51277EAA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4" name="Freeform 960">
                <a:extLst>
                  <a:ext uri="{FF2B5EF4-FFF2-40B4-BE49-F238E27FC236}">
                    <a16:creationId xmlns:a16="http://schemas.microsoft.com/office/drawing/2014/main" id="{DEFC14B9-B4EF-F100-5758-2632A361148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5" name="Freeform 961">
                <a:extLst>
                  <a:ext uri="{FF2B5EF4-FFF2-40B4-BE49-F238E27FC236}">
                    <a16:creationId xmlns:a16="http://schemas.microsoft.com/office/drawing/2014/main" id="{36202DAB-9AD4-07AE-8DBA-86B5921D37B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6" name="Freeform 962">
                <a:extLst>
                  <a:ext uri="{FF2B5EF4-FFF2-40B4-BE49-F238E27FC236}">
                    <a16:creationId xmlns:a16="http://schemas.microsoft.com/office/drawing/2014/main" id="{734F0EC4-4F8B-6F6D-3765-7F413544795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7" name="Freeform 963">
                <a:extLst>
                  <a:ext uri="{FF2B5EF4-FFF2-40B4-BE49-F238E27FC236}">
                    <a16:creationId xmlns:a16="http://schemas.microsoft.com/office/drawing/2014/main" id="{9A85B70A-E4E0-0CAE-93F4-6403C890B9B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8" name="Freeform 964">
                <a:extLst>
                  <a:ext uri="{FF2B5EF4-FFF2-40B4-BE49-F238E27FC236}">
                    <a16:creationId xmlns:a16="http://schemas.microsoft.com/office/drawing/2014/main" id="{40B3A383-4B8D-A2BE-41EE-B3D3ACA75B5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9" name="Freeform 965">
                <a:extLst>
                  <a:ext uri="{FF2B5EF4-FFF2-40B4-BE49-F238E27FC236}">
                    <a16:creationId xmlns:a16="http://schemas.microsoft.com/office/drawing/2014/main" id="{8D260229-F95E-4B92-4D2F-47FC8B3CA9A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0" name="Freeform 966">
                <a:extLst>
                  <a:ext uri="{FF2B5EF4-FFF2-40B4-BE49-F238E27FC236}">
                    <a16:creationId xmlns:a16="http://schemas.microsoft.com/office/drawing/2014/main" id="{3747CF3C-C90C-90CF-649F-B2E1CD594F6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1" name="Freeform 967">
                <a:extLst>
                  <a:ext uri="{FF2B5EF4-FFF2-40B4-BE49-F238E27FC236}">
                    <a16:creationId xmlns:a16="http://schemas.microsoft.com/office/drawing/2014/main" id="{B92E7BCA-08FA-26FF-44C1-7FC1840883E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2" name="Freeform 968">
                <a:extLst>
                  <a:ext uri="{FF2B5EF4-FFF2-40B4-BE49-F238E27FC236}">
                    <a16:creationId xmlns:a16="http://schemas.microsoft.com/office/drawing/2014/main" id="{0264A228-9D09-742D-8FBB-462143134A7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3" name="Freeform 969">
                <a:extLst>
                  <a:ext uri="{FF2B5EF4-FFF2-40B4-BE49-F238E27FC236}">
                    <a16:creationId xmlns:a16="http://schemas.microsoft.com/office/drawing/2014/main" id="{1B19993A-8A0D-5BED-9F5D-1F951578D09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4" name="Freeform 970">
                <a:extLst>
                  <a:ext uri="{FF2B5EF4-FFF2-40B4-BE49-F238E27FC236}">
                    <a16:creationId xmlns:a16="http://schemas.microsoft.com/office/drawing/2014/main" id="{CDF4C766-15F6-8776-6B3F-C97D784042A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5" name="Freeform 971">
                <a:extLst>
                  <a:ext uri="{FF2B5EF4-FFF2-40B4-BE49-F238E27FC236}">
                    <a16:creationId xmlns:a16="http://schemas.microsoft.com/office/drawing/2014/main" id="{0B73A874-BBFC-6246-CC73-77EA1D2C9FA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6" name="Freeform 972">
                <a:extLst>
                  <a:ext uri="{FF2B5EF4-FFF2-40B4-BE49-F238E27FC236}">
                    <a16:creationId xmlns:a16="http://schemas.microsoft.com/office/drawing/2014/main" id="{08F538DD-AAFB-26FF-E3A7-DC9B69FACC4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7" name="Freeform 973">
                <a:extLst>
                  <a:ext uri="{FF2B5EF4-FFF2-40B4-BE49-F238E27FC236}">
                    <a16:creationId xmlns:a16="http://schemas.microsoft.com/office/drawing/2014/main" id="{36B3E401-99BA-8BE5-C49E-E11D25B73AA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8" name="Freeform 974">
                <a:extLst>
                  <a:ext uri="{FF2B5EF4-FFF2-40B4-BE49-F238E27FC236}">
                    <a16:creationId xmlns:a16="http://schemas.microsoft.com/office/drawing/2014/main" id="{EDDE1911-8EC9-5AA9-EFBF-D5BC41ADAA5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9" name="Freeform 975">
                <a:extLst>
                  <a:ext uri="{FF2B5EF4-FFF2-40B4-BE49-F238E27FC236}">
                    <a16:creationId xmlns:a16="http://schemas.microsoft.com/office/drawing/2014/main" id="{233D3109-6678-8780-1FEB-A869BBAC45B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0" name="Freeform 976">
                <a:extLst>
                  <a:ext uri="{FF2B5EF4-FFF2-40B4-BE49-F238E27FC236}">
                    <a16:creationId xmlns:a16="http://schemas.microsoft.com/office/drawing/2014/main" id="{7F59EA4D-15F1-9006-87CC-94644FB6E44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1" name="Freeform 977">
                <a:extLst>
                  <a:ext uri="{FF2B5EF4-FFF2-40B4-BE49-F238E27FC236}">
                    <a16:creationId xmlns:a16="http://schemas.microsoft.com/office/drawing/2014/main" id="{CC5E8CF1-7711-FF24-C893-A93B7B72627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2" name="Freeform 978">
                <a:extLst>
                  <a:ext uri="{FF2B5EF4-FFF2-40B4-BE49-F238E27FC236}">
                    <a16:creationId xmlns:a16="http://schemas.microsoft.com/office/drawing/2014/main" id="{45C97FEA-38A7-0894-4779-6C8FA11943E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3" name="Freeform 979">
                <a:extLst>
                  <a:ext uri="{FF2B5EF4-FFF2-40B4-BE49-F238E27FC236}">
                    <a16:creationId xmlns:a16="http://schemas.microsoft.com/office/drawing/2014/main" id="{EF86E975-3187-87E6-7900-34F60856509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4" name="Freeform 980">
                <a:extLst>
                  <a:ext uri="{FF2B5EF4-FFF2-40B4-BE49-F238E27FC236}">
                    <a16:creationId xmlns:a16="http://schemas.microsoft.com/office/drawing/2014/main" id="{771C83B0-80E8-BD0B-7859-00EEA874027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5" name="Freeform 981">
                <a:extLst>
                  <a:ext uri="{FF2B5EF4-FFF2-40B4-BE49-F238E27FC236}">
                    <a16:creationId xmlns:a16="http://schemas.microsoft.com/office/drawing/2014/main" id="{04E0E0FA-D0ED-4031-9FC7-1E4EFDF1EA4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6" name="Freeform 982">
                <a:extLst>
                  <a:ext uri="{FF2B5EF4-FFF2-40B4-BE49-F238E27FC236}">
                    <a16:creationId xmlns:a16="http://schemas.microsoft.com/office/drawing/2014/main" id="{5CF54EC5-C124-0556-6414-A9DB6ED60D1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7" name="Freeform 983">
                <a:extLst>
                  <a:ext uri="{FF2B5EF4-FFF2-40B4-BE49-F238E27FC236}">
                    <a16:creationId xmlns:a16="http://schemas.microsoft.com/office/drawing/2014/main" id="{155F6D10-245B-F7BC-3907-554EB488E93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8" name="Freeform 984">
                <a:extLst>
                  <a:ext uri="{FF2B5EF4-FFF2-40B4-BE49-F238E27FC236}">
                    <a16:creationId xmlns:a16="http://schemas.microsoft.com/office/drawing/2014/main" id="{226E7F65-529A-5434-6CA2-6E6054D6C52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9" name="Freeform 985">
                <a:extLst>
                  <a:ext uri="{FF2B5EF4-FFF2-40B4-BE49-F238E27FC236}">
                    <a16:creationId xmlns:a16="http://schemas.microsoft.com/office/drawing/2014/main" id="{1A052147-9813-0C31-C1DC-59BD8516959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0" name="Freeform 986">
                <a:extLst>
                  <a:ext uri="{FF2B5EF4-FFF2-40B4-BE49-F238E27FC236}">
                    <a16:creationId xmlns:a16="http://schemas.microsoft.com/office/drawing/2014/main" id="{D81FA685-4FA0-AB2F-08AC-31E33E53451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1" name="Freeform 987">
                <a:extLst>
                  <a:ext uri="{FF2B5EF4-FFF2-40B4-BE49-F238E27FC236}">
                    <a16:creationId xmlns:a16="http://schemas.microsoft.com/office/drawing/2014/main" id="{064DB0BD-F409-CC5E-C2A0-8ADA097A00F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2" name="Freeform 988">
                <a:extLst>
                  <a:ext uri="{FF2B5EF4-FFF2-40B4-BE49-F238E27FC236}">
                    <a16:creationId xmlns:a16="http://schemas.microsoft.com/office/drawing/2014/main" id="{623ACA0D-0102-648B-1816-E05DB2A8532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3" name="Freeform 989">
                <a:extLst>
                  <a:ext uri="{FF2B5EF4-FFF2-40B4-BE49-F238E27FC236}">
                    <a16:creationId xmlns:a16="http://schemas.microsoft.com/office/drawing/2014/main" id="{CCFBFE7E-7465-6F0E-D6C5-E9306544590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4" name="Freeform 990">
                <a:extLst>
                  <a:ext uri="{FF2B5EF4-FFF2-40B4-BE49-F238E27FC236}">
                    <a16:creationId xmlns:a16="http://schemas.microsoft.com/office/drawing/2014/main" id="{7659303E-CC73-8A6E-D714-846DD1C6314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5" name="Freeform 991">
                <a:extLst>
                  <a:ext uri="{FF2B5EF4-FFF2-40B4-BE49-F238E27FC236}">
                    <a16:creationId xmlns:a16="http://schemas.microsoft.com/office/drawing/2014/main" id="{E4AECBDC-5A70-9270-A7EA-3B8FDE6730B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6" name="Freeform 992">
                <a:extLst>
                  <a:ext uri="{FF2B5EF4-FFF2-40B4-BE49-F238E27FC236}">
                    <a16:creationId xmlns:a16="http://schemas.microsoft.com/office/drawing/2014/main" id="{F3F5D8EF-D892-D0F5-86BE-FA0D2001A28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6" name="Group 9">
              <a:extLst>
                <a:ext uri="{FF2B5EF4-FFF2-40B4-BE49-F238E27FC236}">
                  <a16:creationId xmlns:a16="http://schemas.microsoft.com/office/drawing/2014/main" id="{75A2F994-B8D1-F23F-5777-D235DCAAFA12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7" name="Freeform 888">
                <a:extLst>
                  <a:ext uri="{FF2B5EF4-FFF2-40B4-BE49-F238E27FC236}">
                    <a16:creationId xmlns:a16="http://schemas.microsoft.com/office/drawing/2014/main" id="{97FE52CD-F3BF-6D78-C797-BECFAC9028C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" name="Freeform 889">
                <a:extLst>
                  <a:ext uri="{FF2B5EF4-FFF2-40B4-BE49-F238E27FC236}">
                    <a16:creationId xmlns:a16="http://schemas.microsoft.com/office/drawing/2014/main" id="{3A396F58-374D-F9B5-4CB0-B64E7AE8180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" name="Freeform 890">
                <a:extLst>
                  <a:ext uri="{FF2B5EF4-FFF2-40B4-BE49-F238E27FC236}">
                    <a16:creationId xmlns:a16="http://schemas.microsoft.com/office/drawing/2014/main" id="{56902A1F-3E84-468F-949A-FBFA04DAF80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" name="Freeform 891">
                <a:extLst>
                  <a:ext uri="{FF2B5EF4-FFF2-40B4-BE49-F238E27FC236}">
                    <a16:creationId xmlns:a16="http://schemas.microsoft.com/office/drawing/2014/main" id="{61F55634-7668-E15F-2DAA-D2598E9CD22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" name="Freeform 892">
                <a:extLst>
                  <a:ext uri="{FF2B5EF4-FFF2-40B4-BE49-F238E27FC236}">
                    <a16:creationId xmlns:a16="http://schemas.microsoft.com/office/drawing/2014/main" id="{983B71CE-2FDC-5FE5-CC24-C8B8D121AFB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" name="Freeform 893">
                <a:extLst>
                  <a:ext uri="{FF2B5EF4-FFF2-40B4-BE49-F238E27FC236}">
                    <a16:creationId xmlns:a16="http://schemas.microsoft.com/office/drawing/2014/main" id="{E9388323-9AC5-BE22-0BDC-49517922C76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" name="Freeform 894">
                <a:extLst>
                  <a:ext uri="{FF2B5EF4-FFF2-40B4-BE49-F238E27FC236}">
                    <a16:creationId xmlns:a16="http://schemas.microsoft.com/office/drawing/2014/main" id="{C2ECE605-A534-FB36-4D75-A1212007100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" name="Freeform 895">
                <a:extLst>
                  <a:ext uri="{FF2B5EF4-FFF2-40B4-BE49-F238E27FC236}">
                    <a16:creationId xmlns:a16="http://schemas.microsoft.com/office/drawing/2014/main" id="{434B308E-D72D-F540-3483-37161145A49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" name="Freeform 896">
                <a:extLst>
                  <a:ext uri="{FF2B5EF4-FFF2-40B4-BE49-F238E27FC236}">
                    <a16:creationId xmlns:a16="http://schemas.microsoft.com/office/drawing/2014/main" id="{AED9C0E6-A98B-EE93-63FC-79CC8A2F88D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" name="Freeform 897">
                <a:extLst>
                  <a:ext uri="{FF2B5EF4-FFF2-40B4-BE49-F238E27FC236}">
                    <a16:creationId xmlns:a16="http://schemas.microsoft.com/office/drawing/2014/main" id="{329C9E8B-0F8B-3094-BFF4-B1507C1B0A4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" name="Freeform 898">
                <a:extLst>
                  <a:ext uri="{FF2B5EF4-FFF2-40B4-BE49-F238E27FC236}">
                    <a16:creationId xmlns:a16="http://schemas.microsoft.com/office/drawing/2014/main" id="{A483D619-C08E-B361-E1BF-45D763BAD3C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" name="Freeform 899">
                <a:extLst>
                  <a:ext uri="{FF2B5EF4-FFF2-40B4-BE49-F238E27FC236}">
                    <a16:creationId xmlns:a16="http://schemas.microsoft.com/office/drawing/2014/main" id="{7B595A7E-B4F5-759B-638E-D59A2378AE3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" name="Freeform 900">
                <a:extLst>
                  <a:ext uri="{FF2B5EF4-FFF2-40B4-BE49-F238E27FC236}">
                    <a16:creationId xmlns:a16="http://schemas.microsoft.com/office/drawing/2014/main" id="{FD988D87-0CA7-1957-2D07-AA401AB10AD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" name="Freeform 901">
                <a:extLst>
                  <a:ext uri="{FF2B5EF4-FFF2-40B4-BE49-F238E27FC236}">
                    <a16:creationId xmlns:a16="http://schemas.microsoft.com/office/drawing/2014/main" id="{11416053-0A7F-D678-55A6-3D473EFAFD7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" name="Freeform 902">
                <a:extLst>
                  <a:ext uri="{FF2B5EF4-FFF2-40B4-BE49-F238E27FC236}">
                    <a16:creationId xmlns:a16="http://schemas.microsoft.com/office/drawing/2014/main" id="{C7598A0F-8822-D3B3-11DC-C83385C80CA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" name="Freeform 903">
                <a:extLst>
                  <a:ext uri="{FF2B5EF4-FFF2-40B4-BE49-F238E27FC236}">
                    <a16:creationId xmlns:a16="http://schemas.microsoft.com/office/drawing/2014/main" id="{6EB68B20-826A-6ED0-0D79-0B5243A553C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" name="Freeform 904">
                <a:extLst>
                  <a:ext uri="{FF2B5EF4-FFF2-40B4-BE49-F238E27FC236}">
                    <a16:creationId xmlns:a16="http://schemas.microsoft.com/office/drawing/2014/main" id="{34DB8AF7-E256-F9B7-6C90-F4D6D5539A0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" name="Freeform 905">
                <a:extLst>
                  <a:ext uri="{FF2B5EF4-FFF2-40B4-BE49-F238E27FC236}">
                    <a16:creationId xmlns:a16="http://schemas.microsoft.com/office/drawing/2014/main" id="{BF434977-05EE-2653-3613-B32C235A0E6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" name="Freeform 906">
                <a:extLst>
                  <a:ext uri="{FF2B5EF4-FFF2-40B4-BE49-F238E27FC236}">
                    <a16:creationId xmlns:a16="http://schemas.microsoft.com/office/drawing/2014/main" id="{5488D0C9-8C79-6372-30D4-F3EF3544F9F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" name="Freeform 907">
                <a:extLst>
                  <a:ext uri="{FF2B5EF4-FFF2-40B4-BE49-F238E27FC236}">
                    <a16:creationId xmlns:a16="http://schemas.microsoft.com/office/drawing/2014/main" id="{3BD9B5B3-C165-BFF4-ADC6-5F83C4F2F2A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" name="Freeform 908">
                <a:extLst>
                  <a:ext uri="{FF2B5EF4-FFF2-40B4-BE49-F238E27FC236}">
                    <a16:creationId xmlns:a16="http://schemas.microsoft.com/office/drawing/2014/main" id="{D65F23A5-0D35-B92D-BE99-65CCEADB972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" name="Freeform 909">
                <a:extLst>
                  <a:ext uri="{FF2B5EF4-FFF2-40B4-BE49-F238E27FC236}">
                    <a16:creationId xmlns:a16="http://schemas.microsoft.com/office/drawing/2014/main" id="{2A2DB41C-4D7E-9E99-B506-81239B8B8F3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" name="Freeform 910">
                <a:extLst>
                  <a:ext uri="{FF2B5EF4-FFF2-40B4-BE49-F238E27FC236}">
                    <a16:creationId xmlns:a16="http://schemas.microsoft.com/office/drawing/2014/main" id="{8291A233-2085-7ADA-1CCB-70130A94A41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" name="Freeform 911">
                <a:extLst>
                  <a:ext uri="{FF2B5EF4-FFF2-40B4-BE49-F238E27FC236}">
                    <a16:creationId xmlns:a16="http://schemas.microsoft.com/office/drawing/2014/main" id="{E9068228-3752-5C75-9D49-034110C537A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" name="Freeform 912">
                <a:extLst>
                  <a:ext uri="{FF2B5EF4-FFF2-40B4-BE49-F238E27FC236}">
                    <a16:creationId xmlns:a16="http://schemas.microsoft.com/office/drawing/2014/main" id="{A502353B-36A7-BAE8-1B7E-161502A970B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" name="Freeform 913">
                <a:extLst>
                  <a:ext uri="{FF2B5EF4-FFF2-40B4-BE49-F238E27FC236}">
                    <a16:creationId xmlns:a16="http://schemas.microsoft.com/office/drawing/2014/main" id="{2664250D-3F20-32E6-4D74-C511C6A5EE2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" name="Freeform 914">
                <a:extLst>
                  <a:ext uri="{FF2B5EF4-FFF2-40B4-BE49-F238E27FC236}">
                    <a16:creationId xmlns:a16="http://schemas.microsoft.com/office/drawing/2014/main" id="{BCFD7B1F-C696-0604-2A59-D5709D808A6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" name="Freeform 915">
                <a:extLst>
                  <a:ext uri="{FF2B5EF4-FFF2-40B4-BE49-F238E27FC236}">
                    <a16:creationId xmlns:a16="http://schemas.microsoft.com/office/drawing/2014/main" id="{6E8EA361-C0A8-92DD-77F8-3120CEE6E36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" name="Freeform 916">
                <a:extLst>
                  <a:ext uri="{FF2B5EF4-FFF2-40B4-BE49-F238E27FC236}">
                    <a16:creationId xmlns:a16="http://schemas.microsoft.com/office/drawing/2014/main" id="{26758BB6-D481-F4F3-C98F-A41D529D757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" name="Freeform 917">
                <a:extLst>
                  <a:ext uri="{FF2B5EF4-FFF2-40B4-BE49-F238E27FC236}">
                    <a16:creationId xmlns:a16="http://schemas.microsoft.com/office/drawing/2014/main" id="{0D8686F0-D6F2-5EC9-9A83-BD7BAD76919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" name="Freeform 918">
                <a:extLst>
                  <a:ext uri="{FF2B5EF4-FFF2-40B4-BE49-F238E27FC236}">
                    <a16:creationId xmlns:a16="http://schemas.microsoft.com/office/drawing/2014/main" id="{B4469961-2897-6EF5-06D6-054F05D6D61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" name="Freeform 919">
                <a:extLst>
                  <a:ext uri="{FF2B5EF4-FFF2-40B4-BE49-F238E27FC236}">
                    <a16:creationId xmlns:a16="http://schemas.microsoft.com/office/drawing/2014/main" id="{8D29BE20-52A3-B806-DA0E-5FF08A8AF06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" name="Freeform 920">
                <a:extLst>
                  <a:ext uri="{FF2B5EF4-FFF2-40B4-BE49-F238E27FC236}">
                    <a16:creationId xmlns:a16="http://schemas.microsoft.com/office/drawing/2014/main" id="{C85664E3-EFF2-625F-B669-FC4BACE7D83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" name="Freeform 921">
                <a:extLst>
                  <a:ext uri="{FF2B5EF4-FFF2-40B4-BE49-F238E27FC236}">
                    <a16:creationId xmlns:a16="http://schemas.microsoft.com/office/drawing/2014/main" id="{905ED1C2-0993-5C41-25ED-D79F762C03A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" name="Freeform 922">
                <a:extLst>
                  <a:ext uri="{FF2B5EF4-FFF2-40B4-BE49-F238E27FC236}">
                    <a16:creationId xmlns:a16="http://schemas.microsoft.com/office/drawing/2014/main" id="{6F702A29-9B6F-09DD-2C49-E95CA0A2D01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" name="Freeform 923">
                <a:extLst>
                  <a:ext uri="{FF2B5EF4-FFF2-40B4-BE49-F238E27FC236}">
                    <a16:creationId xmlns:a16="http://schemas.microsoft.com/office/drawing/2014/main" id="{6BF8F9B1-707D-B07E-469A-4F75778BAED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" name="Freeform 924">
                <a:extLst>
                  <a:ext uri="{FF2B5EF4-FFF2-40B4-BE49-F238E27FC236}">
                    <a16:creationId xmlns:a16="http://schemas.microsoft.com/office/drawing/2014/main" id="{77E56092-33B6-B7AD-0A76-49EC9C2B2D0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" name="Freeform 925">
                <a:extLst>
                  <a:ext uri="{FF2B5EF4-FFF2-40B4-BE49-F238E27FC236}">
                    <a16:creationId xmlns:a16="http://schemas.microsoft.com/office/drawing/2014/main" id="{146C55ED-C798-871C-4AC4-93A566871D5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" name="Freeform 926">
                <a:extLst>
                  <a:ext uri="{FF2B5EF4-FFF2-40B4-BE49-F238E27FC236}">
                    <a16:creationId xmlns:a16="http://schemas.microsoft.com/office/drawing/2014/main" id="{815020B1-6A33-3406-9F59-47C18AC9DCD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" name="Freeform 927">
                <a:extLst>
                  <a:ext uri="{FF2B5EF4-FFF2-40B4-BE49-F238E27FC236}">
                    <a16:creationId xmlns:a16="http://schemas.microsoft.com/office/drawing/2014/main" id="{CAC05D4B-F3B8-8F28-A6EF-5E313BBA31B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" name="Freeform 928">
                <a:extLst>
                  <a:ext uri="{FF2B5EF4-FFF2-40B4-BE49-F238E27FC236}">
                    <a16:creationId xmlns:a16="http://schemas.microsoft.com/office/drawing/2014/main" id="{ABC7ED30-2A28-35BF-D4A1-8A0328A56DC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" name="Freeform 929">
                <a:extLst>
                  <a:ext uri="{FF2B5EF4-FFF2-40B4-BE49-F238E27FC236}">
                    <a16:creationId xmlns:a16="http://schemas.microsoft.com/office/drawing/2014/main" id="{F7E1FC6C-AF02-BB61-A0CD-6FB9DF01E62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" name="Freeform 930">
                <a:extLst>
                  <a:ext uri="{FF2B5EF4-FFF2-40B4-BE49-F238E27FC236}">
                    <a16:creationId xmlns:a16="http://schemas.microsoft.com/office/drawing/2014/main" id="{B8ED23DC-0562-4FF9-B2AC-05EFDE70CF9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" name="Freeform 931">
                <a:extLst>
                  <a:ext uri="{FF2B5EF4-FFF2-40B4-BE49-F238E27FC236}">
                    <a16:creationId xmlns:a16="http://schemas.microsoft.com/office/drawing/2014/main" id="{4AD2E608-B158-4045-E81A-87F69DEFC57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" name="Freeform 932">
                <a:extLst>
                  <a:ext uri="{FF2B5EF4-FFF2-40B4-BE49-F238E27FC236}">
                    <a16:creationId xmlns:a16="http://schemas.microsoft.com/office/drawing/2014/main" id="{3C03B3D5-CFC8-3EE3-219C-D02B603CD51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" name="Freeform 933">
                <a:extLst>
                  <a:ext uri="{FF2B5EF4-FFF2-40B4-BE49-F238E27FC236}">
                    <a16:creationId xmlns:a16="http://schemas.microsoft.com/office/drawing/2014/main" id="{9659C316-9FBE-368C-19CA-26F387D95EF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" name="Freeform 934">
                <a:extLst>
                  <a:ext uri="{FF2B5EF4-FFF2-40B4-BE49-F238E27FC236}">
                    <a16:creationId xmlns:a16="http://schemas.microsoft.com/office/drawing/2014/main" id="{0843989D-0A8D-6B23-B6E3-2D932C78E4E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" name="Freeform 935">
                <a:extLst>
                  <a:ext uri="{FF2B5EF4-FFF2-40B4-BE49-F238E27FC236}">
                    <a16:creationId xmlns:a16="http://schemas.microsoft.com/office/drawing/2014/main" id="{697A04A0-FA8C-60AF-FA32-93A620729B7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" name="Freeform 936">
                <a:extLst>
                  <a:ext uri="{FF2B5EF4-FFF2-40B4-BE49-F238E27FC236}">
                    <a16:creationId xmlns:a16="http://schemas.microsoft.com/office/drawing/2014/main" id="{A3D197E9-8F9D-7D6E-7750-09D957CECC9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" name="Freeform 937">
                <a:extLst>
                  <a:ext uri="{FF2B5EF4-FFF2-40B4-BE49-F238E27FC236}">
                    <a16:creationId xmlns:a16="http://schemas.microsoft.com/office/drawing/2014/main" id="{FBAE49B6-A062-64DA-E1EB-CF3C1B2A9DB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" name="Freeform 938">
                <a:extLst>
                  <a:ext uri="{FF2B5EF4-FFF2-40B4-BE49-F238E27FC236}">
                    <a16:creationId xmlns:a16="http://schemas.microsoft.com/office/drawing/2014/main" id="{EEA0F711-F770-F8D3-A567-7F8AA6E0F75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" name="Freeform 939">
                <a:extLst>
                  <a:ext uri="{FF2B5EF4-FFF2-40B4-BE49-F238E27FC236}">
                    <a16:creationId xmlns:a16="http://schemas.microsoft.com/office/drawing/2014/main" id="{8B8749A4-6934-9BF0-A01D-5E2768EE1A0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" name="Freeform 940">
                <a:extLst>
                  <a:ext uri="{FF2B5EF4-FFF2-40B4-BE49-F238E27FC236}">
                    <a16:creationId xmlns:a16="http://schemas.microsoft.com/office/drawing/2014/main" id="{4C7B7F9F-A8E4-3DBD-58AA-15F1CD717A6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" name="Freeform 941">
                <a:extLst>
                  <a:ext uri="{FF2B5EF4-FFF2-40B4-BE49-F238E27FC236}">
                    <a16:creationId xmlns:a16="http://schemas.microsoft.com/office/drawing/2014/main" id="{8C708E9B-7A98-64DF-07BC-D103648637A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" name="Freeform 942">
                <a:extLst>
                  <a:ext uri="{FF2B5EF4-FFF2-40B4-BE49-F238E27FC236}">
                    <a16:creationId xmlns:a16="http://schemas.microsoft.com/office/drawing/2014/main" id="{6C752008-3AF7-B91D-F149-F84ACE5E42C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" name="Freeform 943">
                <a:extLst>
                  <a:ext uri="{FF2B5EF4-FFF2-40B4-BE49-F238E27FC236}">
                    <a16:creationId xmlns:a16="http://schemas.microsoft.com/office/drawing/2014/main" id="{B9C0D4F4-3B70-35BA-27FC-CE7DB7BA028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" name="Freeform 944">
                <a:extLst>
                  <a:ext uri="{FF2B5EF4-FFF2-40B4-BE49-F238E27FC236}">
                    <a16:creationId xmlns:a16="http://schemas.microsoft.com/office/drawing/2014/main" id="{283437E0-9FDB-3A66-9197-3E2A233812C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2" name="Freeform 945">
                <a:extLst>
                  <a:ext uri="{FF2B5EF4-FFF2-40B4-BE49-F238E27FC236}">
                    <a16:creationId xmlns:a16="http://schemas.microsoft.com/office/drawing/2014/main" id="{ABD81FCF-5C41-B51C-B77B-391DD2040C8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3" name="Freeform 946">
                <a:extLst>
                  <a:ext uri="{FF2B5EF4-FFF2-40B4-BE49-F238E27FC236}">
                    <a16:creationId xmlns:a16="http://schemas.microsoft.com/office/drawing/2014/main" id="{39473C41-C4C0-FD95-C62B-3F42D678FE4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" name="Freeform 947">
                <a:extLst>
                  <a:ext uri="{FF2B5EF4-FFF2-40B4-BE49-F238E27FC236}">
                    <a16:creationId xmlns:a16="http://schemas.microsoft.com/office/drawing/2014/main" id="{F8A97406-2356-FE14-8F72-B22A4424AF0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" name="Freeform 948">
                <a:extLst>
                  <a:ext uri="{FF2B5EF4-FFF2-40B4-BE49-F238E27FC236}">
                    <a16:creationId xmlns:a16="http://schemas.microsoft.com/office/drawing/2014/main" id="{856E6030-C592-C4D7-8F17-678B7AB54B4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" name="Freeform 949">
                <a:extLst>
                  <a:ext uri="{FF2B5EF4-FFF2-40B4-BE49-F238E27FC236}">
                    <a16:creationId xmlns:a16="http://schemas.microsoft.com/office/drawing/2014/main" id="{DE695029-5868-8760-717D-861AEC1F86C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" name="Freeform 950">
                <a:extLst>
                  <a:ext uri="{FF2B5EF4-FFF2-40B4-BE49-F238E27FC236}">
                    <a16:creationId xmlns:a16="http://schemas.microsoft.com/office/drawing/2014/main" id="{D2D26798-1150-10E7-9DBB-A3F2D006D86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" name="Freeform 951">
                <a:extLst>
                  <a:ext uri="{FF2B5EF4-FFF2-40B4-BE49-F238E27FC236}">
                    <a16:creationId xmlns:a16="http://schemas.microsoft.com/office/drawing/2014/main" id="{AEBD3D1C-0C2B-B10F-3BA3-19A930F8BC5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" name="Freeform 952">
                <a:extLst>
                  <a:ext uri="{FF2B5EF4-FFF2-40B4-BE49-F238E27FC236}">
                    <a16:creationId xmlns:a16="http://schemas.microsoft.com/office/drawing/2014/main" id="{48C96EBC-0A65-91C8-CC47-8E608CBBBED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" name="Freeform 953">
                <a:extLst>
                  <a:ext uri="{FF2B5EF4-FFF2-40B4-BE49-F238E27FC236}">
                    <a16:creationId xmlns:a16="http://schemas.microsoft.com/office/drawing/2014/main" id="{431FD2DF-C110-73F2-4610-BB60F52812F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" name="Freeform 954">
                <a:extLst>
                  <a:ext uri="{FF2B5EF4-FFF2-40B4-BE49-F238E27FC236}">
                    <a16:creationId xmlns:a16="http://schemas.microsoft.com/office/drawing/2014/main" id="{1B869176-2BD5-8BA8-7823-C0450E4317C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" name="Freeform 955">
                <a:extLst>
                  <a:ext uri="{FF2B5EF4-FFF2-40B4-BE49-F238E27FC236}">
                    <a16:creationId xmlns:a16="http://schemas.microsoft.com/office/drawing/2014/main" id="{CDE2C09B-3E1B-064F-E915-5770F6A0535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" name="Freeform 956">
                <a:extLst>
                  <a:ext uri="{FF2B5EF4-FFF2-40B4-BE49-F238E27FC236}">
                    <a16:creationId xmlns:a16="http://schemas.microsoft.com/office/drawing/2014/main" id="{674C3A2F-C3E4-8999-051A-62F83BF4D41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" name="Freeform 957">
                <a:extLst>
                  <a:ext uri="{FF2B5EF4-FFF2-40B4-BE49-F238E27FC236}">
                    <a16:creationId xmlns:a16="http://schemas.microsoft.com/office/drawing/2014/main" id="{0EB981CF-AC1E-6EC8-6FFA-D32ACFDCE83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" name="Freeform 958">
                <a:extLst>
                  <a:ext uri="{FF2B5EF4-FFF2-40B4-BE49-F238E27FC236}">
                    <a16:creationId xmlns:a16="http://schemas.microsoft.com/office/drawing/2014/main" id="{83CAE6D8-8C25-E9F5-46F8-8582783B836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" name="Freeform 959">
                <a:extLst>
                  <a:ext uri="{FF2B5EF4-FFF2-40B4-BE49-F238E27FC236}">
                    <a16:creationId xmlns:a16="http://schemas.microsoft.com/office/drawing/2014/main" id="{2E317760-A624-6E46-2E2D-A587C0291E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" name="Freeform 960">
                <a:extLst>
                  <a:ext uri="{FF2B5EF4-FFF2-40B4-BE49-F238E27FC236}">
                    <a16:creationId xmlns:a16="http://schemas.microsoft.com/office/drawing/2014/main" id="{830229AE-4DB7-05F5-2152-C25214AAA31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" name="Freeform 961">
                <a:extLst>
                  <a:ext uri="{FF2B5EF4-FFF2-40B4-BE49-F238E27FC236}">
                    <a16:creationId xmlns:a16="http://schemas.microsoft.com/office/drawing/2014/main" id="{8A76E653-110A-BF39-D909-199CB945A84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" name="Freeform 962">
                <a:extLst>
                  <a:ext uri="{FF2B5EF4-FFF2-40B4-BE49-F238E27FC236}">
                    <a16:creationId xmlns:a16="http://schemas.microsoft.com/office/drawing/2014/main" id="{0B48E167-6785-B415-5EB4-2A5E49C48EB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" name="Freeform 963">
                <a:extLst>
                  <a:ext uri="{FF2B5EF4-FFF2-40B4-BE49-F238E27FC236}">
                    <a16:creationId xmlns:a16="http://schemas.microsoft.com/office/drawing/2014/main" id="{1726E6DB-4307-B90C-BDAB-06CA0A9C36B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" name="Freeform 964">
                <a:extLst>
                  <a:ext uri="{FF2B5EF4-FFF2-40B4-BE49-F238E27FC236}">
                    <a16:creationId xmlns:a16="http://schemas.microsoft.com/office/drawing/2014/main" id="{3F29BED7-4089-D4D5-9698-D00A73B264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" name="Freeform 965">
                <a:extLst>
                  <a:ext uri="{FF2B5EF4-FFF2-40B4-BE49-F238E27FC236}">
                    <a16:creationId xmlns:a16="http://schemas.microsoft.com/office/drawing/2014/main" id="{52764AE7-6338-F296-AF31-CD2199C72CD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" name="Freeform 966">
                <a:extLst>
                  <a:ext uri="{FF2B5EF4-FFF2-40B4-BE49-F238E27FC236}">
                    <a16:creationId xmlns:a16="http://schemas.microsoft.com/office/drawing/2014/main" id="{EB4C8376-EDCB-D074-7AB0-F545F548821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4" name="Freeform 967">
                <a:extLst>
                  <a:ext uri="{FF2B5EF4-FFF2-40B4-BE49-F238E27FC236}">
                    <a16:creationId xmlns:a16="http://schemas.microsoft.com/office/drawing/2014/main" id="{E56C92D8-B7E1-3656-51B5-2080C1C2471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5" name="Freeform 968">
                <a:extLst>
                  <a:ext uri="{FF2B5EF4-FFF2-40B4-BE49-F238E27FC236}">
                    <a16:creationId xmlns:a16="http://schemas.microsoft.com/office/drawing/2014/main" id="{85F91AEB-473A-A4BD-3251-7A9BBEB2BEF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6" name="Freeform 969">
                <a:extLst>
                  <a:ext uri="{FF2B5EF4-FFF2-40B4-BE49-F238E27FC236}">
                    <a16:creationId xmlns:a16="http://schemas.microsoft.com/office/drawing/2014/main" id="{C7586259-8F55-9257-7631-45D7D1524B1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7" name="Freeform 970">
                <a:extLst>
                  <a:ext uri="{FF2B5EF4-FFF2-40B4-BE49-F238E27FC236}">
                    <a16:creationId xmlns:a16="http://schemas.microsoft.com/office/drawing/2014/main" id="{95913475-C4B8-2684-E3F7-9C5898A5D44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8" name="Freeform 971">
                <a:extLst>
                  <a:ext uri="{FF2B5EF4-FFF2-40B4-BE49-F238E27FC236}">
                    <a16:creationId xmlns:a16="http://schemas.microsoft.com/office/drawing/2014/main" id="{40AB383D-777E-7CE2-E60F-8AD80D09B2E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9" name="Freeform 972">
                <a:extLst>
                  <a:ext uri="{FF2B5EF4-FFF2-40B4-BE49-F238E27FC236}">
                    <a16:creationId xmlns:a16="http://schemas.microsoft.com/office/drawing/2014/main" id="{C7B9FE9D-48BA-31EE-55DE-CB5F89F6212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0" name="Freeform 973">
                <a:extLst>
                  <a:ext uri="{FF2B5EF4-FFF2-40B4-BE49-F238E27FC236}">
                    <a16:creationId xmlns:a16="http://schemas.microsoft.com/office/drawing/2014/main" id="{7D258183-9C5B-F15F-3B29-FD578F4997B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1" name="Freeform 974">
                <a:extLst>
                  <a:ext uri="{FF2B5EF4-FFF2-40B4-BE49-F238E27FC236}">
                    <a16:creationId xmlns:a16="http://schemas.microsoft.com/office/drawing/2014/main" id="{47F37C15-13C5-BAC2-E303-303C5FCEE2D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2" name="Freeform 975">
                <a:extLst>
                  <a:ext uri="{FF2B5EF4-FFF2-40B4-BE49-F238E27FC236}">
                    <a16:creationId xmlns:a16="http://schemas.microsoft.com/office/drawing/2014/main" id="{AE70D21F-941D-2F7F-1846-B7DC2363D8B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4" name="Freeform 976">
                <a:extLst>
                  <a:ext uri="{FF2B5EF4-FFF2-40B4-BE49-F238E27FC236}">
                    <a16:creationId xmlns:a16="http://schemas.microsoft.com/office/drawing/2014/main" id="{06FDEEEB-F6B4-5C90-4A52-7FE626A38CE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6" name="Freeform 977">
                <a:extLst>
                  <a:ext uri="{FF2B5EF4-FFF2-40B4-BE49-F238E27FC236}">
                    <a16:creationId xmlns:a16="http://schemas.microsoft.com/office/drawing/2014/main" id="{6B10B2B9-268B-4FA3-CF69-DEE415CB6E5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7" name="Freeform 978">
                <a:extLst>
                  <a:ext uri="{FF2B5EF4-FFF2-40B4-BE49-F238E27FC236}">
                    <a16:creationId xmlns:a16="http://schemas.microsoft.com/office/drawing/2014/main" id="{540ED8A8-8A95-1AB3-4EF2-56E00336C91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8" name="Freeform 979">
                <a:extLst>
                  <a:ext uri="{FF2B5EF4-FFF2-40B4-BE49-F238E27FC236}">
                    <a16:creationId xmlns:a16="http://schemas.microsoft.com/office/drawing/2014/main" id="{84445004-1AF1-8FD7-CE08-354E4E9C76C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9" name="Freeform 980">
                <a:extLst>
                  <a:ext uri="{FF2B5EF4-FFF2-40B4-BE49-F238E27FC236}">
                    <a16:creationId xmlns:a16="http://schemas.microsoft.com/office/drawing/2014/main" id="{FDBDACC8-2497-877F-4698-7D6530753A1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0" name="Freeform 981">
                <a:extLst>
                  <a:ext uri="{FF2B5EF4-FFF2-40B4-BE49-F238E27FC236}">
                    <a16:creationId xmlns:a16="http://schemas.microsoft.com/office/drawing/2014/main" id="{534F2970-33B1-A9AF-C42A-099FD8F7A9E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1" name="Freeform 982">
                <a:extLst>
                  <a:ext uri="{FF2B5EF4-FFF2-40B4-BE49-F238E27FC236}">
                    <a16:creationId xmlns:a16="http://schemas.microsoft.com/office/drawing/2014/main" id="{93155385-6353-C31E-A81F-9A898DA663E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2" name="Freeform 983">
                <a:extLst>
                  <a:ext uri="{FF2B5EF4-FFF2-40B4-BE49-F238E27FC236}">
                    <a16:creationId xmlns:a16="http://schemas.microsoft.com/office/drawing/2014/main" id="{F0359D2D-FC0D-BDB2-2AF6-127C48A5507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3" name="Freeform 984">
                <a:extLst>
                  <a:ext uri="{FF2B5EF4-FFF2-40B4-BE49-F238E27FC236}">
                    <a16:creationId xmlns:a16="http://schemas.microsoft.com/office/drawing/2014/main" id="{51236C3A-95C9-3CF1-3D93-0A3FFE3D065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4" name="Freeform 985">
                <a:extLst>
                  <a:ext uri="{FF2B5EF4-FFF2-40B4-BE49-F238E27FC236}">
                    <a16:creationId xmlns:a16="http://schemas.microsoft.com/office/drawing/2014/main" id="{AC5935B7-27BE-970D-1BDB-2B1345A8ACA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5" name="Freeform 986">
                <a:extLst>
                  <a:ext uri="{FF2B5EF4-FFF2-40B4-BE49-F238E27FC236}">
                    <a16:creationId xmlns:a16="http://schemas.microsoft.com/office/drawing/2014/main" id="{B8546E30-4019-357E-2223-3E26A0911A6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" name="Freeform 987">
                <a:extLst>
                  <a:ext uri="{FF2B5EF4-FFF2-40B4-BE49-F238E27FC236}">
                    <a16:creationId xmlns:a16="http://schemas.microsoft.com/office/drawing/2014/main" id="{FF795E2D-3C97-074E-8F56-31FEB606885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" name="Freeform 988">
                <a:extLst>
                  <a:ext uri="{FF2B5EF4-FFF2-40B4-BE49-F238E27FC236}">
                    <a16:creationId xmlns:a16="http://schemas.microsoft.com/office/drawing/2014/main" id="{02DB14F7-3AD8-6385-8865-4D1E731B458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8" name="Freeform 989">
                <a:extLst>
                  <a:ext uri="{FF2B5EF4-FFF2-40B4-BE49-F238E27FC236}">
                    <a16:creationId xmlns:a16="http://schemas.microsoft.com/office/drawing/2014/main" id="{BAE64913-2B39-9D90-8407-E554EF8721E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" name="Freeform 990">
                <a:extLst>
                  <a:ext uri="{FF2B5EF4-FFF2-40B4-BE49-F238E27FC236}">
                    <a16:creationId xmlns:a16="http://schemas.microsoft.com/office/drawing/2014/main" id="{16DBB312-409B-BDBE-7C5B-378D8BAB29A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0" name="Freeform 991">
                <a:extLst>
                  <a:ext uri="{FF2B5EF4-FFF2-40B4-BE49-F238E27FC236}">
                    <a16:creationId xmlns:a16="http://schemas.microsoft.com/office/drawing/2014/main" id="{BFE95A3D-4A22-AF7B-AD04-BA801B678F8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1" name="Freeform 992">
                <a:extLst>
                  <a:ext uri="{FF2B5EF4-FFF2-40B4-BE49-F238E27FC236}">
                    <a16:creationId xmlns:a16="http://schemas.microsoft.com/office/drawing/2014/main" id="{C13F5ED9-2954-8ACB-E8B1-21B7B9F6FB6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sp>
        <p:nvSpPr>
          <p:cNvPr id="3" name="Title 1"/>
          <p:cNvSpPr>
            <a:spLocks noGrp="1"/>
          </p:cNvSpPr>
          <p:nvPr>
            <p:ph type="title"/>
          </p:nvPr>
        </p:nvSpPr>
        <p:spPr>
          <a:xfrm>
            <a:off x="857057" y="769465"/>
            <a:ext cx="5414319" cy="866274"/>
          </a:xfrm>
        </p:spPr>
        <p:txBody>
          <a:bodyPr>
            <a:normAutofit/>
          </a:bodyPr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23" name="Picture Placeholder 222"/>
          <p:cNvSpPr>
            <a:spLocks noGrp="1"/>
          </p:cNvSpPr>
          <p:nvPr>
            <p:ph type="pic" sz="quarter" idx="10"/>
          </p:nvPr>
        </p:nvSpPr>
        <p:spPr>
          <a:xfrm>
            <a:off x="1090022" y="2027811"/>
            <a:ext cx="2679782" cy="2919637"/>
          </a:xfrm>
          <a:custGeom>
            <a:avLst/>
            <a:gdLst>
              <a:gd name="connsiteX0" fmla="*/ 1270856 w 2591903"/>
              <a:gd name="connsiteY0" fmla="*/ 0 h 2823892"/>
              <a:gd name="connsiteX1" fmla="*/ 2071798 w 2591903"/>
              <a:gd name="connsiteY1" fmla="*/ 231995 h 2823892"/>
              <a:gd name="connsiteX2" fmla="*/ 2576393 w 2591903"/>
              <a:gd name="connsiteY2" fmla="*/ 914692 h 2823892"/>
              <a:gd name="connsiteX3" fmla="*/ 2591903 w 2591903"/>
              <a:gd name="connsiteY3" fmla="*/ 1787323 h 2823892"/>
              <a:gd name="connsiteX4" fmla="*/ 2112403 w 2591903"/>
              <a:gd name="connsiteY4" fmla="*/ 2516573 h 2823892"/>
              <a:gd name="connsiteX5" fmla="*/ 1321046 w 2591903"/>
              <a:gd name="connsiteY5" fmla="*/ 2823892 h 2823892"/>
              <a:gd name="connsiteX6" fmla="*/ 520105 w 2591903"/>
              <a:gd name="connsiteY6" fmla="*/ 2591897 h 2823892"/>
              <a:gd name="connsiteX7" fmla="*/ 15509 w 2591903"/>
              <a:gd name="connsiteY7" fmla="*/ 1909201 h 2823892"/>
              <a:gd name="connsiteX8" fmla="*/ 0 w 2591903"/>
              <a:gd name="connsiteY8" fmla="*/ 1036570 h 2823892"/>
              <a:gd name="connsiteX9" fmla="*/ 479499 w 2591903"/>
              <a:gd name="connsiteY9" fmla="*/ 307319 h 2823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91903" h="2823892">
                <a:moveTo>
                  <a:pt x="1270856" y="0"/>
                </a:moveTo>
                <a:lnTo>
                  <a:pt x="2071798" y="231995"/>
                </a:lnTo>
                <a:lnTo>
                  <a:pt x="2576393" y="914692"/>
                </a:lnTo>
                <a:lnTo>
                  <a:pt x="2591903" y="1787323"/>
                </a:lnTo>
                <a:lnTo>
                  <a:pt x="2112403" y="2516573"/>
                </a:lnTo>
                <a:lnTo>
                  <a:pt x="1321046" y="2823892"/>
                </a:lnTo>
                <a:lnTo>
                  <a:pt x="520105" y="2591897"/>
                </a:lnTo>
                <a:lnTo>
                  <a:pt x="15509" y="1909201"/>
                </a:lnTo>
                <a:lnTo>
                  <a:pt x="0" y="1036570"/>
                </a:lnTo>
                <a:lnTo>
                  <a:pt x="479499" y="307319"/>
                </a:lnTo>
                <a:close/>
              </a:path>
            </a:pathLst>
          </a:custGeom>
          <a:solidFill>
            <a:schemeClr val="bg2">
              <a:lumMod val="85000"/>
            </a:schemeClr>
          </a:solidFill>
        </p:spPr>
        <p:txBody>
          <a:bodyPr rtlCol="0">
            <a:noAutofit/>
          </a:bodyPr>
          <a:lstStyle/>
          <a:p>
            <a:pPr lvl="0"/>
            <a:endParaRPr lang="en-US" noProof="0" dirty="0"/>
          </a:p>
        </p:txBody>
      </p:sp>
      <p:sp>
        <p:nvSpPr>
          <p:cNvPr id="225" name="Picture Placeholder 224"/>
          <p:cNvSpPr>
            <a:spLocks noGrp="1"/>
          </p:cNvSpPr>
          <p:nvPr>
            <p:ph type="pic" sz="quarter" idx="11"/>
          </p:nvPr>
        </p:nvSpPr>
        <p:spPr>
          <a:xfrm>
            <a:off x="8671390" y="3323508"/>
            <a:ext cx="2679782" cy="2919637"/>
          </a:xfrm>
          <a:custGeom>
            <a:avLst/>
            <a:gdLst>
              <a:gd name="connsiteX0" fmla="*/ 1270856 w 2591903"/>
              <a:gd name="connsiteY0" fmla="*/ 0 h 2823892"/>
              <a:gd name="connsiteX1" fmla="*/ 2071798 w 2591903"/>
              <a:gd name="connsiteY1" fmla="*/ 231995 h 2823892"/>
              <a:gd name="connsiteX2" fmla="*/ 2576393 w 2591903"/>
              <a:gd name="connsiteY2" fmla="*/ 914692 h 2823892"/>
              <a:gd name="connsiteX3" fmla="*/ 2591903 w 2591903"/>
              <a:gd name="connsiteY3" fmla="*/ 1787323 h 2823892"/>
              <a:gd name="connsiteX4" fmla="*/ 2112403 w 2591903"/>
              <a:gd name="connsiteY4" fmla="*/ 2516573 h 2823892"/>
              <a:gd name="connsiteX5" fmla="*/ 1321046 w 2591903"/>
              <a:gd name="connsiteY5" fmla="*/ 2823892 h 2823892"/>
              <a:gd name="connsiteX6" fmla="*/ 520105 w 2591903"/>
              <a:gd name="connsiteY6" fmla="*/ 2591897 h 2823892"/>
              <a:gd name="connsiteX7" fmla="*/ 15509 w 2591903"/>
              <a:gd name="connsiteY7" fmla="*/ 1909201 h 2823892"/>
              <a:gd name="connsiteX8" fmla="*/ 0 w 2591903"/>
              <a:gd name="connsiteY8" fmla="*/ 1036570 h 2823892"/>
              <a:gd name="connsiteX9" fmla="*/ 479499 w 2591903"/>
              <a:gd name="connsiteY9" fmla="*/ 307319 h 2823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91903" h="2823892">
                <a:moveTo>
                  <a:pt x="1270856" y="0"/>
                </a:moveTo>
                <a:lnTo>
                  <a:pt x="2071798" y="231995"/>
                </a:lnTo>
                <a:lnTo>
                  <a:pt x="2576393" y="914692"/>
                </a:lnTo>
                <a:lnTo>
                  <a:pt x="2591903" y="1787323"/>
                </a:lnTo>
                <a:lnTo>
                  <a:pt x="2112403" y="2516573"/>
                </a:lnTo>
                <a:lnTo>
                  <a:pt x="1321046" y="2823892"/>
                </a:lnTo>
                <a:lnTo>
                  <a:pt x="520105" y="2591897"/>
                </a:lnTo>
                <a:lnTo>
                  <a:pt x="15509" y="1909201"/>
                </a:lnTo>
                <a:lnTo>
                  <a:pt x="0" y="1036570"/>
                </a:lnTo>
                <a:lnTo>
                  <a:pt x="479499" y="307319"/>
                </a:lnTo>
                <a:close/>
              </a:path>
            </a:pathLst>
          </a:custGeom>
          <a:solidFill>
            <a:schemeClr val="bg2">
              <a:lumMod val="85000"/>
            </a:schemeClr>
          </a:solidFill>
        </p:spPr>
        <p:txBody>
          <a:bodyPr rtlCol="0">
            <a:noAutofit/>
          </a:bodyPr>
          <a:lstStyle/>
          <a:p>
            <a:pPr lvl="0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2054473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6">
            <a:extLst>
              <a:ext uri="{FF2B5EF4-FFF2-40B4-BE49-F238E27FC236}">
                <a16:creationId xmlns:a16="http://schemas.microsoft.com/office/drawing/2014/main" id="{F82BE3A1-7A0A-2337-83E3-FA7ED75A4E09}"/>
              </a:ext>
            </a:extLst>
          </p:cNvPr>
          <p:cNvSpPr/>
          <p:nvPr userDrawn="1"/>
        </p:nvSpPr>
        <p:spPr>
          <a:xfrm rot="19925363">
            <a:off x="-1397000" y="1992313"/>
            <a:ext cx="14986000" cy="2873375"/>
          </a:xfrm>
          <a:custGeom>
            <a:avLst/>
            <a:gdLst>
              <a:gd name="connsiteX0" fmla="*/ 2703923 w 3245936"/>
              <a:gd name="connsiteY0" fmla="*/ 506554 h 622144"/>
              <a:gd name="connsiteX1" fmla="*/ 2600434 w 3245936"/>
              <a:gd name="connsiteY1" fmla="*/ 616358 h 622144"/>
              <a:gd name="connsiteX2" fmla="*/ 2601206 w 3245936"/>
              <a:gd name="connsiteY2" fmla="*/ 617853 h 622144"/>
              <a:gd name="connsiteX3" fmla="*/ 2780628 w 3245936"/>
              <a:gd name="connsiteY3" fmla="*/ 603185 h 622144"/>
              <a:gd name="connsiteX4" fmla="*/ 2780647 w 3245936"/>
              <a:gd name="connsiteY4" fmla="*/ 602566 h 622144"/>
              <a:gd name="connsiteX5" fmla="*/ 2781685 w 3245936"/>
              <a:gd name="connsiteY5" fmla="*/ 600842 h 622144"/>
              <a:gd name="connsiteX6" fmla="*/ 2707962 w 3245936"/>
              <a:gd name="connsiteY6" fmla="*/ 506706 h 622144"/>
              <a:gd name="connsiteX7" fmla="*/ 2705247 w 3245936"/>
              <a:gd name="connsiteY7" fmla="*/ 507163 h 622144"/>
              <a:gd name="connsiteX8" fmla="*/ 2703923 w 3245936"/>
              <a:gd name="connsiteY8" fmla="*/ 506554 h 622144"/>
              <a:gd name="connsiteX9" fmla="*/ 2621056 w 3245936"/>
              <a:gd name="connsiteY9" fmla="*/ 495514 h 622144"/>
              <a:gd name="connsiteX10" fmla="*/ 2621056 w 3245936"/>
              <a:gd name="connsiteY10" fmla="*/ 495676 h 622144"/>
              <a:gd name="connsiteX11" fmla="*/ 2617379 w 3245936"/>
              <a:gd name="connsiteY11" fmla="*/ 498372 h 622144"/>
              <a:gd name="connsiteX12" fmla="*/ 2598663 w 3245936"/>
              <a:gd name="connsiteY12" fmla="*/ 615167 h 622144"/>
              <a:gd name="connsiteX13" fmla="*/ 2599882 w 3245936"/>
              <a:gd name="connsiteY13" fmla="*/ 615720 h 622144"/>
              <a:gd name="connsiteX14" fmla="*/ 2703371 w 3245936"/>
              <a:gd name="connsiteY14" fmla="*/ 505934 h 622144"/>
              <a:gd name="connsiteX15" fmla="*/ 2702571 w 3245936"/>
              <a:gd name="connsiteY15" fmla="*/ 503649 h 622144"/>
              <a:gd name="connsiteX16" fmla="*/ 2777676 w 3245936"/>
              <a:gd name="connsiteY16" fmla="*/ 476626 h 622144"/>
              <a:gd name="connsiteX17" fmla="*/ 2709486 w 3245936"/>
              <a:gd name="connsiteY17" fmla="*/ 502820 h 622144"/>
              <a:gd name="connsiteX18" fmla="*/ 2709524 w 3245936"/>
              <a:gd name="connsiteY18" fmla="*/ 504487 h 622144"/>
              <a:gd name="connsiteX19" fmla="*/ 2708486 w 3245936"/>
              <a:gd name="connsiteY19" fmla="*/ 506211 h 622144"/>
              <a:gd name="connsiteX20" fmla="*/ 2782209 w 3245936"/>
              <a:gd name="connsiteY20" fmla="*/ 600356 h 622144"/>
              <a:gd name="connsiteX21" fmla="*/ 2783505 w 3245936"/>
              <a:gd name="connsiteY21" fmla="*/ 599851 h 622144"/>
              <a:gd name="connsiteX22" fmla="*/ 2492335 w 3245936"/>
              <a:gd name="connsiteY22" fmla="*/ 472006 h 622144"/>
              <a:gd name="connsiteX23" fmla="*/ 2491373 w 3245936"/>
              <a:gd name="connsiteY23" fmla="*/ 473530 h 622144"/>
              <a:gd name="connsiteX24" fmla="*/ 2596024 w 3245936"/>
              <a:gd name="connsiteY24" fmla="*/ 615510 h 622144"/>
              <a:gd name="connsiteX25" fmla="*/ 2597920 w 3245936"/>
              <a:gd name="connsiteY25" fmla="*/ 615120 h 622144"/>
              <a:gd name="connsiteX26" fmla="*/ 2616646 w 3245936"/>
              <a:gd name="connsiteY26" fmla="*/ 498305 h 622144"/>
              <a:gd name="connsiteX27" fmla="*/ 2614065 w 3245936"/>
              <a:gd name="connsiteY27" fmla="*/ 494600 h 622144"/>
              <a:gd name="connsiteX28" fmla="*/ 2688226 w 3245936"/>
              <a:gd name="connsiteY28" fmla="*/ 466025 h 622144"/>
              <a:gd name="connsiteX29" fmla="*/ 2620961 w 3245936"/>
              <a:gd name="connsiteY29" fmla="*/ 493933 h 622144"/>
              <a:gd name="connsiteX30" fmla="*/ 2621065 w 3245936"/>
              <a:gd name="connsiteY30" fmla="*/ 494905 h 622144"/>
              <a:gd name="connsiteX31" fmla="*/ 2702571 w 3245936"/>
              <a:gd name="connsiteY31" fmla="*/ 503029 h 622144"/>
              <a:gd name="connsiteX32" fmla="*/ 2702571 w 3245936"/>
              <a:gd name="connsiteY32" fmla="*/ 502868 h 622144"/>
              <a:gd name="connsiteX33" fmla="*/ 2704295 w 3245936"/>
              <a:gd name="connsiteY33" fmla="*/ 500591 h 622144"/>
              <a:gd name="connsiteX34" fmla="*/ 2552524 w 3245936"/>
              <a:gd name="connsiteY34" fmla="*/ 451432 h 622144"/>
              <a:gd name="connsiteX35" fmla="*/ 2492468 w 3245936"/>
              <a:gd name="connsiteY35" fmla="*/ 470368 h 622144"/>
              <a:gd name="connsiteX36" fmla="*/ 2492440 w 3245936"/>
              <a:gd name="connsiteY36" fmla="*/ 471273 h 622144"/>
              <a:gd name="connsiteX37" fmla="*/ 2614179 w 3245936"/>
              <a:gd name="connsiteY37" fmla="*/ 493866 h 622144"/>
              <a:gd name="connsiteX38" fmla="*/ 2614445 w 3245936"/>
              <a:gd name="connsiteY38" fmla="*/ 493276 h 622144"/>
              <a:gd name="connsiteX39" fmla="*/ 2855228 w 3245936"/>
              <a:gd name="connsiteY39" fmla="*/ 450032 h 622144"/>
              <a:gd name="connsiteX40" fmla="*/ 2852294 w 3245936"/>
              <a:gd name="connsiteY40" fmla="*/ 450690 h 622144"/>
              <a:gd name="connsiteX41" fmla="*/ 2852094 w 3245936"/>
              <a:gd name="connsiteY41" fmla="*/ 450594 h 622144"/>
              <a:gd name="connsiteX42" fmla="*/ 2785953 w 3245936"/>
              <a:gd name="connsiteY42" fmla="*/ 600346 h 622144"/>
              <a:gd name="connsiteX43" fmla="*/ 2787210 w 3245936"/>
              <a:gd name="connsiteY43" fmla="*/ 601642 h 622144"/>
              <a:gd name="connsiteX44" fmla="*/ 2936153 w 3245936"/>
              <a:gd name="connsiteY44" fmla="*/ 540996 h 622144"/>
              <a:gd name="connsiteX45" fmla="*/ 2936076 w 3245936"/>
              <a:gd name="connsiteY45" fmla="*/ 539263 h 622144"/>
              <a:gd name="connsiteX46" fmla="*/ 2936896 w 3245936"/>
              <a:gd name="connsiteY46" fmla="*/ 537758 h 622144"/>
              <a:gd name="connsiteX47" fmla="*/ 2849989 w 3245936"/>
              <a:gd name="connsiteY47" fmla="*/ 448851 h 622144"/>
              <a:gd name="connsiteX48" fmla="*/ 2778561 w 3245936"/>
              <a:gd name="connsiteY48" fmla="*/ 476283 h 622144"/>
              <a:gd name="connsiteX49" fmla="*/ 2784400 w 3245936"/>
              <a:gd name="connsiteY49" fmla="*/ 599870 h 622144"/>
              <a:gd name="connsiteX50" fmla="*/ 2784924 w 3245936"/>
              <a:gd name="connsiteY50" fmla="*/ 599889 h 622144"/>
              <a:gd name="connsiteX51" fmla="*/ 2785143 w 3245936"/>
              <a:gd name="connsiteY51" fmla="*/ 599984 h 622144"/>
              <a:gd name="connsiteX52" fmla="*/ 2851294 w 3245936"/>
              <a:gd name="connsiteY52" fmla="*/ 450232 h 622144"/>
              <a:gd name="connsiteX53" fmla="*/ 2849989 w 3245936"/>
              <a:gd name="connsiteY53" fmla="*/ 448851 h 622144"/>
              <a:gd name="connsiteX54" fmla="*/ 2856571 w 3245936"/>
              <a:gd name="connsiteY54" fmla="*/ 448061 h 622144"/>
              <a:gd name="connsiteX55" fmla="*/ 2855771 w 3245936"/>
              <a:gd name="connsiteY55" fmla="*/ 449518 h 622144"/>
              <a:gd name="connsiteX56" fmla="*/ 2937438 w 3245936"/>
              <a:gd name="connsiteY56" fmla="*/ 537262 h 622144"/>
              <a:gd name="connsiteX57" fmla="*/ 2939534 w 3245936"/>
              <a:gd name="connsiteY57" fmla="*/ 536567 h 622144"/>
              <a:gd name="connsiteX58" fmla="*/ 2944630 w 3245936"/>
              <a:gd name="connsiteY58" fmla="*/ 465187 h 622144"/>
              <a:gd name="connsiteX59" fmla="*/ 2944363 w 3245936"/>
              <a:gd name="connsiteY59" fmla="*/ 465187 h 622144"/>
              <a:gd name="connsiteX60" fmla="*/ 2941667 w 3245936"/>
              <a:gd name="connsiteY60" fmla="*/ 461453 h 622144"/>
              <a:gd name="connsiteX61" fmla="*/ 2570259 w 3245936"/>
              <a:gd name="connsiteY61" fmla="*/ 445841 h 622144"/>
              <a:gd name="connsiteX62" fmla="*/ 2553533 w 3245936"/>
              <a:gd name="connsiteY62" fmla="*/ 451109 h 622144"/>
              <a:gd name="connsiteX63" fmla="*/ 2614846 w 3245936"/>
              <a:gd name="connsiteY63" fmla="*/ 492504 h 622144"/>
              <a:gd name="connsiteX64" fmla="*/ 1130051 w 3245936"/>
              <a:gd name="connsiteY64" fmla="*/ 445003 h 622144"/>
              <a:gd name="connsiteX65" fmla="*/ 1126231 w 3245936"/>
              <a:gd name="connsiteY65" fmla="*/ 447108 h 622144"/>
              <a:gd name="connsiteX66" fmla="*/ 1104800 w 3245936"/>
              <a:gd name="connsiteY66" fmla="*/ 528270 h 622144"/>
              <a:gd name="connsiteX67" fmla="*/ 1106476 w 3245936"/>
              <a:gd name="connsiteY67" fmla="*/ 529499 h 622144"/>
              <a:gd name="connsiteX68" fmla="*/ 1204774 w 3245936"/>
              <a:gd name="connsiteY68" fmla="*/ 472540 h 622144"/>
              <a:gd name="connsiteX69" fmla="*/ 1204488 w 3245936"/>
              <a:gd name="connsiteY69" fmla="*/ 470301 h 622144"/>
              <a:gd name="connsiteX70" fmla="*/ 1204507 w 3245936"/>
              <a:gd name="connsiteY70" fmla="*/ 470235 h 622144"/>
              <a:gd name="connsiteX71" fmla="*/ 1123316 w 3245936"/>
              <a:gd name="connsiteY71" fmla="*/ 444203 h 622144"/>
              <a:gd name="connsiteX72" fmla="*/ 974031 w 3245936"/>
              <a:gd name="connsiteY72" fmla="*/ 451509 h 622144"/>
              <a:gd name="connsiteX73" fmla="*/ 974002 w 3245936"/>
              <a:gd name="connsiteY73" fmla="*/ 452061 h 622144"/>
              <a:gd name="connsiteX74" fmla="*/ 973717 w 3245936"/>
              <a:gd name="connsiteY74" fmla="*/ 452690 h 622144"/>
              <a:gd name="connsiteX75" fmla="*/ 1100799 w 3245936"/>
              <a:gd name="connsiteY75" fmla="*/ 529376 h 622144"/>
              <a:gd name="connsiteX76" fmla="*/ 1104228 w 3245936"/>
              <a:gd name="connsiteY76" fmla="*/ 528070 h 622144"/>
              <a:gd name="connsiteX77" fmla="*/ 1125650 w 3245936"/>
              <a:gd name="connsiteY77" fmla="*/ 446908 h 622144"/>
              <a:gd name="connsiteX78" fmla="*/ 1123316 w 3245936"/>
              <a:gd name="connsiteY78" fmla="*/ 444203 h 622144"/>
              <a:gd name="connsiteX79" fmla="*/ 2760302 w 3245936"/>
              <a:gd name="connsiteY79" fmla="*/ 436145 h 622144"/>
              <a:gd name="connsiteX80" fmla="*/ 2688798 w 3245936"/>
              <a:gd name="connsiteY80" fmla="*/ 465796 h 622144"/>
              <a:gd name="connsiteX81" fmla="*/ 2704866 w 3245936"/>
              <a:gd name="connsiteY81" fmla="*/ 500381 h 622144"/>
              <a:gd name="connsiteX82" fmla="*/ 2706857 w 3245936"/>
              <a:gd name="connsiteY82" fmla="*/ 500201 h 622144"/>
              <a:gd name="connsiteX83" fmla="*/ 2707952 w 3245936"/>
              <a:gd name="connsiteY83" fmla="*/ 500696 h 622144"/>
              <a:gd name="connsiteX84" fmla="*/ 2773389 w 3245936"/>
              <a:gd name="connsiteY84" fmla="*/ 432125 h 622144"/>
              <a:gd name="connsiteX85" fmla="*/ 2708676 w 3245936"/>
              <a:gd name="connsiteY85" fmla="*/ 501363 h 622144"/>
              <a:gd name="connsiteX86" fmla="*/ 2709181 w 3245936"/>
              <a:gd name="connsiteY86" fmla="*/ 502039 h 622144"/>
              <a:gd name="connsiteX87" fmla="*/ 2777647 w 3245936"/>
              <a:gd name="connsiteY87" fmla="*/ 475740 h 622144"/>
              <a:gd name="connsiteX88" fmla="*/ 2775637 w 3245936"/>
              <a:gd name="connsiteY88" fmla="*/ 433183 h 622144"/>
              <a:gd name="connsiteX89" fmla="*/ 2775104 w 3245936"/>
              <a:gd name="connsiteY89" fmla="*/ 433163 h 622144"/>
              <a:gd name="connsiteX90" fmla="*/ 2773389 w 3245936"/>
              <a:gd name="connsiteY90" fmla="*/ 432125 h 622144"/>
              <a:gd name="connsiteX91" fmla="*/ 3069379 w 3245936"/>
              <a:gd name="connsiteY91" fmla="*/ 432040 h 622144"/>
              <a:gd name="connsiteX92" fmla="*/ 2948678 w 3245936"/>
              <a:gd name="connsiteY92" fmla="*/ 461243 h 622144"/>
              <a:gd name="connsiteX93" fmla="*/ 2948630 w 3245936"/>
              <a:gd name="connsiteY93" fmla="*/ 462520 h 622144"/>
              <a:gd name="connsiteX94" fmla="*/ 2945201 w 3245936"/>
              <a:gd name="connsiteY94" fmla="*/ 465206 h 622144"/>
              <a:gd name="connsiteX95" fmla="*/ 2940096 w 3245936"/>
              <a:gd name="connsiteY95" fmla="*/ 536586 h 622144"/>
              <a:gd name="connsiteX96" fmla="*/ 2940362 w 3245936"/>
              <a:gd name="connsiteY96" fmla="*/ 536605 h 622144"/>
              <a:gd name="connsiteX97" fmla="*/ 2941972 w 3245936"/>
              <a:gd name="connsiteY97" fmla="*/ 537519 h 622144"/>
              <a:gd name="connsiteX98" fmla="*/ 3069655 w 3245936"/>
              <a:gd name="connsiteY98" fmla="*/ 432763 h 622144"/>
              <a:gd name="connsiteX99" fmla="*/ 3069379 w 3245936"/>
              <a:gd name="connsiteY99" fmla="*/ 432040 h 622144"/>
              <a:gd name="connsiteX100" fmla="*/ 2784496 w 3245936"/>
              <a:gd name="connsiteY100" fmla="*/ 431640 h 622144"/>
              <a:gd name="connsiteX101" fmla="*/ 2780323 w 3245936"/>
              <a:gd name="connsiteY101" fmla="*/ 434068 h 622144"/>
              <a:gd name="connsiteX102" fmla="*/ 2778094 w 3245936"/>
              <a:gd name="connsiteY102" fmla="*/ 432440 h 622144"/>
              <a:gd name="connsiteX103" fmla="*/ 2776523 w 3245936"/>
              <a:gd name="connsiteY103" fmla="*/ 433221 h 622144"/>
              <a:gd name="connsiteX104" fmla="*/ 2778514 w 3245936"/>
              <a:gd name="connsiteY104" fmla="*/ 475397 h 622144"/>
              <a:gd name="connsiteX105" fmla="*/ 2849685 w 3245936"/>
              <a:gd name="connsiteY105" fmla="*/ 448080 h 622144"/>
              <a:gd name="connsiteX106" fmla="*/ 2849618 w 3245936"/>
              <a:gd name="connsiteY106" fmla="*/ 446680 h 622144"/>
              <a:gd name="connsiteX107" fmla="*/ 2772513 w 3245936"/>
              <a:gd name="connsiteY107" fmla="*/ 431059 h 622144"/>
              <a:gd name="connsiteX108" fmla="*/ 2761854 w 3245936"/>
              <a:gd name="connsiteY108" fmla="*/ 435478 h 622144"/>
              <a:gd name="connsiteX109" fmla="*/ 2712810 w 3245936"/>
              <a:gd name="connsiteY109" fmla="*/ 496000 h 622144"/>
              <a:gd name="connsiteX110" fmla="*/ 2772951 w 3245936"/>
              <a:gd name="connsiteY110" fmla="*/ 431687 h 622144"/>
              <a:gd name="connsiteX111" fmla="*/ 2772837 w 3245936"/>
              <a:gd name="connsiteY111" fmla="*/ 431506 h 622144"/>
              <a:gd name="connsiteX112" fmla="*/ 2772513 w 3245936"/>
              <a:gd name="connsiteY112" fmla="*/ 431059 h 622144"/>
              <a:gd name="connsiteX113" fmla="*/ 2520205 w 3245936"/>
              <a:gd name="connsiteY113" fmla="*/ 429611 h 622144"/>
              <a:gd name="connsiteX114" fmla="*/ 2491278 w 3245936"/>
              <a:gd name="connsiteY114" fmla="*/ 468358 h 622144"/>
              <a:gd name="connsiteX115" fmla="*/ 2492135 w 3245936"/>
              <a:gd name="connsiteY115" fmla="*/ 469520 h 622144"/>
              <a:gd name="connsiteX116" fmla="*/ 2551533 w 3245936"/>
              <a:gd name="connsiteY116" fmla="*/ 450775 h 622144"/>
              <a:gd name="connsiteX117" fmla="*/ 2767436 w 3245936"/>
              <a:gd name="connsiteY117" fmla="*/ 428620 h 622144"/>
              <a:gd name="connsiteX118" fmla="*/ 2763035 w 3245936"/>
              <a:gd name="connsiteY118" fmla="*/ 434030 h 622144"/>
              <a:gd name="connsiteX119" fmla="*/ 2772199 w 3245936"/>
              <a:gd name="connsiteY119" fmla="*/ 430230 h 622144"/>
              <a:gd name="connsiteX120" fmla="*/ 2772103 w 3245936"/>
              <a:gd name="connsiteY120" fmla="*/ 429211 h 622144"/>
              <a:gd name="connsiteX121" fmla="*/ 2865039 w 3245936"/>
              <a:gd name="connsiteY121" fmla="*/ 421695 h 622144"/>
              <a:gd name="connsiteX122" fmla="*/ 2854952 w 3245936"/>
              <a:gd name="connsiteY122" fmla="*/ 444203 h 622144"/>
              <a:gd name="connsiteX123" fmla="*/ 2856590 w 3245936"/>
              <a:gd name="connsiteY123" fmla="*/ 447451 h 622144"/>
              <a:gd name="connsiteX124" fmla="*/ 2941705 w 3245936"/>
              <a:gd name="connsiteY124" fmla="*/ 460853 h 622144"/>
              <a:gd name="connsiteX125" fmla="*/ 2941858 w 3245936"/>
              <a:gd name="connsiteY125" fmla="*/ 460510 h 622144"/>
              <a:gd name="connsiteX126" fmla="*/ 2774475 w 3245936"/>
              <a:gd name="connsiteY126" fmla="*/ 419924 h 622144"/>
              <a:gd name="connsiteX127" fmla="*/ 2767941 w 3245936"/>
              <a:gd name="connsiteY127" fmla="*/ 427991 h 622144"/>
              <a:gd name="connsiteX128" fmla="*/ 2772122 w 3245936"/>
              <a:gd name="connsiteY128" fmla="*/ 428534 h 622144"/>
              <a:gd name="connsiteX129" fmla="*/ 2772122 w 3245936"/>
              <a:gd name="connsiteY129" fmla="*/ 428496 h 622144"/>
              <a:gd name="connsiteX130" fmla="*/ 2774894 w 3245936"/>
              <a:gd name="connsiteY130" fmla="*/ 425839 h 622144"/>
              <a:gd name="connsiteX131" fmla="*/ 2663537 w 3245936"/>
              <a:gd name="connsiteY131" fmla="*/ 418590 h 622144"/>
              <a:gd name="connsiteX132" fmla="*/ 2619656 w 3245936"/>
              <a:gd name="connsiteY132" fmla="*/ 491980 h 622144"/>
              <a:gd name="connsiteX133" fmla="*/ 2620656 w 3245936"/>
              <a:gd name="connsiteY133" fmla="*/ 493114 h 622144"/>
              <a:gd name="connsiteX134" fmla="*/ 2687845 w 3245936"/>
              <a:gd name="connsiteY134" fmla="*/ 465234 h 622144"/>
              <a:gd name="connsiteX135" fmla="*/ 2666261 w 3245936"/>
              <a:gd name="connsiteY135" fmla="*/ 418743 h 622144"/>
              <a:gd name="connsiteX136" fmla="*/ 2664261 w 3245936"/>
              <a:gd name="connsiteY136" fmla="*/ 418933 h 622144"/>
              <a:gd name="connsiteX137" fmla="*/ 2663537 w 3245936"/>
              <a:gd name="connsiteY137" fmla="*/ 418590 h 622144"/>
              <a:gd name="connsiteX138" fmla="*/ 2397266 w 3245936"/>
              <a:gd name="connsiteY138" fmla="*/ 417724 h 622144"/>
              <a:gd name="connsiteX139" fmla="*/ 2333801 w 3245936"/>
              <a:gd name="connsiteY139" fmla="*/ 425591 h 622144"/>
              <a:gd name="connsiteX140" fmla="*/ 2333791 w 3245936"/>
              <a:gd name="connsiteY140" fmla="*/ 426144 h 622144"/>
              <a:gd name="connsiteX141" fmla="*/ 2485667 w 3245936"/>
              <a:gd name="connsiteY141" fmla="*/ 469606 h 622144"/>
              <a:gd name="connsiteX142" fmla="*/ 2661890 w 3245936"/>
              <a:gd name="connsiteY142" fmla="*/ 416923 h 622144"/>
              <a:gd name="connsiteX143" fmla="*/ 2571002 w 3245936"/>
              <a:gd name="connsiteY143" fmla="*/ 445613 h 622144"/>
              <a:gd name="connsiteX144" fmla="*/ 2615398 w 3245936"/>
              <a:gd name="connsiteY144" fmla="*/ 492085 h 622144"/>
              <a:gd name="connsiteX145" fmla="*/ 2618379 w 3245936"/>
              <a:gd name="connsiteY145" fmla="*/ 491371 h 622144"/>
              <a:gd name="connsiteX146" fmla="*/ 2619103 w 3245936"/>
              <a:gd name="connsiteY146" fmla="*/ 491704 h 622144"/>
              <a:gd name="connsiteX147" fmla="*/ 2662985 w 3245936"/>
              <a:gd name="connsiteY147" fmla="*/ 418352 h 622144"/>
              <a:gd name="connsiteX148" fmla="*/ 2661890 w 3245936"/>
              <a:gd name="connsiteY148" fmla="*/ 416923 h 622144"/>
              <a:gd name="connsiteX149" fmla="*/ 2668567 w 3245936"/>
              <a:gd name="connsiteY149" fmla="*/ 416219 h 622144"/>
              <a:gd name="connsiteX150" fmla="*/ 2668567 w 3245936"/>
              <a:gd name="connsiteY150" fmla="*/ 416257 h 622144"/>
              <a:gd name="connsiteX151" fmla="*/ 2666852 w 3245936"/>
              <a:gd name="connsiteY151" fmla="*/ 418524 h 622144"/>
              <a:gd name="connsiteX152" fmla="*/ 2688436 w 3245936"/>
              <a:gd name="connsiteY152" fmla="*/ 464987 h 622144"/>
              <a:gd name="connsiteX153" fmla="*/ 2761464 w 3245936"/>
              <a:gd name="connsiteY153" fmla="*/ 434688 h 622144"/>
              <a:gd name="connsiteX154" fmla="*/ 2766484 w 3245936"/>
              <a:gd name="connsiteY154" fmla="*/ 428496 h 622144"/>
              <a:gd name="connsiteX155" fmla="*/ 2537550 w 3245936"/>
              <a:gd name="connsiteY155" fmla="*/ 411599 h 622144"/>
              <a:gd name="connsiteX156" fmla="*/ 2534578 w 3245936"/>
              <a:gd name="connsiteY156" fmla="*/ 412313 h 622144"/>
              <a:gd name="connsiteX157" fmla="*/ 2533492 w 3245936"/>
              <a:gd name="connsiteY157" fmla="*/ 411818 h 622144"/>
              <a:gd name="connsiteX158" fmla="*/ 2520710 w 3245936"/>
              <a:gd name="connsiteY158" fmla="*/ 428925 h 622144"/>
              <a:gd name="connsiteX159" fmla="*/ 2552562 w 3245936"/>
              <a:gd name="connsiteY159" fmla="*/ 450461 h 622144"/>
              <a:gd name="connsiteX160" fmla="*/ 2569535 w 3245936"/>
              <a:gd name="connsiteY160" fmla="*/ 445098 h 622144"/>
              <a:gd name="connsiteX161" fmla="*/ 1189401 w 3245936"/>
              <a:gd name="connsiteY161" fmla="*/ 410189 h 622144"/>
              <a:gd name="connsiteX162" fmla="*/ 1130079 w 3245936"/>
              <a:gd name="connsiteY162" fmla="*/ 442279 h 622144"/>
              <a:gd name="connsiteX163" fmla="*/ 1130317 w 3245936"/>
              <a:gd name="connsiteY163" fmla="*/ 444422 h 622144"/>
              <a:gd name="connsiteX164" fmla="*/ 1130289 w 3245936"/>
              <a:gd name="connsiteY164" fmla="*/ 444489 h 622144"/>
              <a:gd name="connsiteX165" fmla="*/ 1204755 w 3245936"/>
              <a:gd name="connsiteY165" fmla="*/ 469711 h 622144"/>
              <a:gd name="connsiteX166" fmla="*/ 1206593 w 3245936"/>
              <a:gd name="connsiteY166" fmla="*/ 467882 h 622144"/>
              <a:gd name="connsiteX167" fmla="*/ 2538874 w 3245936"/>
              <a:gd name="connsiteY167" fmla="*/ 409418 h 622144"/>
              <a:gd name="connsiteX168" fmla="*/ 2538855 w 3245936"/>
              <a:gd name="connsiteY168" fmla="*/ 409627 h 622144"/>
              <a:gd name="connsiteX169" fmla="*/ 2538055 w 3245936"/>
              <a:gd name="connsiteY169" fmla="*/ 411123 h 622144"/>
              <a:gd name="connsiteX170" fmla="*/ 2570288 w 3245936"/>
              <a:gd name="connsiteY170" fmla="*/ 444851 h 622144"/>
              <a:gd name="connsiteX171" fmla="*/ 2661547 w 3245936"/>
              <a:gd name="connsiteY171" fmla="*/ 416076 h 622144"/>
              <a:gd name="connsiteX172" fmla="*/ 2661556 w 3245936"/>
              <a:gd name="connsiteY172" fmla="*/ 415714 h 622144"/>
              <a:gd name="connsiteX173" fmla="*/ 2489077 w 3245936"/>
              <a:gd name="connsiteY173" fmla="*/ 408560 h 622144"/>
              <a:gd name="connsiteX174" fmla="*/ 2486801 w 3245936"/>
              <a:gd name="connsiteY174" fmla="*/ 409761 h 622144"/>
              <a:gd name="connsiteX175" fmla="*/ 2489068 w 3245936"/>
              <a:gd name="connsiteY175" fmla="*/ 467492 h 622144"/>
              <a:gd name="connsiteX176" fmla="*/ 2489754 w 3245936"/>
              <a:gd name="connsiteY176" fmla="*/ 467520 h 622144"/>
              <a:gd name="connsiteX177" fmla="*/ 2490840 w 3245936"/>
              <a:gd name="connsiteY177" fmla="*/ 468006 h 622144"/>
              <a:gd name="connsiteX178" fmla="*/ 2519748 w 3245936"/>
              <a:gd name="connsiteY178" fmla="*/ 429287 h 622144"/>
              <a:gd name="connsiteX179" fmla="*/ 2471971 w 3245936"/>
              <a:gd name="connsiteY179" fmla="*/ 408475 h 622144"/>
              <a:gd name="connsiteX180" fmla="*/ 2398780 w 3245936"/>
              <a:gd name="connsiteY180" fmla="*/ 417552 h 622144"/>
              <a:gd name="connsiteX181" fmla="*/ 2486144 w 3245936"/>
              <a:gd name="connsiteY181" fmla="*/ 468816 h 622144"/>
              <a:gd name="connsiteX182" fmla="*/ 2487725 w 3245936"/>
              <a:gd name="connsiteY182" fmla="*/ 467711 h 622144"/>
              <a:gd name="connsiteX183" fmla="*/ 1327732 w 3245936"/>
              <a:gd name="connsiteY183" fmla="*/ 407246 h 622144"/>
              <a:gd name="connsiteX184" fmla="*/ 1213880 w 3245936"/>
              <a:gd name="connsiteY184" fmla="*/ 468463 h 622144"/>
              <a:gd name="connsiteX185" fmla="*/ 1354469 w 3245936"/>
              <a:gd name="connsiteY185" fmla="*/ 416171 h 622144"/>
              <a:gd name="connsiteX186" fmla="*/ 1354422 w 3245936"/>
              <a:gd name="connsiteY186" fmla="*/ 414723 h 622144"/>
              <a:gd name="connsiteX187" fmla="*/ 2482972 w 3245936"/>
              <a:gd name="connsiteY187" fmla="*/ 407103 h 622144"/>
              <a:gd name="connsiteX188" fmla="*/ 2472628 w 3245936"/>
              <a:gd name="connsiteY188" fmla="*/ 408380 h 622144"/>
              <a:gd name="connsiteX189" fmla="*/ 2488344 w 3245936"/>
              <a:gd name="connsiteY189" fmla="*/ 467473 h 622144"/>
              <a:gd name="connsiteX190" fmla="*/ 2488544 w 3245936"/>
              <a:gd name="connsiteY190" fmla="*/ 467492 h 622144"/>
              <a:gd name="connsiteX191" fmla="*/ 2486277 w 3245936"/>
              <a:gd name="connsiteY191" fmla="*/ 409741 h 622144"/>
              <a:gd name="connsiteX192" fmla="*/ 2485601 w 3245936"/>
              <a:gd name="connsiteY192" fmla="*/ 409732 h 622144"/>
              <a:gd name="connsiteX193" fmla="*/ 2482972 w 3245936"/>
              <a:gd name="connsiteY193" fmla="*/ 407103 h 622144"/>
              <a:gd name="connsiteX194" fmla="*/ 2489887 w 3245936"/>
              <a:gd name="connsiteY194" fmla="*/ 406894 h 622144"/>
              <a:gd name="connsiteX195" fmla="*/ 2489887 w 3245936"/>
              <a:gd name="connsiteY195" fmla="*/ 407065 h 622144"/>
              <a:gd name="connsiteX196" fmla="*/ 2489525 w 3245936"/>
              <a:gd name="connsiteY196" fmla="*/ 407856 h 622144"/>
              <a:gd name="connsiteX197" fmla="*/ 2520253 w 3245936"/>
              <a:gd name="connsiteY197" fmla="*/ 428611 h 622144"/>
              <a:gd name="connsiteX198" fmla="*/ 2533054 w 3245936"/>
              <a:gd name="connsiteY198" fmla="*/ 411475 h 622144"/>
              <a:gd name="connsiteX199" fmla="*/ 2531873 w 3245936"/>
              <a:gd name="connsiteY199" fmla="*/ 409056 h 622144"/>
              <a:gd name="connsiteX200" fmla="*/ 2375720 w 3245936"/>
              <a:gd name="connsiteY200" fmla="*/ 405074 h 622144"/>
              <a:gd name="connsiteX201" fmla="*/ 2333629 w 3245936"/>
              <a:gd name="connsiteY201" fmla="*/ 424505 h 622144"/>
              <a:gd name="connsiteX202" fmla="*/ 2333725 w 3245936"/>
              <a:gd name="connsiteY202" fmla="*/ 424763 h 622144"/>
              <a:gd name="connsiteX203" fmla="*/ 2396085 w 3245936"/>
              <a:gd name="connsiteY203" fmla="*/ 417028 h 622144"/>
              <a:gd name="connsiteX204" fmla="*/ 2471456 w 3245936"/>
              <a:gd name="connsiteY204" fmla="*/ 403979 h 622144"/>
              <a:gd name="connsiteX205" fmla="*/ 2472418 w 3245936"/>
              <a:gd name="connsiteY205" fmla="*/ 407560 h 622144"/>
              <a:gd name="connsiteX206" fmla="*/ 2482896 w 3245936"/>
              <a:gd name="connsiteY206" fmla="*/ 406265 h 622144"/>
              <a:gd name="connsiteX207" fmla="*/ 2482896 w 3245936"/>
              <a:gd name="connsiteY207" fmla="*/ 406065 h 622144"/>
              <a:gd name="connsiteX208" fmla="*/ 1343877 w 3245936"/>
              <a:gd name="connsiteY208" fmla="*/ 398569 h 622144"/>
              <a:gd name="connsiteX209" fmla="*/ 1328637 w 3245936"/>
              <a:gd name="connsiteY209" fmla="*/ 406770 h 622144"/>
              <a:gd name="connsiteX210" fmla="*/ 1354641 w 3245936"/>
              <a:gd name="connsiteY210" fmla="*/ 414066 h 622144"/>
              <a:gd name="connsiteX211" fmla="*/ 1355412 w 3245936"/>
              <a:gd name="connsiteY211" fmla="*/ 412866 h 622144"/>
              <a:gd name="connsiteX212" fmla="*/ 1347421 w 3245936"/>
              <a:gd name="connsiteY212" fmla="*/ 396664 h 622144"/>
              <a:gd name="connsiteX213" fmla="*/ 1344573 w 3245936"/>
              <a:gd name="connsiteY213" fmla="*/ 398188 h 622144"/>
              <a:gd name="connsiteX214" fmla="*/ 1355422 w 3245936"/>
              <a:gd name="connsiteY214" fmla="*/ 411637 h 622144"/>
              <a:gd name="connsiteX215" fmla="*/ 2772646 w 3245936"/>
              <a:gd name="connsiteY215" fmla="*/ 394063 h 622144"/>
              <a:gd name="connsiteX216" fmla="*/ 2668586 w 3245936"/>
              <a:gd name="connsiteY216" fmla="*/ 415123 h 622144"/>
              <a:gd name="connsiteX217" fmla="*/ 2668576 w 3245936"/>
              <a:gd name="connsiteY217" fmla="*/ 415542 h 622144"/>
              <a:gd name="connsiteX218" fmla="*/ 2766988 w 3245936"/>
              <a:gd name="connsiteY218" fmla="*/ 427887 h 622144"/>
              <a:gd name="connsiteX219" fmla="*/ 2774389 w 3245936"/>
              <a:gd name="connsiteY219" fmla="*/ 418771 h 622144"/>
              <a:gd name="connsiteX220" fmla="*/ 1018599 w 3245936"/>
              <a:gd name="connsiteY220" fmla="*/ 393654 h 622144"/>
              <a:gd name="connsiteX221" fmla="*/ 973059 w 3245936"/>
              <a:gd name="connsiteY221" fmla="*/ 448832 h 622144"/>
              <a:gd name="connsiteX222" fmla="*/ 974060 w 3245936"/>
              <a:gd name="connsiteY222" fmla="*/ 450680 h 622144"/>
              <a:gd name="connsiteX223" fmla="*/ 1123345 w 3245936"/>
              <a:gd name="connsiteY223" fmla="*/ 443374 h 622144"/>
              <a:gd name="connsiteX224" fmla="*/ 1123364 w 3245936"/>
              <a:gd name="connsiteY224" fmla="*/ 442812 h 622144"/>
              <a:gd name="connsiteX225" fmla="*/ 1123497 w 3245936"/>
              <a:gd name="connsiteY225" fmla="*/ 442536 h 622144"/>
              <a:gd name="connsiteX226" fmla="*/ 2076121 w 3245936"/>
              <a:gd name="connsiteY226" fmla="*/ 392406 h 622144"/>
              <a:gd name="connsiteX227" fmla="*/ 2076102 w 3245936"/>
              <a:gd name="connsiteY227" fmla="*/ 393130 h 622144"/>
              <a:gd name="connsiteX228" fmla="*/ 2075664 w 3245936"/>
              <a:gd name="connsiteY228" fmla="*/ 394111 h 622144"/>
              <a:gd name="connsiteX229" fmla="*/ 2098972 w 3245936"/>
              <a:gd name="connsiteY229" fmla="*/ 409761 h 622144"/>
              <a:gd name="connsiteX230" fmla="*/ 2404381 w 3245936"/>
              <a:gd name="connsiteY230" fmla="*/ 391854 h 622144"/>
              <a:gd name="connsiteX231" fmla="*/ 2376759 w 3245936"/>
              <a:gd name="connsiteY231" fmla="*/ 404608 h 622144"/>
              <a:gd name="connsiteX232" fmla="*/ 2397599 w 3245936"/>
              <a:gd name="connsiteY232" fmla="*/ 416828 h 622144"/>
              <a:gd name="connsiteX233" fmla="*/ 2471742 w 3245936"/>
              <a:gd name="connsiteY233" fmla="*/ 407646 h 622144"/>
              <a:gd name="connsiteX234" fmla="*/ 2470742 w 3245936"/>
              <a:gd name="connsiteY234" fmla="*/ 403846 h 622144"/>
              <a:gd name="connsiteX235" fmla="*/ 2505537 w 3245936"/>
              <a:gd name="connsiteY235" fmla="*/ 391758 h 622144"/>
              <a:gd name="connsiteX236" fmla="*/ 2489449 w 3245936"/>
              <a:gd name="connsiteY236" fmla="*/ 404417 h 622144"/>
              <a:gd name="connsiteX237" fmla="*/ 2489925 w 3245936"/>
              <a:gd name="connsiteY237" fmla="*/ 405979 h 622144"/>
              <a:gd name="connsiteX238" fmla="*/ 2531902 w 3245936"/>
              <a:gd name="connsiteY238" fmla="*/ 408151 h 622144"/>
              <a:gd name="connsiteX239" fmla="*/ 2531902 w 3245936"/>
              <a:gd name="connsiteY239" fmla="*/ 408017 h 622144"/>
              <a:gd name="connsiteX240" fmla="*/ 2532216 w 3245936"/>
              <a:gd name="connsiteY240" fmla="*/ 407322 h 622144"/>
              <a:gd name="connsiteX241" fmla="*/ 2797364 w 3245936"/>
              <a:gd name="connsiteY241" fmla="*/ 391673 h 622144"/>
              <a:gd name="connsiteX242" fmla="*/ 2775332 w 3245936"/>
              <a:gd name="connsiteY242" fmla="*/ 418867 h 622144"/>
              <a:gd name="connsiteX243" fmla="*/ 2775809 w 3245936"/>
              <a:gd name="connsiteY243" fmla="*/ 425801 h 622144"/>
              <a:gd name="connsiteX244" fmla="*/ 2776399 w 3245936"/>
              <a:gd name="connsiteY244" fmla="*/ 425839 h 622144"/>
              <a:gd name="connsiteX245" fmla="*/ 2777171 w 3245936"/>
              <a:gd name="connsiteY245" fmla="*/ 426163 h 622144"/>
              <a:gd name="connsiteX246" fmla="*/ 2801831 w 3245936"/>
              <a:gd name="connsiteY246" fmla="*/ 390996 h 622144"/>
              <a:gd name="connsiteX247" fmla="*/ 2798878 w 3245936"/>
              <a:gd name="connsiteY247" fmla="*/ 391692 h 622144"/>
              <a:gd name="connsiteX248" fmla="*/ 2798097 w 3245936"/>
              <a:gd name="connsiteY248" fmla="*/ 391349 h 622144"/>
              <a:gd name="connsiteX249" fmla="*/ 2777599 w 3245936"/>
              <a:gd name="connsiteY249" fmla="*/ 426363 h 622144"/>
              <a:gd name="connsiteX250" fmla="*/ 2778666 w 3245936"/>
              <a:gd name="connsiteY250" fmla="*/ 427496 h 622144"/>
              <a:gd name="connsiteX251" fmla="*/ 2778952 w 3245936"/>
              <a:gd name="connsiteY251" fmla="*/ 427839 h 622144"/>
              <a:gd name="connsiteX252" fmla="*/ 2781943 w 3245936"/>
              <a:gd name="connsiteY252" fmla="*/ 427115 h 622144"/>
              <a:gd name="connsiteX253" fmla="*/ 2784629 w 3245936"/>
              <a:gd name="connsiteY253" fmla="*/ 431106 h 622144"/>
              <a:gd name="connsiteX254" fmla="*/ 2849742 w 3245936"/>
              <a:gd name="connsiteY254" fmla="*/ 446156 h 622144"/>
              <a:gd name="connsiteX255" fmla="*/ 2850551 w 3245936"/>
              <a:gd name="connsiteY255" fmla="*/ 444803 h 622144"/>
              <a:gd name="connsiteX256" fmla="*/ 2802621 w 3245936"/>
              <a:gd name="connsiteY256" fmla="*/ 390177 h 622144"/>
              <a:gd name="connsiteX257" fmla="*/ 2802231 w 3245936"/>
              <a:gd name="connsiteY257" fmla="*/ 390625 h 622144"/>
              <a:gd name="connsiteX258" fmla="*/ 2850970 w 3245936"/>
              <a:gd name="connsiteY258" fmla="*/ 444412 h 622144"/>
              <a:gd name="connsiteX259" fmla="*/ 2853923 w 3245936"/>
              <a:gd name="connsiteY259" fmla="*/ 443736 h 622144"/>
              <a:gd name="connsiteX260" fmla="*/ 2854142 w 3245936"/>
              <a:gd name="connsiteY260" fmla="*/ 443832 h 622144"/>
              <a:gd name="connsiteX261" fmla="*/ 2864229 w 3245936"/>
              <a:gd name="connsiteY261" fmla="*/ 421305 h 622144"/>
              <a:gd name="connsiteX262" fmla="*/ 2796316 w 3245936"/>
              <a:gd name="connsiteY262" fmla="*/ 389282 h 622144"/>
              <a:gd name="connsiteX263" fmla="*/ 2773561 w 3245936"/>
              <a:gd name="connsiteY263" fmla="*/ 393873 h 622144"/>
              <a:gd name="connsiteX264" fmla="*/ 2775237 w 3245936"/>
              <a:gd name="connsiteY264" fmla="*/ 417685 h 622144"/>
              <a:gd name="connsiteX265" fmla="*/ 2797154 w 3245936"/>
              <a:gd name="connsiteY265" fmla="*/ 390663 h 622144"/>
              <a:gd name="connsiteX266" fmla="*/ 2796316 w 3245936"/>
              <a:gd name="connsiteY266" fmla="*/ 389282 h 622144"/>
              <a:gd name="connsiteX267" fmla="*/ 1022408 w 3245936"/>
              <a:gd name="connsiteY267" fmla="*/ 389025 h 622144"/>
              <a:gd name="connsiteX268" fmla="*/ 1019141 w 3245936"/>
              <a:gd name="connsiteY268" fmla="*/ 392968 h 622144"/>
              <a:gd name="connsiteX269" fmla="*/ 1111610 w 3245936"/>
              <a:gd name="connsiteY269" fmla="*/ 436059 h 622144"/>
              <a:gd name="connsiteX270" fmla="*/ 2101448 w 3245936"/>
              <a:gd name="connsiteY270" fmla="*/ 388834 h 622144"/>
              <a:gd name="connsiteX271" fmla="*/ 2077159 w 3245936"/>
              <a:gd name="connsiteY271" fmla="*/ 392111 h 622144"/>
              <a:gd name="connsiteX272" fmla="*/ 2105525 w 3245936"/>
              <a:gd name="connsiteY272" fmla="*/ 413675 h 622144"/>
              <a:gd name="connsiteX273" fmla="*/ 2106915 w 3245936"/>
              <a:gd name="connsiteY273" fmla="*/ 412799 h 622144"/>
              <a:gd name="connsiteX274" fmla="*/ 1365385 w 3245936"/>
              <a:gd name="connsiteY274" fmla="*/ 387005 h 622144"/>
              <a:gd name="connsiteX275" fmla="*/ 1348221 w 3245936"/>
              <a:gd name="connsiteY275" fmla="*/ 396245 h 622144"/>
              <a:gd name="connsiteX276" fmla="*/ 1356669 w 3245936"/>
              <a:gd name="connsiteY276" fmla="*/ 412056 h 622144"/>
              <a:gd name="connsiteX277" fmla="*/ 1358412 w 3245936"/>
              <a:gd name="connsiteY277" fmla="*/ 411846 h 622144"/>
              <a:gd name="connsiteX278" fmla="*/ 1239226 w 3245936"/>
              <a:gd name="connsiteY278" fmla="*/ 385738 h 622144"/>
              <a:gd name="connsiteX279" fmla="*/ 1226815 w 3245936"/>
              <a:gd name="connsiteY279" fmla="*/ 420019 h 622144"/>
              <a:gd name="connsiteX280" fmla="*/ 1239750 w 3245936"/>
              <a:gd name="connsiteY280" fmla="*/ 385805 h 622144"/>
              <a:gd name="connsiteX281" fmla="*/ 1239340 w 3245936"/>
              <a:gd name="connsiteY281" fmla="*/ 385786 h 622144"/>
              <a:gd name="connsiteX282" fmla="*/ 1239226 w 3245936"/>
              <a:gd name="connsiteY282" fmla="*/ 385738 h 622144"/>
              <a:gd name="connsiteX283" fmla="*/ 2124546 w 3245936"/>
              <a:gd name="connsiteY283" fmla="*/ 385720 h 622144"/>
              <a:gd name="connsiteX284" fmla="*/ 2102200 w 3245936"/>
              <a:gd name="connsiteY284" fmla="*/ 388729 h 622144"/>
              <a:gd name="connsiteX285" fmla="*/ 2107630 w 3245936"/>
              <a:gd name="connsiteY285" fmla="*/ 412609 h 622144"/>
              <a:gd name="connsiteX286" fmla="*/ 2108859 w 3245936"/>
              <a:gd name="connsiteY286" fmla="*/ 412637 h 622144"/>
              <a:gd name="connsiteX287" fmla="*/ 2109402 w 3245936"/>
              <a:gd name="connsiteY287" fmla="*/ 412875 h 622144"/>
              <a:gd name="connsiteX288" fmla="*/ 1368252 w 3245936"/>
              <a:gd name="connsiteY288" fmla="*/ 385462 h 622144"/>
              <a:gd name="connsiteX289" fmla="*/ 1366509 w 3245936"/>
              <a:gd name="connsiteY289" fmla="*/ 386396 h 622144"/>
              <a:gd name="connsiteX290" fmla="*/ 1359870 w 3245936"/>
              <a:gd name="connsiteY290" fmla="*/ 410075 h 622144"/>
              <a:gd name="connsiteX291" fmla="*/ 1369595 w 3245936"/>
              <a:gd name="connsiteY291" fmla="*/ 386539 h 622144"/>
              <a:gd name="connsiteX292" fmla="*/ 1368252 w 3245936"/>
              <a:gd name="connsiteY292" fmla="*/ 385462 h 622144"/>
              <a:gd name="connsiteX293" fmla="*/ 1237216 w 3245936"/>
              <a:gd name="connsiteY293" fmla="*/ 384310 h 622144"/>
              <a:gd name="connsiteX294" fmla="*/ 1190106 w 3245936"/>
              <a:gd name="connsiteY294" fmla="*/ 409799 h 622144"/>
              <a:gd name="connsiteX295" fmla="*/ 1207336 w 3245936"/>
              <a:gd name="connsiteY295" fmla="*/ 467587 h 622144"/>
              <a:gd name="connsiteX296" fmla="*/ 1208775 w 3245936"/>
              <a:gd name="connsiteY296" fmla="*/ 467625 h 622144"/>
              <a:gd name="connsiteX297" fmla="*/ 1208803 w 3245936"/>
              <a:gd name="connsiteY297" fmla="*/ 467634 h 622144"/>
              <a:gd name="connsiteX298" fmla="*/ 1211165 w 3245936"/>
              <a:gd name="connsiteY298" fmla="*/ 461386 h 622144"/>
              <a:gd name="connsiteX299" fmla="*/ 1238664 w 3245936"/>
              <a:gd name="connsiteY299" fmla="*/ 385481 h 622144"/>
              <a:gd name="connsiteX300" fmla="*/ 1237216 w 3245936"/>
              <a:gd name="connsiteY300" fmla="*/ 384310 h 622144"/>
              <a:gd name="connsiteX301" fmla="*/ 2339726 w 3245936"/>
              <a:gd name="connsiteY301" fmla="*/ 383967 h 622144"/>
              <a:gd name="connsiteX302" fmla="*/ 2331486 w 3245936"/>
              <a:gd name="connsiteY302" fmla="*/ 422305 h 622144"/>
              <a:gd name="connsiteX303" fmla="*/ 2333344 w 3245936"/>
              <a:gd name="connsiteY303" fmla="*/ 423781 h 622144"/>
              <a:gd name="connsiteX304" fmla="*/ 2374892 w 3245936"/>
              <a:gd name="connsiteY304" fmla="*/ 404598 h 622144"/>
              <a:gd name="connsiteX305" fmla="*/ 1393541 w 3245936"/>
              <a:gd name="connsiteY305" fmla="*/ 383795 h 622144"/>
              <a:gd name="connsiteX306" fmla="*/ 1382644 w 3245936"/>
              <a:gd name="connsiteY306" fmla="*/ 393625 h 622144"/>
              <a:gd name="connsiteX307" fmla="*/ 1394112 w 3245936"/>
              <a:gd name="connsiteY307" fmla="*/ 383795 h 622144"/>
              <a:gd name="connsiteX308" fmla="*/ 1392150 w 3245936"/>
              <a:gd name="connsiteY308" fmla="*/ 383795 h 622144"/>
              <a:gd name="connsiteX309" fmla="*/ 1374605 w 3245936"/>
              <a:gd name="connsiteY309" fmla="*/ 383833 h 622144"/>
              <a:gd name="connsiteX310" fmla="*/ 1374595 w 3245936"/>
              <a:gd name="connsiteY310" fmla="*/ 384205 h 622144"/>
              <a:gd name="connsiteX311" fmla="*/ 1370309 w 3245936"/>
              <a:gd name="connsiteY311" fmla="*/ 386881 h 622144"/>
              <a:gd name="connsiteX312" fmla="*/ 1369957 w 3245936"/>
              <a:gd name="connsiteY312" fmla="*/ 386710 h 622144"/>
              <a:gd name="connsiteX313" fmla="*/ 1359432 w 3245936"/>
              <a:gd name="connsiteY313" fmla="*/ 412180 h 622144"/>
              <a:gd name="connsiteX314" fmla="*/ 1360194 w 3245936"/>
              <a:gd name="connsiteY314" fmla="*/ 412656 h 622144"/>
              <a:gd name="connsiteX315" fmla="*/ 1367261 w 3245936"/>
              <a:gd name="connsiteY315" fmla="*/ 383738 h 622144"/>
              <a:gd name="connsiteX316" fmla="*/ 1366861 w 3245936"/>
              <a:gd name="connsiteY316" fmla="*/ 385157 h 622144"/>
              <a:gd name="connsiteX317" fmla="*/ 1367833 w 3245936"/>
              <a:gd name="connsiteY317" fmla="*/ 384634 h 622144"/>
              <a:gd name="connsiteX318" fmla="*/ 1367604 w 3245936"/>
              <a:gd name="connsiteY318" fmla="*/ 383738 h 622144"/>
              <a:gd name="connsiteX319" fmla="*/ 1243417 w 3245936"/>
              <a:gd name="connsiteY319" fmla="*/ 383595 h 622144"/>
              <a:gd name="connsiteX320" fmla="*/ 1240702 w 3245936"/>
              <a:gd name="connsiteY320" fmla="*/ 385824 h 622144"/>
              <a:gd name="connsiteX321" fmla="*/ 1209622 w 3245936"/>
              <a:gd name="connsiteY321" fmla="*/ 468015 h 622144"/>
              <a:gd name="connsiteX322" fmla="*/ 1210832 w 3245936"/>
              <a:gd name="connsiteY322" fmla="*/ 469035 h 622144"/>
              <a:gd name="connsiteX323" fmla="*/ 1326446 w 3245936"/>
              <a:gd name="connsiteY323" fmla="*/ 406884 h 622144"/>
              <a:gd name="connsiteX324" fmla="*/ 1341429 w 3245936"/>
              <a:gd name="connsiteY324" fmla="*/ 383519 h 622144"/>
              <a:gd name="connsiteX325" fmla="*/ 1347773 w 3245936"/>
              <a:gd name="connsiteY325" fmla="*/ 395416 h 622144"/>
              <a:gd name="connsiteX326" fmla="*/ 1365728 w 3245936"/>
              <a:gd name="connsiteY326" fmla="*/ 385748 h 622144"/>
              <a:gd name="connsiteX327" fmla="*/ 1366299 w 3245936"/>
              <a:gd name="connsiteY327" fmla="*/ 383719 h 622144"/>
              <a:gd name="connsiteX328" fmla="*/ 1332676 w 3245936"/>
              <a:gd name="connsiteY328" fmla="*/ 383443 h 622144"/>
              <a:gd name="connsiteX329" fmla="*/ 1343982 w 3245936"/>
              <a:gd name="connsiteY329" fmla="*/ 397454 h 622144"/>
              <a:gd name="connsiteX330" fmla="*/ 1346982 w 3245936"/>
              <a:gd name="connsiteY330" fmla="*/ 395835 h 622144"/>
              <a:gd name="connsiteX331" fmla="*/ 1340401 w 3245936"/>
              <a:gd name="connsiteY331" fmla="*/ 383510 h 622144"/>
              <a:gd name="connsiteX332" fmla="*/ 1243636 w 3245936"/>
              <a:gd name="connsiteY332" fmla="*/ 382719 h 622144"/>
              <a:gd name="connsiteX333" fmla="*/ 1243636 w 3245936"/>
              <a:gd name="connsiteY333" fmla="*/ 382919 h 622144"/>
              <a:gd name="connsiteX334" fmla="*/ 1327342 w 3245936"/>
              <a:gd name="connsiteY334" fmla="*/ 406408 h 622144"/>
              <a:gd name="connsiteX335" fmla="*/ 1343287 w 3245936"/>
              <a:gd name="connsiteY335" fmla="*/ 397845 h 622144"/>
              <a:gd name="connsiteX336" fmla="*/ 1331676 w 3245936"/>
              <a:gd name="connsiteY336" fmla="*/ 383443 h 622144"/>
              <a:gd name="connsiteX337" fmla="*/ 1367909 w 3245936"/>
              <a:gd name="connsiteY337" fmla="*/ 381405 h 622144"/>
              <a:gd name="connsiteX338" fmla="*/ 1367471 w 3245936"/>
              <a:gd name="connsiteY338" fmla="*/ 382986 h 622144"/>
              <a:gd name="connsiteX339" fmla="*/ 1367623 w 3245936"/>
              <a:gd name="connsiteY339" fmla="*/ 382986 h 622144"/>
              <a:gd name="connsiteX340" fmla="*/ 1367623 w 3245936"/>
              <a:gd name="connsiteY340" fmla="*/ 382586 h 622144"/>
              <a:gd name="connsiteX341" fmla="*/ 1368099 w 3245936"/>
              <a:gd name="connsiteY341" fmla="*/ 381557 h 622144"/>
              <a:gd name="connsiteX342" fmla="*/ 1368214 w 3245936"/>
              <a:gd name="connsiteY342" fmla="*/ 380347 h 622144"/>
              <a:gd name="connsiteX343" fmla="*/ 1368118 w 3245936"/>
              <a:gd name="connsiteY343" fmla="*/ 380662 h 622144"/>
              <a:gd name="connsiteX344" fmla="*/ 1368547 w 3245936"/>
              <a:gd name="connsiteY344" fmla="*/ 380985 h 622144"/>
              <a:gd name="connsiteX345" fmla="*/ 1368642 w 3245936"/>
              <a:gd name="connsiteY345" fmla="*/ 380890 h 622144"/>
              <a:gd name="connsiteX346" fmla="*/ 2340507 w 3245936"/>
              <a:gd name="connsiteY346" fmla="*/ 380319 h 622144"/>
              <a:gd name="connsiteX347" fmla="*/ 2339926 w 3245936"/>
              <a:gd name="connsiteY347" fmla="*/ 382995 h 622144"/>
              <a:gd name="connsiteX348" fmla="*/ 2375911 w 3245936"/>
              <a:gd name="connsiteY348" fmla="*/ 404131 h 622144"/>
              <a:gd name="connsiteX349" fmla="*/ 2403029 w 3245936"/>
              <a:gd name="connsiteY349" fmla="*/ 391615 h 622144"/>
              <a:gd name="connsiteX350" fmla="*/ 2333487 w 3245936"/>
              <a:gd name="connsiteY350" fmla="*/ 380290 h 622144"/>
              <a:gd name="connsiteX351" fmla="*/ 2330877 w 3245936"/>
              <a:gd name="connsiteY351" fmla="*/ 381624 h 622144"/>
              <a:gd name="connsiteX352" fmla="*/ 2330553 w 3245936"/>
              <a:gd name="connsiteY352" fmla="*/ 422115 h 622144"/>
              <a:gd name="connsiteX353" fmla="*/ 2330581 w 3245936"/>
              <a:gd name="connsiteY353" fmla="*/ 422115 h 622144"/>
              <a:gd name="connsiteX354" fmla="*/ 2338878 w 3245936"/>
              <a:gd name="connsiteY354" fmla="*/ 383453 h 622144"/>
              <a:gd name="connsiteX355" fmla="*/ 2520548 w 3245936"/>
              <a:gd name="connsiteY355" fmla="*/ 379947 h 622144"/>
              <a:gd name="connsiteX356" fmla="*/ 2506032 w 3245936"/>
              <a:gd name="connsiteY356" fmla="*/ 391377 h 622144"/>
              <a:gd name="connsiteX357" fmla="*/ 2532454 w 3245936"/>
              <a:gd name="connsiteY357" fmla="*/ 406789 h 622144"/>
              <a:gd name="connsiteX358" fmla="*/ 2533416 w 3245936"/>
              <a:gd name="connsiteY358" fmla="*/ 405865 h 622144"/>
              <a:gd name="connsiteX359" fmla="*/ 879362 w 3245936"/>
              <a:gd name="connsiteY359" fmla="*/ 379585 h 622144"/>
              <a:gd name="connsiteX360" fmla="*/ 876038 w 3245936"/>
              <a:gd name="connsiteY360" fmla="*/ 380614 h 622144"/>
              <a:gd name="connsiteX361" fmla="*/ 875952 w 3245936"/>
              <a:gd name="connsiteY361" fmla="*/ 380576 h 622144"/>
              <a:gd name="connsiteX362" fmla="*/ 821183 w 3245936"/>
              <a:gd name="connsiteY362" fmla="*/ 521184 h 622144"/>
              <a:gd name="connsiteX363" fmla="*/ 822517 w 3245936"/>
              <a:gd name="connsiteY363" fmla="*/ 522356 h 622144"/>
              <a:gd name="connsiteX364" fmla="*/ 967202 w 3245936"/>
              <a:gd name="connsiteY364" fmla="*/ 452385 h 622144"/>
              <a:gd name="connsiteX365" fmla="*/ 967040 w 3245936"/>
              <a:gd name="connsiteY365" fmla="*/ 450451 h 622144"/>
              <a:gd name="connsiteX366" fmla="*/ 967545 w 3245936"/>
              <a:gd name="connsiteY366" fmla="*/ 449356 h 622144"/>
              <a:gd name="connsiteX367" fmla="*/ 2334068 w 3245936"/>
              <a:gd name="connsiteY367" fmla="*/ 379147 h 622144"/>
              <a:gd name="connsiteX368" fmla="*/ 2333915 w 3245936"/>
              <a:gd name="connsiteY368" fmla="*/ 379471 h 622144"/>
              <a:gd name="connsiteX369" fmla="*/ 2339087 w 3245936"/>
              <a:gd name="connsiteY369" fmla="*/ 382510 h 622144"/>
              <a:gd name="connsiteX370" fmla="*/ 2339602 w 3245936"/>
              <a:gd name="connsiteY370" fmla="*/ 380138 h 622144"/>
              <a:gd name="connsiteX371" fmla="*/ 987471 w 3245936"/>
              <a:gd name="connsiteY371" fmla="*/ 379138 h 622144"/>
              <a:gd name="connsiteX372" fmla="*/ 971593 w 3245936"/>
              <a:gd name="connsiteY372" fmla="*/ 447899 h 622144"/>
              <a:gd name="connsiteX373" fmla="*/ 972450 w 3245936"/>
              <a:gd name="connsiteY373" fmla="*/ 448280 h 622144"/>
              <a:gd name="connsiteX374" fmla="*/ 1017836 w 3245936"/>
              <a:gd name="connsiteY374" fmla="*/ 393282 h 622144"/>
              <a:gd name="connsiteX375" fmla="*/ 2482029 w 3245936"/>
              <a:gd name="connsiteY375" fmla="*/ 378052 h 622144"/>
              <a:gd name="connsiteX376" fmla="*/ 2486210 w 3245936"/>
              <a:gd name="connsiteY376" fmla="*/ 402741 h 622144"/>
              <a:gd name="connsiteX377" fmla="*/ 2487201 w 3245936"/>
              <a:gd name="connsiteY377" fmla="*/ 402769 h 622144"/>
              <a:gd name="connsiteX378" fmla="*/ 2488868 w 3245936"/>
              <a:gd name="connsiteY378" fmla="*/ 403769 h 622144"/>
              <a:gd name="connsiteX379" fmla="*/ 2504737 w 3245936"/>
              <a:gd name="connsiteY379" fmla="*/ 391292 h 622144"/>
              <a:gd name="connsiteX380" fmla="*/ 984956 w 3245936"/>
              <a:gd name="connsiteY380" fmla="*/ 377966 h 622144"/>
              <a:gd name="connsiteX381" fmla="*/ 981699 w 3245936"/>
              <a:gd name="connsiteY381" fmla="*/ 379595 h 622144"/>
              <a:gd name="connsiteX382" fmla="*/ 971907 w 3245936"/>
              <a:gd name="connsiteY382" fmla="*/ 444012 h 622144"/>
              <a:gd name="connsiteX383" fmla="*/ 986947 w 3245936"/>
              <a:gd name="connsiteY383" fmla="*/ 378900 h 622144"/>
              <a:gd name="connsiteX384" fmla="*/ 2310693 w 3245936"/>
              <a:gd name="connsiteY384" fmla="*/ 377814 h 622144"/>
              <a:gd name="connsiteX385" fmla="*/ 2329381 w 3245936"/>
              <a:gd name="connsiteY385" fmla="*/ 422219 h 622144"/>
              <a:gd name="connsiteX386" fmla="*/ 2330105 w 3245936"/>
              <a:gd name="connsiteY386" fmla="*/ 422115 h 622144"/>
              <a:gd name="connsiteX387" fmla="*/ 2330429 w 3245936"/>
              <a:gd name="connsiteY387" fmla="*/ 381614 h 622144"/>
              <a:gd name="connsiteX388" fmla="*/ 2329886 w 3245936"/>
              <a:gd name="connsiteY388" fmla="*/ 381595 h 622144"/>
              <a:gd name="connsiteX389" fmla="*/ 2327181 w 3245936"/>
              <a:gd name="connsiteY389" fmla="*/ 378347 h 622144"/>
              <a:gd name="connsiteX390" fmla="*/ 2340145 w 3245936"/>
              <a:gd name="connsiteY390" fmla="*/ 377538 h 622144"/>
              <a:gd name="connsiteX391" fmla="*/ 2334182 w 3245936"/>
              <a:gd name="connsiteY391" fmla="*/ 378138 h 622144"/>
              <a:gd name="connsiteX392" fmla="*/ 2334182 w 3245936"/>
              <a:gd name="connsiteY392" fmla="*/ 378309 h 622144"/>
              <a:gd name="connsiteX393" fmla="*/ 2339773 w 3245936"/>
              <a:gd name="connsiteY393" fmla="*/ 379319 h 622144"/>
              <a:gd name="connsiteX394" fmla="*/ 978431 w 3245936"/>
              <a:gd name="connsiteY394" fmla="*/ 376461 h 622144"/>
              <a:gd name="connsiteX395" fmla="*/ 880334 w 3245936"/>
              <a:gd name="connsiteY395" fmla="*/ 377423 h 622144"/>
              <a:gd name="connsiteX396" fmla="*/ 880315 w 3245936"/>
              <a:gd name="connsiteY396" fmla="*/ 377928 h 622144"/>
              <a:gd name="connsiteX397" fmla="*/ 879810 w 3245936"/>
              <a:gd name="connsiteY397" fmla="*/ 379033 h 622144"/>
              <a:gd name="connsiteX398" fmla="*/ 968002 w 3245936"/>
              <a:gd name="connsiteY398" fmla="*/ 448804 h 622144"/>
              <a:gd name="connsiteX399" fmla="*/ 970774 w 3245936"/>
              <a:gd name="connsiteY399" fmla="*/ 447765 h 622144"/>
              <a:gd name="connsiteX400" fmla="*/ 981146 w 3245936"/>
              <a:gd name="connsiteY400" fmla="*/ 379585 h 622144"/>
              <a:gd name="connsiteX401" fmla="*/ 978431 w 3245936"/>
              <a:gd name="connsiteY401" fmla="*/ 376461 h 622144"/>
              <a:gd name="connsiteX402" fmla="*/ 2204632 w 3245936"/>
              <a:gd name="connsiteY402" fmla="*/ 374909 h 622144"/>
              <a:gd name="connsiteX403" fmla="*/ 2125537 w 3245936"/>
              <a:gd name="connsiteY403" fmla="*/ 385586 h 622144"/>
              <a:gd name="connsiteX404" fmla="*/ 2110125 w 3245936"/>
              <a:gd name="connsiteY404" fmla="*/ 413209 h 622144"/>
              <a:gd name="connsiteX405" fmla="*/ 2111164 w 3245936"/>
              <a:gd name="connsiteY405" fmla="*/ 414466 h 622144"/>
              <a:gd name="connsiteX406" fmla="*/ 2204718 w 3245936"/>
              <a:gd name="connsiteY406" fmla="*/ 375109 h 622144"/>
              <a:gd name="connsiteX407" fmla="*/ 2204632 w 3245936"/>
              <a:gd name="connsiteY407" fmla="*/ 374909 h 622144"/>
              <a:gd name="connsiteX408" fmla="*/ 2211566 w 3245936"/>
              <a:gd name="connsiteY408" fmla="*/ 374528 h 622144"/>
              <a:gd name="connsiteX409" fmla="*/ 2211548 w 3245936"/>
              <a:gd name="connsiteY409" fmla="*/ 374851 h 622144"/>
              <a:gd name="connsiteX410" fmla="*/ 2211452 w 3245936"/>
              <a:gd name="connsiteY410" fmla="*/ 375071 h 622144"/>
              <a:gd name="connsiteX411" fmla="*/ 2327219 w 3245936"/>
              <a:gd name="connsiteY411" fmla="*/ 423896 h 622144"/>
              <a:gd name="connsiteX412" fmla="*/ 2328495 w 3245936"/>
              <a:gd name="connsiteY412" fmla="*/ 422543 h 622144"/>
              <a:gd name="connsiteX413" fmla="*/ 2309645 w 3245936"/>
              <a:gd name="connsiteY413" fmla="*/ 377766 h 622144"/>
              <a:gd name="connsiteX414" fmla="*/ 987185 w 3245936"/>
              <a:gd name="connsiteY414" fmla="*/ 373966 h 622144"/>
              <a:gd name="connsiteX415" fmla="*/ 985242 w 3245936"/>
              <a:gd name="connsiteY415" fmla="*/ 374880 h 622144"/>
              <a:gd name="connsiteX416" fmla="*/ 985442 w 3245936"/>
              <a:gd name="connsiteY416" fmla="*/ 376909 h 622144"/>
              <a:gd name="connsiteX417" fmla="*/ 985299 w 3245936"/>
              <a:gd name="connsiteY417" fmla="*/ 377204 h 622144"/>
              <a:gd name="connsiteX418" fmla="*/ 987147 w 3245936"/>
              <a:gd name="connsiteY418" fmla="*/ 378052 h 622144"/>
              <a:gd name="connsiteX419" fmla="*/ 988004 w 3245936"/>
              <a:gd name="connsiteY419" fmla="*/ 374337 h 622144"/>
              <a:gd name="connsiteX420" fmla="*/ 987185 w 3245936"/>
              <a:gd name="connsiteY420" fmla="*/ 373966 h 622144"/>
              <a:gd name="connsiteX421" fmla="*/ 986309 w 3245936"/>
              <a:gd name="connsiteY421" fmla="*/ 373165 h 622144"/>
              <a:gd name="connsiteX422" fmla="*/ 984928 w 3245936"/>
              <a:gd name="connsiteY422" fmla="*/ 374156 h 622144"/>
              <a:gd name="connsiteX423" fmla="*/ 985023 w 3245936"/>
              <a:gd name="connsiteY423" fmla="*/ 374328 h 622144"/>
              <a:gd name="connsiteX424" fmla="*/ 986661 w 3245936"/>
              <a:gd name="connsiteY424" fmla="*/ 373546 h 622144"/>
              <a:gd name="connsiteX425" fmla="*/ 986309 w 3245936"/>
              <a:gd name="connsiteY425" fmla="*/ 373165 h 622144"/>
              <a:gd name="connsiteX426" fmla="*/ 991995 w 3245936"/>
              <a:gd name="connsiteY426" fmla="*/ 373003 h 622144"/>
              <a:gd name="connsiteX427" fmla="*/ 988557 w 3245936"/>
              <a:gd name="connsiteY427" fmla="*/ 374470 h 622144"/>
              <a:gd name="connsiteX428" fmla="*/ 987671 w 3245936"/>
              <a:gd name="connsiteY428" fmla="*/ 378309 h 622144"/>
              <a:gd name="connsiteX429" fmla="*/ 1018389 w 3245936"/>
              <a:gd name="connsiteY429" fmla="*/ 392635 h 622144"/>
              <a:gd name="connsiteX430" fmla="*/ 1021675 w 3245936"/>
              <a:gd name="connsiteY430" fmla="*/ 388663 h 622144"/>
              <a:gd name="connsiteX431" fmla="*/ 979355 w 3245936"/>
              <a:gd name="connsiteY431" fmla="*/ 371851 h 622144"/>
              <a:gd name="connsiteX432" fmla="*/ 891602 w 3245936"/>
              <a:gd name="connsiteY432" fmla="*/ 376680 h 622144"/>
              <a:gd name="connsiteX433" fmla="*/ 978460 w 3245936"/>
              <a:gd name="connsiteY433" fmla="*/ 375823 h 622144"/>
              <a:gd name="connsiteX434" fmla="*/ 978470 w 3245936"/>
              <a:gd name="connsiteY434" fmla="*/ 375309 h 622144"/>
              <a:gd name="connsiteX435" fmla="*/ 980003 w 3245936"/>
              <a:gd name="connsiteY435" fmla="*/ 373137 h 622144"/>
              <a:gd name="connsiteX436" fmla="*/ 983489 w 3245936"/>
              <a:gd name="connsiteY436" fmla="*/ 371622 h 622144"/>
              <a:gd name="connsiteX437" fmla="*/ 980222 w 3245936"/>
              <a:gd name="connsiteY437" fmla="*/ 371803 h 622144"/>
              <a:gd name="connsiteX438" fmla="*/ 980737 w 3245936"/>
              <a:gd name="connsiteY438" fmla="*/ 372813 h 622144"/>
              <a:gd name="connsiteX439" fmla="*/ 982756 w 3245936"/>
              <a:gd name="connsiteY439" fmla="*/ 372613 h 622144"/>
              <a:gd name="connsiteX440" fmla="*/ 983004 w 3245936"/>
              <a:gd name="connsiteY440" fmla="*/ 372727 h 622144"/>
              <a:gd name="connsiteX441" fmla="*/ 985556 w 3245936"/>
              <a:gd name="connsiteY441" fmla="*/ 371518 h 622144"/>
              <a:gd name="connsiteX442" fmla="*/ 984356 w 3245936"/>
              <a:gd name="connsiteY442" fmla="*/ 371575 h 622144"/>
              <a:gd name="connsiteX443" fmla="*/ 983708 w 3245936"/>
              <a:gd name="connsiteY443" fmla="*/ 373051 h 622144"/>
              <a:gd name="connsiteX444" fmla="*/ 984718 w 3245936"/>
              <a:gd name="connsiteY444" fmla="*/ 373918 h 622144"/>
              <a:gd name="connsiteX445" fmla="*/ 986099 w 3245936"/>
              <a:gd name="connsiteY445" fmla="*/ 372927 h 622144"/>
              <a:gd name="connsiteX446" fmla="*/ 985556 w 3245936"/>
              <a:gd name="connsiteY446" fmla="*/ 371518 h 622144"/>
              <a:gd name="connsiteX447" fmla="*/ 992757 w 3245936"/>
              <a:gd name="connsiteY447" fmla="*/ 370670 h 622144"/>
              <a:gd name="connsiteX448" fmla="*/ 992576 w 3245936"/>
              <a:gd name="connsiteY448" fmla="*/ 370698 h 622144"/>
              <a:gd name="connsiteX449" fmla="*/ 992576 w 3245936"/>
              <a:gd name="connsiteY449" fmla="*/ 370756 h 622144"/>
              <a:gd name="connsiteX450" fmla="*/ 2096914 w 3245936"/>
              <a:gd name="connsiteY450" fmla="*/ 368908 h 622144"/>
              <a:gd name="connsiteX451" fmla="*/ 2075397 w 3245936"/>
              <a:gd name="connsiteY451" fmla="*/ 390168 h 622144"/>
              <a:gd name="connsiteX452" fmla="*/ 2075940 w 3245936"/>
              <a:gd name="connsiteY452" fmla="*/ 391149 h 622144"/>
              <a:gd name="connsiteX453" fmla="*/ 2076321 w 3245936"/>
              <a:gd name="connsiteY453" fmla="*/ 391454 h 622144"/>
              <a:gd name="connsiteX454" fmla="*/ 2101277 w 3245936"/>
              <a:gd name="connsiteY454" fmla="*/ 388091 h 622144"/>
              <a:gd name="connsiteX455" fmla="*/ 2462541 w 3245936"/>
              <a:gd name="connsiteY455" fmla="*/ 368479 h 622144"/>
              <a:gd name="connsiteX456" fmla="*/ 2462074 w 3245936"/>
              <a:gd name="connsiteY456" fmla="*/ 368651 h 622144"/>
              <a:gd name="connsiteX457" fmla="*/ 2471237 w 3245936"/>
              <a:gd name="connsiteY457" fmla="*/ 403074 h 622144"/>
              <a:gd name="connsiteX458" fmla="*/ 2483029 w 3245936"/>
              <a:gd name="connsiteY458" fmla="*/ 405217 h 622144"/>
              <a:gd name="connsiteX459" fmla="*/ 2484343 w 3245936"/>
              <a:gd name="connsiteY459" fmla="*/ 403388 h 622144"/>
              <a:gd name="connsiteX460" fmla="*/ 2342097 w 3245936"/>
              <a:gd name="connsiteY460" fmla="*/ 368479 h 622144"/>
              <a:gd name="connsiteX461" fmla="*/ 2333591 w 3245936"/>
              <a:gd name="connsiteY461" fmla="*/ 376090 h 622144"/>
              <a:gd name="connsiteX462" fmla="*/ 2334172 w 3245936"/>
              <a:gd name="connsiteY462" fmla="*/ 377395 h 622144"/>
              <a:gd name="connsiteX463" fmla="*/ 2340307 w 3245936"/>
              <a:gd name="connsiteY463" fmla="*/ 376785 h 622144"/>
              <a:gd name="connsiteX464" fmla="*/ 2463769 w 3245936"/>
              <a:gd name="connsiteY464" fmla="*/ 367403 h 622144"/>
              <a:gd name="connsiteX465" fmla="*/ 2462912 w 3245936"/>
              <a:gd name="connsiteY465" fmla="*/ 368241 h 622144"/>
              <a:gd name="connsiteX466" fmla="*/ 2484715 w 3245936"/>
              <a:gd name="connsiteY466" fmla="*/ 403141 h 622144"/>
              <a:gd name="connsiteX467" fmla="*/ 2485410 w 3245936"/>
              <a:gd name="connsiteY467" fmla="*/ 402874 h 622144"/>
              <a:gd name="connsiteX468" fmla="*/ 2481115 w 3245936"/>
              <a:gd name="connsiteY468" fmla="*/ 377528 h 622144"/>
              <a:gd name="connsiteX469" fmla="*/ 2457797 w 3245936"/>
              <a:gd name="connsiteY469" fmla="*/ 367203 h 622144"/>
              <a:gd name="connsiteX470" fmla="*/ 2405696 w 3245936"/>
              <a:gd name="connsiteY470" fmla="*/ 391244 h 622144"/>
              <a:gd name="connsiteX471" fmla="*/ 2470485 w 3245936"/>
              <a:gd name="connsiteY471" fmla="*/ 402969 h 622144"/>
              <a:gd name="connsiteX472" fmla="*/ 2461427 w 3245936"/>
              <a:gd name="connsiteY472" fmla="*/ 368889 h 622144"/>
              <a:gd name="connsiteX473" fmla="*/ 2460036 w 3245936"/>
              <a:gd name="connsiteY473" fmla="*/ 368851 h 622144"/>
              <a:gd name="connsiteX474" fmla="*/ 2457797 w 3245936"/>
              <a:gd name="connsiteY474" fmla="*/ 367203 h 622144"/>
              <a:gd name="connsiteX475" fmla="*/ 986328 w 3245936"/>
              <a:gd name="connsiteY475" fmla="*/ 367050 h 622144"/>
              <a:gd name="connsiteX476" fmla="*/ 984661 w 3245936"/>
              <a:gd name="connsiteY476" fmla="*/ 370879 h 622144"/>
              <a:gd name="connsiteX477" fmla="*/ 985566 w 3245936"/>
              <a:gd name="connsiteY477" fmla="*/ 370822 h 622144"/>
              <a:gd name="connsiteX478" fmla="*/ 985585 w 3245936"/>
              <a:gd name="connsiteY478" fmla="*/ 370175 h 622144"/>
              <a:gd name="connsiteX479" fmla="*/ 986966 w 3245936"/>
              <a:gd name="connsiteY479" fmla="*/ 368146 h 622144"/>
              <a:gd name="connsiteX480" fmla="*/ 1177199 w 3245936"/>
              <a:gd name="connsiteY480" fmla="*/ 366479 h 622144"/>
              <a:gd name="connsiteX481" fmla="*/ 1189896 w 3245936"/>
              <a:gd name="connsiteY481" fmla="*/ 409084 h 622144"/>
              <a:gd name="connsiteX482" fmla="*/ 1236902 w 3245936"/>
              <a:gd name="connsiteY482" fmla="*/ 383643 h 622144"/>
              <a:gd name="connsiteX483" fmla="*/ 1236654 w 3245936"/>
              <a:gd name="connsiteY483" fmla="*/ 381871 h 622144"/>
              <a:gd name="connsiteX484" fmla="*/ 2457378 w 3245936"/>
              <a:gd name="connsiteY484" fmla="*/ 366079 h 622144"/>
              <a:gd name="connsiteX485" fmla="*/ 2341126 w 3245936"/>
              <a:gd name="connsiteY485" fmla="*/ 377452 h 622144"/>
              <a:gd name="connsiteX486" fmla="*/ 2340687 w 3245936"/>
              <a:gd name="connsiteY486" fmla="*/ 379500 h 622144"/>
              <a:gd name="connsiteX487" fmla="*/ 2404372 w 3245936"/>
              <a:gd name="connsiteY487" fmla="*/ 390996 h 622144"/>
              <a:gd name="connsiteX488" fmla="*/ 2457521 w 3245936"/>
              <a:gd name="connsiteY488" fmla="*/ 366479 h 622144"/>
              <a:gd name="connsiteX489" fmla="*/ 2457378 w 3245936"/>
              <a:gd name="connsiteY489" fmla="*/ 366079 h 622144"/>
              <a:gd name="connsiteX490" fmla="*/ 1979204 w 3245936"/>
              <a:gd name="connsiteY490" fmla="*/ 365717 h 622144"/>
              <a:gd name="connsiteX491" fmla="*/ 2104953 w 3245936"/>
              <a:gd name="connsiteY491" fmla="*/ 414495 h 622144"/>
              <a:gd name="connsiteX492" fmla="*/ 2105020 w 3245936"/>
              <a:gd name="connsiteY492" fmla="*/ 414342 h 622144"/>
              <a:gd name="connsiteX493" fmla="*/ 2104858 w 3245936"/>
              <a:gd name="connsiteY493" fmla="*/ 414228 h 622144"/>
              <a:gd name="connsiteX494" fmla="*/ 2075454 w 3245936"/>
              <a:gd name="connsiteY494" fmla="*/ 394502 h 622144"/>
              <a:gd name="connsiteX495" fmla="*/ 2071816 w 3245936"/>
              <a:gd name="connsiteY495" fmla="*/ 395835 h 622144"/>
              <a:gd name="connsiteX496" fmla="*/ 2069139 w 3245936"/>
              <a:gd name="connsiteY496" fmla="*/ 391673 h 622144"/>
              <a:gd name="connsiteX497" fmla="*/ 782007 w 3245936"/>
              <a:gd name="connsiteY497" fmla="*/ 364355 h 622144"/>
              <a:gd name="connsiteX498" fmla="*/ 691500 w 3245936"/>
              <a:gd name="connsiteY498" fmla="*/ 456871 h 622144"/>
              <a:gd name="connsiteX499" fmla="*/ 692253 w 3245936"/>
              <a:gd name="connsiteY499" fmla="*/ 459881 h 622144"/>
              <a:gd name="connsiteX500" fmla="*/ 692081 w 3245936"/>
              <a:gd name="connsiteY500" fmla="*/ 460281 h 622144"/>
              <a:gd name="connsiteX501" fmla="*/ 816554 w 3245936"/>
              <a:gd name="connsiteY501" fmla="*/ 522346 h 622144"/>
              <a:gd name="connsiteX502" fmla="*/ 818364 w 3245936"/>
              <a:gd name="connsiteY502" fmla="*/ 520955 h 622144"/>
              <a:gd name="connsiteX503" fmla="*/ 784512 w 3245936"/>
              <a:gd name="connsiteY503" fmla="*/ 365079 h 622144"/>
              <a:gd name="connsiteX504" fmla="*/ 783398 w 3245936"/>
              <a:gd name="connsiteY504" fmla="*/ 365050 h 622144"/>
              <a:gd name="connsiteX505" fmla="*/ 782007 w 3245936"/>
              <a:gd name="connsiteY505" fmla="*/ 364355 h 622144"/>
              <a:gd name="connsiteX506" fmla="*/ 787646 w 3245936"/>
              <a:gd name="connsiteY506" fmla="*/ 362459 h 622144"/>
              <a:gd name="connsiteX507" fmla="*/ 785360 w 3245936"/>
              <a:gd name="connsiteY507" fmla="*/ 364888 h 622144"/>
              <a:gd name="connsiteX508" fmla="*/ 819202 w 3245936"/>
              <a:gd name="connsiteY508" fmla="*/ 520755 h 622144"/>
              <a:gd name="connsiteX509" fmla="*/ 820326 w 3245936"/>
              <a:gd name="connsiteY509" fmla="*/ 520803 h 622144"/>
              <a:gd name="connsiteX510" fmla="*/ 820421 w 3245936"/>
              <a:gd name="connsiteY510" fmla="*/ 520841 h 622144"/>
              <a:gd name="connsiteX511" fmla="*/ 875181 w 3245936"/>
              <a:gd name="connsiteY511" fmla="*/ 380233 h 622144"/>
              <a:gd name="connsiteX512" fmla="*/ 873342 w 3245936"/>
              <a:gd name="connsiteY512" fmla="*/ 376861 h 622144"/>
              <a:gd name="connsiteX513" fmla="*/ 2304083 w 3245936"/>
              <a:gd name="connsiteY513" fmla="*/ 362116 h 622144"/>
              <a:gd name="connsiteX514" fmla="*/ 2310379 w 3245936"/>
              <a:gd name="connsiteY514" fmla="*/ 377061 h 622144"/>
              <a:gd name="connsiteX515" fmla="*/ 2327200 w 3245936"/>
              <a:gd name="connsiteY515" fmla="*/ 377623 h 622144"/>
              <a:gd name="connsiteX516" fmla="*/ 2327210 w 3245936"/>
              <a:gd name="connsiteY516" fmla="*/ 377290 h 622144"/>
              <a:gd name="connsiteX517" fmla="*/ 2327495 w 3245936"/>
              <a:gd name="connsiteY517" fmla="*/ 376642 h 622144"/>
              <a:gd name="connsiteX518" fmla="*/ 1157121 w 3245936"/>
              <a:gd name="connsiteY518" fmla="*/ 361278 h 622144"/>
              <a:gd name="connsiteX519" fmla="*/ 1128365 w 3245936"/>
              <a:gd name="connsiteY519" fmla="*/ 440460 h 622144"/>
              <a:gd name="connsiteX520" fmla="*/ 1129774 w 3245936"/>
              <a:gd name="connsiteY520" fmla="*/ 441612 h 622144"/>
              <a:gd name="connsiteX521" fmla="*/ 1189191 w 3245936"/>
              <a:gd name="connsiteY521" fmla="*/ 409456 h 622144"/>
              <a:gd name="connsiteX522" fmla="*/ 1176313 w 3245936"/>
              <a:gd name="connsiteY522" fmla="*/ 366241 h 622144"/>
              <a:gd name="connsiteX523" fmla="*/ 1045783 w 3245936"/>
              <a:gd name="connsiteY523" fmla="*/ 359430 h 622144"/>
              <a:gd name="connsiteX524" fmla="*/ 995329 w 3245936"/>
              <a:gd name="connsiteY524" fmla="*/ 370117 h 622144"/>
              <a:gd name="connsiteX525" fmla="*/ 992557 w 3245936"/>
              <a:gd name="connsiteY525" fmla="*/ 371422 h 622144"/>
              <a:gd name="connsiteX526" fmla="*/ 992548 w 3245936"/>
              <a:gd name="connsiteY526" fmla="*/ 371775 h 622144"/>
              <a:gd name="connsiteX527" fmla="*/ 992348 w 3245936"/>
              <a:gd name="connsiteY527" fmla="*/ 372232 h 622144"/>
              <a:gd name="connsiteX528" fmla="*/ 1022218 w 3245936"/>
              <a:gd name="connsiteY528" fmla="*/ 387977 h 622144"/>
              <a:gd name="connsiteX529" fmla="*/ 2477990 w 3245936"/>
              <a:gd name="connsiteY529" fmla="*/ 359002 h 622144"/>
              <a:gd name="connsiteX530" fmla="*/ 2464265 w 3245936"/>
              <a:gd name="connsiteY530" fmla="*/ 364469 h 622144"/>
              <a:gd name="connsiteX531" fmla="*/ 2464332 w 3245936"/>
              <a:gd name="connsiteY531" fmla="*/ 366165 h 622144"/>
              <a:gd name="connsiteX532" fmla="*/ 2464008 w 3245936"/>
              <a:gd name="connsiteY532" fmla="*/ 366870 h 622144"/>
              <a:gd name="connsiteX533" fmla="*/ 2480991 w 3245936"/>
              <a:gd name="connsiteY533" fmla="*/ 376775 h 622144"/>
              <a:gd name="connsiteX534" fmla="*/ 1074044 w 3245936"/>
              <a:gd name="connsiteY534" fmla="*/ 353449 h 622144"/>
              <a:gd name="connsiteX535" fmla="*/ 1047040 w 3245936"/>
              <a:gd name="connsiteY535" fmla="*/ 359173 h 622144"/>
              <a:gd name="connsiteX536" fmla="*/ 1022932 w 3245936"/>
              <a:gd name="connsiteY536" fmla="*/ 388367 h 622144"/>
              <a:gd name="connsiteX537" fmla="*/ 1123897 w 3245936"/>
              <a:gd name="connsiteY537" fmla="*/ 441603 h 622144"/>
              <a:gd name="connsiteX538" fmla="*/ 1124755 w 3245936"/>
              <a:gd name="connsiteY538" fmla="*/ 440764 h 622144"/>
              <a:gd name="connsiteX539" fmla="*/ 1036982 w 3245936"/>
              <a:gd name="connsiteY539" fmla="*/ 349772 h 622144"/>
              <a:gd name="connsiteX540" fmla="*/ 992376 w 3245936"/>
              <a:gd name="connsiteY540" fmla="*/ 369803 h 622144"/>
              <a:gd name="connsiteX541" fmla="*/ 996367 w 3245936"/>
              <a:gd name="connsiteY541" fmla="*/ 368965 h 622144"/>
              <a:gd name="connsiteX542" fmla="*/ 1253666 w 3245936"/>
              <a:gd name="connsiteY542" fmla="*/ 349000 h 622144"/>
              <a:gd name="connsiteX543" fmla="*/ 1241703 w 3245936"/>
              <a:gd name="connsiteY543" fmla="*/ 379157 h 622144"/>
              <a:gd name="connsiteX544" fmla="*/ 1242179 w 3245936"/>
              <a:gd name="connsiteY544" fmla="*/ 379376 h 622144"/>
              <a:gd name="connsiteX545" fmla="*/ 2504822 w 3245936"/>
              <a:gd name="connsiteY545" fmla="*/ 348277 h 622144"/>
              <a:gd name="connsiteX546" fmla="*/ 2478752 w 3245936"/>
              <a:gd name="connsiteY546" fmla="*/ 358678 h 622144"/>
              <a:gd name="connsiteX547" fmla="*/ 2481905 w 3245936"/>
              <a:gd name="connsiteY547" fmla="*/ 377290 h 622144"/>
              <a:gd name="connsiteX548" fmla="*/ 2505222 w 3245936"/>
              <a:gd name="connsiteY548" fmla="*/ 390892 h 622144"/>
              <a:gd name="connsiteX549" fmla="*/ 2520158 w 3245936"/>
              <a:gd name="connsiteY549" fmla="*/ 379157 h 622144"/>
              <a:gd name="connsiteX550" fmla="*/ 1103085 w 3245936"/>
              <a:gd name="connsiteY550" fmla="*/ 347305 h 622144"/>
              <a:gd name="connsiteX551" fmla="*/ 1074787 w 3245936"/>
              <a:gd name="connsiteY551" fmla="*/ 353287 h 622144"/>
              <a:gd name="connsiteX552" fmla="*/ 1125393 w 3245936"/>
              <a:gd name="connsiteY552" fmla="*/ 440421 h 622144"/>
              <a:gd name="connsiteX553" fmla="*/ 1127641 w 3245936"/>
              <a:gd name="connsiteY553" fmla="*/ 440136 h 622144"/>
              <a:gd name="connsiteX554" fmla="*/ 1127726 w 3245936"/>
              <a:gd name="connsiteY554" fmla="*/ 440164 h 622144"/>
              <a:gd name="connsiteX555" fmla="*/ 1156435 w 3245936"/>
              <a:gd name="connsiteY555" fmla="*/ 361116 h 622144"/>
              <a:gd name="connsiteX556" fmla="*/ 1321427 w 3245936"/>
              <a:gd name="connsiteY556" fmla="*/ 346048 h 622144"/>
              <a:gd name="connsiteX557" fmla="*/ 1341029 w 3245936"/>
              <a:gd name="connsiteY557" fmla="*/ 382776 h 622144"/>
              <a:gd name="connsiteX558" fmla="*/ 1366518 w 3245936"/>
              <a:gd name="connsiteY558" fmla="*/ 382986 h 622144"/>
              <a:gd name="connsiteX559" fmla="*/ 1367128 w 3245936"/>
              <a:gd name="connsiteY559" fmla="*/ 380824 h 622144"/>
              <a:gd name="connsiteX560" fmla="*/ 3053138 w 3245936"/>
              <a:gd name="connsiteY560" fmla="*/ 345153 h 622144"/>
              <a:gd name="connsiteX561" fmla="*/ 2947840 w 3245936"/>
              <a:gd name="connsiteY561" fmla="*/ 459414 h 622144"/>
              <a:gd name="connsiteX562" fmla="*/ 2948468 w 3245936"/>
              <a:gd name="connsiteY562" fmla="*/ 460519 h 622144"/>
              <a:gd name="connsiteX563" fmla="*/ 3069169 w 3245936"/>
              <a:gd name="connsiteY563" fmla="*/ 431325 h 622144"/>
              <a:gd name="connsiteX564" fmla="*/ 3069207 w 3245936"/>
              <a:gd name="connsiteY564" fmla="*/ 430039 h 622144"/>
              <a:gd name="connsiteX565" fmla="*/ 3071703 w 3245936"/>
              <a:gd name="connsiteY565" fmla="*/ 427468 h 622144"/>
              <a:gd name="connsiteX566" fmla="*/ 3055625 w 3245936"/>
              <a:gd name="connsiteY566" fmla="*/ 345772 h 622144"/>
              <a:gd name="connsiteX567" fmla="*/ 3054424 w 3245936"/>
              <a:gd name="connsiteY567" fmla="*/ 345743 h 622144"/>
              <a:gd name="connsiteX568" fmla="*/ 3053138 w 3245936"/>
              <a:gd name="connsiteY568" fmla="*/ 345153 h 622144"/>
              <a:gd name="connsiteX569" fmla="*/ 1439489 w 3245936"/>
              <a:gd name="connsiteY569" fmla="*/ 341066 h 622144"/>
              <a:gd name="connsiteX570" fmla="*/ 1374262 w 3245936"/>
              <a:gd name="connsiteY570" fmla="*/ 381814 h 622144"/>
              <a:gd name="connsiteX571" fmla="*/ 1374633 w 3245936"/>
              <a:gd name="connsiteY571" fmla="*/ 382938 h 622144"/>
              <a:gd name="connsiteX572" fmla="*/ 1393150 w 3245936"/>
              <a:gd name="connsiteY572" fmla="*/ 382900 h 622144"/>
              <a:gd name="connsiteX573" fmla="*/ 1062947 w 3245936"/>
              <a:gd name="connsiteY573" fmla="*/ 339904 h 622144"/>
              <a:gd name="connsiteX574" fmla="*/ 1047983 w 3245936"/>
              <a:gd name="connsiteY574" fmla="*/ 358021 h 622144"/>
              <a:gd name="connsiteX575" fmla="*/ 1073567 w 3245936"/>
              <a:gd name="connsiteY575" fmla="*/ 352610 h 622144"/>
              <a:gd name="connsiteX576" fmla="*/ 1066319 w 3245936"/>
              <a:gd name="connsiteY576" fmla="*/ 340133 h 622144"/>
              <a:gd name="connsiteX577" fmla="*/ 1064071 w 3245936"/>
              <a:gd name="connsiteY577" fmla="*/ 340409 h 622144"/>
              <a:gd name="connsiteX578" fmla="*/ 1062947 w 3245936"/>
              <a:gd name="connsiteY578" fmla="*/ 339904 h 622144"/>
              <a:gd name="connsiteX579" fmla="*/ 2005827 w 3245936"/>
              <a:gd name="connsiteY579" fmla="*/ 339866 h 622144"/>
              <a:gd name="connsiteX580" fmla="*/ 1974575 w 3245936"/>
              <a:gd name="connsiteY580" fmla="*/ 361450 h 622144"/>
              <a:gd name="connsiteX581" fmla="*/ 1974956 w 3245936"/>
              <a:gd name="connsiteY581" fmla="*/ 363812 h 622144"/>
              <a:gd name="connsiteX582" fmla="*/ 2069349 w 3245936"/>
              <a:gd name="connsiteY582" fmla="*/ 391044 h 622144"/>
              <a:gd name="connsiteX583" fmla="*/ 2069635 w 3245936"/>
              <a:gd name="connsiteY583" fmla="*/ 390425 h 622144"/>
              <a:gd name="connsiteX584" fmla="*/ 2006598 w 3245936"/>
              <a:gd name="connsiteY584" fmla="*/ 339561 h 622144"/>
              <a:gd name="connsiteX585" fmla="*/ 2070111 w 3245936"/>
              <a:gd name="connsiteY585" fmla="*/ 389891 h 622144"/>
              <a:gd name="connsiteX586" fmla="*/ 2070806 w 3245936"/>
              <a:gd name="connsiteY586" fmla="*/ 389282 h 622144"/>
              <a:gd name="connsiteX587" fmla="*/ 2070206 w 3245936"/>
              <a:gd name="connsiteY587" fmla="*/ 387901 h 622144"/>
              <a:gd name="connsiteX588" fmla="*/ 1061804 w 3245936"/>
              <a:gd name="connsiteY588" fmla="*/ 338723 h 622144"/>
              <a:gd name="connsiteX589" fmla="*/ 998939 w 3245936"/>
              <a:gd name="connsiteY589" fmla="*/ 368412 h 622144"/>
              <a:gd name="connsiteX590" fmla="*/ 1046726 w 3245936"/>
              <a:gd name="connsiteY590" fmla="*/ 358287 h 622144"/>
              <a:gd name="connsiteX591" fmla="*/ 1062347 w 3245936"/>
              <a:gd name="connsiteY591" fmla="*/ 339371 h 622144"/>
              <a:gd name="connsiteX592" fmla="*/ 1061804 w 3245936"/>
              <a:gd name="connsiteY592" fmla="*/ 338723 h 622144"/>
              <a:gd name="connsiteX593" fmla="*/ 1068119 w 3245936"/>
              <a:gd name="connsiteY593" fmla="*/ 338247 h 622144"/>
              <a:gd name="connsiteX594" fmla="*/ 1066947 w 3245936"/>
              <a:gd name="connsiteY594" fmla="*/ 339799 h 622144"/>
              <a:gd name="connsiteX595" fmla="*/ 1074301 w 3245936"/>
              <a:gd name="connsiteY595" fmla="*/ 352449 h 622144"/>
              <a:gd name="connsiteX596" fmla="*/ 1101085 w 3245936"/>
              <a:gd name="connsiteY596" fmla="*/ 346781 h 622144"/>
              <a:gd name="connsiteX597" fmla="*/ 2152254 w 3245936"/>
              <a:gd name="connsiteY597" fmla="*/ 337685 h 622144"/>
              <a:gd name="connsiteX598" fmla="*/ 2126013 w 3245936"/>
              <a:gd name="connsiteY598" fmla="*/ 384738 h 622144"/>
              <a:gd name="connsiteX599" fmla="*/ 2204566 w 3245936"/>
              <a:gd name="connsiteY599" fmla="*/ 374137 h 622144"/>
              <a:gd name="connsiteX600" fmla="*/ 2204585 w 3245936"/>
              <a:gd name="connsiteY600" fmla="*/ 373242 h 622144"/>
              <a:gd name="connsiteX601" fmla="*/ 2204928 w 3245936"/>
              <a:gd name="connsiteY601" fmla="*/ 372461 h 622144"/>
              <a:gd name="connsiteX602" fmla="*/ 1166007 w 3245936"/>
              <a:gd name="connsiteY602" fmla="*/ 336761 h 622144"/>
              <a:gd name="connsiteX603" fmla="*/ 1157416 w 3245936"/>
              <a:gd name="connsiteY603" fmla="*/ 360402 h 622144"/>
              <a:gd name="connsiteX604" fmla="*/ 1175999 w 3245936"/>
              <a:gd name="connsiteY604" fmla="*/ 365212 h 622144"/>
              <a:gd name="connsiteX605" fmla="*/ 1167531 w 3245936"/>
              <a:gd name="connsiteY605" fmla="*/ 336818 h 622144"/>
              <a:gd name="connsiteX606" fmla="*/ 1166084 w 3245936"/>
              <a:gd name="connsiteY606" fmla="*/ 336789 h 622144"/>
              <a:gd name="connsiteX607" fmla="*/ 1166007 w 3245936"/>
              <a:gd name="connsiteY607" fmla="*/ 336761 h 622144"/>
              <a:gd name="connsiteX608" fmla="*/ 1169665 w 3245936"/>
              <a:gd name="connsiteY608" fmla="*/ 335523 h 622144"/>
              <a:gd name="connsiteX609" fmla="*/ 1168265 w 3245936"/>
              <a:gd name="connsiteY609" fmla="*/ 336542 h 622144"/>
              <a:gd name="connsiteX610" fmla="*/ 1176885 w 3245936"/>
              <a:gd name="connsiteY610" fmla="*/ 365450 h 622144"/>
              <a:gd name="connsiteX611" fmla="*/ 1236892 w 3245936"/>
              <a:gd name="connsiteY611" fmla="*/ 380976 h 622144"/>
              <a:gd name="connsiteX612" fmla="*/ 1237064 w 3245936"/>
              <a:gd name="connsiteY612" fmla="*/ 380604 h 622144"/>
              <a:gd name="connsiteX613" fmla="*/ 1163588 w 3245936"/>
              <a:gd name="connsiteY613" fmla="*/ 334484 h 622144"/>
              <a:gd name="connsiteX614" fmla="*/ 1105095 w 3245936"/>
              <a:gd name="connsiteY614" fmla="*/ 346876 h 622144"/>
              <a:gd name="connsiteX615" fmla="*/ 1156749 w 3245936"/>
              <a:gd name="connsiteY615" fmla="*/ 360240 h 622144"/>
              <a:gd name="connsiteX616" fmla="*/ 1165379 w 3245936"/>
              <a:gd name="connsiteY616" fmla="*/ 336475 h 622144"/>
              <a:gd name="connsiteX617" fmla="*/ 1163588 w 3245936"/>
              <a:gd name="connsiteY617" fmla="*/ 334484 h 622144"/>
              <a:gd name="connsiteX618" fmla="*/ 1162407 w 3245936"/>
              <a:gd name="connsiteY618" fmla="*/ 333789 h 622144"/>
              <a:gd name="connsiteX619" fmla="*/ 1068376 w 3245936"/>
              <a:gd name="connsiteY619" fmla="*/ 337123 h 622144"/>
              <a:gd name="connsiteX620" fmla="*/ 1068367 w 3245936"/>
              <a:gd name="connsiteY620" fmla="*/ 337361 h 622144"/>
              <a:gd name="connsiteX621" fmla="*/ 1103095 w 3245936"/>
              <a:gd name="connsiteY621" fmla="*/ 346353 h 622144"/>
              <a:gd name="connsiteX622" fmla="*/ 1614313 w 3245936"/>
              <a:gd name="connsiteY622" fmla="*/ 332276 h 622144"/>
              <a:gd name="connsiteX623" fmla="*/ 1605966 w 3245936"/>
              <a:gd name="connsiteY623" fmla="*/ 332394 h 622144"/>
              <a:gd name="connsiteX624" fmla="*/ 1554142 w 3245936"/>
              <a:gd name="connsiteY624" fmla="*/ 376623 h 622144"/>
              <a:gd name="connsiteX625" fmla="*/ 1632256 w 3245936"/>
              <a:gd name="connsiteY625" fmla="*/ 332022 h 622144"/>
              <a:gd name="connsiteX626" fmla="*/ 1615719 w 3245936"/>
              <a:gd name="connsiteY626" fmla="*/ 332256 h 622144"/>
              <a:gd name="connsiteX627" fmla="*/ 1552656 w 3245936"/>
              <a:gd name="connsiteY627" fmla="*/ 378738 h 622144"/>
              <a:gd name="connsiteX628" fmla="*/ 1679831 w 3245936"/>
              <a:gd name="connsiteY628" fmla="*/ 331348 h 622144"/>
              <a:gd name="connsiteX629" fmla="*/ 1633864 w 3245936"/>
              <a:gd name="connsiteY629" fmla="*/ 331999 h 622144"/>
              <a:gd name="connsiteX630" fmla="*/ 1550694 w 3245936"/>
              <a:gd name="connsiteY630" fmla="*/ 380795 h 622144"/>
              <a:gd name="connsiteX631" fmla="*/ 1455939 w 3245936"/>
              <a:gd name="connsiteY631" fmla="*/ 330779 h 622144"/>
              <a:gd name="connsiteX632" fmla="*/ 1443975 w 3245936"/>
              <a:gd name="connsiteY632" fmla="*/ 338256 h 622144"/>
              <a:gd name="connsiteX633" fmla="*/ 1394541 w 3245936"/>
              <a:gd name="connsiteY633" fmla="*/ 382890 h 622144"/>
              <a:gd name="connsiteX634" fmla="*/ 1395169 w 3245936"/>
              <a:gd name="connsiteY634" fmla="*/ 382890 h 622144"/>
              <a:gd name="connsiteX635" fmla="*/ 1945676 w 3245936"/>
              <a:gd name="connsiteY635" fmla="*/ 330636 h 622144"/>
              <a:gd name="connsiteX636" fmla="*/ 1842120 w 3245936"/>
              <a:gd name="connsiteY636" fmla="*/ 380919 h 622144"/>
              <a:gd name="connsiteX637" fmla="*/ 1842225 w 3245936"/>
              <a:gd name="connsiteY637" fmla="*/ 381214 h 622144"/>
              <a:gd name="connsiteX638" fmla="*/ 1967965 w 3245936"/>
              <a:gd name="connsiteY638" fmla="*/ 363269 h 622144"/>
              <a:gd name="connsiteX639" fmla="*/ 1968003 w 3245936"/>
              <a:gd name="connsiteY639" fmla="*/ 362345 h 622144"/>
              <a:gd name="connsiteX640" fmla="*/ 1969003 w 3245936"/>
              <a:gd name="connsiteY640" fmla="*/ 360650 h 622144"/>
              <a:gd name="connsiteX641" fmla="*/ 1462521 w 3245936"/>
              <a:gd name="connsiteY641" fmla="*/ 330208 h 622144"/>
              <a:gd name="connsiteX642" fmla="*/ 1458901 w 3245936"/>
              <a:gd name="connsiteY642" fmla="*/ 331522 h 622144"/>
              <a:gd name="connsiteX643" fmla="*/ 1457301 w 3245936"/>
              <a:gd name="connsiteY643" fmla="*/ 330598 h 622144"/>
              <a:gd name="connsiteX644" fmla="*/ 1396322 w 3245936"/>
              <a:gd name="connsiteY644" fmla="*/ 382881 h 622144"/>
              <a:gd name="connsiteX645" fmla="*/ 1542664 w 3245936"/>
              <a:gd name="connsiteY645" fmla="*/ 382557 h 622144"/>
              <a:gd name="connsiteX646" fmla="*/ 1542674 w 3245936"/>
              <a:gd name="connsiteY646" fmla="*/ 382186 h 622144"/>
              <a:gd name="connsiteX647" fmla="*/ 1543035 w 3245936"/>
              <a:gd name="connsiteY647" fmla="*/ 381386 h 622144"/>
              <a:gd name="connsiteX648" fmla="*/ 2138024 w 3245936"/>
              <a:gd name="connsiteY648" fmla="*/ 328303 h 622144"/>
              <a:gd name="connsiteX649" fmla="*/ 2097533 w 3245936"/>
              <a:gd name="connsiteY649" fmla="*/ 368308 h 622144"/>
              <a:gd name="connsiteX650" fmla="*/ 2102029 w 3245936"/>
              <a:gd name="connsiteY650" fmla="*/ 387977 h 622144"/>
              <a:gd name="connsiteX651" fmla="*/ 2125003 w 3245936"/>
              <a:gd name="connsiteY651" fmla="*/ 384872 h 622144"/>
              <a:gd name="connsiteX652" fmla="*/ 2151578 w 3245936"/>
              <a:gd name="connsiteY652" fmla="*/ 337237 h 622144"/>
              <a:gd name="connsiteX653" fmla="*/ 1951972 w 3245936"/>
              <a:gd name="connsiteY653" fmla="*/ 327579 h 622144"/>
              <a:gd name="connsiteX654" fmla="*/ 1946438 w 3245936"/>
              <a:gd name="connsiteY654" fmla="*/ 330255 h 622144"/>
              <a:gd name="connsiteX655" fmla="*/ 1968679 w 3245936"/>
              <a:gd name="connsiteY655" fmla="*/ 358869 h 622144"/>
              <a:gd name="connsiteX656" fmla="*/ 1456263 w 3245936"/>
              <a:gd name="connsiteY656" fmla="*/ 327169 h 622144"/>
              <a:gd name="connsiteX657" fmla="*/ 1446738 w 3245936"/>
              <a:gd name="connsiteY657" fmla="*/ 335770 h 622144"/>
              <a:gd name="connsiteX658" fmla="*/ 1456568 w 3245936"/>
              <a:gd name="connsiteY658" fmla="*/ 329627 h 622144"/>
              <a:gd name="connsiteX659" fmla="*/ 1456234 w 3245936"/>
              <a:gd name="connsiteY659" fmla="*/ 327226 h 622144"/>
              <a:gd name="connsiteX660" fmla="*/ 1456263 w 3245936"/>
              <a:gd name="connsiteY660" fmla="*/ 327169 h 622144"/>
              <a:gd name="connsiteX661" fmla="*/ 1513222 w 3245936"/>
              <a:gd name="connsiteY661" fmla="*/ 326112 h 622144"/>
              <a:gd name="connsiteX662" fmla="*/ 1463216 w 3245936"/>
              <a:gd name="connsiteY662" fmla="*/ 328303 h 622144"/>
              <a:gd name="connsiteX663" fmla="*/ 1463197 w 3245936"/>
              <a:gd name="connsiteY663" fmla="*/ 328846 h 622144"/>
              <a:gd name="connsiteX664" fmla="*/ 1462845 w 3245936"/>
              <a:gd name="connsiteY664" fmla="*/ 329646 h 622144"/>
              <a:gd name="connsiteX665" fmla="*/ 1543350 w 3245936"/>
              <a:gd name="connsiteY665" fmla="*/ 380833 h 622144"/>
              <a:gd name="connsiteX666" fmla="*/ 1544140 w 3245936"/>
              <a:gd name="connsiteY666" fmla="*/ 380100 h 622144"/>
              <a:gd name="connsiteX667" fmla="*/ 1698656 w 3245936"/>
              <a:gd name="connsiteY667" fmla="*/ 325095 h 622144"/>
              <a:gd name="connsiteX668" fmla="*/ 1684845 w 3245936"/>
              <a:gd name="connsiteY668" fmla="*/ 330384 h 622144"/>
              <a:gd name="connsiteX669" fmla="*/ 1743670 w 3245936"/>
              <a:gd name="connsiteY669" fmla="*/ 329551 h 622144"/>
              <a:gd name="connsiteX670" fmla="*/ 1703565 w 3245936"/>
              <a:gd name="connsiteY670" fmla="*/ 325581 h 622144"/>
              <a:gd name="connsiteX671" fmla="*/ 1702170 w 3245936"/>
              <a:gd name="connsiteY671" fmla="*/ 326455 h 622144"/>
              <a:gd name="connsiteX672" fmla="*/ 1700696 w 3245936"/>
              <a:gd name="connsiteY672" fmla="*/ 325297 h 622144"/>
              <a:gd name="connsiteX673" fmla="*/ 1565140 w 3245936"/>
              <a:gd name="connsiteY673" fmla="*/ 323822 h 622144"/>
              <a:gd name="connsiteX674" fmla="*/ 1513946 w 3245936"/>
              <a:gd name="connsiteY674" fmla="*/ 326074 h 622144"/>
              <a:gd name="connsiteX675" fmla="*/ 1544702 w 3245936"/>
              <a:gd name="connsiteY675" fmla="*/ 379795 h 622144"/>
              <a:gd name="connsiteX676" fmla="*/ 1546969 w 3245936"/>
              <a:gd name="connsiteY676" fmla="*/ 379519 h 622144"/>
              <a:gd name="connsiteX677" fmla="*/ 1548627 w 3245936"/>
              <a:gd name="connsiteY677" fmla="*/ 380500 h 622144"/>
              <a:gd name="connsiteX678" fmla="*/ 1604993 w 3245936"/>
              <a:gd name="connsiteY678" fmla="*/ 332408 h 622144"/>
              <a:gd name="connsiteX679" fmla="*/ 1576744 w 3245936"/>
              <a:gd name="connsiteY679" fmla="*/ 332808 h 622144"/>
              <a:gd name="connsiteX680" fmla="*/ 1576744 w 3245936"/>
              <a:gd name="connsiteY680" fmla="*/ 333208 h 622144"/>
              <a:gd name="connsiteX681" fmla="*/ 1572449 w 3245936"/>
              <a:gd name="connsiteY681" fmla="*/ 335894 h 622144"/>
              <a:gd name="connsiteX682" fmla="*/ 1569762 w 3245936"/>
              <a:gd name="connsiteY682" fmla="*/ 331598 h 622144"/>
              <a:gd name="connsiteX683" fmla="*/ 1570725 w 3245936"/>
              <a:gd name="connsiteY683" fmla="*/ 329960 h 622144"/>
              <a:gd name="connsiteX684" fmla="*/ 1573827 w 3245936"/>
              <a:gd name="connsiteY684" fmla="*/ 323440 h 622144"/>
              <a:gd name="connsiteX685" fmla="*/ 1565700 w 3245936"/>
              <a:gd name="connsiteY685" fmla="*/ 323797 h 622144"/>
              <a:gd name="connsiteX686" fmla="*/ 1571039 w 3245936"/>
              <a:gd name="connsiteY686" fmla="*/ 329665 h 622144"/>
              <a:gd name="connsiteX687" fmla="*/ 1573363 w 3245936"/>
              <a:gd name="connsiteY687" fmla="*/ 328912 h 622144"/>
              <a:gd name="connsiteX688" fmla="*/ 628712 w 3245936"/>
              <a:gd name="connsiteY688" fmla="*/ 322950 h 622144"/>
              <a:gd name="connsiteX689" fmla="*/ 627873 w 3245936"/>
              <a:gd name="connsiteY689" fmla="*/ 323092 h 622144"/>
              <a:gd name="connsiteX690" fmla="*/ 617453 w 3245936"/>
              <a:gd name="connsiteY690" fmla="*/ 476893 h 622144"/>
              <a:gd name="connsiteX691" fmla="*/ 617605 w 3245936"/>
              <a:gd name="connsiteY691" fmla="*/ 476893 h 622144"/>
              <a:gd name="connsiteX692" fmla="*/ 620063 w 3245936"/>
              <a:gd name="connsiteY692" fmla="*/ 479103 h 622144"/>
              <a:gd name="connsiteX693" fmla="*/ 685300 w 3245936"/>
              <a:gd name="connsiteY693" fmla="*/ 459814 h 622144"/>
              <a:gd name="connsiteX694" fmla="*/ 685290 w 3245936"/>
              <a:gd name="connsiteY694" fmla="*/ 458271 h 622144"/>
              <a:gd name="connsiteX695" fmla="*/ 686986 w 3245936"/>
              <a:gd name="connsiteY695" fmla="*/ 456023 h 622144"/>
              <a:gd name="connsiteX696" fmla="*/ 1585433 w 3245936"/>
              <a:gd name="connsiteY696" fmla="*/ 322929 h 622144"/>
              <a:gd name="connsiteX697" fmla="*/ 1574201 w 3245936"/>
              <a:gd name="connsiteY697" fmla="*/ 323423 h 622144"/>
              <a:gd name="connsiteX698" fmla="*/ 1573734 w 3245936"/>
              <a:gd name="connsiteY698" fmla="*/ 328931 h 622144"/>
              <a:gd name="connsiteX699" fmla="*/ 1574068 w 3245936"/>
              <a:gd name="connsiteY699" fmla="*/ 328931 h 622144"/>
              <a:gd name="connsiteX700" fmla="*/ 1575820 w 3245936"/>
              <a:gd name="connsiteY700" fmla="*/ 330017 h 622144"/>
              <a:gd name="connsiteX701" fmla="*/ 1685321 w 3245936"/>
              <a:gd name="connsiteY701" fmla="*/ 322865 h 622144"/>
              <a:gd name="connsiteX702" fmla="*/ 1698559 w 3245936"/>
              <a:gd name="connsiteY702" fmla="*/ 324176 h 622144"/>
              <a:gd name="connsiteX703" fmla="*/ 1699474 w 3245936"/>
              <a:gd name="connsiteY703" fmla="*/ 323826 h 622144"/>
              <a:gd name="connsiteX704" fmla="*/ 1699398 w 3245936"/>
              <a:gd name="connsiteY704" fmla="*/ 323188 h 622144"/>
              <a:gd name="connsiteX705" fmla="*/ 1589368 w 3245936"/>
              <a:gd name="connsiteY705" fmla="*/ 322756 h 622144"/>
              <a:gd name="connsiteX706" fmla="*/ 1586904 w 3245936"/>
              <a:gd name="connsiteY706" fmla="*/ 322864 h 622144"/>
              <a:gd name="connsiteX707" fmla="*/ 1578430 w 3245936"/>
              <a:gd name="connsiteY707" fmla="*/ 329112 h 622144"/>
              <a:gd name="connsiteX708" fmla="*/ 1650782 w 3245936"/>
              <a:gd name="connsiteY708" fmla="*/ 322073 h 622144"/>
              <a:gd name="connsiteX709" fmla="*/ 1635425 w 3245936"/>
              <a:gd name="connsiteY709" fmla="*/ 331083 h 622144"/>
              <a:gd name="connsiteX710" fmla="*/ 1682253 w 3245936"/>
              <a:gd name="connsiteY710" fmla="*/ 330420 h 622144"/>
              <a:gd name="connsiteX711" fmla="*/ 1696673 w 3245936"/>
              <a:gd name="connsiteY711" fmla="*/ 324899 h 622144"/>
              <a:gd name="connsiteX712" fmla="*/ 1673360 w 3245936"/>
              <a:gd name="connsiteY712" fmla="*/ 322591 h 622144"/>
              <a:gd name="connsiteX713" fmla="*/ 1983309 w 3245936"/>
              <a:gd name="connsiteY713" fmla="*/ 322007 h 622144"/>
              <a:gd name="connsiteX714" fmla="*/ 1972765 w 3245936"/>
              <a:gd name="connsiteY714" fmla="*/ 359888 h 622144"/>
              <a:gd name="connsiteX715" fmla="*/ 1974137 w 3245936"/>
              <a:gd name="connsiteY715" fmla="*/ 360859 h 622144"/>
              <a:gd name="connsiteX716" fmla="*/ 2005226 w 3245936"/>
              <a:gd name="connsiteY716" fmla="*/ 339390 h 622144"/>
              <a:gd name="connsiteX717" fmla="*/ 1213089 w 3245936"/>
              <a:gd name="connsiteY717" fmla="*/ 321692 h 622144"/>
              <a:gd name="connsiteX718" fmla="*/ 1170408 w 3245936"/>
              <a:gd name="connsiteY718" fmla="*/ 332741 h 622144"/>
              <a:gd name="connsiteX719" fmla="*/ 1170370 w 3245936"/>
              <a:gd name="connsiteY719" fmla="*/ 334113 h 622144"/>
              <a:gd name="connsiteX720" fmla="*/ 1169970 w 3245936"/>
              <a:gd name="connsiteY720" fmla="*/ 335018 h 622144"/>
              <a:gd name="connsiteX721" fmla="*/ 1237359 w 3245936"/>
              <a:gd name="connsiteY721" fmla="*/ 380090 h 622144"/>
              <a:gd name="connsiteX722" fmla="*/ 1238321 w 3245936"/>
              <a:gd name="connsiteY722" fmla="*/ 379242 h 622144"/>
              <a:gd name="connsiteX723" fmla="*/ 1615273 w 3245936"/>
              <a:gd name="connsiteY723" fmla="*/ 321616 h 622144"/>
              <a:gd name="connsiteX724" fmla="*/ 1590466 w 3245936"/>
              <a:gd name="connsiteY724" fmla="*/ 322708 h 622144"/>
              <a:gd name="connsiteX725" fmla="*/ 1576420 w 3245936"/>
              <a:gd name="connsiteY725" fmla="*/ 330865 h 622144"/>
              <a:gd name="connsiteX726" fmla="*/ 1576773 w 3245936"/>
              <a:gd name="connsiteY726" fmla="*/ 331913 h 622144"/>
              <a:gd name="connsiteX727" fmla="*/ 1606059 w 3245936"/>
              <a:gd name="connsiteY727" fmla="*/ 331499 h 622144"/>
              <a:gd name="connsiteX728" fmla="*/ 1615911 w 3245936"/>
              <a:gd name="connsiteY728" fmla="*/ 323092 h 622144"/>
              <a:gd name="connsiteX729" fmla="*/ 1615273 w 3245936"/>
              <a:gd name="connsiteY729" fmla="*/ 321616 h 622144"/>
              <a:gd name="connsiteX730" fmla="*/ 1630180 w 3245936"/>
              <a:gd name="connsiteY730" fmla="*/ 321597 h 622144"/>
              <a:gd name="connsiteX731" fmla="*/ 1616956 w 3245936"/>
              <a:gd name="connsiteY731" fmla="*/ 331344 h 622144"/>
              <a:gd name="connsiteX732" fmla="*/ 1633816 w 3245936"/>
              <a:gd name="connsiteY732" fmla="*/ 331106 h 622144"/>
              <a:gd name="connsiteX733" fmla="*/ 1649287 w 3245936"/>
              <a:gd name="connsiteY733" fmla="*/ 322026 h 622144"/>
              <a:gd name="connsiteX734" fmla="*/ 3178087 w 3245936"/>
              <a:gd name="connsiteY734" fmla="*/ 321483 h 622144"/>
              <a:gd name="connsiteX735" fmla="*/ 3075389 w 3245936"/>
              <a:gd name="connsiteY735" fmla="*/ 428611 h 622144"/>
              <a:gd name="connsiteX736" fmla="*/ 3076036 w 3245936"/>
              <a:gd name="connsiteY736" fmla="*/ 429858 h 622144"/>
              <a:gd name="connsiteX737" fmla="*/ 3238895 w 3245936"/>
              <a:gd name="connsiteY737" fmla="*/ 403103 h 622144"/>
              <a:gd name="connsiteX738" fmla="*/ 3238924 w 3245936"/>
              <a:gd name="connsiteY738" fmla="*/ 402160 h 622144"/>
              <a:gd name="connsiteX739" fmla="*/ 3240067 w 3245936"/>
              <a:gd name="connsiteY739" fmla="*/ 400350 h 622144"/>
              <a:gd name="connsiteX740" fmla="*/ 3182079 w 3245936"/>
              <a:gd name="connsiteY740" fmla="*/ 321683 h 622144"/>
              <a:gd name="connsiteX741" fmla="*/ 3179440 w 3245936"/>
              <a:gd name="connsiteY741" fmla="*/ 322112 h 622144"/>
              <a:gd name="connsiteX742" fmla="*/ 3178087 w 3245936"/>
              <a:gd name="connsiteY742" fmla="*/ 321483 h 622144"/>
              <a:gd name="connsiteX743" fmla="*/ 1455434 w 3245936"/>
              <a:gd name="connsiteY743" fmla="*/ 321483 h 622144"/>
              <a:gd name="connsiteX744" fmla="*/ 1378863 w 3245936"/>
              <a:gd name="connsiteY744" fmla="*/ 378166 h 622144"/>
              <a:gd name="connsiteX745" fmla="*/ 1442242 w 3245936"/>
              <a:gd name="connsiteY745" fmla="*/ 338571 h 622144"/>
              <a:gd name="connsiteX746" fmla="*/ 1457434 w 3245936"/>
              <a:gd name="connsiteY746" fmla="*/ 324855 h 622144"/>
              <a:gd name="connsiteX747" fmla="*/ 1622293 w 3245936"/>
              <a:gd name="connsiteY747" fmla="*/ 321426 h 622144"/>
              <a:gd name="connsiteX748" fmla="*/ 1622283 w 3245936"/>
              <a:gd name="connsiteY748" fmla="*/ 321854 h 622144"/>
              <a:gd name="connsiteX749" fmla="*/ 1617997 w 3245936"/>
              <a:gd name="connsiteY749" fmla="*/ 324531 h 622144"/>
              <a:gd name="connsiteX750" fmla="*/ 1616340 w 3245936"/>
              <a:gd name="connsiteY750" fmla="*/ 323540 h 622144"/>
              <a:gd name="connsiteX751" fmla="*/ 1607031 w 3245936"/>
              <a:gd name="connsiteY751" fmla="*/ 331485 h 622144"/>
              <a:gd name="connsiteX752" fmla="*/ 1615549 w 3245936"/>
              <a:gd name="connsiteY752" fmla="*/ 331364 h 622144"/>
              <a:gd name="connsiteX753" fmla="*/ 1628827 w 3245936"/>
              <a:gd name="connsiteY753" fmla="*/ 321578 h 622144"/>
              <a:gd name="connsiteX754" fmla="*/ 624578 w 3245936"/>
              <a:gd name="connsiteY754" fmla="*/ 321264 h 622144"/>
              <a:gd name="connsiteX755" fmla="*/ 486703 w 3245936"/>
              <a:gd name="connsiteY755" fmla="*/ 375737 h 622144"/>
              <a:gd name="connsiteX756" fmla="*/ 486770 w 3245936"/>
              <a:gd name="connsiteY756" fmla="*/ 377442 h 622144"/>
              <a:gd name="connsiteX757" fmla="*/ 486322 w 3245936"/>
              <a:gd name="connsiteY757" fmla="*/ 378433 h 622144"/>
              <a:gd name="connsiteX758" fmla="*/ 614319 w 3245936"/>
              <a:gd name="connsiteY758" fmla="*/ 477883 h 622144"/>
              <a:gd name="connsiteX759" fmla="*/ 616615 w 3245936"/>
              <a:gd name="connsiteY759" fmla="*/ 476855 h 622144"/>
              <a:gd name="connsiteX760" fmla="*/ 627026 w 3245936"/>
              <a:gd name="connsiteY760" fmla="*/ 323073 h 622144"/>
              <a:gd name="connsiteX761" fmla="*/ 626883 w 3245936"/>
              <a:gd name="connsiteY761" fmla="*/ 323064 h 622144"/>
              <a:gd name="connsiteX762" fmla="*/ 624578 w 3245936"/>
              <a:gd name="connsiteY762" fmla="*/ 321264 h 622144"/>
              <a:gd name="connsiteX763" fmla="*/ 630931 w 3245936"/>
              <a:gd name="connsiteY763" fmla="*/ 320902 h 622144"/>
              <a:gd name="connsiteX764" fmla="*/ 629474 w 3245936"/>
              <a:gd name="connsiteY764" fmla="*/ 322654 h 622144"/>
              <a:gd name="connsiteX765" fmla="*/ 687748 w 3245936"/>
              <a:gd name="connsiteY765" fmla="*/ 455728 h 622144"/>
              <a:gd name="connsiteX766" fmla="*/ 689586 w 3245936"/>
              <a:gd name="connsiteY766" fmla="*/ 455623 h 622144"/>
              <a:gd name="connsiteX767" fmla="*/ 690986 w 3245936"/>
              <a:gd name="connsiteY767" fmla="*/ 456290 h 622144"/>
              <a:gd name="connsiteX768" fmla="*/ 781493 w 3245936"/>
              <a:gd name="connsiteY768" fmla="*/ 363802 h 622144"/>
              <a:gd name="connsiteX769" fmla="*/ 780712 w 3245936"/>
              <a:gd name="connsiteY769" fmla="*/ 361069 h 622144"/>
              <a:gd name="connsiteX770" fmla="*/ 1653295 w 3245936"/>
              <a:gd name="connsiteY770" fmla="*/ 320605 h 622144"/>
              <a:gd name="connsiteX771" fmla="*/ 1651735 w 3245936"/>
              <a:gd name="connsiteY771" fmla="*/ 321521 h 622144"/>
              <a:gd name="connsiteX772" fmla="*/ 1665785 w 3245936"/>
              <a:gd name="connsiteY772" fmla="*/ 321841 h 622144"/>
              <a:gd name="connsiteX773" fmla="*/ 3176878 w 3245936"/>
              <a:gd name="connsiteY773" fmla="*/ 319664 h 622144"/>
              <a:gd name="connsiteX774" fmla="*/ 3058749 w 3245936"/>
              <a:gd name="connsiteY774" fmla="*/ 341971 h 622144"/>
              <a:gd name="connsiteX775" fmla="*/ 3058710 w 3245936"/>
              <a:gd name="connsiteY775" fmla="*/ 343066 h 622144"/>
              <a:gd name="connsiteX776" fmla="*/ 3056205 w 3245936"/>
              <a:gd name="connsiteY776" fmla="*/ 345657 h 622144"/>
              <a:gd name="connsiteX777" fmla="*/ 3072284 w 3245936"/>
              <a:gd name="connsiteY777" fmla="*/ 427344 h 622144"/>
              <a:gd name="connsiteX778" fmla="*/ 3073474 w 3245936"/>
              <a:gd name="connsiteY778" fmla="*/ 427372 h 622144"/>
              <a:gd name="connsiteX779" fmla="*/ 3074817 w 3245936"/>
              <a:gd name="connsiteY779" fmla="*/ 428020 h 622144"/>
              <a:gd name="connsiteX780" fmla="*/ 3177526 w 3245936"/>
              <a:gd name="connsiteY780" fmla="*/ 320873 h 622144"/>
              <a:gd name="connsiteX781" fmla="*/ 3176878 w 3245936"/>
              <a:gd name="connsiteY781" fmla="*/ 319664 h 622144"/>
              <a:gd name="connsiteX782" fmla="*/ 832137 w 3245936"/>
              <a:gd name="connsiteY782" fmla="*/ 319187 h 622144"/>
              <a:gd name="connsiteX783" fmla="*/ 787122 w 3245936"/>
              <a:gd name="connsiteY783" fmla="*/ 359554 h 622144"/>
              <a:gd name="connsiteX784" fmla="*/ 787703 w 3245936"/>
              <a:gd name="connsiteY784" fmla="*/ 361840 h 622144"/>
              <a:gd name="connsiteX785" fmla="*/ 873390 w 3245936"/>
              <a:gd name="connsiteY785" fmla="*/ 376242 h 622144"/>
              <a:gd name="connsiteX786" fmla="*/ 874400 w 3245936"/>
              <a:gd name="connsiteY786" fmla="*/ 374613 h 622144"/>
              <a:gd name="connsiteX787" fmla="*/ 1634093 w 3245936"/>
              <a:gd name="connsiteY787" fmla="*/ 318704 h 622144"/>
              <a:gd name="connsiteX788" fmla="*/ 1630932 w 3245936"/>
              <a:gd name="connsiteY788" fmla="*/ 321026 h 622144"/>
              <a:gd name="connsiteX789" fmla="*/ 1650230 w 3245936"/>
              <a:gd name="connsiteY789" fmla="*/ 321464 h 622144"/>
              <a:gd name="connsiteX790" fmla="*/ 1651925 w 3245936"/>
              <a:gd name="connsiteY790" fmla="*/ 320469 h 622144"/>
              <a:gd name="connsiteX791" fmla="*/ 1631777 w 3245936"/>
              <a:gd name="connsiteY791" fmla="*/ 318475 h 622144"/>
              <a:gd name="connsiteX792" fmla="*/ 1622312 w 3245936"/>
              <a:gd name="connsiteY792" fmla="*/ 320521 h 622144"/>
              <a:gd name="connsiteX793" fmla="*/ 1622303 w 3245936"/>
              <a:gd name="connsiteY793" fmla="*/ 320835 h 622144"/>
              <a:gd name="connsiteX794" fmla="*/ 1629570 w 3245936"/>
              <a:gd name="connsiteY794" fmla="*/ 320997 h 622144"/>
              <a:gd name="connsiteX795" fmla="*/ 1632852 w 3245936"/>
              <a:gd name="connsiteY795" fmla="*/ 318581 h 622144"/>
              <a:gd name="connsiteX796" fmla="*/ 1698729 w 3245936"/>
              <a:gd name="connsiteY796" fmla="*/ 318036 h 622144"/>
              <a:gd name="connsiteX797" fmla="*/ 1700722 w 3245936"/>
              <a:gd name="connsiteY797" fmla="*/ 320225 h 622144"/>
              <a:gd name="connsiteX798" fmla="*/ 1703722 w 3245936"/>
              <a:gd name="connsiteY798" fmla="*/ 319492 h 622144"/>
              <a:gd name="connsiteX799" fmla="*/ 1706456 w 3245936"/>
              <a:gd name="connsiteY799" fmla="*/ 323769 h 622144"/>
              <a:gd name="connsiteX800" fmla="*/ 1704817 w 3245936"/>
              <a:gd name="connsiteY800" fmla="*/ 324796 h 622144"/>
              <a:gd name="connsiteX801" fmla="*/ 1745413 w 3245936"/>
              <a:gd name="connsiteY801" fmla="*/ 328817 h 622144"/>
              <a:gd name="connsiteX802" fmla="*/ 1978252 w 3245936"/>
              <a:gd name="connsiteY802" fmla="*/ 318025 h 622144"/>
              <a:gd name="connsiteX803" fmla="*/ 1975651 w 3245936"/>
              <a:gd name="connsiteY803" fmla="*/ 319073 h 622144"/>
              <a:gd name="connsiteX804" fmla="*/ 1972013 w 3245936"/>
              <a:gd name="connsiteY804" fmla="*/ 359669 h 622144"/>
              <a:gd name="connsiteX805" fmla="*/ 1972060 w 3245936"/>
              <a:gd name="connsiteY805" fmla="*/ 359669 h 622144"/>
              <a:gd name="connsiteX806" fmla="*/ 1982671 w 3245936"/>
              <a:gd name="connsiteY806" fmla="*/ 321521 h 622144"/>
              <a:gd name="connsiteX807" fmla="*/ 1978471 w 3245936"/>
              <a:gd name="connsiteY807" fmla="*/ 318187 h 622144"/>
              <a:gd name="connsiteX808" fmla="*/ 2232979 w 3245936"/>
              <a:gd name="connsiteY808" fmla="*/ 317987 h 622144"/>
              <a:gd name="connsiteX809" fmla="*/ 2209824 w 3245936"/>
              <a:gd name="connsiteY809" fmla="*/ 370994 h 622144"/>
              <a:gd name="connsiteX810" fmla="*/ 2211566 w 3245936"/>
              <a:gd name="connsiteY810" fmla="*/ 373804 h 622144"/>
              <a:gd name="connsiteX811" fmla="*/ 2309331 w 3245936"/>
              <a:gd name="connsiteY811" fmla="*/ 377042 h 622144"/>
              <a:gd name="connsiteX812" fmla="*/ 2302692 w 3245936"/>
              <a:gd name="connsiteY812" fmla="*/ 361269 h 622144"/>
              <a:gd name="connsiteX813" fmla="*/ 1624900 w 3245936"/>
              <a:gd name="connsiteY813" fmla="*/ 317794 h 622144"/>
              <a:gd name="connsiteX814" fmla="*/ 1621979 w 3245936"/>
              <a:gd name="connsiteY814" fmla="*/ 319492 h 622144"/>
              <a:gd name="connsiteX815" fmla="*/ 1622188 w 3245936"/>
              <a:gd name="connsiteY815" fmla="*/ 320064 h 622144"/>
              <a:gd name="connsiteX816" fmla="*/ 1630248 w 3245936"/>
              <a:gd name="connsiteY816" fmla="*/ 318323 h 622144"/>
              <a:gd name="connsiteX817" fmla="*/ 1972737 w 3245936"/>
              <a:gd name="connsiteY817" fmla="*/ 317482 h 622144"/>
              <a:gd name="connsiteX818" fmla="*/ 1952782 w 3245936"/>
              <a:gd name="connsiteY818" fmla="*/ 327169 h 622144"/>
              <a:gd name="connsiteX819" fmla="*/ 1970232 w 3245936"/>
              <a:gd name="connsiteY819" fmla="*/ 359869 h 622144"/>
              <a:gd name="connsiteX820" fmla="*/ 1971556 w 3245936"/>
              <a:gd name="connsiteY820" fmla="*/ 359650 h 622144"/>
              <a:gd name="connsiteX821" fmla="*/ 1975204 w 3245936"/>
              <a:gd name="connsiteY821" fmla="*/ 319064 h 622144"/>
              <a:gd name="connsiteX822" fmla="*/ 1974937 w 3245936"/>
              <a:gd name="connsiteY822" fmla="*/ 319054 h 622144"/>
              <a:gd name="connsiteX823" fmla="*/ 1972737 w 3245936"/>
              <a:gd name="connsiteY823" fmla="*/ 317482 h 622144"/>
              <a:gd name="connsiteX824" fmla="*/ 1600118 w 3245936"/>
              <a:gd name="connsiteY824" fmla="*/ 317102 h 622144"/>
              <a:gd name="connsiteX825" fmla="*/ 1592041 w 3245936"/>
              <a:gd name="connsiteY825" fmla="*/ 321793 h 622144"/>
              <a:gd name="connsiteX826" fmla="*/ 1615292 w 3245936"/>
              <a:gd name="connsiteY826" fmla="*/ 320768 h 622144"/>
              <a:gd name="connsiteX827" fmla="*/ 1615302 w 3245936"/>
              <a:gd name="connsiteY827" fmla="*/ 320607 h 622144"/>
              <a:gd name="connsiteX828" fmla="*/ 2039088 w 3245936"/>
              <a:gd name="connsiteY828" fmla="*/ 316892 h 622144"/>
              <a:gd name="connsiteX829" fmla="*/ 2007198 w 3245936"/>
              <a:gd name="connsiteY829" fmla="*/ 338923 h 622144"/>
              <a:gd name="connsiteX830" fmla="*/ 2069492 w 3245936"/>
              <a:gd name="connsiteY830" fmla="*/ 386262 h 622144"/>
              <a:gd name="connsiteX831" fmla="*/ 2231169 w 3245936"/>
              <a:gd name="connsiteY831" fmla="*/ 316863 h 622144"/>
              <a:gd name="connsiteX832" fmla="*/ 2216700 w 3245936"/>
              <a:gd name="connsiteY832" fmla="*/ 353315 h 622144"/>
              <a:gd name="connsiteX833" fmla="*/ 2232312 w 3245936"/>
              <a:gd name="connsiteY833" fmla="*/ 317568 h 622144"/>
              <a:gd name="connsiteX834" fmla="*/ 1596007 w 3245936"/>
              <a:gd name="connsiteY834" fmla="*/ 316153 h 622144"/>
              <a:gd name="connsiteX835" fmla="*/ 1588123 w 3245936"/>
              <a:gd name="connsiteY835" fmla="*/ 321965 h 622144"/>
              <a:gd name="connsiteX836" fmla="*/ 1590942 w 3245936"/>
              <a:gd name="connsiteY836" fmla="*/ 321841 h 622144"/>
              <a:gd name="connsiteX837" fmla="*/ 1599388 w 3245936"/>
              <a:gd name="connsiteY837" fmla="*/ 316933 h 622144"/>
              <a:gd name="connsiteX838" fmla="*/ 1602709 w 3245936"/>
              <a:gd name="connsiteY838" fmla="*/ 315597 h 622144"/>
              <a:gd name="connsiteX839" fmla="*/ 1601058 w 3245936"/>
              <a:gd name="connsiteY839" fmla="*/ 316556 h 622144"/>
              <a:gd name="connsiteX840" fmla="*/ 1615464 w 3245936"/>
              <a:gd name="connsiteY840" fmla="*/ 319883 h 622144"/>
              <a:gd name="connsiteX841" fmla="*/ 1619597 w 3245936"/>
              <a:gd name="connsiteY841" fmla="*/ 317549 h 622144"/>
              <a:gd name="connsiteX842" fmla="*/ 1621731 w 3245936"/>
              <a:gd name="connsiteY842" fmla="*/ 319044 h 622144"/>
              <a:gd name="connsiteX843" fmla="*/ 1624032 w 3245936"/>
              <a:gd name="connsiteY843" fmla="*/ 317708 h 622144"/>
              <a:gd name="connsiteX844" fmla="*/ 1597471 w 3245936"/>
              <a:gd name="connsiteY844" fmla="*/ 315073 h 622144"/>
              <a:gd name="connsiteX845" fmla="*/ 1596796 w 3245936"/>
              <a:gd name="connsiteY845" fmla="*/ 315571 h 622144"/>
              <a:gd name="connsiteX846" fmla="*/ 1600328 w 3245936"/>
              <a:gd name="connsiteY846" fmla="*/ 316387 h 622144"/>
              <a:gd name="connsiteX847" fmla="*/ 1601852 w 3245936"/>
              <a:gd name="connsiteY847" fmla="*/ 315501 h 622144"/>
              <a:gd name="connsiteX848" fmla="*/ 1592551 w 3245936"/>
              <a:gd name="connsiteY848" fmla="*/ 314591 h 622144"/>
              <a:gd name="connsiteX849" fmla="*/ 1595741 w 3245936"/>
              <a:gd name="connsiteY849" fmla="*/ 315328 h 622144"/>
              <a:gd name="connsiteX850" fmla="*/ 1596242 w 3245936"/>
              <a:gd name="connsiteY850" fmla="*/ 314958 h 622144"/>
              <a:gd name="connsiteX851" fmla="*/ 1682382 w 3245936"/>
              <a:gd name="connsiteY851" fmla="*/ 314261 h 622144"/>
              <a:gd name="connsiteX852" fmla="*/ 1699760 w 3245936"/>
              <a:gd name="connsiteY852" fmla="*/ 321454 h 622144"/>
              <a:gd name="connsiteX853" fmla="*/ 1700398 w 3245936"/>
              <a:gd name="connsiteY853" fmla="*/ 320530 h 622144"/>
              <a:gd name="connsiteX854" fmla="*/ 1697969 w 3245936"/>
              <a:gd name="connsiteY854" fmla="*/ 317860 h 622144"/>
              <a:gd name="connsiteX855" fmla="*/ 1984900 w 3245936"/>
              <a:gd name="connsiteY855" fmla="*/ 313549 h 622144"/>
              <a:gd name="connsiteX856" fmla="*/ 1979261 w 3245936"/>
              <a:gd name="connsiteY856" fmla="*/ 314996 h 622144"/>
              <a:gd name="connsiteX857" fmla="*/ 1979223 w 3245936"/>
              <a:gd name="connsiteY857" fmla="*/ 316378 h 622144"/>
              <a:gd name="connsiteX858" fmla="*/ 1978785 w 3245936"/>
              <a:gd name="connsiteY858" fmla="*/ 317340 h 622144"/>
              <a:gd name="connsiteX859" fmla="*/ 1982957 w 3245936"/>
              <a:gd name="connsiteY859" fmla="*/ 320511 h 622144"/>
              <a:gd name="connsiteX860" fmla="*/ 1578440 w 3245936"/>
              <a:gd name="connsiteY860" fmla="*/ 313187 h 622144"/>
              <a:gd name="connsiteX861" fmla="*/ 1578440 w 3245936"/>
              <a:gd name="connsiteY861" fmla="*/ 313206 h 622144"/>
              <a:gd name="connsiteX862" fmla="*/ 1574839 w 3245936"/>
              <a:gd name="connsiteY862" fmla="*/ 315901 h 622144"/>
              <a:gd name="connsiteX863" fmla="*/ 1574273 w 3245936"/>
              <a:gd name="connsiteY863" fmla="*/ 322576 h 622144"/>
              <a:gd name="connsiteX864" fmla="*/ 1586651 w 3245936"/>
              <a:gd name="connsiteY864" fmla="*/ 322030 h 622144"/>
              <a:gd name="connsiteX865" fmla="*/ 1594952 w 3245936"/>
              <a:gd name="connsiteY865" fmla="*/ 315909 h 622144"/>
              <a:gd name="connsiteX866" fmla="*/ 1586736 w 3245936"/>
              <a:gd name="connsiteY866" fmla="*/ 314012 h 622144"/>
              <a:gd name="connsiteX867" fmla="*/ 1578473 w 3245936"/>
              <a:gd name="connsiteY867" fmla="*/ 312105 h 622144"/>
              <a:gd name="connsiteX868" fmla="*/ 1578468 w 3245936"/>
              <a:gd name="connsiteY868" fmla="*/ 312291 h 622144"/>
              <a:gd name="connsiteX869" fmla="*/ 1579884 w 3245936"/>
              <a:gd name="connsiteY869" fmla="*/ 312431 h 622144"/>
              <a:gd name="connsiteX870" fmla="*/ 1668146 w 3245936"/>
              <a:gd name="connsiteY870" fmla="*/ 311882 h 622144"/>
              <a:gd name="connsiteX871" fmla="*/ 1654623 w 3245936"/>
              <a:gd name="connsiteY871" fmla="*/ 319825 h 622144"/>
              <a:gd name="connsiteX872" fmla="*/ 1677727 w 3245936"/>
              <a:gd name="connsiteY872" fmla="*/ 322113 h 622144"/>
              <a:gd name="connsiteX873" fmla="*/ 1699417 w 3245936"/>
              <a:gd name="connsiteY873" fmla="*/ 322607 h 622144"/>
              <a:gd name="connsiteX874" fmla="*/ 1699426 w 3245936"/>
              <a:gd name="connsiteY874" fmla="*/ 322169 h 622144"/>
              <a:gd name="connsiteX875" fmla="*/ 1699588 w 3245936"/>
              <a:gd name="connsiteY875" fmla="*/ 321816 h 622144"/>
              <a:gd name="connsiteX876" fmla="*/ 1679957 w 3245936"/>
              <a:gd name="connsiteY876" fmla="*/ 313701 h 622144"/>
              <a:gd name="connsiteX877" fmla="*/ 1672664 w 3245936"/>
              <a:gd name="connsiteY877" fmla="*/ 312016 h 622144"/>
              <a:gd name="connsiteX878" fmla="*/ 1670166 w 3245936"/>
              <a:gd name="connsiteY878" fmla="*/ 313253 h 622144"/>
              <a:gd name="connsiteX879" fmla="*/ 1668146 w 3245936"/>
              <a:gd name="connsiteY879" fmla="*/ 311882 h 622144"/>
              <a:gd name="connsiteX880" fmla="*/ 1674128 w 3245936"/>
              <a:gd name="connsiteY880" fmla="*/ 311291 h 622144"/>
              <a:gd name="connsiteX881" fmla="*/ 1673704 w 3245936"/>
              <a:gd name="connsiteY881" fmla="*/ 311501 h 622144"/>
              <a:gd name="connsiteX882" fmla="*/ 1675816 w 3245936"/>
              <a:gd name="connsiteY882" fmla="*/ 311989 h 622144"/>
              <a:gd name="connsiteX883" fmla="*/ 1667329 w 3245936"/>
              <a:gd name="connsiteY883" fmla="*/ 310784 h 622144"/>
              <a:gd name="connsiteX884" fmla="*/ 1635495 w 3245936"/>
              <a:gd name="connsiteY884" fmla="*/ 317673 h 622144"/>
              <a:gd name="connsiteX885" fmla="*/ 1635187 w 3245936"/>
              <a:gd name="connsiteY885" fmla="*/ 317900 h 622144"/>
              <a:gd name="connsiteX886" fmla="*/ 1653254 w 3245936"/>
              <a:gd name="connsiteY886" fmla="*/ 319689 h 622144"/>
              <a:gd name="connsiteX887" fmla="*/ 1667756 w 3245936"/>
              <a:gd name="connsiteY887" fmla="*/ 311177 h 622144"/>
              <a:gd name="connsiteX888" fmla="*/ 1667632 w 3245936"/>
              <a:gd name="connsiteY888" fmla="*/ 310854 h 622144"/>
              <a:gd name="connsiteX889" fmla="*/ 1570192 w 3245936"/>
              <a:gd name="connsiteY889" fmla="*/ 310193 h 622144"/>
              <a:gd name="connsiteX890" fmla="*/ 1571810 w 3245936"/>
              <a:gd name="connsiteY890" fmla="*/ 310862 h 622144"/>
              <a:gd name="connsiteX891" fmla="*/ 1572218 w 3245936"/>
              <a:gd name="connsiteY891" fmla="*/ 310661 h 622144"/>
              <a:gd name="connsiteX892" fmla="*/ 1666035 w 3245936"/>
              <a:gd name="connsiteY892" fmla="*/ 309731 h 622144"/>
              <a:gd name="connsiteX893" fmla="*/ 1667457 w 3245936"/>
              <a:gd name="connsiteY893" fmla="*/ 310059 h 622144"/>
              <a:gd name="connsiteX894" fmla="*/ 1667461 w 3245936"/>
              <a:gd name="connsiteY894" fmla="*/ 309872 h 622144"/>
              <a:gd name="connsiteX895" fmla="*/ 1272116 w 3245936"/>
              <a:gd name="connsiteY895" fmla="*/ 309577 h 622144"/>
              <a:gd name="connsiteX896" fmla="*/ 1269382 w 3245936"/>
              <a:gd name="connsiteY896" fmla="*/ 310062 h 622144"/>
              <a:gd name="connsiteX897" fmla="*/ 1269354 w 3245936"/>
              <a:gd name="connsiteY897" fmla="*/ 310053 h 622144"/>
              <a:gd name="connsiteX898" fmla="*/ 1242874 w 3245936"/>
              <a:gd name="connsiteY898" fmla="*/ 380090 h 622144"/>
              <a:gd name="connsiteX899" fmla="*/ 1243665 w 3245936"/>
              <a:gd name="connsiteY899" fmla="*/ 381966 h 622144"/>
              <a:gd name="connsiteX900" fmla="*/ 1331085 w 3245936"/>
              <a:gd name="connsiteY900" fmla="*/ 382690 h 622144"/>
              <a:gd name="connsiteX901" fmla="*/ 1260000 w 3245936"/>
              <a:gd name="connsiteY901" fmla="*/ 309558 h 622144"/>
              <a:gd name="connsiteX902" fmla="*/ 1213947 w 3245936"/>
              <a:gd name="connsiteY902" fmla="*/ 321473 h 622144"/>
              <a:gd name="connsiteX903" fmla="*/ 1239140 w 3245936"/>
              <a:gd name="connsiteY903" fmla="*/ 378938 h 622144"/>
              <a:gd name="connsiteX904" fmla="*/ 1240731 w 3245936"/>
              <a:gd name="connsiteY904" fmla="*/ 378814 h 622144"/>
              <a:gd name="connsiteX905" fmla="*/ 1272745 w 3245936"/>
              <a:gd name="connsiteY905" fmla="*/ 308995 h 622144"/>
              <a:gd name="connsiteX906" fmla="*/ 1272678 w 3245936"/>
              <a:gd name="connsiteY906" fmla="*/ 309062 h 622144"/>
              <a:gd name="connsiteX907" fmla="*/ 1332076 w 3245936"/>
              <a:gd name="connsiteY907" fmla="*/ 382690 h 622144"/>
              <a:gd name="connsiteX908" fmla="*/ 1340010 w 3245936"/>
              <a:gd name="connsiteY908" fmla="*/ 382767 h 622144"/>
              <a:gd name="connsiteX909" fmla="*/ 1319703 w 3245936"/>
              <a:gd name="connsiteY909" fmla="*/ 344724 h 622144"/>
              <a:gd name="connsiteX910" fmla="*/ 1648601 w 3245936"/>
              <a:gd name="connsiteY910" fmla="*/ 308005 h 622144"/>
              <a:gd name="connsiteX911" fmla="*/ 1636409 w 3245936"/>
              <a:gd name="connsiteY911" fmla="*/ 316996 h 622144"/>
              <a:gd name="connsiteX912" fmla="*/ 1666284 w 3245936"/>
              <a:gd name="connsiteY912" fmla="*/ 310543 h 622144"/>
              <a:gd name="connsiteX913" fmla="*/ 1660316 w 3245936"/>
              <a:gd name="connsiteY913" fmla="*/ 309165 h 622144"/>
              <a:gd name="connsiteX914" fmla="*/ 1266887 w 3245936"/>
              <a:gd name="connsiteY914" fmla="*/ 307776 h 622144"/>
              <a:gd name="connsiteX915" fmla="*/ 1260829 w 3245936"/>
              <a:gd name="connsiteY915" fmla="*/ 309348 h 622144"/>
              <a:gd name="connsiteX916" fmla="*/ 1242141 w 3245936"/>
              <a:gd name="connsiteY916" fmla="*/ 376518 h 622144"/>
              <a:gd name="connsiteX917" fmla="*/ 1266134 w 3245936"/>
              <a:gd name="connsiteY917" fmla="*/ 316034 h 622144"/>
              <a:gd name="connsiteX918" fmla="*/ 1268534 w 3245936"/>
              <a:gd name="connsiteY918" fmla="*/ 309681 h 622144"/>
              <a:gd name="connsiteX919" fmla="*/ 1266887 w 3245936"/>
              <a:gd name="connsiteY919" fmla="*/ 307776 h 622144"/>
              <a:gd name="connsiteX920" fmla="*/ 1642753 w 3245936"/>
              <a:gd name="connsiteY920" fmla="*/ 307414 h 622144"/>
              <a:gd name="connsiteX921" fmla="*/ 1626242 w 3245936"/>
              <a:gd name="connsiteY921" fmla="*/ 317014 h 622144"/>
              <a:gd name="connsiteX922" fmla="*/ 1633145 w 3245936"/>
              <a:gd name="connsiteY922" fmla="*/ 317697 h 622144"/>
              <a:gd name="connsiteX923" fmla="*/ 1634447 w 3245936"/>
              <a:gd name="connsiteY923" fmla="*/ 317416 h 622144"/>
              <a:gd name="connsiteX924" fmla="*/ 1647372 w 3245936"/>
              <a:gd name="connsiteY924" fmla="*/ 307881 h 622144"/>
              <a:gd name="connsiteX925" fmla="*/ 1650196 w 3245936"/>
              <a:gd name="connsiteY925" fmla="*/ 306828 h 622144"/>
              <a:gd name="connsiteX926" fmla="*/ 1649697 w 3245936"/>
              <a:gd name="connsiteY926" fmla="*/ 307195 h 622144"/>
              <a:gd name="connsiteX927" fmla="*/ 1653354 w 3245936"/>
              <a:gd name="connsiteY927" fmla="*/ 307557 h 622144"/>
              <a:gd name="connsiteX928" fmla="*/ 1015065 w 3245936"/>
              <a:gd name="connsiteY928" fmla="*/ 306557 h 622144"/>
              <a:gd name="connsiteX929" fmla="*/ 990709 w 3245936"/>
              <a:gd name="connsiteY929" fmla="*/ 367879 h 622144"/>
              <a:gd name="connsiteX930" fmla="*/ 992176 w 3245936"/>
              <a:gd name="connsiteY930" fmla="*/ 369270 h 622144"/>
              <a:gd name="connsiteX931" fmla="*/ 1061566 w 3245936"/>
              <a:gd name="connsiteY931" fmla="*/ 338113 h 622144"/>
              <a:gd name="connsiteX932" fmla="*/ 1061404 w 3245936"/>
              <a:gd name="connsiteY932" fmla="*/ 336132 h 622144"/>
              <a:gd name="connsiteX933" fmla="*/ 1061690 w 3245936"/>
              <a:gd name="connsiteY933" fmla="*/ 335485 h 622144"/>
              <a:gd name="connsiteX934" fmla="*/ 1206422 w 3245936"/>
              <a:gd name="connsiteY934" fmla="*/ 306452 h 622144"/>
              <a:gd name="connsiteX935" fmla="*/ 1169998 w 3245936"/>
              <a:gd name="connsiteY935" fmla="*/ 331617 h 622144"/>
              <a:gd name="connsiteX936" fmla="*/ 1170189 w 3245936"/>
              <a:gd name="connsiteY936" fmla="*/ 332122 h 622144"/>
              <a:gd name="connsiteX937" fmla="*/ 1212832 w 3245936"/>
              <a:gd name="connsiteY937" fmla="*/ 321083 h 622144"/>
              <a:gd name="connsiteX938" fmla="*/ 1645602 w 3245936"/>
              <a:gd name="connsiteY938" fmla="*/ 305767 h 622144"/>
              <a:gd name="connsiteX939" fmla="*/ 1644077 w 3245936"/>
              <a:gd name="connsiteY939" fmla="*/ 306652 h 622144"/>
              <a:gd name="connsiteX940" fmla="*/ 1648458 w 3245936"/>
              <a:gd name="connsiteY940" fmla="*/ 307081 h 622144"/>
              <a:gd name="connsiteX941" fmla="*/ 1649135 w 3245936"/>
              <a:gd name="connsiteY941" fmla="*/ 306583 h 622144"/>
              <a:gd name="connsiteX942" fmla="*/ 2616379 w 3245936"/>
              <a:gd name="connsiteY942" fmla="*/ 305576 h 622144"/>
              <a:gd name="connsiteX943" fmla="*/ 2537827 w 3245936"/>
              <a:gd name="connsiteY943" fmla="*/ 406312 h 622144"/>
              <a:gd name="connsiteX944" fmla="*/ 2538903 w 3245936"/>
              <a:gd name="connsiteY944" fmla="*/ 408503 h 622144"/>
              <a:gd name="connsiteX945" fmla="*/ 2661594 w 3245936"/>
              <a:gd name="connsiteY945" fmla="*/ 414818 h 622144"/>
              <a:gd name="connsiteX946" fmla="*/ 2661594 w 3245936"/>
              <a:gd name="connsiteY946" fmla="*/ 414637 h 622144"/>
              <a:gd name="connsiteX947" fmla="*/ 2663394 w 3245936"/>
              <a:gd name="connsiteY947" fmla="*/ 412342 h 622144"/>
              <a:gd name="connsiteX948" fmla="*/ 2619256 w 3245936"/>
              <a:gd name="connsiteY948" fmla="*/ 305938 h 622144"/>
              <a:gd name="connsiteX949" fmla="*/ 2617446 w 3245936"/>
              <a:gd name="connsiteY949" fmla="*/ 306052 h 622144"/>
              <a:gd name="connsiteX950" fmla="*/ 2616379 w 3245936"/>
              <a:gd name="connsiteY950" fmla="*/ 305576 h 622144"/>
              <a:gd name="connsiteX951" fmla="*/ 1013236 w 3245936"/>
              <a:gd name="connsiteY951" fmla="*/ 305424 h 622144"/>
              <a:gd name="connsiteX952" fmla="*/ 987137 w 3245936"/>
              <a:gd name="connsiteY952" fmla="*/ 365183 h 622144"/>
              <a:gd name="connsiteX953" fmla="*/ 988138 w 3245936"/>
              <a:gd name="connsiteY953" fmla="*/ 367574 h 622144"/>
              <a:gd name="connsiteX954" fmla="*/ 989862 w 3245936"/>
              <a:gd name="connsiteY954" fmla="*/ 367498 h 622144"/>
              <a:gd name="connsiteX955" fmla="*/ 990014 w 3245936"/>
              <a:gd name="connsiteY955" fmla="*/ 367555 h 622144"/>
              <a:gd name="connsiteX956" fmla="*/ 1014407 w 3245936"/>
              <a:gd name="connsiteY956" fmla="*/ 306138 h 622144"/>
              <a:gd name="connsiteX957" fmla="*/ 1548834 w 3245936"/>
              <a:gd name="connsiteY957" fmla="*/ 305263 h 622144"/>
              <a:gd name="connsiteX958" fmla="*/ 1564962 w 3245936"/>
              <a:gd name="connsiteY958" fmla="*/ 322986 h 622144"/>
              <a:gd name="connsiteX959" fmla="*/ 1573899 w 3245936"/>
              <a:gd name="connsiteY959" fmla="*/ 322592 h 622144"/>
              <a:gd name="connsiteX960" fmla="*/ 1574468 w 3245936"/>
              <a:gd name="connsiteY960" fmla="*/ 315882 h 622144"/>
              <a:gd name="connsiteX961" fmla="*/ 1574144 w 3245936"/>
              <a:gd name="connsiteY961" fmla="*/ 315882 h 622144"/>
              <a:gd name="connsiteX962" fmla="*/ 1571467 w 3245936"/>
              <a:gd name="connsiteY962" fmla="*/ 311596 h 622144"/>
              <a:gd name="connsiteX963" fmla="*/ 1571629 w 3245936"/>
              <a:gd name="connsiteY963" fmla="*/ 311234 h 622144"/>
              <a:gd name="connsiteX964" fmla="*/ 1567745 w 3245936"/>
              <a:gd name="connsiteY964" fmla="*/ 309628 h 622144"/>
              <a:gd name="connsiteX965" fmla="*/ 1620555 w 3245936"/>
              <a:gd name="connsiteY965" fmla="*/ 305225 h 622144"/>
              <a:gd name="connsiteX966" fmla="*/ 1604043 w 3245936"/>
              <a:gd name="connsiteY966" fmla="*/ 314815 h 622144"/>
              <a:gd name="connsiteX967" fmla="*/ 1625375 w 3245936"/>
              <a:gd name="connsiteY967" fmla="*/ 316928 h 622144"/>
              <a:gd name="connsiteX968" fmla="*/ 1641886 w 3245936"/>
              <a:gd name="connsiteY968" fmla="*/ 307338 h 622144"/>
              <a:gd name="connsiteX969" fmla="*/ 1609510 w 3245936"/>
              <a:gd name="connsiteY969" fmla="*/ 305167 h 622144"/>
              <a:gd name="connsiteX970" fmla="*/ 1579667 w 3245936"/>
              <a:gd name="connsiteY970" fmla="*/ 311615 h 622144"/>
              <a:gd name="connsiteX971" fmla="*/ 1585662 w 3245936"/>
              <a:gd name="connsiteY971" fmla="*/ 313000 h 622144"/>
              <a:gd name="connsiteX972" fmla="*/ 1597328 w 3245936"/>
              <a:gd name="connsiteY972" fmla="*/ 314149 h 622144"/>
              <a:gd name="connsiteX973" fmla="*/ 2615789 w 3245936"/>
              <a:gd name="connsiteY973" fmla="*/ 305062 h 622144"/>
              <a:gd name="connsiteX974" fmla="*/ 2521253 w 3245936"/>
              <a:gd name="connsiteY974" fmla="*/ 379423 h 622144"/>
              <a:gd name="connsiteX975" fmla="*/ 2534217 w 3245936"/>
              <a:gd name="connsiteY975" fmla="*/ 405512 h 622144"/>
              <a:gd name="connsiteX976" fmla="*/ 2536188 w 3245936"/>
              <a:gd name="connsiteY976" fmla="*/ 405341 h 622144"/>
              <a:gd name="connsiteX977" fmla="*/ 2537255 w 3245936"/>
              <a:gd name="connsiteY977" fmla="*/ 405827 h 622144"/>
              <a:gd name="connsiteX978" fmla="*/ 2615808 w 3245936"/>
              <a:gd name="connsiteY978" fmla="*/ 305090 h 622144"/>
              <a:gd name="connsiteX979" fmla="*/ 2615789 w 3245936"/>
              <a:gd name="connsiteY979" fmla="*/ 305062 h 622144"/>
              <a:gd name="connsiteX980" fmla="*/ 1612801 w 3245936"/>
              <a:gd name="connsiteY980" fmla="*/ 304457 h 622144"/>
              <a:gd name="connsiteX981" fmla="*/ 1611501 w 3245936"/>
              <a:gd name="connsiteY981" fmla="*/ 304738 h 622144"/>
              <a:gd name="connsiteX982" fmla="*/ 1598557 w 3245936"/>
              <a:gd name="connsiteY982" fmla="*/ 314272 h 622144"/>
              <a:gd name="connsiteX983" fmla="*/ 1603186 w 3245936"/>
              <a:gd name="connsiteY983" fmla="*/ 314739 h 622144"/>
              <a:gd name="connsiteX984" fmla="*/ 1619704 w 3245936"/>
              <a:gd name="connsiteY984" fmla="*/ 305141 h 622144"/>
              <a:gd name="connsiteX985" fmla="*/ 2615150 w 3245936"/>
              <a:gd name="connsiteY985" fmla="*/ 304281 h 622144"/>
              <a:gd name="connsiteX986" fmla="*/ 2505632 w 3245936"/>
              <a:gd name="connsiteY986" fmla="*/ 347972 h 622144"/>
              <a:gd name="connsiteX987" fmla="*/ 2520853 w 3245936"/>
              <a:gd name="connsiteY987" fmla="*/ 378604 h 622144"/>
              <a:gd name="connsiteX988" fmla="*/ 2615198 w 3245936"/>
              <a:gd name="connsiteY988" fmla="*/ 304405 h 622144"/>
              <a:gd name="connsiteX989" fmla="*/ 2615150 w 3245936"/>
              <a:gd name="connsiteY989" fmla="*/ 304281 h 622144"/>
              <a:gd name="connsiteX990" fmla="*/ 2413725 w 3245936"/>
              <a:gd name="connsiteY990" fmla="*/ 304233 h 622144"/>
              <a:gd name="connsiteX991" fmla="*/ 2343269 w 3245936"/>
              <a:gd name="connsiteY991" fmla="*/ 367412 h 622144"/>
              <a:gd name="connsiteX992" fmla="*/ 2341278 w 3245936"/>
              <a:gd name="connsiteY992" fmla="*/ 376699 h 622144"/>
              <a:gd name="connsiteX993" fmla="*/ 2457359 w 3245936"/>
              <a:gd name="connsiteY993" fmla="*/ 365346 h 622144"/>
              <a:gd name="connsiteX994" fmla="*/ 2457378 w 3245936"/>
              <a:gd name="connsiteY994" fmla="*/ 364564 h 622144"/>
              <a:gd name="connsiteX995" fmla="*/ 2458417 w 3245936"/>
              <a:gd name="connsiteY995" fmla="*/ 362840 h 622144"/>
              <a:gd name="connsiteX996" fmla="*/ 1592671 w 3245936"/>
              <a:gd name="connsiteY996" fmla="*/ 302463 h 622144"/>
              <a:gd name="connsiteX997" fmla="*/ 1578173 w 3245936"/>
              <a:gd name="connsiteY997" fmla="*/ 310977 h 622144"/>
              <a:gd name="connsiteX998" fmla="*/ 1578296 w 3245936"/>
              <a:gd name="connsiteY998" fmla="*/ 311299 h 622144"/>
              <a:gd name="connsiteX999" fmla="*/ 1578602 w 3245936"/>
              <a:gd name="connsiteY999" fmla="*/ 311369 h 622144"/>
              <a:gd name="connsiteX1000" fmla="*/ 1610434 w 3245936"/>
              <a:gd name="connsiteY1000" fmla="*/ 304481 h 622144"/>
              <a:gd name="connsiteX1001" fmla="*/ 1610744 w 3245936"/>
              <a:gd name="connsiteY1001" fmla="*/ 304253 h 622144"/>
              <a:gd name="connsiteX1002" fmla="*/ 1630465 w 3245936"/>
              <a:gd name="connsiteY1002" fmla="*/ 302271 h 622144"/>
              <a:gd name="connsiteX1003" fmla="*/ 1626332 w 3245936"/>
              <a:gd name="connsiteY1003" fmla="*/ 304605 h 622144"/>
              <a:gd name="connsiteX1004" fmla="*/ 1624198 w 3245936"/>
              <a:gd name="connsiteY1004" fmla="*/ 303109 h 622144"/>
              <a:gd name="connsiteX1005" fmla="*/ 1621896 w 3245936"/>
              <a:gd name="connsiteY1005" fmla="*/ 304446 h 622144"/>
              <a:gd name="connsiteX1006" fmla="*/ 1643219 w 3245936"/>
              <a:gd name="connsiteY1006" fmla="*/ 306557 h 622144"/>
              <a:gd name="connsiteX1007" fmla="*/ 1644872 w 3245936"/>
              <a:gd name="connsiteY1007" fmla="*/ 305598 h 622144"/>
              <a:gd name="connsiteX1008" fmla="*/ 1623750 w 3245936"/>
              <a:gd name="connsiteY1008" fmla="*/ 302090 h 622144"/>
              <a:gd name="connsiteX1009" fmla="*/ 1615693 w 3245936"/>
              <a:gd name="connsiteY1009" fmla="*/ 303832 h 622144"/>
              <a:gd name="connsiteX1010" fmla="*/ 1621044 w 3245936"/>
              <a:gd name="connsiteY1010" fmla="*/ 304362 h 622144"/>
              <a:gd name="connsiteX1011" fmla="*/ 1623969 w 3245936"/>
              <a:gd name="connsiteY1011" fmla="*/ 302662 h 622144"/>
              <a:gd name="connsiteX1012" fmla="*/ 1623750 w 3245936"/>
              <a:gd name="connsiteY1012" fmla="*/ 302090 h 622144"/>
              <a:gd name="connsiteX1013" fmla="*/ 1790409 w 3245936"/>
              <a:gd name="connsiteY1013" fmla="*/ 301747 h 622144"/>
              <a:gd name="connsiteX1014" fmla="*/ 1754795 w 3245936"/>
              <a:gd name="connsiteY1014" fmla="*/ 328112 h 622144"/>
              <a:gd name="connsiteX1015" fmla="*/ 1755186 w 3245936"/>
              <a:gd name="connsiteY1015" fmla="*/ 330684 h 622144"/>
              <a:gd name="connsiteX1016" fmla="*/ 1754862 w 3245936"/>
              <a:gd name="connsiteY1016" fmla="*/ 331408 h 622144"/>
              <a:gd name="connsiteX1017" fmla="*/ 1835910 w 3245936"/>
              <a:gd name="connsiteY1017" fmla="*/ 379966 h 622144"/>
              <a:gd name="connsiteX1018" fmla="*/ 1836710 w 3245936"/>
              <a:gd name="connsiteY1018" fmla="*/ 379214 h 622144"/>
              <a:gd name="connsiteX1019" fmla="*/ 1262991 w 3245936"/>
              <a:gd name="connsiteY1019" fmla="*/ 301661 h 622144"/>
              <a:gd name="connsiteX1020" fmla="*/ 1261048 w 3245936"/>
              <a:gd name="connsiteY1020" fmla="*/ 308624 h 622144"/>
              <a:gd name="connsiteX1021" fmla="*/ 1266677 w 3245936"/>
              <a:gd name="connsiteY1021" fmla="*/ 307167 h 622144"/>
              <a:gd name="connsiteX1022" fmla="*/ 1266706 w 3245936"/>
              <a:gd name="connsiteY1022" fmla="*/ 305786 h 622144"/>
              <a:gd name="connsiteX1023" fmla="*/ 1267144 w 3245936"/>
              <a:gd name="connsiteY1023" fmla="*/ 304824 h 622144"/>
              <a:gd name="connsiteX1024" fmla="*/ 2032249 w 3245936"/>
              <a:gd name="connsiteY1024" fmla="*/ 301290 h 622144"/>
              <a:gd name="connsiteX1025" fmla="*/ 1985719 w 3245936"/>
              <a:gd name="connsiteY1025" fmla="*/ 313329 h 622144"/>
              <a:gd name="connsiteX1026" fmla="*/ 1983595 w 3245936"/>
              <a:gd name="connsiteY1026" fmla="*/ 320978 h 622144"/>
              <a:gd name="connsiteX1027" fmla="*/ 2006579 w 3245936"/>
              <a:gd name="connsiteY1027" fmla="*/ 338447 h 622144"/>
              <a:gd name="connsiteX1028" fmla="*/ 2038783 w 3245936"/>
              <a:gd name="connsiteY1028" fmla="*/ 316206 h 622144"/>
              <a:gd name="connsiteX1029" fmla="*/ 1616349 w 3245936"/>
              <a:gd name="connsiteY1029" fmla="*/ 301157 h 622144"/>
              <a:gd name="connsiteX1030" fmla="*/ 1613078 w 3245936"/>
              <a:gd name="connsiteY1030" fmla="*/ 303573 h 622144"/>
              <a:gd name="connsiteX1031" fmla="*/ 1614175 w 3245936"/>
              <a:gd name="connsiteY1031" fmla="*/ 303682 h 622144"/>
              <a:gd name="connsiteX1032" fmla="*/ 1623607 w 3245936"/>
              <a:gd name="connsiteY1032" fmla="*/ 301642 h 622144"/>
              <a:gd name="connsiteX1033" fmla="*/ 1623626 w 3245936"/>
              <a:gd name="connsiteY1033" fmla="*/ 301318 h 622144"/>
              <a:gd name="connsiteX1034" fmla="*/ 1546169 w 3245936"/>
              <a:gd name="connsiteY1034" fmla="*/ 300709 h 622144"/>
              <a:gd name="connsiteX1035" fmla="*/ 1545531 w 3245936"/>
              <a:gd name="connsiteY1035" fmla="*/ 301633 h 622144"/>
              <a:gd name="connsiteX1036" fmla="*/ 1547948 w 3245936"/>
              <a:gd name="connsiteY1036" fmla="*/ 304289 h 622144"/>
              <a:gd name="connsiteX1037" fmla="*/ 1563542 w 3245936"/>
              <a:gd name="connsiteY1037" fmla="*/ 307891 h 622144"/>
              <a:gd name="connsiteX1038" fmla="*/ 1595690 w 3245936"/>
              <a:gd name="connsiteY1038" fmla="*/ 300690 h 622144"/>
              <a:gd name="connsiteX1039" fmla="*/ 1593998 w 3245936"/>
              <a:gd name="connsiteY1039" fmla="*/ 301684 h 622144"/>
              <a:gd name="connsiteX1040" fmla="*/ 1611834 w 3245936"/>
              <a:gd name="connsiteY1040" fmla="*/ 303450 h 622144"/>
              <a:gd name="connsiteX1041" fmla="*/ 1614987 w 3245936"/>
              <a:gd name="connsiteY1041" fmla="*/ 301128 h 622144"/>
              <a:gd name="connsiteX1042" fmla="*/ 1653894 w 3245936"/>
              <a:gd name="connsiteY1042" fmla="*/ 300362 h 622144"/>
              <a:gd name="connsiteX1043" fmla="*/ 1630637 w 3245936"/>
              <a:gd name="connsiteY1043" fmla="*/ 301385 h 622144"/>
              <a:gd name="connsiteX1044" fmla="*/ 1630627 w 3245936"/>
              <a:gd name="connsiteY1044" fmla="*/ 301557 h 622144"/>
              <a:gd name="connsiteX1045" fmla="*/ 1645800 w 3245936"/>
              <a:gd name="connsiteY1045" fmla="*/ 305060 h 622144"/>
              <a:gd name="connsiteX1046" fmla="*/ 1580264 w 3245936"/>
              <a:gd name="connsiteY1046" fmla="*/ 300325 h 622144"/>
              <a:gd name="connsiteX1047" fmla="*/ 1592655 w 3245936"/>
              <a:gd name="connsiteY1047" fmla="*/ 301551 h 622144"/>
              <a:gd name="connsiteX1048" fmla="*/ 1594204 w 3245936"/>
              <a:gd name="connsiteY1048" fmla="*/ 300642 h 622144"/>
              <a:gd name="connsiteX1049" fmla="*/ 1657813 w 3245936"/>
              <a:gd name="connsiteY1049" fmla="*/ 300190 h 622144"/>
              <a:gd name="connsiteX1050" fmla="*/ 1654993 w 3245936"/>
              <a:gd name="connsiteY1050" fmla="*/ 300314 h 622144"/>
              <a:gd name="connsiteX1051" fmla="*/ 1646530 w 3245936"/>
              <a:gd name="connsiteY1051" fmla="*/ 305228 h 622144"/>
              <a:gd name="connsiteX1052" fmla="*/ 1649913 w 3245936"/>
              <a:gd name="connsiteY1052" fmla="*/ 306009 h 622144"/>
              <a:gd name="connsiteX1053" fmla="*/ 1671671 w 3245936"/>
              <a:gd name="connsiteY1053" fmla="*/ 299581 h 622144"/>
              <a:gd name="connsiteX1054" fmla="*/ 1659289 w 3245936"/>
              <a:gd name="connsiteY1054" fmla="*/ 300125 h 622144"/>
              <a:gd name="connsiteX1055" fmla="*/ 1650974 w 3245936"/>
              <a:gd name="connsiteY1055" fmla="*/ 306254 h 622144"/>
              <a:gd name="connsiteX1056" fmla="*/ 1659068 w 3245936"/>
              <a:gd name="connsiteY1056" fmla="*/ 308123 h 622144"/>
              <a:gd name="connsiteX1057" fmla="*/ 1667499 w 3245936"/>
              <a:gd name="connsiteY1057" fmla="*/ 308957 h 622144"/>
              <a:gd name="connsiteX1058" fmla="*/ 1671099 w 3245936"/>
              <a:gd name="connsiteY1058" fmla="*/ 306262 h 622144"/>
              <a:gd name="connsiteX1059" fmla="*/ 1546522 w 3245936"/>
              <a:gd name="connsiteY1059" fmla="*/ 299556 h 622144"/>
              <a:gd name="connsiteX1060" fmla="*/ 1546512 w 3245936"/>
              <a:gd name="connsiteY1060" fmla="*/ 299985 h 622144"/>
              <a:gd name="connsiteX1061" fmla="*/ 1546350 w 3245936"/>
              <a:gd name="connsiteY1061" fmla="*/ 300337 h 622144"/>
              <a:gd name="connsiteX1062" fmla="*/ 1565991 w 3245936"/>
              <a:gd name="connsiteY1062" fmla="*/ 308456 h 622144"/>
              <a:gd name="connsiteX1063" fmla="*/ 1573275 w 3245936"/>
              <a:gd name="connsiteY1063" fmla="*/ 310139 h 622144"/>
              <a:gd name="connsiteX1064" fmla="*/ 1575763 w 3245936"/>
              <a:gd name="connsiteY1064" fmla="*/ 308910 h 622144"/>
              <a:gd name="connsiteX1065" fmla="*/ 1577783 w 3245936"/>
              <a:gd name="connsiteY1065" fmla="*/ 310281 h 622144"/>
              <a:gd name="connsiteX1066" fmla="*/ 1591328 w 3245936"/>
              <a:gd name="connsiteY1066" fmla="*/ 302330 h 622144"/>
              <a:gd name="connsiteX1067" fmla="*/ 1568337 w 3245936"/>
              <a:gd name="connsiteY1067" fmla="*/ 300053 h 622144"/>
              <a:gd name="connsiteX1068" fmla="*/ 1487095 w 3245936"/>
              <a:gd name="connsiteY1068" fmla="*/ 299337 h 622144"/>
              <a:gd name="connsiteX1069" fmla="*/ 1459197 w 3245936"/>
              <a:gd name="connsiteY1069" fmla="*/ 324531 h 622144"/>
              <a:gd name="connsiteX1070" fmla="*/ 1460520 w 3245936"/>
              <a:gd name="connsiteY1070" fmla="*/ 324559 h 622144"/>
              <a:gd name="connsiteX1071" fmla="*/ 1461997 w 3245936"/>
              <a:gd name="connsiteY1071" fmla="*/ 325350 h 622144"/>
              <a:gd name="connsiteX1072" fmla="*/ 1680963 w 3245936"/>
              <a:gd name="connsiteY1072" fmla="*/ 299172 h 622144"/>
              <a:gd name="connsiteX1073" fmla="*/ 1672027 w 3245936"/>
              <a:gd name="connsiteY1073" fmla="*/ 299565 h 622144"/>
              <a:gd name="connsiteX1074" fmla="*/ 1671452 w 3245936"/>
              <a:gd name="connsiteY1074" fmla="*/ 306281 h 622144"/>
              <a:gd name="connsiteX1075" fmla="*/ 1671785 w 3245936"/>
              <a:gd name="connsiteY1075" fmla="*/ 306290 h 622144"/>
              <a:gd name="connsiteX1076" fmla="*/ 1674461 w 3245936"/>
              <a:gd name="connsiteY1076" fmla="*/ 310567 h 622144"/>
              <a:gd name="connsiteX1077" fmla="*/ 1674309 w 3245936"/>
              <a:gd name="connsiteY1077" fmla="*/ 310919 h 622144"/>
              <a:gd name="connsiteX1078" fmla="*/ 1678252 w 3245936"/>
              <a:gd name="connsiteY1078" fmla="*/ 312551 h 622144"/>
              <a:gd name="connsiteX1079" fmla="*/ 1697096 w 3245936"/>
              <a:gd name="connsiteY1079" fmla="*/ 316901 h 622144"/>
              <a:gd name="connsiteX1080" fmla="*/ 1547384 w 3245936"/>
              <a:gd name="connsiteY1080" fmla="*/ 297978 h 622144"/>
              <a:gd name="connsiteX1081" fmla="*/ 1546445 w 3245936"/>
              <a:gd name="connsiteY1081" fmla="*/ 298337 h 622144"/>
              <a:gd name="connsiteX1082" fmla="*/ 1546522 w 3245936"/>
              <a:gd name="connsiteY1082" fmla="*/ 298966 h 622144"/>
              <a:gd name="connsiteX1083" fmla="*/ 1560666 w 3245936"/>
              <a:gd name="connsiteY1083" fmla="*/ 299293 h 622144"/>
              <a:gd name="connsiteX1084" fmla="*/ 1487229 w 3245936"/>
              <a:gd name="connsiteY1084" fmla="*/ 297956 h 622144"/>
              <a:gd name="connsiteX1085" fmla="*/ 1455939 w 3245936"/>
              <a:gd name="connsiteY1085" fmla="*/ 321121 h 622144"/>
              <a:gd name="connsiteX1086" fmla="*/ 1457920 w 3245936"/>
              <a:gd name="connsiteY1086" fmla="*/ 324416 h 622144"/>
              <a:gd name="connsiteX1087" fmla="*/ 1787999 w 3245936"/>
              <a:gd name="connsiteY1087" fmla="*/ 297747 h 622144"/>
              <a:gd name="connsiteX1088" fmla="*/ 1758691 w 3245936"/>
              <a:gd name="connsiteY1088" fmla="*/ 324207 h 622144"/>
              <a:gd name="connsiteX1089" fmla="*/ 1789981 w 3245936"/>
              <a:gd name="connsiteY1089" fmla="*/ 301052 h 622144"/>
              <a:gd name="connsiteX1090" fmla="*/ 1732440 w 3245936"/>
              <a:gd name="connsiteY1090" fmla="*/ 296908 h 622144"/>
              <a:gd name="connsiteX1091" fmla="*/ 1681534 w 3245936"/>
              <a:gd name="connsiteY1091" fmla="*/ 299147 h 622144"/>
              <a:gd name="connsiteX1092" fmla="*/ 1697856 w 3245936"/>
              <a:gd name="connsiteY1092" fmla="*/ 317077 h 622144"/>
              <a:gd name="connsiteX1093" fmla="*/ 1748385 w 3245936"/>
              <a:gd name="connsiteY1093" fmla="*/ 328741 h 622144"/>
              <a:gd name="connsiteX1094" fmla="*/ 1749671 w 3245936"/>
              <a:gd name="connsiteY1094" fmla="*/ 326988 h 622144"/>
              <a:gd name="connsiteX1095" fmla="*/ 1783932 w 3245936"/>
              <a:gd name="connsiteY1095" fmla="*/ 296804 h 622144"/>
              <a:gd name="connsiteX1096" fmla="*/ 1758834 w 3245936"/>
              <a:gd name="connsiteY1096" fmla="*/ 322816 h 622144"/>
              <a:gd name="connsiteX1097" fmla="*/ 1786742 w 3245936"/>
              <a:gd name="connsiteY1097" fmla="*/ 297623 h 622144"/>
              <a:gd name="connsiteX1098" fmla="*/ 1785408 w 3245936"/>
              <a:gd name="connsiteY1098" fmla="*/ 297594 h 622144"/>
              <a:gd name="connsiteX1099" fmla="*/ 1783932 w 3245936"/>
              <a:gd name="connsiteY1099" fmla="*/ 296804 h 622144"/>
              <a:gd name="connsiteX1100" fmla="*/ 1293528 w 3245936"/>
              <a:gd name="connsiteY1100" fmla="*/ 295708 h 622144"/>
              <a:gd name="connsiteX1101" fmla="*/ 1273487 w 3245936"/>
              <a:gd name="connsiteY1101" fmla="*/ 305433 h 622144"/>
              <a:gd name="connsiteX1102" fmla="*/ 1273659 w 3245936"/>
              <a:gd name="connsiteY1102" fmla="*/ 307395 h 622144"/>
              <a:gd name="connsiteX1103" fmla="*/ 1273192 w 3245936"/>
              <a:gd name="connsiteY1103" fmla="*/ 308414 h 622144"/>
              <a:gd name="connsiteX1104" fmla="*/ 1318874 w 3245936"/>
              <a:gd name="connsiteY1104" fmla="*/ 343190 h 622144"/>
              <a:gd name="connsiteX1105" fmla="*/ 1491934 w 3245936"/>
              <a:gd name="connsiteY1105" fmla="*/ 294965 h 622144"/>
              <a:gd name="connsiteX1106" fmla="*/ 1462311 w 3245936"/>
              <a:gd name="connsiteY1106" fmla="*/ 325683 h 622144"/>
              <a:gd name="connsiteX1107" fmla="*/ 1463225 w 3245936"/>
              <a:gd name="connsiteY1107" fmla="*/ 327464 h 622144"/>
              <a:gd name="connsiteX1108" fmla="*/ 1512736 w 3245936"/>
              <a:gd name="connsiteY1108" fmla="*/ 325283 h 622144"/>
              <a:gd name="connsiteX1109" fmla="*/ 1495668 w 3245936"/>
              <a:gd name="connsiteY1109" fmla="*/ 295470 h 622144"/>
              <a:gd name="connsiteX1110" fmla="*/ 1493410 w 3245936"/>
              <a:gd name="connsiteY1110" fmla="*/ 295746 h 622144"/>
              <a:gd name="connsiteX1111" fmla="*/ 1491934 w 3245936"/>
              <a:gd name="connsiteY1111" fmla="*/ 294965 h 622144"/>
              <a:gd name="connsiteX1112" fmla="*/ 1107991 w 3245936"/>
              <a:gd name="connsiteY1112" fmla="*/ 294908 h 622144"/>
              <a:gd name="connsiteX1113" fmla="*/ 1067643 w 3245936"/>
              <a:gd name="connsiteY1113" fmla="*/ 334751 h 622144"/>
              <a:gd name="connsiteX1114" fmla="*/ 1068386 w 3245936"/>
              <a:gd name="connsiteY1114" fmla="*/ 336485 h 622144"/>
              <a:gd name="connsiteX1115" fmla="*/ 1163398 w 3245936"/>
              <a:gd name="connsiteY1115" fmla="*/ 333113 h 622144"/>
              <a:gd name="connsiteX1116" fmla="*/ 1163417 w 3245936"/>
              <a:gd name="connsiteY1116" fmla="*/ 332513 h 622144"/>
              <a:gd name="connsiteX1117" fmla="*/ 1163769 w 3245936"/>
              <a:gd name="connsiteY1117" fmla="*/ 331732 h 622144"/>
              <a:gd name="connsiteX1118" fmla="*/ 1782694 w 3245936"/>
              <a:gd name="connsiteY1118" fmla="*/ 294699 h 622144"/>
              <a:gd name="connsiteX1119" fmla="*/ 1733192 w 3245936"/>
              <a:gd name="connsiteY1119" fmla="*/ 296880 h 622144"/>
              <a:gd name="connsiteX1120" fmla="*/ 1750252 w 3245936"/>
              <a:gd name="connsiteY1120" fmla="*/ 326683 h 622144"/>
              <a:gd name="connsiteX1121" fmla="*/ 1752519 w 3245936"/>
              <a:gd name="connsiteY1121" fmla="*/ 326417 h 622144"/>
              <a:gd name="connsiteX1122" fmla="*/ 1753986 w 3245936"/>
              <a:gd name="connsiteY1122" fmla="*/ 327198 h 622144"/>
              <a:gd name="connsiteX1123" fmla="*/ 1783618 w 3245936"/>
              <a:gd name="connsiteY1123" fmla="*/ 296470 h 622144"/>
              <a:gd name="connsiteX1124" fmla="*/ 1782694 w 3245936"/>
              <a:gd name="connsiteY1124" fmla="*/ 294699 h 622144"/>
              <a:gd name="connsiteX1125" fmla="*/ 1497544 w 3245936"/>
              <a:gd name="connsiteY1125" fmla="*/ 293422 h 622144"/>
              <a:gd name="connsiteX1126" fmla="*/ 1496249 w 3245936"/>
              <a:gd name="connsiteY1126" fmla="*/ 295165 h 622144"/>
              <a:gd name="connsiteX1127" fmla="*/ 1513479 w 3245936"/>
              <a:gd name="connsiteY1127" fmla="*/ 325255 h 622144"/>
              <a:gd name="connsiteX1128" fmla="*/ 1564402 w 3245936"/>
              <a:gd name="connsiteY1128" fmla="*/ 323011 h 622144"/>
              <a:gd name="connsiteX1129" fmla="*/ 1548097 w 3245936"/>
              <a:gd name="connsiteY1129" fmla="*/ 305092 h 622144"/>
              <a:gd name="connsiteX1130" fmla="*/ 1500525 w 3245936"/>
              <a:gd name="connsiteY1130" fmla="*/ 293336 h 622144"/>
              <a:gd name="connsiteX1131" fmla="*/ 1547211 w 3245936"/>
              <a:gd name="connsiteY1131" fmla="*/ 304119 h 622144"/>
              <a:gd name="connsiteX1132" fmla="*/ 1545217 w 3245936"/>
              <a:gd name="connsiteY1132" fmla="*/ 301928 h 622144"/>
              <a:gd name="connsiteX1133" fmla="*/ 1542216 w 3245936"/>
              <a:gd name="connsiteY1133" fmla="*/ 302662 h 622144"/>
              <a:gd name="connsiteX1134" fmla="*/ 1539530 w 3245936"/>
              <a:gd name="connsiteY1134" fmla="*/ 298404 h 622144"/>
              <a:gd name="connsiteX1135" fmla="*/ 1541195 w 3245936"/>
              <a:gd name="connsiteY1135" fmla="*/ 297365 h 622144"/>
              <a:gd name="connsiteX1136" fmla="*/ 1667518 w 3245936"/>
              <a:gd name="connsiteY1136" fmla="*/ 293041 h 622144"/>
              <a:gd name="connsiteX1137" fmla="*/ 1656567 w 3245936"/>
              <a:gd name="connsiteY1137" fmla="*/ 299400 h 622144"/>
              <a:gd name="connsiteX1138" fmla="*/ 1659033 w 3245936"/>
              <a:gd name="connsiteY1138" fmla="*/ 299291 h 622144"/>
              <a:gd name="connsiteX1139" fmla="*/ 1299986 w 3245936"/>
              <a:gd name="connsiteY1139" fmla="*/ 292555 h 622144"/>
              <a:gd name="connsiteX1140" fmla="*/ 1294328 w 3245936"/>
              <a:gd name="connsiteY1140" fmla="*/ 295299 h 622144"/>
              <a:gd name="connsiteX1141" fmla="*/ 1320589 w 3245936"/>
              <a:gd name="connsiteY1141" fmla="*/ 344495 h 622144"/>
              <a:gd name="connsiteX1142" fmla="*/ 1367328 w 3245936"/>
              <a:gd name="connsiteY1142" fmla="*/ 380061 h 622144"/>
              <a:gd name="connsiteX1143" fmla="*/ 1367509 w 3245936"/>
              <a:gd name="connsiteY1143" fmla="*/ 379442 h 622144"/>
              <a:gd name="connsiteX1144" fmla="*/ 1674890 w 3245936"/>
              <a:gd name="connsiteY1144" fmla="*/ 292498 h 622144"/>
              <a:gd name="connsiteX1145" fmla="*/ 1672566 w 3245936"/>
              <a:gd name="connsiteY1145" fmla="*/ 293260 h 622144"/>
              <a:gd name="connsiteX1146" fmla="*/ 1672099 w 3245936"/>
              <a:gd name="connsiteY1146" fmla="*/ 298718 h 622144"/>
              <a:gd name="connsiteX1147" fmla="*/ 1680225 w 3245936"/>
              <a:gd name="connsiteY1147" fmla="*/ 298361 h 622144"/>
              <a:gd name="connsiteX1148" fmla="*/ 2079141 w 3245936"/>
              <a:gd name="connsiteY1148" fmla="*/ 292355 h 622144"/>
              <a:gd name="connsiteX1149" fmla="*/ 2073159 w 3245936"/>
              <a:gd name="connsiteY1149" fmla="*/ 388853 h 622144"/>
              <a:gd name="connsiteX1150" fmla="*/ 2073426 w 3245936"/>
              <a:gd name="connsiteY1150" fmla="*/ 388853 h 622144"/>
              <a:gd name="connsiteX1151" fmla="*/ 2074845 w 3245936"/>
              <a:gd name="connsiteY1151" fmla="*/ 389577 h 622144"/>
              <a:gd name="connsiteX1152" fmla="*/ 2096705 w 3245936"/>
              <a:gd name="connsiteY1152" fmla="*/ 367974 h 622144"/>
              <a:gd name="connsiteX1153" fmla="*/ 2079455 w 3245936"/>
              <a:gd name="connsiteY1153" fmla="*/ 292355 h 622144"/>
              <a:gd name="connsiteX1154" fmla="*/ 2079141 w 3245936"/>
              <a:gd name="connsiteY1154" fmla="*/ 292355 h 622144"/>
              <a:gd name="connsiteX1155" fmla="*/ 1670128 w 3245936"/>
              <a:gd name="connsiteY1155" fmla="*/ 292136 h 622144"/>
              <a:gd name="connsiteX1156" fmla="*/ 1660508 w 3245936"/>
              <a:gd name="connsiteY1156" fmla="*/ 299227 h 622144"/>
              <a:gd name="connsiteX1157" fmla="*/ 1671743 w 3245936"/>
              <a:gd name="connsiteY1157" fmla="*/ 298734 h 622144"/>
              <a:gd name="connsiteX1158" fmla="*/ 1672214 w 3245936"/>
              <a:gd name="connsiteY1158" fmla="*/ 293232 h 622144"/>
              <a:gd name="connsiteX1159" fmla="*/ 1671880 w 3245936"/>
              <a:gd name="connsiteY1159" fmla="*/ 293232 h 622144"/>
              <a:gd name="connsiteX1160" fmla="*/ 1670128 w 3245936"/>
              <a:gd name="connsiteY1160" fmla="*/ 292136 h 622144"/>
              <a:gd name="connsiteX1161" fmla="*/ 1561198 w 3245936"/>
              <a:gd name="connsiteY1161" fmla="*/ 291769 h 622144"/>
              <a:gd name="connsiteX1162" fmla="*/ 1502268 w 3245936"/>
              <a:gd name="connsiteY1162" fmla="*/ 292603 h 622144"/>
              <a:gd name="connsiteX1163" fmla="*/ 1542449 w 3245936"/>
              <a:gd name="connsiteY1163" fmla="*/ 296581 h 622144"/>
              <a:gd name="connsiteX1164" fmla="*/ 1543816 w 3245936"/>
              <a:gd name="connsiteY1164" fmla="*/ 295727 h 622144"/>
              <a:gd name="connsiteX1165" fmla="*/ 1545265 w 3245936"/>
              <a:gd name="connsiteY1165" fmla="*/ 296860 h 622144"/>
              <a:gd name="connsiteX1166" fmla="*/ 1547359 w 3245936"/>
              <a:gd name="connsiteY1166" fmla="*/ 297067 h 622144"/>
              <a:gd name="connsiteX1167" fmla="*/ 2081731 w 3245936"/>
              <a:gd name="connsiteY1167" fmla="*/ 291136 h 622144"/>
              <a:gd name="connsiteX1168" fmla="*/ 2080179 w 3245936"/>
              <a:gd name="connsiteY1168" fmla="*/ 292165 h 622144"/>
              <a:gd name="connsiteX1169" fmla="*/ 2097314 w 3245936"/>
              <a:gd name="connsiteY1169" fmla="*/ 367374 h 622144"/>
              <a:gd name="connsiteX1170" fmla="*/ 2137338 w 3245936"/>
              <a:gd name="connsiteY1170" fmla="*/ 327846 h 622144"/>
              <a:gd name="connsiteX1171" fmla="*/ 2076369 w 3245936"/>
              <a:gd name="connsiteY1171" fmla="*/ 291136 h 622144"/>
              <a:gd name="connsiteX1172" fmla="*/ 2039802 w 3245936"/>
              <a:gd name="connsiteY1172" fmla="*/ 316397 h 622144"/>
              <a:gd name="connsiteX1173" fmla="*/ 2070911 w 3245936"/>
              <a:gd name="connsiteY1173" fmla="*/ 387348 h 622144"/>
              <a:gd name="connsiteX1174" fmla="*/ 2072521 w 3245936"/>
              <a:gd name="connsiteY1174" fmla="*/ 388577 h 622144"/>
              <a:gd name="connsiteX1175" fmla="*/ 2078483 w 3245936"/>
              <a:gd name="connsiteY1175" fmla="*/ 292327 h 622144"/>
              <a:gd name="connsiteX1176" fmla="*/ 2078217 w 3245936"/>
              <a:gd name="connsiteY1176" fmla="*/ 292327 h 622144"/>
              <a:gd name="connsiteX1177" fmla="*/ 2076369 w 3245936"/>
              <a:gd name="connsiteY1177" fmla="*/ 291136 h 622144"/>
              <a:gd name="connsiteX1178" fmla="*/ 1610509 w 3245936"/>
              <a:gd name="connsiteY1178" fmla="*/ 291071 h 622144"/>
              <a:gd name="connsiteX1179" fmla="*/ 1563689 w 3245936"/>
              <a:gd name="connsiteY1179" fmla="*/ 291734 h 622144"/>
              <a:gd name="connsiteX1180" fmla="*/ 1549268 w 3245936"/>
              <a:gd name="connsiteY1180" fmla="*/ 297256 h 622144"/>
              <a:gd name="connsiteX1181" fmla="*/ 1572642 w 3245936"/>
              <a:gd name="connsiteY1181" fmla="*/ 299570 h 622144"/>
              <a:gd name="connsiteX1182" fmla="*/ 1595137 w 3245936"/>
              <a:gd name="connsiteY1182" fmla="*/ 300090 h 622144"/>
              <a:gd name="connsiteX1183" fmla="*/ 1628975 w 3245936"/>
              <a:gd name="connsiteY1183" fmla="*/ 290810 h 622144"/>
              <a:gd name="connsiteX1184" fmla="*/ 1612129 w 3245936"/>
              <a:gd name="connsiteY1184" fmla="*/ 291048 h 622144"/>
              <a:gd name="connsiteX1185" fmla="*/ 1596642 w 3245936"/>
              <a:gd name="connsiteY1185" fmla="*/ 300137 h 622144"/>
              <a:gd name="connsiteX1186" fmla="*/ 1615749 w 3245936"/>
              <a:gd name="connsiteY1186" fmla="*/ 300556 h 622144"/>
              <a:gd name="connsiteX1187" fmla="*/ 1638907 w 3245936"/>
              <a:gd name="connsiteY1187" fmla="*/ 290669 h 622144"/>
              <a:gd name="connsiteX1188" fmla="*/ 1630397 w 3245936"/>
              <a:gd name="connsiteY1188" fmla="*/ 290790 h 622144"/>
              <a:gd name="connsiteX1189" fmla="*/ 1617121 w 3245936"/>
              <a:gd name="connsiteY1189" fmla="*/ 300575 h 622144"/>
              <a:gd name="connsiteX1190" fmla="*/ 1623646 w 3245936"/>
              <a:gd name="connsiteY1190" fmla="*/ 300728 h 622144"/>
              <a:gd name="connsiteX1191" fmla="*/ 1623655 w 3245936"/>
              <a:gd name="connsiteY1191" fmla="*/ 300299 h 622144"/>
              <a:gd name="connsiteX1192" fmla="*/ 1627941 w 3245936"/>
              <a:gd name="connsiteY1192" fmla="*/ 297623 h 622144"/>
              <a:gd name="connsiteX1193" fmla="*/ 1629599 w 3245936"/>
              <a:gd name="connsiteY1193" fmla="*/ 298613 h 622144"/>
              <a:gd name="connsiteX1194" fmla="*/ 1669156 w 3245936"/>
              <a:gd name="connsiteY1194" fmla="*/ 290241 h 622144"/>
              <a:gd name="connsiteX1195" fmla="*/ 1639889 w 3245936"/>
              <a:gd name="connsiteY1195" fmla="*/ 290655 h 622144"/>
              <a:gd name="connsiteX1196" fmla="*/ 1630027 w 3245936"/>
              <a:gd name="connsiteY1196" fmla="*/ 299071 h 622144"/>
              <a:gd name="connsiteX1197" fmla="*/ 1630656 w 3245936"/>
              <a:gd name="connsiteY1197" fmla="*/ 300537 h 622144"/>
              <a:gd name="connsiteX1198" fmla="*/ 1655470 w 3245936"/>
              <a:gd name="connsiteY1198" fmla="*/ 299448 h 622144"/>
              <a:gd name="connsiteX1199" fmla="*/ 1669528 w 3245936"/>
              <a:gd name="connsiteY1199" fmla="*/ 291289 h 622144"/>
              <a:gd name="connsiteX1200" fmla="*/ 1669156 w 3245936"/>
              <a:gd name="connsiteY1200" fmla="*/ 290241 h 622144"/>
              <a:gd name="connsiteX1201" fmla="*/ 2075740 w 3245936"/>
              <a:gd name="connsiteY1201" fmla="*/ 290050 h 622144"/>
              <a:gd name="connsiteX1202" fmla="*/ 2033097 w 3245936"/>
              <a:gd name="connsiteY1202" fmla="*/ 301080 h 622144"/>
              <a:gd name="connsiteX1203" fmla="*/ 2039507 w 3245936"/>
              <a:gd name="connsiteY1203" fmla="*/ 315701 h 622144"/>
              <a:gd name="connsiteX1204" fmla="*/ 2075921 w 3245936"/>
              <a:gd name="connsiteY1204" fmla="*/ 290536 h 622144"/>
              <a:gd name="connsiteX1205" fmla="*/ 2075740 w 3245936"/>
              <a:gd name="connsiteY1205" fmla="*/ 290050 h 622144"/>
              <a:gd name="connsiteX1206" fmla="*/ 2924313 w 3245936"/>
              <a:gd name="connsiteY1206" fmla="*/ 289393 h 622144"/>
              <a:gd name="connsiteX1207" fmla="*/ 2865382 w 3245936"/>
              <a:gd name="connsiteY1207" fmla="*/ 420924 h 622144"/>
              <a:gd name="connsiteX1208" fmla="*/ 2942201 w 3245936"/>
              <a:gd name="connsiteY1208" fmla="*/ 459719 h 622144"/>
              <a:gd name="connsiteX1209" fmla="*/ 2944306 w 3245936"/>
              <a:gd name="connsiteY1209" fmla="*/ 458262 h 622144"/>
              <a:gd name="connsiteX1210" fmla="*/ 2925265 w 3245936"/>
              <a:gd name="connsiteY1210" fmla="*/ 289507 h 622144"/>
              <a:gd name="connsiteX1211" fmla="*/ 2924522 w 3245936"/>
              <a:gd name="connsiteY1211" fmla="*/ 289488 h 622144"/>
              <a:gd name="connsiteX1212" fmla="*/ 2924313 w 3245936"/>
              <a:gd name="connsiteY1212" fmla="*/ 289393 h 622144"/>
              <a:gd name="connsiteX1213" fmla="*/ 2922884 w 3245936"/>
              <a:gd name="connsiteY1213" fmla="*/ 288555 h 622144"/>
              <a:gd name="connsiteX1214" fmla="*/ 2802679 w 3245936"/>
              <a:gd name="connsiteY1214" fmla="*/ 386310 h 622144"/>
              <a:gd name="connsiteX1215" fmla="*/ 2803136 w 3245936"/>
              <a:gd name="connsiteY1215" fmla="*/ 389025 h 622144"/>
              <a:gd name="connsiteX1216" fmla="*/ 2802974 w 3245936"/>
              <a:gd name="connsiteY1216" fmla="*/ 389406 h 622144"/>
              <a:gd name="connsiteX1217" fmla="*/ 2864572 w 3245936"/>
              <a:gd name="connsiteY1217" fmla="*/ 420524 h 622144"/>
              <a:gd name="connsiteX1218" fmla="*/ 2923494 w 3245936"/>
              <a:gd name="connsiteY1218" fmla="*/ 289022 h 622144"/>
              <a:gd name="connsiteX1219" fmla="*/ 2922884 w 3245936"/>
              <a:gd name="connsiteY1219" fmla="*/ 288555 h 622144"/>
              <a:gd name="connsiteX1220" fmla="*/ 2179705 w 3245936"/>
              <a:gd name="connsiteY1220" fmla="*/ 288469 h 622144"/>
              <a:gd name="connsiteX1221" fmla="*/ 2152654 w 3245936"/>
              <a:gd name="connsiteY1221" fmla="*/ 336970 h 622144"/>
              <a:gd name="connsiteX1222" fmla="*/ 2205375 w 3245936"/>
              <a:gd name="connsiteY1222" fmla="*/ 371784 h 622144"/>
              <a:gd name="connsiteX1223" fmla="*/ 2206766 w 3245936"/>
              <a:gd name="connsiteY1223" fmla="*/ 370794 h 622144"/>
              <a:gd name="connsiteX1224" fmla="*/ 2181792 w 3245936"/>
              <a:gd name="connsiteY1224" fmla="*/ 288698 h 622144"/>
              <a:gd name="connsiteX1225" fmla="*/ 2180248 w 3245936"/>
              <a:gd name="connsiteY1225" fmla="*/ 288707 h 622144"/>
              <a:gd name="connsiteX1226" fmla="*/ 2179705 w 3245936"/>
              <a:gd name="connsiteY1226" fmla="*/ 288469 h 622144"/>
              <a:gd name="connsiteX1227" fmla="*/ 2178839 w 3245936"/>
              <a:gd name="connsiteY1227" fmla="*/ 287993 h 622144"/>
              <a:gd name="connsiteX1228" fmla="*/ 2138643 w 3245936"/>
              <a:gd name="connsiteY1228" fmla="*/ 327703 h 622144"/>
              <a:gd name="connsiteX1229" fmla="*/ 2151978 w 3245936"/>
              <a:gd name="connsiteY1229" fmla="*/ 336513 h 622144"/>
              <a:gd name="connsiteX1230" fmla="*/ 2178972 w 3245936"/>
              <a:gd name="connsiteY1230" fmla="*/ 288126 h 622144"/>
              <a:gd name="connsiteX1231" fmla="*/ 2178839 w 3245936"/>
              <a:gd name="connsiteY1231" fmla="*/ 287993 h 622144"/>
              <a:gd name="connsiteX1232" fmla="*/ 2928380 w 3245936"/>
              <a:gd name="connsiteY1232" fmla="*/ 287755 h 622144"/>
              <a:gd name="connsiteX1233" fmla="*/ 2926170 w 3245936"/>
              <a:gd name="connsiteY1233" fmla="*/ 289441 h 622144"/>
              <a:gd name="connsiteX1234" fmla="*/ 2945211 w 3245936"/>
              <a:gd name="connsiteY1234" fmla="*/ 458186 h 622144"/>
              <a:gd name="connsiteX1235" fmla="*/ 2945954 w 3245936"/>
              <a:gd name="connsiteY1235" fmla="*/ 458224 h 622144"/>
              <a:gd name="connsiteX1236" fmla="*/ 2947240 w 3245936"/>
              <a:gd name="connsiteY1236" fmla="*/ 458805 h 622144"/>
              <a:gd name="connsiteX1237" fmla="*/ 3052548 w 3245936"/>
              <a:gd name="connsiteY1237" fmla="*/ 344533 h 622144"/>
              <a:gd name="connsiteX1238" fmla="*/ 3051738 w 3245936"/>
              <a:gd name="connsiteY1238" fmla="*/ 341447 h 622144"/>
              <a:gd name="connsiteX1239" fmla="*/ 3051843 w 3245936"/>
              <a:gd name="connsiteY1239" fmla="*/ 341209 h 622144"/>
              <a:gd name="connsiteX1240" fmla="*/ 2183801 w 3245936"/>
              <a:gd name="connsiteY1240" fmla="*/ 287450 h 622144"/>
              <a:gd name="connsiteX1241" fmla="*/ 2182372 w 3245936"/>
              <a:gd name="connsiteY1241" fmla="*/ 288479 h 622144"/>
              <a:gd name="connsiteX1242" fmla="*/ 2207337 w 3245936"/>
              <a:gd name="connsiteY1242" fmla="*/ 370584 h 622144"/>
              <a:gd name="connsiteX1243" fmla="*/ 2208881 w 3245936"/>
              <a:gd name="connsiteY1243" fmla="*/ 370565 h 622144"/>
              <a:gd name="connsiteX1244" fmla="*/ 2209023 w 3245936"/>
              <a:gd name="connsiteY1244" fmla="*/ 370641 h 622144"/>
              <a:gd name="connsiteX1245" fmla="*/ 2230531 w 3245936"/>
              <a:gd name="connsiteY1245" fmla="*/ 316463 h 622144"/>
              <a:gd name="connsiteX1246" fmla="*/ 1799201 w 3245936"/>
              <a:gd name="connsiteY1246" fmla="*/ 286383 h 622144"/>
              <a:gd name="connsiteX1247" fmla="*/ 1789371 w 3245936"/>
              <a:gd name="connsiteY1247" fmla="*/ 292536 h 622144"/>
              <a:gd name="connsiteX1248" fmla="*/ 1789695 w 3245936"/>
              <a:gd name="connsiteY1248" fmla="*/ 294927 h 622144"/>
              <a:gd name="connsiteX1249" fmla="*/ 1789666 w 3245936"/>
              <a:gd name="connsiteY1249" fmla="*/ 294994 h 622144"/>
              <a:gd name="connsiteX1250" fmla="*/ 2177534 w 3245936"/>
              <a:gd name="connsiteY1250" fmla="*/ 285678 h 622144"/>
              <a:gd name="connsiteX1251" fmla="*/ 2082531 w 3245936"/>
              <a:gd name="connsiteY1251" fmla="*/ 289050 h 622144"/>
              <a:gd name="connsiteX1252" fmla="*/ 2082522 w 3245936"/>
              <a:gd name="connsiteY1252" fmla="*/ 289650 h 622144"/>
              <a:gd name="connsiteX1253" fmla="*/ 2082169 w 3245936"/>
              <a:gd name="connsiteY1253" fmla="*/ 290422 h 622144"/>
              <a:gd name="connsiteX1254" fmla="*/ 2137938 w 3245936"/>
              <a:gd name="connsiteY1254" fmla="*/ 327255 h 622144"/>
              <a:gd name="connsiteX1255" fmla="*/ 2178277 w 3245936"/>
              <a:gd name="connsiteY1255" fmla="*/ 287402 h 622144"/>
              <a:gd name="connsiteX1256" fmla="*/ 2177534 w 3245936"/>
              <a:gd name="connsiteY1256" fmla="*/ 285678 h 622144"/>
              <a:gd name="connsiteX1257" fmla="*/ 1093941 w 3245936"/>
              <a:gd name="connsiteY1257" fmla="*/ 285640 h 622144"/>
              <a:gd name="connsiteX1258" fmla="*/ 1066957 w 3245936"/>
              <a:gd name="connsiteY1258" fmla="*/ 334037 h 622144"/>
              <a:gd name="connsiteX1259" fmla="*/ 1067090 w 3245936"/>
              <a:gd name="connsiteY1259" fmla="*/ 334170 h 622144"/>
              <a:gd name="connsiteX1260" fmla="*/ 1107295 w 3245936"/>
              <a:gd name="connsiteY1260" fmla="*/ 294460 h 622144"/>
              <a:gd name="connsiteX1261" fmla="*/ 1239350 w 3245936"/>
              <a:gd name="connsiteY1261" fmla="*/ 283707 h 622144"/>
              <a:gd name="connsiteX1262" fmla="*/ 1207146 w 3245936"/>
              <a:gd name="connsiteY1262" fmla="*/ 305957 h 622144"/>
              <a:gd name="connsiteX1263" fmla="*/ 1213680 w 3245936"/>
              <a:gd name="connsiteY1263" fmla="*/ 320864 h 622144"/>
              <a:gd name="connsiteX1264" fmla="*/ 1260210 w 3245936"/>
              <a:gd name="connsiteY1264" fmla="*/ 308834 h 622144"/>
              <a:gd name="connsiteX1265" fmla="*/ 1262334 w 3245936"/>
              <a:gd name="connsiteY1265" fmla="*/ 301175 h 622144"/>
              <a:gd name="connsiteX1266" fmla="*/ 193772 w 3245936"/>
              <a:gd name="connsiteY1266" fmla="*/ 281649 h 622144"/>
              <a:gd name="connsiteX1267" fmla="*/ 190800 w 3245936"/>
              <a:gd name="connsiteY1267" fmla="*/ 283402 h 622144"/>
              <a:gd name="connsiteX1268" fmla="*/ 183608 w 3245936"/>
              <a:gd name="connsiteY1268" fmla="*/ 385453 h 622144"/>
              <a:gd name="connsiteX1269" fmla="*/ 183827 w 3245936"/>
              <a:gd name="connsiteY1269" fmla="*/ 385462 h 622144"/>
              <a:gd name="connsiteX1270" fmla="*/ 186161 w 3245936"/>
              <a:gd name="connsiteY1270" fmla="*/ 387291 h 622144"/>
              <a:gd name="connsiteX1271" fmla="*/ 317187 w 3245936"/>
              <a:gd name="connsiteY1271" fmla="*/ 337028 h 622144"/>
              <a:gd name="connsiteX1272" fmla="*/ 317120 w 3245936"/>
              <a:gd name="connsiteY1272" fmla="*/ 335342 h 622144"/>
              <a:gd name="connsiteX1273" fmla="*/ 317225 w 3245936"/>
              <a:gd name="connsiteY1273" fmla="*/ 335103 h 622144"/>
              <a:gd name="connsiteX1274" fmla="*/ 187333 w 3245936"/>
              <a:gd name="connsiteY1274" fmla="*/ 280906 h 622144"/>
              <a:gd name="connsiteX1275" fmla="*/ 69204 w 3245936"/>
              <a:gd name="connsiteY1275" fmla="*/ 303223 h 622144"/>
              <a:gd name="connsiteX1276" fmla="*/ 69175 w 3245936"/>
              <a:gd name="connsiteY1276" fmla="*/ 304309 h 622144"/>
              <a:gd name="connsiteX1277" fmla="*/ 68746 w 3245936"/>
              <a:gd name="connsiteY1277" fmla="*/ 305243 h 622144"/>
              <a:gd name="connsiteX1278" fmla="*/ 180427 w 3245936"/>
              <a:gd name="connsiteY1278" fmla="*/ 386558 h 622144"/>
              <a:gd name="connsiteX1279" fmla="*/ 182942 w 3245936"/>
              <a:gd name="connsiteY1279" fmla="*/ 385424 h 622144"/>
              <a:gd name="connsiteX1280" fmla="*/ 190123 w 3245936"/>
              <a:gd name="connsiteY1280" fmla="*/ 283383 h 622144"/>
              <a:gd name="connsiteX1281" fmla="*/ 189904 w 3245936"/>
              <a:gd name="connsiteY1281" fmla="*/ 283383 h 622144"/>
              <a:gd name="connsiteX1282" fmla="*/ 187333 w 3245936"/>
              <a:gd name="connsiteY1282" fmla="*/ 280906 h 622144"/>
              <a:gd name="connsiteX1283" fmla="*/ 1927055 w 3245936"/>
              <a:gd name="connsiteY1283" fmla="*/ 278963 h 622144"/>
              <a:gd name="connsiteX1284" fmla="*/ 1952401 w 3245936"/>
              <a:gd name="connsiteY1284" fmla="*/ 326445 h 622144"/>
              <a:gd name="connsiteX1285" fmla="*/ 1972441 w 3245936"/>
              <a:gd name="connsiteY1285" fmla="*/ 316720 h 622144"/>
              <a:gd name="connsiteX1286" fmla="*/ 1972270 w 3245936"/>
              <a:gd name="connsiteY1286" fmla="*/ 314768 h 622144"/>
              <a:gd name="connsiteX1287" fmla="*/ 1972737 w 3245936"/>
              <a:gd name="connsiteY1287" fmla="*/ 313739 h 622144"/>
              <a:gd name="connsiteX1288" fmla="*/ 2142834 w 3245936"/>
              <a:gd name="connsiteY1288" fmla="*/ 275801 h 622144"/>
              <a:gd name="connsiteX1289" fmla="*/ 2083513 w 3245936"/>
              <a:gd name="connsiteY1289" fmla="*/ 288364 h 622144"/>
              <a:gd name="connsiteX1290" fmla="*/ 2177553 w 3245936"/>
              <a:gd name="connsiteY1290" fmla="*/ 285031 h 622144"/>
              <a:gd name="connsiteX1291" fmla="*/ 2177562 w 3245936"/>
              <a:gd name="connsiteY1291" fmla="*/ 284793 h 622144"/>
              <a:gd name="connsiteX1292" fmla="*/ 740697 w 3245936"/>
              <a:gd name="connsiteY1292" fmla="*/ 274972 h 622144"/>
              <a:gd name="connsiteX1293" fmla="*/ 631102 w 3245936"/>
              <a:gd name="connsiteY1293" fmla="*/ 318701 h 622144"/>
              <a:gd name="connsiteX1294" fmla="*/ 631179 w 3245936"/>
              <a:gd name="connsiteY1294" fmla="*/ 320083 h 622144"/>
              <a:gd name="connsiteX1295" fmla="*/ 780959 w 3245936"/>
              <a:gd name="connsiteY1295" fmla="*/ 360249 h 622144"/>
              <a:gd name="connsiteX1296" fmla="*/ 782255 w 3245936"/>
              <a:gd name="connsiteY1296" fmla="*/ 358602 h 622144"/>
              <a:gd name="connsiteX1297" fmla="*/ 1399151 w 3245936"/>
              <a:gd name="connsiteY1297" fmla="*/ 270210 h 622144"/>
              <a:gd name="connsiteX1298" fmla="*/ 1368490 w 3245936"/>
              <a:gd name="connsiteY1298" fmla="*/ 379347 h 622144"/>
              <a:gd name="connsiteX1299" fmla="*/ 1369271 w 3245936"/>
              <a:gd name="connsiteY1299" fmla="*/ 380347 h 622144"/>
              <a:gd name="connsiteX1300" fmla="*/ 1371566 w 3245936"/>
              <a:gd name="connsiteY1300" fmla="*/ 379909 h 622144"/>
              <a:gd name="connsiteX1301" fmla="*/ 2171628 w 3245936"/>
              <a:gd name="connsiteY1301" fmla="*/ 269696 h 622144"/>
              <a:gd name="connsiteX1302" fmla="*/ 2144844 w 3245936"/>
              <a:gd name="connsiteY1302" fmla="*/ 275372 h 622144"/>
              <a:gd name="connsiteX1303" fmla="*/ 2177801 w 3245936"/>
              <a:gd name="connsiteY1303" fmla="*/ 283907 h 622144"/>
              <a:gd name="connsiteX1304" fmla="*/ 2178982 w 3245936"/>
              <a:gd name="connsiteY1304" fmla="*/ 282364 h 622144"/>
              <a:gd name="connsiteX1305" fmla="*/ 1029228 w 3245936"/>
              <a:gd name="connsiteY1305" fmla="*/ 268838 h 622144"/>
              <a:gd name="connsiteX1306" fmla="*/ 1013617 w 3245936"/>
              <a:gd name="connsiteY1306" fmla="*/ 304585 h 622144"/>
              <a:gd name="connsiteX1307" fmla="*/ 1014750 w 3245936"/>
              <a:gd name="connsiteY1307" fmla="*/ 305300 h 622144"/>
              <a:gd name="connsiteX1308" fmla="*/ 2462017 w 3245936"/>
              <a:gd name="connsiteY1308" fmla="*/ 264704 h 622144"/>
              <a:gd name="connsiteX1309" fmla="*/ 2461207 w 3245936"/>
              <a:gd name="connsiteY1309" fmla="*/ 361869 h 622144"/>
              <a:gd name="connsiteX1310" fmla="*/ 2461655 w 3245936"/>
              <a:gd name="connsiteY1310" fmla="*/ 361878 h 622144"/>
              <a:gd name="connsiteX1311" fmla="*/ 2463951 w 3245936"/>
              <a:gd name="connsiteY1311" fmla="*/ 363650 h 622144"/>
              <a:gd name="connsiteX1312" fmla="*/ 2477848 w 3245936"/>
              <a:gd name="connsiteY1312" fmla="*/ 358107 h 622144"/>
              <a:gd name="connsiteX1313" fmla="*/ 767329 w 3245936"/>
              <a:gd name="connsiteY1313" fmla="*/ 264352 h 622144"/>
              <a:gd name="connsiteX1314" fmla="*/ 741497 w 3245936"/>
              <a:gd name="connsiteY1314" fmla="*/ 274667 h 622144"/>
              <a:gd name="connsiteX1315" fmla="*/ 783036 w 3245936"/>
              <a:gd name="connsiteY1315" fmla="*/ 358268 h 622144"/>
              <a:gd name="connsiteX1316" fmla="*/ 783226 w 3245936"/>
              <a:gd name="connsiteY1316" fmla="*/ 358183 h 622144"/>
              <a:gd name="connsiteX1317" fmla="*/ 2197946 w 3245936"/>
              <a:gd name="connsiteY1317" fmla="*/ 264133 h 622144"/>
              <a:gd name="connsiteX1318" fmla="*/ 2172362 w 3245936"/>
              <a:gd name="connsiteY1318" fmla="*/ 269543 h 622144"/>
              <a:gd name="connsiteX1319" fmla="*/ 2179620 w 3245936"/>
              <a:gd name="connsiteY1319" fmla="*/ 282021 h 622144"/>
              <a:gd name="connsiteX1320" fmla="*/ 2181858 w 3245936"/>
              <a:gd name="connsiteY1320" fmla="*/ 281745 h 622144"/>
              <a:gd name="connsiteX1321" fmla="*/ 2182991 w 3245936"/>
              <a:gd name="connsiteY1321" fmla="*/ 282249 h 622144"/>
              <a:gd name="connsiteX1322" fmla="*/ 2462903 w 3245936"/>
              <a:gd name="connsiteY1322" fmla="*/ 263895 h 622144"/>
              <a:gd name="connsiteX1323" fmla="*/ 2462703 w 3245936"/>
              <a:gd name="connsiteY1323" fmla="*/ 263971 h 622144"/>
              <a:gd name="connsiteX1324" fmla="*/ 2478600 w 3245936"/>
              <a:gd name="connsiteY1324" fmla="*/ 357811 h 622144"/>
              <a:gd name="connsiteX1325" fmla="*/ 2504432 w 3245936"/>
              <a:gd name="connsiteY1325" fmla="*/ 347505 h 622144"/>
              <a:gd name="connsiteX1326" fmla="*/ 1277250 w 3245936"/>
              <a:gd name="connsiteY1326" fmla="*/ 263294 h 622144"/>
              <a:gd name="connsiteX1327" fmla="*/ 1293957 w 3245936"/>
              <a:gd name="connsiteY1327" fmla="*/ 294584 h 622144"/>
              <a:gd name="connsiteX1328" fmla="*/ 1299481 w 3245936"/>
              <a:gd name="connsiteY1328" fmla="*/ 291898 h 622144"/>
              <a:gd name="connsiteX1329" fmla="*/ 2459426 w 3245936"/>
              <a:gd name="connsiteY1329" fmla="*/ 263247 h 622144"/>
              <a:gd name="connsiteX1330" fmla="*/ 2414344 w 3245936"/>
              <a:gd name="connsiteY1330" fmla="*/ 303681 h 622144"/>
              <a:gd name="connsiteX1331" fmla="*/ 2459045 w 3245936"/>
              <a:gd name="connsiteY1331" fmla="*/ 362307 h 622144"/>
              <a:gd name="connsiteX1332" fmla="*/ 2460569 w 3245936"/>
              <a:gd name="connsiteY1332" fmla="*/ 361850 h 622144"/>
              <a:gd name="connsiteX1333" fmla="*/ 2461379 w 3245936"/>
              <a:gd name="connsiteY1333" fmla="*/ 264085 h 622144"/>
              <a:gd name="connsiteX1334" fmla="*/ 2460922 w 3245936"/>
              <a:gd name="connsiteY1334" fmla="*/ 264066 h 622144"/>
              <a:gd name="connsiteX1335" fmla="*/ 2459426 w 3245936"/>
              <a:gd name="connsiteY1335" fmla="*/ 263247 h 622144"/>
              <a:gd name="connsiteX1336" fmla="*/ 1273869 w 3245936"/>
              <a:gd name="connsiteY1336" fmla="*/ 262504 h 622144"/>
              <a:gd name="connsiteX1337" fmla="*/ 1263258 w 3245936"/>
              <a:gd name="connsiteY1337" fmla="*/ 300633 h 622144"/>
              <a:gd name="connsiteX1338" fmla="*/ 1267468 w 3245936"/>
              <a:gd name="connsiteY1338" fmla="*/ 303976 h 622144"/>
              <a:gd name="connsiteX1339" fmla="*/ 1267668 w 3245936"/>
              <a:gd name="connsiteY1339" fmla="*/ 304138 h 622144"/>
              <a:gd name="connsiteX1340" fmla="*/ 1270278 w 3245936"/>
              <a:gd name="connsiteY1340" fmla="*/ 303080 h 622144"/>
              <a:gd name="connsiteX1341" fmla="*/ 1273916 w 3245936"/>
              <a:gd name="connsiteY1341" fmla="*/ 262504 h 622144"/>
              <a:gd name="connsiteX1342" fmla="*/ 1273869 w 3245936"/>
              <a:gd name="connsiteY1342" fmla="*/ 262504 h 622144"/>
              <a:gd name="connsiteX1343" fmla="*/ 943837 w 3245936"/>
              <a:gd name="connsiteY1343" fmla="*/ 262332 h 622144"/>
              <a:gd name="connsiteX1344" fmla="*/ 986728 w 3245936"/>
              <a:gd name="connsiteY1344" fmla="*/ 364193 h 622144"/>
              <a:gd name="connsiteX1345" fmla="*/ 1012579 w 3245936"/>
              <a:gd name="connsiteY1345" fmla="*/ 305005 h 622144"/>
              <a:gd name="connsiteX1346" fmla="*/ 1275716 w 3245936"/>
              <a:gd name="connsiteY1346" fmla="*/ 262294 h 622144"/>
              <a:gd name="connsiteX1347" fmla="*/ 1274383 w 3245936"/>
              <a:gd name="connsiteY1347" fmla="*/ 262513 h 622144"/>
              <a:gd name="connsiteX1348" fmla="*/ 1270735 w 3245936"/>
              <a:gd name="connsiteY1348" fmla="*/ 303099 h 622144"/>
              <a:gd name="connsiteX1349" fmla="*/ 1271001 w 3245936"/>
              <a:gd name="connsiteY1349" fmla="*/ 303099 h 622144"/>
              <a:gd name="connsiteX1350" fmla="*/ 1273202 w 3245936"/>
              <a:gd name="connsiteY1350" fmla="*/ 304671 h 622144"/>
              <a:gd name="connsiteX1351" fmla="*/ 1293147 w 3245936"/>
              <a:gd name="connsiteY1351" fmla="*/ 294984 h 622144"/>
              <a:gd name="connsiteX1352" fmla="*/ 2089180 w 3245936"/>
              <a:gd name="connsiteY1352" fmla="*/ 261923 h 622144"/>
              <a:gd name="connsiteX1353" fmla="*/ 2080550 w 3245936"/>
              <a:gd name="connsiteY1353" fmla="*/ 285688 h 622144"/>
              <a:gd name="connsiteX1354" fmla="*/ 2082341 w 3245936"/>
              <a:gd name="connsiteY1354" fmla="*/ 287669 h 622144"/>
              <a:gd name="connsiteX1355" fmla="*/ 2140824 w 3245936"/>
              <a:gd name="connsiteY1355" fmla="*/ 275277 h 622144"/>
              <a:gd name="connsiteX1356" fmla="*/ 2464979 w 3245936"/>
              <a:gd name="connsiteY1356" fmla="*/ 261904 h 622144"/>
              <a:gd name="connsiteX1357" fmla="*/ 2463684 w 3245936"/>
              <a:gd name="connsiteY1357" fmla="*/ 263561 h 622144"/>
              <a:gd name="connsiteX1358" fmla="*/ 2505232 w 3245936"/>
              <a:gd name="connsiteY1358" fmla="*/ 347181 h 622144"/>
              <a:gd name="connsiteX1359" fmla="*/ 2614826 w 3245936"/>
              <a:gd name="connsiteY1359" fmla="*/ 303452 h 622144"/>
              <a:gd name="connsiteX1360" fmla="*/ 2614750 w 3245936"/>
              <a:gd name="connsiteY1360" fmla="*/ 302071 h 622144"/>
              <a:gd name="connsiteX1361" fmla="*/ 1271792 w 3245936"/>
              <a:gd name="connsiteY1361" fmla="*/ 261304 h 622144"/>
              <a:gd name="connsiteX1362" fmla="*/ 1240712 w 3245936"/>
              <a:gd name="connsiteY1362" fmla="*/ 282773 h 622144"/>
              <a:gd name="connsiteX1363" fmla="*/ 1262629 w 3245936"/>
              <a:gd name="connsiteY1363" fmla="*/ 300147 h 622144"/>
              <a:gd name="connsiteX1364" fmla="*/ 1273164 w 3245936"/>
              <a:gd name="connsiteY1364" fmla="*/ 262275 h 622144"/>
              <a:gd name="connsiteX1365" fmla="*/ 1271792 w 3245936"/>
              <a:gd name="connsiteY1365" fmla="*/ 261304 h 622144"/>
              <a:gd name="connsiteX1366" fmla="*/ 786893 w 3245936"/>
              <a:gd name="connsiteY1366" fmla="*/ 259856 h 622144"/>
              <a:gd name="connsiteX1367" fmla="*/ 785369 w 3245936"/>
              <a:gd name="connsiteY1367" fmla="*/ 260313 h 622144"/>
              <a:gd name="connsiteX1368" fmla="*/ 784560 w 3245936"/>
              <a:gd name="connsiteY1368" fmla="*/ 358078 h 622144"/>
              <a:gd name="connsiteX1369" fmla="*/ 785007 w 3245936"/>
              <a:gd name="connsiteY1369" fmla="*/ 358087 h 622144"/>
              <a:gd name="connsiteX1370" fmla="*/ 786512 w 3245936"/>
              <a:gd name="connsiteY1370" fmla="*/ 358907 h 622144"/>
              <a:gd name="connsiteX1371" fmla="*/ 831594 w 3245936"/>
              <a:gd name="connsiteY1371" fmla="*/ 318473 h 622144"/>
              <a:gd name="connsiteX1372" fmla="*/ 781969 w 3245936"/>
              <a:gd name="connsiteY1372" fmla="*/ 258503 h 622144"/>
              <a:gd name="connsiteX1373" fmla="*/ 768091 w 3245936"/>
              <a:gd name="connsiteY1373" fmla="*/ 264037 h 622144"/>
              <a:gd name="connsiteX1374" fmla="*/ 783912 w 3245936"/>
              <a:gd name="connsiteY1374" fmla="*/ 357449 h 622144"/>
              <a:gd name="connsiteX1375" fmla="*/ 784722 w 3245936"/>
              <a:gd name="connsiteY1375" fmla="*/ 260285 h 622144"/>
              <a:gd name="connsiteX1376" fmla="*/ 784274 w 3245936"/>
              <a:gd name="connsiteY1376" fmla="*/ 260285 h 622144"/>
              <a:gd name="connsiteX1377" fmla="*/ 781969 w 3245936"/>
              <a:gd name="connsiteY1377" fmla="*/ 258503 h 622144"/>
              <a:gd name="connsiteX1378" fmla="*/ 2259201 w 3245936"/>
              <a:gd name="connsiteY1378" fmla="*/ 257961 h 622144"/>
              <a:gd name="connsiteX1379" fmla="*/ 2233341 w 3245936"/>
              <a:gd name="connsiteY1379" fmla="*/ 317158 h 622144"/>
              <a:gd name="connsiteX1380" fmla="*/ 2302102 w 3245936"/>
              <a:gd name="connsiteY1380" fmla="*/ 359821 h 622144"/>
              <a:gd name="connsiteX1381" fmla="*/ 2259934 w 3245936"/>
              <a:gd name="connsiteY1381" fmla="*/ 257265 h 622144"/>
              <a:gd name="connsiteX1382" fmla="*/ 2303492 w 3245936"/>
              <a:gd name="connsiteY1382" fmla="*/ 360678 h 622144"/>
              <a:gd name="connsiteX1383" fmla="*/ 2327943 w 3245936"/>
              <a:gd name="connsiteY1383" fmla="*/ 375871 h 622144"/>
              <a:gd name="connsiteX1384" fmla="*/ 2328581 w 3245936"/>
              <a:gd name="connsiteY1384" fmla="*/ 375271 h 622144"/>
              <a:gd name="connsiteX1385" fmla="*/ 2069930 w 3245936"/>
              <a:gd name="connsiteY1385" fmla="*/ 256942 h 622144"/>
              <a:gd name="connsiteX1386" fmla="*/ 2078407 w 3245936"/>
              <a:gd name="connsiteY1386" fmla="*/ 285336 h 622144"/>
              <a:gd name="connsiteX1387" fmla="*/ 2079836 w 3245936"/>
              <a:gd name="connsiteY1387" fmla="*/ 285364 h 622144"/>
              <a:gd name="connsiteX1388" fmla="*/ 2079922 w 3245936"/>
              <a:gd name="connsiteY1388" fmla="*/ 285402 h 622144"/>
              <a:gd name="connsiteX1389" fmla="*/ 2088513 w 3245936"/>
              <a:gd name="connsiteY1389" fmla="*/ 261752 h 622144"/>
              <a:gd name="connsiteX1390" fmla="*/ 2366062 w 3245936"/>
              <a:gd name="connsiteY1390" fmla="*/ 256894 h 622144"/>
              <a:gd name="connsiteX1391" fmla="*/ 2332020 w 3245936"/>
              <a:gd name="connsiteY1391" fmla="*/ 374861 h 622144"/>
              <a:gd name="connsiteX1392" fmla="*/ 2333001 w 3245936"/>
              <a:gd name="connsiteY1392" fmla="*/ 375433 h 622144"/>
              <a:gd name="connsiteX1393" fmla="*/ 2342421 w 3245936"/>
              <a:gd name="connsiteY1393" fmla="*/ 366974 h 622144"/>
              <a:gd name="connsiteX1394" fmla="*/ 902336 w 3245936"/>
              <a:gd name="connsiteY1394" fmla="*/ 256236 h 622144"/>
              <a:gd name="connsiteX1395" fmla="*/ 832747 w 3245936"/>
              <a:gd name="connsiteY1395" fmla="*/ 318644 h 622144"/>
              <a:gd name="connsiteX1396" fmla="*/ 875019 w 3245936"/>
              <a:gd name="connsiteY1396" fmla="*/ 374080 h 622144"/>
              <a:gd name="connsiteX1397" fmla="*/ 877114 w 3245936"/>
              <a:gd name="connsiteY1397" fmla="*/ 373632 h 622144"/>
              <a:gd name="connsiteX1398" fmla="*/ 921720 w 3245936"/>
              <a:gd name="connsiteY1398" fmla="*/ 255970 h 622144"/>
              <a:gd name="connsiteX1399" fmla="*/ 979889 w 3245936"/>
              <a:gd name="connsiteY1399" fmla="*/ 371137 h 622144"/>
              <a:gd name="connsiteX1400" fmla="*/ 983785 w 3245936"/>
              <a:gd name="connsiteY1400" fmla="*/ 370927 h 622144"/>
              <a:gd name="connsiteX1401" fmla="*/ 985842 w 3245936"/>
              <a:gd name="connsiteY1401" fmla="*/ 366231 h 622144"/>
              <a:gd name="connsiteX1402" fmla="*/ 1148605 w 3245936"/>
              <a:gd name="connsiteY1402" fmla="*/ 254779 h 622144"/>
              <a:gd name="connsiteX1403" fmla="*/ 1108591 w 3245936"/>
              <a:gd name="connsiteY1403" fmla="*/ 294308 h 622144"/>
              <a:gd name="connsiteX1404" fmla="*/ 1164198 w 3245936"/>
              <a:gd name="connsiteY1404" fmla="*/ 331027 h 622144"/>
              <a:gd name="connsiteX1405" fmla="*/ 1165760 w 3245936"/>
              <a:gd name="connsiteY1405" fmla="*/ 329989 h 622144"/>
              <a:gd name="connsiteX1406" fmla="*/ 2255925 w 3245936"/>
              <a:gd name="connsiteY1406" fmla="*/ 254598 h 622144"/>
              <a:gd name="connsiteX1407" fmla="*/ 2231521 w 3245936"/>
              <a:gd name="connsiteY1407" fmla="*/ 316025 h 622144"/>
              <a:gd name="connsiteX1408" fmla="*/ 2232693 w 3245936"/>
              <a:gd name="connsiteY1408" fmla="*/ 316739 h 622144"/>
              <a:gd name="connsiteX1409" fmla="*/ 2258801 w 3245936"/>
              <a:gd name="connsiteY1409" fmla="*/ 256989 h 622144"/>
              <a:gd name="connsiteX1410" fmla="*/ 2257801 w 3245936"/>
              <a:gd name="connsiteY1410" fmla="*/ 254598 h 622144"/>
              <a:gd name="connsiteX1411" fmla="*/ 2256067 w 3245936"/>
              <a:gd name="connsiteY1411" fmla="*/ 254665 h 622144"/>
              <a:gd name="connsiteX1412" fmla="*/ 2255925 w 3245936"/>
              <a:gd name="connsiteY1412" fmla="*/ 254598 h 622144"/>
              <a:gd name="connsiteX1413" fmla="*/ 2246999 w 3245936"/>
              <a:gd name="connsiteY1413" fmla="*/ 253741 h 622144"/>
              <a:gd name="connsiteX1414" fmla="*/ 2199203 w 3245936"/>
              <a:gd name="connsiteY1414" fmla="*/ 263857 h 622144"/>
              <a:gd name="connsiteX1415" fmla="*/ 2183573 w 3245936"/>
              <a:gd name="connsiteY1415" fmla="*/ 282783 h 622144"/>
              <a:gd name="connsiteX1416" fmla="*/ 2184134 w 3245936"/>
              <a:gd name="connsiteY1416" fmla="*/ 283431 h 622144"/>
              <a:gd name="connsiteX1417" fmla="*/ 2253753 w 3245936"/>
              <a:gd name="connsiteY1417" fmla="*/ 252893 h 622144"/>
              <a:gd name="connsiteX1418" fmla="*/ 2184354 w 3245936"/>
              <a:gd name="connsiteY1418" fmla="*/ 284050 h 622144"/>
              <a:gd name="connsiteX1419" fmla="*/ 2184535 w 3245936"/>
              <a:gd name="connsiteY1419" fmla="*/ 286031 h 622144"/>
              <a:gd name="connsiteX1420" fmla="*/ 2184249 w 3245936"/>
              <a:gd name="connsiteY1420" fmla="*/ 286679 h 622144"/>
              <a:gd name="connsiteX1421" fmla="*/ 2230864 w 3245936"/>
              <a:gd name="connsiteY1421" fmla="*/ 315616 h 622144"/>
              <a:gd name="connsiteX1422" fmla="*/ 2255220 w 3245936"/>
              <a:gd name="connsiteY1422" fmla="*/ 254294 h 622144"/>
              <a:gd name="connsiteX1423" fmla="*/ 2253753 w 3245936"/>
              <a:gd name="connsiteY1423" fmla="*/ 252893 h 622144"/>
              <a:gd name="connsiteX1424" fmla="*/ 2253543 w 3245936"/>
              <a:gd name="connsiteY1424" fmla="*/ 252351 h 622144"/>
              <a:gd name="connsiteX1425" fmla="*/ 2249562 w 3245936"/>
              <a:gd name="connsiteY1425" fmla="*/ 253189 h 622144"/>
              <a:gd name="connsiteX1426" fmla="*/ 2208947 w 3245936"/>
              <a:gd name="connsiteY1426" fmla="*/ 272372 h 622144"/>
              <a:gd name="connsiteX1427" fmla="*/ 1036915 w 3245936"/>
              <a:gd name="connsiteY1427" fmla="*/ 251512 h 622144"/>
              <a:gd name="connsiteX1428" fmla="*/ 1015408 w 3245936"/>
              <a:gd name="connsiteY1428" fmla="*/ 305681 h 622144"/>
              <a:gd name="connsiteX1429" fmla="*/ 1062137 w 3245936"/>
              <a:gd name="connsiteY1429" fmla="*/ 334694 h 622144"/>
              <a:gd name="connsiteX1430" fmla="*/ 1063576 w 3245936"/>
              <a:gd name="connsiteY1430" fmla="*/ 333675 h 622144"/>
              <a:gd name="connsiteX1431" fmla="*/ 1038601 w 3245936"/>
              <a:gd name="connsiteY1431" fmla="*/ 251579 h 622144"/>
              <a:gd name="connsiteX1432" fmla="*/ 1037048 w 3245936"/>
              <a:gd name="connsiteY1432" fmla="*/ 251588 h 622144"/>
              <a:gd name="connsiteX1433" fmla="*/ 1036915 w 3245936"/>
              <a:gd name="connsiteY1433" fmla="*/ 251512 h 622144"/>
              <a:gd name="connsiteX1434" fmla="*/ 2253362 w 3245936"/>
              <a:gd name="connsiteY1434" fmla="*/ 251398 h 622144"/>
              <a:gd name="connsiteX1435" fmla="*/ 2253172 w 3245936"/>
              <a:gd name="connsiteY1435" fmla="*/ 251484 h 622144"/>
              <a:gd name="connsiteX1436" fmla="*/ 2253362 w 3245936"/>
              <a:gd name="connsiteY1436" fmla="*/ 251455 h 622144"/>
              <a:gd name="connsiteX1437" fmla="*/ 2253362 w 3245936"/>
              <a:gd name="connsiteY1437" fmla="*/ 251398 h 622144"/>
              <a:gd name="connsiteX1438" fmla="*/ 2261278 w 3245936"/>
              <a:gd name="connsiteY1438" fmla="*/ 251274 h 622144"/>
              <a:gd name="connsiteX1439" fmla="*/ 2260354 w 3245936"/>
              <a:gd name="connsiteY1439" fmla="*/ 251331 h 622144"/>
              <a:gd name="connsiteX1440" fmla="*/ 2260344 w 3245936"/>
              <a:gd name="connsiteY1440" fmla="*/ 251979 h 622144"/>
              <a:gd name="connsiteX1441" fmla="*/ 2258963 w 3245936"/>
              <a:gd name="connsiteY1441" fmla="*/ 254017 h 622144"/>
              <a:gd name="connsiteX1442" fmla="*/ 2259611 w 3245936"/>
              <a:gd name="connsiteY1442" fmla="*/ 255103 h 622144"/>
              <a:gd name="connsiteX1443" fmla="*/ 2266031 w 3245936"/>
              <a:gd name="connsiteY1443" fmla="*/ 251017 h 622144"/>
              <a:gd name="connsiteX1444" fmla="*/ 2262144 w 3245936"/>
              <a:gd name="connsiteY1444" fmla="*/ 251236 h 622144"/>
              <a:gd name="connsiteX1445" fmla="*/ 2260096 w 3245936"/>
              <a:gd name="connsiteY1445" fmla="*/ 255932 h 622144"/>
              <a:gd name="connsiteX1446" fmla="*/ 2324219 w 3245936"/>
              <a:gd name="connsiteY1446" fmla="*/ 366184 h 622144"/>
              <a:gd name="connsiteX1447" fmla="*/ 1040544 w 3245936"/>
              <a:gd name="connsiteY1447" fmla="*/ 250379 h 622144"/>
              <a:gd name="connsiteX1448" fmla="*/ 1039153 w 3245936"/>
              <a:gd name="connsiteY1448" fmla="*/ 251360 h 622144"/>
              <a:gd name="connsiteX1449" fmla="*/ 1064128 w 3245936"/>
              <a:gd name="connsiteY1449" fmla="*/ 333465 h 622144"/>
              <a:gd name="connsiteX1450" fmla="*/ 1065671 w 3245936"/>
              <a:gd name="connsiteY1450" fmla="*/ 333456 h 622144"/>
              <a:gd name="connsiteX1451" fmla="*/ 1066214 w 3245936"/>
              <a:gd name="connsiteY1451" fmla="*/ 333694 h 622144"/>
              <a:gd name="connsiteX1452" fmla="*/ 1093255 w 3245936"/>
              <a:gd name="connsiteY1452" fmla="*/ 285193 h 622144"/>
              <a:gd name="connsiteX1453" fmla="*/ 2763426 w 3245936"/>
              <a:gd name="connsiteY1453" fmla="*/ 250169 h 622144"/>
              <a:gd name="connsiteX1454" fmla="*/ 2773503 w 3245936"/>
              <a:gd name="connsiteY1454" fmla="*/ 393111 h 622144"/>
              <a:gd name="connsiteX1455" fmla="*/ 2796154 w 3245936"/>
              <a:gd name="connsiteY1455" fmla="*/ 388539 h 622144"/>
              <a:gd name="connsiteX1456" fmla="*/ 2796183 w 3245936"/>
              <a:gd name="connsiteY1456" fmla="*/ 387405 h 622144"/>
              <a:gd name="connsiteX1457" fmla="*/ 2798402 w 3245936"/>
              <a:gd name="connsiteY1457" fmla="*/ 384939 h 622144"/>
              <a:gd name="connsiteX1458" fmla="*/ 2265192 w 3245936"/>
              <a:gd name="connsiteY1458" fmla="*/ 249350 h 622144"/>
              <a:gd name="connsiteX1459" fmla="*/ 2263173 w 3245936"/>
              <a:gd name="connsiteY1459" fmla="*/ 249541 h 622144"/>
              <a:gd name="connsiteX1460" fmla="*/ 2262925 w 3245936"/>
              <a:gd name="connsiteY1460" fmla="*/ 249417 h 622144"/>
              <a:gd name="connsiteX1461" fmla="*/ 2262440 w 3245936"/>
              <a:gd name="connsiteY1461" fmla="*/ 250531 h 622144"/>
              <a:gd name="connsiteX1462" fmla="*/ 2265707 w 3245936"/>
              <a:gd name="connsiteY1462" fmla="*/ 250360 h 622144"/>
              <a:gd name="connsiteX1463" fmla="*/ 2261220 w 3245936"/>
              <a:gd name="connsiteY1463" fmla="*/ 248236 h 622144"/>
              <a:gd name="connsiteX1464" fmla="*/ 2259839 w 3245936"/>
              <a:gd name="connsiteY1464" fmla="*/ 249226 h 622144"/>
              <a:gd name="connsiteX1465" fmla="*/ 2260382 w 3245936"/>
              <a:gd name="connsiteY1465" fmla="*/ 250636 h 622144"/>
              <a:gd name="connsiteX1466" fmla="*/ 2261582 w 3245936"/>
              <a:gd name="connsiteY1466" fmla="*/ 250579 h 622144"/>
              <a:gd name="connsiteX1467" fmla="*/ 2262221 w 3245936"/>
              <a:gd name="connsiteY1467" fmla="*/ 249102 h 622144"/>
              <a:gd name="connsiteX1468" fmla="*/ 2261220 w 3245936"/>
              <a:gd name="connsiteY1468" fmla="*/ 248236 h 622144"/>
              <a:gd name="connsiteX1469" fmla="*/ 2370910 w 3245936"/>
              <a:gd name="connsiteY1469" fmla="*/ 248093 h 622144"/>
              <a:gd name="connsiteX1470" fmla="*/ 2368805 w 3245936"/>
              <a:gd name="connsiteY1470" fmla="*/ 248531 h 622144"/>
              <a:gd name="connsiteX1471" fmla="*/ 2343583 w 3245936"/>
              <a:gd name="connsiteY1471" fmla="*/ 365927 h 622144"/>
              <a:gd name="connsiteX1472" fmla="*/ 2413182 w 3245936"/>
              <a:gd name="connsiteY1472" fmla="*/ 303509 h 622144"/>
              <a:gd name="connsiteX1473" fmla="*/ 2260916 w 3245936"/>
              <a:gd name="connsiteY1473" fmla="*/ 247836 h 622144"/>
              <a:gd name="connsiteX1474" fmla="*/ 2259268 w 3245936"/>
              <a:gd name="connsiteY1474" fmla="*/ 248617 h 622144"/>
              <a:gd name="connsiteX1475" fmla="*/ 2259630 w 3245936"/>
              <a:gd name="connsiteY1475" fmla="*/ 248998 h 622144"/>
              <a:gd name="connsiteX1476" fmla="*/ 2261001 w 3245936"/>
              <a:gd name="connsiteY1476" fmla="*/ 248007 h 622144"/>
              <a:gd name="connsiteX1477" fmla="*/ 2260916 w 3245936"/>
              <a:gd name="connsiteY1477" fmla="*/ 247836 h 622144"/>
              <a:gd name="connsiteX1478" fmla="*/ 916462 w 3245936"/>
              <a:gd name="connsiteY1478" fmla="*/ 247350 h 622144"/>
              <a:gd name="connsiteX1479" fmla="*/ 914643 w 3245936"/>
              <a:gd name="connsiteY1479" fmla="*/ 247540 h 622144"/>
              <a:gd name="connsiteX1480" fmla="*/ 878171 w 3245936"/>
              <a:gd name="connsiteY1480" fmla="*/ 373889 h 622144"/>
              <a:gd name="connsiteX1481" fmla="*/ 880362 w 3245936"/>
              <a:gd name="connsiteY1481" fmla="*/ 376594 h 622144"/>
              <a:gd name="connsiteX1482" fmla="*/ 979022 w 3245936"/>
              <a:gd name="connsiteY1482" fmla="*/ 371184 h 622144"/>
              <a:gd name="connsiteX1483" fmla="*/ 2759511 w 3245936"/>
              <a:gd name="connsiteY1483" fmla="*/ 247188 h 622144"/>
              <a:gd name="connsiteX1484" fmla="*/ 2621646 w 3245936"/>
              <a:gd name="connsiteY1484" fmla="*/ 301652 h 622144"/>
              <a:gd name="connsiteX1485" fmla="*/ 2621713 w 3245936"/>
              <a:gd name="connsiteY1485" fmla="*/ 303366 h 622144"/>
              <a:gd name="connsiteX1486" fmla="*/ 2619913 w 3245936"/>
              <a:gd name="connsiteY1486" fmla="*/ 305681 h 622144"/>
              <a:gd name="connsiteX1487" fmla="*/ 2664052 w 3245936"/>
              <a:gd name="connsiteY1487" fmla="*/ 412066 h 622144"/>
              <a:gd name="connsiteX1488" fmla="*/ 2665871 w 3245936"/>
              <a:gd name="connsiteY1488" fmla="*/ 411951 h 622144"/>
              <a:gd name="connsiteX1489" fmla="*/ 2668414 w 3245936"/>
              <a:gd name="connsiteY1489" fmla="*/ 414371 h 622144"/>
              <a:gd name="connsiteX1490" fmla="*/ 2772580 w 3245936"/>
              <a:gd name="connsiteY1490" fmla="*/ 393292 h 622144"/>
              <a:gd name="connsiteX1491" fmla="*/ 2762426 w 3245936"/>
              <a:gd name="connsiteY1491" fmla="*/ 249017 h 622144"/>
              <a:gd name="connsiteX1492" fmla="*/ 2761835 w 3245936"/>
              <a:gd name="connsiteY1492" fmla="*/ 248998 h 622144"/>
              <a:gd name="connsiteX1493" fmla="*/ 2759511 w 3245936"/>
              <a:gd name="connsiteY1493" fmla="*/ 247188 h 622144"/>
              <a:gd name="connsiteX1494" fmla="*/ 2765912 w 3245936"/>
              <a:gd name="connsiteY1494" fmla="*/ 246778 h 622144"/>
              <a:gd name="connsiteX1495" fmla="*/ 2763893 w 3245936"/>
              <a:gd name="connsiteY1495" fmla="*/ 248788 h 622144"/>
              <a:gd name="connsiteX1496" fmla="*/ 2799164 w 3245936"/>
              <a:gd name="connsiteY1496" fmla="*/ 384681 h 622144"/>
              <a:gd name="connsiteX1497" fmla="*/ 2800469 w 3245936"/>
              <a:gd name="connsiteY1497" fmla="*/ 384729 h 622144"/>
              <a:gd name="connsiteX1498" fmla="*/ 2802098 w 3245936"/>
              <a:gd name="connsiteY1498" fmla="*/ 385672 h 622144"/>
              <a:gd name="connsiteX1499" fmla="*/ 2922313 w 3245936"/>
              <a:gd name="connsiteY1499" fmla="*/ 287917 h 622144"/>
              <a:gd name="connsiteX1500" fmla="*/ 2921836 w 3245936"/>
              <a:gd name="connsiteY1500" fmla="*/ 285593 h 622144"/>
              <a:gd name="connsiteX1501" fmla="*/ 912938 w 3245936"/>
              <a:gd name="connsiteY1501" fmla="*/ 246721 h 622144"/>
              <a:gd name="connsiteX1502" fmla="*/ 903508 w 3245936"/>
              <a:gd name="connsiteY1502" fmla="*/ 255179 h 622144"/>
              <a:gd name="connsiteX1503" fmla="*/ 879867 w 3245936"/>
              <a:gd name="connsiteY1503" fmla="*/ 365260 h 622144"/>
              <a:gd name="connsiteX1504" fmla="*/ 913909 w 3245936"/>
              <a:gd name="connsiteY1504" fmla="*/ 247302 h 622144"/>
              <a:gd name="connsiteX1505" fmla="*/ 912938 w 3245936"/>
              <a:gd name="connsiteY1505" fmla="*/ 246721 h 622144"/>
              <a:gd name="connsiteX1506" fmla="*/ 917986 w 3245936"/>
              <a:gd name="connsiteY1506" fmla="*/ 246273 h 622144"/>
              <a:gd name="connsiteX1507" fmla="*/ 917348 w 3245936"/>
              <a:gd name="connsiteY1507" fmla="*/ 246873 h 622144"/>
              <a:gd name="connsiteX1508" fmla="*/ 985994 w 3245936"/>
              <a:gd name="connsiteY1508" fmla="*/ 364888 h 622144"/>
              <a:gd name="connsiteX1509" fmla="*/ 942446 w 3245936"/>
              <a:gd name="connsiteY1509" fmla="*/ 261456 h 622144"/>
              <a:gd name="connsiteX1510" fmla="*/ 2372520 w 3245936"/>
              <a:gd name="connsiteY1510" fmla="*/ 245921 h 622144"/>
              <a:gd name="connsiteX1511" fmla="*/ 2371520 w 3245936"/>
              <a:gd name="connsiteY1511" fmla="*/ 247550 h 622144"/>
              <a:gd name="connsiteX1512" fmla="*/ 2413782 w 3245936"/>
              <a:gd name="connsiteY1512" fmla="*/ 302966 h 622144"/>
              <a:gd name="connsiteX1513" fmla="*/ 2458807 w 3245936"/>
              <a:gd name="connsiteY1513" fmla="*/ 262599 h 622144"/>
              <a:gd name="connsiteX1514" fmla="*/ 2458217 w 3245936"/>
              <a:gd name="connsiteY1514" fmla="*/ 260313 h 622144"/>
              <a:gd name="connsiteX1515" fmla="*/ 2003798 w 3245936"/>
              <a:gd name="connsiteY1515" fmla="*/ 245645 h 622144"/>
              <a:gd name="connsiteX1516" fmla="*/ 1979804 w 3245936"/>
              <a:gd name="connsiteY1516" fmla="*/ 306129 h 622144"/>
              <a:gd name="connsiteX1517" fmla="*/ 1977394 w 3245936"/>
              <a:gd name="connsiteY1517" fmla="*/ 312482 h 622144"/>
              <a:gd name="connsiteX1518" fmla="*/ 1979042 w 3245936"/>
              <a:gd name="connsiteY1518" fmla="*/ 314387 h 622144"/>
              <a:gd name="connsiteX1519" fmla="*/ 1985110 w 3245936"/>
              <a:gd name="connsiteY1519" fmla="*/ 312806 h 622144"/>
              <a:gd name="connsiteX1520" fmla="*/ 2365576 w 3245936"/>
              <a:gd name="connsiteY1520" fmla="*/ 245559 h 622144"/>
              <a:gd name="connsiteX1521" fmla="*/ 2266916 w 3245936"/>
              <a:gd name="connsiteY1521" fmla="*/ 250969 h 622144"/>
              <a:gd name="connsiteX1522" fmla="*/ 2329476 w 3245936"/>
              <a:gd name="connsiteY1522" fmla="*/ 374813 h 622144"/>
              <a:gd name="connsiteX1523" fmla="*/ 2331296 w 3245936"/>
              <a:gd name="connsiteY1523" fmla="*/ 374613 h 622144"/>
              <a:gd name="connsiteX1524" fmla="*/ 2367748 w 3245936"/>
              <a:gd name="connsiteY1524" fmla="*/ 248264 h 622144"/>
              <a:gd name="connsiteX1525" fmla="*/ 2365576 w 3245936"/>
              <a:gd name="connsiteY1525" fmla="*/ 245559 h 622144"/>
              <a:gd name="connsiteX1526" fmla="*/ 1691797 w 3245936"/>
              <a:gd name="connsiteY1526" fmla="*/ 245531 h 622144"/>
              <a:gd name="connsiteX1527" fmla="*/ 1631637 w 3245936"/>
              <a:gd name="connsiteY1527" fmla="*/ 289875 h 622144"/>
              <a:gd name="connsiteX1528" fmla="*/ 1639975 w 3245936"/>
              <a:gd name="connsiteY1528" fmla="*/ 289758 h 622144"/>
              <a:gd name="connsiteX1529" fmla="*/ 2354318 w 3245936"/>
              <a:gd name="connsiteY1529" fmla="*/ 245493 h 622144"/>
              <a:gd name="connsiteX1530" fmla="*/ 2267478 w 3245936"/>
              <a:gd name="connsiteY1530" fmla="*/ 246340 h 622144"/>
              <a:gd name="connsiteX1531" fmla="*/ 2267459 w 3245936"/>
              <a:gd name="connsiteY1531" fmla="*/ 246864 h 622144"/>
              <a:gd name="connsiteX1532" fmla="*/ 2265926 w 3245936"/>
              <a:gd name="connsiteY1532" fmla="*/ 249026 h 622144"/>
              <a:gd name="connsiteX1533" fmla="*/ 2266583 w 3245936"/>
              <a:gd name="connsiteY1533" fmla="*/ 250303 h 622144"/>
              <a:gd name="connsiteX1534" fmla="*/ 904651 w 3245936"/>
              <a:gd name="connsiteY1534" fmla="*/ 245464 h 622144"/>
              <a:gd name="connsiteX1535" fmla="*/ 788579 w 3245936"/>
              <a:gd name="connsiteY1535" fmla="*/ 256818 h 622144"/>
              <a:gd name="connsiteX1536" fmla="*/ 788560 w 3245936"/>
              <a:gd name="connsiteY1536" fmla="*/ 257589 h 622144"/>
              <a:gd name="connsiteX1537" fmla="*/ 787512 w 3245936"/>
              <a:gd name="connsiteY1537" fmla="*/ 259313 h 622144"/>
              <a:gd name="connsiteX1538" fmla="*/ 832213 w 3245936"/>
              <a:gd name="connsiteY1538" fmla="*/ 317920 h 622144"/>
              <a:gd name="connsiteX1539" fmla="*/ 902670 w 3245936"/>
              <a:gd name="connsiteY1539" fmla="*/ 254741 h 622144"/>
              <a:gd name="connsiteX1540" fmla="*/ 764938 w 3245936"/>
              <a:gd name="connsiteY1540" fmla="*/ 245388 h 622144"/>
              <a:gd name="connsiteX1541" fmla="*/ 767939 w 3245936"/>
              <a:gd name="connsiteY1541" fmla="*/ 263152 h 622144"/>
              <a:gd name="connsiteX1542" fmla="*/ 781655 w 3245936"/>
              <a:gd name="connsiteY1542" fmla="*/ 257684 h 622144"/>
              <a:gd name="connsiteX1543" fmla="*/ 781597 w 3245936"/>
              <a:gd name="connsiteY1543" fmla="*/ 255989 h 622144"/>
              <a:gd name="connsiteX1544" fmla="*/ 781921 w 3245936"/>
              <a:gd name="connsiteY1544" fmla="*/ 255294 h 622144"/>
              <a:gd name="connsiteX1545" fmla="*/ 936598 w 3245936"/>
              <a:gd name="connsiteY1545" fmla="*/ 245111 h 622144"/>
              <a:gd name="connsiteX1546" fmla="*/ 943237 w 3245936"/>
              <a:gd name="connsiteY1546" fmla="*/ 260894 h 622144"/>
              <a:gd name="connsiteX1547" fmla="*/ 1012950 w 3245936"/>
              <a:gd name="connsiteY1547" fmla="*/ 304166 h 622144"/>
              <a:gd name="connsiteX1548" fmla="*/ 1036105 w 3245936"/>
              <a:gd name="connsiteY1548" fmla="*/ 251150 h 622144"/>
              <a:gd name="connsiteX1549" fmla="*/ 1034353 w 3245936"/>
              <a:gd name="connsiteY1549" fmla="*/ 248340 h 622144"/>
              <a:gd name="connsiteX1550" fmla="*/ 911757 w 3245936"/>
              <a:gd name="connsiteY1550" fmla="*/ 244768 h 622144"/>
              <a:gd name="connsiteX1551" fmla="*/ 905613 w 3245936"/>
              <a:gd name="connsiteY1551" fmla="*/ 245369 h 622144"/>
              <a:gd name="connsiteX1552" fmla="*/ 903822 w 3245936"/>
              <a:gd name="connsiteY1552" fmla="*/ 253684 h 622144"/>
              <a:gd name="connsiteX1553" fmla="*/ 912319 w 3245936"/>
              <a:gd name="connsiteY1553" fmla="*/ 246073 h 622144"/>
              <a:gd name="connsiteX1554" fmla="*/ 911757 w 3245936"/>
              <a:gd name="connsiteY1554" fmla="*/ 244768 h 622144"/>
              <a:gd name="connsiteX1555" fmla="*/ 918729 w 3245936"/>
              <a:gd name="connsiteY1555" fmla="*/ 244530 h 622144"/>
              <a:gd name="connsiteX1556" fmla="*/ 918719 w 3245936"/>
              <a:gd name="connsiteY1556" fmla="*/ 244864 h 622144"/>
              <a:gd name="connsiteX1557" fmla="*/ 918434 w 3245936"/>
              <a:gd name="connsiteY1557" fmla="*/ 245511 h 622144"/>
              <a:gd name="connsiteX1558" fmla="*/ 941846 w 3245936"/>
              <a:gd name="connsiteY1558" fmla="*/ 260037 h 622144"/>
              <a:gd name="connsiteX1559" fmla="*/ 935540 w 3245936"/>
              <a:gd name="connsiteY1559" fmla="*/ 245083 h 622144"/>
              <a:gd name="connsiteX1560" fmla="*/ 2258792 w 3245936"/>
              <a:gd name="connsiteY1560" fmla="*/ 244092 h 622144"/>
              <a:gd name="connsiteX1561" fmla="*/ 2257934 w 3245936"/>
              <a:gd name="connsiteY1561" fmla="*/ 247816 h 622144"/>
              <a:gd name="connsiteX1562" fmla="*/ 2258734 w 3245936"/>
              <a:gd name="connsiteY1562" fmla="*/ 248188 h 622144"/>
              <a:gd name="connsiteX1563" fmla="*/ 2260687 w 3245936"/>
              <a:gd name="connsiteY1563" fmla="*/ 247274 h 622144"/>
              <a:gd name="connsiteX1564" fmla="*/ 2260497 w 3245936"/>
              <a:gd name="connsiteY1564" fmla="*/ 245235 h 622144"/>
              <a:gd name="connsiteX1565" fmla="*/ 2260620 w 3245936"/>
              <a:gd name="connsiteY1565" fmla="*/ 244950 h 622144"/>
              <a:gd name="connsiteX1566" fmla="*/ 1867076 w 3245936"/>
              <a:gd name="connsiteY1566" fmla="*/ 243988 h 622144"/>
              <a:gd name="connsiteX1567" fmla="*/ 1803697 w 3245936"/>
              <a:gd name="connsiteY1567" fmla="*/ 283583 h 622144"/>
              <a:gd name="connsiteX1568" fmla="*/ 1788495 w 3245936"/>
              <a:gd name="connsiteY1568" fmla="*/ 297308 h 622144"/>
              <a:gd name="connsiteX1569" fmla="*/ 1790504 w 3245936"/>
              <a:gd name="connsiteY1569" fmla="*/ 300661 h 622144"/>
              <a:gd name="connsiteX1570" fmla="*/ 1878144 w 3245936"/>
              <a:gd name="connsiteY1570" fmla="*/ 243711 h 622144"/>
              <a:gd name="connsiteX1571" fmla="*/ 1840187 w 3245936"/>
              <a:gd name="connsiteY1571" fmla="*/ 378862 h 622144"/>
              <a:gd name="connsiteX1572" fmla="*/ 1841816 w 3245936"/>
              <a:gd name="connsiteY1572" fmla="*/ 380166 h 622144"/>
              <a:gd name="connsiteX1573" fmla="*/ 1945162 w 3245936"/>
              <a:gd name="connsiteY1573" fmla="*/ 329960 h 622144"/>
              <a:gd name="connsiteX1574" fmla="*/ 725086 w 3245936"/>
              <a:gd name="connsiteY1574" fmla="*/ 243549 h 622144"/>
              <a:gd name="connsiteX1575" fmla="*/ 630740 w 3245936"/>
              <a:gd name="connsiteY1575" fmla="*/ 317749 h 622144"/>
              <a:gd name="connsiteX1576" fmla="*/ 630788 w 3245936"/>
              <a:gd name="connsiteY1576" fmla="*/ 317873 h 622144"/>
              <a:gd name="connsiteX1577" fmla="*/ 740307 w 3245936"/>
              <a:gd name="connsiteY1577" fmla="*/ 274182 h 622144"/>
              <a:gd name="connsiteX1578" fmla="*/ 1693273 w 3245936"/>
              <a:gd name="connsiteY1578" fmla="*/ 243425 h 622144"/>
              <a:gd name="connsiteX1579" fmla="*/ 1613696 w 3245936"/>
              <a:gd name="connsiteY1579" fmla="*/ 290129 h 622144"/>
              <a:gd name="connsiteX1580" fmla="*/ 1630215 w 3245936"/>
              <a:gd name="connsiteY1580" fmla="*/ 289895 h 622144"/>
              <a:gd name="connsiteX1581" fmla="*/ 1408657 w 3245936"/>
              <a:gd name="connsiteY1581" fmla="*/ 243254 h 622144"/>
              <a:gd name="connsiteX1582" fmla="*/ 1406676 w 3245936"/>
              <a:gd name="connsiteY1582" fmla="*/ 243578 h 622144"/>
              <a:gd name="connsiteX1583" fmla="*/ 1372357 w 3245936"/>
              <a:gd name="connsiteY1583" fmla="*/ 380109 h 622144"/>
              <a:gd name="connsiteX1584" fmla="*/ 1373671 w 3245936"/>
              <a:gd name="connsiteY1584" fmla="*/ 380985 h 622144"/>
              <a:gd name="connsiteX1585" fmla="*/ 1455015 w 3245936"/>
              <a:gd name="connsiteY1585" fmla="*/ 320797 h 622144"/>
              <a:gd name="connsiteX1586" fmla="*/ 2006789 w 3245936"/>
              <a:gd name="connsiteY1586" fmla="*/ 243216 h 622144"/>
              <a:gd name="connsiteX1587" fmla="*/ 2005198 w 3245936"/>
              <a:gd name="connsiteY1587" fmla="*/ 243340 h 622144"/>
              <a:gd name="connsiteX1588" fmla="*/ 1985929 w 3245936"/>
              <a:gd name="connsiteY1588" fmla="*/ 312596 h 622144"/>
              <a:gd name="connsiteX1589" fmla="*/ 2031982 w 3245936"/>
              <a:gd name="connsiteY1589" fmla="*/ 300680 h 622144"/>
              <a:gd name="connsiteX1590" fmla="*/ 906175 w 3245936"/>
              <a:gd name="connsiteY1590" fmla="*/ 242835 h 622144"/>
              <a:gd name="connsiteX1591" fmla="*/ 905794 w 3245936"/>
              <a:gd name="connsiteY1591" fmla="*/ 244607 h 622144"/>
              <a:gd name="connsiteX1592" fmla="*/ 911747 w 3245936"/>
              <a:gd name="connsiteY1592" fmla="*/ 244025 h 622144"/>
              <a:gd name="connsiteX1593" fmla="*/ 911747 w 3245936"/>
              <a:gd name="connsiteY1593" fmla="*/ 243845 h 622144"/>
              <a:gd name="connsiteX1594" fmla="*/ 2003750 w 3245936"/>
              <a:gd name="connsiteY1594" fmla="*/ 242768 h 622144"/>
              <a:gd name="connsiteX1595" fmla="*/ 1992263 w 3245936"/>
              <a:gd name="connsiteY1595" fmla="*/ 273153 h 622144"/>
              <a:gd name="connsiteX1596" fmla="*/ 2004236 w 3245936"/>
              <a:gd name="connsiteY1596" fmla="*/ 242987 h 622144"/>
              <a:gd name="connsiteX1597" fmla="*/ 2003750 w 3245936"/>
              <a:gd name="connsiteY1597" fmla="*/ 242768 h 622144"/>
              <a:gd name="connsiteX1598" fmla="*/ 1410009 w 3245936"/>
              <a:gd name="connsiteY1598" fmla="*/ 242178 h 622144"/>
              <a:gd name="connsiteX1599" fmla="*/ 1409209 w 3245936"/>
              <a:gd name="connsiteY1599" fmla="*/ 242930 h 622144"/>
              <a:gd name="connsiteX1600" fmla="*/ 1455520 w 3245936"/>
              <a:gd name="connsiteY1600" fmla="*/ 320406 h 622144"/>
              <a:gd name="connsiteX1601" fmla="*/ 1491143 w 3245936"/>
              <a:gd name="connsiteY1601" fmla="*/ 294041 h 622144"/>
              <a:gd name="connsiteX1602" fmla="*/ 1490734 w 3245936"/>
              <a:gd name="connsiteY1602" fmla="*/ 291460 h 622144"/>
              <a:gd name="connsiteX1603" fmla="*/ 1491067 w 3245936"/>
              <a:gd name="connsiteY1603" fmla="*/ 290746 h 622144"/>
              <a:gd name="connsiteX1604" fmla="*/ 1878601 w 3245936"/>
              <a:gd name="connsiteY1604" fmla="*/ 242092 h 622144"/>
              <a:gd name="connsiteX1605" fmla="*/ 1878420 w 3245936"/>
              <a:gd name="connsiteY1605" fmla="*/ 242711 h 622144"/>
              <a:gd name="connsiteX1606" fmla="*/ 1945933 w 3245936"/>
              <a:gd name="connsiteY1606" fmla="*/ 329608 h 622144"/>
              <a:gd name="connsiteX1607" fmla="*/ 1951591 w 3245936"/>
              <a:gd name="connsiteY1607" fmla="*/ 326855 h 622144"/>
              <a:gd name="connsiteX1608" fmla="*/ 1925331 w 3245936"/>
              <a:gd name="connsiteY1608" fmla="*/ 277658 h 622144"/>
              <a:gd name="connsiteX1609" fmla="*/ 2008570 w 3245936"/>
              <a:gd name="connsiteY1609" fmla="*/ 242073 h 622144"/>
              <a:gd name="connsiteX1610" fmla="*/ 2007608 w 3245936"/>
              <a:gd name="connsiteY1610" fmla="*/ 242921 h 622144"/>
              <a:gd name="connsiteX1611" fmla="*/ 2032830 w 3245936"/>
              <a:gd name="connsiteY1611" fmla="*/ 300471 h 622144"/>
              <a:gd name="connsiteX1612" fmla="*/ 2075511 w 3245936"/>
              <a:gd name="connsiteY1612" fmla="*/ 289422 h 622144"/>
              <a:gd name="connsiteX1613" fmla="*/ 2075550 w 3245936"/>
              <a:gd name="connsiteY1613" fmla="*/ 288041 h 622144"/>
              <a:gd name="connsiteX1614" fmla="*/ 2075969 w 3245936"/>
              <a:gd name="connsiteY1614" fmla="*/ 287145 h 622144"/>
              <a:gd name="connsiteX1615" fmla="*/ 1404113 w 3245936"/>
              <a:gd name="connsiteY1615" fmla="*/ 242006 h 622144"/>
              <a:gd name="connsiteX1616" fmla="*/ 1300758 w 3245936"/>
              <a:gd name="connsiteY1616" fmla="*/ 292203 h 622144"/>
              <a:gd name="connsiteX1617" fmla="*/ 1367785 w 3245936"/>
              <a:gd name="connsiteY1617" fmla="*/ 378442 h 622144"/>
              <a:gd name="connsiteX1618" fmla="*/ 1405742 w 3245936"/>
              <a:gd name="connsiteY1618" fmla="*/ 243302 h 622144"/>
              <a:gd name="connsiteX1619" fmla="*/ 1404113 w 3245936"/>
              <a:gd name="connsiteY1619" fmla="*/ 242006 h 622144"/>
              <a:gd name="connsiteX1620" fmla="*/ 1876658 w 3245936"/>
              <a:gd name="connsiteY1620" fmla="*/ 241816 h 622144"/>
              <a:gd name="connsiteX1621" fmla="*/ 1874353 w 3245936"/>
              <a:gd name="connsiteY1621" fmla="*/ 242254 h 622144"/>
              <a:gd name="connsiteX1622" fmla="*/ 1846778 w 3245936"/>
              <a:gd name="connsiteY1622" fmla="*/ 351963 h 622144"/>
              <a:gd name="connsiteX1623" fmla="*/ 1877439 w 3245936"/>
              <a:gd name="connsiteY1623" fmla="*/ 242816 h 622144"/>
              <a:gd name="connsiteX1624" fmla="*/ 1697302 w 3245936"/>
              <a:gd name="connsiteY1624" fmla="*/ 241663 h 622144"/>
              <a:gd name="connsiteX1625" fmla="*/ 1640958 w 3245936"/>
              <a:gd name="connsiteY1625" fmla="*/ 289744 h 622144"/>
              <a:gd name="connsiteX1626" fmla="*/ 1669204 w 3245936"/>
              <a:gd name="connsiteY1626" fmla="*/ 289345 h 622144"/>
              <a:gd name="connsiteX1627" fmla="*/ 1669204 w 3245936"/>
              <a:gd name="connsiteY1627" fmla="*/ 288945 h 622144"/>
              <a:gd name="connsiteX1628" fmla="*/ 1673490 w 3245936"/>
              <a:gd name="connsiteY1628" fmla="*/ 286269 h 622144"/>
              <a:gd name="connsiteX1629" fmla="*/ 1676176 w 3245936"/>
              <a:gd name="connsiteY1629" fmla="*/ 290555 h 622144"/>
              <a:gd name="connsiteX1630" fmla="*/ 1675204 w 3245936"/>
              <a:gd name="connsiteY1630" fmla="*/ 292193 h 622144"/>
              <a:gd name="connsiteX1631" fmla="*/ 1680796 w 3245936"/>
              <a:gd name="connsiteY1631" fmla="*/ 298336 h 622144"/>
              <a:gd name="connsiteX1632" fmla="*/ 1731983 w 3245936"/>
              <a:gd name="connsiteY1632" fmla="*/ 296089 h 622144"/>
              <a:gd name="connsiteX1633" fmla="*/ 1701227 w 3245936"/>
              <a:gd name="connsiteY1633" fmla="*/ 242359 h 622144"/>
              <a:gd name="connsiteX1634" fmla="*/ 1698969 w 3245936"/>
              <a:gd name="connsiteY1634" fmla="*/ 242644 h 622144"/>
              <a:gd name="connsiteX1635" fmla="*/ 1697302 w 3245936"/>
              <a:gd name="connsiteY1635" fmla="*/ 241663 h 622144"/>
              <a:gd name="connsiteX1636" fmla="*/ 1695235 w 3245936"/>
              <a:gd name="connsiteY1636" fmla="*/ 241359 h 622144"/>
              <a:gd name="connsiteX1637" fmla="*/ 1566127 w 3245936"/>
              <a:gd name="connsiteY1637" fmla="*/ 290800 h 622144"/>
              <a:gd name="connsiteX1638" fmla="*/ 1612076 w 3245936"/>
              <a:gd name="connsiteY1638" fmla="*/ 290151 h 622144"/>
              <a:gd name="connsiteX1639" fmla="*/ 1702579 w 3245936"/>
              <a:gd name="connsiteY1639" fmla="*/ 241340 h 622144"/>
              <a:gd name="connsiteX1640" fmla="*/ 1701798 w 3245936"/>
              <a:gd name="connsiteY1640" fmla="*/ 242064 h 622144"/>
              <a:gd name="connsiteX1641" fmla="*/ 1732716 w 3245936"/>
              <a:gd name="connsiteY1641" fmla="*/ 296051 h 622144"/>
              <a:gd name="connsiteX1642" fmla="*/ 1782713 w 3245936"/>
              <a:gd name="connsiteY1642" fmla="*/ 293851 h 622144"/>
              <a:gd name="connsiteX1643" fmla="*/ 1782722 w 3245936"/>
              <a:gd name="connsiteY1643" fmla="*/ 293327 h 622144"/>
              <a:gd name="connsiteX1644" fmla="*/ 1783094 w 3245936"/>
              <a:gd name="connsiteY1644" fmla="*/ 292527 h 622144"/>
              <a:gd name="connsiteX1645" fmla="*/ 1877382 w 3245936"/>
              <a:gd name="connsiteY1645" fmla="*/ 241168 h 622144"/>
              <a:gd name="connsiteX1646" fmla="*/ 1877277 w 3245936"/>
              <a:gd name="connsiteY1646" fmla="*/ 241263 h 622144"/>
              <a:gd name="connsiteX1647" fmla="*/ 1877715 w 3245936"/>
              <a:gd name="connsiteY1647" fmla="*/ 241816 h 622144"/>
              <a:gd name="connsiteX1648" fmla="*/ 1877811 w 3245936"/>
              <a:gd name="connsiteY1648" fmla="*/ 241501 h 622144"/>
              <a:gd name="connsiteX1649" fmla="*/ 1872258 w 3245936"/>
              <a:gd name="connsiteY1649" fmla="*/ 241168 h 622144"/>
              <a:gd name="connsiteX1650" fmla="*/ 1790924 w 3245936"/>
              <a:gd name="connsiteY1650" fmla="*/ 301366 h 622144"/>
              <a:gd name="connsiteX1651" fmla="*/ 1837282 w 3245936"/>
              <a:gd name="connsiteY1651" fmla="*/ 378900 h 622144"/>
              <a:gd name="connsiteX1652" fmla="*/ 1839263 w 3245936"/>
              <a:gd name="connsiteY1652" fmla="*/ 378585 h 622144"/>
              <a:gd name="connsiteX1653" fmla="*/ 1873591 w 3245936"/>
              <a:gd name="connsiteY1653" fmla="*/ 242054 h 622144"/>
              <a:gd name="connsiteX1654" fmla="*/ 1872258 w 3245936"/>
              <a:gd name="connsiteY1654" fmla="*/ 241168 h 622144"/>
              <a:gd name="connsiteX1655" fmla="*/ 2009037 w 3245936"/>
              <a:gd name="connsiteY1655" fmla="*/ 241159 h 622144"/>
              <a:gd name="connsiteX1656" fmla="*/ 2008865 w 3245936"/>
              <a:gd name="connsiteY1656" fmla="*/ 241540 h 622144"/>
              <a:gd name="connsiteX1657" fmla="*/ 2076264 w 3245936"/>
              <a:gd name="connsiteY1657" fmla="*/ 286631 h 622144"/>
              <a:gd name="connsiteX1658" fmla="*/ 2077655 w 3245936"/>
              <a:gd name="connsiteY1658" fmla="*/ 285612 h 622144"/>
              <a:gd name="connsiteX1659" fmla="*/ 2069054 w 3245936"/>
              <a:gd name="connsiteY1659" fmla="*/ 256684 h 622144"/>
              <a:gd name="connsiteX1660" fmla="*/ 1403704 w 3245936"/>
              <a:gd name="connsiteY1660" fmla="*/ 240958 h 622144"/>
              <a:gd name="connsiteX1661" fmla="*/ 1277955 w 3245936"/>
              <a:gd name="connsiteY1661" fmla="*/ 258894 h 622144"/>
              <a:gd name="connsiteX1662" fmla="*/ 1277936 w 3245936"/>
              <a:gd name="connsiteY1662" fmla="*/ 259818 h 622144"/>
              <a:gd name="connsiteX1663" fmla="*/ 1276916 w 3245936"/>
              <a:gd name="connsiteY1663" fmla="*/ 261513 h 622144"/>
              <a:gd name="connsiteX1664" fmla="*/ 1300253 w 3245936"/>
              <a:gd name="connsiteY1664" fmla="*/ 291527 h 622144"/>
              <a:gd name="connsiteX1665" fmla="*/ 1403818 w 3245936"/>
              <a:gd name="connsiteY1665" fmla="*/ 241235 h 622144"/>
              <a:gd name="connsiteX1666" fmla="*/ 1403704 w 3245936"/>
              <a:gd name="connsiteY1666" fmla="*/ 240958 h 622144"/>
              <a:gd name="connsiteX1667" fmla="*/ 906851 w 3245936"/>
              <a:gd name="connsiteY1667" fmla="*/ 239663 h 622144"/>
              <a:gd name="connsiteX1668" fmla="*/ 906337 w 3245936"/>
              <a:gd name="connsiteY1668" fmla="*/ 242025 h 622144"/>
              <a:gd name="connsiteX1669" fmla="*/ 911871 w 3245936"/>
              <a:gd name="connsiteY1669" fmla="*/ 243025 h 622144"/>
              <a:gd name="connsiteX1670" fmla="*/ 912014 w 3245936"/>
              <a:gd name="connsiteY1670" fmla="*/ 242692 h 622144"/>
              <a:gd name="connsiteX1671" fmla="*/ 1914853 w 3245936"/>
              <a:gd name="connsiteY1671" fmla="*/ 239473 h 622144"/>
              <a:gd name="connsiteX1672" fmla="*/ 1973823 w 3245936"/>
              <a:gd name="connsiteY1672" fmla="*/ 312577 h 622144"/>
              <a:gd name="connsiteX1673" fmla="*/ 1976547 w 3245936"/>
              <a:gd name="connsiteY1673" fmla="*/ 312101 h 622144"/>
              <a:gd name="connsiteX1674" fmla="*/ 1976575 w 3245936"/>
              <a:gd name="connsiteY1674" fmla="*/ 312110 h 622144"/>
              <a:gd name="connsiteX1675" fmla="*/ 2003064 w 3245936"/>
              <a:gd name="connsiteY1675" fmla="*/ 242073 h 622144"/>
              <a:gd name="connsiteX1676" fmla="*/ 2002274 w 3245936"/>
              <a:gd name="connsiteY1676" fmla="*/ 240197 h 622144"/>
              <a:gd name="connsiteX1677" fmla="*/ 1905919 w 3245936"/>
              <a:gd name="connsiteY1677" fmla="*/ 239387 h 622144"/>
              <a:gd name="connsiteX1678" fmla="*/ 1926217 w 3245936"/>
              <a:gd name="connsiteY1678" fmla="*/ 277439 h 622144"/>
              <a:gd name="connsiteX1679" fmla="*/ 1973184 w 3245936"/>
              <a:gd name="connsiteY1679" fmla="*/ 313168 h 622144"/>
              <a:gd name="connsiteX1680" fmla="*/ 1973261 w 3245936"/>
              <a:gd name="connsiteY1680" fmla="*/ 313091 h 622144"/>
              <a:gd name="connsiteX1681" fmla="*/ 1913844 w 3245936"/>
              <a:gd name="connsiteY1681" fmla="*/ 239463 h 622144"/>
              <a:gd name="connsiteX1682" fmla="*/ 1850760 w 3245936"/>
              <a:gd name="connsiteY1682" fmla="*/ 239263 h 622144"/>
              <a:gd name="connsiteX1683" fmla="*/ 1789990 w 3245936"/>
              <a:gd name="connsiteY1683" fmla="*/ 291374 h 622144"/>
              <a:gd name="connsiteX1684" fmla="*/ 1801954 w 3245936"/>
              <a:gd name="connsiteY1684" fmla="*/ 283907 h 622144"/>
              <a:gd name="connsiteX1685" fmla="*/ 1851388 w 3245936"/>
              <a:gd name="connsiteY1685" fmla="*/ 239263 h 622144"/>
              <a:gd name="connsiteX1686" fmla="*/ 1849607 w 3245936"/>
              <a:gd name="connsiteY1686" fmla="*/ 239263 h 622144"/>
              <a:gd name="connsiteX1687" fmla="*/ 1703255 w 3245936"/>
              <a:gd name="connsiteY1687" fmla="*/ 239596 h 622144"/>
              <a:gd name="connsiteX1688" fmla="*/ 1703255 w 3245936"/>
              <a:gd name="connsiteY1688" fmla="*/ 239958 h 622144"/>
              <a:gd name="connsiteX1689" fmla="*/ 1702884 w 3245936"/>
              <a:gd name="connsiteY1689" fmla="*/ 240749 h 622144"/>
              <a:gd name="connsiteX1690" fmla="*/ 1783399 w 3245936"/>
              <a:gd name="connsiteY1690" fmla="*/ 291946 h 622144"/>
              <a:gd name="connsiteX1691" fmla="*/ 1787018 w 3245936"/>
              <a:gd name="connsiteY1691" fmla="*/ 290631 h 622144"/>
              <a:gd name="connsiteX1692" fmla="*/ 1788628 w 3245936"/>
              <a:gd name="connsiteY1692" fmla="*/ 291565 h 622144"/>
              <a:gd name="connsiteX1693" fmla="*/ 1871296 w 3245936"/>
              <a:gd name="connsiteY1693" fmla="*/ 239206 h 622144"/>
              <a:gd name="connsiteX1694" fmla="*/ 1852769 w 3245936"/>
              <a:gd name="connsiteY1694" fmla="*/ 239254 h 622144"/>
              <a:gd name="connsiteX1695" fmla="*/ 1806440 w 3245936"/>
              <a:gd name="connsiteY1695" fmla="*/ 281097 h 622144"/>
              <a:gd name="connsiteX1696" fmla="*/ 1871667 w 3245936"/>
              <a:gd name="connsiteY1696" fmla="*/ 240349 h 622144"/>
              <a:gd name="connsiteX1697" fmla="*/ 1871296 w 3245936"/>
              <a:gd name="connsiteY1697" fmla="*/ 239206 h 622144"/>
              <a:gd name="connsiteX1698" fmla="*/ 1879411 w 3245936"/>
              <a:gd name="connsiteY1698" fmla="*/ 239168 h 622144"/>
              <a:gd name="connsiteX1699" fmla="*/ 1878811 w 3245936"/>
              <a:gd name="connsiteY1699" fmla="*/ 241330 h 622144"/>
              <a:gd name="connsiteX1700" fmla="*/ 1924521 w 3245936"/>
              <a:gd name="connsiteY1700" fmla="*/ 276106 h 622144"/>
              <a:gd name="connsiteX1701" fmla="*/ 1904900 w 3245936"/>
              <a:gd name="connsiteY1701" fmla="*/ 239377 h 622144"/>
              <a:gd name="connsiteX1702" fmla="*/ 1878315 w 3245936"/>
              <a:gd name="connsiteY1702" fmla="*/ 239158 h 622144"/>
              <a:gd name="connsiteX1703" fmla="*/ 1878306 w 3245936"/>
              <a:gd name="connsiteY1703" fmla="*/ 239568 h 622144"/>
              <a:gd name="connsiteX1704" fmla="*/ 1877830 w 3245936"/>
              <a:gd name="connsiteY1704" fmla="*/ 240597 h 622144"/>
              <a:gd name="connsiteX1705" fmla="*/ 1878030 w 3245936"/>
              <a:gd name="connsiteY1705" fmla="*/ 240739 h 622144"/>
              <a:gd name="connsiteX1706" fmla="*/ 1878468 w 3245936"/>
              <a:gd name="connsiteY1706" fmla="*/ 239158 h 622144"/>
              <a:gd name="connsiteX1707" fmla="*/ 1119925 w 3245936"/>
              <a:gd name="connsiteY1707" fmla="*/ 237415 h 622144"/>
              <a:gd name="connsiteX1708" fmla="*/ 1041373 w 3245936"/>
              <a:gd name="connsiteY1708" fmla="*/ 248026 h 622144"/>
              <a:gd name="connsiteX1709" fmla="*/ 1041344 w 3245936"/>
              <a:gd name="connsiteY1709" fmla="*/ 248921 h 622144"/>
              <a:gd name="connsiteX1710" fmla="*/ 1040992 w 3245936"/>
              <a:gd name="connsiteY1710" fmla="*/ 249693 h 622144"/>
              <a:gd name="connsiteX1711" fmla="*/ 1093675 w 3245936"/>
              <a:gd name="connsiteY1711" fmla="*/ 284469 h 622144"/>
              <a:gd name="connsiteX1712" fmla="*/ 1879077 w 3245936"/>
              <a:gd name="connsiteY1712" fmla="*/ 236996 h 622144"/>
              <a:gd name="connsiteX1713" fmla="*/ 1878096 w 3245936"/>
              <a:gd name="connsiteY1713" fmla="*/ 237530 h 622144"/>
              <a:gd name="connsiteX1714" fmla="*/ 1878334 w 3245936"/>
              <a:gd name="connsiteY1714" fmla="*/ 238425 h 622144"/>
              <a:gd name="connsiteX1715" fmla="*/ 1878668 w 3245936"/>
              <a:gd name="connsiteY1715" fmla="*/ 238425 h 622144"/>
              <a:gd name="connsiteX1716" fmla="*/ 443822 w 3245936"/>
              <a:gd name="connsiteY1716" fmla="*/ 236472 h 622144"/>
              <a:gd name="connsiteX1717" fmla="*/ 323616 w 3245936"/>
              <a:gd name="connsiteY1717" fmla="*/ 334237 h 622144"/>
              <a:gd name="connsiteX1718" fmla="*/ 324083 w 3245936"/>
              <a:gd name="connsiteY1718" fmla="*/ 336561 h 622144"/>
              <a:gd name="connsiteX1719" fmla="*/ 480007 w 3245936"/>
              <a:gd name="connsiteY1719" fmla="*/ 375366 h 622144"/>
              <a:gd name="connsiteX1720" fmla="*/ 482017 w 3245936"/>
              <a:gd name="connsiteY1720" fmla="*/ 373365 h 622144"/>
              <a:gd name="connsiteX1721" fmla="*/ 446756 w 3245936"/>
              <a:gd name="connsiteY1721" fmla="*/ 237472 h 622144"/>
              <a:gd name="connsiteX1722" fmla="*/ 445451 w 3245936"/>
              <a:gd name="connsiteY1722" fmla="*/ 237425 h 622144"/>
              <a:gd name="connsiteX1723" fmla="*/ 443822 w 3245936"/>
              <a:gd name="connsiteY1723" fmla="*/ 236472 h 622144"/>
              <a:gd name="connsiteX1724" fmla="*/ 1176437 w 3245936"/>
              <a:gd name="connsiteY1724" fmla="*/ 235901 h 622144"/>
              <a:gd name="connsiteX1725" fmla="*/ 1206841 w 3245936"/>
              <a:gd name="connsiteY1725" fmla="*/ 305262 h 622144"/>
              <a:gd name="connsiteX1726" fmla="*/ 1238740 w 3245936"/>
              <a:gd name="connsiteY1726" fmla="*/ 283240 h 622144"/>
              <a:gd name="connsiteX1727" fmla="*/ 3065511 w 3245936"/>
              <a:gd name="connsiteY1727" fmla="*/ 235605 h 622144"/>
              <a:gd name="connsiteX1728" fmla="*/ 3063006 w 3245936"/>
              <a:gd name="connsiteY1728" fmla="*/ 236739 h 622144"/>
              <a:gd name="connsiteX1729" fmla="*/ 3055805 w 3245936"/>
              <a:gd name="connsiteY1729" fmla="*/ 338771 h 622144"/>
              <a:gd name="connsiteX1730" fmla="*/ 3056025 w 3245936"/>
              <a:gd name="connsiteY1730" fmla="*/ 338780 h 622144"/>
              <a:gd name="connsiteX1731" fmla="*/ 3058596 w 3245936"/>
              <a:gd name="connsiteY1731" fmla="*/ 341247 h 622144"/>
              <a:gd name="connsiteX1732" fmla="*/ 3176725 w 3245936"/>
              <a:gd name="connsiteY1732" fmla="*/ 318930 h 622144"/>
              <a:gd name="connsiteX1733" fmla="*/ 3176754 w 3245936"/>
              <a:gd name="connsiteY1733" fmla="*/ 317844 h 622144"/>
              <a:gd name="connsiteX1734" fmla="*/ 3177192 w 3245936"/>
              <a:gd name="connsiteY1734" fmla="*/ 316911 h 622144"/>
              <a:gd name="connsiteX1735" fmla="*/ 3059777 w 3245936"/>
              <a:gd name="connsiteY1735" fmla="*/ 234863 h 622144"/>
              <a:gd name="connsiteX1736" fmla="*/ 2928742 w 3245936"/>
              <a:gd name="connsiteY1736" fmla="*/ 285135 h 622144"/>
              <a:gd name="connsiteX1737" fmla="*/ 2928799 w 3245936"/>
              <a:gd name="connsiteY1737" fmla="*/ 286821 h 622144"/>
              <a:gd name="connsiteX1738" fmla="*/ 2928694 w 3245936"/>
              <a:gd name="connsiteY1738" fmla="*/ 287050 h 622144"/>
              <a:gd name="connsiteX1739" fmla="*/ 3052167 w 3245936"/>
              <a:gd name="connsiteY1739" fmla="*/ 340514 h 622144"/>
              <a:gd name="connsiteX1740" fmla="*/ 3055139 w 3245936"/>
              <a:gd name="connsiteY1740" fmla="*/ 338752 h 622144"/>
              <a:gd name="connsiteX1741" fmla="*/ 3062330 w 3245936"/>
              <a:gd name="connsiteY1741" fmla="*/ 236701 h 622144"/>
              <a:gd name="connsiteX1742" fmla="*/ 3062120 w 3245936"/>
              <a:gd name="connsiteY1742" fmla="*/ 236701 h 622144"/>
              <a:gd name="connsiteX1743" fmla="*/ 3059777 w 3245936"/>
              <a:gd name="connsiteY1743" fmla="*/ 234863 h 622144"/>
              <a:gd name="connsiteX1744" fmla="*/ 2223720 w 3245936"/>
              <a:gd name="connsiteY1744" fmla="*/ 234177 h 622144"/>
              <a:gd name="connsiteX1745" fmla="*/ 2200146 w 3245936"/>
              <a:gd name="connsiteY1745" fmla="*/ 262733 h 622144"/>
              <a:gd name="connsiteX1746" fmla="*/ 2250609 w 3245936"/>
              <a:gd name="connsiteY1746" fmla="*/ 252036 h 622144"/>
              <a:gd name="connsiteX1747" fmla="*/ 2253381 w 3245936"/>
              <a:gd name="connsiteY1747" fmla="*/ 250731 h 622144"/>
              <a:gd name="connsiteX1748" fmla="*/ 2253391 w 3245936"/>
              <a:gd name="connsiteY1748" fmla="*/ 250369 h 622144"/>
              <a:gd name="connsiteX1749" fmla="*/ 2253591 w 3245936"/>
              <a:gd name="connsiteY1749" fmla="*/ 249922 h 622144"/>
              <a:gd name="connsiteX1750" fmla="*/ 1143909 w 3245936"/>
              <a:gd name="connsiteY1750" fmla="*/ 234177 h 622144"/>
              <a:gd name="connsiteX1751" fmla="*/ 1120916 w 3245936"/>
              <a:gd name="connsiteY1751" fmla="*/ 237282 h 622144"/>
              <a:gd name="connsiteX1752" fmla="*/ 1094351 w 3245936"/>
              <a:gd name="connsiteY1752" fmla="*/ 284916 h 622144"/>
              <a:gd name="connsiteX1753" fmla="*/ 1107895 w 3245936"/>
              <a:gd name="connsiteY1753" fmla="*/ 293860 h 622144"/>
              <a:gd name="connsiteX1754" fmla="*/ 1148396 w 3245936"/>
              <a:gd name="connsiteY1754" fmla="*/ 253846 h 622144"/>
              <a:gd name="connsiteX1755" fmla="*/ 1173399 w 3245936"/>
              <a:gd name="connsiteY1755" fmla="*/ 233577 h 622144"/>
              <a:gd name="connsiteX1756" fmla="*/ 1167436 w 3245936"/>
              <a:gd name="connsiteY1756" fmla="*/ 329817 h 622144"/>
              <a:gd name="connsiteX1757" fmla="*/ 1167703 w 3245936"/>
              <a:gd name="connsiteY1757" fmla="*/ 329827 h 622144"/>
              <a:gd name="connsiteX1758" fmla="*/ 1169560 w 3245936"/>
              <a:gd name="connsiteY1758" fmla="*/ 331017 h 622144"/>
              <a:gd name="connsiteX1759" fmla="*/ 1206127 w 3245936"/>
              <a:gd name="connsiteY1759" fmla="*/ 305766 h 622144"/>
              <a:gd name="connsiteX1760" fmla="*/ 1175018 w 3245936"/>
              <a:gd name="connsiteY1760" fmla="*/ 234815 h 622144"/>
              <a:gd name="connsiteX1761" fmla="*/ 1171084 w 3245936"/>
              <a:gd name="connsiteY1761" fmla="*/ 232576 h 622144"/>
              <a:gd name="connsiteX1762" fmla="*/ 1149224 w 3245936"/>
              <a:gd name="connsiteY1762" fmla="*/ 254170 h 622144"/>
              <a:gd name="connsiteX1763" fmla="*/ 1166474 w 3245936"/>
              <a:gd name="connsiteY1763" fmla="*/ 329789 h 622144"/>
              <a:gd name="connsiteX1764" fmla="*/ 1166788 w 3245936"/>
              <a:gd name="connsiteY1764" fmla="*/ 329798 h 622144"/>
              <a:gd name="connsiteX1765" fmla="*/ 1172761 w 3245936"/>
              <a:gd name="connsiteY1765" fmla="*/ 233300 h 622144"/>
              <a:gd name="connsiteX1766" fmla="*/ 1172494 w 3245936"/>
              <a:gd name="connsiteY1766" fmla="*/ 233300 h 622144"/>
              <a:gd name="connsiteX1767" fmla="*/ 1171084 w 3245936"/>
              <a:gd name="connsiteY1767" fmla="*/ 232576 h 622144"/>
              <a:gd name="connsiteX1768" fmla="*/ 1175818 w 3245936"/>
              <a:gd name="connsiteY1768" fmla="*/ 232262 h 622144"/>
              <a:gd name="connsiteX1769" fmla="*/ 1175123 w 3245936"/>
              <a:gd name="connsiteY1769" fmla="*/ 232881 h 622144"/>
              <a:gd name="connsiteX1770" fmla="*/ 1175723 w 3245936"/>
              <a:gd name="connsiteY1770" fmla="*/ 234262 h 622144"/>
              <a:gd name="connsiteX1771" fmla="*/ 1239321 w 3245936"/>
              <a:gd name="connsiteY1771" fmla="*/ 282602 h 622144"/>
              <a:gd name="connsiteX1772" fmla="*/ 740707 w 3245936"/>
              <a:gd name="connsiteY1772" fmla="*/ 231272 h 622144"/>
              <a:gd name="connsiteX1773" fmla="*/ 725781 w 3245936"/>
              <a:gd name="connsiteY1773" fmla="*/ 243006 h 622144"/>
              <a:gd name="connsiteX1774" fmla="*/ 741107 w 3245936"/>
              <a:gd name="connsiteY1774" fmla="*/ 273877 h 622144"/>
              <a:gd name="connsiteX1775" fmla="*/ 767177 w 3245936"/>
              <a:gd name="connsiteY1775" fmla="*/ 263476 h 622144"/>
              <a:gd name="connsiteX1776" fmla="*/ 764024 w 3245936"/>
              <a:gd name="connsiteY1776" fmla="*/ 244864 h 622144"/>
              <a:gd name="connsiteX1777" fmla="*/ 841567 w 3245936"/>
              <a:gd name="connsiteY1777" fmla="*/ 231157 h 622144"/>
              <a:gd name="connsiteX1778" fmla="*/ 788408 w 3245936"/>
              <a:gd name="connsiteY1778" fmla="*/ 255684 h 622144"/>
              <a:gd name="connsiteX1779" fmla="*/ 788560 w 3245936"/>
              <a:gd name="connsiteY1779" fmla="*/ 256084 h 622144"/>
              <a:gd name="connsiteX1780" fmla="*/ 904813 w 3245936"/>
              <a:gd name="connsiteY1780" fmla="*/ 244702 h 622144"/>
              <a:gd name="connsiteX1781" fmla="*/ 905241 w 3245936"/>
              <a:gd name="connsiteY1781" fmla="*/ 242673 h 622144"/>
              <a:gd name="connsiteX1782" fmla="*/ 1176571 w 3245936"/>
              <a:gd name="connsiteY1782" fmla="*/ 231110 h 622144"/>
              <a:gd name="connsiteX1783" fmla="*/ 1176285 w 3245936"/>
              <a:gd name="connsiteY1783" fmla="*/ 231729 h 622144"/>
              <a:gd name="connsiteX1784" fmla="*/ 1240102 w 3245936"/>
              <a:gd name="connsiteY1784" fmla="*/ 282297 h 622144"/>
              <a:gd name="connsiteX1785" fmla="*/ 1271344 w 3245936"/>
              <a:gd name="connsiteY1785" fmla="*/ 260704 h 622144"/>
              <a:gd name="connsiteX1786" fmla="*/ 1270963 w 3245936"/>
              <a:gd name="connsiteY1786" fmla="*/ 258342 h 622144"/>
              <a:gd name="connsiteX1787" fmla="*/ 1169608 w 3245936"/>
              <a:gd name="connsiteY1787" fmla="*/ 230700 h 622144"/>
              <a:gd name="connsiteX1788" fmla="*/ 1144643 w 3245936"/>
              <a:gd name="connsiteY1788" fmla="*/ 234081 h 622144"/>
              <a:gd name="connsiteX1789" fmla="*/ 1149015 w 3245936"/>
              <a:gd name="connsiteY1789" fmla="*/ 253246 h 622144"/>
              <a:gd name="connsiteX1790" fmla="*/ 1170522 w 3245936"/>
              <a:gd name="connsiteY1790" fmla="*/ 231986 h 622144"/>
              <a:gd name="connsiteX1791" fmla="*/ 1169989 w 3245936"/>
              <a:gd name="connsiteY1791" fmla="*/ 231005 h 622144"/>
              <a:gd name="connsiteX1792" fmla="*/ 2227530 w 3245936"/>
              <a:gd name="connsiteY1792" fmla="*/ 229529 h 622144"/>
              <a:gd name="connsiteX1793" fmla="*/ 2224244 w 3245936"/>
              <a:gd name="connsiteY1793" fmla="*/ 233501 h 622144"/>
              <a:gd name="connsiteX1794" fmla="*/ 2253934 w 3245936"/>
              <a:gd name="connsiteY1794" fmla="*/ 249160 h 622144"/>
              <a:gd name="connsiteX1795" fmla="*/ 2257372 w 3245936"/>
              <a:gd name="connsiteY1795" fmla="*/ 247693 h 622144"/>
              <a:gd name="connsiteX1796" fmla="*/ 2258258 w 3245936"/>
              <a:gd name="connsiteY1796" fmla="*/ 243845 h 622144"/>
              <a:gd name="connsiteX1797" fmla="*/ 472416 w 3245936"/>
              <a:gd name="connsiteY1797" fmla="*/ 229043 h 622144"/>
              <a:gd name="connsiteX1798" fmla="*/ 449775 w 3245936"/>
              <a:gd name="connsiteY1798" fmla="*/ 233615 h 622144"/>
              <a:gd name="connsiteX1799" fmla="*/ 449746 w 3245936"/>
              <a:gd name="connsiteY1799" fmla="*/ 234748 h 622144"/>
              <a:gd name="connsiteX1800" fmla="*/ 447527 w 3245936"/>
              <a:gd name="connsiteY1800" fmla="*/ 237215 h 622144"/>
              <a:gd name="connsiteX1801" fmla="*/ 482493 w 3245936"/>
              <a:gd name="connsiteY1801" fmla="*/ 371994 h 622144"/>
              <a:gd name="connsiteX1802" fmla="*/ 1863275 w 3245936"/>
              <a:gd name="connsiteY1802" fmla="*/ 228538 h 622144"/>
              <a:gd name="connsiteX1803" fmla="*/ 1851817 w 3245936"/>
              <a:gd name="connsiteY1803" fmla="*/ 238368 h 622144"/>
              <a:gd name="connsiteX1804" fmla="*/ 1852398 w 3245936"/>
              <a:gd name="connsiteY1804" fmla="*/ 238368 h 622144"/>
              <a:gd name="connsiteX1805" fmla="*/ 1898156 w 3245936"/>
              <a:gd name="connsiteY1805" fmla="*/ 226747 h 622144"/>
              <a:gd name="connsiteX1806" fmla="*/ 1880201 w 3245936"/>
              <a:gd name="connsiteY1806" fmla="*/ 236406 h 622144"/>
              <a:gd name="connsiteX1807" fmla="*/ 1879630 w 3245936"/>
              <a:gd name="connsiteY1807" fmla="*/ 238434 h 622144"/>
              <a:gd name="connsiteX1808" fmla="*/ 1904490 w 3245936"/>
              <a:gd name="connsiteY1808" fmla="*/ 238644 h 622144"/>
              <a:gd name="connsiteX1809" fmla="*/ 1901956 w 3245936"/>
              <a:gd name="connsiteY1809" fmla="*/ 224709 h 622144"/>
              <a:gd name="connsiteX1810" fmla="*/ 1898947 w 3245936"/>
              <a:gd name="connsiteY1810" fmla="*/ 226319 h 622144"/>
              <a:gd name="connsiteX1811" fmla="*/ 1905528 w 3245936"/>
              <a:gd name="connsiteY1811" fmla="*/ 238644 h 622144"/>
              <a:gd name="connsiteX1812" fmla="*/ 1913253 w 3245936"/>
              <a:gd name="connsiteY1812" fmla="*/ 238720 h 622144"/>
              <a:gd name="connsiteX1813" fmla="*/ 775435 w 3245936"/>
              <a:gd name="connsiteY1813" fmla="*/ 219194 h 622144"/>
              <a:gd name="connsiteX1814" fmla="*/ 784493 w 3245936"/>
              <a:gd name="connsiteY1814" fmla="*/ 253265 h 622144"/>
              <a:gd name="connsiteX1815" fmla="*/ 785884 w 3245936"/>
              <a:gd name="connsiteY1815" fmla="*/ 253303 h 622144"/>
              <a:gd name="connsiteX1816" fmla="*/ 788132 w 3245936"/>
              <a:gd name="connsiteY1816" fmla="*/ 254951 h 622144"/>
              <a:gd name="connsiteX1817" fmla="*/ 840224 w 3245936"/>
              <a:gd name="connsiteY1817" fmla="*/ 230900 h 622144"/>
              <a:gd name="connsiteX1818" fmla="*/ 761204 w 3245936"/>
              <a:gd name="connsiteY1818" fmla="*/ 219013 h 622144"/>
              <a:gd name="connsiteX1819" fmla="*/ 760509 w 3245936"/>
              <a:gd name="connsiteY1819" fmla="*/ 219280 h 622144"/>
              <a:gd name="connsiteX1820" fmla="*/ 764805 w 3245936"/>
              <a:gd name="connsiteY1820" fmla="*/ 244635 h 622144"/>
              <a:gd name="connsiteX1821" fmla="*/ 782159 w 3245936"/>
              <a:gd name="connsiteY1821" fmla="*/ 254751 h 622144"/>
              <a:gd name="connsiteX1822" fmla="*/ 783017 w 3245936"/>
              <a:gd name="connsiteY1822" fmla="*/ 253922 h 622144"/>
              <a:gd name="connsiteX1823" fmla="*/ 757061 w 3245936"/>
              <a:gd name="connsiteY1823" fmla="*/ 218403 h 622144"/>
              <a:gd name="connsiteX1824" fmla="*/ 741202 w 3245936"/>
              <a:gd name="connsiteY1824" fmla="*/ 230871 h 622144"/>
              <a:gd name="connsiteX1825" fmla="*/ 763900 w 3245936"/>
              <a:gd name="connsiteY1825" fmla="*/ 244111 h 622144"/>
              <a:gd name="connsiteX1826" fmla="*/ 759719 w 3245936"/>
              <a:gd name="connsiteY1826" fmla="*/ 219422 h 622144"/>
              <a:gd name="connsiteX1827" fmla="*/ 758728 w 3245936"/>
              <a:gd name="connsiteY1827" fmla="*/ 219394 h 622144"/>
              <a:gd name="connsiteX1828" fmla="*/ 757061 w 3245936"/>
              <a:gd name="connsiteY1828" fmla="*/ 218403 h 622144"/>
              <a:gd name="connsiteX1829" fmla="*/ 870008 w 3245936"/>
              <a:gd name="connsiteY1829" fmla="*/ 218032 h 622144"/>
              <a:gd name="connsiteX1830" fmla="*/ 842900 w 3245936"/>
              <a:gd name="connsiteY1830" fmla="*/ 230538 h 622144"/>
              <a:gd name="connsiteX1831" fmla="*/ 905422 w 3245936"/>
              <a:gd name="connsiteY1831" fmla="*/ 241854 h 622144"/>
              <a:gd name="connsiteX1832" fmla="*/ 906003 w 3245936"/>
              <a:gd name="connsiteY1832" fmla="*/ 239158 h 622144"/>
              <a:gd name="connsiteX1833" fmla="*/ 762900 w 3245936"/>
              <a:gd name="connsiteY1833" fmla="*/ 216946 h 622144"/>
              <a:gd name="connsiteX1834" fmla="*/ 761585 w 3245936"/>
              <a:gd name="connsiteY1834" fmla="*/ 218775 h 622144"/>
              <a:gd name="connsiteX1835" fmla="*/ 783398 w 3245936"/>
              <a:gd name="connsiteY1835" fmla="*/ 253684 h 622144"/>
              <a:gd name="connsiteX1836" fmla="*/ 783855 w 3245936"/>
              <a:gd name="connsiteY1836" fmla="*/ 253512 h 622144"/>
              <a:gd name="connsiteX1837" fmla="*/ 774692 w 3245936"/>
              <a:gd name="connsiteY1837" fmla="*/ 219080 h 622144"/>
              <a:gd name="connsiteX1838" fmla="*/ 708693 w 3245936"/>
              <a:gd name="connsiteY1838" fmla="*/ 216355 h 622144"/>
              <a:gd name="connsiteX1839" fmla="*/ 630140 w 3245936"/>
              <a:gd name="connsiteY1839" fmla="*/ 317082 h 622144"/>
              <a:gd name="connsiteX1840" fmla="*/ 630159 w 3245936"/>
              <a:gd name="connsiteY1840" fmla="*/ 317111 h 622144"/>
              <a:gd name="connsiteX1841" fmla="*/ 724686 w 3245936"/>
              <a:gd name="connsiteY1841" fmla="*/ 242759 h 622144"/>
              <a:gd name="connsiteX1842" fmla="*/ 711722 w 3245936"/>
              <a:gd name="connsiteY1842" fmla="*/ 216651 h 622144"/>
              <a:gd name="connsiteX1843" fmla="*/ 709750 w 3245936"/>
              <a:gd name="connsiteY1843" fmla="*/ 216822 h 622144"/>
              <a:gd name="connsiteX1844" fmla="*/ 708693 w 3245936"/>
              <a:gd name="connsiteY1844" fmla="*/ 216355 h 622144"/>
              <a:gd name="connsiteX1845" fmla="*/ 1918578 w 3245936"/>
              <a:gd name="connsiteY1845" fmla="*/ 215765 h 622144"/>
              <a:gd name="connsiteX1846" fmla="*/ 1902642 w 3245936"/>
              <a:gd name="connsiteY1846" fmla="*/ 224328 h 622144"/>
              <a:gd name="connsiteX1847" fmla="*/ 1914253 w 3245936"/>
              <a:gd name="connsiteY1847" fmla="*/ 238720 h 622144"/>
              <a:gd name="connsiteX1848" fmla="*/ 2002293 w 3245936"/>
              <a:gd name="connsiteY1848" fmla="*/ 239444 h 622144"/>
              <a:gd name="connsiteX1849" fmla="*/ 2002293 w 3245936"/>
              <a:gd name="connsiteY1849" fmla="*/ 239244 h 622144"/>
              <a:gd name="connsiteX1850" fmla="*/ 713465 w 3245936"/>
              <a:gd name="connsiteY1850" fmla="*/ 215374 h 622144"/>
              <a:gd name="connsiteX1851" fmla="*/ 712503 w 3245936"/>
              <a:gd name="connsiteY1851" fmla="*/ 216308 h 622144"/>
              <a:gd name="connsiteX1852" fmla="*/ 725371 w 3245936"/>
              <a:gd name="connsiteY1852" fmla="*/ 242206 h 622144"/>
              <a:gd name="connsiteX1853" fmla="*/ 739887 w 3245936"/>
              <a:gd name="connsiteY1853" fmla="*/ 230786 h 622144"/>
              <a:gd name="connsiteX1854" fmla="*/ 773501 w 3245936"/>
              <a:gd name="connsiteY1854" fmla="*/ 214593 h 622144"/>
              <a:gd name="connsiteX1855" fmla="*/ 763024 w 3245936"/>
              <a:gd name="connsiteY1855" fmla="*/ 215889 h 622144"/>
              <a:gd name="connsiteX1856" fmla="*/ 763024 w 3245936"/>
              <a:gd name="connsiteY1856" fmla="*/ 216108 h 622144"/>
              <a:gd name="connsiteX1857" fmla="*/ 774454 w 3245936"/>
              <a:gd name="connsiteY1857" fmla="*/ 218175 h 622144"/>
              <a:gd name="connsiteX1858" fmla="*/ 714037 w 3245936"/>
              <a:gd name="connsiteY1858" fmla="*/ 214022 h 622144"/>
              <a:gd name="connsiteX1859" fmla="*/ 714037 w 3245936"/>
              <a:gd name="connsiteY1859" fmla="*/ 214146 h 622144"/>
              <a:gd name="connsiteX1860" fmla="*/ 713713 w 3245936"/>
              <a:gd name="connsiteY1860" fmla="*/ 214841 h 622144"/>
              <a:gd name="connsiteX1861" fmla="*/ 740402 w 3245936"/>
              <a:gd name="connsiteY1861" fmla="*/ 230405 h 622144"/>
              <a:gd name="connsiteX1862" fmla="*/ 756490 w 3245936"/>
              <a:gd name="connsiteY1862" fmla="*/ 217746 h 622144"/>
              <a:gd name="connsiteX1863" fmla="*/ 756023 w 3245936"/>
              <a:gd name="connsiteY1863" fmla="*/ 216184 h 622144"/>
              <a:gd name="connsiteX1864" fmla="*/ 2056042 w 3245936"/>
              <a:gd name="connsiteY1864" fmla="*/ 213069 h 622144"/>
              <a:gd name="connsiteX1865" fmla="*/ 2009037 w 3245936"/>
              <a:gd name="connsiteY1865" fmla="*/ 238511 h 622144"/>
              <a:gd name="connsiteX1866" fmla="*/ 2009284 w 3245936"/>
              <a:gd name="connsiteY1866" fmla="*/ 240282 h 622144"/>
              <a:gd name="connsiteX1867" fmla="*/ 2068739 w 3245936"/>
              <a:gd name="connsiteY1867" fmla="*/ 255675 h 622144"/>
              <a:gd name="connsiteX1868" fmla="*/ 1146948 w 3245936"/>
              <a:gd name="connsiteY1868" fmla="*/ 212393 h 622144"/>
              <a:gd name="connsiteX1869" fmla="*/ 1169798 w 3245936"/>
              <a:gd name="connsiteY1869" fmla="*/ 229757 h 622144"/>
              <a:gd name="connsiteX1870" fmla="*/ 1169827 w 3245936"/>
              <a:gd name="connsiteY1870" fmla="*/ 229024 h 622144"/>
              <a:gd name="connsiteX1871" fmla="*/ 1170265 w 3245936"/>
              <a:gd name="connsiteY1871" fmla="*/ 228042 h 622144"/>
              <a:gd name="connsiteX1872" fmla="*/ 1886059 w 3245936"/>
              <a:gd name="connsiteY1872" fmla="*/ 212069 h 622144"/>
              <a:gd name="connsiteX1873" fmla="*/ 1876334 w 3245936"/>
              <a:gd name="connsiteY1873" fmla="*/ 235605 h 622144"/>
              <a:gd name="connsiteX1874" fmla="*/ 1877677 w 3245936"/>
              <a:gd name="connsiteY1874" fmla="*/ 236691 h 622144"/>
              <a:gd name="connsiteX1875" fmla="*/ 1879420 w 3245936"/>
              <a:gd name="connsiteY1875" fmla="*/ 235758 h 622144"/>
              <a:gd name="connsiteX1876" fmla="*/ 1890507 w 3245936"/>
              <a:gd name="connsiteY1876" fmla="*/ 210517 h 622144"/>
              <a:gd name="connsiteX1877" fmla="*/ 1898499 w 3245936"/>
              <a:gd name="connsiteY1877" fmla="*/ 225490 h 622144"/>
              <a:gd name="connsiteX1878" fmla="*/ 1901366 w 3245936"/>
              <a:gd name="connsiteY1878" fmla="*/ 223966 h 622144"/>
              <a:gd name="connsiteX1879" fmla="*/ 1889260 w 3245936"/>
              <a:gd name="connsiteY1879" fmla="*/ 210098 h 622144"/>
              <a:gd name="connsiteX1880" fmla="*/ 1887516 w 3245936"/>
              <a:gd name="connsiteY1880" fmla="*/ 210307 h 622144"/>
              <a:gd name="connsiteX1881" fmla="*/ 1880544 w 3245936"/>
              <a:gd name="connsiteY1881" fmla="*/ 235148 h 622144"/>
              <a:gd name="connsiteX1882" fmla="*/ 1897718 w 3245936"/>
              <a:gd name="connsiteY1882" fmla="*/ 225928 h 622144"/>
              <a:gd name="connsiteX1883" fmla="*/ 1885735 w 3245936"/>
              <a:gd name="connsiteY1883" fmla="*/ 209507 h 622144"/>
              <a:gd name="connsiteX1884" fmla="*/ 1853788 w 3245936"/>
              <a:gd name="connsiteY1884" fmla="*/ 238349 h 622144"/>
              <a:gd name="connsiteX1885" fmla="*/ 1871334 w 3245936"/>
              <a:gd name="connsiteY1885" fmla="*/ 238320 h 622144"/>
              <a:gd name="connsiteX1886" fmla="*/ 1871343 w 3245936"/>
              <a:gd name="connsiteY1886" fmla="*/ 237949 h 622144"/>
              <a:gd name="connsiteX1887" fmla="*/ 1875620 w 3245936"/>
              <a:gd name="connsiteY1887" fmla="*/ 235272 h 622144"/>
              <a:gd name="connsiteX1888" fmla="*/ 1875972 w 3245936"/>
              <a:gd name="connsiteY1888" fmla="*/ 235434 h 622144"/>
              <a:gd name="connsiteX1889" fmla="*/ 1886497 w 3245936"/>
              <a:gd name="connsiteY1889" fmla="*/ 209983 h 622144"/>
              <a:gd name="connsiteX1890" fmla="*/ 1885735 w 3245936"/>
              <a:gd name="connsiteY1890" fmla="*/ 209507 h 622144"/>
              <a:gd name="connsiteX1891" fmla="*/ 1136518 w 3245936"/>
              <a:gd name="connsiteY1891" fmla="*/ 209269 h 622144"/>
              <a:gd name="connsiteX1892" fmla="*/ 1121373 w 3245936"/>
              <a:gd name="connsiteY1892" fmla="*/ 236434 h 622144"/>
              <a:gd name="connsiteX1893" fmla="*/ 1143728 w 3245936"/>
              <a:gd name="connsiteY1893" fmla="*/ 233415 h 622144"/>
              <a:gd name="connsiteX1894" fmla="*/ 1138290 w 3245936"/>
              <a:gd name="connsiteY1894" fmla="*/ 209545 h 622144"/>
              <a:gd name="connsiteX1895" fmla="*/ 1137071 w 3245936"/>
              <a:gd name="connsiteY1895" fmla="*/ 209526 h 622144"/>
              <a:gd name="connsiteX1896" fmla="*/ 1136518 w 3245936"/>
              <a:gd name="connsiteY1896" fmla="*/ 209269 h 622144"/>
              <a:gd name="connsiteX1897" fmla="*/ 1140395 w 3245936"/>
              <a:gd name="connsiteY1897" fmla="*/ 208497 h 622144"/>
              <a:gd name="connsiteX1898" fmla="*/ 1139014 w 3245936"/>
              <a:gd name="connsiteY1898" fmla="*/ 209364 h 622144"/>
              <a:gd name="connsiteX1899" fmla="*/ 1144481 w 3245936"/>
              <a:gd name="connsiteY1899" fmla="*/ 233319 h 622144"/>
              <a:gd name="connsiteX1900" fmla="*/ 1168751 w 3245936"/>
              <a:gd name="connsiteY1900" fmla="*/ 230052 h 622144"/>
              <a:gd name="connsiteX1901" fmla="*/ 1891288 w 3245936"/>
              <a:gd name="connsiteY1901" fmla="*/ 208097 h 622144"/>
              <a:gd name="connsiteX1902" fmla="*/ 1890517 w 3245936"/>
              <a:gd name="connsiteY1902" fmla="*/ 209297 h 622144"/>
              <a:gd name="connsiteX1903" fmla="*/ 1902052 w 3245936"/>
              <a:gd name="connsiteY1903" fmla="*/ 223594 h 622144"/>
              <a:gd name="connsiteX1904" fmla="*/ 1917282 w 3245936"/>
              <a:gd name="connsiteY1904" fmla="*/ 215393 h 622144"/>
              <a:gd name="connsiteX1905" fmla="*/ 577505 w 3245936"/>
              <a:gd name="connsiteY1905" fmla="*/ 207792 h 622144"/>
              <a:gd name="connsiteX1906" fmla="*/ 473330 w 3245936"/>
              <a:gd name="connsiteY1906" fmla="*/ 228862 h 622144"/>
              <a:gd name="connsiteX1907" fmla="*/ 483503 w 3245936"/>
              <a:gd name="connsiteY1907" fmla="*/ 373146 h 622144"/>
              <a:gd name="connsiteX1908" fmla="*/ 484094 w 3245936"/>
              <a:gd name="connsiteY1908" fmla="*/ 373156 h 622144"/>
              <a:gd name="connsiteX1909" fmla="*/ 486408 w 3245936"/>
              <a:gd name="connsiteY1909" fmla="*/ 374956 h 622144"/>
              <a:gd name="connsiteX1910" fmla="*/ 624273 w 3245936"/>
              <a:gd name="connsiteY1910" fmla="*/ 320492 h 622144"/>
              <a:gd name="connsiteX1911" fmla="*/ 624206 w 3245936"/>
              <a:gd name="connsiteY1911" fmla="*/ 318787 h 622144"/>
              <a:gd name="connsiteX1912" fmla="*/ 626007 w 3245936"/>
              <a:gd name="connsiteY1912" fmla="*/ 316473 h 622144"/>
              <a:gd name="connsiteX1913" fmla="*/ 581868 w 3245936"/>
              <a:gd name="connsiteY1913" fmla="*/ 210088 h 622144"/>
              <a:gd name="connsiteX1914" fmla="*/ 580048 w 3245936"/>
              <a:gd name="connsiteY1914" fmla="*/ 210202 h 622144"/>
              <a:gd name="connsiteX1915" fmla="*/ 577505 w 3245936"/>
              <a:gd name="connsiteY1915" fmla="*/ 207792 h 622144"/>
              <a:gd name="connsiteX1916" fmla="*/ 1134746 w 3245936"/>
              <a:gd name="connsiteY1916" fmla="*/ 207716 h 622144"/>
              <a:gd name="connsiteX1917" fmla="*/ 1041201 w 3245936"/>
              <a:gd name="connsiteY1917" fmla="*/ 247054 h 622144"/>
              <a:gd name="connsiteX1918" fmla="*/ 1041287 w 3245936"/>
              <a:gd name="connsiteY1918" fmla="*/ 247254 h 622144"/>
              <a:gd name="connsiteX1919" fmla="*/ 1120373 w 3245936"/>
              <a:gd name="connsiteY1919" fmla="*/ 236577 h 622144"/>
              <a:gd name="connsiteX1920" fmla="*/ 1135794 w 3245936"/>
              <a:gd name="connsiteY1920" fmla="*/ 208945 h 622144"/>
              <a:gd name="connsiteX1921" fmla="*/ 1134746 w 3245936"/>
              <a:gd name="connsiteY1921" fmla="*/ 207716 h 622144"/>
              <a:gd name="connsiteX1922" fmla="*/ 1140976 w 3245936"/>
              <a:gd name="connsiteY1922" fmla="*/ 207669 h 622144"/>
              <a:gd name="connsiteX1923" fmla="*/ 1140919 w 3245936"/>
              <a:gd name="connsiteY1923" fmla="*/ 207811 h 622144"/>
              <a:gd name="connsiteX1924" fmla="*/ 1141071 w 3245936"/>
              <a:gd name="connsiteY1924" fmla="*/ 207926 h 622144"/>
              <a:gd name="connsiteX1925" fmla="*/ 1170475 w 3245936"/>
              <a:gd name="connsiteY1925" fmla="*/ 227652 h 622144"/>
              <a:gd name="connsiteX1926" fmla="*/ 1174104 w 3245936"/>
              <a:gd name="connsiteY1926" fmla="*/ 226338 h 622144"/>
              <a:gd name="connsiteX1927" fmla="*/ 1176790 w 3245936"/>
              <a:gd name="connsiteY1927" fmla="*/ 230481 h 622144"/>
              <a:gd name="connsiteX1928" fmla="*/ 1266725 w 3245936"/>
              <a:gd name="connsiteY1928" fmla="*/ 256436 h 622144"/>
              <a:gd name="connsiteX1929" fmla="*/ 584344 w 3245936"/>
              <a:gd name="connsiteY1929" fmla="*/ 207345 h 622144"/>
              <a:gd name="connsiteX1930" fmla="*/ 584335 w 3245936"/>
              <a:gd name="connsiteY1930" fmla="*/ 207516 h 622144"/>
              <a:gd name="connsiteX1931" fmla="*/ 582525 w 3245936"/>
              <a:gd name="connsiteY1931" fmla="*/ 209812 h 622144"/>
              <a:gd name="connsiteX1932" fmla="*/ 626664 w 3245936"/>
              <a:gd name="connsiteY1932" fmla="*/ 316206 h 622144"/>
              <a:gd name="connsiteX1933" fmla="*/ 628483 w 3245936"/>
              <a:gd name="connsiteY1933" fmla="*/ 316092 h 622144"/>
              <a:gd name="connsiteX1934" fmla="*/ 629540 w 3245936"/>
              <a:gd name="connsiteY1934" fmla="*/ 316577 h 622144"/>
              <a:gd name="connsiteX1935" fmla="*/ 708103 w 3245936"/>
              <a:gd name="connsiteY1935" fmla="*/ 215851 h 622144"/>
              <a:gd name="connsiteX1936" fmla="*/ 707036 w 3245936"/>
              <a:gd name="connsiteY1936" fmla="*/ 213650 h 622144"/>
              <a:gd name="connsiteX1937" fmla="*/ 848339 w 3245936"/>
              <a:gd name="connsiteY1937" fmla="*/ 205325 h 622144"/>
              <a:gd name="connsiteX1938" fmla="*/ 774177 w 3245936"/>
              <a:gd name="connsiteY1938" fmla="*/ 214517 h 622144"/>
              <a:gd name="connsiteX1939" fmla="*/ 775187 w 3245936"/>
              <a:gd name="connsiteY1939" fmla="*/ 218318 h 622144"/>
              <a:gd name="connsiteX1940" fmla="*/ 841548 w 3245936"/>
              <a:gd name="connsiteY1940" fmla="*/ 230309 h 622144"/>
              <a:gd name="connsiteX1941" fmla="*/ 869180 w 3245936"/>
              <a:gd name="connsiteY1941" fmla="*/ 217555 h 622144"/>
              <a:gd name="connsiteX1942" fmla="*/ 470692 w 3245936"/>
              <a:gd name="connsiteY1942" fmla="*/ 204459 h 622144"/>
              <a:gd name="connsiteX1943" fmla="*/ 448775 w 3245936"/>
              <a:gd name="connsiteY1943" fmla="*/ 231491 h 622144"/>
              <a:gd name="connsiteX1944" fmla="*/ 449623 w 3245936"/>
              <a:gd name="connsiteY1944" fmla="*/ 232881 h 622144"/>
              <a:gd name="connsiteX1945" fmla="*/ 472378 w 3245936"/>
              <a:gd name="connsiteY1945" fmla="*/ 228281 h 622144"/>
              <a:gd name="connsiteX1946" fmla="*/ 2019114 w 3245936"/>
              <a:gd name="connsiteY1946" fmla="*/ 202144 h 622144"/>
              <a:gd name="connsiteX1947" fmla="*/ 2006179 w 3245936"/>
              <a:gd name="connsiteY1947" fmla="*/ 236348 h 622144"/>
              <a:gd name="connsiteX1948" fmla="*/ 2006579 w 3245936"/>
              <a:gd name="connsiteY1948" fmla="*/ 236367 h 622144"/>
              <a:gd name="connsiteX1949" fmla="*/ 2006693 w 3245936"/>
              <a:gd name="connsiteY1949" fmla="*/ 236415 h 622144"/>
              <a:gd name="connsiteX1950" fmla="*/ 381357 w 3245936"/>
              <a:gd name="connsiteY1950" fmla="*/ 201639 h 622144"/>
              <a:gd name="connsiteX1951" fmla="*/ 322445 w 3245936"/>
              <a:gd name="connsiteY1951" fmla="*/ 333132 h 622144"/>
              <a:gd name="connsiteX1952" fmla="*/ 323035 w 3245936"/>
              <a:gd name="connsiteY1952" fmla="*/ 333618 h 622144"/>
              <a:gd name="connsiteX1953" fmla="*/ 443250 w 3245936"/>
              <a:gd name="connsiteY1953" fmla="*/ 235853 h 622144"/>
              <a:gd name="connsiteX1954" fmla="*/ 442784 w 3245936"/>
              <a:gd name="connsiteY1954" fmla="*/ 233148 h 622144"/>
              <a:gd name="connsiteX1955" fmla="*/ 442965 w 3245936"/>
              <a:gd name="connsiteY1955" fmla="*/ 232748 h 622144"/>
              <a:gd name="connsiteX1956" fmla="*/ 915357 w 3245936"/>
              <a:gd name="connsiteY1956" fmla="*/ 200039 h 622144"/>
              <a:gd name="connsiteX1957" fmla="*/ 907051 w 3245936"/>
              <a:gd name="connsiteY1957" fmla="*/ 238701 h 622144"/>
              <a:gd name="connsiteX1958" fmla="*/ 912442 w 3245936"/>
              <a:gd name="connsiteY1958" fmla="*/ 241863 h 622144"/>
              <a:gd name="connsiteX1959" fmla="*/ 915043 w 3245936"/>
              <a:gd name="connsiteY1959" fmla="*/ 240539 h 622144"/>
              <a:gd name="connsiteX1960" fmla="*/ 915376 w 3245936"/>
              <a:gd name="connsiteY1960" fmla="*/ 200049 h 622144"/>
              <a:gd name="connsiteX1961" fmla="*/ 915357 w 3245936"/>
              <a:gd name="connsiteY1961" fmla="*/ 200039 h 622144"/>
              <a:gd name="connsiteX1962" fmla="*/ 916557 w 3245936"/>
              <a:gd name="connsiteY1962" fmla="*/ 199953 h 622144"/>
              <a:gd name="connsiteX1963" fmla="*/ 915833 w 3245936"/>
              <a:gd name="connsiteY1963" fmla="*/ 200058 h 622144"/>
              <a:gd name="connsiteX1964" fmla="*/ 915500 w 3245936"/>
              <a:gd name="connsiteY1964" fmla="*/ 240558 h 622144"/>
              <a:gd name="connsiteX1965" fmla="*/ 916052 w 3245936"/>
              <a:gd name="connsiteY1965" fmla="*/ 240568 h 622144"/>
              <a:gd name="connsiteX1966" fmla="*/ 918757 w 3245936"/>
              <a:gd name="connsiteY1966" fmla="*/ 243816 h 622144"/>
              <a:gd name="connsiteX1967" fmla="*/ 935255 w 3245936"/>
              <a:gd name="connsiteY1967" fmla="*/ 244359 h 622144"/>
              <a:gd name="connsiteX1968" fmla="*/ 912576 w 3245936"/>
              <a:gd name="connsiteY1968" fmla="*/ 198382 h 622144"/>
              <a:gd name="connsiteX1969" fmla="*/ 871028 w 3245936"/>
              <a:gd name="connsiteY1969" fmla="*/ 217565 h 622144"/>
              <a:gd name="connsiteX1970" fmla="*/ 906203 w 3245936"/>
              <a:gd name="connsiteY1970" fmla="*/ 238206 h 622144"/>
              <a:gd name="connsiteX1971" fmla="*/ 914443 w 3245936"/>
              <a:gd name="connsiteY1971" fmla="*/ 199858 h 622144"/>
              <a:gd name="connsiteX1972" fmla="*/ 912576 w 3245936"/>
              <a:gd name="connsiteY1972" fmla="*/ 198382 h 622144"/>
              <a:gd name="connsiteX1973" fmla="*/ 918700 w 3245936"/>
              <a:gd name="connsiteY1973" fmla="*/ 198248 h 622144"/>
              <a:gd name="connsiteX1974" fmla="*/ 917433 w 3245936"/>
              <a:gd name="connsiteY1974" fmla="*/ 199620 h 622144"/>
              <a:gd name="connsiteX1975" fmla="*/ 936283 w 3245936"/>
              <a:gd name="connsiteY1975" fmla="*/ 244397 h 622144"/>
              <a:gd name="connsiteX1976" fmla="*/ 1034362 w 3245936"/>
              <a:gd name="connsiteY1976" fmla="*/ 247635 h 622144"/>
              <a:gd name="connsiteX1977" fmla="*/ 1034372 w 3245936"/>
              <a:gd name="connsiteY1977" fmla="*/ 247302 h 622144"/>
              <a:gd name="connsiteX1978" fmla="*/ 1034467 w 3245936"/>
              <a:gd name="connsiteY1978" fmla="*/ 247083 h 622144"/>
              <a:gd name="connsiteX1979" fmla="*/ 912204 w 3245936"/>
              <a:gd name="connsiteY1979" fmla="*/ 197401 h 622144"/>
              <a:gd name="connsiteX1980" fmla="*/ 849844 w 3245936"/>
              <a:gd name="connsiteY1980" fmla="*/ 205135 h 622144"/>
              <a:gd name="connsiteX1981" fmla="*/ 870209 w 3245936"/>
              <a:gd name="connsiteY1981" fmla="*/ 217079 h 622144"/>
              <a:gd name="connsiteX1982" fmla="*/ 912299 w 3245936"/>
              <a:gd name="connsiteY1982" fmla="*/ 197648 h 622144"/>
              <a:gd name="connsiteX1983" fmla="*/ 912204 w 3245936"/>
              <a:gd name="connsiteY1983" fmla="*/ 197401 h 622144"/>
              <a:gd name="connsiteX1984" fmla="*/ 468758 w 3245936"/>
              <a:gd name="connsiteY1984" fmla="*/ 195981 h 622144"/>
              <a:gd name="connsiteX1985" fmla="*/ 448556 w 3245936"/>
              <a:gd name="connsiteY1985" fmla="*/ 230471 h 622144"/>
              <a:gd name="connsiteX1986" fmla="*/ 470597 w 3245936"/>
              <a:gd name="connsiteY1986" fmla="*/ 203278 h 622144"/>
              <a:gd name="connsiteX1987" fmla="*/ 470111 w 3245936"/>
              <a:gd name="connsiteY1987" fmla="*/ 196343 h 622144"/>
              <a:gd name="connsiteX1988" fmla="*/ 469530 w 3245936"/>
              <a:gd name="connsiteY1988" fmla="*/ 196334 h 622144"/>
              <a:gd name="connsiteX1989" fmla="*/ 468758 w 3245936"/>
              <a:gd name="connsiteY1989" fmla="*/ 195981 h 622144"/>
              <a:gd name="connsiteX1990" fmla="*/ 478950 w 3245936"/>
              <a:gd name="connsiteY1990" fmla="*/ 194267 h 622144"/>
              <a:gd name="connsiteX1991" fmla="*/ 471549 w 3245936"/>
              <a:gd name="connsiteY1991" fmla="*/ 203392 h 622144"/>
              <a:gd name="connsiteX1992" fmla="*/ 473292 w 3245936"/>
              <a:gd name="connsiteY1992" fmla="*/ 228081 h 622144"/>
              <a:gd name="connsiteX1993" fmla="*/ 577353 w 3245936"/>
              <a:gd name="connsiteY1993" fmla="*/ 207021 h 622144"/>
              <a:gd name="connsiteX1994" fmla="*/ 577362 w 3245936"/>
              <a:gd name="connsiteY1994" fmla="*/ 206602 h 622144"/>
              <a:gd name="connsiteX1995" fmla="*/ 171112 w 3245936"/>
              <a:gd name="connsiteY1995" fmla="*/ 194153 h 622144"/>
              <a:gd name="connsiteX1996" fmla="*/ 68413 w 3245936"/>
              <a:gd name="connsiteY1996" fmla="*/ 301290 h 622144"/>
              <a:gd name="connsiteX1997" fmla="*/ 69061 w 3245936"/>
              <a:gd name="connsiteY1997" fmla="*/ 302509 h 622144"/>
              <a:gd name="connsiteX1998" fmla="*/ 187190 w 3245936"/>
              <a:gd name="connsiteY1998" fmla="*/ 280201 h 622144"/>
              <a:gd name="connsiteX1999" fmla="*/ 187218 w 3245936"/>
              <a:gd name="connsiteY1999" fmla="*/ 279097 h 622144"/>
              <a:gd name="connsiteX2000" fmla="*/ 189733 w 3245936"/>
              <a:gd name="connsiteY2000" fmla="*/ 276515 h 622144"/>
              <a:gd name="connsiteX2001" fmla="*/ 173645 w 3245936"/>
              <a:gd name="connsiteY2001" fmla="*/ 194829 h 622144"/>
              <a:gd name="connsiteX2002" fmla="*/ 172455 w 3245936"/>
              <a:gd name="connsiteY2002" fmla="*/ 194800 h 622144"/>
              <a:gd name="connsiteX2003" fmla="*/ 171112 w 3245936"/>
              <a:gd name="connsiteY2003" fmla="*/ 194153 h 622144"/>
              <a:gd name="connsiteX2004" fmla="*/ 473816 w 3245936"/>
              <a:gd name="connsiteY2004" fmla="*/ 193629 h 622144"/>
              <a:gd name="connsiteX2005" fmla="*/ 473816 w 3245936"/>
              <a:gd name="connsiteY2005" fmla="*/ 193648 h 622144"/>
              <a:gd name="connsiteX2006" fmla="*/ 471044 w 3245936"/>
              <a:gd name="connsiteY2006" fmla="*/ 196334 h 622144"/>
              <a:gd name="connsiteX2007" fmla="*/ 471454 w 3245936"/>
              <a:gd name="connsiteY2007" fmla="*/ 202230 h 622144"/>
              <a:gd name="connsiteX2008" fmla="*/ 478007 w 3245936"/>
              <a:gd name="connsiteY2008" fmla="*/ 194153 h 622144"/>
              <a:gd name="connsiteX2009" fmla="*/ 725667 w 3245936"/>
              <a:gd name="connsiteY2009" fmla="*/ 193543 h 622144"/>
              <a:gd name="connsiteX2010" fmla="*/ 712865 w 3245936"/>
              <a:gd name="connsiteY2010" fmla="*/ 210688 h 622144"/>
              <a:gd name="connsiteX2011" fmla="*/ 714056 w 3245936"/>
              <a:gd name="connsiteY2011" fmla="*/ 213098 h 622144"/>
              <a:gd name="connsiteX2012" fmla="*/ 756042 w 3245936"/>
              <a:gd name="connsiteY2012" fmla="*/ 215260 h 622144"/>
              <a:gd name="connsiteX2013" fmla="*/ 756042 w 3245936"/>
              <a:gd name="connsiteY2013" fmla="*/ 215088 h 622144"/>
              <a:gd name="connsiteX2014" fmla="*/ 756404 w 3245936"/>
              <a:gd name="connsiteY2014" fmla="*/ 214298 h 622144"/>
              <a:gd name="connsiteX2015" fmla="*/ 169892 w 3245936"/>
              <a:gd name="connsiteY2015" fmla="*/ 192305 h 622144"/>
              <a:gd name="connsiteX2016" fmla="*/ 7034 w 3245936"/>
              <a:gd name="connsiteY2016" fmla="*/ 219051 h 622144"/>
              <a:gd name="connsiteX2017" fmla="*/ 7015 w 3245936"/>
              <a:gd name="connsiteY2017" fmla="*/ 219975 h 622144"/>
              <a:gd name="connsiteX2018" fmla="*/ 5862 w 3245936"/>
              <a:gd name="connsiteY2018" fmla="*/ 221794 h 622144"/>
              <a:gd name="connsiteX2019" fmla="*/ 63851 w 3245936"/>
              <a:gd name="connsiteY2019" fmla="*/ 300461 h 622144"/>
              <a:gd name="connsiteX2020" fmla="*/ 66498 w 3245936"/>
              <a:gd name="connsiteY2020" fmla="*/ 300033 h 622144"/>
              <a:gd name="connsiteX2021" fmla="*/ 67842 w 3245936"/>
              <a:gd name="connsiteY2021" fmla="*/ 300671 h 622144"/>
              <a:gd name="connsiteX2022" fmla="*/ 170550 w 3245936"/>
              <a:gd name="connsiteY2022" fmla="*/ 193533 h 622144"/>
              <a:gd name="connsiteX2023" fmla="*/ 169892 w 3245936"/>
              <a:gd name="connsiteY2023" fmla="*/ 192305 h 622144"/>
              <a:gd name="connsiteX2024" fmla="*/ 482893 w 3245936"/>
              <a:gd name="connsiteY2024" fmla="*/ 188123 h 622144"/>
              <a:gd name="connsiteX2025" fmla="*/ 473730 w 3245936"/>
              <a:gd name="connsiteY2025" fmla="*/ 191924 h 622144"/>
              <a:gd name="connsiteX2026" fmla="*/ 473835 w 3245936"/>
              <a:gd name="connsiteY2026" fmla="*/ 192952 h 622144"/>
              <a:gd name="connsiteX2027" fmla="*/ 478502 w 3245936"/>
              <a:gd name="connsiteY2027" fmla="*/ 193533 h 622144"/>
              <a:gd name="connsiteX2028" fmla="*/ 2134319 w 3245936"/>
              <a:gd name="connsiteY2028" fmla="*/ 186095 h 622144"/>
              <a:gd name="connsiteX2029" fmla="*/ 2223520 w 3245936"/>
              <a:gd name="connsiteY2029" fmla="*/ 233129 h 622144"/>
              <a:gd name="connsiteX2030" fmla="*/ 2226778 w 3245936"/>
              <a:gd name="connsiteY2030" fmla="*/ 229186 h 622144"/>
              <a:gd name="connsiteX2031" fmla="*/ 2120536 w 3245936"/>
              <a:gd name="connsiteY2031" fmla="*/ 181742 h 622144"/>
              <a:gd name="connsiteX2032" fmla="*/ 2118298 w 3245936"/>
              <a:gd name="connsiteY2032" fmla="*/ 182027 h 622144"/>
              <a:gd name="connsiteX2033" fmla="*/ 2118212 w 3245936"/>
              <a:gd name="connsiteY2033" fmla="*/ 181989 h 622144"/>
              <a:gd name="connsiteX2034" fmla="*/ 2089494 w 3245936"/>
              <a:gd name="connsiteY2034" fmla="*/ 261047 h 622144"/>
              <a:gd name="connsiteX2035" fmla="*/ 2142844 w 3245936"/>
              <a:gd name="connsiteY2035" fmla="*/ 274858 h 622144"/>
              <a:gd name="connsiteX2036" fmla="*/ 2171143 w 3245936"/>
              <a:gd name="connsiteY2036" fmla="*/ 268867 h 622144"/>
              <a:gd name="connsiteX2037" fmla="*/ 2122032 w 3245936"/>
              <a:gd name="connsiteY2037" fmla="*/ 180570 h 622144"/>
              <a:gd name="connsiteX2038" fmla="*/ 2121165 w 3245936"/>
              <a:gd name="connsiteY2038" fmla="*/ 181408 h 622144"/>
              <a:gd name="connsiteX2039" fmla="*/ 2171876 w 3245936"/>
              <a:gd name="connsiteY2039" fmla="*/ 268714 h 622144"/>
              <a:gd name="connsiteX2040" fmla="*/ 2198879 w 3245936"/>
              <a:gd name="connsiteY2040" fmla="*/ 262990 h 622144"/>
              <a:gd name="connsiteX2041" fmla="*/ 2222997 w 3245936"/>
              <a:gd name="connsiteY2041" fmla="*/ 233796 h 622144"/>
              <a:gd name="connsiteX2042" fmla="*/ 2116155 w 3245936"/>
              <a:gd name="connsiteY2042" fmla="*/ 180541 h 622144"/>
              <a:gd name="connsiteX2043" fmla="*/ 2056728 w 3245936"/>
              <a:gd name="connsiteY2043" fmla="*/ 212698 h 622144"/>
              <a:gd name="connsiteX2044" fmla="*/ 2069606 w 3245936"/>
              <a:gd name="connsiteY2044" fmla="*/ 255913 h 622144"/>
              <a:gd name="connsiteX2045" fmla="*/ 2088818 w 3245936"/>
              <a:gd name="connsiteY2045" fmla="*/ 260875 h 622144"/>
              <a:gd name="connsiteX2046" fmla="*/ 2117564 w 3245936"/>
              <a:gd name="connsiteY2046" fmla="*/ 181694 h 622144"/>
              <a:gd name="connsiteX2047" fmla="*/ 2116155 w 3245936"/>
              <a:gd name="connsiteY2047" fmla="*/ 180541 h 622144"/>
              <a:gd name="connsiteX2048" fmla="*/ 2274012 w 3245936"/>
              <a:gd name="connsiteY2048" fmla="*/ 178141 h 622144"/>
              <a:gd name="connsiteX2049" fmla="*/ 2258973 w 3245936"/>
              <a:gd name="connsiteY2049" fmla="*/ 243254 h 622144"/>
              <a:gd name="connsiteX2050" fmla="*/ 2260973 w 3245936"/>
              <a:gd name="connsiteY2050" fmla="*/ 244187 h 622144"/>
              <a:gd name="connsiteX2051" fmla="*/ 2264230 w 3245936"/>
              <a:gd name="connsiteY2051" fmla="*/ 242559 h 622144"/>
              <a:gd name="connsiteX2052" fmla="*/ 394959 w 3245936"/>
              <a:gd name="connsiteY2052" fmla="*/ 177741 h 622144"/>
              <a:gd name="connsiteX2053" fmla="*/ 392006 w 3245936"/>
              <a:gd name="connsiteY2053" fmla="*/ 178427 h 622144"/>
              <a:gd name="connsiteX2054" fmla="*/ 391796 w 3245936"/>
              <a:gd name="connsiteY2054" fmla="*/ 178332 h 622144"/>
              <a:gd name="connsiteX2055" fmla="*/ 381690 w 3245936"/>
              <a:gd name="connsiteY2055" fmla="*/ 200858 h 622144"/>
              <a:gd name="connsiteX2056" fmla="*/ 443298 w 3245936"/>
              <a:gd name="connsiteY2056" fmla="*/ 231976 h 622144"/>
              <a:gd name="connsiteX2057" fmla="*/ 443698 w 3245936"/>
              <a:gd name="connsiteY2057" fmla="*/ 231538 h 622144"/>
              <a:gd name="connsiteX2058" fmla="*/ 675641 w 3245936"/>
              <a:gd name="connsiteY2058" fmla="*/ 177312 h 622144"/>
              <a:gd name="connsiteX2059" fmla="*/ 584363 w 3245936"/>
              <a:gd name="connsiteY2059" fmla="*/ 206087 h 622144"/>
              <a:gd name="connsiteX2060" fmla="*/ 584363 w 3245936"/>
              <a:gd name="connsiteY2060" fmla="*/ 206440 h 622144"/>
              <a:gd name="connsiteX2061" fmla="*/ 707055 w 3245936"/>
              <a:gd name="connsiteY2061" fmla="*/ 212745 h 622144"/>
              <a:gd name="connsiteX2062" fmla="*/ 707055 w 3245936"/>
              <a:gd name="connsiteY2062" fmla="*/ 212536 h 622144"/>
              <a:gd name="connsiteX2063" fmla="*/ 707864 w 3245936"/>
              <a:gd name="connsiteY2063" fmla="*/ 211040 h 622144"/>
              <a:gd name="connsiteX2064" fmla="*/ 396178 w 3245936"/>
              <a:gd name="connsiteY2064" fmla="*/ 176007 h 622144"/>
              <a:gd name="connsiteX2065" fmla="*/ 395387 w 3245936"/>
              <a:gd name="connsiteY2065" fmla="*/ 177350 h 622144"/>
              <a:gd name="connsiteX2066" fmla="*/ 444117 w 3245936"/>
              <a:gd name="connsiteY2066" fmla="*/ 231148 h 622144"/>
              <a:gd name="connsiteX2067" fmla="*/ 447070 w 3245936"/>
              <a:gd name="connsiteY2067" fmla="*/ 230452 h 622144"/>
              <a:gd name="connsiteX2068" fmla="*/ 447841 w 3245936"/>
              <a:gd name="connsiteY2068" fmla="*/ 230805 h 622144"/>
              <a:gd name="connsiteX2069" fmla="*/ 468349 w 3245936"/>
              <a:gd name="connsiteY2069" fmla="*/ 195781 h 622144"/>
              <a:gd name="connsiteX2070" fmla="*/ 467272 w 3245936"/>
              <a:gd name="connsiteY2070" fmla="*/ 194667 h 622144"/>
              <a:gd name="connsiteX2071" fmla="*/ 466977 w 3245936"/>
              <a:gd name="connsiteY2071" fmla="*/ 194324 h 622144"/>
              <a:gd name="connsiteX2072" fmla="*/ 463996 w 3245936"/>
              <a:gd name="connsiteY2072" fmla="*/ 195048 h 622144"/>
              <a:gd name="connsiteX2073" fmla="*/ 461310 w 3245936"/>
              <a:gd name="connsiteY2073" fmla="*/ 191047 h 622144"/>
              <a:gd name="connsiteX2074" fmla="*/ 2273479 w 3245936"/>
              <a:gd name="connsiteY2074" fmla="*/ 173874 h 622144"/>
              <a:gd name="connsiteX2075" fmla="*/ 2228093 w 3245936"/>
              <a:gd name="connsiteY2075" fmla="*/ 228871 h 622144"/>
              <a:gd name="connsiteX2076" fmla="*/ 2258458 w 3245936"/>
              <a:gd name="connsiteY2076" fmla="*/ 243016 h 622144"/>
              <a:gd name="connsiteX2077" fmla="*/ 2274336 w 3245936"/>
              <a:gd name="connsiteY2077" fmla="*/ 174265 h 622144"/>
              <a:gd name="connsiteX2078" fmla="*/ 2273479 w 3245936"/>
              <a:gd name="connsiteY2078" fmla="*/ 173874 h 622144"/>
              <a:gd name="connsiteX2079" fmla="*/ 2277927 w 3245936"/>
              <a:gd name="connsiteY2079" fmla="*/ 173341 h 622144"/>
              <a:gd name="connsiteX2080" fmla="*/ 2275146 w 3245936"/>
              <a:gd name="connsiteY2080" fmla="*/ 174388 h 622144"/>
              <a:gd name="connsiteX2081" fmla="*/ 2264783 w 3245936"/>
              <a:gd name="connsiteY2081" fmla="*/ 242568 h 622144"/>
              <a:gd name="connsiteX2082" fmla="*/ 2267497 w 3245936"/>
              <a:gd name="connsiteY2082" fmla="*/ 245692 h 622144"/>
              <a:gd name="connsiteX2083" fmla="*/ 2365605 w 3245936"/>
              <a:gd name="connsiteY2083" fmla="*/ 244730 h 622144"/>
              <a:gd name="connsiteX2084" fmla="*/ 2365614 w 3245936"/>
              <a:gd name="connsiteY2084" fmla="*/ 244226 h 622144"/>
              <a:gd name="connsiteX2085" fmla="*/ 2366119 w 3245936"/>
              <a:gd name="connsiteY2085" fmla="*/ 243121 h 622144"/>
              <a:gd name="connsiteX2086" fmla="*/ 693367 w 3245936"/>
              <a:gd name="connsiteY2086" fmla="*/ 171712 h 622144"/>
              <a:gd name="connsiteX2087" fmla="*/ 676384 w 3245936"/>
              <a:gd name="connsiteY2087" fmla="*/ 177074 h 622144"/>
              <a:gd name="connsiteX2088" fmla="*/ 708379 w 3245936"/>
              <a:gd name="connsiteY2088" fmla="*/ 210564 h 622144"/>
              <a:gd name="connsiteX2089" fmla="*/ 711351 w 3245936"/>
              <a:gd name="connsiteY2089" fmla="*/ 209850 h 622144"/>
              <a:gd name="connsiteX2090" fmla="*/ 712436 w 3245936"/>
              <a:gd name="connsiteY2090" fmla="*/ 210345 h 622144"/>
              <a:gd name="connsiteX2091" fmla="*/ 725219 w 3245936"/>
              <a:gd name="connsiteY2091" fmla="*/ 193229 h 622144"/>
              <a:gd name="connsiteX2092" fmla="*/ 2271879 w 3245936"/>
              <a:gd name="connsiteY2092" fmla="*/ 171474 h 622144"/>
              <a:gd name="connsiteX2093" fmla="*/ 2122594 w 3245936"/>
              <a:gd name="connsiteY2093" fmla="*/ 178779 h 622144"/>
              <a:gd name="connsiteX2094" fmla="*/ 2122565 w 3245936"/>
              <a:gd name="connsiteY2094" fmla="*/ 179341 h 622144"/>
              <a:gd name="connsiteX2095" fmla="*/ 2122432 w 3245936"/>
              <a:gd name="connsiteY2095" fmla="*/ 179627 h 622144"/>
              <a:gd name="connsiteX2096" fmla="*/ 2227330 w 3245936"/>
              <a:gd name="connsiteY2096" fmla="*/ 228509 h 622144"/>
              <a:gd name="connsiteX2097" fmla="*/ 2272879 w 3245936"/>
              <a:gd name="connsiteY2097" fmla="*/ 173331 h 622144"/>
              <a:gd name="connsiteX2098" fmla="*/ 2271879 w 3245936"/>
              <a:gd name="connsiteY2098" fmla="*/ 171474 h 622144"/>
              <a:gd name="connsiteX2099" fmla="*/ 2554933 w 3245936"/>
              <a:gd name="connsiteY2099" fmla="*/ 165863 h 622144"/>
              <a:gd name="connsiteX2100" fmla="*/ 2464436 w 3245936"/>
              <a:gd name="connsiteY2100" fmla="*/ 258351 h 622144"/>
              <a:gd name="connsiteX2101" fmla="*/ 2465208 w 3245936"/>
              <a:gd name="connsiteY2101" fmla="*/ 261085 h 622144"/>
              <a:gd name="connsiteX2102" fmla="*/ 2614988 w 3245936"/>
              <a:gd name="connsiteY2102" fmla="*/ 301252 h 622144"/>
              <a:gd name="connsiteX2103" fmla="*/ 2616446 w 3245936"/>
              <a:gd name="connsiteY2103" fmla="*/ 299499 h 622144"/>
              <a:gd name="connsiteX2104" fmla="*/ 2558172 w 3245936"/>
              <a:gd name="connsiteY2104" fmla="*/ 166425 h 622144"/>
              <a:gd name="connsiteX2105" fmla="*/ 2556334 w 3245936"/>
              <a:gd name="connsiteY2105" fmla="*/ 166549 h 622144"/>
              <a:gd name="connsiteX2106" fmla="*/ 2554933 w 3245936"/>
              <a:gd name="connsiteY2106" fmla="*/ 165863 h 622144"/>
              <a:gd name="connsiteX2107" fmla="*/ 298680 w 3245936"/>
              <a:gd name="connsiteY2107" fmla="*/ 163349 h 622144"/>
              <a:gd name="connsiteX2108" fmla="*/ 193381 w 3245936"/>
              <a:gd name="connsiteY2108" fmla="*/ 277620 h 622144"/>
              <a:gd name="connsiteX2109" fmla="*/ 194200 w 3245936"/>
              <a:gd name="connsiteY2109" fmla="*/ 280687 h 622144"/>
              <a:gd name="connsiteX2110" fmla="*/ 194095 w 3245936"/>
              <a:gd name="connsiteY2110" fmla="*/ 280925 h 622144"/>
              <a:gd name="connsiteX2111" fmla="*/ 317558 w 3245936"/>
              <a:gd name="connsiteY2111" fmla="*/ 334380 h 622144"/>
              <a:gd name="connsiteX2112" fmla="*/ 319768 w 3245936"/>
              <a:gd name="connsiteY2112" fmla="*/ 332694 h 622144"/>
              <a:gd name="connsiteX2113" fmla="*/ 300718 w 3245936"/>
              <a:gd name="connsiteY2113" fmla="*/ 163949 h 622144"/>
              <a:gd name="connsiteX2114" fmla="*/ 299966 w 3245936"/>
              <a:gd name="connsiteY2114" fmla="*/ 163930 h 622144"/>
              <a:gd name="connsiteX2115" fmla="*/ 298680 w 3245936"/>
              <a:gd name="connsiteY2115" fmla="*/ 163349 h 622144"/>
              <a:gd name="connsiteX2116" fmla="*/ 303728 w 3245936"/>
              <a:gd name="connsiteY2116" fmla="*/ 162434 h 622144"/>
              <a:gd name="connsiteX2117" fmla="*/ 301623 w 3245936"/>
              <a:gd name="connsiteY2117" fmla="*/ 163892 h 622144"/>
              <a:gd name="connsiteX2118" fmla="*/ 320664 w 3245936"/>
              <a:gd name="connsiteY2118" fmla="*/ 332646 h 622144"/>
              <a:gd name="connsiteX2119" fmla="*/ 321407 w 3245936"/>
              <a:gd name="connsiteY2119" fmla="*/ 332665 h 622144"/>
              <a:gd name="connsiteX2120" fmla="*/ 321616 w 3245936"/>
              <a:gd name="connsiteY2120" fmla="*/ 332770 h 622144"/>
              <a:gd name="connsiteX2121" fmla="*/ 380547 w 3245936"/>
              <a:gd name="connsiteY2121" fmla="*/ 201239 h 622144"/>
              <a:gd name="connsiteX2122" fmla="*/ 297470 w 3245936"/>
              <a:gd name="connsiteY2122" fmla="*/ 161644 h 622144"/>
              <a:gd name="connsiteX2123" fmla="*/ 176779 w 3245936"/>
              <a:gd name="connsiteY2123" fmla="*/ 190847 h 622144"/>
              <a:gd name="connsiteX2124" fmla="*/ 176750 w 3245936"/>
              <a:gd name="connsiteY2124" fmla="*/ 192114 h 622144"/>
              <a:gd name="connsiteX2125" fmla="*/ 174236 w 3245936"/>
              <a:gd name="connsiteY2125" fmla="*/ 194695 h 622144"/>
              <a:gd name="connsiteX2126" fmla="*/ 190323 w 3245936"/>
              <a:gd name="connsiteY2126" fmla="*/ 276382 h 622144"/>
              <a:gd name="connsiteX2127" fmla="*/ 191514 w 3245936"/>
              <a:gd name="connsiteY2127" fmla="*/ 276420 h 622144"/>
              <a:gd name="connsiteX2128" fmla="*/ 192800 w 3245936"/>
              <a:gd name="connsiteY2128" fmla="*/ 277011 h 622144"/>
              <a:gd name="connsiteX2129" fmla="*/ 298099 w 3245936"/>
              <a:gd name="connsiteY2129" fmla="*/ 162730 h 622144"/>
              <a:gd name="connsiteX2130" fmla="*/ 297470 w 3245936"/>
              <a:gd name="connsiteY2130" fmla="*/ 161644 h 622144"/>
              <a:gd name="connsiteX2131" fmla="*/ 304233 w 3245936"/>
              <a:gd name="connsiteY2131" fmla="*/ 161310 h 622144"/>
              <a:gd name="connsiteX2132" fmla="*/ 304081 w 3245936"/>
              <a:gd name="connsiteY2132" fmla="*/ 161653 h 622144"/>
              <a:gd name="connsiteX2133" fmla="*/ 380900 w 3245936"/>
              <a:gd name="connsiteY2133" fmla="*/ 200449 h 622144"/>
              <a:gd name="connsiteX2134" fmla="*/ 390987 w 3245936"/>
              <a:gd name="connsiteY2134" fmla="*/ 177951 h 622144"/>
              <a:gd name="connsiteX2135" fmla="*/ 389329 w 3245936"/>
              <a:gd name="connsiteY2135" fmla="*/ 174703 h 622144"/>
              <a:gd name="connsiteX2136" fmla="*/ 557493 w 3245936"/>
              <a:gd name="connsiteY2136" fmla="*/ 157158 h 622144"/>
              <a:gd name="connsiteX2137" fmla="*/ 484465 w 3245936"/>
              <a:gd name="connsiteY2137" fmla="*/ 187466 h 622144"/>
              <a:gd name="connsiteX2138" fmla="*/ 479445 w 3245936"/>
              <a:gd name="connsiteY2138" fmla="*/ 193648 h 622144"/>
              <a:gd name="connsiteX2139" fmla="*/ 577372 w 3245936"/>
              <a:gd name="connsiteY2139" fmla="*/ 205925 h 622144"/>
              <a:gd name="connsiteX2140" fmla="*/ 577372 w 3245936"/>
              <a:gd name="connsiteY2140" fmla="*/ 205897 h 622144"/>
              <a:gd name="connsiteX2141" fmla="*/ 579077 w 3245936"/>
              <a:gd name="connsiteY2141" fmla="*/ 203620 h 622144"/>
              <a:gd name="connsiteX2142" fmla="*/ 757375 w 3245936"/>
              <a:gd name="connsiteY2142" fmla="*/ 154671 h 622144"/>
              <a:gd name="connsiteX2143" fmla="*/ 759642 w 3245936"/>
              <a:gd name="connsiteY2143" fmla="*/ 212402 h 622144"/>
              <a:gd name="connsiteX2144" fmla="*/ 760328 w 3245936"/>
              <a:gd name="connsiteY2144" fmla="*/ 212431 h 622144"/>
              <a:gd name="connsiteX2145" fmla="*/ 762957 w 3245936"/>
              <a:gd name="connsiteY2145" fmla="*/ 215060 h 622144"/>
              <a:gd name="connsiteX2146" fmla="*/ 773292 w 3245936"/>
              <a:gd name="connsiteY2146" fmla="*/ 213774 h 622144"/>
              <a:gd name="connsiteX2147" fmla="*/ 757575 w 3245936"/>
              <a:gd name="connsiteY2147" fmla="*/ 154681 h 622144"/>
              <a:gd name="connsiteX2148" fmla="*/ 757375 w 3245936"/>
              <a:gd name="connsiteY2148" fmla="*/ 154671 h 622144"/>
              <a:gd name="connsiteX2149" fmla="*/ 2037135 w 3245936"/>
              <a:gd name="connsiteY2149" fmla="*/ 154519 h 622144"/>
              <a:gd name="connsiteX2150" fmla="*/ 2034773 w 3245936"/>
              <a:gd name="connsiteY2150" fmla="*/ 160768 h 622144"/>
              <a:gd name="connsiteX2151" fmla="*/ 2007265 w 3245936"/>
              <a:gd name="connsiteY2151" fmla="*/ 236682 h 622144"/>
              <a:gd name="connsiteX2152" fmla="*/ 2008713 w 3245936"/>
              <a:gd name="connsiteY2152" fmla="*/ 237853 h 622144"/>
              <a:gd name="connsiteX2153" fmla="*/ 2055833 w 3245936"/>
              <a:gd name="connsiteY2153" fmla="*/ 212355 h 622144"/>
              <a:gd name="connsiteX2154" fmla="*/ 2038593 w 3245936"/>
              <a:gd name="connsiteY2154" fmla="*/ 154567 h 622144"/>
              <a:gd name="connsiteX2155" fmla="*/ 2037154 w 3245936"/>
              <a:gd name="connsiteY2155" fmla="*/ 154538 h 622144"/>
              <a:gd name="connsiteX2156" fmla="*/ 2037135 w 3245936"/>
              <a:gd name="connsiteY2156" fmla="*/ 154519 h 622144"/>
              <a:gd name="connsiteX2157" fmla="*/ 755089 w 3245936"/>
              <a:gd name="connsiteY2157" fmla="*/ 154157 h 622144"/>
              <a:gd name="connsiteX2158" fmla="*/ 726171 w 3245936"/>
              <a:gd name="connsiteY2158" fmla="*/ 192876 h 622144"/>
              <a:gd name="connsiteX2159" fmla="*/ 756851 w 3245936"/>
              <a:gd name="connsiteY2159" fmla="*/ 213593 h 622144"/>
              <a:gd name="connsiteX2160" fmla="*/ 759128 w 3245936"/>
              <a:gd name="connsiteY2160" fmla="*/ 212393 h 622144"/>
              <a:gd name="connsiteX2161" fmla="*/ 756861 w 3245936"/>
              <a:gd name="connsiteY2161" fmla="*/ 154662 h 622144"/>
              <a:gd name="connsiteX2162" fmla="*/ 756175 w 3245936"/>
              <a:gd name="connsiteY2162" fmla="*/ 154643 h 622144"/>
              <a:gd name="connsiteX2163" fmla="*/ 755089 w 3245936"/>
              <a:gd name="connsiteY2163" fmla="*/ 154157 h 622144"/>
              <a:gd name="connsiteX2164" fmla="*/ 2032049 w 3245936"/>
              <a:gd name="connsiteY2164" fmla="*/ 153690 h 622144"/>
              <a:gd name="connsiteX2165" fmla="*/ 1891460 w 3245936"/>
              <a:gd name="connsiteY2165" fmla="*/ 205983 h 622144"/>
              <a:gd name="connsiteX2166" fmla="*/ 1891508 w 3245936"/>
              <a:gd name="connsiteY2166" fmla="*/ 207421 h 622144"/>
              <a:gd name="connsiteX2167" fmla="*/ 1918197 w 3245936"/>
              <a:gd name="connsiteY2167" fmla="*/ 214908 h 622144"/>
              <a:gd name="connsiteX2168" fmla="*/ 759785 w 3245936"/>
              <a:gd name="connsiteY2168" fmla="*/ 153347 h 622144"/>
              <a:gd name="connsiteX2169" fmla="*/ 758204 w 3245936"/>
              <a:gd name="connsiteY2169" fmla="*/ 154452 h 622144"/>
              <a:gd name="connsiteX2170" fmla="*/ 773958 w 3245936"/>
              <a:gd name="connsiteY2170" fmla="*/ 213688 h 622144"/>
              <a:gd name="connsiteX2171" fmla="*/ 847149 w 3245936"/>
              <a:gd name="connsiteY2171" fmla="*/ 204621 h 622144"/>
              <a:gd name="connsiteX2172" fmla="*/ 2035097 w 3245936"/>
              <a:gd name="connsiteY2172" fmla="*/ 153119 h 622144"/>
              <a:gd name="connsiteX2173" fmla="*/ 1919501 w 3245936"/>
              <a:gd name="connsiteY2173" fmla="*/ 215260 h 622144"/>
              <a:gd name="connsiteX2174" fmla="*/ 2002512 w 3245936"/>
              <a:gd name="connsiteY2174" fmla="*/ 238549 h 622144"/>
              <a:gd name="connsiteX2175" fmla="*/ 2005226 w 3245936"/>
              <a:gd name="connsiteY2175" fmla="*/ 236320 h 622144"/>
              <a:gd name="connsiteX2176" fmla="*/ 2036307 w 3245936"/>
              <a:gd name="connsiteY2176" fmla="*/ 154138 h 622144"/>
              <a:gd name="connsiteX2177" fmla="*/ 2035097 w 3245936"/>
              <a:gd name="connsiteY2177" fmla="*/ 153119 h 622144"/>
              <a:gd name="connsiteX2178" fmla="*/ 753794 w 3245936"/>
              <a:gd name="connsiteY2178" fmla="*/ 152652 h 622144"/>
              <a:gd name="connsiteX2179" fmla="*/ 694387 w 3245936"/>
              <a:gd name="connsiteY2179" fmla="*/ 171388 h 622144"/>
              <a:gd name="connsiteX2180" fmla="*/ 725724 w 3245936"/>
              <a:gd name="connsiteY2180" fmla="*/ 192562 h 622144"/>
              <a:gd name="connsiteX2181" fmla="*/ 754661 w 3245936"/>
              <a:gd name="connsiteY2181" fmla="*/ 153814 h 622144"/>
              <a:gd name="connsiteX2182" fmla="*/ 753794 w 3245936"/>
              <a:gd name="connsiteY2182" fmla="*/ 152652 h 622144"/>
              <a:gd name="connsiteX2183" fmla="*/ 760252 w 3245936"/>
              <a:gd name="connsiteY2183" fmla="*/ 152547 h 622144"/>
              <a:gd name="connsiteX2184" fmla="*/ 848653 w 3245936"/>
              <a:gd name="connsiteY2184" fmla="*/ 204440 h 622144"/>
              <a:gd name="connsiteX2185" fmla="*/ 912128 w 3245936"/>
              <a:gd name="connsiteY2185" fmla="*/ 196562 h 622144"/>
              <a:gd name="connsiteX2186" fmla="*/ 912138 w 3245936"/>
              <a:gd name="connsiteY2186" fmla="*/ 196010 h 622144"/>
              <a:gd name="connsiteX2187" fmla="*/ 2041155 w 3245936"/>
              <a:gd name="connsiteY2187" fmla="*/ 152452 h 622144"/>
              <a:gd name="connsiteX2188" fmla="*/ 2039326 w 3245936"/>
              <a:gd name="connsiteY2188" fmla="*/ 154281 h 622144"/>
              <a:gd name="connsiteX2189" fmla="*/ 2056528 w 3245936"/>
              <a:gd name="connsiteY2189" fmla="*/ 211984 h 622144"/>
              <a:gd name="connsiteX2190" fmla="*/ 2115840 w 3245936"/>
              <a:gd name="connsiteY2190" fmla="*/ 179875 h 622144"/>
              <a:gd name="connsiteX2191" fmla="*/ 2115593 w 3245936"/>
              <a:gd name="connsiteY2191" fmla="*/ 177732 h 622144"/>
              <a:gd name="connsiteX2192" fmla="*/ 2115621 w 3245936"/>
              <a:gd name="connsiteY2192" fmla="*/ 177674 h 622144"/>
              <a:gd name="connsiteX2193" fmla="*/ 467406 w 3245936"/>
              <a:gd name="connsiteY2193" fmla="*/ 146737 h 622144"/>
              <a:gd name="connsiteX2194" fmla="*/ 396235 w 3245936"/>
              <a:gd name="connsiteY2194" fmla="*/ 174074 h 622144"/>
              <a:gd name="connsiteX2195" fmla="*/ 396302 w 3245936"/>
              <a:gd name="connsiteY2195" fmla="*/ 175465 h 622144"/>
              <a:gd name="connsiteX2196" fmla="*/ 461424 w 3245936"/>
              <a:gd name="connsiteY2196" fmla="*/ 190514 h 622144"/>
              <a:gd name="connsiteX2197" fmla="*/ 465596 w 3245936"/>
              <a:gd name="connsiteY2197" fmla="*/ 188095 h 622144"/>
              <a:gd name="connsiteX2198" fmla="*/ 467834 w 3245936"/>
              <a:gd name="connsiteY2198" fmla="*/ 189714 h 622144"/>
              <a:gd name="connsiteX2199" fmla="*/ 469406 w 3245936"/>
              <a:gd name="connsiteY2199" fmla="*/ 188952 h 622144"/>
              <a:gd name="connsiteX2200" fmla="*/ 2631609 w 3245936"/>
              <a:gd name="connsiteY2200" fmla="*/ 144270 h 622144"/>
              <a:gd name="connsiteX2201" fmla="*/ 2629314 w 3245936"/>
              <a:gd name="connsiteY2201" fmla="*/ 145289 h 622144"/>
              <a:gd name="connsiteX2202" fmla="*/ 2618903 w 3245936"/>
              <a:gd name="connsiteY2202" fmla="*/ 299080 h 622144"/>
              <a:gd name="connsiteX2203" fmla="*/ 2619046 w 3245936"/>
              <a:gd name="connsiteY2203" fmla="*/ 299080 h 622144"/>
              <a:gd name="connsiteX2204" fmla="*/ 2621351 w 3245936"/>
              <a:gd name="connsiteY2204" fmla="*/ 300890 h 622144"/>
              <a:gd name="connsiteX2205" fmla="*/ 2759226 w 3245936"/>
              <a:gd name="connsiteY2205" fmla="*/ 246426 h 622144"/>
              <a:gd name="connsiteX2206" fmla="*/ 2759149 w 3245936"/>
              <a:gd name="connsiteY2206" fmla="*/ 244711 h 622144"/>
              <a:gd name="connsiteX2207" fmla="*/ 2759607 w 3245936"/>
              <a:gd name="connsiteY2207" fmla="*/ 243721 h 622144"/>
              <a:gd name="connsiteX2208" fmla="*/ 2625866 w 3245936"/>
              <a:gd name="connsiteY2208" fmla="*/ 143032 h 622144"/>
              <a:gd name="connsiteX2209" fmla="*/ 2560620 w 3245936"/>
              <a:gd name="connsiteY2209" fmla="*/ 162320 h 622144"/>
              <a:gd name="connsiteX2210" fmla="*/ 2560639 w 3245936"/>
              <a:gd name="connsiteY2210" fmla="*/ 163873 h 622144"/>
              <a:gd name="connsiteX2211" fmla="*/ 2558943 w 3245936"/>
              <a:gd name="connsiteY2211" fmla="*/ 166130 h 622144"/>
              <a:gd name="connsiteX2212" fmla="*/ 2617217 w 3245936"/>
              <a:gd name="connsiteY2212" fmla="*/ 299204 h 622144"/>
              <a:gd name="connsiteX2213" fmla="*/ 2618055 w 3245936"/>
              <a:gd name="connsiteY2213" fmla="*/ 299061 h 622144"/>
              <a:gd name="connsiteX2214" fmla="*/ 2628485 w 3245936"/>
              <a:gd name="connsiteY2214" fmla="*/ 145270 h 622144"/>
              <a:gd name="connsiteX2215" fmla="*/ 2628333 w 3245936"/>
              <a:gd name="connsiteY2215" fmla="*/ 145270 h 622144"/>
              <a:gd name="connsiteX2216" fmla="*/ 2625866 w 3245936"/>
              <a:gd name="connsiteY2216" fmla="*/ 143032 h 622144"/>
              <a:gd name="connsiteX2217" fmla="*/ 630531 w 3245936"/>
              <a:gd name="connsiteY2217" fmla="*/ 130078 h 622144"/>
              <a:gd name="connsiteX2218" fmla="*/ 627559 w 3245936"/>
              <a:gd name="connsiteY2218" fmla="*/ 130783 h 622144"/>
              <a:gd name="connsiteX2219" fmla="*/ 626835 w 3245936"/>
              <a:gd name="connsiteY2219" fmla="*/ 130440 h 622144"/>
              <a:gd name="connsiteX2220" fmla="*/ 582944 w 3245936"/>
              <a:gd name="connsiteY2220" fmla="*/ 203820 h 622144"/>
              <a:gd name="connsiteX2221" fmla="*/ 584039 w 3245936"/>
              <a:gd name="connsiteY2221" fmla="*/ 205221 h 622144"/>
              <a:gd name="connsiteX2222" fmla="*/ 674927 w 3245936"/>
              <a:gd name="connsiteY2222" fmla="*/ 176550 h 622144"/>
              <a:gd name="connsiteX2223" fmla="*/ 631093 w 3245936"/>
              <a:gd name="connsiteY2223" fmla="*/ 129640 h 622144"/>
              <a:gd name="connsiteX2224" fmla="*/ 675679 w 3245936"/>
              <a:gd name="connsiteY2224" fmla="*/ 176312 h 622144"/>
              <a:gd name="connsiteX2225" fmla="*/ 692396 w 3245936"/>
              <a:gd name="connsiteY2225" fmla="*/ 171045 h 622144"/>
              <a:gd name="connsiteX2226" fmla="*/ 625273 w 3245936"/>
              <a:gd name="connsiteY2226" fmla="*/ 129040 h 622144"/>
              <a:gd name="connsiteX2227" fmla="*/ 558074 w 3245936"/>
              <a:gd name="connsiteY2227" fmla="*/ 156919 h 622144"/>
              <a:gd name="connsiteX2228" fmla="*/ 579667 w 3245936"/>
              <a:gd name="connsiteY2228" fmla="*/ 203411 h 622144"/>
              <a:gd name="connsiteX2229" fmla="*/ 581658 w 3245936"/>
              <a:gd name="connsiteY2229" fmla="*/ 203220 h 622144"/>
              <a:gd name="connsiteX2230" fmla="*/ 582392 w 3245936"/>
              <a:gd name="connsiteY2230" fmla="*/ 203573 h 622144"/>
              <a:gd name="connsiteX2231" fmla="*/ 626273 w 3245936"/>
              <a:gd name="connsiteY2231" fmla="*/ 130183 h 622144"/>
              <a:gd name="connsiteX2232" fmla="*/ 625273 w 3245936"/>
              <a:gd name="connsiteY2232" fmla="*/ 129040 h 622144"/>
              <a:gd name="connsiteX2233" fmla="*/ 631769 w 3245936"/>
              <a:gd name="connsiteY2233" fmla="*/ 128297 h 622144"/>
              <a:gd name="connsiteX2234" fmla="*/ 631493 w 3245936"/>
              <a:gd name="connsiteY2234" fmla="*/ 128897 h 622144"/>
              <a:gd name="connsiteX2235" fmla="*/ 693415 w 3245936"/>
              <a:gd name="connsiteY2235" fmla="*/ 170731 h 622144"/>
              <a:gd name="connsiteX2236" fmla="*/ 753470 w 3245936"/>
              <a:gd name="connsiteY2236" fmla="*/ 151785 h 622144"/>
              <a:gd name="connsiteX2237" fmla="*/ 753489 w 3245936"/>
              <a:gd name="connsiteY2237" fmla="*/ 150890 h 622144"/>
              <a:gd name="connsiteX2238" fmla="*/ 533119 w 3245936"/>
              <a:gd name="connsiteY2238" fmla="*/ 126173 h 622144"/>
              <a:gd name="connsiteX2239" fmla="*/ 472978 w 3245936"/>
              <a:gd name="connsiteY2239" fmla="*/ 190495 h 622144"/>
              <a:gd name="connsiteX2240" fmla="*/ 473083 w 3245936"/>
              <a:gd name="connsiteY2240" fmla="*/ 190666 h 622144"/>
              <a:gd name="connsiteX2241" fmla="*/ 473416 w 3245936"/>
              <a:gd name="connsiteY2241" fmla="*/ 191095 h 622144"/>
              <a:gd name="connsiteX2242" fmla="*/ 484075 w 3245936"/>
              <a:gd name="connsiteY2242" fmla="*/ 186675 h 622144"/>
              <a:gd name="connsiteX2243" fmla="*/ 537986 w 3245936"/>
              <a:gd name="connsiteY2243" fmla="*/ 121458 h 622144"/>
              <a:gd name="connsiteX2244" fmla="*/ 485637 w 3245936"/>
              <a:gd name="connsiteY2244" fmla="*/ 186018 h 622144"/>
              <a:gd name="connsiteX2245" fmla="*/ 557131 w 3245936"/>
              <a:gd name="connsiteY2245" fmla="*/ 156357 h 622144"/>
              <a:gd name="connsiteX2246" fmla="*/ 541063 w 3245936"/>
              <a:gd name="connsiteY2246" fmla="*/ 121782 h 622144"/>
              <a:gd name="connsiteX2247" fmla="*/ 539072 w 3245936"/>
              <a:gd name="connsiteY2247" fmla="*/ 121953 h 622144"/>
              <a:gd name="connsiteX2248" fmla="*/ 537986 w 3245936"/>
              <a:gd name="connsiteY2248" fmla="*/ 121458 h 622144"/>
              <a:gd name="connsiteX2249" fmla="*/ 536757 w 3245936"/>
              <a:gd name="connsiteY2249" fmla="*/ 120124 h 622144"/>
              <a:gd name="connsiteX2250" fmla="*/ 468292 w 3245936"/>
              <a:gd name="connsiteY2250" fmla="*/ 146423 h 622144"/>
              <a:gd name="connsiteX2251" fmla="*/ 470301 w 3245936"/>
              <a:gd name="connsiteY2251" fmla="*/ 188971 h 622144"/>
              <a:gd name="connsiteX2252" fmla="*/ 470825 w 3245936"/>
              <a:gd name="connsiteY2252" fmla="*/ 188990 h 622144"/>
              <a:gd name="connsiteX2253" fmla="*/ 472540 w 3245936"/>
              <a:gd name="connsiteY2253" fmla="*/ 190028 h 622144"/>
              <a:gd name="connsiteX2254" fmla="*/ 537253 w 3245936"/>
              <a:gd name="connsiteY2254" fmla="*/ 120801 h 622144"/>
              <a:gd name="connsiteX2255" fmla="*/ 536757 w 3245936"/>
              <a:gd name="connsiteY2255" fmla="*/ 120124 h 622144"/>
              <a:gd name="connsiteX2256" fmla="*/ 543349 w 3245936"/>
              <a:gd name="connsiteY2256" fmla="*/ 119124 h 622144"/>
              <a:gd name="connsiteX2257" fmla="*/ 543349 w 3245936"/>
              <a:gd name="connsiteY2257" fmla="*/ 119286 h 622144"/>
              <a:gd name="connsiteX2258" fmla="*/ 541634 w 3245936"/>
              <a:gd name="connsiteY2258" fmla="*/ 121563 h 622144"/>
              <a:gd name="connsiteX2259" fmla="*/ 557703 w 3245936"/>
              <a:gd name="connsiteY2259" fmla="*/ 156129 h 622144"/>
              <a:gd name="connsiteX2260" fmla="*/ 624959 w 3245936"/>
              <a:gd name="connsiteY2260" fmla="*/ 128221 h 622144"/>
              <a:gd name="connsiteX2261" fmla="*/ 624844 w 3245936"/>
              <a:gd name="connsiteY2261" fmla="*/ 127239 h 622144"/>
              <a:gd name="connsiteX2262" fmla="*/ 2425517 w 3245936"/>
              <a:gd name="connsiteY2262" fmla="*/ 101322 h 622144"/>
              <a:gd name="connsiteX2263" fmla="*/ 2370758 w 3245936"/>
              <a:gd name="connsiteY2263" fmla="*/ 241921 h 622144"/>
              <a:gd name="connsiteX2264" fmla="*/ 2372596 w 3245936"/>
              <a:gd name="connsiteY2264" fmla="*/ 245292 h 622144"/>
              <a:gd name="connsiteX2265" fmla="*/ 2458283 w 3245936"/>
              <a:gd name="connsiteY2265" fmla="*/ 259685 h 622144"/>
              <a:gd name="connsiteX2266" fmla="*/ 2460569 w 3245936"/>
              <a:gd name="connsiteY2266" fmla="*/ 257275 h 622144"/>
              <a:gd name="connsiteX2267" fmla="*/ 2426727 w 3245936"/>
              <a:gd name="connsiteY2267" fmla="*/ 101389 h 622144"/>
              <a:gd name="connsiteX2268" fmla="*/ 2425603 w 3245936"/>
              <a:gd name="connsiteY2268" fmla="*/ 101360 h 622144"/>
              <a:gd name="connsiteX2269" fmla="*/ 2425517 w 3245936"/>
              <a:gd name="connsiteY2269" fmla="*/ 101322 h 622144"/>
              <a:gd name="connsiteX2270" fmla="*/ 2423403 w 3245936"/>
              <a:gd name="connsiteY2270" fmla="*/ 99817 h 622144"/>
              <a:gd name="connsiteX2271" fmla="*/ 2278718 w 3245936"/>
              <a:gd name="connsiteY2271" fmla="*/ 169788 h 622144"/>
              <a:gd name="connsiteX2272" fmla="*/ 2278880 w 3245936"/>
              <a:gd name="connsiteY2272" fmla="*/ 171712 h 622144"/>
              <a:gd name="connsiteX2273" fmla="*/ 2278375 w 3245936"/>
              <a:gd name="connsiteY2273" fmla="*/ 172817 h 622144"/>
              <a:gd name="connsiteX2274" fmla="*/ 2366567 w 3245936"/>
              <a:gd name="connsiteY2274" fmla="*/ 242587 h 622144"/>
              <a:gd name="connsiteX2275" fmla="*/ 2369891 w 3245936"/>
              <a:gd name="connsiteY2275" fmla="*/ 241549 h 622144"/>
              <a:gd name="connsiteX2276" fmla="*/ 2369986 w 3245936"/>
              <a:gd name="connsiteY2276" fmla="*/ 241587 h 622144"/>
              <a:gd name="connsiteX2277" fmla="*/ 2424746 w 3245936"/>
              <a:gd name="connsiteY2277" fmla="*/ 100979 h 622144"/>
              <a:gd name="connsiteX2278" fmla="*/ 2423403 w 3245936"/>
              <a:gd name="connsiteY2278" fmla="*/ 99817 h 622144"/>
              <a:gd name="connsiteX2279" fmla="*/ 2429365 w 3245936"/>
              <a:gd name="connsiteY2279" fmla="*/ 99808 h 622144"/>
              <a:gd name="connsiteX2280" fmla="*/ 2427555 w 3245936"/>
              <a:gd name="connsiteY2280" fmla="*/ 101198 h 622144"/>
              <a:gd name="connsiteX2281" fmla="*/ 2461398 w 3245936"/>
              <a:gd name="connsiteY2281" fmla="*/ 257075 h 622144"/>
              <a:gd name="connsiteX2282" fmla="*/ 2462531 w 3245936"/>
              <a:gd name="connsiteY2282" fmla="*/ 257103 h 622144"/>
              <a:gd name="connsiteX2283" fmla="*/ 2463922 w 3245936"/>
              <a:gd name="connsiteY2283" fmla="*/ 257799 h 622144"/>
              <a:gd name="connsiteX2284" fmla="*/ 2554428 w 3245936"/>
              <a:gd name="connsiteY2284" fmla="*/ 165292 h 622144"/>
              <a:gd name="connsiteX2285" fmla="*/ 2553647 w 3245936"/>
              <a:gd name="connsiteY2285" fmla="*/ 162263 h 622144"/>
              <a:gd name="connsiteX2286" fmla="*/ 2553828 w 3245936"/>
              <a:gd name="connsiteY2286" fmla="*/ 161872 h 622144"/>
              <a:gd name="connsiteX2287" fmla="*/ 2145130 w 3245936"/>
              <a:gd name="connsiteY2287" fmla="*/ 92769 h 622144"/>
              <a:gd name="connsiteX2288" fmla="*/ 2141710 w 3245936"/>
              <a:gd name="connsiteY2288" fmla="*/ 94083 h 622144"/>
              <a:gd name="connsiteX2289" fmla="*/ 2120269 w 3245936"/>
              <a:gd name="connsiteY2289" fmla="*/ 175236 h 622144"/>
              <a:gd name="connsiteX2290" fmla="*/ 2122613 w 3245936"/>
              <a:gd name="connsiteY2290" fmla="*/ 177951 h 622144"/>
              <a:gd name="connsiteX2291" fmla="*/ 2271908 w 3245936"/>
              <a:gd name="connsiteY2291" fmla="*/ 170655 h 622144"/>
              <a:gd name="connsiteX2292" fmla="*/ 2271917 w 3245936"/>
              <a:gd name="connsiteY2292" fmla="*/ 170093 h 622144"/>
              <a:gd name="connsiteX2293" fmla="*/ 2272212 w 3245936"/>
              <a:gd name="connsiteY2293" fmla="*/ 169454 h 622144"/>
              <a:gd name="connsiteX2294" fmla="*/ 2139453 w 3245936"/>
              <a:gd name="connsiteY2294" fmla="*/ 92664 h 622144"/>
              <a:gd name="connsiteX2295" fmla="*/ 2041174 w 3245936"/>
              <a:gd name="connsiteY2295" fmla="*/ 149595 h 622144"/>
              <a:gd name="connsiteX2296" fmla="*/ 2041450 w 3245936"/>
              <a:gd name="connsiteY2296" fmla="*/ 151852 h 622144"/>
              <a:gd name="connsiteX2297" fmla="*/ 2041431 w 3245936"/>
              <a:gd name="connsiteY2297" fmla="*/ 151909 h 622144"/>
              <a:gd name="connsiteX2298" fmla="*/ 2115888 w 3245936"/>
              <a:gd name="connsiteY2298" fmla="*/ 177141 h 622144"/>
              <a:gd name="connsiteX2299" fmla="*/ 2119698 w 3245936"/>
              <a:gd name="connsiteY2299" fmla="*/ 175046 h 622144"/>
              <a:gd name="connsiteX2300" fmla="*/ 2141139 w 3245936"/>
              <a:gd name="connsiteY2300" fmla="*/ 93893 h 622144"/>
              <a:gd name="connsiteX2301" fmla="*/ 2139453 w 3245936"/>
              <a:gd name="connsiteY2301" fmla="*/ 92664 h 622144"/>
              <a:gd name="connsiteX2302" fmla="*/ 308500 w 3245936"/>
              <a:gd name="connsiteY2302" fmla="*/ 84901 h 622144"/>
              <a:gd name="connsiteX2303" fmla="*/ 306424 w 3245936"/>
              <a:gd name="connsiteY2303" fmla="*/ 85587 h 622144"/>
              <a:gd name="connsiteX2304" fmla="*/ 301318 w 3245936"/>
              <a:gd name="connsiteY2304" fmla="*/ 156967 h 622144"/>
              <a:gd name="connsiteX2305" fmla="*/ 301585 w 3245936"/>
              <a:gd name="connsiteY2305" fmla="*/ 156976 h 622144"/>
              <a:gd name="connsiteX2306" fmla="*/ 304281 w 3245936"/>
              <a:gd name="connsiteY2306" fmla="*/ 160701 h 622144"/>
              <a:gd name="connsiteX2307" fmla="*/ 389367 w 3245936"/>
              <a:gd name="connsiteY2307" fmla="*/ 174093 h 622144"/>
              <a:gd name="connsiteX2308" fmla="*/ 390168 w 3245936"/>
              <a:gd name="connsiteY2308" fmla="*/ 172626 h 622144"/>
              <a:gd name="connsiteX2309" fmla="*/ 303966 w 3245936"/>
              <a:gd name="connsiteY2309" fmla="*/ 84644 h 622144"/>
              <a:gd name="connsiteX2310" fmla="*/ 176284 w 3245936"/>
              <a:gd name="connsiteY2310" fmla="*/ 189409 h 622144"/>
              <a:gd name="connsiteX2311" fmla="*/ 176560 w 3245936"/>
              <a:gd name="connsiteY2311" fmla="*/ 190124 h 622144"/>
              <a:gd name="connsiteX2312" fmla="*/ 297261 w 3245936"/>
              <a:gd name="connsiteY2312" fmla="*/ 160929 h 622144"/>
              <a:gd name="connsiteX2313" fmla="*/ 297289 w 3245936"/>
              <a:gd name="connsiteY2313" fmla="*/ 159663 h 622144"/>
              <a:gd name="connsiteX2314" fmla="*/ 300737 w 3245936"/>
              <a:gd name="connsiteY2314" fmla="*/ 156957 h 622144"/>
              <a:gd name="connsiteX2315" fmla="*/ 305843 w 3245936"/>
              <a:gd name="connsiteY2315" fmla="*/ 85577 h 622144"/>
              <a:gd name="connsiteX2316" fmla="*/ 305567 w 3245936"/>
              <a:gd name="connsiteY2316" fmla="*/ 85568 h 622144"/>
              <a:gd name="connsiteX2317" fmla="*/ 303966 w 3245936"/>
              <a:gd name="connsiteY2317" fmla="*/ 84644 h 622144"/>
              <a:gd name="connsiteX2318" fmla="*/ 460776 w 3245936"/>
              <a:gd name="connsiteY2318" fmla="*/ 22169 h 622144"/>
              <a:gd name="connsiteX2319" fmla="*/ 394625 w 3245936"/>
              <a:gd name="connsiteY2319" fmla="*/ 171921 h 622144"/>
              <a:gd name="connsiteX2320" fmla="*/ 395940 w 3245936"/>
              <a:gd name="connsiteY2320" fmla="*/ 173293 h 622144"/>
              <a:gd name="connsiteX2321" fmla="*/ 467368 w 3245936"/>
              <a:gd name="connsiteY2321" fmla="*/ 145861 h 622144"/>
              <a:gd name="connsiteX2322" fmla="*/ 461519 w 3245936"/>
              <a:gd name="connsiteY2322" fmla="*/ 22283 h 622144"/>
              <a:gd name="connsiteX2323" fmla="*/ 460995 w 3245936"/>
              <a:gd name="connsiteY2323" fmla="*/ 22274 h 622144"/>
              <a:gd name="connsiteX2324" fmla="*/ 460776 w 3245936"/>
              <a:gd name="connsiteY2324" fmla="*/ 22169 h 622144"/>
              <a:gd name="connsiteX2325" fmla="*/ 463710 w 3245936"/>
              <a:gd name="connsiteY2325" fmla="*/ 21817 h 622144"/>
              <a:gd name="connsiteX2326" fmla="*/ 462415 w 3245936"/>
              <a:gd name="connsiteY2326" fmla="*/ 22322 h 622144"/>
              <a:gd name="connsiteX2327" fmla="*/ 468244 w 3245936"/>
              <a:gd name="connsiteY2327" fmla="*/ 145537 h 622144"/>
              <a:gd name="connsiteX2328" fmla="*/ 536453 w 3245936"/>
              <a:gd name="connsiteY2328" fmla="*/ 119343 h 622144"/>
              <a:gd name="connsiteX2329" fmla="*/ 536395 w 3245936"/>
              <a:gd name="connsiteY2329" fmla="*/ 117667 h 622144"/>
              <a:gd name="connsiteX2330" fmla="*/ 537434 w 3245936"/>
              <a:gd name="connsiteY2330" fmla="*/ 115952 h 622144"/>
              <a:gd name="connsiteX2331" fmla="*/ 458709 w 3245936"/>
              <a:gd name="connsiteY2331" fmla="*/ 20531 h 622144"/>
              <a:gd name="connsiteX2332" fmla="*/ 309777 w 3245936"/>
              <a:gd name="connsiteY2332" fmla="*/ 81167 h 622144"/>
              <a:gd name="connsiteX2333" fmla="*/ 309853 w 3245936"/>
              <a:gd name="connsiteY2333" fmla="*/ 82891 h 622144"/>
              <a:gd name="connsiteX2334" fmla="*/ 309024 w 3245936"/>
              <a:gd name="connsiteY2334" fmla="*/ 84406 h 622144"/>
              <a:gd name="connsiteX2335" fmla="*/ 390691 w 3245936"/>
              <a:gd name="connsiteY2335" fmla="*/ 172131 h 622144"/>
              <a:gd name="connsiteX2336" fmla="*/ 393625 w 3245936"/>
              <a:gd name="connsiteY2336" fmla="*/ 171464 h 622144"/>
              <a:gd name="connsiteX2337" fmla="*/ 393835 w 3245936"/>
              <a:gd name="connsiteY2337" fmla="*/ 171559 h 622144"/>
              <a:gd name="connsiteX2338" fmla="*/ 459986 w 3245936"/>
              <a:gd name="connsiteY2338" fmla="*/ 21817 h 622144"/>
              <a:gd name="connsiteX2339" fmla="*/ 458709 w 3245936"/>
              <a:gd name="connsiteY2339" fmla="*/ 20531 h 622144"/>
              <a:gd name="connsiteX2340" fmla="*/ 649895 w 3245936"/>
              <a:gd name="connsiteY2340" fmla="*/ 6653 h 622144"/>
              <a:gd name="connsiteX2341" fmla="*/ 647990 w 3245936"/>
              <a:gd name="connsiteY2341" fmla="*/ 7053 h 622144"/>
              <a:gd name="connsiteX2342" fmla="*/ 629274 w 3245936"/>
              <a:gd name="connsiteY2342" fmla="*/ 123849 h 622144"/>
              <a:gd name="connsiteX2343" fmla="*/ 631855 w 3245936"/>
              <a:gd name="connsiteY2343" fmla="*/ 127554 h 622144"/>
              <a:gd name="connsiteX2344" fmla="*/ 753594 w 3245936"/>
              <a:gd name="connsiteY2344" fmla="*/ 150157 h 622144"/>
              <a:gd name="connsiteX2345" fmla="*/ 754546 w 3245936"/>
              <a:gd name="connsiteY2345" fmla="*/ 148614 h 622144"/>
              <a:gd name="connsiteX2346" fmla="*/ 646066 w 3245936"/>
              <a:gd name="connsiteY2346" fmla="*/ 6434 h 622144"/>
              <a:gd name="connsiteX2347" fmla="*/ 542577 w 3245936"/>
              <a:gd name="connsiteY2347" fmla="*/ 116229 h 622144"/>
              <a:gd name="connsiteX2348" fmla="*/ 543377 w 3245936"/>
              <a:gd name="connsiteY2348" fmla="*/ 118524 h 622144"/>
              <a:gd name="connsiteX2349" fmla="*/ 624873 w 3245936"/>
              <a:gd name="connsiteY2349" fmla="*/ 126639 h 622144"/>
              <a:gd name="connsiteX2350" fmla="*/ 624873 w 3245936"/>
              <a:gd name="connsiteY2350" fmla="*/ 126487 h 622144"/>
              <a:gd name="connsiteX2351" fmla="*/ 628550 w 3245936"/>
              <a:gd name="connsiteY2351" fmla="*/ 123791 h 622144"/>
              <a:gd name="connsiteX2352" fmla="*/ 647266 w 3245936"/>
              <a:gd name="connsiteY2352" fmla="*/ 6996 h 622144"/>
              <a:gd name="connsiteX2353" fmla="*/ 646066 w 3245936"/>
              <a:gd name="connsiteY2353" fmla="*/ 6434 h 622144"/>
              <a:gd name="connsiteX2354" fmla="*/ 644704 w 3245936"/>
              <a:gd name="connsiteY2354" fmla="*/ 4310 h 622144"/>
              <a:gd name="connsiteX2355" fmla="*/ 465291 w 3245936"/>
              <a:gd name="connsiteY2355" fmla="*/ 18978 h 622144"/>
              <a:gd name="connsiteX2356" fmla="*/ 465272 w 3245936"/>
              <a:gd name="connsiteY2356" fmla="*/ 19597 h 622144"/>
              <a:gd name="connsiteX2357" fmla="*/ 464234 w 3245936"/>
              <a:gd name="connsiteY2357" fmla="*/ 21321 h 622144"/>
              <a:gd name="connsiteX2358" fmla="*/ 537967 w 3245936"/>
              <a:gd name="connsiteY2358" fmla="*/ 115457 h 622144"/>
              <a:gd name="connsiteX2359" fmla="*/ 540672 w 3245936"/>
              <a:gd name="connsiteY2359" fmla="*/ 115000 h 622144"/>
              <a:gd name="connsiteX2360" fmla="*/ 541996 w 3245936"/>
              <a:gd name="connsiteY2360" fmla="*/ 115609 h 622144"/>
              <a:gd name="connsiteX2361" fmla="*/ 645485 w 3245936"/>
              <a:gd name="connsiteY2361" fmla="*/ 5805 h 622144"/>
              <a:gd name="connsiteX2362" fmla="*/ 644704 w 3245936"/>
              <a:gd name="connsiteY2362" fmla="*/ 4310 h 622144"/>
              <a:gd name="connsiteX2363" fmla="*/ 649028 w 3245936"/>
              <a:gd name="connsiteY2363" fmla="*/ 90 h 622144"/>
              <a:gd name="connsiteX2364" fmla="*/ 651705 w 3245936"/>
              <a:gd name="connsiteY2364" fmla="*/ 4376 h 622144"/>
              <a:gd name="connsiteX2365" fmla="*/ 650657 w 3245936"/>
              <a:gd name="connsiteY2365" fmla="*/ 6101 h 622144"/>
              <a:gd name="connsiteX2366" fmla="*/ 755299 w 3245936"/>
              <a:gd name="connsiteY2366" fmla="*/ 148071 h 622144"/>
              <a:gd name="connsiteX2367" fmla="*/ 757813 w 3245936"/>
              <a:gd name="connsiteY2367" fmla="*/ 147690 h 622144"/>
              <a:gd name="connsiteX2368" fmla="*/ 760500 w 3245936"/>
              <a:gd name="connsiteY2368" fmla="*/ 151709 h 622144"/>
              <a:gd name="connsiteX2369" fmla="*/ 912433 w 3245936"/>
              <a:gd name="connsiteY2369" fmla="*/ 195181 h 622144"/>
              <a:gd name="connsiteX2370" fmla="*/ 916462 w 3245936"/>
              <a:gd name="connsiteY2370" fmla="*/ 193067 h 622144"/>
              <a:gd name="connsiteX2371" fmla="*/ 919138 w 3245936"/>
              <a:gd name="connsiteY2371" fmla="*/ 197353 h 622144"/>
              <a:gd name="connsiteX2372" fmla="*/ 919034 w 3245936"/>
              <a:gd name="connsiteY2372" fmla="*/ 197572 h 622144"/>
              <a:gd name="connsiteX2373" fmla="*/ 1034801 w 3245936"/>
              <a:gd name="connsiteY2373" fmla="*/ 246407 h 622144"/>
              <a:gd name="connsiteX2374" fmla="*/ 1038677 w 3245936"/>
              <a:gd name="connsiteY2374" fmla="*/ 244616 h 622144"/>
              <a:gd name="connsiteX2375" fmla="*/ 1040992 w 3245936"/>
              <a:gd name="connsiteY2375" fmla="*/ 246435 h 622144"/>
              <a:gd name="connsiteX2376" fmla="*/ 1134537 w 3245936"/>
              <a:gd name="connsiteY2376" fmla="*/ 207088 h 622144"/>
              <a:gd name="connsiteX2377" fmla="*/ 1134403 w 3245936"/>
              <a:gd name="connsiteY2377" fmla="*/ 205240 h 622144"/>
              <a:gd name="connsiteX2378" fmla="*/ 1138690 w 3245936"/>
              <a:gd name="connsiteY2378" fmla="*/ 202563 h 622144"/>
              <a:gd name="connsiteX2379" fmla="*/ 1141366 w 3245936"/>
              <a:gd name="connsiteY2379" fmla="*/ 206849 h 622144"/>
              <a:gd name="connsiteX2380" fmla="*/ 1141319 w 3245936"/>
              <a:gd name="connsiteY2380" fmla="*/ 206954 h 622144"/>
              <a:gd name="connsiteX2381" fmla="*/ 1271354 w 3245936"/>
              <a:gd name="connsiteY2381" fmla="*/ 257380 h 622144"/>
              <a:gd name="connsiteX2382" fmla="*/ 1275269 w 3245936"/>
              <a:gd name="connsiteY2382" fmla="*/ 255532 h 622144"/>
              <a:gd name="connsiteX2383" fmla="*/ 1277888 w 3245936"/>
              <a:gd name="connsiteY2383" fmla="*/ 258141 h 622144"/>
              <a:gd name="connsiteX2384" fmla="*/ 1403637 w 3245936"/>
              <a:gd name="connsiteY2384" fmla="*/ 240206 h 622144"/>
              <a:gd name="connsiteX2385" fmla="*/ 1403656 w 3245936"/>
              <a:gd name="connsiteY2385" fmla="*/ 239273 h 622144"/>
              <a:gd name="connsiteX2386" fmla="*/ 1407942 w 3245936"/>
              <a:gd name="connsiteY2386" fmla="*/ 236605 h 622144"/>
              <a:gd name="connsiteX2387" fmla="*/ 1410619 w 3245936"/>
              <a:gd name="connsiteY2387" fmla="*/ 240882 h 622144"/>
              <a:gd name="connsiteX2388" fmla="*/ 1410295 w 3245936"/>
              <a:gd name="connsiteY2388" fmla="*/ 241606 h 622144"/>
              <a:gd name="connsiteX2389" fmla="*/ 1491343 w 3245936"/>
              <a:gd name="connsiteY2389" fmla="*/ 290165 h 622144"/>
              <a:gd name="connsiteX2390" fmla="*/ 1495039 w 3245936"/>
              <a:gd name="connsiteY2390" fmla="*/ 288783 h 622144"/>
              <a:gd name="connsiteX2391" fmla="*/ 1497754 w 3245936"/>
              <a:gd name="connsiteY2391" fmla="*/ 291765 h 622144"/>
              <a:gd name="connsiteX2392" fmla="*/ 1563637 w 3245936"/>
              <a:gd name="connsiteY2392" fmla="*/ 290835 h 622144"/>
              <a:gd name="connsiteX2393" fmla="*/ 1696331 w 3245936"/>
              <a:gd name="connsiteY2393" fmla="*/ 240035 h 622144"/>
              <a:gd name="connsiteX2394" fmla="*/ 1696283 w 3245936"/>
              <a:gd name="connsiteY2394" fmla="*/ 238368 h 622144"/>
              <a:gd name="connsiteX2395" fmla="*/ 1700560 w 3245936"/>
              <a:gd name="connsiteY2395" fmla="*/ 235691 h 622144"/>
              <a:gd name="connsiteX2396" fmla="*/ 1703275 w 3245936"/>
              <a:gd name="connsiteY2396" fmla="*/ 238720 h 622144"/>
              <a:gd name="connsiteX2397" fmla="*/ 1850655 w 3245936"/>
              <a:gd name="connsiteY2397" fmla="*/ 238387 h 622144"/>
              <a:gd name="connsiteX2398" fmla="*/ 1885088 w 3245936"/>
              <a:gd name="connsiteY2398" fmla="*/ 208840 h 622144"/>
              <a:gd name="connsiteX2399" fmla="*/ 1884535 w 3245936"/>
              <a:gd name="connsiteY2399" fmla="*/ 206030 h 622144"/>
              <a:gd name="connsiteX2400" fmla="*/ 1888812 w 3245936"/>
              <a:gd name="connsiteY2400" fmla="*/ 203344 h 622144"/>
              <a:gd name="connsiteX2401" fmla="*/ 1891155 w 3245936"/>
              <a:gd name="connsiteY2401" fmla="*/ 205211 h 622144"/>
              <a:gd name="connsiteX2402" fmla="*/ 2034516 w 3245936"/>
              <a:gd name="connsiteY2402" fmla="*/ 151890 h 622144"/>
              <a:gd name="connsiteX2403" fmla="*/ 2034468 w 3245936"/>
              <a:gd name="connsiteY2403" fmla="*/ 150261 h 622144"/>
              <a:gd name="connsiteX2404" fmla="*/ 2038754 w 3245936"/>
              <a:gd name="connsiteY2404" fmla="*/ 147575 h 622144"/>
              <a:gd name="connsiteX2405" fmla="*/ 2040812 w 3245936"/>
              <a:gd name="connsiteY2405" fmla="*/ 148976 h 622144"/>
              <a:gd name="connsiteX2406" fmla="*/ 2139100 w 3245936"/>
              <a:gd name="connsiteY2406" fmla="*/ 92035 h 622144"/>
              <a:gd name="connsiteX2407" fmla="*/ 2138824 w 3245936"/>
              <a:gd name="connsiteY2407" fmla="*/ 89778 h 622144"/>
              <a:gd name="connsiteX2408" fmla="*/ 2143101 w 3245936"/>
              <a:gd name="connsiteY2408" fmla="*/ 87101 h 622144"/>
              <a:gd name="connsiteX2409" fmla="*/ 2145777 w 3245936"/>
              <a:gd name="connsiteY2409" fmla="*/ 91397 h 622144"/>
              <a:gd name="connsiteX2410" fmla="*/ 2145501 w 3245936"/>
              <a:gd name="connsiteY2410" fmla="*/ 92026 h 622144"/>
              <a:gd name="connsiteX2411" fmla="*/ 2272574 w 3245936"/>
              <a:gd name="connsiteY2411" fmla="*/ 168711 h 622144"/>
              <a:gd name="connsiteX2412" fmla="*/ 2276203 w 3245936"/>
              <a:gd name="connsiteY2412" fmla="*/ 167406 h 622144"/>
              <a:gd name="connsiteX2413" fmla="*/ 2278385 w 3245936"/>
              <a:gd name="connsiteY2413" fmla="*/ 168969 h 622144"/>
              <a:gd name="connsiteX2414" fmla="*/ 2423060 w 3245936"/>
              <a:gd name="connsiteY2414" fmla="*/ 98998 h 622144"/>
              <a:gd name="connsiteX2415" fmla="*/ 2422898 w 3245936"/>
              <a:gd name="connsiteY2415" fmla="*/ 97074 h 622144"/>
              <a:gd name="connsiteX2416" fmla="*/ 2427175 w 3245936"/>
              <a:gd name="connsiteY2416" fmla="*/ 94397 h 622144"/>
              <a:gd name="connsiteX2417" fmla="*/ 2429851 w 3245936"/>
              <a:gd name="connsiteY2417" fmla="*/ 98684 h 622144"/>
              <a:gd name="connsiteX2418" fmla="*/ 2429670 w 3245936"/>
              <a:gd name="connsiteY2418" fmla="*/ 99084 h 622144"/>
              <a:gd name="connsiteX2419" fmla="*/ 2554143 w 3245936"/>
              <a:gd name="connsiteY2419" fmla="*/ 161149 h 622144"/>
              <a:gd name="connsiteX2420" fmla="*/ 2557915 w 3245936"/>
              <a:gd name="connsiteY2420" fmla="*/ 159586 h 622144"/>
              <a:gd name="connsiteX2421" fmla="*/ 2560391 w 3245936"/>
              <a:gd name="connsiteY2421" fmla="*/ 161815 h 622144"/>
              <a:gd name="connsiteX2422" fmla="*/ 2625628 w 3245936"/>
              <a:gd name="connsiteY2422" fmla="*/ 142527 h 622144"/>
              <a:gd name="connsiteX2423" fmla="*/ 2625618 w 3245936"/>
              <a:gd name="connsiteY2423" fmla="*/ 140975 h 622144"/>
              <a:gd name="connsiteX2424" fmla="*/ 2629905 w 3245936"/>
              <a:gd name="connsiteY2424" fmla="*/ 138298 h 622144"/>
              <a:gd name="connsiteX2425" fmla="*/ 2632572 w 3245936"/>
              <a:gd name="connsiteY2425" fmla="*/ 142575 h 622144"/>
              <a:gd name="connsiteX2426" fmla="*/ 2632124 w 3245936"/>
              <a:gd name="connsiteY2426" fmla="*/ 143584 h 622144"/>
              <a:gd name="connsiteX2427" fmla="*/ 2760121 w 3245936"/>
              <a:gd name="connsiteY2427" fmla="*/ 243035 h 622144"/>
              <a:gd name="connsiteX2428" fmla="*/ 2763407 w 3245936"/>
              <a:gd name="connsiteY2428" fmla="*/ 242025 h 622144"/>
              <a:gd name="connsiteX2429" fmla="*/ 2766093 w 3245936"/>
              <a:gd name="connsiteY2429" fmla="*/ 245940 h 622144"/>
              <a:gd name="connsiteX2430" fmla="*/ 2922027 w 3245936"/>
              <a:gd name="connsiteY2430" fmla="*/ 284735 h 622144"/>
              <a:gd name="connsiteX2431" fmla="*/ 2926103 w 3245936"/>
              <a:gd name="connsiteY2431" fmla="*/ 282526 h 622144"/>
              <a:gd name="connsiteX2432" fmla="*/ 2928428 w 3245936"/>
              <a:gd name="connsiteY2432" fmla="*/ 284374 h 622144"/>
              <a:gd name="connsiteX2433" fmla="*/ 3059463 w 3245936"/>
              <a:gd name="connsiteY2433" fmla="*/ 234101 h 622144"/>
              <a:gd name="connsiteX2434" fmla="*/ 3059396 w 3245936"/>
              <a:gd name="connsiteY2434" fmla="*/ 232415 h 622144"/>
              <a:gd name="connsiteX2435" fmla="*/ 3063683 w 3245936"/>
              <a:gd name="connsiteY2435" fmla="*/ 229729 h 622144"/>
              <a:gd name="connsiteX2436" fmla="*/ 3066350 w 3245936"/>
              <a:gd name="connsiteY2436" fmla="*/ 234024 h 622144"/>
              <a:gd name="connsiteX2437" fmla="*/ 3065940 w 3245936"/>
              <a:gd name="connsiteY2437" fmla="*/ 234958 h 622144"/>
              <a:gd name="connsiteX2438" fmla="*/ 3177611 w 3245936"/>
              <a:gd name="connsiteY2438" fmla="*/ 316254 h 622144"/>
              <a:gd name="connsiteX2439" fmla="*/ 3181002 w 3245936"/>
              <a:gd name="connsiteY2439" fmla="*/ 315149 h 622144"/>
              <a:gd name="connsiteX2440" fmla="*/ 3183679 w 3245936"/>
              <a:gd name="connsiteY2440" fmla="*/ 319435 h 622144"/>
              <a:gd name="connsiteX2441" fmla="*/ 3182535 w 3245936"/>
              <a:gd name="connsiteY2441" fmla="*/ 321245 h 622144"/>
              <a:gd name="connsiteX2442" fmla="*/ 3240524 w 3245936"/>
              <a:gd name="connsiteY2442" fmla="*/ 399921 h 622144"/>
              <a:gd name="connsiteX2443" fmla="*/ 3243172 w 3245936"/>
              <a:gd name="connsiteY2443" fmla="*/ 399502 h 622144"/>
              <a:gd name="connsiteX2444" fmla="*/ 3245839 w 3245936"/>
              <a:gd name="connsiteY2444" fmla="*/ 403769 h 622144"/>
              <a:gd name="connsiteX2445" fmla="*/ 3241562 w 3245936"/>
              <a:gd name="connsiteY2445" fmla="*/ 406455 h 622144"/>
              <a:gd name="connsiteX2446" fmla="*/ 3238990 w 3245936"/>
              <a:gd name="connsiteY2446" fmla="*/ 403969 h 622144"/>
              <a:gd name="connsiteX2447" fmla="*/ 3076132 w 3245936"/>
              <a:gd name="connsiteY2447" fmla="*/ 430716 h 622144"/>
              <a:gd name="connsiteX2448" fmla="*/ 3076113 w 3245936"/>
              <a:gd name="connsiteY2448" fmla="*/ 431649 h 622144"/>
              <a:gd name="connsiteX2449" fmla="*/ 3071817 w 3245936"/>
              <a:gd name="connsiteY2449" fmla="*/ 434326 h 622144"/>
              <a:gd name="connsiteX2450" fmla="*/ 3070217 w 3245936"/>
              <a:gd name="connsiteY2450" fmla="*/ 433392 h 622144"/>
              <a:gd name="connsiteX2451" fmla="*/ 2942525 w 3245936"/>
              <a:gd name="connsiteY2451" fmla="*/ 538148 h 622144"/>
              <a:gd name="connsiteX2452" fmla="*/ 2942991 w 3245936"/>
              <a:gd name="connsiteY2452" fmla="*/ 540863 h 622144"/>
              <a:gd name="connsiteX2453" fmla="*/ 2938705 w 3245936"/>
              <a:gd name="connsiteY2453" fmla="*/ 543539 h 622144"/>
              <a:gd name="connsiteX2454" fmla="*/ 2936419 w 3245936"/>
              <a:gd name="connsiteY2454" fmla="*/ 541787 h 622144"/>
              <a:gd name="connsiteX2455" fmla="*/ 2787477 w 3245936"/>
              <a:gd name="connsiteY2455" fmla="*/ 602423 h 622144"/>
              <a:gd name="connsiteX2456" fmla="*/ 2787562 w 3245936"/>
              <a:gd name="connsiteY2456" fmla="*/ 604147 h 622144"/>
              <a:gd name="connsiteX2457" fmla="*/ 2783276 w 3245936"/>
              <a:gd name="connsiteY2457" fmla="*/ 606823 h 622144"/>
              <a:gd name="connsiteX2458" fmla="*/ 2780619 w 3245936"/>
              <a:gd name="connsiteY2458" fmla="*/ 604099 h 622144"/>
              <a:gd name="connsiteX2459" fmla="*/ 2601206 w 3245936"/>
              <a:gd name="connsiteY2459" fmla="*/ 618758 h 622144"/>
              <a:gd name="connsiteX2460" fmla="*/ 2601187 w 3245936"/>
              <a:gd name="connsiteY2460" fmla="*/ 619368 h 622144"/>
              <a:gd name="connsiteX2461" fmla="*/ 2596901 w 3245936"/>
              <a:gd name="connsiteY2461" fmla="*/ 622054 h 622144"/>
              <a:gd name="connsiteX2462" fmla="*/ 2594214 w 3245936"/>
              <a:gd name="connsiteY2462" fmla="*/ 617758 h 622144"/>
              <a:gd name="connsiteX2463" fmla="*/ 2595272 w 3245936"/>
              <a:gd name="connsiteY2463" fmla="*/ 616034 h 622144"/>
              <a:gd name="connsiteX2464" fmla="*/ 2490620 w 3245936"/>
              <a:gd name="connsiteY2464" fmla="*/ 474064 h 622144"/>
              <a:gd name="connsiteX2465" fmla="*/ 2488106 w 3245936"/>
              <a:gd name="connsiteY2465" fmla="*/ 474445 h 622144"/>
              <a:gd name="connsiteX2466" fmla="*/ 2485420 w 3245936"/>
              <a:gd name="connsiteY2466" fmla="*/ 470416 h 622144"/>
              <a:gd name="connsiteX2467" fmla="*/ 2333496 w 3245936"/>
              <a:gd name="connsiteY2467" fmla="*/ 426944 h 622144"/>
              <a:gd name="connsiteX2468" fmla="*/ 2329458 w 3245936"/>
              <a:gd name="connsiteY2468" fmla="*/ 429058 h 622144"/>
              <a:gd name="connsiteX2469" fmla="*/ 2326791 w 3245936"/>
              <a:gd name="connsiteY2469" fmla="*/ 424782 h 622144"/>
              <a:gd name="connsiteX2470" fmla="*/ 2326886 w 3245936"/>
              <a:gd name="connsiteY2470" fmla="*/ 424572 h 622144"/>
              <a:gd name="connsiteX2471" fmla="*/ 2211119 w 3245936"/>
              <a:gd name="connsiteY2471" fmla="*/ 375728 h 622144"/>
              <a:gd name="connsiteX2472" fmla="*/ 2207242 w 3245936"/>
              <a:gd name="connsiteY2472" fmla="*/ 377518 h 622144"/>
              <a:gd name="connsiteX2473" fmla="*/ 2204937 w 3245936"/>
              <a:gd name="connsiteY2473" fmla="*/ 375709 h 622144"/>
              <a:gd name="connsiteX2474" fmla="*/ 2111392 w 3245936"/>
              <a:gd name="connsiteY2474" fmla="*/ 415056 h 622144"/>
              <a:gd name="connsiteX2475" fmla="*/ 2111516 w 3245936"/>
              <a:gd name="connsiteY2475" fmla="*/ 416904 h 622144"/>
              <a:gd name="connsiteX2476" fmla="*/ 2107230 w 3245936"/>
              <a:gd name="connsiteY2476" fmla="*/ 419590 h 622144"/>
              <a:gd name="connsiteX2477" fmla="*/ 2104553 w 3245936"/>
              <a:gd name="connsiteY2477" fmla="*/ 415295 h 622144"/>
              <a:gd name="connsiteX2478" fmla="*/ 2104601 w 3245936"/>
              <a:gd name="connsiteY2478" fmla="*/ 415199 h 622144"/>
              <a:gd name="connsiteX2479" fmla="*/ 1974575 w 3245936"/>
              <a:gd name="connsiteY2479" fmla="*/ 364764 h 622144"/>
              <a:gd name="connsiteX2480" fmla="*/ 1970670 w 3245936"/>
              <a:gd name="connsiteY2480" fmla="*/ 366603 h 622144"/>
              <a:gd name="connsiteX2481" fmla="*/ 1968050 w 3245936"/>
              <a:gd name="connsiteY2481" fmla="*/ 364003 h 622144"/>
              <a:gd name="connsiteX2482" fmla="*/ 1842301 w 3245936"/>
              <a:gd name="connsiteY2482" fmla="*/ 381938 h 622144"/>
              <a:gd name="connsiteX2483" fmla="*/ 1842273 w 3245936"/>
              <a:gd name="connsiteY2483" fmla="*/ 382871 h 622144"/>
              <a:gd name="connsiteX2484" fmla="*/ 1837996 w 3245936"/>
              <a:gd name="connsiteY2484" fmla="*/ 385548 h 622144"/>
              <a:gd name="connsiteX2485" fmla="*/ 1835320 w 3245936"/>
              <a:gd name="connsiteY2485" fmla="*/ 381262 h 622144"/>
              <a:gd name="connsiteX2486" fmla="*/ 1835643 w 3245936"/>
              <a:gd name="connsiteY2486" fmla="*/ 380547 h 622144"/>
              <a:gd name="connsiteX2487" fmla="*/ 1754595 w 3245936"/>
              <a:gd name="connsiteY2487" fmla="*/ 331979 h 622144"/>
              <a:gd name="connsiteX2488" fmla="*/ 1750900 w 3245936"/>
              <a:gd name="connsiteY2488" fmla="*/ 333361 h 622144"/>
              <a:gd name="connsiteX2489" fmla="*/ 1748194 w 3245936"/>
              <a:gd name="connsiteY2489" fmla="*/ 330379 h 622144"/>
              <a:gd name="connsiteX2490" fmla="*/ 1682423 w 3245936"/>
              <a:gd name="connsiteY2490" fmla="*/ 331311 h 622144"/>
              <a:gd name="connsiteX2491" fmla="*/ 1549655 w 3245936"/>
              <a:gd name="connsiteY2491" fmla="*/ 382148 h 622144"/>
              <a:gd name="connsiteX2492" fmla="*/ 1549703 w 3245936"/>
              <a:gd name="connsiteY2492" fmla="*/ 383814 h 622144"/>
              <a:gd name="connsiteX2493" fmla="*/ 1545417 w 3245936"/>
              <a:gd name="connsiteY2493" fmla="*/ 386481 h 622144"/>
              <a:gd name="connsiteX2494" fmla="*/ 1542702 w 3245936"/>
              <a:gd name="connsiteY2494" fmla="*/ 383452 h 622144"/>
              <a:gd name="connsiteX2495" fmla="*/ 1395331 w 3245936"/>
              <a:gd name="connsiteY2495" fmla="*/ 383795 h 622144"/>
              <a:gd name="connsiteX2496" fmla="*/ 1360889 w 3245936"/>
              <a:gd name="connsiteY2496" fmla="*/ 413342 h 622144"/>
              <a:gd name="connsiteX2497" fmla="*/ 1361451 w 3245936"/>
              <a:gd name="connsiteY2497" fmla="*/ 416152 h 622144"/>
              <a:gd name="connsiteX2498" fmla="*/ 1357165 w 3245936"/>
              <a:gd name="connsiteY2498" fmla="*/ 418828 h 622144"/>
              <a:gd name="connsiteX2499" fmla="*/ 1354831 w 3245936"/>
              <a:gd name="connsiteY2499" fmla="*/ 416971 h 622144"/>
              <a:gd name="connsiteX2500" fmla="*/ 1211470 w 3245936"/>
              <a:gd name="connsiteY2500" fmla="*/ 470292 h 622144"/>
              <a:gd name="connsiteX2501" fmla="*/ 1211518 w 3245936"/>
              <a:gd name="connsiteY2501" fmla="*/ 471911 h 622144"/>
              <a:gd name="connsiteX2502" fmla="*/ 1207222 w 3245936"/>
              <a:gd name="connsiteY2502" fmla="*/ 474597 h 622144"/>
              <a:gd name="connsiteX2503" fmla="*/ 1205165 w 3245936"/>
              <a:gd name="connsiteY2503" fmla="*/ 473197 h 622144"/>
              <a:gd name="connsiteX2504" fmla="*/ 1106876 w 3245936"/>
              <a:gd name="connsiteY2504" fmla="*/ 530128 h 622144"/>
              <a:gd name="connsiteX2505" fmla="*/ 1107152 w 3245936"/>
              <a:gd name="connsiteY2505" fmla="*/ 532385 h 622144"/>
              <a:gd name="connsiteX2506" fmla="*/ 1102866 w 3245936"/>
              <a:gd name="connsiteY2506" fmla="*/ 535071 h 622144"/>
              <a:gd name="connsiteX2507" fmla="*/ 1100190 w 3245936"/>
              <a:gd name="connsiteY2507" fmla="*/ 530776 h 622144"/>
              <a:gd name="connsiteX2508" fmla="*/ 1100485 w 3245936"/>
              <a:gd name="connsiteY2508" fmla="*/ 530147 h 622144"/>
              <a:gd name="connsiteX2509" fmla="*/ 973393 w 3245936"/>
              <a:gd name="connsiteY2509" fmla="*/ 453452 h 622144"/>
              <a:gd name="connsiteX2510" fmla="*/ 969783 w 3245936"/>
              <a:gd name="connsiteY2510" fmla="*/ 454766 h 622144"/>
              <a:gd name="connsiteX2511" fmla="*/ 967602 w 3245936"/>
              <a:gd name="connsiteY2511" fmla="*/ 453204 h 622144"/>
              <a:gd name="connsiteX2512" fmla="*/ 822917 w 3245936"/>
              <a:gd name="connsiteY2512" fmla="*/ 523175 h 622144"/>
              <a:gd name="connsiteX2513" fmla="*/ 823079 w 3245936"/>
              <a:gd name="connsiteY2513" fmla="*/ 525099 h 622144"/>
              <a:gd name="connsiteX2514" fmla="*/ 818793 w 3245936"/>
              <a:gd name="connsiteY2514" fmla="*/ 527785 h 622144"/>
              <a:gd name="connsiteX2515" fmla="*/ 816116 w 3245936"/>
              <a:gd name="connsiteY2515" fmla="*/ 523489 h 622144"/>
              <a:gd name="connsiteX2516" fmla="*/ 816297 w 3245936"/>
              <a:gd name="connsiteY2516" fmla="*/ 523098 h 622144"/>
              <a:gd name="connsiteX2517" fmla="*/ 691824 w 3245936"/>
              <a:gd name="connsiteY2517" fmla="*/ 461034 h 622144"/>
              <a:gd name="connsiteX2518" fmla="*/ 688052 w 3245936"/>
              <a:gd name="connsiteY2518" fmla="*/ 462596 h 622144"/>
              <a:gd name="connsiteX2519" fmla="*/ 685576 w 3245936"/>
              <a:gd name="connsiteY2519" fmla="*/ 460357 h 622144"/>
              <a:gd name="connsiteX2520" fmla="*/ 620339 w 3245936"/>
              <a:gd name="connsiteY2520" fmla="*/ 479636 h 622144"/>
              <a:gd name="connsiteX2521" fmla="*/ 620349 w 3245936"/>
              <a:gd name="connsiteY2521" fmla="*/ 481198 h 622144"/>
              <a:gd name="connsiteX2522" fmla="*/ 616062 w 3245936"/>
              <a:gd name="connsiteY2522" fmla="*/ 483865 h 622144"/>
              <a:gd name="connsiteX2523" fmla="*/ 613386 w 3245936"/>
              <a:gd name="connsiteY2523" fmla="*/ 479588 h 622144"/>
              <a:gd name="connsiteX2524" fmla="*/ 613843 w 3245936"/>
              <a:gd name="connsiteY2524" fmla="*/ 478579 h 622144"/>
              <a:gd name="connsiteX2525" fmla="*/ 485846 w 3245936"/>
              <a:gd name="connsiteY2525" fmla="*/ 379147 h 622144"/>
              <a:gd name="connsiteX2526" fmla="*/ 482560 w 3245936"/>
              <a:gd name="connsiteY2526" fmla="*/ 380138 h 622144"/>
              <a:gd name="connsiteX2527" fmla="*/ 479874 w 3245936"/>
              <a:gd name="connsiteY2527" fmla="*/ 376233 h 622144"/>
              <a:gd name="connsiteX2528" fmla="*/ 323940 w 3245936"/>
              <a:gd name="connsiteY2528" fmla="*/ 337428 h 622144"/>
              <a:gd name="connsiteX2529" fmla="*/ 319864 w 3245936"/>
              <a:gd name="connsiteY2529" fmla="*/ 339637 h 622144"/>
              <a:gd name="connsiteX2530" fmla="*/ 317530 w 3245936"/>
              <a:gd name="connsiteY2530" fmla="*/ 337799 h 622144"/>
              <a:gd name="connsiteX2531" fmla="*/ 186504 w 3245936"/>
              <a:gd name="connsiteY2531" fmla="*/ 388072 h 622144"/>
              <a:gd name="connsiteX2532" fmla="*/ 186561 w 3245936"/>
              <a:gd name="connsiteY2532" fmla="*/ 389748 h 622144"/>
              <a:gd name="connsiteX2533" fmla="*/ 182275 w 3245936"/>
              <a:gd name="connsiteY2533" fmla="*/ 392434 h 622144"/>
              <a:gd name="connsiteX2534" fmla="*/ 179598 w 3245936"/>
              <a:gd name="connsiteY2534" fmla="*/ 388148 h 622144"/>
              <a:gd name="connsiteX2535" fmla="*/ 180017 w 3245936"/>
              <a:gd name="connsiteY2535" fmla="*/ 387215 h 622144"/>
              <a:gd name="connsiteX2536" fmla="*/ 68337 w 3245936"/>
              <a:gd name="connsiteY2536" fmla="*/ 305909 h 622144"/>
              <a:gd name="connsiteX2537" fmla="*/ 64946 w 3245936"/>
              <a:gd name="connsiteY2537" fmla="*/ 307014 h 622144"/>
              <a:gd name="connsiteX2538" fmla="*/ 62269 w 3245936"/>
              <a:gd name="connsiteY2538" fmla="*/ 302728 h 622144"/>
              <a:gd name="connsiteX2539" fmla="*/ 63412 w 3245936"/>
              <a:gd name="connsiteY2539" fmla="*/ 300918 h 622144"/>
              <a:gd name="connsiteX2540" fmla="*/ 5434 w 3245936"/>
              <a:gd name="connsiteY2540" fmla="*/ 222251 h 622144"/>
              <a:gd name="connsiteX2541" fmla="*/ 2776 w 3245936"/>
              <a:gd name="connsiteY2541" fmla="*/ 222670 h 622144"/>
              <a:gd name="connsiteX2542" fmla="*/ 90 w 3245936"/>
              <a:gd name="connsiteY2542" fmla="*/ 218394 h 622144"/>
              <a:gd name="connsiteX2543" fmla="*/ 4386 w 3245936"/>
              <a:gd name="connsiteY2543" fmla="*/ 215708 h 622144"/>
              <a:gd name="connsiteX2544" fmla="*/ 6948 w 3245936"/>
              <a:gd name="connsiteY2544" fmla="*/ 218184 h 622144"/>
              <a:gd name="connsiteX2545" fmla="*/ 169797 w 3245936"/>
              <a:gd name="connsiteY2545" fmla="*/ 191447 h 622144"/>
              <a:gd name="connsiteX2546" fmla="*/ 169826 w 3245936"/>
              <a:gd name="connsiteY2546" fmla="*/ 190514 h 622144"/>
              <a:gd name="connsiteX2547" fmla="*/ 174112 w 3245936"/>
              <a:gd name="connsiteY2547" fmla="*/ 187837 h 622144"/>
              <a:gd name="connsiteX2548" fmla="*/ 175722 w 3245936"/>
              <a:gd name="connsiteY2548" fmla="*/ 188761 h 622144"/>
              <a:gd name="connsiteX2549" fmla="*/ 303404 w 3245936"/>
              <a:gd name="connsiteY2549" fmla="*/ 83996 h 622144"/>
              <a:gd name="connsiteX2550" fmla="*/ 302938 w 3245936"/>
              <a:gd name="connsiteY2550" fmla="*/ 81291 h 622144"/>
              <a:gd name="connsiteX2551" fmla="*/ 307224 w 3245936"/>
              <a:gd name="connsiteY2551" fmla="*/ 78614 h 622144"/>
              <a:gd name="connsiteX2552" fmla="*/ 309510 w 3245936"/>
              <a:gd name="connsiteY2552" fmla="*/ 80367 h 622144"/>
              <a:gd name="connsiteX2553" fmla="*/ 458443 w 3245936"/>
              <a:gd name="connsiteY2553" fmla="*/ 19731 h 622144"/>
              <a:gd name="connsiteX2554" fmla="*/ 458367 w 3245936"/>
              <a:gd name="connsiteY2554" fmla="*/ 18007 h 622144"/>
              <a:gd name="connsiteX2555" fmla="*/ 462653 w 3245936"/>
              <a:gd name="connsiteY2555" fmla="*/ 15330 h 622144"/>
              <a:gd name="connsiteX2556" fmla="*/ 465320 w 3245936"/>
              <a:gd name="connsiteY2556" fmla="*/ 18054 h 622144"/>
              <a:gd name="connsiteX2557" fmla="*/ 644733 w 3245936"/>
              <a:gd name="connsiteY2557" fmla="*/ 3386 h 622144"/>
              <a:gd name="connsiteX2558" fmla="*/ 644742 w 3245936"/>
              <a:gd name="connsiteY2558" fmla="*/ 2776 h 622144"/>
              <a:gd name="connsiteX2559" fmla="*/ 649028 w 3245936"/>
              <a:gd name="connsiteY2559" fmla="*/ 90 h 622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</a:cxnLst>
            <a:rect l="l" t="t" r="r" b="b"/>
            <a:pathLst>
              <a:path w="3245936" h="622144">
                <a:moveTo>
                  <a:pt x="2703923" y="506554"/>
                </a:moveTo>
                <a:lnTo>
                  <a:pt x="2600434" y="616358"/>
                </a:lnTo>
                <a:cubicBezTo>
                  <a:pt x="2600796" y="616786"/>
                  <a:pt x="2601082" y="617272"/>
                  <a:pt x="2601206" y="617853"/>
                </a:cubicBezTo>
                <a:lnTo>
                  <a:pt x="2780628" y="603185"/>
                </a:lnTo>
                <a:cubicBezTo>
                  <a:pt x="2780647" y="602985"/>
                  <a:pt x="2780600" y="602766"/>
                  <a:pt x="2780647" y="602566"/>
                </a:cubicBezTo>
                <a:cubicBezTo>
                  <a:pt x="2780800" y="601861"/>
                  <a:pt x="2781200" y="601318"/>
                  <a:pt x="2781685" y="600842"/>
                </a:cubicBezTo>
                <a:lnTo>
                  <a:pt x="2707962" y="506706"/>
                </a:lnTo>
                <a:cubicBezTo>
                  <a:pt x="2707181" y="507192"/>
                  <a:pt x="2706219" y="507382"/>
                  <a:pt x="2705247" y="507163"/>
                </a:cubicBezTo>
                <a:cubicBezTo>
                  <a:pt x="2704752" y="507059"/>
                  <a:pt x="2704314" y="506839"/>
                  <a:pt x="2703923" y="506554"/>
                </a:cubicBezTo>
                <a:close/>
                <a:moveTo>
                  <a:pt x="2621056" y="495514"/>
                </a:moveTo>
                <a:cubicBezTo>
                  <a:pt x="2621046" y="495562"/>
                  <a:pt x="2621075" y="495629"/>
                  <a:pt x="2621056" y="495676"/>
                </a:cubicBezTo>
                <a:cubicBezTo>
                  <a:pt x="2620665" y="497391"/>
                  <a:pt x="2619084" y="498467"/>
                  <a:pt x="2617379" y="498372"/>
                </a:cubicBezTo>
                <a:lnTo>
                  <a:pt x="2598663" y="615167"/>
                </a:lnTo>
                <a:cubicBezTo>
                  <a:pt x="2599101" y="615282"/>
                  <a:pt x="2599510" y="615472"/>
                  <a:pt x="2599882" y="615720"/>
                </a:cubicBezTo>
                <a:lnTo>
                  <a:pt x="2703371" y="505934"/>
                </a:lnTo>
                <a:cubicBezTo>
                  <a:pt x="2702828" y="505287"/>
                  <a:pt x="2702561" y="504496"/>
                  <a:pt x="2702571" y="503649"/>
                </a:cubicBezTo>
                <a:close/>
                <a:moveTo>
                  <a:pt x="2777676" y="476626"/>
                </a:moveTo>
                <a:lnTo>
                  <a:pt x="2709486" y="502820"/>
                </a:lnTo>
                <a:cubicBezTo>
                  <a:pt x="2709619" y="503344"/>
                  <a:pt x="2709677" y="503915"/>
                  <a:pt x="2709524" y="504487"/>
                </a:cubicBezTo>
                <a:cubicBezTo>
                  <a:pt x="2709372" y="505201"/>
                  <a:pt x="2708972" y="505744"/>
                  <a:pt x="2708486" y="506211"/>
                </a:cubicBezTo>
                <a:lnTo>
                  <a:pt x="2782209" y="600356"/>
                </a:lnTo>
                <a:cubicBezTo>
                  <a:pt x="2782619" y="600099"/>
                  <a:pt x="2783038" y="599927"/>
                  <a:pt x="2783505" y="599851"/>
                </a:cubicBezTo>
                <a:close/>
                <a:moveTo>
                  <a:pt x="2492335" y="472006"/>
                </a:moveTo>
                <a:cubicBezTo>
                  <a:pt x="2492154" y="472597"/>
                  <a:pt x="2491811" y="473111"/>
                  <a:pt x="2491373" y="473530"/>
                </a:cubicBezTo>
                <a:lnTo>
                  <a:pt x="2596024" y="615510"/>
                </a:lnTo>
                <a:cubicBezTo>
                  <a:pt x="2596586" y="615196"/>
                  <a:pt x="2597243" y="615062"/>
                  <a:pt x="2597920" y="615120"/>
                </a:cubicBezTo>
                <a:lnTo>
                  <a:pt x="2616646" y="498305"/>
                </a:lnTo>
                <a:cubicBezTo>
                  <a:pt x="2614979" y="497857"/>
                  <a:pt x="2613931" y="496295"/>
                  <a:pt x="2614065" y="494600"/>
                </a:cubicBezTo>
                <a:close/>
                <a:moveTo>
                  <a:pt x="2688226" y="466025"/>
                </a:moveTo>
                <a:lnTo>
                  <a:pt x="2620961" y="493933"/>
                </a:lnTo>
                <a:cubicBezTo>
                  <a:pt x="2621046" y="494247"/>
                  <a:pt x="2621085" y="494590"/>
                  <a:pt x="2621065" y="494905"/>
                </a:cubicBezTo>
                <a:lnTo>
                  <a:pt x="2702571" y="503029"/>
                </a:lnTo>
                <a:cubicBezTo>
                  <a:pt x="2702580" y="502982"/>
                  <a:pt x="2702561" y="502925"/>
                  <a:pt x="2702571" y="502868"/>
                </a:cubicBezTo>
                <a:cubicBezTo>
                  <a:pt x="2702819" y="501877"/>
                  <a:pt x="2703457" y="501086"/>
                  <a:pt x="2704295" y="500591"/>
                </a:cubicBezTo>
                <a:close/>
                <a:moveTo>
                  <a:pt x="2552524" y="451432"/>
                </a:moveTo>
                <a:lnTo>
                  <a:pt x="2492468" y="470368"/>
                </a:lnTo>
                <a:cubicBezTo>
                  <a:pt x="2492516" y="470654"/>
                  <a:pt x="2492468" y="470959"/>
                  <a:pt x="2492440" y="471273"/>
                </a:cubicBezTo>
                <a:lnTo>
                  <a:pt x="2614179" y="493866"/>
                </a:lnTo>
                <a:cubicBezTo>
                  <a:pt x="2614245" y="493657"/>
                  <a:pt x="2614350" y="493466"/>
                  <a:pt x="2614445" y="493276"/>
                </a:cubicBezTo>
                <a:close/>
                <a:moveTo>
                  <a:pt x="2855228" y="450032"/>
                </a:moveTo>
                <a:cubicBezTo>
                  <a:pt x="2854418" y="450642"/>
                  <a:pt x="2853371" y="450937"/>
                  <a:pt x="2852294" y="450690"/>
                </a:cubicBezTo>
                <a:cubicBezTo>
                  <a:pt x="2852228" y="450671"/>
                  <a:pt x="2852170" y="450613"/>
                  <a:pt x="2852094" y="450594"/>
                </a:cubicBezTo>
                <a:lnTo>
                  <a:pt x="2785953" y="600346"/>
                </a:lnTo>
                <a:cubicBezTo>
                  <a:pt x="2786476" y="600661"/>
                  <a:pt x="2786924" y="601089"/>
                  <a:pt x="2787210" y="601642"/>
                </a:cubicBezTo>
                <a:lnTo>
                  <a:pt x="2936153" y="540996"/>
                </a:lnTo>
                <a:cubicBezTo>
                  <a:pt x="2935991" y="540434"/>
                  <a:pt x="2935933" y="539863"/>
                  <a:pt x="2936076" y="539263"/>
                </a:cubicBezTo>
                <a:cubicBezTo>
                  <a:pt x="2936200" y="538691"/>
                  <a:pt x="2936524" y="538186"/>
                  <a:pt x="2936896" y="537758"/>
                </a:cubicBezTo>
                <a:close/>
                <a:moveTo>
                  <a:pt x="2849989" y="448851"/>
                </a:moveTo>
                <a:lnTo>
                  <a:pt x="2778561" y="476283"/>
                </a:lnTo>
                <a:lnTo>
                  <a:pt x="2784400" y="599870"/>
                </a:lnTo>
                <a:cubicBezTo>
                  <a:pt x="2784581" y="599889"/>
                  <a:pt x="2784752" y="599842"/>
                  <a:pt x="2784924" y="599889"/>
                </a:cubicBezTo>
                <a:cubicBezTo>
                  <a:pt x="2785019" y="599908"/>
                  <a:pt x="2785067" y="599956"/>
                  <a:pt x="2785143" y="599984"/>
                </a:cubicBezTo>
                <a:lnTo>
                  <a:pt x="2851294" y="450232"/>
                </a:lnTo>
                <a:cubicBezTo>
                  <a:pt x="2850723" y="449880"/>
                  <a:pt x="2850275" y="449423"/>
                  <a:pt x="2849989" y="448851"/>
                </a:cubicBezTo>
                <a:close/>
                <a:moveTo>
                  <a:pt x="2856571" y="448061"/>
                </a:moveTo>
                <a:cubicBezTo>
                  <a:pt x="2856438" y="448642"/>
                  <a:pt x="2856133" y="449108"/>
                  <a:pt x="2855771" y="449518"/>
                </a:cubicBezTo>
                <a:lnTo>
                  <a:pt x="2937438" y="537262"/>
                </a:lnTo>
                <a:cubicBezTo>
                  <a:pt x="2938019" y="536805"/>
                  <a:pt x="2938753" y="536586"/>
                  <a:pt x="2939534" y="536567"/>
                </a:cubicBezTo>
                <a:lnTo>
                  <a:pt x="2944630" y="465187"/>
                </a:lnTo>
                <a:cubicBezTo>
                  <a:pt x="2944534" y="465187"/>
                  <a:pt x="2944458" y="465206"/>
                  <a:pt x="2944363" y="465187"/>
                </a:cubicBezTo>
                <a:cubicBezTo>
                  <a:pt x="2942629" y="464787"/>
                  <a:pt x="2941553" y="463177"/>
                  <a:pt x="2941667" y="461453"/>
                </a:cubicBezTo>
                <a:close/>
                <a:moveTo>
                  <a:pt x="2570259" y="445841"/>
                </a:moveTo>
                <a:lnTo>
                  <a:pt x="2553533" y="451109"/>
                </a:lnTo>
                <a:lnTo>
                  <a:pt x="2614846" y="492504"/>
                </a:lnTo>
                <a:close/>
                <a:moveTo>
                  <a:pt x="1130051" y="445003"/>
                </a:moveTo>
                <a:cubicBezTo>
                  <a:pt x="1129403" y="446498"/>
                  <a:pt x="1127869" y="447394"/>
                  <a:pt x="1126231" y="447108"/>
                </a:cubicBezTo>
                <a:lnTo>
                  <a:pt x="1104800" y="528270"/>
                </a:lnTo>
                <a:cubicBezTo>
                  <a:pt x="1105486" y="528509"/>
                  <a:pt x="1106067" y="528928"/>
                  <a:pt x="1106476" y="529499"/>
                </a:cubicBezTo>
                <a:lnTo>
                  <a:pt x="1204774" y="472540"/>
                </a:lnTo>
                <a:cubicBezTo>
                  <a:pt x="1204460" y="471854"/>
                  <a:pt x="1204307" y="471092"/>
                  <a:pt x="1204488" y="470301"/>
                </a:cubicBezTo>
                <a:cubicBezTo>
                  <a:pt x="1204498" y="470273"/>
                  <a:pt x="1204507" y="470254"/>
                  <a:pt x="1204507" y="470235"/>
                </a:cubicBezTo>
                <a:close/>
                <a:moveTo>
                  <a:pt x="1123316" y="444203"/>
                </a:moveTo>
                <a:lnTo>
                  <a:pt x="974031" y="451509"/>
                </a:lnTo>
                <a:cubicBezTo>
                  <a:pt x="974012" y="451709"/>
                  <a:pt x="974050" y="451870"/>
                  <a:pt x="974002" y="452061"/>
                </a:cubicBezTo>
                <a:cubicBezTo>
                  <a:pt x="973955" y="452290"/>
                  <a:pt x="973812" y="452490"/>
                  <a:pt x="973717" y="452690"/>
                </a:cubicBezTo>
                <a:lnTo>
                  <a:pt x="1100799" y="529376"/>
                </a:lnTo>
                <a:cubicBezTo>
                  <a:pt x="1101599" y="528366"/>
                  <a:pt x="1102885" y="527851"/>
                  <a:pt x="1104228" y="528070"/>
                </a:cubicBezTo>
                <a:lnTo>
                  <a:pt x="1125650" y="446908"/>
                </a:lnTo>
                <a:cubicBezTo>
                  <a:pt x="1124421" y="446470"/>
                  <a:pt x="1123526" y="445451"/>
                  <a:pt x="1123316" y="444203"/>
                </a:cubicBezTo>
                <a:close/>
                <a:moveTo>
                  <a:pt x="2760302" y="436145"/>
                </a:moveTo>
                <a:lnTo>
                  <a:pt x="2688798" y="465796"/>
                </a:lnTo>
                <a:lnTo>
                  <a:pt x="2704866" y="500381"/>
                </a:lnTo>
                <a:cubicBezTo>
                  <a:pt x="2705485" y="500153"/>
                  <a:pt x="2706162" y="500039"/>
                  <a:pt x="2706857" y="500201"/>
                </a:cubicBezTo>
                <a:cubicBezTo>
                  <a:pt x="2707276" y="500296"/>
                  <a:pt x="2707619" y="500496"/>
                  <a:pt x="2707952" y="500696"/>
                </a:cubicBezTo>
                <a:close/>
                <a:moveTo>
                  <a:pt x="2773389" y="432125"/>
                </a:moveTo>
                <a:lnTo>
                  <a:pt x="2708676" y="501363"/>
                </a:lnTo>
                <a:cubicBezTo>
                  <a:pt x="2708867" y="501562"/>
                  <a:pt x="2709048" y="501782"/>
                  <a:pt x="2709181" y="502039"/>
                </a:cubicBezTo>
                <a:lnTo>
                  <a:pt x="2777647" y="475740"/>
                </a:lnTo>
                <a:lnTo>
                  <a:pt x="2775637" y="433183"/>
                </a:lnTo>
                <a:cubicBezTo>
                  <a:pt x="2775447" y="433163"/>
                  <a:pt x="2775294" y="433221"/>
                  <a:pt x="2775104" y="433163"/>
                </a:cubicBezTo>
                <a:cubicBezTo>
                  <a:pt x="2774408" y="433021"/>
                  <a:pt x="2773865" y="432621"/>
                  <a:pt x="2773389" y="432125"/>
                </a:cubicBezTo>
                <a:close/>
                <a:moveTo>
                  <a:pt x="3069379" y="432040"/>
                </a:moveTo>
                <a:lnTo>
                  <a:pt x="2948678" y="461243"/>
                </a:lnTo>
                <a:cubicBezTo>
                  <a:pt x="2948735" y="461653"/>
                  <a:pt x="2948744" y="462081"/>
                  <a:pt x="2948630" y="462520"/>
                </a:cubicBezTo>
                <a:cubicBezTo>
                  <a:pt x="2948268" y="464148"/>
                  <a:pt x="2946801" y="465187"/>
                  <a:pt x="2945201" y="465206"/>
                </a:cubicBezTo>
                <a:lnTo>
                  <a:pt x="2940096" y="536586"/>
                </a:lnTo>
                <a:cubicBezTo>
                  <a:pt x="2940181" y="536605"/>
                  <a:pt x="2940267" y="536567"/>
                  <a:pt x="2940362" y="536605"/>
                </a:cubicBezTo>
                <a:cubicBezTo>
                  <a:pt x="2941001" y="536738"/>
                  <a:pt x="2941515" y="537091"/>
                  <a:pt x="2941972" y="537519"/>
                </a:cubicBezTo>
                <a:lnTo>
                  <a:pt x="3069655" y="432763"/>
                </a:lnTo>
                <a:cubicBezTo>
                  <a:pt x="3069521" y="432554"/>
                  <a:pt x="3069464" y="432278"/>
                  <a:pt x="3069379" y="432040"/>
                </a:cubicBezTo>
                <a:close/>
                <a:moveTo>
                  <a:pt x="2784496" y="431640"/>
                </a:moveTo>
                <a:cubicBezTo>
                  <a:pt x="2783924" y="433411"/>
                  <a:pt x="2782143" y="434497"/>
                  <a:pt x="2780323" y="434068"/>
                </a:cubicBezTo>
                <a:cubicBezTo>
                  <a:pt x="2779352" y="433830"/>
                  <a:pt x="2778571" y="433240"/>
                  <a:pt x="2778094" y="432440"/>
                </a:cubicBezTo>
                <a:cubicBezTo>
                  <a:pt x="2777618" y="432811"/>
                  <a:pt x="2777104" y="433106"/>
                  <a:pt x="2776523" y="433221"/>
                </a:cubicBezTo>
                <a:lnTo>
                  <a:pt x="2778514" y="475397"/>
                </a:lnTo>
                <a:lnTo>
                  <a:pt x="2849685" y="448080"/>
                </a:lnTo>
                <a:cubicBezTo>
                  <a:pt x="2849570" y="447642"/>
                  <a:pt x="2849542" y="447175"/>
                  <a:pt x="2849618" y="446680"/>
                </a:cubicBezTo>
                <a:close/>
                <a:moveTo>
                  <a:pt x="2772513" y="431059"/>
                </a:moveTo>
                <a:lnTo>
                  <a:pt x="2761854" y="435478"/>
                </a:lnTo>
                <a:lnTo>
                  <a:pt x="2712810" y="496000"/>
                </a:lnTo>
                <a:lnTo>
                  <a:pt x="2772951" y="431687"/>
                </a:lnTo>
                <a:cubicBezTo>
                  <a:pt x="2772913" y="431611"/>
                  <a:pt x="2772884" y="431573"/>
                  <a:pt x="2772837" y="431506"/>
                </a:cubicBezTo>
                <a:cubicBezTo>
                  <a:pt x="2772722" y="431363"/>
                  <a:pt x="2772608" y="431239"/>
                  <a:pt x="2772513" y="431059"/>
                </a:cubicBezTo>
                <a:close/>
                <a:moveTo>
                  <a:pt x="2520205" y="429611"/>
                </a:moveTo>
                <a:lnTo>
                  <a:pt x="2491278" y="468358"/>
                </a:lnTo>
                <a:cubicBezTo>
                  <a:pt x="2491630" y="468673"/>
                  <a:pt x="2491916" y="469063"/>
                  <a:pt x="2492135" y="469520"/>
                </a:cubicBezTo>
                <a:lnTo>
                  <a:pt x="2551533" y="450775"/>
                </a:lnTo>
                <a:close/>
                <a:moveTo>
                  <a:pt x="2767436" y="428620"/>
                </a:moveTo>
                <a:lnTo>
                  <a:pt x="2763035" y="434030"/>
                </a:lnTo>
                <a:lnTo>
                  <a:pt x="2772199" y="430230"/>
                </a:lnTo>
                <a:cubicBezTo>
                  <a:pt x="2772113" y="429906"/>
                  <a:pt x="2772084" y="429573"/>
                  <a:pt x="2772103" y="429211"/>
                </a:cubicBezTo>
                <a:close/>
                <a:moveTo>
                  <a:pt x="2865039" y="421695"/>
                </a:moveTo>
                <a:lnTo>
                  <a:pt x="2854952" y="444203"/>
                </a:lnTo>
                <a:cubicBezTo>
                  <a:pt x="2856066" y="444879"/>
                  <a:pt x="2856704" y="446108"/>
                  <a:pt x="2856590" y="447451"/>
                </a:cubicBezTo>
                <a:lnTo>
                  <a:pt x="2941705" y="460853"/>
                </a:lnTo>
                <a:cubicBezTo>
                  <a:pt x="2941725" y="460710"/>
                  <a:pt x="2941801" y="460615"/>
                  <a:pt x="2941858" y="460510"/>
                </a:cubicBezTo>
                <a:close/>
                <a:moveTo>
                  <a:pt x="2774475" y="419924"/>
                </a:moveTo>
                <a:lnTo>
                  <a:pt x="2767941" y="427991"/>
                </a:lnTo>
                <a:lnTo>
                  <a:pt x="2772122" y="428534"/>
                </a:lnTo>
                <a:cubicBezTo>
                  <a:pt x="2772122" y="428515"/>
                  <a:pt x="2772122" y="428515"/>
                  <a:pt x="2772122" y="428496"/>
                </a:cubicBezTo>
                <a:cubicBezTo>
                  <a:pt x="2772446" y="427106"/>
                  <a:pt x="2773561" y="426096"/>
                  <a:pt x="2774894" y="425839"/>
                </a:cubicBezTo>
                <a:close/>
                <a:moveTo>
                  <a:pt x="2663537" y="418590"/>
                </a:moveTo>
                <a:lnTo>
                  <a:pt x="2619656" y="491980"/>
                </a:lnTo>
                <a:cubicBezTo>
                  <a:pt x="2620084" y="492276"/>
                  <a:pt x="2620399" y="492676"/>
                  <a:pt x="2620656" y="493114"/>
                </a:cubicBezTo>
                <a:lnTo>
                  <a:pt x="2687845" y="465234"/>
                </a:lnTo>
                <a:lnTo>
                  <a:pt x="2666261" y="418743"/>
                </a:lnTo>
                <a:cubicBezTo>
                  <a:pt x="2665642" y="418971"/>
                  <a:pt x="2664966" y="419095"/>
                  <a:pt x="2664261" y="418933"/>
                </a:cubicBezTo>
                <a:cubicBezTo>
                  <a:pt x="2663995" y="418857"/>
                  <a:pt x="2663785" y="418714"/>
                  <a:pt x="2663537" y="418590"/>
                </a:cubicBezTo>
                <a:close/>
                <a:moveTo>
                  <a:pt x="2397266" y="417724"/>
                </a:moveTo>
                <a:lnTo>
                  <a:pt x="2333801" y="425591"/>
                </a:lnTo>
                <a:cubicBezTo>
                  <a:pt x="2333801" y="425782"/>
                  <a:pt x="2333820" y="425963"/>
                  <a:pt x="2333791" y="426144"/>
                </a:cubicBezTo>
                <a:lnTo>
                  <a:pt x="2485667" y="469606"/>
                </a:lnTo>
                <a:close/>
                <a:moveTo>
                  <a:pt x="2661890" y="416923"/>
                </a:moveTo>
                <a:lnTo>
                  <a:pt x="2571002" y="445613"/>
                </a:lnTo>
                <a:lnTo>
                  <a:pt x="2615398" y="492085"/>
                </a:lnTo>
                <a:cubicBezTo>
                  <a:pt x="2616217" y="491457"/>
                  <a:pt x="2617284" y="491142"/>
                  <a:pt x="2618379" y="491371"/>
                </a:cubicBezTo>
                <a:cubicBezTo>
                  <a:pt x="2618646" y="491438"/>
                  <a:pt x="2618865" y="491590"/>
                  <a:pt x="2619103" y="491704"/>
                </a:cubicBezTo>
                <a:lnTo>
                  <a:pt x="2662985" y="418352"/>
                </a:lnTo>
                <a:cubicBezTo>
                  <a:pt x="2662490" y="417981"/>
                  <a:pt x="2662147" y="417485"/>
                  <a:pt x="2661890" y="416923"/>
                </a:cubicBezTo>
                <a:close/>
                <a:moveTo>
                  <a:pt x="2668567" y="416219"/>
                </a:moveTo>
                <a:cubicBezTo>
                  <a:pt x="2668557" y="416219"/>
                  <a:pt x="2668567" y="416238"/>
                  <a:pt x="2668567" y="416257"/>
                </a:cubicBezTo>
                <a:cubicBezTo>
                  <a:pt x="2668319" y="417257"/>
                  <a:pt x="2667681" y="418038"/>
                  <a:pt x="2666852" y="418524"/>
                </a:cubicBezTo>
                <a:lnTo>
                  <a:pt x="2688436" y="464987"/>
                </a:lnTo>
                <a:lnTo>
                  <a:pt x="2761464" y="434688"/>
                </a:lnTo>
                <a:lnTo>
                  <a:pt x="2766484" y="428496"/>
                </a:lnTo>
                <a:close/>
                <a:moveTo>
                  <a:pt x="2537550" y="411599"/>
                </a:moveTo>
                <a:cubicBezTo>
                  <a:pt x="2536731" y="412237"/>
                  <a:pt x="2535664" y="412552"/>
                  <a:pt x="2534578" y="412313"/>
                </a:cubicBezTo>
                <a:cubicBezTo>
                  <a:pt x="2534169" y="412209"/>
                  <a:pt x="2533826" y="412018"/>
                  <a:pt x="2533492" y="411818"/>
                </a:cubicBezTo>
                <a:lnTo>
                  <a:pt x="2520710" y="428925"/>
                </a:lnTo>
                <a:lnTo>
                  <a:pt x="2552562" y="450461"/>
                </a:lnTo>
                <a:lnTo>
                  <a:pt x="2569535" y="445098"/>
                </a:lnTo>
                <a:close/>
                <a:moveTo>
                  <a:pt x="1189401" y="410189"/>
                </a:moveTo>
                <a:lnTo>
                  <a:pt x="1130079" y="442279"/>
                </a:lnTo>
                <a:cubicBezTo>
                  <a:pt x="1130355" y="442946"/>
                  <a:pt x="1130498" y="443670"/>
                  <a:pt x="1130317" y="444422"/>
                </a:cubicBezTo>
                <a:cubicBezTo>
                  <a:pt x="1130308" y="444441"/>
                  <a:pt x="1130298" y="444460"/>
                  <a:pt x="1130289" y="444489"/>
                </a:cubicBezTo>
                <a:lnTo>
                  <a:pt x="1204755" y="469711"/>
                </a:lnTo>
                <a:cubicBezTo>
                  <a:pt x="1205127" y="468863"/>
                  <a:pt x="1205774" y="468225"/>
                  <a:pt x="1206593" y="467882"/>
                </a:cubicBezTo>
                <a:close/>
                <a:moveTo>
                  <a:pt x="2538874" y="409418"/>
                </a:moveTo>
                <a:cubicBezTo>
                  <a:pt x="2538855" y="409484"/>
                  <a:pt x="2538874" y="409542"/>
                  <a:pt x="2538855" y="409627"/>
                </a:cubicBezTo>
                <a:cubicBezTo>
                  <a:pt x="2538731" y="410208"/>
                  <a:pt x="2538436" y="410694"/>
                  <a:pt x="2538055" y="411123"/>
                </a:cubicBezTo>
                <a:lnTo>
                  <a:pt x="2570288" y="444851"/>
                </a:lnTo>
                <a:lnTo>
                  <a:pt x="2661547" y="416076"/>
                </a:lnTo>
                <a:cubicBezTo>
                  <a:pt x="2661537" y="415952"/>
                  <a:pt x="2661566" y="415828"/>
                  <a:pt x="2661556" y="415714"/>
                </a:cubicBezTo>
                <a:close/>
                <a:moveTo>
                  <a:pt x="2489077" y="408560"/>
                </a:moveTo>
                <a:cubicBezTo>
                  <a:pt x="2488496" y="409218"/>
                  <a:pt x="2487696" y="409665"/>
                  <a:pt x="2486801" y="409761"/>
                </a:cubicBezTo>
                <a:lnTo>
                  <a:pt x="2489068" y="467492"/>
                </a:lnTo>
                <a:cubicBezTo>
                  <a:pt x="2489287" y="467520"/>
                  <a:pt x="2489516" y="467454"/>
                  <a:pt x="2489754" y="467520"/>
                </a:cubicBezTo>
                <a:cubicBezTo>
                  <a:pt x="2490154" y="467615"/>
                  <a:pt x="2490497" y="467806"/>
                  <a:pt x="2490840" y="468006"/>
                </a:cubicBezTo>
                <a:lnTo>
                  <a:pt x="2519748" y="429287"/>
                </a:lnTo>
                <a:close/>
                <a:moveTo>
                  <a:pt x="2471971" y="408475"/>
                </a:moveTo>
                <a:lnTo>
                  <a:pt x="2398780" y="417552"/>
                </a:lnTo>
                <a:lnTo>
                  <a:pt x="2486144" y="468816"/>
                </a:lnTo>
                <a:cubicBezTo>
                  <a:pt x="2486553" y="468301"/>
                  <a:pt x="2487115" y="467949"/>
                  <a:pt x="2487725" y="467711"/>
                </a:cubicBezTo>
                <a:close/>
                <a:moveTo>
                  <a:pt x="1327732" y="407246"/>
                </a:moveTo>
                <a:lnTo>
                  <a:pt x="1213880" y="468463"/>
                </a:lnTo>
                <a:lnTo>
                  <a:pt x="1354469" y="416171"/>
                </a:lnTo>
                <a:cubicBezTo>
                  <a:pt x="1354355" y="415704"/>
                  <a:pt x="1354336" y="415237"/>
                  <a:pt x="1354422" y="414723"/>
                </a:cubicBezTo>
                <a:close/>
                <a:moveTo>
                  <a:pt x="2482972" y="407103"/>
                </a:moveTo>
                <a:lnTo>
                  <a:pt x="2472628" y="408380"/>
                </a:lnTo>
                <a:lnTo>
                  <a:pt x="2488344" y="467473"/>
                </a:lnTo>
                <a:cubicBezTo>
                  <a:pt x="2488401" y="467473"/>
                  <a:pt x="2488477" y="467492"/>
                  <a:pt x="2488544" y="467492"/>
                </a:cubicBezTo>
                <a:lnTo>
                  <a:pt x="2486277" y="409741"/>
                </a:lnTo>
                <a:cubicBezTo>
                  <a:pt x="2486058" y="409741"/>
                  <a:pt x="2485820" y="409799"/>
                  <a:pt x="2485601" y="409732"/>
                </a:cubicBezTo>
                <a:cubicBezTo>
                  <a:pt x="2484248" y="409418"/>
                  <a:pt x="2483286" y="408360"/>
                  <a:pt x="2482972" y="407103"/>
                </a:cubicBezTo>
                <a:close/>
                <a:moveTo>
                  <a:pt x="2489887" y="406894"/>
                </a:moveTo>
                <a:cubicBezTo>
                  <a:pt x="2489878" y="406951"/>
                  <a:pt x="2489906" y="407008"/>
                  <a:pt x="2489887" y="407065"/>
                </a:cubicBezTo>
                <a:cubicBezTo>
                  <a:pt x="2489820" y="407341"/>
                  <a:pt x="2489668" y="407608"/>
                  <a:pt x="2489525" y="407856"/>
                </a:cubicBezTo>
                <a:lnTo>
                  <a:pt x="2520253" y="428611"/>
                </a:lnTo>
                <a:lnTo>
                  <a:pt x="2533054" y="411475"/>
                </a:lnTo>
                <a:cubicBezTo>
                  <a:pt x="2532359" y="410856"/>
                  <a:pt x="2531930" y="410008"/>
                  <a:pt x="2531873" y="409056"/>
                </a:cubicBezTo>
                <a:close/>
                <a:moveTo>
                  <a:pt x="2375720" y="405074"/>
                </a:moveTo>
                <a:lnTo>
                  <a:pt x="2333629" y="424505"/>
                </a:lnTo>
                <a:cubicBezTo>
                  <a:pt x="2333658" y="424591"/>
                  <a:pt x="2333706" y="424667"/>
                  <a:pt x="2333725" y="424763"/>
                </a:cubicBezTo>
                <a:lnTo>
                  <a:pt x="2396085" y="417028"/>
                </a:lnTo>
                <a:close/>
                <a:moveTo>
                  <a:pt x="2471456" y="403979"/>
                </a:moveTo>
                <a:lnTo>
                  <a:pt x="2472418" y="407560"/>
                </a:lnTo>
                <a:lnTo>
                  <a:pt x="2482896" y="406265"/>
                </a:lnTo>
                <a:cubicBezTo>
                  <a:pt x="2482886" y="406208"/>
                  <a:pt x="2482896" y="406122"/>
                  <a:pt x="2482896" y="406065"/>
                </a:cubicBezTo>
                <a:close/>
                <a:moveTo>
                  <a:pt x="1343877" y="398569"/>
                </a:moveTo>
                <a:lnTo>
                  <a:pt x="1328637" y="406770"/>
                </a:lnTo>
                <a:lnTo>
                  <a:pt x="1354641" y="414066"/>
                </a:lnTo>
                <a:cubicBezTo>
                  <a:pt x="1354821" y="413599"/>
                  <a:pt x="1355079" y="413209"/>
                  <a:pt x="1355412" y="412866"/>
                </a:cubicBezTo>
                <a:close/>
                <a:moveTo>
                  <a:pt x="1347421" y="396664"/>
                </a:moveTo>
                <a:lnTo>
                  <a:pt x="1344573" y="398188"/>
                </a:lnTo>
                <a:lnTo>
                  <a:pt x="1355422" y="411637"/>
                </a:lnTo>
                <a:close/>
                <a:moveTo>
                  <a:pt x="2772646" y="394063"/>
                </a:moveTo>
                <a:lnTo>
                  <a:pt x="2668586" y="415123"/>
                </a:lnTo>
                <a:cubicBezTo>
                  <a:pt x="2668614" y="415266"/>
                  <a:pt x="2668576" y="415399"/>
                  <a:pt x="2668576" y="415542"/>
                </a:cubicBezTo>
                <a:lnTo>
                  <a:pt x="2766988" y="427887"/>
                </a:lnTo>
                <a:lnTo>
                  <a:pt x="2774389" y="418771"/>
                </a:lnTo>
                <a:close/>
                <a:moveTo>
                  <a:pt x="1018599" y="393654"/>
                </a:moveTo>
                <a:lnTo>
                  <a:pt x="973059" y="448832"/>
                </a:lnTo>
                <a:cubicBezTo>
                  <a:pt x="973555" y="449337"/>
                  <a:pt x="973926" y="449966"/>
                  <a:pt x="974060" y="450680"/>
                </a:cubicBezTo>
                <a:lnTo>
                  <a:pt x="1123345" y="443374"/>
                </a:lnTo>
                <a:cubicBezTo>
                  <a:pt x="1123364" y="443174"/>
                  <a:pt x="1123326" y="443012"/>
                  <a:pt x="1123364" y="442812"/>
                </a:cubicBezTo>
                <a:cubicBezTo>
                  <a:pt x="1123393" y="442717"/>
                  <a:pt x="1123469" y="442631"/>
                  <a:pt x="1123497" y="442536"/>
                </a:cubicBezTo>
                <a:close/>
                <a:moveTo>
                  <a:pt x="2076121" y="392406"/>
                </a:moveTo>
                <a:cubicBezTo>
                  <a:pt x="2076121" y="392644"/>
                  <a:pt x="2076169" y="392892"/>
                  <a:pt x="2076102" y="393130"/>
                </a:cubicBezTo>
                <a:cubicBezTo>
                  <a:pt x="2076026" y="393502"/>
                  <a:pt x="2075845" y="393816"/>
                  <a:pt x="2075664" y="394111"/>
                </a:cubicBezTo>
                <a:lnTo>
                  <a:pt x="2098972" y="409761"/>
                </a:lnTo>
                <a:close/>
                <a:moveTo>
                  <a:pt x="2404381" y="391854"/>
                </a:moveTo>
                <a:lnTo>
                  <a:pt x="2376759" y="404608"/>
                </a:lnTo>
                <a:lnTo>
                  <a:pt x="2397599" y="416828"/>
                </a:lnTo>
                <a:lnTo>
                  <a:pt x="2471742" y="407646"/>
                </a:lnTo>
                <a:lnTo>
                  <a:pt x="2470742" y="403846"/>
                </a:lnTo>
                <a:close/>
                <a:moveTo>
                  <a:pt x="2505537" y="391758"/>
                </a:moveTo>
                <a:lnTo>
                  <a:pt x="2489449" y="404417"/>
                </a:lnTo>
                <a:cubicBezTo>
                  <a:pt x="2489735" y="404893"/>
                  <a:pt x="2489868" y="405427"/>
                  <a:pt x="2489925" y="405979"/>
                </a:cubicBezTo>
                <a:lnTo>
                  <a:pt x="2531902" y="408151"/>
                </a:lnTo>
                <a:cubicBezTo>
                  <a:pt x="2531911" y="408094"/>
                  <a:pt x="2531892" y="408065"/>
                  <a:pt x="2531902" y="408017"/>
                </a:cubicBezTo>
                <a:cubicBezTo>
                  <a:pt x="2531968" y="407751"/>
                  <a:pt x="2532102" y="407541"/>
                  <a:pt x="2532216" y="407322"/>
                </a:cubicBezTo>
                <a:close/>
                <a:moveTo>
                  <a:pt x="2797364" y="391673"/>
                </a:moveTo>
                <a:lnTo>
                  <a:pt x="2775332" y="418867"/>
                </a:lnTo>
                <a:lnTo>
                  <a:pt x="2775809" y="425801"/>
                </a:lnTo>
                <a:cubicBezTo>
                  <a:pt x="2776018" y="425820"/>
                  <a:pt x="2776199" y="425782"/>
                  <a:pt x="2776399" y="425839"/>
                </a:cubicBezTo>
                <a:cubicBezTo>
                  <a:pt x="2776695" y="425896"/>
                  <a:pt x="2776923" y="426058"/>
                  <a:pt x="2777171" y="426163"/>
                </a:cubicBezTo>
                <a:close/>
                <a:moveTo>
                  <a:pt x="2801831" y="390996"/>
                </a:moveTo>
                <a:cubicBezTo>
                  <a:pt x="2801012" y="391625"/>
                  <a:pt x="2799964" y="391939"/>
                  <a:pt x="2798878" y="391692"/>
                </a:cubicBezTo>
                <a:cubicBezTo>
                  <a:pt x="2798592" y="391625"/>
                  <a:pt x="2798354" y="391473"/>
                  <a:pt x="2798097" y="391349"/>
                </a:cubicBezTo>
                <a:lnTo>
                  <a:pt x="2777599" y="426363"/>
                </a:lnTo>
                <a:cubicBezTo>
                  <a:pt x="2778037" y="426677"/>
                  <a:pt x="2778399" y="427048"/>
                  <a:pt x="2778666" y="427496"/>
                </a:cubicBezTo>
                <a:cubicBezTo>
                  <a:pt x="2778752" y="427610"/>
                  <a:pt x="2778875" y="427696"/>
                  <a:pt x="2778952" y="427839"/>
                </a:cubicBezTo>
                <a:cubicBezTo>
                  <a:pt x="2779771" y="427182"/>
                  <a:pt x="2780847" y="426867"/>
                  <a:pt x="2781943" y="427115"/>
                </a:cubicBezTo>
                <a:cubicBezTo>
                  <a:pt x="2783762" y="427525"/>
                  <a:pt x="2784895" y="429287"/>
                  <a:pt x="2784629" y="431106"/>
                </a:cubicBezTo>
                <a:lnTo>
                  <a:pt x="2849742" y="446156"/>
                </a:lnTo>
                <a:cubicBezTo>
                  <a:pt x="2849923" y="445632"/>
                  <a:pt x="2850199" y="445184"/>
                  <a:pt x="2850551" y="444803"/>
                </a:cubicBezTo>
                <a:close/>
                <a:moveTo>
                  <a:pt x="2802621" y="390177"/>
                </a:moveTo>
                <a:cubicBezTo>
                  <a:pt x="2802517" y="390358"/>
                  <a:pt x="2802364" y="390472"/>
                  <a:pt x="2802231" y="390625"/>
                </a:cubicBezTo>
                <a:lnTo>
                  <a:pt x="2850970" y="444412"/>
                </a:lnTo>
                <a:cubicBezTo>
                  <a:pt x="2851780" y="443784"/>
                  <a:pt x="2852837" y="443489"/>
                  <a:pt x="2853923" y="443736"/>
                </a:cubicBezTo>
                <a:cubicBezTo>
                  <a:pt x="2853990" y="443755"/>
                  <a:pt x="2854056" y="443813"/>
                  <a:pt x="2854142" y="443832"/>
                </a:cubicBezTo>
                <a:lnTo>
                  <a:pt x="2864229" y="421305"/>
                </a:lnTo>
                <a:close/>
                <a:moveTo>
                  <a:pt x="2796316" y="389282"/>
                </a:moveTo>
                <a:lnTo>
                  <a:pt x="2773561" y="393873"/>
                </a:lnTo>
                <a:lnTo>
                  <a:pt x="2775237" y="417685"/>
                </a:lnTo>
                <a:lnTo>
                  <a:pt x="2797154" y="390663"/>
                </a:lnTo>
                <a:cubicBezTo>
                  <a:pt x="2796773" y="390263"/>
                  <a:pt x="2796478" y="389815"/>
                  <a:pt x="2796316" y="389282"/>
                </a:cubicBezTo>
                <a:close/>
                <a:moveTo>
                  <a:pt x="1022408" y="389025"/>
                </a:moveTo>
                <a:lnTo>
                  <a:pt x="1019141" y="392968"/>
                </a:lnTo>
                <a:lnTo>
                  <a:pt x="1111610" y="436059"/>
                </a:lnTo>
                <a:close/>
                <a:moveTo>
                  <a:pt x="2101448" y="388834"/>
                </a:moveTo>
                <a:lnTo>
                  <a:pt x="2077159" y="392111"/>
                </a:lnTo>
                <a:lnTo>
                  <a:pt x="2105525" y="413675"/>
                </a:lnTo>
                <a:cubicBezTo>
                  <a:pt x="2105925" y="413275"/>
                  <a:pt x="2106382" y="412990"/>
                  <a:pt x="2106915" y="412799"/>
                </a:cubicBezTo>
                <a:close/>
                <a:moveTo>
                  <a:pt x="1365385" y="387005"/>
                </a:moveTo>
                <a:lnTo>
                  <a:pt x="1348221" y="396245"/>
                </a:lnTo>
                <a:lnTo>
                  <a:pt x="1356669" y="412056"/>
                </a:lnTo>
                <a:cubicBezTo>
                  <a:pt x="1357212" y="411846"/>
                  <a:pt x="1357803" y="411751"/>
                  <a:pt x="1358412" y="411846"/>
                </a:cubicBezTo>
                <a:close/>
                <a:moveTo>
                  <a:pt x="1239226" y="385738"/>
                </a:moveTo>
                <a:lnTo>
                  <a:pt x="1226815" y="420019"/>
                </a:lnTo>
                <a:lnTo>
                  <a:pt x="1239750" y="385805"/>
                </a:lnTo>
                <a:cubicBezTo>
                  <a:pt x="1239617" y="385786"/>
                  <a:pt x="1239483" y="385824"/>
                  <a:pt x="1239340" y="385786"/>
                </a:cubicBezTo>
                <a:cubicBezTo>
                  <a:pt x="1239302" y="385786"/>
                  <a:pt x="1239274" y="385758"/>
                  <a:pt x="1239226" y="385738"/>
                </a:cubicBezTo>
                <a:close/>
                <a:moveTo>
                  <a:pt x="2124546" y="385720"/>
                </a:moveTo>
                <a:lnTo>
                  <a:pt x="2102200" y="388729"/>
                </a:lnTo>
                <a:lnTo>
                  <a:pt x="2107630" y="412609"/>
                </a:lnTo>
                <a:cubicBezTo>
                  <a:pt x="2108030" y="412552"/>
                  <a:pt x="2108449" y="412542"/>
                  <a:pt x="2108859" y="412637"/>
                </a:cubicBezTo>
                <a:cubicBezTo>
                  <a:pt x="2109059" y="412666"/>
                  <a:pt x="2109211" y="412818"/>
                  <a:pt x="2109402" y="412875"/>
                </a:cubicBezTo>
                <a:close/>
                <a:moveTo>
                  <a:pt x="1368252" y="385462"/>
                </a:moveTo>
                <a:lnTo>
                  <a:pt x="1366509" y="386396"/>
                </a:lnTo>
                <a:lnTo>
                  <a:pt x="1359870" y="410075"/>
                </a:lnTo>
                <a:lnTo>
                  <a:pt x="1369595" y="386539"/>
                </a:lnTo>
                <a:cubicBezTo>
                  <a:pt x="1369052" y="386281"/>
                  <a:pt x="1368585" y="385929"/>
                  <a:pt x="1368252" y="385462"/>
                </a:cubicBezTo>
                <a:close/>
                <a:moveTo>
                  <a:pt x="1237216" y="384310"/>
                </a:moveTo>
                <a:lnTo>
                  <a:pt x="1190106" y="409799"/>
                </a:lnTo>
                <a:lnTo>
                  <a:pt x="1207336" y="467587"/>
                </a:lnTo>
                <a:cubicBezTo>
                  <a:pt x="1207794" y="467511"/>
                  <a:pt x="1208289" y="467511"/>
                  <a:pt x="1208775" y="467625"/>
                </a:cubicBezTo>
                <a:cubicBezTo>
                  <a:pt x="1208784" y="467625"/>
                  <a:pt x="1208784" y="467625"/>
                  <a:pt x="1208803" y="467634"/>
                </a:cubicBezTo>
                <a:lnTo>
                  <a:pt x="1211165" y="461386"/>
                </a:lnTo>
                <a:lnTo>
                  <a:pt x="1238664" y="385481"/>
                </a:lnTo>
                <a:cubicBezTo>
                  <a:pt x="1238083" y="385205"/>
                  <a:pt x="1237569" y="384824"/>
                  <a:pt x="1237216" y="384310"/>
                </a:cubicBezTo>
                <a:close/>
                <a:moveTo>
                  <a:pt x="2339726" y="383967"/>
                </a:moveTo>
                <a:lnTo>
                  <a:pt x="2331486" y="422305"/>
                </a:lnTo>
                <a:cubicBezTo>
                  <a:pt x="2332277" y="422581"/>
                  <a:pt x="2332934" y="423086"/>
                  <a:pt x="2333344" y="423781"/>
                </a:cubicBezTo>
                <a:lnTo>
                  <a:pt x="2374892" y="404598"/>
                </a:lnTo>
                <a:close/>
                <a:moveTo>
                  <a:pt x="1393541" y="383795"/>
                </a:moveTo>
                <a:lnTo>
                  <a:pt x="1382644" y="393625"/>
                </a:lnTo>
                <a:lnTo>
                  <a:pt x="1394112" y="383795"/>
                </a:lnTo>
                <a:close/>
                <a:moveTo>
                  <a:pt x="1392150" y="383795"/>
                </a:moveTo>
                <a:lnTo>
                  <a:pt x="1374605" y="383833"/>
                </a:lnTo>
                <a:cubicBezTo>
                  <a:pt x="1374595" y="383967"/>
                  <a:pt x="1374624" y="384072"/>
                  <a:pt x="1374595" y="384205"/>
                </a:cubicBezTo>
                <a:cubicBezTo>
                  <a:pt x="1374157" y="386119"/>
                  <a:pt x="1372233" y="387320"/>
                  <a:pt x="1370309" y="386881"/>
                </a:cubicBezTo>
                <a:cubicBezTo>
                  <a:pt x="1370176" y="386843"/>
                  <a:pt x="1370081" y="386767"/>
                  <a:pt x="1369957" y="386710"/>
                </a:cubicBezTo>
                <a:lnTo>
                  <a:pt x="1359432" y="412180"/>
                </a:lnTo>
                <a:cubicBezTo>
                  <a:pt x="1359708" y="412313"/>
                  <a:pt x="1359965" y="412456"/>
                  <a:pt x="1360194" y="412656"/>
                </a:cubicBezTo>
                <a:close/>
                <a:moveTo>
                  <a:pt x="1367261" y="383738"/>
                </a:moveTo>
                <a:lnTo>
                  <a:pt x="1366861" y="385157"/>
                </a:lnTo>
                <a:lnTo>
                  <a:pt x="1367833" y="384634"/>
                </a:lnTo>
                <a:cubicBezTo>
                  <a:pt x="1367728" y="384338"/>
                  <a:pt x="1367633" y="384053"/>
                  <a:pt x="1367604" y="383738"/>
                </a:cubicBezTo>
                <a:close/>
                <a:moveTo>
                  <a:pt x="1243417" y="383595"/>
                </a:moveTo>
                <a:cubicBezTo>
                  <a:pt x="1242941" y="384786"/>
                  <a:pt x="1241922" y="385634"/>
                  <a:pt x="1240702" y="385824"/>
                </a:cubicBezTo>
                <a:lnTo>
                  <a:pt x="1209622" y="468015"/>
                </a:lnTo>
                <a:cubicBezTo>
                  <a:pt x="1210108" y="468273"/>
                  <a:pt x="1210518" y="468606"/>
                  <a:pt x="1210832" y="469035"/>
                </a:cubicBezTo>
                <a:lnTo>
                  <a:pt x="1326446" y="406884"/>
                </a:lnTo>
                <a:close/>
                <a:moveTo>
                  <a:pt x="1341429" y="383519"/>
                </a:moveTo>
                <a:lnTo>
                  <a:pt x="1347773" y="395416"/>
                </a:lnTo>
                <a:lnTo>
                  <a:pt x="1365728" y="385748"/>
                </a:lnTo>
                <a:lnTo>
                  <a:pt x="1366299" y="383719"/>
                </a:lnTo>
                <a:close/>
                <a:moveTo>
                  <a:pt x="1332676" y="383443"/>
                </a:moveTo>
                <a:lnTo>
                  <a:pt x="1343982" y="397454"/>
                </a:lnTo>
                <a:lnTo>
                  <a:pt x="1346982" y="395835"/>
                </a:lnTo>
                <a:lnTo>
                  <a:pt x="1340401" y="383510"/>
                </a:lnTo>
                <a:close/>
                <a:moveTo>
                  <a:pt x="1243636" y="382719"/>
                </a:moveTo>
                <a:cubicBezTo>
                  <a:pt x="1243636" y="382767"/>
                  <a:pt x="1243646" y="382843"/>
                  <a:pt x="1243636" y="382919"/>
                </a:cubicBezTo>
                <a:lnTo>
                  <a:pt x="1327342" y="406408"/>
                </a:lnTo>
                <a:lnTo>
                  <a:pt x="1343287" y="397845"/>
                </a:lnTo>
                <a:lnTo>
                  <a:pt x="1331676" y="383443"/>
                </a:lnTo>
                <a:close/>
                <a:moveTo>
                  <a:pt x="1367909" y="381405"/>
                </a:moveTo>
                <a:lnTo>
                  <a:pt x="1367471" y="382986"/>
                </a:lnTo>
                <a:lnTo>
                  <a:pt x="1367623" y="382986"/>
                </a:lnTo>
                <a:cubicBezTo>
                  <a:pt x="1367623" y="382852"/>
                  <a:pt x="1367595" y="382719"/>
                  <a:pt x="1367623" y="382586"/>
                </a:cubicBezTo>
                <a:cubicBezTo>
                  <a:pt x="1367718" y="382195"/>
                  <a:pt x="1367899" y="381871"/>
                  <a:pt x="1368099" y="381557"/>
                </a:cubicBezTo>
                <a:close/>
                <a:moveTo>
                  <a:pt x="1368214" y="380347"/>
                </a:moveTo>
                <a:lnTo>
                  <a:pt x="1368118" y="380662"/>
                </a:lnTo>
                <a:lnTo>
                  <a:pt x="1368547" y="380985"/>
                </a:lnTo>
                <a:cubicBezTo>
                  <a:pt x="1368576" y="380957"/>
                  <a:pt x="1368614" y="380928"/>
                  <a:pt x="1368642" y="380890"/>
                </a:cubicBezTo>
                <a:close/>
                <a:moveTo>
                  <a:pt x="2340507" y="380319"/>
                </a:moveTo>
                <a:lnTo>
                  <a:pt x="2339926" y="382995"/>
                </a:lnTo>
                <a:lnTo>
                  <a:pt x="2375911" y="404131"/>
                </a:lnTo>
                <a:lnTo>
                  <a:pt x="2403029" y="391615"/>
                </a:lnTo>
                <a:close/>
                <a:moveTo>
                  <a:pt x="2333487" y="380290"/>
                </a:moveTo>
                <a:cubicBezTo>
                  <a:pt x="2332858" y="381100"/>
                  <a:pt x="2331915" y="381557"/>
                  <a:pt x="2330877" y="381624"/>
                </a:cubicBezTo>
                <a:lnTo>
                  <a:pt x="2330553" y="422115"/>
                </a:lnTo>
                <a:cubicBezTo>
                  <a:pt x="2330562" y="422115"/>
                  <a:pt x="2330572" y="422115"/>
                  <a:pt x="2330581" y="422115"/>
                </a:cubicBezTo>
                <a:lnTo>
                  <a:pt x="2338878" y="383453"/>
                </a:lnTo>
                <a:close/>
                <a:moveTo>
                  <a:pt x="2520548" y="379947"/>
                </a:moveTo>
                <a:lnTo>
                  <a:pt x="2506032" y="391377"/>
                </a:lnTo>
                <a:lnTo>
                  <a:pt x="2532454" y="406789"/>
                </a:lnTo>
                <a:cubicBezTo>
                  <a:pt x="2532721" y="406408"/>
                  <a:pt x="2533054" y="406093"/>
                  <a:pt x="2533416" y="405865"/>
                </a:cubicBezTo>
                <a:close/>
                <a:moveTo>
                  <a:pt x="879362" y="379585"/>
                </a:moveTo>
                <a:cubicBezTo>
                  <a:pt x="878514" y="380433"/>
                  <a:pt x="877295" y="380909"/>
                  <a:pt x="876038" y="380614"/>
                </a:cubicBezTo>
                <a:cubicBezTo>
                  <a:pt x="876000" y="380614"/>
                  <a:pt x="875981" y="380576"/>
                  <a:pt x="875952" y="380576"/>
                </a:cubicBezTo>
                <a:lnTo>
                  <a:pt x="821183" y="521184"/>
                </a:lnTo>
                <a:cubicBezTo>
                  <a:pt x="821726" y="521479"/>
                  <a:pt x="822193" y="521841"/>
                  <a:pt x="822517" y="522356"/>
                </a:cubicBezTo>
                <a:lnTo>
                  <a:pt x="967202" y="452385"/>
                </a:lnTo>
                <a:cubicBezTo>
                  <a:pt x="966992" y="451785"/>
                  <a:pt x="966878" y="451137"/>
                  <a:pt x="967040" y="450451"/>
                </a:cubicBezTo>
                <a:cubicBezTo>
                  <a:pt x="967135" y="450042"/>
                  <a:pt x="967325" y="449689"/>
                  <a:pt x="967545" y="449356"/>
                </a:cubicBezTo>
                <a:close/>
                <a:moveTo>
                  <a:pt x="2334068" y="379147"/>
                </a:moveTo>
                <a:cubicBezTo>
                  <a:pt x="2334030" y="379262"/>
                  <a:pt x="2333963" y="379357"/>
                  <a:pt x="2333915" y="379471"/>
                </a:cubicBezTo>
                <a:lnTo>
                  <a:pt x="2339087" y="382510"/>
                </a:lnTo>
                <a:lnTo>
                  <a:pt x="2339602" y="380138"/>
                </a:lnTo>
                <a:close/>
                <a:moveTo>
                  <a:pt x="987471" y="379138"/>
                </a:moveTo>
                <a:lnTo>
                  <a:pt x="971593" y="447899"/>
                </a:lnTo>
                <a:cubicBezTo>
                  <a:pt x="971907" y="447994"/>
                  <a:pt x="972202" y="448127"/>
                  <a:pt x="972450" y="448280"/>
                </a:cubicBezTo>
                <a:lnTo>
                  <a:pt x="1017836" y="393282"/>
                </a:lnTo>
                <a:close/>
                <a:moveTo>
                  <a:pt x="2482029" y="378052"/>
                </a:moveTo>
                <a:lnTo>
                  <a:pt x="2486210" y="402741"/>
                </a:lnTo>
                <a:cubicBezTo>
                  <a:pt x="2486544" y="402731"/>
                  <a:pt x="2486868" y="402693"/>
                  <a:pt x="2487201" y="402769"/>
                </a:cubicBezTo>
                <a:cubicBezTo>
                  <a:pt x="2487877" y="402931"/>
                  <a:pt x="2488411" y="403303"/>
                  <a:pt x="2488868" y="403769"/>
                </a:cubicBezTo>
                <a:lnTo>
                  <a:pt x="2504737" y="391292"/>
                </a:lnTo>
                <a:close/>
                <a:moveTo>
                  <a:pt x="984956" y="377966"/>
                </a:moveTo>
                <a:cubicBezTo>
                  <a:pt x="984261" y="379080"/>
                  <a:pt x="983032" y="379700"/>
                  <a:pt x="981699" y="379595"/>
                </a:cubicBezTo>
                <a:lnTo>
                  <a:pt x="971907" y="444012"/>
                </a:lnTo>
                <a:lnTo>
                  <a:pt x="986947" y="378900"/>
                </a:lnTo>
                <a:close/>
                <a:moveTo>
                  <a:pt x="2310693" y="377814"/>
                </a:moveTo>
                <a:lnTo>
                  <a:pt x="2329381" y="422219"/>
                </a:lnTo>
                <a:cubicBezTo>
                  <a:pt x="2329629" y="422143"/>
                  <a:pt x="2329858" y="422115"/>
                  <a:pt x="2330105" y="422115"/>
                </a:cubicBezTo>
                <a:lnTo>
                  <a:pt x="2330429" y="381614"/>
                </a:lnTo>
                <a:cubicBezTo>
                  <a:pt x="2330248" y="381595"/>
                  <a:pt x="2330067" y="381633"/>
                  <a:pt x="2329886" y="381595"/>
                </a:cubicBezTo>
                <a:cubicBezTo>
                  <a:pt x="2328315" y="381233"/>
                  <a:pt x="2327286" y="379871"/>
                  <a:pt x="2327181" y="378347"/>
                </a:cubicBezTo>
                <a:close/>
                <a:moveTo>
                  <a:pt x="2340145" y="377538"/>
                </a:moveTo>
                <a:lnTo>
                  <a:pt x="2334182" y="378138"/>
                </a:lnTo>
                <a:cubicBezTo>
                  <a:pt x="2334182" y="378195"/>
                  <a:pt x="2334182" y="378252"/>
                  <a:pt x="2334182" y="378309"/>
                </a:cubicBezTo>
                <a:lnTo>
                  <a:pt x="2339773" y="379319"/>
                </a:lnTo>
                <a:close/>
                <a:moveTo>
                  <a:pt x="978431" y="376461"/>
                </a:moveTo>
                <a:lnTo>
                  <a:pt x="880334" y="377423"/>
                </a:lnTo>
                <a:cubicBezTo>
                  <a:pt x="880324" y="377594"/>
                  <a:pt x="880353" y="377766"/>
                  <a:pt x="880315" y="377928"/>
                </a:cubicBezTo>
                <a:cubicBezTo>
                  <a:pt x="880219" y="378347"/>
                  <a:pt x="880029" y="378690"/>
                  <a:pt x="879810" y="379033"/>
                </a:cubicBezTo>
                <a:lnTo>
                  <a:pt x="968002" y="448804"/>
                </a:lnTo>
                <a:cubicBezTo>
                  <a:pt x="968716" y="448080"/>
                  <a:pt x="969707" y="447689"/>
                  <a:pt x="970774" y="447765"/>
                </a:cubicBezTo>
                <a:lnTo>
                  <a:pt x="981146" y="379585"/>
                </a:lnTo>
                <a:cubicBezTo>
                  <a:pt x="979622" y="379233"/>
                  <a:pt x="978584" y="377937"/>
                  <a:pt x="978431" y="376461"/>
                </a:cubicBezTo>
                <a:close/>
                <a:moveTo>
                  <a:pt x="2204632" y="374909"/>
                </a:moveTo>
                <a:lnTo>
                  <a:pt x="2125537" y="385586"/>
                </a:lnTo>
                <a:lnTo>
                  <a:pt x="2110125" y="413209"/>
                </a:lnTo>
                <a:cubicBezTo>
                  <a:pt x="2110573" y="413542"/>
                  <a:pt x="2110916" y="413980"/>
                  <a:pt x="2111164" y="414466"/>
                </a:cubicBezTo>
                <a:lnTo>
                  <a:pt x="2204718" y="375109"/>
                </a:lnTo>
                <a:cubicBezTo>
                  <a:pt x="2204699" y="375032"/>
                  <a:pt x="2204661" y="374975"/>
                  <a:pt x="2204632" y="374909"/>
                </a:cubicBezTo>
                <a:close/>
                <a:moveTo>
                  <a:pt x="2211566" y="374528"/>
                </a:moveTo>
                <a:cubicBezTo>
                  <a:pt x="2211548" y="374632"/>
                  <a:pt x="2211576" y="374737"/>
                  <a:pt x="2211548" y="374851"/>
                </a:cubicBezTo>
                <a:cubicBezTo>
                  <a:pt x="2211528" y="374928"/>
                  <a:pt x="2211471" y="374994"/>
                  <a:pt x="2211452" y="375071"/>
                </a:cubicBezTo>
                <a:lnTo>
                  <a:pt x="2327219" y="423896"/>
                </a:lnTo>
                <a:cubicBezTo>
                  <a:pt x="2327534" y="423343"/>
                  <a:pt x="2327953" y="422857"/>
                  <a:pt x="2328495" y="422543"/>
                </a:cubicBezTo>
                <a:lnTo>
                  <a:pt x="2309645" y="377766"/>
                </a:lnTo>
                <a:close/>
                <a:moveTo>
                  <a:pt x="987185" y="373966"/>
                </a:moveTo>
                <a:lnTo>
                  <a:pt x="985242" y="374880"/>
                </a:lnTo>
                <a:cubicBezTo>
                  <a:pt x="985480" y="375518"/>
                  <a:pt x="985594" y="376204"/>
                  <a:pt x="985442" y="376909"/>
                </a:cubicBezTo>
                <a:cubicBezTo>
                  <a:pt x="985413" y="377014"/>
                  <a:pt x="985337" y="377090"/>
                  <a:pt x="985299" y="377204"/>
                </a:cubicBezTo>
                <a:lnTo>
                  <a:pt x="987147" y="378052"/>
                </a:lnTo>
                <a:lnTo>
                  <a:pt x="988004" y="374337"/>
                </a:lnTo>
                <a:cubicBezTo>
                  <a:pt x="987709" y="374242"/>
                  <a:pt x="987433" y="374118"/>
                  <a:pt x="987185" y="373966"/>
                </a:cubicBezTo>
                <a:close/>
                <a:moveTo>
                  <a:pt x="986309" y="373165"/>
                </a:moveTo>
                <a:lnTo>
                  <a:pt x="984928" y="374156"/>
                </a:lnTo>
                <a:cubicBezTo>
                  <a:pt x="984966" y="374204"/>
                  <a:pt x="984994" y="374270"/>
                  <a:pt x="985023" y="374328"/>
                </a:cubicBezTo>
                <a:lnTo>
                  <a:pt x="986661" y="373546"/>
                </a:lnTo>
                <a:cubicBezTo>
                  <a:pt x="986537" y="373423"/>
                  <a:pt x="986414" y="373308"/>
                  <a:pt x="986309" y="373165"/>
                </a:cubicBezTo>
                <a:close/>
                <a:moveTo>
                  <a:pt x="991995" y="373003"/>
                </a:moveTo>
                <a:cubicBezTo>
                  <a:pt x="991252" y="374089"/>
                  <a:pt x="989928" y="374670"/>
                  <a:pt x="988557" y="374470"/>
                </a:cubicBezTo>
                <a:lnTo>
                  <a:pt x="987671" y="378309"/>
                </a:lnTo>
                <a:lnTo>
                  <a:pt x="1018389" y="392635"/>
                </a:lnTo>
                <a:lnTo>
                  <a:pt x="1021675" y="388663"/>
                </a:lnTo>
                <a:close/>
                <a:moveTo>
                  <a:pt x="979355" y="371851"/>
                </a:moveTo>
                <a:lnTo>
                  <a:pt x="891602" y="376680"/>
                </a:lnTo>
                <a:lnTo>
                  <a:pt x="978460" y="375823"/>
                </a:lnTo>
                <a:cubicBezTo>
                  <a:pt x="978470" y="375651"/>
                  <a:pt x="978431" y="375490"/>
                  <a:pt x="978470" y="375309"/>
                </a:cubicBezTo>
                <a:cubicBezTo>
                  <a:pt x="978689" y="374375"/>
                  <a:pt x="979251" y="373623"/>
                  <a:pt x="980003" y="373137"/>
                </a:cubicBezTo>
                <a:close/>
                <a:moveTo>
                  <a:pt x="983489" y="371622"/>
                </a:moveTo>
                <a:lnTo>
                  <a:pt x="980222" y="371803"/>
                </a:lnTo>
                <a:lnTo>
                  <a:pt x="980737" y="372813"/>
                </a:lnTo>
                <a:cubicBezTo>
                  <a:pt x="981365" y="372565"/>
                  <a:pt x="982051" y="372451"/>
                  <a:pt x="982756" y="372613"/>
                </a:cubicBezTo>
                <a:cubicBezTo>
                  <a:pt x="982842" y="372632"/>
                  <a:pt x="982918" y="372699"/>
                  <a:pt x="983004" y="372727"/>
                </a:cubicBezTo>
                <a:close/>
                <a:moveTo>
                  <a:pt x="985556" y="371518"/>
                </a:moveTo>
                <a:lnTo>
                  <a:pt x="984356" y="371575"/>
                </a:lnTo>
                <a:lnTo>
                  <a:pt x="983708" y="373051"/>
                </a:lnTo>
                <a:cubicBezTo>
                  <a:pt x="984108" y="373289"/>
                  <a:pt x="984442" y="373575"/>
                  <a:pt x="984718" y="373918"/>
                </a:cubicBezTo>
                <a:lnTo>
                  <a:pt x="986099" y="372927"/>
                </a:lnTo>
                <a:cubicBezTo>
                  <a:pt x="985813" y="372508"/>
                  <a:pt x="985632" y="372032"/>
                  <a:pt x="985556" y="371518"/>
                </a:cubicBezTo>
                <a:close/>
                <a:moveTo>
                  <a:pt x="992757" y="370670"/>
                </a:moveTo>
                <a:lnTo>
                  <a:pt x="992576" y="370698"/>
                </a:lnTo>
                <a:cubicBezTo>
                  <a:pt x="992586" y="370717"/>
                  <a:pt x="992576" y="370736"/>
                  <a:pt x="992576" y="370756"/>
                </a:cubicBezTo>
                <a:close/>
                <a:moveTo>
                  <a:pt x="2096914" y="368908"/>
                </a:moveTo>
                <a:lnTo>
                  <a:pt x="2075397" y="390168"/>
                </a:lnTo>
                <a:cubicBezTo>
                  <a:pt x="2075645" y="390472"/>
                  <a:pt x="2075807" y="390806"/>
                  <a:pt x="2075940" y="391149"/>
                </a:cubicBezTo>
                <a:lnTo>
                  <a:pt x="2076321" y="391454"/>
                </a:lnTo>
                <a:lnTo>
                  <a:pt x="2101277" y="388091"/>
                </a:lnTo>
                <a:close/>
                <a:moveTo>
                  <a:pt x="2462541" y="368479"/>
                </a:moveTo>
                <a:cubicBezTo>
                  <a:pt x="2462388" y="368555"/>
                  <a:pt x="2462226" y="368594"/>
                  <a:pt x="2462074" y="368651"/>
                </a:cubicBezTo>
                <a:lnTo>
                  <a:pt x="2471237" y="403074"/>
                </a:lnTo>
                <a:lnTo>
                  <a:pt x="2483029" y="405217"/>
                </a:lnTo>
                <a:cubicBezTo>
                  <a:pt x="2483267" y="404436"/>
                  <a:pt x="2483734" y="403807"/>
                  <a:pt x="2484343" y="403388"/>
                </a:cubicBezTo>
                <a:close/>
                <a:moveTo>
                  <a:pt x="2342097" y="368479"/>
                </a:moveTo>
                <a:lnTo>
                  <a:pt x="2333591" y="376090"/>
                </a:lnTo>
                <a:cubicBezTo>
                  <a:pt x="2333877" y="376490"/>
                  <a:pt x="2334068" y="376918"/>
                  <a:pt x="2334172" y="377395"/>
                </a:cubicBezTo>
                <a:lnTo>
                  <a:pt x="2340307" y="376785"/>
                </a:lnTo>
                <a:close/>
                <a:moveTo>
                  <a:pt x="2463769" y="367403"/>
                </a:moveTo>
                <a:cubicBezTo>
                  <a:pt x="2463541" y="367727"/>
                  <a:pt x="2463246" y="368003"/>
                  <a:pt x="2462912" y="368241"/>
                </a:cubicBezTo>
                <a:lnTo>
                  <a:pt x="2484715" y="403141"/>
                </a:lnTo>
                <a:cubicBezTo>
                  <a:pt x="2484934" y="403036"/>
                  <a:pt x="2485172" y="402950"/>
                  <a:pt x="2485410" y="402874"/>
                </a:cubicBezTo>
                <a:lnTo>
                  <a:pt x="2481115" y="377528"/>
                </a:lnTo>
                <a:close/>
                <a:moveTo>
                  <a:pt x="2457797" y="367203"/>
                </a:moveTo>
                <a:lnTo>
                  <a:pt x="2405696" y="391244"/>
                </a:lnTo>
                <a:lnTo>
                  <a:pt x="2470485" y="402969"/>
                </a:lnTo>
                <a:lnTo>
                  <a:pt x="2461427" y="368889"/>
                </a:lnTo>
                <a:cubicBezTo>
                  <a:pt x="2460988" y="368965"/>
                  <a:pt x="2460522" y="368965"/>
                  <a:pt x="2460036" y="368851"/>
                </a:cubicBezTo>
                <a:cubicBezTo>
                  <a:pt x="2459074" y="368613"/>
                  <a:pt x="2458283" y="368003"/>
                  <a:pt x="2457797" y="367203"/>
                </a:cubicBezTo>
                <a:close/>
                <a:moveTo>
                  <a:pt x="986328" y="367050"/>
                </a:moveTo>
                <a:lnTo>
                  <a:pt x="984661" y="370879"/>
                </a:lnTo>
                <a:lnTo>
                  <a:pt x="985566" y="370822"/>
                </a:lnTo>
                <a:cubicBezTo>
                  <a:pt x="985575" y="370603"/>
                  <a:pt x="985537" y="370394"/>
                  <a:pt x="985585" y="370175"/>
                </a:cubicBezTo>
                <a:cubicBezTo>
                  <a:pt x="985785" y="369308"/>
                  <a:pt x="986309" y="368632"/>
                  <a:pt x="986966" y="368146"/>
                </a:cubicBezTo>
                <a:close/>
                <a:moveTo>
                  <a:pt x="1177199" y="366479"/>
                </a:moveTo>
                <a:lnTo>
                  <a:pt x="1189896" y="409084"/>
                </a:lnTo>
                <a:lnTo>
                  <a:pt x="1236902" y="383643"/>
                </a:lnTo>
                <a:cubicBezTo>
                  <a:pt x="1236673" y="383081"/>
                  <a:pt x="1236578" y="382500"/>
                  <a:pt x="1236654" y="381871"/>
                </a:cubicBezTo>
                <a:close/>
                <a:moveTo>
                  <a:pt x="2457378" y="366079"/>
                </a:moveTo>
                <a:lnTo>
                  <a:pt x="2341126" y="377452"/>
                </a:lnTo>
                <a:lnTo>
                  <a:pt x="2340687" y="379500"/>
                </a:lnTo>
                <a:lnTo>
                  <a:pt x="2404372" y="390996"/>
                </a:lnTo>
                <a:lnTo>
                  <a:pt x="2457521" y="366479"/>
                </a:lnTo>
                <a:cubicBezTo>
                  <a:pt x="2457483" y="366327"/>
                  <a:pt x="2457397" y="366222"/>
                  <a:pt x="2457378" y="366079"/>
                </a:cubicBezTo>
                <a:close/>
                <a:moveTo>
                  <a:pt x="1979204" y="365717"/>
                </a:moveTo>
                <a:lnTo>
                  <a:pt x="2104953" y="414495"/>
                </a:lnTo>
                <a:cubicBezTo>
                  <a:pt x="2104972" y="414437"/>
                  <a:pt x="2104991" y="414399"/>
                  <a:pt x="2105020" y="414342"/>
                </a:cubicBezTo>
                <a:lnTo>
                  <a:pt x="2104858" y="414228"/>
                </a:lnTo>
                <a:lnTo>
                  <a:pt x="2075454" y="394502"/>
                </a:lnTo>
                <a:cubicBezTo>
                  <a:pt x="2074626" y="395587"/>
                  <a:pt x="2073226" y="396149"/>
                  <a:pt x="2071816" y="395835"/>
                </a:cubicBezTo>
                <a:cubicBezTo>
                  <a:pt x="2069949" y="395397"/>
                  <a:pt x="2068787" y="393549"/>
                  <a:pt x="2069139" y="391673"/>
                </a:cubicBezTo>
                <a:close/>
                <a:moveTo>
                  <a:pt x="782007" y="364355"/>
                </a:moveTo>
                <a:lnTo>
                  <a:pt x="691500" y="456871"/>
                </a:lnTo>
                <a:cubicBezTo>
                  <a:pt x="692177" y="457690"/>
                  <a:pt x="692520" y="458776"/>
                  <a:pt x="692253" y="459881"/>
                </a:cubicBezTo>
                <a:cubicBezTo>
                  <a:pt x="692224" y="460024"/>
                  <a:pt x="692129" y="460129"/>
                  <a:pt x="692081" y="460281"/>
                </a:cubicBezTo>
                <a:lnTo>
                  <a:pt x="816554" y="522346"/>
                </a:lnTo>
                <a:cubicBezTo>
                  <a:pt x="816983" y="521679"/>
                  <a:pt x="817621" y="521222"/>
                  <a:pt x="818364" y="520955"/>
                </a:cubicBezTo>
                <a:lnTo>
                  <a:pt x="784512" y="365079"/>
                </a:lnTo>
                <a:cubicBezTo>
                  <a:pt x="784150" y="365117"/>
                  <a:pt x="783779" y="365145"/>
                  <a:pt x="783398" y="365050"/>
                </a:cubicBezTo>
                <a:cubicBezTo>
                  <a:pt x="782864" y="364936"/>
                  <a:pt x="782407" y="364679"/>
                  <a:pt x="782007" y="364355"/>
                </a:cubicBezTo>
                <a:close/>
                <a:moveTo>
                  <a:pt x="787646" y="362459"/>
                </a:moveTo>
                <a:cubicBezTo>
                  <a:pt x="787331" y="363650"/>
                  <a:pt x="786446" y="364507"/>
                  <a:pt x="785360" y="364888"/>
                </a:cubicBezTo>
                <a:lnTo>
                  <a:pt x="819202" y="520755"/>
                </a:lnTo>
                <a:cubicBezTo>
                  <a:pt x="819574" y="520727"/>
                  <a:pt x="819945" y="520708"/>
                  <a:pt x="820326" y="520803"/>
                </a:cubicBezTo>
                <a:cubicBezTo>
                  <a:pt x="820355" y="520803"/>
                  <a:pt x="820383" y="520832"/>
                  <a:pt x="820421" y="520841"/>
                </a:cubicBezTo>
                <a:lnTo>
                  <a:pt x="875181" y="380233"/>
                </a:lnTo>
                <a:cubicBezTo>
                  <a:pt x="873952" y="379576"/>
                  <a:pt x="873228" y="378280"/>
                  <a:pt x="873342" y="376861"/>
                </a:cubicBezTo>
                <a:close/>
                <a:moveTo>
                  <a:pt x="2304083" y="362116"/>
                </a:moveTo>
                <a:lnTo>
                  <a:pt x="2310379" y="377061"/>
                </a:lnTo>
                <a:lnTo>
                  <a:pt x="2327200" y="377623"/>
                </a:lnTo>
                <a:cubicBezTo>
                  <a:pt x="2327210" y="377499"/>
                  <a:pt x="2327181" y="377404"/>
                  <a:pt x="2327210" y="377290"/>
                </a:cubicBezTo>
                <a:cubicBezTo>
                  <a:pt x="2327257" y="377052"/>
                  <a:pt x="2327400" y="376861"/>
                  <a:pt x="2327495" y="376642"/>
                </a:cubicBezTo>
                <a:close/>
                <a:moveTo>
                  <a:pt x="1157121" y="361278"/>
                </a:moveTo>
                <a:lnTo>
                  <a:pt x="1128365" y="440460"/>
                </a:lnTo>
                <a:cubicBezTo>
                  <a:pt x="1128927" y="440736"/>
                  <a:pt x="1129422" y="441107"/>
                  <a:pt x="1129774" y="441612"/>
                </a:cubicBezTo>
                <a:lnTo>
                  <a:pt x="1189191" y="409456"/>
                </a:lnTo>
                <a:lnTo>
                  <a:pt x="1176313" y="366241"/>
                </a:lnTo>
                <a:close/>
                <a:moveTo>
                  <a:pt x="1045783" y="359430"/>
                </a:moveTo>
                <a:lnTo>
                  <a:pt x="995329" y="370117"/>
                </a:lnTo>
                <a:lnTo>
                  <a:pt x="992557" y="371422"/>
                </a:lnTo>
                <a:cubicBezTo>
                  <a:pt x="992548" y="371556"/>
                  <a:pt x="992576" y="371660"/>
                  <a:pt x="992548" y="371775"/>
                </a:cubicBezTo>
                <a:cubicBezTo>
                  <a:pt x="992519" y="371946"/>
                  <a:pt x="992414" y="372080"/>
                  <a:pt x="992348" y="372232"/>
                </a:cubicBezTo>
                <a:lnTo>
                  <a:pt x="1022218" y="387977"/>
                </a:lnTo>
                <a:close/>
                <a:moveTo>
                  <a:pt x="2477990" y="359002"/>
                </a:moveTo>
                <a:lnTo>
                  <a:pt x="2464265" y="364469"/>
                </a:lnTo>
                <a:cubicBezTo>
                  <a:pt x="2464417" y="365022"/>
                  <a:pt x="2464474" y="365584"/>
                  <a:pt x="2464332" y="366165"/>
                </a:cubicBezTo>
                <a:cubicBezTo>
                  <a:pt x="2464265" y="366422"/>
                  <a:pt x="2464122" y="366641"/>
                  <a:pt x="2464008" y="366870"/>
                </a:cubicBezTo>
                <a:lnTo>
                  <a:pt x="2480991" y="376775"/>
                </a:lnTo>
                <a:close/>
                <a:moveTo>
                  <a:pt x="1074044" y="353449"/>
                </a:moveTo>
                <a:lnTo>
                  <a:pt x="1047040" y="359173"/>
                </a:lnTo>
                <a:lnTo>
                  <a:pt x="1022932" y="388367"/>
                </a:lnTo>
                <a:lnTo>
                  <a:pt x="1123897" y="441603"/>
                </a:lnTo>
                <a:cubicBezTo>
                  <a:pt x="1124126" y="441269"/>
                  <a:pt x="1124431" y="440993"/>
                  <a:pt x="1124755" y="440764"/>
                </a:cubicBezTo>
                <a:close/>
                <a:moveTo>
                  <a:pt x="1036982" y="349772"/>
                </a:moveTo>
                <a:lnTo>
                  <a:pt x="992376" y="369803"/>
                </a:lnTo>
                <a:lnTo>
                  <a:pt x="996367" y="368965"/>
                </a:lnTo>
                <a:close/>
                <a:moveTo>
                  <a:pt x="1253666" y="349000"/>
                </a:moveTo>
                <a:lnTo>
                  <a:pt x="1241703" y="379157"/>
                </a:lnTo>
                <a:cubicBezTo>
                  <a:pt x="1241855" y="379233"/>
                  <a:pt x="1242036" y="379280"/>
                  <a:pt x="1242179" y="379376"/>
                </a:cubicBezTo>
                <a:close/>
                <a:moveTo>
                  <a:pt x="2504822" y="348277"/>
                </a:moveTo>
                <a:lnTo>
                  <a:pt x="2478752" y="358678"/>
                </a:lnTo>
                <a:lnTo>
                  <a:pt x="2481905" y="377290"/>
                </a:lnTo>
                <a:lnTo>
                  <a:pt x="2505222" y="390892"/>
                </a:lnTo>
                <a:lnTo>
                  <a:pt x="2520158" y="379157"/>
                </a:lnTo>
                <a:close/>
                <a:moveTo>
                  <a:pt x="1103085" y="347305"/>
                </a:moveTo>
                <a:lnTo>
                  <a:pt x="1074787" y="353287"/>
                </a:lnTo>
                <a:lnTo>
                  <a:pt x="1125393" y="440421"/>
                </a:lnTo>
                <a:cubicBezTo>
                  <a:pt x="1126079" y="440107"/>
                  <a:pt x="1126850" y="439955"/>
                  <a:pt x="1127641" y="440136"/>
                </a:cubicBezTo>
                <a:cubicBezTo>
                  <a:pt x="1127669" y="440145"/>
                  <a:pt x="1127698" y="440164"/>
                  <a:pt x="1127726" y="440164"/>
                </a:cubicBezTo>
                <a:lnTo>
                  <a:pt x="1156435" y="361116"/>
                </a:lnTo>
                <a:close/>
                <a:moveTo>
                  <a:pt x="1321427" y="346048"/>
                </a:moveTo>
                <a:lnTo>
                  <a:pt x="1341029" y="382776"/>
                </a:lnTo>
                <a:lnTo>
                  <a:pt x="1366518" y="382986"/>
                </a:lnTo>
                <a:lnTo>
                  <a:pt x="1367128" y="380824"/>
                </a:lnTo>
                <a:close/>
                <a:moveTo>
                  <a:pt x="3053138" y="345153"/>
                </a:moveTo>
                <a:lnTo>
                  <a:pt x="2947840" y="459414"/>
                </a:lnTo>
                <a:cubicBezTo>
                  <a:pt x="2948106" y="459748"/>
                  <a:pt x="2948325" y="460110"/>
                  <a:pt x="2948468" y="460519"/>
                </a:cubicBezTo>
                <a:lnTo>
                  <a:pt x="3069169" y="431325"/>
                </a:lnTo>
                <a:cubicBezTo>
                  <a:pt x="3069102" y="430897"/>
                  <a:pt x="3069093" y="430468"/>
                  <a:pt x="3069207" y="430039"/>
                </a:cubicBezTo>
                <a:cubicBezTo>
                  <a:pt x="3069512" y="428734"/>
                  <a:pt x="3070512" y="427801"/>
                  <a:pt x="3071703" y="427468"/>
                </a:cubicBezTo>
                <a:lnTo>
                  <a:pt x="3055625" y="345772"/>
                </a:lnTo>
                <a:cubicBezTo>
                  <a:pt x="3055234" y="345810"/>
                  <a:pt x="3054834" y="345819"/>
                  <a:pt x="3054424" y="345743"/>
                </a:cubicBezTo>
                <a:cubicBezTo>
                  <a:pt x="3053948" y="345629"/>
                  <a:pt x="3053519" y="345419"/>
                  <a:pt x="3053138" y="345153"/>
                </a:cubicBezTo>
                <a:close/>
                <a:moveTo>
                  <a:pt x="1439489" y="341066"/>
                </a:moveTo>
                <a:lnTo>
                  <a:pt x="1374262" y="381814"/>
                </a:lnTo>
                <a:cubicBezTo>
                  <a:pt x="1374443" y="382176"/>
                  <a:pt x="1374576" y="382538"/>
                  <a:pt x="1374633" y="382938"/>
                </a:cubicBezTo>
                <a:lnTo>
                  <a:pt x="1393150" y="382900"/>
                </a:lnTo>
                <a:close/>
                <a:moveTo>
                  <a:pt x="1062947" y="339904"/>
                </a:moveTo>
                <a:lnTo>
                  <a:pt x="1047983" y="358021"/>
                </a:lnTo>
                <a:lnTo>
                  <a:pt x="1073567" y="352610"/>
                </a:lnTo>
                <a:lnTo>
                  <a:pt x="1066319" y="340133"/>
                </a:lnTo>
                <a:cubicBezTo>
                  <a:pt x="1065633" y="340437"/>
                  <a:pt x="1064861" y="340600"/>
                  <a:pt x="1064071" y="340409"/>
                </a:cubicBezTo>
                <a:cubicBezTo>
                  <a:pt x="1063642" y="340314"/>
                  <a:pt x="1063280" y="340123"/>
                  <a:pt x="1062947" y="339904"/>
                </a:cubicBezTo>
                <a:close/>
                <a:moveTo>
                  <a:pt x="2005827" y="339866"/>
                </a:moveTo>
                <a:lnTo>
                  <a:pt x="1974575" y="361450"/>
                </a:lnTo>
                <a:cubicBezTo>
                  <a:pt x="1974975" y="362155"/>
                  <a:pt x="1975128" y="362974"/>
                  <a:pt x="1974956" y="363812"/>
                </a:cubicBezTo>
                <a:lnTo>
                  <a:pt x="2069349" y="391044"/>
                </a:lnTo>
                <a:cubicBezTo>
                  <a:pt x="2069434" y="390844"/>
                  <a:pt x="2069511" y="390625"/>
                  <a:pt x="2069635" y="390425"/>
                </a:cubicBezTo>
                <a:close/>
                <a:moveTo>
                  <a:pt x="2006598" y="339561"/>
                </a:moveTo>
                <a:lnTo>
                  <a:pt x="2070111" y="389891"/>
                </a:lnTo>
                <a:cubicBezTo>
                  <a:pt x="2070330" y="389663"/>
                  <a:pt x="2070539" y="389434"/>
                  <a:pt x="2070806" y="389282"/>
                </a:cubicBezTo>
                <a:lnTo>
                  <a:pt x="2070206" y="387901"/>
                </a:lnTo>
                <a:close/>
                <a:moveTo>
                  <a:pt x="1061804" y="338723"/>
                </a:moveTo>
                <a:lnTo>
                  <a:pt x="998939" y="368412"/>
                </a:lnTo>
                <a:lnTo>
                  <a:pt x="1046726" y="358287"/>
                </a:lnTo>
                <a:lnTo>
                  <a:pt x="1062347" y="339371"/>
                </a:lnTo>
                <a:cubicBezTo>
                  <a:pt x="1062147" y="339161"/>
                  <a:pt x="1061947" y="338971"/>
                  <a:pt x="1061804" y="338723"/>
                </a:cubicBezTo>
                <a:close/>
                <a:moveTo>
                  <a:pt x="1068119" y="338247"/>
                </a:moveTo>
                <a:cubicBezTo>
                  <a:pt x="1067871" y="338885"/>
                  <a:pt x="1067471" y="339418"/>
                  <a:pt x="1066947" y="339799"/>
                </a:cubicBezTo>
                <a:lnTo>
                  <a:pt x="1074301" y="352449"/>
                </a:lnTo>
                <a:lnTo>
                  <a:pt x="1101085" y="346781"/>
                </a:lnTo>
                <a:close/>
                <a:moveTo>
                  <a:pt x="2152254" y="337685"/>
                </a:moveTo>
                <a:lnTo>
                  <a:pt x="2126013" y="384738"/>
                </a:lnTo>
                <a:lnTo>
                  <a:pt x="2204566" y="374137"/>
                </a:lnTo>
                <a:cubicBezTo>
                  <a:pt x="2204547" y="373842"/>
                  <a:pt x="2204508" y="373556"/>
                  <a:pt x="2204585" y="373242"/>
                </a:cubicBezTo>
                <a:cubicBezTo>
                  <a:pt x="2204652" y="372966"/>
                  <a:pt x="2204794" y="372727"/>
                  <a:pt x="2204928" y="372461"/>
                </a:cubicBezTo>
                <a:close/>
                <a:moveTo>
                  <a:pt x="1166007" y="336761"/>
                </a:moveTo>
                <a:lnTo>
                  <a:pt x="1157416" y="360402"/>
                </a:lnTo>
                <a:lnTo>
                  <a:pt x="1175999" y="365212"/>
                </a:lnTo>
                <a:lnTo>
                  <a:pt x="1167531" y="336818"/>
                </a:lnTo>
                <a:cubicBezTo>
                  <a:pt x="1167065" y="336904"/>
                  <a:pt x="1166579" y="336904"/>
                  <a:pt x="1166084" y="336789"/>
                </a:cubicBezTo>
                <a:cubicBezTo>
                  <a:pt x="1166065" y="336789"/>
                  <a:pt x="1166036" y="336761"/>
                  <a:pt x="1166007" y="336761"/>
                </a:cubicBezTo>
                <a:close/>
                <a:moveTo>
                  <a:pt x="1169665" y="335523"/>
                </a:moveTo>
                <a:cubicBezTo>
                  <a:pt x="1169294" y="335989"/>
                  <a:pt x="1168808" y="336304"/>
                  <a:pt x="1168265" y="336542"/>
                </a:cubicBezTo>
                <a:lnTo>
                  <a:pt x="1176885" y="365450"/>
                </a:lnTo>
                <a:lnTo>
                  <a:pt x="1236892" y="380976"/>
                </a:lnTo>
                <a:cubicBezTo>
                  <a:pt x="1236940" y="380852"/>
                  <a:pt x="1236997" y="380719"/>
                  <a:pt x="1237064" y="380604"/>
                </a:cubicBezTo>
                <a:close/>
                <a:moveTo>
                  <a:pt x="1163588" y="334484"/>
                </a:moveTo>
                <a:lnTo>
                  <a:pt x="1105095" y="346876"/>
                </a:lnTo>
                <a:lnTo>
                  <a:pt x="1156749" y="360240"/>
                </a:lnTo>
                <a:lnTo>
                  <a:pt x="1165379" y="336475"/>
                </a:lnTo>
                <a:cubicBezTo>
                  <a:pt x="1164521" y="336056"/>
                  <a:pt x="1163902" y="335361"/>
                  <a:pt x="1163588" y="334484"/>
                </a:cubicBezTo>
                <a:close/>
                <a:moveTo>
                  <a:pt x="1162407" y="333789"/>
                </a:moveTo>
                <a:lnTo>
                  <a:pt x="1068376" y="337123"/>
                </a:lnTo>
                <a:cubicBezTo>
                  <a:pt x="1068367" y="337199"/>
                  <a:pt x="1068376" y="337285"/>
                  <a:pt x="1068367" y="337361"/>
                </a:cubicBezTo>
                <a:lnTo>
                  <a:pt x="1103095" y="346353"/>
                </a:lnTo>
                <a:close/>
                <a:moveTo>
                  <a:pt x="1614313" y="332276"/>
                </a:moveTo>
                <a:lnTo>
                  <a:pt x="1605966" y="332394"/>
                </a:lnTo>
                <a:lnTo>
                  <a:pt x="1554142" y="376623"/>
                </a:lnTo>
                <a:close/>
                <a:moveTo>
                  <a:pt x="1632256" y="332022"/>
                </a:moveTo>
                <a:lnTo>
                  <a:pt x="1615719" y="332256"/>
                </a:lnTo>
                <a:lnTo>
                  <a:pt x="1552656" y="378738"/>
                </a:lnTo>
                <a:close/>
                <a:moveTo>
                  <a:pt x="1679831" y="331348"/>
                </a:moveTo>
                <a:lnTo>
                  <a:pt x="1633864" y="331999"/>
                </a:lnTo>
                <a:lnTo>
                  <a:pt x="1550694" y="380795"/>
                </a:lnTo>
                <a:close/>
                <a:moveTo>
                  <a:pt x="1455939" y="330779"/>
                </a:moveTo>
                <a:lnTo>
                  <a:pt x="1443975" y="338256"/>
                </a:lnTo>
                <a:lnTo>
                  <a:pt x="1394541" y="382890"/>
                </a:lnTo>
                <a:lnTo>
                  <a:pt x="1395169" y="382890"/>
                </a:lnTo>
                <a:close/>
                <a:moveTo>
                  <a:pt x="1945676" y="330636"/>
                </a:moveTo>
                <a:lnTo>
                  <a:pt x="1842120" y="380919"/>
                </a:lnTo>
                <a:cubicBezTo>
                  <a:pt x="1842149" y="381014"/>
                  <a:pt x="1842206" y="381109"/>
                  <a:pt x="1842225" y="381214"/>
                </a:cubicBezTo>
                <a:lnTo>
                  <a:pt x="1967965" y="363269"/>
                </a:lnTo>
                <a:cubicBezTo>
                  <a:pt x="1967965" y="362955"/>
                  <a:pt x="1967917" y="362659"/>
                  <a:pt x="1968003" y="362345"/>
                </a:cubicBezTo>
                <a:cubicBezTo>
                  <a:pt x="1968155" y="361650"/>
                  <a:pt x="1968536" y="361116"/>
                  <a:pt x="1969003" y="360650"/>
                </a:cubicBezTo>
                <a:close/>
                <a:moveTo>
                  <a:pt x="1462521" y="330208"/>
                </a:moveTo>
                <a:cubicBezTo>
                  <a:pt x="1461692" y="331284"/>
                  <a:pt x="1460301" y="331836"/>
                  <a:pt x="1458901" y="331522"/>
                </a:cubicBezTo>
                <a:cubicBezTo>
                  <a:pt x="1458273" y="331370"/>
                  <a:pt x="1457749" y="331017"/>
                  <a:pt x="1457301" y="330598"/>
                </a:cubicBezTo>
                <a:lnTo>
                  <a:pt x="1396322" y="382881"/>
                </a:lnTo>
                <a:lnTo>
                  <a:pt x="1542664" y="382557"/>
                </a:lnTo>
                <a:cubicBezTo>
                  <a:pt x="1542683" y="382424"/>
                  <a:pt x="1542645" y="382309"/>
                  <a:pt x="1542674" y="382186"/>
                </a:cubicBezTo>
                <a:cubicBezTo>
                  <a:pt x="1542740" y="381900"/>
                  <a:pt x="1542902" y="381643"/>
                  <a:pt x="1543035" y="381386"/>
                </a:cubicBezTo>
                <a:close/>
                <a:moveTo>
                  <a:pt x="2138024" y="328303"/>
                </a:moveTo>
                <a:lnTo>
                  <a:pt x="2097533" y="368308"/>
                </a:lnTo>
                <a:lnTo>
                  <a:pt x="2102029" y="387977"/>
                </a:lnTo>
                <a:lnTo>
                  <a:pt x="2125003" y="384872"/>
                </a:lnTo>
                <a:lnTo>
                  <a:pt x="2151578" y="337237"/>
                </a:lnTo>
                <a:close/>
                <a:moveTo>
                  <a:pt x="1951972" y="327579"/>
                </a:moveTo>
                <a:lnTo>
                  <a:pt x="1946438" y="330255"/>
                </a:lnTo>
                <a:lnTo>
                  <a:pt x="1968679" y="358869"/>
                </a:lnTo>
                <a:close/>
                <a:moveTo>
                  <a:pt x="1456263" y="327169"/>
                </a:moveTo>
                <a:lnTo>
                  <a:pt x="1446738" y="335770"/>
                </a:lnTo>
                <a:lnTo>
                  <a:pt x="1456568" y="329627"/>
                </a:lnTo>
                <a:cubicBezTo>
                  <a:pt x="1456206" y="328903"/>
                  <a:pt x="1456034" y="328084"/>
                  <a:pt x="1456234" y="327226"/>
                </a:cubicBezTo>
                <a:cubicBezTo>
                  <a:pt x="1456244" y="327217"/>
                  <a:pt x="1456253" y="327179"/>
                  <a:pt x="1456263" y="327169"/>
                </a:cubicBezTo>
                <a:close/>
                <a:moveTo>
                  <a:pt x="1513222" y="326112"/>
                </a:moveTo>
                <a:lnTo>
                  <a:pt x="1463216" y="328303"/>
                </a:lnTo>
                <a:cubicBezTo>
                  <a:pt x="1463206" y="328493"/>
                  <a:pt x="1463235" y="328665"/>
                  <a:pt x="1463197" y="328846"/>
                </a:cubicBezTo>
                <a:cubicBezTo>
                  <a:pt x="1463130" y="329141"/>
                  <a:pt x="1462978" y="329379"/>
                  <a:pt x="1462845" y="329646"/>
                </a:cubicBezTo>
                <a:lnTo>
                  <a:pt x="1543350" y="380833"/>
                </a:lnTo>
                <a:cubicBezTo>
                  <a:pt x="1543578" y="380547"/>
                  <a:pt x="1543845" y="380309"/>
                  <a:pt x="1544140" y="380100"/>
                </a:cubicBezTo>
                <a:close/>
                <a:moveTo>
                  <a:pt x="1698656" y="325095"/>
                </a:moveTo>
                <a:lnTo>
                  <a:pt x="1684845" y="330384"/>
                </a:lnTo>
                <a:lnTo>
                  <a:pt x="1743670" y="329551"/>
                </a:lnTo>
                <a:lnTo>
                  <a:pt x="1703565" y="325581"/>
                </a:lnTo>
                <a:lnTo>
                  <a:pt x="1702170" y="326455"/>
                </a:lnTo>
                <a:lnTo>
                  <a:pt x="1700696" y="325297"/>
                </a:lnTo>
                <a:close/>
                <a:moveTo>
                  <a:pt x="1565140" y="323822"/>
                </a:moveTo>
                <a:lnTo>
                  <a:pt x="1513946" y="326074"/>
                </a:lnTo>
                <a:lnTo>
                  <a:pt x="1544702" y="379795"/>
                </a:lnTo>
                <a:cubicBezTo>
                  <a:pt x="1545398" y="379490"/>
                  <a:pt x="1546179" y="379319"/>
                  <a:pt x="1546969" y="379519"/>
                </a:cubicBezTo>
                <a:cubicBezTo>
                  <a:pt x="1547636" y="379671"/>
                  <a:pt x="1548169" y="380042"/>
                  <a:pt x="1548627" y="380500"/>
                </a:cubicBezTo>
                <a:lnTo>
                  <a:pt x="1604993" y="332408"/>
                </a:lnTo>
                <a:lnTo>
                  <a:pt x="1576744" y="332808"/>
                </a:lnTo>
                <a:cubicBezTo>
                  <a:pt x="1576735" y="332942"/>
                  <a:pt x="1576763" y="333084"/>
                  <a:pt x="1576744" y="333208"/>
                </a:cubicBezTo>
                <a:cubicBezTo>
                  <a:pt x="1576287" y="335132"/>
                  <a:pt x="1574373" y="336332"/>
                  <a:pt x="1572449" y="335894"/>
                </a:cubicBezTo>
                <a:cubicBezTo>
                  <a:pt x="1570524" y="335437"/>
                  <a:pt x="1569324" y="333522"/>
                  <a:pt x="1569762" y="331598"/>
                </a:cubicBezTo>
                <a:cubicBezTo>
                  <a:pt x="1569925" y="330951"/>
                  <a:pt x="1570286" y="330417"/>
                  <a:pt x="1570725" y="329960"/>
                </a:cubicBezTo>
                <a:close/>
                <a:moveTo>
                  <a:pt x="1573827" y="323440"/>
                </a:moveTo>
                <a:lnTo>
                  <a:pt x="1565700" y="323797"/>
                </a:lnTo>
                <a:lnTo>
                  <a:pt x="1571039" y="329665"/>
                </a:lnTo>
                <a:cubicBezTo>
                  <a:pt x="1571687" y="329141"/>
                  <a:pt x="1572487" y="328874"/>
                  <a:pt x="1573363" y="328912"/>
                </a:cubicBezTo>
                <a:close/>
                <a:moveTo>
                  <a:pt x="628712" y="322950"/>
                </a:moveTo>
                <a:cubicBezTo>
                  <a:pt x="628435" y="323035"/>
                  <a:pt x="628159" y="323083"/>
                  <a:pt x="627873" y="323092"/>
                </a:cubicBezTo>
                <a:lnTo>
                  <a:pt x="617453" y="476893"/>
                </a:lnTo>
                <a:cubicBezTo>
                  <a:pt x="617510" y="476893"/>
                  <a:pt x="617548" y="476874"/>
                  <a:pt x="617605" y="476893"/>
                </a:cubicBezTo>
                <a:cubicBezTo>
                  <a:pt x="618806" y="477169"/>
                  <a:pt x="619663" y="478045"/>
                  <a:pt x="620063" y="479103"/>
                </a:cubicBezTo>
                <a:lnTo>
                  <a:pt x="685300" y="459814"/>
                </a:lnTo>
                <a:cubicBezTo>
                  <a:pt x="685195" y="459310"/>
                  <a:pt x="685166" y="458814"/>
                  <a:pt x="685290" y="458271"/>
                </a:cubicBezTo>
                <a:cubicBezTo>
                  <a:pt x="685528" y="457281"/>
                  <a:pt x="686166" y="456490"/>
                  <a:pt x="686986" y="456023"/>
                </a:cubicBezTo>
                <a:close/>
                <a:moveTo>
                  <a:pt x="1585433" y="322929"/>
                </a:moveTo>
                <a:lnTo>
                  <a:pt x="1574201" y="323423"/>
                </a:lnTo>
                <a:lnTo>
                  <a:pt x="1573734" y="328931"/>
                </a:lnTo>
                <a:cubicBezTo>
                  <a:pt x="1573839" y="328931"/>
                  <a:pt x="1573953" y="328912"/>
                  <a:pt x="1574068" y="328931"/>
                </a:cubicBezTo>
                <a:cubicBezTo>
                  <a:pt x="1574782" y="329103"/>
                  <a:pt x="1575344" y="329513"/>
                  <a:pt x="1575820" y="330017"/>
                </a:cubicBezTo>
                <a:close/>
                <a:moveTo>
                  <a:pt x="1685321" y="322865"/>
                </a:moveTo>
                <a:lnTo>
                  <a:pt x="1698559" y="324176"/>
                </a:lnTo>
                <a:lnTo>
                  <a:pt x="1699474" y="323826"/>
                </a:lnTo>
                <a:cubicBezTo>
                  <a:pt x="1699426" y="323616"/>
                  <a:pt x="1699417" y="323397"/>
                  <a:pt x="1699398" y="323188"/>
                </a:cubicBezTo>
                <a:close/>
                <a:moveTo>
                  <a:pt x="1589368" y="322756"/>
                </a:moveTo>
                <a:lnTo>
                  <a:pt x="1586904" y="322864"/>
                </a:lnTo>
                <a:lnTo>
                  <a:pt x="1578430" y="329112"/>
                </a:lnTo>
                <a:close/>
                <a:moveTo>
                  <a:pt x="1650782" y="322073"/>
                </a:moveTo>
                <a:lnTo>
                  <a:pt x="1635425" y="331083"/>
                </a:lnTo>
                <a:lnTo>
                  <a:pt x="1682253" y="330420"/>
                </a:lnTo>
                <a:lnTo>
                  <a:pt x="1696673" y="324899"/>
                </a:lnTo>
                <a:lnTo>
                  <a:pt x="1673360" y="322591"/>
                </a:lnTo>
                <a:close/>
                <a:moveTo>
                  <a:pt x="1983309" y="322007"/>
                </a:moveTo>
                <a:lnTo>
                  <a:pt x="1972765" y="359888"/>
                </a:lnTo>
                <a:cubicBezTo>
                  <a:pt x="1973318" y="360097"/>
                  <a:pt x="1973775" y="360431"/>
                  <a:pt x="1974137" y="360859"/>
                </a:cubicBezTo>
                <a:lnTo>
                  <a:pt x="2005226" y="339390"/>
                </a:lnTo>
                <a:close/>
                <a:moveTo>
                  <a:pt x="1213089" y="321692"/>
                </a:moveTo>
                <a:lnTo>
                  <a:pt x="1170408" y="332741"/>
                </a:lnTo>
                <a:cubicBezTo>
                  <a:pt x="1170475" y="333179"/>
                  <a:pt x="1170475" y="333656"/>
                  <a:pt x="1170370" y="334113"/>
                </a:cubicBezTo>
                <a:cubicBezTo>
                  <a:pt x="1170303" y="334456"/>
                  <a:pt x="1170132" y="334732"/>
                  <a:pt x="1169970" y="335018"/>
                </a:cubicBezTo>
                <a:lnTo>
                  <a:pt x="1237359" y="380090"/>
                </a:lnTo>
                <a:cubicBezTo>
                  <a:pt x="1237635" y="379757"/>
                  <a:pt x="1237950" y="379452"/>
                  <a:pt x="1238321" y="379242"/>
                </a:cubicBezTo>
                <a:close/>
                <a:moveTo>
                  <a:pt x="1615273" y="321616"/>
                </a:moveTo>
                <a:lnTo>
                  <a:pt x="1590466" y="322708"/>
                </a:lnTo>
                <a:lnTo>
                  <a:pt x="1576420" y="330865"/>
                </a:lnTo>
                <a:cubicBezTo>
                  <a:pt x="1576582" y="331189"/>
                  <a:pt x="1576725" y="331532"/>
                  <a:pt x="1576773" y="331913"/>
                </a:cubicBezTo>
                <a:lnTo>
                  <a:pt x="1606059" y="331499"/>
                </a:lnTo>
                <a:lnTo>
                  <a:pt x="1615911" y="323092"/>
                </a:lnTo>
                <a:cubicBezTo>
                  <a:pt x="1615587" y="322645"/>
                  <a:pt x="1615359" y="322159"/>
                  <a:pt x="1615273" y="321616"/>
                </a:cubicBezTo>
                <a:close/>
                <a:moveTo>
                  <a:pt x="1630180" y="321597"/>
                </a:moveTo>
                <a:lnTo>
                  <a:pt x="1616956" y="331344"/>
                </a:lnTo>
                <a:lnTo>
                  <a:pt x="1633816" y="331106"/>
                </a:lnTo>
                <a:lnTo>
                  <a:pt x="1649287" y="322026"/>
                </a:lnTo>
                <a:close/>
                <a:moveTo>
                  <a:pt x="3178087" y="321483"/>
                </a:moveTo>
                <a:lnTo>
                  <a:pt x="3075389" y="428611"/>
                </a:lnTo>
                <a:cubicBezTo>
                  <a:pt x="3075684" y="428992"/>
                  <a:pt x="3075903" y="429401"/>
                  <a:pt x="3076036" y="429858"/>
                </a:cubicBezTo>
                <a:lnTo>
                  <a:pt x="3238895" y="403103"/>
                </a:lnTo>
                <a:cubicBezTo>
                  <a:pt x="3238885" y="402807"/>
                  <a:pt x="3238847" y="402493"/>
                  <a:pt x="3238924" y="402160"/>
                </a:cubicBezTo>
                <a:cubicBezTo>
                  <a:pt x="3239095" y="401417"/>
                  <a:pt x="3239524" y="400845"/>
                  <a:pt x="3240067" y="400350"/>
                </a:cubicBezTo>
                <a:lnTo>
                  <a:pt x="3182079" y="321683"/>
                </a:lnTo>
                <a:cubicBezTo>
                  <a:pt x="3181307" y="322150"/>
                  <a:pt x="3180383" y="322331"/>
                  <a:pt x="3179440" y="322112"/>
                </a:cubicBezTo>
                <a:cubicBezTo>
                  <a:pt x="3178925" y="321997"/>
                  <a:pt x="3178469" y="321778"/>
                  <a:pt x="3178087" y="321483"/>
                </a:cubicBezTo>
                <a:close/>
                <a:moveTo>
                  <a:pt x="1455434" y="321483"/>
                </a:moveTo>
                <a:lnTo>
                  <a:pt x="1378863" y="378166"/>
                </a:lnTo>
                <a:lnTo>
                  <a:pt x="1442242" y="338571"/>
                </a:lnTo>
                <a:lnTo>
                  <a:pt x="1457434" y="324855"/>
                </a:lnTo>
                <a:close/>
                <a:moveTo>
                  <a:pt x="1622293" y="321426"/>
                </a:moveTo>
                <a:cubicBezTo>
                  <a:pt x="1622283" y="321559"/>
                  <a:pt x="1622312" y="321702"/>
                  <a:pt x="1622283" y="321854"/>
                </a:cubicBezTo>
                <a:cubicBezTo>
                  <a:pt x="1621836" y="323778"/>
                  <a:pt x="1619921" y="324979"/>
                  <a:pt x="1617997" y="324531"/>
                </a:cubicBezTo>
                <a:cubicBezTo>
                  <a:pt x="1617330" y="324369"/>
                  <a:pt x="1616788" y="323997"/>
                  <a:pt x="1616340" y="323540"/>
                </a:cubicBezTo>
                <a:lnTo>
                  <a:pt x="1607031" y="331485"/>
                </a:lnTo>
                <a:lnTo>
                  <a:pt x="1615549" y="331364"/>
                </a:lnTo>
                <a:lnTo>
                  <a:pt x="1628827" y="321578"/>
                </a:lnTo>
                <a:close/>
                <a:moveTo>
                  <a:pt x="624578" y="321264"/>
                </a:moveTo>
                <a:lnTo>
                  <a:pt x="486703" y="375737"/>
                </a:lnTo>
                <a:cubicBezTo>
                  <a:pt x="486846" y="376280"/>
                  <a:pt x="486913" y="376852"/>
                  <a:pt x="486770" y="377442"/>
                </a:cubicBezTo>
                <a:cubicBezTo>
                  <a:pt x="486694" y="377823"/>
                  <a:pt x="486513" y="378118"/>
                  <a:pt x="486322" y="378433"/>
                </a:cubicBezTo>
                <a:lnTo>
                  <a:pt x="614319" y="477883"/>
                </a:lnTo>
                <a:cubicBezTo>
                  <a:pt x="614938" y="477274"/>
                  <a:pt x="615729" y="476902"/>
                  <a:pt x="616615" y="476855"/>
                </a:cubicBezTo>
                <a:lnTo>
                  <a:pt x="627026" y="323073"/>
                </a:lnTo>
                <a:cubicBezTo>
                  <a:pt x="626978" y="323054"/>
                  <a:pt x="626930" y="323073"/>
                  <a:pt x="626883" y="323064"/>
                </a:cubicBezTo>
                <a:cubicBezTo>
                  <a:pt x="625845" y="322826"/>
                  <a:pt x="625045" y="322140"/>
                  <a:pt x="624578" y="321264"/>
                </a:cubicBezTo>
                <a:close/>
                <a:moveTo>
                  <a:pt x="630931" y="320902"/>
                </a:moveTo>
                <a:cubicBezTo>
                  <a:pt x="630636" y="321654"/>
                  <a:pt x="630140" y="322264"/>
                  <a:pt x="629474" y="322654"/>
                </a:cubicBezTo>
                <a:lnTo>
                  <a:pt x="687748" y="455728"/>
                </a:lnTo>
                <a:cubicBezTo>
                  <a:pt x="688338" y="455557"/>
                  <a:pt x="688948" y="455452"/>
                  <a:pt x="689586" y="455623"/>
                </a:cubicBezTo>
                <a:cubicBezTo>
                  <a:pt x="690119" y="455728"/>
                  <a:pt x="690577" y="455976"/>
                  <a:pt x="690986" y="456290"/>
                </a:cubicBezTo>
                <a:lnTo>
                  <a:pt x="781493" y="363802"/>
                </a:lnTo>
                <a:cubicBezTo>
                  <a:pt x="780874" y="363050"/>
                  <a:pt x="780569" y="362078"/>
                  <a:pt x="780712" y="361069"/>
                </a:cubicBezTo>
                <a:close/>
                <a:moveTo>
                  <a:pt x="1653295" y="320605"/>
                </a:moveTo>
                <a:lnTo>
                  <a:pt x="1651735" y="321521"/>
                </a:lnTo>
                <a:lnTo>
                  <a:pt x="1665785" y="321841"/>
                </a:lnTo>
                <a:close/>
                <a:moveTo>
                  <a:pt x="3176878" y="319664"/>
                </a:moveTo>
                <a:lnTo>
                  <a:pt x="3058749" y="341971"/>
                </a:lnTo>
                <a:cubicBezTo>
                  <a:pt x="3058777" y="342324"/>
                  <a:pt x="3058796" y="342695"/>
                  <a:pt x="3058710" y="343066"/>
                </a:cubicBezTo>
                <a:cubicBezTo>
                  <a:pt x="3058406" y="344381"/>
                  <a:pt x="3057406" y="345295"/>
                  <a:pt x="3056205" y="345657"/>
                </a:cubicBezTo>
                <a:lnTo>
                  <a:pt x="3072284" y="427344"/>
                </a:lnTo>
                <a:cubicBezTo>
                  <a:pt x="3072674" y="427296"/>
                  <a:pt x="3073074" y="427277"/>
                  <a:pt x="3073474" y="427372"/>
                </a:cubicBezTo>
                <a:cubicBezTo>
                  <a:pt x="3073989" y="427496"/>
                  <a:pt x="3074427" y="427725"/>
                  <a:pt x="3074817" y="428020"/>
                </a:cubicBezTo>
                <a:lnTo>
                  <a:pt x="3177526" y="320873"/>
                </a:lnTo>
                <a:cubicBezTo>
                  <a:pt x="3177221" y="320511"/>
                  <a:pt x="3177001" y="320092"/>
                  <a:pt x="3176878" y="319664"/>
                </a:cubicBezTo>
                <a:close/>
                <a:moveTo>
                  <a:pt x="832137" y="319187"/>
                </a:moveTo>
                <a:lnTo>
                  <a:pt x="787122" y="359554"/>
                </a:lnTo>
                <a:cubicBezTo>
                  <a:pt x="787589" y="360221"/>
                  <a:pt x="787770" y="361002"/>
                  <a:pt x="787703" y="361840"/>
                </a:cubicBezTo>
                <a:lnTo>
                  <a:pt x="873390" y="376242"/>
                </a:lnTo>
                <a:cubicBezTo>
                  <a:pt x="873571" y="375575"/>
                  <a:pt x="873942" y="375051"/>
                  <a:pt x="874400" y="374613"/>
                </a:cubicBezTo>
                <a:close/>
                <a:moveTo>
                  <a:pt x="1634093" y="318704"/>
                </a:moveTo>
                <a:lnTo>
                  <a:pt x="1630932" y="321026"/>
                </a:lnTo>
                <a:lnTo>
                  <a:pt x="1650230" y="321464"/>
                </a:lnTo>
                <a:lnTo>
                  <a:pt x="1651925" y="320469"/>
                </a:lnTo>
                <a:close/>
                <a:moveTo>
                  <a:pt x="1631777" y="318475"/>
                </a:moveTo>
                <a:lnTo>
                  <a:pt x="1622312" y="320521"/>
                </a:lnTo>
                <a:cubicBezTo>
                  <a:pt x="1622322" y="320616"/>
                  <a:pt x="1622303" y="320721"/>
                  <a:pt x="1622303" y="320835"/>
                </a:cubicBezTo>
                <a:lnTo>
                  <a:pt x="1629570" y="320997"/>
                </a:lnTo>
                <a:lnTo>
                  <a:pt x="1632852" y="318581"/>
                </a:lnTo>
                <a:close/>
                <a:moveTo>
                  <a:pt x="1698729" y="318036"/>
                </a:moveTo>
                <a:lnTo>
                  <a:pt x="1700722" y="320225"/>
                </a:lnTo>
                <a:cubicBezTo>
                  <a:pt x="1701541" y="319568"/>
                  <a:pt x="1702617" y="319244"/>
                  <a:pt x="1703722" y="319492"/>
                </a:cubicBezTo>
                <a:cubicBezTo>
                  <a:pt x="1705637" y="319940"/>
                  <a:pt x="1706904" y="321845"/>
                  <a:pt x="1706456" y="323769"/>
                </a:cubicBezTo>
                <a:lnTo>
                  <a:pt x="1704817" y="324796"/>
                </a:lnTo>
                <a:lnTo>
                  <a:pt x="1745413" y="328817"/>
                </a:lnTo>
                <a:close/>
                <a:moveTo>
                  <a:pt x="1978252" y="318025"/>
                </a:moveTo>
                <a:cubicBezTo>
                  <a:pt x="1977575" y="318721"/>
                  <a:pt x="1976661" y="319102"/>
                  <a:pt x="1975651" y="319073"/>
                </a:cubicBezTo>
                <a:lnTo>
                  <a:pt x="1972013" y="359669"/>
                </a:lnTo>
                <a:cubicBezTo>
                  <a:pt x="1972032" y="359669"/>
                  <a:pt x="1972051" y="359650"/>
                  <a:pt x="1972060" y="359669"/>
                </a:cubicBezTo>
                <a:lnTo>
                  <a:pt x="1982671" y="321521"/>
                </a:lnTo>
                <a:lnTo>
                  <a:pt x="1978471" y="318187"/>
                </a:lnTo>
                <a:close/>
                <a:moveTo>
                  <a:pt x="2232979" y="317987"/>
                </a:moveTo>
                <a:lnTo>
                  <a:pt x="2209824" y="370994"/>
                </a:lnTo>
                <a:cubicBezTo>
                  <a:pt x="2210852" y="371594"/>
                  <a:pt x="2211500" y="372623"/>
                  <a:pt x="2211566" y="373804"/>
                </a:cubicBezTo>
                <a:lnTo>
                  <a:pt x="2309331" y="377042"/>
                </a:lnTo>
                <a:lnTo>
                  <a:pt x="2302692" y="361269"/>
                </a:lnTo>
                <a:close/>
                <a:moveTo>
                  <a:pt x="1624900" y="317794"/>
                </a:moveTo>
                <a:lnTo>
                  <a:pt x="1621979" y="319492"/>
                </a:lnTo>
                <a:cubicBezTo>
                  <a:pt x="1622055" y="319673"/>
                  <a:pt x="1622141" y="319873"/>
                  <a:pt x="1622188" y="320064"/>
                </a:cubicBezTo>
                <a:lnTo>
                  <a:pt x="1630248" y="318323"/>
                </a:lnTo>
                <a:close/>
                <a:moveTo>
                  <a:pt x="1972737" y="317482"/>
                </a:moveTo>
                <a:lnTo>
                  <a:pt x="1952782" y="327169"/>
                </a:lnTo>
                <a:lnTo>
                  <a:pt x="1970232" y="359869"/>
                </a:lnTo>
                <a:cubicBezTo>
                  <a:pt x="1970651" y="359707"/>
                  <a:pt x="1971089" y="359640"/>
                  <a:pt x="1971556" y="359650"/>
                </a:cubicBezTo>
                <a:lnTo>
                  <a:pt x="1975204" y="319064"/>
                </a:lnTo>
                <a:cubicBezTo>
                  <a:pt x="1975118" y="319054"/>
                  <a:pt x="1975032" y="319073"/>
                  <a:pt x="1974937" y="319054"/>
                </a:cubicBezTo>
                <a:cubicBezTo>
                  <a:pt x="1973994" y="318835"/>
                  <a:pt x="1973222" y="318254"/>
                  <a:pt x="1972737" y="317482"/>
                </a:cubicBezTo>
                <a:close/>
                <a:moveTo>
                  <a:pt x="1600118" y="317102"/>
                </a:moveTo>
                <a:lnTo>
                  <a:pt x="1592041" y="321793"/>
                </a:lnTo>
                <a:lnTo>
                  <a:pt x="1615292" y="320768"/>
                </a:lnTo>
                <a:cubicBezTo>
                  <a:pt x="1615302" y="320702"/>
                  <a:pt x="1615292" y="320654"/>
                  <a:pt x="1615302" y="320607"/>
                </a:cubicBezTo>
                <a:close/>
                <a:moveTo>
                  <a:pt x="2039088" y="316892"/>
                </a:moveTo>
                <a:lnTo>
                  <a:pt x="2007198" y="338923"/>
                </a:lnTo>
                <a:lnTo>
                  <a:pt x="2069492" y="386262"/>
                </a:lnTo>
                <a:close/>
                <a:moveTo>
                  <a:pt x="2231169" y="316863"/>
                </a:moveTo>
                <a:lnTo>
                  <a:pt x="2216700" y="353315"/>
                </a:lnTo>
                <a:lnTo>
                  <a:pt x="2232312" y="317568"/>
                </a:lnTo>
                <a:close/>
                <a:moveTo>
                  <a:pt x="1596007" y="316153"/>
                </a:moveTo>
                <a:lnTo>
                  <a:pt x="1588123" y="321965"/>
                </a:lnTo>
                <a:lnTo>
                  <a:pt x="1590942" y="321841"/>
                </a:lnTo>
                <a:lnTo>
                  <a:pt x="1599388" y="316933"/>
                </a:lnTo>
                <a:close/>
                <a:moveTo>
                  <a:pt x="1602709" y="315597"/>
                </a:moveTo>
                <a:lnTo>
                  <a:pt x="1601058" y="316556"/>
                </a:lnTo>
                <a:lnTo>
                  <a:pt x="1615464" y="319883"/>
                </a:lnTo>
                <a:cubicBezTo>
                  <a:pt x="1616054" y="318187"/>
                  <a:pt x="1617807" y="317139"/>
                  <a:pt x="1619597" y="317549"/>
                </a:cubicBezTo>
                <a:cubicBezTo>
                  <a:pt x="1620521" y="317768"/>
                  <a:pt x="1621255" y="318320"/>
                  <a:pt x="1621731" y="319044"/>
                </a:cubicBezTo>
                <a:lnTo>
                  <a:pt x="1624032" y="317708"/>
                </a:lnTo>
                <a:close/>
                <a:moveTo>
                  <a:pt x="1597471" y="315073"/>
                </a:moveTo>
                <a:lnTo>
                  <a:pt x="1596796" y="315571"/>
                </a:lnTo>
                <a:lnTo>
                  <a:pt x="1600328" y="316387"/>
                </a:lnTo>
                <a:lnTo>
                  <a:pt x="1601852" y="315501"/>
                </a:lnTo>
                <a:close/>
                <a:moveTo>
                  <a:pt x="1592551" y="314591"/>
                </a:moveTo>
                <a:lnTo>
                  <a:pt x="1595741" y="315328"/>
                </a:lnTo>
                <a:lnTo>
                  <a:pt x="1596242" y="314958"/>
                </a:lnTo>
                <a:close/>
                <a:moveTo>
                  <a:pt x="1682382" y="314261"/>
                </a:moveTo>
                <a:lnTo>
                  <a:pt x="1699760" y="321454"/>
                </a:lnTo>
                <a:cubicBezTo>
                  <a:pt x="1699931" y="321111"/>
                  <a:pt x="1700131" y="320807"/>
                  <a:pt x="1700398" y="320530"/>
                </a:cubicBezTo>
                <a:lnTo>
                  <a:pt x="1697969" y="317860"/>
                </a:lnTo>
                <a:close/>
                <a:moveTo>
                  <a:pt x="1984900" y="313549"/>
                </a:moveTo>
                <a:lnTo>
                  <a:pt x="1979261" y="314996"/>
                </a:lnTo>
                <a:cubicBezTo>
                  <a:pt x="1979347" y="315444"/>
                  <a:pt x="1979337" y="315920"/>
                  <a:pt x="1979223" y="316378"/>
                </a:cubicBezTo>
                <a:cubicBezTo>
                  <a:pt x="1979137" y="316739"/>
                  <a:pt x="1978966" y="317035"/>
                  <a:pt x="1978785" y="317340"/>
                </a:cubicBezTo>
                <a:lnTo>
                  <a:pt x="1982957" y="320511"/>
                </a:lnTo>
                <a:close/>
                <a:moveTo>
                  <a:pt x="1578440" y="313187"/>
                </a:moveTo>
                <a:cubicBezTo>
                  <a:pt x="1578440" y="313187"/>
                  <a:pt x="1578440" y="313187"/>
                  <a:pt x="1578440" y="313206"/>
                </a:cubicBezTo>
                <a:cubicBezTo>
                  <a:pt x="1578049" y="314892"/>
                  <a:pt x="1576506" y="315949"/>
                  <a:pt x="1574839" y="315901"/>
                </a:cubicBezTo>
                <a:lnTo>
                  <a:pt x="1574273" y="322576"/>
                </a:lnTo>
                <a:lnTo>
                  <a:pt x="1586651" y="322030"/>
                </a:lnTo>
                <a:lnTo>
                  <a:pt x="1594952" y="315909"/>
                </a:lnTo>
                <a:lnTo>
                  <a:pt x="1586736" y="314012"/>
                </a:lnTo>
                <a:close/>
                <a:moveTo>
                  <a:pt x="1578473" y="312105"/>
                </a:moveTo>
                <a:lnTo>
                  <a:pt x="1578468" y="312291"/>
                </a:lnTo>
                <a:lnTo>
                  <a:pt x="1579884" y="312431"/>
                </a:lnTo>
                <a:close/>
                <a:moveTo>
                  <a:pt x="1668146" y="311882"/>
                </a:moveTo>
                <a:lnTo>
                  <a:pt x="1654623" y="319825"/>
                </a:lnTo>
                <a:lnTo>
                  <a:pt x="1677727" y="322113"/>
                </a:lnTo>
                <a:lnTo>
                  <a:pt x="1699417" y="322607"/>
                </a:lnTo>
                <a:cubicBezTo>
                  <a:pt x="1699436" y="322464"/>
                  <a:pt x="1699398" y="322321"/>
                  <a:pt x="1699426" y="322169"/>
                </a:cubicBezTo>
                <a:cubicBezTo>
                  <a:pt x="1699455" y="322035"/>
                  <a:pt x="1699550" y="321949"/>
                  <a:pt x="1699588" y="321816"/>
                </a:cubicBezTo>
                <a:lnTo>
                  <a:pt x="1679957" y="313701"/>
                </a:lnTo>
                <a:lnTo>
                  <a:pt x="1672664" y="312016"/>
                </a:lnTo>
                <a:lnTo>
                  <a:pt x="1670166" y="313253"/>
                </a:lnTo>
                <a:cubicBezTo>
                  <a:pt x="1669318" y="313053"/>
                  <a:pt x="1668632" y="312539"/>
                  <a:pt x="1668146" y="311882"/>
                </a:cubicBezTo>
                <a:close/>
                <a:moveTo>
                  <a:pt x="1674128" y="311291"/>
                </a:moveTo>
                <a:lnTo>
                  <a:pt x="1673704" y="311501"/>
                </a:lnTo>
                <a:lnTo>
                  <a:pt x="1675816" y="311989"/>
                </a:lnTo>
                <a:close/>
                <a:moveTo>
                  <a:pt x="1667329" y="310784"/>
                </a:moveTo>
                <a:lnTo>
                  <a:pt x="1635495" y="317673"/>
                </a:lnTo>
                <a:lnTo>
                  <a:pt x="1635187" y="317900"/>
                </a:lnTo>
                <a:lnTo>
                  <a:pt x="1653254" y="319689"/>
                </a:lnTo>
                <a:lnTo>
                  <a:pt x="1667756" y="311177"/>
                </a:lnTo>
                <a:lnTo>
                  <a:pt x="1667632" y="310854"/>
                </a:lnTo>
                <a:close/>
                <a:moveTo>
                  <a:pt x="1570192" y="310193"/>
                </a:moveTo>
                <a:lnTo>
                  <a:pt x="1571810" y="310862"/>
                </a:lnTo>
                <a:lnTo>
                  <a:pt x="1572218" y="310661"/>
                </a:lnTo>
                <a:close/>
                <a:moveTo>
                  <a:pt x="1666035" y="309731"/>
                </a:moveTo>
                <a:lnTo>
                  <a:pt x="1667457" y="310059"/>
                </a:lnTo>
                <a:lnTo>
                  <a:pt x="1667461" y="309872"/>
                </a:lnTo>
                <a:close/>
                <a:moveTo>
                  <a:pt x="1272116" y="309577"/>
                </a:moveTo>
                <a:cubicBezTo>
                  <a:pt x="1271335" y="310081"/>
                  <a:pt x="1270363" y="310291"/>
                  <a:pt x="1269382" y="310062"/>
                </a:cubicBezTo>
                <a:cubicBezTo>
                  <a:pt x="1269373" y="310062"/>
                  <a:pt x="1269363" y="310053"/>
                  <a:pt x="1269354" y="310053"/>
                </a:cubicBezTo>
                <a:lnTo>
                  <a:pt x="1242874" y="380090"/>
                </a:lnTo>
                <a:cubicBezTo>
                  <a:pt x="1243312" y="380633"/>
                  <a:pt x="1243589" y="381262"/>
                  <a:pt x="1243665" y="381966"/>
                </a:cubicBezTo>
                <a:lnTo>
                  <a:pt x="1331085" y="382690"/>
                </a:lnTo>
                <a:close/>
                <a:moveTo>
                  <a:pt x="1260000" y="309558"/>
                </a:moveTo>
                <a:lnTo>
                  <a:pt x="1213947" y="321473"/>
                </a:lnTo>
                <a:lnTo>
                  <a:pt x="1239140" y="378938"/>
                </a:lnTo>
                <a:cubicBezTo>
                  <a:pt x="1239645" y="378785"/>
                  <a:pt x="1240179" y="378738"/>
                  <a:pt x="1240731" y="378814"/>
                </a:cubicBezTo>
                <a:close/>
                <a:moveTo>
                  <a:pt x="1272745" y="308995"/>
                </a:moveTo>
                <a:cubicBezTo>
                  <a:pt x="1272725" y="309015"/>
                  <a:pt x="1272697" y="309034"/>
                  <a:pt x="1272678" y="309062"/>
                </a:cubicBezTo>
                <a:lnTo>
                  <a:pt x="1332076" y="382690"/>
                </a:lnTo>
                <a:lnTo>
                  <a:pt x="1340010" y="382767"/>
                </a:lnTo>
                <a:lnTo>
                  <a:pt x="1319703" y="344724"/>
                </a:lnTo>
                <a:close/>
                <a:moveTo>
                  <a:pt x="1648601" y="308005"/>
                </a:moveTo>
                <a:lnTo>
                  <a:pt x="1636409" y="316996"/>
                </a:lnTo>
                <a:lnTo>
                  <a:pt x="1666284" y="310543"/>
                </a:lnTo>
                <a:lnTo>
                  <a:pt x="1660316" y="309165"/>
                </a:lnTo>
                <a:close/>
                <a:moveTo>
                  <a:pt x="1266887" y="307776"/>
                </a:moveTo>
                <a:lnTo>
                  <a:pt x="1260829" y="309348"/>
                </a:lnTo>
                <a:lnTo>
                  <a:pt x="1242141" y="376518"/>
                </a:lnTo>
                <a:lnTo>
                  <a:pt x="1266134" y="316034"/>
                </a:lnTo>
                <a:lnTo>
                  <a:pt x="1268534" y="309681"/>
                </a:lnTo>
                <a:cubicBezTo>
                  <a:pt x="1267744" y="309262"/>
                  <a:pt x="1267182" y="308596"/>
                  <a:pt x="1266887" y="307776"/>
                </a:cubicBezTo>
                <a:close/>
                <a:moveTo>
                  <a:pt x="1642753" y="307414"/>
                </a:moveTo>
                <a:lnTo>
                  <a:pt x="1626242" y="317014"/>
                </a:lnTo>
                <a:lnTo>
                  <a:pt x="1633145" y="317697"/>
                </a:lnTo>
                <a:lnTo>
                  <a:pt x="1634447" y="317416"/>
                </a:lnTo>
                <a:lnTo>
                  <a:pt x="1647372" y="307881"/>
                </a:lnTo>
                <a:close/>
                <a:moveTo>
                  <a:pt x="1650196" y="306828"/>
                </a:moveTo>
                <a:lnTo>
                  <a:pt x="1649697" y="307195"/>
                </a:lnTo>
                <a:lnTo>
                  <a:pt x="1653354" y="307557"/>
                </a:lnTo>
                <a:close/>
                <a:moveTo>
                  <a:pt x="1015065" y="306557"/>
                </a:moveTo>
                <a:lnTo>
                  <a:pt x="990709" y="367879"/>
                </a:lnTo>
                <a:cubicBezTo>
                  <a:pt x="991338" y="368203"/>
                  <a:pt x="991843" y="368670"/>
                  <a:pt x="992176" y="369270"/>
                </a:cubicBezTo>
                <a:lnTo>
                  <a:pt x="1061566" y="338113"/>
                </a:lnTo>
                <a:cubicBezTo>
                  <a:pt x="1061356" y="337485"/>
                  <a:pt x="1061242" y="336808"/>
                  <a:pt x="1061404" y="336132"/>
                </a:cubicBezTo>
                <a:cubicBezTo>
                  <a:pt x="1061451" y="335885"/>
                  <a:pt x="1061594" y="335694"/>
                  <a:pt x="1061690" y="335485"/>
                </a:cubicBezTo>
                <a:close/>
                <a:moveTo>
                  <a:pt x="1206422" y="306452"/>
                </a:moveTo>
                <a:lnTo>
                  <a:pt x="1169998" y="331617"/>
                </a:lnTo>
                <a:cubicBezTo>
                  <a:pt x="1170094" y="331779"/>
                  <a:pt x="1170132" y="331951"/>
                  <a:pt x="1170189" y="332122"/>
                </a:cubicBezTo>
                <a:lnTo>
                  <a:pt x="1212832" y="321083"/>
                </a:lnTo>
                <a:close/>
                <a:moveTo>
                  <a:pt x="1645602" y="305767"/>
                </a:moveTo>
                <a:lnTo>
                  <a:pt x="1644077" y="306652"/>
                </a:lnTo>
                <a:lnTo>
                  <a:pt x="1648458" y="307081"/>
                </a:lnTo>
                <a:lnTo>
                  <a:pt x="1649135" y="306583"/>
                </a:lnTo>
                <a:close/>
                <a:moveTo>
                  <a:pt x="2616379" y="305576"/>
                </a:moveTo>
                <a:lnTo>
                  <a:pt x="2537827" y="406312"/>
                </a:lnTo>
                <a:cubicBezTo>
                  <a:pt x="2538436" y="406903"/>
                  <a:pt x="2538817" y="407656"/>
                  <a:pt x="2538903" y="408503"/>
                </a:cubicBezTo>
                <a:lnTo>
                  <a:pt x="2661594" y="414818"/>
                </a:lnTo>
                <a:cubicBezTo>
                  <a:pt x="2661594" y="414752"/>
                  <a:pt x="2661585" y="414714"/>
                  <a:pt x="2661594" y="414637"/>
                </a:cubicBezTo>
                <a:cubicBezTo>
                  <a:pt x="2661823" y="413599"/>
                  <a:pt x="2662528" y="412799"/>
                  <a:pt x="2663394" y="412342"/>
                </a:cubicBezTo>
                <a:lnTo>
                  <a:pt x="2619256" y="305938"/>
                </a:lnTo>
                <a:cubicBezTo>
                  <a:pt x="2618675" y="306119"/>
                  <a:pt x="2618075" y="306195"/>
                  <a:pt x="2617446" y="306052"/>
                </a:cubicBezTo>
                <a:cubicBezTo>
                  <a:pt x="2617036" y="305967"/>
                  <a:pt x="2616712" y="305776"/>
                  <a:pt x="2616379" y="305576"/>
                </a:cubicBezTo>
                <a:close/>
                <a:moveTo>
                  <a:pt x="1013236" y="305424"/>
                </a:moveTo>
                <a:lnTo>
                  <a:pt x="987137" y="365183"/>
                </a:lnTo>
                <a:lnTo>
                  <a:pt x="988138" y="367574"/>
                </a:lnTo>
                <a:cubicBezTo>
                  <a:pt x="988690" y="367412"/>
                  <a:pt x="989261" y="367346"/>
                  <a:pt x="989862" y="367498"/>
                </a:cubicBezTo>
                <a:cubicBezTo>
                  <a:pt x="989919" y="367517"/>
                  <a:pt x="989966" y="367546"/>
                  <a:pt x="990014" y="367555"/>
                </a:cubicBezTo>
                <a:lnTo>
                  <a:pt x="1014407" y="306138"/>
                </a:lnTo>
                <a:close/>
                <a:moveTo>
                  <a:pt x="1548834" y="305263"/>
                </a:moveTo>
                <a:lnTo>
                  <a:pt x="1564962" y="322986"/>
                </a:lnTo>
                <a:lnTo>
                  <a:pt x="1573899" y="322592"/>
                </a:lnTo>
                <a:lnTo>
                  <a:pt x="1574468" y="315882"/>
                </a:lnTo>
                <a:cubicBezTo>
                  <a:pt x="1574354" y="315873"/>
                  <a:pt x="1574258" y="315901"/>
                  <a:pt x="1574144" y="315882"/>
                </a:cubicBezTo>
                <a:cubicBezTo>
                  <a:pt x="1572220" y="315425"/>
                  <a:pt x="1571029" y="313510"/>
                  <a:pt x="1571467" y="311596"/>
                </a:cubicBezTo>
                <a:cubicBezTo>
                  <a:pt x="1571496" y="311463"/>
                  <a:pt x="1571582" y="311348"/>
                  <a:pt x="1571629" y="311234"/>
                </a:cubicBezTo>
                <a:lnTo>
                  <a:pt x="1567745" y="309628"/>
                </a:lnTo>
                <a:close/>
                <a:moveTo>
                  <a:pt x="1620555" y="305225"/>
                </a:moveTo>
                <a:lnTo>
                  <a:pt x="1604043" y="314815"/>
                </a:lnTo>
                <a:lnTo>
                  <a:pt x="1625375" y="316928"/>
                </a:lnTo>
                <a:lnTo>
                  <a:pt x="1641886" y="307338"/>
                </a:lnTo>
                <a:close/>
                <a:moveTo>
                  <a:pt x="1609510" y="305167"/>
                </a:moveTo>
                <a:lnTo>
                  <a:pt x="1579667" y="311615"/>
                </a:lnTo>
                <a:lnTo>
                  <a:pt x="1585662" y="313000"/>
                </a:lnTo>
                <a:lnTo>
                  <a:pt x="1597328" y="314149"/>
                </a:lnTo>
                <a:close/>
                <a:moveTo>
                  <a:pt x="2615789" y="305062"/>
                </a:moveTo>
                <a:lnTo>
                  <a:pt x="2521253" y="379423"/>
                </a:lnTo>
                <a:lnTo>
                  <a:pt x="2534217" y="405512"/>
                </a:lnTo>
                <a:cubicBezTo>
                  <a:pt x="2534835" y="405284"/>
                  <a:pt x="2535502" y="405170"/>
                  <a:pt x="2536188" y="405341"/>
                </a:cubicBezTo>
                <a:cubicBezTo>
                  <a:pt x="2536579" y="405427"/>
                  <a:pt x="2536922" y="405617"/>
                  <a:pt x="2537255" y="405827"/>
                </a:cubicBezTo>
                <a:lnTo>
                  <a:pt x="2615808" y="305090"/>
                </a:lnTo>
                <a:cubicBezTo>
                  <a:pt x="2615789" y="305090"/>
                  <a:pt x="2615789" y="305081"/>
                  <a:pt x="2615789" y="305062"/>
                </a:cubicBezTo>
                <a:close/>
                <a:moveTo>
                  <a:pt x="1612801" y="304457"/>
                </a:moveTo>
                <a:lnTo>
                  <a:pt x="1611501" y="304738"/>
                </a:lnTo>
                <a:lnTo>
                  <a:pt x="1598557" y="314272"/>
                </a:lnTo>
                <a:lnTo>
                  <a:pt x="1603186" y="314739"/>
                </a:lnTo>
                <a:lnTo>
                  <a:pt x="1619704" y="305141"/>
                </a:lnTo>
                <a:close/>
                <a:moveTo>
                  <a:pt x="2615150" y="304281"/>
                </a:moveTo>
                <a:lnTo>
                  <a:pt x="2505632" y="347972"/>
                </a:lnTo>
                <a:lnTo>
                  <a:pt x="2520853" y="378604"/>
                </a:lnTo>
                <a:lnTo>
                  <a:pt x="2615198" y="304405"/>
                </a:lnTo>
                <a:cubicBezTo>
                  <a:pt x="2615170" y="304367"/>
                  <a:pt x="2615160" y="304319"/>
                  <a:pt x="2615150" y="304281"/>
                </a:cubicBezTo>
                <a:close/>
                <a:moveTo>
                  <a:pt x="2413725" y="304233"/>
                </a:moveTo>
                <a:lnTo>
                  <a:pt x="2343269" y="367412"/>
                </a:lnTo>
                <a:lnTo>
                  <a:pt x="2341278" y="376699"/>
                </a:lnTo>
                <a:lnTo>
                  <a:pt x="2457359" y="365346"/>
                </a:lnTo>
                <a:cubicBezTo>
                  <a:pt x="2457359" y="365088"/>
                  <a:pt x="2457312" y="364831"/>
                  <a:pt x="2457378" y="364564"/>
                </a:cubicBezTo>
                <a:cubicBezTo>
                  <a:pt x="2457531" y="363850"/>
                  <a:pt x="2457931" y="363307"/>
                  <a:pt x="2458417" y="362840"/>
                </a:cubicBezTo>
                <a:close/>
                <a:moveTo>
                  <a:pt x="1592671" y="302463"/>
                </a:moveTo>
                <a:lnTo>
                  <a:pt x="1578173" y="310977"/>
                </a:lnTo>
                <a:lnTo>
                  <a:pt x="1578296" y="311299"/>
                </a:lnTo>
                <a:lnTo>
                  <a:pt x="1578602" y="311369"/>
                </a:lnTo>
                <a:lnTo>
                  <a:pt x="1610434" y="304481"/>
                </a:lnTo>
                <a:lnTo>
                  <a:pt x="1610744" y="304253"/>
                </a:lnTo>
                <a:close/>
                <a:moveTo>
                  <a:pt x="1630465" y="302271"/>
                </a:moveTo>
                <a:cubicBezTo>
                  <a:pt x="1629875" y="303976"/>
                  <a:pt x="1628122" y="305024"/>
                  <a:pt x="1626332" y="304605"/>
                </a:cubicBezTo>
                <a:cubicBezTo>
                  <a:pt x="1625417" y="304386"/>
                  <a:pt x="1624684" y="303833"/>
                  <a:pt x="1624198" y="303109"/>
                </a:cubicBezTo>
                <a:lnTo>
                  <a:pt x="1621896" y="304446"/>
                </a:lnTo>
                <a:lnTo>
                  <a:pt x="1643219" y="306557"/>
                </a:lnTo>
                <a:lnTo>
                  <a:pt x="1644872" y="305598"/>
                </a:lnTo>
                <a:close/>
                <a:moveTo>
                  <a:pt x="1623750" y="302090"/>
                </a:moveTo>
                <a:lnTo>
                  <a:pt x="1615693" y="303832"/>
                </a:lnTo>
                <a:lnTo>
                  <a:pt x="1621044" y="304362"/>
                </a:lnTo>
                <a:lnTo>
                  <a:pt x="1623969" y="302662"/>
                </a:lnTo>
                <a:cubicBezTo>
                  <a:pt x="1623884" y="302481"/>
                  <a:pt x="1623807" y="302290"/>
                  <a:pt x="1623750" y="302090"/>
                </a:cubicBezTo>
                <a:close/>
                <a:moveTo>
                  <a:pt x="1790409" y="301747"/>
                </a:moveTo>
                <a:lnTo>
                  <a:pt x="1754795" y="328112"/>
                </a:lnTo>
                <a:cubicBezTo>
                  <a:pt x="1755224" y="328874"/>
                  <a:pt x="1755395" y="329770"/>
                  <a:pt x="1755186" y="330684"/>
                </a:cubicBezTo>
                <a:cubicBezTo>
                  <a:pt x="1755119" y="330951"/>
                  <a:pt x="1754986" y="331160"/>
                  <a:pt x="1754862" y="331408"/>
                </a:cubicBezTo>
                <a:lnTo>
                  <a:pt x="1835910" y="379966"/>
                </a:lnTo>
                <a:cubicBezTo>
                  <a:pt x="1836120" y="379681"/>
                  <a:pt x="1836424" y="379433"/>
                  <a:pt x="1836710" y="379214"/>
                </a:cubicBezTo>
                <a:close/>
                <a:moveTo>
                  <a:pt x="1262991" y="301661"/>
                </a:moveTo>
                <a:lnTo>
                  <a:pt x="1261048" y="308624"/>
                </a:lnTo>
                <a:lnTo>
                  <a:pt x="1266677" y="307167"/>
                </a:lnTo>
                <a:cubicBezTo>
                  <a:pt x="1266601" y="306719"/>
                  <a:pt x="1266601" y="306252"/>
                  <a:pt x="1266706" y="305786"/>
                </a:cubicBezTo>
                <a:cubicBezTo>
                  <a:pt x="1266791" y="305424"/>
                  <a:pt x="1266963" y="305119"/>
                  <a:pt x="1267144" y="304824"/>
                </a:cubicBezTo>
                <a:close/>
                <a:moveTo>
                  <a:pt x="2032249" y="301290"/>
                </a:moveTo>
                <a:lnTo>
                  <a:pt x="1985719" y="313329"/>
                </a:lnTo>
                <a:lnTo>
                  <a:pt x="1983595" y="320978"/>
                </a:lnTo>
                <a:lnTo>
                  <a:pt x="2006579" y="338447"/>
                </a:lnTo>
                <a:lnTo>
                  <a:pt x="2038783" y="316206"/>
                </a:lnTo>
                <a:close/>
                <a:moveTo>
                  <a:pt x="1616349" y="301157"/>
                </a:moveTo>
                <a:lnTo>
                  <a:pt x="1613078" y="303573"/>
                </a:lnTo>
                <a:lnTo>
                  <a:pt x="1614175" y="303682"/>
                </a:lnTo>
                <a:lnTo>
                  <a:pt x="1623607" y="301642"/>
                </a:lnTo>
                <a:cubicBezTo>
                  <a:pt x="1623607" y="301537"/>
                  <a:pt x="1623626" y="301433"/>
                  <a:pt x="1623626" y="301318"/>
                </a:cubicBezTo>
                <a:close/>
                <a:moveTo>
                  <a:pt x="1546169" y="300709"/>
                </a:moveTo>
                <a:cubicBezTo>
                  <a:pt x="1545998" y="301042"/>
                  <a:pt x="1545798" y="301357"/>
                  <a:pt x="1545531" y="301633"/>
                </a:cubicBezTo>
                <a:lnTo>
                  <a:pt x="1547948" y="304289"/>
                </a:lnTo>
                <a:lnTo>
                  <a:pt x="1563542" y="307891"/>
                </a:lnTo>
                <a:close/>
                <a:moveTo>
                  <a:pt x="1595690" y="300690"/>
                </a:moveTo>
                <a:lnTo>
                  <a:pt x="1593998" y="301684"/>
                </a:lnTo>
                <a:lnTo>
                  <a:pt x="1611834" y="303450"/>
                </a:lnTo>
                <a:lnTo>
                  <a:pt x="1614987" y="301128"/>
                </a:lnTo>
                <a:close/>
                <a:moveTo>
                  <a:pt x="1653894" y="300362"/>
                </a:moveTo>
                <a:lnTo>
                  <a:pt x="1630637" y="301385"/>
                </a:lnTo>
                <a:cubicBezTo>
                  <a:pt x="1630627" y="301452"/>
                  <a:pt x="1630637" y="301499"/>
                  <a:pt x="1630627" y="301557"/>
                </a:cubicBezTo>
                <a:lnTo>
                  <a:pt x="1645800" y="305060"/>
                </a:lnTo>
                <a:close/>
                <a:moveTo>
                  <a:pt x="1580264" y="300325"/>
                </a:moveTo>
                <a:lnTo>
                  <a:pt x="1592655" y="301551"/>
                </a:lnTo>
                <a:lnTo>
                  <a:pt x="1594204" y="300642"/>
                </a:lnTo>
                <a:close/>
                <a:moveTo>
                  <a:pt x="1657813" y="300190"/>
                </a:moveTo>
                <a:lnTo>
                  <a:pt x="1654993" y="300314"/>
                </a:lnTo>
                <a:lnTo>
                  <a:pt x="1646530" y="305228"/>
                </a:lnTo>
                <a:lnTo>
                  <a:pt x="1649913" y="306009"/>
                </a:lnTo>
                <a:close/>
                <a:moveTo>
                  <a:pt x="1671671" y="299581"/>
                </a:moveTo>
                <a:lnTo>
                  <a:pt x="1659289" y="300125"/>
                </a:lnTo>
                <a:lnTo>
                  <a:pt x="1650974" y="306254"/>
                </a:lnTo>
                <a:lnTo>
                  <a:pt x="1659068" y="308123"/>
                </a:lnTo>
                <a:lnTo>
                  <a:pt x="1667499" y="308957"/>
                </a:lnTo>
                <a:cubicBezTo>
                  <a:pt x="1667880" y="307271"/>
                  <a:pt x="1669423" y="306205"/>
                  <a:pt x="1671099" y="306262"/>
                </a:cubicBezTo>
                <a:close/>
                <a:moveTo>
                  <a:pt x="1546522" y="299556"/>
                </a:moveTo>
                <a:cubicBezTo>
                  <a:pt x="1546512" y="299699"/>
                  <a:pt x="1546550" y="299842"/>
                  <a:pt x="1546512" y="299985"/>
                </a:cubicBezTo>
                <a:cubicBezTo>
                  <a:pt x="1546474" y="300118"/>
                  <a:pt x="1546398" y="300214"/>
                  <a:pt x="1546350" y="300337"/>
                </a:cubicBezTo>
                <a:lnTo>
                  <a:pt x="1565991" y="308456"/>
                </a:lnTo>
                <a:lnTo>
                  <a:pt x="1573275" y="310139"/>
                </a:lnTo>
                <a:lnTo>
                  <a:pt x="1575763" y="308910"/>
                </a:lnTo>
                <a:cubicBezTo>
                  <a:pt x="1576611" y="309100"/>
                  <a:pt x="1577297" y="309615"/>
                  <a:pt x="1577783" y="310281"/>
                </a:cubicBezTo>
                <a:lnTo>
                  <a:pt x="1591328" y="302330"/>
                </a:lnTo>
                <a:lnTo>
                  <a:pt x="1568337" y="300053"/>
                </a:lnTo>
                <a:close/>
                <a:moveTo>
                  <a:pt x="1487095" y="299337"/>
                </a:moveTo>
                <a:lnTo>
                  <a:pt x="1459197" y="324531"/>
                </a:lnTo>
                <a:cubicBezTo>
                  <a:pt x="1459625" y="324455"/>
                  <a:pt x="1460073" y="324455"/>
                  <a:pt x="1460520" y="324559"/>
                </a:cubicBezTo>
                <a:cubicBezTo>
                  <a:pt x="1461092" y="324693"/>
                  <a:pt x="1461578" y="324988"/>
                  <a:pt x="1461997" y="325350"/>
                </a:cubicBezTo>
                <a:close/>
                <a:moveTo>
                  <a:pt x="1680963" y="299172"/>
                </a:moveTo>
                <a:lnTo>
                  <a:pt x="1672027" y="299565"/>
                </a:lnTo>
                <a:lnTo>
                  <a:pt x="1671452" y="306281"/>
                </a:lnTo>
                <a:cubicBezTo>
                  <a:pt x="1671566" y="306290"/>
                  <a:pt x="1671671" y="306262"/>
                  <a:pt x="1671785" y="306290"/>
                </a:cubicBezTo>
                <a:cubicBezTo>
                  <a:pt x="1673709" y="306729"/>
                  <a:pt x="1674909" y="308643"/>
                  <a:pt x="1674461" y="310567"/>
                </a:cubicBezTo>
                <a:cubicBezTo>
                  <a:pt x="1674433" y="310700"/>
                  <a:pt x="1674347" y="310805"/>
                  <a:pt x="1674309" y="310919"/>
                </a:cubicBezTo>
                <a:lnTo>
                  <a:pt x="1678252" y="312551"/>
                </a:lnTo>
                <a:lnTo>
                  <a:pt x="1697096" y="316901"/>
                </a:lnTo>
                <a:close/>
                <a:moveTo>
                  <a:pt x="1547384" y="297978"/>
                </a:moveTo>
                <a:lnTo>
                  <a:pt x="1546445" y="298337"/>
                </a:lnTo>
                <a:cubicBezTo>
                  <a:pt x="1546493" y="298537"/>
                  <a:pt x="1546503" y="298756"/>
                  <a:pt x="1546522" y="298966"/>
                </a:cubicBezTo>
                <a:lnTo>
                  <a:pt x="1560666" y="299293"/>
                </a:lnTo>
                <a:close/>
                <a:moveTo>
                  <a:pt x="1487229" y="297956"/>
                </a:moveTo>
                <a:lnTo>
                  <a:pt x="1455939" y="321121"/>
                </a:lnTo>
                <a:lnTo>
                  <a:pt x="1457920" y="324416"/>
                </a:lnTo>
                <a:close/>
                <a:moveTo>
                  <a:pt x="1787999" y="297747"/>
                </a:moveTo>
                <a:lnTo>
                  <a:pt x="1758691" y="324207"/>
                </a:lnTo>
                <a:lnTo>
                  <a:pt x="1789981" y="301052"/>
                </a:lnTo>
                <a:close/>
                <a:moveTo>
                  <a:pt x="1732440" y="296908"/>
                </a:moveTo>
                <a:lnTo>
                  <a:pt x="1681534" y="299147"/>
                </a:lnTo>
                <a:lnTo>
                  <a:pt x="1697856" y="317077"/>
                </a:lnTo>
                <a:lnTo>
                  <a:pt x="1748385" y="328741"/>
                </a:lnTo>
                <a:cubicBezTo>
                  <a:pt x="1748652" y="328008"/>
                  <a:pt x="1749071" y="327407"/>
                  <a:pt x="1749671" y="326988"/>
                </a:cubicBezTo>
                <a:close/>
                <a:moveTo>
                  <a:pt x="1783932" y="296804"/>
                </a:moveTo>
                <a:lnTo>
                  <a:pt x="1758834" y="322816"/>
                </a:lnTo>
                <a:lnTo>
                  <a:pt x="1786742" y="297623"/>
                </a:lnTo>
                <a:cubicBezTo>
                  <a:pt x="1786313" y="297699"/>
                  <a:pt x="1785847" y="297699"/>
                  <a:pt x="1785408" y="297594"/>
                </a:cubicBezTo>
                <a:cubicBezTo>
                  <a:pt x="1784837" y="297461"/>
                  <a:pt x="1784361" y="297166"/>
                  <a:pt x="1783932" y="296804"/>
                </a:cubicBezTo>
                <a:close/>
                <a:moveTo>
                  <a:pt x="1293528" y="295708"/>
                </a:moveTo>
                <a:lnTo>
                  <a:pt x="1273487" y="305433"/>
                </a:lnTo>
                <a:cubicBezTo>
                  <a:pt x="1273707" y="306052"/>
                  <a:pt x="1273830" y="306709"/>
                  <a:pt x="1273659" y="307395"/>
                </a:cubicBezTo>
                <a:cubicBezTo>
                  <a:pt x="1273573" y="307767"/>
                  <a:pt x="1273392" y="308100"/>
                  <a:pt x="1273192" y="308414"/>
                </a:cubicBezTo>
                <a:lnTo>
                  <a:pt x="1318874" y="343190"/>
                </a:lnTo>
                <a:close/>
                <a:moveTo>
                  <a:pt x="1491934" y="294965"/>
                </a:moveTo>
                <a:lnTo>
                  <a:pt x="1462311" y="325683"/>
                </a:lnTo>
                <a:cubicBezTo>
                  <a:pt x="1462768" y="326188"/>
                  <a:pt x="1463130" y="326779"/>
                  <a:pt x="1463225" y="327464"/>
                </a:cubicBezTo>
                <a:lnTo>
                  <a:pt x="1512736" y="325283"/>
                </a:lnTo>
                <a:lnTo>
                  <a:pt x="1495668" y="295470"/>
                </a:lnTo>
                <a:cubicBezTo>
                  <a:pt x="1494982" y="295775"/>
                  <a:pt x="1494210" y="295927"/>
                  <a:pt x="1493410" y="295746"/>
                </a:cubicBezTo>
                <a:cubicBezTo>
                  <a:pt x="1492839" y="295613"/>
                  <a:pt x="1492353" y="295327"/>
                  <a:pt x="1491934" y="294965"/>
                </a:cubicBezTo>
                <a:close/>
                <a:moveTo>
                  <a:pt x="1107991" y="294908"/>
                </a:moveTo>
                <a:lnTo>
                  <a:pt x="1067643" y="334751"/>
                </a:lnTo>
                <a:cubicBezTo>
                  <a:pt x="1068043" y="335265"/>
                  <a:pt x="1068309" y="335846"/>
                  <a:pt x="1068386" y="336485"/>
                </a:cubicBezTo>
                <a:lnTo>
                  <a:pt x="1163398" y="333113"/>
                </a:lnTo>
                <a:cubicBezTo>
                  <a:pt x="1163407" y="332913"/>
                  <a:pt x="1163369" y="332713"/>
                  <a:pt x="1163417" y="332513"/>
                </a:cubicBezTo>
                <a:cubicBezTo>
                  <a:pt x="1163483" y="332217"/>
                  <a:pt x="1163636" y="331989"/>
                  <a:pt x="1163769" y="331732"/>
                </a:cubicBezTo>
                <a:close/>
                <a:moveTo>
                  <a:pt x="1782694" y="294699"/>
                </a:moveTo>
                <a:lnTo>
                  <a:pt x="1733192" y="296880"/>
                </a:lnTo>
                <a:lnTo>
                  <a:pt x="1750252" y="326683"/>
                </a:lnTo>
                <a:cubicBezTo>
                  <a:pt x="1750947" y="326379"/>
                  <a:pt x="1751719" y="326226"/>
                  <a:pt x="1752519" y="326417"/>
                </a:cubicBezTo>
                <a:cubicBezTo>
                  <a:pt x="1753090" y="326541"/>
                  <a:pt x="1753567" y="326836"/>
                  <a:pt x="1753986" y="327198"/>
                </a:cubicBezTo>
                <a:lnTo>
                  <a:pt x="1783618" y="296470"/>
                </a:lnTo>
                <a:cubicBezTo>
                  <a:pt x="1783151" y="295975"/>
                  <a:pt x="1782808" y="295384"/>
                  <a:pt x="1782694" y="294699"/>
                </a:cubicBezTo>
                <a:close/>
                <a:moveTo>
                  <a:pt x="1497544" y="293422"/>
                </a:moveTo>
                <a:cubicBezTo>
                  <a:pt x="1497287" y="294146"/>
                  <a:pt x="1496849" y="294746"/>
                  <a:pt x="1496249" y="295165"/>
                </a:cubicBezTo>
                <a:lnTo>
                  <a:pt x="1513479" y="325255"/>
                </a:lnTo>
                <a:lnTo>
                  <a:pt x="1564402" y="323011"/>
                </a:lnTo>
                <a:lnTo>
                  <a:pt x="1548097" y="305092"/>
                </a:lnTo>
                <a:close/>
                <a:moveTo>
                  <a:pt x="1500525" y="293336"/>
                </a:moveTo>
                <a:lnTo>
                  <a:pt x="1547211" y="304119"/>
                </a:lnTo>
                <a:lnTo>
                  <a:pt x="1545217" y="301928"/>
                </a:lnTo>
                <a:cubicBezTo>
                  <a:pt x="1544388" y="302595"/>
                  <a:pt x="1543321" y="302919"/>
                  <a:pt x="1542216" y="302662"/>
                </a:cubicBezTo>
                <a:cubicBezTo>
                  <a:pt x="1540292" y="302214"/>
                  <a:pt x="1539083" y="300309"/>
                  <a:pt x="1539530" y="298404"/>
                </a:cubicBezTo>
                <a:lnTo>
                  <a:pt x="1541195" y="297365"/>
                </a:lnTo>
                <a:close/>
                <a:moveTo>
                  <a:pt x="1667518" y="293041"/>
                </a:moveTo>
                <a:lnTo>
                  <a:pt x="1656567" y="299400"/>
                </a:lnTo>
                <a:lnTo>
                  <a:pt x="1659033" y="299291"/>
                </a:lnTo>
                <a:close/>
                <a:moveTo>
                  <a:pt x="1299986" y="292555"/>
                </a:moveTo>
                <a:lnTo>
                  <a:pt x="1294328" y="295299"/>
                </a:lnTo>
                <a:lnTo>
                  <a:pt x="1320589" y="344495"/>
                </a:lnTo>
                <a:lnTo>
                  <a:pt x="1367328" y="380061"/>
                </a:lnTo>
                <a:lnTo>
                  <a:pt x="1367509" y="379442"/>
                </a:lnTo>
                <a:close/>
                <a:moveTo>
                  <a:pt x="1674890" y="292498"/>
                </a:moveTo>
                <a:cubicBezTo>
                  <a:pt x="1674242" y="293022"/>
                  <a:pt x="1673442" y="293289"/>
                  <a:pt x="1672566" y="293260"/>
                </a:cubicBezTo>
                <a:lnTo>
                  <a:pt x="1672099" y="298718"/>
                </a:lnTo>
                <a:lnTo>
                  <a:pt x="1680225" y="298361"/>
                </a:lnTo>
                <a:close/>
                <a:moveTo>
                  <a:pt x="2079141" y="292355"/>
                </a:moveTo>
                <a:lnTo>
                  <a:pt x="2073159" y="388853"/>
                </a:lnTo>
                <a:cubicBezTo>
                  <a:pt x="2073254" y="388863"/>
                  <a:pt x="2073340" y="388834"/>
                  <a:pt x="2073426" y="388853"/>
                </a:cubicBezTo>
                <a:cubicBezTo>
                  <a:pt x="2073968" y="388977"/>
                  <a:pt x="2074435" y="389244"/>
                  <a:pt x="2074845" y="389577"/>
                </a:cubicBezTo>
                <a:lnTo>
                  <a:pt x="2096705" y="367974"/>
                </a:lnTo>
                <a:lnTo>
                  <a:pt x="2079455" y="292355"/>
                </a:lnTo>
                <a:cubicBezTo>
                  <a:pt x="2079350" y="292365"/>
                  <a:pt x="2079255" y="292346"/>
                  <a:pt x="2079141" y="292355"/>
                </a:cubicBezTo>
                <a:close/>
                <a:moveTo>
                  <a:pt x="1670128" y="292136"/>
                </a:moveTo>
                <a:lnTo>
                  <a:pt x="1660508" y="299227"/>
                </a:lnTo>
                <a:lnTo>
                  <a:pt x="1671743" y="298734"/>
                </a:lnTo>
                <a:lnTo>
                  <a:pt x="1672214" y="293232"/>
                </a:lnTo>
                <a:cubicBezTo>
                  <a:pt x="1672099" y="293222"/>
                  <a:pt x="1671994" y="293241"/>
                  <a:pt x="1671880" y="293232"/>
                </a:cubicBezTo>
                <a:cubicBezTo>
                  <a:pt x="1671166" y="293051"/>
                  <a:pt x="1670604" y="292641"/>
                  <a:pt x="1670128" y="292136"/>
                </a:cubicBezTo>
                <a:close/>
                <a:moveTo>
                  <a:pt x="1561198" y="291769"/>
                </a:moveTo>
                <a:lnTo>
                  <a:pt x="1502268" y="292603"/>
                </a:lnTo>
                <a:lnTo>
                  <a:pt x="1542449" y="296581"/>
                </a:lnTo>
                <a:lnTo>
                  <a:pt x="1543816" y="295727"/>
                </a:lnTo>
                <a:lnTo>
                  <a:pt x="1545265" y="296860"/>
                </a:lnTo>
                <a:lnTo>
                  <a:pt x="1547359" y="297067"/>
                </a:lnTo>
                <a:close/>
                <a:moveTo>
                  <a:pt x="2081731" y="291136"/>
                </a:moveTo>
                <a:cubicBezTo>
                  <a:pt x="2081322" y="291613"/>
                  <a:pt x="2080779" y="291965"/>
                  <a:pt x="2080179" y="292165"/>
                </a:cubicBezTo>
                <a:lnTo>
                  <a:pt x="2097314" y="367374"/>
                </a:lnTo>
                <a:lnTo>
                  <a:pt x="2137338" y="327846"/>
                </a:lnTo>
                <a:close/>
                <a:moveTo>
                  <a:pt x="2076369" y="291136"/>
                </a:moveTo>
                <a:lnTo>
                  <a:pt x="2039802" y="316397"/>
                </a:lnTo>
                <a:lnTo>
                  <a:pt x="2070911" y="387348"/>
                </a:lnTo>
                <a:lnTo>
                  <a:pt x="2072521" y="388577"/>
                </a:lnTo>
                <a:lnTo>
                  <a:pt x="2078483" y="292327"/>
                </a:lnTo>
                <a:cubicBezTo>
                  <a:pt x="2078398" y="292317"/>
                  <a:pt x="2078312" y="292336"/>
                  <a:pt x="2078217" y="292327"/>
                </a:cubicBezTo>
                <a:cubicBezTo>
                  <a:pt x="2077455" y="292146"/>
                  <a:pt x="2076845" y="291689"/>
                  <a:pt x="2076369" y="291136"/>
                </a:cubicBezTo>
                <a:close/>
                <a:moveTo>
                  <a:pt x="1610509" y="291071"/>
                </a:moveTo>
                <a:lnTo>
                  <a:pt x="1563689" y="291734"/>
                </a:lnTo>
                <a:lnTo>
                  <a:pt x="1549268" y="297256"/>
                </a:lnTo>
                <a:lnTo>
                  <a:pt x="1572642" y="299570"/>
                </a:lnTo>
                <a:lnTo>
                  <a:pt x="1595137" y="300090"/>
                </a:lnTo>
                <a:close/>
                <a:moveTo>
                  <a:pt x="1628975" y="290810"/>
                </a:moveTo>
                <a:lnTo>
                  <a:pt x="1612129" y="291048"/>
                </a:lnTo>
                <a:lnTo>
                  <a:pt x="1596642" y="300137"/>
                </a:lnTo>
                <a:lnTo>
                  <a:pt x="1615749" y="300556"/>
                </a:lnTo>
                <a:close/>
                <a:moveTo>
                  <a:pt x="1638907" y="290669"/>
                </a:moveTo>
                <a:lnTo>
                  <a:pt x="1630397" y="290790"/>
                </a:lnTo>
                <a:lnTo>
                  <a:pt x="1617121" y="300575"/>
                </a:lnTo>
                <a:lnTo>
                  <a:pt x="1623646" y="300728"/>
                </a:lnTo>
                <a:cubicBezTo>
                  <a:pt x="1623655" y="300604"/>
                  <a:pt x="1623626" y="300452"/>
                  <a:pt x="1623655" y="300299"/>
                </a:cubicBezTo>
                <a:cubicBezTo>
                  <a:pt x="1624103" y="298385"/>
                  <a:pt x="1626017" y="297185"/>
                  <a:pt x="1627941" y="297623"/>
                </a:cubicBezTo>
                <a:cubicBezTo>
                  <a:pt x="1628608" y="297785"/>
                  <a:pt x="1629141" y="298156"/>
                  <a:pt x="1629599" y="298613"/>
                </a:cubicBezTo>
                <a:close/>
                <a:moveTo>
                  <a:pt x="1669156" y="290241"/>
                </a:moveTo>
                <a:lnTo>
                  <a:pt x="1639889" y="290655"/>
                </a:lnTo>
                <a:lnTo>
                  <a:pt x="1630027" y="299071"/>
                </a:lnTo>
                <a:cubicBezTo>
                  <a:pt x="1630332" y="299509"/>
                  <a:pt x="1630570" y="300004"/>
                  <a:pt x="1630656" y="300537"/>
                </a:cubicBezTo>
                <a:lnTo>
                  <a:pt x="1655470" y="299448"/>
                </a:lnTo>
                <a:lnTo>
                  <a:pt x="1669528" y="291289"/>
                </a:lnTo>
                <a:cubicBezTo>
                  <a:pt x="1669356" y="290965"/>
                  <a:pt x="1669204" y="290622"/>
                  <a:pt x="1669156" y="290241"/>
                </a:cubicBezTo>
                <a:close/>
                <a:moveTo>
                  <a:pt x="2075740" y="290050"/>
                </a:moveTo>
                <a:lnTo>
                  <a:pt x="2033097" y="301080"/>
                </a:lnTo>
                <a:lnTo>
                  <a:pt x="2039507" y="315701"/>
                </a:lnTo>
                <a:lnTo>
                  <a:pt x="2075921" y="290536"/>
                </a:lnTo>
                <a:cubicBezTo>
                  <a:pt x="2075845" y="290374"/>
                  <a:pt x="2075797" y="290212"/>
                  <a:pt x="2075740" y="290050"/>
                </a:cubicBezTo>
                <a:close/>
                <a:moveTo>
                  <a:pt x="2924313" y="289393"/>
                </a:moveTo>
                <a:lnTo>
                  <a:pt x="2865382" y="420924"/>
                </a:lnTo>
                <a:lnTo>
                  <a:pt x="2942201" y="459719"/>
                </a:lnTo>
                <a:cubicBezTo>
                  <a:pt x="2942686" y="458976"/>
                  <a:pt x="2943449" y="458481"/>
                  <a:pt x="2944306" y="458262"/>
                </a:cubicBezTo>
                <a:lnTo>
                  <a:pt x="2925265" y="289507"/>
                </a:lnTo>
                <a:cubicBezTo>
                  <a:pt x="2925027" y="289507"/>
                  <a:pt x="2924780" y="289555"/>
                  <a:pt x="2924522" y="289488"/>
                </a:cubicBezTo>
                <a:cubicBezTo>
                  <a:pt x="2924446" y="289479"/>
                  <a:pt x="2924389" y="289422"/>
                  <a:pt x="2924313" y="289393"/>
                </a:cubicBezTo>
                <a:close/>
                <a:moveTo>
                  <a:pt x="2922884" y="288555"/>
                </a:moveTo>
                <a:lnTo>
                  <a:pt x="2802679" y="386310"/>
                </a:lnTo>
                <a:cubicBezTo>
                  <a:pt x="2803174" y="387091"/>
                  <a:pt x="2803364" y="388044"/>
                  <a:pt x="2803136" y="389025"/>
                </a:cubicBezTo>
                <a:cubicBezTo>
                  <a:pt x="2803107" y="389177"/>
                  <a:pt x="2803021" y="389263"/>
                  <a:pt x="2802974" y="389406"/>
                </a:cubicBezTo>
                <a:lnTo>
                  <a:pt x="2864572" y="420524"/>
                </a:lnTo>
                <a:lnTo>
                  <a:pt x="2923494" y="289022"/>
                </a:lnTo>
                <a:cubicBezTo>
                  <a:pt x="2923265" y="288888"/>
                  <a:pt x="2923075" y="288717"/>
                  <a:pt x="2922884" y="288555"/>
                </a:cubicBezTo>
                <a:close/>
                <a:moveTo>
                  <a:pt x="2179705" y="288469"/>
                </a:moveTo>
                <a:lnTo>
                  <a:pt x="2152654" y="336970"/>
                </a:lnTo>
                <a:lnTo>
                  <a:pt x="2205375" y="371784"/>
                </a:lnTo>
                <a:cubicBezTo>
                  <a:pt x="2205747" y="371337"/>
                  <a:pt x="2206223" y="371013"/>
                  <a:pt x="2206766" y="370794"/>
                </a:cubicBezTo>
                <a:lnTo>
                  <a:pt x="2181792" y="288698"/>
                </a:lnTo>
                <a:cubicBezTo>
                  <a:pt x="2181287" y="288803"/>
                  <a:pt x="2180782" y="288831"/>
                  <a:pt x="2180248" y="288707"/>
                </a:cubicBezTo>
                <a:cubicBezTo>
                  <a:pt x="2180048" y="288669"/>
                  <a:pt x="2179896" y="288545"/>
                  <a:pt x="2179705" y="288469"/>
                </a:cubicBezTo>
                <a:close/>
                <a:moveTo>
                  <a:pt x="2178839" y="287993"/>
                </a:moveTo>
                <a:lnTo>
                  <a:pt x="2138643" y="327703"/>
                </a:lnTo>
                <a:lnTo>
                  <a:pt x="2151978" y="336513"/>
                </a:lnTo>
                <a:lnTo>
                  <a:pt x="2178972" y="288126"/>
                </a:lnTo>
                <a:cubicBezTo>
                  <a:pt x="2178924" y="288088"/>
                  <a:pt x="2178886" y="288031"/>
                  <a:pt x="2178839" y="287993"/>
                </a:cubicBezTo>
                <a:close/>
                <a:moveTo>
                  <a:pt x="2928380" y="287755"/>
                </a:moveTo>
                <a:cubicBezTo>
                  <a:pt x="2927904" y="288603"/>
                  <a:pt x="2927104" y="289212"/>
                  <a:pt x="2926170" y="289441"/>
                </a:cubicBezTo>
                <a:lnTo>
                  <a:pt x="2945211" y="458186"/>
                </a:lnTo>
                <a:cubicBezTo>
                  <a:pt x="2945458" y="458205"/>
                  <a:pt x="2945706" y="458157"/>
                  <a:pt x="2945954" y="458224"/>
                </a:cubicBezTo>
                <a:cubicBezTo>
                  <a:pt x="2946439" y="458329"/>
                  <a:pt x="2946868" y="458548"/>
                  <a:pt x="2947240" y="458805"/>
                </a:cubicBezTo>
                <a:lnTo>
                  <a:pt x="3052548" y="344533"/>
                </a:lnTo>
                <a:cubicBezTo>
                  <a:pt x="3051853" y="343705"/>
                  <a:pt x="3051491" y="342600"/>
                  <a:pt x="3051738" y="341447"/>
                </a:cubicBezTo>
                <a:cubicBezTo>
                  <a:pt x="3051757" y="341371"/>
                  <a:pt x="3051814" y="341295"/>
                  <a:pt x="3051843" y="341209"/>
                </a:cubicBezTo>
                <a:close/>
                <a:moveTo>
                  <a:pt x="2183801" y="287450"/>
                </a:moveTo>
                <a:cubicBezTo>
                  <a:pt x="2183411" y="287926"/>
                  <a:pt x="2182925" y="288260"/>
                  <a:pt x="2182372" y="288479"/>
                </a:cubicBezTo>
                <a:lnTo>
                  <a:pt x="2207337" y="370584"/>
                </a:lnTo>
                <a:cubicBezTo>
                  <a:pt x="2207833" y="370460"/>
                  <a:pt x="2208338" y="370441"/>
                  <a:pt x="2208881" y="370565"/>
                </a:cubicBezTo>
                <a:cubicBezTo>
                  <a:pt x="2208928" y="370584"/>
                  <a:pt x="2208966" y="370622"/>
                  <a:pt x="2209023" y="370641"/>
                </a:cubicBezTo>
                <a:lnTo>
                  <a:pt x="2230531" y="316463"/>
                </a:lnTo>
                <a:close/>
                <a:moveTo>
                  <a:pt x="1799201" y="286383"/>
                </a:moveTo>
                <a:lnTo>
                  <a:pt x="1789371" y="292536"/>
                </a:lnTo>
                <a:cubicBezTo>
                  <a:pt x="1789723" y="293251"/>
                  <a:pt x="1789895" y="294070"/>
                  <a:pt x="1789695" y="294927"/>
                </a:cubicBezTo>
                <a:cubicBezTo>
                  <a:pt x="1789695" y="294937"/>
                  <a:pt x="1789666" y="294975"/>
                  <a:pt x="1789666" y="294994"/>
                </a:cubicBezTo>
                <a:close/>
                <a:moveTo>
                  <a:pt x="2177534" y="285678"/>
                </a:moveTo>
                <a:lnTo>
                  <a:pt x="2082531" y="289050"/>
                </a:lnTo>
                <a:cubicBezTo>
                  <a:pt x="2082522" y="289241"/>
                  <a:pt x="2082570" y="289441"/>
                  <a:pt x="2082522" y="289650"/>
                </a:cubicBezTo>
                <a:cubicBezTo>
                  <a:pt x="2082446" y="289946"/>
                  <a:pt x="2082293" y="290165"/>
                  <a:pt x="2082169" y="290422"/>
                </a:cubicBezTo>
                <a:lnTo>
                  <a:pt x="2137938" y="327255"/>
                </a:lnTo>
                <a:lnTo>
                  <a:pt x="2178277" y="287402"/>
                </a:lnTo>
                <a:cubicBezTo>
                  <a:pt x="2177886" y="286898"/>
                  <a:pt x="2177629" y="286317"/>
                  <a:pt x="2177534" y="285678"/>
                </a:cubicBezTo>
                <a:close/>
                <a:moveTo>
                  <a:pt x="1093941" y="285640"/>
                </a:moveTo>
                <a:lnTo>
                  <a:pt x="1066957" y="334037"/>
                </a:lnTo>
                <a:cubicBezTo>
                  <a:pt x="1067005" y="334065"/>
                  <a:pt x="1067043" y="334132"/>
                  <a:pt x="1067090" y="334170"/>
                </a:cubicBezTo>
                <a:lnTo>
                  <a:pt x="1107295" y="294460"/>
                </a:lnTo>
                <a:close/>
                <a:moveTo>
                  <a:pt x="1239350" y="283707"/>
                </a:moveTo>
                <a:lnTo>
                  <a:pt x="1207146" y="305957"/>
                </a:lnTo>
                <a:lnTo>
                  <a:pt x="1213680" y="320864"/>
                </a:lnTo>
                <a:lnTo>
                  <a:pt x="1260210" y="308834"/>
                </a:lnTo>
                <a:lnTo>
                  <a:pt x="1262334" y="301175"/>
                </a:lnTo>
                <a:close/>
                <a:moveTo>
                  <a:pt x="193772" y="281649"/>
                </a:moveTo>
                <a:cubicBezTo>
                  <a:pt x="193152" y="282726"/>
                  <a:pt x="192038" y="283373"/>
                  <a:pt x="190800" y="283402"/>
                </a:cubicBezTo>
                <a:lnTo>
                  <a:pt x="183608" y="385453"/>
                </a:lnTo>
                <a:cubicBezTo>
                  <a:pt x="183675" y="385462"/>
                  <a:pt x="183751" y="385443"/>
                  <a:pt x="183827" y="385462"/>
                </a:cubicBezTo>
                <a:cubicBezTo>
                  <a:pt x="184885" y="385691"/>
                  <a:pt x="185685" y="386415"/>
                  <a:pt x="186161" y="387291"/>
                </a:cubicBezTo>
                <a:lnTo>
                  <a:pt x="317187" y="337028"/>
                </a:lnTo>
                <a:cubicBezTo>
                  <a:pt x="317044" y="336485"/>
                  <a:pt x="316987" y="335923"/>
                  <a:pt x="317120" y="335342"/>
                </a:cubicBezTo>
                <a:cubicBezTo>
                  <a:pt x="317139" y="335256"/>
                  <a:pt x="317197" y="335189"/>
                  <a:pt x="317225" y="335103"/>
                </a:cubicBezTo>
                <a:close/>
                <a:moveTo>
                  <a:pt x="187333" y="280906"/>
                </a:moveTo>
                <a:lnTo>
                  <a:pt x="69204" y="303223"/>
                </a:lnTo>
                <a:cubicBezTo>
                  <a:pt x="69232" y="303585"/>
                  <a:pt x="69261" y="303947"/>
                  <a:pt x="69175" y="304309"/>
                </a:cubicBezTo>
                <a:cubicBezTo>
                  <a:pt x="69099" y="304652"/>
                  <a:pt x="68918" y="304947"/>
                  <a:pt x="68746" y="305243"/>
                </a:cubicBezTo>
                <a:lnTo>
                  <a:pt x="180427" y="386558"/>
                </a:lnTo>
                <a:cubicBezTo>
                  <a:pt x="181075" y="385853"/>
                  <a:pt x="181961" y="385453"/>
                  <a:pt x="182942" y="385424"/>
                </a:cubicBezTo>
                <a:lnTo>
                  <a:pt x="190123" y="283383"/>
                </a:lnTo>
                <a:cubicBezTo>
                  <a:pt x="190047" y="283373"/>
                  <a:pt x="189981" y="283392"/>
                  <a:pt x="189904" y="283383"/>
                </a:cubicBezTo>
                <a:cubicBezTo>
                  <a:pt x="188609" y="283087"/>
                  <a:pt x="187695" y="282097"/>
                  <a:pt x="187333" y="280906"/>
                </a:cubicBezTo>
                <a:close/>
                <a:moveTo>
                  <a:pt x="1927055" y="278963"/>
                </a:moveTo>
                <a:lnTo>
                  <a:pt x="1952401" y="326445"/>
                </a:lnTo>
                <a:lnTo>
                  <a:pt x="1972441" y="316720"/>
                </a:lnTo>
                <a:cubicBezTo>
                  <a:pt x="1972222" y="316101"/>
                  <a:pt x="1972108" y="315454"/>
                  <a:pt x="1972270" y="314768"/>
                </a:cubicBezTo>
                <a:cubicBezTo>
                  <a:pt x="1972356" y="314387"/>
                  <a:pt x="1972537" y="314053"/>
                  <a:pt x="1972737" y="313739"/>
                </a:cubicBezTo>
                <a:close/>
                <a:moveTo>
                  <a:pt x="2142834" y="275801"/>
                </a:moveTo>
                <a:lnTo>
                  <a:pt x="2083513" y="288364"/>
                </a:lnTo>
                <a:lnTo>
                  <a:pt x="2177553" y="285031"/>
                </a:lnTo>
                <a:cubicBezTo>
                  <a:pt x="2177562" y="284954"/>
                  <a:pt x="2177543" y="284869"/>
                  <a:pt x="2177562" y="284793"/>
                </a:cubicBezTo>
                <a:close/>
                <a:moveTo>
                  <a:pt x="740697" y="274972"/>
                </a:moveTo>
                <a:lnTo>
                  <a:pt x="631102" y="318701"/>
                </a:lnTo>
                <a:cubicBezTo>
                  <a:pt x="631217" y="319149"/>
                  <a:pt x="631245" y="319616"/>
                  <a:pt x="631179" y="320083"/>
                </a:cubicBezTo>
                <a:lnTo>
                  <a:pt x="780959" y="360249"/>
                </a:lnTo>
                <a:cubicBezTo>
                  <a:pt x="781245" y="359573"/>
                  <a:pt x="781655" y="358983"/>
                  <a:pt x="782255" y="358602"/>
                </a:cubicBezTo>
                <a:close/>
                <a:moveTo>
                  <a:pt x="1399151" y="270210"/>
                </a:moveTo>
                <a:lnTo>
                  <a:pt x="1368490" y="379347"/>
                </a:lnTo>
                <a:lnTo>
                  <a:pt x="1369271" y="380347"/>
                </a:lnTo>
                <a:cubicBezTo>
                  <a:pt x="1369938" y="379947"/>
                  <a:pt x="1370747" y="379795"/>
                  <a:pt x="1371566" y="379909"/>
                </a:cubicBezTo>
                <a:close/>
                <a:moveTo>
                  <a:pt x="2171628" y="269696"/>
                </a:moveTo>
                <a:lnTo>
                  <a:pt x="2144844" y="275372"/>
                </a:lnTo>
                <a:lnTo>
                  <a:pt x="2177801" y="283907"/>
                </a:lnTo>
                <a:cubicBezTo>
                  <a:pt x="2178058" y="283278"/>
                  <a:pt x="2178448" y="282745"/>
                  <a:pt x="2178982" y="282364"/>
                </a:cubicBezTo>
                <a:close/>
                <a:moveTo>
                  <a:pt x="1029228" y="268838"/>
                </a:moveTo>
                <a:lnTo>
                  <a:pt x="1013617" y="304585"/>
                </a:lnTo>
                <a:lnTo>
                  <a:pt x="1014750" y="305300"/>
                </a:lnTo>
                <a:close/>
                <a:moveTo>
                  <a:pt x="2462017" y="264704"/>
                </a:moveTo>
                <a:lnTo>
                  <a:pt x="2461207" y="361869"/>
                </a:lnTo>
                <a:cubicBezTo>
                  <a:pt x="2461360" y="361878"/>
                  <a:pt x="2461503" y="361840"/>
                  <a:pt x="2461655" y="361878"/>
                </a:cubicBezTo>
                <a:cubicBezTo>
                  <a:pt x="2462684" y="362116"/>
                  <a:pt x="2463474" y="362793"/>
                  <a:pt x="2463951" y="363650"/>
                </a:cubicBezTo>
                <a:lnTo>
                  <a:pt x="2477848" y="358107"/>
                </a:lnTo>
                <a:close/>
                <a:moveTo>
                  <a:pt x="767329" y="264352"/>
                </a:moveTo>
                <a:lnTo>
                  <a:pt x="741497" y="274667"/>
                </a:lnTo>
                <a:lnTo>
                  <a:pt x="783036" y="358268"/>
                </a:lnTo>
                <a:cubicBezTo>
                  <a:pt x="783102" y="358240"/>
                  <a:pt x="783169" y="358211"/>
                  <a:pt x="783226" y="358183"/>
                </a:cubicBezTo>
                <a:close/>
                <a:moveTo>
                  <a:pt x="2197946" y="264133"/>
                </a:moveTo>
                <a:lnTo>
                  <a:pt x="2172362" y="269543"/>
                </a:lnTo>
                <a:lnTo>
                  <a:pt x="2179620" y="282021"/>
                </a:lnTo>
                <a:cubicBezTo>
                  <a:pt x="2180296" y="281716"/>
                  <a:pt x="2181067" y="281564"/>
                  <a:pt x="2181858" y="281745"/>
                </a:cubicBezTo>
                <a:cubicBezTo>
                  <a:pt x="2182277" y="281840"/>
                  <a:pt x="2182639" y="282030"/>
                  <a:pt x="2182991" y="282249"/>
                </a:cubicBezTo>
                <a:close/>
                <a:moveTo>
                  <a:pt x="2462903" y="263895"/>
                </a:moveTo>
                <a:cubicBezTo>
                  <a:pt x="2462836" y="263923"/>
                  <a:pt x="2462769" y="263952"/>
                  <a:pt x="2462703" y="263971"/>
                </a:cubicBezTo>
                <a:lnTo>
                  <a:pt x="2478600" y="357811"/>
                </a:lnTo>
                <a:lnTo>
                  <a:pt x="2504432" y="347505"/>
                </a:lnTo>
                <a:close/>
                <a:moveTo>
                  <a:pt x="1277250" y="263294"/>
                </a:moveTo>
                <a:lnTo>
                  <a:pt x="1293957" y="294584"/>
                </a:lnTo>
                <a:lnTo>
                  <a:pt x="1299481" y="291898"/>
                </a:lnTo>
                <a:close/>
                <a:moveTo>
                  <a:pt x="2459426" y="263247"/>
                </a:moveTo>
                <a:lnTo>
                  <a:pt x="2414344" y="303681"/>
                </a:lnTo>
                <a:lnTo>
                  <a:pt x="2459045" y="362307"/>
                </a:lnTo>
                <a:cubicBezTo>
                  <a:pt x="2459502" y="362040"/>
                  <a:pt x="2460017" y="361897"/>
                  <a:pt x="2460569" y="361850"/>
                </a:cubicBezTo>
                <a:lnTo>
                  <a:pt x="2461379" y="264085"/>
                </a:lnTo>
                <a:cubicBezTo>
                  <a:pt x="2461226" y="264066"/>
                  <a:pt x="2461093" y="264095"/>
                  <a:pt x="2460922" y="264066"/>
                </a:cubicBezTo>
                <a:cubicBezTo>
                  <a:pt x="2460341" y="263923"/>
                  <a:pt x="2459845" y="263628"/>
                  <a:pt x="2459426" y="263247"/>
                </a:cubicBezTo>
                <a:close/>
                <a:moveTo>
                  <a:pt x="1273869" y="262504"/>
                </a:moveTo>
                <a:lnTo>
                  <a:pt x="1263258" y="300633"/>
                </a:lnTo>
                <a:lnTo>
                  <a:pt x="1267468" y="303976"/>
                </a:lnTo>
                <a:lnTo>
                  <a:pt x="1267668" y="304138"/>
                </a:lnTo>
                <a:cubicBezTo>
                  <a:pt x="1268354" y="303442"/>
                  <a:pt x="1269268" y="303061"/>
                  <a:pt x="1270278" y="303080"/>
                </a:cubicBezTo>
                <a:lnTo>
                  <a:pt x="1273916" y="262504"/>
                </a:lnTo>
                <a:cubicBezTo>
                  <a:pt x="1273897" y="262504"/>
                  <a:pt x="1273878" y="262504"/>
                  <a:pt x="1273869" y="262504"/>
                </a:cubicBezTo>
                <a:close/>
                <a:moveTo>
                  <a:pt x="943837" y="262332"/>
                </a:moveTo>
                <a:lnTo>
                  <a:pt x="986728" y="364193"/>
                </a:lnTo>
                <a:lnTo>
                  <a:pt x="1012579" y="305005"/>
                </a:lnTo>
                <a:close/>
                <a:moveTo>
                  <a:pt x="1275716" y="262294"/>
                </a:moveTo>
                <a:cubicBezTo>
                  <a:pt x="1275288" y="262456"/>
                  <a:pt x="1274850" y="262523"/>
                  <a:pt x="1274383" y="262513"/>
                </a:cubicBezTo>
                <a:lnTo>
                  <a:pt x="1270735" y="303099"/>
                </a:lnTo>
                <a:cubicBezTo>
                  <a:pt x="1270821" y="303099"/>
                  <a:pt x="1270906" y="303080"/>
                  <a:pt x="1271001" y="303099"/>
                </a:cubicBezTo>
                <a:cubicBezTo>
                  <a:pt x="1271944" y="303319"/>
                  <a:pt x="1272716" y="303909"/>
                  <a:pt x="1273202" y="304671"/>
                </a:cubicBezTo>
                <a:lnTo>
                  <a:pt x="1293147" y="294984"/>
                </a:lnTo>
                <a:close/>
                <a:moveTo>
                  <a:pt x="2089180" y="261923"/>
                </a:moveTo>
                <a:lnTo>
                  <a:pt x="2080550" y="285688"/>
                </a:lnTo>
                <a:cubicBezTo>
                  <a:pt x="2081407" y="286098"/>
                  <a:pt x="2082027" y="286793"/>
                  <a:pt x="2082341" y="287669"/>
                </a:cubicBezTo>
                <a:lnTo>
                  <a:pt x="2140824" y="275277"/>
                </a:lnTo>
                <a:close/>
                <a:moveTo>
                  <a:pt x="2464979" y="261904"/>
                </a:moveTo>
                <a:cubicBezTo>
                  <a:pt x="2464693" y="262580"/>
                  <a:pt x="2464274" y="263161"/>
                  <a:pt x="2463684" y="263561"/>
                </a:cubicBezTo>
                <a:lnTo>
                  <a:pt x="2505232" y="347181"/>
                </a:lnTo>
                <a:lnTo>
                  <a:pt x="2614826" y="303452"/>
                </a:lnTo>
                <a:cubicBezTo>
                  <a:pt x="2614712" y="303014"/>
                  <a:pt x="2614693" y="302547"/>
                  <a:pt x="2614750" y="302071"/>
                </a:cubicBezTo>
                <a:close/>
                <a:moveTo>
                  <a:pt x="1271792" y="261304"/>
                </a:moveTo>
                <a:lnTo>
                  <a:pt x="1240712" y="282773"/>
                </a:lnTo>
                <a:lnTo>
                  <a:pt x="1262629" y="300147"/>
                </a:lnTo>
                <a:lnTo>
                  <a:pt x="1273164" y="262275"/>
                </a:lnTo>
                <a:cubicBezTo>
                  <a:pt x="1272621" y="262056"/>
                  <a:pt x="1272154" y="261732"/>
                  <a:pt x="1271792" y="261304"/>
                </a:cubicBezTo>
                <a:close/>
                <a:moveTo>
                  <a:pt x="786893" y="259856"/>
                </a:moveTo>
                <a:cubicBezTo>
                  <a:pt x="786436" y="260123"/>
                  <a:pt x="785922" y="260266"/>
                  <a:pt x="785369" y="260313"/>
                </a:cubicBezTo>
                <a:lnTo>
                  <a:pt x="784560" y="358078"/>
                </a:lnTo>
                <a:cubicBezTo>
                  <a:pt x="784703" y="358087"/>
                  <a:pt x="784845" y="358059"/>
                  <a:pt x="785007" y="358087"/>
                </a:cubicBezTo>
                <a:cubicBezTo>
                  <a:pt x="785588" y="358230"/>
                  <a:pt x="786084" y="358525"/>
                  <a:pt x="786512" y="358907"/>
                </a:cubicBezTo>
                <a:lnTo>
                  <a:pt x="831594" y="318473"/>
                </a:lnTo>
                <a:close/>
                <a:moveTo>
                  <a:pt x="781969" y="258503"/>
                </a:moveTo>
                <a:lnTo>
                  <a:pt x="768091" y="264037"/>
                </a:lnTo>
                <a:lnTo>
                  <a:pt x="783912" y="357449"/>
                </a:lnTo>
                <a:lnTo>
                  <a:pt x="784722" y="260285"/>
                </a:lnTo>
                <a:cubicBezTo>
                  <a:pt x="784579" y="260285"/>
                  <a:pt x="784426" y="260313"/>
                  <a:pt x="784274" y="260285"/>
                </a:cubicBezTo>
                <a:cubicBezTo>
                  <a:pt x="783245" y="260047"/>
                  <a:pt x="782455" y="259361"/>
                  <a:pt x="781969" y="258503"/>
                </a:cubicBezTo>
                <a:close/>
                <a:moveTo>
                  <a:pt x="2259201" y="257961"/>
                </a:moveTo>
                <a:lnTo>
                  <a:pt x="2233341" y="317158"/>
                </a:lnTo>
                <a:lnTo>
                  <a:pt x="2302102" y="359821"/>
                </a:lnTo>
                <a:close/>
                <a:moveTo>
                  <a:pt x="2259934" y="257265"/>
                </a:moveTo>
                <a:lnTo>
                  <a:pt x="2303492" y="360678"/>
                </a:lnTo>
                <a:lnTo>
                  <a:pt x="2327943" y="375871"/>
                </a:lnTo>
                <a:cubicBezTo>
                  <a:pt x="2328124" y="375642"/>
                  <a:pt x="2328343" y="375452"/>
                  <a:pt x="2328581" y="375271"/>
                </a:cubicBezTo>
                <a:close/>
                <a:moveTo>
                  <a:pt x="2069930" y="256942"/>
                </a:moveTo>
                <a:lnTo>
                  <a:pt x="2078407" y="285336"/>
                </a:lnTo>
                <a:cubicBezTo>
                  <a:pt x="2078855" y="285250"/>
                  <a:pt x="2079350" y="285259"/>
                  <a:pt x="2079836" y="285364"/>
                </a:cubicBezTo>
                <a:cubicBezTo>
                  <a:pt x="2079874" y="285364"/>
                  <a:pt x="2079893" y="285393"/>
                  <a:pt x="2079922" y="285402"/>
                </a:cubicBezTo>
                <a:lnTo>
                  <a:pt x="2088513" y="261752"/>
                </a:lnTo>
                <a:close/>
                <a:moveTo>
                  <a:pt x="2366062" y="256894"/>
                </a:moveTo>
                <a:lnTo>
                  <a:pt x="2332020" y="374861"/>
                </a:lnTo>
                <a:cubicBezTo>
                  <a:pt x="2332391" y="375013"/>
                  <a:pt x="2332706" y="375204"/>
                  <a:pt x="2333001" y="375433"/>
                </a:cubicBezTo>
                <a:lnTo>
                  <a:pt x="2342421" y="366974"/>
                </a:lnTo>
                <a:close/>
                <a:moveTo>
                  <a:pt x="902336" y="256236"/>
                </a:moveTo>
                <a:lnTo>
                  <a:pt x="832747" y="318644"/>
                </a:lnTo>
                <a:lnTo>
                  <a:pt x="875019" y="374080"/>
                </a:lnTo>
                <a:cubicBezTo>
                  <a:pt x="875638" y="373708"/>
                  <a:pt x="876362" y="373575"/>
                  <a:pt x="877114" y="373632"/>
                </a:cubicBezTo>
                <a:close/>
                <a:moveTo>
                  <a:pt x="921720" y="255970"/>
                </a:moveTo>
                <a:lnTo>
                  <a:pt x="979889" y="371137"/>
                </a:lnTo>
                <a:lnTo>
                  <a:pt x="983785" y="370927"/>
                </a:lnTo>
                <a:lnTo>
                  <a:pt x="985842" y="366231"/>
                </a:lnTo>
                <a:close/>
                <a:moveTo>
                  <a:pt x="1148605" y="254779"/>
                </a:moveTo>
                <a:lnTo>
                  <a:pt x="1108591" y="294308"/>
                </a:lnTo>
                <a:lnTo>
                  <a:pt x="1164198" y="331027"/>
                </a:lnTo>
                <a:cubicBezTo>
                  <a:pt x="1164617" y="330541"/>
                  <a:pt x="1165160" y="330189"/>
                  <a:pt x="1165760" y="329989"/>
                </a:cubicBezTo>
                <a:close/>
                <a:moveTo>
                  <a:pt x="2255925" y="254598"/>
                </a:moveTo>
                <a:lnTo>
                  <a:pt x="2231521" y="316025"/>
                </a:lnTo>
                <a:lnTo>
                  <a:pt x="2232693" y="316739"/>
                </a:lnTo>
                <a:lnTo>
                  <a:pt x="2258801" y="256989"/>
                </a:lnTo>
                <a:lnTo>
                  <a:pt x="2257801" y="254598"/>
                </a:lnTo>
                <a:cubicBezTo>
                  <a:pt x="2257239" y="254741"/>
                  <a:pt x="2256668" y="254808"/>
                  <a:pt x="2256067" y="254665"/>
                </a:cubicBezTo>
                <a:cubicBezTo>
                  <a:pt x="2256010" y="254655"/>
                  <a:pt x="2255972" y="254608"/>
                  <a:pt x="2255925" y="254598"/>
                </a:cubicBezTo>
                <a:close/>
                <a:moveTo>
                  <a:pt x="2246999" y="253741"/>
                </a:moveTo>
                <a:lnTo>
                  <a:pt x="2199203" y="263857"/>
                </a:lnTo>
                <a:lnTo>
                  <a:pt x="2183573" y="282783"/>
                </a:lnTo>
                <a:cubicBezTo>
                  <a:pt x="2183782" y="282992"/>
                  <a:pt x="2183982" y="283192"/>
                  <a:pt x="2184134" y="283431"/>
                </a:cubicBezTo>
                <a:close/>
                <a:moveTo>
                  <a:pt x="2253753" y="252893"/>
                </a:moveTo>
                <a:lnTo>
                  <a:pt x="2184354" y="284050"/>
                </a:lnTo>
                <a:cubicBezTo>
                  <a:pt x="2184592" y="284669"/>
                  <a:pt x="2184697" y="285336"/>
                  <a:pt x="2184535" y="286031"/>
                </a:cubicBezTo>
                <a:cubicBezTo>
                  <a:pt x="2184477" y="286279"/>
                  <a:pt x="2184344" y="286469"/>
                  <a:pt x="2184249" y="286679"/>
                </a:cubicBezTo>
                <a:lnTo>
                  <a:pt x="2230864" y="315616"/>
                </a:lnTo>
                <a:lnTo>
                  <a:pt x="2255220" y="254294"/>
                </a:lnTo>
                <a:cubicBezTo>
                  <a:pt x="2254591" y="253970"/>
                  <a:pt x="2254077" y="253493"/>
                  <a:pt x="2253753" y="252893"/>
                </a:cubicBezTo>
                <a:close/>
                <a:moveTo>
                  <a:pt x="2253543" y="252351"/>
                </a:moveTo>
                <a:lnTo>
                  <a:pt x="2249562" y="253189"/>
                </a:lnTo>
                <a:lnTo>
                  <a:pt x="2208947" y="272372"/>
                </a:lnTo>
                <a:close/>
                <a:moveTo>
                  <a:pt x="1036915" y="251512"/>
                </a:moveTo>
                <a:lnTo>
                  <a:pt x="1015408" y="305681"/>
                </a:lnTo>
                <a:lnTo>
                  <a:pt x="1062137" y="334694"/>
                </a:lnTo>
                <a:cubicBezTo>
                  <a:pt x="1062518" y="334227"/>
                  <a:pt x="1063014" y="333894"/>
                  <a:pt x="1063576" y="333675"/>
                </a:cubicBezTo>
                <a:lnTo>
                  <a:pt x="1038601" y="251579"/>
                </a:lnTo>
                <a:cubicBezTo>
                  <a:pt x="1038096" y="251693"/>
                  <a:pt x="1037582" y="251703"/>
                  <a:pt x="1037048" y="251588"/>
                </a:cubicBezTo>
                <a:cubicBezTo>
                  <a:pt x="1036991" y="251569"/>
                  <a:pt x="1036963" y="251541"/>
                  <a:pt x="1036915" y="251512"/>
                </a:cubicBezTo>
                <a:close/>
                <a:moveTo>
                  <a:pt x="2253362" y="251398"/>
                </a:moveTo>
                <a:lnTo>
                  <a:pt x="2253172" y="251484"/>
                </a:lnTo>
                <a:lnTo>
                  <a:pt x="2253362" y="251455"/>
                </a:lnTo>
                <a:cubicBezTo>
                  <a:pt x="2253353" y="251436"/>
                  <a:pt x="2253362" y="251427"/>
                  <a:pt x="2253362" y="251398"/>
                </a:cubicBezTo>
                <a:close/>
                <a:moveTo>
                  <a:pt x="2261278" y="251274"/>
                </a:moveTo>
                <a:lnTo>
                  <a:pt x="2260354" y="251331"/>
                </a:lnTo>
                <a:cubicBezTo>
                  <a:pt x="2260354" y="251550"/>
                  <a:pt x="2260401" y="251760"/>
                  <a:pt x="2260344" y="251979"/>
                </a:cubicBezTo>
                <a:cubicBezTo>
                  <a:pt x="2260144" y="252846"/>
                  <a:pt x="2259620" y="253522"/>
                  <a:pt x="2258963" y="254017"/>
                </a:cubicBezTo>
                <a:lnTo>
                  <a:pt x="2259611" y="255103"/>
                </a:lnTo>
                <a:close/>
                <a:moveTo>
                  <a:pt x="2266031" y="251017"/>
                </a:moveTo>
                <a:lnTo>
                  <a:pt x="2262144" y="251236"/>
                </a:lnTo>
                <a:lnTo>
                  <a:pt x="2260096" y="255932"/>
                </a:lnTo>
                <a:lnTo>
                  <a:pt x="2324219" y="366184"/>
                </a:lnTo>
                <a:close/>
                <a:moveTo>
                  <a:pt x="1040544" y="250379"/>
                </a:moveTo>
                <a:cubicBezTo>
                  <a:pt x="1040173" y="250817"/>
                  <a:pt x="1039687" y="251141"/>
                  <a:pt x="1039153" y="251360"/>
                </a:cubicBezTo>
                <a:lnTo>
                  <a:pt x="1064128" y="333465"/>
                </a:lnTo>
                <a:cubicBezTo>
                  <a:pt x="1064623" y="333360"/>
                  <a:pt x="1065147" y="333322"/>
                  <a:pt x="1065671" y="333456"/>
                </a:cubicBezTo>
                <a:cubicBezTo>
                  <a:pt x="1065871" y="333494"/>
                  <a:pt x="1066024" y="333618"/>
                  <a:pt x="1066214" y="333694"/>
                </a:cubicBezTo>
                <a:lnTo>
                  <a:pt x="1093255" y="285193"/>
                </a:lnTo>
                <a:close/>
                <a:moveTo>
                  <a:pt x="2763426" y="250169"/>
                </a:moveTo>
                <a:lnTo>
                  <a:pt x="2773503" y="393111"/>
                </a:lnTo>
                <a:lnTo>
                  <a:pt x="2796154" y="388539"/>
                </a:lnTo>
                <a:cubicBezTo>
                  <a:pt x="2796116" y="388158"/>
                  <a:pt x="2796097" y="387796"/>
                  <a:pt x="2796183" y="387405"/>
                </a:cubicBezTo>
                <a:cubicBezTo>
                  <a:pt x="2796459" y="386215"/>
                  <a:pt x="2797335" y="385358"/>
                  <a:pt x="2798402" y="384939"/>
                </a:cubicBezTo>
                <a:close/>
                <a:moveTo>
                  <a:pt x="2265192" y="249350"/>
                </a:moveTo>
                <a:cubicBezTo>
                  <a:pt x="2264564" y="249579"/>
                  <a:pt x="2263878" y="249703"/>
                  <a:pt x="2263173" y="249541"/>
                </a:cubicBezTo>
                <a:cubicBezTo>
                  <a:pt x="2263087" y="249512"/>
                  <a:pt x="2263011" y="249445"/>
                  <a:pt x="2262925" y="249417"/>
                </a:cubicBezTo>
                <a:lnTo>
                  <a:pt x="2262440" y="250531"/>
                </a:lnTo>
                <a:lnTo>
                  <a:pt x="2265707" y="250360"/>
                </a:lnTo>
                <a:close/>
                <a:moveTo>
                  <a:pt x="2261220" y="248236"/>
                </a:moveTo>
                <a:lnTo>
                  <a:pt x="2259839" y="249226"/>
                </a:lnTo>
                <a:cubicBezTo>
                  <a:pt x="2260116" y="249645"/>
                  <a:pt x="2260296" y="250122"/>
                  <a:pt x="2260382" y="250636"/>
                </a:cubicBezTo>
                <a:lnTo>
                  <a:pt x="2261582" y="250579"/>
                </a:lnTo>
                <a:lnTo>
                  <a:pt x="2262221" y="249102"/>
                </a:lnTo>
                <a:cubicBezTo>
                  <a:pt x="2261820" y="248864"/>
                  <a:pt x="2261487" y="248579"/>
                  <a:pt x="2261220" y="248236"/>
                </a:cubicBezTo>
                <a:close/>
                <a:moveTo>
                  <a:pt x="2370910" y="248093"/>
                </a:moveTo>
                <a:cubicBezTo>
                  <a:pt x="2370291" y="248455"/>
                  <a:pt x="2369548" y="248588"/>
                  <a:pt x="2368805" y="248531"/>
                </a:cubicBezTo>
                <a:lnTo>
                  <a:pt x="2343583" y="365927"/>
                </a:lnTo>
                <a:lnTo>
                  <a:pt x="2413182" y="303509"/>
                </a:lnTo>
                <a:close/>
                <a:moveTo>
                  <a:pt x="2260916" y="247836"/>
                </a:moveTo>
                <a:lnTo>
                  <a:pt x="2259268" y="248617"/>
                </a:lnTo>
                <a:cubicBezTo>
                  <a:pt x="2259391" y="248740"/>
                  <a:pt x="2259515" y="248874"/>
                  <a:pt x="2259630" y="248998"/>
                </a:cubicBezTo>
                <a:lnTo>
                  <a:pt x="2261001" y="248007"/>
                </a:lnTo>
                <a:cubicBezTo>
                  <a:pt x="2260973" y="247950"/>
                  <a:pt x="2260935" y="247893"/>
                  <a:pt x="2260916" y="247836"/>
                </a:cubicBezTo>
                <a:close/>
                <a:moveTo>
                  <a:pt x="916462" y="247350"/>
                </a:moveTo>
                <a:cubicBezTo>
                  <a:pt x="915890" y="247559"/>
                  <a:pt x="915281" y="247654"/>
                  <a:pt x="914643" y="247540"/>
                </a:cubicBezTo>
                <a:lnTo>
                  <a:pt x="878171" y="373889"/>
                </a:lnTo>
                <a:cubicBezTo>
                  <a:pt x="879343" y="374385"/>
                  <a:pt x="880181" y="375385"/>
                  <a:pt x="880362" y="376594"/>
                </a:cubicBezTo>
                <a:lnTo>
                  <a:pt x="979022" y="371184"/>
                </a:lnTo>
                <a:close/>
                <a:moveTo>
                  <a:pt x="2759511" y="247188"/>
                </a:moveTo>
                <a:lnTo>
                  <a:pt x="2621646" y="301652"/>
                </a:lnTo>
                <a:cubicBezTo>
                  <a:pt x="2621780" y="302195"/>
                  <a:pt x="2621846" y="302776"/>
                  <a:pt x="2621713" y="303366"/>
                </a:cubicBezTo>
                <a:cubicBezTo>
                  <a:pt x="2621475" y="304405"/>
                  <a:pt x="2620789" y="305205"/>
                  <a:pt x="2619913" y="305681"/>
                </a:cubicBezTo>
                <a:lnTo>
                  <a:pt x="2664052" y="412066"/>
                </a:lnTo>
                <a:cubicBezTo>
                  <a:pt x="2664623" y="411894"/>
                  <a:pt x="2665242" y="411809"/>
                  <a:pt x="2665871" y="411951"/>
                </a:cubicBezTo>
                <a:cubicBezTo>
                  <a:pt x="2667147" y="412247"/>
                  <a:pt x="2668043" y="413218"/>
                  <a:pt x="2668414" y="414371"/>
                </a:cubicBezTo>
                <a:lnTo>
                  <a:pt x="2772580" y="393292"/>
                </a:lnTo>
                <a:lnTo>
                  <a:pt x="2762426" y="249017"/>
                </a:lnTo>
                <a:cubicBezTo>
                  <a:pt x="2762216" y="248998"/>
                  <a:pt x="2762036" y="249036"/>
                  <a:pt x="2761835" y="248998"/>
                </a:cubicBezTo>
                <a:cubicBezTo>
                  <a:pt x="2760788" y="248759"/>
                  <a:pt x="2759987" y="248074"/>
                  <a:pt x="2759511" y="247188"/>
                </a:cubicBezTo>
                <a:close/>
                <a:moveTo>
                  <a:pt x="2765912" y="246778"/>
                </a:moveTo>
                <a:cubicBezTo>
                  <a:pt x="2765541" y="247731"/>
                  <a:pt x="2764817" y="248436"/>
                  <a:pt x="2763893" y="248788"/>
                </a:cubicBezTo>
                <a:lnTo>
                  <a:pt x="2799164" y="384681"/>
                </a:lnTo>
                <a:cubicBezTo>
                  <a:pt x="2799593" y="384624"/>
                  <a:pt x="2800021" y="384624"/>
                  <a:pt x="2800469" y="384729"/>
                </a:cubicBezTo>
                <a:cubicBezTo>
                  <a:pt x="2801117" y="384872"/>
                  <a:pt x="2801650" y="385234"/>
                  <a:pt x="2802098" y="385672"/>
                </a:cubicBezTo>
                <a:lnTo>
                  <a:pt x="2922313" y="287917"/>
                </a:lnTo>
                <a:cubicBezTo>
                  <a:pt x="2921884" y="287250"/>
                  <a:pt x="2921741" y="286421"/>
                  <a:pt x="2921836" y="285593"/>
                </a:cubicBezTo>
                <a:close/>
                <a:moveTo>
                  <a:pt x="912938" y="246721"/>
                </a:moveTo>
                <a:lnTo>
                  <a:pt x="903508" y="255179"/>
                </a:lnTo>
                <a:lnTo>
                  <a:pt x="879867" y="365260"/>
                </a:lnTo>
                <a:lnTo>
                  <a:pt x="913909" y="247302"/>
                </a:lnTo>
                <a:cubicBezTo>
                  <a:pt x="913547" y="247140"/>
                  <a:pt x="913223" y="246959"/>
                  <a:pt x="912938" y="246721"/>
                </a:cubicBezTo>
                <a:close/>
                <a:moveTo>
                  <a:pt x="917986" y="246273"/>
                </a:moveTo>
                <a:cubicBezTo>
                  <a:pt x="917805" y="246511"/>
                  <a:pt x="917586" y="246692"/>
                  <a:pt x="917348" y="246873"/>
                </a:cubicBezTo>
                <a:lnTo>
                  <a:pt x="985994" y="364888"/>
                </a:lnTo>
                <a:lnTo>
                  <a:pt x="942446" y="261456"/>
                </a:lnTo>
                <a:close/>
                <a:moveTo>
                  <a:pt x="2372520" y="245921"/>
                </a:moveTo>
                <a:cubicBezTo>
                  <a:pt x="2372358" y="246578"/>
                  <a:pt x="2371987" y="247112"/>
                  <a:pt x="2371520" y="247550"/>
                </a:cubicBezTo>
                <a:lnTo>
                  <a:pt x="2413782" y="302966"/>
                </a:lnTo>
                <a:lnTo>
                  <a:pt x="2458807" y="262599"/>
                </a:lnTo>
                <a:cubicBezTo>
                  <a:pt x="2458350" y="261942"/>
                  <a:pt x="2458159" y="261152"/>
                  <a:pt x="2458217" y="260313"/>
                </a:cubicBezTo>
                <a:close/>
                <a:moveTo>
                  <a:pt x="2003798" y="245645"/>
                </a:moveTo>
                <a:lnTo>
                  <a:pt x="1979804" y="306129"/>
                </a:lnTo>
                <a:lnTo>
                  <a:pt x="1977394" y="312482"/>
                </a:lnTo>
                <a:cubicBezTo>
                  <a:pt x="1978185" y="312901"/>
                  <a:pt x="1978747" y="313568"/>
                  <a:pt x="1979042" y="314387"/>
                </a:cubicBezTo>
                <a:lnTo>
                  <a:pt x="1985110" y="312806"/>
                </a:lnTo>
                <a:close/>
                <a:moveTo>
                  <a:pt x="2365576" y="245559"/>
                </a:moveTo>
                <a:lnTo>
                  <a:pt x="2266916" y="250969"/>
                </a:lnTo>
                <a:lnTo>
                  <a:pt x="2329476" y="374813"/>
                </a:lnTo>
                <a:cubicBezTo>
                  <a:pt x="2330048" y="374604"/>
                  <a:pt x="2330658" y="374509"/>
                  <a:pt x="2331296" y="374613"/>
                </a:cubicBezTo>
                <a:lnTo>
                  <a:pt x="2367748" y="248264"/>
                </a:lnTo>
                <a:cubicBezTo>
                  <a:pt x="2366595" y="247778"/>
                  <a:pt x="2365748" y="246769"/>
                  <a:pt x="2365576" y="245559"/>
                </a:cubicBezTo>
                <a:close/>
                <a:moveTo>
                  <a:pt x="1691797" y="245531"/>
                </a:moveTo>
                <a:lnTo>
                  <a:pt x="1631637" y="289875"/>
                </a:lnTo>
                <a:lnTo>
                  <a:pt x="1639975" y="289758"/>
                </a:lnTo>
                <a:close/>
                <a:moveTo>
                  <a:pt x="2354318" y="245493"/>
                </a:moveTo>
                <a:lnTo>
                  <a:pt x="2267478" y="246340"/>
                </a:lnTo>
                <a:cubicBezTo>
                  <a:pt x="2267459" y="246521"/>
                  <a:pt x="2267497" y="246674"/>
                  <a:pt x="2267459" y="246864"/>
                </a:cubicBezTo>
                <a:cubicBezTo>
                  <a:pt x="2267250" y="247797"/>
                  <a:pt x="2266678" y="248550"/>
                  <a:pt x="2265926" y="249026"/>
                </a:cubicBezTo>
                <a:lnTo>
                  <a:pt x="2266583" y="250303"/>
                </a:lnTo>
                <a:close/>
                <a:moveTo>
                  <a:pt x="904651" y="245464"/>
                </a:moveTo>
                <a:lnTo>
                  <a:pt x="788579" y="256818"/>
                </a:lnTo>
                <a:cubicBezTo>
                  <a:pt x="788579" y="257075"/>
                  <a:pt x="788617" y="257332"/>
                  <a:pt x="788560" y="257589"/>
                </a:cubicBezTo>
                <a:cubicBezTo>
                  <a:pt x="788398" y="258304"/>
                  <a:pt x="787989" y="258856"/>
                  <a:pt x="787512" y="259313"/>
                </a:cubicBezTo>
                <a:lnTo>
                  <a:pt x="832213" y="317920"/>
                </a:lnTo>
                <a:lnTo>
                  <a:pt x="902670" y="254741"/>
                </a:lnTo>
                <a:close/>
                <a:moveTo>
                  <a:pt x="764938" y="245388"/>
                </a:moveTo>
                <a:lnTo>
                  <a:pt x="767939" y="263152"/>
                </a:lnTo>
                <a:lnTo>
                  <a:pt x="781655" y="257684"/>
                </a:lnTo>
                <a:cubicBezTo>
                  <a:pt x="781512" y="257141"/>
                  <a:pt x="781455" y="256570"/>
                  <a:pt x="781597" y="255989"/>
                </a:cubicBezTo>
                <a:cubicBezTo>
                  <a:pt x="781664" y="255732"/>
                  <a:pt x="781807" y="255522"/>
                  <a:pt x="781921" y="255294"/>
                </a:cubicBezTo>
                <a:close/>
                <a:moveTo>
                  <a:pt x="936598" y="245111"/>
                </a:moveTo>
                <a:lnTo>
                  <a:pt x="943237" y="260894"/>
                </a:lnTo>
                <a:lnTo>
                  <a:pt x="1012950" y="304166"/>
                </a:lnTo>
                <a:lnTo>
                  <a:pt x="1036105" y="251150"/>
                </a:lnTo>
                <a:cubicBezTo>
                  <a:pt x="1035077" y="250560"/>
                  <a:pt x="1034429" y="249531"/>
                  <a:pt x="1034353" y="248340"/>
                </a:cubicBezTo>
                <a:close/>
                <a:moveTo>
                  <a:pt x="911757" y="244768"/>
                </a:moveTo>
                <a:lnTo>
                  <a:pt x="905613" y="245369"/>
                </a:lnTo>
                <a:lnTo>
                  <a:pt x="903822" y="253684"/>
                </a:lnTo>
                <a:lnTo>
                  <a:pt x="912319" y="246073"/>
                </a:lnTo>
                <a:cubicBezTo>
                  <a:pt x="912052" y="245673"/>
                  <a:pt x="911852" y="245245"/>
                  <a:pt x="911757" y="244768"/>
                </a:cubicBezTo>
                <a:close/>
                <a:moveTo>
                  <a:pt x="918729" y="244530"/>
                </a:moveTo>
                <a:cubicBezTo>
                  <a:pt x="918719" y="244645"/>
                  <a:pt x="918748" y="244759"/>
                  <a:pt x="918719" y="244864"/>
                </a:cubicBezTo>
                <a:cubicBezTo>
                  <a:pt x="918662" y="245102"/>
                  <a:pt x="918529" y="245292"/>
                  <a:pt x="918434" y="245511"/>
                </a:cubicBezTo>
                <a:lnTo>
                  <a:pt x="941846" y="260037"/>
                </a:lnTo>
                <a:lnTo>
                  <a:pt x="935540" y="245083"/>
                </a:lnTo>
                <a:close/>
                <a:moveTo>
                  <a:pt x="2258792" y="244092"/>
                </a:moveTo>
                <a:lnTo>
                  <a:pt x="2257934" y="247816"/>
                </a:lnTo>
                <a:cubicBezTo>
                  <a:pt x="2258220" y="247912"/>
                  <a:pt x="2258496" y="248036"/>
                  <a:pt x="2258734" y="248188"/>
                </a:cubicBezTo>
                <a:lnTo>
                  <a:pt x="2260687" y="247274"/>
                </a:lnTo>
                <a:cubicBezTo>
                  <a:pt x="2260449" y="246635"/>
                  <a:pt x="2260334" y="245950"/>
                  <a:pt x="2260497" y="245235"/>
                </a:cubicBezTo>
                <a:cubicBezTo>
                  <a:pt x="2260516" y="245140"/>
                  <a:pt x="2260592" y="245064"/>
                  <a:pt x="2260620" y="244950"/>
                </a:cubicBezTo>
                <a:close/>
                <a:moveTo>
                  <a:pt x="1867076" y="243988"/>
                </a:moveTo>
                <a:lnTo>
                  <a:pt x="1803697" y="283583"/>
                </a:lnTo>
                <a:lnTo>
                  <a:pt x="1788495" y="297308"/>
                </a:lnTo>
                <a:lnTo>
                  <a:pt x="1790504" y="300661"/>
                </a:lnTo>
                <a:close/>
                <a:moveTo>
                  <a:pt x="1878144" y="243711"/>
                </a:moveTo>
                <a:lnTo>
                  <a:pt x="1840187" y="378862"/>
                </a:lnTo>
                <a:cubicBezTo>
                  <a:pt x="1840844" y="379157"/>
                  <a:pt x="1841444" y="379566"/>
                  <a:pt x="1841816" y="380166"/>
                </a:cubicBezTo>
                <a:lnTo>
                  <a:pt x="1945162" y="329960"/>
                </a:lnTo>
                <a:close/>
                <a:moveTo>
                  <a:pt x="725086" y="243549"/>
                </a:moveTo>
                <a:lnTo>
                  <a:pt x="630740" y="317749"/>
                </a:lnTo>
                <a:cubicBezTo>
                  <a:pt x="630769" y="317787"/>
                  <a:pt x="630769" y="317835"/>
                  <a:pt x="630788" y="317873"/>
                </a:cubicBezTo>
                <a:lnTo>
                  <a:pt x="740307" y="274182"/>
                </a:lnTo>
                <a:close/>
                <a:moveTo>
                  <a:pt x="1693273" y="243425"/>
                </a:moveTo>
                <a:lnTo>
                  <a:pt x="1613696" y="290129"/>
                </a:lnTo>
                <a:lnTo>
                  <a:pt x="1630215" y="289895"/>
                </a:lnTo>
                <a:close/>
                <a:moveTo>
                  <a:pt x="1408657" y="243254"/>
                </a:moveTo>
                <a:cubicBezTo>
                  <a:pt x="1408057" y="243559"/>
                  <a:pt x="1407380" y="243664"/>
                  <a:pt x="1406676" y="243578"/>
                </a:cubicBezTo>
                <a:lnTo>
                  <a:pt x="1372357" y="380109"/>
                </a:lnTo>
                <a:cubicBezTo>
                  <a:pt x="1372871" y="380319"/>
                  <a:pt x="1373309" y="380614"/>
                  <a:pt x="1373671" y="380985"/>
                </a:cubicBezTo>
                <a:lnTo>
                  <a:pt x="1455015" y="320797"/>
                </a:lnTo>
                <a:close/>
                <a:moveTo>
                  <a:pt x="2006789" y="243216"/>
                </a:moveTo>
                <a:cubicBezTo>
                  <a:pt x="2006274" y="243368"/>
                  <a:pt x="2005750" y="243425"/>
                  <a:pt x="2005198" y="243340"/>
                </a:cubicBezTo>
                <a:lnTo>
                  <a:pt x="1985929" y="312596"/>
                </a:lnTo>
                <a:lnTo>
                  <a:pt x="2031982" y="300680"/>
                </a:lnTo>
                <a:close/>
                <a:moveTo>
                  <a:pt x="906175" y="242835"/>
                </a:moveTo>
                <a:lnTo>
                  <a:pt x="905794" y="244607"/>
                </a:lnTo>
                <a:lnTo>
                  <a:pt x="911747" y="244025"/>
                </a:lnTo>
                <a:cubicBezTo>
                  <a:pt x="911747" y="243959"/>
                  <a:pt x="911747" y="243902"/>
                  <a:pt x="911747" y="243845"/>
                </a:cubicBezTo>
                <a:close/>
                <a:moveTo>
                  <a:pt x="2003750" y="242768"/>
                </a:moveTo>
                <a:lnTo>
                  <a:pt x="1992263" y="273153"/>
                </a:lnTo>
                <a:lnTo>
                  <a:pt x="2004236" y="242987"/>
                </a:lnTo>
                <a:cubicBezTo>
                  <a:pt x="2004074" y="242921"/>
                  <a:pt x="2003893" y="242873"/>
                  <a:pt x="2003750" y="242768"/>
                </a:cubicBezTo>
                <a:close/>
                <a:moveTo>
                  <a:pt x="1410009" y="242178"/>
                </a:moveTo>
                <a:cubicBezTo>
                  <a:pt x="1409800" y="242482"/>
                  <a:pt x="1409504" y="242721"/>
                  <a:pt x="1409209" y="242930"/>
                </a:cubicBezTo>
                <a:lnTo>
                  <a:pt x="1455520" y="320406"/>
                </a:lnTo>
                <a:lnTo>
                  <a:pt x="1491143" y="294041"/>
                </a:lnTo>
                <a:cubicBezTo>
                  <a:pt x="1490705" y="293279"/>
                  <a:pt x="1490534" y="292384"/>
                  <a:pt x="1490734" y="291460"/>
                </a:cubicBezTo>
                <a:cubicBezTo>
                  <a:pt x="1490800" y="291193"/>
                  <a:pt x="1490953" y="290984"/>
                  <a:pt x="1491067" y="290746"/>
                </a:cubicBezTo>
                <a:close/>
                <a:moveTo>
                  <a:pt x="1878601" y="242092"/>
                </a:moveTo>
                <a:lnTo>
                  <a:pt x="1878420" y="242711"/>
                </a:lnTo>
                <a:lnTo>
                  <a:pt x="1945933" y="329608"/>
                </a:lnTo>
                <a:lnTo>
                  <a:pt x="1951591" y="326855"/>
                </a:lnTo>
                <a:lnTo>
                  <a:pt x="1925331" y="277658"/>
                </a:lnTo>
                <a:close/>
                <a:moveTo>
                  <a:pt x="2008570" y="242073"/>
                </a:moveTo>
                <a:cubicBezTo>
                  <a:pt x="2008294" y="242406"/>
                  <a:pt x="2007979" y="242711"/>
                  <a:pt x="2007608" y="242921"/>
                </a:cubicBezTo>
                <a:lnTo>
                  <a:pt x="2032830" y="300471"/>
                </a:lnTo>
                <a:lnTo>
                  <a:pt x="2075511" y="289422"/>
                </a:lnTo>
                <a:cubicBezTo>
                  <a:pt x="2075445" y="288974"/>
                  <a:pt x="2075454" y="288507"/>
                  <a:pt x="2075550" y="288041"/>
                </a:cubicBezTo>
                <a:cubicBezTo>
                  <a:pt x="2075635" y="287707"/>
                  <a:pt x="2075807" y="287431"/>
                  <a:pt x="2075969" y="287145"/>
                </a:cubicBezTo>
                <a:close/>
                <a:moveTo>
                  <a:pt x="1404113" y="242006"/>
                </a:moveTo>
                <a:lnTo>
                  <a:pt x="1300758" y="292203"/>
                </a:lnTo>
                <a:lnTo>
                  <a:pt x="1367785" y="378442"/>
                </a:lnTo>
                <a:lnTo>
                  <a:pt x="1405742" y="243302"/>
                </a:lnTo>
                <a:cubicBezTo>
                  <a:pt x="1405075" y="243016"/>
                  <a:pt x="1404494" y="242587"/>
                  <a:pt x="1404113" y="242006"/>
                </a:cubicBezTo>
                <a:close/>
                <a:moveTo>
                  <a:pt x="1876658" y="241816"/>
                </a:moveTo>
                <a:cubicBezTo>
                  <a:pt x="1875982" y="242225"/>
                  <a:pt x="1875182" y="242359"/>
                  <a:pt x="1874353" y="242254"/>
                </a:cubicBezTo>
                <a:lnTo>
                  <a:pt x="1846778" y="351963"/>
                </a:lnTo>
                <a:lnTo>
                  <a:pt x="1877439" y="242816"/>
                </a:lnTo>
                <a:close/>
                <a:moveTo>
                  <a:pt x="1697302" y="241663"/>
                </a:moveTo>
                <a:lnTo>
                  <a:pt x="1640958" y="289744"/>
                </a:lnTo>
                <a:lnTo>
                  <a:pt x="1669204" y="289345"/>
                </a:lnTo>
                <a:cubicBezTo>
                  <a:pt x="1669223" y="289212"/>
                  <a:pt x="1669175" y="289079"/>
                  <a:pt x="1669204" y="288945"/>
                </a:cubicBezTo>
                <a:cubicBezTo>
                  <a:pt x="1669661" y="287021"/>
                  <a:pt x="1671566" y="285821"/>
                  <a:pt x="1673490" y="286269"/>
                </a:cubicBezTo>
                <a:cubicBezTo>
                  <a:pt x="1675414" y="286716"/>
                  <a:pt x="1676614" y="288631"/>
                  <a:pt x="1676176" y="290555"/>
                </a:cubicBezTo>
                <a:cubicBezTo>
                  <a:pt x="1676014" y="291203"/>
                  <a:pt x="1675652" y="291736"/>
                  <a:pt x="1675204" y="292193"/>
                </a:cubicBezTo>
                <a:lnTo>
                  <a:pt x="1680796" y="298336"/>
                </a:lnTo>
                <a:lnTo>
                  <a:pt x="1731983" y="296089"/>
                </a:lnTo>
                <a:lnTo>
                  <a:pt x="1701227" y="242359"/>
                </a:lnTo>
                <a:cubicBezTo>
                  <a:pt x="1700541" y="242673"/>
                  <a:pt x="1699760" y="242835"/>
                  <a:pt x="1698969" y="242644"/>
                </a:cubicBezTo>
                <a:cubicBezTo>
                  <a:pt x="1698293" y="242502"/>
                  <a:pt x="1697759" y="242121"/>
                  <a:pt x="1697302" y="241663"/>
                </a:cubicBezTo>
                <a:close/>
                <a:moveTo>
                  <a:pt x="1695235" y="241359"/>
                </a:moveTo>
                <a:lnTo>
                  <a:pt x="1566127" y="290800"/>
                </a:lnTo>
                <a:lnTo>
                  <a:pt x="1612076" y="290151"/>
                </a:lnTo>
                <a:close/>
                <a:moveTo>
                  <a:pt x="1702579" y="241340"/>
                </a:moveTo>
                <a:cubicBezTo>
                  <a:pt x="1702360" y="241625"/>
                  <a:pt x="1702084" y="241854"/>
                  <a:pt x="1701798" y="242064"/>
                </a:cubicBezTo>
                <a:lnTo>
                  <a:pt x="1732716" y="296051"/>
                </a:lnTo>
                <a:lnTo>
                  <a:pt x="1782713" y="293851"/>
                </a:lnTo>
                <a:cubicBezTo>
                  <a:pt x="1782722" y="293660"/>
                  <a:pt x="1782694" y="293498"/>
                  <a:pt x="1782722" y="293327"/>
                </a:cubicBezTo>
                <a:cubicBezTo>
                  <a:pt x="1782799" y="293022"/>
                  <a:pt x="1782951" y="292784"/>
                  <a:pt x="1783094" y="292527"/>
                </a:cubicBezTo>
                <a:close/>
                <a:moveTo>
                  <a:pt x="1877382" y="241168"/>
                </a:moveTo>
                <a:cubicBezTo>
                  <a:pt x="1877353" y="241197"/>
                  <a:pt x="1877306" y="241235"/>
                  <a:pt x="1877277" y="241263"/>
                </a:cubicBezTo>
                <a:lnTo>
                  <a:pt x="1877715" y="241816"/>
                </a:lnTo>
                <a:lnTo>
                  <a:pt x="1877811" y="241501"/>
                </a:lnTo>
                <a:close/>
                <a:moveTo>
                  <a:pt x="1872258" y="241168"/>
                </a:moveTo>
                <a:lnTo>
                  <a:pt x="1790924" y="301366"/>
                </a:lnTo>
                <a:lnTo>
                  <a:pt x="1837282" y="378900"/>
                </a:lnTo>
                <a:cubicBezTo>
                  <a:pt x="1837882" y="378614"/>
                  <a:pt x="1838558" y="378490"/>
                  <a:pt x="1839263" y="378585"/>
                </a:cubicBezTo>
                <a:lnTo>
                  <a:pt x="1873591" y="242054"/>
                </a:lnTo>
                <a:cubicBezTo>
                  <a:pt x="1873067" y="241844"/>
                  <a:pt x="1872619" y="241549"/>
                  <a:pt x="1872258" y="241168"/>
                </a:cubicBezTo>
                <a:close/>
                <a:moveTo>
                  <a:pt x="2009037" y="241159"/>
                </a:moveTo>
                <a:cubicBezTo>
                  <a:pt x="2008989" y="241292"/>
                  <a:pt x="2008932" y="241425"/>
                  <a:pt x="2008865" y="241540"/>
                </a:cubicBezTo>
                <a:lnTo>
                  <a:pt x="2076264" y="286631"/>
                </a:lnTo>
                <a:cubicBezTo>
                  <a:pt x="2076635" y="286164"/>
                  <a:pt x="2077112" y="285840"/>
                  <a:pt x="2077655" y="285612"/>
                </a:cubicBezTo>
                <a:lnTo>
                  <a:pt x="2069054" y="256684"/>
                </a:lnTo>
                <a:close/>
                <a:moveTo>
                  <a:pt x="1403704" y="240958"/>
                </a:moveTo>
                <a:lnTo>
                  <a:pt x="1277955" y="258894"/>
                </a:lnTo>
                <a:cubicBezTo>
                  <a:pt x="1277964" y="259199"/>
                  <a:pt x="1278002" y="259504"/>
                  <a:pt x="1277936" y="259818"/>
                </a:cubicBezTo>
                <a:cubicBezTo>
                  <a:pt x="1277783" y="260504"/>
                  <a:pt x="1277393" y="261056"/>
                  <a:pt x="1276916" y="261513"/>
                </a:cubicBezTo>
                <a:lnTo>
                  <a:pt x="1300253" y="291527"/>
                </a:lnTo>
                <a:lnTo>
                  <a:pt x="1403818" y="241235"/>
                </a:lnTo>
                <a:cubicBezTo>
                  <a:pt x="1403780" y="241139"/>
                  <a:pt x="1403723" y="241044"/>
                  <a:pt x="1403704" y="240958"/>
                </a:cubicBezTo>
                <a:close/>
                <a:moveTo>
                  <a:pt x="906851" y="239663"/>
                </a:moveTo>
                <a:lnTo>
                  <a:pt x="906337" y="242025"/>
                </a:lnTo>
                <a:lnTo>
                  <a:pt x="911871" y="243025"/>
                </a:lnTo>
                <a:cubicBezTo>
                  <a:pt x="911909" y="242902"/>
                  <a:pt x="911976" y="242806"/>
                  <a:pt x="912014" y="242692"/>
                </a:cubicBezTo>
                <a:close/>
                <a:moveTo>
                  <a:pt x="1914853" y="239473"/>
                </a:moveTo>
                <a:lnTo>
                  <a:pt x="1973823" y="312577"/>
                </a:lnTo>
                <a:cubicBezTo>
                  <a:pt x="1974604" y="312072"/>
                  <a:pt x="1975566" y="311872"/>
                  <a:pt x="1976547" y="312101"/>
                </a:cubicBezTo>
                <a:cubicBezTo>
                  <a:pt x="1976556" y="312101"/>
                  <a:pt x="1976566" y="312110"/>
                  <a:pt x="1976575" y="312110"/>
                </a:cubicBezTo>
                <a:lnTo>
                  <a:pt x="2003064" y="242073"/>
                </a:lnTo>
                <a:cubicBezTo>
                  <a:pt x="2002617" y="241530"/>
                  <a:pt x="2002340" y="240901"/>
                  <a:pt x="2002274" y="240197"/>
                </a:cubicBezTo>
                <a:close/>
                <a:moveTo>
                  <a:pt x="1905919" y="239387"/>
                </a:moveTo>
                <a:lnTo>
                  <a:pt x="1926217" y="277439"/>
                </a:lnTo>
                <a:lnTo>
                  <a:pt x="1973184" y="313168"/>
                </a:lnTo>
                <a:cubicBezTo>
                  <a:pt x="1973203" y="313139"/>
                  <a:pt x="1973232" y="313120"/>
                  <a:pt x="1973261" y="313091"/>
                </a:cubicBezTo>
                <a:lnTo>
                  <a:pt x="1913844" y="239463"/>
                </a:lnTo>
                <a:close/>
                <a:moveTo>
                  <a:pt x="1850760" y="239263"/>
                </a:moveTo>
                <a:lnTo>
                  <a:pt x="1789990" y="291374"/>
                </a:lnTo>
                <a:lnTo>
                  <a:pt x="1801954" y="283907"/>
                </a:lnTo>
                <a:lnTo>
                  <a:pt x="1851388" y="239263"/>
                </a:lnTo>
                <a:close/>
                <a:moveTo>
                  <a:pt x="1849607" y="239263"/>
                </a:moveTo>
                <a:lnTo>
                  <a:pt x="1703255" y="239596"/>
                </a:lnTo>
                <a:cubicBezTo>
                  <a:pt x="1703236" y="239720"/>
                  <a:pt x="1703284" y="239835"/>
                  <a:pt x="1703255" y="239958"/>
                </a:cubicBezTo>
                <a:cubicBezTo>
                  <a:pt x="1703179" y="240254"/>
                  <a:pt x="1703027" y="240501"/>
                  <a:pt x="1702884" y="240749"/>
                </a:cubicBezTo>
                <a:lnTo>
                  <a:pt x="1783399" y="291946"/>
                </a:lnTo>
                <a:cubicBezTo>
                  <a:pt x="1784237" y="290870"/>
                  <a:pt x="1785628" y="290317"/>
                  <a:pt x="1787018" y="290631"/>
                </a:cubicBezTo>
                <a:cubicBezTo>
                  <a:pt x="1787666" y="290784"/>
                  <a:pt x="1788180" y="291136"/>
                  <a:pt x="1788628" y="291565"/>
                </a:cubicBezTo>
                <a:close/>
                <a:moveTo>
                  <a:pt x="1871296" y="239206"/>
                </a:moveTo>
                <a:lnTo>
                  <a:pt x="1852769" y="239254"/>
                </a:lnTo>
                <a:lnTo>
                  <a:pt x="1806440" y="281097"/>
                </a:lnTo>
                <a:lnTo>
                  <a:pt x="1871667" y="240349"/>
                </a:lnTo>
                <a:cubicBezTo>
                  <a:pt x="1871486" y="239987"/>
                  <a:pt x="1871353" y="239616"/>
                  <a:pt x="1871296" y="239206"/>
                </a:cubicBezTo>
                <a:close/>
                <a:moveTo>
                  <a:pt x="1879411" y="239168"/>
                </a:moveTo>
                <a:lnTo>
                  <a:pt x="1878811" y="241330"/>
                </a:lnTo>
                <a:lnTo>
                  <a:pt x="1924521" y="276106"/>
                </a:lnTo>
                <a:lnTo>
                  <a:pt x="1904900" y="239377"/>
                </a:lnTo>
                <a:close/>
                <a:moveTo>
                  <a:pt x="1878315" y="239158"/>
                </a:moveTo>
                <a:cubicBezTo>
                  <a:pt x="1878306" y="239301"/>
                  <a:pt x="1878334" y="239425"/>
                  <a:pt x="1878306" y="239568"/>
                </a:cubicBezTo>
                <a:cubicBezTo>
                  <a:pt x="1878220" y="239949"/>
                  <a:pt x="1878030" y="240282"/>
                  <a:pt x="1877830" y="240597"/>
                </a:cubicBezTo>
                <a:lnTo>
                  <a:pt x="1878030" y="240739"/>
                </a:lnTo>
                <a:lnTo>
                  <a:pt x="1878468" y="239158"/>
                </a:lnTo>
                <a:close/>
                <a:moveTo>
                  <a:pt x="1119925" y="237415"/>
                </a:moveTo>
                <a:lnTo>
                  <a:pt x="1041373" y="248026"/>
                </a:lnTo>
                <a:cubicBezTo>
                  <a:pt x="1041373" y="248321"/>
                  <a:pt x="1041420" y="248607"/>
                  <a:pt x="1041344" y="248921"/>
                </a:cubicBezTo>
                <a:cubicBezTo>
                  <a:pt x="1041278" y="249198"/>
                  <a:pt x="1041116" y="249436"/>
                  <a:pt x="1040992" y="249693"/>
                </a:cubicBezTo>
                <a:lnTo>
                  <a:pt x="1093675" y="284469"/>
                </a:lnTo>
                <a:close/>
                <a:moveTo>
                  <a:pt x="1879077" y="236996"/>
                </a:moveTo>
                <a:lnTo>
                  <a:pt x="1878096" y="237530"/>
                </a:lnTo>
                <a:cubicBezTo>
                  <a:pt x="1878220" y="237825"/>
                  <a:pt x="1878306" y="238111"/>
                  <a:pt x="1878334" y="238425"/>
                </a:cubicBezTo>
                <a:lnTo>
                  <a:pt x="1878668" y="238425"/>
                </a:lnTo>
                <a:close/>
                <a:moveTo>
                  <a:pt x="443822" y="236472"/>
                </a:moveTo>
                <a:lnTo>
                  <a:pt x="323616" y="334237"/>
                </a:lnTo>
                <a:cubicBezTo>
                  <a:pt x="324045" y="334913"/>
                  <a:pt x="324188" y="335732"/>
                  <a:pt x="324083" y="336561"/>
                </a:cubicBezTo>
                <a:lnTo>
                  <a:pt x="480007" y="375366"/>
                </a:lnTo>
                <a:cubicBezTo>
                  <a:pt x="480379" y="374423"/>
                  <a:pt x="481103" y="373718"/>
                  <a:pt x="482017" y="373365"/>
                </a:cubicBezTo>
                <a:lnTo>
                  <a:pt x="446756" y="237472"/>
                </a:lnTo>
                <a:cubicBezTo>
                  <a:pt x="446336" y="237520"/>
                  <a:pt x="445889" y="237539"/>
                  <a:pt x="445451" y="237425"/>
                </a:cubicBezTo>
                <a:cubicBezTo>
                  <a:pt x="444803" y="237272"/>
                  <a:pt x="444279" y="236910"/>
                  <a:pt x="443822" y="236472"/>
                </a:cubicBezTo>
                <a:close/>
                <a:moveTo>
                  <a:pt x="1176437" y="235901"/>
                </a:moveTo>
                <a:lnTo>
                  <a:pt x="1206841" y="305262"/>
                </a:lnTo>
                <a:lnTo>
                  <a:pt x="1238740" y="283240"/>
                </a:lnTo>
                <a:close/>
                <a:moveTo>
                  <a:pt x="3065511" y="235605"/>
                </a:moveTo>
                <a:cubicBezTo>
                  <a:pt x="3064864" y="236310"/>
                  <a:pt x="3063987" y="236710"/>
                  <a:pt x="3063006" y="236739"/>
                </a:cubicBezTo>
                <a:lnTo>
                  <a:pt x="3055805" y="338771"/>
                </a:lnTo>
                <a:cubicBezTo>
                  <a:pt x="3055872" y="338780"/>
                  <a:pt x="3055948" y="338771"/>
                  <a:pt x="3056025" y="338780"/>
                </a:cubicBezTo>
                <a:cubicBezTo>
                  <a:pt x="3057329" y="339066"/>
                  <a:pt x="3058244" y="340066"/>
                  <a:pt x="3058596" y="341247"/>
                </a:cubicBezTo>
                <a:lnTo>
                  <a:pt x="3176725" y="318930"/>
                </a:lnTo>
                <a:cubicBezTo>
                  <a:pt x="3176697" y="318568"/>
                  <a:pt x="3176668" y="318206"/>
                  <a:pt x="3176754" y="317844"/>
                </a:cubicBezTo>
                <a:cubicBezTo>
                  <a:pt x="3176849" y="317501"/>
                  <a:pt x="3177011" y="317197"/>
                  <a:pt x="3177192" y="316911"/>
                </a:cubicBezTo>
                <a:close/>
                <a:moveTo>
                  <a:pt x="3059777" y="234863"/>
                </a:moveTo>
                <a:lnTo>
                  <a:pt x="2928742" y="285135"/>
                </a:lnTo>
                <a:cubicBezTo>
                  <a:pt x="2928885" y="285678"/>
                  <a:pt x="2928952" y="286240"/>
                  <a:pt x="2928799" y="286821"/>
                </a:cubicBezTo>
                <a:cubicBezTo>
                  <a:pt x="2928790" y="286907"/>
                  <a:pt x="2928723" y="286964"/>
                  <a:pt x="2928694" y="287050"/>
                </a:cubicBezTo>
                <a:lnTo>
                  <a:pt x="3052167" y="340514"/>
                </a:lnTo>
                <a:cubicBezTo>
                  <a:pt x="3052786" y="339428"/>
                  <a:pt x="3053881" y="338780"/>
                  <a:pt x="3055139" y="338752"/>
                </a:cubicBezTo>
                <a:lnTo>
                  <a:pt x="3062330" y="236701"/>
                </a:lnTo>
                <a:cubicBezTo>
                  <a:pt x="3062263" y="236701"/>
                  <a:pt x="3062178" y="236710"/>
                  <a:pt x="3062120" y="236701"/>
                </a:cubicBezTo>
                <a:cubicBezTo>
                  <a:pt x="3061044" y="236463"/>
                  <a:pt x="3060244" y="235748"/>
                  <a:pt x="3059777" y="234863"/>
                </a:cubicBezTo>
                <a:close/>
                <a:moveTo>
                  <a:pt x="2223720" y="234177"/>
                </a:moveTo>
                <a:lnTo>
                  <a:pt x="2200146" y="262733"/>
                </a:lnTo>
                <a:lnTo>
                  <a:pt x="2250609" y="252036"/>
                </a:lnTo>
                <a:lnTo>
                  <a:pt x="2253381" y="250731"/>
                </a:lnTo>
                <a:cubicBezTo>
                  <a:pt x="2253381" y="250598"/>
                  <a:pt x="2253362" y="250493"/>
                  <a:pt x="2253391" y="250369"/>
                </a:cubicBezTo>
                <a:cubicBezTo>
                  <a:pt x="2253429" y="250207"/>
                  <a:pt x="2253534" y="250084"/>
                  <a:pt x="2253591" y="249922"/>
                </a:cubicBezTo>
                <a:close/>
                <a:moveTo>
                  <a:pt x="1143909" y="234177"/>
                </a:moveTo>
                <a:lnTo>
                  <a:pt x="1120916" y="237282"/>
                </a:lnTo>
                <a:lnTo>
                  <a:pt x="1094351" y="284916"/>
                </a:lnTo>
                <a:lnTo>
                  <a:pt x="1107895" y="293860"/>
                </a:lnTo>
                <a:lnTo>
                  <a:pt x="1148396" y="253846"/>
                </a:lnTo>
                <a:close/>
                <a:moveTo>
                  <a:pt x="1173399" y="233577"/>
                </a:moveTo>
                <a:lnTo>
                  <a:pt x="1167436" y="329817"/>
                </a:lnTo>
                <a:cubicBezTo>
                  <a:pt x="1167531" y="329827"/>
                  <a:pt x="1167617" y="329808"/>
                  <a:pt x="1167703" y="329827"/>
                </a:cubicBezTo>
                <a:cubicBezTo>
                  <a:pt x="1168474" y="330008"/>
                  <a:pt x="1169084" y="330465"/>
                  <a:pt x="1169560" y="331017"/>
                </a:cubicBezTo>
                <a:lnTo>
                  <a:pt x="1206127" y="305766"/>
                </a:lnTo>
                <a:lnTo>
                  <a:pt x="1175018" y="234815"/>
                </a:lnTo>
                <a:close/>
                <a:moveTo>
                  <a:pt x="1171084" y="232576"/>
                </a:moveTo>
                <a:lnTo>
                  <a:pt x="1149224" y="254170"/>
                </a:lnTo>
                <a:lnTo>
                  <a:pt x="1166474" y="329789"/>
                </a:lnTo>
                <a:cubicBezTo>
                  <a:pt x="1166579" y="329779"/>
                  <a:pt x="1166684" y="329798"/>
                  <a:pt x="1166788" y="329798"/>
                </a:cubicBezTo>
                <a:lnTo>
                  <a:pt x="1172761" y="233300"/>
                </a:lnTo>
                <a:cubicBezTo>
                  <a:pt x="1172665" y="233291"/>
                  <a:pt x="1172589" y="233310"/>
                  <a:pt x="1172494" y="233300"/>
                </a:cubicBezTo>
                <a:cubicBezTo>
                  <a:pt x="1171951" y="233176"/>
                  <a:pt x="1171494" y="232910"/>
                  <a:pt x="1171084" y="232576"/>
                </a:cubicBezTo>
                <a:close/>
                <a:moveTo>
                  <a:pt x="1175818" y="232262"/>
                </a:moveTo>
                <a:cubicBezTo>
                  <a:pt x="1175590" y="232491"/>
                  <a:pt x="1175380" y="232719"/>
                  <a:pt x="1175123" y="232881"/>
                </a:cubicBezTo>
                <a:lnTo>
                  <a:pt x="1175723" y="234262"/>
                </a:lnTo>
                <a:lnTo>
                  <a:pt x="1239321" y="282602"/>
                </a:lnTo>
                <a:close/>
                <a:moveTo>
                  <a:pt x="740707" y="231272"/>
                </a:moveTo>
                <a:lnTo>
                  <a:pt x="725781" y="243006"/>
                </a:lnTo>
                <a:lnTo>
                  <a:pt x="741107" y="273877"/>
                </a:lnTo>
                <a:lnTo>
                  <a:pt x="767177" y="263476"/>
                </a:lnTo>
                <a:lnTo>
                  <a:pt x="764024" y="244864"/>
                </a:lnTo>
                <a:close/>
                <a:moveTo>
                  <a:pt x="841567" y="231157"/>
                </a:moveTo>
                <a:lnTo>
                  <a:pt x="788408" y="255684"/>
                </a:lnTo>
                <a:cubicBezTo>
                  <a:pt x="788455" y="255837"/>
                  <a:pt x="788532" y="255941"/>
                  <a:pt x="788560" y="256084"/>
                </a:cubicBezTo>
                <a:lnTo>
                  <a:pt x="904813" y="244702"/>
                </a:lnTo>
                <a:lnTo>
                  <a:pt x="905241" y="242673"/>
                </a:lnTo>
                <a:close/>
                <a:moveTo>
                  <a:pt x="1176571" y="231110"/>
                </a:moveTo>
                <a:cubicBezTo>
                  <a:pt x="1176485" y="231319"/>
                  <a:pt x="1176399" y="231538"/>
                  <a:pt x="1176285" y="231729"/>
                </a:cubicBezTo>
                <a:lnTo>
                  <a:pt x="1240102" y="282297"/>
                </a:lnTo>
                <a:lnTo>
                  <a:pt x="1271344" y="260704"/>
                </a:lnTo>
                <a:cubicBezTo>
                  <a:pt x="1270963" y="259999"/>
                  <a:pt x="1270801" y="259180"/>
                  <a:pt x="1270963" y="258342"/>
                </a:cubicBezTo>
                <a:close/>
                <a:moveTo>
                  <a:pt x="1169608" y="230700"/>
                </a:moveTo>
                <a:lnTo>
                  <a:pt x="1144643" y="234081"/>
                </a:lnTo>
                <a:lnTo>
                  <a:pt x="1149015" y="253246"/>
                </a:lnTo>
                <a:lnTo>
                  <a:pt x="1170522" y="231986"/>
                </a:lnTo>
                <a:cubicBezTo>
                  <a:pt x="1170294" y="231681"/>
                  <a:pt x="1170132" y="231357"/>
                  <a:pt x="1169989" y="231005"/>
                </a:cubicBezTo>
                <a:close/>
                <a:moveTo>
                  <a:pt x="2227530" y="229529"/>
                </a:moveTo>
                <a:lnTo>
                  <a:pt x="2224244" y="233501"/>
                </a:lnTo>
                <a:lnTo>
                  <a:pt x="2253934" y="249160"/>
                </a:lnTo>
                <a:cubicBezTo>
                  <a:pt x="2254677" y="248064"/>
                  <a:pt x="2256001" y="247493"/>
                  <a:pt x="2257372" y="247693"/>
                </a:cubicBezTo>
                <a:lnTo>
                  <a:pt x="2258258" y="243845"/>
                </a:lnTo>
                <a:close/>
                <a:moveTo>
                  <a:pt x="472416" y="229043"/>
                </a:moveTo>
                <a:lnTo>
                  <a:pt x="449775" y="233615"/>
                </a:lnTo>
                <a:cubicBezTo>
                  <a:pt x="449813" y="233996"/>
                  <a:pt x="449832" y="234367"/>
                  <a:pt x="449746" y="234748"/>
                </a:cubicBezTo>
                <a:cubicBezTo>
                  <a:pt x="449470" y="235958"/>
                  <a:pt x="448594" y="236806"/>
                  <a:pt x="447527" y="237215"/>
                </a:cubicBezTo>
                <a:lnTo>
                  <a:pt x="482493" y="371994"/>
                </a:lnTo>
                <a:close/>
                <a:moveTo>
                  <a:pt x="1863275" y="228538"/>
                </a:moveTo>
                <a:lnTo>
                  <a:pt x="1851817" y="238368"/>
                </a:lnTo>
                <a:lnTo>
                  <a:pt x="1852398" y="238368"/>
                </a:lnTo>
                <a:close/>
                <a:moveTo>
                  <a:pt x="1898156" y="226747"/>
                </a:moveTo>
                <a:lnTo>
                  <a:pt x="1880201" y="236406"/>
                </a:lnTo>
                <a:lnTo>
                  <a:pt x="1879630" y="238434"/>
                </a:lnTo>
                <a:lnTo>
                  <a:pt x="1904490" y="238644"/>
                </a:lnTo>
                <a:close/>
                <a:moveTo>
                  <a:pt x="1901956" y="224709"/>
                </a:moveTo>
                <a:lnTo>
                  <a:pt x="1898947" y="226319"/>
                </a:lnTo>
                <a:lnTo>
                  <a:pt x="1905528" y="238644"/>
                </a:lnTo>
                <a:lnTo>
                  <a:pt x="1913253" y="238720"/>
                </a:lnTo>
                <a:close/>
                <a:moveTo>
                  <a:pt x="775435" y="219194"/>
                </a:moveTo>
                <a:lnTo>
                  <a:pt x="784493" y="253265"/>
                </a:lnTo>
                <a:cubicBezTo>
                  <a:pt x="784941" y="253198"/>
                  <a:pt x="785417" y="253198"/>
                  <a:pt x="785884" y="253303"/>
                </a:cubicBezTo>
                <a:cubicBezTo>
                  <a:pt x="786865" y="253541"/>
                  <a:pt x="787646" y="254151"/>
                  <a:pt x="788132" y="254951"/>
                </a:cubicBezTo>
                <a:lnTo>
                  <a:pt x="840224" y="230900"/>
                </a:lnTo>
                <a:close/>
                <a:moveTo>
                  <a:pt x="761204" y="219013"/>
                </a:moveTo>
                <a:cubicBezTo>
                  <a:pt x="760995" y="219127"/>
                  <a:pt x="760747" y="219213"/>
                  <a:pt x="760509" y="219280"/>
                </a:cubicBezTo>
                <a:lnTo>
                  <a:pt x="764805" y="244635"/>
                </a:lnTo>
                <a:lnTo>
                  <a:pt x="782159" y="254751"/>
                </a:lnTo>
                <a:cubicBezTo>
                  <a:pt x="782388" y="254427"/>
                  <a:pt x="782693" y="254151"/>
                  <a:pt x="783017" y="253922"/>
                </a:cubicBezTo>
                <a:close/>
                <a:moveTo>
                  <a:pt x="757061" y="218403"/>
                </a:moveTo>
                <a:lnTo>
                  <a:pt x="741202" y="230871"/>
                </a:lnTo>
                <a:lnTo>
                  <a:pt x="763900" y="244111"/>
                </a:lnTo>
                <a:lnTo>
                  <a:pt x="759719" y="219422"/>
                </a:lnTo>
                <a:cubicBezTo>
                  <a:pt x="759385" y="219441"/>
                  <a:pt x="759061" y="219470"/>
                  <a:pt x="758728" y="219394"/>
                </a:cubicBezTo>
                <a:cubicBezTo>
                  <a:pt x="758052" y="219232"/>
                  <a:pt x="757518" y="218851"/>
                  <a:pt x="757061" y="218403"/>
                </a:cubicBezTo>
                <a:close/>
                <a:moveTo>
                  <a:pt x="870008" y="218032"/>
                </a:moveTo>
                <a:lnTo>
                  <a:pt x="842900" y="230538"/>
                </a:lnTo>
                <a:lnTo>
                  <a:pt x="905422" y="241854"/>
                </a:lnTo>
                <a:lnTo>
                  <a:pt x="906003" y="239158"/>
                </a:lnTo>
                <a:close/>
                <a:moveTo>
                  <a:pt x="762900" y="216946"/>
                </a:moveTo>
                <a:cubicBezTo>
                  <a:pt x="762662" y="217717"/>
                  <a:pt x="762195" y="218337"/>
                  <a:pt x="761585" y="218775"/>
                </a:cubicBezTo>
                <a:lnTo>
                  <a:pt x="783398" y="253684"/>
                </a:lnTo>
                <a:cubicBezTo>
                  <a:pt x="783541" y="253608"/>
                  <a:pt x="783693" y="253569"/>
                  <a:pt x="783855" y="253512"/>
                </a:cubicBezTo>
                <a:lnTo>
                  <a:pt x="774692" y="219080"/>
                </a:lnTo>
                <a:close/>
                <a:moveTo>
                  <a:pt x="708693" y="216355"/>
                </a:moveTo>
                <a:lnTo>
                  <a:pt x="630140" y="317082"/>
                </a:lnTo>
                <a:cubicBezTo>
                  <a:pt x="630159" y="317092"/>
                  <a:pt x="630159" y="317092"/>
                  <a:pt x="630159" y="317111"/>
                </a:cubicBezTo>
                <a:lnTo>
                  <a:pt x="724686" y="242759"/>
                </a:lnTo>
                <a:lnTo>
                  <a:pt x="711722" y="216651"/>
                </a:lnTo>
                <a:cubicBezTo>
                  <a:pt x="711093" y="216870"/>
                  <a:pt x="710427" y="216984"/>
                  <a:pt x="709750" y="216822"/>
                </a:cubicBezTo>
                <a:cubicBezTo>
                  <a:pt x="709350" y="216736"/>
                  <a:pt x="709017" y="216546"/>
                  <a:pt x="708693" y="216355"/>
                </a:cubicBezTo>
                <a:close/>
                <a:moveTo>
                  <a:pt x="1918578" y="215765"/>
                </a:moveTo>
                <a:lnTo>
                  <a:pt x="1902642" y="224328"/>
                </a:lnTo>
                <a:lnTo>
                  <a:pt x="1914253" y="238720"/>
                </a:lnTo>
                <a:lnTo>
                  <a:pt x="2002293" y="239444"/>
                </a:lnTo>
                <a:cubicBezTo>
                  <a:pt x="2002302" y="239387"/>
                  <a:pt x="2002283" y="239311"/>
                  <a:pt x="2002293" y="239244"/>
                </a:cubicBezTo>
                <a:close/>
                <a:moveTo>
                  <a:pt x="713465" y="215374"/>
                </a:moveTo>
                <a:cubicBezTo>
                  <a:pt x="713208" y="215755"/>
                  <a:pt x="712884" y="216060"/>
                  <a:pt x="712503" y="216308"/>
                </a:cubicBezTo>
                <a:lnTo>
                  <a:pt x="725371" y="242206"/>
                </a:lnTo>
                <a:lnTo>
                  <a:pt x="739887" y="230786"/>
                </a:lnTo>
                <a:close/>
                <a:moveTo>
                  <a:pt x="773501" y="214593"/>
                </a:moveTo>
                <a:lnTo>
                  <a:pt x="763024" y="215889"/>
                </a:lnTo>
                <a:cubicBezTo>
                  <a:pt x="763024" y="215955"/>
                  <a:pt x="763024" y="216032"/>
                  <a:pt x="763024" y="216108"/>
                </a:cubicBezTo>
                <a:lnTo>
                  <a:pt x="774454" y="218175"/>
                </a:lnTo>
                <a:close/>
                <a:moveTo>
                  <a:pt x="714037" y="214022"/>
                </a:moveTo>
                <a:cubicBezTo>
                  <a:pt x="714027" y="214069"/>
                  <a:pt x="714037" y="214098"/>
                  <a:pt x="714037" y="214146"/>
                </a:cubicBezTo>
                <a:cubicBezTo>
                  <a:pt x="713970" y="214403"/>
                  <a:pt x="713818" y="214612"/>
                  <a:pt x="713713" y="214841"/>
                </a:cubicBezTo>
                <a:lnTo>
                  <a:pt x="740402" y="230405"/>
                </a:lnTo>
                <a:lnTo>
                  <a:pt x="756490" y="217746"/>
                </a:lnTo>
                <a:cubicBezTo>
                  <a:pt x="756204" y="217270"/>
                  <a:pt x="756061" y="216746"/>
                  <a:pt x="756023" y="216184"/>
                </a:cubicBezTo>
                <a:close/>
                <a:moveTo>
                  <a:pt x="2056042" y="213069"/>
                </a:moveTo>
                <a:lnTo>
                  <a:pt x="2009037" y="238511"/>
                </a:lnTo>
                <a:cubicBezTo>
                  <a:pt x="2009256" y="239073"/>
                  <a:pt x="2009351" y="239654"/>
                  <a:pt x="2009284" y="240282"/>
                </a:cubicBezTo>
                <a:lnTo>
                  <a:pt x="2068739" y="255675"/>
                </a:lnTo>
                <a:close/>
                <a:moveTo>
                  <a:pt x="1146948" y="212393"/>
                </a:moveTo>
                <a:lnTo>
                  <a:pt x="1169798" y="229757"/>
                </a:lnTo>
                <a:cubicBezTo>
                  <a:pt x="1169798" y="229509"/>
                  <a:pt x="1169760" y="229262"/>
                  <a:pt x="1169827" y="229024"/>
                </a:cubicBezTo>
                <a:cubicBezTo>
                  <a:pt x="1169903" y="228652"/>
                  <a:pt x="1170084" y="228347"/>
                  <a:pt x="1170265" y="228042"/>
                </a:cubicBezTo>
                <a:close/>
                <a:moveTo>
                  <a:pt x="1886059" y="212069"/>
                </a:moveTo>
                <a:lnTo>
                  <a:pt x="1876334" y="235605"/>
                </a:lnTo>
                <a:cubicBezTo>
                  <a:pt x="1876877" y="235863"/>
                  <a:pt x="1877353" y="236225"/>
                  <a:pt x="1877677" y="236691"/>
                </a:cubicBezTo>
                <a:lnTo>
                  <a:pt x="1879420" y="235758"/>
                </a:lnTo>
                <a:close/>
                <a:moveTo>
                  <a:pt x="1890507" y="210517"/>
                </a:moveTo>
                <a:lnTo>
                  <a:pt x="1898499" y="225490"/>
                </a:lnTo>
                <a:lnTo>
                  <a:pt x="1901366" y="223966"/>
                </a:lnTo>
                <a:close/>
                <a:moveTo>
                  <a:pt x="1889260" y="210098"/>
                </a:moveTo>
                <a:cubicBezTo>
                  <a:pt x="1888707" y="210307"/>
                  <a:pt x="1888136" y="210402"/>
                  <a:pt x="1887516" y="210307"/>
                </a:cubicBezTo>
                <a:lnTo>
                  <a:pt x="1880544" y="235148"/>
                </a:lnTo>
                <a:lnTo>
                  <a:pt x="1897718" y="225928"/>
                </a:lnTo>
                <a:close/>
                <a:moveTo>
                  <a:pt x="1885735" y="209507"/>
                </a:moveTo>
                <a:lnTo>
                  <a:pt x="1853788" y="238349"/>
                </a:lnTo>
                <a:lnTo>
                  <a:pt x="1871334" y="238320"/>
                </a:lnTo>
                <a:cubicBezTo>
                  <a:pt x="1871343" y="238196"/>
                  <a:pt x="1871315" y="238082"/>
                  <a:pt x="1871343" y="237949"/>
                </a:cubicBezTo>
                <a:cubicBezTo>
                  <a:pt x="1871781" y="236034"/>
                  <a:pt x="1873715" y="234834"/>
                  <a:pt x="1875620" y="235272"/>
                </a:cubicBezTo>
                <a:cubicBezTo>
                  <a:pt x="1875753" y="235310"/>
                  <a:pt x="1875858" y="235396"/>
                  <a:pt x="1875972" y="235434"/>
                </a:cubicBezTo>
                <a:lnTo>
                  <a:pt x="1886497" y="209983"/>
                </a:lnTo>
                <a:cubicBezTo>
                  <a:pt x="1886221" y="209840"/>
                  <a:pt x="1885954" y="209698"/>
                  <a:pt x="1885735" y="209507"/>
                </a:cubicBezTo>
                <a:close/>
                <a:moveTo>
                  <a:pt x="1136518" y="209269"/>
                </a:moveTo>
                <a:lnTo>
                  <a:pt x="1121373" y="236434"/>
                </a:lnTo>
                <a:lnTo>
                  <a:pt x="1143728" y="233415"/>
                </a:lnTo>
                <a:lnTo>
                  <a:pt x="1138290" y="209545"/>
                </a:lnTo>
                <a:cubicBezTo>
                  <a:pt x="1137890" y="209593"/>
                  <a:pt x="1137480" y="209621"/>
                  <a:pt x="1137071" y="209526"/>
                </a:cubicBezTo>
                <a:cubicBezTo>
                  <a:pt x="1136870" y="209478"/>
                  <a:pt x="1136718" y="209354"/>
                  <a:pt x="1136518" y="209269"/>
                </a:cubicBezTo>
                <a:close/>
                <a:moveTo>
                  <a:pt x="1140395" y="208497"/>
                </a:moveTo>
                <a:cubicBezTo>
                  <a:pt x="1140004" y="208888"/>
                  <a:pt x="1139537" y="209183"/>
                  <a:pt x="1139014" y="209364"/>
                </a:cubicBezTo>
                <a:lnTo>
                  <a:pt x="1144481" y="233319"/>
                </a:lnTo>
                <a:lnTo>
                  <a:pt x="1168751" y="230052"/>
                </a:lnTo>
                <a:close/>
                <a:moveTo>
                  <a:pt x="1891288" y="208097"/>
                </a:moveTo>
                <a:cubicBezTo>
                  <a:pt x="1891117" y="208554"/>
                  <a:pt x="1890850" y="208955"/>
                  <a:pt x="1890517" y="209297"/>
                </a:cubicBezTo>
                <a:lnTo>
                  <a:pt x="1902052" y="223594"/>
                </a:lnTo>
                <a:lnTo>
                  <a:pt x="1917282" y="215393"/>
                </a:lnTo>
                <a:close/>
                <a:moveTo>
                  <a:pt x="577505" y="207792"/>
                </a:moveTo>
                <a:lnTo>
                  <a:pt x="473330" y="228862"/>
                </a:lnTo>
                <a:lnTo>
                  <a:pt x="483503" y="373146"/>
                </a:lnTo>
                <a:cubicBezTo>
                  <a:pt x="483703" y="373156"/>
                  <a:pt x="483894" y="373118"/>
                  <a:pt x="484094" y="373156"/>
                </a:cubicBezTo>
                <a:cubicBezTo>
                  <a:pt x="485141" y="373394"/>
                  <a:pt x="485932" y="374080"/>
                  <a:pt x="486408" y="374956"/>
                </a:cubicBezTo>
                <a:lnTo>
                  <a:pt x="624273" y="320492"/>
                </a:lnTo>
                <a:cubicBezTo>
                  <a:pt x="624130" y="319949"/>
                  <a:pt x="624063" y="319368"/>
                  <a:pt x="624206" y="318787"/>
                </a:cubicBezTo>
                <a:cubicBezTo>
                  <a:pt x="624444" y="317739"/>
                  <a:pt x="625140" y="316949"/>
                  <a:pt x="626007" y="316473"/>
                </a:cubicBezTo>
                <a:lnTo>
                  <a:pt x="581868" y="210088"/>
                </a:lnTo>
                <a:cubicBezTo>
                  <a:pt x="581287" y="210259"/>
                  <a:pt x="580677" y="210345"/>
                  <a:pt x="580048" y="210202"/>
                </a:cubicBezTo>
                <a:cubicBezTo>
                  <a:pt x="578772" y="209907"/>
                  <a:pt x="577877" y="208945"/>
                  <a:pt x="577505" y="207792"/>
                </a:cubicBezTo>
                <a:close/>
                <a:moveTo>
                  <a:pt x="1134746" y="207716"/>
                </a:moveTo>
                <a:lnTo>
                  <a:pt x="1041201" y="247054"/>
                </a:lnTo>
                <a:cubicBezTo>
                  <a:pt x="1041230" y="247131"/>
                  <a:pt x="1041258" y="247188"/>
                  <a:pt x="1041287" y="247254"/>
                </a:cubicBezTo>
                <a:lnTo>
                  <a:pt x="1120373" y="236577"/>
                </a:lnTo>
                <a:lnTo>
                  <a:pt x="1135794" y="208945"/>
                </a:lnTo>
                <a:cubicBezTo>
                  <a:pt x="1135356" y="208621"/>
                  <a:pt x="1135013" y="208183"/>
                  <a:pt x="1134746" y="207716"/>
                </a:cubicBezTo>
                <a:close/>
                <a:moveTo>
                  <a:pt x="1140976" y="207669"/>
                </a:moveTo>
                <a:cubicBezTo>
                  <a:pt x="1140947" y="207716"/>
                  <a:pt x="1140938" y="207764"/>
                  <a:pt x="1140919" y="207811"/>
                </a:cubicBezTo>
                <a:lnTo>
                  <a:pt x="1141071" y="207926"/>
                </a:lnTo>
                <a:lnTo>
                  <a:pt x="1170475" y="227652"/>
                </a:lnTo>
                <a:cubicBezTo>
                  <a:pt x="1171294" y="226585"/>
                  <a:pt x="1172704" y="226014"/>
                  <a:pt x="1174104" y="226338"/>
                </a:cubicBezTo>
                <a:cubicBezTo>
                  <a:pt x="1175980" y="226766"/>
                  <a:pt x="1177142" y="228614"/>
                  <a:pt x="1176790" y="230481"/>
                </a:cubicBezTo>
                <a:lnTo>
                  <a:pt x="1266725" y="256436"/>
                </a:lnTo>
                <a:close/>
                <a:moveTo>
                  <a:pt x="584344" y="207345"/>
                </a:moveTo>
                <a:cubicBezTo>
                  <a:pt x="584335" y="207402"/>
                  <a:pt x="584344" y="207459"/>
                  <a:pt x="584335" y="207516"/>
                </a:cubicBezTo>
                <a:cubicBezTo>
                  <a:pt x="584097" y="208554"/>
                  <a:pt x="583401" y="209364"/>
                  <a:pt x="582525" y="209812"/>
                </a:cubicBezTo>
                <a:lnTo>
                  <a:pt x="626664" y="316206"/>
                </a:lnTo>
                <a:cubicBezTo>
                  <a:pt x="627245" y="316025"/>
                  <a:pt x="627854" y="315949"/>
                  <a:pt x="628483" y="316092"/>
                </a:cubicBezTo>
                <a:cubicBezTo>
                  <a:pt x="628874" y="316187"/>
                  <a:pt x="629216" y="316377"/>
                  <a:pt x="629540" y="316577"/>
                </a:cubicBezTo>
                <a:lnTo>
                  <a:pt x="708103" y="215851"/>
                </a:lnTo>
                <a:cubicBezTo>
                  <a:pt x="707502" y="215270"/>
                  <a:pt x="707112" y="214498"/>
                  <a:pt x="707036" y="213650"/>
                </a:cubicBezTo>
                <a:close/>
                <a:moveTo>
                  <a:pt x="848339" y="205325"/>
                </a:moveTo>
                <a:lnTo>
                  <a:pt x="774177" y="214517"/>
                </a:lnTo>
                <a:lnTo>
                  <a:pt x="775187" y="218318"/>
                </a:lnTo>
                <a:lnTo>
                  <a:pt x="841548" y="230309"/>
                </a:lnTo>
                <a:lnTo>
                  <a:pt x="869180" y="217555"/>
                </a:lnTo>
                <a:close/>
                <a:moveTo>
                  <a:pt x="470692" y="204459"/>
                </a:moveTo>
                <a:lnTo>
                  <a:pt x="448775" y="231491"/>
                </a:lnTo>
                <a:cubicBezTo>
                  <a:pt x="449156" y="231900"/>
                  <a:pt x="449442" y="232348"/>
                  <a:pt x="449623" y="232881"/>
                </a:cubicBezTo>
                <a:lnTo>
                  <a:pt x="472378" y="228281"/>
                </a:lnTo>
                <a:close/>
                <a:moveTo>
                  <a:pt x="2019114" y="202144"/>
                </a:moveTo>
                <a:lnTo>
                  <a:pt x="2006179" y="236348"/>
                </a:lnTo>
                <a:cubicBezTo>
                  <a:pt x="2006322" y="236367"/>
                  <a:pt x="2006446" y="236339"/>
                  <a:pt x="2006579" y="236367"/>
                </a:cubicBezTo>
                <a:cubicBezTo>
                  <a:pt x="2006627" y="236387"/>
                  <a:pt x="2006655" y="236406"/>
                  <a:pt x="2006693" y="236415"/>
                </a:cubicBezTo>
                <a:close/>
                <a:moveTo>
                  <a:pt x="381357" y="201639"/>
                </a:moveTo>
                <a:lnTo>
                  <a:pt x="322445" y="333132"/>
                </a:lnTo>
                <a:cubicBezTo>
                  <a:pt x="322664" y="333265"/>
                  <a:pt x="322845" y="333437"/>
                  <a:pt x="323035" y="333618"/>
                </a:cubicBezTo>
                <a:lnTo>
                  <a:pt x="443250" y="235853"/>
                </a:lnTo>
                <a:cubicBezTo>
                  <a:pt x="442755" y="235072"/>
                  <a:pt x="442565" y="234110"/>
                  <a:pt x="442784" y="233148"/>
                </a:cubicBezTo>
                <a:cubicBezTo>
                  <a:pt x="442822" y="232996"/>
                  <a:pt x="442917" y="232891"/>
                  <a:pt x="442965" y="232748"/>
                </a:cubicBezTo>
                <a:close/>
                <a:moveTo>
                  <a:pt x="915357" y="200039"/>
                </a:moveTo>
                <a:lnTo>
                  <a:pt x="907051" y="238701"/>
                </a:lnTo>
                <a:lnTo>
                  <a:pt x="912442" y="241863"/>
                </a:lnTo>
                <a:cubicBezTo>
                  <a:pt x="913071" y="241063"/>
                  <a:pt x="914014" y="240596"/>
                  <a:pt x="915043" y="240539"/>
                </a:cubicBezTo>
                <a:lnTo>
                  <a:pt x="915376" y="200049"/>
                </a:lnTo>
                <a:cubicBezTo>
                  <a:pt x="915367" y="200049"/>
                  <a:pt x="915367" y="200049"/>
                  <a:pt x="915357" y="200039"/>
                </a:cubicBezTo>
                <a:close/>
                <a:moveTo>
                  <a:pt x="916557" y="199953"/>
                </a:moveTo>
                <a:cubicBezTo>
                  <a:pt x="916319" y="200020"/>
                  <a:pt x="916081" y="200058"/>
                  <a:pt x="915833" y="200058"/>
                </a:cubicBezTo>
                <a:lnTo>
                  <a:pt x="915500" y="240558"/>
                </a:lnTo>
                <a:cubicBezTo>
                  <a:pt x="915690" y="240568"/>
                  <a:pt x="915862" y="240530"/>
                  <a:pt x="916052" y="240568"/>
                </a:cubicBezTo>
                <a:cubicBezTo>
                  <a:pt x="917624" y="240930"/>
                  <a:pt x="918643" y="242282"/>
                  <a:pt x="918757" y="243816"/>
                </a:cubicBezTo>
                <a:lnTo>
                  <a:pt x="935255" y="244359"/>
                </a:lnTo>
                <a:close/>
                <a:moveTo>
                  <a:pt x="912576" y="198382"/>
                </a:moveTo>
                <a:lnTo>
                  <a:pt x="871028" y="217565"/>
                </a:lnTo>
                <a:lnTo>
                  <a:pt x="906203" y="238206"/>
                </a:lnTo>
                <a:lnTo>
                  <a:pt x="914443" y="199858"/>
                </a:lnTo>
                <a:cubicBezTo>
                  <a:pt x="913652" y="199572"/>
                  <a:pt x="912985" y="199067"/>
                  <a:pt x="912576" y="198382"/>
                </a:cubicBezTo>
                <a:close/>
                <a:moveTo>
                  <a:pt x="918700" y="198248"/>
                </a:moveTo>
                <a:cubicBezTo>
                  <a:pt x="918395" y="198820"/>
                  <a:pt x="917976" y="199296"/>
                  <a:pt x="917433" y="199620"/>
                </a:cubicBezTo>
                <a:lnTo>
                  <a:pt x="936283" y="244397"/>
                </a:lnTo>
                <a:lnTo>
                  <a:pt x="1034362" y="247635"/>
                </a:lnTo>
                <a:cubicBezTo>
                  <a:pt x="1034391" y="247531"/>
                  <a:pt x="1034353" y="247416"/>
                  <a:pt x="1034372" y="247302"/>
                </a:cubicBezTo>
                <a:cubicBezTo>
                  <a:pt x="1034391" y="247226"/>
                  <a:pt x="1034448" y="247159"/>
                  <a:pt x="1034467" y="247083"/>
                </a:cubicBezTo>
                <a:close/>
                <a:moveTo>
                  <a:pt x="912204" y="197401"/>
                </a:moveTo>
                <a:lnTo>
                  <a:pt x="849844" y="205135"/>
                </a:lnTo>
                <a:lnTo>
                  <a:pt x="870209" y="217079"/>
                </a:lnTo>
                <a:lnTo>
                  <a:pt x="912299" y="197648"/>
                </a:lnTo>
                <a:cubicBezTo>
                  <a:pt x="912271" y="197572"/>
                  <a:pt x="912214" y="197486"/>
                  <a:pt x="912204" y="197401"/>
                </a:cubicBezTo>
                <a:close/>
                <a:moveTo>
                  <a:pt x="468758" y="195981"/>
                </a:moveTo>
                <a:lnTo>
                  <a:pt x="448556" y="230471"/>
                </a:lnTo>
                <a:lnTo>
                  <a:pt x="470597" y="203278"/>
                </a:lnTo>
                <a:lnTo>
                  <a:pt x="470111" y="196343"/>
                </a:lnTo>
                <a:cubicBezTo>
                  <a:pt x="469911" y="196334"/>
                  <a:pt x="469730" y="196372"/>
                  <a:pt x="469530" y="196334"/>
                </a:cubicBezTo>
                <a:cubicBezTo>
                  <a:pt x="469244" y="196258"/>
                  <a:pt x="469006" y="196096"/>
                  <a:pt x="468758" y="195981"/>
                </a:cubicBezTo>
                <a:close/>
                <a:moveTo>
                  <a:pt x="478950" y="194267"/>
                </a:moveTo>
                <a:lnTo>
                  <a:pt x="471549" y="203392"/>
                </a:lnTo>
                <a:lnTo>
                  <a:pt x="473292" y="228081"/>
                </a:lnTo>
                <a:lnTo>
                  <a:pt x="577353" y="207021"/>
                </a:lnTo>
                <a:cubicBezTo>
                  <a:pt x="577343" y="206887"/>
                  <a:pt x="577362" y="206745"/>
                  <a:pt x="577362" y="206602"/>
                </a:cubicBezTo>
                <a:close/>
                <a:moveTo>
                  <a:pt x="171112" y="194153"/>
                </a:moveTo>
                <a:lnTo>
                  <a:pt x="68413" y="301290"/>
                </a:lnTo>
                <a:cubicBezTo>
                  <a:pt x="68708" y="301652"/>
                  <a:pt x="68927" y="302061"/>
                  <a:pt x="69061" y="302509"/>
                </a:cubicBezTo>
                <a:lnTo>
                  <a:pt x="187190" y="280201"/>
                </a:lnTo>
                <a:cubicBezTo>
                  <a:pt x="187161" y="279839"/>
                  <a:pt x="187133" y="279478"/>
                  <a:pt x="187218" y="279097"/>
                </a:cubicBezTo>
                <a:cubicBezTo>
                  <a:pt x="187523" y="277782"/>
                  <a:pt x="188533" y="276877"/>
                  <a:pt x="189733" y="276515"/>
                </a:cubicBezTo>
                <a:lnTo>
                  <a:pt x="173645" y="194829"/>
                </a:lnTo>
                <a:cubicBezTo>
                  <a:pt x="173255" y="194876"/>
                  <a:pt x="172855" y="194896"/>
                  <a:pt x="172455" y="194800"/>
                </a:cubicBezTo>
                <a:cubicBezTo>
                  <a:pt x="171950" y="194676"/>
                  <a:pt x="171502" y="194448"/>
                  <a:pt x="171112" y="194153"/>
                </a:cubicBezTo>
                <a:close/>
                <a:moveTo>
                  <a:pt x="473816" y="193629"/>
                </a:moveTo>
                <a:cubicBezTo>
                  <a:pt x="473816" y="193629"/>
                  <a:pt x="473816" y="193638"/>
                  <a:pt x="473816" y="193648"/>
                </a:cubicBezTo>
                <a:cubicBezTo>
                  <a:pt x="473483" y="195057"/>
                  <a:pt x="472378" y="196058"/>
                  <a:pt x="471044" y="196334"/>
                </a:cubicBezTo>
                <a:lnTo>
                  <a:pt x="471454" y="202230"/>
                </a:lnTo>
                <a:lnTo>
                  <a:pt x="478007" y="194153"/>
                </a:lnTo>
                <a:close/>
                <a:moveTo>
                  <a:pt x="725667" y="193543"/>
                </a:moveTo>
                <a:lnTo>
                  <a:pt x="712865" y="210688"/>
                </a:lnTo>
                <a:cubicBezTo>
                  <a:pt x="713570" y="211298"/>
                  <a:pt x="713989" y="212155"/>
                  <a:pt x="714056" y="213098"/>
                </a:cubicBezTo>
                <a:lnTo>
                  <a:pt x="756042" y="215260"/>
                </a:lnTo>
                <a:cubicBezTo>
                  <a:pt x="756042" y="215203"/>
                  <a:pt x="756032" y="215146"/>
                  <a:pt x="756042" y="215088"/>
                </a:cubicBezTo>
                <a:cubicBezTo>
                  <a:pt x="756109" y="214793"/>
                  <a:pt x="756270" y="214555"/>
                  <a:pt x="756404" y="214298"/>
                </a:cubicBezTo>
                <a:close/>
                <a:moveTo>
                  <a:pt x="169892" y="192305"/>
                </a:moveTo>
                <a:lnTo>
                  <a:pt x="7034" y="219051"/>
                </a:lnTo>
                <a:cubicBezTo>
                  <a:pt x="7043" y="219356"/>
                  <a:pt x="7082" y="219670"/>
                  <a:pt x="7015" y="219975"/>
                </a:cubicBezTo>
                <a:cubicBezTo>
                  <a:pt x="6834" y="220727"/>
                  <a:pt x="6396" y="221318"/>
                  <a:pt x="5862" y="221794"/>
                </a:cubicBezTo>
                <a:lnTo>
                  <a:pt x="63851" y="300461"/>
                </a:lnTo>
                <a:cubicBezTo>
                  <a:pt x="64613" y="300004"/>
                  <a:pt x="65556" y="299813"/>
                  <a:pt x="66498" y="300033"/>
                </a:cubicBezTo>
                <a:cubicBezTo>
                  <a:pt x="67013" y="300147"/>
                  <a:pt x="67441" y="300375"/>
                  <a:pt x="67842" y="300671"/>
                </a:cubicBezTo>
                <a:lnTo>
                  <a:pt x="170550" y="193533"/>
                </a:lnTo>
                <a:cubicBezTo>
                  <a:pt x="170245" y="193162"/>
                  <a:pt x="170035" y="192762"/>
                  <a:pt x="169892" y="192305"/>
                </a:cubicBezTo>
                <a:close/>
                <a:moveTo>
                  <a:pt x="482893" y="188123"/>
                </a:moveTo>
                <a:lnTo>
                  <a:pt x="473730" y="191924"/>
                </a:lnTo>
                <a:cubicBezTo>
                  <a:pt x="473826" y="192257"/>
                  <a:pt x="473845" y="192590"/>
                  <a:pt x="473835" y="192952"/>
                </a:cubicBezTo>
                <a:lnTo>
                  <a:pt x="478502" y="193533"/>
                </a:lnTo>
                <a:close/>
                <a:moveTo>
                  <a:pt x="2134319" y="186095"/>
                </a:moveTo>
                <a:lnTo>
                  <a:pt x="2223520" y="233129"/>
                </a:lnTo>
                <a:lnTo>
                  <a:pt x="2226778" y="229186"/>
                </a:lnTo>
                <a:close/>
                <a:moveTo>
                  <a:pt x="2120536" y="181742"/>
                </a:moveTo>
                <a:cubicBezTo>
                  <a:pt x="2119850" y="182046"/>
                  <a:pt x="2119079" y="182208"/>
                  <a:pt x="2118298" y="182027"/>
                </a:cubicBezTo>
                <a:cubicBezTo>
                  <a:pt x="2118250" y="182008"/>
                  <a:pt x="2118241" y="181989"/>
                  <a:pt x="2118212" y="181989"/>
                </a:cubicBezTo>
                <a:lnTo>
                  <a:pt x="2089494" y="261047"/>
                </a:lnTo>
                <a:lnTo>
                  <a:pt x="2142844" y="274858"/>
                </a:lnTo>
                <a:lnTo>
                  <a:pt x="2171143" y="268867"/>
                </a:lnTo>
                <a:close/>
                <a:moveTo>
                  <a:pt x="2122032" y="180570"/>
                </a:moveTo>
                <a:cubicBezTo>
                  <a:pt x="2121784" y="180894"/>
                  <a:pt x="2121489" y="181170"/>
                  <a:pt x="2121165" y="181408"/>
                </a:cubicBezTo>
                <a:lnTo>
                  <a:pt x="2171876" y="268714"/>
                </a:lnTo>
                <a:lnTo>
                  <a:pt x="2198879" y="262990"/>
                </a:lnTo>
                <a:lnTo>
                  <a:pt x="2222997" y="233796"/>
                </a:lnTo>
                <a:close/>
                <a:moveTo>
                  <a:pt x="2116155" y="180541"/>
                </a:moveTo>
                <a:lnTo>
                  <a:pt x="2056728" y="212698"/>
                </a:lnTo>
                <a:lnTo>
                  <a:pt x="2069606" y="255913"/>
                </a:lnTo>
                <a:lnTo>
                  <a:pt x="2088818" y="260875"/>
                </a:lnTo>
                <a:lnTo>
                  <a:pt x="2117564" y="181694"/>
                </a:lnTo>
                <a:cubicBezTo>
                  <a:pt x="2117002" y="181418"/>
                  <a:pt x="2116507" y="181046"/>
                  <a:pt x="2116155" y="180541"/>
                </a:cubicBezTo>
                <a:close/>
                <a:moveTo>
                  <a:pt x="2274012" y="178141"/>
                </a:moveTo>
                <a:lnTo>
                  <a:pt x="2258973" y="243254"/>
                </a:lnTo>
                <a:lnTo>
                  <a:pt x="2260973" y="244187"/>
                </a:lnTo>
                <a:cubicBezTo>
                  <a:pt x="2261658" y="243083"/>
                  <a:pt x="2262906" y="242463"/>
                  <a:pt x="2264230" y="242559"/>
                </a:cubicBezTo>
                <a:close/>
                <a:moveTo>
                  <a:pt x="394959" y="177741"/>
                </a:moveTo>
                <a:cubicBezTo>
                  <a:pt x="394149" y="178360"/>
                  <a:pt x="393092" y="178674"/>
                  <a:pt x="392006" y="178427"/>
                </a:cubicBezTo>
                <a:cubicBezTo>
                  <a:pt x="391939" y="178408"/>
                  <a:pt x="391873" y="178351"/>
                  <a:pt x="391796" y="178332"/>
                </a:cubicBezTo>
                <a:lnTo>
                  <a:pt x="381690" y="200858"/>
                </a:lnTo>
                <a:lnTo>
                  <a:pt x="443298" y="231976"/>
                </a:lnTo>
                <a:cubicBezTo>
                  <a:pt x="443412" y="231805"/>
                  <a:pt x="443555" y="231681"/>
                  <a:pt x="443698" y="231538"/>
                </a:cubicBezTo>
                <a:close/>
                <a:moveTo>
                  <a:pt x="675641" y="177312"/>
                </a:moveTo>
                <a:lnTo>
                  <a:pt x="584363" y="206087"/>
                </a:lnTo>
                <a:cubicBezTo>
                  <a:pt x="584392" y="206202"/>
                  <a:pt x="584363" y="206326"/>
                  <a:pt x="584363" y="206440"/>
                </a:cubicBezTo>
                <a:lnTo>
                  <a:pt x="707055" y="212745"/>
                </a:lnTo>
                <a:cubicBezTo>
                  <a:pt x="707074" y="212679"/>
                  <a:pt x="707045" y="212603"/>
                  <a:pt x="707055" y="212536"/>
                </a:cubicBezTo>
                <a:cubicBezTo>
                  <a:pt x="707188" y="211955"/>
                  <a:pt x="707493" y="211459"/>
                  <a:pt x="707864" y="211040"/>
                </a:cubicBezTo>
                <a:close/>
                <a:moveTo>
                  <a:pt x="396178" y="176007"/>
                </a:moveTo>
                <a:cubicBezTo>
                  <a:pt x="396016" y="176531"/>
                  <a:pt x="395740" y="176969"/>
                  <a:pt x="395387" y="177350"/>
                </a:cubicBezTo>
                <a:lnTo>
                  <a:pt x="444117" y="231148"/>
                </a:lnTo>
                <a:cubicBezTo>
                  <a:pt x="444927" y="230519"/>
                  <a:pt x="445984" y="230205"/>
                  <a:pt x="447070" y="230452"/>
                </a:cubicBezTo>
                <a:cubicBezTo>
                  <a:pt x="447346" y="230519"/>
                  <a:pt x="447584" y="230681"/>
                  <a:pt x="447841" y="230805"/>
                </a:cubicBezTo>
                <a:lnTo>
                  <a:pt x="468349" y="195781"/>
                </a:lnTo>
                <a:cubicBezTo>
                  <a:pt x="467911" y="195496"/>
                  <a:pt x="467539" y="195115"/>
                  <a:pt x="467272" y="194667"/>
                </a:cubicBezTo>
                <a:cubicBezTo>
                  <a:pt x="467187" y="194543"/>
                  <a:pt x="467063" y="194457"/>
                  <a:pt x="466977" y="194324"/>
                </a:cubicBezTo>
                <a:cubicBezTo>
                  <a:pt x="466158" y="194981"/>
                  <a:pt x="465091" y="195296"/>
                  <a:pt x="463996" y="195048"/>
                </a:cubicBezTo>
                <a:cubicBezTo>
                  <a:pt x="462167" y="194629"/>
                  <a:pt x="461043" y="192867"/>
                  <a:pt x="461310" y="191047"/>
                </a:cubicBezTo>
                <a:close/>
                <a:moveTo>
                  <a:pt x="2273479" y="173874"/>
                </a:moveTo>
                <a:lnTo>
                  <a:pt x="2228093" y="228871"/>
                </a:lnTo>
                <a:lnTo>
                  <a:pt x="2258458" y="243016"/>
                </a:lnTo>
                <a:lnTo>
                  <a:pt x="2274336" y="174265"/>
                </a:lnTo>
                <a:cubicBezTo>
                  <a:pt x="2274032" y="174160"/>
                  <a:pt x="2273727" y="174026"/>
                  <a:pt x="2273479" y="173874"/>
                </a:cubicBezTo>
                <a:close/>
                <a:moveTo>
                  <a:pt x="2277927" y="173341"/>
                </a:moveTo>
                <a:cubicBezTo>
                  <a:pt x="2277213" y="174064"/>
                  <a:pt x="2276222" y="174474"/>
                  <a:pt x="2275146" y="174388"/>
                </a:cubicBezTo>
                <a:lnTo>
                  <a:pt x="2264783" y="242568"/>
                </a:lnTo>
                <a:cubicBezTo>
                  <a:pt x="2266316" y="242930"/>
                  <a:pt x="2267335" y="244207"/>
                  <a:pt x="2267497" y="245692"/>
                </a:cubicBezTo>
                <a:lnTo>
                  <a:pt x="2365605" y="244730"/>
                </a:lnTo>
                <a:cubicBezTo>
                  <a:pt x="2365614" y="244559"/>
                  <a:pt x="2365576" y="244407"/>
                  <a:pt x="2365614" y="244226"/>
                </a:cubicBezTo>
                <a:cubicBezTo>
                  <a:pt x="2365710" y="243807"/>
                  <a:pt x="2365900" y="243454"/>
                  <a:pt x="2366119" y="243121"/>
                </a:cubicBezTo>
                <a:close/>
                <a:moveTo>
                  <a:pt x="693367" y="171712"/>
                </a:moveTo>
                <a:lnTo>
                  <a:pt x="676384" y="177074"/>
                </a:lnTo>
                <a:lnTo>
                  <a:pt x="708379" y="210564"/>
                </a:lnTo>
                <a:cubicBezTo>
                  <a:pt x="709198" y="209926"/>
                  <a:pt x="710265" y="209602"/>
                  <a:pt x="711351" y="209850"/>
                </a:cubicBezTo>
                <a:cubicBezTo>
                  <a:pt x="711760" y="209945"/>
                  <a:pt x="712103" y="210136"/>
                  <a:pt x="712436" y="210345"/>
                </a:cubicBezTo>
                <a:lnTo>
                  <a:pt x="725219" y="193229"/>
                </a:lnTo>
                <a:close/>
                <a:moveTo>
                  <a:pt x="2271879" y="171474"/>
                </a:moveTo>
                <a:lnTo>
                  <a:pt x="2122594" y="178779"/>
                </a:lnTo>
                <a:cubicBezTo>
                  <a:pt x="2122575" y="178970"/>
                  <a:pt x="2122613" y="179151"/>
                  <a:pt x="2122565" y="179341"/>
                </a:cubicBezTo>
                <a:cubicBezTo>
                  <a:pt x="2122546" y="179446"/>
                  <a:pt x="2122470" y="179532"/>
                  <a:pt x="2122432" y="179627"/>
                </a:cubicBezTo>
                <a:lnTo>
                  <a:pt x="2227330" y="228509"/>
                </a:lnTo>
                <a:lnTo>
                  <a:pt x="2272879" y="173331"/>
                </a:lnTo>
                <a:cubicBezTo>
                  <a:pt x="2272374" y="172817"/>
                  <a:pt x="2272012" y="172198"/>
                  <a:pt x="2271879" y="171474"/>
                </a:cubicBezTo>
                <a:close/>
                <a:moveTo>
                  <a:pt x="2554933" y="165863"/>
                </a:moveTo>
                <a:lnTo>
                  <a:pt x="2464436" y="258351"/>
                </a:lnTo>
                <a:cubicBezTo>
                  <a:pt x="2465046" y="259113"/>
                  <a:pt x="2465351" y="260066"/>
                  <a:pt x="2465208" y="261085"/>
                </a:cubicBezTo>
                <a:lnTo>
                  <a:pt x="2614988" y="301252"/>
                </a:lnTo>
                <a:cubicBezTo>
                  <a:pt x="2615284" y="300509"/>
                  <a:pt x="2615779" y="299890"/>
                  <a:pt x="2616446" y="299499"/>
                </a:cubicBezTo>
                <a:lnTo>
                  <a:pt x="2558172" y="166425"/>
                </a:lnTo>
                <a:cubicBezTo>
                  <a:pt x="2557591" y="166616"/>
                  <a:pt x="2556972" y="166702"/>
                  <a:pt x="2556334" y="166549"/>
                </a:cubicBezTo>
                <a:cubicBezTo>
                  <a:pt x="2555819" y="166425"/>
                  <a:pt x="2555352" y="166178"/>
                  <a:pt x="2554933" y="165863"/>
                </a:cubicBezTo>
                <a:close/>
                <a:moveTo>
                  <a:pt x="298680" y="163349"/>
                </a:moveTo>
                <a:lnTo>
                  <a:pt x="193381" y="277620"/>
                </a:lnTo>
                <a:cubicBezTo>
                  <a:pt x="194086" y="278458"/>
                  <a:pt x="194448" y="279554"/>
                  <a:pt x="194200" y="280687"/>
                </a:cubicBezTo>
                <a:cubicBezTo>
                  <a:pt x="194181" y="280773"/>
                  <a:pt x="194124" y="280840"/>
                  <a:pt x="194095" y="280925"/>
                </a:cubicBezTo>
                <a:lnTo>
                  <a:pt x="317558" y="334380"/>
                </a:lnTo>
                <a:cubicBezTo>
                  <a:pt x="318035" y="333532"/>
                  <a:pt x="318825" y="332932"/>
                  <a:pt x="319768" y="332694"/>
                </a:cubicBezTo>
                <a:lnTo>
                  <a:pt x="300718" y="163949"/>
                </a:lnTo>
                <a:cubicBezTo>
                  <a:pt x="300461" y="163949"/>
                  <a:pt x="300223" y="163996"/>
                  <a:pt x="299966" y="163930"/>
                </a:cubicBezTo>
                <a:cubicBezTo>
                  <a:pt x="299480" y="163815"/>
                  <a:pt x="299061" y="163615"/>
                  <a:pt x="298680" y="163349"/>
                </a:cubicBezTo>
                <a:close/>
                <a:moveTo>
                  <a:pt x="303728" y="162434"/>
                </a:moveTo>
                <a:cubicBezTo>
                  <a:pt x="303233" y="163177"/>
                  <a:pt x="302480" y="163682"/>
                  <a:pt x="301623" y="163892"/>
                </a:cubicBezTo>
                <a:lnTo>
                  <a:pt x="320664" y="332646"/>
                </a:lnTo>
                <a:cubicBezTo>
                  <a:pt x="320911" y="332646"/>
                  <a:pt x="321149" y="332608"/>
                  <a:pt x="321407" y="332665"/>
                </a:cubicBezTo>
                <a:cubicBezTo>
                  <a:pt x="321483" y="332684"/>
                  <a:pt x="321540" y="332741"/>
                  <a:pt x="321616" y="332770"/>
                </a:cubicBezTo>
                <a:lnTo>
                  <a:pt x="380547" y="201239"/>
                </a:lnTo>
                <a:close/>
                <a:moveTo>
                  <a:pt x="297470" y="161644"/>
                </a:moveTo>
                <a:lnTo>
                  <a:pt x="176779" y="190847"/>
                </a:lnTo>
                <a:cubicBezTo>
                  <a:pt x="176836" y="191257"/>
                  <a:pt x="176846" y="191686"/>
                  <a:pt x="176750" y="192114"/>
                </a:cubicBezTo>
                <a:cubicBezTo>
                  <a:pt x="176436" y="193429"/>
                  <a:pt x="175436" y="194343"/>
                  <a:pt x="174236" y="194695"/>
                </a:cubicBezTo>
                <a:lnTo>
                  <a:pt x="190323" y="276382"/>
                </a:lnTo>
                <a:cubicBezTo>
                  <a:pt x="190714" y="276353"/>
                  <a:pt x="191105" y="276334"/>
                  <a:pt x="191514" y="276420"/>
                </a:cubicBezTo>
                <a:cubicBezTo>
                  <a:pt x="191990" y="276525"/>
                  <a:pt x="192419" y="276734"/>
                  <a:pt x="192800" y="277011"/>
                </a:cubicBezTo>
                <a:lnTo>
                  <a:pt x="298099" y="162730"/>
                </a:lnTo>
                <a:cubicBezTo>
                  <a:pt x="297823" y="162406"/>
                  <a:pt x="297613" y="162044"/>
                  <a:pt x="297470" y="161644"/>
                </a:cubicBezTo>
                <a:close/>
                <a:moveTo>
                  <a:pt x="304233" y="161310"/>
                </a:moveTo>
                <a:cubicBezTo>
                  <a:pt x="304204" y="161444"/>
                  <a:pt x="304128" y="161539"/>
                  <a:pt x="304081" y="161653"/>
                </a:cubicBezTo>
                <a:lnTo>
                  <a:pt x="380900" y="200449"/>
                </a:lnTo>
                <a:lnTo>
                  <a:pt x="390987" y="177951"/>
                </a:lnTo>
                <a:cubicBezTo>
                  <a:pt x="389863" y="177274"/>
                  <a:pt x="389234" y="176046"/>
                  <a:pt x="389329" y="174703"/>
                </a:cubicBezTo>
                <a:close/>
                <a:moveTo>
                  <a:pt x="557493" y="157158"/>
                </a:moveTo>
                <a:lnTo>
                  <a:pt x="484465" y="187466"/>
                </a:lnTo>
                <a:lnTo>
                  <a:pt x="479445" y="193648"/>
                </a:lnTo>
                <a:lnTo>
                  <a:pt x="577372" y="205925"/>
                </a:lnTo>
                <a:cubicBezTo>
                  <a:pt x="577372" y="205916"/>
                  <a:pt x="577372" y="205906"/>
                  <a:pt x="577372" y="205897"/>
                </a:cubicBezTo>
                <a:cubicBezTo>
                  <a:pt x="577601" y="204887"/>
                  <a:pt x="578248" y="204106"/>
                  <a:pt x="579077" y="203620"/>
                </a:cubicBezTo>
                <a:close/>
                <a:moveTo>
                  <a:pt x="757375" y="154671"/>
                </a:moveTo>
                <a:lnTo>
                  <a:pt x="759642" y="212402"/>
                </a:lnTo>
                <a:cubicBezTo>
                  <a:pt x="759871" y="212412"/>
                  <a:pt x="760100" y="212374"/>
                  <a:pt x="760328" y="212431"/>
                </a:cubicBezTo>
                <a:cubicBezTo>
                  <a:pt x="761681" y="212736"/>
                  <a:pt x="762643" y="213803"/>
                  <a:pt x="762957" y="215060"/>
                </a:cubicBezTo>
                <a:lnTo>
                  <a:pt x="773292" y="213774"/>
                </a:lnTo>
                <a:lnTo>
                  <a:pt x="757575" y="154681"/>
                </a:lnTo>
                <a:cubicBezTo>
                  <a:pt x="757509" y="154691"/>
                  <a:pt x="757442" y="154671"/>
                  <a:pt x="757375" y="154671"/>
                </a:cubicBezTo>
                <a:close/>
                <a:moveTo>
                  <a:pt x="2037135" y="154519"/>
                </a:moveTo>
                <a:lnTo>
                  <a:pt x="2034773" y="160768"/>
                </a:lnTo>
                <a:lnTo>
                  <a:pt x="2007265" y="236682"/>
                </a:lnTo>
                <a:cubicBezTo>
                  <a:pt x="2007846" y="236958"/>
                  <a:pt x="2008351" y="237330"/>
                  <a:pt x="2008713" y="237853"/>
                </a:cubicBezTo>
                <a:lnTo>
                  <a:pt x="2055833" y="212355"/>
                </a:lnTo>
                <a:lnTo>
                  <a:pt x="2038593" y="154567"/>
                </a:lnTo>
                <a:cubicBezTo>
                  <a:pt x="2038135" y="154653"/>
                  <a:pt x="2037659" y="154653"/>
                  <a:pt x="2037154" y="154538"/>
                </a:cubicBezTo>
                <a:cubicBezTo>
                  <a:pt x="2037145" y="154538"/>
                  <a:pt x="2037135" y="154529"/>
                  <a:pt x="2037135" y="154519"/>
                </a:cubicBezTo>
                <a:close/>
                <a:moveTo>
                  <a:pt x="755089" y="154157"/>
                </a:moveTo>
                <a:lnTo>
                  <a:pt x="726171" y="192876"/>
                </a:lnTo>
                <a:lnTo>
                  <a:pt x="756851" y="213593"/>
                </a:lnTo>
                <a:cubicBezTo>
                  <a:pt x="757442" y="212936"/>
                  <a:pt x="758233" y="212488"/>
                  <a:pt x="759128" y="212393"/>
                </a:cubicBezTo>
                <a:lnTo>
                  <a:pt x="756861" y="154662"/>
                </a:lnTo>
                <a:cubicBezTo>
                  <a:pt x="756632" y="154643"/>
                  <a:pt x="756404" y="154691"/>
                  <a:pt x="756175" y="154643"/>
                </a:cubicBezTo>
                <a:cubicBezTo>
                  <a:pt x="755775" y="154548"/>
                  <a:pt x="755423" y="154357"/>
                  <a:pt x="755089" y="154157"/>
                </a:cubicBezTo>
                <a:close/>
                <a:moveTo>
                  <a:pt x="2032049" y="153690"/>
                </a:moveTo>
                <a:lnTo>
                  <a:pt x="1891460" y="205983"/>
                </a:lnTo>
                <a:cubicBezTo>
                  <a:pt x="1891574" y="206449"/>
                  <a:pt x="1891593" y="206935"/>
                  <a:pt x="1891508" y="207421"/>
                </a:cubicBezTo>
                <a:lnTo>
                  <a:pt x="1918197" y="214908"/>
                </a:lnTo>
                <a:close/>
                <a:moveTo>
                  <a:pt x="759785" y="153347"/>
                </a:moveTo>
                <a:cubicBezTo>
                  <a:pt x="759376" y="153862"/>
                  <a:pt x="758823" y="154214"/>
                  <a:pt x="758204" y="154452"/>
                </a:cubicBezTo>
                <a:lnTo>
                  <a:pt x="773958" y="213688"/>
                </a:lnTo>
                <a:lnTo>
                  <a:pt x="847149" y="204621"/>
                </a:lnTo>
                <a:close/>
                <a:moveTo>
                  <a:pt x="2035097" y="153119"/>
                </a:moveTo>
                <a:lnTo>
                  <a:pt x="1919501" y="215260"/>
                </a:lnTo>
                <a:lnTo>
                  <a:pt x="2002512" y="238549"/>
                </a:lnTo>
                <a:cubicBezTo>
                  <a:pt x="2002998" y="237368"/>
                  <a:pt x="2004007" y="236520"/>
                  <a:pt x="2005226" y="236320"/>
                </a:cubicBezTo>
                <a:lnTo>
                  <a:pt x="2036307" y="154138"/>
                </a:lnTo>
                <a:cubicBezTo>
                  <a:pt x="2035830" y="153881"/>
                  <a:pt x="2035411" y="153548"/>
                  <a:pt x="2035097" y="153119"/>
                </a:cubicBezTo>
                <a:close/>
                <a:moveTo>
                  <a:pt x="753794" y="152652"/>
                </a:moveTo>
                <a:lnTo>
                  <a:pt x="694387" y="171388"/>
                </a:lnTo>
                <a:lnTo>
                  <a:pt x="725724" y="192562"/>
                </a:lnTo>
                <a:lnTo>
                  <a:pt x="754661" y="153814"/>
                </a:lnTo>
                <a:cubicBezTo>
                  <a:pt x="754289" y="153490"/>
                  <a:pt x="754004" y="153100"/>
                  <a:pt x="753794" y="152652"/>
                </a:cubicBezTo>
                <a:close/>
                <a:moveTo>
                  <a:pt x="760252" y="152547"/>
                </a:moveTo>
                <a:lnTo>
                  <a:pt x="848653" y="204440"/>
                </a:lnTo>
                <a:lnTo>
                  <a:pt x="912128" y="196562"/>
                </a:lnTo>
                <a:cubicBezTo>
                  <a:pt x="912128" y="196372"/>
                  <a:pt x="912109" y="196191"/>
                  <a:pt x="912138" y="196010"/>
                </a:cubicBezTo>
                <a:close/>
                <a:moveTo>
                  <a:pt x="2041155" y="152452"/>
                </a:moveTo>
                <a:cubicBezTo>
                  <a:pt x="2040783" y="153300"/>
                  <a:pt x="2040145" y="153938"/>
                  <a:pt x="2039326" y="154281"/>
                </a:cubicBezTo>
                <a:lnTo>
                  <a:pt x="2056528" y="211984"/>
                </a:lnTo>
                <a:lnTo>
                  <a:pt x="2115840" y="179875"/>
                </a:lnTo>
                <a:cubicBezTo>
                  <a:pt x="2115574" y="179217"/>
                  <a:pt x="2115431" y="178484"/>
                  <a:pt x="2115593" y="177732"/>
                </a:cubicBezTo>
                <a:cubicBezTo>
                  <a:pt x="2115602" y="177713"/>
                  <a:pt x="2115621" y="177694"/>
                  <a:pt x="2115621" y="177674"/>
                </a:cubicBezTo>
                <a:close/>
                <a:moveTo>
                  <a:pt x="467406" y="146737"/>
                </a:moveTo>
                <a:lnTo>
                  <a:pt x="396235" y="174074"/>
                </a:lnTo>
                <a:cubicBezTo>
                  <a:pt x="396349" y="174522"/>
                  <a:pt x="396368" y="174988"/>
                  <a:pt x="396302" y="175465"/>
                </a:cubicBezTo>
                <a:lnTo>
                  <a:pt x="461424" y="190514"/>
                </a:lnTo>
                <a:cubicBezTo>
                  <a:pt x="461996" y="188752"/>
                  <a:pt x="463777" y="187666"/>
                  <a:pt x="465596" y="188095"/>
                </a:cubicBezTo>
                <a:cubicBezTo>
                  <a:pt x="466568" y="188323"/>
                  <a:pt x="467349" y="188923"/>
                  <a:pt x="467834" y="189714"/>
                </a:cubicBezTo>
                <a:cubicBezTo>
                  <a:pt x="468301" y="189342"/>
                  <a:pt x="468815" y="189057"/>
                  <a:pt x="469406" y="188952"/>
                </a:cubicBezTo>
                <a:close/>
                <a:moveTo>
                  <a:pt x="2631609" y="144270"/>
                </a:moveTo>
                <a:cubicBezTo>
                  <a:pt x="2630990" y="144880"/>
                  <a:pt x="2630209" y="145242"/>
                  <a:pt x="2629314" y="145289"/>
                </a:cubicBezTo>
                <a:lnTo>
                  <a:pt x="2618903" y="299080"/>
                </a:lnTo>
                <a:cubicBezTo>
                  <a:pt x="2618951" y="299090"/>
                  <a:pt x="2618999" y="299071"/>
                  <a:pt x="2619046" y="299080"/>
                </a:cubicBezTo>
                <a:cubicBezTo>
                  <a:pt x="2620084" y="299318"/>
                  <a:pt x="2620885" y="300004"/>
                  <a:pt x="2621351" y="300890"/>
                </a:cubicBezTo>
                <a:lnTo>
                  <a:pt x="2759226" y="246426"/>
                </a:lnTo>
                <a:cubicBezTo>
                  <a:pt x="2759073" y="245873"/>
                  <a:pt x="2759016" y="245302"/>
                  <a:pt x="2759149" y="244711"/>
                </a:cubicBezTo>
                <a:cubicBezTo>
                  <a:pt x="2759245" y="244340"/>
                  <a:pt x="2759416" y="244035"/>
                  <a:pt x="2759607" y="243721"/>
                </a:cubicBezTo>
                <a:close/>
                <a:moveTo>
                  <a:pt x="2625866" y="143032"/>
                </a:moveTo>
                <a:lnTo>
                  <a:pt x="2560620" y="162320"/>
                </a:lnTo>
                <a:cubicBezTo>
                  <a:pt x="2560734" y="162825"/>
                  <a:pt x="2560763" y="163339"/>
                  <a:pt x="2560639" y="163873"/>
                </a:cubicBezTo>
                <a:cubicBezTo>
                  <a:pt x="2560410" y="164873"/>
                  <a:pt x="2559762" y="165654"/>
                  <a:pt x="2558943" y="166130"/>
                </a:cubicBezTo>
                <a:lnTo>
                  <a:pt x="2617217" y="299204"/>
                </a:lnTo>
                <a:cubicBezTo>
                  <a:pt x="2617493" y="299118"/>
                  <a:pt x="2617770" y="299071"/>
                  <a:pt x="2618055" y="299061"/>
                </a:cubicBezTo>
                <a:lnTo>
                  <a:pt x="2628485" y="145270"/>
                </a:lnTo>
                <a:cubicBezTo>
                  <a:pt x="2628428" y="145270"/>
                  <a:pt x="2628390" y="145280"/>
                  <a:pt x="2628333" y="145270"/>
                </a:cubicBezTo>
                <a:cubicBezTo>
                  <a:pt x="2627133" y="144985"/>
                  <a:pt x="2626257" y="144108"/>
                  <a:pt x="2625866" y="143032"/>
                </a:cubicBezTo>
                <a:close/>
                <a:moveTo>
                  <a:pt x="630531" y="130078"/>
                </a:moveTo>
                <a:cubicBezTo>
                  <a:pt x="629712" y="130707"/>
                  <a:pt x="628655" y="131030"/>
                  <a:pt x="627559" y="130783"/>
                </a:cubicBezTo>
                <a:cubicBezTo>
                  <a:pt x="627292" y="130707"/>
                  <a:pt x="627073" y="130564"/>
                  <a:pt x="626835" y="130440"/>
                </a:cubicBezTo>
                <a:lnTo>
                  <a:pt x="582944" y="203820"/>
                </a:lnTo>
                <a:cubicBezTo>
                  <a:pt x="583439" y="204173"/>
                  <a:pt x="583792" y="204678"/>
                  <a:pt x="584039" y="205221"/>
                </a:cubicBezTo>
                <a:lnTo>
                  <a:pt x="674927" y="176550"/>
                </a:lnTo>
                <a:close/>
                <a:moveTo>
                  <a:pt x="631093" y="129640"/>
                </a:moveTo>
                <a:lnTo>
                  <a:pt x="675679" y="176312"/>
                </a:lnTo>
                <a:lnTo>
                  <a:pt x="692396" y="171045"/>
                </a:lnTo>
                <a:close/>
                <a:moveTo>
                  <a:pt x="625273" y="129040"/>
                </a:moveTo>
                <a:lnTo>
                  <a:pt x="558074" y="156919"/>
                </a:lnTo>
                <a:lnTo>
                  <a:pt x="579667" y="203411"/>
                </a:lnTo>
                <a:cubicBezTo>
                  <a:pt x="580296" y="203182"/>
                  <a:pt x="580963" y="203058"/>
                  <a:pt x="581658" y="203220"/>
                </a:cubicBezTo>
                <a:cubicBezTo>
                  <a:pt x="581934" y="203297"/>
                  <a:pt x="582153" y="203439"/>
                  <a:pt x="582392" y="203573"/>
                </a:cubicBezTo>
                <a:lnTo>
                  <a:pt x="626273" y="130183"/>
                </a:lnTo>
                <a:cubicBezTo>
                  <a:pt x="625854" y="129878"/>
                  <a:pt x="625530" y="129487"/>
                  <a:pt x="625273" y="129040"/>
                </a:cubicBezTo>
                <a:close/>
                <a:moveTo>
                  <a:pt x="631769" y="128297"/>
                </a:moveTo>
                <a:cubicBezTo>
                  <a:pt x="631693" y="128506"/>
                  <a:pt x="631588" y="128697"/>
                  <a:pt x="631493" y="128897"/>
                </a:cubicBezTo>
                <a:lnTo>
                  <a:pt x="693415" y="170731"/>
                </a:lnTo>
                <a:lnTo>
                  <a:pt x="753470" y="151785"/>
                </a:lnTo>
                <a:cubicBezTo>
                  <a:pt x="753413" y="151490"/>
                  <a:pt x="753470" y="151195"/>
                  <a:pt x="753489" y="150890"/>
                </a:cubicBezTo>
                <a:close/>
                <a:moveTo>
                  <a:pt x="533119" y="126173"/>
                </a:moveTo>
                <a:lnTo>
                  <a:pt x="472978" y="190495"/>
                </a:lnTo>
                <a:cubicBezTo>
                  <a:pt x="473016" y="190552"/>
                  <a:pt x="473045" y="190600"/>
                  <a:pt x="473083" y="190666"/>
                </a:cubicBezTo>
                <a:cubicBezTo>
                  <a:pt x="473197" y="190800"/>
                  <a:pt x="473321" y="190924"/>
                  <a:pt x="473416" y="191095"/>
                </a:cubicBezTo>
                <a:lnTo>
                  <a:pt x="484075" y="186675"/>
                </a:lnTo>
                <a:close/>
                <a:moveTo>
                  <a:pt x="537986" y="121458"/>
                </a:moveTo>
                <a:lnTo>
                  <a:pt x="485637" y="186018"/>
                </a:lnTo>
                <a:lnTo>
                  <a:pt x="557131" y="156357"/>
                </a:lnTo>
                <a:lnTo>
                  <a:pt x="541063" y="121782"/>
                </a:lnTo>
                <a:cubicBezTo>
                  <a:pt x="540434" y="122001"/>
                  <a:pt x="539767" y="122115"/>
                  <a:pt x="539072" y="121953"/>
                </a:cubicBezTo>
                <a:cubicBezTo>
                  <a:pt x="538662" y="121858"/>
                  <a:pt x="538310" y="121667"/>
                  <a:pt x="537986" y="121458"/>
                </a:cubicBezTo>
                <a:close/>
                <a:moveTo>
                  <a:pt x="536757" y="120124"/>
                </a:moveTo>
                <a:lnTo>
                  <a:pt x="468292" y="146423"/>
                </a:lnTo>
                <a:lnTo>
                  <a:pt x="470301" y="188971"/>
                </a:lnTo>
                <a:cubicBezTo>
                  <a:pt x="470473" y="188990"/>
                  <a:pt x="470644" y="188952"/>
                  <a:pt x="470825" y="188990"/>
                </a:cubicBezTo>
                <a:cubicBezTo>
                  <a:pt x="471521" y="189142"/>
                  <a:pt x="472083" y="189542"/>
                  <a:pt x="472540" y="190028"/>
                </a:cubicBezTo>
                <a:lnTo>
                  <a:pt x="537253" y="120801"/>
                </a:lnTo>
                <a:cubicBezTo>
                  <a:pt x="537062" y="120601"/>
                  <a:pt x="536881" y="120381"/>
                  <a:pt x="536757" y="120124"/>
                </a:cubicBezTo>
                <a:close/>
                <a:moveTo>
                  <a:pt x="543349" y="119124"/>
                </a:moveTo>
                <a:cubicBezTo>
                  <a:pt x="543349" y="119181"/>
                  <a:pt x="543358" y="119229"/>
                  <a:pt x="543349" y="119286"/>
                </a:cubicBezTo>
                <a:cubicBezTo>
                  <a:pt x="543110" y="120286"/>
                  <a:pt x="542463" y="121077"/>
                  <a:pt x="541634" y="121563"/>
                </a:cubicBezTo>
                <a:lnTo>
                  <a:pt x="557703" y="156129"/>
                </a:lnTo>
                <a:lnTo>
                  <a:pt x="624959" y="128221"/>
                </a:lnTo>
                <a:cubicBezTo>
                  <a:pt x="624873" y="127906"/>
                  <a:pt x="624844" y="127573"/>
                  <a:pt x="624844" y="127239"/>
                </a:cubicBezTo>
                <a:close/>
                <a:moveTo>
                  <a:pt x="2425517" y="101322"/>
                </a:moveTo>
                <a:lnTo>
                  <a:pt x="2370758" y="241921"/>
                </a:lnTo>
                <a:cubicBezTo>
                  <a:pt x="2371987" y="242587"/>
                  <a:pt x="2372710" y="243883"/>
                  <a:pt x="2372596" y="245292"/>
                </a:cubicBezTo>
                <a:lnTo>
                  <a:pt x="2458283" y="259685"/>
                </a:lnTo>
                <a:cubicBezTo>
                  <a:pt x="2458588" y="258494"/>
                  <a:pt x="2459483" y="257656"/>
                  <a:pt x="2460569" y="257275"/>
                </a:cubicBezTo>
                <a:lnTo>
                  <a:pt x="2426727" y="101389"/>
                </a:lnTo>
                <a:cubicBezTo>
                  <a:pt x="2426355" y="101427"/>
                  <a:pt x="2425984" y="101446"/>
                  <a:pt x="2425603" y="101360"/>
                </a:cubicBezTo>
                <a:cubicBezTo>
                  <a:pt x="2425574" y="101351"/>
                  <a:pt x="2425546" y="101332"/>
                  <a:pt x="2425517" y="101322"/>
                </a:cubicBezTo>
                <a:close/>
                <a:moveTo>
                  <a:pt x="2423403" y="99817"/>
                </a:moveTo>
                <a:lnTo>
                  <a:pt x="2278718" y="169788"/>
                </a:lnTo>
                <a:cubicBezTo>
                  <a:pt x="2278937" y="170388"/>
                  <a:pt x="2279032" y="171035"/>
                  <a:pt x="2278880" y="171712"/>
                </a:cubicBezTo>
                <a:cubicBezTo>
                  <a:pt x="2278784" y="172121"/>
                  <a:pt x="2278584" y="172474"/>
                  <a:pt x="2278375" y="172817"/>
                </a:cubicBezTo>
                <a:lnTo>
                  <a:pt x="2366567" y="242587"/>
                </a:lnTo>
                <a:cubicBezTo>
                  <a:pt x="2367415" y="241730"/>
                  <a:pt x="2368624" y="241263"/>
                  <a:pt x="2369891" y="241549"/>
                </a:cubicBezTo>
                <a:cubicBezTo>
                  <a:pt x="2369929" y="241549"/>
                  <a:pt x="2369948" y="241587"/>
                  <a:pt x="2369986" y="241587"/>
                </a:cubicBezTo>
                <a:lnTo>
                  <a:pt x="2424746" y="100979"/>
                </a:lnTo>
                <a:cubicBezTo>
                  <a:pt x="2424212" y="100684"/>
                  <a:pt x="2423727" y="100312"/>
                  <a:pt x="2423403" y="99817"/>
                </a:cubicBezTo>
                <a:close/>
                <a:moveTo>
                  <a:pt x="2429365" y="99808"/>
                </a:moveTo>
                <a:cubicBezTo>
                  <a:pt x="2428937" y="100474"/>
                  <a:pt x="2428289" y="100931"/>
                  <a:pt x="2427555" y="101198"/>
                </a:cubicBezTo>
                <a:lnTo>
                  <a:pt x="2461398" y="257075"/>
                </a:lnTo>
                <a:cubicBezTo>
                  <a:pt x="2461769" y="257037"/>
                  <a:pt x="2462141" y="257018"/>
                  <a:pt x="2462531" y="257103"/>
                </a:cubicBezTo>
                <a:cubicBezTo>
                  <a:pt x="2463055" y="257218"/>
                  <a:pt x="2463522" y="257475"/>
                  <a:pt x="2463922" y="257799"/>
                </a:cubicBezTo>
                <a:lnTo>
                  <a:pt x="2554428" y="165292"/>
                </a:lnTo>
                <a:cubicBezTo>
                  <a:pt x="2553762" y="164463"/>
                  <a:pt x="2553419" y="163387"/>
                  <a:pt x="2553647" y="162263"/>
                </a:cubicBezTo>
                <a:cubicBezTo>
                  <a:pt x="2553685" y="162120"/>
                  <a:pt x="2553781" y="162006"/>
                  <a:pt x="2553828" y="161872"/>
                </a:cubicBezTo>
                <a:close/>
                <a:moveTo>
                  <a:pt x="2145130" y="92769"/>
                </a:moveTo>
                <a:cubicBezTo>
                  <a:pt x="2144330" y="93788"/>
                  <a:pt x="2143044" y="94312"/>
                  <a:pt x="2141710" y="94083"/>
                </a:cubicBezTo>
                <a:lnTo>
                  <a:pt x="2120269" y="175236"/>
                </a:lnTo>
                <a:cubicBezTo>
                  <a:pt x="2121517" y="175684"/>
                  <a:pt x="2122413" y="176712"/>
                  <a:pt x="2122613" y="177951"/>
                </a:cubicBezTo>
                <a:lnTo>
                  <a:pt x="2271908" y="170655"/>
                </a:lnTo>
                <a:cubicBezTo>
                  <a:pt x="2271917" y="170464"/>
                  <a:pt x="2271869" y="170283"/>
                  <a:pt x="2271917" y="170093"/>
                </a:cubicBezTo>
                <a:cubicBezTo>
                  <a:pt x="2271974" y="169854"/>
                  <a:pt x="2272108" y="169664"/>
                  <a:pt x="2272212" y="169454"/>
                </a:cubicBezTo>
                <a:close/>
                <a:moveTo>
                  <a:pt x="2139453" y="92664"/>
                </a:moveTo>
                <a:lnTo>
                  <a:pt x="2041174" y="149595"/>
                </a:lnTo>
                <a:cubicBezTo>
                  <a:pt x="2041479" y="150290"/>
                  <a:pt x="2041641" y="151062"/>
                  <a:pt x="2041450" y="151852"/>
                </a:cubicBezTo>
                <a:cubicBezTo>
                  <a:pt x="2041450" y="151871"/>
                  <a:pt x="2041431" y="151900"/>
                  <a:pt x="2041431" y="151909"/>
                </a:cubicBezTo>
                <a:lnTo>
                  <a:pt x="2115888" y="177141"/>
                </a:lnTo>
                <a:cubicBezTo>
                  <a:pt x="2116536" y="175655"/>
                  <a:pt x="2118069" y="174760"/>
                  <a:pt x="2119698" y="175046"/>
                </a:cubicBezTo>
                <a:lnTo>
                  <a:pt x="2141139" y="93893"/>
                </a:lnTo>
                <a:cubicBezTo>
                  <a:pt x="2140443" y="93654"/>
                  <a:pt x="2139862" y="93235"/>
                  <a:pt x="2139453" y="92664"/>
                </a:cubicBezTo>
                <a:close/>
                <a:moveTo>
                  <a:pt x="308500" y="84901"/>
                </a:moveTo>
                <a:cubicBezTo>
                  <a:pt x="307900" y="85349"/>
                  <a:pt x="307176" y="85587"/>
                  <a:pt x="306424" y="85587"/>
                </a:cubicBezTo>
                <a:lnTo>
                  <a:pt x="301318" y="156967"/>
                </a:lnTo>
                <a:cubicBezTo>
                  <a:pt x="301404" y="156976"/>
                  <a:pt x="301499" y="156948"/>
                  <a:pt x="301585" y="156976"/>
                </a:cubicBezTo>
                <a:cubicBezTo>
                  <a:pt x="303319" y="157367"/>
                  <a:pt x="304395" y="158986"/>
                  <a:pt x="304281" y="160701"/>
                </a:cubicBezTo>
                <a:lnTo>
                  <a:pt x="389367" y="174093"/>
                </a:lnTo>
                <a:cubicBezTo>
                  <a:pt x="389510" y="173521"/>
                  <a:pt x="389806" y="173045"/>
                  <a:pt x="390168" y="172626"/>
                </a:cubicBezTo>
                <a:close/>
                <a:moveTo>
                  <a:pt x="303966" y="84644"/>
                </a:moveTo>
                <a:lnTo>
                  <a:pt x="176284" y="189409"/>
                </a:lnTo>
                <a:cubicBezTo>
                  <a:pt x="176417" y="189619"/>
                  <a:pt x="176474" y="189885"/>
                  <a:pt x="176560" y="190124"/>
                </a:cubicBezTo>
                <a:lnTo>
                  <a:pt x="297261" y="160929"/>
                </a:lnTo>
                <a:cubicBezTo>
                  <a:pt x="297204" y="160520"/>
                  <a:pt x="297184" y="160091"/>
                  <a:pt x="297289" y="159663"/>
                </a:cubicBezTo>
                <a:cubicBezTo>
                  <a:pt x="297661" y="158024"/>
                  <a:pt x="299128" y="156976"/>
                  <a:pt x="300737" y="156957"/>
                </a:cubicBezTo>
                <a:lnTo>
                  <a:pt x="305843" y="85577"/>
                </a:lnTo>
                <a:cubicBezTo>
                  <a:pt x="305747" y="85568"/>
                  <a:pt x="305662" y="85587"/>
                  <a:pt x="305567" y="85568"/>
                </a:cubicBezTo>
                <a:cubicBezTo>
                  <a:pt x="304928" y="85415"/>
                  <a:pt x="304404" y="85063"/>
                  <a:pt x="303966" y="84644"/>
                </a:cubicBezTo>
                <a:close/>
                <a:moveTo>
                  <a:pt x="460776" y="22169"/>
                </a:moveTo>
                <a:lnTo>
                  <a:pt x="394625" y="171921"/>
                </a:lnTo>
                <a:cubicBezTo>
                  <a:pt x="395197" y="172255"/>
                  <a:pt x="395635" y="172721"/>
                  <a:pt x="395940" y="173293"/>
                </a:cubicBezTo>
                <a:lnTo>
                  <a:pt x="467368" y="145861"/>
                </a:lnTo>
                <a:lnTo>
                  <a:pt x="461519" y="22283"/>
                </a:lnTo>
                <a:cubicBezTo>
                  <a:pt x="461348" y="22274"/>
                  <a:pt x="461176" y="22312"/>
                  <a:pt x="460995" y="22274"/>
                </a:cubicBezTo>
                <a:cubicBezTo>
                  <a:pt x="460919" y="22264"/>
                  <a:pt x="460862" y="22198"/>
                  <a:pt x="460776" y="22169"/>
                </a:cubicBezTo>
                <a:close/>
                <a:moveTo>
                  <a:pt x="463710" y="21817"/>
                </a:moveTo>
                <a:cubicBezTo>
                  <a:pt x="463310" y="22064"/>
                  <a:pt x="462881" y="22236"/>
                  <a:pt x="462415" y="22322"/>
                </a:cubicBezTo>
                <a:lnTo>
                  <a:pt x="468244" y="145537"/>
                </a:lnTo>
                <a:lnTo>
                  <a:pt x="536453" y="119343"/>
                </a:lnTo>
                <a:cubicBezTo>
                  <a:pt x="536319" y="118800"/>
                  <a:pt x="536262" y="118248"/>
                  <a:pt x="536395" y="117667"/>
                </a:cubicBezTo>
                <a:cubicBezTo>
                  <a:pt x="536548" y="116972"/>
                  <a:pt x="536948" y="116419"/>
                  <a:pt x="537434" y="115952"/>
                </a:cubicBezTo>
                <a:close/>
                <a:moveTo>
                  <a:pt x="458709" y="20531"/>
                </a:moveTo>
                <a:lnTo>
                  <a:pt x="309777" y="81167"/>
                </a:lnTo>
                <a:cubicBezTo>
                  <a:pt x="309919" y="81719"/>
                  <a:pt x="309996" y="82301"/>
                  <a:pt x="309853" y="82891"/>
                </a:cubicBezTo>
                <a:cubicBezTo>
                  <a:pt x="309710" y="83482"/>
                  <a:pt x="309405" y="83986"/>
                  <a:pt x="309024" y="84406"/>
                </a:cubicBezTo>
                <a:lnTo>
                  <a:pt x="390691" y="172131"/>
                </a:lnTo>
                <a:cubicBezTo>
                  <a:pt x="391511" y="171512"/>
                  <a:pt x="392549" y="171216"/>
                  <a:pt x="393625" y="171464"/>
                </a:cubicBezTo>
                <a:cubicBezTo>
                  <a:pt x="393701" y="171483"/>
                  <a:pt x="393758" y="171540"/>
                  <a:pt x="393835" y="171559"/>
                </a:cubicBezTo>
                <a:lnTo>
                  <a:pt x="459986" y="21817"/>
                </a:lnTo>
                <a:cubicBezTo>
                  <a:pt x="459452" y="21493"/>
                  <a:pt x="459005" y="21064"/>
                  <a:pt x="458709" y="20531"/>
                </a:cubicBezTo>
                <a:close/>
                <a:moveTo>
                  <a:pt x="649895" y="6653"/>
                </a:moveTo>
                <a:cubicBezTo>
                  <a:pt x="649324" y="6967"/>
                  <a:pt x="648667" y="7082"/>
                  <a:pt x="647990" y="7053"/>
                </a:cubicBezTo>
                <a:lnTo>
                  <a:pt x="629274" y="123849"/>
                </a:lnTo>
                <a:cubicBezTo>
                  <a:pt x="630950" y="124296"/>
                  <a:pt x="631979" y="125868"/>
                  <a:pt x="631855" y="127554"/>
                </a:cubicBezTo>
                <a:lnTo>
                  <a:pt x="753594" y="150157"/>
                </a:lnTo>
                <a:cubicBezTo>
                  <a:pt x="753775" y="149547"/>
                  <a:pt x="754118" y="149042"/>
                  <a:pt x="754546" y="148614"/>
                </a:cubicBezTo>
                <a:close/>
                <a:moveTo>
                  <a:pt x="646066" y="6434"/>
                </a:moveTo>
                <a:lnTo>
                  <a:pt x="542577" y="116229"/>
                </a:lnTo>
                <a:cubicBezTo>
                  <a:pt x="543110" y="116876"/>
                  <a:pt x="543387" y="117657"/>
                  <a:pt x="543377" y="118524"/>
                </a:cubicBezTo>
                <a:lnTo>
                  <a:pt x="624873" y="126639"/>
                </a:lnTo>
                <a:cubicBezTo>
                  <a:pt x="624883" y="126592"/>
                  <a:pt x="624864" y="126535"/>
                  <a:pt x="624873" y="126487"/>
                </a:cubicBezTo>
                <a:cubicBezTo>
                  <a:pt x="625273" y="124772"/>
                  <a:pt x="626845" y="123706"/>
                  <a:pt x="628550" y="123791"/>
                </a:cubicBezTo>
                <a:lnTo>
                  <a:pt x="647266" y="6996"/>
                </a:lnTo>
                <a:cubicBezTo>
                  <a:pt x="646828" y="6872"/>
                  <a:pt x="646419" y="6691"/>
                  <a:pt x="646066" y="6434"/>
                </a:cubicBezTo>
                <a:close/>
                <a:moveTo>
                  <a:pt x="644704" y="4310"/>
                </a:moveTo>
                <a:lnTo>
                  <a:pt x="465291" y="18978"/>
                </a:lnTo>
                <a:cubicBezTo>
                  <a:pt x="465282" y="19188"/>
                  <a:pt x="465320" y="19397"/>
                  <a:pt x="465272" y="19597"/>
                </a:cubicBezTo>
                <a:cubicBezTo>
                  <a:pt x="465120" y="20302"/>
                  <a:pt x="464720" y="20855"/>
                  <a:pt x="464234" y="21321"/>
                </a:cubicBezTo>
                <a:lnTo>
                  <a:pt x="537967" y="115457"/>
                </a:lnTo>
                <a:cubicBezTo>
                  <a:pt x="538738" y="114971"/>
                  <a:pt x="539710" y="114771"/>
                  <a:pt x="540672" y="115000"/>
                </a:cubicBezTo>
                <a:cubicBezTo>
                  <a:pt x="541177" y="115105"/>
                  <a:pt x="541615" y="115324"/>
                  <a:pt x="541996" y="115609"/>
                </a:cubicBezTo>
                <a:lnTo>
                  <a:pt x="645485" y="5805"/>
                </a:lnTo>
                <a:cubicBezTo>
                  <a:pt x="645123" y="5367"/>
                  <a:pt x="644847" y="4881"/>
                  <a:pt x="644704" y="4310"/>
                </a:cubicBezTo>
                <a:close/>
                <a:moveTo>
                  <a:pt x="649028" y="90"/>
                </a:moveTo>
                <a:cubicBezTo>
                  <a:pt x="650953" y="538"/>
                  <a:pt x="652153" y="2452"/>
                  <a:pt x="651705" y="4376"/>
                </a:cubicBezTo>
                <a:cubicBezTo>
                  <a:pt x="651543" y="5081"/>
                  <a:pt x="651134" y="5643"/>
                  <a:pt x="650657" y="6101"/>
                </a:cubicBezTo>
                <a:lnTo>
                  <a:pt x="755299" y="148071"/>
                </a:lnTo>
                <a:cubicBezTo>
                  <a:pt x="756042" y="147661"/>
                  <a:pt x="756918" y="147490"/>
                  <a:pt x="757813" y="147690"/>
                </a:cubicBezTo>
                <a:cubicBezTo>
                  <a:pt x="759652" y="148109"/>
                  <a:pt x="760785" y="149880"/>
                  <a:pt x="760500" y="151709"/>
                </a:cubicBezTo>
                <a:lnTo>
                  <a:pt x="912433" y="195181"/>
                </a:lnTo>
                <a:cubicBezTo>
                  <a:pt x="913100" y="193619"/>
                  <a:pt x="914747" y="192667"/>
                  <a:pt x="916462" y="193067"/>
                </a:cubicBezTo>
                <a:cubicBezTo>
                  <a:pt x="918386" y="193524"/>
                  <a:pt x="919577" y="195438"/>
                  <a:pt x="919138" y="197353"/>
                </a:cubicBezTo>
                <a:cubicBezTo>
                  <a:pt x="919119" y="197429"/>
                  <a:pt x="919053" y="197496"/>
                  <a:pt x="919034" y="197572"/>
                </a:cubicBezTo>
                <a:lnTo>
                  <a:pt x="1034801" y="246407"/>
                </a:lnTo>
                <a:cubicBezTo>
                  <a:pt x="1035553" y="245045"/>
                  <a:pt x="1037086" y="244254"/>
                  <a:pt x="1038677" y="244616"/>
                </a:cubicBezTo>
                <a:cubicBezTo>
                  <a:pt x="1039715" y="244864"/>
                  <a:pt x="1040515" y="245559"/>
                  <a:pt x="1040992" y="246435"/>
                </a:cubicBezTo>
                <a:lnTo>
                  <a:pt x="1134537" y="207088"/>
                </a:lnTo>
                <a:cubicBezTo>
                  <a:pt x="1134346" y="206507"/>
                  <a:pt x="1134251" y="205887"/>
                  <a:pt x="1134403" y="205240"/>
                </a:cubicBezTo>
                <a:cubicBezTo>
                  <a:pt x="1134842" y="203325"/>
                  <a:pt x="1136766" y="202125"/>
                  <a:pt x="1138690" y="202563"/>
                </a:cubicBezTo>
                <a:cubicBezTo>
                  <a:pt x="1140614" y="203011"/>
                  <a:pt x="1141814" y="204935"/>
                  <a:pt x="1141366" y="206849"/>
                </a:cubicBezTo>
                <a:cubicBezTo>
                  <a:pt x="1141357" y="206887"/>
                  <a:pt x="1141328" y="206916"/>
                  <a:pt x="1141319" y="206954"/>
                </a:cubicBezTo>
                <a:lnTo>
                  <a:pt x="1271354" y="257380"/>
                </a:lnTo>
                <a:cubicBezTo>
                  <a:pt x="1272097" y="255979"/>
                  <a:pt x="1273659" y="255160"/>
                  <a:pt x="1275269" y="255532"/>
                </a:cubicBezTo>
                <a:cubicBezTo>
                  <a:pt x="1276612" y="255846"/>
                  <a:pt x="1277564" y="256884"/>
                  <a:pt x="1277888" y="258141"/>
                </a:cubicBezTo>
                <a:lnTo>
                  <a:pt x="1403637" y="240206"/>
                </a:lnTo>
                <a:cubicBezTo>
                  <a:pt x="1403618" y="239892"/>
                  <a:pt x="1403580" y="239587"/>
                  <a:pt x="1403656" y="239273"/>
                </a:cubicBezTo>
                <a:cubicBezTo>
                  <a:pt x="1404094" y="237358"/>
                  <a:pt x="1406018" y="236158"/>
                  <a:pt x="1407942" y="236605"/>
                </a:cubicBezTo>
                <a:cubicBezTo>
                  <a:pt x="1409857" y="237053"/>
                  <a:pt x="1411067" y="238968"/>
                  <a:pt x="1410619" y="240882"/>
                </a:cubicBezTo>
                <a:cubicBezTo>
                  <a:pt x="1410552" y="241149"/>
                  <a:pt x="1410409" y="241368"/>
                  <a:pt x="1410295" y="241606"/>
                </a:cubicBezTo>
                <a:lnTo>
                  <a:pt x="1491343" y="290165"/>
                </a:lnTo>
                <a:cubicBezTo>
                  <a:pt x="1492163" y="289050"/>
                  <a:pt x="1493601" y="288450"/>
                  <a:pt x="1495039" y="288783"/>
                </a:cubicBezTo>
                <a:cubicBezTo>
                  <a:pt x="1496525" y="289126"/>
                  <a:pt x="1497554" y="290346"/>
                  <a:pt x="1497754" y="291765"/>
                </a:cubicBezTo>
                <a:lnTo>
                  <a:pt x="1563637" y="290835"/>
                </a:lnTo>
                <a:lnTo>
                  <a:pt x="1696331" y="240035"/>
                </a:lnTo>
                <a:cubicBezTo>
                  <a:pt x="1696188" y="239492"/>
                  <a:pt x="1696150" y="238939"/>
                  <a:pt x="1696283" y="238368"/>
                </a:cubicBezTo>
                <a:cubicBezTo>
                  <a:pt x="1696721" y="236453"/>
                  <a:pt x="1698645" y="235253"/>
                  <a:pt x="1700560" y="235691"/>
                </a:cubicBezTo>
                <a:cubicBezTo>
                  <a:pt x="1702055" y="236034"/>
                  <a:pt x="1703093" y="237272"/>
                  <a:pt x="1703275" y="238720"/>
                </a:cubicBezTo>
                <a:lnTo>
                  <a:pt x="1850655" y="238387"/>
                </a:lnTo>
                <a:lnTo>
                  <a:pt x="1885088" y="208840"/>
                </a:lnTo>
                <a:cubicBezTo>
                  <a:pt x="1884535" y="208050"/>
                  <a:pt x="1884297" y="207040"/>
                  <a:pt x="1884535" y="206030"/>
                </a:cubicBezTo>
                <a:cubicBezTo>
                  <a:pt x="1884973" y="204106"/>
                  <a:pt x="1886897" y="202906"/>
                  <a:pt x="1888812" y="203344"/>
                </a:cubicBezTo>
                <a:cubicBezTo>
                  <a:pt x="1889879" y="203592"/>
                  <a:pt x="1890688" y="204316"/>
                  <a:pt x="1891155" y="205211"/>
                </a:cubicBezTo>
                <a:lnTo>
                  <a:pt x="2034516" y="151890"/>
                </a:lnTo>
                <a:cubicBezTo>
                  <a:pt x="2034383" y="151366"/>
                  <a:pt x="2034335" y="150814"/>
                  <a:pt x="2034468" y="150261"/>
                </a:cubicBezTo>
                <a:cubicBezTo>
                  <a:pt x="2034916" y="148328"/>
                  <a:pt x="2036830" y="147128"/>
                  <a:pt x="2038754" y="147575"/>
                </a:cubicBezTo>
                <a:cubicBezTo>
                  <a:pt x="2039621" y="147775"/>
                  <a:pt x="2040317" y="148309"/>
                  <a:pt x="2040812" y="148976"/>
                </a:cubicBezTo>
                <a:lnTo>
                  <a:pt x="2139100" y="92035"/>
                </a:lnTo>
                <a:cubicBezTo>
                  <a:pt x="2138786" y="91349"/>
                  <a:pt x="2138634" y="90568"/>
                  <a:pt x="2138824" y="89778"/>
                </a:cubicBezTo>
                <a:cubicBezTo>
                  <a:pt x="2139272" y="87863"/>
                  <a:pt x="2141186" y="86663"/>
                  <a:pt x="2143101" y="87101"/>
                </a:cubicBezTo>
                <a:cubicBezTo>
                  <a:pt x="2145035" y="87558"/>
                  <a:pt x="2146225" y="89473"/>
                  <a:pt x="2145777" y="91397"/>
                </a:cubicBezTo>
                <a:cubicBezTo>
                  <a:pt x="2145730" y="91626"/>
                  <a:pt x="2145596" y="91816"/>
                  <a:pt x="2145501" y="92026"/>
                </a:cubicBezTo>
                <a:lnTo>
                  <a:pt x="2272574" y="168711"/>
                </a:lnTo>
                <a:cubicBezTo>
                  <a:pt x="2273403" y="167654"/>
                  <a:pt x="2274803" y="167092"/>
                  <a:pt x="2276203" y="167406"/>
                </a:cubicBezTo>
                <a:cubicBezTo>
                  <a:pt x="2277137" y="167626"/>
                  <a:pt x="2277899" y="168197"/>
                  <a:pt x="2278385" y="168969"/>
                </a:cubicBezTo>
                <a:lnTo>
                  <a:pt x="2423060" y="98998"/>
                </a:lnTo>
                <a:cubicBezTo>
                  <a:pt x="2422850" y="98398"/>
                  <a:pt x="2422736" y="97750"/>
                  <a:pt x="2422898" y="97074"/>
                </a:cubicBezTo>
                <a:cubicBezTo>
                  <a:pt x="2423345" y="95159"/>
                  <a:pt x="2425260" y="93959"/>
                  <a:pt x="2427175" y="94397"/>
                </a:cubicBezTo>
                <a:cubicBezTo>
                  <a:pt x="2429099" y="94845"/>
                  <a:pt x="2430308" y="96760"/>
                  <a:pt x="2429851" y="98684"/>
                </a:cubicBezTo>
                <a:cubicBezTo>
                  <a:pt x="2429822" y="98836"/>
                  <a:pt x="2429727" y="98950"/>
                  <a:pt x="2429670" y="99084"/>
                </a:cubicBezTo>
                <a:lnTo>
                  <a:pt x="2554143" y="161149"/>
                </a:lnTo>
                <a:cubicBezTo>
                  <a:pt x="2554933" y="159910"/>
                  <a:pt x="2556410" y="159244"/>
                  <a:pt x="2557915" y="159586"/>
                </a:cubicBezTo>
                <a:cubicBezTo>
                  <a:pt x="2559115" y="159863"/>
                  <a:pt x="2559972" y="160749"/>
                  <a:pt x="2560391" y="161815"/>
                </a:cubicBezTo>
                <a:lnTo>
                  <a:pt x="2625628" y="142527"/>
                </a:lnTo>
                <a:cubicBezTo>
                  <a:pt x="2625523" y="142022"/>
                  <a:pt x="2625485" y="141508"/>
                  <a:pt x="2625618" y="140975"/>
                </a:cubicBezTo>
                <a:cubicBezTo>
                  <a:pt x="2626066" y="139060"/>
                  <a:pt x="2627981" y="137860"/>
                  <a:pt x="2629905" y="138298"/>
                </a:cubicBezTo>
                <a:cubicBezTo>
                  <a:pt x="2631829" y="138736"/>
                  <a:pt x="2633029" y="140660"/>
                  <a:pt x="2632572" y="142575"/>
                </a:cubicBezTo>
                <a:cubicBezTo>
                  <a:pt x="2632486" y="142956"/>
                  <a:pt x="2632314" y="143270"/>
                  <a:pt x="2632124" y="143584"/>
                </a:cubicBezTo>
                <a:lnTo>
                  <a:pt x="2760121" y="243035"/>
                </a:lnTo>
                <a:cubicBezTo>
                  <a:pt x="2760969" y="242197"/>
                  <a:pt x="2762169" y="241740"/>
                  <a:pt x="2763407" y="242025"/>
                </a:cubicBezTo>
                <a:cubicBezTo>
                  <a:pt x="2765198" y="242444"/>
                  <a:pt x="2766303" y="244149"/>
                  <a:pt x="2766093" y="245940"/>
                </a:cubicBezTo>
                <a:lnTo>
                  <a:pt x="2922027" y="284735"/>
                </a:lnTo>
                <a:cubicBezTo>
                  <a:pt x="2922665" y="283107"/>
                  <a:pt x="2924351" y="282116"/>
                  <a:pt x="2926103" y="282526"/>
                </a:cubicBezTo>
                <a:cubicBezTo>
                  <a:pt x="2927161" y="282773"/>
                  <a:pt x="2927961" y="283478"/>
                  <a:pt x="2928428" y="284374"/>
                </a:cubicBezTo>
                <a:lnTo>
                  <a:pt x="3059463" y="234101"/>
                </a:lnTo>
                <a:cubicBezTo>
                  <a:pt x="3059320" y="233558"/>
                  <a:pt x="3059253" y="233005"/>
                  <a:pt x="3059396" y="232415"/>
                </a:cubicBezTo>
                <a:cubicBezTo>
                  <a:pt x="3059844" y="230491"/>
                  <a:pt x="3061759" y="229290"/>
                  <a:pt x="3063683" y="229729"/>
                </a:cubicBezTo>
                <a:cubicBezTo>
                  <a:pt x="3065597" y="230186"/>
                  <a:pt x="3066797" y="232100"/>
                  <a:pt x="3066350" y="234024"/>
                </a:cubicBezTo>
                <a:cubicBezTo>
                  <a:pt x="3066273" y="234367"/>
                  <a:pt x="3066102" y="234662"/>
                  <a:pt x="3065940" y="234958"/>
                </a:cubicBezTo>
                <a:lnTo>
                  <a:pt x="3177611" y="316254"/>
                </a:lnTo>
                <a:cubicBezTo>
                  <a:pt x="3178440" y="315339"/>
                  <a:pt x="3179707" y="314854"/>
                  <a:pt x="3181002" y="315149"/>
                </a:cubicBezTo>
                <a:cubicBezTo>
                  <a:pt x="3182917" y="315597"/>
                  <a:pt x="3184126" y="317511"/>
                  <a:pt x="3183679" y="319435"/>
                </a:cubicBezTo>
                <a:cubicBezTo>
                  <a:pt x="3183517" y="320178"/>
                  <a:pt x="3183069" y="320769"/>
                  <a:pt x="3182535" y="321245"/>
                </a:cubicBezTo>
                <a:lnTo>
                  <a:pt x="3240524" y="399921"/>
                </a:lnTo>
                <a:cubicBezTo>
                  <a:pt x="3241295" y="399464"/>
                  <a:pt x="3242219" y="399283"/>
                  <a:pt x="3243172" y="399502"/>
                </a:cubicBezTo>
                <a:cubicBezTo>
                  <a:pt x="3245096" y="399940"/>
                  <a:pt x="3246296" y="401845"/>
                  <a:pt x="3245839" y="403769"/>
                </a:cubicBezTo>
                <a:cubicBezTo>
                  <a:pt x="3245401" y="405693"/>
                  <a:pt x="3243486" y="406894"/>
                  <a:pt x="3241562" y="406455"/>
                </a:cubicBezTo>
                <a:cubicBezTo>
                  <a:pt x="3240267" y="406151"/>
                  <a:pt x="3239343" y="405151"/>
                  <a:pt x="3238990" y="403969"/>
                </a:cubicBezTo>
                <a:lnTo>
                  <a:pt x="3076132" y="430716"/>
                </a:lnTo>
                <a:cubicBezTo>
                  <a:pt x="3076141" y="431039"/>
                  <a:pt x="3076179" y="431335"/>
                  <a:pt x="3076113" y="431649"/>
                </a:cubicBezTo>
                <a:cubicBezTo>
                  <a:pt x="3075656" y="433573"/>
                  <a:pt x="3073741" y="434773"/>
                  <a:pt x="3071817" y="434326"/>
                </a:cubicBezTo>
                <a:cubicBezTo>
                  <a:pt x="3071179" y="434164"/>
                  <a:pt x="3070655" y="433821"/>
                  <a:pt x="3070217" y="433392"/>
                </a:cubicBezTo>
                <a:lnTo>
                  <a:pt x="2942525" y="538148"/>
                </a:lnTo>
                <a:cubicBezTo>
                  <a:pt x="2943020" y="538929"/>
                  <a:pt x="2943220" y="539891"/>
                  <a:pt x="2942991" y="540863"/>
                </a:cubicBezTo>
                <a:cubicBezTo>
                  <a:pt x="2942544" y="542777"/>
                  <a:pt x="2940629" y="543987"/>
                  <a:pt x="2938705" y="543539"/>
                </a:cubicBezTo>
                <a:cubicBezTo>
                  <a:pt x="2937686" y="543292"/>
                  <a:pt x="2936896" y="542634"/>
                  <a:pt x="2936419" y="541787"/>
                </a:cubicBezTo>
                <a:lnTo>
                  <a:pt x="2787477" y="602423"/>
                </a:lnTo>
                <a:cubicBezTo>
                  <a:pt x="2787639" y="602975"/>
                  <a:pt x="2787705" y="603547"/>
                  <a:pt x="2787562" y="604147"/>
                </a:cubicBezTo>
                <a:cubicBezTo>
                  <a:pt x="2787115" y="606071"/>
                  <a:pt x="2785200" y="607271"/>
                  <a:pt x="2783276" y="606823"/>
                </a:cubicBezTo>
                <a:cubicBezTo>
                  <a:pt x="2781895" y="606509"/>
                  <a:pt x="2780904" y="605395"/>
                  <a:pt x="2780619" y="604099"/>
                </a:cubicBezTo>
                <a:lnTo>
                  <a:pt x="2601206" y="618758"/>
                </a:lnTo>
                <a:cubicBezTo>
                  <a:pt x="2601187" y="618958"/>
                  <a:pt x="2601234" y="619168"/>
                  <a:pt x="2601187" y="619368"/>
                </a:cubicBezTo>
                <a:cubicBezTo>
                  <a:pt x="2600739" y="621292"/>
                  <a:pt x="2598825" y="622492"/>
                  <a:pt x="2596901" y="622054"/>
                </a:cubicBezTo>
                <a:cubicBezTo>
                  <a:pt x="2594977" y="621606"/>
                  <a:pt x="2593786" y="619682"/>
                  <a:pt x="2594214" y="617758"/>
                </a:cubicBezTo>
                <a:cubicBezTo>
                  <a:pt x="2594376" y="617063"/>
                  <a:pt x="2594786" y="616491"/>
                  <a:pt x="2595272" y="616034"/>
                </a:cubicBezTo>
                <a:lnTo>
                  <a:pt x="2490620" y="474064"/>
                </a:lnTo>
                <a:cubicBezTo>
                  <a:pt x="2489887" y="474473"/>
                  <a:pt x="2488992" y="474645"/>
                  <a:pt x="2488106" y="474445"/>
                </a:cubicBezTo>
                <a:cubicBezTo>
                  <a:pt x="2486267" y="474016"/>
                  <a:pt x="2485144" y="472245"/>
                  <a:pt x="2485420" y="470416"/>
                </a:cubicBezTo>
                <a:lnTo>
                  <a:pt x="2333496" y="426944"/>
                </a:lnTo>
                <a:cubicBezTo>
                  <a:pt x="2332829" y="428506"/>
                  <a:pt x="2331172" y="429468"/>
                  <a:pt x="2329458" y="429058"/>
                </a:cubicBezTo>
                <a:cubicBezTo>
                  <a:pt x="2327534" y="428620"/>
                  <a:pt x="2326333" y="426687"/>
                  <a:pt x="2326791" y="424782"/>
                </a:cubicBezTo>
                <a:cubicBezTo>
                  <a:pt x="2326800" y="424696"/>
                  <a:pt x="2326857" y="424648"/>
                  <a:pt x="2326886" y="424572"/>
                </a:cubicBezTo>
                <a:lnTo>
                  <a:pt x="2211119" y="375728"/>
                </a:lnTo>
                <a:cubicBezTo>
                  <a:pt x="2210367" y="377090"/>
                  <a:pt x="2208823" y="377880"/>
                  <a:pt x="2207242" y="377518"/>
                </a:cubicBezTo>
                <a:cubicBezTo>
                  <a:pt x="2206204" y="377290"/>
                  <a:pt x="2205404" y="376595"/>
                  <a:pt x="2204937" y="375709"/>
                </a:cubicBezTo>
                <a:lnTo>
                  <a:pt x="2111392" y="415056"/>
                </a:lnTo>
                <a:cubicBezTo>
                  <a:pt x="2111573" y="415638"/>
                  <a:pt x="2111668" y="416266"/>
                  <a:pt x="2111516" y="416904"/>
                </a:cubicBezTo>
                <a:cubicBezTo>
                  <a:pt x="2111078" y="418828"/>
                  <a:pt x="2109154" y="420029"/>
                  <a:pt x="2107230" y="419590"/>
                </a:cubicBezTo>
                <a:cubicBezTo>
                  <a:pt x="2105315" y="419143"/>
                  <a:pt x="2104106" y="417219"/>
                  <a:pt x="2104553" y="415295"/>
                </a:cubicBezTo>
                <a:cubicBezTo>
                  <a:pt x="2104572" y="415257"/>
                  <a:pt x="2104591" y="415247"/>
                  <a:pt x="2104601" y="415199"/>
                </a:cubicBezTo>
                <a:lnTo>
                  <a:pt x="1974575" y="364764"/>
                </a:lnTo>
                <a:cubicBezTo>
                  <a:pt x="1973832" y="366165"/>
                  <a:pt x="1972279" y="366984"/>
                  <a:pt x="1970670" y="366603"/>
                </a:cubicBezTo>
                <a:cubicBezTo>
                  <a:pt x="1969327" y="366308"/>
                  <a:pt x="1968365" y="365250"/>
                  <a:pt x="1968050" y="364003"/>
                </a:cubicBezTo>
                <a:lnTo>
                  <a:pt x="1842301" y="381938"/>
                </a:lnTo>
                <a:cubicBezTo>
                  <a:pt x="1842311" y="382252"/>
                  <a:pt x="1842349" y="382557"/>
                  <a:pt x="1842273" y="382871"/>
                </a:cubicBezTo>
                <a:cubicBezTo>
                  <a:pt x="1841835" y="384786"/>
                  <a:pt x="1839920" y="385986"/>
                  <a:pt x="1837996" y="385548"/>
                </a:cubicBezTo>
                <a:cubicBezTo>
                  <a:pt x="1836082" y="385100"/>
                  <a:pt x="1834872" y="383176"/>
                  <a:pt x="1835320" y="381262"/>
                </a:cubicBezTo>
                <a:cubicBezTo>
                  <a:pt x="1835377" y="380995"/>
                  <a:pt x="1835529" y="380786"/>
                  <a:pt x="1835643" y="380547"/>
                </a:cubicBezTo>
                <a:lnTo>
                  <a:pt x="1754595" y="331979"/>
                </a:lnTo>
                <a:cubicBezTo>
                  <a:pt x="1753776" y="333103"/>
                  <a:pt x="1752338" y="333694"/>
                  <a:pt x="1750900" y="333361"/>
                </a:cubicBezTo>
                <a:cubicBezTo>
                  <a:pt x="1749423" y="333018"/>
                  <a:pt x="1748394" y="331798"/>
                  <a:pt x="1748194" y="330379"/>
                </a:cubicBezTo>
                <a:lnTo>
                  <a:pt x="1682423" y="331311"/>
                </a:lnTo>
                <a:lnTo>
                  <a:pt x="1549655" y="382148"/>
                </a:lnTo>
                <a:cubicBezTo>
                  <a:pt x="1549789" y="382681"/>
                  <a:pt x="1549836" y="383233"/>
                  <a:pt x="1549703" y="383814"/>
                </a:cubicBezTo>
                <a:cubicBezTo>
                  <a:pt x="1549255" y="385729"/>
                  <a:pt x="1547341" y="386920"/>
                  <a:pt x="1545417" y="386481"/>
                </a:cubicBezTo>
                <a:cubicBezTo>
                  <a:pt x="1543921" y="386138"/>
                  <a:pt x="1542893" y="384891"/>
                  <a:pt x="1542702" y="383452"/>
                </a:cubicBezTo>
                <a:lnTo>
                  <a:pt x="1395331" y="383795"/>
                </a:lnTo>
                <a:lnTo>
                  <a:pt x="1360889" y="413342"/>
                </a:lnTo>
                <a:cubicBezTo>
                  <a:pt x="1361441" y="414123"/>
                  <a:pt x="1361689" y="415142"/>
                  <a:pt x="1361451" y="416152"/>
                </a:cubicBezTo>
                <a:cubicBezTo>
                  <a:pt x="1361003" y="418076"/>
                  <a:pt x="1359079" y="419276"/>
                  <a:pt x="1357165" y="418828"/>
                </a:cubicBezTo>
                <a:cubicBezTo>
                  <a:pt x="1356098" y="418581"/>
                  <a:pt x="1355298" y="417876"/>
                  <a:pt x="1354831" y="416971"/>
                </a:cubicBezTo>
                <a:lnTo>
                  <a:pt x="1211470" y="470292"/>
                </a:lnTo>
                <a:cubicBezTo>
                  <a:pt x="1211594" y="470816"/>
                  <a:pt x="1211651" y="471359"/>
                  <a:pt x="1211518" y="471911"/>
                </a:cubicBezTo>
                <a:cubicBezTo>
                  <a:pt x="1211070" y="473845"/>
                  <a:pt x="1209146" y="475035"/>
                  <a:pt x="1207222" y="474597"/>
                </a:cubicBezTo>
                <a:cubicBezTo>
                  <a:pt x="1206346" y="474397"/>
                  <a:pt x="1205650" y="473873"/>
                  <a:pt x="1205165" y="473197"/>
                </a:cubicBezTo>
                <a:lnTo>
                  <a:pt x="1106876" y="530128"/>
                </a:lnTo>
                <a:cubicBezTo>
                  <a:pt x="1107181" y="530823"/>
                  <a:pt x="1107333" y="531595"/>
                  <a:pt x="1107152" y="532385"/>
                </a:cubicBezTo>
                <a:cubicBezTo>
                  <a:pt x="1106705" y="534309"/>
                  <a:pt x="1104790" y="535510"/>
                  <a:pt x="1102866" y="535071"/>
                </a:cubicBezTo>
                <a:cubicBezTo>
                  <a:pt x="1100952" y="534624"/>
                  <a:pt x="1099752" y="532700"/>
                  <a:pt x="1100190" y="530776"/>
                </a:cubicBezTo>
                <a:cubicBezTo>
                  <a:pt x="1100247" y="530538"/>
                  <a:pt x="1100380" y="530347"/>
                  <a:pt x="1100485" y="530147"/>
                </a:cubicBezTo>
                <a:lnTo>
                  <a:pt x="973393" y="453452"/>
                </a:lnTo>
                <a:cubicBezTo>
                  <a:pt x="972564" y="454518"/>
                  <a:pt x="971183" y="455080"/>
                  <a:pt x="969783" y="454766"/>
                </a:cubicBezTo>
                <a:cubicBezTo>
                  <a:pt x="968849" y="454547"/>
                  <a:pt x="968078" y="453966"/>
                  <a:pt x="967602" y="453204"/>
                </a:cubicBezTo>
                <a:lnTo>
                  <a:pt x="822917" y="523175"/>
                </a:lnTo>
                <a:cubicBezTo>
                  <a:pt x="823126" y="523784"/>
                  <a:pt x="823241" y="524422"/>
                  <a:pt x="823079" y="525099"/>
                </a:cubicBezTo>
                <a:cubicBezTo>
                  <a:pt x="822641" y="527023"/>
                  <a:pt x="820717" y="528223"/>
                  <a:pt x="818793" y="527785"/>
                </a:cubicBezTo>
                <a:cubicBezTo>
                  <a:pt x="816869" y="527337"/>
                  <a:pt x="815668" y="525413"/>
                  <a:pt x="816116" y="523489"/>
                </a:cubicBezTo>
                <a:cubicBezTo>
                  <a:pt x="816145" y="523346"/>
                  <a:pt x="816240" y="523241"/>
                  <a:pt x="816297" y="523098"/>
                </a:cubicBezTo>
                <a:lnTo>
                  <a:pt x="691824" y="461034"/>
                </a:lnTo>
                <a:cubicBezTo>
                  <a:pt x="691034" y="462262"/>
                  <a:pt x="689557" y="462939"/>
                  <a:pt x="688052" y="462596"/>
                </a:cubicBezTo>
                <a:cubicBezTo>
                  <a:pt x="686843" y="462310"/>
                  <a:pt x="685985" y="461424"/>
                  <a:pt x="685576" y="460357"/>
                </a:cubicBezTo>
                <a:lnTo>
                  <a:pt x="620339" y="479636"/>
                </a:lnTo>
                <a:cubicBezTo>
                  <a:pt x="620444" y="480141"/>
                  <a:pt x="620463" y="480655"/>
                  <a:pt x="620349" y="481198"/>
                </a:cubicBezTo>
                <a:cubicBezTo>
                  <a:pt x="619901" y="483112"/>
                  <a:pt x="617986" y="484303"/>
                  <a:pt x="616062" y="483865"/>
                </a:cubicBezTo>
                <a:cubicBezTo>
                  <a:pt x="614138" y="483427"/>
                  <a:pt x="612938" y="481493"/>
                  <a:pt x="613386" y="479588"/>
                </a:cubicBezTo>
                <a:cubicBezTo>
                  <a:pt x="613472" y="479207"/>
                  <a:pt x="613653" y="478893"/>
                  <a:pt x="613843" y="478579"/>
                </a:cubicBezTo>
                <a:lnTo>
                  <a:pt x="485846" y="379147"/>
                </a:lnTo>
                <a:cubicBezTo>
                  <a:pt x="484998" y="379976"/>
                  <a:pt x="483798" y="380424"/>
                  <a:pt x="482560" y="380138"/>
                </a:cubicBezTo>
                <a:cubicBezTo>
                  <a:pt x="480769" y="379728"/>
                  <a:pt x="479664" y="378023"/>
                  <a:pt x="479874" y="376233"/>
                </a:cubicBezTo>
                <a:lnTo>
                  <a:pt x="323940" y="337428"/>
                </a:lnTo>
                <a:cubicBezTo>
                  <a:pt x="323312" y="339056"/>
                  <a:pt x="321616" y="340047"/>
                  <a:pt x="319864" y="339637"/>
                </a:cubicBezTo>
                <a:cubicBezTo>
                  <a:pt x="318797" y="339399"/>
                  <a:pt x="317997" y="338694"/>
                  <a:pt x="317530" y="337799"/>
                </a:cubicBezTo>
                <a:lnTo>
                  <a:pt x="186504" y="388072"/>
                </a:lnTo>
                <a:cubicBezTo>
                  <a:pt x="186647" y="388615"/>
                  <a:pt x="186694" y="389167"/>
                  <a:pt x="186561" y="389748"/>
                </a:cubicBezTo>
                <a:cubicBezTo>
                  <a:pt x="186123" y="391682"/>
                  <a:pt x="184199" y="392873"/>
                  <a:pt x="182275" y="392434"/>
                </a:cubicBezTo>
                <a:cubicBezTo>
                  <a:pt x="180351" y="391996"/>
                  <a:pt x="179151" y="390063"/>
                  <a:pt x="179598" y="388148"/>
                </a:cubicBezTo>
                <a:cubicBezTo>
                  <a:pt x="179675" y="387805"/>
                  <a:pt x="179856" y="387510"/>
                  <a:pt x="180017" y="387215"/>
                </a:cubicBezTo>
                <a:lnTo>
                  <a:pt x="68337" y="305909"/>
                </a:lnTo>
                <a:cubicBezTo>
                  <a:pt x="67508" y="306824"/>
                  <a:pt x="66241" y="307310"/>
                  <a:pt x="64946" y="307014"/>
                </a:cubicBezTo>
                <a:cubicBezTo>
                  <a:pt x="63022" y="306576"/>
                  <a:pt x="61822" y="304652"/>
                  <a:pt x="62269" y="302728"/>
                </a:cubicBezTo>
                <a:cubicBezTo>
                  <a:pt x="62431" y="301985"/>
                  <a:pt x="62879" y="301394"/>
                  <a:pt x="63412" y="300918"/>
                </a:cubicBezTo>
                <a:lnTo>
                  <a:pt x="5434" y="222251"/>
                </a:lnTo>
                <a:cubicBezTo>
                  <a:pt x="4653" y="222699"/>
                  <a:pt x="3719" y="222889"/>
                  <a:pt x="2776" y="222670"/>
                </a:cubicBezTo>
                <a:cubicBezTo>
                  <a:pt x="852" y="222232"/>
                  <a:pt x="-348" y="220308"/>
                  <a:pt x="90" y="218394"/>
                </a:cubicBezTo>
                <a:cubicBezTo>
                  <a:pt x="538" y="216470"/>
                  <a:pt x="2462" y="215270"/>
                  <a:pt x="4386" y="215708"/>
                </a:cubicBezTo>
                <a:cubicBezTo>
                  <a:pt x="5681" y="216003"/>
                  <a:pt x="6586" y="216994"/>
                  <a:pt x="6948" y="218184"/>
                </a:cubicBezTo>
                <a:lnTo>
                  <a:pt x="169797" y="191447"/>
                </a:lnTo>
                <a:cubicBezTo>
                  <a:pt x="169788" y="191133"/>
                  <a:pt x="169750" y="190828"/>
                  <a:pt x="169826" y="190514"/>
                </a:cubicBezTo>
                <a:cubicBezTo>
                  <a:pt x="170273" y="188590"/>
                  <a:pt x="172188" y="187390"/>
                  <a:pt x="174112" y="187837"/>
                </a:cubicBezTo>
                <a:cubicBezTo>
                  <a:pt x="174750" y="187990"/>
                  <a:pt x="175274" y="188333"/>
                  <a:pt x="175722" y="188761"/>
                </a:cubicBezTo>
                <a:lnTo>
                  <a:pt x="303404" y="83996"/>
                </a:lnTo>
                <a:cubicBezTo>
                  <a:pt x="302909" y="83224"/>
                  <a:pt x="302718" y="82262"/>
                  <a:pt x="302938" y="81291"/>
                </a:cubicBezTo>
                <a:cubicBezTo>
                  <a:pt x="303385" y="79367"/>
                  <a:pt x="305300" y="78167"/>
                  <a:pt x="307224" y="78614"/>
                </a:cubicBezTo>
                <a:cubicBezTo>
                  <a:pt x="308243" y="78852"/>
                  <a:pt x="309034" y="79510"/>
                  <a:pt x="309510" y="80367"/>
                </a:cubicBezTo>
                <a:lnTo>
                  <a:pt x="458443" y="19731"/>
                </a:lnTo>
                <a:cubicBezTo>
                  <a:pt x="458300" y="19188"/>
                  <a:pt x="458233" y="18607"/>
                  <a:pt x="458367" y="18007"/>
                </a:cubicBezTo>
                <a:cubicBezTo>
                  <a:pt x="458805" y="16083"/>
                  <a:pt x="460729" y="14883"/>
                  <a:pt x="462653" y="15330"/>
                </a:cubicBezTo>
                <a:cubicBezTo>
                  <a:pt x="464043" y="15645"/>
                  <a:pt x="465025" y="16749"/>
                  <a:pt x="465320" y="18054"/>
                </a:cubicBezTo>
                <a:lnTo>
                  <a:pt x="644733" y="3386"/>
                </a:lnTo>
                <a:cubicBezTo>
                  <a:pt x="644742" y="3186"/>
                  <a:pt x="644695" y="2976"/>
                  <a:pt x="644742" y="2776"/>
                </a:cubicBezTo>
                <a:cubicBezTo>
                  <a:pt x="645190" y="852"/>
                  <a:pt x="647104" y="-348"/>
                  <a:pt x="649028" y="90"/>
                </a:cubicBezTo>
                <a:close/>
              </a:path>
            </a:pathLst>
          </a:custGeom>
          <a:solidFill>
            <a:schemeClr val="bg1">
              <a:lumMod val="85000"/>
              <a:alpha val="80000"/>
            </a:schemeClr>
          </a:solidFill>
          <a:ln w="9525" cap="flat">
            <a:noFill/>
            <a:prstDash val="solid"/>
            <a:miter/>
          </a:ln>
        </p:spPr>
        <p:txBody>
          <a:bodyPr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</a:endParaRPr>
          </a:p>
        </p:txBody>
      </p:sp>
      <p:grpSp>
        <p:nvGrpSpPr>
          <p:cNvPr id="4" name="Group 7">
            <a:extLst>
              <a:ext uri="{FF2B5EF4-FFF2-40B4-BE49-F238E27FC236}">
                <a16:creationId xmlns:a16="http://schemas.microsoft.com/office/drawing/2014/main" id="{EB3F95FC-B964-15A8-5E01-751940FDEC6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549275" y="679450"/>
            <a:ext cx="1054100" cy="1046163"/>
            <a:chOff x="461616" y="645681"/>
            <a:chExt cx="1238235" cy="1227500"/>
          </a:xfrm>
        </p:grpSpPr>
        <p:grpSp>
          <p:nvGrpSpPr>
            <p:cNvPr id="5" name="Group 8">
              <a:extLst>
                <a:ext uri="{FF2B5EF4-FFF2-40B4-BE49-F238E27FC236}">
                  <a16:creationId xmlns:a16="http://schemas.microsoft.com/office/drawing/2014/main" id="{C8461233-D8AD-E664-C901-E1A3522DC4B1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244" name="Freeform 888">
                <a:extLst>
                  <a:ext uri="{FF2B5EF4-FFF2-40B4-BE49-F238E27FC236}">
                    <a16:creationId xmlns:a16="http://schemas.microsoft.com/office/drawing/2014/main" id="{AEB61DA7-A8F9-D23B-B95C-8161215E6F2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5" name="Freeform 889">
                <a:extLst>
                  <a:ext uri="{FF2B5EF4-FFF2-40B4-BE49-F238E27FC236}">
                    <a16:creationId xmlns:a16="http://schemas.microsoft.com/office/drawing/2014/main" id="{D6DB70A1-19EF-4D2B-B22A-3F172E9DB06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6" name="Freeform 890">
                <a:extLst>
                  <a:ext uri="{FF2B5EF4-FFF2-40B4-BE49-F238E27FC236}">
                    <a16:creationId xmlns:a16="http://schemas.microsoft.com/office/drawing/2014/main" id="{5BFA584F-ECDD-ED84-424F-7B02C8A0990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7" name="Freeform 891">
                <a:extLst>
                  <a:ext uri="{FF2B5EF4-FFF2-40B4-BE49-F238E27FC236}">
                    <a16:creationId xmlns:a16="http://schemas.microsoft.com/office/drawing/2014/main" id="{E3702741-1C18-2B67-9FE3-BA546DAE1C9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8" name="Freeform 892">
                <a:extLst>
                  <a:ext uri="{FF2B5EF4-FFF2-40B4-BE49-F238E27FC236}">
                    <a16:creationId xmlns:a16="http://schemas.microsoft.com/office/drawing/2014/main" id="{3734893C-B93F-8F1A-4257-98A5C73B07F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9" name="Freeform 893">
                <a:extLst>
                  <a:ext uri="{FF2B5EF4-FFF2-40B4-BE49-F238E27FC236}">
                    <a16:creationId xmlns:a16="http://schemas.microsoft.com/office/drawing/2014/main" id="{B41C43FC-8E7C-51E9-4AA6-0676B45C5DC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0" name="Freeform 894">
                <a:extLst>
                  <a:ext uri="{FF2B5EF4-FFF2-40B4-BE49-F238E27FC236}">
                    <a16:creationId xmlns:a16="http://schemas.microsoft.com/office/drawing/2014/main" id="{07A601FF-FD11-23D7-508F-2F24E3DE253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1" name="Freeform 895">
                <a:extLst>
                  <a:ext uri="{FF2B5EF4-FFF2-40B4-BE49-F238E27FC236}">
                    <a16:creationId xmlns:a16="http://schemas.microsoft.com/office/drawing/2014/main" id="{32A59655-CA45-F556-8F98-DEDB44B7277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2" name="Freeform 896">
                <a:extLst>
                  <a:ext uri="{FF2B5EF4-FFF2-40B4-BE49-F238E27FC236}">
                    <a16:creationId xmlns:a16="http://schemas.microsoft.com/office/drawing/2014/main" id="{E2650CF9-E216-4872-1041-650768F6980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3" name="Freeform 897">
                <a:extLst>
                  <a:ext uri="{FF2B5EF4-FFF2-40B4-BE49-F238E27FC236}">
                    <a16:creationId xmlns:a16="http://schemas.microsoft.com/office/drawing/2014/main" id="{68B8CDAF-550D-FB18-4C50-1D0FAB940C9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4" name="Freeform 898">
                <a:extLst>
                  <a:ext uri="{FF2B5EF4-FFF2-40B4-BE49-F238E27FC236}">
                    <a16:creationId xmlns:a16="http://schemas.microsoft.com/office/drawing/2014/main" id="{816BBD14-3EE2-E72D-DB15-290C1B0FA4A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5" name="Freeform 899">
                <a:extLst>
                  <a:ext uri="{FF2B5EF4-FFF2-40B4-BE49-F238E27FC236}">
                    <a16:creationId xmlns:a16="http://schemas.microsoft.com/office/drawing/2014/main" id="{91F59BB6-BD59-5925-351B-1766E1620B7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6" name="Freeform 900">
                <a:extLst>
                  <a:ext uri="{FF2B5EF4-FFF2-40B4-BE49-F238E27FC236}">
                    <a16:creationId xmlns:a16="http://schemas.microsoft.com/office/drawing/2014/main" id="{6898525C-76E0-C56D-4F6C-A62DBE2BE05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7" name="Freeform 901">
                <a:extLst>
                  <a:ext uri="{FF2B5EF4-FFF2-40B4-BE49-F238E27FC236}">
                    <a16:creationId xmlns:a16="http://schemas.microsoft.com/office/drawing/2014/main" id="{5951F50C-E9C8-CE4B-29E9-DCA07742A4A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8" name="Freeform 902">
                <a:extLst>
                  <a:ext uri="{FF2B5EF4-FFF2-40B4-BE49-F238E27FC236}">
                    <a16:creationId xmlns:a16="http://schemas.microsoft.com/office/drawing/2014/main" id="{8D7C6A5D-60C0-1341-E695-E45F59DE6A5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9" name="Freeform 903">
                <a:extLst>
                  <a:ext uri="{FF2B5EF4-FFF2-40B4-BE49-F238E27FC236}">
                    <a16:creationId xmlns:a16="http://schemas.microsoft.com/office/drawing/2014/main" id="{2A972B9D-790D-5A4C-9913-8E927EE650A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0" name="Freeform 904">
                <a:extLst>
                  <a:ext uri="{FF2B5EF4-FFF2-40B4-BE49-F238E27FC236}">
                    <a16:creationId xmlns:a16="http://schemas.microsoft.com/office/drawing/2014/main" id="{7DD57327-AD4D-0E7C-7105-CB154881F85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1" name="Freeform 905">
                <a:extLst>
                  <a:ext uri="{FF2B5EF4-FFF2-40B4-BE49-F238E27FC236}">
                    <a16:creationId xmlns:a16="http://schemas.microsoft.com/office/drawing/2014/main" id="{8E023AAF-8388-A2DC-DA22-5A0AC88B95E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2" name="Freeform 906">
                <a:extLst>
                  <a:ext uri="{FF2B5EF4-FFF2-40B4-BE49-F238E27FC236}">
                    <a16:creationId xmlns:a16="http://schemas.microsoft.com/office/drawing/2014/main" id="{D9D60667-9FA0-0752-DF67-99B8AC164A2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3" name="Freeform 907">
                <a:extLst>
                  <a:ext uri="{FF2B5EF4-FFF2-40B4-BE49-F238E27FC236}">
                    <a16:creationId xmlns:a16="http://schemas.microsoft.com/office/drawing/2014/main" id="{C312F5A5-E827-300B-0CC3-BC7DD1C4945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4" name="Freeform 908">
                <a:extLst>
                  <a:ext uri="{FF2B5EF4-FFF2-40B4-BE49-F238E27FC236}">
                    <a16:creationId xmlns:a16="http://schemas.microsoft.com/office/drawing/2014/main" id="{4AB375AE-046B-B30F-BDD8-AF7C16BED7C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5" name="Freeform 909">
                <a:extLst>
                  <a:ext uri="{FF2B5EF4-FFF2-40B4-BE49-F238E27FC236}">
                    <a16:creationId xmlns:a16="http://schemas.microsoft.com/office/drawing/2014/main" id="{8AD8FBD9-D7DC-D31F-D9D1-524B1ECA6C4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6" name="Freeform 910">
                <a:extLst>
                  <a:ext uri="{FF2B5EF4-FFF2-40B4-BE49-F238E27FC236}">
                    <a16:creationId xmlns:a16="http://schemas.microsoft.com/office/drawing/2014/main" id="{C1F0D2A2-F197-014D-5BCA-5AB83FDA285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7" name="Freeform 911">
                <a:extLst>
                  <a:ext uri="{FF2B5EF4-FFF2-40B4-BE49-F238E27FC236}">
                    <a16:creationId xmlns:a16="http://schemas.microsoft.com/office/drawing/2014/main" id="{40518EF5-C5E4-F962-14E1-3505902E3A5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8" name="Freeform 912">
                <a:extLst>
                  <a:ext uri="{FF2B5EF4-FFF2-40B4-BE49-F238E27FC236}">
                    <a16:creationId xmlns:a16="http://schemas.microsoft.com/office/drawing/2014/main" id="{A2383C7C-B3F0-3AD7-0B1F-D28142C4D47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9" name="Freeform 913">
                <a:extLst>
                  <a:ext uri="{FF2B5EF4-FFF2-40B4-BE49-F238E27FC236}">
                    <a16:creationId xmlns:a16="http://schemas.microsoft.com/office/drawing/2014/main" id="{CE0361C6-6B8A-34D2-6679-B05261618E0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0" name="Freeform 914">
                <a:extLst>
                  <a:ext uri="{FF2B5EF4-FFF2-40B4-BE49-F238E27FC236}">
                    <a16:creationId xmlns:a16="http://schemas.microsoft.com/office/drawing/2014/main" id="{2BE1ECCA-F44F-BB66-21E2-B792C805598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1" name="Freeform 915">
                <a:extLst>
                  <a:ext uri="{FF2B5EF4-FFF2-40B4-BE49-F238E27FC236}">
                    <a16:creationId xmlns:a16="http://schemas.microsoft.com/office/drawing/2014/main" id="{68F44453-C238-0833-CB0D-CBEF6974250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2" name="Freeform 916">
                <a:extLst>
                  <a:ext uri="{FF2B5EF4-FFF2-40B4-BE49-F238E27FC236}">
                    <a16:creationId xmlns:a16="http://schemas.microsoft.com/office/drawing/2014/main" id="{82340CC5-3B31-A727-BF72-3D73987E0E4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3" name="Freeform 917">
                <a:extLst>
                  <a:ext uri="{FF2B5EF4-FFF2-40B4-BE49-F238E27FC236}">
                    <a16:creationId xmlns:a16="http://schemas.microsoft.com/office/drawing/2014/main" id="{3C0C6E79-19AD-0A0E-526A-9573F3F8029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4" name="Freeform 918">
                <a:extLst>
                  <a:ext uri="{FF2B5EF4-FFF2-40B4-BE49-F238E27FC236}">
                    <a16:creationId xmlns:a16="http://schemas.microsoft.com/office/drawing/2014/main" id="{F040B7AD-9A54-36A4-D5C0-FF99EAA8606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5" name="Freeform 919">
                <a:extLst>
                  <a:ext uri="{FF2B5EF4-FFF2-40B4-BE49-F238E27FC236}">
                    <a16:creationId xmlns:a16="http://schemas.microsoft.com/office/drawing/2014/main" id="{C35FBE58-A8F8-A470-B0AB-BCA8EF0CA40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6" name="Freeform 920">
                <a:extLst>
                  <a:ext uri="{FF2B5EF4-FFF2-40B4-BE49-F238E27FC236}">
                    <a16:creationId xmlns:a16="http://schemas.microsoft.com/office/drawing/2014/main" id="{04F69151-6589-9D9F-53CE-555F7C7154F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7" name="Freeform 921">
                <a:extLst>
                  <a:ext uri="{FF2B5EF4-FFF2-40B4-BE49-F238E27FC236}">
                    <a16:creationId xmlns:a16="http://schemas.microsoft.com/office/drawing/2014/main" id="{5345809C-5DFF-B4A9-C925-150070A0FC9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8" name="Freeform 922">
                <a:extLst>
                  <a:ext uri="{FF2B5EF4-FFF2-40B4-BE49-F238E27FC236}">
                    <a16:creationId xmlns:a16="http://schemas.microsoft.com/office/drawing/2014/main" id="{7AB8C4CF-F81D-C239-9B00-0A38C3EDEF7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9" name="Freeform 923">
                <a:extLst>
                  <a:ext uri="{FF2B5EF4-FFF2-40B4-BE49-F238E27FC236}">
                    <a16:creationId xmlns:a16="http://schemas.microsoft.com/office/drawing/2014/main" id="{8C7AAED2-2C45-9102-D8A2-A94929253C8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0" name="Freeform 924">
                <a:extLst>
                  <a:ext uri="{FF2B5EF4-FFF2-40B4-BE49-F238E27FC236}">
                    <a16:creationId xmlns:a16="http://schemas.microsoft.com/office/drawing/2014/main" id="{702E7D05-ECA5-AF33-0533-B1B353C0685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1" name="Freeform 925">
                <a:extLst>
                  <a:ext uri="{FF2B5EF4-FFF2-40B4-BE49-F238E27FC236}">
                    <a16:creationId xmlns:a16="http://schemas.microsoft.com/office/drawing/2014/main" id="{C725BDA0-4C2F-B582-C876-75B133D8AB6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2" name="Freeform 926">
                <a:extLst>
                  <a:ext uri="{FF2B5EF4-FFF2-40B4-BE49-F238E27FC236}">
                    <a16:creationId xmlns:a16="http://schemas.microsoft.com/office/drawing/2014/main" id="{DCA5BBB7-C7EA-05B0-D346-AA41F7FC4A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3" name="Freeform 927">
                <a:extLst>
                  <a:ext uri="{FF2B5EF4-FFF2-40B4-BE49-F238E27FC236}">
                    <a16:creationId xmlns:a16="http://schemas.microsoft.com/office/drawing/2014/main" id="{B7527F1A-471E-75EA-A58A-D6B0C9E2BB5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4" name="Freeform 928">
                <a:extLst>
                  <a:ext uri="{FF2B5EF4-FFF2-40B4-BE49-F238E27FC236}">
                    <a16:creationId xmlns:a16="http://schemas.microsoft.com/office/drawing/2014/main" id="{B8B4C6E7-43F0-F999-7B11-0C0279434AD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5" name="Freeform 929">
                <a:extLst>
                  <a:ext uri="{FF2B5EF4-FFF2-40B4-BE49-F238E27FC236}">
                    <a16:creationId xmlns:a16="http://schemas.microsoft.com/office/drawing/2014/main" id="{C0FDCB98-282E-3978-6699-B13C15013B4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6" name="Freeform 930">
                <a:extLst>
                  <a:ext uri="{FF2B5EF4-FFF2-40B4-BE49-F238E27FC236}">
                    <a16:creationId xmlns:a16="http://schemas.microsoft.com/office/drawing/2014/main" id="{46274199-528F-1A7F-14FF-41780F13783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7" name="Freeform 931">
                <a:extLst>
                  <a:ext uri="{FF2B5EF4-FFF2-40B4-BE49-F238E27FC236}">
                    <a16:creationId xmlns:a16="http://schemas.microsoft.com/office/drawing/2014/main" id="{01DE2313-FED1-D593-8FB6-E6918A9BF82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8" name="Freeform 932">
                <a:extLst>
                  <a:ext uri="{FF2B5EF4-FFF2-40B4-BE49-F238E27FC236}">
                    <a16:creationId xmlns:a16="http://schemas.microsoft.com/office/drawing/2014/main" id="{503F6F42-A8CB-28C2-32D1-B8BFD0FE53C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9" name="Freeform 933">
                <a:extLst>
                  <a:ext uri="{FF2B5EF4-FFF2-40B4-BE49-F238E27FC236}">
                    <a16:creationId xmlns:a16="http://schemas.microsoft.com/office/drawing/2014/main" id="{C2AC16DD-BA70-65F5-09CE-1CC8F0A92A5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0" name="Freeform 934">
                <a:extLst>
                  <a:ext uri="{FF2B5EF4-FFF2-40B4-BE49-F238E27FC236}">
                    <a16:creationId xmlns:a16="http://schemas.microsoft.com/office/drawing/2014/main" id="{F7B778AE-A1E2-F06C-A4ED-5D656CD00FD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1" name="Freeform 935">
                <a:extLst>
                  <a:ext uri="{FF2B5EF4-FFF2-40B4-BE49-F238E27FC236}">
                    <a16:creationId xmlns:a16="http://schemas.microsoft.com/office/drawing/2014/main" id="{124D3AF3-C5F5-D727-419A-4F71CB09FBC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2" name="Freeform 936">
                <a:extLst>
                  <a:ext uri="{FF2B5EF4-FFF2-40B4-BE49-F238E27FC236}">
                    <a16:creationId xmlns:a16="http://schemas.microsoft.com/office/drawing/2014/main" id="{366A9D72-8C1E-AC83-D85F-CF47CB4BCA0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3" name="Freeform 937">
                <a:extLst>
                  <a:ext uri="{FF2B5EF4-FFF2-40B4-BE49-F238E27FC236}">
                    <a16:creationId xmlns:a16="http://schemas.microsoft.com/office/drawing/2014/main" id="{DAD87878-1FB2-1B66-7263-F9F83369FA5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4" name="Freeform 938">
                <a:extLst>
                  <a:ext uri="{FF2B5EF4-FFF2-40B4-BE49-F238E27FC236}">
                    <a16:creationId xmlns:a16="http://schemas.microsoft.com/office/drawing/2014/main" id="{C6E58E7A-5F7B-0199-699E-44CCBAB2B3C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5" name="Freeform 939">
                <a:extLst>
                  <a:ext uri="{FF2B5EF4-FFF2-40B4-BE49-F238E27FC236}">
                    <a16:creationId xmlns:a16="http://schemas.microsoft.com/office/drawing/2014/main" id="{9F055370-565C-B753-2617-98A6073C977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6" name="Freeform 940">
                <a:extLst>
                  <a:ext uri="{FF2B5EF4-FFF2-40B4-BE49-F238E27FC236}">
                    <a16:creationId xmlns:a16="http://schemas.microsoft.com/office/drawing/2014/main" id="{E8DBCFF9-70AD-679D-3557-9B42483A98A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7" name="Freeform 941">
                <a:extLst>
                  <a:ext uri="{FF2B5EF4-FFF2-40B4-BE49-F238E27FC236}">
                    <a16:creationId xmlns:a16="http://schemas.microsoft.com/office/drawing/2014/main" id="{69434FDF-14C2-4ABC-6E71-85CC151874D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8" name="Freeform 942">
                <a:extLst>
                  <a:ext uri="{FF2B5EF4-FFF2-40B4-BE49-F238E27FC236}">
                    <a16:creationId xmlns:a16="http://schemas.microsoft.com/office/drawing/2014/main" id="{14FFF6FA-45E6-D46C-8B15-76EB71754FC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9" name="Freeform 943">
                <a:extLst>
                  <a:ext uri="{FF2B5EF4-FFF2-40B4-BE49-F238E27FC236}">
                    <a16:creationId xmlns:a16="http://schemas.microsoft.com/office/drawing/2014/main" id="{74032359-458C-35F8-53FA-AF61F9CAC26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0" name="Freeform 944">
                <a:extLst>
                  <a:ext uri="{FF2B5EF4-FFF2-40B4-BE49-F238E27FC236}">
                    <a16:creationId xmlns:a16="http://schemas.microsoft.com/office/drawing/2014/main" id="{1AE063FF-66B3-78B8-685F-D374C356C2C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1" name="Freeform 945">
                <a:extLst>
                  <a:ext uri="{FF2B5EF4-FFF2-40B4-BE49-F238E27FC236}">
                    <a16:creationId xmlns:a16="http://schemas.microsoft.com/office/drawing/2014/main" id="{DCD57882-B3C1-244D-C661-5D4401FD5BE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2" name="Freeform 946">
                <a:extLst>
                  <a:ext uri="{FF2B5EF4-FFF2-40B4-BE49-F238E27FC236}">
                    <a16:creationId xmlns:a16="http://schemas.microsoft.com/office/drawing/2014/main" id="{24F9BF2E-7378-F9D9-53A1-26F6EC107B4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3" name="Freeform 947">
                <a:extLst>
                  <a:ext uri="{FF2B5EF4-FFF2-40B4-BE49-F238E27FC236}">
                    <a16:creationId xmlns:a16="http://schemas.microsoft.com/office/drawing/2014/main" id="{46CEAEA8-3AD6-9BA5-6551-9BF1714BFA5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4" name="Freeform 948">
                <a:extLst>
                  <a:ext uri="{FF2B5EF4-FFF2-40B4-BE49-F238E27FC236}">
                    <a16:creationId xmlns:a16="http://schemas.microsoft.com/office/drawing/2014/main" id="{AD8A7909-9BA6-012D-872B-3246D7B8FC3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5" name="Freeform 949">
                <a:extLst>
                  <a:ext uri="{FF2B5EF4-FFF2-40B4-BE49-F238E27FC236}">
                    <a16:creationId xmlns:a16="http://schemas.microsoft.com/office/drawing/2014/main" id="{2F65C56C-1E96-D64D-F50E-382FF300CDD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6" name="Freeform 950">
                <a:extLst>
                  <a:ext uri="{FF2B5EF4-FFF2-40B4-BE49-F238E27FC236}">
                    <a16:creationId xmlns:a16="http://schemas.microsoft.com/office/drawing/2014/main" id="{828BF22D-98E6-7A49-2AAC-DE4BA9F2A47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7" name="Freeform 951">
                <a:extLst>
                  <a:ext uri="{FF2B5EF4-FFF2-40B4-BE49-F238E27FC236}">
                    <a16:creationId xmlns:a16="http://schemas.microsoft.com/office/drawing/2014/main" id="{1176E9C1-21CC-1839-4229-DFDB237E955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8" name="Freeform 952">
                <a:extLst>
                  <a:ext uri="{FF2B5EF4-FFF2-40B4-BE49-F238E27FC236}">
                    <a16:creationId xmlns:a16="http://schemas.microsoft.com/office/drawing/2014/main" id="{7C3F65C0-0DF0-8F75-EB0E-D0821A384C8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9" name="Freeform 953">
                <a:extLst>
                  <a:ext uri="{FF2B5EF4-FFF2-40B4-BE49-F238E27FC236}">
                    <a16:creationId xmlns:a16="http://schemas.microsoft.com/office/drawing/2014/main" id="{887AA84C-4495-929C-53D3-D88D4AEADC5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0" name="Freeform 954">
                <a:extLst>
                  <a:ext uri="{FF2B5EF4-FFF2-40B4-BE49-F238E27FC236}">
                    <a16:creationId xmlns:a16="http://schemas.microsoft.com/office/drawing/2014/main" id="{5F0B1AB3-F78E-5B3F-C141-5EAB5712AB2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1" name="Freeform 955">
                <a:extLst>
                  <a:ext uri="{FF2B5EF4-FFF2-40B4-BE49-F238E27FC236}">
                    <a16:creationId xmlns:a16="http://schemas.microsoft.com/office/drawing/2014/main" id="{A6B7A16E-E6FF-E45B-8D09-E7B0420BA1C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2" name="Freeform 956">
                <a:extLst>
                  <a:ext uri="{FF2B5EF4-FFF2-40B4-BE49-F238E27FC236}">
                    <a16:creationId xmlns:a16="http://schemas.microsoft.com/office/drawing/2014/main" id="{1DAB98AE-CEE9-3526-B48F-A782656678D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3" name="Freeform 957">
                <a:extLst>
                  <a:ext uri="{FF2B5EF4-FFF2-40B4-BE49-F238E27FC236}">
                    <a16:creationId xmlns:a16="http://schemas.microsoft.com/office/drawing/2014/main" id="{850857C6-3091-8DB4-50B8-44667A29ECE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4" name="Freeform 958">
                <a:extLst>
                  <a:ext uri="{FF2B5EF4-FFF2-40B4-BE49-F238E27FC236}">
                    <a16:creationId xmlns:a16="http://schemas.microsoft.com/office/drawing/2014/main" id="{44B6E25A-4267-363C-4462-857CA649523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5" name="Freeform 959">
                <a:extLst>
                  <a:ext uri="{FF2B5EF4-FFF2-40B4-BE49-F238E27FC236}">
                    <a16:creationId xmlns:a16="http://schemas.microsoft.com/office/drawing/2014/main" id="{5C068318-B581-47CC-F191-17CF846A458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6" name="Freeform 960">
                <a:extLst>
                  <a:ext uri="{FF2B5EF4-FFF2-40B4-BE49-F238E27FC236}">
                    <a16:creationId xmlns:a16="http://schemas.microsoft.com/office/drawing/2014/main" id="{BD212DEC-EB78-042E-B8D9-EE1853F2004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7" name="Freeform 961">
                <a:extLst>
                  <a:ext uri="{FF2B5EF4-FFF2-40B4-BE49-F238E27FC236}">
                    <a16:creationId xmlns:a16="http://schemas.microsoft.com/office/drawing/2014/main" id="{B92DC8CA-CC59-B15A-4D01-1679CC4CC62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8" name="Freeform 962">
                <a:extLst>
                  <a:ext uri="{FF2B5EF4-FFF2-40B4-BE49-F238E27FC236}">
                    <a16:creationId xmlns:a16="http://schemas.microsoft.com/office/drawing/2014/main" id="{3CB49A80-0C88-24C3-2B3E-87C98A1C246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9" name="Freeform 963">
                <a:extLst>
                  <a:ext uri="{FF2B5EF4-FFF2-40B4-BE49-F238E27FC236}">
                    <a16:creationId xmlns:a16="http://schemas.microsoft.com/office/drawing/2014/main" id="{83045B7B-A5A7-E375-A12F-CCDEA82D6D0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0" name="Freeform 964">
                <a:extLst>
                  <a:ext uri="{FF2B5EF4-FFF2-40B4-BE49-F238E27FC236}">
                    <a16:creationId xmlns:a16="http://schemas.microsoft.com/office/drawing/2014/main" id="{A167B270-A821-1EE7-CCE4-C8EA8F54833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1" name="Freeform 965">
                <a:extLst>
                  <a:ext uri="{FF2B5EF4-FFF2-40B4-BE49-F238E27FC236}">
                    <a16:creationId xmlns:a16="http://schemas.microsoft.com/office/drawing/2014/main" id="{F6814DEE-03BB-070C-2EE6-59C681FF06F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2" name="Freeform 966">
                <a:extLst>
                  <a:ext uri="{FF2B5EF4-FFF2-40B4-BE49-F238E27FC236}">
                    <a16:creationId xmlns:a16="http://schemas.microsoft.com/office/drawing/2014/main" id="{AEE3D5EA-F847-AE57-0FFE-E4DC9D5CDE5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3" name="Freeform 967">
                <a:extLst>
                  <a:ext uri="{FF2B5EF4-FFF2-40B4-BE49-F238E27FC236}">
                    <a16:creationId xmlns:a16="http://schemas.microsoft.com/office/drawing/2014/main" id="{8C8B714E-E476-CA0E-BC89-FB256BDC8F4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4" name="Freeform 968">
                <a:extLst>
                  <a:ext uri="{FF2B5EF4-FFF2-40B4-BE49-F238E27FC236}">
                    <a16:creationId xmlns:a16="http://schemas.microsoft.com/office/drawing/2014/main" id="{E464F67D-3757-A21F-0E71-ADD4471FAD2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5" name="Freeform 969">
                <a:extLst>
                  <a:ext uri="{FF2B5EF4-FFF2-40B4-BE49-F238E27FC236}">
                    <a16:creationId xmlns:a16="http://schemas.microsoft.com/office/drawing/2014/main" id="{63157D16-1251-0695-D5E7-DA65F6700DC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6" name="Freeform 970">
                <a:extLst>
                  <a:ext uri="{FF2B5EF4-FFF2-40B4-BE49-F238E27FC236}">
                    <a16:creationId xmlns:a16="http://schemas.microsoft.com/office/drawing/2014/main" id="{535DDE03-3534-06E0-DA0B-D6488251798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7" name="Freeform 971">
                <a:extLst>
                  <a:ext uri="{FF2B5EF4-FFF2-40B4-BE49-F238E27FC236}">
                    <a16:creationId xmlns:a16="http://schemas.microsoft.com/office/drawing/2014/main" id="{2B5FE875-63B0-C66A-AECD-2D8D4ACADCD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8" name="Freeform 972">
                <a:extLst>
                  <a:ext uri="{FF2B5EF4-FFF2-40B4-BE49-F238E27FC236}">
                    <a16:creationId xmlns:a16="http://schemas.microsoft.com/office/drawing/2014/main" id="{26A57A6D-4972-4691-4CE7-4CEDFF44CA4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9" name="Freeform 973">
                <a:extLst>
                  <a:ext uri="{FF2B5EF4-FFF2-40B4-BE49-F238E27FC236}">
                    <a16:creationId xmlns:a16="http://schemas.microsoft.com/office/drawing/2014/main" id="{C7999EFD-7334-6F2D-E46B-BF8CD517AD8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0" name="Freeform 974">
                <a:extLst>
                  <a:ext uri="{FF2B5EF4-FFF2-40B4-BE49-F238E27FC236}">
                    <a16:creationId xmlns:a16="http://schemas.microsoft.com/office/drawing/2014/main" id="{6798F1AD-B4F5-1B5C-02B9-8C3DE6F6D06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1" name="Freeform 975">
                <a:extLst>
                  <a:ext uri="{FF2B5EF4-FFF2-40B4-BE49-F238E27FC236}">
                    <a16:creationId xmlns:a16="http://schemas.microsoft.com/office/drawing/2014/main" id="{233D2745-C1E3-D745-2F5D-703CF7187FF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2" name="Freeform 976">
                <a:extLst>
                  <a:ext uri="{FF2B5EF4-FFF2-40B4-BE49-F238E27FC236}">
                    <a16:creationId xmlns:a16="http://schemas.microsoft.com/office/drawing/2014/main" id="{6E007EDA-FB85-F7E3-6091-792EBA6D150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3" name="Freeform 977">
                <a:extLst>
                  <a:ext uri="{FF2B5EF4-FFF2-40B4-BE49-F238E27FC236}">
                    <a16:creationId xmlns:a16="http://schemas.microsoft.com/office/drawing/2014/main" id="{FB41CBB9-961C-DA8B-6175-90DF8C3E42C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4" name="Freeform 978">
                <a:extLst>
                  <a:ext uri="{FF2B5EF4-FFF2-40B4-BE49-F238E27FC236}">
                    <a16:creationId xmlns:a16="http://schemas.microsoft.com/office/drawing/2014/main" id="{6E183152-6749-AD10-DB57-1F060B76BCC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5" name="Freeform 979">
                <a:extLst>
                  <a:ext uri="{FF2B5EF4-FFF2-40B4-BE49-F238E27FC236}">
                    <a16:creationId xmlns:a16="http://schemas.microsoft.com/office/drawing/2014/main" id="{6B8FE576-A542-1640-B5BC-A3F424367C2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6" name="Freeform 980">
                <a:extLst>
                  <a:ext uri="{FF2B5EF4-FFF2-40B4-BE49-F238E27FC236}">
                    <a16:creationId xmlns:a16="http://schemas.microsoft.com/office/drawing/2014/main" id="{99C091B2-9184-7068-500A-4A937A44A5C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7" name="Freeform 981">
                <a:extLst>
                  <a:ext uri="{FF2B5EF4-FFF2-40B4-BE49-F238E27FC236}">
                    <a16:creationId xmlns:a16="http://schemas.microsoft.com/office/drawing/2014/main" id="{9342CE96-5DC5-9234-CF1C-0482C39D886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8" name="Freeform 982">
                <a:extLst>
                  <a:ext uri="{FF2B5EF4-FFF2-40B4-BE49-F238E27FC236}">
                    <a16:creationId xmlns:a16="http://schemas.microsoft.com/office/drawing/2014/main" id="{CCC01D02-3076-45C5-C2CA-A708A554D05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9" name="Freeform 983">
                <a:extLst>
                  <a:ext uri="{FF2B5EF4-FFF2-40B4-BE49-F238E27FC236}">
                    <a16:creationId xmlns:a16="http://schemas.microsoft.com/office/drawing/2014/main" id="{71AD39ED-F469-96CB-3A12-C07F7EBA45B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0" name="Freeform 984">
                <a:extLst>
                  <a:ext uri="{FF2B5EF4-FFF2-40B4-BE49-F238E27FC236}">
                    <a16:creationId xmlns:a16="http://schemas.microsoft.com/office/drawing/2014/main" id="{F660A987-CA07-19D0-135C-AD746136959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1" name="Freeform 985">
                <a:extLst>
                  <a:ext uri="{FF2B5EF4-FFF2-40B4-BE49-F238E27FC236}">
                    <a16:creationId xmlns:a16="http://schemas.microsoft.com/office/drawing/2014/main" id="{D7BBEF8F-79C2-B5A5-7100-3F9CFECA2A7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2" name="Freeform 986">
                <a:extLst>
                  <a:ext uri="{FF2B5EF4-FFF2-40B4-BE49-F238E27FC236}">
                    <a16:creationId xmlns:a16="http://schemas.microsoft.com/office/drawing/2014/main" id="{2580FB62-BC92-51F5-BF5E-177BE2BDBE9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3" name="Freeform 987">
                <a:extLst>
                  <a:ext uri="{FF2B5EF4-FFF2-40B4-BE49-F238E27FC236}">
                    <a16:creationId xmlns:a16="http://schemas.microsoft.com/office/drawing/2014/main" id="{88F82A43-15DA-7C70-284E-FD86A102C61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4" name="Freeform 988">
                <a:extLst>
                  <a:ext uri="{FF2B5EF4-FFF2-40B4-BE49-F238E27FC236}">
                    <a16:creationId xmlns:a16="http://schemas.microsoft.com/office/drawing/2014/main" id="{A6118E22-29BE-FAB9-946D-B3CA6573B51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5" name="Freeform 989">
                <a:extLst>
                  <a:ext uri="{FF2B5EF4-FFF2-40B4-BE49-F238E27FC236}">
                    <a16:creationId xmlns:a16="http://schemas.microsoft.com/office/drawing/2014/main" id="{9E2D0485-4E7A-A14A-D60C-130404C68BD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6" name="Freeform 990">
                <a:extLst>
                  <a:ext uri="{FF2B5EF4-FFF2-40B4-BE49-F238E27FC236}">
                    <a16:creationId xmlns:a16="http://schemas.microsoft.com/office/drawing/2014/main" id="{E6295906-BD75-A5F1-5CCF-95348712C60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7" name="Freeform 991">
                <a:extLst>
                  <a:ext uri="{FF2B5EF4-FFF2-40B4-BE49-F238E27FC236}">
                    <a16:creationId xmlns:a16="http://schemas.microsoft.com/office/drawing/2014/main" id="{F3DCEC28-CFD8-F13E-B908-7B4134B4D22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8" name="Freeform 992">
                <a:extLst>
                  <a:ext uri="{FF2B5EF4-FFF2-40B4-BE49-F238E27FC236}">
                    <a16:creationId xmlns:a16="http://schemas.microsoft.com/office/drawing/2014/main" id="{E957AC5A-B231-06DD-E1B3-4564CA1C6DA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6" name="Group 9">
              <a:extLst>
                <a:ext uri="{FF2B5EF4-FFF2-40B4-BE49-F238E27FC236}">
                  <a16:creationId xmlns:a16="http://schemas.microsoft.com/office/drawing/2014/main" id="{4AF7FF30-BAD0-60AB-92CF-C532AAFF895A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7" name="Freeform 888">
                <a:extLst>
                  <a:ext uri="{FF2B5EF4-FFF2-40B4-BE49-F238E27FC236}">
                    <a16:creationId xmlns:a16="http://schemas.microsoft.com/office/drawing/2014/main" id="{9F687EAE-73C9-BBA4-B896-CA2944FDCF9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" name="Freeform 889">
                <a:extLst>
                  <a:ext uri="{FF2B5EF4-FFF2-40B4-BE49-F238E27FC236}">
                    <a16:creationId xmlns:a16="http://schemas.microsoft.com/office/drawing/2014/main" id="{C4FA188B-8A25-FE27-18C8-926620A8668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" name="Freeform 890">
                <a:extLst>
                  <a:ext uri="{FF2B5EF4-FFF2-40B4-BE49-F238E27FC236}">
                    <a16:creationId xmlns:a16="http://schemas.microsoft.com/office/drawing/2014/main" id="{E255108F-06AB-2D17-B0FD-75C55500FB2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" name="Freeform 891">
                <a:extLst>
                  <a:ext uri="{FF2B5EF4-FFF2-40B4-BE49-F238E27FC236}">
                    <a16:creationId xmlns:a16="http://schemas.microsoft.com/office/drawing/2014/main" id="{56C818EA-4E83-DE02-1415-08E89053738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" name="Freeform 892">
                <a:extLst>
                  <a:ext uri="{FF2B5EF4-FFF2-40B4-BE49-F238E27FC236}">
                    <a16:creationId xmlns:a16="http://schemas.microsoft.com/office/drawing/2014/main" id="{6DA9BD44-5276-CCA4-03AC-25B88B0A938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" name="Freeform 893">
                <a:extLst>
                  <a:ext uri="{FF2B5EF4-FFF2-40B4-BE49-F238E27FC236}">
                    <a16:creationId xmlns:a16="http://schemas.microsoft.com/office/drawing/2014/main" id="{FFAF3340-281E-49CE-DA3F-7E46AAEC5A3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" name="Freeform 894">
                <a:extLst>
                  <a:ext uri="{FF2B5EF4-FFF2-40B4-BE49-F238E27FC236}">
                    <a16:creationId xmlns:a16="http://schemas.microsoft.com/office/drawing/2014/main" id="{71BE3EA1-E025-C4CE-D712-0C03998F6BB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" name="Freeform 895">
                <a:extLst>
                  <a:ext uri="{FF2B5EF4-FFF2-40B4-BE49-F238E27FC236}">
                    <a16:creationId xmlns:a16="http://schemas.microsoft.com/office/drawing/2014/main" id="{1F2BDC90-9160-AFD9-D785-8A994B74BC6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" name="Freeform 896">
                <a:extLst>
                  <a:ext uri="{FF2B5EF4-FFF2-40B4-BE49-F238E27FC236}">
                    <a16:creationId xmlns:a16="http://schemas.microsoft.com/office/drawing/2014/main" id="{8666C301-3CDE-DEFB-F161-278DAB82CD1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" name="Freeform 897">
                <a:extLst>
                  <a:ext uri="{FF2B5EF4-FFF2-40B4-BE49-F238E27FC236}">
                    <a16:creationId xmlns:a16="http://schemas.microsoft.com/office/drawing/2014/main" id="{96A65769-4BDA-519A-9847-9B57CBF97AB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" name="Freeform 898">
                <a:extLst>
                  <a:ext uri="{FF2B5EF4-FFF2-40B4-BE49-F238E27FC236}">
                    <a16:creationId xmlns:a16="http://schemas.microsoft.com/office/drawing/2014/main" id="{F89E85D1-4F90-4C05-918D-9A9EB43460F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" name="Freeform 899">
                <a:extLst>
                  <a:ext uri="{FF2B5EF4-FFF2-40B4-BE49-F238E27FC236}">
                    <a16:creationId xmlns:a16="http://schemas.microsoft.com/office/drawing/2014/main" id="{865479A6-F40F-E827-1140-A11E47F019D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" name="Freeform 900">
                <a:extLst>
                  <a:ext uri="{FF2B5EF4-FFF2-40B4-BE49-F238E27FC236}">
                    <a16:creationId xmlns:a16="http://schemas.microsoft.com/office/drawing/2014/main" id="{A033C120-E6AB-0ED3-4C64-D35FD22A183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" name="Freeform 901">
                <a:extLst>
                  <a:ext uri="{FF2B5EF4-FFF2-40B4-BE49-F238E27FC236}">
                    <a16:creationId xmlns:a16="http://schemas.microsoft.com/office/drawing/2014/main" id="{DC708264-B791-87FE-E48F-58F3AF93316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" name="Freeform 902">
                <a:extLst>
                  <a:ext uri="{FF2B5EF4-FFF2-40B4-BE49-F238E27FC236}">
                    <a16:creationId xmlns:a16="http://schemas.microsoft.com/office/drawing/2014/main" id="{70CD6BDC-302E-75B0-3025-66A1F8FD490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" name="Freeform 903">
                <a:extLst>
                  <a:ext uri="{FF2B5EF4-FFF2-40B4-BE49-F238E27FC236}">
                    <a16:creationId xmlns:a16="http://schemas.microsoft.com/office/drawing/2014/main" id="{D044A0F8-04BC-580F-B739-F737D7C62C4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" name="Freeform 904">
                <a:extLst>
                  <a:ext uri="{FF2B5EF4-FFF2-40B4-BE49-F238E27FC236}">
                    <a16:creationId xmlns:a16="http://schemas.microsoft.com/office/drawing/2014/main" id="{5844282D-BF92-CEC2-D859-4DD068E946C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" name="Freeform 905">
                <a:extLst>
                  <a:ext uri="{FF2B5EF4-FFF2-40B4-BE49-F238E27FC236}">
                    <a16:creationId xmlns:a16="http://schemas.microsoft.com/office/drawing/2014/main" id="{63016EAB-B1C4-348C-5D07-F469ED858A4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" name="Freeform 906">
                <a:extLst>
                  <a:ext uri="{FF2B5EF4-FFF2-40B4-BE49-F238E27FC236}">
                    <a16:creationId xmlns:a16="http://schemas.microsoft.com/office/drawing/2014/main" id="{D9E1E710-756F-86B3-1B9C-3106ED93F0E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" name="Freeform 907">
                <a:extLst>
                  <a:ext uri="{FF2B5EF4-FFF2-40B4-BE49-F238E27FC236}">
                    <a16:creationId xmlns:a16="http://schemas.microsoft.com/office/drawing/2014/main" id="{5DC7B732-0E64-9B05-4E6C-18A5BD98A7E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" name="Freeform 908">
                <a:extLst>
                  <a:ext uri="{FF2B5EF4-FFF2-40B4-BE49-F238E27FC236}">
                    <a16:creationId xmlns:a16="http://schemas.microsoft.com/office/drawing/2014/main" id="{81B4095A-F605-9229-1C5F-1BDEDC51154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" name="Freeform 909">
                <a:extLst>
                  <a:ext uri="{FF2B5EF4-FFF2-40B4-BE49-F238E27FC236}">
                    <a16:creationId xmlns:a16="http://schemas.microsoft.com/office/drawing/2014/main" id="{C715CFE5-B97E-871F-AA7D-A0D8712B2BF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" name="Freeform 910">
                <a:extLst>
                  <a:ext uri="{FF2B5EF4-FFF2-40B4-BE49-F238E27FC236}">
                    <a16:creationId xmlns:a16="http://schemas.microsoft.com/office/drawing/2014/main" id="{2E12AECF-5947-ACBD-1A16-DABAC59C19A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" name="Freeform 911">
                <a:extLst>
                  <a:ext uri="{FF2B5EF4-FFF2-40B4-BE49-F238E27FC236}">
                    <a16:creationId xmlns:a16="http://schemas.microsoft.com/office/drawing/2014/main" id="{C4BBC6BC-49FE-603F-EB45-C09DFCFF7BB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" name="Freeform 912">
                <a:extLst>
                  <a:ext uri="{FF2B5EF4-FFF2-40B4-BE49-F238E27FC236}">
                    <a16:creationId xmlns:a16="http://schemas.microsoft.com/office/drawing/2014/main" id="{47696734-5366-8217-D629-8D23AA69273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" name="Freeform 913">
                <a:extLst>
                  <a:ext uri="{FF2B5EF4-FFF2-40B4-BE49-F238E27FC236}">
                    <a16:creationId xmlns:a16="http://schemas.microsoft.com/office/drawing/2014/main" id="{EF82AA5C-CB45-16D8-9785-FEE6846E5B2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" name="Freeform 914">
                <a:extLst>
                  <a:ext uri="{FF2B5EF4-FFF2-40B4-BE49-F238E27FC236}">
                    <a16:creationId xmlns:a16="http://schemas.microsoft.com/office/drawing/2014/main" id="{5FFE4F46-6C19-E97E-40AD-F357D2CF35E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" name="Freeform 915">
                <a:extLst>
                  <a:ext uri="{FF2B5EF4-FFF2-40B4-BE49-F238E27FC236}">
                    <a16:creationId xmlns:a16="http://schemas.microsoft.com/office/drawing/2014/main" id="{76597EF9-5492-B777-A379-83B431A23AC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" name="Freeform 916">
                <a:extLst>
                  <a:ext uri="{FF2B5EF4-FFF2-40B4-BE49-F238E27FC236}">
                    <a16:creationId xmlns:a16="http://schemas.microsoft.com/office/drawing/2014/main" id="{A1C114A2-C587-79DB-AB9D-6775B6BE6D6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" name="Freeform 917">
                <a:extLst>
                  <a:ext uri="{FF2B5EF4-FFF2-40B4-BE49-F238E27FC236}">
                    <a16:creationId xmlns:a16="http://schemas.microsoft.com/office/drawing/2014/main" id="{CB0B6DF0-6AC5-6A58-8A37-4D85E0726D0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" name="Freeform 918">
                <a:extLst>
                  <a:ext uri="{FF2B5EF4-FFF2-40B4-BE49-F238E27FC236}">
                    <a16:creationId xmlns:a16="http://schemas.microsoft.com/office/drawing/2014/main" id="{145881A8-F707-61AC-568F-724031C8E41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" name="Freeform 919">
                <a:extLst>
                  <a:ext uri="{FF2B5EF4-FFF2-40B4-BE49-F238E27FC236}">
                    <a16:creationId xmlns:a16="http://schemas.microsoft.com/office/drawing/2014/main" id="{E7463622-1E83-91B0-314E-42DEA9AA891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" name="Freeform 920">
                <a:extLst>
                  <a:ext uri="{FF2B5EF4-FFF2-40B4-BE49-F238E27FC236}">
                    <a16:creationId xmlns:a16="http://schemas.microsoft.com/office/drawing/2014/main" id="{37B3F807-B076-25FB-5196-6AB0223636D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" name="Freeform 921">
                <a:extLst>
                  <a:ext uri="{FF2B5EF4-FFF2-40B4-BE49-F238E27FC236}">
                    <a16:creationId xmlns:a16="http://schemas.microsoft.com/office/drawing/2014/main" id="{34E410C3-9468-AAFE-6852-70B92B48B9A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" name="Freeform 922">
                <a:extLst>
                  <a:ext uri="{FF2B5EF4-FFF2-40B4-BE49-F238E27FC236}">
                    <a16:creationId xmlns:a16="http://schemas.microsoft.com/office/drawing/2014/main" id="{203410B4-63F3-FAAF-55FE-38F805711DA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" name="Freeform 923">
                <a:extLst>
                  <a:ext uri="{FF2B5EF4-FFF2-40B4-BE49-F238E27FC236}">
                    <a16:creationId xmlns:a16="http://schemas.microsoft.com/office/drawing/2014/main" id="{64DBBE96-55A0-93D4-54C4-F706993F097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" name="Freeform 924">
                <a:extLst>
                  <a:ext uri="{FF2B5EF4-FFF2-40B4-BE49-F238E27FC236}">
                    <a16:creationId xmlns:a16="http://schemas.microsoft.com/office/drawing/2014/main" id="{A8578038-D2FC-A3BC-5C6C-7E1593BE346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" name="Freeform 925">
                <a:extLst>
                  <a:ext uri="{FF2B5EF4-FFF2-40B4-BE49-F238E27FC236}">
                    <a16:creationId xmlns:a16="http://schemas.microsoft.com/office/drawing/2014/main" id="{FC7904FE-0A2D-37D0-1F65-D4557221308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" name="Freeform 926">
                <a:extLst>
                  <a:ext uri="{FF2B5EF4-FFF2-40B4-BE49-F238E27FC236}">
                    <a16:creationId xmlns:a16="http://schemas.microsoft.com/office/drawing/2014/main" id="{7674B315-25BF-8254-A44F-9EE6781F1DC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" name="Freeform 927">
                <a:extLst>
                  <a:ext uri="{FF2B5EF4-FFF2-40B4-BE49-F238E27FC236}">
                    <a16:creationId xmlns:a16="http://schemas.microsoft.com/office/drawing/2014/main" id="{1CF8A0F2-A89C-C2B4-BDC8-96309A4367F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" name="Freeform 928">
                <a:extLst>
                  <a:ext uri="{FF2B5EF4-FFF2-40B4-BE49-F238E27FC236}">
                    <a16:creationId xmlns:a16="http://schemas.microsoft.com/office/drawing/2014/main" id="{8A962EF9-FA16-641E-5542-32478F4C999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" name="Freeform 929">
                <a:extLst>
                  <a:ext uri="{FF2B5EF4-FFF2-40B4-BE49-F238E27FC236}">
                    <a16:creationId xmlns:a16="http://schemas.microsoft.com/office/drawing/2014/main" id="{BEF47CBB-FFB4-1EA0-4A24-9FF5C5DE665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" name="Freeform 930">
                <a:extLst>
                  <a:ext uri="{FF2B5EF4-FFF2-40B4-BE49-F238E27FC236}">
                    <a16:creationId xmlns:a16="http://schemas.microsoft.com/office/drawing/2014/main" id="{4B9E1D9F-D041-4E73-487F-938587C017E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" name="Freeform 931">
                <a:extLst>
                  <a:ext uri="{FF2B5EF4-FFF2-40B4-BE49-F238E27FC236}">
                    <a16:creationId xmlns:a16="http://schemas.microsoft.com/office/drawing/2014/main" id="{D1C7F084-7051-DC3F-1928-9CA04669666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" name="Freeform 932">
                <a:extLst>
                  <a:ext uri="{FF2B5EF4-FFF2-40B4-BE49-F238E27FC236}">
                    <a16:creationId xmlns:a16="http://schemas.microsoft.com/office/drawing/2014/main" id="{F65D5ECF-8356-C8A3-6C41-EFAECDE6327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" name="Freeform 933">
                <a:extLst>
                  <a:ext uri="{FF2B5EF4-FFF2-40B4-BE49-F238E27FC236}">
                    <a16:creationId xmlns:a16="http://schemas.microsoft.com/office/drawing/2014/main" id="{709D11B7-9DBE-883D-E5CC-177D5CA41FF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" name="Freeform 934">
                <a:extLst>
                  <a:ext uri="{FF2B5EF4-FFF2-40B4-BE49-F238E27FC236}">
                    <a16:creationId xmlns:a16="http://schemas.microsoft.com/office/drawing/2014/main" id="{69C98171-823D-918E-F5C8-E4213D0E4C9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" name="Freeform 935">
                <a:extLst>
                  <a:ext uri="{FF2B5EF4-FFF2-40B4-BE49-F238E27FC236}">
                    <a16:creationId xmlns:a16="http://schemas.microsoft.com/office/drawing/2014/main" id="{FE9538E9-E84D-2488-AFCC-C0D9990DEF1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" name="Freeform 936">
                <a:extLst>
                  <a:ext uri="{FF2B5EF4-FFF2-40B4-BE49-F238E27FC236}">
                    <a16:creationId xmlns:a16="http://schemas.microsoft.com/office/drawing/2014/main" id="{F9B81229-81A1-7FD7-AB43-E9B577C3557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" name="Freeform 937">
                <a:extLst>
                  <a:ext uri="{FF2B5EF4-FFF2-40B4-BE49-F238E27FC236}">
                    <a16:creationId xmlns:a16="http://schemas.microsoft.com/office/drawing/2014/main" id="{B16D0FE3-D0FB-AEA0-4A29-1B257E85251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" name="Freeform 938">
                <a:extLst>
                  <a:ext uri="{FF2B5EF4-FFF2-40B4-BE49-F238E27FC236}">
                    <a16:creationId xmlns:a16="http://schemas.microsoft.com/office/drawing/2014/main" id="{37A7841A-A78B-2390-6197-D946120E834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" name="Freeform 939">
                <a:extLst>
                  <a:ext uri="{FF2B5EF4-FFF2-40B4-BE49-F238E27FC236}">
                    <a16:creationId xmlns:a16="http://schemas.microsoft.com/office/drawing/2014/main" id="{942D33D4-3DA2-07F6-D6E5-4A097CAF29F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" name="Freeform 940">
                <a:extLst>
                  <a:ext uri="{FF2B5EF4-FFF2-40B4-BE49-F238E27FC236}">
                    <a16:creationId xmlns:a16="http://schemas.microsoft.com/office/drawing/2014/main" id="{865EDEF7-D4A0-8A1E-767F-3A7AB4F9D20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" name="Freeform 941">
                <a:extLst>
                  <a:ext uri="{FF2B5EF4-FFF2-40B4-BE49-F238E27FC236}">
                    <a16:creationId xmlns:a16="http://schemas.microsoft.com/office/drawing/2014/main" id="{A0B87267-71EE-CE00-ACED-D16A18475A6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" name="Freeform 942">
                <a:extLst>
                  <a:ext uri="{FF2B5EF4-FFF2-40B4-BE49-F238E27FC236}">
                    <a16:creationId xmlns:a16="http://schemas.microsoft.com/office/drawing/2014/main" id="{12C438C1-B343-2F52-926A-855AE31D312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" name="Freeform 943">
                <a:extLst>
                  <a:ext uri="{FF2B5EF4-FFF2-40B4-BE49-F238E27FC236}">
                    <a16:creationId xmlns:a16="http://schemas.microsoft.com/office/drawing/2014/main" id="{72F86235-DA09-305E-D573-6CAE9BA5581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" name="Freeform 944">
                <a:extLst>
                  <a:ext uri="{FF2B5EF4-FFF2-40B4-BE49-F238E27FC236}">
                    <a16:creationId xmlns:a16="http://schemas.microsoft.com/office/drawing/2014/main" id="{F841A788-5567-D877-40A0-AAE7B0A67F2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2" name="Freeform 945">
                <a:extLst>
                  <a:ext uri="{FF2B5EF4-FFF2-40B4-BE49-F238E27FC236}">
                    <a16:creationId xmlns:a16="http://schemas.microsoft.com/office/drawing/2014/main" id="{4125C2BA-49BA-3E75-BCE4-2DB5C3F2D0B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3" name="Freeform 946">
                <a:extLst>
                  <a:ext uri="{FF2B5EF4-FFF2-40B4-BE49-F238E27FC236}">
                    <a16:creationId xmlns:a16="http://schemas.microsoft.com/office/drawing/2014/main" id="{0B0575B2-D090-EB7D-AFCB-3D744A891D7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" name="Freeform 947">
                <a:extLst>
                  <a:ext uri="{FF2B5EF4-FFF2-40B4-BE49-F238E27FC236}">
                    <a16:creationId xmlns:a16="http://schemas.microsoft.com/office/drawing/2014/main" id="{6D740512-63E6-C087-CD9E-D5127079156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" name="Freeform 948">
                <a:extLst>
                  <a:ext uri="{FF2B5EF4-FFF2-40B4-BE49-F238E27FC236}">
                    <a16:creationId xmlns:a16="http://schemas.microsoft.com/office/drawing/2014/main" id="{D3AF1F37-C62A-E7D0-9049-5E6AF72CAD8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" name="Freeform 949">
                <a:extLst>
                  <a:ext uri="{FF2B5EF4-FFF2-40B4-BE49-F238E27FC236}">
                    <a16:creationId xmlns:a16="http://schemas.microsoft.com/office/drawing/2014/main" id="{FBFC77F7-452C-985A-10D4-3A757B2833A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" name="Freeform 950">
                <a:extLst>
                  <a:ext uri="{FF2B5EF4-FFF2-40B4-BE49-F238E27FC236}">
                    <a16:creationId xmlns:a16="http://schemas.microsoft.com/office/drawing/2014/main" id="{52CD12E0-CB94-03F2-FB03-FDE2AF6CA85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" name="Freeform 951">
                <a:extLst>
                  <a:ext uri="{FF2B5EF4-FFF2-40B4-BE49-F238E27FC236}">
                    <a16:creationId xmlns:a16="http://schemas.microsoft.com/office/drawing/2014/main" id="{D5FCE6BF-B03B-14E1-4878-0510361FE65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" name="Freeform 952">
                <a:extLst>
                  <a:ext uri="{FF2B5EF4-FFF2-40B4-BE49-F238E27FC236}">
                    <a16:creationId xmlns:a16="http://schemas.microsoft.com/office/drawing/2014/main" id="{9854BE20-F01B-06DC-FA2F-57D0E80684D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" name="Freeform 953">
                <a:extLst>
                  <a:ext uri="{FF2B5EF4-FFF2-40B4-BE49-F238E27FC236}">
                    <a16:creationId xmlns:a16="http://schemas.microsoft.com/office/drawing/2014/main" id="{B97215A8-CF44-E583-D46B-62DDB92D71C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" name="Freeform 954">
                <a:extLst>
                  <a:ext uri="{FF2B5EF4-FFF2-40B4-BE49-F238E27FC236}">
                    <a16:creationId xmlns:a16="http://schemas.microsoft.com/office/drawing/2014/main" id="{34A79917-7568-108A-9D09-465D0B252F6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" name="Freeform 955">
                <a:extLst>
                  <a:ext uri="{FF2B5EF4-FFF2-40B4-BE49-F238E27FC236}">
                    <a16:creationId xmlns:a16="http://schemas.microsoft.com/office/drawing/2014/main" id="{461910ED-8A64-5A35-AFCF-FDD4D5A27FD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" name="Freeform 956">
                <a:extLst>
                  <a:ext uri="{FF2B5EF4-FFF2-40B4-BE49-F238E27FC236}">
                    <a16:creationId xmlns:a16="http://schemas.microsoft.com/office/drawing/2014/main" id="{49080A85-AF28-BDC4-4CF5-B114CBEF2E1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" name="Freeform 957">
                <a:extLst>
                  <a:ext uri="{FF2B5EF4-FFF2-40B4-BE49-F238E27FC236}">
                    <a16:creationId xmlns:a16="http://schemas.microsoft.com/office/drawing/2014/main" id="{FCBC1A58-602C-E75B-B466-23427FB5EBF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" name="Freeform 958">
                <a:extLst>
                  <a:ext uri="{FF2B5EF4-FFF2-40B4-BE49-F238E27FC236}">
                    <a16:creationId xmlns:a16="http://schemas.microsoft.com/office/drawing/2014/main" id="{F62C15A0-A9DC-8E91-B995-1A78AFF8673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" name="Freeform 959">
                <a:extLst>
                  <a:ext uri="{FF2B5EF4-FFF2-40B4-BE49-F238E27FC236}">
                    <a16:creationId xmlns:a16="http://schemas.microsoft.com/office/drawing/2014/main" id="{2DF2F0A2-365B-6213-EC8F-1DFF41F9C48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" name="Freeform 960">
                <a:extLst>
                  <a:ext uri="{FF2B5EF4-FFF2-40B4-BE49-F238E27FC236}">
                    <a16:creationId xmlns:a16="http://schemas.microsoft.com/office/drawing/2014/main" id="{51BF37DF-07BE-7968-77C7-85E4C70DDA2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" name="Freeform 961">
                <a:extLst>
                  <a:ext uri="{FF2B5EF4-FFF2-40B4-BE49-F238E27FC236}">
                    <a16:creationId xmlns:a16="http://schemas.microsoft.com/office/drawing/2014/main" id="{1305CE18-A698-BF9A-8BD3-59AF6E56EED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" name="Freeform 962">
                <a:extLst>
                  <a:ext uri="{FF2B5EF4-FFF2-40B4-BE49-F238E27FC236}">
                    <a16:creationId xmlns:a16="http://schemas.microsoft.com/office/drawing/2014/main" id="{2EA66073-C606-81F6-BDD1-196AE4BD255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" name="Freeform 963">
                <a:extLst>
                  <a:ext uri="{FF2B5EF4-FFF2-40B4-BE49-F238E27FC236}">
                    <a16:creationId xmlns:a16="http://schemas.microsoft.com/office/drawing/2014/main" id="{1A54795E-39A9-0045-6DF7-410553435CB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" name="Freeform 964">
                <a:extLst>
                  <a:ext uri="{FF2B5EF4-FFF2-40B4-BE49-F238E27FC236}">
                    <a16:creationId xmlns:a16="http://schemas.microsoft.com/office/drawing/2014/main" id="{6DD07632-17C2-68B2-8100-6A6516D9B73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" name="Freeform 965">
                <a:extLst>
                  <a:ext uri="{FF2B5EF4-FFF2-40B4-BE49-F238E27FC236}">
                    <a16:creationId xmlns:a16="http://schemas.microsoft.com/office/drawing/2014/main" id="{65E10823-5CAD-F8AB-5B4F-8A404265ED4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" name="Freeform 966">
                <a:extLst>
                  <a:ext uri="{FF2B5EF4-FFF2-40B4-BE49-F238E27FC236}">
                    <a16:creationId xmlns:a16="http://schemas.microsoft.com/office/drawing/2014/main" id="{2D0D4140-9D49-DE48-B587-35FE6825734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4" name="Freeform 967">
                <a:extLst>
                  <a:ext uri="{FF2B5EF4-FFF2-40B4-BE49-F238E27FC236}">
                    <a16:creationId xmlns:a16="http://schemas.microsoft.com/office/drawing/2014/main" id="{B565CD1C-4D35-A806-B9AC-232375F8A59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5" name="Freeform 968">
                <a:extLst>
                  <a:ext uri="{FF2B5EF4-FFF2-40B4-BE49-F238E27FC236}">
                    <a16:creationId xmlns:a16="http://schemas.microsoft.com/office/drawing/2014/main" id="{0FD0093D-DE21-550C-6DEC-68C0D10662A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6" name="Freeform 969">
                <a:extLst>
                  <a:ext uri="{FF2B5EF4-FFF2-40B4-BE49-F238E27FC236}">
                    <a16:creationId xmlns:a16="http://schemas.microsoft.com/office/drawing/2014/main" id="{6DFC1545-3896-D40E-D7CF-D427F361EC9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7" name="Freeform 970">
                <a:extLst>
                  <a:ext uri="{FF2B5EF4-FFF2-40B4-BE49-F238E27FC236}">
                    <a16:creationId xmlns:a16="http://schemas.microsoft.com/office/drawing/2014/main" id="{82670F1D-3D31-01AA-3C56-F9355FDD906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8" name="Freeform 971">
                <a:extLst>
                  <a:ext uri="{FF2B5EF4-FFF2-40B4-BE49-F238E27FC236}">
                    <a16:creationId xmlns:a16="http://schemas.microsoft.com/office/drawing/2014/main" id="{E0E2EFB0-BA76-24C1-CCA5-8DB42036C0E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9" name="Freeform 972">
                <a:extLst>
                  <a:ext uri="{FF2B5EF4-FFF2-40B4-BE49-F238E27FC236}">
                    <a16:creationId xmlns:a16="http://schemas.microsoft.com/office/drawing/2014/main" id="{E0CC9EF0-B31A-9BA9-108A-5DC490D4CB6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0" name="Freeform 973">
                <a:extLst>
                  <a:ext uri="{FF2B5EF4-FFF2-40B4-BE49-F238E27FC236}">
                    <a16:creationId xmlns:a16="http://schemas.microsoft.com/office/drawing/2014/main" id="{C39A76F2-2109-B60D-6B76-CA187317BC0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1" name="Freeform 974">
                <a:extLst>
                  <a:ext uri="{FF2B5EF4-FFF2-40B4-BE49-F238E27FC236}">
                    <a16:creationId xmlns:a16="http://schemas.microsoft.com/office/drawing/2014/main" id="{0FB58045-5378-B62E-45BB-1AE0FA385B3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2" name="Freeform 975">
                <a:extLst>
                  <a:ext uri="{FF2B5EF4-FFF2-40B4-BE49-F238E27FC236}">
                    <a16:creationId xmlns:a16="http://schemas.microsoft.com/office/drawing/2014/main" id="{2BB5D234-AF12-5C37-7AC6-FE8B80406B6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3" name="Freeform 976">
                <a:extLst>
                  <a:ext uri="{FF2B5EF4-FFF2-40B4-BE49-F238E27FC236}">
                    <a16:creationId xmlns:a16="http://schemas.microsoft.com/office/drawing/2014/main" id="{84F6223C-0AEE-DC24-B5A5-33A7F3411BF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4" name="Freeform 977">
                <a:extLst>
                  <a:ext uri="{FF2B5EF4-FFF2-40B4-BE49-F238E27FC236}">
                    <a16:creationId xmlns:a16="http://schemas.microsoft.com/office/drawing/2014/main" id="{E38618C8-6C1D-F5FA-147D-EF8520FAF50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5" name="Freeform 978">
                <a:extLst>
                  <a:ext uri="{FF2B5EF4-FFF2-40B4-BE49-F238E27FC236}">
                    <a16:creationId xmlns:a16="http://schemas.microsoft.com/office/drawing/2014/main" id="{436A3C09-EDE9-D07D-EA71-14ADA53E124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6" name="Freeform 979">
                <a:extLst>
                  <a:ext uri="{FF2B5EF4-FFF2-40B4-BE49-F238E27FC236}">
                    <a16:creationId xmlns:a16="http://schemas.microsoft.com/office/drawing/2014/main" id="{E4E61A15-F614-8257-EB7A-824EC03C7CC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7" name="Freeform 980">
                <a:extLst>
                  <a:ext uri="{FF2B5EF4-FFF2-40B4-BE49-F238E27FC236}">
                    <a16:creationId xmlns:a16="http://schemas.microsoft.com/office/drawing/2014/main" id="{2F92B317-81F7-DA6F-5D03-2B274395C4F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2" name="Freeform 981">
                <a:extLst>
                  <a:ext uri="{FF2B5EF4-FFF2-40B4-BE49-F238E27FC236}">
                    <a16:creationId xmlns:a16="http://schemas.microsoft.com/office/drawing/2014/main" id="{AFB3B4C8-1475-47DE-7439-4D6DA4CB69A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3" name="Freeform 982">
                <a:extLst>
                  <a:ext uri="{FF2B5EF4-FFF2-40B4-BE49-F238E27FC236}">
                    <a16:creationId xmlns:a16="http://schemas.microsoft.com/office/drawing/2014/main" id="{A492F4B5-FD74-0845-D2EA-1C72BC55B20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4" name="Freeform 983">
                <a:extLst>
                  <a:ext uri="{FF2B5EF4-FFF2-40B4-BE49-F238E27FC236}">
                    <a16:creationId xmlns:a16="http://schemas.microsoft.com/office/drawing/2014/main" id="{EB855877-0F3D-E7E2-43E4-6F540132ECC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5" name="Freeform 984">
                <a:extLst>
                  <a:ext uri="{FF2B5EF4-FFF2-40B4-BE49-F238E27FC236}">
                    <a16:creationId xmlns:a16="http://schemas.microsoft.com/office/drawing/2014/main" id="{883E3799-61C0-6FE8-EBC0-58D32E497D7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" name="Freeform 985">
                <a:extLst>
                  <a:ext uri="{FF2B5EF4-FFF2-40B4-BE49-F238E27FC236}">
                    <a16:creationId xmlns:a16="http://schemas.microsoft.com/office/drawing/2014/main" id="{2B100D5F-B39E-8088-3F9D-B20F8C5DA7C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" name="Freeform 986">
                <a:extLst>
                  <a:ext uri="{FF2B5EF4-FFF2-40B4-BE49-F238E27FC236}">
                    <a16:creationId xmlns:a16="http://schemas.microsoft.com/office/drawing/2014/main" id="{A7567DB1-12E3-826E-7437-B59CAE05EDD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8" name="Freeform 987">
                <a:extLst>
                  <a:ext uri="{FF2B5EF4-FFF2-40B4-BE49-F238E27FC236}">
                    <a16:creationId xmlns:a16="http://schemas.microsoft.com/office/drawing/2014/main" id="{50B71178-B8AC-FB74-5CEB-F99E010BF25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" name="Freeform 988">
                <a:extLst>
                  <a:ext uri="{FF2B5EF4-FFF2-40B4-BE49-F238E27FC236}">
                    <a16:creationId xmlns:a16="http://schemas.microsoft.com/office/drawing/2014/main" id="{8DCD7411-587D-C4B1-59E3-BA961BB6218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0" name="Freeform 989">
                <a:extLst>
                  <a:ext uri="{FF2B5EF4-FFF2-40B4-BE49-F238E27FC236}">
                    <a16:creationId xmlns:a16="http://schemas.microsoft.com/office/drawing/2014/main" id="{191703B0-558E-E005-1F68-1B1318DD739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1" name="Freeform 990">
                <a:extLst>
                  <a:ext uri="{FF2B5EF4-FFF2-40B4-BE49-F238E27FC236}">
                    <a16:creationId xmlns:a16="http://schemas.microsoft.com/office/drawing/2014/main" id="{ACC22D75-9F34-DD51-5413-6AF3DA75027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2" name="Freeform 991">
                <a:extLst>
                  <a:ext uri="{FF2B5EF4-FFF2-40B4-BE49-F238E27FC236}">
                    <a16:creationId xmlns:a16="http://schemas.microsoft.com/office/drawing/2014/main" id="{863FE8F0-FC1F-76DC-F4A6-C9DFC837BAC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3" name="Freeform 992">
                <a:extLst>
                  <a:ext uri="{FF2B5EF4-FFF2-40B4-BE49-F238E27FC236}">
                    <a16:creationId xmlns:a16="http://schemas.microsoft.com/office/drawing/2014/main" id="{1B8F3A46-0E02-C885-7B4F-F447E2318A2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sp>
        <p:nvSpPr>
          <p:cNvPr id="3" name="Title 1"/>
          <p:cNvSpPr>
            <a:spLocks noGrp="1"/>
          </p:cNvSpPr>
          <p:nvPr>
            <p:ph type="title"/>
          </p:nvPr>
        </p:nvSpPr>
        <p:spPr>
          <a:xfrm>
            <a:off x="857057" y="769465"/>
            <a:ext cx="5414319" cy="866274"/>
          </a:xfrm>
        </p:spPr>
        <p:txBody>
          <a:bodyPr>
            <a:normAutofit/>
          </a:bodyPr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228" name="Picture Placeholder 227"/>
          <p:cNvSpPr>
            <a:spLocks noGrp="1"/>
          </p:cNvSpPr>
          <p:nvPr>
            <p:ph type="pic" sz="quarter" idx="10"/>
          </p:nvPr>
        </p:nvSpPr>
        <p:spPr>
          <a:xfrm>
            <a:off x="6673809" y="3934242"/>
            <a:ext cx="2109951" cy="2109952"/>
          </a:xfrm>
          <a:solidFill>
            <a:schemeClr val="bg2">
              <a:lumMod val="85000"/>
            </a:schemeClr>
          </a:solidFill>
        </p:spPr>
        <p:txBody>
          <a:bodyPr rtlCol="0">
            <a:normAutofit/>
          </a:bodyPr>
          <a:lstStyle/>
          <a:p>
            <a:pPr lvl="0"/>
            <a:endParaRPr lang="en-US" noProof="0"/>
          </a:p>
        </p:txBody>
      </p:sp>
      <p:sp>
        <p:nvSpPr>
          <p:cNvPr id="229" name="Picture Placeholder 227"/>
          <p:cNvSpPr>
            <a:spLocks noGrp="1"/>
          </p:cNvSpPr>
          <p:nvPr>
            <p:ph type="pic" sz="quarter" idx="11"/>
          </p:nvPr>
        </p:nvSpPr>
        <p:spPr>
          <a:xfrm>
            <a:off x="8968073" y="3934242"/>
            <a:ext cx="2109951" cy="2109952"/>
          </a:xfrm>
          <a:solidFill>
            <a:schemeClr val="bg2">
              <a:lumMod val="85000"/>
            </a:schemeClr>
          </a:solidFill>
        </p:spPr>
        <p:txBody>
          <a:bodyPr rtlCol="0">
            <a:normAutofit/>
          </a:bodyPr>
          <a:lstStyle/>
          <a:p>
            <a:pPr lvl="0"/>
            <a:endParaRPr lang="en-US" noProof="0"/>
          </a:p>
        </p:txBody>
      </p:sp>
      <p:sp>
        <p:nvSpPr>
          <p:cNvPr id="230" name="Picture Placeholder 227"/>
          <p:cNvSpPr>
            <a:spLocks noGrp="1"/>
          </p:cNvSpPr>
          <p:nvPr>
            <p:ph type="pic" sz="quarter" idx="12"/>
          </p:nvPr>
        </p:nvSpPr>
        <p:spPr>
          <a:xfrm>
            <a:off x="6679170" y="1651842"/>
            <a:ext cx="2109951" cy="2109952"/>
          </a:xfrm>
          <a:solidFill>
            <a:schemeClr val="bg2">
              <a:lumMod val="85000"/>
            </a:schemeClr>
          </a:solidFill>
        </p:spPr>
        <p:txBody>
          <a:bodyPr rtlCol="0">
            <a:normAutofit/>
          </a:bodyPr>
          <a:lstStyle/>
          <a:p>
            <a:pPr lvl="0"/>
            <a:endParaRPr lang="en-US" noProof="0"/>
          </a:p>
        </p:txBody>
      </p:sp>
      <p:sp>
        <p:nvSpPr>
          <p:cNvPr id="231" name="Picture Placeholder 227"/>
          <p:cNvSpPr>
            <a:spLocks noGrp="1"/>
          </p:cNvSpPr>
          <p:nvPr>
            <p:ph type="pic" sz="quarter" idx="13"/>
          </p:nvPr>
        </p:nvSpPr>
        <p:spPr>
          <a:xfrm>
            <a:off x="8973434" y="1651842"/>
            <a:ext cx="2109951" cy="2109952"/>
          </a:xfrm>
          <a:solidFill>
            <a:schemeClr val="bg2">
              <a:lumMod val="85000"/>
            </a:schemeClr>
          </a:solidFill>
        </p:spPr>
        <p:txBody>
          <a:bodyPr rtlCol="0">
            <a:normAutofit/>
          </a:bodyPr>
          <a:lstStyle/>
          <a:p>
            <a:pPr lvl="0"/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6646870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6">
            <a:extLst>
              <a:ext uri="{FF2B5EF4-FFF2-40B4-BE49-F238E27FC236}">
                <a16:creationId xmlns:a16="http://schemas.microsoft.com/office/drawing/2014/main" id="{14AD8224-0B3A-83B9-3A0B-E74C02B5BCDC}"/>
              </a:ext>
            </a:extLst>
          </p:cNvPr>
          <p:cNvSpPr/>
          <p:nvPr userDrawn="1"/>
        </p:nvSpPr>
        <p:spPr>
          <a:xfrm rot="19925363">
            <a:off x="-1397000" y="1992313"/>
            <a:ext cx="14986000" cy="2873375"/>
          </a:xfrm>
          <a:custGeom>
            <a:avLst/>
            <a:gdLst>
              <a:gd name="connsiteX0" fmla="*/ 2703923 w 3245936"/>
              <a:gd name="connsiteY0" fmla="*/ 506554 h 622144"/>
              <a:gd name="connsiteX1" fmla="*/ 2600434 w 3245936"/>
              <a:gd name="connsiteY1" fmla="*/ 616358 h 622144"/>
              <a:gd name="connsiteX2" fmla="*/ 2601206 w 3245936"/>
              <a:gd name="connsiteY2" fmla="*/ 617853 h 622144"/>
              <a:gd name="connsiteX3" fmla="*/ 2780628 w 3245936"/>
              <a:gd name="connsiteY3" fmla="*/ 603185 h 622144"/>
              <a:gd name="connsiteX4" fmla="*/ 2780647 w 3245936"/>
              <a:gd name="connsiteY4" fmla="*/ 602566 h 622144"/>
              <a:gd name="connsiteX5" fmla="*/ 2781685 w 3245936"/>
              <a:gd name="connsiteY5" fmla="*/ 600842 h 622144"/>
              <a:gd name="connsiteX6" fmla="*/ 2707962 w 3245936"/>
              <a:gd name="connsiteY6" fmla="*/ 506706 h 622144"/>
              <a:gd name="connsiteX7" fmla="*/ 2705247 w 3245936"/>
              <a:gd name="connsiteY7" fmla="*/ 507163 h 622144"/>
              <a:gd name="connsiteX8" fmla="*/ 2703923 w 3245936"/>
              <a:gd name="connsiteY8" fmla="*/ 506554 h 622144"/>
              <a:gd name="connsiteX9" fmla="*/ 2621056 w 3245936"/>
              <a:gd name="connsiteY9" fmla="*/ 495514 h 622144"/>
              <a:gd name="connsiteX10" fmla="*/ 2621056 w 3245936"/>
              <a:gd name="connsiteY10" fmla="*/ 495676 h 622144"/>
              <a:gd name="connsiteX11" fmla="*/ 2617379 w 3245936"/>
              <a:gd name="connsiteY11" fmla="*/ 498372 h 622144"/>
              <a:gd name="connsiteX12" fmla="*/ 2598663 w 3245936"/>
              <a:gd name="connsiteY12" fmla="*/ 615167 h 622144"/>
              <a:gd name="connsiteX13" fmla="*/ 2599882 w 3245936"/>
              <a:gd name="connsiteY13" fmla="*/ 615720 h 622144"/>
              <a:gd name="connsiteX14" fmla="*/ 2703371 w 3245936"/>
              <a:gd name="connsiteY14" fmla="*/ 505934 h 622144"/>
              <a:gd name="connsiteX15" fmla="*/ 2702571 w 3245936"/>
              <a:gd name="connsiteY15" fmla="*/ 503649 h 622144"/>
              <a:gd name="connsiteX16" fmla="*/ 2777676 w 3245936"/>
              <a:gd name="connsiteY16" fmla="*/ 476626 h 622144"/>
              <a:gd name="connsiteX17" fmla="*/ 2709486 w 3245936"/>
              <a:gd name="connsiteY17" fmla="*/ 502820 h 622144"/>
              <a:gd name="connsiteX18" fmla="*/ 2709524 w 3245936"/>
              <a:gd name="connsiteY18" fmla="*/ 504487 h 622144"/>
              <a:gd name="connsiteX19" fmla="*/ 2708486 w 3245936"/>
              <a:gd name="connsiteY19" fmla="*/ 506211 h 622144"/>
              <a:gd name="connsiteX20" fmla="*/ 2782209 w 3245936"/>
              <a:gd name="connsiteY20" fmla="*/ 600356 h 622144"/>
              <a:gd name="connsiteX21" fmla="*/ 2783505 w 3245936"/>
              <a:gd name="connsiteY21" fmla="*/ 599851 h 622144"/>
              <a:gd name="connsiteX22" fmla="*/ 2492335 w 3245936"/>
              <a:gd name="connsiteY22" fmla="*/ 472006 h 622144"/>
              <a:gd name="connsiteX23" fmla="*/ 2491373 w 3245936"/>
              <a:gd name="connsiteY23" fmla="*/ 473530 h 622144"/>
              <a:gd name="connsiteX24" fmla="*/ 2596024 w 3245936"/>
              <a:gd name="connsiteY24" fmla="*/ 615510 h 622144"/>
              <a:gd name="connsiteX25" fmla="*/ 2597920 w 3245936"/>
              <a:gd name="connsiteY25" fmla="*/ 615120 h 622144"/>
              <a:gd name="connsiteX26" fmla="*/ 2616646 w 3245936"/>
              <a:gd name="connsiteY26" fmla="*/ 498305 h 622144"/>
              <a:gd name="connsiteX27" fmla="*/ 2614065 w 3245936"/>
              <a:gd name="connsiteY27" fmla="*/ 494600 h 622144"/>
              <a:gd name="connsiteX28" fmla="*/ 2688226 w 3245936"/>
              <a:gd name="connsiteY28" fmla="*/ 466025 h 622144"/>
              <a:gd name="connsiteX29" fmla="*/ 2620961 w 3245936"/>
              <a:gd name="connsiteY29" fmla="*/ 493933 h 622144"/>
              <a:gd name="connsiteX30" fmla="*/ 2621065 w 3245936"/>
              <a:gd name="connsiteY30" fmla="*/ 494905 h 622144"/>
              <a:gd name="connsiteX31" fmla="*/ 2702571 w 3245936"/>
              <a:gd name="connsiteY31" fmla="*/ 503029 h 622144"/>
              <a:gd name="connsiteX32" fmla="*/ 2702571 w 3245936"/>
              <a:gd name="connsiteY32" fmla="*/ 502868 h 622144"/>
              <a:gd name="connsiteX33" fmla="*/ 2704295 w 3245936"/>
              <a:gd name="connsiteY33" fmla="*/ 500591 h 622144"/>
              <a:gd name="connsiteX34" fmla="*/ 2552524 w 3245936"/>
              <a:gd name="connsiteY34" fmla="*/ 451432 h 622144"/>
              <a:gd name="connsiteX35" fmla="*/ 2492468 w 3245936"/>
              <a:gd name="connsiteY35" fmla="*/ 470368 h 622144"/>
              <a:gd name="connsiteX36" fmla="*/ 2492440 w 3245936"/>
              <a:gd name="connsiteY36" fmla="*/ 471273 h 622144"/>
              <a:gd name="connsiteX37" fmla="*/ 2614179 w 3245936"/>
              <a:gd name="connsiteY37" fmla="*/ 493866 h 622144"/>
              <a:gd name="connsiteX38" fmla="*/ 2614445 w 3245936"/>
              <a:gd name="connsiteY38" fmla="*/ 493276 h 622144"/>
              <a:gd name="connsiteX39" fmla="*/ 2855228 w 3245936"/>
              <a:gd name="connsiteY39" fmla="*/ 450032 h 622144"/>
              <a:gd name="connsiteX40" fmla="*/ 2852294 w 3245936"/>
              <a:gd name="connsiteY40" fmla="*/ 450690 h 622144"/>
              <a:gd name="connsiteX41" fmla="*/ 2852094 w 3245936"/>
              <a:gd name="connsiteY41" fmla="*/ 450594 h 622144"/>
              <a:gd name="connsiteX42" fmla="*/ 2785953 w 3245936"/>
              <a:gd name="connsiteY42" fmla="*/ 600346 h 622144"/>
              <a:gd name="connsiteX43" fmla="*/ 2787210 w 3245936"/>
              <a:gd name="connsiteY43" fmla="*/ 601642 h 622144"/>
              <a:gd name="connsiteX44" fmla="*/ 2936153 w 3245936"/>
              <a:gd name="connsiteY44" fmla="*/ 540996 h 622144"/>
              <a:gd name="connsiteX45" fmla="*/ 2936076 w 3245936"/>
              <a:gd name="connsiteY45" fmla="*/ 539263 h 622144"/>
              <a:gd name="connsiteX46" fmla="*/ 2936896 w 3245936"/>
              <a:gd name="connsiteY46" fmla="*/ 537758 h 622144"/>
              <a:gd name="connsiteX47" fmla="*/ 2849989 w 3245936"/>
              <a:gd name="connsiteY47" fmla="*/ 448851 h 622144"/>
              <a:gd name="connsiteX48" fmla="*/ 2778561 w 3245936"/>
              <a:gd name="connsiteY48" fmla="*/ 476283 h 622144"/>
              <a:gd name="connsiteX49" fmla="*/ 2784400 w 3245936"/>
              <a:gd name="connsiteY49" fmla="*/ 599870 h 622144"/>
              <a:gd name="connsiteX50" fmla="*/ 2784924 w 3245936"/>
              <a:gd name="connsiteY50" fmla="*/ 599889 h 622144"/>
              <a:gd name="connsiteX51" fmla="*/ 2785143 w 3245936"/>
              <a:gd name="connsiteY51" fmla="*/ 599984 h 622144"/>
              <a:gd name="connsiteX52" fmla="*/ 2851294 w 3245936"/>
              <a:gd name="connsiteY52" fmla="*/ 450232 h 622144"/>
              <a:gd name="connsiteX53" fmla="*/ 2849989 w 3245936"/>
              <a:gd name="connsiteY53" fmla="*/ 448851 h 622144"/>
              <a:gd name="connsiteX54" fmla="*/ 2856571 w 3245936"/>
              <a:gd name="connsiteY54" fmla="*/ 448061 h 622144"/>
              <a:gd name="connsiteX55" fmla="*/ 2855771 w 3245936"/>
              <a:gd name="connsiteY55" fmla="*/ 449518 h 622144"/>
              <a:gd name="connsiteX56" fmla="*/ 2937438 w 3245936"/>
              <a:gd name="connsiteY56" fmla="*/ 537262 h 622144"/>
              <a:gd name="connsiteX57" fmla="*/ 2939534 w 3245936"/>
              <a:gd name="connsiteY57" fmla="*/ 536567 h 622144"/>
              <a:gd name="connsiteX58" fmla="*/ 2944630 w 3245936"/>
              <a:gd name="connsiteY58" fmla="*/ 465187 h 622144"/>
              <a:gd name="connsiteX59" fmla="*/ 2944363 w 3245936"/>
              <a:gd name="connsiteY59" fmla="*/ 465187 h 622144"/>
              <a:gd name="connsiteX60" fmla="*/ 2941667 w 3245936"/>
              <a:gd name="connsiteY60" fmla="*/ 461453 h 622144"/>
              <a:gd name="connsiteX61" fmla="*/ 2570259 w 3245936"/>
              <a:gd name="connsiteY61" fmla="*/ 445841 h 622144"/>
              <a:gd name="connsiteX62" fmla="*/ 2553533 w 3245936"/>
              <a:gd name="connsiteY62" fmla="*/ 451109 h 622144"/>
              <a:gd name="connsiteX63" fmla="*/ 2614846 w 3245936"/>
              <a:gd name="connsiteY63" fmla="*/ 492504 h 622144"/>
              <a:gd name="connsiteX64" fmla="*/ 1130051 w 3245936"/>
              <a:gd name="connsiteY64" fmla="*/ 445003 h 622144"/>
              <a:gd name="connsiteX65" fmla="*/ 1126231 w 3245936"/>
              <a:gd name="connsiteY65" fmla="*/ 447108 h 622144"/>
              <a:gd name="connsiteX66" fmla="*/ 1104800 w 3245936"/>
              <a:gd name="connsiteY66" fmla="*/ 528270 h 622144"/>
              <a:gd name="connsiteX67" fmla="*/ 1106476 w 3245936"/>
              <a:gd name="connsiteY67" fmla="*/ 529499 h 622144"/>
              <a:gd name="connsiteX68" fmla="*/ 1204774 w 3245936"/>
              <a:gd name="connsiteY68" fmla="*/ 472540 h 622144"/>
              <a:gd name="connsiteX69" fmla="*/ 1204488 w 3245936"/>
              <a:gd name="connsiteY69" fmla="*/ 470301 h 622144"/>
              <a:gd name="connsiteX70" fmla="*/ 1204507 w 3245936"/>
              <a:gd name="connsiteY70" fmla="*/ 470235 h 622144"/>
              <a:gd name="connsiteX71" fmla="*/ 1123316 w 3245936"/>
              <a:gd name="connsiteY71" fmla="*/ 444203 h 622144"/>
              <a:gd name="connsiteX72" fmla="*/ 974031 w 3245936"/>
              <a:gd name="connsiteY72" fmla="*/ 451509 h 622144"/>
              <a:gd name="connsiteX73" fmla="*/ 974002 w 3245936"/>
              <a:gd name="connsiteY73" fmla="*/ 452061 h 622144"/>
              <a:gd name="connsiteX74" fmla="*/ 973717 w 3245936"/>
              <a:gd name="connsiteY74" fmla="*/ 452690 h 622144"/>
              <a:gd name="connsiteX75" fmla="*/ 1100799 w 3245936"/>
              <a:gd name="connsiteY75" fmla="*/ 529376 h 622144"/>
              <a:gd name="connsiteX76" fmla="*/ 1104228 w 3245936"/>
              <a:gd name="connsiteY76" fmla="*/ 528070 h 622144"/>
              <a:gd name="connsiteX77" fmla="*/ 1125650 w 3245936"/>
              <a:gd name="connsiteY77" fmla="*/ 446908 h 622144"/>
              <a:gd name="connsiteX78" fmla="*/ 1123316 w 3245936"/>
              <a:gd name="connsiteY78" fmla="*/ 444203 h 622144"/>
              <a:gd name="connsiteX79" fmla="*/ 2760302 w 3245936"/>
              <a:gd name="connsiteY79" fmla="*/ 436145 h 622144"/>
              <a:gd name="connsiteX80" fmla="*/ 2688798 w 3245936"/>
              <a:gd name="connsiteY80" fmla="*/ 465796 h 622144"/>
              <a:gd name="connsiteX81" fmla="*/ 2704866 w 3245936"/>
              <a:gd name="connsiteY81" fmla="*/ 500381 h 622144"/>
              <a:gd name="connsiteX82" fmla="*/ 2706857 w 3245936"/>
              <a:gd name="connsiteY82" fmla="*/ 500201 h 622144"/>
              <a:gd name="connsiteX83" fmla="*/ 2707952 w 3245936"/>
              <a:gd name="connsiteY83" fmla="*/ 500696 h 622144"/>
              <a:gd name="connsiteX84" fmla="*/ 2773389 w 3245936"/>
              <a:gd name="connsiteY84" fmla="*/ 432125 h 622144"/>
              <a:gd name="connsiteX85" fmla="*/ 2708676 w 3245936"/>
              <a:gd name="connsiteY85" fmla="*/ 501363 h 622144"/>
              <a:gd name="connsiteX86" fmla="*/ 2709181 w 3245936"/>
              <a:gd name="connsiteY86" fmla="*/ 502039 h 622144"/>
              <a:gd name="connsiteX87" fmla="*/ 2777647 w 3245936"/>
              <a:gd name="connsiteY87" fmla="*/ 475740 h 622144"/>
              <a:gd name="connsiteX88" fmla="*/ 2775637 w 3245936"/>
              <a:gd name="connsiteY88" fmla="*/ 433183 h 622144"/>
              <a:gd name="connsiteX89" fmla="*/ 2775104 w 3245936"/>
              <a:gd name="connsiteY89" fmla="*/ 433163 h 622144"/>
              <a:gd name="connsiteX90" fmla="*/ 2773389 w 3245936"/>
              <a:gd name="connsiteY90" fmla="*/ 432125 h 622144"/>
              <a:gd name="connsiteX91" fmla="*/ 3069379 w 3245936"/>
              <a:gd name="connsiteY91" fmla="*/ 432040 h 622144"/>
              <a:gd name="connsiteX92" fmla="*/ 2948678 w 3245936"/>
              <a:gd name="connsiteY92" fmla="*/ 461243 h 622144"/>
              <a:gd name="connsiteX93" fmla="*/ 2948630 w 3245936"/>
              <a:gd name="connsiteY93" fmla="*/ 462520 h 622144"/>
              <a:gd name="connsiteX94" fmla="*/ 2945201 w 3245936"/>
              <a:gd name="connsiteY94" fmla="*/ 465206 h 622144"/>
              <a:gd name="connsiteX95" fmla="*/ 2940096 w 3245936"/>
              <a:gd name="connsiteY95" fmla="*/ 536586 h 622144"/>
              <a:gd name="connsiteX96" fmla="*/ 2940362 w 3245936"/>
              <a:gd name="connsiteY96" fmla="*/ 536605 h 622144"/>
              <a:gd name="connsiteX97" fmla="*/ 2941972 w 3245936"/>
              <a:gd name="connsiteY97" fmla="*/ 537519 h 622144"/>
              <a:gd name="connsiteX98" fmla="*/ 3069655 w 3245936"/>
              <a:gd name="connsiteY98" fmla="*/ 432763 h 622144"/>
              <a:gd name="connsiteX99" fmla="*/ 3069379 w 3245936"/>
              <a:gd name="connsiteY99" fmla="*/ 432040 h 622144"/>
              <a:gd name="connsiteX100" fmla="*/ 2784496 w 3245936"/>
              <a:gd name="connsiteY100" fmla="*/ 431640 h 622144"/>
              <a:gd name="connsiteX101" fmla="*/ 2780323 w 3245936"/>
              <a:gd name="connsiteY101" fmla="*/ 434068 h 622144"/>
              <a:gd name="connsiteX102" fmla="*/ 2778094 w 3245936"/>
              <a:gd name="connsiteY102" fmla="*/ 432440 h 622144"/>
              <a:gd name="connsiteX103" fmla="*/ 2776523 w 3245936"/>
              <a:gd name="connsiteY103" fmla="*/ 433221 h 622144"/>
              <a:gd name="connsiteX104" fmla="*/ 2778514 w 3245936"/>
              <a:gd name="connsiteY104" fmla="*/ 475397 h 622144"/>
              <a:gd name="connsiteX105" fmla="*/ 2849685 w 3245936"/>
              <a:gd name="connsiteY105" fmla="*/ 448080 h 622144"/>
              <a:gd name="connsiteX106" fmla="*/ 2849618 w 3245936"/>
              <a:gd name="connsiteY106" fmla="*/ 446680 h 622144"/>
              <a:gd name="connsiteX107" fmla="*/ 2772513 w 3245936"/>
              <a:gd name="connsiteY107" fmla="*/ 431059 h 622144"/>
              <a:gd name="connsiteX108" fmla="*/ 2761854 w 3245936"/>
              <a:gd name="connsiteY108" fmla="*/ 435478 h 622144"/>
              <a:gd name="connsiteX109" fmla="*/ 2712810 w 3245936"/>
              <a:gd name="connsiteY109" fmla="*/ 496000 h 622144"/>
              <a:gd name="connsiteX110" fmla="*/ 2772951 w 3245936"/>
              <a:gd name="connsiteY110" fmla="*/ 431687 h 622144"/>
              <a:gd name="connsiteX111" fmla="*/ 2772837 w 3245936"/>
              <a:gd name="connsiteY111" fmla="*/ 431506 h 622144"/>
              <a:gd name="connsiteX112" fmla="*/ 2772513 w 3245936"/>
              <a:gd name="connsiteY112" fmla="*/ 431059 h 622144"/>
              <a:gd name="connsiteX113" fmla="*/ 2520205 w 3245936"/>
              <a:gd name="connsiteY113" fmla="*/ 429611 h 622144"/>
              <a:gd name="connsiteX114" fmla="*/ 2491278 w 3245936"/>
              <a:gd name="connsiteY114" fmla="*/ 468358 h 622144"/>
              <a:gd name="connsiteX115" fmla="*/ 2492135 w 3245936"/>
              <a:gd name="connsiteY115" fmla="*/ 469520 h 622144"/>
              <a:gd name="connsiteX116" fmla="*/ 2551533 w 3245936"/>
              <a:gd name="connsiteY116" fmla="*/ 450775 h 622144"/>
              <a:gd name="connsiteX117" fmla="*/ 2767436 w 3245936"/>
              <a:gd name="connsiteY117" fmla="*/ 428620 h 622144"/>
              <a:gd name="connsiteX118" fmla="*/ 2763035 w 3245936"/>
              <a:gd name="connsiteY118" fmla="*/ 434030 h 622144"/>
              <a:gd name="connsiteX119" fmla="*/ 2772199 w 3245936"/>
              <a:gd name="connsiteY119" fmla="*/ 430230 h 622144"/>
              <a:gd name="connsiteX120" fmla="*/ 2772103 w 3245936"/>
              <a:gd name="connsiteY120" fmla="*/ 429211 h 622144"/>
              <a:gd name="connsiteX121" fmla="*/ 2865039 w 3245936"/>
              <a:gd name="connsiteY121" fmla="*/ 421695 h 622144"/>
              <a:gd name="connsiteX122" fmla="*/ 2854952 w 3245936"/>
              <a:gd name="connsiteY122" fmla="*/ 444203 h 622144"/>
              <a:gd name="connsiteX123" fmla="*/ 2856590 w 3245936"/>
              <a:gd name="connsiteY123" fmla="*/ 447451 h 622144"/>
              <a:gd name="connsiteX124" fmla="*/ 2941705 w 3245936"/>
              <a:gd name="connsiteY124" fmla="*/ 460853 h 622144"/>
              <a:gd name="connsiteX125" fmla="*/ 2941858 w 3245936"/>
              <a:gd name="connsiteY125" fmla="*/ 460510 h 622144"/>
              <a:gd name="connsiteX126" fmla="*/ 2774475 w 3245936"/>
              <a:gd name="connsiteY126" fmla="*/ 419924 h 622144"/>
              <a:gd name="connsiteX127" fmla="*/ 2767941 w 3245936"/>
              <a:gd name="connsiteY127" fmla="*/ 427991 h 622144"/>
              <a:gd name="connsiteX128" fmla="*/ 2772122 w 3245936"/>
              <a:gd name="connsiteY128" fmla="*/ 428534 h 622144"/>
              <a:gd name="connsiteX129" fmla="*/ 2772122 w 3245936"/>
              <a:gd name="connsiteY129" fmla="*/ 428496 h 622144"/>
              <a:gd name="connsiteX130" fmla="*/ 2774894 w 3245936"/>
              <a:gd name="connsiteY130" fmla="*/ 425839 h 622144"/>
              <a:gd name="connsiteX131" fmla="*/ 2663537 w 3245936"/>
              <a:gd name="connsiteY131" fmla="*/ 418590 h 622144"/>
              <a:gd name="connsiteX132" fmla="*/ 2619656 w 3245936"/>
              <a:gd name="connsiteY132" fmla="*/ 491980 h 622144"/>
              <a:gd name="connsiteX133" fmla="*/ 2620656 w 3245936"/>
              <a:gd name="connsiteY133" fmla="*/ 493114 h 622144"/>
              <a:gd name="connsiteX134" fmla="*/ 2687845 w 3245936"/>
              <a:gd name="connsiteY134" fmla="*/ 465234 h 622144"/>
              <a:gd name="connsiteX135" fmla="*/ 2666261 w 3245936"/>
              <a:gd name="connsiteY135" fmla="*/ 418743 h 622144"/>
              <a:gd name="connsiteX136" fmla="*/ 2664261 w 3245936"/>
              <a:gd name="connsiteY136" fmla="*/ 418933 h 622144"/>
              <a:gd name="connsiteX137" fmla="*/ 2663537 w 3245936"/>
              <a:gd name="connsiteY137" fmla="*/ 418590 h 622144"/>
              <a:gd name="connsiteX138" fmla="*/ 2397266 w 3245936"/>
              <a:gd name="connsiteY138" fmla="*/ 417724 h 622144"/>
              <a:gd name="connsiteX139" fmla="*/ 2333801 w 3245936"/>
              <a:gd name="connsiteY139" fmla="*/ 425591 h 622144"/>
              <a:gd name="connsiteX140" fmla="*/ 2333791 w 3245936"/>
              <a:gd name="connsiteY140" fmla="*/ 426144 h 622144"/>
              <a:gd name="connsiteX141" fmla="*/ 2485667 w 3245936"/>
              <a:gd name="connsiteY141" fmla="*/ 469606 h 622144"/>
              <a:gd name="connsiteX142" fmla="*/ 2661890 w 3245936"/>
              <a:gd name="connsiteY142" fmla="*/ 416923 h 622144"/>
              <a:gd name="connsiteX143" fmla="*/ 2571002 w 3245936"/>
              <a:gd name="connsiteY143" fmla="*/ 445613 h 622144"/>
              <a:gd name="connsiteX144" fmla="*/ 2615398 w 3245936"/>
              <a:gd name="connsiteY144" fmla="*/ 492085 h 622144"/>
              <a:gd name="connsiteX145" fmla="*/ 2618379 w 3245936"/>
              <a:gd name="connsiteY145" fmla="*/ 491371 h 622144"/>
              <a:gd name="connsiteX146" fmla="*/ 2619103 w 3245936"/>
              <a:gd name="connsiteY146" fmla="*/ 491704 h 622144"/>
              <a:gd name="connsiteX147" fmla="*/ 2662985 w 3245936"/>
              <a:gd name="connsiteY147" fmla="*/ 418352 h 622144"/>
              <a:gd name="connsiteX148" fmla="*/ 2661890 w 3245936"/>
              <a:gd name="connsiteY148" fmla="*/ 416923 h 622144"/>
              <a:gd name="connsiteX149" fmla="*/ 2668567 w 3245936"/>
              <a:gd name="connsiteY149" fmla="*/ 416219 h 622144"/>
              <a:gd name="connsiteX150" fmla="*/ 2668567 w 3245936"/>
              <a:gd name="connsiteY150" fmla="*/ 416257 h 622144"/>
              <a:gd name="connsiteX151" fmla="*/ 2666852 w 3245936"/>
              <a:gd name="connsiteY151" fmla="*/ 418524 h 622144"/>
              <a:gd name="connsiteX152" fmla="*/ 2688436 w 3245936"/>
              <a:gd name="connsiteY152" fmla="*/ 464987 h 622144"/>
              <a:gd name="connsiteX153" fmla="*/ 2761464 w 3245936"/>
              <a:gd name="connsiteY153" fmla="*/ 434688 h 622144"/>
              <a:gd name="connsiteX154" fmla="*/ 2766484 w 3245936"/>
              <a:gd name="connsiteY154" fmla="*/ 428496 h 622144"/>
              <a:gd name="connsiteX155" fmla="*/ 2537550 w 3245936"/>
              <a:gd name="connsiteY155" fmla="*/ 411599 h 622144"/>
              <a:gd name="connsiteX156" fmla="*/ 2534578 w 3245936"/>
              <a:gd name="connsiteY156" fmla="*/ 412313 h 622144"/>
              <a:gd name="connsiteX157" fmla="*/ 2533492 w 3245936"/>
              <a:gd name="connsiteY157" fmla="*/ 411818 h 622144"/>
              <a:gd name="connsiteX158" fmla="*/ 2520710 w 3245936"/>
              <a:gd name="connsiteY158" fmla="*/ 428925 h 622144"/>
              <a:gd name="connsiteX159" fmla="*/ 2552562 w 3245936"/>
              <a:gd name="connsiteY159" fmla="*/ 450461 h 622144"/>
              <a:gd name="connsiteX160" fmla="*/ 2569535 w 3245936"/>
              <a:gd name="connsiteY160" fmla="*/ 445098 h 622144"/>
              <a:gd name="connsiteX161" fmla="*/ 1189401 w 3245936"/>
              <a:gd name="connsiteY161" fmla="*/ 410189 h 622144"/>
              <a:gd name="connsiteX162" fmla="*/ 1130079 w 3245936"/>
              <a:gd name="connsiteY162" fmla="*/ 442279 h 622144"/>
              <a:gd name="connsiteX163" fmla="*/ 1130317 w 3245936"/>
              <a:gd name="connsiteY163" fmla="*/ 444422 h 622144"/>
              <a:gd name="connsiteX164" fmla="*/ 1130289 w 3245936"/>
              <a:gd name="connsiteY164" fmla="*/ 444489 h 622144"/>
              <a:gd name="connsiteX165" fmla="*/ 1204755 w 3245936"/>
              <a:gd name="connsiteY165" fmla="*/ 469711 h 622144"/>
              <a:gd name="connsiteX166" fmla="*/ 1206593 w 3245936"/>
              <a:gd name="connsiteY166" fmla="*/ 467882 h 622144"/>
              <a:gd name="connsiteX167" fmla="*/ 2538874 w 3245936"/>
              <a:gd name="connsiteY167" fmla="*/ 409418 h 622144"/>
              <a:gd name="connsiteX168" fmla="*/ 2538855 w 3245936"/>
              <a:gd name="connsiteY168" fmla="*/ 409627 h 622144"/>
              <a:gd name="connsiteX169" fmla="*/ 2538055 w 3245936"/>
              <a:gd name="connsiteY169" fmla="*/ 411123 h 622144"/>
              <a:gd name="connsiteX170" fmla="*/ 2570288 w 3245936"/>
              <a:gd name="connsiteY170" fmla="*/ 444851 h 622144"/>
              <a:gd name="connsiteX171" fmla="*/ 2661547 w 3245936"/>
              <a:gd name="connsiteY171" fmla="*/ 416076 h 622144"/>
              <a:gd name="connsiteX172" fmla="*/ 2661556 w 3245936"/>
              <a:gd name="connsiteY172" fmla="*/ 415714 h 622144"/>
              <a:gd name="connsiteX173" fmla="*/ 2489077 w 3245936"/>
              <a:gd name="connsiteY173" fmla="*/ 408560 h 622144"/>
              <a:gd name="connsiteX174" fmla="*/ 2486801 w 3245936"/>
              <a:gd name="connsiteY174" fmla="*/ 409761 h 622144"/>
              <a:gd name="connsiteX175" fmla="*/ 2489068 w 3245936"/>
              <a:gd name="connsiteY175" fmla="*/ 467492 h 622144"/>
              <a:gd name="connsiteX176" fmla="*/ 2489754 w 3245936"/>
              <a:gd name="connsiteY176" fmla="*/ 467520 h 622144"/>
              <a:gd name="connsiteX177" fmla="*/ 2490840 w 3245936"/>
              <a:gd name="connsiteY177" fmla="*/ 468006 h 622144"/>
              <a:gd name="connsiteX178" fmla="*/ 2519748 w 3245936"/>
              <a:gd name="connsiteY178" fmla="*/ 429287 h 622144"/>
              <a:gd name="connsiteX179" fmla="*/ 2471971 w 3245936"/>
              <a:gd name="connsiteY179" fmla="*/ 408475 h 622144"/>
              <a:gd name="connsiteX180" fmla="*/ 2398780 w 3245936"/>
              <a:gd name="connsiteY180" fmla="*/ 417552 h 622144"/>
              <a:gd name="connsiteX181" fmla="*/ 2486144 w 3245936"/>
              <a:gd name="connsiteY181" fmla="*/ 468816 h 622144"/>
              <a:gd name="connsiteX182" fmla="*/ 2487725 w 3245936"/>
              <a:gd name="connsiteY182" fmla="*/ 467711 h 622144"/>
              <a:gd name="connsiteX183" fmla="*/ 1327732 w 3245936"/>
              <a:gd name="connsiteY183" fmla="*/ 407246 h 622144"/>
              <a:gd name="connsiteX184" fmla="*/ 1213880 w 3245936"/>
              <a:gd name="connsiteY184" fmla="*/ 468463 h 622144"/>
              <a:gd name="connsiteX185" fmla="*/ 1354469 w 3245936"/>
              <a:gd name="connsiteY185" fmla="*/ 416171 h 622144"/>
              <a:gd name="connsiteX186" fmla="*/ 1354422 w 3245936"/>
              <a:gd name="connsiteY186" fmla="*/ 414723 h 622144"/>
              <a:gd name="connsiteX187" fmla="*/ 2482972 w 3245936"/>
              <a:gd name="connsiteY187" fmla="*/ 407103 h 622144"/>
              <a:gd name="connsiteX188" fmla="*/ 2472628 w 3245936"/>
              <a:gd name="connsiteY188" fmla="*/ 408380 h 622144"/>
              <a:gd name="connsiteX189" fmla="*/ 2488344 w 3245936"/>
              <a:gd name="connsiteY189" fmla="*/ 467473 h 622144"/>
              <a:gd name="connsiteX190" fmla="*/ 2488544 w 3245936"/>
              <a:gd name="connsiteY190" fmla="*/ 467492 h 622144"/>
              <a:gd name="connsiteX191" fmla="*/ 2486277 w 3245936"/>
              <a:gd name="connsiteY191" fmla="*/ 409741 h 622144"/>
              <a:gd name="connsiteX192" fmla="*/ 2485601 w 3245936"/>
              <a:gd name="connsiteY192" fmla="*/ 409732 h 622144"/>
              <a:gd name="connsiteX193" fmla="*/ 2482972 w 3245936"/>
              <a:gd name="connsiteY193" fmla="*/ 407103 h 622144"/>
              <a:gd name="connsiteX194" fmla="*/ 2489887 w 3245936"/>
              <a:gd name="connsiteY194" fmla="*/ 406894 h 622144"/>
              <a:gd name="connsiteX195" fmla="*/ 2489887 w 3245936"/>
              <a:gd name="connsiteY195" fmla="*/ 407065 h 622144"/>
              <a:gd name="connsiteX196" fmla="*/ 2489525 w 3245936"/>
              <a:gd name="connsiteY196" fmla="*/ 407856 h 622144"/>
              <a:gd name="connsiteX197" fmla="*/ 2520253 w 3245936"/>
              <a:gd name="connsiteY197" fmla="*/ 428611 h 622144"/>
              <a:gd name="connsiteX198" fmla="*/ 2533054 w 3245936"/>
              <a:gd name="connsiteY198" fmla="*/ 411475 h 622144"/>
              <a:gd name="connsiteX199" fmla="*/ 2531873 w 3245936"/>
              <a:gd name="connsiteY199" fmla="*/ 409056 h 622144"/>
              <a:gd name="connsiteX200" fmla="*/ 2375720 w 3245936"/>
              <a:gd name="connsiteY200" fmla="*/ 405074 h 622144"/>
              <a:gd name="connsiteX201" fmla="*/ 2333629 w 3245936"/>
              <a:gd name="connsiteY201" fmla="*/ 424505 h 622144"/>
              <a:gd name="connsiteX202" fmla="*/ 2333725 w 3245936"/>
              <a:gd name="connsiteY202" fmla="*/ 424763 h 622144"/>
              <a:gd name="connsiteX203" fmla="*/ 2396085 w 3245936"/>
              <a:gd name="connsiteY203" fmla="*/ 417028 h 622144"/>
              <a:gd name="connsiteX204" fmla="*/ 2471456 w 3245936"/>
              <a:gd name="connsiteY204" fmla="*/ 403979 h 622144"/>
              <a:gd name="connsiteX205" fmla="*/ 2472418 w 3245936"/>
              <a:gd name="connsiteY205" fmla="*/ 407560 h 622144"/>
              <a:gd name="connsiteX206" fmla="*/ 2482896 w 3245936"/>
              <a:gd name="connsiteY206" fmla="*/ 406265 h 622144"/>
              <a:gd name="connsiteX207" fmla="*/ 2482896 w 3245936"/>
              <a:gd name="connsiteY207" fmla="*/ 406065 h 622144"/>
              <a:gd name="connsiteX208" fmla="*/ 1343877 w 3245936"/>
              <a:gd name="connsiteY208" fmla="*/ 398569 h 622144"/>
              <a:gd name="connsiteX209" fmla="*/ 1328637 w 3245936"/>
              <a:gd name="connsiteY209" fmla="*/ 406770 h 622144"/>
              <a:gd name="connsiteX210" fmla="*/ 1354641 w 3245936"/>
              <a:gd name="connsiteY210" fmla="*/ 414066 h 622144"/>
              <a:gd name="connsiteX211" fmla="*/ 1355412 w 3245936"/>
              <a:gd name="connsiteY211" fmla="*/ 412866 h 622144"/>
              <a:gd name="connsiteX212" fmla="*/ 1347421 w 3245936"/>
              <a:gd name="connsiteY212" fmla="*/ 396664 h 622144"/>
              <a:gd name="connsiteX213" fmla="*/ 1344573 w 3245936"/>
              <a:gd name="connsiteY213" fmla="*/ 398188 h 622144"/>
              <a:gd name="connsiteX214" fmla="*/ 1355422 w 3245936"/>
              <a:gd name="connsiteY214" fmla="*/ 411637 h 622144"/>
              <a:gd name="connsiteX215" fmla="*/ 2772646 w 3245936"/>
              <a:gd name="connsiteY215" fmla="*/ 394063 h 622144"/>
              <a:gd name="connsiteX216" fmla="*/ 2668586 w 3245936"/>
              <a:gd name="connsiteY216" fmla="*/ 415123 h 622144"/>
              <a:gd name="connsiteX217" fmla="*/ 2668576 w 3245936"/>
              <a:gd name="connsiteY217" fmla="*/ 415542 h 622144"/>
              <a:gd name="connsiteX218" fmla="*/ 2766988 w 3245936"/>
              <a:gd name="connsiteY218" fmla="*/ 427887 h 622144"/>
              <a:gd name="connsiteX219" fmla="*/ 2774389 w 3245936"/>
              <a:gd name="connsiteY219" fmla="*/ 418771 h 622144"/>
              <a:gd name="connsiteX220" fmla="*/ 1018599 w 3245936"/>
              <a:gd name="connsiteY220" fmla="*/ 393654 h 622144"/>
              <a:gd name="connsiteX221" fmla="*/ 973059 w 3245936"/>
              <a:gd name="connsiteY221" fmla="*/ 448832 h 622144"/>
              <a:gd name="connsiteX222" fmla="*/ 974060 w 3245936"/>
              <a:gd name="connsiteY222" fmla="*/ 450680 h 622144"/>
              <a:gd name="connsiteX223" fmla="*/ 1123345 w 3245936"/>
              <a:gd name="connsiteY223" fmla="*/ 443374 h 622144"/>
              <a:gd name="connsiteX224" fmla="*/ 1123364 w 3245936"/>
              <a:gd name="connsiteY224" fmla="*/ 442812 h 622144"/>
              <a:gd name="connsiteX225" fmla="*/ 1123497 w 3245936"/>
              <a:gd name="connsiteY225" fmla="*/ 442536 h 622144"/>
              <a:gd name="connsiteX226" fmla="*/ 2076121 w 3245936"/>
              <a:gd name="connsiteY226" fmla="*/ 392406 h 622144"/>
              <a:gd name="connsiteX227" fmla="*/ 2076102 w 3245936"/>
              <a:gd name="connsiteY227" fmla="*/ 393130 h 622144"/>
              <a:gd name="connsiteX228" fmla="*/ 2075664 w 3245936"/>
              <a:gd name="connsiteY228" fmla="*/ 394111 h 622144"/>
              <a:gd name="connsiteX229" fmla="*/ 2098972 w 3245936"/>
              <a:gd name="connsiteY229" fmla="*/ 409761 h 622144"/>
              <a:gd name="connsiteX230" fmla="*/ 2404381 w 3245936"/>
              <a:gd name="connsiteY230" fmla="*/ 391854 h 622144"/>
              <a:gd name="connsiteX231" fmla="*/ 2376759 w 3245936"/>
              <a:gd name="connsiteY231" fmla="*/ 404608 h 622144"/>
              <a:gd name="connsiteX232" fmla="*/ 2397599 w 3245936"/>
              <a:gd name="connsiteY232" fmla="*/ 416828 h 622144"/>
              <a:gd name="connsiteX233" fmla="*/ 2471742 w 3245936"/>
              <a:gd name="connsiteY233" fmla="*/ 407646 h 622144"/>
              <a:gd name="connsiteX234" fmla="*/ 2470742 w 3245936"/>
              <a:gd name="connsiteY234" fmla="*/ 403846 h 622144"/>
              <a:gd name="connsiteX235" fmla="*/ 2505537 w 3245936"/>
              <a:gd name="connsiteY235" fmla="*/ 391758 h 622144"/>
              <a:gd name="connsiteX236" fmla="*/ 2489449 w 3245936"/>
              <a:gd name="connsiteY236" fmla="*/ 404417 h 622144"/>
              <a:gd name="connsiteX237" fmla="*/ 2489925 w 3245936"/>
              <a:gd name="connsiteY237" fmla="*/ 405979 h 622144"/>
              <a:gd name="connsiteX238" fmla="*/ 2531902 w 3245936"/>
              <a:gd name="connsiteY238" fmla="*/ 408151 h 622144"/>
              <a:gd name="connsiteX239" fmla="*/ 2531902 w 3245936"/>
              <a:gd name="connsiteY239" fmla="*/ 408017 h 622144"/>
              <a:gd name="connsiteX240" fmla="*/ 2532216 w 3245936"/>
              <a:gd name="connsiteY240" fmla="*/ 407322 h 622144"/>
              <a:gd name="connsiteX241" fmla="*/ 2797364 w 3245936"/>
              <a:gd name="connsiteY241" fmla="*/ 391673 h 622144"/>
              <a:gd name="connsiteX242" fmla="*/ 2775332 w 3245936"/>
              <a:gd name="connsiteY242" fmla="*/ 418867 h 622144"/>
              <a:gd name="connsiteX243" fmla="*/ 2775809 w 3245936"/>
              <a:gd name="connsiteY243" fmla="*/ 425801 h 622144"/>
              <a:gd name="connsiteX244" fmla="*/ 2776399 w 3245936"/>
              <a:gd name="connsiteY244" fmla="*/ 425839 h 622144"/>
              <a:gd name="connsiteX245" fmla="*/ 2777171 w 3245936"/>
              <a:gd name="connsiteY245" fmla="*/ 426163 h 622144"/>
              <a:gd name="connsiteX246" fmla="*/ 2801831 w 3245936"/>
              <a:gd name="connsiteY246" fmla="*/ 390996 h 622144"/>
              <a:gd name="connsiteX247" fmla="*/ 2798878 w 3245936"/>
              <a:gd name="connsiteY247" fmla="*/ 391692 h 622144"/>
              <a:gd name="connsiteX248" fmla="*/ 2798097 w 3245936"/>
              <a:gd name="connsiteY248" fmla="*/ 391349 h 622144"/>
              <a:gd name="connsiteX249" fmla="*/ 2777599 w 3245936"/>
              <a:gd name="connsiteY249" fmla="*/ 426363 h 622144"/>
              <a:gd name="connsiteX250" fmla="*/ 2778666 w 3245936"/>
              <a:gd name="connsiteY250" fmla="*/ 427496 h 622144"/>
              <a:gd name="connsiteX251" fmla="*/ 2778952 w 3245936"/>
              <a:gd name="connsiteY251" fmla="*/ 427839 h 622144"/>
              <a:gd name="connsiteX252" fmla="*/ 2781943 w 3245936"/>
              <a:gd name="connsiteY252" fmla="*/ 427115 h 622144"/>
              <a:gd name="connsiteX253" fmla="*/ 2784629 w 3245936"/>
              <a:gd name="connsiteY253" fmla="*/ 431106 h 622144"/>
              <a:gd name="connsiteX254" fmla="*/ 2849742 w 3245936"/>
              <a:gd name="connsiteY254" fmla="*/ 446156 h 622144"/>
              <a:gd name="connsiteX255" fmla="*/ 2850551 w 3245936"/>
              <a:gd name="connsiteY255" fmla="*/ 444803 h 622144"/>
              <a:gd name="connsiteX256" fmla="*/ 2802621 w 3245936"/>
              <a:gd name="connsiteY256" fmla="*/ 390177 h 622144"/>
              <a:gd name="connsiteX257" fmla="*/ 2802231 w 3245936"/>
              <a:gd name="connsiteY257" fmla="*/ 390625 h 622144"/>
              <a:gd name="connsiteX258" fmla="*/ 2850970 w 3245936"/>
              <a:gd name="connsiteY258" fmla="*/ 444412 h 622144"/>
              <a:gd name="connsiteX259" fmla="*/ 2853923 w 3245936"/>
              <a:gd name="connsiteY259" fmla="*/ 443736 h 622144"/>
              <a:gd name="connsiteX260" fmla="*/ 2854142 w 3245936"/>
              <a:gd name="connsiteY260" fmla="*/ 443832 h 622144"/>
              <a:gd name="connsiteX261" fmla="*/ 2864229 w 3245936"/>
              <a:gd name="connsiteY261" fmla="*/ 421305 h 622144"/>
              <a:gd name="connsiteX262" fmla="*/ 2796316 w 3245936"/>
              <a:gd name="connsiteY262" fmla="*/ 389282 h 622144"/>
              <a:gd name="connsiteX263" fmla="*/ 2773561 w 3245936"/>
              <a:gd name="connsiteY263" fmla="*/ 393873 h 622144"/>
              <a:gd name="connsiteX264" fmla="*/ 2775237 w 3245936"/>
              <a:gd name="connsiteY264" fmla="*/ 417685 h 622144"/>
              <a:gd name="connsiteX265" fmla="*/ 2797154 w 3245936"/>
              <a:gd name="connsiteY265" fmla="*/ 390663 h 622144"/>
              <a:gd name="connsiteX266" fmla="*/ 2796316 w 3245936"/>
              <a:gd name="connsiteY266" fmla="*/ 389282 h 622144"/>
              <a:gd name="connsiteX267" fmla="*/ 1022408 w 3245936"/>
              <a:gd name="connsiteY267" fmla="*/ 389025 h 622144"/>
              <a:gd name="connsiteX268" fmla="*/ 1019141 w 3245936"/>
              <a:gd name="connsiteY268" fmla="*/ 392968 h 622144"/>
              <a:gd name="connsiteX269" fmla="*/ 1111610 w 3245936"/>
              <a:gd name="connsiteY269" fmla="*/ 436059 h 622144"/>
              <a:gd name="connsiteX270" fmla="*/ 2101448 w 3245936"/>
              <a:gd name="connsiteY270" fmla="*/ 388834 h 622144"/>
              <a:gd name="connsiteX271" fmla="*/ 2077159 w 3245936"/>
              <a:gd name="connsiteY271" fmla="*/ 392111 h 622144"/>
              <a:gd name="connsiteX272" fmla="*/ 2105525 w 3245936"/>
              <a:gd name="connsiteY272" fmla="*/ 413675 h 622144"/>
              <a:gd name="connsiteX273" fmla="*/ 2106915 w 3245936"/>
              <a:gd name="connsiteY273" fmla="*/ 412799 h 622144"/>
              <a:gd name="connsiteX274" fmla="*/ 1365385 w 3245936"/>
              <a:gd name="connsiteY274" fmla="*/ 387005 h 622144"/>
              <a:gd name="connsiteX275" fmla="*/ 1348221 w 3245936"/>
              <a:gd name="connsiteY275" fmla="*/ 396245 h 622144"/>
              <a:gd name="connsiteX276" fmla="*/ 1356669 w 3245936"/>
              <a:gd name="connsiteY276" fmla="*/ 412056 h 622144"/>
              <a:gd name="connsiteX277" fmla="*/ 1358412 w 3245936"/>
              <a:gd name="connsiteY277" fmla="*/ 411846 h 622144"/>
              <a:gd name="connsiteX278" fmla="*/ 1239226 w 3245936"/>
              <a:gd name="connsiteY278" fmla="*/ 385738 h 622144"/>
              <a:gd name="connsiteX279" fmla="*/ 1226815 w 3245936"/>
              <a:gd name="connsiteY279" fmla="*/ 420019 h 622144"/>
              <a:gd name="connsiteX280" fmla="*/ 1239750 w 3245936"/>
              <a:gd name="connsiteY280" fmla="*/ 385805 h 622144"/>
              <a:gd name="connsiteX281" fmla="*/ 1239340 w 3245936"/>
              <a:gd name="connsiteY281" fmla="*/ 385786 h 622144"/>
              <a:gd name="connsiteX282" fmla="*/ 1239226 w 3245936"/>
              <a:gd name="connsiteY282" fmla="*/ 385738 h 622144"/>
              <a:gd name="connsiteX283" fmla="*/ 2124546 w 3245936"/>
              <a:gd name="connsiteY283" fmla="*/ 385720 h 622144"/>
              <a:gd name="connsiteX284" fmla="*/ 2102200 w 3245936"/>
              <a:gd name="connsiteY284" fmla="*/ 388729 h 622144"/>
              <a:gd name="connsiteX285" fmla="*/ 2107630 w 3245936"/>
              <a:gd name="connsiteY285" fmla="*/ 412609 h 622144"/>
              <a:gd name="connsiteX286" fmla="*/ 2108859 w 3245936"/>
              <a:gd name="connsiteY286" fmla="*/ 412637 h 622144"/>
              <a:gd name="connsiteX287" fmla="*/ 2109402 w 3245936"/>
              <a:gd name="connsiteY287" fmla="*/ 412875 h 622144"/>
              <a:gd name="connsiteX288" fmla="*/ 1368252 w 3245936"/>
              <a:gd name="connsiteY288" fmla="*/ 385462 h 622144"/>
              <a:gd name="connsiteX289" fmla="*/ 1366509 w 3245936"/>
              <a:gd name="connsiteY289" fmla="*/ 386396 h 622144"/>
              <a:gd name="connsiteX290" fmla="*/ 1359870 w 3245936"/>
              <a:gd name="connsiteY290" fmla="*/ 410075 h 622144"/>
              <a:gd name="connsiteX291" fmla="*/ 1369595 w 3245936"/>
              <a:gd name="connsiteY291" fmla="*/ 386539 h 622144"/>
              <a:gd name="connsiteX292" fmla="*/ 1368252 w 3245936"/>
              <a:gd name="connsiteY292" fmla="*/ 385462 h 622144"/>
              <a:gd name="connsiteX293" fmla="*/ 1237216 w 3245936"/>
              <a:gd name="connsiteY293" fmla="*/ 384310 h 622144"/>
              <a:gd name="connsiteX294" fmla="*/ 1190106 w 3245936"/>
              <a:gd name="connsiteY294" fmla="*/ 409799 h 622144"/>
              <a:gd name="connsiteX295" fmla="*/ 1207336 w 3245936"/>
              <a:gd name="connsiteY295" fmla="*/ 467587 h 622144"/>
              <a:gd name="connsiteX296" fmla="*/ 1208775 w 3245936"/>
              <a:gd name="connsiteY296" fmla="*/ 467625 h 622144"/>
              <a:gd name="connsiteX297" fmla="*/ 1208803 w 3245936"/>
              <a:gd name="connsiteY297" fmla="*/ 467634 h 622144"/>
              <a:gd name="connsiteX298" fmla="*/ 1211165 w 3245936"/>
              <a:gd name="connsiteY298" fmla="*/ 461386 h 622144"/>
              <a:gd name="connsiteX299" fmla="*/ 1238664 w 3245936"/>
              <a:gd name="connsiteY299" fmla="*/ 385481 h 622144"/>
              <a:gd name="connsiteX300" fmla="*/ 1237216 w 3245936"/>
              <a:gd name="connsiteY300" fmla="*/ 384310 h 622144"/>
              <a:gd name="connsiteX301" fmla="*/ 2339726 w 3245936"/>
              <a:gd name="connsiteY301" fmla="*/ 383967 h 622144"/>
              <a:gd name="connsiteX302" fmla="*/ 2331486 w 3245936"/>
              <a:gd name="connsiteY302" fmla="*/ 422305 h 622144"/>
              <a:gd name="connsiteX303" fmla="*/ 2333344 w 3245936"/>
              <a:gd name="connsiteY303" fmla="*/ 423781 h 622144"/>
              <a:gd name="connsiteX304" fmla="*/ 2374892 w 3245936"/>
              <a:gd name="connsiteY304" fmla="*/ 404598 h 622144"/>
              <a:gd name="connsiteX305" fmla="*/ 1393541 w 3245936"/>
              <a:gd name="connsiteY305" fmla="*/ 383795 h 622144"/>
              <a:gd name="connsiteX306" fmla="*/ 1382644 w 3245936"/>
              <a:gd name="connsiteY306" fmla="*/ 393625 h 622144"/>
              <a:gd name="connsiteX307" fmla="*/ 1394112 w 3245936"/>
              <a:gd name="connsiteY307" fmla="*/ 383795 h 622144"/>
              <a:gd name="connsiteX308" fmla="*/ 1392150 w 3245936"/>
              <a:gd name="connsiteY308" fmla="*/ 383795 h 622144"/>
              <a:gd name="connsiteX309" fmla="*/ 1374605 w 3245936"/>
              <a:gd name="connsiteY309" fmla="*/ 383833 h 622144"/>
              <a:gd name="connsiteX310" fmla="*/ 1374595 w 3245936"/>
              <a:gd name="connsiteY310" fmla="*/ 384205 h 622144"/>
              <a:gd name="connsiteX311" fmla="*/ 1370309 w 3245936"/>
              <a:gd name="connsiteY311" fmla="*/ 386881 h 622144"/>
              <a:gd name="connsiteX312" fmla="*/ 1369957 w 3245936"/>
              <a:gd name="connsiteY312" fmla="*/ 386710 h 622144"/>
              <a:gd name="connsiteX313" fmla="*/ 1359432 w 3245936"/>
              <a:gd name="connsiteY313" fmla="*/ 412180 h 622144"/>
              <a:gd name="connsiteX314" fmla="*/ 1360194 w 3245936"/>
              <a:gd name="connsiteY314" fmla="*/ 412656 h 622144"/>
              <a:gd name="connsiteX315" fmla="*/ 1367261 w 3245936"/>
              <a:gd name="connsiteY315" fmla="*/ 383738 h 622144"/>
              <a:gd name="connsiteX316" fmla="*/ 1366861 w 3245936"/>
              <a:gd name="connsiteY316" fmla="*/ 385157 h 622144"/>
              <a:gd name="connsiteX317" fmla="*/ 1367833 w 3245936"/>
              <a:gd name="connsiteY317" fmla="*/ 384634 h 622144"/>
              <a:gd name="connsiteX318" fmla="*/ 1367604 w 3245936"/>
              <a:gd name="connsiteY318" fmla="*/ 383738 h 622144"/>
              <a:gd name="connsiteX319" fmla="*/ 1243417 w 3245936"/>
              <a:gd name="connsiteY319" fmla="*/ 383595 h 622144"/>
              <a:gd name="connsiteX320" fmla="*/ 1240702 w 3245936"/>
              <a:gd name="connsiteY320" fmla="*/ 385824 h 622144"/>
              <a:gd name="connsiteX321" fmla="*/ 1209622 w 3245936"/>
              <a:gd name="connsiteY321" fmla="*/ 468015 h 622144"/>
              <a:gd name="connsiteX322" fmla="*/ 1210832 w 3245936"/>
              <a:gd name="connsiteY322" fmla="*/ 469035 h 622144"/>
              <a:gd name="connsiteX323" fmla="*/ 1326446 w 3245936"/>
              <a:gd name="connsiteY323" fmla="*/ 406884 h 622144"/>
              <a:gd name="connsiteX324" fmla="*/ 1341429 w 3245936"/>
              <a:gd name="connsiteY324" fmla="*/ 383519 h 622144"/>
              <a:gd name="connsiteX325" fmla="*/ 1347773 w 3245936"/>
              <a:gd name="connsiteY325" fmla="*/ 395416 h 622144"/>
              <a:gd name="connsiteX326" fmla="*/ 1365728 w 3245936"/>
              <a:gd name="connsiteY326" fmla="*/ 385748 h 622144"/>
              <a:gd name="connsiteX327" fmla="*/ 1366299 w 3245936"/>
              <a:gd name="connsiteY327" fmla="*/ 383719 h 622144"/>
              <a:gd name="connsiteX328" fmla="*/ 1332676 w 3245936"/>
              <a:gd name="connsiteY328" fmla="*/ 383443 h 622144"/>
              <a:gd name="connsiteX329" fmla="*/ 1343982 w 3245936"/>
              <a:gd name="connsiteY329" fmla="*/ 397454 h 622144"/>
              <a:gd name="connsiteX330" fmla="*/ 1346982 w 3245936"/>
              <a:gd name="connsiteY330" fmla="*/ 395835 h 622144"/>
              <a:gd name="connsiteX331" fmla="*/ 1340401 w 3245936"/>
              <a:gd name="connsiteY331" fmla="*/ 383510 h 622144"/>
              <a:gd name="connsiteX332" fmla="*/ 1243636 w 3245936"/>
              <a:gd name="connsiteY332" fmla="*/ 382719 h 622144"/>
              <a:gd name="connsiteX333" fmla="*/ 1243636 w 3245936"/>
              <a:gd name="connsiteY333" fmla="*/ 382919 h 622144"/>
              <a:gd name="connsiteX334" fmla="*/ 1327342 w 3245936"/>
              <a:gd name="connsiteY334" fmla="*/ 406408 h 622144"/>
              <a:gd name="connsiteX335" fmla="*/ 1343287 w 3245936"/>
              <a:gd name="connsiteY335" fmla="*/ 397845 h 622144"/>
              <a:gd name="connsiteX336" fmla="*/ 1331676 w 3245936"/>
              <a:gd name="connsiteY336" fmla="*/ 383443 h 622144"/>
              <a:gd name="connsiteX337" fmla="*/ 1367909 w 3245936"/>
              <a:gd name="connsiteY337" fmla="*/ 381405 h 622144"/>
              <a:gd name="connsiteX338" fmla="*/ 1367471 w 3245936"/>
              <a:gd name="connsiteY338" fmla="*/ 382986 h 622144"/>
              <a:gd name="connsiteX339" fmla="*/ 1367623 w 3245936"/>
              <a:gd name="connsiteY339" fmla="*/ 382986 h 622144"/>
              <a:gd name="connsiteX340" fmla="*/ 1367623 w 3245936"/>
              <a:gd name="connsiteY340" fmla="*/ 382586 h 622144"/>
              <a:gd name="connsiteX341" fmla="*/ 1368099 w 3245936"/>
              <a:gd name="connsiteY341" fmla="*/ 381557 h 622144"/>
              <a:gd name="connsiteX342" fmla="*/ 1368214 w 3245936"/>
              <a:gd name="connsiteY342" fmla="*/ 380347 h 622144"/>
              <a:gd name="connsiteX343" fmla="*/ 1368118 w 3245936"/>
              <a:gd name="connsiteY343" fmla="*/ 380662 h 622144"/>
              <a:gd name="connsiteX344" fmla="*/ 1368547 w 3245936"/>
              <a:gd name="connsiteY344" fmla="*/ 380985 h 622144"/>
              <a:gd name="connsiteX345" fmla="*/ 1368642 w 3245936"/>
              <a:gd name="connsiteY345" fmla="*/ 380890 h 622144"/>
              <a:gd name="connsiteX346" fmla="*/ 2340507 w 3245936"/>
              <a:gd name="connsiteY346" fmla="*/ 380319 h 622144"/>
              <a:gd name="connsiteX347" fmla="*/ 2339926 w 3245936"/>
              <a:gd name="connsiteY347" fmla="*/ 382995 h 622144"/>
              <a:gd name="connsiteX348" fmla="*/ 2375911 w 3245936"/>
              <a:gd name="connsiteY348" fmla="*/ 404131 h 622144"/>
              <a:gd name="connsiteX349" fmla="*/ 2403029 w 3245936"/>
              <a:gd name="connsiteY349" fmla="*/ 391615 h 622144"/>
              <a:gd name="connsiteX350" fmla="*/ 2333487 w 3245936"/>
              <a:gd name="connsiteY350" fmla="*/ 380290 h 622144"/>
              <a:gd name="connsiteX351" fmla="*/ 2330877 w 3245936"/>
              <a:gd name="connsiteY351" fmla="*/ 381624 h 622144"/>
              <a:gd name="connsiteX352" fmla="*/ 2330553 w 3245936"/>
              <a:gd name="connsiteY352" fmla="*/ 422115 h 622144"/>
              <a:gd name="connsiteX353" fmla="*/ 2330581 w 3245936"/>
              <a:gd name="connsiteY353" fmla="*/ 422115 h 622144"/>
              <a:gd name="connsiteX354" fmla="*/ 2338878 w 3245936"/>
              <a:gd name="connsiteY354" fmla="*/ 383453 h 622144"/>
              <a:gd name="connsiteX355" fmla="*/ 2520548 w 3245936"/>
              <a:gd name="connsiteY355" fmla="*/ 379947 h 622144"/>
              <a:gd name="connsiteX356" fmla="*/ 2506032 w 3245936"/>
              <a:gd name="connsiteY356" fmla="*/ 391377 h 622144"/>
              <a:gd name="connsiteX357" fmla="*/ 2532454 w 3245936"/>
              <a:gd name="connsiteY357" fmla="*/ 406789 h 622144"/>
              <a:gd name="connsiteX358" fmla="*/ 2533416 w 3245936"/>
              <a:gd name="connsiteY358" fmla="*/ 405865 h 622144"/>
              <a:gd name="connsiteX359" fmla="*/ 879362 w 3245936"/>
              <a:gd name="connsiteY359" fmla="*/ 379585 h 622144"/>
              <a:gd name="connsiteX360" fmla="*/ 876038 w 3245936"/>
              <a:gd name="connsiteY360" fmla="*/ 380614 h 622144"/>
              <a:gd name="connsiteX361" fmla="*/ 875952 w 3245936"/>
              <a:gd name="connsiteY361" fmla="*/ 380576 h 622144"/>
              <a:gd name="connsiteX362" fmla="*/ 821183 w 3245936"/>
              <a:gd name="connsiteY362" fmla="*/ 521184 h 622144"/>
              <a:gd name="connsiteX363" fmla="*/ 822517 w 3245936"/>
              <a:gd name="connsiteY363" fmla="*/ 522356 h 622144"/>
              <a:gd name="connsiteX364" fmla="*/ 967202 w 3245936"/>
              <a:gd name="connsiteY364" fmla="*/ 452385 h 622144"/>
              <a:gd name="connsiteX365" fmla="*/ 967040 w 3245936"/>
              <a:gd name="connsiteY365" fmla="*/ 450451 h 622144"/>
              <a:gd name="connsiteX366" fmla="*/ 967545 w 3245936"/>
              <a:gd name="connsiteY366" fmla="*/ 449356 h 622144"/>
              <a:gd name="connsiteX367" fmla="*/ 2334068 w 3245936"/>
              <a:gd name="connsiteY367" fmla="*/ 379147 h 622144"/>
              <a:gd name="connsiteX368" fmla="*/ 2333915 w 3245936"/>
              <a:gd name="connsiteY368" fmla="*/ 379471 h 622144"/>
              <a:gd name="connsiteX369" fmla="*/ 2339087 w 3245936"/>
              <a:gd name="connsiteY369" fmla="*/ 382510 h 622144"/>
              <a:gd name="connsiteX370" fmla="*/ 2339602 w 3245936"/>
              <a:gd name="connsiteY370" fmla="*/ 380138 h 622144"/>
              <a:gd name="connsiteX371" fmla="*/ 987471 w 3245936"/>
              <a:gd name="connsiteY371" fmla="*/ 379138 h 622144"/>
              <a:gd name="connsiteX372" fmla="*/ 971593 w 3245936"/>
              <a:gd name="connsiteY372" fmla="*/ 447899 h 622144"/>
              <a:gd name="connsiteX373" fmla="*/ 972450 w 3245936"/>
              <a:gd name="connsiteY373" fmla="*/ 448280 h 622144"/>
              <a:gd name="connsiteX374" fmla="*/ 1017836 w 3245936"/>
              <a:gd name="connsiteY374" fmla="*/ 393282 h 622144"/>
              <a:gd name="connsiteX375" fmla="*/ 2482029 w 3245936"/>
              <a:gd name="connsiteY375" fmla="*/ 378052 h 622144"/>
              <a:gd name="connsiteX376" fmla="*/ 2486210 w 3245936"/>
              <a:gd name="connsiteY376" fmla="*/ 402741 h 622144"/>
              <a:gd name="connsiteX377" fmla="*/ 2487201 w 3245936"/>
              <a:gd name="connsiteY377" fmla="*/ 402769 h 622144"/>
              <a:gd name="connsiteX378" fmla="*/ 2488868 w 3245936"/>
              <a:gd name="connsiteY378" fmla="*/ 403769 h 622144"/>
              <a:gd name="connsiteX379" fmla="*/ 2504737 w 3245936"/>
              <a:gd name="connsiteY379" fmla="*/ 391292 h 622144"/>
              <a:gd name="connsiteX380" fmla="*/ 984956 w 3245936"/>
              <a:gd name="connsiteY380" fmla="*/ 377966 h 622144"/>
              <a:gd name="connsiteX381" fmla="*/ 981699 w 3245936"/>
              <a:gd name="connsiteY381" fmla="*/ 379595 h 622144"/>
              <a:gd name="connsiteX382" fmla="*/ 971907 w 3245936"/>
              <a:gd name="connsiteY382" fmla="*/ 444012 h 622144"/>
              <a:gd name="connsiteX383" fmla="*/ 986947 w 3245936"/>
              <a:gd name="connsiteY383" fmla="*/ 378900 h 622144"/>
              <a:gd name="connsiteX384" fmla="*/ 2310693 w 3245936"/>
              <a:gd name="connsiteY384" fmla="*/ 377814 h 622144"/>
              <a:gd name="connsiteX385" fmla="*/ 2329381 w 3245936"/>
              <a:gd name="connsiteY385" fmla="*/ 422219 h 622144"/>
              <a:gd name="connsiteX386" fmla="*/ 2330105 w 3245936"/>
              <a:gd name="connsiteY386" fmla="*/ 422115 h 622144"/>
              <a:gd name="connsiteX387" fmla="*/ 2330429 w 3245936"/>
              <a:gd name="connsiteY387" fmla="*/ 381614 h 622144"/>
              <a:gd name="connsiteX388" fmla="*/ 2329886 w 3245936"/>
              <a:gd name="connsiteY388" fmla="*/ 381595 h 622144"/>
              <a:gd name="connsiteX389" fmla="*/ 2327181 w 3245936"/>
              <a:gd name="connsiteY389" fmla="*/ 378347 h 622144"/>
              <a:gd name="connsiteX390" fmla="*/ 2340145 w 3245936"/>
              <a:gd name="connsiteY390" fmla="*/ 377538 h 622144"/>
              <a:gd name="connsiteX391" fmla="*/ 2334182 w 3245936"/>
              <a:gd name="connsiteY391" fmla="*/ 378138 h 622144"/>
              <a:gd name="connsiteX392" fmla="*/ 2334182 w 3245936"/>
              <a:gd name="connsiteY392" fmla="*/ 378309 h 622144"/>
              <a:gd name="connsiteX393" fmla="*/ 2339773 w 3245936"/>
              <a:gd name="connsiteY393" fmla="*/ 379319 h 622144"/>
              <a:gd name="connsiteX394" fmla="*/ 978431 w 3245936"/>
              <a:gd name="connsiteY394" fmla="*/ 376461 h 622144"/>
              <a:gd name="connsiteX395" fmla="*/ 880334 w 3245936"/>
              <a:gd name="connsiteY395" fmla="*/ 377423 h 622144"/>
              <a:gd name="connsiteX396" fmla="*/ 880315 w 3245936"/>
              <a:gd name="connsiteY396" fmla="*/ 377928 h 622144"/>
              <a:gd name="connsiteX397" fmla="*/ 879810 w 3245936"/>
              <a:gd name="connsiteY397" fmla="*/ 379033 h 622144"/>
              <a:gd name="connsiteX398" fmla="*/ 968002 w 3245936"/>
              <a:gd name="connsiteY398" fmla="*/ 448804 h 622144"/>
              <a:gd name="connsiteX399" fmla="*/ 970774 w 3245936"/>
              <a:gd name="connsiteY399" fmla="*/ 447765 h 622144"/>
              <a:gd name="connsiteX400" fmla="*/ 981146 w 3245936"/>
              <a:gd name="connsiteY400" fmla="*/ 379585 h 622144"/>
              <a:gd name="connsiteX401" fmla="*/ 978431 w 3245936"/>
              <a:gd name="connsiteY401" fmla="*/ 376461 h 622144"/>
              <a:gd name="connsiteX402" fmla="*/ 2204632 w 3245936"/>
              <a:gd name="connsiteY402" fmla="*/ 374909 h 622144"/>
              <a:gd name="connsiteX403" fmla="*/ 2125537 w 3245936"/>
              <a:gd name="connsiteY403" fmla="*/ 385586 h 622144"/>
              <a:gd name="connsiteX404" fmla="*/ 2110125 w 3245936"/>
              <a:gd name="connsiteY404" fmla="*/ 413209 h 622144"/>
              <a:gd name="connsiteX405" fmla="*/ 2111164 w 3245936"/>
              <a:gd name="connsiteY405" fmla="*/ 414466 h 622144"/>
              <a:gd name="connsiteX406" fmla="*/ 2204718 w 3245936"/>
              <a:gd name="connsiteY406" fmla="*/ 375109 h 622144"/>
              <a:gd name="connsiteX407" fmla="*/ 2204632 w 3245936"/>
              <a:gd name="connsiteY407" fmla="*/ 374909 h 622144"/>
              <a:gd name="connsiteX408" fmla="*/ 2211566 w 3245936"/>
              <a:gd name="connsiteY408" fmla="*/ 374528 h 622144"/>
              <a:gd name="connsiteX409" fmla="*/ 2211548 w 3245936"/>
              <a:gd name="connsiteY409" fmla="*/ 374851 h 622144"/>
              <a:gd name="connsiteX410" fmla="*/ 2211452 w 3245936"/>
              <a:gd name="connsiteY410" fmla="*/ 375071 h 622144"/>
              <a:gd name="connsiteX411" fmla="*/ 2327219 w 3245936"/>
              <a:gd name="connsiteY411" fmla="*/ 423896 h 622144"/>
              <a:gd name="connsiteX412" fmla="*/ 2328495 w 3245936"/>
              <a:gd name="connsiteY412" fmla="*/ 422543 h 622144"/>
              <a:gd name="connsiteX413" fmla="*/ 2309645 w 3245936"/>
              <a:gd name="connsiteY413" fmla="*/ 377766 h 622144"/>
              <a:gd name="connsiteX414" fmla="*/ 987185 w 3245936"/>
              <a:gd name="connsiteY414" fmla="*/ 373966 h 622144"/>
              <a:gd name="connsiteX415" fmla="*/ 985242 w 3245936"/>
              <a:gd name="connsiteY415" fmla="*/ 374880 h 622144"/>
              <a:gd name="connsiteX416" fmla="*/ 985442 w 3245936"/>
              <a:gd name="connsiteY416" fmla="*/ 376909 h 622144"/>
              <a:gd name="connsiteX417" fmla="*/ 985299 w 3245936"/>
              <a:gd name="connsiteY417" fmla="*/ 377204 h 622144"/>
              <a:gd name="connsiteX418" fmla="*/ 987147 w 3245936"/>
              <a:gd name="connsiteY418" fmla="*/ 378052 h 622144"/>
              <a:gd name="connsiteX419" fmla="*/ 988004 w 3245936"/>
              <a:gd name="connsiteY419" fmla="*/ 374337 h 622144"/>
              <a:gd name="connsiteX420" fmla="*/ 987185 w 3245936"/>
              <a:gd name="connsiteY420" fmla="*/ 373966 h 622144"/>
              <a:gd name="connsiteX421" fmla="*/ 986309 w 3245936"/>
              <a:gd name="connsiteY421" fmla="*/ 373165 h 622144"/>
              <a:gd name="connsiteX422" fmla="*/ 984928 w 3245936"/>
              <a:gd name="connsiteY422" fmla="*/ 374156 h 622144"/>
              <a:gd name="connsiteX423" fmla="*/ 985023 w 3245936"/>
              <a:gd name="connsiteY423" fmla="*/ 374328 h 622144"/>
              <a:gd name="connsiteX424" fmla="*/ 986661 w 3245936"/>
              <a:gd name="connsiteY424" fmla="*/ 373546 h 622144"/>
              <a:gd name="connsiteX425" fmla="*/ 986309 w 3245936"/>
              <a:gd name="connsiteY425" fmla="*/ 373165 h 622144"/>
              <a:gd name="connsiteX426" fmla="*/ 991995 w 3245936"/>
              <a:gd name="connsiteY426" fmla="*/ 373003 h 622144"/>
              <a:gd name="connsiteX427" fmla="*/ 988557 w 3245936"/>
              <a:gd name="connsiteY427" fmla="*/ 374470 h 622144"/>
              <a:gd name="connsiteX428" fmla="*/ 987671 w 3245936"/>
              <a:gd name="connsiteY428" fmla="*/ 378309 h 622144"/>
              <a:gd name="connsiteX429" fmla="*/ 1018389 w 3245936"/>
              <a:gd name="connsiteY429" fmla="*/ 392635 h 622144"/>
              <a:gd name="connsiteX430" fmla="*/ 1021675 w 3245936"/>
              <a:gd name="connsiteY430" fmla="*/ 388663 h 622144"/>
              <a:gd name="connsiteX431" fmla="*/ 979355 w 3245936"/>
              <a:gd name="connsiteY431" fmla="*/ 371851 h 622144"/>
              <a:gd name="connsiteX432" fmla="*/ 891602 w 3245936"/>
              <a:gd name="connsiteY432" fmla="*/ 376680 h 622144"/>
              <a:gd name="connsiteX433" fmla="*/ 978460 w 3245936"/>
              <a:gd name="connsiteY433" fmla="*/ 375823 h 622144"/>
              <a:gd name="connsiteX434" fmla="*/ 978470 w 3245936"/>
              <a:gd name="connsiteY434" fmla="*/ 375309 h 622144"/>
              <a:gd name="connsiteX435" fmla="*/ 980003 w 3245936"/>
              <a:gd name="connsiteY435" fmla="*/ 373137 h 622144"/>
              <a:gd name="connsiteX436" fmla="*/ 983489 w 3245936"/>
              <a:gd name="connsiteY436" fmla="*/ 371622 h 622144"/>
              <a:gd name="connsiteX437" fmla="*/ 980222 w 3245936"/>
              <a:gd name="connsiteY437" fmla="*/ 371803 h 622144"/>
              <a:gd name="connsiteX438" fmla="*/ 980737 w 3245936"/>
              <a:gd name="connsiteY438" fmla="*/ 372813 h 622144"/>
              <a:gd name="connsiteX439" fmla="*/ 982756 w 3245936"/>
              <a:gd name="connsiteY439" fmla="*/ 372613 h 622144"/>
              <a:gd name="connsiteX440" fmla="*/ 983004 w 3245936"/>
              <a:gd name="connsiteY440" fmla="*/ 372727 h 622144"/>
              <a:gd name="connsiteX441" fmla="*/ 985556 w 3245936"/>
              <a:gd name="connsiteY441" fmla="*/ 371518 h 622144"/>
              <a:gd name="connsiteX442" fmla="*/ 984356 w 3245936"/>
              <a:gd name="connsiteY442" fmla="*/ 371575 h 622144"/>
              <a:gd name="connsiteX443" fmla="*/ 983708 w 3245936"/>
              <a:gd name="connsiteY443" fmla="*/ 373051 h 622144"/>
              <a:gd name="connsiteX444" fmla="*/ 984718 w 3245936"/>
              <a:gd name="connsiteY444" fmla="*/ 373918 h 622144"/>
              <a:gd name="connsiteX445" fmla="*/ 986099 w 3245936"/>
              <a:gd name="connsiteY445" fmla="*/ 372927 h 622144"/>
              <a:gd name="connsiteX446" fmla="*/ 985556 w 3245936"/>
              <a:gd name="connsiteY446" fmla="*/ 371518 h 622144"/>
              <a:gd name="connsiteX447" fmla="*/ 992757 w 3245936"/>
              <a:gd name="connsiteY447" fmla="*/ 370670 h 622144"/>
              <a:gd name="connsiteX448" fmla="*/ 992576 w 3245936"/>
              <a:gd name="connsiteY448" fmla="*/ 370698 h 622144"/>
              <a:gd name="connsiteX449" fmla="*/ 992576 w 3245936"/>
              <a:gd name="connsiteY449" fmla="*/ 370756 h 622144"/>
              <a:gd name="connsiteX450" fmla="*/ 2096914 w 3245936"/>
              <a:gd name="connsiteY450" fmla="*/ 368908 h 622144"/>
              <a:gd name="connsiteX451" fmla="*/ 2075397 w 3245936"/>
              <a:gd name="connsiteY451" fmla="*/ 390168 h 622144"/>
              <a:gd name="connsiteX452" fmla="*/ 2075940 w 3245936"/>
              <a:gd name="connsiteY452" fmla="*/ 391149 h 622144"/>
              <a:gd name="connsiteX453" fmla="*/ 2076321 w 3245936"/>
              <a:gd name="connsiteY453" fmla="*/ 391454 h 622144"/>
              <a:gd name="connsiteX454" fmla="*/ 2101277 w 3245936"/>
              <a:gd name="connsiteY454" fmla="*/ 388091 h 622144"/>
              <a:gd name="connsiteX455" fmla="*/ 2462541 w 3245936"/>
              <a:gd name="connsiteY455" fmla="*/ 368479 h 622144"/>
              <a:gd name="connsiteX456" fmla="*/ 2462074 w 3245936"/>
              <a:gd name="connsiteY456" fmla="*/ 368651 h 622144"/>
              <a:gd name="connsiteX457" fmla="*/ 2471237 w 3245936"/>
              <a:gd name="connsiteY457" fmla="*/ 403074 h 622144"/>
              <a:gd name="connsiteX458" fmla="*/ 2483029 w 3245936"/>
              <a:gd name="connsiteY458" fmla="*/ 405217 h 622144"/>
              <a:gd name="connsiteX459" fmla="*/ 2484343 w 3245936"/>
              <a:gd name="connsiteY459" fmla="*/ 403388 h 622144"/>
              <a:gd name="connsiteX460" fmla="*/ 2342097 w 3245936"/>
              <a:gd name="connsiteY460" fmla="*/ 368479 h 622144"/>
              <a:gd name="connsiteX461" fmla="*/ 2333591 w 3245936"/>
              <a:gd name="connsiteY461" fmla="*/ 376090 h 622144"/>
              <a:gd name="connsiteX462" fmla="*/ 2334172 w 3245936"/>
              <a:gd name="connsiteY462" fmla="*/ 377395 h 622144"/>
              <a:gd name="connsiteX463" fmla="*/ 2340307 w 3245936"/>
              <a:gd name="connsiteY463" fmla="*/ 376785 h 622144"/>
              <a:gd name="connsiteX464" fmla="*/ 2463769 w 3245936"/>
              <a:gd name="connsiteY464" fmla="*/ 367403 h 622144"/>
              <a:gd name="connsiteX465" fmla="*/ 2462912 w 3245936"/>
              <a:gd name="connsiteY465" fmla="*/ 368241 h 622144"/>
              <a:gd name="connsiteX466" fmla="*/ 2484715 w 3245936"/>
              <a:gd name="connsiteY466" fmla="*/ 403141 h 622144"/>
              <a:gd name="connsiteX467" fmla="*/ 2485410 w 3245936"/>
              <a:gd name="connsiteY467" fmla="*/ 402874 h 622144"/>
              <a:gd name="connsiteX468" fmla="*/ 2481115 w 3245936"/>
              <a:gd name="connsiteY468" fmla="*/ 377528 h 622144"/>
              <a:gd name="connsiteX469" fmla="*/ 2457797 w 3245936"/>
              <a:gd name="connsiteY469" fmla="*/ 367203 h 622144"/>
              <a:gd name="connsiteX470" fmla="*/ 2405696 w 3245936"/>
              <a:gd name="connsiteY470" fmla="*/ 391244 h 622144"/>
              <a:gd name="connsiteX471" fmla="*/ 2470485 w 3245936"/>
              <a:gd name="connsiteY471" fmla="*/ 402969 h 622144"/>
              <a:gd name="connsiteX472" fmla="*/ 2461427 w 3245936"/>
              <a:gd name="connsiteY472" fmla="*/ 368889 h 622144"/>
              <a:gd name="connsiteX473" fmla="*/ 2460036 w 3245936"/>
              <a:gd name="connsiteY473" fmla="*/ 368851 h 622144"/>
              <a:gd name="connsiteX474" fmla="*/ 2457797 w 3245936"/>
              <a:gd name="connsiteY474" fmla="*/ 367203 h 622144"/>
              <a:gd name="connsiteX475" fmla="*/ 986328 w 3245936"/>
              <a:gd name="connsiteY475" fmla="*/ 367050 h 622144"/>
              <a:gd name="connsiteX476" fmla="*/ 984661 w 3245936"/>
              <a:gd name="connsiteY476" fmla="*/ 370879 h 622144"/>
              <a:gd name="connsiteX477" fmla="*/ 985566 w 3245936"/>
              <a:gd name="connsiteY477" fmla="*/ 370822 h 622144"/>
              <a:gd name="connsiteX478" fmla="*/ 985585 w 3245936"/>
              <a:gd name="connsiteY478" fmla="*/ 370175 h 622144"/>
              <a:gd name="connsiteX479" fmla="*/ 986966 w 3245936"/>
              <a:gd name="connsiteY479" fmla="*/ 368146 h 622144"/>
              <a:gd name="connsiteX480" fmla="*/ 1177199 w 3245936"/>
              <a:gd name="connsiteY480" fmla="*/ 366479 h 622144"/>
              <a:gd name="connsiteX481" fmla="*/ 1189896 w 3245936"/>
              <a:gd name="connsiteY481" fmla="*/ 409084 h 622144"/>
              <a:gd name="connsiteX482" fmla="*/ 1236902 w 3245936"/>
              <a:gd name="connsiteY482" fmla="*/ 383643 h 622144"/>
              <a:gd name="connsiteX483" fmla="*/ 1236654 w 3245936"/>
              <a:gd name="connsiteY483" fmla="*/ 381871 h 622144"/>
              <a:gd name="connsiteX484" fmla="*/ 2457378 w 3245936"/>
              <a:gd name="connsiteY484" fmla="*/ 366079 h 622144"/>
              <a:gd name="connsiteX485" fmla="*/ 2341126 w 3245936"/>
              <a:gd name="connsiteY485" fmla="*/ 377452 h 622144"/>
              <a:gd name="connsiteX486" fmla="*/ 2340687 w 3245936"/>
              <a:gd name="connsiteY486" fmla="*/ 379500 h 622144"/>
              <a:gd name="connsiteX487" fmla="*/ 2404372 w 3245936"/>
              <a:gd name="connsiteY487" fmla="*/ 390996 h 622144"/>
              <a:gd name="connsiteX488" fmla="*/ 2457521 w 3245936"/>
              <a:gd name="connsiteY488" fmla="*/ 366479 h 622144"/>
              <a:gd name="connsiteX489" fmla="*/ 2457378 w 3245936"/>
              <a:gd name="connsiteY489" fmla="*/ 366079 h 622144"/>
              <a:gd name="connsiteX490" fmla="*/ 1979204 w 3245936"/>
              <a:gd name="connsiteY490" fmla="*/ 365717 h 622144"/>
              <a:gd name="connsiteX491" fmla="*/ 2104953 w 3245936"/>
              <a:gd name="connsiteY491" fmla="*/ 414495 h 622144"/>
              <a:gd name="connsiteX492" fmla="*/ 2105020 w 3245936"/>
              <a:gd name="connsiteY492" fmla="*/ 414342 h 622144"/>
              <a:gd name="connsiteX493" fmla="*/ 2104858 w 3245936"/>
              <a:gd name="connsiteY493" fmla="*/ 414228 h 622144"/>
              <a:gd name="connsiteX494" fmla="*/ 2075454 w 3245936"/>
              <a:gd name="connsiteY494" fmla="*/ 394502 h 622144"/>
              <a:gd name="connsiteX495" fmla="*/ 2071816 w 3245936"/>
              <a:gd name="connsiteY495" fmla="*/ 395835 h 622144"/>
              <a:gd name="connsiteX496" fmla="*/ 2069139 w 3245936"/>
              <a:gd name="connsiteY496" fmla="*/ 391673 h 622144"/>
              <a:gd name="connsiteX497" fmla="*/ 782007 w 3245936"/>
              <a:gd name="connsiteY497" fmla="*/ 364355 h 622144"/>
              <a:gd name="connsiteX498" fmla="*/ 691500 w 3245936"/>
              <a:gd name="connsiteY498" fmla="*/ 456871 h 622144"/>
              <a:gd name="connsiteX499" fmla="*/ 692253 w 3245936"/>
              <a:gd name="connsiteY499" fmla="*/ 459881 h 622144"/>
              <a:gd name="connsiteX500" fmla="*/ 692081 w 3245936"/>
              <a:gd name="connsiteY500" fmla="*/ 460281 h 622144"/>
              <a:gd name="connsiteX501" fmla="*/ 816554 w 3245936"/>
              <a:gd name="connsiteY501" fmla="*/ 522346 h 622144"/>
              <a:gd name="connsiteX502" fmla="*/ 818364 w 3245936"/>
              <a:gd name="connsiteY502" fmla="*/ 520955 h 622144"/>
              <a:gd name="connsiteX503" fmla="*/ 784512 w 3245936"/>
              <a:gd name="connsiteY503" fmla="*/ 365079 h 622144"/>
              <a:gd name="connsiteX504" fmla="*/ 783398 w 3245936"/>
              <a:gd name="connsiteY504" fmla="*/ 365050 h 622144"/>
              <a:gd name="connsiteX505" fmla="*/ 782007 w 3245936"/>
              <a:gd name="connsiteY505" fmla="*/ 364355 h 622144"/>
              <a:gd name="connsiteX506" fmla="*/ 787646 w 3245936"/>
              <a:gd name="connsiteY506" fmla="*/ 362459 h 622144"/>
              <a:gd name="connsiteX507" fmla="*/ 785360 w 3245936"/>
              <a:gd name="connsiteY507" fmla="*/ 364888 h 622144"/>
              <a:gd name="connsiteX508" fmla="*/ 819202 w 3245936"/>
              <a:gd name="connsiteY508" fmla="*/ 520755 h 622144"/>
              <a:gd name="connsiteX509" fmla="*/ 820326 w 3245936"/>
              <a:gd name="connsiteY509" fmla="*/ 520803 h 622144"/>
              <a:gd name="connsiteX510" fmla="*/ 820421 w 3245936"/>
              <a:gd name="connsiteY510" fmla="*/ 520841 h 622144"/>
              <a:gd name="connsiteX511" fmla="*/ 875181 w 3245936"/>
              <a:gd name="connsiteY511" fmla="*/ 380233 h 622144"/>
              <a:gd name="connsiteX512" fmla="*/ 873342 w 3245936"/>
              <a:gd name="connsiteY512" fmla="*/ 376861 h 622144"/>
              <a:gd name="connsiteX513" fmla="*/ 2304083 w 3245936"/>
              <a:gd name="connsiteY513" fmla="*/ 362116 h 622144"/>
              <a:gd name="connsiteX514" fmla="*/ 2310379 w 3245936"/>
              <a:gd name="connsiteY514" fmla="*/ 377061 h 622144"/>
              <a:gd name="connsiteX515" fmla="*/ 2327200 w 3245936"/>
              <a:gd name="connsiteY515" fmla="*/ 377623 h 622144"/>
              <a:gd name="connsiteX516" fmla="*/ 2327210 w 3245936"/>
              <a:gd name="connsiteY516" fmla="*/ 377290 h 622144"/>
              <a:gd name="connsiteX517" fmla="*/ 2327495 w 3245936"/>
              <a:gd name="connsiteY517" fmla="*/ 376642 h 622144"/>
              <a:gd name="connsiteX518" fmla="*/ 1157121 w 3245936"/>
              <a:gd name="connsiteY518" fmla="*/ 361278 h 622144"/>
              <a:gd name="connsiteX519" fmla="*/ 1128365 w 3245936"/>
              <a:gd name="connsiteY519" fmla="*/ 440460 h 622144"/>
              <a:gd name="connsiteX520" fmla="*/ 1129774 w 3245936"/>
              <a:gd name="connsiteY520" fmla="*/ 441612 h 622144"/>
              <a:gd name="connsiteX521" fmla="*/ 1189191 w 3245936"/>
              <a:gd name="connsiteY521" fmla="*/ 409456 h 622144"/>
              <a:gd name="connsiteX522" fmla="*/ 1176313 w 3245936"/>
              <a:gd name="connsiteY522" fmla="*/ 366241 h 622144"/>
              <a:gd name="connsiteX523" fmla="*/ 1045783 w 3245936"/>
              <a:gd name="connsiteY523" fmla="*/ 359430 h 622144"/>
              <a:gd name="connsiteX524" fmla="*/ 995329 w 3245936"/>
              <a:gd name="connsiteY524" fmla="*/ 370117 h 622144"/>
              <a:gd name="connsiteX525" fmla="*/ 992557 w 3245936"/>
              <a:gd name="connsiteY525" fmla="*/ 371422 h 622144"/>
              <a:gd name="connsiteX526" fmla="*/ 992548 w 3245936"/>
              <a:gd name="connsiteY526" fmla="*/ 371775 h 622144"/>
              <a:gd name="connsiteX527" fmla="*/ 992348 w 3245936"/>
              <a:gd name="connsiteY527" fmla="*/ 372232 h 622144"/>
              <a:gd name="connsiteX528" fmla="*/ 1022218 w 3245936"/>
              <a:gd name="connsiteY528" fmla="*/ 387977 h 622144"/>
              <a:gd name="connsiteX529" fmla="*/ 2477990 w 3245936"/>
              <a:gd name="connsiteY529" fmla="*/ 359002 h 622144"/>
              <a:gd name="connsiteX530" fmla="*/ 2464265 w 3245936"/>
              <a:gd name="connsiteY530" fmla="*/ 364469 h 622144"/>
              <a:gd name="connsiteX531" fmla="*/ 2464332 w 3245936"/>
              <a:gd name="connsiteY531" fmla="*/ 366165 h 622144"/>
              <a:gd name="connsiteX532" fmla="*/ 2464008 w 3245936"/>
              <a:gd name="connsiteY532" fmla="*/ 366870 h 622144"/>
              <a:gd name="connsiteX533" fmla="*/ 2480991 w 3245936"/>
              <a:gd name="connsiteY533" fmla="*/ 376775 h 622144"/>
              <a:gd name="connsiteX534" fmla="*/ 1074044 w 3245936"/>
              <a:gd name="connsiteY534" fmla="*/ 353449 h 622144"/>
              <a:gd name="connsiteX535" fmla="*/ 1047040 w 3245936"/>
              <a:gd name="connsiteY535" fmla="*/ 359173 h 622144"/>
              <a:gd name="connsiteX536" fmla="*/ 1022932 w 3245936"/>
              <a:gd name="connsiteY536" fmla="*/ 388367 h 622144"/>
              <a:gd name="connsiteX537" fmla="*/ 1123897 w 3245936"/>
              <a:gd name="connsiteY537" fmla="*/ 441603 h 622144"/>
              <a:gd name="connsiteX538" fmla="*/ 1124755 w 3245936"/>
              <a:gd name="connsiteY538" fmla="*/ 440764 h 622144"/>
              <a:gd name="connsiteX539" fmla="*/ 1036982 w 3245936"/>
              <a:gd name="connsiteY539" fmla="*/ 349772 h 622144"/>
              <a:gd name="connsiteX540" fmla="*/ 992376 w 3245936"/>
              <a:gd name="connsiteY540" fmla="*/ 369803 h 622144"/>
              <a:gd name="connsiteX541" fmla="*/ 996367 w 3245936"/>
              <a:gd name="connsiteY541" fmla="*/ 368965 h 622144"/>
              <a:gd name="connsiteX542" fmla="*/ 1253666 w 3245936"/>
              <a:gd name="connsiteY542" fmla="*/ 349000 h 622144"/>
              <a:gd name="connsiteX543" fmla="*/ 1241703 w 3245936"/>
              <a:gd name="connsiteY543" fmla="*/ 379157 h 622144"/>
              <a:gd name="connsiteX544" fmla="*/ 1242179 w 3245936"/>
              <a:gd name="connsiteY544" fmla="*/ 379376 h 622144"/>
              <a:gd name="connsiteX545" fmla="*/ 2504822 w 3245936"/>
              <a:gd name="connsiteY545" fmla="*/ 348277 h 622144"/>
              <a:gd name="connsiteX546" fmla="*/ 2478752 w 3245936"/>
              <a:gd name="connsiteY546" fmla="*/ 358678 h 622144"/>
              <a:gd name="connsiteX547" fmla="*/ 2481905 w 3245936"/>
              <a:gd name="connsiteY547" fmla="*/ 377290 h 622144"/>
              <a:gd name="connsiteX548" fmla="*/ 2505222 w 3245936"/>
              <a:gd name="connsiteY548" fmla="*/ 390892 h 622144"/>
              <a:gd name="connsiteX549" fmla="*/ 2520158 w 3245936"/>
              <a:gd name="connsiteY549" fmla="*/ 379157 h 622144"/>
              <a:gd name="connsiteX550" fmla="*/ 1103085 w 3245936"/>
              <a:gd name="connsiteY550" fmla="*/ 347305 h 622144"/>
              <a:gd name="connsiteX551" fmla="*/ 1074787 w 3245936"/>
              <a:gd name="connsiteY551" fmla="*/ 353287 h 622144"/>
              <a:gd name="connsiteX552" fmla="*/ 1125393 w 3245936"/>
              <a:gd name="connsiteY552" fmla="*/ 440421 h 622144"/>
              <a:gd name="connsiteX553" fmla="*/ 1127641 w 3245936"/>
              <a:gd name="connsiteY553" fmla="*/ 440136 h 622144"/>
              <a:gd name="connsiteX554" fmla="*/ 1127726 w 3245936"/>
              <a:gd name="connsiteY554" fmla="*/ 440164 h 622144"/>
              <a:gd name="connsiteX555" fmla="*/ 1156435 w 3245936"/>
              <a:gd name="connsiteY555" fmla="*/ 361116 h 622144"/>
              <a:gd name="connsiteX556" fmla="*/ 1321427 w 3245936"/>
              <a:gd name="connsiteY556" fmla="*/ 346048 h 622144"/>
              <a:gd name="connsiteX557" fmla="*/ 1341029 w 3245936"/>
              <a:gd name="connsiteY557" fmla="*/ 382776 h 622144"/>
              <a:gd name="connsiteX558" fmla="*/ 1366518 w 3245936"/>
              <a:gd name="connsiteY558" fmla="*/ 382986 h 622144"/>
              <a:gd name="connsiteX559" fmla="*/ 1367128 w 3245936"/>
              <a:gd name="connsiteY559" fmla="*/ 380824 h 622144"/>
              <a:gd name="connsiteX560" fmla="*/ 3053138 w 3245936"/>
              <a:gd name="connsiteY560" fmla="*/ 345153 h 622144"/>
              <a:gd name="connsiteX561" fmla="*/ 2947840 w 3245936"/>
              <a:gd name="connsiteY561" fmla="*/ 459414 h 622144"/>
              <a:gd name="connsiteX562" fmla="*/ 2948468 w 3245936"/>
              <a:gd name="connsiteY562" fmla="*/ 460519 h 622144"/>
              <a:gd name="connsiteX563" fmla="*/ 3069169 w 3245936"/>
              <a:gd name="connsiteY563" fmla="*/ 431325 h 622144"/>
              <a:gd name="connsiteX564" fmla="*/ 3069207 w 3245936"/>
              <a:gd name="connsiteY564" fmla="*/ 430039 h 622144"/>
              <a:gd name="connsiteX565" fmla="*/ 3071703 w 3245936"/>
              <a:gd name="connsiteY565" fmla="*/ 427468 h 622144"/>
              <a:gd name="connsiteX566" fmla="*/ 3055625 w 3245936"/>
              <a:gd name="connsiteY566" fmla="*/ 345772 h 622144"/>
              <a:gd name="connsiteX567" fmla="*/ 3054424 w 3245936"/>
              <a:gd name="connsiteY567" fmla="*/ 345743 h 622144"/>
              <a:gd name="connsiteX568" fmla="*/ 3053138 w 3245936"/>
              <a:gd name="connsiteY568" fmla="*/ 345153 h 622144"/>
              <a:gd name="connsiteX569" fmla="*/ 1439489 w 3245936"/>
              <a:gd name="connsiteY569" fmla="*/ 341066 h 622144"/>
              <a:gd name="connsiteX570" fmla="*/ 1374262 w 3245936"/>
              <a:gd name="connsiteY570" fmla="*/ 381814 h 622144"/>
              <a:gd name="connsiteX571" fmla="*/ 1374633 w 3245936"/>
              <a:gd name="connsiteY571" fmla="*/ 382938 h 622144"/>
              <a:gd name="connsiteX572" fmla="*/ 1393150 w 3245936"/>
              <a:gd name="connsiteY572" fmla="*/ 382900 h 622144"/>
              <a:gd name="connsiteX573" fmla="*/ 1062947 w 3245936"/>
              <a:gd name="connsiteY573" fmla="*/ 339904 h 622144"/>
              <a:gd name="connsiteX574" fmla="*/ 1047983 w 3245936"/>
              <a:gd name="connsiteY574" fmla="*/ 358021 h 622144"/>
              <a:gd name="connsiteX575" fmla="*/ 1073567 w 3245936"/>
              <a:gd name="connsiteY575" fmla="*/ 352610 h 622144"/>
              <a:gd name="connsiteX576" fmla="*/ 1066319 w 3245936"/>
              <a:gd name="connsiteY576" fmla="*/ 340133 h 622144"/>
              <a:gd name="connsiteX577" fmla="*/ 1064071 w 3245936"/>
              <a:gd name="connsiteY577" fmla="*/ 340409 h 622144"/>
              <a:gd name="connsiteX578" fmla="*/ 1062947 w 3245936"/>
              <a:gd name="connsiteY578" fmla="*/ 339904 h 622144"/>
              <a:gd name="connsiteX579" fmla="*/ 2005827 w 3245936"/>
              <a:gd name="connsiteY579" fmla="*/ 339866 h 622144"/>
              <a:gd name="connsiteX580" fmla="*/ 1974575 w 3245936"/>
              <a:gd name="connsiteY580" fmla="*/ 361450 h 622144"/>
              <a:gd name="connsiteX581" fmla="*/ 1974956 w 3245936"/>
              <a:gd name="connsiteY581" fmla="*/ 363812 h 622144"/>
              <a:gd name="connsiteX582" fmla="*/ 2069349 w 3245936"/>
              <a:gd name="connsiteY582" fmla="*/ 391044 h 622144"/>
              <a:gd name="connsiteX583" fmla="*/ 2069635 w 3245936"/>
              <a:gd name="connsiteY583" fmla="*/ 390425 h 622144"/>
              <a:gd name="connsiteX584" fmla="*/ 2006598 w 3245936"/>
              <a:gd name="connsiteY584" fmla="*/ 339561 h 622144"/>
              <a:gd name="connsiteX585" fmla="*/ 2070111 w 3245936"/>
              <a:gd name="connsiteY585" fmla="*/ 389891 h 622144"/>
              <a:gd name="connsiteX586" fmla="*/ 2070806 w 3245936"/>
              <a:gd name="connsiteY586" fmla="*/ 389282 h 622144"/>
              <a:gd name="connsiteX587" fmla="*/ 2070206 w 3245936"/>
              <a:gd name="connsiteY587" fmla="*/ 387901 h 622144"/>
              <a:gd name="connsiteX588" fmla="*/ 1061804 w 3245936"/>
              <a:gd name="connsiteY588" fmla="*/ 338723 h 622144"/>
              <a:gd name="connsiteX589" fmla="*/ 998939 w 3245936"/>
              <a:gd name="connsiteY589" fmla="*/ 368412 h 622144"/>
              <a:gd name="connsiteX590" fmla="*/ 1046726 w 3245936"/>
              <a:gd name="connsiteY590" fmla="*/ 358287 h 622144"/>
              <a:gd name="connsiteX591" fmla="*/ 1062347 w 3245936"/>
              <a:gd name="connsiteY591" fmla="*/ 339371 h 622144"/>
              <a:gd name="connsiteX592" fmla="*/ 1061804 w 3245936"/>
              <a:gd name="connsiteY592" fmla="*/ 338723 h 622144"/>
              <a:gd name="connsiteX593" fmla="*/ 1068119 w 3245936"/>
              <a:gd name="connsiteY593" fmla="*/ 338247 h 622144"/>
              <a:gd name="connsiteX594" fmla="*/ 1066947 w 3245936"/>
              <a:gd name="connsiteY594" fmla="*/ 339799 h 622144"/>
              <a:gd name="connsiteX595" fmla="*/ 1074301 w 3245936"/>
              <a:gd name="connsiteY595" fmla="*/ 352449 h 622144"/>
              <a:gd name="connsiteX596" fmla="*/ 1101085 w 3245936"/>
              <a:gd name="connsiteY596" fmla="*/ 346781 h 622144"/>
              <a:gd name="connsiteX597" fmla="*/ 2152254 w 3245936"/>
              <a:gd name="connsiteY597" fmla="*/ 337685 h 622144"/>
              <a:gd name="connsiteX598" fmla="*/ 2126013 w 3245936"/>
              <a:gd name="connsiteY598" fmla="*/ 384738 h 622144"/>
              <a:gd name="connsiteX599" fmla="*/ 2204566 w 3245936"/>
              <a:gd name="connsiteY599" fmla="*/ 374137 h 622144"/>
              <a:gd name="connsiteX600" fmla="*/ 2204585 w 3245936"/>
              <a:gd name="connsiteY600" fmla="*/ 373242 h 622144"/>
              <a:gd name="connsiteX601" fmla="*/ 2204928 w 3245936"/>
              <a:gd name="connsiteY601" fmla="*/ 372461 h 622144"/>
              <a:gd name="connsiteX602" fmla="*/ 1166007 w 3245936"/>
              <a:gd name="connsiteY602" fmla="*/ 336761 h 622144"/>
              <a:gd name="connsiteX603" fmla="*/ 1157416 w 3245936"/>
              <a:gd name="connsiteY603" fmla="*/ 360402 h 622144"/>
              <a:gd name="connsiteX604" fmla="*/ 1175999 w 3245936"/>
              <a:gd name="connsiteY604" fmla="*/ 365212 h 622144"/>
              <a:gd name="connsiteX605" fmla="*/ 1167531 w 3245936"/>
              <a:gd name="connsiteY605" fmla="*/ 336818 h 622144"/>
              <a:gd name="connsiteX606" fmla="*/ 1166084 w 3245936"/>
              <a:gd name="connsiteY606" fmla="*/ 336789 h 622144"/>
              <a:gd name="connsiteX607" fmla="*/ 1166007 w 3245936"/>
              <a:gd name="connsiteY607" fmla="*/ 336761 h 622144"/>
              <a:gd name="connsiteX608" fmla="*/ 1169665 w 3245936"/>
              <a:gd name="connsiteY608" fmla="*/ 335523 h 622144"/>
              <a:gd name="connsiteX609" fmla="*/ 1168265 w 3245936"/>
              <a:gd name="connsiteY609" fmla="*/ 336542 h 622144"/>
              <a:gd name="connsiteX610" fmla="*/ 1176885 w 3245936"/>
              <a:gd name="connsiteY610" fmla="*/ 365450 h 622144"/>
              <a:gd name="connsiteX611" fmla="*/ 1236892 w 3245936"/>
              <a:gd name="connsiteY611" fmla="*/ 380976 h 622144"/>
              <a:gd name="connsiteX612" fmla="*/ 1237064 w 3245936"/>
              <a:gd name="connsiteY612" fmla="*/ 380604 h 622144"/>
              <a:gd name="connsiteX613" fmla="*/ 1163588 w 3245936"/>
              <a:gd name="connsiteY613" fmla="*/ 334484 h 622144"/>
              <a:gd name="connsiteX614" fmla="*/ 1105095 w 3245936"/>
              <a:gd name="connsiteY614" fmla="*/ 346876 h 622144"/>
              <a:gd name="connsiteX615" fmla="*/ 1156749 w 3245936"/>
              <a:gd name="connsiteY615" fmla="*/ 360240 h 622144"/>
              <a:gd name="connsiteX616" fmla="*/ 1165379 w 3245936"/>
              <a:gd name="connsiteY616" fmla="*/ 336475 h 622144"/>
              <a:gd name="connsiteX617" fmla="*/ 1163588 w 3245936"/>
              <a:gd name="connsiteY617" fmla="*/ 334484 h 622144"/>
              <a:gd name="connsiteX618" fmla="*/ 1162407 w 3245936"/>
              <a:gd name="connsiteY618" fmla="*/ 333789 h 622144"/>
              <a:gd name="connsiteX619" fmla="*/ 1068376 w 3245936"/>
              <a:gd name="connsiteY619" fmla="*/ 337123 h 622144"/>
              <a:gd name="connsiteX620" fmla="*/ 1068367 w 3245936"/>
              <a:gd name="connsiteY620" fmla="*/ 337361 h 622144"/>
              <a:gd name="connsiteX621" fmla="*/ 1103095 w 3245936"/>
              <a:gd name="connsiteY621" fmla="*/ 346353 h 622144"/>
              <a:gd name="connsiteX622" fmla="*/ 1614313 w 3245936"/>
              <a:gd name="connsiteY622" fmla="*/ 332276 h 622144"/>
              <a:gd name="connsiteX623" fmla="*/ 1605966 w 3245936"/>
              <a:gd name="connsiteY623" fmla="*/ 332394 h 622144"/>
              <a:gd name="connsiteX624" fmla="*/ 1554142 w 3245936"/>
              <a:gd name="connsiteY624" fmla="*/ 376623 h 622144"/>
              <a:gd name="connsiteX625" fmla="*/ 1632256 w 3245936"/>
              <a:gd name="connsiteY625" fmla="*/ 332022 h 622144"/>
              <a:gd name="connsiteX626" fmla="*/ 1615719 w 3245936"/>
              <a:gd name="connsiteY626" fmla="*/ 332256 h 622144"/>
              <a:gd name="connsiteX627" fmla="*/ 1552656 w 3245936"/>
              <a:gd name="connsiteY627" fmla="*/ 378738 h 622144"/>
              <a:gd name="connsiteX628" fmla="*/ 1679831 w 3245936"/>
              <a:gd name="connsiteY628" fmla="*/ 331348 h 622144"/>
              <a:gd name="connsiteX629" fmla="*/ 1633864 w 3245936"/>
              <a:gd name="connsiteY629" fmla="*/ 331999 h 622144"/>
              <a:gd name="connsiteX630" fmla="*/ 1550694 w 3245936"/>
              <a:gd name="connsiteY630" fmla="*/ 380795 h 622144"/>
              <a:gd name="connsiteX631" fmla="*/ 1455939 w 3245936"/>
              <a:gd name="connsiteY631" fmla="*/ 330779 h 622144"/>
              <a:gd name="connsiteX632" fmla="*/ 1443975 w 3245936"/>
              <a:gd name="connsiteY632" fmla="*/ 338256 h 622144"/>
              <a:gd name="connsiteX633" fmla="*/ 1394541 w 3245936"/>
              <a:gd name="connsiteY633" fmla="*/ 382890 h 622144"/>
              <a:gd name="connsiteX634" fmla="*/ 1395169 w 3245936"/>
              <a:gd name="connsiteY634" fmla="*/ 382890 h 622144"/>
              <a:gd name="connsiteX635" fmla="*/ 1945676 w 3245936"/>
              <a:gd name="connsiteY635" fmla="*/ 330636 h 622144"/>
              <a:gd name="connsiteX636" fmla="*/ 1842120 w 3245936"/>
              <a:gd name="connsiteY636" fmla="*/ 380919 h 622144"/>
              <a:gd name="connsiteX637" fmla="*/ 1842225 w 3245936"/>
              <a:gd name="connsiteY637" fmla="*/ 381214 h 622144"/>
              <a:gd name="connsiteX638" fmla="*/ 1967965 w 3245936"/>
              <a:gd name="connsiteY638" fmla="*/ 363269 h 622144"/>
              <a:gd name="connsiteX639" fmla="*/ 1968003 w 3245936"/>
              <a:gd name="connsiteY639" fmla="*/ 362345 h 622144"/>
              <a:gd name="connsiteX640" fmla="*/ 1969003 w 3245936"/>
              <a:gd name="connsiteY640" fmla="*/ 360650 h 622144"/>
              <a:gd name="connsiteX641" fmla="*/ 1462521 w 3245936"/>
              <a:gd name="connsiteY641" fmla="*/ 330208 h 622144"/>
              <a:gd name="connsiteX642" fmla="*/ 1458901 w 3245936"/>
              <a:gd name="connsiteY642" fmla="*/ 331522 h 622144"/>
              <a:gd name="connsiteX643" fmla="*/ 1457301 w 3245936"/>
              <a:gd name="connsiteY643" fmla="*/ 330598 h 622144"/>
              <a:gd name="connsiteX644" fmla="*/ 1396322 w 3245936"/>
              <a:gd name="connsiteY644" fmla="*/ 382881 h 622144"/>
              <a:gd name="connsiteX645" fmla="*/ 1542664 w 3245936"/>
              <a:gd name="connsiteY645" fmla="*/ 382557 h 622144"/>
              <a:gd name="connsiteX646" fmla="*/ 1542674 w 3245936"/>
              <a:gd name="connsiteY646" fmla="*/ 382186 h 622144"/>
              <a:gd name="connsiteX647" fmla="*/ 1543035 w 3245936"/>
              <a:gd name="connsiteY647" fmla="*/ 381386 h 622144"/>
              <a:gd name="connsiteX648" fmla="*/ 2138024 w 3245936"/>
              <a:gd name="connsiteY648" fmla="*/ 328303 h 622144"/>
              <a:gd name="connsiteX649" fmla="*/ 2097533 w 3245936"/>
              <a:gd name="connsiteY649" fmla="*/ 368308 h 622144"/>
              <a:gd name="connsiteX650" fmla="*/ 2102029 w 3245936"/>
              <a:gd name="connsiteY650" fmla="*/ 387977 h 622144"/>
              <a:gd name="connsiteX651" fmla="*/ 2125003 w 3245936"/>
              <a:gd name="connsiteY651" fmla="*/ 384872 h 622144"/>
              <a:gd name="connsiteX652" fmla="*/ 2151578 w 3245936"/>
              <a:gd name="connsiteY652" fmla="*/ 337237 h 622144"/>
              <a:gd name="connsiteX653" fmla="*/ 1951972 w 3245936"/>
              <a:gd name="connsiteY653" fmla="*/ 327579 h 622144"/>
              <a:gd name="connsiteX654" fmla="*/ 1946438 w 3245936"/>
              <a:gd name="connsiteY654" fmla="*/ 330255 h 622144"/>
              <a:gd name="connsiteX655" fmla="*/ 1968679 w 3245936"/>
              <a:gd name="connsiteY655" fmla="*/ 358869 h 622144"/>
              <a:gd name="connsiteX656" fmla="*/ 1456263 w 3245936"/>
              <a:gd name="connsiteY656" fmla="*/ 327169 h 622144"/>
              <a:gd name="connsiteX657" fmla="*/ 1446738 w 3245936"/>
              <a:gd name="connsiteY657" fmla="*/ 335770 h 622144"/>
              <a:gd name="connsiteX658" fmla="*/ 1456568 w 3245936"/>
              <a:gd name="connsiteY658" fmla="*/ 329627 h 622144"/>
              <a:gd name="connsiteX659" fmla="*/ 1456234 w 3245936"/>
              <a:gd name="connsiteY659" fmla="*/ 327226 h 622144"/>
              <a:gd name="connsiteX660" fmla="*/ 1456263 w 3245936"/>
              <a:gd name="connsiteY660" fmla="*/ 327169 h 622144"/>
              <a:gd name="connsiteX661" fmla="*/ 1513222 w 3245936"/>
              <a:gd name="connsiteY661" fmla="*/ 326112 h 622144"/>
              <a:gd name="connsiteX662" fmla="*/ 1463216 w 3245936"/>
              <a:gd name="connsiteY662" fmla="*/ 328303 h 622144"/>
              <a:gd name="connsiteX663" fmla="*/ 1463197 w 3245936"/>
              <a:gd name="connsiteY663" fmla="*/ 328846 h 622144"/>
              <a:gd name="connsiteX664" fmla="*/ 1462845 w 3245936"/>
              <a:gd name="connsiteY664" fmla="*/ 329646 h 622144"/>
              <a:gd name="connsiteX665" fmla="*/ 1543350 w 3245936"/>
              <a:gd name="connsiteY665" fmla="*/ 380833 h 622144"/>
              <a:gd name="connsiteX666" fmla="*/ 1544140 w 3245936"/>
              <a:gd name="connsiteY666" fmla="*/ 380100 h 622144"/>
              <a:gd name="connsiteX667" fmla="*/ 1698656 w 3245936"/>
              <a:gd name="connsiteY667" fmla="*/ 325095 h 622144"/>
              <a:gd name="connsiteX668" fmla="*/ 1684845 w 3245936"/>
              <a:gd name="connsiteY668" fmla="*/ 330384 h 622144"/>
              <a:gd name="connsiteX669" fmla="*/ 1743670 w 3245936"/>
              <a:gd name="connsiteY669" fmla="*/ 329551 h 622144"/>
              <a:gd name="connsiteX670" fmla="*/ 1703565 w 3245936"/>
              <a:gd name="connsiteY670" fmla="*/ 325581 h 622144"/>
              <a:gd name="connsiteX671" fmla="*/ 1702170 w 3245936"/>
              <a:gd name="connsiteY671" fmla="*/ 326455 h 622144"/>
              <a:gd name="connsiteX672" fmla="*/ 1700696 w 3245936"/>
              <a:gd name="connsiteY672" fmla="*/ 325297 h 622144"/>
              <a:gd name="connsiteX673" fmla="*/ 1565140 w 3245936"/>
              <a:gd name="connsiteY673" fmla="*/ 323822 h 622144"/>
              <a:gd name="connsiteX674" fmla="*/ 1513946 w 3245936"/>
              <a:gd name="connsiteY674" fmla="*/ 326074 h 622144"/>
              <a:gd name="connsiteX675" fmla="*/ 1544702 w 3245936"/>
              <a:gd name="connsiteY675" fmla="*/ 379795 h 622144"/>
              <a:gd name="connsiteX676" fmla="*/ 1546969 w 3245936"/>
              <a:gd name="connsiteY676" fmla="*/ 379519 h 622144"/>
              <a:gd name="connsiteX677" fmla="*/ 1548627 w 3245936"/>
              <a:gd name="connsiteY677" fmla="*/ 380500 h 622144"/>
              <a:gd name="connsiteX678" fmla="*/ 1604993 w 3245936"/>
              <a:gd name="connsiteY678" fmla="*/ 332408 h 622144"/>
              <a:gd name="connsiteX679" fmla="*/ 1576744 w 3245936"/>
              <a:gd name="connsiteY679" fmla="*/ 332808 h 622144"/>
              <a:gd name="connsiteX680" fmla="*/ 1576744 w 3245936"/>
              <a:gd name="connsiteY680" fmla="*/ 333208 h 622144"/>
              <a:gd name="connsiteX681" fmla="*/ 1572449 w 3245936"/>
              <a:gd name="connsiteY681" fmla="*/ 335894 h 622144"/>
              <a:gd name="connsiteX682" fmla="*/ 1569762 w 3245936"/>
              <a:gd name="connsiteY682" fmla="*/ 331598 h 622144"/>
              <a:gd name="connsiteX683" fmla="*/ 1570725 w 3245936"/>
              <a:gd name="connsiteY683" fmla="*/ 329960 h 622144"/>
              <a:gd name="connsiteX684" fmla="*/ 1573827 w 3245936"/>
              <a:gd name="connsiteY684" fmla="*/ 323440 h 622144"/>
              <a:gd name="connsiteX685" fmla="*/ 1565700 w 3245936"/>
              <a:gd name="connsiteY685" fmla="*/ 323797 h 622144"/>
              <a:gd name="connsiteX686" fmla="*/ 1571039 w 3245936"/>
              <a:gd name="connsiteY686" fmla="*/ 329665 h 622144"/>
              <a:gd name="connsiteX687" fmla="*/ 1573363 w 3245936"/>
              <a:gd name="connsiteY687" fmla="*/ 328912 h 622144"/>
              <a:gd name="connsiteX688" fmla="*/ 628712 w 3245936"/>
              <a:gd name="connsiteY688" fmla="*/ 322950 h 622144"/>
              <a:gd name="connsiteX689" fmla="*/ 627873 w 3245936"/>
              <a:gd name="connsiteY689" fmla="*/ 323092 h 622144"/>
              <a:gd name="connsiteX690" fmla="*/ 617453 w 3245936"/>
              <a:gd name="connsiteY690" fmla="*/ 476893 h 622144"/>
              <a:gd name="connsiteX691" fmla="*/ 617605 w 3245936"/>
              <a:gd name="connsiteY691" fmla="*/ 476893 h 622144"/>
              <a:gd name="connsiteX692" fmla="*/ 620063 w 3245936"/>
              <a:gd name="connsiteY692" fmla="*/ 479103 h 622144"/>
              <a:gd name="connsiteX693" fmla="*/ 685300 w 3245936"/>
              <a:gd name="connsiteY693" fmla="*/ 459814 h 622144"/>
              <a:gd name="connsiteX694" fmla="*/ 685290 w 3245936"/>
              <a:gd name="connsiteY694" fmla="*/ 458271 h 622144"/>
              <a:gd name="connsiteX695" fmla="*/ 686986 w 3245936"/>
              <a:gd name="connsiteY695" fmla="*/ 456023 h 622144"/>
              <a:gd name="connsiteX696" fmla="*/ 1585433 w 3245936"/>
              <a:gd name="connsiteY696" fmla="*/ 322929 h 622144"/>
              <a:gd name="connsiteX697" fmla="*/ 1574201 w 3245936"/>
              <a:gd name="connsiteY697" fmla="*/ 323423 h 622144"/>
              <a:gd name="connsiteX698" fmla="*/ 1573734 w 3245936"/>
              <a:gd name="connsiteY698" fmla="*/ 328931 h 622144"/>
              <a:gd name="connsiteX699" fmla="*/ 1574068 w 3245936"/>
              <a:gd name="connsiteY699" fmla="*/ 328931 h 622144"/>
              <a:gd name="connsiteX700" fmla="*/ 1575820 w 3245936"/>
              <a:gd name="connsiteY700" fmla="*/ 330017 h 622144"/>
              <a:gd name="connsiteX701" fmla="*/ 1685321 w 3245936"/>
              <a:gd name="connsiteY701" fmla="*/ 322865 h 622144"/>
              <a:gd name="connsiteX702" fmla="*/ 1698559 w 3245936"/>
              <a:gd name="connsiteY702" fmla="*/ 324176 h 622144"/>
              <a:gd name="connsiteX703" fmla="*/ 1699474 w 3245936"/>
              <a:gd name="connsiteY703" fmla="*/ 323826 h 622144"/>
              <a:gd name="connsiteX704" fmla="*/ 1699398 w 3245936"/>
              <a:gd name="connsiteY704" fmla="*/ 323188 h 622144"/>
              <a:gd name="connsiteX705" fmla="*/ 1589368 w 3245936"/>
              <a:gd name="connsiteY705" fmla="*/ 322756 h 622144"/>
              <a:gd name="connsiteX706" fmla="*/ 1586904 w 3245936"/>
              <a:gd name="connsiteY706" fmla="*/ 322864 h 622144"/>
              <a:gd name="connsiteX707" fmla="*/ 1578430 w 3245936"/>
              <a:gd name="connsiteY707" fmla="*/ 329112 h 622144"/>
              <a:gd name="connsiteX708" fmla="*/ 1650782 w 3245936"/>
              <a:gd name="connsiteY708" fmla="*/ 322073 h 622144"/>
              <a:gd name="connsiteX709" fmla="*/ 1635425 w 3245936"/>
              <a:gd name="connsiteY709" fmla="*/ 331083 h 622144"/>
              <a:gd name="connsiteX710" fmla="*/ 1682253 w 3245936"/>
              <a:gd name="connsiteY710" fmla="*/ 330420 h 622144"/>
              <a:gd name="connsiteX711" fmla="*/ 1696673 w 3245936"/>
              <a:gd name="connsiteY711" fmla="*/ 324899 h 622144"/>
              <a:gd name="connsiteX712" fmla="*/ 1673360 w 3245936"/>
              <a:gd name="connsiteY712" fmla="*/ 322591 h 622144"/>
              <a:gd name="connsiteX713" fmla="*/ 1983309 w 3245936"/>
              <a:gd name="connsiteY713" fmla="*/ 322007 h 622144"/>
              <a:gd name="connsiteX714" fmla="*/ 1972765 w 3245936"/>
              <a:gd name="connsiteY714" fmla="*/ 359888 h 622144"/>
              <a:gd name="connsiteX715" fmla="*/ 1974137 w 3245936"/>
              <a:gd name="connsiteY715" fmla="*/ 360859 h 622144"/>
              <a:gd name="connsiteX716" fmla="*/ 2005226 w 3245936"/>
              <a:gd name="connsiteY716" fmla="*/ 339390 h 622144"/>
              <a:gd name="connsiteX717" fmla="*/ 1213089 w 3245936"/>
              <a:gd name="connsiteY717" fmla="*/ 321692 h 622144"/>
              <a:gd name="connsiteX718" fmla="*/ 1170408 w 3245936"/>
              <a:gd name="connsiteY718" fmla="*/ 332741 h 622144"/>
              <a:gd name="connsiteX719" fmla="*/ 1170370 w 3245936"/>
              <a:gd name="connsiteY719" fmla="*/ 334113 h 622144"/>
              <a:gd name="connsiteX720" fmla="*/ 1169970 w 3245936"/>
              <a:gd name="connsiteY720" fmla="*/ 335018 h 622144"/>
              <a:gd name="connsiteX721" fmla="*/ 1237359 w 3245936"/>
              <a:gd name="connsiteY721" fmla="*/ 380090 h 622144"/>
              <a:gd name="connsiteX722" fmla="*/ 1238321 w 3245936"/>
              <a:gd name="connsiteY722" fmla="*/ 379242 h 622144"/>
              <a:gd name="connsiteX723" fmla="*/ 1615273 w 3245936"/>
              <a:gd name="connsiteY723" fmla="*/ 321616 h 622144"/>
              <a:gd name="connsiteX724" fmla="*/ 1590466 w 3245936"/>
              <a:gd name="connsiteY724" fmla="*/ 322708 h 622144"/>
              <a:gd name="connsiteX725" fmla="*/ 1576420 w 3245936"/>
              <a:gd name="connsiteY725" fmla="*/ 330865 h 622144"/>
              <a:gd name="connsiteX726" fmla="*/ 1576773 w 3245936"/>
              <a:gd name="connsiteY726" fmla="*/ 331913 h 622144"/>
              <a:gd name="connsiteX727" fmla="*/ 1606059 w 3245936"/>
              <a:gd name="connsiteY727" fmla="*/ 331499 h 622144"/>
              <a:gd name="connsiteX728" fmla="*/ 1615911 w 3245936"/>
              <a:gd name="connsiteY728" fmla="*/ 323092 h 622144"/>
              <a:gd name="connsiteX729" fmla="*/ 1615273 w 3245936"/>
              <a:gd name="connsiteY729" fmla="*/ 321616 h 622144"/>
              <a:gd name="connsiteX730" fmla="*/ 1630180 w 3245936"/>
              <a:gd name="connsiteY730" fmla="*/ 321597 h 622144"/>
              <a:gd name="connsiteX731" fmla="*/ 1616956 w 3245936"/>
              <a:gd name="connsiteY731" fmla="*/ 331344 h 622144"/>
              <a:gd name="connsiteX732" fmla="*/ 1633816 w 3245936"/>
              <a:gd name="connsiteY732" fmla="*/ 331106 h 622144"/>
              <a:gd name="connsiteX733" fmla="*/ 1649287 w 3245936"/>
              <a:gd name="connsiteY733" fmla="*/ 322026 h 622144"/>
              <a:gd name="connsiteX734" fmla="*/ 3178087 w 3245936"/>
              <a:gd name="connsiteY734" fmla="*/ 321483 h 622144"/>
              <a:gd name="connsiteX735" fmla="*/ 3075389 w 3245936"/>
              <a:gd name="connsiteY735" fmla="*/ 428611 h 622144"/>
              <a:gd name="connsiteX736" fmla="*/ 3076036 w 3245936"/>
              <a:gd name="connsiteY736" fmla="*/ 429858 h 622144"/>
              <a:gd name="connsiteX737" fmla="*/ 3238895 w 3245936"/>
              <a:gd name="connsiteY737" fmla="*/ 403103 h 622144"/>
              <a:gd name="connsiteX738" fmla="*/ 3238924 w 3245936"/>
              <a:gd name="connsiteY738" fmla="*/ 402160 h 622144"/>
              <a:gd name="connsiteX739" fmla="*/ 3240067 w 3245936"/>
              <a:gd name="connsiteY739" fmla="*/ 400350 h 622144"/>
              <a:gd name="connsiteX740" fmla="*/ 3182079 w 3245936"/>
              <a:gd name="connsiteY740" fmla="*/ 321683 h 622144"/>
              <a:gd name="connsiteX741" fmla="*/ 3179440 w 3245936"/>
              <a:gd name="connsiteY741" fmla="*/ 322112 h 622144"/>
              <a:gd name="connsiteX742" fmla="*/ 3178087 w 3245936"/>
              <a:gd name="connsiteY742" fmla="*/ 321483 h 622144"/>
              <a:gd name="connsiteX743" fmla="*/ 1455434 w 3245936"/>
              <a:gd name="connsiteY743" fmla="*/ 321483 h 622144"/>
              <a:gd name="connsiteX744" fmla="*/ 1378863 w 3245936"/>
              <a:gd name="connsiteY744" fmla="*/ 378166 h 622144"/>
              <a:gd name="connsiteX745" fmla="*/ 1442242 w 3245936"/>
              <a:gd name="connsiteY745" fmla="*/ 338571 h 622144"/>
              <a:gd name="connsiteX746" fmla="*/ 1457434 w 3245936"/>
              <a:gd name="connsiteY746" fmla="*/ 324855 h 622144"/>
              <a:gd name="connsiteX747" fmla="*/ 1622293 w 3245936"/>
              <a:gd name="connsiteY747" fmla="*/ 321426 h 622144"/>
              <a:gd name="connsiteX748" fmla="*/ 1622283 w 3245936"/>
              <a:gd name="connsiteY748" fmla="*/ 321854 h 622144"/>
              <a:gd name="connsiteX749" fmla="*/ 1617997 w 3245936"/>
              <a:gd name="connsiteY749" fmla="*/ 324531 h 622144"/>
              <a:gd name="connsiteX750" fmla="*/ 1616340 w 3245936"/>
              <a:gd name="connsiteY750" fmla="*/ 323540 h 622144"/>
              <a:gd name="connsiteX751" fmla="*/ 1607031 w 3245936"/>
              <a:gd name="connsiteY751" fmla="*/ 331485 h 622144"/>
              <a:gd name="connsiteX752" fmla="*/ 1615549 w 3245936"/>
              <a:gd name="connsiteY752" fmla="*/ 331364 h 622144"/>
              <a:gd name="connsiteX753" fmla="*/ 1628827 w 3245936"/>
              <a:gd name="connsiteY753" fmla="*/ 321578 h 622144"/>
              <a:gd name="connsiteX754" fmla="*/ 624578 w 3245936"/>
              <a:gd name="connsiteY754" fmla="*/ 321264 h 622144"/>
              <a:gd name="connsiteX755" fmla="*/ 486703 w 3245936"/>
              <a:gd name="connsiteY755" fmla="*/ 375737 h 622144"/>
              <a:gd name="connsiteX756" fmla="*/ 486770 w 3245936"/>
              <a:gd name="connsiteY756" fmla="*/ 377442 h 622144"/>
              <a:gd name="connsiteX757" fmla="*/ 486322 w 3245936"/>
              <a:gd name="connsiteY757" fmla="*/ 378433 h 622144"/>
              <a:gd name="connsiteX758" fmla="*/ 614319 w 3245936"/>
              <a:gd name="connsiteY758" fmla="*/ 477883 h 622144"/>
              <a:gd name="connsiteX759" fmla="*/ 616615 w 3245936"/>
              <a:gd name="connsiteY759" fmla="*/ 476855 h 622144"/>
              <a:gd name="connsiteX760" fmla="*/ 627026 w 3245936"/>
              <a:gd name="connsiteY760" fmla="*/ 323073 h 622144"/>
              <a:gd name="connsiteX761" fmla="*/ 626883 w 3245936"/>
              <a:gd name="connsiteY761" fmla="*/ 323064 h 622144"/>
              <a:gd name="connsiteX762" fmla="*/ 624578 w 3245936"/>
              <a:gd name="connsiteY762" fmla="*/ 321264 h 622144"/>
              <a:gd name="connsiteX763" fmla="*/ 630931 w 3245936"/>
              <a:gd name="connsiteY763" fmla="*/ 320902 h 622144"/>
              <a:gd name="connsiteX764" fmla="*/ 629474 w 3245936"/>
              <a:gd name="connsiteY764" fmla="*/ 322654 h 622144"/>
              <a:gd name="connsiteX765" fmla="*/ 687748 w 3245936"/>
              <a:gd name="connsiteY765" fmla="*/ 455728 h 622144"/>
              <a:gd name="connsiteX766" fmla="*/ 689586 w 3245936"/>
              <a:gd name="connsiteY766" fmla="*/ 455623 h 622144"/>
              <a:gd name="connsiteX767" fmla="*/ 690986 w 3245936"/>
              <a:gd name="connsiteY767" fmla="*/ 456290 h 622144"/>
              <a:gd name="connsiteX768" fmla="*/ 781493 w 3245936"/>
              <a:gd name="connsiteY768" fmla="*/ 363802 h 622144"/>
              <a:gd name="connsiteX769" fmla="*/ 780712 w 3245936"/>
              <a:gd name="connsiteY769" fmla="*/ 361069 h 622144"/>
              <a:gd name="connsiteX770" fmla="*/ 1653295 w 3245936"/>
              <a:gd name="connsiteY770" fmla="*/ 320605 h 622144"/>
              <a:gd name="connsiteX771" fmla="*/ 1651735 w 3245936"/>
              <a:gd name="connsiteY771" fmla="*/ 321521 h 622144"/>
              <a:gd name="connsiteX772" fmla="*/ 1665785 w 3245936"/>
              <a:gd name="connsiteY772" fmla="*/ 321841 h 622144"/>
              <a:gd name="connsiteX773" fmla="*/ 3176878 w 3245936"/>
              <a:gd name="connsiteY773" fmla="*/ 319664 h 622144"/>
              <a:gd name="connsiteX774" fmla="*/ 3058749 w 3245936"/>
              <a:gd name="connsiteY774" fmla="*/ 341971 h 622144"/>
              <a:gd name="connsiteX775" fmla="*/ 3058710 w 3245936"/>
              <a:gd name="connsiteY775" fmla="*/ 343066 h 622144"/>
              <a:gd name="connsiteX776" fmla="*/ 3056205 w 3245936"/>
              <a:gd name="connsiteY776" fmla="*/ 345657 h 622144"/>
              <a:gd name="connsiteX777" fmla="*/ 3072284 w 3245936"/>
              <a:gd name="connsiteY777" fmla="*/ 427344 h 622144"/>
              <a:gd name="connsiteX778" fmla="*/ 3073474 w 3245936"/>
              <a:gd name="connsiteY778" fmla="*/ 427372 h 622144"/>
              <a:gd name="connsiteX779" fmla="*/ 3074817 w 3245936"/>
              <a:gd name="connsiteY779" fmla="*/ 428020 h 622144"/>
              <a:gd name="connsiteX780" fmla="*/ 3177526 w 3245936"/>
              <a:gd name="connsiteY780" fmla="*/ 320873 h 622144"/>
              <a:gd name="connsiteX781" fmla="*/ 3176878 w 3245936"/>
              <a:gd name="connsiteY781" fmla="*/ 319664 h 622144"/>
              <a:gd name="connsiteX782" fmla="*/ 832137 w 3245936"/>
              <a:gd name="connsiteY782" fmla="*/ 319187 h 622144"/>
              <a:gd name="connsiteX783" fmla="*/ 787122 w 3245936"/>
              <a:gd name="connsiteY783" fmla="*/ 359554 h 622144"/>
              <a:gd name="connsiteX784" fmla="*/ 787703 w 3245936"/>
              <a:gd name="connsiteY784" fmla="*/ 361840 h 622144"/>
              <a:gd name="connsiteX785" fmla="*/ 873390 w 3245936"/>
              <a:gd name="connsiteY785" fmla="*/ 376242 h 622144"/>
              <a:gd name="connsiteX786" fmla="*/ 874400 w 3245936"/>
              <a:gd name="connsiteY786" fmla="*/ 374613 h 622144"/>
              <a:gd name="connsiteX787" fmla="*/ 1634093 w 3245936"/>
              <a:gd name="connsiteY787" fmla="*/ 318704 h 622144"/>
              <a:gd name="connsiteX788" fmla="*/ 1630932 w 3245936"/>
              <a:gd name="connsiteY788" fmla="*/ 321026 h 622144"/>
              <a:gd name="connsiteX789" fmla="*/ 1650230 w 3245936"/>
              <a:gd name="connsiteY789" fmla="*/ 321464 h 622144"/>
              <a:gd name="connsiteX790" fmla="*/ 1651925 w 3245936"/>
              <a:gd name="connsiteY790" fmla="*/ 320469 h 622144"/>
              <a:gd name="connsiteX791" fmla="*/ 1631777 w 3245936"/>
              <a:gd name="connsiteY791" fmla="*/ 318475 h 622144"/>
              <a:gd name="connsiteX792" fmla="*/ 1622312 w 3245936"/>
              <a:gd name="connsiteY792" fmla="*/ 320521 h 622144"/>
              <a:gd name="connsiteX793" fmla="*/ 1622303 w 3245936"/>
              <a:gd name="connsiteY793" fmla="*/ 320835 h 622144"/>
              <a:gd name="connsiteX794" fmla="*/ 1629570 w 3245936"/>
              <a:gd name="connsiteY794" fmla="*/ 320997 h 622144"/>
              <a:gd name="connsiteX795" fmla="*/ 1632852 w 3245936"/>
              <a:gd name="connsiteY795" fmla="*/ 318581 h 622144"/>
              <a:gd name="connsiteX796" fmla="*/ 1698729 w 3245936"/>
              <a:gd name="connsiteY796" fmla="*/ 318036 h 622144"/>
              <a:gd name="connsiteX797" fmla="*/ 1700722 w 3245936"/>
              <a:gd name="connsiteY797" fmla="*/ 320225 h 622144"/>
              <a:gd name="connsiteX798" fmla="*/ 1703722 w 3245936"/>
              <a:gd name="connsiteY798" fmla="*/ 319492 h 622144"/>
              <a:gd name="connsiteX799" fmla="*/ 1706456 w 3245936"/>
              <a:gd name="connsiteY799" fmla="*/ 323769 h 622144"/>
              <a:gd name="connsiteX800" fmla="*/ 1704817 w 3245936"/>
              <a:gd name="connsiteY800" fmla="*/ 324796 h 622144"/>
              <a:gd name="connsiteX801" fmla="*/ 1745413 w 3245936"/>
              <a:gd name="connsiteY801" fmla="*/ 328817 h 622144"/>
              <a:gd name="connsiteX802" fmla="*/ 1978252 w 3245936"/>
              <a:gd name="connsiteY802" fmla="*/ 318025 h 622144"/>
              <a:gd name="connsiteX803" fmla="*/ 1975651 w 3245936"/>
              <a:gd name="connsiteY803" fmla="*/ 319073 h 622144"/>
              <a:gd name="connsiteX804" fmla="*/ 1972013 w 3245936"/>
              <a:gd name="connsiteY804" fmla="*/ 359669 h 622144"/>
              <a:gd name="connsiteX805" fmla="*/ 1972060 w 3245936"/>
              <a:gd name="connsiteY805" fmla="*/ 359669 h 622144"/>
              <a:gd name="connsiteX806" fmla="*/ 1982671 w 3245936"/>
              <a:gd name="connsiteY806" fmla="*/ 321521 h 622144"/>
              <a:gd name="connsiteX807" fmla="*/ 1978471 w 3245936"/>
              <a:gd name="connsiteY807" fmla="*/ 318187 h 622144"/>
              <a:gd name="connsiteX808" fmla="*/ 2232979 w 3245936"/>
              <a:gd name="connsiteY808" fmla="*/ 317987 h 622144"/>
              <a:gd name="connsiteX809" fmla="*/ 2209824 w 3245936"/>
              <a:gd name="connsiteY809" fmla="*/ 370994 h 622144"/>
              <a:gd name="connsiteX810" fmla="*/ 2211566 w 3245936"/>
              <a:gd name="connsiteY810" fmla="*/ 373804 h 622144"/>
              <a:gd name="connsiteX811" fmla="*/ 2309331 w 3245936"/>
              <a:gd name="connsiteY811" fmla="*/ 377042 h 622144"/>
              <a:gd name="connsiteX812" fmla="*/ 2302692 w 3245936"/>
              <a:gd name="connsiteY812" fmla="*/ 361269 h 622144"/>
              <a:gd name="connsiteX813" fmla="*/ 1624900 w 3245936"/>
              <a:gd name="connsiteY813" fmla="*/ 317794 h 622144"/>
              <a:gd name="connsiteX814" fmla="*/ 1621979 w 3245936"/>
              <a:gd name="connsiteY814" fmla="*/ 319492 h 622144"/>
              <a:gd name="connsiteX815" fmla="*/ 1622188 w 3245936"/>
              <a:gd name="connsiteY815" fmla="*/ 320064 h 622144"/>
              <a:gd name="connsiteX816" fmla="*/ 1630248 w 3245936"/>
              <a:gd name="connsiteY816" fmla="*/ 318323 h 622144"/>
              <a:gd name="connsiteX817" fmla="*/ 1972737 w 3245936"/>
              <a:gd name="connsiteY817" fmla="*/ 317482 h 622144"/>
              <a:gd name="connsiteX818" fmla="*/ 1952782 w 3245936"/>
              <a:gd name="connsiteY818" fmla="*/ 327169 h 622144"/>
              <a:gd name="connsiteX819" fmla="*/ 1970232 w 3245936"/>
              <a:gd name="connsiteY819" fmla="*/ 359869 h 622144"/>
              <a:gd name="connsiteX820" fmla="*/ 1971556 w 3245936"/>
              <a:gd name="connsiteY820" fmla="*/ 359650 h 622144"/>
              <a:gd name="connsiteX821" fmla="*/ 1975204 w 3245936"/>
              <a:gd name="connsiteY821" fmla="*/ 319064 h 622144"/>
              <a:gd name="connsiteX822" fmla="*/ 1974937 w 3245936"/>
              <a:gd name="connsiteY822" fmla="*/ 319054 h 622144"/>
              <a:gd name="connsiteX823" fmla="*/ 1972737 w 3245936"/>
              <a:gd name="connsiteY823" fmla="*/ 317482 h 622144"/>
              <a:gd name="connsiteX824" fmla="*/ 1600118 w 3245936"/>
              <a:gd name="connsiteY824" fmla="*/ 317102 h 622144"/>
              <a:gd name="connsiteX825" fmla="*/ 1592041 w 3245936"/>
              <a:gd name="connsiteY825" fmla="*/ 321793 h 622144"/>
              <a:gd name="connsiteX826" fmla="*/ 1615292 w 3245936"/>
              <a:gd name="connsiteY826" fmla="*/ 320768 h 622144"/>
              <a:gd name="connsiteX827" fmla="*/ 1615302 w 3245936"/>
              <a:gd name="connsiteY827" fmla="*/ 320607 h 622144"/>
              <a:gd name="connsiteX828" fmla="*/ 2039088 w 3245936"/>
              <a:gd name="connsiteY828" fmla="*/ 316892 h 622144"/>
              <a:gd name="connsiteX829" fmla="*/ 2007198 w 3245936"/>
              <a:gd name="connsiteY829" fmla="*/ 338923 h 622144"/>
              <a:gd name="connsiteX830" fmla="*/ 2069492 w 3245936"/>
              <a:gd name="connsiteY830" fmla="*/ 386262 h 622144"/>
              <a:gd name="connsiteX831" fmla="*/ 2231169 w 3245936"/>
              <a:gd name="connsiteY831" fmla="*/ 316863 h 622144"/>
              <a:gd name="connsiteX832" fmla="*/ 2216700 w 3245936"/>
              <a:gd name="connsiteY832" fmla="*/ 353315 h 622144"/>
              <a:gd name="connsiteX833" fmla="*/ 2232312 w 3245936"/>
              <a:gd name="connsiteY833" fmla="*/ 317568 h 622144"/>
              <a:gd name="connsiteX834" fmla="*/ 1596007 w 3245936"/>
              <a:gd name="connsiteY834" fmla="*/ 316153 h 622144"/>
              <a:gd name="connsiteX835" fmla="*/ 1588123 w 3245936"/>
              <a:gd name="connsiteY835" fmla="*/ 321965 h 622144"/>
              <a:gd name="connsiteX836" fmla="*/ 1590942 w 3245936"/>
              <a:gd name="connsiteY836" fmla="*/ 321841 h 622144"/>
              <a:gd name="connsiteX837" fmla="*/ 1599388 w 3245936"/>
              <a:gd name="connsiteY837" fmla="*/ 316933 h 622144"/>
              <a:gd name="connsiteX838" fmla="*/ 1602709 w 3245936"/>
              <a:gd name="connsiteY838" fmla="*/ 315597 h 622144"/>
              <a:gd name="connsiteX839" fmla="*/ 1601058 w 3245936"/>
              <a:gd name="connsiteY839" fmla="*/ 316556 h 622144"/>
              <a:gd name="connsiteX840" fmla="*/ 1615464 w 3245936"/>
              <a:gd name="connsiteY840" fmla="*/ 319883 h 622144"/>
              <a:gd name="connsiteX841" fmla="*/ 1619597 w 3245936"/>
              <a:gd name="connsiteY841" fmla="*/ 317549 h 622144"/>
              <a:gd name="connsiteX842" fmla="*/ 1621731 w 3245936"/>
              <a:gd name="connsiteY842" fmla="*/ 319044 h 622144"/>
              <a:gd name="connsiteX843" fmla="*/ 1624032 w 3245936"/>
              <a:gd name="connsiteY843" fmla="*/ 317708 h 622144"/>
              <a:gd name="connsiteX844" fmla="*/ 1597471 w 3245936"/>
              <a:gd name="connsiteY844" fmla="*/ 315073 h 622144"/>
              <a:gd name="connsiteX845" fmla="*/ 1596796 w 3245936"/>
              <a:gd name="connsiteY845" fmla="*/ 315571 h 622144"/>
              <a:gd name="connsiteX846" fmla="*/ 1600328 w 3245936"/>
              <a:gd name="connsiteY846" fmla="*/ 316387 h 622144"/>
              <a:gd name="connsiteX847" fmla="*/ 1601852 w 3245936"/>
              <a:gd name="connsiteY847" fmla="*/ 315501 h 622144"/>
              <a:gd name="connsiteX848" fmla="*/ 1592551 w 3245936"/>
              <a:gd name="connsiteY848" fmla="*/ 314591 h 622144"/>
              <a:gd name="connsiteX849" fmla="*/ 1595741 w 3245936"/>
              <a:gd name="connsiteY849" fmla="*/ 315328 h 622144"/>
              <a:gd name="connsiteX850" fmla="*/ 1596242 w 3245936"/>
              <a:gd name="connsiteY850" fmla="*/ 314958 h 622144"/>
              <a:gd name="connsiteX851" fmla="*/ 1682382 w 3245936"/>
              <a:gd name="connsiteY851" fmla="*/ 314261 h 622144"/>
              <a:gd name="connsiteX852" fmla="*/ 1699760 w 3245936"/>
              <a:gd name="connsiteY852" fmla="*/ 321454 h 622144"/>
              <a:gd name="connsiteX853" fmla="*/ 1700398 w 3245936"/>
              <a:gd name="connsiteY853" fmla="*/ 320530 h 622144"/>
              <a:gd name="connsiteX854" fmla="*/ 1697969 w 3245936"/>
              <a:gd name="connsiteY854" fmla="*/ 317860 h 622144"/>
              <a:gd name="connsiteX855" fmla="*/ 1984900 w 3245936"/>
              <a:gd name="connsiteY855" fmla="*/ 313549 h 622144"/>
              <a:gd name="connsiteX856" fmla="*/ 1979261 w 3245936"/>
              <a:gd name="connsiteY856" fmla="*/ 314996 h 622144"/>
              <a:gd name="connsiteX857" fmla="*/ 1979223 w 3245936"/>
              <a:gd name="connsiteY857" fmla="*/ 316378 h 622144"/>
              <a:gd name="connsiteX858" fmla="*/ 1978785 w 3245936"/>
              <a:gd name="connsiteY858" fmla="*/ 317340 h 622144"/>
              <a:gd name="connsiteX859" fmla="*/ 1982957 w 3245936"/>
              <a:gd name="connsiteY859" fmla="*/ 320511 h 622144"/>
              <a:gd name="connsiteX860" fmla="*/ 1578440 w 3245936"/>
              <a:gd name="connsiteY860" fmla="*/ 313187 h 622144"/>
              <a:gd name="connsiteX861" fmla="*/ 1578440 w 3245936"/>
              <a:gd name="connsiteY861" fmla="*/ 313206 h 622144"/>
              <a:gd name="connsiteX862" fmla="*/ 1574839 w 3245936"/>
              <a:gd name="connsiteY862" fmla="*/ 315901 h 622144"/>
              <a:gd name="connsiteX863" fmla="*/ 1574273 w 3245936"/>
              <a:gd name="connsiteY863" fmla="*/ 322576 h 622144"/>
              <a:gd name="connsiteX864" fmla="*/ 1586651 w 3245936"/>
              <a:gd name="connsiteY864" fmla="*/ 322030 h 622144"/>
              <a:gd name="connsiteX865" fmla="*/ 1594952 w 3245936"/>
              <a:gd name="connsiteY865" fmla="*/ 315909 h 622144"/>
              <a:gd name="connsiteX866" fmla="*/ 1586736 w 3245936"/>
              <a:gd name="connsiteY866" fmla="*/ 314012 h 622144"/>
              <a:gd name="connsiteX867" fmla="*/ 1578473 w 3245936"/>
              <a:gd name="connsiteY867" fmla="*/ 312105 h 622144"/>
              <a:gd name="connsiteX868" fmla="*/ 1578468 w 3245936"/>
              <a:gd name="connsiteY868" fmla="*/ 312291 h 622144"/>
              <a:gd name="connsiteX869" fmla="*/ 1579884 w 3245936"/>
              <a:gd name="connsiteY869" fmla="*/ 312431 h 622144"/>
              <a:gd name="connsiteX870" fmla="*/ 1668146 w 3245936"/>
              <a:gd name="connsiteY870" fmla="*/ 311882 h 622144"/>
              <a:gd name="connsiteX871" fmla="*/ 1654623 w 3245936"/>
              <a:gd name="connsiteY871" fmla="*/ 319825 h 622144"/>
              <a:gd name="connsiteX872" fmla="*/ 1677727 w 3245936"/>
              <a:gd name="connsiteY872" fmla="*/ 322113 h 622144"/>
              <a:gd name="connsiteX873" fmla="*/ 1699417 w 3245936"/>
              <a:gd name="connsiteY873" fmla="*/ 322607 h 622144"/>
              <a:gd name="connsiteX874" fmla="*/ 1699426 w 3245936"/>
              <a:gd name="connsiteY874" fmla="*/ 322169 h 622144"/>
              <a:gd name="connsiteX875" fmla="*/ 1699588 w 3245936"/>
              <a:gd name="connsiteY875" fmla="*/ 321816 h 622144"/>
              <a:gd name="connsiteX876" fmla="*/ 1679957 w 3245936"/>
              <a:gd name="connsiteY876" fmla="*/ 313701 h 622144"/>
              <a:gd name="connsiteX877" fmla="*/ 1672664 w 3245936"/>
              <a:gd name="connsiteY877" fmla="*/ 312016 h 622144"/>
              <a:gd name="connsiteX878" fmla="*/ 1670166 w 3245936"/>
              <a:gd name="connsiteY878" fmla="*/ 313253 h 622144"/>
              <a:gd name="connsiteX879" fmla="*/ 1668146 w 3245936"/>
              <a:gd name="connsiteY879" fmla="*/ 311882 h 622144"/>
              <a:gd name="connsiteX880" fmla="*/ 1674128 w 3245936"/>
              <a:gd name="connsiteY880" fmla="*/ 311291 h 622144"/>
              <a:gd name="connsiteX881" fmla="*/ 1673704 w 3245936"/>
              <a:gd name="connsiteY881" fmla="*/ 311501 h 622144"/>
              <a:gd name="connsiteX882" fmla="*/ 1675816 w 3245936"/>
              <a:gd name="connsiteY882" fmla="*/ 311989 h 622144"/>
              <a:gd name="connsiteX883" fmla="*/ 1667329 w 3245936"/>
              <a:gd name="connsiteY883" fmla="*/ 310784 h 622144"/>
              <a:gd name="connsiteX884" fmla="*/ 1635495 w 3245936"/>
              <a:gd name="connsiteY884" fmla="*/ 317673 h 622144"/>
              <a:gd name="connsiteX885" fmla="*/ 1635187 w 3245936"/>
              <a:gd name="connsiteY885" fmla="*/ 317900 h 622144"/>
              <a:gd name="connsiteX886" fmla="*/ 1653254 w 3245936"/>
              <a:gd name="connsiteY886" fmla="*/ 319689 h 622144"/>
              <a:gd name="connsiteX887" fmla="*/ 1667756 w 3245936"/>
              <a:gd name="connsiteY887" fmla="*/ 311177 h 622144"/>
              <a:gd name="connsiteX888" fmla="*/ 1667632 w 3245936"/>
              <a:gd name="connsiteY888" fmla="*/ 310854 h 622144"/>
              <a:gd name="connsiteX889" fmla="*/ 1570192 w 3245936"/>
              <a:gd name="connsiteY889" fmla="*/ 310193 h 622144"/>
              <a:gd name="connsiteX890" fmla="*/ 1571810 w 3245936"/>
              <a:gd name="connsiteY890" fmla="*/ 310862 h 622144"/>
              <a:gd name="connsiteX891" fmla="*/ 1572218 w 3245936"/>
              <a:gd name="connsiteY891" fmla="*/ 310661 h 622144"/>
              <a:gd name="connsiteX892" fmla="*/ 1666035 w 3245936"/>
              <a:gd name="connsiteY892" fmla="*/ 309731 h 622144"/>
              <a:gd name="connsiteX893" fmla="*/ 1667457 w 3245936"/>
              <a:gd name="connsiteY893" fmla="*/ 310059 h 622144"/>
              <a:gd name="connsiteX894" fmla="*/ 1667461 w 3245936"/>
              <a:gd name="connsiteY894" fmla="*/ 309872 h 622144"/>
              <a:gd name="connsiteX895" fmla="*/ 1272116 w 3245936"/>
              <a:gd name="connsiteY895" fmla="*/ 309577 h 622144"/>
              <a:gd name="connsiteX896" fmla="*/ 1269382 w 3245936"/>
              <a:gd name="connsiteY896" fmla="*/ 310062 h 622144"/>
              <a:gd name="connsiteX897" fmla="*/ 1269354 w 3245936"/>
              <a:gd name="connsiteY897" fmla="*/ 310053 h 622144"/>
              <a:gd name="connsiteX898" fmla="*/ 1242874 w 3245936"/>
              <a:gd name="connsiteY898" fmla="*/ 380090 h 622144"/>
              <a:gd name="connsiteX899" fmla="*/ 1243665 w 3245936"/>
              <a:gd name="connsiteY899" fmla="*/ 381966 h 622144"/>
              <a:gd name="connsiteX900" fmla="*/ 1331085 w 3245936"/>
              <a:gd name="connsiteY900" fmla="*/ 382690 h 622144"/>
              <a:gd name="connsiteX901" fmla="*/ 1260000 w 3245936"/>
              <a:gd name="connsiteY901" fmla="*/ 309558 h 622144"/>
              <a:gd name="connsiteX902" fmla="*/ 1213947 w 3245936"/>
              <a:gd name="connsiteY902" fmla="*/ 321473 h 622144"/>
              <a:gd name="connsiteX903" fmla="*/ 1239140 w 3245936"/>
              <a:gd name="connsiteY903" fmla="*/ 378938 h 622144"/>
              <a:gd name="connsiteX904" fmla="*/ 1240731 w 3245936"/>
              <a:gd name="connsiteY904" fmla="*/ 378814 h 622144"/>
              <a:gd name="connsiteX905" fmla="*/ 1272745 w 3245936"/>
              <a:gd name="connsiteY905" fmla="*/ 308995 h 622144"/>
              <a:gd name="connsiteX906" fmla="*/ 1272678 w 3245936"/>
              <a:gd name="connsiteY906" fmla="*/ 309062 h 622144"/>
              <a:gd name="connsiteX907" fmla="*/ 1332076 w 3245936"/>
              <a:gd name="connsiteY907" fmla="*/ 382690 h 622144"/>
              <a:gd name="connsiteX908" fmla="*/ 1340010 w 3245936"/>
              <a:gd name="connsiteY908" fmla="*/ 382767 h 622144"/>
              <a:gd name="connsiteX909" fmla="*/ 1319703 w 3245936"/>
              <a:gd name="connsiteY909" fmla="*/ 344724 h 622144"/>
              <a:gd name="connsiteX910" fmla="*/ 1648601 w 3245936"/>
              <a:gd name="connsiteY910" fmla="*/ 308005 h 622144"/>
              <a:gd name="connsiteX911" fmla="*/ 1636409 w 3245936"/>
              <a:gd name="connsiteY911" fmla="*/ 316996 h 622144"/>
              <a:gd name="connsiteX912" fmla="*/ 1666284 w 3245936"/>
              <a:gd name="connsiteY912" fmla="*/ 310543 h 622144"/>
              <a:gd name="connsiteX913" fmla="*/ 1660316 w 3245936"/>
              <a:gd name="connsiteY913" fmla="*/ 309165 h 622144"/>
              <a:gd name="connsiteX914" fmla="*/ 1266887 w 3245936"/>
              <a:gd name="connsiteY914" fmla="*/ 307776 h 622144"/>
              <a:gd name="connsiteX915" fmla="*/ 1260829 w 3245936"/>
              <a:gd name="connsiteY915" fmla="*/ 309348 h 622144"/>
              <a:gd name="connsiteX916" fmla="*/ 1242141 w 3245936"/>
              <a:gd name="connsiteY916" fmla="*/ 376518 h 622144"/>
              <a:gd name="connsiteX917" fmla="*/ 1266134 w 3245936"/>
              <a:gd name="connsiteY917" fmla="*/ 316034 h 622144"/>
              <a:gd name="connsiteX918" fmla="*/ 1268534 w 3245936"/>
              <a:gd name="connsiteY918" fmla="*/ 309681 h 622144"/>
              <a:gd name="connsiteX919" fmla="*/ 1266887 w 3245936"/>
              <a:gd name="connsiteY919" fmla="*/ 307776 h 622144"/>
              <a:gd name="connsiteX920" fmla="*/ 1642753 w 3245936"/>
              <a:gd name="connsiteY920" fmla="*/ 307414 h 622144"/>
              <a:gd name="connsiteX921" fmla="*/ 1626242 w 3245936"/>
              <a:gd name="connsiteY921" fmla="*/ 317014 h 622144"/>
              <a:gd name="connsiteX922" fmla="*/ 1633145 w 3245936"/>
              <a:gd name="connsiteY922" fmla="*/ 317697 h 622144"/>
              <a:gd name="connsiteX923" fmla="*/ 1634447 w 3245936"/>
              <a:gd name="connsiteY923" fmla="*/ 317416 h 622144"/>
              <a:gd name="connsiteX924" fmla="*/ 1647372 w 3245936"/>
              <a:gd name="connsiteY924" fmla="*/ 307881 h 622144"/>
              <a:gd name="connsiteX925" fmla="*/ 1650196 w 3245936"/>
              <a:gd name="connsiteY925" fmla="*/ 306828 h 622144"/>
              <a:gd name="connsiteX926" fmla="*/ 1649697 w 3245936"/>
              <a:gd name="connsiteY926" fmla="*/ 307195 h 622144"/>
              <a:gd name="connsiteX927" fmla="*/ 1653354 w 3245936"/>
              <a:gd name="connsiteY927" fmla="*/ 307557 h 622144"/>
              <a:gd name="connsiteX928" fmla="*/ 1015065 w 3245936"/>
              <a:gd name="connsiteY928" fmla="*/ 306557 h 622144"/>
              <a:gd name="connsiteX929" fmla="*/ 990709 w 3245936"/>
              <a:gd name="connsiteY929" fmla="*/ 367879 h 622144"/>
              <a:gd name="connsiteX930" fmla="*/ 992176 w 3245936"/>
              <a:gd name="connsiteY930" fmla="*/ 369270 h 622144"/>
              <a:gd name="connsiteX931" fmla="*/ 1061566 w 3245936"/>
              <a:gd name="connsiteY931" fmla="*/ 338113 h 622144"/>
              <a:gd name="connsiteX932" fmla="*/ 1061404 w 3245936"/>
              <a:gd name="connsiteY932" fmla="*/ 336132 h 622144"/>
              <a:gd name="connsiteX933" fmla="*/ 1061690 w 3245936"/>
              <a:gd name="connsiteY933" fmla="*/ 335485 h 622144"/>
              <a:gd name="connsiteX934" fmla="*/ 1206422 w 3245936"/>
              <a:gd name="connsiteY934" fmla="*/ 306452 h 622144"/>
              <a:gd name="connsiteX935" fmla="*/ 1169998 w 3245936"/>
              <a:gd name="connsiteY935" fmla="*/ 331617 h 622144"/>
              <a:gd name="connsiteX936" fmla="*/ 1170189 w 3245936"/>
              <a:gd name="connsiteY936" fmla="*/ 332122 h 622144"/>
              <a:gd name="connsiteX937" fmla="*/ 1212832 w 3245936"/>
              <a:gd name="connsiteY937" fmla="*/ 321083 h 622144"/>
              <a:gd name="connsiteX938" fmla="*/ 1645602 w 3245936"/>
              <a:gd name="connsiteY938" fmla="*/ 305767 h 622144"/>
              <a:gd name="connsiteX939" fmla="*/ 1644077 w 3245936"/>
              <a:gd name="connsiteY939" fmla="*/ 306652 h 622144"/>
              <a:gd name="connsiteX940" fmla="*/ 1648458 w 3245936"/>
              <a:gd name="connsiteY940" fmla="*/ 307081 h 622144"/>
              <a:gd name="connsiteX941" fmla="*/ 1649135 w 3245936"/>
              <a:gd name="connsiteY941" fmla="*/ 306583 h 622144"/>
              <a:gd name="connsiteX942" fmla="*/ 2616379 w 3245936"/>
              <a:gd name="connsiteY942" fmla="*/ 305576 h 622144"/>
              <a:gd name="connsiteX943" fmla="*/ 2537827 w 3245936"/>
              <a:gd name="connsiteY943" fmla="*/ 406312 h 622144"/>
              <a:gd name="connsiteX944" fmla="*/ 2538903 w 3245936"/>
              <a:gd name="connsiteY944" fmla="*/ 408503 h 622144"/>
              <a:gd name="connsiteX945" fmla="*/ 2661594 w 3245936"/>
              <a:gd name="connsiteY945" fmla="*/ 414818 h 622144"/>
              <a:gd name="connsiteX946" fmla="*/ 2661594 w 3245936"/>
              <a:gd name="connsiteY946" fmla="*/ 414637 h 622144"/>
              <a:gd name="connsiteX947" fmla="*/ 2663394 w 3245936"/>
              <a:gd name="connsiteY947" fmla="*/ 412342 h 622144"/>
              <a:gd name="connsiteX948" fmla="*/ 2619256 w 3245936"/>
              <a:gd name="connsiteY948" fmla="*/ 305938 h 622144"/>
              <a:gd name="connsiteX949" fmla="*/ 2617446 w 3245936"/>
              <a:gd name="connsiteY949" fmla="*/ 306052 h 622144"/>
              <a:gd name="connsiteX950" fmla="*/ 2616379 w 3245936"/>
              <a:gd name="connsiteY950" fmla="*/ 305576 h 622144"/>
              <a:gd name="connsiteX951" fmla="*/ 1013236 w 3245936"/>
              <a:gd name="connsiteY951" fmla="*/ 305424 h 622144"/>
              <a:gd name="connsiteX952" fmla="*/ 987137 w 3245936"/>
              <a:gd name="connsiteY952" fmla="*/ 365183 h 622144"/>
              <a:gd name="connsiteX953" fmla="*/ 988138 w 3245936"/>
              <a:gd name="connsiteY953" fmla="*/ 367574 h 622144"/>
              <a:gd name="connsiteX954" fmla="*/ 989862 w 3245936"/>
              <a:gd name="connsiteY954" fmla="*/ 367498 h 622144"/>
              <a:gd name="connsiteX955" fmla="*/ 990014 w 3245936"/>
              <a:gd name="connsiteY955" fmla="*/ 367555 h 622144"/>
              <a:gd name="connsiteX956" fmla="*/ 1014407 w 3245936"/>
              <a:gd name="connsiteY956" fmla="*/ 306138 h 622144"/>
              <a:gd name="connsiteX957" fmla="*/ 1548834 w 3245936"/>
              <a:gd name="connsiteY957" fmla="*/ 305263 h 622144"/>
              <a:gd name="connsiteX958" fmla="*/ 1564962 w 3245936"/>
              <a:gd name="connsiteY958" fmla="*/ 322986 h 622144"/>
              <a:gd name="connsiteX959" fmla="*/ 1573899 w 3245936"/>
              <a:gd name="connsiteY959" fmla="*/ 322592 h 622144"/>
              <a:gd name="connsiteX960" fmla="*/ 1574468 w 3245936"/>
              <a:gd name="connsiteY960" fmla="*/ 315882 h 622144"/>
              <a:gd name="connsiteX961" fmla="*/ 1574144 w 3245936"/>
              <a:gd name="connsiteY961" fmla="*/ 315882 h 622144"/>
              <a:gd name="connsiteX962" fmla="*/ 1571467 w 3245936"/>
              <a:gd name="connsiteY962" fmla="*/ 311596 h 622144"/>
              <a:gd name="connsiteX963" fmla="*/ 1571629 w 3245936"/>
              <a:gd name="connsiteY963" fmla="*/ 311234 h 622144"/>
              <a:gd name="connsiteX964" fmla="*/ 1567745 w 3245936"/>
              <a:gd name="connsiteY964" fmla="*/ 309628 h 622144"/>
              <a:gd name="connsiteX965" fmla="*/ 1620555 w 3245936"/>
              <a:gd name="connsiteY965" fmla="*/ 305225 h 622144"/>
              <a:gd name="connsiteX966" fmla="*/ 1604043 w 3245936"/>
              <a:gd name="connsiteY966" fmla="*/ 314815 h 622144"/>
              <a:gd name="connsiteX967" fmla="*/ 1625375 w 3245936"/>
              <a:gd name="connsiteY967" fmla="*/ 316928 h 622144"/>
              <a:gd name="connsiteX968" fmla="*/ 1641886 w 3245936"/>
              <a:gd name="connsiteY968" fmla="*/ 307338 h 622144"/>
              <a:gd name="connsiteX969" fmla="*/ 1609510 w 3245936"/>
              <a:gd name="connsiteY969" fmla="*/ 305167 h 622144"/>
              <a:gd name="connsiteX970" fmla="*/ 1579667 w 3245936"/>
              <a:gd name="connsiteY970" fmla="*/ 311615 h 622144"/>
              <a:gd name="connsiteX971" fmla="*/ 1585662 w 3245936"/>
              <a:gd name="connsiteY971" fmla="*/ 313000 h 622144"/>
              <a:gd name="connsiteX972" fmla="*/ 1597328 w 3245936"/>
              <a:gd name="connsiteY972" fmla="*/ 314149 h 622144"/>
              <a:gd name="connsiteX973" fmla="*/ 2615789 w 3245936"/>
              <a:gd name="connsiteY973" fmla="*/ 305062 h 622144"/>
              <a:gd name="connsiteX974" fmla="*/ 2521253 w 3245936"/>
              <a:gd name="connsiteY974" fmla="*/ 379423 h 622144"/>
              <a:gd name="connsiteX975" fmla="*/ 2534217 w 3245936"/>
              <a:gd name="connsiteY975" fmla="*/ 405512 h 622144"/>
              <a:gd name="connsiteX976" fmla="*/ 2536188 w 3245936"/>
              <a:gd name="connsiteY976" fmla="*/ 405341 h 622144"/>
              <a:gd name="connsiteX977" fmla="*/ 2537255 w 3245936"/>
              <a:gd name="connsiteY977" fmla="*/ 405827 h 622144"/>
              <a:gd name="connsiteX978" fmla="*/ 2615808 w 3245936"/>
              <a:gd name="connsiteY978" fmla="*/ 305090 h 622144"/>
              <a:gd name="connsiteX979" fmla="*/ 2615789 w 3245936"/>
              <a:gd name="connsiteY979" fmla="*/ 305062 h 622144"/>
              <a:gd name="connsiteX980" fmla="*/ 1612801 w 3245936"/>
              <a:gd name="connsiteY980" fmla="*/ 304457 h 622144"/>
              <a:gd name="connsiteX981" fmla="*/ 1611501 w 3245936"/>
              <a:gd name="connsiteY981" fmla="*/ 304738 h 622144"/>
              <a:gd name="connsiteX982" fmla="*/ 1598557 w 3245936"/>
              <a:gd name="connsiteY982" fmla="*/ 314272 h 622144"/>
              <a:gd name="connsiteX983" fmla="*/ 1603186 w 3245936"/>
              <a:gd name="connsiteY983" fmla="*/ 314739 h 622144"/>
              <a:gd name="connsiteX984" fmla="*/ 1619704 w 3245936"/>
              <a:gd name="connsiteY984" fmla="*/ 305141 h 622144"/>
              <a:gd name="connsiteX985" fmla="*/ 2615150 w 3245936"/>
              <a:gd name="connsiteY985" fmla="*/ 304281 h 622144"/>
              <a:gd name="connsiteX986" fmla="*/ 2505632 w 3245936"/>
              <a:gd name="connsiteY986" fmla="*/ 347972 h 622144"/>
              <a:gd name="connsiteX987" fmla="*/ 2520853 w 3245936"/>
              <a:gd name="connsiteY987" fmla="*/ 378604 h 622144"/>
              <a:gd name="connsiteX988" fmla="*/ 2615198 w 3245936"/>
              <a:gd name="connsiteY988" fmla="*/ 304405 h 622144"/>
              <a:gd name="connsiteX989" fmla="*/ 2615150 w 3245936"/>
              <a:gd name="connsiteY989" fmla="*/ 304281 h 622144"/>
              <a:gd name="connsiteX990" fmla="*/ 2413725 w 3245936"/>
              <a:gd name="connsiteY990" fmla="*/ 304233 h 622144"/>
              <a:gd name="connsiteX991" fmla="*/ 2343269 w 3245936"/>
              <a:gd name="connsiteY991" fmla="*/ 367412 h 622144"/>
              <a:gd name="connsiteX992" fmla="*/ 2341278 w 3245936"/>
              <a:gd name="connsiteY992" fmla="*/ 376699 h 622144"/>
              <a:gd name="connsiteX993" fmla="*/ 2457359 w 3245936"/>
              <a:gd name="connsiteY993" fmla="*/ 365346 h 622144"/>
              <a:gd name="connsiteX994" fmla="*/ 2457378 w 3245936"/>
              <a:gd name="connsiteY994" fmla="*/ 364564 h 622144"/>
              <a:gd name="connsiteX995" fmla="*/ 2458417 w 3245936"/>
              <a:gd name="connsiteY995" fmla="*/ 362840 h 622144"/>
              <a:gd name="connsiteX996" fmla="*/ 1592671 w 3245936"/>
              <a:gd name="connsiteY996" fmla="*/ 302463 h 622144"/>
              <a:gd name="connsiteX997" fmla="*/ 1578173 w 3245936"/>
              <a:gd name="connsiteY997" fmla="*/ 310977 h 622144"/>
              <a:gd name="connsiteX998" fmla="*/ 1578296 w 3245936"/>
              <a:gd name="connsiteY998" fmla="*/ 311299 h 622144"/>
              <a:gd name="connsiteX999" fmla="*/ 1578602 w 3245936"/>
              <a:gd name="connsiteY999" fmla="*/ 311369 h 622144"/>
              <a:gd name="connsiteX1000" fmla="*/ 1610434 w 3245936"/>
              <a:gd name="connsiteY1000" fmla="*/ 304481 h 622144"/>
              <a:gd name="connsiteX1001" fmla="*/ 1610744 w 3245936"/>
              <a:gd name="connsiteY1001" fmla="*/ 304253 h 622144"/>
              <a:gd name="connsiteX1002" fmla="*/ 1630465 w 3245936"/>
              <a:gd name="connsiteY1002" fmla="*/ 302271 h 622144"/>
              <a:gd name="connsiteX1003" fmla="*/ 1626332 w 3245936"/>
              <a:gd name="connsiteY1003" fmla="*/ 304605 h 622144"/>
              <a:gd name="connsiteX1004" fmla="*/ 1624198 w 3245936"/>
              <a:gd name="connsiteY1004" fmla="*/ 303109 h 622144"/>
              <a:gd name="connsiteX1005" fmla="*/ 1621896 w 3245936"/>
              <a:gd name="connsiteY1005" fmla="*/ 304446 h 622144"/>
              <a:gd name="connsiteX1006" fmla="*/ 1643219 w 3245936"/>
              <a:gd name="connsiteY1006" fmla="*/ 306557 h 622144"/>
              <a:gd name="connsiteX1007" fmla="*/ 1644872 w 3245936"/>
              <a:gd name="connsiteY1007" fmla="*/ 305598 h 622144"/>
              <a:gd name="connsiteX1008" fmla="*/ 1623750 w 3245936"/>
              <a:gd name="connsiteY1008" fmla="*/ 302090 h 622144"/>
              <a:gd name="connsiteX1009" fmla="*/ 1615693 w 3245936"/>
              <a:gd name="connsiteY1009" fmla="*/ 303832 h 622144"/>
              <a:gd name="connsiteX1010" fmla="*/ 1621044 w 3245936"/>
              <a:gd name="connsiteY1010" fmla="*/ 304362 h 622144"/>
              <a:gd name="connsiteX1011" fmla="*/ 1623969 w 3245936"/>
              <a:gd name="connsiteY1011" fmla="*/ 302662 h 622144"/>
              <a:gd name="connsiteX1012" fmla="*/ 1623750 w 3245936"/>
              <a:gd name="connsiteY1012" fmla="*/ 302090 h 622144"/>
              <a:gd name="connsiteX1013" fmla="*/ 1790409 w 3245936"/>
              <a:gd name="connsiteY1013" fmla="*/ 301747 h 622144"/>
              <a:gd name="connsiteX1014" fmla="*/ 1754795 w 3245936"/>
              <a:gd name="connsiteY1014" fmla="*/ 328112 h 622144"/>
              <a:gd name="connsiteX1015" fmla="*/ 1755186 w 3245936"/>
              <a:gd name="connsiteY1015" fmla="*/ 330684 h 622144"/>
              <a:gd name="connsiteX1016" fmla="*/ 1754862 w 3245936"/>
              <a:gd name="connsiteY1016" fmla="*/ 331408 h 622144"/>
              <a:gd name="connsiteX1017" fmla="*/ 1835910 w 3245936"/>
              <a:gd name="connsiteY1017" fmla="*/ 379966 h 622144"/>
              <a:gd name="connsiteX1018" fmla="*/ 1836710 w 3245936"/>
              <a:gd name="connsiteY1018" fmla="*/ 379214 h 622144"/>
              <a:gd name="connsiteX1019" fmla="*/ 1262991 w 3245936"/>
              <a:gd name="connsiteY1019" fmla="*/ 301661 h 622144"/>
              <a:gd name="connsiteX1020" fmla="*/ 1261048 w 3245936"/>
              <a:gd name="connsiteY1020" fmla="*/ 308624 h 622144"/>
              <a:gd name="connsiteX1021" fmla="*/ 1266677 w 3245936"/>
              <a:gd name="connsiteY1021" fmla="*/ 307167 h 622144"/>
              <a:gd name="connsiteX1022" fmla="*/ 1266706 w 3245936"/>
              <a:gd name="connsiteY1022" fmla="*/ 305786 h 622144"/>
              <a:gd name="connsiteX1023" fmla="*/ 1267144 w 3245936"/>
              <a:gd name="connsiteY1023" fmla="*/ 304824 h 622144"/>
              <a:gd name="connsiteX1024" fmla="*/ 2032249 w 3245936"/>
              <a:gd name="connsiteY1024" fmla="*/ 301290 h 622144"/>
              <a:gd name="connsiteX1025" fmla="*/ 1985719 w 3245936"/>
              <a:gd name="connsiteY1025" fmla="*/ 313329 h 622144"/>
              <a:gd name="connsiteX1026" fmla="*/ 1983595 w 3245936"/>
              <a:gd name="connsiteY1026" fmla="*/ 320978 h 622144"/>
              <a:gd name="connsiteX1027" fmla="*/ 2006579 w 3245936"/>
              <a:gd name="connsiteY1027" fmla="*/ 338447 h 622144"/>
              <a:gd name="connsiteX1028" fmla="*/ 2038783 w 3245936"/>
              <a:gd name="connsiteY1028" fmla="*/ 316206 h 622144"/>
              <a:gd name="connsiteX1029" fmla="*/ 1616349 w 3245936"/>
              <a:gd name="connsiteY1029" fmla="*/ 301157 h 622144"/>
              <a:gd name="connsiteX1030" fmla="*/ 1613078 w 3245936"/>
              <a:gd name="connsiteY1030" fmla="*/ 303573 h 622144"/>
              <a:gd name="connsiteX1031" fmla="*/ 1614175 w 3245936"/>
              <a:gd name="connsiteY1031" fmla="*/ 303682 h 622144"/>
              <a:gd name="connsiteX1032" fmla="*/ 1623607 w 3245936"/>
              <a:gd name="connsiteY1032" fmla="*/ 301642 h 622144"/>
              <a:gd name="connsiteX1033" fmla="*/ 1623626 w 3245936"/>
              <a:gd name="connsiteY1033" fmla="*/ 301318 h 622144"/>
              <a:gd name="connsiteX1034" fmla="*/ 1546169 w 3245936"/>
              <a:gd name="connsiteY1034" fmla="*/ 300709 h 622144"/>
              <a:gd name="connsiteX1035" fmla="*/ 1545531 w 3245936"/>
              <a:gd name="connsiteY1035" fmla="*/ 301633 h 622144"/>
              <a:gd name="connsiteX1036" fmla="*/ 1547948 w 3245936"/>
              <a:gd name="connsiteY1036" fmla="*/ 304289 h 622144"/>
              <a:gd name="connsiteX1037" fmla="*/ 1563542 w 3245936"/>
              <a:gd name="connsiteY1037" fmla="*/ 307891 h 622144"/>
              <a:gd name="connsiteX1038" fmla="*/ 1595690 w 3245936"/>
              <a:gd name="connsiteY1038" fmla="*/ 300690 h 622144"/>
              <a:gd name="connsiteX1039" fmla="*/ 1593998 w 3245936"/>
              <a:gd name="connsiteY1039" fmla="*/ 301684 h 622144"/>
              <a:gd name="connsiteX1040" fmla="*/ 1611834 w 3245936"/>
              <a:gd name="connsiteY1040" fmla="*/ 303450 h 622144"/>
              <a:gd name="connsiteX1041" fmla="*/ 1614987 w 3245936"/>
              <a:gd name="connsiteY1041" fmla="*/ 301128 h 622144"/>
              <a:gd name="connsiteX1042" fmla="*/ 1653894 w 3245936"/>
              <a:gd name="connsiteY1042" fmla="*/ 300362 h 622144"/>
              <a:gd name="connsiteX1043" fmla="*/ 1630637 w 3245936"/>
              <a:gd name="connsiteY1043" fmla="*/ 301385 h 622144"/>
              <a:gd name="connsiteX1044" fmla="*/ 1630627 w 3245936"/>
              <a:gd name="connsiteY1044" fmla="*/ 301557 h 622144"/>
              <a:gd name="connsiteX1045" fmla="*/ 1645800 w 3245936"/>
              <a:gd name="connsiteY1045" fmla="*/ 305060 h 622144"/>
              <a:gd name="connsiteX1046" fmla="*/ 1580264 w 3245936"/>
              <a:gd name="connsiteY1046" fmla="*/ 300325 h 622144"/>
              <a:gd name="connsiteX1047" fmla="*/ 1592655 w 3245936"/>
              <a:gd name="connsiteY1047" fmla="*/ 301551 h 622144"/>
              <a:gd name="connsiteX1048" fmla="*/ 1594204 w 3245936"/>
              <a:gd name="connsiteY1048" fmla="*/ 300642 h 622144"/>
              <a:gd name="connsiteX1049" fmla="*/ 1657813 w 3245936"/>
              <a:gd name="connsiteY1049" fmla="*/ 300190 h 622144"/>
              <a:gd name="connsiteX1050" fmla="*/ 1654993 w 3245936"/>
              <a:gd name="connsiteY1050" fmla="*/ 300314 h 622144"/>
              <a:gd name="connsiteX1051" fmla="*/ 1646530 w 3245936"/>
              <a:gd name="connsiteY1051" fmla="*/ 305228 h 622144"/>
              <a:gd name="connsiteX1052" fmla="*/ 1649913 w 3245936"/>
              <a:gd name="connsiteY1052" fmla="*/ 306009 h 622144"/>
              <a:gd name="connsiteX1053" fmla="*/ 1671671 w 3245936"/>
              <a:gd name="connsiteY1053" fmla="*/ 299581 h 622144"/>
              <a:gd name="connsiteX1054" fmla="*/ 1659289 w 3245936"/>
              <a:gd name="connsiteY1054" fmla="*/ 300125 h 622144"/>
              <a:gd name="connsiteX1055" fmla="*/ 1650974 w 3245936"/>
              <a:gd name="connsiteY1055" fmla="*/ 306254 h 622144"/>
              <a:gd name="connsiteX1056" fmla="*/ 1659068 w 3245936"/>
              <a:gd name="connsiteY1056" fmla="*/ 308123 h 622144"/>
              <a:gd name="connsiteX1057" fmla="*/ 1667499 w 3245936"/>
              <a:gd name="connsiteY1057" fmla="*/ 308957 h 622144"/>
              <a:gd name="connsiteX1058" fmla="*/ 1671099 w 3245936"/>
              <a:gd name="connsiteY1058" fmla="*/ 306262 h 622144"/>
              <a:gd name="connsiteX1059" fmla="*/ 1546522 w 3245936"/>
              <a:gd name="connsiteY1059" fmla="*/ 299556 h 622144"/>
              <a:gd name="connsiteX1060" fmla="*/ 1546512 w 3245936"/>
              <a:gd name="connsiteY1060" fmla="*/ 299985 h 622144"/>
              <a:gd name="connsiteX1061" fmla="*/ 1546350 w 3245936"/>
              <a:gd name="connsiteY1061" fmla="*/ 300337 h 622144"/>
              <a:gd name="connsiteX1062" fmla="*/ 1565991 w 3245936"/>
              <a:gd name="connsiteY1062" fmla="*/ 308456 h 622144"/>
              <a:gd name="connsiteX1063" fmla="*/ 1573275 w 3245936"/>
              <a:gd name="connsiteY1063" fmla="*/ 310139 h 622144"/>
              <a:gd name="connsiteX1064" fmla="*/ 1575763 w 3245936"/>
              <a:gd name="connsiteY1064" fmla="*/ 308910 h 622144"/>
              <a:gd name="connsiteX1065" fmla="*/ 1577783 w 3245936"/>
              <a:gd name="connsiteY1065" fmla="*/ 310281 h 622144"/>
              <a:gd name="connsiteX1066" fmla="*/ 1591328 w 3245936"/>
              <a:gd name="connsiteY1066" fmla="*/ 302330 h 622144"/>
              <a:gd name="connsiteX1067" fmla="*/ 1568337 w 3245936"/>
              <a:gd name="connsiteY1067" fmla="*/ 300053 h 622144"/>
              <a:gd name="connsiteX1068" fmla="*/ 1487095 w 3245936"/>
              <a:gd name="connsiteY1068" fmla="*/ 299337 h 622144"/>
              <a:gd name="connsiteX1069" fmla="*/ 1459197 w 3245936"/>
              <a:gd name="connsiteY1069" fmla="*/ 324531 h 622144"/>
              <a:gd name="connsiteX1070" fmla="*/ 1460520 w 3245936"/>
              <a:gd name="connsiteY1070" fmla="*/ 324559 h 622144"/>
              <a:gd name="connsiteX1071" fmla="*/ 1461997 w 3245936"/>
              <a:gd name="connsiteY1071" fmla="*/ 325350 h 622144"/>
              <a:gd name="connsiteX1072" fmla="*/ 1680963 w 3245936"/>
              <a:gd name="connsiteY1072" fmla="*/ 299172 h 622144"/>
              <a:gd name="connsiteX1073" fmla="*/ 1672027 w 3245936"/>
              <a:gd name="connsiteY1073" fmla="*/ 299565 h 622144"/>
              <a:gd name="connsiteX1074" fmla="*/ 1671452 w 3245936"/>
              <a:gd name="connsiteY1074" fmla="*/ 306281 h 622144"/>
              <a:gd name="connsiteX1075" fmla="*/ 1671785 w 3245936"/>
              <a:gd name="connsiteY1075" fmla="*/ 306290 h 622144"/>
              <a:gd name="connsiteX1076" fmla="*/ 1674461 w 3245936"/>
              <a:gd name="connsiteY1076" fmla="*/ 310567 h 622144"/>
              <a:gd name="connsiteX1077" fmla="*/ 1674309 w 3245936"/>
              <a:gd name="connsiteY1077" fmla="*/ 310919 h 622144"/>
              <a:gd name="connsiteX1078" fmla="*/ 1678252 w 3245936"/>
              <a:gd name="connsiteY1078" fmla="*/ 312551 h 622144"/>
              <a:gd name="connsiteX1079" fmla="*/ 1697096 w 3245936"/>
              <a:gd name="connsiteY1079" fmla="*/ 316901 h 622144"/>
              <a:gd name="connsiteX1080" fmla="*/ 1547384 w 3245936"/>
              <a:gd name="connsiteY1080" fmla="*/ 297978 h 622144"/>
              <a:gd name="connsiteX1081" fmla="*/ 1546445 w 3245936"/>
              <a:gd name="connsiteY1081" fmla="*/ 298337 h 622144"/>
              <a:gd name="connsiteX1082" fmla="*/ 1546522 w 3245936"/>
              <a:gd name="connsiteY1082" fmla="*/ 298966 h 622144"/>
              <a:gd name="connsiteX1083" fmla="*/ 1560666 w 3245936"/>
              <a:gd name="connsiteY1083" fmla="*/ 299293 h 622144"/>
              <a:gd name="connsiteX1084" fmla="*/ 1487229 w 3245936"/>
              <a:gd name="connsiteY1084" fmla="*/ 297956 h 622144"/>
              <a:gd name="connsiteX1085" fmla="*/ 1455939 w 3245936"/>
              <a:gd name="connsiteY1085" fmla="*/ 321121 h 622144"/>
              <a:gd name="connsiteX1086" fmla="*/ 1457920 w 3245936"/>
              <a:gd name="connsiteY1086" fmla="*/ 324416 h 622144"/>
              <a:gd name="connsiteX1087" fmla="*/ 1787999 w 3245936"/>
              <a:gd name="connsiteY1087" fmla="*/ 297747 h 622144"/>
              <a:gd name="connsiteX1088" fmla="*/ 1758691 w 3245936"/>
              <a:gd name="connsiteY1088" fmla="*/ 324207 h 622144"/>
              <a:gd name="connsiteX1089" fmla="*/ 1789981 w 3245936"/>
              <a:gd name="connsiteY1089" fmla="*/ 301052 h 622144"/>
              <a:gd name="connsiteX1090" fmla="*/ 1732440 w 3245936"/>
              <a:gd name="connsiteY1090" fmla="*/ 296908 h 622144"/>
              <a:gd name="connsiteX1091" fmla="*/ 1681534 w 3245936"/>
              <a:gd name="connsiteY1091" fmla="*/ 299147 h 622144"/>
              <a:gd name="connsiteX1092" fmla="*/ 1697856 w 3245936"/>
              <a:gd name="connsiteY1092" fmla="*/ 317077 h 622144"/>
              <a:gd name="connsiteX1093" fmla="*/ 1748385 w 3245936"/>
              <a:gd name="connsiteY1093" fmla="*/ 328741 h 622144"/>
              <a:gd name="connsiteX1094" fmla="*/ 1749671 w 3245936"/>
              <a:gd name="connsiteY1094" fmla="*/ 326988 h 622144"/>
              <a:gd name="connsiteX1095" fmla="*/ 1783932 w 3245936"/>
              <a:gd name="connsiteY1095" fmla="*/ 296804 h 622144"/>
              <a:gd name="connsiteX1096" fmla="*/ 1758834 w 3245936"/>
              <a:gd name="connsiteY1096" fmla="*/ 322816 h 622144"/>
              <a:gd name="connsiteX1097" fmla="*/ 1786742 w 3245936"/>
              <a:gd name="connsiteY1097" fmla="*/ 297623 h 622144"/>
              <a:gd name="connsiteX1098" fmla="*/ 1785408 w 3245936"/>
              <a:gd name="connsiteY1098" fmla="*/ 297594 h 622144"/>
              <a:gd name="connsiteX1099" fmla="*/ 1783932 w 3245936"/>
              <a:gd name="connsiteY1099" fmla="*/ 296804 h 622144"/>
              <a:gd name="connsiteX1100" fmla="*/ 1293528 w 3245936"/>
              <a:gd name="connsiteY1100" fmla="*/ 295708 h 622144"/>
              <a:gd name="connsiteX1101" fmla="*/ 1273487 w 3245936"/>
              <a:gd name="connsiteY1101" fmla="*/ 305433 h 622144"/>
              <a:gd name="connsiteX1102" fmla="*/ 1273659 w 3245936"/>
              <a:gd name="connsiteY1102" fmla="*/ 307395 h 622144"/>
              <a:gd name="connsiteX1103" fmla="*/ 1273192 w 3245936"/>
              <a:gd name="connsiteY1103" fmla="*/ 308414 h 622144"/>
              <a:gd name="connsiteX1104" fmla="*/ 1318874 w 3245936"/>
              <a:gd name="connsiteY1104" fmla="*/ 343190 h 622144"/>
              <a:gd name="connsiteX1105" fmla="*/ 1491934 w 3245936"/>
              <a:gd name="connsiteY1105" fmla="*/ 294965 h 622144"/>
              <a:gd name="connsiteX1106" fmla="*/ 1462311 w 3245936"/>
              <a:gd name="connsiteY1106" fmla="*/ 325683 h 622144"/>
              <a:gd name="connsiteX1107" fmla="*/ 1463225 w 3245936"/>
              <a:gd name="connsiteY1107" fmla="*/ 327464 h 622144"/>
              <a:gd name="connsiteX1108" fmla="*/ 1512736 w 3245936"/>
              <a:gd name="connsiteY1108" fmla="*/ 325283 h 622144"/>
              <a:gd name="connsiteX1109" fmla="*/ 1495668 w 3245936"/>
              <a:gd name="connsiteY1109" fmla="*/ 295470 h 622144"/>
              <a:gd name="connsiteX1110" fmla="*/ 1493410 w 3245936"/>
              <a:gd name="connsiteY1110" fmla="*/ 295746 h 622144"/>
              <a:gd name="connsiteX1111" fmla="*/ 1491934 w 3245936"/>
              <a:gd name="connsiteY1111" fmla="*/ 294965 h 622144"/>
              <a:gd name="connsiteX1112" fmla="*/ 1107991 w 3245936"/>
              <a:gd name="connsiteY1112" fmla="*/ 294908 h 622144"/>
              <a:gd name="connsiteX1113" fmla="*/ 1067643 w 3245936"/>
              <a:gd name="connsiteY1113" fmla="*/ 334751 h 622144"/>
              <a:gd name="connsiteX1114" fmla="*/ 1068386 w 3245936"/>
              <a:gd name="connsiteY1114" fmla="*/ 336485 h 622144"/>
              <a:gd name="connsiteX1115" fmla="*/ 1163398 w 3245936"/>
              <a:gd name="connsiteY1115" fmla="*/ 333113 h 622144"/>
              <a:gd name="connsiteX1116" fmla="*/ 1163417 w 3245936"/>
              <a:gd name="connsiteY1116" fmla="*/ 332513 h 622144"/>
              <a:gd name="connsiteX1117" fmla="*/ 1163769 w 3245936"/>
              <a:gd name="connsiteY1117" fmla="*/ 331732 h 622144"/>
              <a:gd name="connsiteX1118" fmla="*/ 1782694 w 3245936"/>
              <a:gd name="connsiteY1118" fmla="*/ 294699 h 622144"/>
              <a:gd name="connsiteX1119" fmla="*/ 1733192 w 3245936"/>
              <a:gd name="connsiteY1119" fmla="*/ 296880 h 622144"/>
              <a:gd name="connsiteX1120" fmla="*/ 1750252 w 3245936"/>
              <a:gd name="connsiteY1120" fmla="*/ 326683 h 622144"/>
              <a:gd name="connsiteX1121" fmla="*/ 1752519 w 3245936"/>
              <a:gd name="connsiteY1121" fmla="*/ 326417 h 622144"/>
              <a:gd name="connsiteX1122" fmla="*/ 1753986 w 3245936"/>
              <a:gd name="connsiteY1122" fmla="*/ 327198 h 622144"/>
              <a:gd name="connsiteX1123" fmla="*/ 1783618 w 3245936"/>
              <a:gd name="connsiteY1123" fmla="*/ 296470 h 622144"/>
              <a:gd name="connsiteX1124" fmla="*/ 1782694 w 3245936"/>
              <a:gd name="connsiteY1124" fmla="*/ 294699 h 622144"/>
              <a:gd name="connsiteX1125" fmla="*/ 1497544 w 3245936"/>
              <a:gd name="connsiteY1125" fmla="*/ 293422 h 622144"/>
              <a:gd name="connsiteX1126" fmla="*/ 1496249 w 3245936"/>
              <a:gd name="connsiteY1126" fmla="*/ 295165 h 622144"/>
              <a:gd name="connsiteX1127" fmla="*/ 1513479 w 3245936"/>
              <a:gd name="connsiteY1127" fmla="*/ 325255 h 622144"/>
              <a:gd name="connsiteX1128" fmla="*/ 1564402 w 3245936"/>
              <a:gd name="connsiteY1128" fmla="*/ 323011 h 622144"/>
              <a:gd name="connsiteX1129" fmla="*/ 1548097 w 3245936"/>
              <a:gd name="connsiteY1129" fmla="*/ 305092 h 622144"/>
              <a:gd name="connsiteX1130" fmla="*/ 1500525 w 3245936"/>
              <a:gd name="connsiteY1130" fmla="*/ 293336 h 622144"/>
              <a:gd name="connsiteX1131" fmla="*/ 1547211 w 3245936"/>
              <a:gd name="connsiteY1131" fmla="*/ 304119 h 622144"/>
              <a:gd name="connsiteX1132" fmla="*/ 1545217 w 3245936"/>
              <a:gd name="connsiteY1132" fmla="*/ 301928 h 622144"/>
              <a:gd name="connsiteX1133" fmla="*/ 1542216 w 3245936"/>
              <a:gd name="connsiteY1133" fmla="*/ 302662 h 622144"/>
              <a:gd name="connsiteX1134" fmla="*/ 1539530 w 3245936"/>
              <a:gd name="connsiteY1134" fmla="*/ 298404 h 622144"/>
              <a:gd name="connsiteX1135" fmla="*/ 1541195 w 3245936"/>
              <a:gd name="connsiteY1135" fmla="*/ 297365 h 622144"/>
              <a:gd name="connsiteX1136" fmla="*/ 1667518 w 3245936"/>
              <a:gd name="connsiteY1136" fmla="*/ 293041 h 622144"/>
              <a:gd name="connsiteX1137" fmla="*/ 1656567 w 3245936"/>
              <a:gd name="connsiteY1137" fmla="*/ 299400 h 622144"/>
              <a:gd name="connsiteX1138" fmla="*/ 1659033 w 3245936"/>
              <a:gd name="connsiteY1138" fmla="*/ 299291 h 622144"/>
              <a:gd name="connsiteX1139" fmla="*/ 1299986 w 3245936"/>
              <a:gd name="connsiteY1139" fmla="*/ 292555 h 622144"/>
              <a:gd name="connsiteX1140" fmla="*/ 1294328 w 3245936"/>
              <a:gd name="connsiteY1140" fmla="*/ 295299 h 622144"/>
              <a:gd name="connsiteX1141" fmla="*/ 1320589 w 3245936"/>
              <a:gd name="connsiteY1141" fmla="*/ 344495 h 622144"/>
              <a:gd name="connsiteX1142" fmla="*/ 1367328 w 3245936"/>
              <a:gd name="connsiteY1142" fmla="*/ 380061 h 622144"/>
              <a:gd name="connsiteX1143" fmla="*/ 1367509 w 3245936"/>
              <a:gd name="connsiteY1143" fmla="*/ 379442 h 622144"/>
              <a:gd name="connsiteX1144" fmla="*/ 1674890 w 3245936"/>
              <a:gd name="connsiteY1144" fmla="*/ 292498 h 622144"/>
              <a:gd name="connsiteX1145" fmla="*/ 1672566 w 3245936"/>
              <a:gd name="connsiteY1145" fmla="*/ 293260 h 622144"/>
              <a:gd name="connsiteX1146" fmla="*/ 1672099 w 3245936"/>
              <a:gd name="connsiteY1146" fmla="*/ 298718 h 622144"/>
              <a:gd name="connsiteX1147" fmla="*/ 1680225 w 3245936"/>
              <a:gd name="connsiteY1147" fmla="*/ 298361 h 622144"/>
              <a:gd name="connsiteX1148" fmla="*/ 2079141 w 3245936"/>
              <a:gd name="connsiteY1148" fmla="*/ 292355 h 622144"/>
              <a:gd name="connsiteX1149" fmla="*/ 2073159 w 3245936"/>
              <a:gd name="connsiteY1149" fmla="*/ 388853 h 622144"/>
              <a:gd name="connsiteX1150" fmla="*/ 2073426 w 3245936"/>
              <a:gd name="connsiteY1150" fmla="*/ 388853 h 622144"/>
              <a:gd name="connsiteX1151" fmla="*/ 2074845 w 3245936"/>
              <a:gd name="connsiteY1151" fmla="*/ 389577 h 622144"/>
              <a:gd name="connsiteX1152" fmla="*/ 2096705 w 3245936"/>
              <a:gd name="connsiteY1152" fmla="*/ 367974 h 622144"/>
              <a:gd name="connsiteX1153" fmla="*/ 2079455 w 3245936"/>
              <a:gd name="connsiteY1153" fmla="*/ 292355 h 622144"/>
              <a:gd name="connsiteX1154" fmla="*/ 2079141 w 3245936"/>
              <a:gd name="connsiteY1154" fmla="*/ 292355 h 622144"/>
              <a:gd name="connsiteX1155" fmla="*/ 1670128 w 3245936"/>
              <a:gd name="connsiteY1155" fmla="*/ 292136 h 622144"/>
              <a:gd name="connsiteX1156" fmla="*/ 1660508 w 3245936"/>
              <a:gd name="connsiteY1156" fmla="*/ 299227 h 622144"/>
              <a:gd name="connsiteX1157" fmla="*/ 1671743 w 3245936"/>
              <a:gd name="connsiteY1157" fmla="*/ 298734 h 622144"/>
              <a:gd name="connsiteX1158" fmla="*/ 1672214 w 3245936"/>
              <a:gd name="connsiteY1158" fmla="*/ 293232 h 622144"/>
              <a:gd name="connsiteX1159" fmla="*/ 1671880 w 3245936"/>
              <a:gd name="connsiteY1159" fmla="*/ 293232 h 622144"/>
              <a:gd name="connsiteX1160" fmla="*/ 1670128 w 3245936"/>
              <a:gd name="connsiteY1160" fmla="*/ 292136 h 622144"/>
              <a:gd name="connsiteX1161" fmla="*/ 1561198 w 3245936"/>
              <a:gd name="connsiteY1161" fmla="*/ 291769 h 622144"/>
              <a:gd name="connsiteX1162" fmla="*/ 1502268 w 3245936"/>
              <a:gd name="connsiteY1162" fmla="*/ 292603 h 622144"/>
              <a:gd name="connsiteX1163" fmla="*/ 1542449 w 3245936"/>
              <a:gd name="connsiteY1163" fmla="*/ 296581 h 622144"/>
              <a:gd name="connsiteX1164" fmla="*/ 1543816 w 3245936"/>
              <a:gd name="connsiteY1164" fmla="*/ 295727 h 622144"/>
              <a:gd name="connsiteX1165" fmla="*/ 1545265 w 3245936"/>
              <a:gd name="connsiteY1165" fmla="*/ 296860 h 622144"/>
              <a:gd name="connsiteX1166" fmla="*/ 1547359 w 3245936"/>
              <a:gd name="connsiteY1166" fmla="*/ 297067 h 622144"/>
              <a:gd name="connsiteX1167" fmla="*/ 2081731 w 3245936"/>
              <a:gd name="connsiteY1167" fmla="*/ 291136 h 622144"/>
              <a:gd name="connsiteX1168" fmla="*/ 2080179 w 3245936"/>
              <a:gd name="connsiteY1168" fmla="*/ 292165 h 622144"/>
              <a:gd name="connsiteX1169" fmla="*/ 2097314 w 3245936"/>
              <a:gd name="connsiteY1169" fmla="*/ 367374 h 622144"/>
              <a:gd name="connsiteX1170" fmla="*/ 2137338 w 3245936"/>
              <a:gd name="connsiteY1170" fmla="*/ 327846 h 622144"/>
              <a:gd name="connsiteX1171" fmla="*/ 2076369 w 3245936"/>
              <a:gd name="connsiteY1171" fmla="*/ 291136 h 622144"/>
              <a:gd name="connsiteX1172" fmla="*/ 2039802 w 3245936"/>
              <a:gd name="connsiteY1172" fmla="*/ 316397 h 622144"/>
              <a:gd name="connsiteX1173" fmla="*/ 2070911 w 3245936"/>
              <a:gd name="connsiteY1173" fmla="*/ 387348 h 622144"/>
              <a:gd name="connsiteX1174" fmla="*/ 2072521 w 3245936"/>
              <a:gd name="connsiteY1174" fmla="*/ 388577 h 622144"/>
              <a:gd name="connsiteX1175" fmla="*/ 2078483 w 3245936"/>
              <a:gd name="connsiteY1175" fmla="*/ 292327 h 622144"/>
              <a:gd name="connsiteX1176" fmla="*/ 2078217 w 3245936"/>
              <a:gd name="connsiteY1176" fmla="*/ 292327 h 622144"/>
              <a:gd name="connsiteX1177" fmla="*/ 2076369 w 3245936"/>
              <a:gd name="connsiteY1177" fmla="*/ 291136 h 622144"/>
              <a:gd name="connsiteX1178" fmla="*/ 1610509 w 3245936"/>
              <a:gd name="connsiteY1178" fmla="*/ 291071 h 622144"/>
              <a:gd name="connsiteX1179" fmla="*/ 1563689 w 3245936"/>
              <a:gd name="connsiteY1179" fmla="*/ 291734 h 622144"/>
              <a:gd name="connsiteX1180" fmla="*/ 1549268 w 3245936"/>
              <a:gd name="connsiteY1180" fmla="*/ 297256 h 622144"/>
              <a:gd name="connsiteX1181" fmla="*/ 1572642 w 3245936"/>
              <a:gd name="connsiteY1181" fmla="*/ 299570 h 622144"/>
              <a:gd name="connsiteX1182" fmla="*/ 1595137 w 3245936"/>
              <a:gd name="connsiteY1182" fmla="*/ 300090 h 622144"/>
              <a:gd name="connsiteX1183" fmla="*/ 1628975 w 3245936"/>
              <a:gd name="connsiteY1183" fmla="*/ 290810 h 622144"/>
              <a:gd name="connsiteX1184" fmla="*/ 1612129 w 3245936"/>
              <a:gd name="connsiteY1184" fmla="*/ 291048 h 622144"/>
              <a:gd name="connsiteX1185" fmla="*/ 1596642 w 3245936"/>
              <a:gd name="connsiteY1185" fmla="*/ 300137 h 622144"/>
              <a:gd name="connsiteX1186" fmla="*/ 1615749 w 3245936"/>
              <a:gd name="connsiteY1186" fmla="*/ 300556 h 622144"/>
              <a:gd name="connsiteX1187" fmla="*/ 1638907 w 3245936"/>
              <a:gd name="connsiteY1187" fmla="*/ 290669 h 622144"/>
              <a:gd name="connsiteX1188" fmla="*/ 1630397 w 3245936"/>
              <a:gd name="connsiteY1188" fmla="*/ 290790 h 622144"/>
              <a:gd name="connsiteX1189" fmla="*/ 1617121 w 3245936"/>
              <a:gd name="connsiteY1189" fmla="*/ 300575 h 622144"/>
              <a:gd name="connsiteX1190" fmla="*/ 1623646 w 3245936"/>
              <a:gd name="connsiteY1190" fmla="*/ 300728 h 622144"/>
              <a:gd name="connsiteX1191" fmla="*/ 1623655 w 3245936"/>
              <a:gd name="connsiteY1191" fmla="*/ 300299 h 622144"/>
              <a:gd name="connsiteX1192" fmla="*/ 1627941 w 3245936"/>
              <a:gd name="connsiteY1192" fmla="*/ 297623 h 622144"/>
              <a:gd name="connsiteX1193" fmla="*/ 1629599 w 3245936"/>
              <a:gd name="connsiteY1193" fmla="*/ 298613 h 622144"/>
              <a:gd name="connsiteX1194" fmla="*/ 1669156 w 3245936"/>
              <a:gd name="connsiteY1194" fmla="*/ 290241 h 622144"/>
              <a:gd name="connsiteX1195" fmla="*/ 1639889 w 3245936"/>
              <a:gd name="connsiteY1195" fmla="*/ 290655 h 622144"/>
              <a:gd name="connsiteX1196" fmla="*/ 1630027 w 3245936"/>
              <a:gd name="connsiteY1196" fmla="*/ 299071 h 622144"/>
              <a:gd name="connsiteX1197" fmla="*/ 1630656 w 3245936"/>
              <a:gd name="connsiteY1197" fmla="*/ 300537 h 622144"/>
              <a:gd name="connsiteX1198" fmla="*/ 1655470 w 3245936"/>
              <a:gd name="connsiteY1198" fmla="*/ 299448 h 622144"/>
              <a:gd name="connsiteX1199" fmla="*/ 1669528 w 3245936"/>
              <a:gd name="connsiteY1199" fmla="*/ 291289 h 622144"/>
              <a:gd name="connsiteX1200" fmla="*/ 1669156 w 3245936"/>
              <a:gd name="connsiteY1200" fmla="*/ 290241 h 622144"/>
              <a:gd name="connsiteX1201" fmla="*/ 2075740 w 3245936"/>
              <a:gd name="connsiteY1201" fmla="*/ 290050 h 622144"/>
              <a:gd name="connsiteX1202" fmla="*/ 2033097 w 3245936"/>
              <a:gd name="connsiteY1202" fmla="*/ 301080 h 622144"/>
              <a:gd name="connsiteX1203" fmla="*/ 2039507 w 3245936"/>
              <a:gd name="connsiteY1203" fmla="*/ 315701 h 622144"/>
              <a:gd name="connsiteX1204" fmla="*/ 2075921 w 3245936"/>
              <a:gd name="connsiteY1204" fmla="*/ 290536 h 622144"/>
              <a:gd name="connsiteX1205" fmla="*/ 2075740 w 3245936"/>
              <a:gd name="connsiteY1205" fmla="*/ 290050 h 622144"/>
              <a:gd name="connsiteX1206" fmla="*/ 2924313 w 3245936"/>
              <a:gd name="connsiteY1206" fmla="*/ 289393 h 622144"/>
              <a:gd name="connsiteX1207" fmla="*/ 2865382 w 3245936"/>
              <a:gd name="connsiteY1207" fmla="*/ 420924 h 622144"/>
              <a:gd name="connsiteX1208" fmla="*/ 2942201 w 3245936"/>
              <a:gd name="connsiteY1208" fmla="*/ 459719 h 622144"/>
              <a:gd name="connsiteX1209" fmla="*/ 2944306 w 3245936"/>
              <a:gd name="connsiteY1209" fmla="*/ 458262 h 622144"/>
              <a:gd name="connsiteX1210" fmla="*/ 2925265 w 3245936"/>
              <a:gd name="connsiteY1210" fmla="*/ 289507 h 622144"/>
              <a:gd name="connsiteX1211" fmla="*/ 2924522 w 3245936"/>
              <a:gd name="connsiteY1211" fmla="*/ 289488 h 622144"/>
              <a:gd name="connsiteX1212" fmla="*/ 2924313 w 3245936"/>
              <a:gd name="connsiteY1212" fmla="*/ 289393 h 622144"/>
              <a:gd name="connsiteX1213" fmla="*/ 2922884 w 3245936"/>
              <a:gd name="connsiteY1213" fmla="*/ 288555 h 622144"/>
              <a:gd name="connsiteX1214" fmla="*/ 2802679 w 3245936"/>
              <a:gd name="connsiteY1214" fmla="*/ 386310 h 622144"/>
              <a:gd name="connsiteX1215" fmla="*/ 2803136 w 3245936"/>
              <a:gd name="connsiteY1215" fmla="*/ 389025 h 622144"/>
              <a:gd name="connsiteX1216" fmla="*/ 2802974 w 3245936"/>
              <a:gd name="connsiteY1216" fmla="*/ 389406 h 622144"/>
              <a:gd name="connsiteX1217" fmla="*/ 2864572 w 3245936"/>
              <a:gd name="connsiteY1217" fmla="*/ 420524 h 622144"/>
              <a:gd name="connsiteX1218" fmla="*/ 2923494 w 3245936"/>
              <a:gd name="connsiteY1218" fmla="*/ 289022 h 622144"/>
              <a:gd name="connsiteX1219" fmla="*/ 2922884 w 3245936"/>
              <a:gd name="connsiteY1219" fmla="*/ 288555 h 622144"/>
              <a:gd name="connsiteX1220" fmla="*/ 2179705 w 3245936"/>
              <a:gd name="connsiteY1220" fmla="*/ 288469 h 622144"/>
              <a:gd name="connsiteX1221" fmla="*/ 2152654 w 3245936"/>
              <a:gd name="connsiteY1221" fmla="*/ 336970 h 622144"/>
              <a:gd name="connsiteX1222" fmla="*/ 2205375 w 3245936"/>
              <a:gd name="connsiteY1222" fmla="*/ 371784 h 622144"/>
              <a:gd name="connsiteX1223" fmla="*/ 2206766 w 3245936"/>
              <a:gd name="connsiteY1223" fmla="*/ 370794 h 622144"/>
              <a:gd name="connsiteX1224" fmla="*/ 2181792 w 3245936"/>
              <a:gd name="connsiteY1224" fmla="*/ 288698 h 622144"/>
              <a:gd name="connsiteX1225" fmla="*/ 2180248 w 3245936"/>
              <a:gd name="connsiteY1225" fmla="*/ 288707 h 622144"/>
              <a:gd name="connsiteX1226" fmla="*/ 2179705 w 3245936"/>
              <a:gd name="connsiteY1226" fmla="*/ 288469 h 622144"/>
              <a:gd name="connsiteX1227" fmla="*/ 2178839 w 3245936"/>
              <a:gd name="connsiteY1227" fmla="*/ 287993 h 622144"/>
              <a:gd name="connsiteX1228" fmla="*/ 2138643 w 3245936"/>
              <a:gd name="connsiteY1228" fmla="*/ 327703 h 622144"/>
              <a:gd name="connsiteX1229" fmla="*/ 2151978 w 3245936"/>
              <a:gd name="connsiteY1229" fmla="*/ 336513 h 622144"/>
              <a:gd name="connsiteX1230" fmla="*/ 2178972 w 3245936"/>
              <a:gd name="connsiteY1230" fmla="*/ 288126 h 622144"/>
              <a:gd name="connsiteX1231" fmla="*/ 2178839 w 3245936"/>
              <a:gd name="connsiteY1231" fmla="*/ 287993 h 622144"/>
              <a:gd name="connsiteX1232" fmla="*/ 2928380 w 3245936"/>
              <a:gd name="connsiteY1232" fmla="*/ 287755 h 622144"/>
              <a:gd name="connsiteX1233" fmla="*/ 2926170 w 3245936"/>
              <a:gd name="connsiteY1233" fmla="*/ 289441 h 622144"/>
              <a:gd name="connsiteX1234" fmla="*/ 2945211 w 3245936"/>
              <a:gd name="connsiteY1234" fmla="*/ 458186 h 622144"/>
              <a:gd name="connsiteX1235" fmla="*/ 2945954 w 3245936"/>
              <a:gd name="connsiteY1235" fmla="*/ 458224 h 622144"/>
              <a:gd name="connsiteX1236" fmla="*/ 2947240 w 3245936"/>
              <a:gd name="connsiteY1236" fmla="*/ 458805 h 622144"/>
              <a:gd name="connsiteX1237" fmla="*/ 3052548 w 3245936"/>
              <a:gd name="connsiteY1237" fmla="*/ 344533 h 622144"/>
              <a:gd name="connsiteX1238" fmla="*/ 3051738 w 3245936"/>
              <a:gd name="connsiteY1238" fmla="*/ 341447 h 622144"/>
              <a:gd name="connsiteX1239" fmla="*/ 3051843 w 3245936"/>
              <a:gd name="connsiteY1239" fmla="*/ 341209 h 622144"/>
              <a:gd name="connsiteX1240" fmla="*/ 2183801 w 3245936"/>
              <a:gd name="connsiteY1240" fmla="*/ 287450 h 622144"/>
              <a:gd name="connsiteX1241" fmla="*/ 2182372 w 3245936"/>
              <a:gd name="connsiteY1241" fmla="*/ 288479 h 622144"/>
              <a:gd name="connsiteX1242" fmla="*/ 2207337 w 3245936"/>
              <a:gd name="connsiteY1242" fmla="*/ 370584 h 622144"/>
              <a:gd name="connsiteX1243" fmla="*/ 2208881 w 3245936"/>
              <a:gd name="connsiteY1243" fmla="*/ 370565 h 622144"/>
              <a:gd name="connsiteX1244" fmla="*/ 2209023 w 3245936"/>
              <a:gd name="connsiteY1244" fmla="*/ 370641 h 622144"/>
              <a:gd name="connsiteX1245" fmla="*/ 2230531 w 3245936"/>
              <a:gd name="connsiteY1245" fmla="*/ 316463 h 622144"/>
              <a:gd name="connsiteX1246" fmla="*/ 1799201 w 3245936"/>
              <a:gd name="connsiteY1246" fmla="*/ 286383 h 622144"/>
              <a:gd name="connsiteX1247" fmla="*/ 1789371 w 3245936"/>
              <a:gd name="connsiteY1247" fmla="*/ 292536 h 622144"/>
              <a:gd name="connsiteX1248" fmla="*/ 1789695 w 3245936"/>
              <a:gd name="connsiteY1248" fmla="*/ 294927 h 622144"/>
              <a:gd name="connsiteX1249" fmla="*/ 1789666 w 3245936"/>
              <a:gd name="connsiteY1249" fmla="*/ 294994 h 622144"/>
              <a:gd name="connsiteX1250" fmla="*/ 2177534 w 3245936"/>
              <a:gd name="connsiteY1250" fmla="*/ 285678 h 622144"/>
              <a:gd name="connsiteX1251" fmla="*/ 2082531 w 3245936"/>
              <a:gd name="connsiteY1251" fmla="*/ 289050 h 622144"/>
              <a:gd name="connsiteX1252" fmla="*/ 2082522 w 3245936"/>
              <a:gd name="connsiteY1252" fmla="*/ 289650 h 622144"/>
              <a:gd name="connsiteX1253" fmla="*/ 2082169 w 3245936"/>
              <a:gd name="connsiteY1253" fmla="*/ 290422 h 622144"/>
              <a:gd name="connsiteX1254" fmla="*/ 2137938 w 3245936"/>
              <a:gd name="connsiteY1254" fmla="*/ 327255 h 622144"/>
              <a:gd name="connsiteX1255" fmla="*/ 2178277 w 3245936"/>
              <a:gd name="connsiteY1255" fmla="*/ 287402 h 622144"/>
              <a:gd name="connsiteX1256" fmla="*/ 2177534 w 3245936"/>
              <a:gd name="connsiteY1256" fmla="*/ 285678 h 622144"/>
              <a:gd name="connsiteX1257" fmla="*/ 1093941 w 3245936"/>
              <a:gd name="connsiteY1257" fmla="*/ 285640 h 622144"/>
              <a:gd name="connsiteX1258" fmla="*/ 1066957 w 3245936"/>
              <a:gd name="connsiteY1258" fmla="*/ 334037 h 622144"/>
              <a:gd name="connsiteX1259" fmla="*/ 1067090 w 3245936"/>
              <a:gd name="connsiteY1259" fmla="*/ 334170 h 622144"/>
              <a:gd name="connsiteX1260" fmla="*/ 1107295 w 3245936"/>
              <a:gd name="connsiteY1260" fmla="*/ 294460 h 622144"/>
              <a:gd name="connsiteX1261" fmla="*/ 1239350 w 3245936"/>
              <a:gd name="connsiteY1261" fmla="*/ 283707 h 622144"/>
              <a:gd name="connsiteX1262" fmla="*/ 1207146 w 3245936"/>
              <a:gd name="connsiteY1262" fmla="*/ 305957 h 622144"/>
              <a:gd name="connsiteX1263" fmla="*/ 1213680 w 3245936"/>
              <a:gd name="connsiteY1263" fmla="*/ 320864 h 622144"/>
              <a:gd name="connsiteX1264" fmla="*/ 1260210 w 3245936"/>
              <a:gd name="connsiteY1264" fmla="*/ 308834 h 622144"/>
              <a:gd name="connsiteX1265" fmla="*/ 1262334 w 3245936"/>
              <a:gd name="connsiteY1265" fmla="*/ 301175 h 622144"/>
              <a:gd name="connsiteX1266" fmla="*/ 193772 w 3245936"/>
              <a:gd name="connsiteY1266" fmla="*/ 281649 h 622144"/>
              <a:gd name="connsiteX1267" fmla="*/ 190800 w 3245936"/>
              <a:gd name="connsiteY1267" fmla="*/ 283402 h 622144"/>
              <a:gd name="connsiteX1268" fmla="*/ 183608 w 3245936"/>
              <a:gd name="connsiteY1268" fmla="*/ 385453 h 622144"/>
              <a:gd name="connsiteX1269" fmla="*/ 183827 w 3245936"/>
              <a:gd name="connsiteY1269" fmla="*/ 385462 h 622144"/>
              <a:gd name="connsiteX1270" fmla="*/ 186161 w 3245936"/>
              <a:gd name="connsiteY1270" fmla="*/ 387291 h 622144"/>
              <a:gd name="connsiteX1271" fmla="*/ 317187 w 3245936"/>
              <a:gd name="connsiteY1271" fmla="*/ 337028 h 622144"/>
              <a:gd name="connsiteX1272" fmla="*/ 317120 w 3245936"/>
              <a:gd name="connsiteY1272" fmla="*/ 335342 h 622144"/>
              <a:gd name="connsiteX1273" fmla="*/ 317225 w 3245936"/>
              <a:gd name="connsiteY1273" fmla="*/ 335103 h 622144"/>
              <a:gd name="connsiteX1274" fmla="*/ 187333 w 3245936"/>
              <a:gd name="connsiteY1274" fmla="*/ 280906 h 622144"/>
              <a:gd name="connsiteX1275" fmla="*/ 69204 w 3245936"/>
              <a:gd name="connsiteY1275" fmla="*/ 303223 h 622144"/>
              <a:gd name="connsiteX1276" fmla="*/ 69175 w 3245936"/>
              <a:gd name="connsiteY1276" fmla="*/ 304309 h 622144"/>
              <a:gd name="connsiteX1277" fmla="*/ 68746 w 3245936"/>
              <a:gd name="connsiteY1277" fmla="*/ 305243 h 622144"/>
              <a:gd name="connsiteX1278" fmla="*/ 180427 w 3245936"/>
              <a:gd name="connsiteY1278" fmla="*/ 386558 h 622144"/>
              <a:gd name="connsiteX1279" fmla="*/ 182942 w 3245936"/>
              <a:gd name="connsiteY1279" fmla="*/ 385424 h 622144"/>
              <a:gd name="connsiteX1280" fmla="*/ 190123 w 3245936"/>
              <a:gd name="connsiteY1280" fmla="*/ 283383 h 622144"/>
              <a:gd name="connsiteX1281" fmla="*/ 189904 w 3245936"/>
              <a:gd name="connsiteY1281" fmla="*/ 283383 h 622144"/>
              <a:gd name="connsiteX1282" fmla="*/ 187333 w 3245936"/>
              <a:gd name="connsiteY1282" fmla="*/ 280906 h 622144"/>
              <a:gd name="connsiteX1283" fmla="*/ 1927055 w 3245936"/>
              <a:gd name="connsiteY1283" fmla="*/ 278963 h 622144"/>
              <a:gd name="connsiteX1284" fmla="*/ 1952401 w 3245936"/>
              <a:gd name="connsiteY1284" fmla="*/ 326445 h 622144"/>
              <a:gd name="connsiteX1285" fmla="*/ 1972441 w 3245936"/>
              <a:gd name="connsiteY1285" fmla="*/ 316720 h 622144"/>
              <a:gd name="connsiteX1286" fmla="*/ 1972270 w 3245936"/>
              <a:gd name="connsiteY1286" fmla="*/ 314768 h 622144"/>
              <a:gd name="connsiteX1287" fmla="*/ 1972737 w 3245936"/>
              <a:gd name="connsiteY1287" fmla="*/ 313739 h 622144"/>
              <a:gd name="connsiteX1288" fmla="*/ 2142834 w 3245936"/>
              <a:gd name="connsiteY1288" fmla="*/ 275801 h 622144"/>
              <a:gd name="connsiteX1289" fmla="*/ 2083513 w 3245936"/>
              <a:gd name="connsiteY1289" fmla="*/ 288364 h 622144"/>
              <a:gd name="connsiteX1290" fmla="*/ 2177553 w 3245936"/>
              <a:gd name="connsiteY1290" fmla="*/ 285031 h 622144"/>
              <a:gd name="connsiteX1291" fmla="*/ 2177562 w 3245936"/>
              <a:gd name="connsiteY1291" fmla="*/ 284793 h 622144"/>
              <a:gd name="connsiteX1292" fmla="*/ 740697 w 3245936"/>
              <a:gd name="connsiteY1292" fmla="*/ 274972 h 622144"/>
              <a:gd name="connsiteX1293" fmla="*/ 631102 w 3245936"/>
              <a:gd name="connsiteY1293" fmla="*/ 318701 h 622144"/>
              <a:gd name="connsiteX1294" fmla="*/ 631179 w 3245936"/>
              <a:gd name="connsiteY1294" fmla="*/ 320083 h 622144"/>
              <a:gd name="connsiteX1295" fmla="*/ 780959 w 3245936"/>
              <a:gd name="connsiteY1295" fmla="*/ 360249 h 622144"/>
              <a:gd name="connsiteX1296" fmla="*/ 782255 w 3245936"/>
              <a:gd name="connsiteY1296" fmla="*/ 358602 h 622144"/>
              <a:gd name="connsiteX1297" fmla="*/ 1399151 w 3245936"/>
              <a:gd name="connsiteY1297" fmla="*/ 270210 h 622144"/>
              <a:gd name="connsiteX1298" fmla="*/ 1368490 w 3245936"/>
              <a:gd name="connsiteY1298" fmla="*/ 379347 h 622144"/>
              <a:gd name="connsiteX1299" fmla="*/ 1369271 w 3245936"/>
              <a:gd name="connsiteY1299" fmla="*/ 380347 h 622144"/>
              <a:gd name="connsiteX1300" fmla="*/ 1371566 w 3245936"/>
              <a:gd name="connsiteY1300" fmla="*/ 379909 h 622144"/>
              <a:gd name="connsiteX1301" fmla="*/ 2171628 w 3245936"/>
              <a:gd name="connsiteY1301" fmla="*/ 269696 h 622144"/>
              <a:gd name="connsiteX1302" fmla="*/ 2144844 w 3245936"/>
              <a:gd name="connsiteY1302" fmla="*/ 275372 h 622144"/>
              <a:gd name="connsiteX1303" fmla="*/ 2177801 w 3245936"/>
              <a:gd name="connsiteY1303" fmla="*/ 283907 h 622144"/>
              <a:gd name="connsiteX1304" fmla="*/ 2178982 w 3245936"/>
              <a:gd name="connsiteY1304" fmla="*/ 282364 h 622144"/>
              <a:gd name="connsiteX1305" fmla="*/ 1029228 w 3245936"/>
              <a:gd name="connsiteY1305" fmla="*/ 268838 h 622144"/>
              <a:gd name="connsiteX1306" fmla="*/ 1013617 w 3245936"/>
              <a:gd name="connsiteY1306" fmla="*/ 304585 h 622144"/>
              <a:gd name="connsiteX1307" fmla="*/ 1014750 w 3245936"/>
              <a:gd name="connsiteY1307" fmla="*/ 305300 h 622144"/>
              <a:gd name="connsiteX1308" fmla="*/ 2462017 w 3245936"/>
              <a:gd name="connsiteY1308" fmla="*/ 264704 h 622144"/>
              <a:gd name="connsiteX1309" fmla="*/ 2461207 w 3245936"/>
              <a:gd name="connsiteY1309" fmla="*/ 361869 h 622144"/>
              <a:gd name="connsiteX1310" fmla="*/ 2461655 w 3245936"/>
              <a:gd name="connsiteY1310" fmla="*/ 361878 h 622144"/>
              <a:gd name="connsiteX1311" fmla="*/ 2463951 w 3245936"/>
              <a:gd name="connsiteY1311" fmla="*/ 363650 h 622144"/>
              <a:gd name="connsiteX1312" fmla="*/ 2477848 w 3245936"/>
              <a:gd name="connsiteY1312" fmla="*/ 358107 h 622144"/>
              <a:gd name="connsiteX1313" fmla="*/ 767329 w 3245936"/>
              <a:gd name="connsiteY1313" fmla="*/ 264352 h 622144"/>
              <a:gd name="connsiteX1314" fmla="*/ 741497 w 3245936"/>
              <a:gd name="connsiteY1314" fmla="*/ 274667 h 622144"/>
              <a:gd name="connsiteX1315" fmla="*/ 783036 w 3245936"/>
              <a:gd name="connsiteY1315" fmla="*/ 358268 h 622144"/>
              <a:gd name="connsiteX1316" fmla="*/ 783226 w 3245936"/>
              <a:gd name="connsiteY1316" fmla="*/ 358183 h 622144"/>
              <a:gd name="connsiteX1317" fmla="*/ 2197946 w 3245936"/>
              <a:gd name="connsiteY1317" fmla="*/ 264133 h 622144"/>
              <a:gd name="connsiteX1318" fmla="*/ 2172362 w 3245936"/>
              <a:gd name="connsiteY1318" fmla="*/ 269543 h 622144"/>
              <a:gd name="connsiteX1319" fmla="*/ 2179620 w 3245936"/>
              <a:gd name="connsiteY1319" fmla="*/ 282021 h 622144"/>
              <a:gd name="connsiteX1320" fmla="*/ 2181858 w 3245936"/>
              <a:gd name="connsiteY1320" fmla="*/ 281745 h 622144"/>
              <a:gd name="connsiteX1321" fmla="*/ 2182991 w 3245936"/>
              <a:gd name="connsiteY1321" fmla="*/ 282249 h 622144"/>
              <a:gd name="connsiteX1322" fmla="*/ 2462903 w 3245936"/>
              <a:gd name="connsiteY1322" fmla="*/ 263895 h 622144"/>
              <a:gd name="connsiteX1323" fmla="*/ 2462703 w 3245936"/>
              <a:gd name="connsiteY1323" fmla="*/ 263971 h 622144"/>
              <a:gd name="connsiteX1324" fmla="*/ 2478600 w 3245936"/>
              <a:gd name="connsiteY1324" fmla="*/ 357811 h 622144"/>
              <a:gd name="connsiteX1325" fmla="*/ 2504432 w 3245936"/>
              <a:gd name="connsiteY1325" fmla="*/ 347505 h 622144"/>
              <a:gd name="connsiteX1326" fmla="*/ 1277250 w 3245936"/>
              <a:gd name="connsiteY1326" fmla="*/ 263294 h 622144"/>
              <a:gd name="connsiteX1327" fmla="*/ 1293957 w 3245936"/>
              <a:gd name="connsiteY1327" fmla="*/ 294584 h 622144"/>
              <a:gd name="connsiteX1328" fmla="*/ 1299481 w 3245936"/>
              <a:gd name="connsiteY1328" fmla="*/ 291898 h 622144"/>
              <a:gd name="connsiteX1329" fmla="*/ 2459426 w 3245936"/>
              <a:gd name="connsiteY1329" fmla="*/ 263247 h 622144"/>
              <a:gd name="connsiteX1330" fmla="*/ 2414344 w 3245936"/>
              <a:gd name="connsiteY1330" fmla="*/ 303681 h 622144"/>
              <a:gd name="connsiteX1331" fmla="*/ 2459045 w 3245936"/>
              <a:gd name="connsiteY1331" fmla="*/ 362307 h 622144"/>
              <a:gd name="connsiteX1332" fmla="*/ 2460569 w 3245936"/>
              <a:gd name="connsiteY1332" fmla="*/ 361850 h 622144"/>
              <a:gd name="connsiteX1333" fmla="*/ 2461379 w 3245936"/>
              <a:gd name="connsiteY1333" fmla="*/ 264085 h 622144"/>
              <a:gd name="connsiteX1334" fmla="*/ 2460922 w 3245936"/>
              <a:gd name="connsiteY1334" fmla="*/ 264066 h 622144"/>
              <a:gd name="connsiteX1335" fmla="*/ 2459426 w 3245936"/>
              <a:gd name="connsiteY1335" fmla="*/ 263247 h 622144"/>
              <a:gd name="connsiteX1336" fmla="*/ 1273869 w 3245936"/>
              <a:gd name="connsiteY1336" fmla="*/ 262504 h 622144"/>
              <a:gd name="connsiteX1337" fmla="*/ 1263258 w 3245936"/>
              <a:gd name="connsiteY1337" fmla="*/ 300633 h 622144"/>
              <a:gd name="connsiteX1338" fmla="*/ 1267468 w 3245936"/>
              <a:gd name="connsiteY1338" fmla="*/ 303976 h 622144"/>
              <a:gd name="connsiteX1339" fmla="*/ 1267668 w 3245936"/>
              <a:gd name="connsiteY1339" fmla="*/ 304138 h 622144"/>
              <a:gd name="connsiteX1340" fmla="*/ 1270278 w 3245936"/>
              <a:gd name="connsiteY1340" fmla="*/ 303080 h 622144"/>
              <a:gd name="connsiteX1341" fmla="*/ 1273916 w 3245936"/>
              <a:gd name="connsiteY1341" fmla="*/ 262504 h 622144"/>
              <a:gd name="connsiteX1342" fmla="*/ 1273869 w 3245936"/>
              <a:gd name="connsiteY1342" fmla="*/ 262504 h 622144"/>
              <a:gd name="connsiteX1343" fmla="*/ 943837 w 3245936"/>
              <a:gd name="connsiteY1343" fmla="*/ 262332 h 622144"/>
              <a:gd name="connsiteX1344" fmla="*/ 986728 w 3245936"/>
              <a:gd name="connsiteY1344" fmla="*/ 364193 h 622144"/>
              <a:gd name="connsiteX1345" fmla="*/ 1012579 w 3245936"/>
              <a:gd name="connsiteY1345" fmla="*/ 305005 h 622144"/>
              <a:gd name="connsiteX1346" fmla="*/ 1275716 w 3245936"/>
              <a:gd name="connsiteY1346" fmla="*/ 262294 h 622144"/>
              <a:gd name="connsiteX1347" fmla="*/ 1274383 w 3245936"/>
              <a:gd name="connsiteY1347" fmla="*/ 262513 h 622144"/>
              <a:gd name="connsiteX1348" fmla="*/ 1270735 w 3245936"/>
              <a:gd name="connsiteY1348" fmla="*/ 303099 h 622144"/>
              <a:gd name="connsiteX1349" fmla="*/ 1271001 w 3245936"/>
              <a:gd name="connsiteY1349" fmla="*/ 303099 h 622144"/>
              <a:gd name="connsiteX1350" fmla="*/ 1273202 w 3245936"/>
              <a:gd name="connsiteY1350" fmla="*/ 304671 h 622144"/>
              <a:gd name="connsiteX1351" fmla="*/ 1293147 w 3245936"/>
              <a:gd name="connsiteY1351" fmla="*/ 294984 h 622144"/>
              <a:gd name="connsiteX1352" fmla="*/ 2089180 w 3245936"/>
              <a:gd name="connsiteY1352" fmla="*/ 261923 h 622144"/>
              <a:gd name="connsiteX1353" fmla="*/ 2080550 w 3245936"/>
              <a:gd name="connsiteY1353" fmla="*/ 285688 h 622144"/>
              <a:gd name="connsiteX1354" fmla="*/ 2082341 w 3245936"/>
              <a:gd name="connsiteY1354" fmla="*/ 287669 h 622144"/>
              <a:gd name="connsiteX1355" fmla="*/ 2140824 w 3245936"/>
              <a:gd name="connsiteY1355" fmla="*/ 275277 h 622144"/>
              <a:gd name="connsiteX1356" fmla="*/ 2464979 w 3245936"/>
              <a:gd name="connsiteY1356" fmla="*/ 261904 h 622144"/>
              <a:gd name="connsiteX1357" fmla="*/ 2463684 w 3245936"/>
              <a:gd name="connsiteY1357" fmla="*/ 263561 h 622144"/>
              <a:gd name="connsiteX1358" fmla="*/ 2505232 w 3245936"/>
              <a:gd name="connsiteY1358" fmla="*/ 347181 h 622144"/>
              <a:gd name="connsiteX1359" fmla="*/ 2614826 w 3245936"/>
              <a:gd name="connsiteY1359" fmla="*/ 303452 h 622144"/>
              <a:gd name="connsiteX1360" fmla="*/ 2614750 w 3245936"/>
              <a:gd name="connsiteY1360" fmla="*/ 302071 h 622144"/>
              <a:gd name="connsiteX1361" fmla="*/ 1271792 w 3245936"/>
              <a:gd name="connsiteY1361" fmla="*/ 261304 h 622144"/>
              <a:gd name="connsiteX1362" fmla="*/ 1240712 w 3245936"/>
              <a:gd name="connsiteY1362" fmla="*/ 282773 h 622144"/>
              <a:gd name="connsiteX1363" fmla="*/ 1262629 w 3245936"/>
              <a:gd name="connsiteY1363" fmla="*/ 300147 h 622144"/>
              <a:gd name="connsiteX1364" fmla="*/ 1273164 w 3245936"/>
              <a:gd name="connsiteY1364" fmla="*/ 262275 h 622144"/>
              <a:gd name="connsiteX1365" fmla="*/ 1271792 w 3245936"/>
              <a:gd name="connsiteY1365" fmla="*/ 261304 h 622144"/>
              <a:gd name="connsiteX1366" fmla="*/ 786893 w 3245936"/>
              <a:gd name="connsiteY1366" fmla="*/ 259856 h 622144"/>
              <a:gd name="connsiteX1367" fmla="*/ 785369 w 3245936"/>
              <a:gd name="connsiteY1367" fmla="*/ 260313 h 622144"/>
              <a:gd name="connsiteX1368" fmla="*/ 784560 w 3245936"/>
              <a:gd name="connsiteY1368" fmla="*/ 358078 h 622144"/>
              <a:gd name="connsiteX1369" fmla="*/ 785007 w 3245936"/>
              <a:gd name="connsiteY1369" fmla="*/ 358087 h 622144"/>
              <a:gd name="connsiteX1370" fmla="*/ 786512 w 3245936"/>
              <a:gd name="connsiteY1370" fmla="*/ 358907 h 622144"/>
              <a:gd name="connsiteX1371" fmla="*/ 831594 w 3245936"/>
              <a:gd name="connsiteY1371" fmla="*/ 318473 h 622144"/>
              <a:gd name="connsiteX1372" fmla="*/ 781969 w 3245936"/>
              <a:gd name="connsiteY1372" fmla="*/ 258503 h 622144"/>
              <a:gd name="connsiteX1373" fmla="*/ 768091 w 3245936"/>
              <a:gd name="connsiteY1373" fmla="*/ 264037 h 622144"/>
              <a:gd name="connsiteX1374" fmla="*/ 783912 w 3245936"/>
              <a:gd name="connsiteY1374" fmla="*/ 357449 h 622144"/>
              <a:gd name="connsiteX1375" fmla="*/ 784722 w 3245936"/>
              <a:gd name="connsiteY1375" fmla="*/ 260285 h 622144"/>
              <a:gd name="connsiteX1376" fmla="*/ 784274 w 3245936"/>
              <a:gd name="connsiteY1376" fmla="*/ 260285 h 622144"/>
              <a:gd name="connsiteX1377" fmla="*/ 781969 w 3245936"/>
              <a:gd name="connsiteY1377" fmla="*/ 258503 h 622144"/>
              <a:gd name="connsiteX1378" fmla="*/ 2259201 w 3245936"/>
              <a:gd name="connsiteY1378" fmla="*/ 257961 h 622144"/>
              <a:gd name="connsiteX1379" fmla="*/ 2233341 w 3245936"/>
              <a:gd name="connsiteY1379" fmla="*/ 317158 h 622144"/>
              <a:gd name="connsiteX1380" fmla="*/ 2302102 w 3245936"/>
              <a:gd name="connsiteY1380" fmla="*/ 359821 h 622144"/>
              <a:gd name="connsiteX1381" fmla="*/ 2259934 w 3245936"/>
              <a:gd name="connsiteY1381" fmla="*/ 257265 h 622144"/>
              <a:gd name="connsiteX1382" fmla="*/ 2303492 w 3245936"/>
              <a:gd name="connsiteY1382" fmla="*/ 360678 h 622144"/>
              <a:gd name="connsiteX1383" fmla="*/ 2327943 w 3245936"/>
              <a:gd name="connsiteY1383" fmla="*/ 375871 h 622144"/>
              <a:gd name="connsiteX1384" fmla="*/ 2328581 w 3245936"/>
              <a:gd name="connsiteY1384" fmla="*/ 375271 h 622144"/>
              <a:gd name="connsiteX1385" fmla="*/ 2069930 w 3245936"/>
              <a:gd name="connsiteY1385" fmla="*/ 256942 h 622144"/>
              <a:gd name="connsiteX1386" fmla="*/ 2078407 w 3245936"/>
              <a:gd name="connsiteY1386" fmla="*/ 285336 h 622144"/>
              <a:gd name="connsiteX1387" fmla="*/ 2079836 w 3245936"/>
              <a:gd name="connsiteY1387" fmla="*/ 285364 h 622144"/>
              <a:gd name="connsiteX1388" fmla="*/ 2079922 w 3245936"/>
              <a:gd name="connsiteY1388" fmla="*/ 285402 h 622144"/>
              <a:gd name="connsiteX1389" fmla="*/ 2088513 w 3245936"/>
              <a:gd name="connsiteY1389" fmla="*/ 261752 h 622144"/>
              <a:gd name="connsiteX1390" fmla="*/ 2366062 w 3245936"/>
              <a:gd name="connsiteY1390" fmla="*/ 256894 h 622144"/>
              <a:gd name="connsiteX1391" fmla="*/ 2332020 w 3245936"/>
              <a:gd name="connsiteY1391" fmla="*/ 374861 h 622144"/>
              <a:gd name="connsiteX1392" fmla="*/ 2333001 w 3245936"/>
              <a:gd name="connsiteY1392" fmla="*/ 375433 h 622144"/>
              <a:gd name="connsiteX1393" fmla="*/ 2342421 w 3245936"/>
              <a:gd name="connsiteY1393" fmla="*/ 366974 h 622144"/>
              <a:gd name="connsiteX1394" fmla="*/ 902336 w 3245936"/>
              <a:gd name="connsiteY1394" fmla="*/ 256236 h 622144"/>
              <a:gd name="connsiteX1395" fmla="*/ 832747 w 3245936"/>
              <a:gd name="connsiteY1395" fmla="*/ 318644 h 622144"/>
              <a:gd name="connsiteX1396" fmla="*/ 875019 w 3245936"/>
              <a:gd name="connsiteY1396" fmla="*/ 374080 h 622144"/>
              <a:gd name="connsiteX1397" fmla="*/ 877114 w 3245936"/>
              <a:gd name="connsiteY1397" fmla="*/ 373632 h 622144"/>
              <a:gd name="connsiteX1398" fmla="*/ 921720 w 3245936"/>
              <a:gd name="connsiteY1398" fmla="*/ 255970 h 622144"/>
              <a:gd name="connsiteX1399" fmla="*/ 979889 w 3245936"/>
              <a:gd name="connsiteY1399" fmla="*/ 371137 h 622144"/>
              <a:gd name="connsiteX1400" fmla="*/ 983785 w 3245936"/>
              <a:gd name="connsiteY1400" fmla="*/ 370927 h 622144"/>
              <a:gd name="connsiteX1401" fmla="*/ 985842 w 3245936"/>
              <a:gd name="connsiteY1401" fmla="*/ 366231 h 622144"/>
              <a:gd name="connsiteX1402" fmla="*/ 1148605 w 3245936"/>
              <a:gd name="connsiteY1402" fmla="*/ 254779 h 622144"/>
              <a:gd name="connsiteX1403" fmla="*/ 1108591 w 3245936"/>
              <a:gd name="connsiteY1403" fmla="*/ 294308 h 622144"/>
              <a:gd name="connsiteX1404" fmla="*/ 1164198 w 3245936"/>
              <a:gd name="connsiteY1404" fmla="*/ 331027 h 622144"/>
              <a:gd name="connsiteX1405" fmla="*/ 1165760 w 3245936"/>
              <a:gd name="connsiteY1405" fmla="*/ 329989 h 622144"/>
              <a:gd name="connsiteX1406" fmla="*/ 2255925 w 3245936"/>
              <a:gd name="connsiteY1406" fmla="*/ 254598 h 622144"/>
              <a:gd name="connsiteX1407" fmla="*/ 2231521 w 3245936"/>
              <a:gd name="connsiteY1407" fmla="*/ 316025 h 622144"/>
              <a:gd name="connsiteX1408" fmla="*/ 2232693 w 3245936"/>
              <a:gd name="connsiteY1408" fmla="*/ 316739 h 622144"/>
              <a:gd name="connsiteX1409" fmla="*/ 2258801 w 3245936"/>
              <a:gd name="connsiteY1409" fmla="*/ 256989 h 622144"/>
              <a:gd name="connsiteX1410" fmla="*/ 2257801 w 3245936"/>
              <a:gd name="connsiteY1410" fmla="*/ 254598 h 622144"/>
              <a:gd name="connsiteX1411" fmla="*/ 2256067 w 3245936"/>
              <a:gd name="connsiteY1411" fmla="*/ 254665 h 622144"/>
              <a:gd name="connsiteX1412" fmla="*/ 2255925 w 3245936"/>
              <a:gd name="connsiteY1412" fmla="*/ 254598 h 622144"/>
              <a:gd name="connsiteX1413" fmla="*/ 2246999 w 3245936"/>
              <a:gd name="connsiteY1413" fmla="*/ 253741 h 622144"/>
              <a:gd name="connsiteX1414" fmla="*/ 2199203 w 3245936"/>
              <a:gd name="connsiteY1414" fmla="*/ 263857 h 622144"/>
              <a:gd name="connsiteX1415" fmla="*/ 2183573 w 3245936"/>
              <a:gd name="connsiteY1415" fmla="*/ 282783 h 622144"/>
              <a:gd name="connsiteX1416" fmla="*/ 2184134 w 3245936"/>
              <a:gd name="connsiteY1416" fmla="*/ 283431 h 622144"/>
              <a:gd name="connsiteX1417" fmla="*/ 2253753 w 3245936"/>
              <a:gd name="connsiteY1417" fmla="*/ 252893 h 622144"/>
              <a:gd name="connsiteX1418" fmla="*/ 2184354 w 3245936"/>
              <a:gd name="connsiteY1418" fmla="*/ 284050 h 622144"/>
              <a:gd name="connsiteX1419" fmla="*/ 2184535 w 3245936"/>
              <a:gd name="connsiteY1419" fmla="*/ 286031 h 622144"/>
              <a:gd name="connsiteX1420" fmla="*/ 2184249 w 3245936"/>
              <a:gd name="connsiteY1420" fmla="*/ 286679 h 622144"/>
              <a:gd name="connsiteX1421" fmla="*/ 2230864 w 3245936"/>
              <a:gd name="connsiteY1421" fmla="*/ 315616 h 622144"/>
              <a:gd name="connsiteX1422" fmla="*/ 2255220 w 3245936"/>
              <a:gd name="connsiteY1422" fmla="*/ 254294 h 622144"/>
              <a:gd name="connsiteX1423" fmla="*/ 2253753 w 3245936"/>
              <a:gd name="connsiteY1423" fmla="*/ 252893 h 622144"/>
              <a:gd name="connsiteX1424" fmla="*/ 2253543 w 3245936"/>
              <a:gd name="connsiteY1424" fmla="*/ 252351 h 622144"/>
              <a:gd name="connsiteX1425" fmla="*/ 2249562 w 3245936"/>
              <a:gd name="connsiteY1425" fmla="*/ 253189 h 622144"/>
              <a:gd name="connsiteX1426" fmla="*/ 2208947 w 3245936"/>
              <a:gd name="connsiteY1426" fmla="*/ 272372 h 622144"/>
              <a:gd name="connsiteX1427" fmla="*/ 1036915 w 3245936"/>
              <a:gd name="connsiteY1427" fmla="*/ 251512 h 622144"/>
              <a:gd name="connsiteX1428" fmla="*/ 1015408 w 3245936"/>
              <a:gd name="connsiteY1428" fmla="*/ 305681 h 622144"/>
              <a:gd name="connsiteX1429" fmla="*/ 1062137 w 3245936"/>
              <a:gd name="connsiteY1429" fmla="*/ 334694 h 622144"/>
              <a:gd name="connsiteX1430" fmla="*/ 1063576 w 3245936"/>
              <a:gd name="connsiteY1430" fmla="*/ 333675 h 622144"/>
              <a:gd name="connsiteX1431" fmla="*/ 1038601 w 3245936"/>
              <a:gd name="connsiteY1431" fmla="*/ 251579 h 622144"/>
              <a:gd name="connsiteX1432" fmla="*/ 1037048 w 3245936"/>
              <a:gd name="connsiteY1432" fmla="*/ 251588 h 622144"/>
              <a:gd name="connsiteX1433" fmla="*/ 1036915 w 3245936"/>
              <a:gd name="connsiteY1433" fmla="*/ 251512 h 622144"/>
              <a:gd name="connsiteX1434" fmla="*/ 2253362 w 3245936"/>
              <a:gd name="connsiteY1434" fmla="*/ 251398 h 622144"/>
              <a:gd name="connsiteX1435" fmla="*/ 2253172 w 3245936"/>
              <a:gd name="connsiteY1435" fmla="*/ 251484 h 622144"/>
              <a:gd name="connsiteX1436" fmla="*/ 2253362 w 3245936"/>
              <a:gd name="connsiteY1436" fmla="*/ 251455 h 622144"/>
              <a:gd name="connsiteX1437" fmla="*/ 2253362 w 3245936"/>
              <a:gd name="connsiteY1437" fmla="*/ 251398 h 622144"/>
              <a:gd name="connsiteX1438" fmla="*/ 2261278 w 3245936"/>
              <a:gd name="connsiteY1438" fmla="*/ 251274 h 622144"/>
              <a:gd name="connsiteX1439" fmla="*/ 2260354 w 3245936"/>
              <a:gd name="connsiteY1439" fmla="*/ 251331 h 622144"/>
              <a:gd name="connsiteX1440" fmla="*/ 2260344 w 3245936"/>
              <a:gd name="connsiteY1440" fmla="*/ 251979 h 622144"/>
              <a:gd name="connsiteX1441" fmla="*/ 2258963 w 3245936"/>
              <a:gd name="connsiteY1441" fmla="*/ 254017 h 622144"/>
              <a:gd name="connsiteX1442" fmla="*/ 2259611 w 3245936"/>
              <a:gd name="connsiteY1442" fmla="*/ 255103 h 622144"/>
              <a:gd name="connsiteX1443" fmla="*/ 2266031 w 3245936"/>
              <a:gd name="connsiteY1443" fmla="*/ 251017 h 622144"/>
              <a:gd name="connsiteX1444" fmla="*/ 2262144 w 3245936"/>
              <a:gd name="connsiteY1444" fmla="*/ 251236 h 622144"/>
              <a:gd name="connsiteX1445" fmla="*/ 2260096 w 3245936"/>
              <a:gd name="connsiteY1445" fmla="*/ 255932 h 622144"/>
              <a:gd name="connsiteX1446" fmla="*/ 2324219 w 3245936"/>
              <a:gd name="connsiteY1446" fmla="*/ 366184 h 622144"/>
              <a:gd name="connsiteX1447" fmla="*/ 1040544 w 3245936"/>
              <a:gd name="connsiteY1447" fmla="*/ 250379 h 622144"/>
              <a:gd name="connsiteX1448" fmla="*/ 1039153 w 3245936"/>
              <a:gd name="connsiteY1448" fmla="*/ 251360 h 622144"/>
              <a:gd name="connsiteX1449" fmla="*/ 1064128 w 3245936"/>
              <a:gd name="connsiteY1449" fmla="*/ 333465 h 622144"/>
              <a:gd name="connsiteX1450" fmla="*/ 1065671 w 3245936"/>
              <a:gd name="connsiteY1450" fmla="*/ 333456 h 622144"/>
              <a:gd name="connsiteX1451" fmla="*/ 1066214 w 3245936"/>
              <a:gd name="connsiteY1451" fmla="*/ 333694 h 622144"/>
              <a:gd name="connsiteX1452" fmla="*/ 1093255 w 3245936"/>
              <a:gd name="connsiteY1452" fmla="*/ 285193 h 622144"/>
              <a:gd name="connsiteX1453" fmla="*/ 2763426 w 3245936"/>
              <a:gd name="connsiteY1453" fmla="*/ 250169 h 622144"/>
              <a:gd name="connsiteX1454" fmla="*/ 2773503 w 3245936"/>
              <a:gd name="connsiteY1454" fmla="*/ 393111 h 622144"/>
              <a:gd name="connsiteX1455" fmla="*/ 2796154 w 3245936"/>
              <a:gd name="connsiteY1455" fmla="*/ 388539 h 622144"/>
              <a:gd name="connsiteX1456" fmla="*/ 2796183 w 3245936"/>
              <a:gd name="connsiteY1456" fmla="*/ 387405 h 622144"/>
              <a:gd name="connsiteX1457" fmla="*/ 2798402 w 3245936"/>
              <a:gd name="connsiteY1457" fmla="*/ 384939 h 622144"/>
              <a:gd name="connsiteX1458" fmla="*/ 2265192 w 3245936"/>
              <a:gd name="connsiteY1458" fmla="*/ 249350 h 622144"/>
              <a:gd name="connsiteX1459" fmla="*/ 2263173 w 3245936"/>
              <a:gd name="connsiteY1459" fmla="*/ 249541 h 622144"/>
              <a:gd name="connsiteX1460" fmla="*/ 2262925 w 3245936"/>
              <a:gd name="connsiteY1460" fmla="*/ 249417 h 622144"/>
              <a:gd name="connsiteX1461" fmla="*/ 2262440 w 3245936"/>
              <a:gd name="connsiteY1461" fmla="*/ 250531 h 622144"/>
              <a:gd name="connsiteX1462" fmla="*/ 2265707 w 3245936"/>
              <a:gd name="connsiteY1462" fmla="*/ 250360 h 622144"/>
              <a:gd name="connsiteX1463" fmla="*/ 2261220 w 3245936"/>
              <a:gd name="connsiteY1463" fmla="*/ 248236 h 622144"/>
              <a:gd name="connsiteX1464" fmla="*/ 2259839 w 3245936"/>
              <a:gd name="connsiteY1464" fmla="*/ 249226 h 622144"/>
              <a:gd name="connsiteX1465" fmla="*/ 2260382 w 3245936"/>
              <a:gd name="connsiteY1465" fmla="*/ 250636 h 622144"/>
              <a:gd name="connsiteX1466" fmla="*/ 2261582 w 3245936"/>
              <a:gd name="connsiteY1466" fmla="*/ 250579 h 622144"/>
              <a:gd name="connsiteX1467" fmla="*/ 2262221 w 3245936"/>
              <a:gd name="connsiteY1467" fmla="*/ 249102 h 622144"/>
              <a:gd name="connsiteX1468" fmla="*/ 2261220 w 3245936"/>
              <a:gd name="connsiteY1468" fmla="*/ 248236 h 622144"/>
              <a:gd name="connsiteX1469" fmla="*/ 2370910 w 3245936"/>
              <a:gd name="connsiteY1469" fmla="*/ 248093 h 622144"/>
              <a:gd name="connsiteX1470" fmla="*/ 2368805 w 3245936"/>
              <a:gd name="connsiteY1470" fmla="*/ 248531 h 622144"/>
              <a:gd name="connsiteX1471" fmla="*/ 2343583 w 3245936"/>
              <a:gd name="connsiteY1471" fmla="*/ 365927 h 622144"/>
              <a:gd name="connsiteX1472" fmla="*/ 2413182 w 3245936"/>
              <a:gd name="connsiteY1472" fmla="*/ 303509 h 622144"/>
              <a:gd name="connsiteX1473" fmla="*/ 2260916 w 3245936"/>
              <a:gd name="connsiteY1473" fmla="*/ 247836 h 622144"/>
              <a:gd name="connsiteX1474" fmla="*/ 2259268 w 3245936"/>
              <a:gd name="connsiteY1474" fmla="*/ 248617 h 622144"/>
              <a:gd name="connsiteX1475" fmla="*/ 2259630 w 3245936"/>
              <a:gd name="connsiteY1475" fmla="*/ 248998 h 622144"/>
              <a:gd name="connsiteX1476" fmla="*/ 2261001 w 3245936"/>
              <a:gd name="connsiteY1476" fmla="*/ 248007 h 622144"/>
              <a:gd name="connsiteX1477" fmla="*/ 2260916 w 3245936"/>
              <a:gd name="connsiteY1477" fmla="*/ 247836 h 622144"/>
              <a:gd name="connsiteX1478" fmla="*/ 916462 w 3245936"/>
              <a:gd name="connsiteY1478" fmla="*/ 247350 h 622144"/>
              <a:gd name="connsiteX1479" fmla="*/ 914643 w 3245936"/>
              <a:gd name="connsiteY1479" fmla="*/ 247540 h 622144"/>
              <a:gd name="connsiteX1480" fmla="*/ 878171 w 3245936"/>
              <a:gd name="connsiteY1480" fmla="*/ 373889 h 622144"/>
              <a:gd name="connsiteX1481" fmla="*/ 880362 w 3245936"/>
              <a:gd name="connsiteY1481" fmla="*/ 376594 h 622144"/>
              <a:gd name="connsiteX1482" fmla="*/ 979022 w 3245936"/>
              <a:gd name="connsiteY1482" fmla="*/ 371184 h 622144"/>
              <a:gd name="connsiteX1483" fmla="*/ 2759511 w 3245936"/>
              <a:gd name="connsiteY1483" fmla="*/ 247188 h 622144"/>
              <a:gd name="connsiteX1484" fmla="*/ 2621646 w 3245936"/>
              <a:gd name="connsiteY1484" fmla="*/ 301652 h 622144"/>
              <a:gd name="connsiteX1485" fmla="*/ 2621713 w 3245936"/>
              <a:gd name="connsiteY1485" fmla="*/ 303366 h 622144"/>
              <a:gd name="connsiteX1486" fmla="*/ 2619913 w 3245936"/>
              <a:gd name="connsiteY1486" fmla="*/ 305681 h 622144"/>
              <a:gd name="connsiteX1487" fmla="*/ 2664052 w 3245936"/>
              <a:gd name="connsiteY1487" fmla="*/ 412066 h 622144"/>
              <a:gd name="connsiteX1488" fmla="*/ 2665871 w 3245936"/>
              <a:gd name="connsiteY1488" fmla="*/ 411951 h 622144"/>
              <a:gd name="connsiteX1489" fmla="*/ 2668414 w 3245936"/>
              <a:gd name="connsiteY1489" fmla="*/ 414371 h 622144"/>
              <a:gd name="connsiteX1490" fmla="*/ 2772580 w 3245936"/>
              <a:gd name="connsiteY1490" fmla="*/ 393292 h 622144"/>
              <a:gd name="connsiteX1491" fmla="*/ 2762426 w 3245936"/>
              <a:gd name="connsiteY1491" fmla="*/ 249017 h 622144"/>
              <a:gd name="connsiteX1492" fmla="*/ 2761835 w 3245936"/>
              <a:gd name="connsiteY1492" fmla="*/ 248998 h 622144"/>
              <a:gd name="connsiteX1493" fmla="*/ 2759511 w 3245936"/>
              <a:gd name="connsiteY1493" fmla="*/ 247188 h 622144"/>
              <a:gd name="connsiteX1494" fmla="*/ 2765912 w 3245936"/>
              <a:gd name="connsiteY1494" fmla="*/ 246778 h 622144"/>
              <a:gd name="connsiteX1495" fmla="*/ 2763893 w 3245936"/>
              <a:gd name="connsiteY1495" fmla="*/ 248788 h 622144"/>
              <a:gd name="connsiteX1496" fmla="*/ 2799164 w 3245936"/>
              <a:gd name="connsiteY1496" fmla="*/ 384681 h 622144"/>
              <a:gd name="connsiteX1497" fmla="*/ 2800469 w 3245936"/>
              <a:gd name="connsiteY1497" fmla="*/ 384729 h 622144"/>
              <a:gd name="connsiteX1498" fmla="*/ 2802098 w 3245936"/>
              <a:gd name="connsiteY1498" fmla="*/ 385672 h 622144"/>
              <a:gd name="connsiteX1499" fmla="*/ 2922313 w 3245936"/>
              <a:gd name="connsiteY1499" fmla="*/ 287917 h 622144"/>
              <a:gd name="connsiteX1500" fmla="*/ 2921836 w 3245936"/>
              <a:gd name="connsiteY1500" fmla="*/ 285593 h 622144"/>
              <a:gd name="connsiteX1501" fmla="*/ 912938 w 3245936"/>
              <a:gd name="connsiteY1501" fmla="*/ 246721 h 622144"/>
              <a:gd name="connsiteX1502" fmla="*/ 903508 w 3245936"/>
              <a:gd name="connsiteY1502" fmla="*/ 255179 h 622144"/>
              <a:gd name="connsiteX1503" fmla="*/ 879867 w 3245936"/>
              <a:gd name="connsiteY1503" fmla="*/ 365260 h 622144"/>
              <a:gd name="connsiteX1504" fmla="*/ 913909 w 3245936"/>
              <a:gd name="connsiteY1504" fmla="*/ 247302 h 622144"/>
              <a:gd name="connsiteX1505" fmla="*/ 912938 w 3245936"/>
              <a:gd name="connsiteY1505" fmla="*/ 246721 h 622144"/>
              <a:gd name="connsiteX1506" fmla="*/ 917986 w 3245936"/>
              <a:gd name="connsiteY1506" fmla="*/ 246273 h 622144"/>
              <a:gd name="connsiteX1507" fmla="*/ 917348 w 3245936"/>
              <a:gd name="connsiteY1507" fmla="*/ 246873 h 622144"/>
              <a:gd name="connsiteX1508" fmla="*/ 985994 w 3245936"/>
              <a:gd name="connsiteY1508" fmla="*/ 364888 h 622144"/>
              <a:gd name="connsiteX1509" fmla="*/ 942446 w 3245936"/>
              <a:gd name="connsiteY1509" fmla="*/ 261456 h 622144"/>
              <a:gd name="connsiteX1510" fmla="*/ 2372520 w 3245936"/>
              <a:gd name="connsiteY1510" fmla="*/ 245921 h 622144"/>
              <a:gd name="connsiteX1511" fmla="*/ 2371520 w 3245936"/>
              <a:gd name="connsiteY1511" fmla="*/ 247550 h 622144"/>
              <a:gd name="connsiteX1512" fmla="*/ 2413782 w 3245936"/>
              <a:gd name="connsiteY1512" fmla="*/ 302966 h 622144"/>
              <a:gd name="connsiteX1513" fmla="*/ 2458807 w 3245936"/>
              <a:gd name="connsiteY1513" fmla="*/ 262599 h 622144"/>
              <a:gd name="connsiteX1514" fmla="*/ 2458217 w 3245936"/>
              <a:gd name="connsiteY1514" fmla="*/ 260313 h 622144"/>
              <a:gd name="connsiteX1515" fmla="*/ 2003798 w 3245936"/>
              <a:gd name="connsiteY1515" fmla="*/ 245645 h 622144"/>
              <a:gd name="connsiteX1516" fmla="*/ 1979804 w 3245936"/>
              <a:gd name="connsiteY1516" fmla="*/ 306129 h 622144"/>
              <a:gd name="connsiteX1517" fmla="*/ 1977394 w 3245936"/>
              <a:gd name="connsiteY1517" fmla="*/ 312482 h 622144"/>
              <a:gd name="connsiteX1518" fmla="*/ 1979042 w 3245936"/>
              <a:gd name="connsiteY1518" fmla="*/ 314387 h 622144"/>
              <a:gd name="connsiteX1519" fmla="*/ 1985110 w 3245936"/>
              <a:gd name="connsiteY1519" fmla="*/ 312806 h 622144"/>
              <a:gd name="connsiteX1520" fmla="*/ 2365576 w 3245936"/>
              <a:gd name="connsiteY1520" fmla="*/ 245559 h 622144"/>
              <a:gd name="connsiteX1521" fmla="*/ 2266916 w 3245936"/>
              <a:gd name="connsiteY1521" fmla="*/ 250969 h 622144"/>
              <a:gd name="connsiteX1522" fmla="*/ 2329476 w 3245936"/>
              <a:gd name="connsiteY1522" fmla="*/ 374813 h 622144"/>
              <a:gd name="connsiteX1523" fmla="*/ 2331296 w 3245936"/>
              <a:gd name="connsiteY1523" fmla="*/ 374613 h 622144"/>
              <a:gd name="connsiteX1524" fmla="*/ 2367748 w 3245936"/>
              <a:gd name="connsiteY1524" fmla="*/ 248264 h 622144"/>
              <a:gd name="connsiteX1525" fmla="*/ 2365576 w 3245936"/>
              <a:gd name="connsiteY1525" fmla="*/ 245559 h 622144"/>
              <a:gd name="connsiteX1526" fmla="*/ 1691797 w 3245936"/>
              <a:gd name="connsiteY1526" fmla="*/ 245531 h 622144"/>
              <a:gd name="connsiteX1527" fmla="*/ 1631637 w 3245936"/>
              <a:gd name="connsiteY1527" fmla="*/ 289875 h 622144"/>
              <a:gd name="connsiteX1528" fmla="*/ 1639975 w 3245936"/>
              <a:gd name="connsiteY1528" fmla="*/ 289758 h 622144"/>
              <a:gd name="connsiteX1529" fmla="*/ 2354318 w 3245936"/>
              <a:gd name="connsiteY1529" fmla="*/ 245493 h 622144"/>
              <a:gd name="connsiteX1530" fmla="*/ 2267478 w 3245936"/>
              <a:gd name="connsiteY1530" fmla="*/ 246340 h 622144"/>
              <a:gd name="connsiteX1531" fmla="*/ 2267459 w 3245936"/>
              <a:gd name="connsiteY1531" fmla="*/ 246864 h 622144"/>
              <a:gd name="connsiteX1532" fmla="*/ 2265926 w 3245936"/>
              <a:gd name="connsiteY1532" fmla="*/ 249026 h 622144"/>
              <a:gd name="connsiteX1533" fmla="*/ 2266583 w 3245936"/>
              <a:gd name="connsiteY1533" fmla="*/ 250303 h 622144"/>
              <a:gd name="connsiteX1534" fmla="*/ 904651 w 3245936"/>
              <a:gd name="connsiteY1534" fmla="*/ 245464 h 622144"/>
              <a:gd name="connsiteX1535" fmla="*/ 788579 w 3245936"/>
              <a:gd name="connsiteY1535" fmla="*/ 256818 h 622144"/>
              <a:gd name="connsiteX1536" fmla="*/ 788560 w 3245936"/>
              <a:gd name="connsiteY1536" fmla="*/ 257589 h 622144"/>
              <a:gd name="connsiteX1537" fmla="*/ 787512 w 3245936"/>
              <a:gd name="connsiteY1537" fmla="*/ 259313 h 622144"/>
              <a:gd name="connsiteX1538" fmla="*/ 832213 w 3245936"/>
              <a:gd name="connsiteY1538" fmla="*/ 317920 h 622144"/>
              <a:gd name="connsiteX1539" fmla="*/ 902670 w 3245936"/>
              <a:gd name="connsiteY1539" fmla="*/ 254741 h 622144"/>
              <a:gd name="connsiteX1540" fmla="*/ 764938 w 3245936"/>
              <a:gd name="connsiteY1540" fmla="*/ 245388 h 622144"/>
              <a:gd name="connsiteX1541" fmla="*/ 767939 w 3245936"/>
              <a:gd name="connsiteY1541" fmla="*/ 263152 h 622144"/>
              <a:gd name="connsiteX1542" fmla="*/ 781655 w 3245936"/>
              <a:gd name="connsiteY1542" fmla="*/ 257684 h 622144"/>
              <a:gd name="connsiteX1543" fmla="*/ 781597 w 3245936"/>
              <a:gd name="connsiteY1543" fmla="*/ 255989 h 622144"/>
              <a:gd name="connsiteX1544" fmla="*/ 781921 w 3245936"/>
              <a:gd name="connsiteY1544" fmla="*/ 255294 h 622144"/>
              <a:gd name="connsiteX1545" fmla="*/ 936598 w 3245936"/>
              <a:gd name="connsiteY1545" fmla="*/ 245111 h 622144"/>
              <a:gd name="connsiteX1546" fmla="*/ 943237 w 3245936"/>
              <a:gd name="connsiteY1546" fmla="*/ 260894 h 622144"/>
              <a:gd name="connsiteX1547" fmla="*/ 1012950 w 3245936"/>
              <a:gd name="connsiteY1547" fmla="*/ 304166 h 622144"/>
              <a:gd name="connsiteX1548" fmla="*/ 1036105 w 3245936"/>
              <a:gd name="connsiteY1548" fmla="*/ 251150 h 622144"/>
              <a:gd name="connsiteX1549" fmla="*/ 1034353 w 3245936"/>
              <a:gd name="connsiteY1549" fmla="*/ 248340 h 622144"/>
              <a:gd name="connsiteX1550" fmla="*/ 911757 w 3245936"/>
              <a:gd name="connsiteY1550" fmla="*/ 244768 h 622144"/>
              <a:gd name="connsiteX1551" fmla="*/ 905613 w 3245936"/>
              <a:gd name="connsiteY1551" fmla="*/ 245369 h 622144"/>
              <a:gd name="connsiteX1552" fmla="*/ 903822 w 3245936"/>
              <a:gd name="connsiteY1552" fmla="*/ 253684 h 622144"/>
              <a:gd name="connsiteX1553" fmla="*/ 912319 w 3245936"/>
              <a:gd name="connsiteY1553" fmla="*/ 246073 h 622144"/>
              <a:gd name="connsiteX1554" fmla="*/ 911757 w 3245936"/>
              <a:gd name="connsiteY1554" fmla="*/ 244768 h 622144"/>
              <a:gd name="connsiteX1555" fmla="*/ 918729 w 3245936"/>
              <a:gd name="connsiteY1555" fmla="*/ 244530 h 622144"/>
              <a:gd name="connsiteX1556" fmla="*/ 918719 w 3245936"/>
              <a:gd name="connsiteY1556" fmla="*/ 244864 h 622144"/>
              <a:gd name="connsiteX1557" fmla="*/ 918434 w 3245936"/>
              <a:gd name="connsiteY1557" fmla="*/ 245511 h 622144"/>
              <a:gd name="connsiteX1558" fmla="*/ 941846 w 3245936"/>
              <a:gd name="connsiteY1558" fmla="*/ 260037 h 622144"/>
              <a:gd name="connsiteX1559" fmla="*/ 935540 w 3245936"/>
              <a:gd name="connsiteY1559" fmla="*/ 245083 h 622144"/>
              <a:gd name="connsiteX1560" fmla="*/ 2258792 w 3245936"/>
              <a:gd name="connsiteY1560" fmla="*/ 244092 h 622144"/>
              <a:gd name="connsiteX1561" fmla="*/ 2257934 w 3245936"/>
              <a:gd name="connsiteY1561" fmla="*/ 247816 h 622144"/>
              <a:gd name="connsiteX1562" fmla="*/ 2258734 w 3245936"/>
              <a:gd name="connsiteY1562" fmla="*/ 248188 h 622144"/>
              <a:gd name="connsiteX1563" fmla="*/ 2260687 w 3245936"/>
              <a:gd name="connsiteY1563" fmla="*/ 247274 h 622144"/>
              <a:gd name="connsiteX1564" fmla="*/ 2260497 w 3245936"/>
              <a:gd name="connsiteY1564" fmla="*/ 245235 h 622144"/>
              <a:gd name="connsiteX1565" fmla="*/ 2260620 w 3245936"/>
              <a:gd name="connsiteY1565" fmla="*/ 244950 h 622144"/>
              <a:gd name="connsiteX1566" fmla="*/ 1867076 w 3245936"/>
              <a:gd name="connsiteY1566" fmla="*/ 243988 h 622144"/>
              <a:gd name="connsiteX1567" fmla="*/ 1803697 w 3245936"/>
              <a:gd name="connsiteY1567" fmla="*/ 283583 h 622144"/>
              <a:gd name="connsiteX1568" fmla="*/ 1788495 w 3245936"/>
              <a:gd name="connsiteY1568" fmla="*/ 297308 h 622144"/>
              <a:gd name="connsiteX1569" fmla="*/ 1790504 w 3245936"/>
              <a:gd name="connsiteY1569" fmla="*/ 300661 h 622144"/>
              <a:gd name="connsiteX1570" fmla="*/ 1878144 w 3245936"/>
              <a:gd name="connsiteY1570" fmla="*/ 243711 h 622144"/>
              <a:gd name="connsiteX1571" fmla="*/ 1840187 w 3245936"/>
              <a:gd name="connsiteY1571" fmla="*/ 378862 h 622144"/>
              <a:gd name="connsiteX1572" fmla="*/ 1841816 w 3245936"/>
              <a:gd name="connsiteY1572" fmla="*/ 380166 h 622144"/>
              <a:gd name="connsiteX1573" fmla="*/ 1945162 w 3245936"/>
              <a:gd name="connsiteY1573" fmla="*/ 329960 h 622144"/>
              <a:gd name="connsiteX1574" fmla="*/ 725086 w 3245936"/>
              <a:gd name="connsiteY1574" fmla="*/ 243549 h 622144"/>
              <a:gd name="connsiteX1575" fmla="*/ 630740 w 3245936"/>
              <a:gd name="connsiteY1575" fmla="*/ 317749 h 622144"/>
              <a:gd name="connsiteX1576" fmla="*/ 630788 w 3245936"/>
              <a:gd name="connsiteY1576" fmla="*/ 317873 h 622144"/>
              <a:gd name="connsiteX1577" fmla="*/ 740307 w 3245936"/>
              <a:gd name="connsiteY1577" fmla="*/ 274182 h 622144"/>
              <a:gd name="connsiteX1578" fmla="*/ 1693273 w 3245936"/>
              <a:gd name="connsiteY1578" fmla="*/ 243425 h 622144"/>
              <a:gd name="connsiteX1579" fmla="*/ 1613696 w 3245936"/>
              <a:gd name="connsiteY1579" fmla="*/ 290129 h 622144"/>
              <a:gd name="connsiteX1580" fmla="*/ 1630215 w 3245936"/>
              <a:gd name="connsiteY1580" fmla="*/ 289895 h 622144"/>
              <a:gd name="connsiteX1581" fmla="*/ 1408657 w 3245936"/>
              <a:gd name="connsiteY1581" fmla="*/ 243254 h 622144"/>
              <a:gd name="connsiteX1582" fmla="*/ 1406676 w 3245936"/>
              <a:gd name="connsiteY1582" fmla="*/ 243578 h 622144"/>
              <a:gd name="connsiteX1583" fmla="*/ 1372357 w 3245936"/>
              <a:gd name="connsiteY1583" fmla="*/ 380109 h 622144"/>
              <a:gd name="connsiteX1584" fmla="*/ 1373671 w 3245936"/>
              <a:gd name="connsiteY1584" fmla="*/ 380985 h 622144"/>
              <a:gd name="connsiteX1585" fmla="*/ 1455015 w 3245936"/>
              <a:gd name="connsiteY1585" fmla="*/ 320797 h 622144"/>
              <a:gd name="connsiteX1586" fmla="*/ 2006789 w 3245936"/>
              <a:gd name="connsiteY1586" fmla="*/ 243216 h 622144"/>
              <a:gd name="connsiteX1587" fmla="*/ 2005198 w 3245936"/>
              <a:gd name="connsiteY1587" fmla="*/ 243340 h 622144"/>
              <a:gd name="connsiteX1588" fmla="*/ 1985929 w 3245936"/>
              <a:gd name="connsiteY1588" fmla="*/ 312596 h 622144"/>
              <a:gd name="connsiteX1589" fmla="*/ 2031982 w 3245936"/>
              <a:gd name="connsiteY1589" fmla="*/ 300680 h 622144"/>
              <a:gd name="connsiteX1590" fmla="*/ 906175 w 3245936"/>
              <a:gd name="connsiteY1590" fmla="*/ 242835 h 622144"/>
              <a:gd name="connsiteX1591" fmla="*/ 905794 w 3245936"/>
              <a:gd name="connsiteY1591" fmla="*/ 244607 h 622144"/>
              <a:gd name="connsiteX1592" fmla="*/ 911747 w 3245936"/>
              <a:gd name="connsiteY1592" fmla="*/ 244025 h 622144"/>
              <a:gd name="connsiteX1593" fmla="*/ 911747 w 3245936"/>
              <a:gd name="connsiteY1593" fmla="*/ 243845 h 622144"/>
              <a:gd name="connsiteX1594" fmla="*/ 2003750 w 3245936"/>
              <a:gd name="connsiteY1594" fmla="*/ 242768 h 622144"/>
              <a:gd name="connsiteX1595" fmla="*/ 1992263 w 3245936"/>
              <a:gd name="connsiteY1595" fmla="*/ 273153 h 622144"/>
              <a:gd name="connsiteX1596" fmla="*/ 2004236 w 3245936"/>
              <a:gd name="connsiteY1596" fmla="*/ 242987 h 622144"/>
              <a:gd name="connsiteX1597" fmla="*/ 2003750 w 3245936"/>
              <a:gd name="connsiteY1597" fmla="*/ 242768 h 622144"/>
              <a:gd name="connsiteX1598" fmla="*/ 1410009 w 3245936"/>
              <a:gd name="connsiteY1598" fmla="*/ 242178 h 622144"/>
              <a:gd name="connsiteX1599" fmla="*/ 1409209 w 3245936"/>
              <a:gd name="connsiteY1599" fmla="*/ 242930 h 622144"/>
              <a:gd name="connsiteX1600" fmla="*/ 1455520 w 3245936"/>
              <a:gd name="connsiteY1600" fmla="*/ 320406 h 622144"/>
              <a:gd name="connsiteX1601" fmla="*/ 1491143 w 3245936"/>
              <a:gd name="connsiteY1601" fmla="*/ 294041 h 622144"/>
              <a:gd name="connsiteX1602" fmla="*/ 1490734 w 3245936"/>
              <a:gd name="connsiteY1602" fmla="*/ 291460 h 622144"/>
              <a:gd name="connsiteX1603" fmla="*/ 1491067 w 3245936"/>
              <a:gd name="connsiteY1603" fmla="*/ 290746 h 622144"/>
              <a:gd name="connsiteX1604" fmla="*/ 1878601 w 3245936"/>
              <a:gd name="connsiteY1604" fmla="*/ 242092 h 622144"/>
              <a:gd name="connsiteX1605" fmla="*/ 1878420 w 3245936"/>
              <a:gd name="connsiteY1605" fmla="*/ 242711 h 622144"/>
              <a:gd name="connsiteX1606" fmla="*/ 1945933 w 3245936"/>
              <a:gd name="connsiteY1606" fmla="*/ 329608 h 622144"/>
              <a:gd name="connsiteX1607" fmla="*/ 1951591 w 3245936"/>
              <a:gd name="connsiteY1607" fmla="*/ 326855 h 622144"/>
              <a:gd name="connsiteX1608" fmla="*/ 1925331 w 3245936"/>
              <a:gd name="connsiteY1608" fmla="*/ 277658 h 622144"/>
              <a:gd name="connsiteX1609" fmla="*/ 2008570 w 3245936"/>
              <a:gd name="connsiteY1609" fmla="*/ 242073 h 622144"/>
              <a:gd name="connsiteX1610" fmla="*/ 2007608 w 3245936"/>
              <a:gd name="connsiteY1610" fmla="*/ 242921 h 622144"/>
              <a:gd name="connsiteX1611" fmla="*/ 2032830 w 3245936"/>
              <a:gd name="connsiteY1611" fmla="*/ 300471 h 622144"/>
              <a:gd name="connsiteX1612" fmla="*/ 2075511 w 3245936"/>
              <a:gd name="connsiteY1612" fmla="*/ 289422 h 622144"/>
              <a:gd name="connsiteX1613" fmla="*/ 2075550 w 3245936"/>
              <a:gd name="connsiteY1613" fmla="*/ 288041 h 622144"/>
              <a:gd name="connsiteX1614" fmla="*/ 2075969 w 3245936"/>
              <a:gd name="connsiteY1614" fmla="*/ 287145 h 622144"/>
              <a:gd name="connsiteX1615" fmla="*/ 1404113 w 3245936"/>
              <a:gd name="connsiteY1615" fmla="*/ 242006 h 622144"/>
              <a:gd name="connsiteX1616" fmla="*/ 1300758 w 3245936"/>
              <a:gd name="connsiteY1616" fmla="*/ 292203 h 622144"/>
              <a:gd name="connsiteX1617" fmla="*/ 1367785 w 3245936"/>
              <a:gd name="connsiteY1617" fmla="*/ 378442 h 622144"/>
              <a:gd name="connsiteX1618" fmla="*/ 1405742 w 3245936"/>
              <a:gd name="connsiteY1618" fmla="*/ 243302 h 622144"/>
              <a:gd name="connsiteX1619" fmla="*/ 1404113 w 3245936"/>
              <a:gd name="connsiteY1619" fmla="*/ 242006 h 622144"/>
              <a:gd name="connsiteX1620" fmla="*/ 1876658 w 3245936"/>
              <a:gd name="connsiteY1620" fmla="*/ 241816 h 622144"/>
              <a:gd name="connsiteX1621" fmla="*/ 1874353 w 3245936"/>
              <a:gd name="connsiteY1621" fmla="*/ 242254 h 622144"/>
              <a:gd name="connsiteX1622" fmla="*/ 1846778 w 3245936"/>
              <a:gd name="connsiteY1622" fmla="*/ 351963 h 622144"/>
              <a:gd name="connsiteX1623" fmla="*/ 1877439 w 3245936"/>
              <a:gd name="connsiteY1623" fmla="*/ 242816 h 622144"/>
              <a:gd name="connsiteX1624" fmla="*/ 1697302 w 3245936"/>
              <a:gd name="connsiteY1624" fmla="*/ 241663 h 622144"/>
              <a:gd name="connsiteX1625" fmla="*/ 1640958 w 3245936"/>
              <a:gd name="connsiteY1625" fmla="*/ 289744 h 622144"/>
              <a:gd name="connsiteX1626" fmla="*/ 1669204 w 3245936"/>
              <a:gd name="connsiteY1626" fmla="*/ 289345 h 622144"/>
              <a:gd name="connsiteX1627" fmla="*/ 1669204 w 3245936"/>
              <a:gd name="connsiteY1627" fmla="*/ 288945 h 622144"/>
              <a:gd name="connsiteX1628" fmla="*/ 1673490 w 3245936"/>
              <a:gd name="connsiteY1628" fmla="*/ 286269 h 622144"/>
              <a:gd name="connsiteX1629" fmla="*/ 1676176 w 3245936"/>
              <a:gd name="connsiteY1629" fmla="*/ 290555 h 622144"/>
              <a:gd name="connsiteX1630" fmla="*/ 1675204 w 3245936"/>
              <a:gd name="connsiteY1630" fmla="*/ 292193 h 622144"/>
              <a:gd name="connsiteX1631" fmla="*/ 1680796 w 3245936"/>
              <a:gd name="connsiteY1631" fmla="*/ 298336 h 622144"/>
              <a:gd name="connsiteX1632" fmla="*/ 1731983 w 3245936"/>
              <a:gd name="connsiteY1632" fmla="*/ 296089 h 622144"/>
              <a:gd name="connsiteX1633" fmla="*/ 1701227 w 3245936"/>
              <a:gd name="connsiteY1633" fmla="*/ 242359 h 622144"/>
              <a:gd name="connsiteX1634" fmla="*/ 1698969 w 3245936"/>
              <a:gd name="connsiteY1634" fmla="*/ 242644 h 622144"/>
              <a:gd name="connsiteX1635" fmla="*/ 1697302 w 3245936"/>
              <a:gd name="connsiteY1635" fmla="*/ 241663 h 622144"/>
              <a:gd name="connsiteX1636" fmla="*/ 1695235 w 3245936"/>
              <a:gd name="connsiteY1636" fmla="*/ 241359 h 622144"/>
              <a:gd name="connsiteX1637" fmla="*/ 1566127 w 3245936"/>
              <a:gd name="connsiteY1637" fmla="*/ 290800 h 622144"/>
              <a:gd name="connsiteX1638" fmla="*/ 1612076 w 3245936"/>
              <a:gd name="connsiteY1638" fmla="*/ 290151 h 622144"/>
              <a:gd name="connsiteX1639" fmla="*/ 1702579 w 3245936"/>
              <a:gd name="connsiteY1639" fmla="*/ 241340 h 622144"/>
              <a:gd name="connsiteX1640" fmla="*/ 1701798 w 3245936"/>
              <a:gd name="connsiteY1640" fmla="*/ 242064 h 622144"/>
              <a:gd name="connsiteX1641" fmla="*/ 1732716 w 3245936"/>
              <a:gd name="connsiteY1641" fmla="*/ 296051 h 622144"/>
              <a:gd name="connsiteX1642" fmla="*/ 1782713 w 3245936"/>
              <a:gd name="connsiteY1642" fmla="*/ 293851 h 622144"/>
              <a:gd name="connsiteX1643" fmla="*/ 1782722 w 3245936"/>
              <a:gd name="connsiteY1643" fmla="*/ 293327 h 622144"/>
              <a:gd name="connsiteX1644" fmla="*/ 1783094 w 3245936"/>
              <a:gd name="connsiteY1644" fmla="*/ 292527 h 622144"/>
              <a:gd name="connsiteX1645" fmla="*/ 1877382 w 3245936"/>
              <a:gd name="connsiteY1645" fmla="*/ 241168 h 622144"/>
              <a:gd name="connsiteX1646" fmla="*/ 1877277 w 3245936"/>
              <a:gd name="connsiteY1646" fmla="*/ 241263 h 622144"/>
              <a:gd name="connsiteX1647" fmla="*/ 1877715 w 3245936"/>
              <a:gd name="connsiteY1647" fmla="*/ 241816 h 622144"/>
              <a:gd name="connsiteX1648" fmla="*/ 1877811 w 3245936"/>
              <a:gd name="connsiteY1648" fmla="*/ 241501 h 622144"/>
              <a:gd name="connsiteX1649" fmla="*/ 1872258 w 3245936"/>
              <a:gd name="connsiteY1649" fmla="*/ 241168 h 622144"/>
              <a:gd name="connsiteX1650" fmla="*/ 1790924 w 3245936"/>
              <a:gd name="connsiteY1650" fmla="*/ 301366 h 622144"/>
              <a:gd name="connsiteX1651" fmla="*/ 1837282 w 3245936"/>
              <a:gd name="connsiteY1651" fmla="*/ 378900 h 622144"/>
              <a:gd name="connsiteX1652" fmla="*/ 1839263 w 3245936"/>
              <a:gd name="connsiteY1652" fmla="*/ 378585 h 622144"/>
              <a:gd name="connsiteX1653" fmla="*/ 1873591 w 3245936"/>
              <a:gd name="connsiteY1653" fmla="*/ 242054 h 622144"/>
              <a:gd name="connsiteX1654" fmla="*/ 1872258 w 3245936"/>
              <a:gd name="connsiteY1654" fmla="*/ 241168 h 622144"/>
              <a:gd name="connsiteX1655" fmla="*/ 2009037 w 3245936"/>
              <a:gd name="connsiteY1655" fmla="*/ 241159 h 622144"/>
              <a:gd name="connsiteX1656" fmla="*/ 2008865 w 3245936"/>
              <a:gd name="connsiteY1656" fmla="*/ 241540 h 622144"/>
              <a:gd name="connsiteX1657" fmla="*/ 2076264 w 3245936"/>
              <a:gd name="connsiteY1657" fmla="*/ 286631 h 622144"/>
              <a:gd name="connsiteX1658" fmla="*/ 2077655 w 3245936"/>
              <a:gd name="connsiteY1658" fmla="*/ 285612 h 622144"/>
              <a:gd name="connsiteX1659" fmla="*/ 2069054 w 3245936"/>
              <a:gd name="connsiteY1659" fmla="*/ 256684 h 622144"/>
              <a:gd name="connsiteX1660" fmla="*/ 1403704 w 3245936"/>
              <a:gd name="connsiteY1660" fmla="*/ 240958 h 622144"/>
              <a:gd name="connsiteX1661" fmla="*/ 1277955 w 3245936"/>
              <a:gd name="connsiteY1661" fmla="*/ 258894 h 622144"/>
              <a:gd name="connsiteX1662" fmla="*/ 1277936 w 3245936"/>
              <a:gd name="connsiteY1662" fmla="*/ 259818 h 622144"/>
              <a:gd name="connsiteX1663" fmla="*/ 1276916 w 3245936"/>
              <a:gd name="connsiteY1663" fmla="*/ 261513 h 622144"/>
              <a:gd name="connsiteX1664" fmla="*/ 1300253 w 3245936"/>
              <a:gd name="connsiteY1664" fmla="*/ 291527 h 622144"/>
              <a:gd name="connsiteX1665" fmla="*/ 1403818 w 3245936"/>
              <a:gd name="connsiteY1665" fmla="*/ 241235 h 622144"/>
              <a:gd name="connsiteX1666" fmla="*/ 1403704 w 3245936"/>
              <a:gd name="connsiteY1666" fmla="*/ 240958 h 622144"/>
              <a:gd name="connsiteX1667" fmla="*/ 906851 w 3245936"/>
              <a:gd name="connsiteY1667" fmla="*/ 239663 h 622144"/>
              <a:gd name="connsiteX1668" fmla="*/ 906337 w 3245936"/>
              <a:gd name="connsiteY1668" fmla="*/ 242025 h 622144"/>
              <a:gd name="connsiteX1669" fmla="*/ 911871 w 3245936"/>
              <a:gd name="connsiteY1669" fmla="*/ 243025 h 622144"/>
              <a:gd name="connsiteX1670" fmla="*/ 912014 w 3245936"/>
              <a:gd name="connsiteY1670" fmla="*/ 242692 h 622144"/>
              <a:gd name="connsiteX1671" fmla="*/ 1914853 w 3245936"/>
              <a:gd name="connsiteY1671" fmla="*/ 239473 h 622144"/>
              <a:gd name="connsiteX1672" fmla="*/ 1973823 w 3245936"/>
              <a:gd name="connsiteY1672" fmla="*/ 312577 h 622144"/>
              <a:gd name="connsiteX1673" fmla="*/ 1976547 w 3245936"/>
              <a:gd name="connsiteY1673" fmla="*/ 312101 h 622144"/>
              <a:gd name="connsiteX1674" fmla="*/ 1976575 w 3245936"/>
              <a:gd name="connsiteY1674" fmla="*/ 312110 h 622144"/>
              <a:gd name="connsiteX1675" fmla="*/ 2003064 w 3245936"/>
              <a:gd name="connsiteY1675" fmla="*/ 242073 h 622144"/>
              <a:gd name="connsiteX1676" fmla="*/ 2002274 w 3245936"/>
              <a:gd name="connsiteY1676" fmla="*/ 240197 h 622144"/>
              <a:gd name="connsiteX1677" fmla="*/ 1905919 w 3245936"/>
              <a:gd name="connsiteY1677" fmla="*/ 239387 h 622144"/>
              <a:gd name="connsiteX1678" fmla="*/ 1926217 w 3245936"/>
              <a:gd name="connsiteY1678" fmla="*/ 277439 h 622144"/>
              <a:gd name="connsiteX1679" fmla="*/ 1973184 w 3245936"/>
              <a:gd name="connsiteY1679" fmla="*/ 313168 h 622144"/>
              <a:gd name="connsiteX1680" fmla="*/ 1973261 w 3245936"/>
              <a:gd name="connsiteY1680" fmla="*/ 313091 h 622144"/>
              <a:gd name="connsiteX1681" fmla="*/ 1913844 w 3245936"/>
              <a:gd name="connsiteY1681" fmla="*/ 239463 h 622144"/>
              <a:gd name="connsiteX1682" fmla="*/ 1850760 w 3245936"/>
              <a:gd name="connsiteY1682" fmla="*/ 239263 h 622144"/>
              <a:gd name="connsiteX1683" fmla="*/ 1789990 w 3245936"/>
              <a:gd name="connsiteY1683" fmla="*/ 291374 h 622144"/>
              <a:gd name="connsiteX1684" fmla="*/ 1801954 w 3245936"/>
              <a:gd name="connsiteY1684" fmla="*/ 283907 h 622144"/>
              <a:gd name="connsiteX1685" fmla="*/ 1851388 w 3245936"/>
              <a:gd name="connsiteY1685" fmla="*/ 239263 h 622144"/>
              <a:gd name="connsiteX1686" fmla="*/ 1849607 w 3245936"/>
              <a:gd name="connsiteY1686" fmla="*/ 239263 h 622144"/>
              <a:gd name="connsiteX1687" fmla="*/ 1703255 w 3245936"/>
              <a:gd name="connsiteY1687" fmla="*/ 239596 h 622144"/>
              <a:gd name="connsiteX1688" fmla="*/ 1703255 w 3245936"/>
              <a:gd name="connsiteY1688" fmla="*/ 239958 h 622144"/>
              <a:gd name="connsiteX1689" fmla="*/ 1702884 w 3245936"/>
              <a:gd name="connsiteY1689" fmla="*/ 240749 h 622144"/>
              <a:gd name="connsiteX1690" fmla="*/ 1783399 w 3245936"/>
              <a:gd name="connsiteY1690" fmla="*/ 291946 h 622144"/>
              <a:gd name="connsiteX1691" fmla="*/ 1787018 w 3245936"/>
              <a:gd name="connsiteY1691" fmla="*/ 290631 h 622144"/>
              <a:gd name="connsiteX1692" fmla="*/ 1788628 w 3245936"/>
              <a:gd name="connsiteY1692" fmla="*/ 291565 h 622144"/>
              <a:gd name="connsiteX1693" fmla="*/ 1871296 w 3245936"/>
              <a:gd name="connsiteY1693" fmla="*/ 239206 h 622144"/>
              <a:gd name="connsiteX1694" fmla="*/ 1852769 w 3245936"/>
              <a:gd name="connsiteY1694" fmla="*/ 239254 h 622144"/>
              <a:gd name="connsiteX1695" fmla="*/ 1806440 w 3245936"/>
              <a:gd name="connsiteY1695" fmla="*/ 281097 h 622144"/>
              <a:gd name="connsiteX1696" fmla="*/ 1871667 w 3245936"/>
              <a:gd name="connsiteY1696" fmla="*/ 240349 h 622144"/>
              <a:gd name="connsiteX1697" fmla="*/ 1871296 w 3245936"/>
              <a:gd name="connsiteY1697" fmla="*/ 239206 h 622144"/>
              <a:gd name="connsiteX1698" fmla="*/ 1879411 w 3245936"/>
              <a:gd name="connsiteY1698" fmla="*/ 239168 h 622144"/>
              <a:gd name="connsiteX1699" fmla="*/ 1878811 w 3245936"/>
              <a:gd name="connsiteY1699" fmla="*/ 241330 h 622144"/>
              <a:gd name="connsiteX1700" fmla="*/ 1924521 w 3245936"/>
              <a:gd name="connsiteY1700" fmla="*/ 276106 h 622144"/>
              <a:gd name="connsiteX1701" fmla="*/ 1904900 w 3245936"/>
              <a:gd name="connsiteY1701" fmla="*/ 239377 h 622144"/>
              <a:gd name="connsiteX1702" fmla="*/ 1878315 w 3245936"/>
              <a:gd name="connsiteY1702" fmla="*/ 239158 h 622144"/>
              <a:gd name="connsiteX1703" fmla="*/ 1878306 w 3245936"/>
              <a:gd name="connsiteY1703" fmla="*/ 239568 h 622144"/>
              <a:gd name="connsiteX1704" fmla="*/ 1877830 w 3245936"/>
              <a:gd name="connsiteY1704" fmla="*/ 240597 h 622144"/>
              <a:gd name="connsiteX1705" fmla="*/ 1878030 w 3245936"/>
              <a:gd name="connsiteY1705" fmla="*/ 240739 h 622144"/>
              <a:gd name="connsiteX1706" fmla="*/ 1878468 w 3245936"/>
              <a:gd name="connsiteY1706" fmla="*/ 239158 h 622144"/>
              <a:gd name="connsiteX1707" fmla="*/ 1119925 w 3245936"/>
              <a:gd name="connsiteY1707" fmla="*/ 237415 h 622144"/>
              <a:gd name="connsiteX1708" fmla="*/ 1041373 w 3245936"/>
              <a:gd name="connsiteY1708" fmla="*/ 248026 h 622144"/>
              <a:gd name="connsiteX1709" fmla="*/ 1041344 w 3245936"/>
              <a:gd name="connsiteY1709" fmla="*/ 248921 h 622144"/>
              <a:gd name="connsiteX1710" fmla="*/ 1040992 w 3245936"/>
              <a:gd name="connsiteY1710" fmla="*/ 249693 h 622144"/>
              <a:gd name="connsiteX1711" fmla="*/ 1093675 w 3245936"/>
              <a:gd name="connsiteY1711" fmla="*/ 284469 h 622144"/>
              <a:gd name="connsiteX1712" fmla="*/ 1879077 w 3245936"/>
              <a:gd name="connsiteY1712" fmla="*/ 236996 h 622144"/>
              <a:gd name="connsiteX1713" fmla="*/ 1878096 w 3245936"/>
              <a:gd name="connsiteY1713" fmla="*/ 237530 h 622144"/>
              <a:gd name="connsiteX1714" fmla="*/ 1878334 w 3245936"/>
              <a:gd name="connsiteY1714" fmla="*/ 238425 h 622144"/>
              <a:gd name="connsiteX1715" fmla="*/ 1878668 w 3245936"/>
              <a:gd name="connsiteY1715" fmla="*/ 238425 h 622144"/>
              <a:gd name="connsiteX1716" fmla="*/ 443822 w 3245936"/>
              <a:gd name="connsiteY1716" fmla="*/ 236472 h 622144"/>
              <a:gd name="connsiteX1717" fmla="*/ 323616 w 3245936"/>
              <a:gd name="connsiteY1717" fmla="*/ 334237 h 622144"/>
              <a:gd name="connsiteX1718" fmla="*/ 324083 w 3245936"/>
              <a:gd name="connsiteY1718" fmla="*/ 336561 h 622144"/>
              <a:gd name="connsiteX1719" fmla="*/ 480007 w 3245936"/>
              <a:gd name="connsiteY1719" fmla="*/ 375366 h 622144"/>
              <a:gd name="connsiteX1720" fmla="*/ 482017 w 3245936"/>
              <a:gd name="connsiteY1720" fmla="*/ 373365 h 622144"/>
              <a:gd name="connsiteX1721" fmla="*/ 446756 w 3245936"/>
              <a:gd name="connsiteY1721" fmla="*/ 237472 h 622144"/>
              <a:gd name="connsiteX1722" fmla="*/ 445451 w 3245936"/>
              <a:gd name="connsiteY1722" fmla="*/ 237425 h 622144"/>
              <a:gd name="connsiteX1723" fmla="*/ 443822 w 3245936"/>
              <a:gd name="connsiteY1723" fmla="*/ 236472 h 622144"/>
              <a:gd name="connsiteX1724" fmla="*/ 1176437 w 3245936"/>
              <a:gd name="connsiteY1724" fmla="*/ 235901 h 622144"/>
              <a:gd name="connsiteX1725" fmla="*/ 1206841 w 3245936"/>
              <a:gd name="connsiteY1725" fmla="*/ 305262 h 622144"/>
              <a:gd name="connsiteX1726" fmla="*/ 1238740 w 3245936"/>
              <a:gd name="connsiteY1726" fmla="*/ 283240 h 622144"/>
              <a:gd name="connsiteX1727" fmla="*/ 3065511 w 3245936"/>
              <a:gd name="connsiteY1727" fmla="*/ 235605 h 622144"/>
              <a:gd name="connsiteX1728" fmla="*/ 3063006 w 3245936"/>
              <a:gd name="connsiteY1728" fmla="*/ 236739 h 622144"/>
              <a:gd name="connsiteX1729" fmla="*/ 3055805 w 3245936"/>
              <a:gd name="connsiteY1729" fmla="*/ 338771 h 622144"/>
              <a:gd name="connsiteX1730" fmla="*/ 3056025 w 3245936"/>
              <a:gd name="connsiteY1730" fmla="*/ 338780 h 622144"/>
              <a:gd name="connsiteX1731" fmla="*/ 3058596 w 3245936"/>
              <a:gd name="connsiteY1731" fmla="*/ 341247 h 622144"/>
              <a:gd name="connsiteX1732" fmla="*/ 3176725 w 3245936"/>
              <a:gd name="connsiteY1732" fmla="*/ 318930 h 622144"/>
              <a:gd name="connsiteX1733" fmla="*/ 3176754 w 3245936"/>
              <a:gd name="connsiteY1733" fmla="*/ 317844 h 622144"/>
              <a:gd name="connsiteX1734" fmla="*/ 3177192 w 3245936"/>
              <a:gd name="connsiteY1734" fmla="*/ 316911 h 622144"/>
              <a:gd name="connsiteX1735" fmla="*/ 3059777 w 3245936"/>
              <a:gd name="connsiteY1735" fmla="*/ 234863 h 622144"/>
              <a:gd name="connsiteX1736" fmla="*/ 2928742 w 3245936"/>
              <a:gd name="connsiteY1736" fmla="*/ 285135 h 622144"/>
              <a:gd name="connsiteX1737" fmla="*/ 2928799 w 3245936"/>
              <a:gd name="connsiteY1737" fmla="*/ 286821 h 622144"/>
              <a:gd name="connsiteX1738" fmla="*/ 2928694 w 3245936"/>
              <a:gd name="connsiteY1738" fmla="*/ 287050 h 622144"/>
              <a:gd name="connsiteX1739" fmla="*/ 3052167 w 3245936"/>
              <a:gd name="connsiteY1739" fmla="*/ 340514 h 622144"/>
              <a:gd name="connsiteX1740" fmla="*/ 3055139 w 3245936"/>
              <a:gd name="connsiteY1740" fmla="*/ 338752 h 622144"/>
              <a:gd name="connsiteX1741" fmla="*/ 3062330 w 3245936"/>
              <a:gd name="connsiteY1741" fmla="*/ 236701 h 622144"/>
              <a:gd name="connsiteX1742" fmla="*/ 3062120 w 3245936"/>
              <a:gd name="connsiteY1742" fmla="*/ 236701 h 622144"/>
              <a:gd name="connsiteX1743" fmla="*/ 3059777 w 3245936"/>
              <a:gd name="connsiteY1743" fmla="*/ 234863 h 622144"/>
              <a:gd name="connsiteX1744" fmla="*/ 2223720 w 3245936"/>
              <a:gd name="connsiteY1744" fmla="*/ 234177 h 622144"/>
              <a:gd name="connsiteX1745" fmla="*/ 2200146 w 3245936"/>
              <a:gd name="connsiteY1745" fmla="*/ 262733 h 622144"/>
              <a:gd name="connsiteX1746" fmla="*/ 2250609 w 3245936"/>
              <a:gd name="connsiteY1746" fmla="*/ 252036 h 622144"/>
              <a:gd name="connsiteX1747" fmla="*/ 2253381 w 3245936"/>
              <a:gd name="connsiteY1747" fmla="*/ 250731 h 622144"/>
              <a:gd name="connsiteX1748" fmla="*/ 2253391 w 3245936"/>
              <a:gd name="connsiteY1748" fmla="*/ 250369 h 622144"/>
              <a:gd name="connsiteX1749" fmla="*/ 2253591 w 3245936"/>
              <a:gd name="connsiteY1749" fmla="*/ 249922 h 622144"/>
              <a:gd name="connsiteX1750" fmla="*/ 1143909 w 3245936"/>
              <a:gd name="connsiteY1750" fmla="*/ 234177 h 622144"/>
              <a:gd name="connsiteX1751" fmla="*/ 1120916 w 3245936"/>
              <a:gd name="connsiteY1751" fmla="*/ 237282 h 622144"/>
              <a:gd name="connsiteX1752" fmla="*/ 1094351 w 3245936"/>
              <a:gd name="connsiteY1752" fmla="*/ 284916 h 622144"/>
              <a:gd name="connsiteX1753" fmla="*/ 1107895 w 3245936"/>
              <a:gd name="connsiteY1753" fmla="*/ 293860 h 622144"/>
              <a:gd name="connsiteX1754" fmla="*/ 1148396 w 3245936"/>
              <a:gd name="connsiteY1754" fmla="*/ 253846 h 622144"/>
              <a:gd name="connsiteX1755" fmla="*/ 1173399 w 3245936"/>
              <a:gd name="connsiteY1755" fmla="*/ 233577 h 622144"/>
              <a:gd name="connsiteX1756" fmla="*/ 1167436 w 3245936"/>
              <a:gd name="connsiteY1756" fmla="*/ 329817 h 622144"/>
              <a:gd name="connsiteX1757" fmla="*/ 1167703 w 3245936"/>
              <a:gd name="connsiteY1757" fmla="*/ 329827 h 622144"/>
              <a:gd name="connsiteX1758" fmla="*/ 1169560 w 3245936"/>
              <a:gd name="connsiteY1758" fmla="*/ 331017 h 622144"/>
              <a:gd name="connsiteX1759" fmla="*/ 1206127 w 3245936"/>
              <a:gd name="connsiteY1759" fmla="*/ 305766 h 622144"/>
              <a:gd name="connsiteX1760" fmla="*/ 1175018 w 3245936"/>
              <a:gd name="connsiteY1760" fmla="*/ 234815 h 622144"/>
              <a:gd name="connsiteX1761" fmla="*/ 1171084 w 3245936"/>
              <a:gd name="connsiteY1761" fmla="*/ 232576 h 622144"/>
              <a:gd name="connsiteX1762" fmla="*/ 1149224 w 3245936"/>
              <a:gd name="connsiteY1762" fmla="*/ 254170 h 622144"/>
              <a:gd name="connsiteX1763" fmla="*/ 1166474 w 3245936"/>
              <a:gd name="connsiteY1763" fmla="*/ 329789 h 622144"/>
              <a:gd name="connsiteX1764" fmla="*/ 1166788 w 3245936"/>
              <a:gd name="connsiteY1764" fmla="*/ 329798 h 622144"/>
              <a:gd name="connsiteX1765" fmla="*/ 1172761 w 3245936"/>
              <a:gd name="connsiteY1765" fmla="*/ 233300 h 622144"/>
              <a:gd name="connsiteX1766" fmla="*/ 1172494 w 3245936"/>
              <a:gd name="connsiteY1766" fmla="*/ 233300 h 622144"/>
              <a:gd name="connsiteX1767" fmla="*/ 1171084 w 3245936"/>
              <a:gd name="connsiteY1767" fmla="*/ 232576 h 622144"/>
              <a:gd name="connsiteX1768" fmla="*/ 1175818 w 3245936"/>
              <a:gd name="connsiteY1768" fmla="*/ 232262 h 622144"/>
              <a:gd name="connsiteX1769" fmla="*/ 1175123 w 3245936"/>
              <a:gd name="connsiteY1769" fmla="*/ 232881 h 622144"/>
              <a:gd name="connsiteX1770" fmla="*/ 1175723 w 3245936"/>
              <a:gd name="connsiteY1770" fmla="*/ 234262 h 622144"/>
              <a:gd name="connsiteX1771" fmla="*/ 1239321 w 3245936"/>
              <a:gd name="connsiteY1771" fmla="*/ 282602 h 622144"/>
              <a:gd name="connsiteX1772" fmla="*/ 740707 w 3245936"/>
              <a:gd name="connsiteY1772" fmla="*/ 231272 h 622144"/>
              <a:gd name="connsiteX1773" fmla="*/ 725781 w 3245936"/>
              <a:gd name="connsiteY1773" fmla="*/ 243006 h 622144"/>
              <a:gd name="connsiteX1774" fmla="*/ 741107 w 3245936"/>
              <a:gd name="connsiteY1774" fmla="*/ 273877 h 622144"/>
              <a:gd name="connsiteX1775" fmla="*/ 767177 w 3245936"/>
              <a:gd name="connsiteY1775" fmla="*/ 263476 h 622144"/>
              <a:gd name="connsiteX1776" fmla="*/ 764024 w 3245936"/>
              <a:gd name="connsiteY1776" fmla="*/ 244864 h 622144"/>
              <a:gd name="connsiteX1777" fmla="*/ 841567 w 3245936"/>
              <a:gd name="connsiteY1777" fmla="*/ 231157 h 622144"/>
              <a:gd name="connsiteX1778" fmla="*/ 788408 w 3245936"/>
              <a:gd name="connsiteY1778" fmla="*/ 255684 h 622144"/>
              <a:gd name="connsiteX1779" fmla="*/ 788560 w 3245936"/>
              <a:gd name="connsiteY1779" fmla="*/ 256084 h 622144"/>
              <a:gd name="connsiteX1780" fmla="*/ 904813 w 3245936"/>
              <a:gd name="connsiteY1780" fmla="*/ 244702 h 622144"/>
              <a:gd name="connsiteX1781" fmla="*/ 905241 w 3245936"/>
              <a:gd name="connsiteY1781" fmla="*/ 242673 h 622144"/>
              <a:gd name="connsiteX1782" fmla="*/ 1176571 w 3245936"/>
              <a:gd name="connsiteY1782" fmla="*/ 231110 h 622144"/>
              <a:gd name="connsiteX1783" fmla="*/ 1176285 w 3245936"/>
              <a:gd name="connsiteY1783" fmla="*/ 231729 h 622144"/>
              <a:gd name="connsiteX1784" fmla="*/ 1240102 w 3245936"/>
              <a:gd name="connsiteY1784" fmla="*/ 282297 h 622144"/>
              <a:gd name="connsiteX1785" fmla="*/ 1271344 w 3245936"/>
              <a:gd name="connsiteY1785" fmla="*/ 260704 h 622144"/>
              <a:gd name="connsiteX1786" fmla="*/ 1270963 w 3245936"/>
              <a:gd name="connsiteY1786" fmla="*/ 258342 h 622144"/>
              <a:gd name="connsiteX1787" fmla="*/ 1169608 w 3245936"/>
              <a:gd name="connsiteY1787" fmla="*/ 230700 h 622144"/>
              <a:gd name="connsiteX1788" fmla="*/ 1144643 w 3245936"/>
              <a:gd name="connsiteY1788" fmla="*/ 234081 h 622144"/>
              <a:gd name="connsiteX1789" fmla="*/ 1149015 w 3245936"/>
              <a:gd name="connsiteY1789" fmla="*/ 253246 h 622144"/>
              <a:gd name="connsiteX1790" fmla="*/ 1170522 w 3245936"/>
              <a:gd name="connsiteY1790" fmla="*/ 231986 h 622144"/>
              <a:gd name="connsiteX1791" fmla="*/ 1169989 w 3245936"/>
              <a:gd name="connsiteY1791" fmla="*/ 231005 h 622144"/>
              <a:gd name="connsiteX1792" fmla="*/ 2227530 w 3245936"/>
              <a:gd name="connsiteY1792" fmla="*/ 229529 h 622144"/>
              <a:gd name="connsiteX1793" fmla="*/ 2224244 w 3245936"/>
              <a:gd name="connsiteY1793" fmla="*/ 233501 h 622144"/>
              <a:gd name="connsiteX1794" fmla="*/ 2253934 w 3245936"/>
              <a:gd name="connsiteY1794" fmla="*/ 249160 h 622144"/>
              <a:gd name="connsiteX1795" fmla="*/ 2257372 w 3245936"/>
              <a:gd name="connsiteY1795" fmla="*/ 247693 h 622144"/>
              <a:gd name="connsiteX1796" fmla="*/ 2258258 w 3245936"/>
              <a:gd name="connsiteY1796" fmla="*/ 243845 h 622144"/>
              <a:gd name="connsiteX1797" fmla="*/ 472416 w 3245936"/>
              <a:gd name="connsiteY1797" fmla="*/ 229043 h 622144"/>
              <a:gd name="connsiteX1798" fmla="*/ 449775 w 3245936"/>
              <a:gd name="connsiteY1798" fmla="*/ 233615 h 622144"/>
              <a:gd name="connsiteX1799" fmla="*/ 449746 w 3245936"/>
              <a:gd name="connsiteY1799" fmla="*/ 234748 h 622144"/>
              <a:gd name="connsiteX1800" fmla="*/ 447527 w 3245936"/>
              <a:gd name="connsiteY1800" fmla="*/ 237215 h 622144"/>
              <a:gd name="connsiteX1801" fmla="*/ 482493 w 3245936"/>
              <a:gd name="connsiteY1801" fmla="*/ 371994 h 622144"/>
              <a:gd name="connsiteX1802" fmla="*/ 1863275 w 3245936"/>
              <a:gd name="connsiteY1802" fmla="*/ 228538 h 622144"/>
              <a:gd name="connsiteX1803" fmla="*/ 1851817 w 3245936"/>
              <a:gd name="connsiteY1803" fmla="*/ 238368 h 622144"/>
              <a:gd name="connsiteX1804" fmla="*/ 1852398 w 3245936"/>
              <a:gd name="connsiteY1804" fmla="*/ 238368 h 622144"/>
              <a:gd name="connsiteX1805" fmla="*/ 1898156 w 3245936"/>
              <a:gd name="connsiteY1805" fmla="*/ 226747 h 622144"/>
              <a:gd name="connsiteX1806" fmla="*/ 1880201 w 3245936"/>
              <a:gd name="connsiteY1806" fmla="*/ 236406 h 622144"/>
              <a:gd name="connsiteX1807" fmla="*/ 1879630 w 3245936"/>
              <a:gd name="connsiteY1807" fmla="*/ 238434 h 622144"/>
              <a:gd name="connsiteX1808" fmla="*/ 1904490 w 3245936"/>
              <a:gd name="connsiteY1808" fmla="*/ 238644 h 622144"/>
              <a:gd name="connsiteX1809" fmla="*/ 1901956 w 3245936"/>
              <a:gd name="connsiteY1809" fmla="*/ 224709 h 622144"/>
              <a:gd name="connsiteX1810" fmla="*/ 1898947 w 3245936"/>
              <a:gd name="connsiteY1810" fmla="*/ 226319 h 622144"/>
              <a:gd name="connsiteX1811" fmla="*/ 1905528 w 3245936"/>
              <a:gd name="connsiteY1811" fmla="*/ 238644 h 622144"/>
              <a:gd name="connsiteX1812" fmla="*/ 1913253 w 3245936"/>
              <a:gd name="connsiteY1812" fmla="*/ 238720 h 622144"/>
              <a:gd name="connsiteX1813" fmla="*/ 775435 w 3245936"/>
              <a:gd name="connsiteY1813" fmla="*/ 219194 h 622144"/>
              <a:gd name="connsiteX1814" fmla="*/ 784493 w 3245936"/>
              <a:gd name="connsiteY1814" fmla="*/ 253265 h 622144"/>
              <a:gd name="connsiteX1815" fmla="*/ 785884 w 3245936"/>
              <a:gd name="connsiteY1815" fmla="*/ 253303 h 622144"/>
              <a:gd name="connsiteX1816" fmla="*/ 788132 w 3245936"/>
              <a:gd name="connsiteY1816" fmla="*/ 254951 h 622144"/>
              <a:gd name="connsiteX1817" fmla="*/ 840224 w 3245936"/>
              <a:gd name="connsiteY1817" fmla="*/ 230900 h 622144"/>
              <a:gd name="connsiteX1818" fmla="*/ 761204 w 3245936"/>
              <a:gd name="connsiteY1818" fmla="*/ 219013 h 622144"/>
              <a:gd name="connsiteX1819" fmla="*/ 760509 w 3245936"/>
              <a:gd name="connsiteY1819" fmla="*/ 219280 h 622144"/>
              <a:gd name="connsiteX1820" fmla="*/ 764805 w 3245936"/>
              <a:gd name="connsiteY1820" fmla="*/ 244635 h 622144"/>
              <a:gd name="connsiteX1821" fmla="*/ 782159 w 3245936"/>
              <a:gd name="connsiteY1821" fmla="*/ 254751 h 622144"/>
              <a:gd name="connsiteX1822" fmla="*/ 783017 w 3245936"/>
              <a:gd name="connsiteY1822" fmla="*/ 253922 h 622144"/>
              <a:gd name="connsiteX1823" fmla="*/ 757061 w 3245936"/>
              <a:gd name="connsiteY1823" fmla="*/ 218403 h 622144"/>
              <a:gd name="connsiteX1824" fmla="*/ 741202 w 3245936"/>
              <a:gd name="connsiteY1824" fmla="*/ 230871 h 622144"/>
              <a:gd name="connsiteX1825" fmla="*/ 763900 w 3245936"/>
              <a:gd name="connsiteY1825" fmla="*/ 244111 h 622144"/>
              <a:gd name="connsiteX1826" fmla="*/ 759719 w 3245936"/>
              <a:gd name="connsiteY1826" fmla="*/ 219422 h 622144"/>
              <a:gd name="connsiteX1827" fmla="*/ 758728 w 3245936"/>
              <a:gd name="connsiteY1827" fmla="*/ 219394 h 622144"/>
              <a:gd name="connsiteX1828" fmla="*/ 757061 w 3245936"/>
              <a:gd name="connsiteY1828" fmla="*/ 218403 h 622144"/>
              <a:gd name="connsiteX1829" fmla="*/ 870008 w 3245936"/>
              <a:gd name="connsiteY1829" fmla="*/ 218032 h 622144"/>
              <a:gd name="connsiteX1830" fmla="*/ 842900 w 3245936"/>
              <a:gd name="connsiteY1830" fmla="*/ 230538 h 622144"/>
              <a:gd name="connsiteX1831" fmla="*/ 905422 w 3245936"/>
              <a:gd name="connsiteY1831" fmla="*/ 241854 h 622144"/>
              <a:gd name="connsiteX1832" fmla="*/ 906003 w 3245936"/>
              <a:gd name="connsiteY1832" fmla="*/ 239158 h 622144"/>
              <a:gd name="connsiteX1833" fmla="*/ 762900 w 3245936"/>
              <a:gd name="connsiteY1833" fmla="*/ 216946 h 622144"/>
              <a:gd name="connsiteX1834" fmla="*/ 761585 w 3245936"/>
              <a:gd name="connsiteY1834" fmla="*/ 218775 h 622144"/>
              <a:gd name="connsiteX1835" fmla="*/ 783398 w 3245936"/>
              <a:gd name="connsiteY1835" fmla="*/ 253684 h 622144"/>
              <a:gd name="connsiteX1836" fmla="*/ 783855 w 3245936"/>
              <a:gd name="connsiteY1836" fmla="*/ 253512 h 622144"/>
              <a:gd name="connsiteX1837" fmla="*/ 774692 w 3245936"/>
              <a:gd name="connsiteY1837" fmla="*/ 219080 h 622144"/>
              <a:gd name="connsiteX1838" fmla="*/ 708693 w 3245936"/>
              <a:gd name="connsiteY1838" fmla="*/ 216355 h 622144"/>
              <a:gd name="connsiteX1839" fmla="*/ 630140 w 3245936"/>
              <a:gd name="connsiteY1839" fmla="*/ 317082 h 622144"/>
              <a:gd name="connsiteX1840" fmla="*/ 630159 w 3245936"/>
              <a:gd name="connsiteY1840" fmla="*/ 317111 h 622144"/>
              <a:gd name="connsiteX1841" fmla="*/ 724686 w 3245936"/>
              <a:gd name="connsiteY1841" fmla="*/ 242759 h 622144"/>
              <a:gd name="connsiteX1842" fmla="*/ 711722 w 3245936"/>
              <a:gd name="connsiteY1842" fmla="*/ 216651 h 622144"/>
              <a:gd name="connsiteX1843" fmla="*/ 709750 w 3245936"/>
              <a:gd name="connsiteY1843" fmla="*/ 216822 h 622144"/>
              <a:gd name="connsiteX1844" fmla="*/ 708693 w 3245936"/>
              <a:gd name="connsiteY1844" fmla="*/ 216355 h 622144"/>
              <a:gd name="connsiteX1845" fmla="*/ 1918578 w 3245936"/>
              <a:gd name="connsiteY1845" fmla="*/ 215765 h 622144"/>
              <a:gd name="connsiteX1846" fmla="*/ 1902642 w 3245936"/>
              <a:gd name="connsiteY1846" fmla="*/ 224328 h 622144"/>
              <a:gd name="connsiteX1847" fmla="*/ 1914253 w 3245936"/>
              <a:gd name="connsiteY1847" fmla="*/ 238720 h 622144"/>
              <a:gd name="connsiteX1848" fmla="*/ 2002293 w 3245936"/>
              <a:gd name="connsiteY1848" fmla="*/ 239444 h 622144"/>
              <a:gd name="connsiteX1849" fmla="*/ 2002293 w 3245936"/>
              <a:gd name="connsiteY1849" fmla="*/ 239244 h 622144"/>
              <a:gd name="connsiteX1850" fmla="*/ 713465 w 3245936"/>
              <a:gd name="connsiteY1850" fmla="*/ 215374 h 622144"/>
              <a:gd name="connsiteX1851" fmla="*/ 712503 w 3245936"/>
              <a:gd name="connsiteY1851" fmla="*/ 216308 h 622144"/>
              <a:gd name="connsiteX1852" fmla="*/ 725371 w 3245936"/>
              <a:gd name="connsiteY1852" fmla="*/ 242206 h 622144"/>
              <a:gd name="connsiteX1853" fmla="*/ 739887 w 3245936"/>
              <a:gd name="connsiteY1853" fmla="*/ 230786 h 622144"/>
              <a:gd name="connsiteX1854" fmla="*/ 773501 w 3245936"/>
              <a:gd name="connsiteY1854" fmla="*/ 214593 h 622144"/>
              <a:gd name="connsiteX1855" fmla="*/ 763024 w 3245936"/>
              <a:gd name="connsiteY1855" fmla="*/ 215889 h 622144"/>
              <a:gd name="connsiteX1856" fmla="*/ 763024 w 3245936"/>
              <a:gd name="connsiteY1856" fmla="*/ 216108 h 622144"/>
              <a:gd name="connsiteX1857" fmla="*/ 774454 w 3245936"/>
              <a:gd name="connsiteY1857" fmla="*/ 218175 h 622144"/>
              <a:gd name="connsiteX1858" fmla="*/ 714037 w 3245936"/>
              <a:gd name="connsiteY1858" fmla="*/ 214022 h 622144"/>
              <a:gd name="connsiteX1859" fmla="*/ 714037 w 3245936"/>
              <a:gd name="connsiteY1859" fmla="*/ 214146 h 622144"/>
              <a:gd name="connsiteX1860" fmla="*/ 713713 w 3245936"/>
              <a:gd name="connsiteY1860" fmla="*/ 214841 h 622144"/>
              <a:gd name="connsiteX1861" fmla="*/ 740402 w 3245936"/>
              <a:gd name="connsiteY1861" fmla="*/ 230405 h 622144"/>
              <a:gd name="connsiteX1862" fmla="*/ 756490 w 3245936"/>
              <a:gd name="connsiteY1862" fmla="*/ 217746 h 622144"/>
              <a:gd name="connsiteX1863" fmla="*/ 756023 w 3245936"/>
              <a:gd name="connsiteY1863" fmla="*/ 216184 h 622144"/>
              <a:gd name="connsiteX1864" fmla="*/ 2056042 w 3245936"/>
              <a:gd name="connsiteY1864" fmla="*/ 213069 h 622144"/>
              <a:gd name="connsiteX1865" fmla="*/ 2009037 w 3245936"/>
              <a:gd name="connsiteY1865" fmla="*/ 238511 h 622144"/>
              <a:gd name="connsiteX1866" fmla="*/ 2009284 w 3245936"/>
              <a:gd name="connsiteY1866" fmla="*/ 240282 h 622144"/>
              <a:gd name="connsiteX1867" fmla="*/ 2068739 w 3245936"/>
              <a:gd name="connsiteY1867" fmla="*/ 255675 h 622144"/>
              <a:gd name="connsiteX1868" fmla="*/ 1146948 w 3245936"/>
              <a:gd name="connsiteY1868" fmla="*/ 212393 h 622144"/>
              <a:gd name="connsiteX1869" fmla="*/ 1169798 w 3245936"/>
              <a:gd name="connsiteY1869" fmla="*/ 229757 h 622144"/>
              <a:gd name="connsiteX1870" fmla="*/ 1169827 w 3245936"/>
              <a:gd name="connsiteY1870" fmla="*/ 229024 h 622144"/>
              <a:gd name="connsiteX1871" fmla="*/ 1170265 w 3245936"/>
              <a:gd name="connsiteY1871" fmla="*/ 228042 h 622144"/>
              <a:gd name="connsiteX1872" fmla="*/ 1886059 w 3245936"/>
              <a:gd name="connsiteY1872" fmla="*/ 212069 h 622144"/>
              <a:gd name="connsiteX1873" fmla="*/ 1876334 w 3245936"/>
              <a:gd name="connsiteY1873" fmla="*/ 235605 h 622144"/>
              <a:gd name="connsiteX1874" fmla="*/ 1877677 w 3245936"/>
              <a:gd name="connsiteY1874" fmla="*/ 236691 h 622144"/>
              <a:gd name="connsiteX1875" fmla="*/ 1879420 w 3245936"/>
              <a:gd name="connsiteY1875" fmla="*/ 235758 h 622144"/>
              <a:gd name="connsiteX1876" fmla="*/ 1890507 w 3245936"/>
              <a:gd name="connsiteY1876" fmla="*/ 210517 h 622144"/>
              <a:gd name="connsiteX1877" fmla="*/ 1898499 w 3245936"/>
              <a:gd name="connsiteY1877" fmla="*/ 225490 h 622144"/>
              <a:gd name="connsiteX1878" fmla="*/ 1901366 w 3245936"/>
              <a:gd name="connsiteY1878" fmla="*/ 223966 h 622144"/>
              <a:gd name="connsiteX1879" fmla="*/ 1889260 w 3245936"/>
              <a:gd name="connsiteY1879" fmla="*/ 210098 h 622144"/>
              <a:gd name="connsiteX1880" fmla="*/ 1887516 w 3245936"/>
              <a:gd name="connsiteY1880" fmla="*/ 210307 h 622144"/>
              <a:gd name="connsiteX1881" fmla="*/ 1880544 w 3245936"/>
              <a:gd name="connsiteY1881" fmla="*/ 235148 h 622144"/>
              <a:gd name="connsiteX1882" fmla="*/ 1897718 w 3245936"/>
              <a:gd name="connsiteY1882" fmla="*/ 225928 h 622144"/>
              <a:gd name="connsiteX1883" fmla="*/ 1885735 w 3245936"/>
              <a:gd name="connsiteY1883" fmla="*/ 209507 h 622144"/>
              <a:gd name="connsiteX1884" fmla="*/ 1853788 w 3245936"/>
              <a:gd name="connsiteY1884" fmla="*/ 238349 h 622144"/>
              <a:gd name="connsiteX1885" fmla="*/ 1871334 w 3245936"/>
              <a:gd name="connsiteY1885" fmla="*/ 238320 h 622144"/>
              <a:gd name="connsiteX1886" fmla="*/ 1871343 w 3245936"/>
              <a:gd name="connsiteY1886" fmla="*/ 237949 h 622144"/>
              <a:gd name="connsiteX1887" fmla="*/ 1875620 w 3245936"/>
              <a:gd name="connsiteY1887" fmla="*/ 235272 h 622144"/>
              <a:gd name="connsiteX1888" fmla="*/ 1875972 w 3245936"/>
              <a:gd name="connsiteY1888" fmla="*/ 235434 h 622144"/>
              <a:gd name="connsiteX1889" fmla="*/ 1886497 w 3245936"/>
              <a:gd name="connsiteY1889" fmla="*/ 209983 h 622144"/>
              <a:gd name="connsiteX1890" fmla="*/ 1885735 w 3245936"/>
              <a:gd name="connsiteY1890" fmla="*/ 209507 h 622144"/>
              <a:gd name="connsiteX1891" fmla="*/ 1136518 w 3245936"/>
              <a:gd name="connsiteY1891" fmla="*/ 209269 h 622144"/>
              <a:gd name="connsiteX1892" fmla="*/ 1121373 w 3245936"/>
              <a:gd name="connsiteY1892" fmla="*/ 236434 h 622144"/>
              <a:gd name="connsiteX1893" fmla="*/ 1143728 w 3245936"/>
              <a:gd name="connsiteY1893" fmla="*/ 233415 h 622144"/>
              <a:gd name="connsiteX1894" fmla="*/ 1138290 w 3245936"/>
              <a:gd name="connsiteY1894" fmla="*/ 209545 h 622144"/>
              <a:gd name="connsiteX1895" fmla="*/ 1137071 w 3245936"/>
              <a:gd name="connsiteY1895" fmla="*/ 209526 h 622144"/>
              <a:gd name="connsiteX1896" fmla="*/ 1136518 w 3245936"/>
              <a:gd name="connsiteY1896" fmla="*/ 209269 h 622144"/>
              <a:gd name="connsiteX1897" fmla="*/ 1140395 w 3245936"/>
              <a:gd name="connsiteY1897" fmla="*/ 208497 h 622144"/>
              <a:gd name="connsiteX1898" fmla="*/ 1139014 w 3245936"/>
              <a:gd name="connsiteY1898" fmla="*/ 209364 h 622144"/>
              <a:gd name="connsiteX1899" fmla="*/ 1144481 w 3245936"/>
              <a:gd name="connsiteY1899" fmla="*/ 233319 h 622144"/>
              <a:gd name="connsiteX1900" fmla="*/ 1168751 w 3245936"/>
              <a:gd name="connsiteY1900" fmla="*/ 230052 h 622144"/>
              <a:gd name="connsiteX1901" fmla="*/ 1891288 w 3245936"/>
              <a:gd name="connsiteY1901" fmla="*/ 208097 h 622144"/>
              <a:gd name="connsiteX1902" fmla="*/ 1890517 w 3245936"/>
              <a:gd name="connsiteY1902" fmla="*/ 209297 h 622144"/>
              <a:gd name="connsiteX1903" fmla="*/ 1902052 w 3245936"/>
              <a:gd name="connsiteY1903" fmla="*/ 223594 h 622144"/>
              <a:gd name="connsiteX1904" fmla="*/ 1917282 w 3245936"/>
              <a:gd name="connsiteY1904" fmla="*/ 215393 h 622144"/>
              <a:gd name="connsiteX1905" fmla="*/ 577505 w 3245936"/>
              <a:gd name="connsiteY1905" fmla="*/ 207792 h 622144"/>
              <a:gd name="connsiteX1906" fmla="*/ 473330 w 3245936"/>
              <a:gd name="connsiteY1906" fmla="*/ 228862 h 622144"/>
              <a:gd name="connsiteX1907" fmla="*/ 483503 w 3245936"/>
              <a:gd name="connsiteY1907" fmla="*/ 373146 h 622144"/>
              <a:gd name="connsiteX1908" fmla="*/ 484094 w 3245936"/>
              <a:gd name="connsiteY1908" fmla="*/ 373156 h 622144"/>
              <a:gd name="connsiteX1909" fmla="*/ 486408 w 3245936"/>
              <a:gd name="connsiteY1909" fmla="*/ 374956 h 622144"/>
              <a:gd name="connsiteX1910" fmla="*/ 624273 w 3245936"/>
              <a:gd name="connsiteY1910" fmla="*/ 320492 h 622144"/>
              <a:gd name="connsiteX1911" fmla="*/ 624206 w 3245936"/>
              <a:gd name="connsiteY1911" fmla="*/ 318787 h 622144"/>
              <a:gd name="connsiteX1912" fmla="*/ 626007 w 3245936"/>
              <a:gd name="connsiteY1912" fmla="*/ 316473 h 622144"/>
              <a:gd name="connsiteX1913" fmla="*/ 581868 w 3245936"/>
              <a:gd name="connsiteY1913" fmla="*/ 210088 h 622144"/>
              <a:gd name="connsiteX1914" fmla="*/ 580048 w 3245936"/>
              <a:gd name="connsiteY1914" fmla="*/ 210202 h 622144"/>
              <a:gd name="connsiteX1915" fmla="*/ 577505 w 3245936"/>
              <a:gd name="connsiteY1915" fmla="*/ 207792 h 622144"/>
              <a:gd name="connsiteX1916" fmla="*/ 1134746 w 3245936"/>
              <a:gd name="connsiteY1916" fmla="*/ 207716 h 622144"/>
              <a:gd name="connsiteX1917" fmla="*/ 1041201 w 3245936"/>
              <a:gd name="connsiteY1917" fmla="*/ 247054 h 622144"/>
              <a:gd name="connsiteX1918" fmla="*/ 1041287 w 3245936"/>
              <a:gd name="connsiteY1918" fmla="*/ 247254 h 622144"/>
              <a:gd name="connsiteX1919" fmla="*/ 1120373 w 3245936"/>
              <a:gd name="connsiteY1919" fmla="*/ 236577 h 622144"/>
              <a:gd name="connsiteX1920" fmla="*/ 1135794 w 3245936"/>
              <a:gd name="connsiteY1920" fmla="*/ 208945 h 622144"/>
              <a:gd name="connsiteX1921" fmla="*/ 1134746 w 3245936"/>
              <a:gd name="connsiteY1921" fmla="*/ 207716 h 622144"/>
              <a:gd name="connsiteX1922" fmla="*/ 1140976 w 3245936"/>
              <a:gd name="connsiteY1922" fmla="*/ 207669 h 622144"/>
              <a:gd name="connsiteX1923" fmla="*/ 1140919 w 3245936"/>
              <a:gd name="connsiteY1923" fmla="*/ 207811 h 622144"/>
              <a:gd name="connsiteX1924" fmla="*/ 1141071 w 3245936"/>
              <a:gd name="connsiteY1924" fmla="*/ 207926 h 622144"/>
              <a:gd name="connsiteX1925" fmla="*/ 1170475 w 3245936"/>
              <a:gd name="connsiteY1925" fmla="*/ 227652 h 622144"/>
              <a:gd name="connsiteX1926" fmla="*/ 1174104 w 3245936"/>
              <a:gd name="connsiteY1926" fmla="*/ 226338 h 622144"/>
              <a:gd name="connsiteX1927" fmla="*/ 1176790 w 3245936"/>
              <a:gd name="connsiteY1927" fmla="*/ 230481 h 622144"/>
              <a:gd name="connsiteX1928" fmla="*/ 1266725 w 3245936"/>
              <a:gd name="connsiteY1928" fmla="*/ 256436 h 622144"/>
              <a:gd name="connsiteX1929" fmla="*/ 584344 w 3245936"/>
              <a:gd name="connsiteY1929" fmla="*/ 207345 h 622144"/>
              <a:gd name="connsiteX1930" fmla="*/ 584335 w 3245936"/>
              <a:gd name="connsiteY1930" fmla="*/ 207516 h 622144"/>
              <a:gd name="connsiteX1931" fmla="*/ 582525 w 3245936"/>
              <a:gd name="connsiteY1931" fmla="*/ 209812 h 622144"/>
              <a:gd name="connsiteX1932" fmla="*/ 626664 w 3245936"/>
              <a:gd name="connsiteY1932" fmla="*/ 316206 h 622144"/>
              <a:gd name="connsiteX1933" fmla="*/ 628483 w 3245936"/>
              <a:gd name="connsiteY1933" fmla="*/ 316092 h 622144"/>
              <a:gd name="connsiteX1934" fmla="*/ 629540 w 3245936"/>
              <a:gd name="connsiteY1934" fmla="*/ 316577 h 622144"/>
              <a:gd name="connsiteX1935" fmla="*/ 708103 w 3245936"/>
              <a:gd name="connsiteY1935" fmla="*/ 215851 h 622144"/>
              <a:gd name="connsiteX1936" fmla="*/ 707036 w 3245936"/>
              <a:gd name="connsiteY1936" fmla="*/ 213650 h 622144"/>
              <a:gd name="connsiteX1937" fmla="*/ 848339 w 3245936"/>
              <a:gd name="connsiteY1937" fmla="*/ 205325 h 622144"/>
              <a:gd name="connsiteX1938" fmla="*/ 774177 w 3245936"/>
              <a:gd name="connsiteY1938" fmla="*/ 214517 h 622144"/>
              <a:gd name="connsiteX1939" fmla="*/ 775187 w 3245936"/>
              <a:gd name="connsiteY1939" fmla="*/ 218318 h 622144"/>
              <a:gd name="connsiteX1940" fmla="*/ 841548 w 3245936"/>
              <a:gd name="connsiteY1940" fmla="*/ 230309 h 622144"/>
              <a:gd name="connsiteX1941" fmla="*/ 869180 w 3245936"/>
              <a:gd name="connsiteY1941" fmla="*/ 217555 h 622144"/>
              <a:gd name="connsiteX1942" fmla="*/ 470692 w 3245936"/>
              <a:gd name="connsiteY1942" fmla="*/ 204459 h 622144"/>
              <a:gd name="connsiteX1943" fmla="*/ 448775 w 3245936"/>
              <a:gd name="connsiteY1943" fmla="*/ 231491 h 622144"/>
              <a:gd name="connsiteX1944" fmla="*/ 449623 w 3245936"/>
              <a:gd name="connsiteY1944" fmla="*/ 232881 h 622144"/>
              <a:gd name="connsiteX1945" fmla="*/ 472378 w 3245936"/>
              <a:gd name="connsiteY1945" fmla="*/ 228281 h 622144"/>
              <a:gd name="connsiteX1946" fmla="*/ 2019114 w 3245936"/>
              <a:gd name="connsiteY1946" fmla="*/ 202144 h 622144"/>
              <a:gd name="connsiteX1947" fmla="*/ 2006179 w 3245936"/>
              <a:gd name="connsiteY1947" fmla="*/ 236348 h 622144"/>
              <a:gd name="connsiteX1948" fmla="*/ 2006579 w 3245936"/>
              <a:gd name="connsiteY1948" fmla="*/ 236367 h 622144"/>
              <a:gd name="connsiteX1949" fmla="*/ 2006693 w 3245936"/>
              <a:gd name="connsiteY1949" fmla="*/ 236415 h 622144"/>
              <a:gd name="connsiteX1950" fmla="*/ 381357 w 3245936"/>
              <a:gd name="connsiteY1950" fmla="*/ 201639 h 622144"/>
              <a:gd name="connsiteX1951" fmla="*/ 322445 w 3245936"/>
              <a:gd name="connsiteY1951" fmla="*/ 333132 h 622144"/>
              <a:gd name="connsiteX1952" fmla="*/ 323035 w 3245936"/>
              <a:gd name="connsiteY1952" fmla="*/ 333618 h 622144"/>
              <a:gd name="connsiteX1953" fmla="*/ 443250 w 3245936"/>
              <a:gd name="connsiteY1953" fmla="*/ 235853 h 622144"/>
              <a:gd name="connsiteX1954" fmla="*/ 442784 w 3245936"/>
              <a:gd name="connsiteY1954" fmla="*/ 233148 h 622144"/>
              <a:gd name="connsiteX1955" fmla="*/ 442965 w 3245936"/>
              <a:gd name="connsiteY1955" fmla="*/ 232748 h 622144"/>
              <a:gd name="connsiteX1956" fmla="*/ 915357 w 3245936"/>
              <a:gd name="connsiteY1956" fmla="*/ 200039 h 622144"/>
              <a:gd name="connsiteX1957" fmla="*/ 907051 w 3245936"/>
              <a:gd name="connsiteY1957" fmla="*/ 238701 h 622144"/>
              <a:gd name="connsiteX1958" fmla="*/ 912442 w 3245936"/>
              <a:gd name="connsiteY1958" fmla="*/ 241863 h 622144"/>
              <a:gd name="connsiteX1959" fmla="*/ 915043 w 3245936"/>
              <a:gd name="connsiteY1959" fmla="*/ 240539 h 622144"/>
              <a:gd name="connsiteX1960" fmla="*/ 915376 w 3245936"/>
              <a:gd name="connsiteY1960" fmla="*/ 200049 h 622144"/>
              <a:gd name="connsiteX1961" fmla="*/ 915357 w 3245936"/>
              <a:gd name="connsiteY1961" fmla="*/ 200039 h 622144"/>
              <a:gd name="connsiteX1962" fmla="*/ 916557 w 3245936"/>
              <a:gd name="connsiteY1962" fmla="*/ 199953 h 622144"/>
              <a:gd name="connsiteX1963" fmla="*/ 915833 w 3245936"/>
              <a:gd name="connsiteY1963" fmla="*/ 200058 h 622144"/>
              <a:gd name="connsiteX1964" fmla="*/ 915500 w 3245936"/>
              <a:gd name="connsiteY1964" fmla="*/ 240558 h 622144"/>
              <a:gd name="connsiteX1965" fmla="*/ 916052 w 3245936"/>
              <a:gd name="connsiteY1965" fmla="*/ 240568 h 622144"/>
              <a:gd name="connsiteX1966" fmla="*/ 918757 w 3245936"/>
              <a:gd name="connsiteY1966" fmla="*/ 243816 h 622144"/>
              <a:gd name="connsiteX1967" fmla="*/ 935255 w 3245936"/>
              <a:gd name="connsiteY1967" fmla="*/ 244359 h 622144"/>
              <a:gd name="connsiteX1968" fmla="*/ 912576 w 3245936"/>
              <a:gd name="connsiteY1968" fmla="*/ 198382 h 622144"/>
              <a:gd name="connsiteX1969" fmla="*/ 871028 w 3245936"/>
              <a:gd name="connsiteY1969" fmla="*/ 217565 h 622144"/>
              <a:gd name="connsiteX1970" fmla="*/ 906203 w 3245936"/>
              <a:gd name="connsiteY1970" fmla="*/ 238206 h 622144"/>
              <a:gd name="connsiteX1971" fmla="*/ 914443 w 3245936"/>
              <a:gd name="connsiteY1971" fmla="*/ 199858 h 622144"/>
              <a:gd name="connsiteX1972" fmla="*/ 912576 w 3245936"/>
              <a:gd name="connsiteY1972" fmla="*/ 198382 h 622144"/>
              <a:gd name="connsiteX1973" fmla="*/ 918700 w 3245936"/>
              <a:gd name="connsiteY1973" fmla="*/ 198248 h 622144"/>
              <a:gd name="connsiteX1974" fmla="*/ 917433 w 3245936"/>
              <a:gd name="connsiteY1974" fmla="*/ 199620 h 622144"/>
              <a:gd name="connsiteX1975" fmla="*/ 936283 w 3245936"/>
              <a:gd name="connsiteY1975" fmla="*/ 244397 h 622144"/>
              <a:gd name="connsiteX1976" fmla="*/ 1034362 w 3245936"/>
              <a:gd name="connsiteY1976" fmla="*/ 247635 h 622144"/>
              <a:gd name="connsiteX1977" fmla="*/ 1034372 w 3245936"/>
              <a:gd name="connsiteY1977" fmla="*/ 247302 h 622144"/>
              <a:gd name="connsiteX1978" fmla="*/ 1034467 w 3245936"/>
              <a:gd name="connsiteY1978" fmla="*/ 247083 h 622144"/>
              <a:gd name="connsiteX1979" fmla="*/ 912204 w 3245936"/>
              <a:gd name="connsiteY1979" fmla="*/ 197401 h 622144"/>
              <a:gd name="connsiteX1980" fmla="*/ 849844 w 3245936"/>
              <a:gd name="connsiteY1980" fmla="*/ 205135 h 622144"/>
              <a:gd name="connsiteX1981" fmla="*/ 870209 w 3245936"/>
              <a:gd name="connsiteY1981" fmla="*/ 217079 h 622144"/>
              <a:gd name="connsiteX1982" fmla="*/ 912299 w 3245936"/>
              <a:gd name="connsiteY1982" fmla="*/ 197648 h 622144"/>
              <a:gd name="connsiteX1983" fmla="*/ 912204 w 3245936"/>
              <a:gd name="connsiteY1983" fmla="*/ 197401 h 622144"/>
              <a:gd name="connsiteX1984" fmla="*/ 468758 w 3245936"/>
              <a:gd name="connsiteY1984" fmla="*/ 195981 h 622144"/>
              <a:gd name="connsiteX1985" fmla="*/ 448556 w 3245936"/>
              <a:gd name="connsiteY1985" fmla="*/ 230471 h 622144"/>
              <a:gd name="connsiteX1986" fmla="*/ 470597 w 3245936"/>
              <a:gd name="connsiteY1986" fmla="*/ 203278 h 622144"/>
              <a:gd name="connsiteX1987" fmla="*/ 470111 w 3245936"/>
              <a:gd name="connsiteY1987" fmla="*/ 196343 h 622144"/>
              <a:gd name="connsiteX1988" fmla="*/ 469530 w 3245936"/>
              <a:gd name="connsiteY1988" fmla="*/ 196334 h 622144"/>
              <a:gd name="connsiteX1989" fmla="*/ 468758 w 3245936"/>
              <a:gd name="connsiteY1989" fmla="*/ 195981 h 622144"/>
              <a:gd name="connsiteX1990" fmla="*/ 478950 w 3245936"/>
              <a:gd name="connsiteY1990" fmla="*/ 194267 h 622144"/>
              <a:gd name="connsiteX1991" fmla="*/ 471549 w 3245936"/>
              <a:gd name="connsiteY1991" fmla="*/ 203392 h 622144"/>
              <a:gd name="connsiteX1992" fmla="*/ 473292 w 3245936"/>
              <a:gd name="connsiteY1992" fmla="*/ 228081 h 622144"/>
              <a:gd name="connsiteX1993" fmla="*/ 577353 w 3245936"/>
              <a:gd name="connsiteY1993" fmla="*/ 207021 h 622144"/>
              <a:gd name="connsiteX1994" fmla="*/ 577362 w 3245936"/>
              <a:gd name="connsiteY1994" fmla="*/ 206602 h 622144"/>
              <a:gd name="connsiteX1995" fmla="*/ 171112 w 3245936"/>
              <a:gd name="connsiteY1995" fmla="*/ 194153 h 622144"/>
              <a:gd name="connsiteX1996" fmla="*/ 68413 w 3245936"/>
              <a:gd name="connsiteY1996" fmla="*/ 301290 h 622144"/>
              <a:gd name="connsiteX1997" fmla="*/ 69061 w 3245936"/>
              <a:gd name="connsiteY1997" fmla="*/ 302509 h 622144"/>
              <a:gd name="connsiteX1998" fmla="*/ 187190 w 3245936"/>
              <a:gd name="connsiteY1998" fmla="*/ 280201 h 622144"/>
              <a:gd name="connsiteX1999" fmla="*/ 187218 w 3245936"/>
              <a:gd name="connsiteY1999" fmla="*/ 279097 h 622144"/>
              <a:gd name="connsiteX2000" fmla="*/ 189733 w 3245936"/>
              <a:gd name="connsiteY2000" fmla="*/ 276515 h 622144"/>
              <a:gd name="connsiteX2001" fmla="*/ 173645 w 3245936"/>
              <a:gd name="connsiteY2001" fmla="*/ 194829 h 622144"/>
              <a:gd name="connsiteX2002" fmla="*/ 172455 w 3245936"/>
              <a:gd name="connsiteY2002" fmla="*/ 194800 h 622144"/>
              <a:gd name="connsiteX2003" fmla="*/ 171112 w 3245936"/>
              <a:gd name="connsiteY2003" fmla="*/ 194153 h 622144"/>
              <a:gd name="connsiteX2004" fmla="*/ 473816 w 3245936"/>
              <a:gd name="connsiteY2004" fmla="*/ 193629 h 622144"/>
              <a:gd name="connsiteX2005" fmla="*/ 473816 w 3245936"/>
              <a:gd name="connsiteY2005" fmla="*/ 193648 h 622144"/>
              <a:gd name="connsiteX2006" fmla="*/ 471044 w 3245936"/>
              <a:gd name="connsiteY2006" fmla="*/ 196334 h 622144"/>
              <a:gd name="connsiteX2007" fmla="*/ 471454 w 3245936"/>
              <a:gd name="connsiteY2007" fmla="*/ 202230 h 622144"/>
              <a:gd name="connsiteX2008" fmla="*/ 478007 w 3245936"/>
              <a:gd name="connsiteY2008" fmla="*/ 194153 h 622144"/>
              <a:gd name="connsiteX2009" fmla="*/ 725667 w 3245936"/>
              <a:gd name="connsiteY2009" fmla="*/ 193543 h 622144"/>
              <a:gd name="connsiteX2010" fmla="*/ 712865 w 3245936"/>
              <a:gd name="connsiteY2010" fmla="*/ 210688 h 622144"/>
              <a:gd name="connsiteX2011" fmla="*/ 714056 w 3245936"/>
              <a:gd name="connsiteY2011" fmla="*/ 213098 h 622144"/>
              <a:gd name="connsiteX2012" fmla="*/ 756042 w 3245936"/>
              <a:gd name="connsiteY2012" fmla="*/ 215260 h 622144"/>
              <a:gd name="connsiteX2013" fmla="*/ 756042 w 3245936"/>
              <a:gd name="connsiteY2013" fmla="*/ 215088 h 622144"/>
              <a:gd name="connsiteX2014" fmla="*/ 756404 w 3245936"/>
              <a:gd name="connsiteY2014" fmla="*/ 214298 h 622144"/>
              <a:gd name="connsiteX2015" fmla="*/ 169892 w 3245936"/>
              <a:gd name="connsiteY2015" fmla="*/ 192305 h 622144"/>
              <a:gd name="connsiteX2016" fmla="*/ 7034 w 3245936"/>
              <a:gd name="connsiteY2016" fmla="*/ 219051 h 622144"/>
              <a:gd name="connsiteX2017" fmla="*/ 7015 w 3245936"/>
              <a:gd name="connsiteY2017" fmla="*/ 219975 h 622144"/>
              <a:gd name="connsiteX2018" fmla="*/ 5862 w 3245936"/>
              <a:gd name="connsiteY2018" fmla="*/ 221794 h 622144"/>
              <a:gd name="connsiteX2019" fmla="*/ 63851 w 3245936"/>
              <a:gd name="connsiteY2019" fmla="*/ 300461 h 622144"/>
              <a:gd name="connsiteX2020" fmla="*/ 66498 w 3245936"/>
              <a:gd name="connsiteY2020" fmla="*/ 300033 h 622144"/>
              <a:gd name="connsiteX2021" fmla="*/ 67842 w 3245936"/>
              <a:gd name="connsiteY2021" fmla="*/ 300671 h 622144"/>
              <a:gd name="connsiteX2022" fmla="*/ 170550 w 3245936"/>
              <a:gd name="connsiteY2022" fmla="*/ 193533 h 622144"/>
              <a:gd name="connsiteX2023" fmla="*/ 169892 w 3245936"/>
              <a:gd name="connsiteY2023" fmla="*/ 192305 h 622144"/>
              <a:gd name="connsiteX2024" fmla="*/ 482893 w 3245936"/>
              <a:gd name="connsiteY2024" fmla="*/ 188123 h 622144"/>
              <a:gd name="connsiteX2025" fmla="*/ 473730 w 3245936"/>
              <a:gd name="connsiteY2025" fmla="*/ 191924 h 622144"/>
              <a:gd name="connsiteX2026" fmla="*/ 473835 w 3245936"/>
              <a:gd name="connsiteY2026" fmla="*/ 192952 h 622144"/>
              <a:gd name="connsiteX2027" fmla="*/ 478502 w 3245936"/>
              <a:gd name="connsiteY2027" fmla="*/ 193533 h 622144"/>
              <a:gd name="connsiteX2028" fmla="*/ 2134319 w 3245936"/>
              <a:gd name="connsiteY2028" fmla="*/ 186095 h 622144"/>
              <a:gd name="connsiteX2029" fmla="*/ 2223520 w 3245936"/>
              <a:gd name="connsiteY2029" fmla="*/ 233129 h 622144"/>
              <a:gd name="connsiteX2030" fmla="*/ 2226778 w 3245936"/>
              <a:gd name="connsiteY2030" fmla="*/ 229186 h 622144"/>
              <a:gd name="connsiteX2031" fmla="*/ 2120536 w 3245936"/>
              <a:gd name="connsiteY2031" fmla="*/ 181742 h 622144"/>
              <a:gd name="connsiteX2032" fmla="*/ 2118298 w 3245936"/>
              <a:gd name="connsiteY2032" fmla="*/ 182027 h 622144"/>
              <a:gd name="connsiteX2033" fmla="*/ 2118212 w 3245936"/>
              <a:gd name="connsiteY2033" fmla="*/ 181989 h 622144"/>
              <a:gd name="connsiteX2034" fmla="*/ 2089494 w 3245936"/>
              <a:gd name="connsiteY2034" fmla="*/ 261047 h 622144"/>
              <a:gd name="connsiteX2035" fmla="*/ 2142844 w 3245936"/>
              <a:gd name="connsiteY2035" fmla="*/ 274858 h 622144"/>
              <a:gd name="connsiteX2036" fmla="*/ 2171143 w 3245936"/>
              <a:gd name="connsiteY2036" fmla="*/ 268867 h 622144"/>
              <a:gd name="connsiteX2037" fmla="*/ 2122032 w 3245936"/>
              <a:gd name="connsiteY2037" fmla="*/ 180570 h 622144"/>
              <a:gd name="connsiteX2038" fmla="*/ 2121165 w 3245936"/>
              <a:gd name="connsiteY2038" fmla="*/ 181408 h 622144"/>
              <a:gd name="connsiteX2039" fmla="*/ 2171876 w 3245936"/>
              <a:gd name="connsiteY2039" fmla="*/ 268714 h 622144"/>
              <a:gd name="connsiteX2040" fmla="*/ 2198879 w 3245936"/>
              <a:gd name="connsiteY2040" fmla="*/ 262990 h 622144"/>
              <a:gd name="connsiteX2041" fmla="*/ 2222997 w 3245936"/>
              <a:gd name="connsiteY2041" fmla="*/ 233796 h 622144"/>
              <a:gd name="connsiteX2042" fmla="*/ 2116155 w 3245936"/>
              <a:gd name="connsiteY2042" fmla="*/ 180541 h 622144"/>
              <a:gd name="connsiteX2043" fmla="*/ 2056728 w 3245936"/>
              <a:gd name="connsiteY2043" fmla="*/ 212698 h 622144"/>
              <a:gd name="connsiteX2044" fmla="*/ 2069606 w 3245936"/>
              <a:gd name="connsiteY2044" fmla="*/ 255913 h 622144"/>
              <a:gd name="connsiteX2045" fmla="*/ 2088818 w 3245936"/>
              <a:gd name="connsiteY2045" fmla="*/ 260875 h 622144"/>
              <a:gd name="connsiteX2046" fmla="*/ 2117564 w 3245936"/>
              <a:gd name="connsiteY2046" fmla="*/ 181694 h 622144"/>
              <a:gd name="connsiteX2047" fmla="*/ 2116155 w 3245936"/>
              <a:gd name="connsiteY2047" fmla="*/ 180541 h 622144"/>
              <a:gd name="connsiteX2048" fmla="*/ 2274012 w 3245936"/>
              <a:gd name="connsiteY2048" fmla="*/ 178141 h 622144"/>
              <a:gd name="connsiteX2049" fmla="*/ 2258973 w 3245936"/>
              <a:gd name="connsiteY2049" fmla="*/ 243254 h 622144"/>
              <a:gd name="connsiteX2050" fmla="*/ 2260973 w 3245936"/>
              <a:gd name="connsiteY2050" fmla="*/ 244187 h 622144"/>
              <a:gd name="connsiteX2051" fmla="*/ 2264230 w 3245936"/>
              <a:gd name="connsiteY2051" fmla="*/ 242559 h 622144"/>
              <a:gd name="connsiteX2052" fmla="*/ 394959 w 3245936"/>
              <a:gd name="connsiteY2052" fmla="*/ 177741 h 622144"/>
              <a:gd name="connsiteX2053" fmla="*/ 392006 w 3245936"/>
              <a:gd name="connsiteY2053" fmla="*/ 178427 h 622144"/>
              <a:gd name="connsiteX2054" fmla="*/ 391796 w 3245936"/>
              <a:gd name="connsiteY2054" fmla="*/ 178332 h 622144"/>
              <a:gd name="connsiteX2055" fmla="*/ 381690 w 3245936"/>
              <a:gd name="connsiteY2055" fmla="*/ 200858 h 622144"/>
              <a:gd name="connsiteX2056" fmla="*/ 443298 w 3245936"/>
              <a:gd name="connsiteY2056" fmla="*/ 231976 h 622144"/>
              <a:gd name="connsiteX2057" fmla="*/ 443698 w 3245936"/>
              <a:gd name="connsiteY2057" fmla="*/ 231538 h 622144"/>
              <a:gd name="connsiteX2058" fmla="*/ 675641 w 3245936"/>
              <a:gd name="connsiteY2058" fmla="*/ 177312 h 622144"/>
              <a:gd name="connsiteX2059" fmla="*/ 584363 w 3245936"/>
              <a:gd name="connsiteY2059" fmla="*/ 206087 h 622144"/>
              <a:gd name="connsiteX2060" fmla="*/ 584363 w 3245936"/>
              <a:gd name="connsiteY2060" fmla="*/ 206440 h 622144"/>
              <a:gd name="connsiteX2061" fmla="*/ 707055 w 3245936"/>
              <a:gd name="connsiteY2061" fmla="*/ 212745 h 622144"/>
              <a:gd name="connsiteX2062" fmla="*/ 707055 w 3245936"/>
              <a:gd name="connsiteY2062" fmla="*/ 212536 h 622144"/>
              <a:gd name="connsiteX2063" fmla="*/ 707864 w 3245936"/>
              <a:gd name="connsiteY2063" fmla="*/ 211040 h 622144"/>
              <a:gd name="connsiteX2064" fmla="*/ 396178 w 3245936"/>
              <a:gd name="connsiteY2064" fmla="*/ 176007 h 622144"/>
              <a:gd name="connsiteX2065" fmla="*/ 395387 w 3245936"/>
              <a:gd name="connsiteY2065" fmla="*/ 177350 h 622144"/>
              <a:gd name="connsiteX2066" fmla="*/ 444117 w 3245936"/>
              <a:gd name="connsiteY2066" fmla="*/ 231148 h 622144"/>
              <a:gd name="connsiteX2067" fmla="*/ 447070 w 3245936"/>
              <a:gd name="connsiteY2067" fmla="*/ 230452 h 622144"/>
              <a:gd name="connsiteX2068" fmla="*/ 447841 w 3245936"/>
              <a:gd name="connsiteY2068" fmla="*/ 230805 h 622144"/>
              <a:gd name="connsiteX2069" fmla="*/ 468349 w 3245936"/>
              <a:gd name="connsiteY2069" fmla="*/ 195781 h 622144"/>
              <a:gd name="connsiteX2070" fmla="*/ 467272 w 3245936"/>
              <a:gd name="connsiteY2070" fmla="*/ 194667 h 622144"/>
              <a:gd name="connsiteX2071" fmla="*/ 466977 w 3245936"/>
              <a:gd name="connsiteY2071" fmla="*/ 194324 h 622144"/>
              <a:gd name="connsiteX2072" fmla="*/ 463996 w 3245936"/>
              <a:gd name="connsiteY2072" fmla="*/ 195048 h 622144"/>
              <a:gd name="connsiteX2073" fmla="*/ 461310 w 3245936"/>
              <a:gd name="connsiteY2073" fmla="*/ 191047 h 622144"/>
              <a:gd name="connsiteX2074" fmla="*/ 2273479 w 3245936"/>
              <a:gd name="connsiteY2074" fmla="*/ 173874 h 622144"/>
              <a:gd name="connsiteX2075" fmla="*/ 2228093 w 3245936"/>
              <a:gd name="connsiteY2075" fmla="*/ 228871 h 622144"/>
              <a:gd name="connsiteX2076" fmla="*/ 2258458 w 3245936"/>
              <a:gd name="connsiteY2076" fmla="*/ 243016 h 622144"/>
              <a:gd name="connsiteX2077" fmla="*/ 2274336 w 3245936"/>
              <a:gd name="connsiteY2077" fmla="*/ 174265 h 622144"/>
              <a:gd name="connsiteX2078" fmla="*/ 2273479 w 3245936"/>
              <a:gd name="connsiteY2078" fmla="*/ 173874 h 622144"/>
              <a:gd name="connsiteX2079" fmla="*/ 2277927 w 3245936"/>
              <a:gd name="connsiteY2079" fmla="*/ 173341 h 622144"/>
              <a:gd name="connsiteX2080" fmla="*/ 2275146 w 3245936"/>
              <a:gd name="connsiteY2080" fmla="*/ 174388 h 622144"/>
              <a:gd name="connsiteX2081" fmla="*/ 2264783 w 3245936"/>
              <a:gd name="connsiteY2081" fmla="*/ 242568 h 622144"/>
              <a:gd name="connsiteX2082" fmla="*/ 2267497 w 3245936"/>
              <a:gd name="connsiteY2082" fmla="*/ 245692 h 622144"/>
              <a:gd name="connsiteX2083" fmla="*/ 2365605 w 3245936"/>
              <a:gd name="connsiteY2083" fmla="*/ 244730 h 622144"/>
              <a:gd name="connsiteX2084" fmla="*/ 2365614 w 3245936"/>
              <a:gd name="connsiteY2084" fmla="*/ 244226 h 622144"/>
              <a:gd name="connsiteX2085" fmla="*/ 2366119 w 3245936"/>
              <a:gd name="connsiteY2085" fmla="*/ 243121 h 622144"/>
              <a:gd name="connsiteX2086" fmla="*/ 693367 w 3245936"/>
              <a:gd name="connsiteY2086" fmla="*/ 171712 h 622144"/>
              <a:gd name="connsiteX2087" fmla="*/ 676384 w 3245936"/>
              <a:gd name="connsiteY2087" fmla="*/ 177074 h 622144"/>
              <a:gd name="connsiteX2088" fmla="*/ 708379 w 3245936"/>
              <a:gd name="connsiteY2088" fmla="*/ 210564 h 622144"/>
              <a:gd name="connsiteX2089" fmla="*/ 711351 w 3245936"/>
              <a:gd name="connsiteY2089" fmla="*/ 209850 h 622144"/>
              <a:gd name="connsiteX2090" fmla="*/ 712436 w 3245936"/>
              <a:gd name="connsiteY2090" fmla="*/ 210345 h 622144"/>
              <a:gd name="connsiteX2091" fmla="*/ 725219 w 3245936"/>
              <a:gd name="connsiteY2091" fmla="*/ 193229 h 622144"/>
              <a:gd name="connsiteX2092" fmla="*/ 2271879 w 3245936"/>
              <a:gd name="connsiteY2092" fmla="*/ 171474 h 622144"/>
              <a:gd name="connsiteX2093" fmla="*/ 2122594 w 3245936"/>
              <a:gd name="connsiteY2093" fmla="*/ 178779 h 622144"/>
              <a:gd name="connsiteX2094" fmla="*/ 2122565 w 3245936"/>
              <a:gd name="connsiteY2094" fmla="*/ 179341 h 622144"/>
              <a:gd name="connsiteX2095" fmla="*/ 2122432 w 3245936"/>
              <a:gd name="connsiteY2095" fmla="*/ 179627 h 622144"/>
              <a:gd name="connsiteX2096" fmla="*/ 2227330 w 3245936"/>
              <a:gd name="connsiteY2096" fmla="*/ 228509 h 622144"/>
              <a:gd name="connsiteX2097" fmla="*/ 2272879 w 3245936"/>
              <a:gd name="connsiteY2097" fmla="*/ 173331 h 622144"/>
              <a:gd name="connsiteX2098" fmla="*/ 2271879 w 3245936"/>
              <a:gd name="connsiteY2098" fmla="*/ 171474 h 622144"/>
              <a:gd name="connsiteX2099" fmla="*/ 2554933 w 3245936"/>
              <a:gd name="connsiteY2099" fmla="*/ 165863 h 622144"/>
              <a:gd name="connsiteX2100" fmla="*/ 2464436 w 3245936"/>
              <a:gd name="connsiteY2100" fmla="*/ 258351 h 622144"/>
              <a:gd name="connsiteX2101" fmla="*/ 2465208 w 3245936"/>
              <a:gd name="connsiteY2101" fmla="*/ 261085 h 622144"/>
              <a:gd name="connsiteX2102" fmla="*/ 2614988 w 3245936"/>
              <a:gd name="connsiteY2102" fmla="*/ 301252 h 622144"/>
              <a:gd name="connsiteX2103" fmla="*/ 2616446 w 3245936"/>
              <a:gd name="connsiteY2103" fmla="*/ 299499 h 622144"/>
              <a:gd name="connsiteX2104" fmla="*/ 2558172 w 3245936"/>
              <a:gd name="connsiteY2104" fmla="*/ 166425 h 622144"/>
              <a:gd name="connsiteX2105" fmla="*/ 2556334 w 3245936"/>
              <a:gd name="connsiteY2105" fmla="*/ 166549 h 622144"/>
              <a:gd name="connsiteX2106" fmla="*/ 2554933 w 3245936"/>
              <a:gd name="connsiteY2106" fmla="*/ 165863 h 622144"/>
              <a:gd name="connsiteX2107" fmla="*/ 298680 w 3245936"/>
              <a:gd name="connsiteY2107" fmla="*/ 163349 h 622144"/>
              <a:gd name="connsiteX2108" fmla="*/ 193381 w 3245936"/>
              <a:gd name="connsiteY2108" fmla="*/ 277620 h 622144"/>
              <a:gd name="connsiteX2109" fmla="*/ 194200 w 3245936"/>
              <a:gd name="connsiteY2109" fmla="*/ 280687 h 622144"/>
              <a:gd name="connsiteX2110" fmla="*/ 194095 w 3245936"/>
              <a:gd name="connsiteY2110" fmla="*/ 280925 h 622144"/>
              <a:gd name="connsiteX2111" fmla="*/ 317558 w 3245936"/>
              <a:gd name="connsiteY2111" fmla="*/ 334380 h 622144"/>
              <a:gd name="connsiteX2112" fmla="*/ 319768 w 3245936"/>
              <a:gd name="connsiteY2112" fmla="*/ 332694 h 622144"/>
              <a:gd name="connsiteX2113" fmla="*/ 300718 w 3245936"/>
              <a:gd name="connsiteY2113" fmla="*/ 163949 h 622144"/>
              <a:gd name="connsiteX2114" fmla="*/ 299966 w 3245936"/>
              <a:gd name="connsiteY2114" fmla="*/ 163930 h 622144"/>
              <a:gd name="connsiteX2115" fmla="*/ 298680 w 3245936"/>
              <a:gd name="connsiteY2115" fmla="*/ 163349 h 622144"/>
              <a:gd name="connsiteX2116" fmla="*/ 303728 w 3245936"/>
              <a:gd name="connsiteY2116" fmla="*/ 162434 h 622144"/>
              <a:gd name="connsiteX2117" fmla="*/ 301623 w 3245936"/>
              <a:gd name="connsiteY2117" fmla="*/ 163892 h 622144"/>
              <a:gd name="connsiteX2118" fmla="*/ 320664 w 3245936"/>
              <a:gd name="connsiteY2118" fmla="*/ 332646 h 622144"/>
              <a:gd name="connsiteX2119" fmla="*/ 321407 w 3245936"/>
              <a:gd name="connsiteY2119" fmla="*/ 332665 h 622144"/>
              <a:gd name="connsiteX2120" fmla="*/ 321616 w 3245936"/>
              <a:gd name="connsiteY2120" fmla="*/ 332770 h 622144"/>
              <a:gd name="connsiteX2121" fmla="*/ 380547 w 3245936"/>
              <a:gd name="connsiteY2121" fmla="*/ 201239 h 622144"/>
              <a:gd name="connsiteX2122" fmla="*/ 297470 w 3245936"/>
              <a:gd name="connsiteY2122" fmla="*/ 161644 h 622144"/>
              <a:gd name="connsiteX2123" fmla="*/ 176779 w 3245936"/>
              <a:gd name="connsiteY2123" fmla="*/ 190847 h 622144"/>
              <a:gd name="connsiteX2124" fmla="*/ 176750 w 3245936"/>
              <a:gd name="connsiteY2124" fmla="*/ 192114 h 622144"/>
              <a:gd name="connsiteX2125" fmla="*/ 174236 w 3245936"/>
              <a:gd name="connsiteY2125" fmla="*/ 194695 h 622144"/>
              <a:gd name="connsiteX2126" fmla="*/ 190323 w 3245936"/>
              <a:gd name="connsiteY2126" fmla="*/ 276382 h 622144"/>
              <a:gd name="connsiteX2127" fmla="*/ 191514 w 3245936"/>
              <a:gd name="connsiteY2127" fmla="*/ 276420 h 622144"/>
              <a:gd name="connsiteX2128" fmla="*/ 192800 w 3245936"/>
              <a:gd name="connsiteY2128" fmla="*/ 277011 h 622144"/>
              <a:gd name="connsiteX2129" fmla="*/ 298099 w 3245936"/>
              <a:gd name="connsiteY2129" fmla="*/ 162730 h 622144"/>
              <a:gd name="connsiteX2130" fmla="*/ 297470 w 3245936"/>
              <a:gd name="connsiteY2130" fmla="*/ 161644 h 622144"/>
              <a:gd name="connsiteX2131" fmla="*/ 304233 w 3245936"/>
              <a:gd name="connsiteY2131" fmla="*/ 161310 h 622144"/>
              <a:gd name="connsiteX2132" fmla="*/ 304081 w 3245936"/>
              <a:gd name="connsiteY2132" fmla="*/ 161653 h 622144"/>
              <a:gd name="connsiteX2133" fmla="*/ 380900 w 3245936"/>
              <a:gd name="connsiteY2133" fmla="*/ 200449 h 622144"/>
              <a:gd name="connsiteX2134" fmla="*/ 390987 w 3245936"/>
              <a:gd name="connsiteY2134" fmla="*/ 177951 h 622144"/>
              <a:gd name="connsiteX2135" fmla="*/ 389329 w 3245936"/>
              <a:gd name="connsiteY2135" fmla="*/ 174703 h 622144"/>
              <a:gd name="connsiteX2136" fmla="*/ 557493 w 3245936"/>
              <a:gd name="connsiteY2136" fmla="*/ 157158 h 622144"/>
              <a:gd name="connsiteX2137" fmla="*/ 484465 w 3245936"/>
              <a:gd name="connsiteY2137" fmla="*/ 187466 h 622144"/>
              <a:gd name="connsiteX2138" fmla="*/ 479445 w 3245936"/>
              <a:gd name="connsiteY2138" fmla="*/ 193648 h 622144"/>
              <a:gd name="connsiteX2139" fmla="*/ 577372 w 3245936"/>
              <a:gd name="connsiteY2139" fmla="*/ 205925 h 622144"/>
              <a:gd name="connsiteX2140" fmla="*/ 577372 w 3245936"/>
              <a:gd name="connsiteY2140" fmla="*/ 205897 h 622144"/>
              <a:gd name="connsiteX2141" fmla="*/ 579077 w 3245936"/>
              <a:gd name="connsiteY2141" fmla="*/ 203620 h 622144"/>
              <a:gd name="connsiteX2142" fmla="*/ 757375 w 3245936"/>
              <a:gd name="connsiteY2142" fmla="*/ 154671 h 622144"/>
              <a:gd name="connsiteX2143" fmla="*/ 759642 w 3245936"/>
              <a:gd name="connsiteY2143" fmla="*/ 212402 h 622144"/>
              <a:gd name="connsiteX2144" fmla="*/ 760328 w 3245936"/>
              <a:gd name="connsiteY2144" fmla="*/ 212431 h 622144"/>
              <a:gd name="connsiteX2145" fmla="*/ 762957 w 3245936"/>
              <a:gd name="connsiteY2145" fmla="*/ 215060 h 622144"/>
              <a:gd name="connsiteX2146" fmla="*/ 773292 w 3245936"/>
              <a:gd name="connsiteY2146" fmla="*/ 213774 h 622144"/>
              <a:gd name="connsiteX2147" fmla="*/ 757575 w 3245936"/>
              <a:gd name="connsiteY2147" fmla="*/ 154681 h 622144"/>
              <a:gd name="connsiteX2148" fmla="*/ 757375 w 3245936"/>
              <a:gd name="connsiteY2148" fmla="*/ 154671 h 622144"/>
              <a:gd name="connsiteX2149" fmla="*/ 2037135 w 3245936"/>
              <a:gd name="connsiteY2149" fmla="*/ 154519 h 622144"/>
              <a:gd name="connsiteX2150" fmla="*/ 2034773 w 3245936"/>
              <a:gd name="connsiteY2150" fmla="*/ 160768 h 622144"/>
              <a:gd name="connsiteX2151" fmla="*/ 2007265 w 3245936"/>
              <a:gd name="connsiteY2151" fmla="*/ 236682 h 622144"/>
              <a:gd name="connsiteX2152" fmla="*/ 2008713 w 3245936"/>
              <a:gd name="connsiteY2152" fmla="*/ 237853 h 622144"/>
              <a:gd name="connsiteX2153" fmla="*/ 2055833 w 3245936"/>
              <a:gd name="connsiteY2153" fmla="*/ 212355 h 622144"/>
              <a:gd name="connsiteX2154" fmla="*/ 2038593 w 3245936"/>
              <a:gd name="connsiteY2154" fmla="*/ 154567 h 622144"/>
              <a:gd name="connsiteX2155" fmla="*/ 2037154 w 3245936"/>
              <a:gd name="connsiteY2155" fmla="*/ 154538 h 622144"/>
              <a:gd name="connsiteX2156" fmla="*/ 2037135 w 3245936"/>
              <a:gd name="connsiteY2156" fmla="*/ 154519 h 622144"/>
              <a:gd name="connsiteX2157" fmla="*/ 755089 w 3245936"/>
              <a:gd name="connsiteY2157" fmla="*/ 154157 h 622144"/>
              <a:gd name="connsiteX2158" fmla="*/ 726171 w 3245936"/>
              <a:gd name="connsiteY2158" fmla="*/ 192876 h 622144"/>
              <a:gd name="connsiteX2159" fmla="*/ 756851 w 3245936"/>
              <a:gd name="connsiteY2159" fmla="*/ 213593 h 622144"/>
              <a:gd name="connsiteX2160" fmla="*/ 759128 w 3245936"/>
              <a:gd name="connsiteY2160" fmla="*/ 212393 h 622144"/>
              <a:gd name="connsiteX2161" fmla="*/ 756861 w 3245936"/>
              <a:gd name="connsiteY2161" fmla="*/ 154662 h 622144"/>
              <a:gd name="connsiteX2162" fmla="*/ 756175 w 3245936"/>
              <a:gd name="connsiteY2162" fmla="*/ 154643 h 622144"/>
              <a:gd name="connsiteX2163" fmla="*/ 755089 w 3245936"/>
              <a:gd name="connsiteY2163" fmla="*/ 154157 h 622144"/>
              <a:gd name="connsiteX2164" fmla="*/ 2032049 w 3245936"/>
              <a:gd name="connsiteY2164" fmla="*/ 153690 h 622144"/>
              <a:gd name="connsiteX2165" fmla="*/ 1891460 w 3245936"/>
              <a:gd name="connsiteY2165" fmla="*/ 205983 h 622144"/>
              <a:gd name="connsiteX2166" fmla="*/ 1891508 w 3245936"/>
              <a:gd name="connsiteY2166" fmla="*/ 207421 h 622144"/>
              <a:gd name="connsiteX2167" fmla="*/ 1918197 w 3245936"/>
              <a:gd name="connsiteY2167" fmla="*/ 214908 h 622144"/>
              <a:gd name="connsiteX2168" fmla="*/ 759785 w 3245936"/>
              <a:gd name="connsiteY2168" fmla="*/ 153347 h 622144"/>
              <a:gd name="connsiteX2169" fmla="*/ 758204 w 3245936"/>
              <a:gd name="connsiteY2169" fmla="*/ 154452 h 622144"/>
              <a:gd name="connsiteX2170" fmla="*/ 773958 w 3245936"/>
              <a:gd name="connsiteY2170" fmla="*/ 213688 h 622144"/>
              <a:gd name="connsiteX2171" fmla="*/ 847149 w 3245936"/>
              <a:gd name="connsiteY2171" fmla="*/ 204621 h 622144"/>
              <a:gd name="connsiteX2172" fmla="*/ 2035097 w 3245936"/>
              <a:gd name="connsiteY2172" fmla="*/ 153119 h 622144"/>
              <a:gd name="connsiteX2173" fmla="*/ 1919501 w 3245936"/>
              <a:gd name="connsiteY2173" fmla="*/ 215260 h 622144"/>
              <a:gd name="connsiteX2174" fmla="*/ 2002512 w 3245936"/>
              <a:gd name="connsiteY2174" fmla="*/ 238549 h 622144"/>
              <a:gd name="connsiteX2175" fmla="*/ 2005226 w 3245936"/>
              <a:gd name="connsiteY2175" fmla="*/ 236320 h 622144"/>
              <a:gd name="connsiteX2176" fmla="*/ 2036307 w 3245936"/>
              <a:gd name="connsiteY2176" fmla="*/ 154138 h 622144"/>
              <a:gd name="connsiteX2177" fmla="*/ 2035097 w 3245936"/>
              <a:gd name="connsiteY2177" fmla="*/ 153119 h 622144"/>
              <a:gd name="connsiteX2178" fmla="*/ 753794 w 3245936"/>
              <a:gd name="connsiteY2178" fmla="*/ 152652 h 622144"/>
              <a:gd name="connsiteX2179" fmla="*/ 694387 w 3245936"/>
              <a:gd name="connsiteY2179" fmla="*/ 171388 h 622144"/>
              <a:gd name="connsiteX2180" fmla="*/ 725724 w 3245936"/>
              <a:gd name="connsiteY2180" fmla="*/ 192562 h 622144"/>
              <a:gd name="connsiteX2181" fmla="*/ 754661 w 3245936"/>
              <a:gd name="connsiteY2181" fmla="*/ 153814 h 622144"/>
              <a:gd name="connsiteX2182" fmla="*/ 753794 w 3245936"/>
              <a:gd name="connsiteY2182" fmla="*/ 152652 h 622144"/>
              <a:gd name="connsiteX2183" fmla="*/ 760252 w 3245936"/>
              <a:gd name="connsiteY2183" fmla="*/ 152547 h 622144"/>
              <a:gd name="connsiteX2184" fmla="*/ 848653 w 3245936"/>
              <a:gd name="connsiteY2184" fmla="*/ 204440 h 622144"/>
              <a:gd name="connsiteX2185" fmla="*/ 912128 w 3245936"/>
              <a:gd name="connsiteY2185" fmla="*/ 196562 h 622144"/>
              <a:gd name="connsiteX2186" fmla="*/ 912138 w 3245936"/>
              <a:gd name="connsiteY2186" fmla="*/ 196010 h 622144"/>
              <a:gd name="connsiteX2187" fmla="*/ 2041155 w 3245936"/>
              <a:gd name="connsiteY2187" fmla="*/ 152452 h 622144"/>
              <a:gd name="connsiteX2188" fmla="*/ 2039326 w 3245936"/>
              <a:gd name="connsiteY2188" fmla="*/ 154281 h 622144"/>
              <a:gd name="connsiteX2189" fmla="*/ 2056528 w 3245936"/>
              <a:gd name="connsiteY2189" fmla="*/ 211984 h 622144"/>
              <a:gd name="connsiteX2190" fmla="*/ 2115840 w 3245936"/>
              <a:gd name="connsiteY2190" fmla="*/ 179875 h 622144"/>
              <a:gd name="connsiteX2191" fmla="*/ 2115593 w 3245936"/>
              <a:gd name="connsiteY2191" fmla="*/ 177732 h 622144"/>
              <a:gd name="connsiteX2192" fmla="*/ 2115621 w 3245936"/>
              <a:gd name="connsiteY2192" fmla="*/ 177674 h 622144"/>
              <a:gd name="connsiteX2193" fmla="*/ 467406 w 3245936"/>
              <a:gd name="connsiteY2193" fmla="*/ 146737 h 622144"/>
              <a:gd name="connsiteX2194" fmla="*/ 396235 w 3245936"/>
              <a:gd name="connsiteY2194" fmla="*/ 174074 h 622144"/>
              <a:gd name="connsiteX2195" fmla="*/ 396302 w 3245936"/>
              <a:gd name="connsiteY2195" fmla="*/ 175465 h 622144"/>
              <a:gd name="connsiteX2196" fmla="*/ 461424 w 3245936"/>
              <a:gd name="connsiteY2196" fmla="*/ 190514 h 622144"/>
              <a:gd name="connsiteX2197" fmla="*/ 465596 w 3245936"/>
              <a:gd name="connsiteY2197" fmla="*/ 188095 h 622144"/>
              <a:gd name="connsiteX2198" fmla="*/ 467834 w 3245936"/>
              <a:gd name="connsiteY2198" fmla="*/ 189714 h 622144"/>
              <a:gd name="connsiteX2199" fmla="*/ 469406 w 3245936"/>
              <a:gd name="connsiteY2199" fmla="*/ 188952 h 622144"/>
              <a:gd name="connsiteX2200" fmla="*/ 2631609 w 3245936"/>
              <a:gd name="connsiteY2200" fmla="*/ 144270 h 622144"/>
              <a:gd name="connsiteX2201" fmla="*/ 2629314 w 3245936"/>
              <a:gd name="connsiteY2201" fmla="*/ 145289 h 622144"/>
              <a:gd name="connsiteX2202" fmla="*/ 2618903 w 3245936"/>
              <a:gd name="connsiteY2202" fmla="*/ 299080 h 622144"/>
              <a:gd name="connsiteX2203" fmla="*/ 2619046 w 3245936"/>
              <a:gd name="connsiteY2203" fmla="*/ 299080 h 622144"/>
              <a:gd name="connsiteX2204" fmla="*/ 2621351 w 3245936"/>
              <a:gd name="connsiteY2204" fmla="*/ 300890 h 622144"/>
              <a:gd name="connsiteX2205" fmla="*/ 2759226 w 3245936"/>
              <a:gd name="connsiteY2205" fmla="*/ 246426 h 622144"/>
              <a:gd name="connsiteX2206" fmla="*/ 2759149 w 3245936"/>
              <a:gd name="connsiteY2206" fmla="*/ 244711 h 622144"/>
              <a:gd name="connsiteX2207" fmla="*/ 2759607 w 3245936"/>
              <a:gd name="connsiteY2207" fmla="*/ 243721 h 622144"/>
              <a:gd name="connsiteX2208" fmla="*/ 2625866 w 3245936"/>
              <a:gd name="connsiteY2208" fmla="*/ 143032 h 622144"/>
              <a:gd name="connsiteX2209" fmla="*/ 2560620 w 3245936"/>
              <a:gd name="connsiteY2209" fmla="*/ 162320 h 622144"/>
              <a:gd name="connsiteX2210" fmla="*/ 2560639 w 3245936"/>
              <a:gd name="connsiteY2210" fmla="*/ 163873 h 622144"/>
              <a:gd name="connsiteX2211" fmla="*/ 2558943 w 3245936"/>
              <a:gd name="connsiteY2211" fmla="*/ 166130 h 622144"/>
              <a:gd name="connsiteX2212" fmla="*/ 2617217 w 3245936"/>
              <a:gd name="connsiteY2212" fmla="*/ 299204 h 622144"/>
              <a:gd name="connsiteX2213" fmla="*/ 2618055 w 3245936"/>
              <a:gd name="connsiteY2213" fmla="*/ 299061 h 622144"/>
              <a:gd name="connsiteX2214" fmla="*/ 2628485 w 3245936"/>
              <a:gd name="connsiteY2214" fmla="*/ 145270 h 622144"/>
              <a:gd name="connsiteX2215" fmla="*/ 2628333 w 3245936"/>
              <a:gd name="connsiteY2215" fmla="*/ 145270 h 622144"/>
              <a:gd name="connsiteX2216" fmla="*/ 2625866 w 3245936"/>
              <a:gd name="connsiteY2216" fmla="*/ 143032 h 622144"/>
              <a:gd name="connsiteX2217" fmla="*/ 630531 w 3245936"/>
              <a:gd name="connsiteY2217" fmla="*/ 130078 h 622144"/>
              <a:gd name="connsiteX2218" fmla="*/ 627559 w 3245936"/>
              <a:gd name="connsiteY2218" fmla="*/ 130783 h 622144"/>
              <a:gd name="connsiteX2219" fmla="*/ 626835 w 3245936"/>
              <a:gd name="connsiteY2219" fmla="*/ 130440 h 622144"/>
              <a:gd name="connsiteX2220" fmla="*/ 582944 w 3245936"/>
              <a:gd name="connsiteY2220" fmla="*/ 203820 h 622144"/>
              <a:gd name="connsiteX2221" fmla="*/ 584039 w 3245936"/>
              <a:gd name="connsiteY2221" fmla="*/ 205221 h 622144"/>
              <a:gd name="connsiteX2222" fmla="*/ 674927 w 3245936"/>
              <a:gd name="connsiteY2222" fmla="*/ 176550 h 622144"/>
              <a:gd name="connsiteX2223" fmla="*/ 631093 w 3245936"/>
              <a:gd name="connsiteY2223" fmla="*/ 129640 h 622144"/>
              <a:gd name="connsiteX2224" fmla="*/ 675679 w 3245936"/>
              <a:gd name="connsiteY2224" fmla="*/ 176312 h 622144"/>
              <a:gd name="connsiteX2225" fmla="*/ 692396 w 3245936"/>
              <a:gd name="connsiteY2225" fmla="*/ 171045 h 622144"/>
              <a:gd name="connsiteX2226" fmla="*/ 625273 w 3245936"/>
              <a:gd name="connsiteY2226" fmla="*/ 129040 h 622144"/>
              <a:gd name="connsiteX2227" fmla="*/ 558074 w 3245936"/>
              <a:gd name="connsiteY2227" fmla="*/ 156919 h 622144"/>
              <a:gd name="connsiteX2228" fmla="*/ 579667 w 3245936"/>
              <a:gd name="connsiteY2228" fmla="*/ 203411 h 622144"/>
              <a:gd name="connsiteX2229" fmla="*/ 581658 w 3245936"/>
              <a:gd name="connsiteY2229" fmla="*/ 203220 h 622144"/>
              <a:gd name="connsiteX2230" fmla="*/ 582392 w 3245936"/>
              <a:gd name="connsiteY2230" fmla="*/ 203573 h 622144"/>
              <a:gd name="connsiteX2231" fmla="*/ 626273 w 3245936"/>
              <a:gd name="connsiteY2231" fmla="*/ 130183 h 622144"/>
              <a:gd name="connsiteX2232" fmla="*/ 625273 w 3245936"/>
              <a:gd name="connsiteY2232" fmla="*/ 129040 h 622144"/>
              <a:gd name="connsiteX2233" fmla="*/ 631769 w 3245936"/>
              <a:gd name="connsiteY2233" fmla="*/ 128297 h 622144"/>
              <a:gd name="connsiteX2234" fmla="*/ 631493 w 3245936"/>
              <a:gd name="connsiteY2234" fmla="*/ 128897 h 622144"/>
              <a:gd name="connsiteX2235" fmla="*/ 693415 w 3245936"/>
              <a:gd name="connsiteY2235" fmla="*/ 170731 h 622144"/>
              <a:gd name="connsiteX2236" fmla="*/ 753470 w 3245936"/>
              <a:gd name="connsiteY2236" fmla="*/ 151785 h 622144"/>
              <a:gd name="connsiteX2237" fmla="*/ 753489 w 3245936"/>
              <a:gd name="connsiteY2237" fmla="*/ 150890 h 622144"/>
              <a:gd name="connsiteX2238" fmla="*/ 533119 w 3245936"/>
              <a:gd name="connsiteY2238" fmla="*/ 126173 h 622144"/>
              <a:gd name="connsiteX2239" fmla="*/ 472978 w 3245936"/>
              <a:gd name="connsiteY2239" fmla="*/ 190495 h 622144"/>
              <a:gd name="connsiteX2240" fmla="*/ 473083 w 3245936"/>
              <a:gd name="connsiteY2240" fmla="*/ 190666 h 622144"/>
              <a:gd name="connsiteX2241" fmla="*/ 473416 w 3245936"/>
              <a:gd name="connsiteY2241" fmla="*/ 191095 h 622144"/>
              <a:gd name="connsiteX2242" fmla="*/ 484075 w 3245936"/>
              <a:gd name="connsiteY2242" fmla="*/ 186675 h 622144"/>
              <a:gd name="connsiteX2243" fmla="*/ 537986 w 3245936"/>
              <a:gd name="connsiteY2243" fmla="*/ 121458 h 622144"/>
              <a:gd name="connsiteX2244" fmla="*/ 485637 w 3245936"/>
              <a:gd name="connsiteY2244" fmla="*/ 186018 h 622144"/>
              <a:gd name="connsiteX2245" fmla="*/ 557131 w 3245936"/>
              <a:gd name="connsiteY2245" fmla="*/ 156357 h 622144"/>
              <a:gd name="connsiteX2246" fmla="*/ 541063 w 3245936"/>
              <a:gd name="connsiteY2246" fmla="*/ 121782 h 622144"/>
              <a:gd name="connsiteX2247" fmla="*/ 539072 w 3245936"/>
              <a:gd name="connsiteY2247" fmla="*/ 121953 h 622144"/>
              <a:gd name="connsiteX2248" fmla="*/ 537986 w 3245936"/>
              <a:gd name="connsiteY2248" fmla="*/ 121458 h 622144"/>
              <a:gd name="connsiteX2249" fmla="*/ 536757 w 3245936"/>
              <a:gd name="connsiteY2249" fmla="*/ 120124 h 622144"/>
              <a:gd name="connsiteX2250" fmla="*/ 468292 w 3245936"/>
              <a:gd name="connsiteY2250" fmla="*/ 146423 h 622144"/>
              <a:gd name="connsiteX2251" fmla="*/ 470301 w 3245936"/>
              <a:gd name="connsiteY2251" fmla="*/ 188971 h 622144"/>
              <a:gd name="connsiteX2252" fmla="*/ 470825 w 3245936"/>
              <a:gd name="connsiteY2252" fmla="*/ 188990 h 622144"/>
              <a:gd name="connsiteX2253" fmla="*/ 472540 w 3245936"/>
              <a:gd name="connsiteY2253" fmla="*/ 190028 h 622144"/>
              <a:gd name="connsiteX2254" fmla="*/ 537253 w 3245936"/>
              <a:gd name="connsiteY2254" fmla="*/ 120801 h 622144"/>
              <a:gd name="connsiteX2255" fmla="*/ 536757 w 3245936"/>
              <a:gd name="connsiteY2255" fmla="*/ 120124 h 622144"/>
              <a:gd name="connsiteX2256" fmla="*/ 543349 w 3245936"/>
              <a:gd name="connsiteY2256" fmla="*/ 119124 h 622144"/>
              <a:gd name="connsiteX2257" fmla="*/ 543349 w 3245936"/>
              <a:gd name="connsiteY2257" fmla="*/ 119286 h 622144"/>
              <a:gd name="connsiteX2258" fmla="*/ 541634 w 3245936"/>
              <a:gd name="connsiteY2258" fmla="*/ 121563 h 622144"/>
              <a:gd name="connsiteX2259" fmla="*/ 557703 w 3245936"/>
              <a:gd name="connsiteY2259" fmla="*/ 156129 h 622144"/>
              <a:gd name="connsiteX2260" fmla="*/ 624959 w 3245936"/>
              <a:gd name="connsiteY2260" fmla="*/ 128221 h 622144"/>
              <a:gd name="connsiteX2261" fmla="*/ 624844 w 3245936"/>
              <a:gd name="connsiteY2261" fmla="*/ 127239 h 622144"/>
              <a:gd name="connsiteX2262" fmla="*/ 2425517 w 3245936"/>
              <a:gd name="connsiteY2262" fmla="*/ 101322 h 622144"/>
              <a:gd name="connsiteX2263" fmla="*/ 2370758 w 3245936"/>
              <a:gd name="connsiteY2263" fmla="*/ 241921 h 622144"/>
              <a:gd name="connsiteX2264" fmla="*/ 2372596 w 3245936"/>
              <a:gd name="connsiteY2264" fmla="*/ 245292 h 622144"/>
              <a:gd name="connsiteX2265" fmla="*/ 2458283 w 3245936"/>
              <a:gd name="connsiteY2265" fmla="*/ 259685 h 622144"/>
              <a:gd name="connsiteX2266" fmla="*/ 2460569 w 3245936"/>
              <a:gd name="connsiteY2266" fmla="*/ 257275 h 622144"/>
              <a:gd name="connsiteX2267" fmla="*/ 2426727 w 3245936"/>
              <a:gd name="connsiteY2267" fmla="*/ 101389 h 622144"/>
              <a:gd name="connsiteX2268" fmla="*/ 2425603 w 3245936"/>
              <a:gd name="connsiteY2268" fmla="*/ 101360 h 622144"/>
              <a:gd name="connsiteX2269" fmla="*/ 2425517 w 3245936"/>
              <a:gd name="connsiteY2269" fmla="*/ 101322 h 622144"/>
              <a:gd name="connsiteX2270" fmla="*/ 2423403 w 3245936"/>
              <a:gd name="connsiteY2270" fmla="*/ 99817 h 622144"/>
              <a:gd name="connsiteX2271" fmla="*/ 2278718 w 3245936"/>
              <a:gd name="connsiteY2271" fmla="*/ 169788 h 622144"/>
              <a:gd name="connsiteX2272" fmla="*/ 2278880 w 3245936"/>
              <a:gd name="connsiteY2272" fmla="*/ 171712 h 622144"/>
              <a:gd name="connsiteX2273" fmla="*/ 2278375 w 3245936"/>
              <a:gd name="connsiteY2273" fmla="*/ 172817 h 622144"/>
              <a:gd name="connsiteX2274" fmla="*/ 2366567 w 3245936"/>
              <a:gd name="connsiteY2274" fmla="*/ 242587 h 622144"/>
              <a:gd name="connsiteX2275" fmla="*/ 2369891 w 3245936"/>
              <a:gd name="connsiteY2275" fmla="*/ 241549 h 622144"/>
              <a:gd name="connsiteX2276" fmla="*/ 2369986 w 3245936"/>
              <a:gd name="connsiteY2276" fmla="*/ 241587 h 622144"/>
              <a:gd name="connsiteX2277" fmla="*/ 2424746 w 3245936"/>
              <a:gd name="connsiteY2277" fmla="*/ 100979 h 622144"/>
              <a:gd name="connsiteX2278" fmla="*/ 2423403 w 3245936"/>
              <a:gd name="connsiteY2278" fmla="*/ 99817 h 622144"/>
              <a:gd name="connsiteX2279" fmla="*/ 2429365 w 3245936"/>
              <a:gd name="connsiteY2279" fmla="*/ 99808 h 622144"/>
              <a:gd name="connsiteX2280" fmla="*/ 2427555 w 3245936"/>
              <a:gd name="connsiteY2280" fmla="*/ 101198 h 622144"/>
              <a:gd name="connsiteX2281" fmla="*/ 2461398 w 3245936"/>
              <a:gd name="connsiteY2281" fmla="*/ 257075 h 622144"/>
              <a:gd name="connsiteX2282" fmla="*/ 2462531 w 3245936"/>
              <a:gd name="connsiteY2282" fmla="*/ 257103 h 622144"/>
              <a:gd name="connsiteX2283" fmla="*/ 2463922 w 3245936"/>
              <a:gd name="connsiteY2283" fmla="*/ 257799 h 622144"/>
              <a:gd name="connsiteX2284" fmla="*/ 2554428 w 3245936"/>
              <a:gd name="connsiteY2284" fmla="*/ 165292 h 622144"/>
              <a:gd name="connsiteX2285" fmla="*/ 2553647 w 3245936"/>
              <a:gd name="connsiteY2285" fmla="*/ 162263 h 622144"/>
              <a:gd name="connsiteX2286" fmla="*/ 2553828 w 3245936"/>
              <a:gd name="connsiteY2286" fmla="*/ 161872 h 622144"/>
              <a:gd name="connsiteX2287" fmla="*/ 2145130 w 3245936"/>
              <a:gd name="connsiteY2287" fmla="*/ 92769 h 622144"/>
              <a:gd name="connsiteX2288" fmla="*/ 2141710 w 3245936"/>
              <a:gd name="connsiteY2288" fmla="*/ 94083 h 622144"/>
              <a:gd name="connsiteX2289" fmla="*/ 2120269 w 3245936"/>
              <a:gd name="connsiteY2289" fmla="*/ 175236 h 622144"/>
              <a:gd name="connsiteX2290" fmla="*/ 2122613 w 3245936"/>
              <a:gd name="connsiteY2290" fmla="*/ 177951 h 622144"/>
              <a:gd name="connsiteX2291" fmla="*/ 2271908 w 3245936"/>
              <a:gd name="connsiteY2291" fmla="*/ 170655 h 622144"/>
              <a:gd name="connsiteX2292" fmla="*/ 2271917 w 3245936"/>
              <a:gd name="connsiteY2292" fmla="*/ 170093 h 622144"/>
              <a:gd name="connsiteX2293" fmla="*/ 2272212 w 3245936"/>
              <a:gd name="connsiteY2293" fmla="*/ 169454 h 622144"/>
              <a:gd name="connsiteX2294" fmla="*/ 2139453 w 3245936"/>
              <a:gd name="connsiteY2294" fmla="*/ 92664 h 622144"/>
              <a:gd name="connsiteX2295" fmla="*/ 2041174 w 3245936"/>
              <a:gd name="connsiteY2295" fmla="*/ 149595 h 622144"/>
              <a:gd name="connsiteX2296" fmla="*/ 2041450 w 3245936"/>
              <a:gd name="connsiteY2296" fmla="*/ 151852 h 622144"/>
              <a:gd name="connsiteX2297" fmla="*/ 2041431 w 3245936"/>
              <a:gd name="connsiteY2297" fmla="*/ 151909 h 622144"/>
              <a:gd name="connsiteX2298" fmla="*/ 2115888 w 3245936"/>
              <a:gd name="connsiteY2298" fmla="*/ 177141 h 622144"/>
              <a:gd name="connsiteX2299" fmla="*/ 2119698 w 3245936"/>
              <a:gd name="connsiteY2299" fmla="*/ 175046 h 622144"/>
              <a:gd name="connsiteX2300" fmla="*/ 2141139 w 3245936"/>
              <a:gd name="connsiteY2300" fmla="*/ 93893 h 622144"/>
              <a:gd name="connsiteX2301" fmla="*/ 2139453 w 3245936"/>
              <a:gd name="connsiteY2301" fmla="*/ 92664 h 622144"/>
              <a:gd name="connsiteX2302" fmla="*/ 308500 w 3245936"/>
              <a:gd name="connsiteY2302" fmla="*/ 84901 h 622144"/>
              <a:gd name="connsiteX2303" fmla="*/ 306424 w 3245936"/>
              <a:gd name="connsiteY2303" fmla="*/ 85587 h 622144"/>
              <a:gd name="connsiteX2304" fmla="*/ 301318 w 3245936"/>
              <a:gd name="connsiteY2304" fmla="*/ 156967 h 622144"/>
              <a:gd name="connsiteX2305" fmla="*/ 301585 w 3245936"/>
              <a:gd name="connsiteY2305" fmla="*/ 156976 h 622144"/>
              <a:gd name="connsiteX2306" fmla="*/ 304281 w 3245936"/>
              <a:gd name="connsiteY2306" fmla="*/ 160701 h 622144"/>
              <a:gd name="connsiteX2307" fmla="*/ 389367 w 3245936"/>
              <a:gd name="connsiteY2307" fmla="*/ 174093 h 622144"/>
              <a:gd name="connsiteX2308" fmla="*/ 390168 w 3245936"/>
              <a:gd name="connsiteY2308" fmla="*/ 172626 h 622144"/>
              <a:gd name="connsiteX2309" fmla="*/ 303966 w 3245936"/>
              <a:gd name="connsiteY2309" fmla="*/ 84644 h 622144"/>
              <a:gd name="connsiteX2310" fmla="*/ 176284 w 3245936"/>
              <a:gd name="connsiteY2310" fmla="*/ 189409 h 622144"/>
              <a:gd name="connsiteX2311" fmla="*/ 176560 w 3245936"/>
              <a:gd name="connsiteY2311" fmla="*/ 190124 h 622144"/>
              <a:gd name="connsiteX2312" fmla="*/ 297261 w 3245936"/>
              <a:gd name="connsiteY2312" fmla="*/ 160929 h 622144"/>
              <a:gd name="connsiteX2313" fmla="*/ 297289 w 3245936"/>
              <a:gd name="connsiteY2313" fmla="*/ 159663 h 622144"/>
              <a:gd name="connsiteX2314" fmla="*/ 300737 w 3245936"/>
              <a:gd name="connsiteY2314" fmla="*/ 156957 h 622144"/>
              <a:gd name="connsiteX2315" fmla="*/ 305843 w 3245936"/>
              <a:gd name="connsiteY2315" fmla="*/ 85577 h 622144"/>
              <a:gd name="connsiteX2316" fmla="*/ 305567 w 3245936"/>
              <a:gd name="connsiteY2316" fmla="*/ 85568 h 622144"/>
              <a:gd name="connsiteX2317" fmla="*/ 303966 w 3245936"/>
              <a:gd name="connsiteY2317" fmla="*/ 84644 h 622144"/>
              <a:gd name="connsiteX2318" fmla="*/ 460776 w 3245936"/>
              <a:gd name="connsiteY2318" fmla="*/ 22169 h 622144"/>
              <a:gd name="connsiteX2319" fmla="*/ 394625 w 3245936"/>
              <a:gd name="connsiteY2319" fmla="*/ 171921 h 622144"/>
              <a:gd name="connsiteX2320" fmla="*/ 395940 w 3245936"/>
              <a:gd name="connsiteY2320" fmla="*/ 173293 h 622144"/>
              <a:gd name="connsiteX2321" fmla="*/ 467368 w 3245936"/>
              <a:gd name="connsiteY2321" fmla="*/ 145861 h 622144"/>
              <a:gd name="connsiteX2322" fmla="*/ 461519 w 3245936"/>
              <a:gd name="connsiteY2322" fmla="*/ 22283 h 622144"/>
              <a:gd name="connsiteX2323" fmla="*/ 460995 w 3245936"/>
              <a:gd name="connsiteY2323" fmla="*/ 22274 h 622144"/>
              <a:gd name="connsiteX2324" fmla="*/ 460776 w 3245936"/>
              <a:gd name="connsiteY2324" fmla="*/ 22169 h 622144"/>
              <a:gd name="connsiteX2325" fmla="*/ 463710 w 3245936"/>
              <a:gd name="connsiteY2325" fmla="*/ 21817 h 622144"/>
              <a:gd name="connsiteX2326" fmla="*/ 462415 w 3245936"/>
              <a:gd name="connsiteY2326" fmla="*/ 22322 h 622144"/>
              <a:gd name="connsiteX2327" fmla="*/ 468244 w 3245936"/>
              <a:gd name="connsiteY2327" fmla="*/ 145537 h 622144"/>
              <a:gd name="connsiteX2328" fmla="*/ 536453 w 3245936"/>
              <a:gd name="connsiteY2328" fmla="*/ 119343 h 622144"/>
              <a:gd name="connsiteX2329" fmla="*/ 536395 w 3245936"/>
              <a:gd name="connsiteY2329" fmla="*/ 117667 h 622144"/>
              <a:gd name="connsiteX2330" fmla="*/ 537434 w 3245936"/>
              <a:gd name="connsiteY2330" fmla="*/ 115952 h 622144"/>
              <a:gd name="connsiteX2331" fmla="*/ 458709 w 3245936"/>
              <a:gd name="connsiteY2331" fmla="*/ 20531 h 622144"/>
              <a:gd name="connsiteX2332" fmla="*/ 309777 w 3245936"/>
              <a:gd name="connsiteY2332" fmla="*/ 81167 h 622144"/>
              <a:gd name="connsiteX2333" fmla="*/ 309853 w 3245936"/>
              <a:gd name="connsiteY2333" fmla="*/ 82891 h 622144"/>
              <a:gd name="connsiteX2334" fmla="*/ 309024 w 3245936"/>
              <a:gd name="connsiteY2334" fmla="*/ 84406 h 622144"/>
              <a:gd name="connsiteX2335" fmla="*/ 390691 w 3245936"/>
              <a:gd name="connsiteY2335" fmla="*/ 172131 h 622144"/>
              <a:gd name="connsiteX2336" fmla="*/ 393625 w 3245936"/>
              <a:gd name="connsiteY2336" fmla="*/ 171464 h 622144"/>
              <a:gd name="connsiteX2337" fmla="*/ 393835 w 3245936"/>
              <a:gd name="connsiteY2337" fmla="*/ 171559 h 622144"/>
              <a:gd name="connsiteX2338" fmla="*/ 459986 w 3245936"/>
              <a:gd name="connsiteY2338" fmla="*/ 21817 h 622144"/>
              <a:gd name="connsiteX2339" fmla="*/ 458709 w 3245936"/>
              <a:gd name="connsiteY2339" fmla="*/ 20531 h 622144"/>
              <a:gd name="connsiteX2340" fmla="*/ 649895 w 3245936"/>
              <a:gd name="connsiteY2340" fmla="*/ 6653 h 622144"/>
              <a:gd name="connsiteX2341" fmla="*/ 647990 w 3245936"/>
              <a:gd name="connsiteY2341" fmla="*/ 7053 h 622144"/>
              <a:gd name="connsiteX2342" fmla="*/ 629274 w 3245936"/>
              <a:gd name="connsiteY2342" fmla="*/ 123849 h 622144"/>
              <a:gd name="connsiteX2343" fmla="*/ 631855 w 3245936"/>
              <a:gd name="connsiteY2343" fmla="*/ 127554 h 622144"/>
              <a:gd name="connsiteX2344" fmla="*/ 753594 w 3245936"/>
              <a:gd name="connsiteY2344" fmla="*/ 150157 h 622144"/>
              <a:gd name="connsiteX2345" fmla="*/ 754546 w 3245936"/>
              <a:gd name="connsiteY2345" fmla="*/ 148614 h 622144"/>
              <a:gd name="connsiteX2346" fmla="*/ 646066 w 3245936"/>
              <a:gd name="connsiteY2346" fmla="*/ 6434 h 622144"/>
              <a:gd name="connsiteX2347" fmla="*/ 542577 w 3245936"/>
              <a:gd name="connsiteY2347" fmla="*/ 116229 h 622144"/>
              <a:gd name="connsiteX2348" fmla="*/ 543377 w 3245936"/>
              <a:gd name="connsiteY2348" fmla="*/ 118524 h 622144"/>
              <a:gd name="connsiteX2349" fmla="*/ 624873 w 3245936"/>
              <a:gd name="connsiteY2349" fmla="*/ 126639 h 622144"/>
              <a:gd name="connsiteX2350" fmla="*/ 624873 w 3245936"/>
              <a:gd name="connsiteY2350" fmla="*/ 126487 h 622144"/>
              <a:gd name="connsiteX2351" fmla="*/ 628550 w 3245936"/>
              <a:gd name="connsiteY2351" fmla="*/ 123791 h 622144"/>
              <a:gd name="connsiteX2352" fmla="*/ 647266 w 3245936"/>
              <a:gd name="connsiteY2352" fmla="*/ 6996 h 622144"/>
              <a:gd name="connsiteX2353" fmla="*/ 646066 w 3245936"/>
              <a:gd name="connsiteY2353" fmla="*/ 6434 h 622144"/>
              <a:gd name="connsiteX2354" fmla="*/ 644704 w 3245936"/>
              <a:gd name="connsiteY2354" fmla="*/ 4310 h 622144"/>
              <a:gd name="connsiteX2355" fmla="*/ 465291 w 3245936"/>
              <a:gd name="connsiteY2355" fmla="*/ 18978 h 622144"/>
              <a:gd name="connsiteX2356" fmla="*/ 465272 w 3245936"/>
              <a:gd name="connsiteY2356" fmla="*/ 19597 h 622144"/>
              <a:gd name="connsiteX2357" fmla="*/ 464234 w 3245936"/>
              <a:gd name="connsiteY2357" fmla="*/ 21321 h 622144"/>
              <a:gd name="connsiteX2358" fmla="*/ 537967 w 3245936"/>
              <a:gd name="connsiteY2358" fmla="*/ 115457 h 622144"/>
              <a:gd name="connsiteX2359" fmla="*/ 540672 w 3245936"/>
              <a:gd name="connsiteY2359" fmla="*/ 115000 h 622144"/>
              <a:gd name="connsiteX2360" fmla="*/ 541996 w 3245936"/>
              <a:gd name="connsiteY2360" fmla="*/ 115609 h 622144"/>
              <a:gd name="connsiteX2361" fmla="*/ 645485 w 3245936"/>
              <a:gd name="connsiteY2361" fmla="*/ 5805 h 622144"/>
              <a:gd name="connsiteX2362" fmla="*/ 644704 w 3245936"/>
              <a:gd name="connsiteY2362" fmla="*/ 4310 h 622144"/>
              <a:gd name="connsiteX2363" fmla="*/ 649028 w 3245936"/>
              <a:gd name="connsiteY2363" fmla="*/ 90 h 622144"/>
              <a:gd name="connsiteX2364" fmla="*/ 651705 w 3245936"/>
              <a:gd name="connsiteY2364" fmla="*/ 4376 h 622144"/>
              <a:gd name="connsiteX2365" fmla="*/ 650657 w 3245936"/>
              <a:gd name="connsiteY2365" fmla="*/ 6101 h 622144"/>
              <a:gd name="connsiteX2366" fmla="*/ 755299 w 3245936"/>
              <a:gd name="connsiteY2366" fmla="*/ 148071 h 622144"/>
              <a:gd name="connsiteX2367" fmla="*/ 757813 w 3245936"/>
              <a:gd name="connsiteY2367" fmla="*/ 147690 h 622144"/>
              <a:gd name="connsiteX2368" fmla="*/ 760500 w 3245936"/>
              <a:gd name="connsiteY2368" fmla="*/ 151709 h 622144"/>
              <a:gd name="connsiteX2369" fmla="*/ 912433 w 3245936"/>
              <a:gd name="connsiteY2369" fmla="*/ 195181 h 622144"/>
              <a:gd name="connsiteX2370" fmla="*/ 916462 w 3245936"/>
              <a:gd name="connsiteY2370" fmla="*/ 193067 h 622144"/>
              <a:gd name="connsiteX2371" fmla="*/ 919138 w 3245936"/>
              <a:gd name="connsiteY2371" fmla="*/ 197353 h 622144"/>
              <a:gd name="connsiteX2372" fmla="*/ 919034 w 3245936"/>
              <a:gd name="connsiteY2372" fmla="*/ 197572 h 622144"/>
              <a:gd name="connsiteX2373" fmla="*/ 1034801 w 3245936"/>
              <a:gd name="connsiteY2373" fmla="*/ 246407 h 622144"/>
              <a:gd name="connsiteX2374" fmla="*/ 1038677 w 3245936"/>
              <a:gd name="connsiteY2374" fmla="*/ 244616 h 622144"/>
              <a:gd name="connsiteX2375" fmla="*/ 1040992 w 3245936"/>
              <a:gd name="connsiteY2375" fmla="*/ 246435 h 622144"/>
              <a:gd name="connsiteX2376" fmla="*/ 1134537 w 3245936"/>
              <a:gd name="connsiteY2376" fmla="*/ 207088 h 622144"/>
              <a:gd name="connsiteX2377" fmla="*/ 1134403 w 3245936"/>
              <a:gd name="connsiteY2377" fmla="*/ 205240 h 622144"/>
              <a:gd name="connsiteX2378" fmla="*/ 1138690 w 3245936"/>
              <a:gd name="connsiteY2378" fmla="*/ 202563 h 622144"/>
              <a:gd name="connsiteX2379" fmla="*/ 1141366 w 3245936"/>
              <a:gd name="connsiteY2379" fmla="*/ 206849 h 622144"/>
              <a:gd name="connsiteX2380" fmla="*/ 1141319 w 3245936"/>
              <a:gd name="connsiteY2380" fmla="*/ 206954 h 622144"/>
              <a:gd name="connsiteX2381" fmla="*/ 1271354 w 3245936"/>
              <a:gd name="connsiteY2381" fmla="*/ 257380 h 622144"/>
              <a:gd name="connsiteX2382" fmla="*/ 1275269 w 3245936"/>
              <a:gd name="connsiteY2382" fmla="*/ 255532 h 622144"/>
              <a:gd name="connsiteX2383" fmla="*/ 1277888 w 3245936"/>
              <a:gd name="connsiteY2383" fmla="*/ 258141 h 622144"/>
              <a:gd name="connsiteX2384" fmla="*/ 1403637 w 3245936"/>
              <a:gd name="connsiteY2384" fmla="*/ 240206 h 622144"/>
              <a:gd name="connsiteX2385" fmla="*/ 1403656 w 3245936"/>
              <a:gd name="connsiteY2385" fmla="*/ 239273 h 622144"/>
              <a:gd name="connsiteX2386" fmla="*/ 1407942 w 3245936"/>
              <a:gd name="connsiteY2386" fmla="*/ 236605 h 622144"/>
              <a:gd name="connsiteX2387" fmla="*/ 1410619 w 3245936"/>
              <a:gd name="connsiteY2387" fmla="*/ 240882 h 622144"/>
              <a:gd name="connsiteX2388" fmla="*/ 1410295 w 3245936"/>
              <a:gd name="connsiteY2388" fmla="*/ 241606 h 622144"/>
              <a:gd name="connsiteX2389" fmla="*/ 1491343 w 3245936"/>
              <a:gd name="connsiteY2389" fmla="*/ 290165 h 622144"/>
              <a:gd name="connsiteX2390" fmla="*/ 1495039 w 3245936"/>
              <a:gd name="connsiteY2390" fmla="*/ 288783 h 622144"/>
              <a:gd name="connsiteX2391" fmla="*/ 1497754 w 3245936"/>
              <a:gd name="connsiteY2391" fmla="*/ 291765 h 622144"/>
              <a:gd name="connsiteX2392" fmla="*/ 1563637 w 3245936"/>
              <a:gd name="connsiteY2392" fmla="*/ 290835 h 622144"/>
              <a:gd name="connsiteX2393" fmla="*/ 1696331 w 3245936"/>
              <a:gd name="connsiteY2393" fmla="*/ 240035 h 622144"/>
              <a:gd name="connsiteX2394" fmla="*/ 1696283 w 3245936"/>
              <a:gd name="connsiteY2394" fmla="*/ 238368 h 622144"/>
              <a:gd name="connsiteX2395" fmla="*/ 1700560 w 3245936"/>
              <a:gd name="connsiteY2395" fmla="*/ 235691 h 622144"/>
              <a:gd name="connsiteX2396" fmla="*/ 1703275 w 3245936"/>
              <a:gd name="connsiteY2396" fmla="*/ 238720 h 622144"/>
              <a:gd name="connsiteX2397" fmla="*/ 1850655 w 3245936"/>
              <a:gd name="connsiteY2397" fmla="*/ 238387 h 622144"/>
              <a:gd name="connsiteX2398" fmla="*/ 1885088 w 3245936"/>
              <a:gd name="connsiteY2398" fmla="*/ 208840 h 622144"/>
              <a:gd name="connsiteX2399" fmla="*/ 1884535 w 3245936"/>
              <a:gd name="connsiteY2399" fmla="*/ 206030 h 622144"/>
              <a:gd name="connsiteX2400" fmla="*/ 1888812 w 3245936"/>
              <a:gd name="connsiteY2400" fmla="*/ 203344 h 622144"/>
              <a:gd name="connsiteX2401" fmla="*/ 1891155 w 3245936"/>
              <a:gd name="connsiteY2401" fmla="*/ 205211 h 622144"/>
              <a:gd name="connsiteX2402" fmla="*/ 2034516 w 3245936"/>
              <a:gd name="connsiteY2402" fmla="*/ 151890 h 622144"/>
              <a:gd name="connsiteX2403" fmla="*/ 2034468 w 3245936"/>
              <a:gd name="connsiteY2403" fmla="*/ 150261 h 622144"/>
              <a:gd name="connsiteX2404" fmla="*/ 2038754 w 3245936"/>
              <a:gd name="connsiteY2404" fmla="*/ 147575 h 622144"/>
              <a:gd name="connsiteX2405" fmla="*/ 2040812 w 3245936"/>
              <a:gd name="connsiteY2405" fmla="*/ 148976 h 622144"/>
              <a:gd name="connsiteX2406" fmla="*/ 2139100 w 3245936"/>
              <a:gd name="connsiteY2406" fmla="*/ 92035 h 622144"/>
              <a:gd name="connsiteX2407" fmla="*/ 2138824 w 3245936"/>
              <a:gd name="connsiteY2407" fmla="*/ 89778 h 622144"/>
              <a:gd name="connsiteX2408" fmla="*/ 2143101 w 3245936"/>
              <a:gd name="connsiteY2408" fmla="*/ 87101 h 622144"/>
              <a:gd name="connsiteX2409" fmla="*/ 2145777 w 3245936"/>
              <a:gd name="connsiteY2409" fmla="*/ 91397 h 622144"/>
              <a:gd name="connsiteX2410" fmla="*/ 2145501 w 3245936"/>
              <a:gd name="connsiteY2410" fmla="*/ 92026 h 622144"/>
              <a:gd name="connsiteX2411" fmla="*/ 2272574 w 3245936"/>
              <a:gd name="connsiteY2411" fmla="*/ 168711 h 622144"/>
              <a:gd name="connsiteX2412" fmla="*/ 2276203 w 3245936"/>
              <a:gd name="connsiteY2412" fmla="*/ 167406 h 622144"/>
              <a:gd name="connsiteX2413" fmla="*/ 2278385 w 3245936"/>
              <a:gd name="connsiteY2413" fmla="*/ 168969 h 622144"/>
              <a:gd name="connsiteX2414" fmla="*/ 2423060 w 3245936"/>
              <a:gd name="connsiteY2414" fmla="*/ 98998 h 622144"/>
              <a:gd name="connsiteX2415" fmla="*/ 2422898 w 3245936"/>
              <a:gd name="connsiteY2415" fmla="*/ 97074 h 622144"/>
              <a:gd name="connsiteX2416" fmla="*/ 2427175 w 3245936"/>
              <a:gd name="connsiteY2416" fmla="*/ 94397 h 622144"/>
              <a:gd name="connsiteX2417" fmla="*/ 2429851 w 3245936"/>
              <a:gd name="connsiteY2417" fmla="*/ 98684 h 622144"/>
              <a:gd name="connsiteX2418" fmla="*/ 2429670 w 3245936"/>
              <a:gd name="connsiteY2418" fmla="*/ 99084 h 622144"/>
              <a:gd name="connsiteX2419" fmla="*/ 2554143 w 3245936"/>
              <a:gd name="connsiteY2419" fmla="*/ 161149 h 622144"/>
              <a:gd name="connsiteX2420" fmla="*/ 2557915 w 3245936"/>
              <a:gd name="connsiteY2420" fmla="*/ 159586 h 622144"/>
              <a:gd name="connsiteX2421" fmla="*/ 2560391 w 3245936"/>
              <a:gd name="connsiteY2421" fmla="*/ 161815 h 622144"/>
              <a:gd name="connsiteX2422" fmla="*/ 2625628 w 3245936"/>
              <a:gd name="connsiteY2422" fmla="*/ 142527 h 622144"/>
              <a:gd name="connsiteX2423" fmla="*/ 2625618 w 3245936"/>
              <a:gd name="connsiteY2423" fmla="*/ 140975 h 622144"/>
              <a:gd name="connsiteX2424" fmla="*/ 2629905 w 3245936"/>
              <a:gd name="connsiteY2424" fmla="*/ 138298 h 622144"/>
              <a:gd name="connsiteX2425" fmla="*/ 2632572 w 3245936"/>
              <a:gd name="connsiteY2425" fmla="*/ 142575 h 622144"/>
              <a:gd name="connsiteX2426" fmla="*/ 2632124 w 3245936"/>
              <a:gd name="connsiteY2426" fmla="*/ 143584 h 622144"/>
              <a:gd name="connsiteX2427" fmla="*/ 2760121 w 3245936"/>
              <a:gd name="connsiteY2427" fmla="*/ 243035 h 622144"/>
              <a:gd name="connsiteX2428" fmla="*/ 2763407 w 3245936"/>
              <a:gd name="connsiteY2428" fmla="*/ 242025 h 622144"/>
              <a:gd name="connsiteX2429" fmla="*/ 2766093 w 3245936"/>
              <a:gd name="connsiteY2429" fmla="*/ 245940 h 622144"/>
              <a:gd name="connsiteX2430" fmla="*/ 2922027 w 3245936"/>
              <a:gd name="connsiteY2430" fmla="*/ 284735 h 622144"/>
              <a:gd name="connsiteX2431" fmla="*/ 2926103 w 3245936"/>
              <a:gd name="connsiteY2431" fmla="*/ 282526 h 622144"/>
              <a:gd name="connsiteX2432" fmla="*/ 2928428 w 3245936"/>
              <a:gd name="connsiteY2432" fmla="*/ 284374 h 622144"/>
              <a:gd name="connsiteX2433" fmla="*/ 3059463 w 3245936"/>
              <a:gd name="connsiteY2433" fmla="*/ 234101 h 622144"/>
              <a:gd name="connsiteX2434" fmla="*/ 3059396 w 3245936"/>
              <a:gd name="connsiteY2434" fmla="*/ 232415 h 622144"/>
              <a:gd name="connsiteX2435" fmla="*/ 3063683 w 3245936"/>
              <a:gd name="connsiteY2435" fmla="*/ 229729 h 622144"/>
              <a:gd name="connsiteX2436" fmla="*/ 3066350 w 3245936"/>
              <a:gd name="connsiteY2436" fmla="*/ 234024 h 622144"/>
              <a:gd name="connsiteX2437" fmla="*/ 3065940 w 3245936"/>
              <a:gd name="connsiteY2437" fmla="*/ 234958 h 622144"/>
              <a:gd name="connsiteX2438" fmla="*/ 3177611 w 3245936"/>
              <a:gd name="connsiteY2438" fmla="*/ 316254 h 622144"/>
              <a:gd name="connsiteX2439" fmla="*/ 3181002 w 3245936"/>
              <a:gd name="connsiteY2439" fmla="*/ 315149 h 622144"/>
              <a:gd name="connsiteX2440" fmla="*/ 3183679 w 3245936"/>
              <a:gd name="connsiteY2440" fmla="*/ 319435 h 622144"/>
              <a:gd name="connsiteX2441" fmla="*/ 3182535 w 3245936"/>
              <a:gd name="connsiteY2441" fmla="*/ 321245 h 622144"/>
              <a:gd name="connsiteX2442" fmla="*/ 3240524 w 3245936"/>
              <a:gd name="connsiteY2442" fmla="*/ 399921 h 622144"/>
              <a:gd name="connsiteX2443" fmla="*/ 3243172 w 3245936"/>
              <a:gd name="connsiteY2443" fmla="*/ 399502 h 622144"/>
              <a:gd name="connsiteX2444" fmla="*/ 3245839 w 3245936"/>
              <a:gd name="connsiteY2444" fmla="*/ 403769 h 622144"/>
              <a:gd name="connsiteX2445" fmla="*/ 3241562 w 3245936"/>
              <a:gd name="connsiteY2445" fmla="*/ 406455 h 622144"/>
              <a:gd name="connsiteX2446" fmla="*/ 3238990 w 3245936"/>
              <a:gd name="connsiteY2446" fmla="*/ 403969 h 622144"/>
              <a:gd name="connsiteX2447" fmla="*/ 3076132 w 3245936"/>
              <a:gd name="connsiteY2447" fmla="*/ 430716 h 622144"/>
              <a:gd name="connsiteX2448" fmla="*/ 3076113 w 3245936"/>
              <a:gd name="connsiteY2448" fmla="*/ 431649 h 622144"/>
              <a:gd name="connsiteX2449" fmla="*/ 3071817 w 3245936"/>
              <a:gd name="connsiteY2449" fmla="*/ 434326 h 622144"/>
              <a:gd name="connsiteX2450" fmla="*/ 3070217 w 3245936"/>
              <a:gd name="connsiteY2450" fmla="*/ 433392 h 622144"/>
              <a:gd name="connsiteX2451" fmla="*/ 2942525 w 3245936"/>
              <a:gd name="connsiteY2451" fmla="*/ 538148 h 622144"/>
              <a:gd name="connsiteX2452" fmla="*/ 2942991 w 3245936"/>
              <a:gd name="connsiteY2452" fmla="*/ 540863 h 622144"/>
              <a:gd name="connsiteX2453" fmla="*/ 2938705 w 3245936"/>
              <a:gd name="connsiteY2453" fmla="*/ 543539 h 622144"/>
              <a:gd name="connsiteX2454" fmla="*/ 2936419 w 3245936"/>
              <a:gd name="connsiteY2454" fmla="*/ 541787 h 622144"/>
              <a:gd name="connsiteX2455" fmla="*/ 2787477 w 3245936"/>
              <a:gd name="connsiteY2455" fmla="*/ 602423 h 622144"/>
              <a:gd name="connsiteX2456" fmla="*/ 2787562 w 3245936"/>
              <a:gd name="connsiteY2456" fmla="*/ 604147 h 622144"/>
              <a:gd name="connsiteX2457" fmla="*/ 2783276 w 3245936"/>
              <a:gd name="connsiteY2457" fmla="*/ 606823 h 622144"/>
              <a:gd name="connsiteX2458" fmla="*/ 2780619 w 3245936"/>
              <a:gd name="connsiteY2458" fmla="*/ 604099 h 622144"/>
              <a:gd name="connsiteX2459" fmla="*/ 2601206 w 3245936"/>
              <a:gd name="connsiteY2459" fmla="*/ 618758 h 622144"/>
              <a:gd name="connsiteX2460" fmla="*/ 2601187 w 3245936"/>
              <a:gd name="connsiteY2460" fmla="*/ 619368 h 622144"/>
              <a:gd name="connsiteX2461" fmla="*/ 2596901 w 3245936"/>
              <a:gd name="connsiteY2461" fmla="*/ 622054 h 622144"/>
              <a:gd name="connsiteX2462" fmla="*/ 2594214 w 3245936"/>
              <a:gd name="connsiteY2462" fmla="*/ 617758 h 622144"/>
              <a:gd name="connsiteX2463" fmla="*/ 2595272 w 3245936"/>
              <a:gd name="connsiteY2463" fmla="*/ 616034 h 622144"/>
              <a:gd name="connsiteX2464" fmla="*/ 2490620 w 3245936"/>
              <a:gd name="connsiteY2464" fmla="*/ 474064 h 622144"/>
              <a:gd name="connsiteX2465" fmla="*/ 2488106 w 3245936"/>
              <a:gd name="connsiteY2465" fmla="*/ 474445 h 622144"/>
              <a:gd name="connsiteX2466" fmla="*/ 2485420 w 3245936"/>
              <a:gd name="connsiteY2466" fmla="*/ 470416 h 622144"/>
              <a:gd name="connsiteX2467" fmla="*/ 2333496 w 3245936"/>
              <a:gd name="connsiteY2467" fmla="*/ 426944 h 622144"/>
              <a:gd name="connsiteX2468" fmla="*/ 2329458 w 3245936"/>
              <a:gd name="connsiteY2468" fmla="*/ 429058 h 622144"/>
              <a:gd name="connsiteX2469" fmla="*/ 2326791 w 3245936"/>
              <a:gd name="connsiteY2469" fmla="*/ 424782 h 622144"/>
              <a:gd name="connsiteX2470" fmla="*/ 2326886 w 3245936"/>
              <a:gd name="connsiteY2470" fmla="*/ 424572 h 622144"/>
              <a:gd name="connsiteX2471" fmla="*/ 2211119 w 3245936"/>
              <a:gd name="connsiteY2471" fmla="*/ 375728 h 622144"/>
              <a:gd name="connsiteX2472" fmla="*/ 2207242 w 3245936"/>
              <a:gd name="connsiteY2472" fmla="*/ 377518 h 622144"/>
              <a:gd name="connsiteX2473" fmla="*/ 2204937 w 3245936"/>
              <a:gd name="connsiteY2473" fmla="*/ 375709 h 622144"/>
              <a:gd name="connsiteX2474" fmla="*/ 2111392 w 3245936"/>
              <a:gd name="connsiteY2474" fmla="*/ 415056 h 622144"/>
              <a:gd name="connsiteX2475" fmla="*/ 2111516 w 3245936"/>
              <a:gd name="connsiteY2475" fmla="*/ 416904 h 622144"/>
              <a:gd name="connsiteX2476" fmla="*/ 2107230 w 3245936"/>
              <a:gd name="connsiteY2476" fmla="*/ 419590 h 622144"/>
              <a:gd name="connsiteX2477" fmla="*/ 2104553 w 3245936"/>
              <a:gd name="connsiteY2477" fmla="*/ 415295 h 622144"/>
              <a:gd name="connsiteX2478" fmla="*/ 2104601 w 3245936"/>
              <a:gd name="connsiteY2478" fmla="*/ 415199 h 622144"/>
              <a:gd name="connsiteX2479" fmla="*/ 1974575 w 3245936"/>
              <a:gd name="connsiteY2479" fmla="*/ 364764 h 622144"/>
              <a:gd name="connsiteX2480" fmla="*/ 1970670 w 3245936"/>
              <a:gd name="connsiteY2480" fmla="*/ 366603 h 622144"/>
              <a:gd name="connsiteX2481" fmla="*/ 1968050 w 3245936"/>
              <a:gd name="connsiteY2481" fmla="*/ 364003 h 622144"/>
              <a:gd name="connsiteX2482" fmla="*/ 1842301 w 3245936"/>
              <a:gd name="connsiteY2482" fmla="*/ 381938 h 622144"/>
              <a:gd name="connsiteX2483" fmla="*/ 1842273 w 3245936"/>
              <a:gd name="connsiteY2483" fmla="*/ 382871 h 622144"/>
              <a:gd name="connsiteX2484" fmla="*/ 1837996 w 3245936"/>
              <a:gd name="connsiteY2484" fmla="*/ 385548 h 622144"/>
              <a:gd name="connsiteX2485" fmla="*/ 1835320 w 3245936"/>
              <a:gd name="connsiteY2485" fmla="*/ 381262 h 622144"/>
              <a:gd name="connsiteX2486" fmla="*/ 1835643 w 3245936"/>
              <a:gd name="connsiteY2486" fmla="*/ 380547 h 622144"/>
              <a:gd name="connsiteX2487" fmla="*/ 1754595 w 3245936"/>
              <a:gd name="connsiteY2487" fmla="*/ 331979 h 622144"/>
              <a:gd name="connsiteX2488" fmla="*/ 1750900 w 3245936"/>
              <a:gd name="connsiteY2488" fmla="*/ 333361 h 622144"/>
              <a:gd name="connsiteX2489" fmla="*/ 1748194 w 3245936"/>
              <a:gd name="connsiteY2489" fmla="*/ 330379 h 622144"/>
              <a:gd name="connsiteX2490" fmla="*/ 1682423 w 3245936"/>
              <a:gd name="connsiteY2490" fmla="*/ 331311 h 622144"/>
              <a:gd name="connsiteX2491" fmla="*/ 1549655 w 3245936"/>
              <a:gd name="connsiteY2491" fmla="*/ 382148 h 622144"/>
              <a:gd name="connsiteX2492" fmla="*/ 1549703 w 3245936"/>
              <a:gd name="connsiteY2492" fmla="*/ 383814 h 622144"/>
              <a:gd name="connsiteX2493" fmla="*/ 1545417 w 3245936"/>
              <a:gd name="connsiteY2493" fmla="*/ 386481 h 622144"/>
              <a:gd name="connsiteX2494" fmla="*/ 1542702 w 3245936"/>
              <a:gd name="connsiteY2494" fmla="*/ 383452 h 622144"/>
              <a:gd name="connsiteX2495" fmla="*/ 1395331 w 3245936"/>
              <a:gd name="connsiteY2495" fmla="*/ 383795 h 622144"/>
              <a:gd name="connsiteX2496" fmla="*/ 1360889 w 3245936"/>
              <a:gd name="connsiteY2496" fmla="*/ 413342 h 622144"/>
              <a:gd name="connsiteX2497" fmla="*/ 1361451 w 3245936"/>
              <a:gd name="connsiteY2497" fmla="*/ 416152 h 622144"/>
              <a:gd name="connsiteX2498" fmla="*/ 1357165 w 3245936"/>
              <a:gd name="connsiteY2498" fmla="*/ 418828 h 622144"/>
              <a:gd name="connsiteX2499" fmla="*/ 1354831 w 3245936"/>
              <a:gd name="connsiteY2499" fmla="*/ 416971 h 622144"/>
              <a:gd name="connsiteX2500" fmla="*/ 1211470 w 3245936"/>
              <a:gd name="connsiteY2500" fmla="*/ 470292 h 622144"/>
              <a:gd name="connsiteX2501" fmla="*/ 1211518 w 3245936"/>
              <a:gd name="connsiteY2501" fmla="*/ 471911 h 622144"/>
              <a:gd name="connsiteX2502" fmla="*/ 1207222 w 3245936"/>
              <a:gd name="connsiteY2502" fmla="*/ 474597 h 622144"/>
              <a:gd name="connsiteX2503" fmla="*/ 1205165 w 3245936"/>
              <a:gd name="connsiteY2503" fmla="*/ 473197 h 622144"/>
              <a:gd name="connsiteX2504" fmla="*/ 1106876 w 3245936"/>
              <a:gd name="connsiteY2504" fmla="*/ 530128 h 622144"/>
              <a:gd name="connsiteX2505" fmla="*/ 1107152 w 3245936"/>
              <a:gd name="connsiteY2505" fmla="*/ 532385 h 622144"/>
              <a:gd name="connsiteX2506" fmla="*/ 1102866 w 3245936"/>
              <a:gd name="connsiteY2506" fmla="*/ 535071 h 622144"/>
              <a:gd name="connsiteX2507" fmla="*/ 1100190 w 3245936"/>
              <a:gd name="connsiteY2507" fmla="*/ 530776 h 622144"/>
              <a:gd name="connsiteX2508" fmla="*/ 1100485 w 3245936"/>
              <a:gd name="connsiteY2508" fmla="*/ 530147 h 622144"/>
              <a:gd name="connsiteX2509" fmla="*/ 973393 w 3245936"/>
              <a:gd name="connsiteY2509" fmla="*/ 453452 h 622144"/>
              <a:gd name="connsiteX2510" fmla="*/ 969783 w 3245936"/>
              <a:gd name="connsiteY2510" fmla="*/ 454766 h 622144"/>
              <a:gd name="connsiteX2511" fmla="*/ 967602 w 3245936"/>
              <a:gd name="connsiteY2511" fmla="*/ 453204 h 622144"/>
              <a:gd name="connsiteX2512" fmla="*/ 822917 w 3245936"/>
              <a:gd name="connsiteY2512" fmla="*/ 523175 h 622144"/>
              <a:gd name="connsiteX2513" fmla="*/ 823079 w 3245936"/>
              <a:gd name="connsiteY2513" fmla="*/ 525099 h 622144"/>
              <a:gd name="connsiteX2514" fmla="*/ 818793 w 3245936"/>
              <a:gd name="connsiteY2514" fmla="*/ 527785 h 622144"/>
              <a:gd name="connsiteX2515" fmla="*/ 816116 w 3245936"/>
              <a:gd name="connsiteY2515" fmla="*/ 523489 h 622144"/>
              <a:gd name="connsiteX2516" fmla="*/ 816297 w 3245936"/>
              <a:gd name="connsiteY2516" fmla="*/ 523098 h 622144"/>
              <a:gd name="connsiteX2517" fmla="*/ 691824 w 3245936"/>
              <a:gd name="connsiteY2517" fmla="*/ 461034 h 622144"/>
              <a:gd name="connsiteX2518" fmla="*/ 688052 w 3245936"/>
              <a:gd name="connsiteY2518" fmla="*/ 462596 h 622144"/>
              <a:gd name="connsiteX2519" fmla="*/ 685576 w 3245936"/>
              <a:gd name="connsiteY2519" fmla="*/ 460357 h 622144"/>
              <a:gd name="connsiteX2520" fmla="*/ 620339 w 3245936"/>
              <a:gd name="connsiteY2520" fmla="*/ 479636 h 622144"/>
              <a:gd name="connsiteX2521" fmla="*/ 620349 w 3245936"/>
              <a:gd name="connsiteY2521" fmla="*/ 481198 h 622144"/>
              <a:gd name="connsiteX2522" fmla="*/ 616062 w 3245936"/>
              <a:gd name="connsiteY2522" fmla="*/ 483865 h 622144"/>
              <a:gd name="connsiteX2523" fmla="*/ 613386 w 3245936"/>
              <a:gd name="connsiteY2523" fmla="*/ 479588 h 622144"/>
              <a:gd name="connsiteX2524" fmla="*/ 613843 w 3245936"/>
              <a:gd name="connsiteY2524" fmla="*/ 478579 h 622144"/>
              <a:gd name="connsiteX2525" fmla="*/ 485846 w 3245936"/>
              <a:gd name="connsiteY2525" fmla="*/ 379147 h 622144"/>
              <a:gd name="connsiteX2526" fmla="*/ 482560 w 3245936"/>
              <a:gd name="connsiteY2526" fmla="*/ 380138 h 622144"/>
              <a:gd name="connsiteX2527" fmla="*/ 479874 w 3245936"/>
              <a:gd name="connsiteY2527" fmla="*/ 376233 h 622144"/>
              <a:gd name="connsiteX2528" fmla="*/ 323940 w 3245936"/>
              <a:gd name="connsiteY2528" fmla="*/ 337428 h 622144"/>
              <a:gd name="connsiteX2529" fmla="*/ 319864 w 3245936"/>
              <a:gd name="connsiteY2529" fmla="*/ 339637 h 622144"/>
              <a:gd name="connsiteX2530" fmla="*/ 317530 w 3245936"/>
              <a:gd name="connsiteY2530" fmla="*/ 337799 h 622144"/>
              <a:gd name="connsiteX2531" fmla="*/ 186504 w 3245936"/>
              <a:gd name="connsiteY2531" fmla="*/ 388072 h 622144"/>
              <a:gd name="connsiteX2532" fmla="*/ 186561 w 3245936"/>
              <a:gd name="connsiteY2532" fmla="*/ 389748 h 622144"/>
              <a:gd name="connsiteX2533" fmla="*/ 182275 w 3245936"/>
              <a:gd name="connsiteY2533" fmla="*/ 392434 h 622144"/>
              <a:gd name="connsiteX2534" fmla="*/ 179598 w 3245936"/>
              <a:gd name="connsiteY2534" fmla="*/ 388148 h 622144"/>
              <a:gd name="connsiteX2535" fmla="*/ 180017 w 3245936"/>
              <a:gd name="connsiteY2535" fmla="*/ 387215 h 622144"/>
              <a:gd name="connsiteX2536" fmla="*/ 68337 w 3245936"/>
              <a:gd name="connsiteY2536" fmla="*/ 305909 h 622144"/>
              <a:gd name="connsiteX2537" fmla="*/ 64946 w 3245936"/>
              <a:gd name="connsiteY2537" fmla="*/ 307014 h 622144"/>
              <a:gd name="connsiteX2538" fmla="*/ 62269 w 3245936"/>
              <a:gd name="connsiteY2538" fmla="*/ 302728 h 622144"/>
              <a:gd name="connsiteX2539" fmla="*/ 63412 w 3245936"/>
              <a:gd name="connsiteY2539" fmla="*/ 300918 h 622144"/>
              <a:gd name="connsiteX2540" fmla="*/ 5434 w 3245936"/>
              <a:gd name="connsiteY2540" fmla="*/ 222251 h 622144"/>
              <a:gd name="connsiteX2541" fmla="*/ 2776 w 3245936"/>
              <a:gd name="connsiteY2541" fmla="*/ 222670 h 622144"/>
              <a:gd name="connsiteX2542" fmla="*/ 90 w 3245936"/>
              <a:gd name="connsiteY2542" fmla="*/ 218394 h 622144"/>
              <a:gd name="connsiteX2543" fmla="*/ 4386 w 3245936"/>
              <a:gd name="connsiteY2543" fmla="*/ 215708 h 622144"/>
              <a:gd name="connsiteX2544" fmla="*/ 6948 w 3245936"/>
              <a:gd name="connsiteY2544" fmla="*/ 218184 h 622144"/>
              <a:gd name="connsiteX2545" fmla="*/ 169797 w 3245936"/>
              <a:gd name="connsiteY2545" fmla="*/ 191447 h 622144"/>
              <a:gd name="connsiteX2546" fmla="*/ 169826 w 3245936"/>
              <a:gd name="connsiteY2546" fmla="*/ 190514 h 622144"/>
              <a:gd name="connsiteX2547" fmla="*/ 174112 w 3245936"/>
              <a:gd name="connsiteY2547" fmla="*/ 187837 h 622144"/>
              <a:gd name="connsiteX2548" fmla="*/ 175722 w 3245936"/>
              <a:gd name="connsiteY2548" fmla="*/ 188761 h 622144"/>
              <a:gd name="connsiteX2549" fmla="*/ 303404 w 3245936"/>
              <a:gd name="connsiteY2549" fmla="*/ 83996 h 622144"/>
              <a:gd name="connsiteX2550" fmla="*/ 302938 w 3245936"/>
              <a:gd name="connsiteY2550" fmla="*/ 81291 h 622144"/>
              <a:gd name="connsiteX2551" fmla="*/ 307224 w 3245936"/>
              <a:gd name="connsiteY2551" fmla="*/ 78614 h 622144"/>
              <a:gd name="connsiteX2552" fmla="*/ 309510 w 3245936"/>
              <a:gd name="connsiteY2552" fmla="*/ 80367 h 622144"/>
              <a:gd name="connsiteX2553" fmla="*/ 458443 w 3245936"/>
              <a:gd name="connsiteY2553" fmla="*/ 19731 h 622144"/>
              <a:gd name="connsiteX2554" fmla="*/ 458367 w 3245936"/>
              <a:gd name="connsiteY2554" fmla="*/ 18007 h 622144"/>
              <a:gd name="connsiteX2555" fmla="*/ 462653 w 3245936"/>
              <a:gd name="connsiteY2555" fmla="*/ 15330 h 622144"/>
              <a:gd name="connsiteX2556" fmla="*/ 465320 w 3245936"/>
              <a:gd name="connsiteY2556" fmla="*/ 18054 h 622144"/>
              <a:gd name="connsiteX2557" fmla="*/ 644733 w 3245936"/>
              <a:gd name="connsiteY2557" fmla="*/ 3386 h 622144"/>
              <a:gd name="connsiteX2558" fmla="*/ 644742 w 3245936"/>
              <a:gd name="connsiteY2558" fmla="*/ 2776 h 622144"/>
              <a:gd name="connsiteX2559" fmla="*/ 649028 w 3245936"/>
              <a:gd name="connsiteY2559" fmla="*/ 90 h 622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</a:cxnLst>
            <a:rect l="l" t="t" r="r" b="b"/>
            <a:pathLst>
              <a:path w="3245936" h="622144">
                <a:moveTo>
                  <a:pt x="2703923" y="506554"/>
                </a:moveTo>
                <a:lnTo>
                  <a:pt x="2600434" y="616358"/>
                </a:lnTo>
                <a:cubicBezTo>
                  <a:pt x="2600796" y="616786"/>
                  <a:pt x="2601082" y="617272"/>
                  <a:pt x="2601206" y="617853"/>
                </a:cubicBezTo>
                <a:lnTo>
                  <a:pt x="2780628" y="603185"/>
                </a:lnTo>
                <a:cubicBezTo>
                  <a:pt x="2780647" y="602985"/>
                  <a:pt x="2780600" y="602766"/>
                  <a:pt x="2780647" y="602566"/>
                </a:cubicBezTo>
                <a:cubicBezTo>
                  <a:pt x="2780800" y="601861"/>
                  <a:pt x="2781200" y="601318"/>
                  <a:pt x="2781685" y="600842"/>
                </a:cubicBezTo>
                <a:lnTo>
                  <a:pt x="2707962" y="506706"/>
                </a:lnTo>
                <a:cubicBezTo>
                  <a:pt x="2707181" y="507192"/>
                  <a:pt x="2706219" y="507382"/>
                  <a:pt x="2705247" y="507163"/>
                </a:cubicBezTo>
                <a:cubicBezTo>
                  <a:pt x="2704752" y="507059"/>
                  <a:pt x="2704314" y="506839"/>
                  <a:pt x="2703923" y="506554"/>
                </a:cubicBezTo>
                <a:close/>
                <a:moveTo>
                  <a:pt x="2621056" y="495514"/>
                </a:moveTo>
                <a:cubicBezTo>
                  <a:pt x="2621046" y="495562"/>
                  <a:pt x="2621075" y="495629"/>
                  <a:pt x="2621056" y="495676"/>
                </a:cubicBezTo>
                <a:cubicBezTo>
                  <a:pt x="2620665" y="497391"/>
                  <a:pt x="2619084" y="498467"/>
                  <a:pt x="2617379" y="498372"/>
                </a:cubicBezTo>
                <a:lnTo>
                  <a:pt x="2598663" y="615167"/>
                </a:lnTo>
                <a:cubicBezTo>
                  <a:pt x="2599101" y="615282"/>
                  <a:pt x="2599510" y="615472"/>
                  <a:pt x="2599882" y="615720"/>
                </a:cubicBezTo>
                <a:lnTo>
                  <a:pt x="2703371" y="505934"/>
                </a:lnTo>
                <a:cubicBezTo>
                  <a:pt x="2702828" y="505287"/>
                  <a:pt x="2702561" y="504496"/>
                  <a:pt x="2702571" y="503649"/>
                </a:cubicBezTo>
                <a:close/>
                <a:moveTo>
                  <a:pt x="2777676" y="476626"/>
                </a:moveTo>
                <a:lnTo>
                  <a:pt x="2709486" y="502820"/>
                </a:lnTo>
                <a:cubicBezTo>
                  <a:pt x="2709619" y="503344"/>
                  <a:pt x="2709677" y="503915"/>
                  <a:pt x="2709524" y="504487"/>
                </a:cubicBezTo>
                <a:cubicBezTo>
                  <a:pt x="2709372" y="505201"/>
                  <a:pt x="2708972" y="505744"/>
                  <a:pt x="2708486" y="506211"/>
                </a:cubicBezTo>
                <a:lnTo>
                  <a:pt x="2782209" y="600356"/>
                </a:lnTo>
                <a:cubicBezTo>
                  <a:pt x="2782619" y="600099"/>
                  <a:pt x="2783038" y="599927"/>
                  <a:pt x="2783505" y="599851"/>
                </a:cubicBezTo>
                <a:close/>
                <a:moveTo>
                  <a:pt x="2492335" y="472006"/>
                </a:moveTo>
                <a:cubicBezTo>
                  <a:pt x="2492154" y="472597"/>
                  <a:pt x="2491811" y="473111"/>
                  <a:pt x="2491373" y="473530"/>
                </a:cubicBezTo>
                <a:lnTo>
                  <a:pt x="2596024" y="615510"/>
                </a:lnTo>
                <a:cubicBezTo>
                  <a:pt x="2596586" y="615196"/>
                  <a:pt x="2597243" y="615062"/>
                  <a:pt x="2597920" y="615120"/>
                </a:cubicBezTo>
                <a:lnTo>
                  <a:pt x="2616646" y="498305"/>
                </a:lnTo>
                <a:cubicBezTo>
                  <a:pt x="2614979" y="497857"/>
                  <a:pt x="2613931" y="496295"/>
                  <a:pt x="2614065" y="494600"/>
                </a:cubicBezTo>
                <a:close/>
                <a:moveTo>
                  <a:pt x="2688226" y="466025"/>
                </a:moveTo>
                <a:lnTo>
                  <a:pt x="2620961" y="493933"/>
                </a:lnTo>
                <a:cubicBezTo>
                  <a:pt x="2621046" y="494247"/>
                  <a:pt x="2621085" y="494590"/>
                  <a:pt x="2621065" y="494905"/>
                </a:cubicBezTo>
                <a:lnTo>
                  <a:pt x="2702571" y="503029"/>
                </a:lnTo>
                <a:cubicBezTo>
                  <a:pt x="2702580" y="502982"/>
                  <a:pt x="2702561" y="502925"/>
                  <a:pt x="2702571" y="502868"/>
                </a:cubicBezTo>
                <a:cubicBezTo>
                  <a:pt x="2702819" y="501877"/>
                  <a:pt x="2703457" y="501086"/>
                  <a:pt x="2704295" y="500591"/>
                </a:cubicBezTo>
                <a:close/>
                <a:moveTo>
                  <a:pt x="2552524" y="451432"/>
                </a:moveTo>
                <a:lnTo>
                  <a:pt x="2492468" y="470368"/>
                </a:lnTo>
                <a:cubicBezTo>
                  <a:pt x="2492516" y="470654"/>
                  <a:pt x="2492468" y="470959"/>
                  <a:pt x="2492440" y="471273"/>
                </a:cubicBezTo>
                <a:lnTo>
                  <a:pt x="2614179" y="493866"/>
                </a:lnTo>
                <a:cubicBezTo>
                  <a:pt x="2614245" y="493657"/>
                  <a:pt x="2614350" y="493466"/>
                  <a:pt x="2614445" y="493276"/>
                </a:cubicBezTo>
                <a:close/>
                <a:moveTo>
                  <a:pt x="2855228" y="450032"/>
                </a:moveTo>
                <a:cubicBezTo>
                  <a:pt x="2854418" y="450642"/>
                  <a:pt x="2853371" y="450937"/>
                  <a:pt x="2852294" y="450690"/>
                </a:cubicBezTo>
                <a:cubicBezTo>
                  <a:pt x="2852228" y="450671"/>
                  <a:pt x="2852170" y="450613"/>
                  <a:pt x="2852094" y="450594"/>
                </a:cubicBezTo>
                <a:lnTo>
                  <a:pt x="2785953" y="600346"/>
                </a:lnTo>
                <a:cubicBezTo>
                  <a:pt x="2786476" y="600661"/>
                  <a:pt x="2786924" y="601089"/>
                  <a:pt x="2787210" y="601642"/>
                </a:cubicBezTo>
                <a:lnTo>
                  <a:pt x="2936153" y="540996"/>
                </a:lnTo>
                <a:cubicBezTo>
                  <a:pt x="2935991" y="540434"/>
                  <a:pt x="2935933" y="539863"/>
                  <a:pt x="2936076" y="539263"/>
                </a:cubicBezTo>
                <a:cubicBezTo>
                  <a:pt x="2936200" y="538691"/>
                  <a:pt x="2936524" y="538186"/>
                  <a:pt x="2936896" y="537758"/>
                </a:cubicBezTo>
                <a:close/>
                <a:moveTo>
                  <a:pt x="2849989" y="448851"/>
                </a:moveTo>
                <a:lnTo>
                  <a:pt x="2778561" y="476283"/>
                </a:lnTo>
                <a:lnTo>
                  <a:pt x="2784400" y="599870"/>
                </a:lnTo>
                <a:cubicBezTo>
                  <a:pt x="2784581" y="599889"/>
                  <a:pt x="2784752" y="599842"/>
                  <a:pt x="2784924" y="599889"/>
                </a:cubicBezTo>
                <a:cubicBezTo>
                  <a:pt x="2785019" y="599908"/>
                  <a:pt x="2785067" y="599956"/>
                  <a:pt x="2785143" y="599984"/>
                </a:cubicBezTo>
                <a:lnTo>
                  <a:pt x="2851294" y="450232"/>
                </a:lnTo>
                <a:cubicBezTo>
                  <a:pt x="2850723" y="449880"/>
                  <a:pt x="2850275" y="449423"/>
                  <a:pt x="2849989" y="448851"/>
                </a:cubicBezTo>
                <a:close/>
                <a:moveTo>
                  <a:pt x="2856571" y="448061"/>
                </a:moveTo>
                <a:cubicBezTo>
                  <a:pt x="2856438" y="448642"/>
                  <a:pt x="2856133" y="449108"/>
                  <a:pt x="2855771" y="449518"/>
                </a:cubicBezTo>
                <a:lnTo>
                  <a:pt x="2937438" y="537262"/>
                </a:lnTo>
                <a:cubicBezTo>
                  <a:pt x="2938019" y="536805"/>
                  <a:pt x="2938753" y="536586"/>
                  <a:pt x="2939534" y="536567"/>
                </a:cubicBezTo>
                <a:lnTo>
                  <a:pt x="2944630" y="465187"/>
                </a:lnTo>
                <a:cubicBezTo>
                  <a:pt x="2944534" y="465187"/>
                  <a:pt x="2944458" y="465206"/>
                  <a:pt x="2944363" y="465187"/>
                </a:cubicBezTo>
                <a:cubicBezTo>
                  <a:pt x="2942629" y="464787"/>
                  <a:pt x="2941553" y="463177"/>
                  <a:pt x="2941667" y="461453"/>
                </a:cubicBezTo>
                <a:close/>
                <a:moveTo>
                  <a:pt x="2570259" y="445841"/>
                </a:moveTo>
                <a:lnTo>
                  <a:pt x="2553533" y="451109"/>
                </a:lnTo>
                <a:lnTo>
                  <a:pt x="2614846" y="492504"/>
                </a:lnTo>
                <a:close/>
                <a:moveTo>
                  <a:pt x="1130051" y="445003"/>
                </a:moveTo>
                <a:cubicBezTo>
                  <a:pt x="1129403" y="446498"/>
                  <a:pt x="1127869" y="447394"/>
                  <a:pt x="1126231" y="447108"/>
                </a:cubicBezTo>
                <a:lnTo>
                  <a:pt x="1104800" y="528270"/>
                </a:lnTo>
                <a:cubicBezTo>
                  <a:pt x="1105486" y="528509"/>
                  <a:pt x="1106067" y="528928"/>
                  <a:pt x="1106476" y="529499"/>
                </a:cubicBezTo>
                <a:lnTo>
                  <a:pt x="1204774" y="472540"/>
                </a:lnTo>
                <a:cubicBezTo>
                  <a:pt x="1204460" y="471854"/>
                  <a:pt x="1204307" y="471092"/>
                  <a:pt x="1204488" y="470301"/>
                </a:cubicBezTo>
                <a:cubicBezTo>
                  <a:pt x="1204498" y="470273"/>
                  <a:pt x="1204507" y="470254"/>
                  <a:pt x="1204507" y="470235"/>
                </a:cubicBezTo>
                <a:close/>
                <a:moveTo>
                  <a:pt x="1123316" y="444203"/>
                </a:moveTo>
                <a:lnTo>
                  <a:pt x="974031" y="451509"/>
                </a:lnTo>
                <a:cubicBezTo>
                  <a:pt x="974012" y="451709"/>
                  <a:pt x="974050" y="451870"/>
                  <a:pt x="974002" y="452061"/>
                </a:cubicBezTo>
                <a:cubicBezTo>
                  <a:pt x="973955" y="452290"/>
                  <a:pt x="973812" y="452490"/>
                  <a:pt x="973717" y="452690"/>
                </a:cubicBezTo>
                <a:lnTo>
                  <a:pt x="1100799" y="529376"/>
                </a:lnTo>
                <a:cubicBezTo>
                  <a:pt x="1101599" y="528366"/>
                  <a:pt x="1102885" y="527851"/>
                  <a:pt x="1104228" y="528070"/>
                </a:cubicBezTo>
                <a:lnTo>
                  <a:pt x="1125650" y="446908"/>
                </a:lnTo>
                <a:cubicBezTo>
                  <a:pt x="1124421" y="446470"/>
                  <a:pt x="1123526" y="445451"/>
                  <a:pt x="1123316" y="444203"/>
                </a:cubicBezTo>
                <a:close/>
                <a:moveTo>
                  <a:pt x="2760302" y="436145"/>
                </a:moveTo>
                <a:lnTo>
                  <a:pt x="2688798" y="465796"/>
                </a:lnTo>
                <a:lnTo>
                  <a:pt x="2704866" y="500381"/>
                </a:lnTo>
                <a:cubicBezTo>
                  <a:pt x="2705485" y="500153"/>
                  <a:pt x="2706162" y="500039"/>
                  <a:pt x="2706857" y="500201"/>
                </a:cubicBezTo>
                <a:cubicBezTo>
                  <a:pt x="2707276" y="500296"/>
                  <a:pt x="2707619" y="500496"/>
                  <a:pt x="2707952" y="500696"/>
                </a:cubicBezTo>
                <a:close/>
                <a:moveTo>
                  <a:pt x="2773389" y="432125"/>
                </a:moveTo>
                <a:lnTo>
                  <a:pt x="2708676" y="501363"/>
                </a:lnTo>
                <a:cubicBezTo>
                  <a:pt x="2708867" y="501562"/>
                  <a:pt x="2709048" y="501782"/>
                  <a:pt x="2709181" y="502039"/>
                </a:cubicBezTo>
                <a:lnTo>
                  <a:pt x="2777647" y="475740"/>
                </a:lnTo>
                <a:lnTo>
                  <a:pt x="2775637" y="433183"/>
                </a:lnTo>
                <a:cubicBezTo>
                  <a:pt x="2775447" y="433163"/>
                  <a:pt x="2775294" y="433221"/>
                  <a:pt x="2775104" y="433163"/>
                </a:cubicBezTo>
                <a:cubicBezTo>
                  <a:pt x="2774408" y="433021"/>
                  <a:pt x="2773865" y="432621"/>
                  <a:pt x="2773389" y="432125"/>
                </a:cubicBezTo>
                <a:close/>
                <a:moveTo>
                  <a:pt x="3069379" y="432040"/>
                </a:moveTo>
                <a:lnTo>
                  <a:pt x="2948678" y="461243"/>
                </a:lnTo>
                <a:cubicBezTo>
                  <a:pt x="2948735" y="461653"/>
                  <a:pt x="2948744" y="462081"/>
                  <a:pt x="2948630" y="462520"/>
                </a:cubicBezTo>
                <a:cubicBezTo>
                  <a:pt x="2948268" y="464148"/>
                  <a:pt x="2946801" y="465187"/>
                  <a:pt x="2945201" y="465206"/>
                </a:cubicBezTo>
                <a:lnTo>
                  <a:pt x="2940096" y="536586"/>
                </a:lnTo>
                <a:cubicBezTo>
                  <a:pt x="2940181" y="536605"/>
                  <a:pt x="2940267" y="536567"/>
                  <a:pt x="2940362" y="536605"/>
                </a:cubicBezTo>
                <a:cubicBezTo>
                  <a:pt x="2941001" y="536738"/>
                  <a:pt x="2941515" y="537091"/>
                  <a:pt x="2941972" y="537519"/>
                </a:cubicBezTo>
                <a:lnTo>
                  <a:pt x="3069655" y="432763"/>
                </a:lnTo>
                <a:cubicBezTo>
                  <a:pt x="3069521" y="432554"/>
                  <a:pt x="3069464" y="432278"/>
                  <a:pt x="3069379" y="432040"/>
                </a:cubicBezTo>
                <a:close/>
                <a:moveTo>
                  <a:pt x="2784496" y="431640"/>
                </a:moveTo>
                <a:cubicBezTo>
                  <a:pt x="2783924" y="433411"/>
                  <a:pt x="2782143" y="434497"/>
                  <a:pt x="2780323" y="434068"/>
                </a:cubicBezTo>
                <a:cubicBezTo>
                  <a:pt x="2779352" y="433830"/>
                  <a:pt x="2778571" y="433240"/>
                  <a:pt x="2778094" y="432440"/>
                </a:cubicBezTo>
                <a:cubicBezTo>
                  <a:pt x="2777618" y="432811"/>
                  <a:pt x="2777104" y="433106"/>
                  <a:pt x="2776523" y="433221"/>
                </a:cubicBezTo>
                <a:lnTo>
                  <a:pt x="2778514" y="475397"/>
                </a:lnTo>
                <a:lnTo>
                  <a:pt x="2849685" y="448080"/>
                </a:lnTo>
                <a:cubicBezTo>
                  <a:pt x="2849570" y="447642"/>
                  <a:pt x="2849542" y="447175"/>
                  <a:pt x="2849618" y="446680"/>
                </a:cubicBezTo>
                <a:close/>
                <a:moveTo>
                  <a:pt x="2772513" y="431059"/>
                </a:moveTo>
                <a:lnTo>
                  <a:pt x="2761854" y="435478"/>
                </a:lnTo>
                <a:lnTo>
                  <a:pt x="2712810" y="496000"/>
                </a:lnTo>
                <a:lnTo>
                  <a:pt x="2772951" y="431687"/>
                </a:lnTo>
                <a:cubicBezTo>
                  <a:pt x="2772913" y="431611"/>
                  <a:pt x="2772884" y="431573"/>
                  <a:pt x="2772837" y="431506"/>
                </a:cubicBezTo>
                <a:cubicBezTo>
                  <a:pt x="2772722" y="431363"/>
                  <a:pt x="2772608" y="431239"/>
                  <a:pt x="2772513" y="431059"/>
                </a:cubicBezTo>
                <a:close/>
                <a:moveTo>
                  <a:pt x="2520205" y="429611"/>
                </a:moveTo>
                <a:lnTo>
                  <a:pt x="2491278" y="468358"/>
                </a:lnTo>
                <a:cubicBezTo>
                  <a:pt x="2491630" y="468673"/>
                  <a:pt x="2491916" y="469063"/>
                  <a:pt x="2492135" y="469520"/>
                </a:cubicBezTo>
                <a:lnTo>
                  <a:pt x="2551533" y="450775"/>
                </a:lnTo>
                <a:close/>
                <a:moveTo>
                  <a:pt x="2767436" y="428620"/>
                </a:moveTo>
                <a:lnTo>
                  <a:pt x="2763035" y="434030"/>
                </a:lnTo>
                <a:lnTo>
                  <a:pt x="2772199" y="430230"/>
                </a:lnTo>
                <a:cubicBezTo>
                  <a:pt x="2772113" y="429906"/>
                  <a:pt x="2772084" y="429573"/>
                  <a:pt x="2772103" y="429211"/>
                </a:cubicBezTo>
                <a:close/>
                <a:moveTo>
                  <a:pt x="2865039" y="421695"/>
                </a:moveTo>
                <a:lnTo>
                  <a:pt x="2854952" y="444203"/>
                </a:lnTo>
                <a:cubicBezTo>
                  <a:pt x="2856066" y="444879"/>
                  <a:pt x="2856704" y="446108"/>
                  <a:pt x="2856590" y="447451"/>
                </a:cubicBezTo>
                <a:lnTo>
                  <a:pt x="2941705" y="460853"/>
                </a:lnTo>
                <a:cubicBezTo>
                  <a:pt x="2941725" y="460710"/>
                  <a:pt x="2941801" y="460615"/>
                  <a:pt x="2941858" y="460510"/>
                </a:cubicBezTo>
                <a:close/>
                <a:moveTo>
                  <a:pt x="2774475" y="419924"/>
                </a:moveTo>
                <a:lnTo>
                  <a:pt x="2767941" y="427991"/>
                </a:lnTo>
                <a:lnTo>
                  <a:pt x="2772122" y="428534"/>
                </a:lnTo>
                <a:cubicBezTo>
                  <a:pt x="2772122" y="428515"/>
                  <a:pt x="2772122" y="428515"/>
                  <a:pt x="2772122" y="428496"/>
                </a:cubicBezTo>
                <a:cubicBezTo>
                  <a:pt x="2772446" y="427106"/>
                  <a:pt x="2773561" y="426096"/>
                  <a:pt x="2774894" y="425839"/>
                </a:cubicBezTo>
                <a:close/>
                <a:moveTo>
                  <a:pt x="2663537" y="418590"/>
                </a:moveTo>
                <a:lnTo>
                  <a:pt x="2619656" y="491980"/>
                </a:lnTo>
                <a:cubicBezTo>
                  <a:pt x="2620084" y="492276"/>
                  <a:pt x="2620399" y="492676"/>
                  <a:pt x="2620656" y="493114"/>
                </a:cubicBezTo>
                <a:lnTo>
                  <a:pt x="2687845" y="465234"/>
                </a:lnTo>
                <a:lnTo>
                  <a:pt x="2666261" y="418743"/>
                </a:lnTo>
                <a:cubicBezTo>
                  <a:pt x="2665642" y="418971"/>
                  <a:pt x="2664966" y="419095"/>
                  <a:pt x="2664261" y="418933"/>
                </a:cubicBezTo>
                <a:cubicBezTo>
                  <a:pt x="2663995" y="418857"/>
                  <a:pt x="2663785" y="418714"/>
                  <a:pt x="2663537" y="418590"/>
                </a:cubicBezTo>
                <a:close/>
                <a:moveTo>
                  <a:pt x="2397266" y="417724"/>
                </a:moveTo>
                <a:lnTo>
                  <a:pt x="2333801" y="425591"/>
                </a:lnTo>
                <a:cubicBezTo>
                  <a:pt x="2333801" y="425782"/>
                  <a:pt x="2333820" y="425963"/>
                  <a:pt x="2333791" y="426144"/>
                </a:cubicBezTo>
                <a:lnTo>
                  <a:pt x="2485667" y="469606"/>
                </a:lnTo>
                <a:close/>
                <a:moveTo>
                  <a:pt x="2661890" y="416923"/>
                </a:moveTo>
                <a:lnTo>
                  <a:pt x="2571002" y="445613"/>
                </a:lnTo>
                <a:lnTo>
                  <a:pt x="2615398" y="492085"/>
                </a:lnTo>
                <a:cubicBezTo>
                  <a:pt x="2616217" y="491457"/>
                  <a:pt x="2617284" y="491142"/>
                  <a:pt x="2618379" y="491371"/>
                </a:cubicBezTo>
                <a:cubicBezTo>
                  <a:pt x="2618646" y="491438"/>
                  <a:pt x="2618865" y="491590"/>
                  <a:pt x="2619103" y="491704"/>
                </a:cubicBezTo>
                <a:lnTo>
                  <a:pt x="2662985" y="418352"/>
                </a:lnTo>
                <a:cubicBezTo>
                  <a:pt x="2662490" y="417981"/>
                  <a:pt x="2662147" y="417485"/>
                  <a:pt x="2661890" y="416923"/>
                </a:cubicBezTo>
                <a:close/>
                <a:moveTo>
                  <a:pt x="2668567" y="416219"/>
                </a:moveTo>
                <a:cubicBezTo>
                  <a:pt x="2668557" y="416219"/>
                  <a:pt x="2668567" y="416238"/>
                  <a:pt x="2668567" y="416257"/>
                </a:cubicBezTo>
                <a:cubicBezTo>
                  <a:pt x="2668319" y="417257"/>
                  <a:pt x="2667681" y="418038"/>
                  <a:pt x="2666852" y="418524"/>
                </a:cubicBezTo>
                <a:lnTo>
                  <a:pt x="2688436" y="464987"/>
                </a:lnTo>
                <a:lnTo>
                  <a:pt x="2761464" y="434688"/>
                </a:lnTo>
                <a:lnTo>
                  <a:pt x="2766484" y="428496"/>
                </a:lnTo>
                <a:close/>
                <a:moveTo>
                  <a:pt x="2537550" y="411599"/>
                </a:moveTo>
                <a:cubicBezTo>
                  <a:pt x="2536731" y="412237"/>
                  <a:pt x="2535664" y="412552"/>
                  <a:pt x="2534578" y="412313"/>
                </a:cubicBezTo>
                <a:cubicBezTo>
                  <a:pt x="2534169" y="412209"/>
                  <a:pt x="2533826" y="412018"/>
                  <a:pt x="2533492" y="411818"/>
                </a:cubicBezTo>
                <a:lnTo>
                  <a:pt x="2520710" y="428925"/>
                </a:lnTo>
                <a:lnTo>
                  <a:pt x="2552562" y="450461"/>
                </a:lnTo>
                <a:lnTo>
                  <a:pt x="2569535" y="445098"/>
                </a:lnTo>
                <a:close/>
                <a:moveTo>
                  <a:pt x="1189401" y="410189"/>
                </a:moveTo>
                <a:lnTo>
                  <a:pt x="1130079" y="442279"/>
                </a:lnTo>
                <a:cubicBezTo>
                  <a:pt x="1130355" y="442946"/>
                  <a:pt x="1130498" y="443670"/>
                  <a:pt x="1130317" y="444422"/>
                </a:cubicBezTo>
                <a:cubicBezTo>
                  <a:pt x="1130308" y="444441"/>
                  <a:pt x="1130298" y="444460"/>
                  <a:pt x="1130289" y="444489"/>
                </a:cubicBezTo>
                <a:lnTo>
                  <a:pt x="1204755" y="469711"/>
                </a:lnTo>
                <a:cubicBezTo>
                  <a:pt x="1205127" y="468863"/>
                  <a:pt x="1205774" y="468225"/>
                  <a:pt x="1206593" y="467882"/>
                </a:cubicBezTo>
                <a:close/>
                <a:moveTo>
                  <a:pt x="2538874" y="409418"/>
                </a:moveTo>
                <a:cubicBezTo>
                  <a:pt x="2538855" y="409484"/>
                  <a:pt x="2538874" y="409542"/>
                  <a:pt x="2538855" y="409627"/>
                </a:cubicBezTo>
                <a:cubicBezTo>
                  <a:pt x="2538731" y="410208"/>
                  <a:pt x="2538436" y="410694"/>
                  <a:pt x="2538055" y="411123"/>
                </a:cubicBezTo>
                <a:lnTo>
                  <a:pt x="2570288" y="444851"/>
                </a:lnTo>
                <a:lnTo>
                  <a:pt x="2661547" y="416076"/>
                </a:lnTo>
                <a:cubicBezTo>
                  <a:pt x="2661537" y="415952"/>
                  <a:pt x="2661566" y="415828"/>
                  <a:pt x="2661556" y="415714"/>
                </a:cubicBezTo>
                <a:close/>
                <a:moveTo>
                  <a:pt x="2489077" y="408560"/>
                </a:moveTo>
                <a:cubicBezTo>
                  <a:pt x="2488496" y="409218"/>
                  <a:pt x="2487696" y="409665"/>
                  <a:pt x="2486801" y="409761"/>
                </a:cubicBezTo>
                <a:lnTo>
                  <a:pt x="2489068" y="467492"/>
                </a:lnTo>
                <a:cubicBezTo>
                  <a:pt x="2489287" y="467520"/>
                  <a:pt x="2489516" y="467454"/>
                  <a:pt x="2489754" y="467520"/>
                </a:cubicBezTo>
                <a:cubicBezTo>
                  <a:pt x="2490154" y="467615"/>
                  <a:pt x="2490497" y="467806"/>
                  <a:pt x="2490840" y="468006"/>
                </a:cubicBezTo>
                <a:lnTo>
                  <a:pt x="2519748" y="429287"/>
                </a:lnTo>
                <a:close/>
                <a:moveTo>
                  <a:pt x="2471971" y="408475"/>
                </a:moveTo>
                <a:lnTo>
                  <a:pt x="2398780" y="417552"/>
                </a:lnTo>
                <a:lnTo>
                  <a:pt x="2486144" y="468816"/>
                </a:lnTo>
                <a:cubicBezTo>
                  <a:pt x="2486553" y="468301"/>
                  <a:pt x="2487115" y="467949"/>
                  <a:pt x="2487725" y="467711"/>
                </a:cubicBezTo>
                <a:close/>
                <a:moveTo>
                  <a:pt x="1327732" y="407246"/>
                </a:moveTo>
                <a:lnTo>
                  <a:pt x="1213880" y="468463"/>
                </a:lnTo>
                <a:lnTo>
                  <a:pt x="1354469" y="416171"/>
                </a:lnTo>
                <a:cubicBezTo>
                  <a:pt x="1354355" y="415704"/>
                  <a:pt x="1354336" y="415237"/>
                  <a:pt x="1354422" y="414723"/>
                </a:cubicBezTo>
                <a:close/>
                <a:moveTo>
                  <a:pt x="2482972" y="407103"/>
                </a:moveTo>
                <a:lnTo>
                  <a:pt x="2472628" y="408380"/>
                </a:lnTo>
                <a:lnTo>
                  <a:pt x="2488344" y="467473"/>
                </a:lnTo>
                <a:cubicBezTo>
                  <a:pt x="2488401" y="467473"/>
                  <a:pt x="2488477" y="467492"/>
                  <a:pt x="2488544" y="467492"/>
                </a:cubicBezTo>
                <a:lnTo>
                  <a:pt x="2486277" y="409741"/>
                </a:lnTo>
                <a:cubicBezTo>
                  <a:pt x="2486058" y="409741"/>
                  <a:pt x="2485820" y="409799"/>
                  <a:pt x="2485601" y="409732"/>
                </a:cubicBezTo>
                <a:cubicBezTo>
                  <a:pt x="2484248" y="409418"/>
                  <a:pt x="2483286" y="408360"/>
                  <a:pt x="2482972" y="407103"/>
                </a:cubicBezTo>
                <a:close/>
                <a:moveTo>
                  <a:pt x="2489887" y="406894"/>
                </a:moveTo>
                <a:cubicBezTo>
                  <a:pt x="2489878" y="406951"/>
                  <a:pt x="2489906" y="407008"/>
                  <a:pt x="2489887" y="407065"/>
                </a:cubicBezTo>
                <a:cubicBezTo>
                  <a:pt x="2489820" y="407341"/>
                  <a:pt x="2489668" y="407608"/>
                  <a:pt x="2489525" y="407856"/>
                </a:cubicBezTo>
                <a:lnTo>
                  <a:pt x="2520253" y="428611"/>
                </a:lnTo>
                <a:lnTo>
                  <a:pt x="2533054" y="411475"/>
                </a:lnTo>
                <a:cubicBezTo>
                  <a:pt x="2532359" y="410856"/>
                  <a:pt x="2531930" y="410008"/>
                  <a:pt x="2531873" y="409056"/>
                </a:cubicBezTo>
                <a:close/>
                <a:moveTo>
                  <a:pt x="2375720" y="405074"/>
                </a:moveTo>
                <a:lnTo>
                  <a:pt x="2333629" y="424505"/>
                </a:lnTo>
                <a:cubicBezTo>
                  <a:pt x="2333658" y="424591"/>
                  <a:pt x="2333706" y="424667"/>
                  <a:pt x="2333725" y="424763"/>
                </a:cubicBezTo>
                <a:lnTo>
                  <a:pt x="2396085" y="417028"/>
                </a:lnTo>
                <a:close/>
                <a:moveTo>
                  <a:pt x="2471456" y="403979"/>
                </a:moveTo>
                <a:lnTo>
                  <a:pt x="2472418" y="407560"/>
                </a:lnTo>
                <a:lnTo>
                  <a:pt x="2482896" y="406265"/>
                </a:lnTo>
                <a:cubicBezTo>
                  <a:pt x="2482886" y="406208"/>
                  <a:pt x="2482896" y="406122"/>
                  <a:pt x="2482896" y="406065"/>
                </a:cubicBezTo>
                <a:close/>
                <a:moveTo>
                  <a:pt x="1343877" y="398569"/>
                </a:moveTo>
                <a:lnTo>
                  <a:pt x="1328637" y="406770"/>
                </a:lnTo>
                <a:lnTo>
                  <a:pt x="1354641" y="414066"/>
                </a:lnTo>
                <a:cubicBezTo>
                  <a:pt x="1354821" y="413599"/>
                  <a:pt x="1355079" y="413209"/>
                  <a:pt x="1355412" y="412866"/>
                </a:cubicBezTo>
                <a:close/>
                <a:moveTo>
                  <a:pt x="1347421" y="396664"/>
                </a:moveTo>
                <a:lnTo>
                  <a:pt x="1344573" y="398188"/>
                </a:lnTo>
                <a:lnTo>
                  <a:pt x="1355422" y="411637"/>
                </a:lnTo>
                <a:close/>
                <a:moveTo>
                  <a:pt x="2772646" y="394063"/>
                </a:moveTo>
                <a:lnTo>
                  <a:pt x="2668586" y="415123"/>
                </a:lnTo>
                <a:cubicBezTo>
                  <a:pt x="2668614" y="415266"/>
                  <a:pt x="2668576" y="415399"/>
                  <a:pt x="2668576" y="415542"/>
                </a:cubicBezTo>
                <a:lnTo>
                  <a:pt x="2766988" y="427887"/>
                </a:lnTo>
                <a:lnTo>
                  <a:pt x="2774389" y="418771"/>
                </a:lnTo>
                <a:close/>
                <a:moveTo>
                  <a:pt x="1018599" y="393654"/>
                </a:moveTo>
                <a:lnTo>
                  <a:pt x="973059" y="448832"/>
                </a:lnTo>
                <a:cubicBezTo>
                  <a:pt x="973555" y="449337"/>
                  <a:pt x="973926" y="449966"/>
                  <a:pt x="974060" y="450680"/>
                </a:cubicBezTo>
                <a:lnTo>
                  <a:pt x="1123345" y="443374"/>
                </a:lnTo>
                <a:cubicBezTo>
                  <a:pt x="1123364" y="443174"/>
                  <a:pt x="1123326" y="443012"/>
                  <a:pt x="1123364" y="442812"/>
                </a:cubicBezTo>
                <a:cubicBezTo>
                  <a:pt x="1123393" y="442717"/>
                  <a:pt x="1123469" y="442631"/>
                  <a:pt x="1123497" y="442536"/>
                </a:cubicBezTo>
                <a:close/>
                <a:moveTo>
                  <a:pt x="2076121" y="392406"/>
                </a:moveTo>
                <a:cubicBezTo>
                  <a:pt x="2076121" y="392644"/>
                  <a:pt x="2076169" y="392892"/>
                  <a:pt x="2076102" y="393130"/>
                </a:cubicBezTo>
                <a:cubicBezTo>
                  <a:pt x="2076026" y="393502"/>
                  <a:pt x="2075845" y="393816"/>
                  <a:pt x="2075664" y="394111"/>
                </a:cubicBezTo>
                <a:lnTo>
                  <a:pt x="2098972" y="409761"/>
                </a:lnTo>
                <a:close/>
                <a:moveTo>
                  <a:pt x="2404381" y="391854"/>
                </a:moveTo>
                <a:lnTo>
                  <a:pt x="2376759" y="404608"/>
                </a:lnTo>
                <a:lnTo>
                  <a:pt x="2397599" y="416828"/>
                </a:lnTo>
                <a:lnTo>
                  <a:pt x="2471742" y="407646"/>
                </a:lnTo>
                <a:lnTo>
                  <a:pt x="2470742" y="403846"/>
                </a:lnTo>
                <a:close/>
                <a:moveTo>
                  <a:pt x="2505537" y="391758"/>
                </a:moveTo>
                <a:lnTo>
                  <a:pt x="2489449" y="404417"/>
                </a:lnTo>
                <a:cubicBezTo>
                  <a:pt x="2489735" y="404893"/>
                  <a:pt x="2489868" y="405427"/>
                  <a:pt x="2489925" y="405979"/>
                </a:cubicBezTo>
                <a:lnTo>
                  <a:pt x="2531902" y="408151"/>
                </a:lnTo>
                <a:cubicBezTo>
                  <a:pt x="2531911" y="408094"/>
                  <a:pt x="2531892" y="408065"/>
                  <a:pt x="2531902" y="408017"/>
                </a:cubicBezTo>
                <a:cubicBezTo>
                  <a:pt x="2531968" y="407751"/>
                  <a:pt x="2532102" y="407541"/>
                  <a:pt x="2532216" y="407322"/>
                </a:cubicBezTo>
                <a:close/>
                <a:moveTo>
                  <a:pt x="2797364" y="391673"/>
                </a:moveTo>
                <a:lnTo>
                  <a:pt x="2775332" y="418867"/>
                </a:lnTo>
                <a:lnTo>
                  <a:pt x="2775809" y="425801"/>
                </a:lnTo>
                <a:cubicBezTo>
                  <a:pt x="2776018" y="425820"/>
                  <a:pt x="2776199" y="425782"/>
                  <a:pt x="2776399" y="425839"/>
                </a:cubicBezTo>
                <a:cubicBezTo>
                  <a:pt x="2776695" y="425896"/>
                  <a:pt x="2776923" y="426058"/>
                  <a:pt x="2777171" y="426163"/>
                </a:cubicBezTo>
                <a:close/>
                <a:moveTo>
                  <a:pt x="2801831" y="390996"/>
                </a:moveTo>
                <a:cubicBezTo>
                  <a:pt x="2801012" y="391625"/>
                  <a:pt x="2799964" y="391939"/>
                  <a:pt x="2798878" y="391692"/>
                </a:cubicBezTo>
                <a:cubicBezTo>
                  <a:pt x="2798592" y="391625"/>
                  <a:pt x="2798354" y="391473"/>
                  <a:pt x="2798097" y="391349"/>
                </a:cubicBezTo>
                <a:lnTo>
                  <a:pt x="2777599" y="426363"/>
                </a:lnTo>
                <a:cubicBezTo>
                  <a:pt x="2778037" y="426677"/>
                  <a:pt x="2778399" y="427048"/>
                  <a:pt x="2778666" y="427496"/>
                </a:cubicBezTo>
                <a:cubicBezTo>
                  <a:pt x="2778752" y="427610"/>
                  <a:pt x="2778875" y="427696"/>
                  <a:pt x="2778952" y="427839"/>
                </a:cubicBezTo>
                <a:cubicBezTo>
                  <a:pt x="2779771" y="427182"/>
                  <a:pt x="2780847" y="426867"/>
                  <a:pt x="2781943" y="427115"/>
                </a:cubicBezTo>
                <a:cubicBezTo>
                  <a:pt x="2783762" y="427525"/>
                  <a:pt x="2784895" y="429287"/>
                  <a:pt x="2784629" y="431106"/>
                </a:cubicBezTo>
                <a:lnTo>
                  <a:pt x="2849742" y="446156"/>
                </a:lnTo>
                <a:cubicBezTo>
                  <a:pt x="2849923" y="445632"/>
                  <a:pt x="2850199" y="445184"/>
                  <a:pt x="2850551" y="444803"/>
                </a:cubicBezTo>
                <a:close/>
                <a:moveTo>
                  <a:pt x="2802621" y="390177"/>
                </a:moveTo>
                <a:cubicBezTo>
                  <a:pt x="2802517" y="390358"/>
                  <a:pt x="2802364" y="390472"/>
                  <a:pt x="2802231" y="390625"/>
                </a:cubicBezTo>
                <a:lnTo>
                  <a:pt x="2850970" y="444412"/>
                </a:lnTo>
                <a:cubicBezTo>
                  <a:pt x="2851780" y="443784"/>
                  <a:pt x="2852837" y="443489"/>
                  <a:pt x="2853923" y="443736"/>
                </a:cubicBezTo>
                <a:cubicBezTo>
                  <a:pt x="2853990" y="443755"/>
                  <a:pt x="2854056" y="443813"/>
                  <a:pt x="2854142" y="443832"/>
                </a:cubicBezTo>
                <a:lnTo>
                  <a:pt x="2864229" y="421305"/>
                </a:lnTo>
                <a:close/>
                <a:moveTo>
                  <a:pt x="2796316" y="389282"/>
                </a:moveTo>
                <a:lnTo>
                  <a:pt x="2773561" y="393873"/>
                </a:lnTo>
                <a:lnTo>
                  <a:pt x="2775237" y="417685"/>
                </a:lnTo>
                <a:lnTo>
                  <a:pt x="2797154" y="390663"/>
                </a:lnTo>
                <a:cubicBezTo>
                  <a:pt x="2796773" y="390263"/>
                  <a:pt x="2796478" y="389815"/>
                  <a:pt x="2796316" y="389282"/>
                </a:cubicBezTo>
                <a:close/>
                <a:moveTo>
                  <a:pt x="1022408" y="389025"/>
                </a:moveTo>
                <a:lnTo>
                  <a:pt x="1019141" y="392968"/>
                </a:lnTo>
                <a:lnTo>
                  <a:pt x="1111610" y="436059"/>
                </a:lnTo>
                <a:close/>
                <a:moveTo>
                  <a:pt x="2101448" y="388834"/>
                </a:moveTo>
                <a:lnTo>
                  <a:pt x="2077159" y="392111"/>
                </a:lnTo>
                <a:lnTo>
                  <a:pt x="2105525" y="413675"/>
                </a:lnTo>
                <a:cubicBezTo>
                  <a:pt x="2105925" y="413275"/>
                  <a:pt x="2106382" y="412990"/>
                  <a:pt x="2106915" y="412799"/>
                </a:cubicBezTo>
                <a:close/>
                <a:moveTo>
                  <a:pt x="1365385" y="387005"/>
                </a:moveTo>
                <a:lnTo>
                  <a:pt x="1348221" y="396245"/>
                </a:lnTo>
                <a:lnTo>
                  <a:pt x="1356669" y="412056"/>
                </a:lnTo>
                <a:cubicBezTo>
                  <a:pt x="1357212" y="411846"/>
                  <a:pt x="1357803" y="411751"/>
                  <a:pt x="1358412" y="411846"/>
                </a:cubicBezTo>
                <a:close/>
                <a:moveTo>
                  <a:pt x="1239226" y="385738"/>
                </a:moveTo>
                <a:lnTo>
                  <a:pt x="1226815" y="420019"/>
                </a:lnTo>
                <a:lnTo>
                  <a:pt x="1239750" y="385805"/>
                </a:lnTo>
                <a:cubicBezTo>
                  <a:pt x="1239617" y="385786"/>
                  <a:pt x="1239483" y="385824"/>
                  <a:pt x="1239340" y="385786"/>
                </a:cubicBezTo>
                <a:cubicBezTo>
                  <a:pt x="1239302" y="385786"/>
                  <a:pt x="1239274" y="385758"/>
                  <a:pt x="1239226" y="385738"/>
                </a:cubicBezTo>
                <a:close/>
                <a:moveTo>
                  <a:pt x="2124546" y="385720"/>
                </a:moveTo>
                <a:lnTo>
                  <a:pt x="2102200" y="388729"/>
                </a:lnTo>
                <a:lnTo>
                  <a:pt x="2107630" y="412609"/>
                </a:lnTo>
                <a:cubicBezTo>
                  <a:pt x="2108030" y="412552"/>
                  <a:pt x="2108449" y="412542"/>
                  <a:pt x="2108859" y="412637"/>
                </a:cubicBezTo>
                <a:cubicBezTo>
                  <a:pt x="2109059" y="412666"/>
                  <a:pt x="2109211" y="412818"/>
                  <a:pt x="2109402" y="412875"/>
                </a:cubicBezTo>
                <a:close/>
                <a:moveTo>
                  <a:pt x="1368252" y="385462"/>
                </a:moveTo>
                <a:lnTo>
                  <a:pt x="1366509" y="386396"/>
                </a:lnTo>
                <a:lnTo>
                  <a:pt x="1359870" y="410075"/>
                </a:lnTo>
                <a:lnTo>
                  <a:pt x="1369595" y="386539"/>
                </a:lnTo>
                <a:cubicBezTo>
                  <a:pt x="1369052" y="386281"/>
                  <a:pt x="1368585" y="385929"/>
                  <a:pt x="1368252" y="385462"/>
                </a:cubicBezTo>
                <a:close/>
                <a:moveTo>
                  <a:pt x="1237216" y="384310"/>
                </a:moveTo>
                <a:lnTo>
                  <a:pt x="1190106" y="409799"/>
                </a:lnTo>
                <a:lnTo>
                  <a:pt x="1207336" y="467587"/>
                </a:lnTo>
                <a:cubicBezTo>
                  <a:pt x="1207794" y="467511"/>
                  <a:pt x="1208289" y="467511"/>
                  <a:pt x="1208775" y="467625"/>
                </a:cubicBezTo>
                <a:cubicBezTo>
                  <a:pt x="1208784" y="467625"/>
                  <a:pt x="1208784" y="467625"/>
                  <a:pt x="1208803" y="467634"/>
                </a:cubicBezTo>
                <a:lnTo>
                  <a:pt x="1211165" y="461386"/>
                </a:lnTo>
                <a:lnTo>
                  <a:pt x="1238664" y="385481"/>
                </a:lnTo>
                <a:cubicBezTo>
                  <a:pt x="1238083" y="385205"/>
                  <a:pt x="1237569" y="384824"/>
                  <a:pt x="1237216" y="384310"/>
                </a:cubicBezTo>
                <a:close/>
                <a:moveTo>
                  <a:pt x="2339726" y="383967"/>
                </a:moveTo>
                <a:lnTo>
                  <a:pt x="2331486" y="422305"/>
                </a:lnTo>
                <a:cubicBezTo>
                  <a:pt x="2332277" y="422581"/>
                  <a:pt x="2332934" y="423086"/>
                  <a:pt x="2333344" y="423781"/>
                </a:cubicBezTo>
                <a:lnTo>
                  <a:pt x="2374892" y="404598"/>
                </a:lnTo>
                <a:close/>
                <a:moveTo>
                  <a:pt x="1393541" y="383795"/>
                </a:moveTo>
                <a:lnTo>
                  <a:pt x="1382644" y="393625"/>
                </a:lnTo>
                <a:lnTo>
                  <a:pt x="1394112" y="383795"/>
                </a:lnTo>
                <a:close/>
                <a:moveTo>
                  <a:pt x="1392150" y="383795"/>
                </a:moveTo>
                <a:lnTo>
                  <a:pt x="1374605" y="383833"/>
                </a:lnTo>
                <a:cubicBezTo>
                  <a:pt x="1374595" y="383967"/>
                  <a:pt x="1374624" y="384072"/>
                  <a:pt x="1374595" y="384205"/>
                </a:cubicBezTo>
                <a:cubicBezTo>
                  <a:pt x="1374157" y="386119"/>
                  <a:pt x="1372233" y="387320"/>
                  <a:pt x="1370309" y="386881"/>
                </a:cubicBezTo>
                <a:cubicBezTo>
                  <a:pt x="1370176" y="386843"/>
                  <a:pt x="1370081" y="386767"/>
                  <a:pt x="1369957" y="386710"/>
                </a:cubicBezTo>
                <a:lnTo>
                  <a:pt x="1359432" y="412180"/>
                </a:lnTo>
                <a:cubicBezTo>
                  <a:pt x="1359708" y="412313"/>
                  <a:pt x="1359965" y="412456"/>
                  <a:pt x="1360194" y="412656"/>
                </a:cubicBezTo>
                <a:close/>
                <a:moveTo>
                  <a:pt x="1367261" y="383738"/>
                </a:moveTo>
                <a:lnTo>
                  <a:pt x="1366861" y="385157"/>
                </a:lnTo>
                <a:lnTo>
                  <a:pt x="1367833" y="384634"/>
                </a:lnTo>
                <a:cubicBezTo>
                  <a:pt x="1367728" y="384338"/>
                  <a:pt x="1367633" y="384053"/>
                  <a:pt x="1367604" y="383738"/>
                </a:cubicBezTo>
                <a:close/>
                <a:moveTo>
                  <a:pt x="1243417" y="383595"/>
                </a:moveTo>
                <a:cubicBezTo>
                  <a:pt x="1242941" y="384786"/>
                  <a:pt x="1241922" y="385634"/>
                  <a:pt x="1240702" y="385824"/>
                </a:cubicBezTo>
                <a:lnTo>
                  <a:pt x="1209622" y="468015"/>
                </a:lnTo>
                <a:cubicBezTo>
                  <a:pt x="1210108" y="468273"/>
                  <a:pt x="1210518" y="468606"/>
                  <a:pt x="1210832" y="469035"/>
                </a:cubicBezTo>
                <a:lnTo>
                  <a:pt x="1326446" y="406884"/>
                </a:lnTo>
                <a:close/>
                <a:moveTo>
                  <a:pt x="1341429" y="383519"/>
                </a:moveTo>
                <a:lnTo>
                  <a:pt x="1347773" y="395416"/>
                </a:lnTo>
                <a:lnTo>
                  <a:pt x="1365728" y="385748"/>
                </a:lnTo>
                <a:lnTo>
                  <a:pt x="1366299" y="383719"/>
                </a:lnTo>
                <a:close/>
                <a:moveTo>
                  <a:pt x="1332676" y="383443"/>
                </a:moveTo>
                <a:lnTo>
                  <a:pt x="1343982" y="397454"/>
                </a:lnTo>
                <a:lnTo>
                  <a:pt x="1346982" y="395835"/>
                </a:lnTo>
                <a:lnTo>
                  <a:pt x="1340401" y="383510"/>
                </a:lnTo>
                <a:close/>
                <a:moveTo>
                  <a:pt x="1243636" y="382719"/>
                </a:moveTo>
                <a:cubicBezTo>
                  <a:pt x="1243636" y="382767"/>
                  <a:pt x="1243646" y="382843"/>
                  <a:pt x="1243636" y="382919"/>
                </a:cubicBezTo>
                <a:lnTo>
                  <a:pt x="1327342" y="406408"/>
                </a:lnTo>
                <a:lnTo>
                  <a:pt x="1343287" y="397845"/>
                </a:lnTo>
                <a:lnTo>
                  <a:pt x="1331676" y="383443"/>
                </a:lnTo>
                <a:close/>
                <a:moveTo>
                  <a:pt x="1367909" y="381405"/>
                </a:moveTo>
                <a:lnTo>
                  <a:pt x="1367471" y="382986"/>
                </a:lnTo>
                <a:lnTo>
                  <a:pt x="1367623" y="382986"/>
                </a:lnTo>
                <a:cubicBezTo>
                  <a:pt x="1367623" y="382852"/>
                  <a:pt x="1367595" y="382719"/>
                  <a:pt x="1367623" y="382586"/>
                </a:cubicBezTo>
                <a:cubicBezTo>
                  <a:pt x="1367718" y="382195"/>
                  <a:pt x="1367899" y="381871"/>
                  <a:pt x="1368099" y="381557"/>
                </a:cubicBezTo>
                <a:close/>
                <a:moveTo>
                  <a:pt x="1368214" y="380347"/>
                </a:moveTo>
                <a:lnTo>
                  <a:pt x="1368118" y="380662"/>
                </a:lnTo>
                <a:lnTo>
                  <a:pt x="1368547" y="380985"/>
                </a:lnTo>
                <a:cubicBezTo>
                  <a:pt x="1368576" y="380957"/>
                  <a:pt x="1368614" y="380928"/>
                  <a:pt x="1368642" y="380890"/>
                </a:cubicBezTo>
                <a:close/>
                <a:moveTo>
                  <a:pt x="2340507" y="380319"/>
                </a:moveTo>
                <a:lnTo>
                  <a:pt x="2339926" y="382995"/>
                </a:lnTo>
                <a:lnTo>
                  <a:pt x="2375911" y="404131"/>
                </a:lnTo>
                <a:lnTo>
                  <a:pt x="2403029" y="391615"/>
                </a:lnTo>
                <a:close/>
                <a:moveTo>
                  <a:pt x="2333487" y="380290"/>
                </a:moveTo>
                <a:cubicBezTo>
                  <a:pt x="2332858" y="381100"/>
                  <a:pt x="2331915" y="381557"/>
                  <a:pt x="2330877" y="381624"/>
                </a:cubicBezTo>
                <a:lnTo>
                  <a:pt x="2330553" y="422115"/>
                </a:lnTo>
                <a:cubicBezTo>
                  <a:pt x="2330562" y="422115"/>
                  <a:pt x="2330572" y="422115"/>
                  <a:pt x="2330581" y="422115"/>
                </a:cubicBezTo>
                <a:lnTo>
                  <a:pt x="2338878" y="383453"/>
                </a:lnTo>
                <a:close/>
                <a:moveTo>
                  <a:pt x="2520548" y="379947"/>
                </a:moveTo>
                <a:lnTo>
                  <a:pt x="2506032" y="391377"/>
                </a:lnTo>
                <a:lnTo>
                  <a:pt x="2532454" y="406789"/>
                </a:lnTo>
                <a:cubicBezTo>
                  <a:pt x="2532721" y="406408"/>
                  <a:pt x="2533054" y="406093"/>
                  <a:pt x="2533416" y="405865"/>
                </a:cubicBezTo>
                <a:close/>
                <a:moveTo>
                  <a:pt x="879362" y="379585"/>
                </a:moveTo>
                <a:cubicBezTo>
                  <a:pt x="878514" y="380433"/>
                  <a:pt x="877295" y="380909"/>
                  <a:pt x="876038" y="380614"/>
                </a:cubicBezTo>
                <a:cubicBezTo>
                  <a:pt x="876000" y="380614"/>
                  <a:pt x="875981" y="380576"/>
                  <a:pt x="875952" y="380576"/>
                </a:cubicBezTo>
                <a:lnTo>
                  <a:pt x="821183" y="521184"/>
                </a:lnTo>
                <a:cubicBezTo>
                  <a:pt x="821726" y="521479"/>
                  <a:pt x="822193" y="521841"/>
                  <a:pt x="822517" y="522356"/>
                </a:cubicBezTo>
                <a:lnTo>
                  <a:pt x="967202" y="452385"/>
                </a:lnTo>
                <a:cubicBezTo>
                  <a:pt x="966992" y="451785"/>
                  <a:pt x="966878" y="451137"/>
                  <a:pt x="967040" y="450451"/>
                </a:cubicBezTo>
                <a:cubicBezTo>
                  <a:pt x="967135" y="450042"/>
                  <a:pt x="967325" y="449689"/>
                  <a:pt x="967545" y="449356"/>
                </a:cubicBezTo>
                <a:close/>
                <a:moveTo>
                  <a:pt x="2334068" y="379147"/>
                </a:moveTo>
                <a:cubicBezTo>
                  <a:pt x="2334030" y="379262"/>
                  <a:pt x="2333963" y="379357"/>
                  <a:pt x="2333915" y="379471"/>
                </a:cubicBezTo>
                <a:lnTo>
                  <a:pt x="2339087" y="382510"/>
                </a:lnTo>
                <a:lnTo>
                  <a:pt x="2339602" y="380138"/>
                </a:lnTo>
                <a:close/>
                <a:moveTo>
                  <a:pt x="987471" y="379138"/>
                </a:moveTo>
                <a:lnTo>
                  <a:pt x="971593" y="447899"/>
                </a:lnTo>
                <a:cubicBezTo>
                  <a:pt x="971907" y="447994"/>
                  <a:pt x="972202" y="448127"/>
                  <a:pt x="972450" y="448280"/>
                </a:cubicBezTo>
                <a:lnTo>
                  <a:pt x="1017836" y="393282"/>
                </a:lnTo>
                <a:close/>
                <a:moveTo>
                  <a:pt x="2482029" y="378052"/>
                </a:moveTo>
                <a:lnTo>
                  <a:pt x="2486210" y="402741"/>
                </a:lnTo>
                <a:cubicBezTo>
                  <a:pt x="2486544" y="402731"/>
                  <a:pt x="2486868" y="402693"/>
                  <a:pt x="2487201" y="402769"/>
                </a:cubicBezTo>
                <a:cubicBezTo>
                  <a:pt x="2487877" y="402931"/>
                  <a:pt x="2488411" y="403303"/>
                  <a:pt x="2488868" y="403769"/>
                </a:cubicBezTo>
                <a:lnTo>
                  <a:pt x="2504737" y="391292"/>
                </a:lnTo>
                <a:close/>
                <a:moveTo>
                  <a:pt x="984956" y="377966"/>
                </a:moveTo>
                <a:cubicBezTo>
                  <a:pt x="984261" y="379080"/>
                  <a:pt x="983032" y="379700"/>
                  <a:pt x="981699" y="379595"/>
                </a:cubicBezTo>
                <a:lnTo>
                  <a:pt x="971907" y="444012"/>
                </a:lnTo>
                <a:lnTo>
                  <a:pt x="986947" y="378900"/>
                </a:lnTo>
                <a:close/>
                <a:moveTo>
                  <a:pt x="2310693" y="377814"/>
                </a:moveTo>
                <a:lnTo>
                  <a:pt x="2329381" y="422219"/>
                </a:lnTo>
                <a:cubicBezTo>
                  <a:pt x="2329629" y="422143"/>
                  <a:pt x="2329858" y="422115"/>
                  <a:pt x="2330105" y="422115"/>
                </a:cubicBezTo>
                <a:lnTo>
                  <a:pt x="2330429" y="381614"/>
                </a:lnTo>
                <a:cubicBezTo>
                  <a:pt x="2330248" y="381595"/>
                  <a:pt x="2330067" y="381633"/>
                  <a:pt x="2329886" y="381595"/>
                </a:cubicBezTo>
                <a:cubicBezTo>
                  <a:pt x="2328315" y="381233"/>
                  <a:pt x="2327286" y="379871"/>
                  <a:pt x="2327181" y="378347"/>
                </a:cubicBezTo>
                <a:close/>
                <a:moveTo>
                  <a:pt x="2340145" y="377538"/>
                </a:moveTo>
                <a:lnTo>
                  <a:pt x="2334182" y="378138"/>
                </a:lnTo>
                <a:cubicBezTo>
                  <a:pt x="2334182" y="378195"/>
                  <a:pt x="2334182" y="378252"/>
                  <a:pt x="2334182" y="378309"/>
                </a:cubicBezTo>
                <a:lnTo>
                  <a:pt x="2339773" y="379319"/>
                </a:lnTo>
                <a:close/>
                <a:moveTo>
                  <a:pt x="978431" y="376461"/>
                </a:moveTo>
                <a:lnTo>
                  <a:pt x="880334" y="377423"/>
                </a:lnTo>
                <a:cubicBezTo>
                  <a:pt x="880324" y="377594"/>
                  <a:pt x="880353" y="377766"/>
                  <a:pt x="880315" y="377928"/>
                </a:cubicBezTo>
                <a:cubicBezTo>
                  <a:pt x="880219" y="378347"/>
                  <a:pt x="880029" y="378690"/>
                  <a:pt x="879810" y="379033"/>
                </a:cubicBezTo>
                <a:lnTo>
                  <a:pt x="968002" y="448804"/>
                </a:lnTo>
                <a:cubicBezTo>
                  <a:pt x="968716" y="448080"/>
                  <a:pt x="969707" y="447689"/>
                  <a:pt x="970774" y="447765"/>
                </a:cubicBezTo>
                <a:lnTo>
                  <a:pt x="981146" y="379585"/>
                </a:lnTo>
                <a:cubicBezTo>
                  <a:pt x="979622" y="379233"/>
                  <a:pt x="978584" y="377937"/>
                  <a:pt x="978431" y="376461"/>
                </a:cubicBezTo>
                <a:close/>
                <a:moveTo>
                  <a:pt x="2204632" y="374909"/>
                </a:moveTo>
                <a:lnTo>
                  <a:pt x="2125537" y="385586"/>
                </a:lnTo>
                <a:lnTo>
                  <a:pt x="2110125" y="413209"/>
                </a:lnTo>
                <a:cubicBezTo>
                  <a:pt x="2110573" y="413542"/>
                  <a:pt x="2110916" y="413980"/>
                  <a:pt x="2111164" y="414466"/>
                </a:cubicBezTo>
                <a:lnTo>
                  <a:pt x="2204718" y="375109"/>
                </a:lnTo>
                <a:cubicBezTo>
                  <a:pt x="2204699" y="375032"/>
                  <a:pt x="2204661" y="374975"/>
                  <a:pt x="2204632" y="374909"/>
                </a:cubicBezTo>
                <a:close/>
                <a:moveTo>
                  <a:pt x="2211566" y="374528"/>
                </a:moveTo>
                <a:cubicBezTo>
                  <a:pt x="2211548" y="374632"/>
                  <a:pt x="2211576" y="374737"/>
                  <a:pt x="2211548" y="374851"/>
                </a:cubicBezTo>
                <a:cubicBezTo>
                  <a:pt x="2211528" y="374928"/>
                  <a:pt x="2211471" y="374994"/>
                  <a:pt x="2211452" y="375071"/>
                </a:cubicBezTo>
                <a:lnTo>
                  <a:pt x="2327219" y="423896"/>
                </a:lnTo>
                <a:cubicBezTo>
                  <a:pt x="2327534" y="423343"/>
                  <a:pt x="2327953" y="422857"/>
                  <a:pt x="2328495" y="422543"/>
                </a:cubicBezTo>
                <a:lnTo>
                  <a:pt x="2309645" y="377766"/>
                </a:lnTo>
                <a:close/>
                <a:moveTo>
                  <a:pt x="987185" y="373966"/>
                </a:moveTo>
                <a:lnTo>
                  <a:pt x="985242" y="374880"/>
                </a:lnTo>
                <a:cubicBezTo>
                  <a:pt x="985480" y="375518"/>
                  <a:pt x="985594" y="376204"/>
                  <a:pt x="985442" y="376909"/>
                </a:cubicBezTo>
                <a:cubicBezTo>
                  <a:pt x="985413" y="377014"/>
                  <a:pt x="985337" y="377090"/>
                  <a:pt x="985299" y="377204"/>
                </a:cubicBezTo>
                <a:lnTo>
                  <a:pt x="987147" y="378052"/>
                </a:lnTo>
                <a:lnTo>
                  <a:pt x="988004" y="374337"/>
                </a:lnTo>
                <a:cubicBezTo>
                  <a:pt x="987709" y="374242"/>
                  <a:pt x="987433" y="374118"/>
                  <a:pt x="987185" y="373966"/>
                </a:cubicBezTo>
                <a:close/>
                <a:moveTo>
                  <a:pt x="986309" y="373165"/>
                </a:moveTo>
                <a:lnTo>
                  <a:pt x="984928" y="374156"/>
                </a:lnTo>
                <a:cubicBezTo>
                  <a:pt x="984966" y="374204"/>
                  <a:pt x="984994" y="374270"/>
                  <a:pt x="985023" y="374328"/>
                </a:cubicBezTo>
                <a:lnTo>
                  <a:pt x="986661" y="373546"/>
                </a:lnTo>
                <a:cubicBezTo>
                  <a:pt x="986537" y="373423"/>
                  <a:pt x="986414" y="373308"/>
                  <a:pt x="986309" y="373165"/>
                </a:cubicBezTo>
                <a:close/>
                <a:moveTo>
                  <a:pt x="991995" y="373003"/>
                </a:moveTo>
                <a:cubicBezTo>
                  <a:pt x="991252" y="374089"/>
                  <a:pt x="989928" y="374670"/>
                  <a:pt x="988557" y="374470"/>
                </a:cubicBezTo>
                <a:lnTo>
                  <a:pt x="987671" y="378309"/>
                </a:lnTo>
                <a:lnTo>
                  <a:pt x="1018389" y="392635"/>
                </a:lnTo>
                <a:lnTo>
                  <a:pt x="1021675" y="388663"/>
                </a:lnTo>
                <a:close/>
                <a:moveTo>
                  <a:pt x="979355" y="371851"/>
                </a:moveTo>
                <a:lnTo>
                  <a:pt x="891602" y="376680"/>
                </a:lnTo>
                <a:lnTo>
                  <a:pt x="978460" y="375823"/>
                </a:lnTo>
                <a:cubicBezTo>
                  <a:pt x="978470" y="375651"/>
                  <a:pt x="978431" y="375490"/>
                  <a:pt x="978470" y="375309"/>
                </a:cubicBezTo>
                <a:cubicBezTo>
                  <a:pt x="978689" y="374375"/>
                  <a:pt x="979251" y="373623"/>
                  <a:pt x="980003" y="373137"/>
                </a:cubicBezTo>
                <a:close/>
                <a:moveTo>
                  <a:pt x="983489" y="371622"/>
                </a:moveTo>
                <a:lnTo>
                  <a:pt x="980222" y="371803"/>
                </a:lnTo>
                <a:lnTo>
                  <a:pt x="980737" y="372813"/>
                </a:lnTo>
                <a:cubicBezTo>
                  <a:pt x="981365" y="372565"/>
                  <a:pt x="982051" y="372451"/>
                  <a:pt x="982756" y="372613"/>
                </a:cubicBezTo>
                <a:cubicBezTo>
                  <a:pt x="982842" y="372632"/>
                  <a:pt x="982918" y="372699"/>
                  <a:pt x="983004" y="372727"/>
                </a:cubicBezTo>
                <a:close/>
                <a:moveTo>
                  <a:pt x="985556" y="371518"/>
                </a:moveTo>
                <a:lnTo>
                  <a:pt x="984356" y="371575"/>
                </a:lnTo>
                <a:lnTo>
                  <a:pt x="983708" y="373051"/>
                </a:lnTo>
                <a:cubicBezTo>
                  <a:pt x="984108" y="373289"/>
                  <a:pt x="984442" y="373575"/>
                  <a:pt x="984718" y="373918"/>
                </a:cubicBezTo>
                <a:lnTo>
                  <a:pt x="986099" y="372927"/>
                </a:lnTo>
                <a:cubicBezTo>
                  <a:pt x="985813" y="372508"/>
                  <a:pt x="985632" y="372032"/>
                  <a:pt x="985556" y="371518"/>
                </a:cubicBezTo>
                <a:close/>
                <a:moveTo>
                  <a:pt x="992757" y="370670"/>
                </a:moveTo>
                <a:lnTo>
                  <a:pt x="992576" y="370698"/>
                </a:lnTo>
                <a:cubicBezTo>
                  <a:pt x="992586" y="370717"/>
                  <a:pt x="992576" y="370736"/>
                  <a:pt x="992576" y="370756"/>
                </a:cubicBezTo>
                <a:close/>
                <a:moveTo>
                  <a:pt x="2096914" y="368908"/>
                </a:moveTo>
                <a:lnTo>
                  <a:pt x="2075397" y="390168"/>
                </a:lnTo>
                <a:cubicBezTo>
                  <a:pt x="2075645" y="390472"/>
                  <a:pt x="2075807" y="390806"/>
                  <a:pt x="2075940" y="391149"/>
                </a:cubicBezTo>
                <a:lnTo>
                  <a:pt x="2076321" y="391454"/>
                </a:lnTo>
                <a:lnTo>
                  <a:pt x="2101277" y="388091"/>
                </a:lnTo>
                <a:close/>
                <a:moveTo>
                  <a:pt x="2462541" y="368479"/>
                </a:moveTo>
                <a:cubicBezTo>
                  <a:pt x="2462388" y="368555"/>
                  <a:pt x="2462226" y="368594"/>
                  <a:pt x="2462074" y="368651"/>
                </a:cubicBezTo>
                <a:lnTo>
                  <a:pt x="2471237" y="403074"/>
                </a:lnTo>
                <a:lnTo>
                  <a:pt x="2483029" y="405217"/>
                </a:lnTo>
                <a:cubicBezTo>
                  <a:pt x="2483267" y="404436"/>
                  <a:pt x="2483734" y="403807"/>
                  <a:pt x="2484343" y="403388"/>
                </a:cubicBezTo>
                <a:close/>
                <a:moveTo>
                  <a:pt x="2342097" y="368479"/>
                </a:moveTo>
                <a:lnTo>
                  <a:pt x="2333591" y="376090"/>
                </a:lnTo>
                <a:cubicBezTo>
                  <a:pt x="2333877" y="376490"/>
                  <a:pt x="2334068" y="376918"/>
                  <a:pt x="2334172" y="377395"/>
                </a:cubicBezTo>
                <a:lnTo>
                  <a:pt x="2340307" y="376785"/>
                </a:lnTo>
                <a:close/>
                <a:moveTo>
                  <a:pt x="2463769" y="367403"/>
                </a:moveTo>
                <a:cubicBezTo>
                  <a:pt x="2463541" y="367727"/>
                  <a:pt x="2463246" y="368003"/>
                  <a:pt x="2462912" y="368241"/>
                </a:cubicBezTo>
                <a:lnTo>
                  <a:pt x="2484715" y="403141"/>
                </a:lnTo>
                <a:cubicBezTo>
                  <a:pt x="2484934" y="403036"/>
                  <a:pt x="2485172" y="402950"/>
                  <a:pt x="2485410" y="402874"/>
                </a:cubicBezTo>
                <a:lnTo>
                  <a:pt x="2481115" y="377528"/>
                </a:lnTo>
                <a:close/>
                <a:moveTo>
                  <a:pt x="2457797" y="367203"/>
                </a:moveTo>
                <a:lnTo>
                  <a:pt x="2405696" y="391244"/>
                </a:lnTo>
                <a:lnTo>
                  <a:pt x="2470485" y="402969"/>
                </a:lnTo>
                <a:lnTo>
                  <a:pt x="2461427" y="368889"/>
                </a:lnTo>
                <a:cubicBezTo>
                  <a:pt x="2460988" y="368965"/>
                  <a:pt x="2460522" y="368965"/>
                  <a:pt x="2460036" y="368851"/>
                </a:cubicBezTo>
                <a:cubicBezTo>
                  <a:pt x="2459074" y="368613"/>
                  <a:pt x="2458283" y="368003"/>
                  <a:pt x="2457797" y="367203"/>
                </a:cubicBezTo>
                <a:close/>
                <a:moveTo>
                  <a:pt x="986328" y="367050"/>
                </a:moveTo>
                <a:lnTo>
                  <a:pt x="984661" y="370879"/>
                </a:lnTo>
                <a:lnTo>
                  <a:pt x="985566" y="370822"/>
                </a:lnTo>
                <a:cubicBezTo>
                  <a:pt x="985575" y="370603"/>
                  <a:pt x="985537" y="370394"/>
                  <a:pt x="985585" y="370175"/>
                </a:cubicBezTo>
                <a:cubicBezTo>
                  <a:pt x="985785" y="369308"/>
                  <a:pt x="986309" y="368632"/>
                  <a:pt x="986966" y="368146"/>
                </a:cubicBezTo>
                <a:close/>
                <a:moveTo>
                  <a:pt x="1177199" y="366479"/>
                </a:moveTo>
                <a:lnTo>
                  <a:pt x="1189896" y="409084"/>
                </a:lnTo>
                <a:lnTo>
                  <a:pt x="1236902" y="383643"/>
                </a:lnTo>
                <a:cubicBezTo>
                  <a:pt x="1236673" y="383081"/>
                  <a:pt x="1236578" y="382500"/>
                  <a:pt x="1236654" y="381871"/>
                </a:cubicBezTo>
                <a:close/>
                <a:moveTo>
                  <a:pt x="2457378" y="366079"/>
                </a:moveTo>
                <a:lnTo>
                  <a:pt x="2341126" y="377452"/>
                </a:lnTo>
                <a:lnTo>
                  <a:pt x="2340687" y="379500"/>
                </a:lnTo>
                <a:lnTo>
                  <a:pt x="2404372" y="390996"/>
                </a:lnTo>
                <a:lnTo>
                  <a:pt x="2457521" y="366479"/>
                </a:lnTo>
                <a:cubicBezTo>
                  <a:pt x="2457483" y="366327"/>
                  <a:pt x="2457397" y="366222"/>
                  <a:pt x="2457378" y="366079"/>
                </a:cubicBezTo>
                <a:close/>
                <a:moveTo>
                  <a:pt x="1979204" y="365717"/>
                </a:moveTo>
                <a:lnTo>
                  <a:pt x="2104953" y="414495"/>
                </a:lnTo>
                <a:cubicBezTo>
                  <a:pt x="2104972" y="414437"/>
                  <a:pt x="2104991" y="414399"/>
                  <a:pt x="2105020" y="414342"/>
                </a:cubicBezTo>
                <a:lnTo>
                  <a:pt x="2104858" y="414228"/>
                </a:lnTo>
                <a:lnTo>
                  <a:pt x="2075454" y="394502"/>
                </a:lnTo>
                <a:cubicBezTo>
                  <a:pt x="2074626" y="395587"/>
                  <a:pt x="2073226" y="396149"/>
                  <a:pt x="2071816" y="395835"/>
                </a:cubicBezTo>
                <a:cubicBezTo>
                  <a:pt x="2069949" y="395397"/>
                  <a:pt x="2068787" y="393549"/>
                  <a:pt x="2069139" y="391673"/>
                </a:cubicBezTo>
                <a:close/>
                <a:moveTo>
                  <a:pt x="782007" y="364355"/>
                </a:moveTo>
                <a:lnTo>
                  <a:pt x="691500" y="456871"/>
                </a:lnTo>
                <a:cubicBezTo>
                  <a:pt x="692177" y="457690"/>
                  <a:pt x="692520" y="458776"/>
                  <a:pt x="692253" y="459881"/>
                </a:cubicBezTo>
                <a:cubicBezTo>
                  <a:pt x="692224" y="460024"/>
                  <a:pt x="692129" y="460129"/>
                  <a:pt x="692081" y="460281"/>
                </a:cubicBezTo>
                <a:lnTo>
                  <a:pt x="816554" y="522346"/>
                </a:lnTo>
                <a:cubicBezTo>
                  <a:pt x="816983" y="521679"/>
                  <a:pt x="817621" y="521222"/>
                  <a:pt x="818364" y="520955"/>
                </a:cubicBezTo>
                <a:lnTo>
                  <a:pt x="784512" y="365079"/>
                </a:lnTo>
                <a:cubicBezTo>
                  <a:pt x="784150" y="365117"/>
                  <a:pt x="783779" y="365145"/>
                  <a:pt x="783398" y="365050"/>
                </a:cubicBezTo>
                <a:cubicBezTo>
                  <a:pt x="782864" y="364936"/>
                  <a:pt x="782407" y="364679"/>
                  <a:pt x="782007" y="364355"/>
                </a:cubicBezTo>
                <a:close/>
                <a:moveTo>
                  <a:pt x="787646" y="362459"/>
                </a:moveTo>
                <a:cubicBezTo>
                  <a:pt x="787331" y="363650"/>
                  <a:pt x="786446" y="364507"/>
                  <a:pt x="785360" y="364888"/>
                </a:cubicBezTo>
                <a:lnTo>
                  <a:pt x="819202" y="520755"/>
                </a:lnTo>
                <a:cubicBezTo>
                  <a:pt x="819574" y="520727"/>
                  <a:pt x="819945" y="520708"/>
                  <a:pt x="820326" y="520803"/>
                </a:cubicBezTo>
                <a:cubicBezTo>
                  <a:pt x="820355" y="520803"/>
                  <a:pt x="820383" y="520832"/>
                  <a:pt x="820421" y="520841"/>
                </a:cubicBezTo>
                <a:lnTo>
                  <a:pt x="875181" y="380233"/>
                </a:lnTo>
                <a:cubicBezTo>
                  <a:pt x="873952" y="379576"/>
                  <a:pt x="873228" y="378280"/>
                  <a:pt x="873342" y="376861"/>
                </a:cubicBezTo>
                <a:close/>
                <a:moveTo>
                  <a:pt x="2304083" y="362116"/>
                </a:moveTo>
                <a:lnTo>
                  <a:pt x="2310379" y="377061"/>
                </a:lnTo>
                <a:lnTo>
                  <a:pt x="2327200" y="377623"/>
                </a:lnTo>
                <a:cubicBezTo>
                  <a:pt x="2327210" y="377499"/>
                  <a:pt x="2327181" y="377404"/>
                  <a:pt x="2327210" y="377290"/>
                </a:cubicBezTo>
                <a:cubicBezTo>
                  <a:pt x="2327257" y="377052"/>
                  <a:pt x="2327400" y="376861"/>
                  <a:pt x="2327495" y="376642"/>
                </a:cubicBezTo>
                <a:close/>
                <a:moveTo>
                  <a:pt x="1157121" y="361278"/>
                </a:moveTo>
                <a:lnTo>
                  <a:pt x="1128365" y="440460"/>
                </a:lnTo>
                <a:cubicBezTo>
                  <a:pt x="1128927" y="440736"/>
                  <a:pt x="1129422" y="441107"/>
                  <a:pt x="1129774" y="441612"/>
                </a:cubicBezTo>
                <a:lnTo>
                  <a:pt x="1189191" y="409456"/>
                </a:lnTo>
                <a:lnTo>
                  <a:pt x="1176313" y="366241"/>
                </a:lnTo>
                <a:close/>
                <a:moveTo>
                  <a:pt x="1045783" y="359430"/>
                </a:moveTo>
                <a:lnTo>
                  <a:pt x="995329" y="370117"/>
                </a:lnTo>
                <a:lnTo>
                  <a:pt x="992557" y="371422"/>
                </a:lnTo>
                <a:cubicBezTo>
                  <a:pt x="992548" y="371556"/>
                  <a:pt x="992576" y="371660"/>
                  <a:pt x="992548" y="371775"/>
                </a:cubicBezTo>
                <a:cubicBezTo>
                  <a:pt x="992519" y="371946"/>
                  <a:pt x="992414" y="372080"/>
                  <a:pt x="992348" y="372232"/>
                </a:cubicBezTo>
                <a:lnTo>
                  <a:pt x="1022218" y="387977"/>
                </a:lnTo>
                <a:close/>
                <a:moveTo>
                  <a:pt x="2477990" y="359002"/>
                </a:moveTo>
                <a:lnTo>
                  <a:pt x="2464265" y="364469"/>
                </a:lnTo>
                <a:cubicBezTo>
                  <a:pt x="2464417" y="365022"/>
                  <a:pt x="2464474" y="365584"/>
                  <a:pt x="2464332" y="366165"/>
                </a:cubicBezTo>
                <a:cubicBezTo>
                  <a:pt x="2464265" y="366422"/>
                  <a:pt x="2464122" y="366641"/>
                  <a:pt x="2464008" y="366870"/>
                </a:cubicBezTo>
                <a:lnTo>
                  <a:pt x="2480991" y="376775"/>
                </a:lnTo>
                <a:close/>
                <a:moveTo>
                  <a:pt x="1074044" y="353449"/>
                </a:moveTo>
                <a:lnTo>
                  <a:pt x="1047040" y="359173"/>
                </a:lnTo>
                <a:lnTo>
                  <a:pt x="1022932" y="388367"/>
                </a:lnTo>
                <a:lnTo>
                  <a:pt x="1123897" y="441603"/>
                </a:lnTo>
                <a:cubicBezTo>
                  <a:pt x="1124126" y="441269"/>
                  <a:pt x="1124431" y="440993"/>
                  <a:pt x="1124755" y="440764"/>
                </a:cubicBezTo>
                <a:close/>
                <a:moveTo>
                  <a:pt x="1036982" y="349772"/>
                </a:moveTo>
                <a:lnTo>
                  <a:pt x="992376" y="369803"/>
                </a:lnTo>
                <a:lnTo>
                  <a:pt x="996367" y="368965"/>
                </a:lnTo>
                <a:close/>
                <a:moveTo>
                  <a:pt x="1253666" y="349000"/>
                </a:moveTo>
                <a:lnTo>
                  <a:pt x="1241703" y="379157"/>
                </a:lnTo>
                <a:cubicBezTo>
                  <a:pt x="1241855" y="379233"/>
                  <a:pt x="1242036" y="379280"/>
                  <a:pt x="1242179" y="379376"/>
                </a:cubicBezTo>
                <a:close/>
                <a:moveTo>
                  <a:pt x="2504822" y="348277"/>
                </a:moveTo>
                <a:lnTo>
                  <a:pt x="2478752" y="358678"/>
                </a:lnTo>
                <a:lnTo>
                  <a:pt x="2481905" y="377290"/>
                </a:lnTo>
                <a:lnTo>
                  <a:pt x="2505222" y="390892"/>
                </a:lnTo>
                <a:lnTo>
                  <a:pt x="2520158" y="379157"/>
                </a:lnTo>
                <a:close/>
                <a:moveTo>
                  <a:pt x="1103085" y="347305"/>
                </a:moveTo>
                <a:lnTo>
                  <a:pt x="1074787" y="353287"/>
                </a:lnTo>
                <a:lnTo>
                  <a:pt x="1125393" y="440421"/>
                </a:lnTo>
                <a:cubicBezTo>
                  <a:pt x="1126079" y="440107"/>
                  <a:pt x="1126850" y="439955"/>
                  <a:pt x="1127641" y="440136"/>
                </a:cubicBezTo>
                <a:cubicBezTo>
                  <a:pt x="1127669" y="440145"/>
                  <a:pt x="1127698" y="440164"/>
                  <a:pt x="1127726" y="440164"/>
                </a:cubicBezTo>
                <a:lnTo>
                  <a:pt x="1156435" y="361116"/>
                </a:lnTo>
                <a:close/>
                <a:moveTo>
                  <a:pt x="1321427" y="346048"/>
                </a:moveTo>
                <a:lnTo>
                  <a:pt x="1341029" y="382776"/>
                </a:lnTo>
                <a:lnTo>
                  <a:pt x="1366518" y="382986"/>
                </a:lnTo>
                <a:lnTo>
                  <a:pt x="1367128" y="380824"/>
                </a:lnTo>
                <a:close/>
                <a:moveTo>
                  <a:pt x="3053138" y="345153"/>
                </a:moveTo>
                <a:lnTo>
                  <a:pt x="2947840" y="459414"/>
                </a:lnTo>
                <a:cubicBezTo>
                  <a:pt x="2948106" y="459748"/>
                  <a:pt x="2948325" y="460110"/>
                  <a:pt x="2948468" y="460519"/>
                </a:cubicBezTo>
                <a:lnTo>
                  <a:pt x="3069169" y="431325"/>
                </a:lnTo>
                <a:cubicBezTo>
                  <a:pt x="3069102" y="430897"/>
                  <a:pt x="3069093" y="430468"/>
                  <a:pt x="3069207" y="430039"/>
                </a:cubicBezTo>
                <a:cubicBezTo>
                  <a:pt x="3069512" y="428734"/>
                  <a:pt x="3070512" y="427801"/>
                  <a:pt x="3071703" y="427468"/>
                </a:cubicBezTo>
                <a:lnTo>
                  <a:pt x="3055625" y="345772"/>
                </a:lnTo>
                <a:cubicBezTo>
                  <a:pt x="3055234" y="345810"/>
                  <a:pt x="3054834" y="345819"/>
                  <a:pt x="3054424" y="345743"/>
                </a:cubicBezTo>
                <a:cubicBezTo>
                  <a:pt x="3053948" y="345629"/>
                  <a:pt x="3053519" y="345419"/>
                  <a:pt x="3053138" y="345153"/>
                </a:cubicBezTo>
                <a:close/>
                <a:moveTo>
                  <a:pt x="1439489" y="341066"/>
                </a:moveTo>
                <a:lnTo>
                  <a:pt x="1374262" y="381814"/>
                </a:lnTo>
                <a:cubicBezTo>
                  <a:pt x="1374443" y="382176"/>
                  <a:pt x="1374576" y="382538"/>
                  <a:pt x="1374633" y="382938"/>
                </a:cubicBezTo>
                <a:lnTo>
                  <a:pt x="1393150" y="382900"/>
                </a:lnTo>
                <a:close/>
                <a:moveTo>
                  <a:pt x="1062947" y="339904"/>
                </a:moveTo>
                <a:lnTo>
                  <a:pt x="1047983" y="358021"/>
                </a:lnTo>
                <a:lnTo>
                  <a:pt x="1073567" y="352610"/>
                </a:lnTo>
                <a:lnTo>
                  <a:pt x="1066319" y="340133"/>
                </a:lnTo>
                <a:cubicBezTo>
                  <a:pt x="1065633" y="340437"/>
                  <a:pt x="1064861" y="340600"/>
                  <a:pt x="1064071" y="340409"/>
                </a:cubicBezTo>
                <a:cubicBezTo>
                  <a:pt x="1063642" y="340314"/>
                  <a:pt x="1063280" y="340123"/>
                  <a:pt x="1062947" y="339904"/>
                </a:cubicBezTo>
                <a:close/>
                <a:moveTo>
                  <a:pt x="2005827" y="339866"/>
                </a:moveTo>
                <a:lnTo>
                  <a:pt x="1974575" y="361450"/>
                </a:lnTo>
                <a:cubicBezTo>
                  <a:pt x="1974975" y="362155"/>
                  <a:pt x="1975128" y="362974"/>
                  <a:pt x="1974956" y="363812"/>
                </a:cubicBezTo>
                <a:lnTo>
                  <a:pt x="2069349" y="391044"/>
                </a:lnTo>
                <a:cubicBezTo>
                  <a:pt x="2069434" y="390844"/>
                  <a:pt x="2069511" y="390625"/>
                  <a:pt x="2069635" y="390425"/>
                </a:cubicBezTo>
                <a:close/>
                <a:moveTo>
                  <a:pt x="2006598" y="339561"/>
                </a:moveTo>
                <a:lnTo>
                  <a:pt x="2070111" y="389891"/>
                </a:lnTo>
                <a:cubicBezTo>
                  <a:pt x="2070330" y="389663"/>
                  <a:pt x="2070539" y="389434"/>
                  <a:pt x="2070806" y="389282"/>
                </a:cubicBezTo>
                <a:lnTo>
                  <a:pt x="2070206" y="387901"/>
                </a:lnTo>
                <a:close/>
                <a:moveTo>
                  <a:pt x="1061804" y="338723"/>
                </a:moveTo>
                <a:lnTo>
                  <a:pt x="998939" y="368412"/>
                </a:lnTo>
                <a:lnTo>
                  <a:pt x="1046726" y="358287"/>
                </a:lnTo>
                <a:lnTo>
                  <a:pt x="1062347" y="339371"/>
                </a:lnTo>
                <a:cubicBezTo>
                  <a:pt x="1062147" y="339161"/>
                  <a:pt x="1061947" y="338971"/>
                  <a:pt x="1061804" y="338723"/>
                </a:cubicBezTo>
                <a:close/>
                <a:moveTo>
                  <a:pt x="1068119" y="338247"/>
                </a:moveTo>
                <a:cubicBezTo>
                  <a:pt x="1067871" y="338885"/>
                  <a:pt x="1067471" y="339418"/>
                  <a:pt x="1066947" y="339799"/>
                </a:cubicBezTo>
                <a:lnTo>
                  <a:pt x="1074301" y="352449"/>
                </a:lnTo>
                <a:lnTo>
                  <a:pt x="1101085" y="346781"/>
                </a:lnTo>
                <a:close/>
                <a:moveTo>
                  <a:pt x="2152254" y="337685"/>
                </a:moveTo>
                <a:lnTo>
                  <a:pt x="2126013" y="384738"/>
                </a:lnTo>
                <a:lnTo>
                  <a:pt x="2204566" y="374137"/>
                </a:lnTo>
                <a:cubicBezTo>
                  <a:pt x="2204547" y="373842"/>
                  <a:pt x="2204508" y="373556"/>
                  <a:pt x="2204585" y="373242"/>
                </a:cubicBezTo>
                <a:cubicBezTo>
                  <a:pt x="2204652" y="372966"/>
                  <a:pt x="2204794" y="372727"/>
                  <a:pt x="2204928" y="372461"/>
                </a:cubicBezTo>
                <a:close/>
                <a:moveTo>
                  <a:pt x="1166007" y="336761"/>
                </a:moveTo>
                <a:lnTo>
                  <a:pt x="1157416" y="360402"/>
                </a:lnTo>
                <a:lnTo>
                  <a:pt x="1175999" y="365212"/>
                </a:lnTo>
                <a:lnTo>
                  <a:pt x="1167531" y="336818"/>
                </a:lnTo>
                <a:cubicBezTo>
                  <a:pt x="1167065" y="336904"/>
                  <a:pt x="1166579" y="336904"/>
                  <a:pt x="1166084" y="336789"/>
                </a:cubicBezTo>
                <a:cubicBezTo>
                  <a:pt x="1166065" y="336789"/>
                  <a:pt x="1166036" y="336761"/>
                  <a:pt x="1166007" y="336761"/>
                </a:cubicBezTo>
                <a:close/>
                <a:moveTo>
                  <a:pt x="1169665" y="335523"/>
                </a:moveTo>
                <a:cubicBezTo>
                  <a:pt x="1169294" y="335989"/>
                  <a:pt x="1168808" y="336304"/>
                  <a:pt x="1168265" y="336542"/>
                </a:cubicBezTo>
                <a:lnTo>
                  <a:pt x="1176885" y="365450"/>
                </a:lnTo>
                <a:lnTo>
                  <a:pt x="1236892" y="380976"/>
                </a:lnTo>
                <a:cubicBezTo>
                  <a:pt x="1236940" y="380852"/>
                  <a:pt x="1236997" y="380719"/>
                  <a:pt x="1237064" y="380604"/>
                </a:cubicBezTo>
                <a:close/>
                <a:moveTo>
                  <a:pt x="1163588" y="334484"/>
                </a:moveTo>
                <a:lnTo>
                  <a:pt x="1105095" y="346876"/>
                </a:lnTo>
                <a:lnTo>
                  <a:pt x="1156749" y="360240"/>
                </a:lnTo>
                <a:lnTo>
                  <a:pt x="1165379" y="336475"/>
                </a:lnTo>
                <a:cubicBezTo>
                  <a:pt x="1164521" y="336056"/>
                  <a:pt x="1163902" y="335361"/>
                  <a:pt x="1163588" y="334484"/>
                </a:cubicBezTo>
                <a:close/>
                <a:moveTo>
                  <a:pt x="1162407" y="333789"/>
                </a:moveTo>
                <a:lnTo>
                  <a:pt x="1068376" y="337123"/>
                </a:lnTo>
                <a:cubicBezTo>
                  <a:pt x="1068367" y="337199"/>
                  <a:pt x="1068376" y="337285"/>
                  <a:pt x="1068367" y="337361"/>
                </a:cubicBezTo>
                <a:lnTo>
                  <a:pt x="1103095" y="346353"/>
                </a:lnTo>
                <a:close/>
                <a:moveTo>
                  <a:pt x="1614313" y="332276"/>
                </a:moveTo>
                <a:lnTo>
                  <a:pt x="1605966" y="332394"/>
                </a:lnTo>
                <a:lnTo>
                  <a:pt x="1554142" y="376623"/>
                </a:lnTo>
                <a:close/>
                <a:moveTo>
                  <a:pt x="1632256" y="332022"/>
                </a:moveTo>
                <a:lnTo>
                  <a:pt x="1615719" y="332256"/>
                </a:lnTo>
                <a:lnTo>
                  <a:pt x="1552656" y="378738"/>
                </a:lnTo>
                <a:close/>
                <a:moveTo>
                  <a:pt x="1679831" y="331348"/>
                </a:moveTo>
                <a:lnTo>
                  <a:pt x="1633864" y="331999"/>
                </a:lnTo>
                <a:lnTo>
                  <a:pt x="1550694" y="380795"/>
                </a:lnTo>
                <a:close/>
                <a:moveTo>
                  <a:pt x="1455939" y="330779"/>
                </a:moveTo>
                <a:lnTo>
                  <a:pt x="1443975" y="338256"/>
                </a:lnTo>
                <a:lnTo>
                  <a:pt x="1394541" y="382890"/>
                </a:lnTo>
                <a:lnTo>
                  <a:pt x="1395169" y="382890"/>
                </a:lnTo>
                <a:close/>
                <a:moveTo>
                  <a:pt x="1945676" y="330636"/>
                </a:moveTo>
                <a:lnTo>
                  <a:pt x="1842120" y="380919"/>
                </a:lnTo>
                <a:cubicBezTo>
                  <a:pt x="1842149" y="381014"/>
                  <a:pt x="1842206" y="381109"/>
                  <a:pt x="1842225" y="381214"/>
                </a:cubicBezTo>
                <a:lnTo>
                  <a:pt x="1967965" y="363269"/>
                </a:lnTo>
                <a:cubicBezTo>
                  <a:pt x="1967965" y="362955"/>
                  <a:pt x="1967917" y="362659"/>
                  <a:pt x="1968003" y="362345"/>
                </a:cubicBezTo>
                <a:cubicBezTo>
                  <a:pt x="1968155" y="361650"/>
                  <a:pt x="1968536" y="361116"/>
                  <a:pt x="1969003" y="360650"/>
                </a:cubicBezTo>
                <a:close/>
                <a:moveTo>
                  <a:pt x="1462521" y="330208"/>
                </a:moveTo>
                <a:cubicBezTo>
                  <a:pt x="1461692" y="331284"/>
                  <a:pt x="1460301" y="331836"/>
                  <a:pt x="1458901" y="331522"/>
                </a:cubicBezTo>
                <a:cubicBezTo>
                  <a:pt x="1458273" y="331370"/>
                  <a:pt x="1457749" y="331017"/>
                  <a:pt x="1457301" y="330598"/>
                </a:cubicBezTo>
                <a:lnTo>
                  <a:pt x="1396322" y="382881"/>
                </a:lnTo>
                <a:lnTo>
                  <a:pt x="1542664" y="382557"/>
                </a:lnTo>
                <a:cubicBezTo>
                  <a:pt x="1542683" y="382424"/>
                  <a:pt x="1542645" y="382309"/>
                  <a:pt x="1542674" y="382186"/>
                </a:cubicBezTo>
                <a:cubicBezTo>
                  <a:pt x="1542740" y="381900"/>
                  <a:pt x="1542902" y="381643"/>
                  <a:pt x="1543035" y="381386"/>
                </a:cubicBezTo>
                <a:close/>
                <a:moveTo>
                  <a:pt x="2138024" y="328303"/>
                </a:moveTo>
                <a:lnTo>
                  <a:pt x="2097533" y="368308"/>
                </a:lnTo>
                <a:lnTo>
                  <a:pt x="2102029" y="387977"/>
                </a:lnTo>
                <a:lnTo>
                  <a:pt x="2125003" y="384872"/>
                </a:lnTo>
                <a:lnTo>
                  <a:pt x="2151578" y="337237"/>
                </a:lnTo>
                <a:close/>
                <a:moveTo>
                  <a:pt x="1951972" y="327579"/>
                </a:moveTo>
                <a:lnTo>
                  <a:pt x="1946438" y="330255"/>
                </a:lnTo>
                <a:lnTo>
                  <a:pt x="1968679" y="358869"/>
                </a:lnTo>
                <a:close/>
                <a:moveTo>
                  <a:pt x="1456263" y="327169"/>
                </a:moveTo>
                <a:lnTo>
                  <a:pt x="1446738" y="335770"/>
                </a:lnTo>
                <a:lnTo>
                  <a:pt x="1456568" y="329627"/>
                </a:lnTo>
                <a:cubicBezTo>
                  <a:pt x="1456206" y="328903"/>
                  <a:pt x="1456034" y="328084"/>
                  <a:pt x="1456234" y="327226"/>
                </a:cubicBezTo>
                <a:cubicBezTo>
                  <a:pt x="1456244" y="327217"/>
                  <a:pt x="1456253" y="327179"/>
                  <a:pt x="1456263" y="327169"/>
                </a:cubicBezTo>
                <a:close/>
                <a:moveTo>
                  <a:pt x="1513222" y="326112"/>
                </a:moveTo>
                <a:lnTo>
                  <a:pt x="1463216" y="328303"/>
                </a:lnTo>
                <a:cubicBezTo>
                  <a:pt x="1463206" y="328493"/>
                  <a:pt x="1463235" y="328665"/>
                  <a:pt x="1463197" y="328846"/>
                </a:cubicBezTo>
                <a:cubicBezTo>
                  <a:pt x="1463130" y="329141"/>
                  <a:pt x="1462978" y="329379"/>
                  <a:pt x="1462845" y="329646"/>
                </a:cubicBezTo>
                <a:lnTo>
                  <a:pt x="1543350" y="380833"/>
                </a:lnTo>
                <a:cubicBezTo>
                  <a:pt x="1543578" y="380547"/>
                  <a:pt x="1543845" y="380309"/>
                  <a:pt x="1544140" y="380100"/>
                </a:cubicBezTo>
                <a:close/>
                <a:moveTo>
                  <a:pt x="1698656" y="325095"/>
                </a:moveTo>
                <a:lnTo>
                  <a:pt x="1684845" y="330384"/>
                </a:lnTo>
                <a:lnTo>
                  <a:pt x="1743670" y="329551"/>
                </a:lnTo>
                <a:lnTo>
                  <a:pt x="1703565" y="325581"/>
                </a:lnTo>
                <a:lnTo>
                  <a:pt x="1702170" y="326455"/>
                </a:lnTo>
                <a:lnTo>
                  <a:pt x="1700696" y="325297"/>
                </a:lnTo>
                <a:close/>
                <a:moveTo>
                  <a:pt x="1565140" y="323822"/>
                </a:moveTo>
                <a:lnTo>
                  <a:pt x="1513946" y="326074"/>
                </a:lnTo>
                <a:lnTo>
                  <a:pt x="1544702" y="379795"/>
                </a:lnTo>
                <a:cubicBezTo>
                  <a:pt x="1545398" y="379490"/>
                  <a:pt x="1546179" y="379319"/>
                  <a:pt x="1546969" y="379519"/>
                </a:cubicBezTo>
                <a:cubicBezTo>
                  <a:pt x="1547636" y="379671"/>
                  <a:pt x="1548169" y="380042"/>
                  <a:pt x="1548627" y="380500"/>
                </a:cubicBezTo>
                <a:lnTo>
                  <a:pt x="1604993" y="332408"/>
                </a:lnTo>
                <a:lnTo>
                  <a:pt x="1576744" y="332808"/>
                </a:lnTo>
                <a:cubicBezTo>
                  <a:pt x="1576735" y="332942"/>
                  <a:pt x="1576763" y="333084"/>
                  <a:pt x="1576744" y="333208"/>
                </a:cubicBezTo>
                <a:cubicBezTo>
                  <a:pt x="1576287" y="335132"/>
                  <a:pt x="1574373" y="336332"/>
                  <a:pt x="1572449" y="335894"/>
                </a:cubicBezTo>
                <a:cubicBezTo>
                  <a:pt x="1570524" y="335437"/>
                  <a:pt x="1569324" y="333522"/>
                  <a:pt x="1569762" y="331598"/>
                </a:cubicBezTo>
                <a:cubicBezTo>
                  <a:pt x="1569925" y="330951"/>
                  <a:pt x="1570286" y="330417"/>
                  <a:pt x="1570725" y="329960"/>
                </a:cubicBezTo>
                <a:close/>
                <a:moveTo>
                  <a:pt x="1573827" y="323440"/>
                </a:moveTo>
                <a:lnTo>
                  <a:pt x="1565700" y="323797"/>
                </a:lnTo>
                <a:lnTo>
                  <a:pt x="1571039" y="329665"/>
                </a:lnTo>
                <a:cubicBezTo>
                  <a:pt x="1571687" y="329141"/>
                  <a:pt x="1572487" y="328874"/>
                  <a:pt x="1573363" y="328912"/>
                </a:cubicBezTo>
                <a:close/>
                <a:moveTo>
                  <a:pt x="628712" y="322950"/>
                </a:moveTo>
                <a:cubicBezTo>
                  <a:pt x="628435" y="323035"/>
                  <a:pt x="628159" y="323083"/>
                  <a:pt x="627873" y="323092"/>
                </a:cubicBezTo>
                <a:lnTo>
                  <a:pt x="617453" y="476893"/>
                </a:lnTo>
                <a:cubicBezTo>
                  <a:pt x="617510" y="476893"/>
                  <a:pt x="617548" y="476874"/>
                  <a:pt x="617605" y="476893"/>
                </a:cubicBezTo>
                <a:cubicBezTo>
                  <a:pt x="618806" y="477169"/>
                  <a:pt x="619663" y="478045"/>
                  <a:pt x="620063" y="479103"/>
                </a:cubicBezTo>
                <a:lnTo>
                  <a:pt x="685300" y="459814"/>
                </a:lnTo>
                <a:cubicBezTo>
                  <a:pt x="685195" y="459310"/>
                  <a:pt x="685166" y="458814"/>
                  <a:pt x="685290" y="458271"/>
                </a:cubicBezTo>
                <a:cubicBezTo>
                  <a:pt x="685528" y="457281"/>
                  <a:pt x="686166" y="456490"/>
                  <a:pt x="686986" y="456023"/>
                </a:cubicBezTo>
                <a:close/>
                <a:moveTo>
                  <a:pt x="1585433" y="322929"/>
                </a:moveTo>
                <a:lnTo>
                  <a:pt x="1574201" y="323423"/>
                </a:lnTo>
                <a:lnTo>
                  <a:pt x="1573734" y="328931"/>
                </a:lnTo>
                <a:cubicBezTo>
                  <a:pt x="1573839" y="328931"/>
                  <a:pt x="1573953" y="328912"/>
                  <a:pt x="1574068" y="328931"/>
                </a:cubicBezTo>
                <a:cubicBezTo>
                  <a:pt x="1574782" y="329103"/>
                  <a:pt x="1575344" y="329513"/>
                  <a:pt x="1575820" y="330017"/>
                </a:cubicBezTo>
                <a:close/>
                <a:moveTo>
                  <a:pt x="1685321" y="322865"/>
                </a:moveTo>
                <a:lnTo>
                  <a:pt x="1698559" y="324176"/>
                </a:lnTo>
                <a:lnTo>
                  <a:pt x="1699474" y="323826"/>
                </a:lnTo>
                <a:cubicBezTo>
                  <a:pt x="1699426" y="323616"/>
                  <a:pt x="1699417" y="323397"/>
                  <a:pt x="1699398" y="323188"/>
                </a:cubicBezTo>
                <a:close/>
                <a:moveTo>
                  <a:pt x="1589368" y="322756"/>
                </a:moveTo>
                <a:lnTo>
                  <a:pt x="1586904" y="322864"/>
                </a:lnTo>
                <a:lnTo>
                  <a:pt x="1578430" y="329112"/>
                </a:lnTo>
                <a:close/>
                <a:moveTo>
                  <a:pt x="1650782" y="322073"/>
                </a:moveTo>
                <a:lnTo>
                  <a:pt x="1635425" y="331083"/>
                </a:lnTo>
                <a:lnTo>
                  <a:pt x="1682253" y="330420"/>
                </a:lnTo>
                <a:lnTo>
                  <a:pt x="1696673" y="324899"/>
                </a:lnTo>
                <a:lnTo>
                  <a:pt x="1673360" y="322591"/>
                </a:lnTo>
                <a:close/>
                <a:moveTo>
                  <a:pt x="1983309" y="322007"/>
                </a:moveTo>
                <a:lnTo>
                  <a:pt x="1972765" y="359888"/>
                </a:lnTo>
                <a:cubicBezTo>
                  <a:pt x="1973318" y="360097"/>
                  <a:pt x="1973775" y="360431"/>
                  <a:pt x="1974137" y="360859"/>
                </a:cubicBezTo>
                <a:lnTo>
                  <a:pt x="2005226" y="339390"/>
                </a:lnTo>
                <a:close/>
                <a:moveTo>
                  <a:pt x="1213089" y="321692"/>
                </a:moveTo>
                <a:lnTo>
                  <a:pt x="1170408" y="332741"/>
                </a:lnTo>
                <a:cubicBezTo>
                  <a:pt x="1170475" y="333179"/>
                  <a:pt x="1170475" y="333656"/>
                  <a:pt x="1170370" y="334113"/>
                </a:cubicBezTo>
                <a:cubicBezTo>
                  <a:pt x="1170303" y="334456"/>
                  <a:pt x="1170132" y="334732"/>
                  <a:pt x="1169970" y="335018"/>
                </a:cubicBezTo>
                <a:lnTo>
                  <a:pt x="1237359" y="380090"/>
                </a:lnTo>
                <a:cubicBezTo>
                  <a:pt x="1237635" y="379757"/>
                  <a:pt x="1237950" y="379452"/>
                  <a:pt x="1238321" y="379242"/>
                </a:cubicBezTo>
                <a:close/>
                <a:moveTo>
                  <a:pt x="1615273" y="321616"/>
                </a:moveTo>
                <a:lnTo>
                  <a:pt x="1590466" y="322708"/>
                </a:lnTo>
                <a:lnTo>
                  <a:pt x="1576420" y="330865"/>
                </a:lnTo>
                <a:cubicBezTo>
                  <a:pt x="1576582" y="331189"/>
                  <a:pt x="1576725" y="331532"/>
                  <a:pt x="1576773" y="331913"/>
                </a:cubicBezTo>
                <a:lnTo>
                  <a:pt x="1606059" y="331499"/>
                </a:lnTo>
                <a:lnTo>
                  <a:pt x="1615911" y="323092"/>
                </a:lnTo>
                <a:cubicBezTo>
                  <a:pt x="1615587" y="322645"/>
                  <a:pt x="1615359" y="322159"/>
                  <a:pt x="1615273" y="321616"/>
                </a:cubicBezTo>
                <a:close/>
                <a:moveTo>
                  <a:pt x="1630180" y="321597"/>
                </a:moveTo>
                <a:lnTo>
                  <a:pt x="1616956" y="331344"/>
                </a:lnTo>
                <a:lnTo>
                  <a:pt x="1633816" y="331106"/>
                </a:lnTo>
                <a:lnTo>
                  <a:pt x="1649287" y="322026"/>
                </a:lnTo>
                <a:close/>
                <a:moveTo>
                  <a:pt x="3178087" y="321483"/>
                </a:moveTo>
                <a:lnTo>
                  <a:pt x="3075389" y="428611"/>
                </a:lnTo>
                <a:cubicBezTo>
                  <a:pt x="3075684" y="428992"/>
                  <a:pt x="3075903" y="429401"/>
                  <a:pt x="3076036" y="429858"/>
                </a:cubicBezTo>
                <a:lnTo>
                  <a:pt x="3238895" y="403103"/>
                </a:lnTo>
                <a:cubicBezTo>
                  <a:pt x="3238885" y="402807"/>
                  <a:pt x="3238847" y="402493"/>
                  <a:pt x="3238924" y="402160"/>
                </a:cubicBezTo>
                <a:cubicBezTo>
                  <a:pt x="3239095" y="401417"/>
                  <a:pt x="3239524" y="400845"/>
                  <a:pt x="3240067" y="400350"/>
                </a:cubicBezTo>
                <a:lnTo>
                  <a:pt x="3182079" y="321683"/>
                </a:lnTo>
                <a:cubicBezTo>
                  <a:pt x="3181307" y="322150"/>
                  <a:pt x="3180383" y="322331"/>
                  <a:pt x="3179440" y="322112"/>
                </a:cubicBezTo>
                <a:cubicBezTo>
                  <a:pt x="3178925" y="321997"/>
                  <a:pt x="3178469" y="321778"/>
                  <a:pt x="3178087" y="321483"/>
                </a:cubicBezTo>
                <a:close/>
                <a:moveTo>
                  <a:pt x="1455434" y="321483"/>
                </a:moveTo>
                <a:lnTo>
                  <a:pt x="1378863" y="378166"/>
                </a:lnTo>
                <a:lnTo>
                  <a:pt x="1442242" y="338571"/>
                </a:lnTo>
                <a:lnTo>
                  <a:pt x="1457434" y="324855"/>
                </a:lnTo>
                <a:close/>
                <a:moveTo>
                  <a:pt x="1622293" y="321426"/>
                </a:moveTo>
                <a:cubicBezTo>
                  <a:pt x="1622283" y="321559"/>
                  <a:pt x="1622312" y="321702"/>
                  <a:pt x="1622283" y="321854"/>
                </a:cubicBezTo>
                <a:cubicBezTo>
                  <a:pt x="1621836" y="323778"/>
                  <a:pt x="1619921" y="324979"/>
                  <a:pt x="1617997" y="324531"/>
                </a:cubicBezTo>
                <a:cubicBezTo>
                  <a:pt x="1617330" y="324369"/>
                  <a:pt x="1616788" y="323997"/>
                  <a:pt x="1616340" y="323540"/>
                </a:cubicBezTo>
                <a:lnTo>
                  <a:pt x="1607031" y="331485"/>
                </a:lnTo>
                <a:lnTo>
                  <a:pt x="1615549" y="331364"/>
                </a:lnTo>
                <a:lnTo>
                  <a:pt x="1628827" y="321578"/>
                </a:lnTo>
                <a:close/>
                <a:moveTo>
                  <a:pt x="624578" y="321264"/>
                </a:moveTo>
                <a:lnTo>
                  <a:pt x="486703" y="375737"/>
                </a:lnTo>
                <a:cubicBezTo>
                  <a:pt x="486846" y="376280"/>
                  <a:pt x="486913" y="376852"/>
                  <a:pt x="486770" y="377442"/>
                </a:cubicBezTo>
                <a:cubicBezTo>
                  <a:pt x="486694" y="377823"/>
                  <a:pt x="486513" y="378118"/>
                  <a:pt x="486322" y="378433"/>
                </a:cubicBezTo>
                <a:lnTo>
                  <a:pt x="614319" y="477883"/>
                </a:lnTo>
                <a:cubicBezTo>
                  <a:pt x="614938" y="477274"/>
                  <a:pt x="615729" y="476902"/>
                  <a:pt x="616615" y="476855"/>
                </a:cubicBezTo>
                <a:lnTo>
                  <a:pt x="627026" y="323073"/>
                </a:lnTo>
                <a:cubicBezTo>
                  <a:pt x="626978" y="323054"/>
                  <a:pt x="626930" y="323073"/>
                  <a:pt x="626883" y="323064"/>
                </a:cubicBezTo>
                <a:cubicBezTo>
                  <a:pt x="625845" y="322826"/>
                  <a:pt x="625045" y="322140"/>
                  <a:pt x="624578" y="321264"/>
                </a:cubicBezTo>
                <a:close/>
                <a:moveTo>
                  <a:pt x="630931" y="320902"/>
                </a:moveTo>
                <a:cubicBezTo>
                  <a:pt x="630636" y="321654"/>
                  <a:pt x="630140" y="322264"/>
                  <a:pt x="629474" y="322654"/>
                </a:cubicBezTo>
                <a:lnTo>
                  <a:pt x="687748" y="455728"/>
                </a:lnTo>
                <a:cubicBezTo>
                  <a:pt x="688338" y="455557"/>
                  <a:pt x="688948" y="455452"/>
                  <a:pt x="689586" y="455623"/>
                </a:cubicBezTo>
                <a:cubicBezTo>
                  <a:pt x="690119" y="455728"/>
                  <a:pt x="690577" y="455976"/>
                  <a:pt x="690986" y="456290"/>
                </a:cubicBezTo>
                <a:lnTo>
                  <a:pt x="781493" y="363802"/>
                </a:lnTo>
                <a:cubicBezTo>
                  <a:pt x="780874" y="363050"/>
                  <a:pt x="780569" y="362078"/>
                  <a:pt x="780712" y="361069"/>
                </a:cubicBezTo>
                <a:close/>
                <a:moveTo>
                  <a:pt x="1653295" y="320605"/>
                </a:moveTo>
                <a:lnTo>
                  <a:pt x="1651735" y="321521"/>
                </a:lnTo>
                <a:lnTo>
                  <a:pt x="1665785" y="321841"/>
                </a:lnTo>
                <a:close/>
                <a:moveTo>
                  <a:pt x="3176878" y="319664"/>
                </a:moveTo>
                <a:lnTo>
                  <a:pt x="3058749" y="341971"/>
                </a:lnTo>
                <a:cubicBezTo>
                  <a:pt x="3058777" y="342324"/>
                  <a:pt x="3058796" y="342695"/>
                  <a:pt x="3058710" y="343066"/>
                </a:cubicBezTo>
                <a:cubicBezTo>
                  <a:pt x="3058406" y="344381"/>
                  <a:pt x="3057406" y="345295"/>
                  <a:pt x="3056205" y="345657"/>
                </a:cubicBezTo>
                <a:lnTo>
                  <a:pt x="3072284" y="427344"/>
                </a:lnTo>
                <a:cubicBezTo>
                  <a:pt x="3072674" y="427296"/>
                  <a:pt x="3073074" y="427277"/>
                  <a:pt x="3073474" y="427372"/>
                </a:cubicBezTo>
                <a:cubicBezTo>
                  <a:pt x="3073989" y="427496"/>
                  <a:pt x="3074427" y="427725"/>
                  <a:pt x="3074817" y="428020"/>
                </a:cubicBezTo>
                <a:lnTo>
                  <a:pt x="3177526" y="320873"/>
                </a:lnTo>
                <a:cubicBezTo>
                  <a:pt x="3177221" y="320511"/>
                  <a:pt x="3177001" y="320092"/>
                  <a:pt x="3176878" y="319664"/>
                </a:cubicBezTo>
                <a:close/>
                <a:moveTo>
                  <a:pt x="832137" y="319187"/>
                </a:moveTo>
                <a:lnTo>
                  <a:pt x="787122" y="359554"/>
                </a:lnTo>
                <a:cubicBezTo>
                  <a:pt x="787589" y="360221"/>
                  <a:pt x="787770" y="361002"/>
                  <a:pt x="787703" y="361840"/>
                </a:cubicBezTo>
                <a:lnTo>
                  <a:pt x="873390" y="376242"/>
                </a:lnTo>
                <a:cubicBezTo>
                  <a:pt x="873571" y="375575"/>
                  <a:pt x="873942" y="375051"/>
                  <a:pt x="874400" y="374613"/>
                </a:cubicBezTo>
                <a:close/>
                <a:moveTo>
                  <a:pt x="1634093" y="318704"/>
                </a:moveTo>
                <a:lnTo>
                  <a:pt x="1630932" y="321026"/>
                </a:lnTo>
                <a:lnTo>
                  <a:pt x="1650230" y="321464"/>
                </a:lnTo>
                <a:lnTo>
                  <a:pt x="1651925" y="320469"/>
                </a:lnTo>
                <a:close/>
                <a:moveTo>
                  <a:pt x="1631777" y="318475"/>
                </a:moveTo>
                <a:lnTo>
                  <a:pt x="1622312" y="320521"/>
                </a:lnTo>
                <a:cubicBezTo>
                  <a:pt x="1622322" y="320616"/>
                  <a:pt x="1622303" y="320721"/>
                  <a:pt x="1622303" y="320835"/>
                </a:cubicBezTo>
                <a:lnTo>
                  <a:pt x="1629570" y="320997"/>
                </a:lnTo>
                <a:lnTo>
                  <a:pt x="1632852" y="318581"/>
                </a:lnTo>
                <a:close/>
                <a:moveTo>
                  <a:pt x="1698729" y="318036"/>
                </a:moveTo>
                <a:lnTo>
                  <a:pt x="1700722" y="320225"/>
                </a:lnTo>
                <a:cubicBezTo>
                  <a:pt x="1701541" y="319568"/>
                  <a:pt x="1702617" y="319244"/>
                  <a:pt x="1703722" y="319492"/>
                </a:cubicBezTo>
                <a:cubicBezTo>
                  <a:pt x="1705637" y="319940"/>
                  <a:pt x="1706904" y="321845"/>
                  <a:pt x="1706456" y="323769"/>
                </a:cubicBezTo>
                <a:lnTo>
                  <a:pt x="1704817" y="324796"/>
                </a:lnTo>
                <a:lnTo>
                  <a:pt x="1745413" y="328817"/>
                </a:lnTo>
                <a:close/>
                <a:moveTo>
                  <a:pt x="1978252" y="318025"/>
                </a:moveTo>
                <a:cubicBezTo>
                  <a:pt x="1977575" y="318721"/>
                  <a:pt x="1976661" y="319102"/>
                  <a:pt x="1975651" y="319073"/>
                </a:cubicBezTo>
                <a:lnTo>
                  <a:pt x="1972013" y="359669"/>
                </a:lnTo>
                <a:cubicBezTo>
                  <a:pt x="1972032" y="359669"/>
                  <a:pt x="1972051" y="359650"/>
                  <a:pt x="1972060" y="359669"/>
                </a:cubicBezTo>
                <a:lnTo>
                  <a:pt x="1982671" y="321521"/>
                </a:lnTo>
                <a:lnTo>
                  <a:pt x="1978471" y="318187"/>
                </a:lnTo>
                <a:close/>
                <a:moveTo>
                  <a:pt x="2232979" y="317987"/>
                </a:moveTo>
                <a:lnTo>
                  <a:pt x="2209824" y="370994"/>
                </a:lnTo>
                <a:cubicBezTo>
                  <a:pt x="2210852" y="371594"/>
                  <a:pt x="2211500" y="372623"/>
                  <a:pt x="2211566" y="373804"/>
                </a:cubicBezTo>
                <a:lnTo>
                  <a:pt x="2309331" y="377042"/>
                </a:lnTo>
                <a:lnTo>
                  <a:pt x="2302692" y="361269"/>
                </a:lnTo>
                <a:close/>
                <a:moveTo>
                  <a:pt x="1624900" y="317794"/>
                </a:moveTo>
                <a:lnTo>
                  <a:pt x="1621979" y="319492"/>
                </a:lnTo>
                <a:cubicBezTo>
                  <a:pt x="1622055" y="319673"/>
                  <a:pt x="1622141" y="319873"/>
                  <a:pt x="1622188" y="320064"/>
                </a:cubicBezTo>
                <a:lnTo>
                  <a:pt x="1630248" y="318323"/>
                </a:lnTo>
                <a:close/>
                <a:moveTo>
                  <a:pt x="1972737" y="317482"/>
                </a:moveTo>
                <a:lnTo>
                  <a:pt x="1952782" y="327169"/>
                </a:lnTo>
                <a:lnTo>
                  <a:pt x="1970232" y="359869"/>
                </a:lnTo>
                <a:cubicBezTo>
                  <a:pt x="1970651" y="359707"/>
                  <a:pt x="1971089" y="359640"/>
                  <a:pt x="1971556" y="359650"/>
                </a:cubicBezTo>
                <a:lnTo>
                  <a:pt x="1975204" y="319064"/>
                </a:lnTo>
                <a:cubicBezTo>
                  <a:pt x="1975118" y="319054"/>
                  <a:pt x="1975032" y="319073"/>
                  <a:pt x="1974937" y="319054"/>
                </a:cubicBezTo>
                <a:cubicBezTo>
                  <a:pt x="1973994" y="318835"/>
                  <a:pt x="1973222" y="318254"/>
                  <a:pt x="1972737" y="317482"/>
                </a:cubicBezTo>
                <a:close/>
                <a:moveTo>
                  <a:pt x="1600118" y="317102"/>
                </a:moveTo>
                <a:lnTo>
                  <a:pt x="1592041" y="321793"/>
                </a:lnTo>
                <a:lnTo>
                  <a:pt x="1615292" y="320768"/>
                </a:lnTo>
                <a:cubicBezTo>
                  <a:pt x="1615302" y="320702"/>
                  <a:pt x="1615292" y="320654"/>
                  <a:pt x="1615302" y="320607"/>
                </a:cubicBezTo>
                <a:close/>
                <a:moveTo>
                  <a:pt x="2039088" y="316892"/>
                </a:moveTo>
                <a:lnTo>
                  <a:pt x="2007198" y="338923"/>
                </a:lnTo>
                <a:lnTo>
                  <a:pt x="2069492" y="386262"/>
                </a:lnTo>
                <a:close/>
                <a:moveTo>
                  <a:pt x="2231169" y="316863"/>
                </a:moveTo>
                <a:lnTo>
                  <a:pt x="2216700" y="353315"/>
                </a:lnTo>
                <a:lnTo>
                  <a:pt x="2232312" y="317568"/>
                </a:lnTo>
                <a:close/>
                <a:moveTo>
                  <a:pt x="1596007" y="316153"/>
                </a:moveTo>
                <a:lnTo>
                  <a:pt x="1588123" y="321965"/>
                </a:lnTo>
                <a:lnTo>
                  <a:pt x="1590942" y="321841"/>
                </a:lnTo>
                <a:lnTo>
                  <a:pt x="1599388" y="316933"/>
                </a:lnTo>
                <a:close/>
                <a:moveTo>
                  <a:pt x="1602709" y="315597"/>
                </a:moveTo>
                <a:lnTo>
                  <a:pt x="1601058" y="316556"/>
                </a:lnTo>
                <a:lnTo>
                  <a:pt x="1615464" y="319883"/>
                </a:lnTo>
                <a:cubicBezTo>
                  <a:pt x="1616054" y="318187"/>
                  <a:pt x="1617807" y="317139"/>
                  <a:pt x="1619597" y="317549"/>
                </a:cubicBezTo>
                <a:cubicBezTo>
                  <a:pt x="1620521" y="317768"/>
                  <a:pt x="1621255" y="318320"/>
                  <a:pt x="1621731" y="319044"/>
                </a:cubicBezTo>
                <a:lnTo>
                  <a:pt x="1624032" y="317708"/>
                </a:lnTo>
                <a:close/>
                <a:moveTo>
                  <a:pt x="1597471" y="315073"/>
                </a:moveTo>
                <a:lnTo>
                  <a:pt x="1596796" y="315571"/>
                </a:lnTo>
                <a:lnTo>
                  <a:pt x="1600328" y="316387"/>
                </a:lnTo>
                <a:lnTo>
                  <a:pt x="1601852" y="315501"/>
                </a:lnTo>
                <a:close/>
                <a:moveTo>
                  <a:pt x="1592551" y="314591"/>
                </a:moveTo>
                <a:lnTo>
                  <a:pt x="1595741" y="315328"/>
                </a:lnTo>
                <a:lnTo>
                  <a:pt x="1596242" y="314958"/>
                </a:lnTo>
                <a:close/>
                <a:moveTo>
                  <a:pt x="1682382" y="314261"/>
                </a:moveTo>
                <a:lnTo>
                  <a:pt x="1699760" y="321454"/>
                </a:lnTo>
                <a:cubicBezTo>
                  <a:pt x="1699931" y="321111"/>
                  <a:pt x="1700131" y="320807"/>
                  <a:pt x="1700398" y="320530"/>
                </a:cubicBezTo>
                <a:lnTo>
                  <a:pt x="1697969" y="317860"/>
                </a:lnTo>
                <a:close/>
                <a:moveTo>
                  <a:pt x="1984900" y="313549"/>
                </a:moveTo>
                <a:lnTo>
                  <a:pt x="1979261" y="314996"/>
                </a:lnTo>
                <a:cubicBezTo>
                  <a:pt x="1979347" y="315444"/>
                  <a:pt x="1979337" y="315920"/>
                  <a:pt x="1979223" y="316378"/>
                </a:cubicBezTo>
                <a:cubicBezTo>
                  <a:pt x="1979137" y="316739"/>
                  <a:pt x="1978966" y="317035"/>
                  <a:pt x="1978785" y="317340"/>
                </a:cubicBezTo>
                <a:lnTo>
                  <a:pt x="1982957" y="320511"/>
                </a:lnTo>
                <a:close/>
                <a:moveTo>
                  <a:pt x="1578440" y="313187"/>
                </a:moveTo>
                <a:cubicBezTo>
                  <a:pt x="1578440" y="313187"/>
                  <a:pt x="1578440" y="313187"/>
                  <a:pt x="1578440" y="313206"/>
                </a:cubicBezTo>
                <a:cubicBezTo>
                  <a:pt x="1578049" y="314892"/>
                  <a:pt x="1576506" y="315949"/>
                  <a:pt x="1574839" y="315901"/>
                </a:cubicBezTo>
                <a:lnTo>
                  <a:pt x="1574273" y="322576"/>
                </a:lnTo>
                <a:lnTo>
                  <a:pt x="1586651" y="322030"/>
                </a:lnTo>
                <a:lnTo>
                  <a:pt x="1594952" y="315909"/>
                </a:lnTo>
                <a:lnTo>
                  <a:pt x="1586736" y="314012"/>
                </a:lnTo>
                <a:close/>
                <a:moveTo>
                  <a:pt x="1578473" y="312105"/>
                </a:moveTo>
                <a:lnTo>
                  <a:pt x="1578468" y="312291"/>
                </a:lnTo>
                <a:lnTo>
                  <a:pt x="1579884" y="312431"/>
                </a:lnTo>
                <a:close/>
                <a:moveTo>
                  <a:pt x="1668146" y="311882"/>
                </a:moveTo>
                <a:lnTo>
                  <a:pt x="1654623" y="319825"/>
                </a:lnTo>
                <a:lnTo>
                  <a:pt x="1677727" y="322113"/>
                </a:lnTo>
                <a:lnTo>
                  <a:pt x="1699417" y="322607"/>
                </a:lnTo>
                <a:cubicBezTo>
                  <a:pt x="1699436" y="322464"/>
                  <a:pt x="1699398" y="322321"/>
                  <a:pt x="1699426" y="322169"/>
                </a:cubicBezTo>
                <a:cubicBezTo>
                  <a:pt x="1699455" y="322035"/>
                  <a:pt x="1699550" y="321949"/>
                  <a:pt x="1699588" y="321816"/>
                </a:cubicBezTo>
                <a:lnTo>
                  <a:pt x="1679957" y="313701"/>
                </a:lnTo>
                <a:lnTo>
                  <a:pt x="1672664" y="312016"/>
                </a:lnTo>
                <a:lnTo>
                  <a:pt x="1670166" y="313253"/>
                </a:lnTo>
                <a:cubicBezTo>
                  <a:pt x="1669318" y="313053"/>
                  <a:pt x="1668632" y="312539"/>
                  <a:pt x="1668146" y="311882"/>
                </a:cubicBezTo>
                <a:close/>
                <a:moveTo>
                  <a:pt x="1674128" y="311291"/>
                </a:moveTo>
                <a:lnTo>
                  <a:pt x="1673704" y="311501"/>
                </a:lnTo>
                <a:lnTo>
                  <a:pt x="1675816" y="311989"/>
                </a:lnTo>
                <a:close/>
                <a:moveTo>
                  <a:pt x="1667329" y="310784"/>
                </a:moveTo>
                <a:lnTo>
                  <a:pt x="1635495" y="317673"/>
                </a:lnTo>
                <a:lnTo>
                  <a:pt x="1635187" y="317900"/>
                </a:lnTo>
                <a:lnTo>
                  <a:pt x="1653254" y="319689"/>
                </a:lnTo>
                <a:lnTo>
                  <a:pt x="1667756" y="311177"/>
                </a:lnTo>
                <a:lnTo>
                  <a:pt x="1667632" y="310854"/>
                </a:lnTo>
                <a:close/>
                <a:moveTo>
                  <a:pt x="1570192" y="310193"/>
                </a:moveTo>
                <a:lnTo>
                  <a:pt x="1571810" y="310862"/>
                </a:lnTo>
                <a:lnTo>
                  <a:pt x="1572218" y="310661"/>
                </a:lnTo>
                <a:close/>
                <a:moveTo>
                  <a:pt x="1666035" y="309731"/>
                </a:moveTo>
                <a:lnTo>
                  <a:pt x="1667457" y="310059"/>
                </a:lnTo>
                <a:lnTo>
                  <a:pt x="1667461" y="309872"/>
                </a:lnTo>
                <a:close/>
                <a:moveTo>
                  <a:pt x="1272116" y="309577"/>
                </a:moveTo>
                <a:cubicBezTo>
                  <a:pt x="1271335" y="310081"/>
                  <a:pt x="1270363" y="310291"/>
                  <a:pt x="1269382" y="310062"/>
                </a:cubicBezTo>
                <a:cubicBezTo>
                  <a:pt x="1269373" y="310062"/>
                  <a:pt x="1269363" y="310053"/>
                  <a:pt x="1269354" y="310053"/>
                </a:cubicBezTo>
                <a:lnTo>
                  <a:pt x="1242874" y="380090"/>
                </a:lnTo>
                <a:cubicBezTo>
                  <a:pt x="1243312" y="380633"/>
                  <a:pt x="1243589" y="381262"/>
                  <a:pt x="1243665" y="381966"/>
                </a:cubicBezTo>
                <a:lnTo>
                  <a:pt x="1331085" y="382690"/>
                </a:lnTo>
                <a:close/>
                <a:moveTo>
                  <a:pt x="1260000" y="309558"/>
                </a:moveTo>
                <a:lnTo>
                  <a:pt x="1213947" y="321473"/>
                </a:lnTo>
                <a:lnTo>
                  <a:pt x="1239140" y="378938"/>
                </a:lnTo>
                <a:cubicBezTo>
                  <a:pt x="1239645" y="378785"/>
                  <a:pt x="1240179" y="378738"/>
                  <a:pt x="1240731" y="378814"/>
                </a:cubicBezTo>
                <a:close/>
                <a:moveTo>
                  <a:pt x="1272745" y="308995"/>
                </a:moveTo>
                <a:cubicBezTo>
                  <a:pt x="1272725" y="309015"/>
                  <a:pt x="1272697" y="309034"/>
                  <a:pt x="1272678" y="309062"/>
                </a:cubicBezTo>
                <a:lnTo>
                  <a:pt x="1332076" y="382690"/>
                </a:lnTo>
                <a:lnTo>
                  <a:pt x="1340010" y="382767"/>
                </a:lnTo>
                <a:lnTo>
                  <a:pt x="1319703" y="344724"/>
                </a:lnTo>
                <a:close/>
                <a:moveTo>
                  <a:pt x="1648601" y="308005"/>
                </a:moveTo>
                <a:lnTo>
                  <a:pt x="1636409" y="316996"/>
                </a:lnTo>
                <a:lnTo>
                  <a:pt x="1666284" y="310543"/>
                </a:lnTo>
                <a:lnTo>
                  <a:pt x="1660316" y="309165"/>
                </a:lnTo>
                <a:close/>
                <a:moveTo>
                  <a:pt x="1266887" y="307776"/>
                </a:moveTo>
                <a:lnTo>
                  <a:pt x="1260829" y="309348"/>
                </a:lnTo>
                <a:lnTo>
                  <a:pt x="1242141" y="376518"/>
                </a:lnTo>
                <a:lnTo>
                  <a:pt x="1266134" y="316034"/>
                </a:lnTo>
                <a:lnTo>
                  <a:pt x="1268534" y="309681"/>
                </a:lnTo>
                <a:cubicBezTo>
                  <a:pt x="1267744" y="309262"/>
                  <a:pt x="1267182" y="308596"/>
                  <a:pt x="1266887" y="307776"/>
                </a:cubicBezTo>
                <a:close/>
                <a:moveTo>
                  <a:pt x="1642753" y="307414"/>
                </a:moveTo>
                <a:lnTo>
                  <a:pt x="1626242" y="317014"/>
                </a:lnTo>
                <a:lnTo>
                  <a:pt x="1633145" y="317697"/>
                </a:lnTo>
                <a:lnTo>
                  <a:pt x="1634447" y="317416"/>
                </a:lnTo>
                <a:lnTo>
                  <a:pt x="1647372" y="307881"/>
                </a:lnTo>
                <a:close/>
                <a:moveTo>
                  <a:pt x="1650196" y="306828"/>
                </a:moveTo>
                <a:lnTo>
                  <a:pt x="1649697" y="307195"/>
                </a:lnTo>
                <a:lnTo>
                  <a:pt x="1653354" y="307557"/>
                </a:lnTo>
                <a:close/>
                <a:moveTo>
                  <a:pt x="1015065" y="306557"/>
                </a:moveTo>
                <a:lnTo>
                  <a:pt x="990709" y="367879"/>
                </a:lnTo>
                <a:cubicBezTo>
                  <a:pt x="991338" y="368203"/>
                  <a:pt x="991843" y="368670"/>
                  <a:pt x="992176" y="369270"/>
                </a:cubicBezTo>
                <a:lnTo>
                  <a:pt x="1061566" y="338113"/>
                </a:lnTo>
                <a:cubicBezTo>
                  <a:pt x="1061356" y="337485"/>
                  <a:pt x="1061242" y="336808"/>
                  <a:pt x="1061404" y="336132"/>
                </a:cubicBezTo>
                <a:cubicBezTo>
                  <a:pt x="1061451" y="335885"/>
                  <a:pt x="1061594" y="335694"/>
                  <a:pt x="1061690" y="335485"/>
                </a:cubicBezTo>
                <a:close/>
                <a:moveTo>
                  <a:pt x="1206422" y="306452"/>
                </a:moveTo>
                <a:lnTo>
                  <a:pt x="1169998" y="331617"/>
                </a:lnTo>
                <a:cubicBezTo>
                  <a:pt x="1170094" y="331779"/>
                  <a:pt x="1170132" y="331951"/>
                  <a:pt x="1170189" y="332122"/>
                </a:cubicBezTo>
                <a:lnTo>
                  <a:pt x="1212832" y="321083"/>
                </a:lnTo>
                <a:close/>
                <a:moveTo>
                  <a:pt x="1645602" y="305767"/>
                </a:moveTo>
                <a:lnTo>
                  <a:pt x="1644077" y="306652"/>
                </a:lnTo>
                <a:lnTo>
                  <a:pt x="1648458" y="307081"/>
                </a:lnTo>
                <a:lnTo>
                  <a:pt x="1649135" y="306583"/>
                </a:lnTo>
                <a:close/>
                <a:moveTo>
                  <a:pt x="2616379" y="305576"/>
                </a:moveTo>
                <a:lnTo>
                  <a:pt x="2537827" y="406312"/>
                </a:lnTo>
                <a:cubicBezTo>
                  <a:pt x="2538436" y="406903"/>
                  <a:pt x="2538817" y="407656"/>
                  <a:pt x="2538903" y="408503"/>
                </a:cubicBezTo>
                <a:lnTo>
                  <a:pt x="2661594" y="414818"/>
                </a:lnTo>
                <a:cubicBezTo>
                  <a:pt x="2661594" y="414752"/>
                  <a:pt x="2661585" y="414714"/>
                  <a:pt x="2661594" y="414637"/>
                </a:cubicBezTo>
                <a:cubicBezTo>
                  <a:pt x="2661823" y="413599"/>
                  <a:pt x="2662528" y="412799"/>
                  <a:pt x="2663394" y="412342"/>
                </a:cubicBezTo>
                <a:lnTo>
                  <a:pt x="2619256" y="305938"/>
                </a:lnTo>
                <a:cubicBezTo>
                  <a:pt x="2618675" y="306119"/>
                  <a:pt x="2618075" y="306195"/>
                  <a:pt x="2617446" y="306052"/>
                </a:cubicBezTo>
                <a:cubicBezTo>
                  <a:pt x="2617036" y="305967"/>
                  <a:pt x="2616712" y="305776"/>
                  <a:pt x="2616379" y="305576"/>
                </a:cubicBezTo>
                <a:close/>
                <a:moveTo>
                  <a:pt x="1013236" y="305424"/>
                </a:moveTo>
                <a:lnTo>
                  <a:pt x="987137" y="365183"/>
                </a:lnTo>
                <a:lnTo>
                  <a:pt x="988138" y="367574"/>
                </a:lnTo>
                <a:cubicBezTo>
                  <a:pt x="988690" y="367412"/>
                  <a:pt x="989261" y="367346"/>
                  <a:pt x="989862" y="367498"/>
                </a:cubicBezTo>
                <a:cubicBezTo>
                  <a:pt x="989919" y="367517"/>
                  <a:pt x="989966" y="367546"/>
                  <a:pt x="990014" y="367555"/>
                </a:cubicBezTo>
                <a:lnTo>
                  <a:pt x="1014407" y="306138"/>
                </a:lnTo>
                <a:close/>
                <a:moveTo>
                  <a:pt x="1548834" y="305263"/>
                </a:moveTo>
                <a:lnTo>
                  <a:pt x="1564962" y="322986"/>
                </a:lnTo>
                <a:lnTo>
                  <a:pt x="1573899" y="322592"/>
                </a:lnTo>
                <a:lnTo>
                  <a:pt x="1574468" y="315882"/>
                </a:lnTo>
                <a:cubicBezTo>
                  <a:pt x="1574354" y="315873"/>
                  <a:pt x="1574258" y="315901"/>
                  <a:pt x="1574144" y="315882"/>
                </a:cubicBezTo>
                <a:cubicBezTo>
                  <a:pt x="1572220" y="315425"/>
                  <a:pt x="1571029" y="313510"/>
                  <a:pt x="1571467" y="311596"/>
                </a:cubicBezTo>
                <a:cubicBezTo>
                  <a:pt x="1571496" y="311463"/>
                  <a:pt x="1571582" y="311348"/>
                  <a:pt x="1571629" y="311234"/>
                </a:cubicBezTo>
                <a:lnTo>
                  <a:pt x="1567745" y="309628"/>
                </a:lnTo>
                <a:close/>
                <a:moveTo>
                  <a:pt x="1620555" y="305225"/>
                </a:moveTo>
                <a:lnTo>
                  <a:pt x="1604043" y="314815"/>
                </a:lnTo>
                <a:lnTo>
                  <a:pt x="1625375" y="316928"/>
                </a:lnTo>
                <a:lnTo>
                  <a:pt x="1641886" y="307338"/>
                </a:lnTo>
                <a:close/>
                <a:moveTo>
                  <a:pt x="1609510" y="305167"/>
                </a:moveTo>
                <a:lnTo>
                  <a:pt x="1579667" y="311615"/>
                </a:lnTo>
                <a:lnTo>
                  <a:pt x="1585662" y="313000"/>
                </a:lnTo>
                <a:lnTo>
                  <a:pt x="1597328" y="314149"/>
                </a:lnTo>
                <a:close/>
                <a:moveTo>
                  <a:pt x="2615789" y="305062"/>
                </a:moveTo>
                <a:lnTo>
                  <a:pt x="2521253" y="379423"/>
                </a:lnTo>
                <a:lnTo>
                  <a:pt x="2534217" y="405512"/>
                </a:lnTo>
                <a:cubicBezTo>
                  <a:pt x="2534835" y="405284"/>
                  <a:pt x="2535502" y="405170"/>
                  <a:pt x="2536188" y="405341"/>
                </a:cubicBezTo>
                <a:cubicBezTo>
                  <a:pt x="2536579" y="405427"/>
                  <a:pt x="2536922" y="405617"/>
                  <a:pt x="2537255" y="405827"/>
                </a:cubicBezTo>
                <a:lnTo>
                  <a:pt x="2615808" y="305090"/>
                </a:lnTo>
                <a:cubicBezTo>
                  <a:pt x="2615789" y="305090"/>
                  <a:pt x="2615789" y="305081"/>
                  <a:pt x="2615789" y="305062"/>
                </a:cubicBezTo>
                <a:close/>
                <a:moveTo>
                  <a:pt x="1612801" y="304457"/>
                </a:moveTo>
                <a:lnTo>
                  <a:pt x="1611501" y="304738"/>
                </a:lnTo>
                <a:lnTo>
                  <a:pt x="1598557" y="314272"/>
                </a:lnTo>
                <a:lnTo>
                  <a:pt x="1603186" y="314739"/>
                </a:lnTo>
                <a:lnTo>
                  <a:pt x="1619704" y="305141"/>
                </a:lnTo>
                <a:close/>
                <a:moveTo>
                  <a:pt x="2615150" y="304281"/>
                </a:moveTo>
                <a:lnTo>
                  <a:pt x="2505632" y="347972"/>
                </a:lnTo>
                <a:lnTo>
                  <a:pt x="2520853" y="378604"/>
                </a:lnTo>
                <a:lnTo>
                  <a:pt x="2615198" y="304405"/>
                </a:lnTo>
                <a:cubicBezTo>
                  <a:pt x="2615170" y="304367"/>
                  <a:pt x="2615160" y="304319"/>
                  <a:pt x="2615150" y="304281"/>
                </a:cubicBezTo>
                <a:close/>
                <a:moveTo>
                  <a:pt x="2413725" y="304233"/>
                </a:moveTo>
                <a:lnTo>
                  <a:pt x="2343269" y="367412"/>
                </a:lnTo>
                <a:lnTo>
                  <a:pt x="2341278" y="376699"/>
                </a:lnTo>
                <a:lnTo>
                  <a:pt x="2457359" y="365346"/>
                </a:lnTo>
                <a:cubicBezTo>
                  <a:pt x="2457359" y="365088"/>
                  <a:pt x="2457312" y="364831"/>
                  <a:pt x="2457378" y="364564"/>
                </a:cubicBezTo>
                <a:cubicBezTo>
                  <a:pt x="2457531" y="363850"/>
                  <a:pt x="2457931" y="363307"/>
                  <a:pt x="2458417" y="362840"/>
                </a:cubicBezTo>
                <a:close/>
                <a:moveTo>
                  <a:pt x="1592671" y="302463"/>
                </a:moveTo>
                <a:lnTo>
                  <a:pt x="1578173" y="310977"/>
                </a:lnTo>
                <a:lnTo>
                  <a:pt x="1578296" y="311299"/>
                </a:lnTo>
                <a:lnTo>
                  <a:pt x="1578602" y="311369"/>
                </a:lnTo>
                <a:lnTo>
                  <a:pt x="1610434" y="304481"/>
                </a:lnTo>
                <a:lnTo>
                  <a:pt x="1610744" y="304253"/>
                </a:lnTo>
                <a:close/>
                <a:moveTo>
                  <a:pt x="1630465" y="302271"/>
                </a:moveTo>
                <a:cubicBezTo>
                  <a:pt x="1629875" y="303976"/>
                  <a:pt x="1628122" y="305024"/>
                  <a:pt x="1626332" y="304605"/>
                </a:cubicBezTo>
                <a:cubicBezTo>
                  <a:pt x="1625417" y="304386"/>
                  <a:pt x="1624684" y="303833"/>
                  <a:pt x="1624198" y="303109"/>
                </a:cubicBezTo>
                <a:lnTo>
                  <a:pt x="1621896" y="304446"/>
                </a:lnTo>
                <a:lnTo>
                  <a:pt x="1643219" y="306557"/>
                </a:lnTo>
                <a:lnTo>
                  <a:pt x="1644872" y="305598"/>
                </a:lnTo>
                <a:close/>
                <a:moveTo>
                  <a:pt x="1623750" y="302090"/>
                </a:moveTo>
                <a:lnTo>
                  <a:pt x="1615693" y="303832"/>
                </a:lnTo>
                <a:lnTo>
                  <a:pt x="1621044" y="304362"/>
                </a:lnTo>
                <a:lnTo>
                  <a:pt x="1623969" y="302662"/>
                </a:lnTo>
                <a:cubicBezTo>
                  <a:pt x="1623884" y="302481"/>
                  <a:pt x="1623807" y="302290"/>
                  <a:pt x="1623750" y="302090"/>
                </a:cubicBezTo>
                <a:close/>
                <a:moveTo>
                  <a:pt x="1790409" y="301747"/>
                </a:moveTo>
                <a:lnTo>
                  <a:pt x="1754795" y="328112"/>
                </a:lnTo>
                <a:cubicBezTo>
                  <a:pt x="1755224" y="328874"/>
                  <a:pt x="1755395" y="329770"/>
                  <a:pt x="1755186" y="330684"/>
                </a:cubicBezTo>
                <a:cubicBezTo>
                  <a:pt x="1755119" y="330951"/>
                  <a:pt x="1754986" y="331160"/>
                  <a:pt x="1754862" y="331408"/>
                </a:cubicBezTo>
                <a:lnTo>
                  <a:pt x="1835910" y="379966"/>
                </a:lnTo>
                <a:cubicBezTo>
                  <a:pt x="1836120" y="379681"/>
                  <a:pt x="1836424" y="379433"/>
                  <a:pt x="1836710" y="379214"/>
                </a:cubicBezTo>
                <a:close/>
                <a:moveTo>
                  <a:pt x="1262991" y="301661"/>
                </a:moveTo>
                <a:lnTo>
                  <a:pt x="1261048" y="308624"/>
                </a:lnTo>
                <a:lnTo>
                  <a:pt x="1266677" y="307167"/>
                </a:lnTo>
                <a:cubicBezTo>
                  <a:pt x="1266601" y="306719"/>
                  <a:pt x="1266601" y="306252"/>
                  <a:pt x="1266706" y="305786"/>
                </a:cubicBezTo>
                <a:cubicBezTo>
                  <a:pt x="1266791" y="305424"/>
                  <a:pt x="1266963" y="305119"/>
                  <a:pt x="1267144" y="304824"/>
                </a:cubicBezTo>
                <a:close/>
                <a:moveTo>
                  <a:pt x="2032249" y="301290"/>
                </a:moveTo>
                <a:lnTo>
                  <a:pt x="1985719" y="313329"/>
                </a:lnTo>
                <a:lnTo>
                  <a:pt x="1983595" y="320978"/>
                </a:lnTo>
                <a:lnTo>
                  <a:pt x="2006579" y="338447"/>
                </a:lnTo>
                <a:lnTo>
                  <a:pt x="2038783" y="316206"/>
                </a:lnTo>
                <a:close/>
                <a:moveTo>
                  <a:pt x="1616349" y="301157"/>
                </a:moveTo>
                <a:lnTo>
                  <a:pt x="1613078" y="303573"/>
                </a:lnTo>
                <a:lnTo>
                  <a:pt x="1614175" y="303682"/>
                </a:lnTo>
                <a:lnTo>
                  <a:pt x="1623607" y="301642"/>
                </a:lnTo>
                <a:cubicBezTo>
                  <a:pt x="1623607" y="301537"/>
                  <a:pt x="1623626" y="301433"/>
                  <a:pt x="1623626" y="301318"/>
                </a:cubicBezTo>
                <a:close/>
                <a:moveTo>
                  <a:pt x="1546169" y="300709"/>
                </a:moveTo>
                <a:cubicBezTo>
                  <a:pt x="1545998" y="301042"/>
                  <a:pt x="1545798" y="301357"/>
                  <a:pt x="1545531" y="301633"/>
                </a:cubicBezTo>
                <a:lnTo>
                  <a:pt x="1547948" y="304289"/>
                </a:lnTo>
                <a:lnTo>
                  <a:pt x="1563542" y="307891"/>
                </a:lnTo>
                <a:close/>
                <a:moveTo>
                  <a:pt x="1595690" y="300690"/>
                </a:moveTo>
                <a:lnTo>
                  <a:pt x="1593998" y="301684"/>
                </a:lnTo>
                <a:lnTo>
                  <a:pt x="1611834" y="303450"/>
                </a:lnTo>
                <a:lnTo>
                  <a:pt x="1614987" y="301128"/>
                </a:lnTo>
                <a:close/>
                <a:moveTo>
                  <a:pt x="1653894" y="300362"/>
                </a:moveTo>
                <a:lnTo>
                  <a:pt x="1630637" y="301385"/>
                </a:lnTo>
                <a:cubicBezTo>
                  <a:pt x="1630627" y="301452"/>
                  <a:pt x="1630637" y="301499"/>
                  <a:pt x="1630627" y="301557"/>
                </a:cubicBezTo>
                <a:lnTo>
                  <a:pt x="1645800" y="305060"/>
                </a:lnTo>
                <a:close/>
                <a:moveTo>
                  <a:pt x="1580264" y="300325"/>
                </a:moveTo>
                <a:lnTo>
                  <a:pt x="1592655" y="301551"/>
                </a:lnTo>
                <a:lnTo>
                  <a:pt x="1594204" y="300642"/>
                </a:lnTo>
                <a:close/>
                <a:moveTo>
                  <a:pt x="1657813" y="300190"/>
                </a:moveTo>
                <a:lnTo>
                  <a:pt x="1654993" y="300314"/>
                </a:lnTo>
                <a:lnTo>
                  <a:pt x="1646530" y="305228"/>
                </a:lnTo>
                <a:lnTo>
                  <a:pt x="1649913" y="306009"/>
                </a:lnTo>
                <a:close/>
                <a:moveTo>
                  <a:pt x="1671671" y="299581"/>
                </a:moveTo>
                <a:lnTo>
                  <a:pt x="1659289" y="300125"/>
                </a:lnTo>
                <a:lnTo>
                  <a:pt x="1650974" y="306254"/>
                </a:lnTo>
                <a:lnTo>
                  <a:pt x="1659068" y="308123"/>
                </a:lnTo>
                <a:lnTo>
                  <a:pt x="1667499" y="308957"/>
                </a:lnTo>
                <a:cubicBezTo>
                  <a:pt x="1667880" y="307271"/>
                  <a:pt x="1669423" y="306205"/>
                  <a:pt x="1671099" y="306262"/>
                </a:cubicBezTo>
                <a:close/>
                <a:moveTo>
                  <a:pt x="1546522" y="299556"/>
                </a:moveTo>
                <a:cubicBezTo>
                  <a:pt x="1546512" y="299699"/>
                  <a:pt x="1546550" y="299842"/>
                  <a:pt x="1546512" y="299985"/>
                </a:cubicBezTo>
                <a:cubicBezTo>
                  <a:pt x="1546474" y="300118"/>
                  <a:pt x="1546398" y="300214"/>
                  <a:pt x="1546350" y="300337"/>
                </a:cubicBezTo>
                <a:lnTo>
                  <a:pt x="1565991" y="308456"/>
                </a:lnTo>
                <a:lnTo>
                  <a:pt x="1573275" y="310139"/>
                </a:lnTo>
                <a:lnTo>
                  <a:pt x="1575763" y="308910"/>
                </a:lnTo>
                <a:cubicBezTo>
                  <a:pt x="1576611" y="309100"/>
                  <a:pt x="1577297" y="309615"/>
                  <a:pt x="1577783" y="310281"/>
                </a:cubicBezTo>
                <a:lnTo>
                  <a:pt x="1591328" y="302330"/>
                </a:lnTo>
                <a:lnTo>
                  <a:pt x="1568337" y="300053"/>
                </a:lnTo>
                <a:close/>
                <a:moveTo>
                  <a:pt x="1487095" y="299337"/>
                </a:moveTo>
                <a:lnTo>
                  <a:pt x="1459197" y="324531"/>
                </a:lnTo>
                <a:cubicBezTo>
                  <a:pt x="1459625" y="324455"/>
                  <a:pt x="1460073" y="324455"/>
                  <a:pt x="1460520" y="324559"/>
                </a:cubicBezTo>
                <a:cubicBezTo>
                  <a:pt x="1461092" y="324693"/>
                  <a:pt x="1461578" y="324988"/>
                  <a:pt x="1461997" y="325350"/>
                </a:cubicBezTo>
                <a:close/>
                <a:moveTo>
                  <a:pt x="1680963" y="299172"/>
                </a:moveTo>
                <a:lnTo>
                  <a:pt x="1672027" y="299565"/>
                </a:lnTo>
                <a:lnTo>
                  <a:pt x="1671452" y="306281"/>
                </a:lnTo>
                <a:cubicBezTo>
                  <a:pt x="1671566" y="306290"/>
                  <a:pt x="1671671" y="306262"/>
                  <a:pt x="1671785" y="306290"/>
                </a:cubicBezTo>
                <a:cubicBezTo>
                  <a:pt x="1673709" y="306729"/>
                  <a:pt x="1674909" y="308643"/>
                  <a:pt x="1674461" y="310567"/>
                </a:cubicBezTo>
                <a:cubicBezTo>
                  <a:pt x="1674433" y="310700"/>
                  <a:pt x="1674347" y="310805"/>
                  <a:pt x="1674309" y="310919"/>
                </a:cubicBezTo>
                <a:lnTo>
                  <a:pt x="1678252" y="312551"/>
                </a:lnTo>
                <a:lnTo>
                  <a:pt x="1697096" y="316901"/>
                </a:lnTo>
                <a:close/>
                <a:moveTo>
                  <a:pt x="1547384" y="297978"/>
                </a:moveTo>
                <a:lnTo>
                  <a:pt x="1546445" y="298337"/>
                </a:lnTo>
                <a:cubicBezTo>
                  <a:pt x="1546493" y="298537"/>
                  <a:pt x="1546503" y="298756"/>
                  <a:pt x="1546522" y="298966"/>
                </a:cubicBezTo>
                <a:lnTo>
                  <a:pt x="1560666" y="299293"/>
                </a:lnTo>
                <a:close/>
                <a:moveTo>
                  <a:pt x="1487229" y="297956"/>
                </a:moveTo>
                <a:lnTo>
                  <a:pt x="1455939" y="321121"/>
                </a:lnTo>
                <a:lnTo>
                  <a:pt x="1457920" y="324416"/>
                </a:lnTo>
                <a:close/>
                <a:moveTo>
                  <a:pt x="1787999" y="297747"/>
                </a:moveTo>
                <a:lnTo>
                  <a:pt x="1758691" y="324207"/>
                </a:lnTo>
                <a:lnTo>
                  <a:pt x="1789981" y="301052"/>
                </a:lnTo>
                <a:close/>
                <a:moveTo>
                  <a:pt x="1732440" y="296908"/>
                </a:moveTo>
                <a:lnTo>
                  <a:pt x="1681534" y="299147"/>
                </a:lnTo>
                <a:lnTo>
                  <a:pt x="1697856" y="317077"/>
                </a:lnTo>
                <a:lnTo>
                  <a:pt x="1748385" y="328741"/>
                </a:lnTo>
                <a:cubicBezTo>
                  <a:pt x="1748652" y="328008"/>
                  <a:pt x="1749071" y="327407"/>
                  <a:pt x="1749671" y="326988"/>
                </a:cubicBezTo>
                <a:close/>
                <a:moveTo>
                  <a:pt x="1783932" y="296804"/>
                </a:moveTo>
                <a:lnTo>
                  <a:pt x="1758834" y="322816"/>
                </a:lnTo>
                <a:lnTo>
                  <a:pt x="1786742" y="297623"/>
                </a:lnTo>
                <a:cubicBezTo>
                  <a:pt x="1786313" y="297699"/>
                  <a:pt x="1785847" y="297699"/>
                  <a:pt x="1785408" y="297594"/>
                </a:cubicBezTo>
                <a:cubicBezTo>
                  <a:pt x="1784837" y="297461"/>
                  <a:pt x="1784361" y="297166"/>
                  <a:pt x="1783932" y="296804"/>
                </a:cubicBezTo>
                <a:close/>
                <a:moveTo>
                  <a:pt x="1293528" y="295708"/>
                </a:moveTo>
                <a:lnTo>
                  <a:pt x="1273487" y="305433"/>
                </a:lnTo>
                <a:cubicBezTo>
                  <a:pt x="1273707" y="306052"/>
                  <a:pt x="1273830" y="306709"/>
                  <a:pt x="1273659" y="307395"/>
                </a:cubicBezTo>
                <a:cubicBezTo>
                  <a:pt x="1273573" y="307767"/>
                  <a:pt x="1273392" y="308100"/>
                  <a:pt x="1273192" y="308414"/>
                </a:cubicBezTo>
                <a:lnTo>
                  <a:pt x="1318874" y="343190"/>
                </a:lnTo>
                <a:close/>
                <a:moveTo>
                  <a:pt x="1491934" y="294965"/>
                </a:moveTo>
                <a:lnTo>
                  <a:pt x="1462311" y="325683"/>
                </a:lnTo>
                <a:cubicBezTo>
                  <a:pt x="1462768" y="326188"/>
                  <a:pt x="1463130" y="326779"/>
                  <a:pt x="1463225" y="327464"/>
                </a:cubicBezTo>
                <a:lnTo>
                  <a:pt x="1512736" y="325283"/>
                </a:lnTo>
                <a:lnTo>
                  <a:pt x="1495668" y="295470"/>
                </a:lnTo>
                <a:cubicBezTo>
                  <a:pt x="1494982" y="295775"/>
                  <a:pt x="1494210" y="295927"/>
                  <a:pt x="1493410" y="295746"/>
                </a:cubicBezTo>
                <a:cubicBezTo>
                  <a:pt x="1492839" y="295613"/>
                  <a:pt x="1492353" y="295327"/>
                  <a:pt x="1491934" y="294965"/>
                </a:cubicBezTo>
                <a:close/>
                <a:moveTo>
                  <a:pt x="1107991" y="294908"/>
                </a:moveTo>
                <a:lnTo>
                  <a:pt x="1067643" y="334751"/>
                </a:lnTo>
                <a:cubicBezTo>
                  <a:pt x="1068043" y="335265"/>
                  <a:pt x="1068309" y="335846"/>
                  <a:pt x="1068386" y="336485"/>
                </a:cubicBezTo>
                <a:lnTo>
                  <a:pt x="1163398" y="333113"/>
                </a:lnTo>
                <a:cubicBezTo>
                  <a:pt x="1163407" y="332913"/>
                  <a:pt x="1163369" y="332713"/>
                  <a:pt x="1163417" y="332513"/>
                </a:cubicBezTo>
                <a:cubicBezTo>
                  <a:pt x="1163483" y="332217"/>
                  <a:pt x="1163636" y="331989"/>
                  <a:pt x="1163769" y="331732"/>
                </a:cubicBezTo>
                <a:close/>
                <a:moveTo>
                  <a:pt x="1782694" y="294699"/>
                </a:moveTo>
                <a:lnTo>
                  <a:pt x="1733192" y="296880"/>
                </a:lnTo>
                <a:lnTo>
                  <a:pt x="1750252" y="326683"/>
                </a:lnTo>
                <a:cubicBezTo>
                  <a:pt x="1750947" y="326379"/>
                  <a:pt x="1751719" y="326226"/>
                  <a:pt x="1752519" y="326417"/>
                </a:cubicBezTo>
                <a:cubicBezTo>
                  <a:pt x="1753090" y="326541"/>
                  <a:pt x="1753567" y="326836"/>
                  <a:pt x="1753986" y="327198"/>
                </a:cubicBezTo>
                <a:lnTo>
                  <a:pt x="1783618" y="296470"/>
                </a:lnTo>
                <a:cubicBezTo>
                  <a:pt x="1783151" y="295975"/>
                  <a:pt x="1782808" y="295384"/>
                  <a:pt x="1782694" y="294699"/>
                </a:cubicBezTo>
                <a:close/>
                <a:moveTo>
                  <a:pt x="1497544" y="293422"/>
                </a:moveTo>
                <a:cubicBezTo>
                  <a:pt x="1497287" y="294146"/>
                  <a:pt x="1496849" y="294746"/>
                  <a:pt x="1496249" y="295165"/>
                </a:cubicBezTo>
                <a:lnTo>
                  <a:pt x="1513479" y="325255"/>
                </a:lnTo>
                <a:lnTo>
                  <a:pt x="1564402" y="323011"/>
                </a:lnTo>
                <a:lnTo>
                  <a:pt x="1548097" y="305092"/>
                </a:lnTo>
                <a:close/>
                <a:moveTo>
                  <a:pt x="1500525" y="293336"/>
                </a:moveTo>
                <a:lnTo>
                  <a:pt x="1547211" y="304119"/>
                </a:lnTo>
                <a:lnTo>
                  <a:pt x="1545217" y="301928"/>
                </a:lnTo>
                <a:cubicBezTo>
                  <a:pt x="1544388" y="302595"/>
                  <a:pt x="1543321" y="302919"/>
                  <a:pt x="1542216" y="302662"/>
                </a:cubicBezTo>
                <a:cubicBezTo>
                  <a:pt x="1540292" y="302214"/>
                  <a:pt x="1539083" y="300309"/>
                  <a:pt x="1539530" y="298404"/>
                </a:cubicBezTo>
                <a:lnTo>
                  <a:pt x="1541195" y="297365"/>
                </a:lnTo>
                <a:close/>
                <a:moveTo>
                  <a:pt x="1667518" y="293041"/>
                </a:moveTo>
                <a:lnTo>
                  <a:pt x="1656567" y="299400"/>
                </a:lnTo>
                <a:lnTo>
                  <a:pt x="1659033" y="299291"/>
                </a:lnTo>
                <a:close/>
                <a:moveTo>
                  <a:pt x="1299986" y="292555"/>
                </a:moveTo>
                <a:lnTo>
                  <a:pt x="1294328" y="295299"/>
                </a:lnTo>
                <a:lnTo>
                  <a:pt x="1320589" y="344495"/>
                </a:lnTo>
                <a:lnTo>
                  <a:pt x="1367328" y="380061"/>
                </a:lnTo>
                <a:lnTo>
                  <a:pt x="1367509" y="379442"/>
                </a:lnTo>
                <a:close/>
                <a:moveTo>
                  <a:pt x="1674890" y="292498"/>
                </a:moveTo>
                <a:cubicBezTo>
                  <a:pt x="1674242" y="293022"/>
                  <a:pt x="1673442" y="293289"/>
                  <a:pt x="1672566" y="293260"/>
                </a:cubicBezTo>
                <a:lnTo>
                  <a:pt x="1672099" y="298718"/>
                </a:lnTo>
                <a:lnTo>
                  <a:pt x="1680225" y="298361"/>
                </a:lnTo>
                <a:close/>
                <a:moveTo>
                  <a:pt x="2079141" y="292355"/>
                </a:moveTo>
                <a:lnTo>
                  <a:pt x="2073159" y="388853"/>
                </a:lnTo>
                <a:cubicBezTo>
                  <a:pt x="2073254" y="388863"/>
                  <a:pt x="2073340" y="388834"/>
                  <a:pt x="2073426" y="388853"/>
                </a:cubicBezTo>
                <a:cubicBezTo>
                  <a:pt x="2073968" y="388977"/>
                  <a:pt x="2074435" y="389244"/>
                  <a:pt x="2074845" y="389577"/>
                </a:cubicBezTo>
                <a:lnTo>
                  <a:pt x="2096705" y="367974"/>
                </a:lnTo>
                <a:lnTo>
                  <a:pt x="2079455" y="292355"/>
                </a:lnTo>
                <a:cubicBezTo>
                  <a:pt x="2079350" y="292365"/>
                  <a:pt x="2079255" y="292346"/>
                  <a:pt x="2079141" y="292355"/>
                </a:cubicBezTo>
                <a:close/>
                <a:moveTo>
                  <a:pt x="1670128" y="292136"/>
                </a:moveTo>
                <a:lnTo>
                  <a:pt x="1660508" y="299227"/>
                </a:lnTo>
                <a:lnTo>
                  <a:pt x="1671743" y="298734"/>
                </a:lnTo>
                <a:lnTo>
                  <a:pt x="1672214" y="293232"/>
                </a:lnTo>
                <a:cubicBezTo>
                  <a:pt x="1672099" y="293222"/>
                  <a:pt x="1671994" y="293241"/>
                  <a:pt x="1671880" y="293232"/>
                </a:cubicBezTo>
                <a:cubicBezTo>
                  <a:pt x="1671166" y="293051"/>
                  <a:pt x="1670604" y="292641"/>
                  <a:pt x="1670128" y="292136"/>
                </a:cubicBezTo>
                <a:close/>
                <a:moveTo>
                  <a:pt x="1561198" y="291769"/>
                </a:moveTo>
                <a:lnTo>
                  <a:pt x="1502268" y="292603"/>
                </a:lnTo>
                <a:lnTo>
                  <a:pt x="1542449" y="296581"/>
                </a:lnTo>
                <a:lnTo>
                  <a:pt x="1543816" y="295727"/>
                </a:lnTo>
                <a:lnTo>
                  <a:pt x="1545265" y="296860"/>
                </a:lnTo>
                <a:lnTo>
                  <a:pt x="1547359" y="297067"/>
                </a:lnTo>
                <a:close/>
                <a:moveTo>
                  <a:pt x="2081731" y="291136"/>
                </a:moveTo>
                <a:cubicBezTo>
                  <a:pt x="2081322" y="291613"/>
                  <a:pt x="2080779" y="291965"/>
                  <a:pt x="2080179" y="292165"/>
                </a:cubicBezTo>
                <a:lnTo>
                  <a:pt x="2097314" y="367374"/>
                </a:lnTo>
                <a:lnTo>
                  <a:pt x="2137338" y="327846"/>
                </a:lnTo>
                <a:close/>
                <a:moveTo>
                  <a:pt x="2076369" y="291136"/>
                </a:moveTo>
                <a:lnTo>
                  <a:pt x="2039802" y="316397"/>
                </a:lnTo>
                <a:lnTo>
                  <a:pt x="2070911" y="387348"/>
                </a:lnTo>
                <a:lnTo>
                  <a:pt x="2072521" y="388577"/>
                </a:lnTo>
                <a:lnTo>
                  <a:pt x="2078483" y="292327"/>
                </a:lnTo>
                <a:cubicBezTo>
                  <a:pt x="2078398" y="292317"/>
                  <a:pt x="2078312" y="292336"/>
                  <a:pt x="2078217" y="292327"/>
                </a:cubicBezTo>
                <a:cubicBezTo>
                  <a:pt x="2077455" y="292146"/>
                  <a:pt x="2076845" y="291689"/>
                  <a:pt x="2076369" y="291136"/>
                </a:cubicBezTo>
                <a:close/>
                <a:moveTo>
                  <a:pt x="1610509" y="291071"/>
                </a:moveTo>
                <a:lnTo>
                  <a:pt x="1563689" y="291734"/>
                </a:lnTo>
                <a:lnTo>
                  <a:pt x="1549268" y="297256"/>
                </a:lnTo>
                <a:lnTo>
                  <a:pt x="1572642" y="299570"/>
                </a:lnTo>
                <a:lnTo>
                  <a:pt x="1595137" y="300090"/>
                </a:lnTo>
                <a:close/>
                <a:moveTo>
                  <a:pt x="1628975" y="290810"/>
                </a:moveTo>
                <a:lnTo>
                  <a:pt x="1612129" y="291048"/>
                </a:lnTo>
                <a:lnTo>
                  <a:pt x="1596642" y="300137"/>
                </a:lnTo>
                <a:lnTo>
                  <a:pt x="1615749" y="300556"/>
                </a:lnTo>
                <a:close/>
                <a:moveTo>
                  <a:pt x="1638907" y="290669"/>
                </a:moveTo>
                <a:lnTo>
                  <a:pt x="1630397" y="290790"/>
                </a:lnTo>
                <a:lnTo>
                  <a:pt x="1617121" y="300575"/>
                </a:lnTo>
                <a:lnTo>
                  <a:pt x="1623646" y="300728"/>
                </a:lnTo>
                <a:cubicBezTo>
                  <a:pt x="1623655" y="300604"/>
                  <a:pt x="1623626" y="300452"/>
                  <a:pt x="1623655" y="300299"/>
                </a:cubicBezTo>
                <a:cubicBezTo>
                  <a:pt x="1624103" y="298385"/>
                  <a:pt x="1626017" y="297185"/>
                  <a:pt x="1627941" y="297623"/>
                </a:cubicBezTo>
                <a:cubicBezTo>
                  <a:pt x="1628608" y="297785"/>
                  <a:pt x="1629141" y="298156"/>
                  <a:pt x="1629599" y="298613"/>
                </a:cubicBezTo>
                <a:close/>
                <a:moveTo>
                  <a:pt x="1669156" y="290241"/>
                </a:moveTo>
                <a:lnTo>
                  <a:pt x="1639889" y="290655"/>
                </a:lnTo>
                <a:lnTo>
                  <a:pt x="1630027" y="299071"/>
                </a:lnTo>
                <a:cubicBezTo>
                  <a:pt x="1630332" y="299509"/>
                  <a:pt x="1630570" y="300004"/>
                  <a:pt x="1630656" y="300537"/>
                </a:cubicBezTo>
                <a:lnTo>
                  <a:pt x="1655470" y="299448"/>
                </a:lnTo>
                <a:lnTo>
                  <a:pt x="1669528" y="291289"/>
                </a:lnTo>
                <a:cubicBezTo>
                  <a:pt x="1669356" y="290965"/>
                  <a:pt x="1669204" y="290622"/>
                  <a:pt x="1669156" y="290241"/>
                </a:cubicBezTo>
                <a:close/>
                <a:moveTo>
                  <a:pt x="2075740" y="290050"/>
                </a:moveTo>
                <a:lnTo>
                  <a:pt x="2033097" y="301080"/>
                </a:lnTo>
                <a:lnTo>
                  <a:pt x="2039507" y="315701"/>
                </a:lnTo>
                <a:lnTo>
                  <a:pt x="2075921" y="290536"/>
                </a:lnTo>
                <a:cubicBezTo>
                  <a:pt x="2075845" y="290374"/>
                  <a:pt x="2075797" y="290212"/>
                  <a:pt x="2075740" y="290050"/>
                </a:cubicBezTo>
                <a:close/>
                <a:moveTo>
                  <a:pt x="2924313" y="289393"/>
                </a:moveTo>
                <a:lnTo>
                  <a:pt x="2865382" y="420924"/>
                </a:lnTo>
                <a:lnTo>
                  <a:pt x="2942201" y="459719"/>
                </a:lnTo>
                <a:cubicBezTo>
                  <a:pt x="2942686" y="458976"/>
                  <a:pt x="2943449" y="458481"/>
                  <a:pt x="2944306" y="458262"/>
                </a:cubicBezTo>
                <a:lnTo>
                  <a:pt x="2925265" y="289507"/>
                </a:lnTo>
                <a:cubicBezTo>
                  <a:pt x="2925027" y="289507"/>
                  <a:pt x="2924780" y="289555"/>
                  <a:pt x="2924522" y="289488"/>
                </a:cubicBezTo>
                <a:cubicBezTo>
                  <a:pt x="2924446" y="289479"/>
                  <a:pt x="2924389" y="289422"/>
                  <a:pt x="2924313" y="289393"/>
                </a:cubicBezTo>
                <a:close/>
                <a:moveTo>
                  <a:pt x="2922884" y="288555"/>
                </a:moveTo>
                <a:lnTo>
                  <a:pt x="2802679" y="386310"/>
                </a:lnTo>
                <a:cubicBezTo>
                  <a:pt x="2803174" y="387091"/>
                  <a:pt x="2803364" y="388044"/>
                  <a:pt x="2803136" y="389025"/>
                </a:cubicBezTo>
                <a:cubicBezTo>
                  <a:pt x="2803107" y="389177"/>
                  <a:pt x="2803021" y="389263"/>
                  <a:pt x="2802974" y="389406"/>
                </a:cubicBezTo>
                <a:lnTo>
                  <a:pt x="2864572" y="420524"/>
                </a:lnTo>
                <a:lnTo>
                  <a:pt x="2923494" y="289022"/>
                </a:lnTo>
                <a:cubicBezTo>
                  <a:pt x="2923265" y="288888"/>
                  <a:pt x="2923075" y="288717"/>
                  <a:pt x="2922884" y="288555"/>
                </a:cubicBezTo>
                <a:close/>
                <a:moveTo>
                  <a:pt x="2179705" y="288469"/>
                </a:moveTo>
                <a:lnTo>
                  <a:pt x="2152654" y="336970"/>
                </a:lnTo>
                <a:lnTo>
                  <a:pt x="2205375" y="371784"/>
                </a:lnTo>
                <a:cubicBezTo>
                  <a:pt x="2205747" y="371337"/>
                  <a:pt x="2206223" y="371013"/>
                  <a:pt x="2206766" y="370794"/>
                </a:cubicBezTo>
                <a:lnTo>
                  <a:pt x="2181792" y="288698"/>
                </a:lnTo>
                <a:cubicBezTo>
                  <a:pt x="2181287" y="288803"/>
                  <a:pt x="2180782" y="288831"/>
                  <a:pt x="2180248" y="288707"/>
                </a:cubicBezTo>
                <a:cubicBezTo>
                  <a:pt x="2180048" y="288669"/>
                  <a:pt x="2179896" y="288545"/>
                  <a:pt x="2179705" y="288469"/>
                </a:cubicBezTo>
                <a:close/>
                <a:moveTo>
                  <a:pt x="2178839" y="287993"/>
                </a:moveTo>
                <a:lnTo>
                  <a:pt x="2138643" y="327703"/>
                </a:lnTo>
                <a:lnTo>
                  <a:pt x="2151978" y="336513"/>
                </a:lnTo>
                <a:lnTo>
                  <a:pt x="2178972" y="288126"/>
                </a:lnTo>
                <a:cubicBezTo>
                  <a:pt x="2178924" y="288088"/>
                  <a:pt x="2178886" y="288031"/>
                  <a:pt x="2178839" y="287993"/>
                </a:cubicBezTo>
                <a:close/>
                <a:moveTo>
                  <a:pt x="2928380" y="287755"/>
                </a:moveTo>
                <a:cubicBezTo>
                  <a:pt x="2927904" y="288603"/>
                  <a:pt x="2927104" y="289212"/>
                  <a:pt x="2926170" y="289441"/>
                </a:cubicBezTo>
                <a:lnTo>
                  <a:pt x="2945211" y="458186"/>
                </a:lnTo>
                <a:cubicBezTo>
                  <a:pt x="2945458" y="458205"/>
                  <a:pt x="2945706" y="458157"/>
                  <a:pt x="2945954" y="458224"/>
                </a:cubicBezTo>
                <a:cubicBezTo>
                  <a:pt x="2946439" y="458329"/>
                  <a:pt x="2946868" y="458548"/>
                  <a:pt x="2947240" y="458805"/>
                </a:cubicBezTo>
                <a:lnTo>
                  <a:pt x="3052548" y="344533"/>
                </a:lnTo>
                <a:cubicBezTo>
                  <a:pt x="3051853" y="343705"/>
                  <a:pt x="3051491" y="342600"/>
                  <a:pt x="3051738" y="341447"/>
                </a:cubicBezTo>
                <a:cubicBezTo>
                  <a:pt x="3051757" y="341371"/>
                  <a:pt x="3051814" y="341295"/>
                  <a:pt x="3051843" y="341209"/>
                </a:cubicBezTo>
                <a:close/>
                <a:moveTo>
                  <a:pt x="2183801" y="287450"/>
                </a:moveTo>
                <a:cubicBezTo>
                  <a:pt x="2183411" y="287926"/>
                  <a:pt x="2182925" y="288260"/>
                  <a:pt x="2182372" y="288479"/>
                </a:cubicBezTo>
                <a:lnTo>
                  <a:pt x="2207337" y="370584"/>
                </a:lnTo>
                <a:cubicBezTo>
                  <a:pt x="2207833" y="370460"/>
                  <a:pt x="2208338" y="370441"/>
                  <a:pt x="2208881" y="370565"/>
                </a:cubicBezTo>
                <a:cubicBezTo>
                  <a:pt x="2208928" y="370584"/>
                  <a:pt x="2208966" y="370622"/>
                  <a:pt x="2209023" y="370641"/>
                </a:cubicBezTo>
                <a:lnTo>
                  <a:pt x="2230531" y="316463"/>
                </a:lnTo>
                <a:close/>
                <a:moveTo>
                  <a:pt x="1799201" y="286383"/>
                </a:moveTo>
                <a:lnTo>
                  <a:pt x="1789371" y="292536"/>
                </a:lnTo>
                <a:cubicBezTo>
                  <a:pt x="1789723" y="293251"/>
                  <a:pt x="1789895" y="294070"/>
                  <a:pt x="1789695" y="294927"/>
                </a:cubicBezTo>
                <a:cubicBezTo>
                  <a:pt x="1789695" y="294937"/>
                  <a:pt x="1789666" y="294975"/>
                  <a:pt x="1789666" y="294994"/>
                </a:cubicBezTo>
                <a:close/>
                <a:moveTo>
                  <a:pt x="2177534" y="285678"/>
                </a:moveTo>
                <a:lnTo>
                  <a:pt x="2082531" y="289050"/>
                </a:lnTo>
                <a:cubicBezTo>
                  <a:pt x="2082522" y="289241"/>
                  <a:pt x="2082570" y="289441"/>
                  <a:pt x="2082522" y="289650"/>
                </a:cubicBezTo>
                <a:cubicBezTo>
                  <a:pt x="2082446" y="289946"/>
                  <a:pt x="2082293" y="290165"/>
                  <a:pt x="2082169" y="290422"/>
                </a:cubicBezTo>
                <a:lnTo>
                  <a:pt x="2137938" y="327255"/>
                </a:lnTo>
                <a:lnTo>
                  <a:pt x="2178277" y="287402"/>
                </a:lnTo>
                <a:cubicBezTo>
                  <a:pt x="2177886" y="286898"/>
                  <a:pt x="2177629" y="286317"/>
                  <a:pt x="2177534" y="285678"/>
                </a:cubicBezTo>
                <a:close/>
                <a:moveTo>
                  <a:pt x="1093941" y="285640"/>
                </a:moveTo>
                <a:lnTo>
                  <a:pt x="1066957" y="334037"/>
                </a:lnTo>
                <a:cubicBezTo>
                  <a:pt x="1067005" y="334065"/>
                  <a:pt x="1067043" y="334132"/>
                  <a:pt x="1067090" y="334170"/>
                </a:cubicBezTo>
                <a:lnTo>
                  <a:pt x="1107295" y="294460"/>
                </a:lnTo>
                <a:close/>
                <a:moveTo>
                  <a:pt x="1239350" y="283707"/>
                </a:moveTo>
                <a:lnTo>
                  <a:pt x="1207146" y="305957"/>
                </a:lnTo>
                <a:lnTo>
                  <a:pt x="1213680" y="320864"/>
                </a:lnTo>
                <a:lnTo>
                  <a:pt x="1260210" y="308834"/>
                </a:lnTo>
                <a:lnTo>
                  <a:pt x="1262334" y="301175"/>
                </a:lnTo>
                <a:close/>
                <a:moveTo>
                  <a:pt x="193772" y="281649"/>
                </a:moveTo>
                <a:cubicBezTo>
                  <a:pt x="193152" y="282726"/>
                  <a:pt x="192038" y="283373"/>
                  <a:pt x="190800" y="283402"/>
                </a:cubicBezTo>
                <a:lnTo>
                  <a:pt x="183608" y="385453"/>
                </a:lnTo>
                <a:cubicBezTo>
                  <a:pt x="183675" y="385462"/>
                  <a:pt x="183751" y="385443"/>
                  <a:pt x="183827" y="385462"/>
                </a:cubicBezTo>
                <a:cubicBezTo>
                  <a:pt x="184885" y="385691"/>
                  <a:pt x="185685" y="386415"/>
                  <a:pt x="186161" y="387291"/>
                </a:cubicBezTo>
                <a:lnTo>
                  <a:pt x="317187" y="337028"/>
                </a:lnTo>
                <a:cubicBezTo>
                  <a:pt x="317044" y="336485"/>
                  <a:pt x="316987" y="335923"/>
                  <a:pt x="317120" y="335342"/>
                </a:cubicBezTo>
                <a:cubicBezTo>
                  <a:pt x="317139" y="335256"/>
                  <a:pt x="317197" y="335189"/>
                  <a:pt x="317225" y="335103"/>
                </a:cubicBezTo>
                <a:close/>
                <a:moveTo>
                  <a:pt x="187333" y="280906"/>
                </a:moveTo>
                <a:lnTo>
                  <a:pt x="69204" y="303223"/>
                </a:lnTo>
                <a:cubicBezTo>
                  <a:pt x="69232" y="303585"/>
                  <a:pt x="69261" y="303947"/>
                  <a:pt x="69175" y="304309"/>
                </a:cubicBezTo>
                <a:cubicBezTo>
                  <a:pt x="69099" y="304652"/>
                  <a:pt x="68918" y="304947"/>
                  <a:pt x="68746" y="305243"/>
                </a:cubicBezTo>
                <a:lnTo>
                  <a:pt x="180427" y="386558"/>
                </a:lnTo>
                <a:cubicBezTo>
                  <a:pt x="181075" y="385853"/>
                  <a:pt x="181961" y="385453"/>
                  <a:pt x="182942" y="385424"/>
                </a:cubicBezTo>
                <a:lnTo>
                  <a:pt x="190123" y="283383"/>
                </a:lnTo>
                <a:cubicBezTo>
                  <a:pt x="190047" y="283373"/>
                  <a:pt x="189981" y="283392"/>
                  <a:pt x="189904" y="283383"/>
                </a:cubicBezTo>
                <a:cubicBezTo>
                  <a:pt x="188609" y="283087"/>
                  <a:pt x="187695" y="282097"/>
                  <a:pt x="187333" y="280906"/>
                </a:cubicBezTo>
                <a:close/>
                <a:moveTo>
                  <a:pt x="1927055" y="278963"/>
                </a:moveTo>
                <a:lnTo>
                  <a:pt x="1952401" y="326445"/>
                </a:lnTo>
                <a:lnTo>
                  <a:pt x="1972441" y="316720"/>
                </a:lnTo>
                <a:cubicBezTo>
                  <a:pt x="1972222" y="316101"/>
                  <a:pt x="1972108" y="315454"/>
                  <a:pt x="1972270" y="314768"/>
                </a:cubicBezTo>
                <a:cubicBezTo>
                  <a:pt x="1972356" y="314387"/>
                  <a:pt x="1972537" y="314053"/>
                  <a:pt x="1972737" y="313739"/>
                </a:cubicBezTo>
                <a:close/>
                <a:moveTo>
                  <a:pt x="2142834" y="275801"/>
                </a:moveTo>
                <a:lnTo>
                  <a:pt x="2083513" y="288364"/>
                </a:lnTo>
                <a:lnTo>
                  <a:pt x="2177553" y="285031"/>
                </a:lnTo>
                <a:cubicBezTo>
                  <a:pt x="2177562" y="284954"/>
                  <a:pt x="2177543" y="284869"/>
                  <a:pt x="2177562" y="284793"/>
                </a:cubicBezTo>
                <a:close/>
                <a:moveTo>
                  <a:pt x="740697" y="274972"/>
                </a:moveTo>
                <a:lnTo>
                  <a:pt x="631102" y="318701"/>
                </a:lnTo>
                <a:cubicBezTo>
                  <a:pt x="631217" y="319149"/>
                  <a:pt x="631245" y="319616"/>
                  <a:pt x="631179" y="320083"/>
                </a:cubicBezTo>
                <a:lnTo>
                  <a:pt x="780959" y="360249"/>
                </a:lnTo>
                <a:cubicBezTo>
                  <a:pt x="781245" y="359573"/>
                  <a:pt x="781655" y="358983"/>
                  <a:pt x="782255" y="358602"/>
                </a:cubicBezTo>
                <a:close/>
                <a:moveTo>
                  <a:pt x="1399151" y="270210"/>
                </a:moveTo>
                <a:lnTo>
                  <a:pt x="1368490" y="379347"/>
                </a:lnTo>
                <a:lnTo>
                  <a:pt x="1369271" y="380347"/>
                </a:lnTo>
                <a:cubicBezTo>
                  <a:pt x="1369938" y="379947"/>
                  <a:pt x="1370747" y="379795"/>
                  <a:pt x="1371566" y="379909"/>
                </a:cubicBezTo>
                <a:close/>
                <a:moveTo>
                  <a:pt x="2171628" y="269696"/>
                </a:moveTo>
                <a:lnTo>
                  <a:pt x="2144844" y="275372"/>
                </a:lnTo>
                <a:lnTo>
                  <a:pt x="2177801" y="283907"/>
                </a:lnTo>
                <a:cubicBezTo>
                  <a:pt x="2178058" y="283278"/>
                  <a:pt x="2178448" y="282745"/>
                  <a:pt x="2178982" y="282364"/>
                </a:cubicBezTo>
                <a:close/>
                <a:moveTo>
                  <a:pt x="1029228" y="268838"/>
                </a:moveTo>
                <a:lnTo>
                  <a:pt x="1013617" y="304585"/>
                </a:lnTo>
                <a:lnTo>
                  <a:pt x="1014750" y="305300"/>
                </a:lnTo>
                <a:close/>
                <a:moveTo>
                  <a:pt x="2462017" y="264704"/>
                </a:moveTo>
                <a:lnTo>
                  <a:pt x="2461207" y="361869"/>
                </a:lnTo>
                <a:cubicBezTo>
                  <a:pt x="2461360" y="361878"/>
                  <a:pt x="2461503" y="361840"/>
                  <a:pt x="2461655" y="361878"/>
                </a:cubicBezTo>
                <a:cubicBezTo>
                  <a:pt x="2462684" y="362116"/>
                  <a:pt x="2463474" y="362793"/>
                  <a:pt x="2463951" y="363650"/>
                </a:cubicBezTo>
                <a:lnTo>
                  <a:pt x="2477848" y="358107"/>
                </a:lnTo>
                <a:close/>
                <a:moveTo>
                  <a:pt x="767329" y="264352"/>
                </a:moveTo>
                <a:lnTo>
                  <a:pt x="741497" y="274667"/>
                </a:lnTo>
                <a:lnTo>
                  <a:pt x="783036" y="358268"/>
                </a:lnTo>
                <a:cubicBezTo>
                  <a:pt x="783102" y="358240"/>
                  <a:pt x="783169" y="358211"/>
                  <a:pt x="783226" y="358183"/>
                </a:cubicBezTo>
                <a:close/>
                <a:moveTo>
                  <a:pt x="2197946" y="264133"/>
                </a:moveTo>
                <a:lnTo>
                  <a:pt x="2172362" y="269543"/>
                </a:lnTo>
                <a:lnTo>
                  <a:pt x="2179620" y="282021"/>
                </a:lnTo>
                <a:cubicBezTo>
                  <a:pt x="2180296" y="281716"/>
                  <a:pt x="2181067" y="281564"/>
                  <a:pt x="2181858" y="281745"/>
                </a:cubicBezTo>
                <a:cubicBezTo>
                  <a:pt x="2182277" y="281840"/>
                  <a:pt x="2182639" y="282030"/>
                  <a:pt x="2182991" y="282249"/>
                </a:cubicBezTo>
                <a:close/>
                <a:moveTo>
                  <a:pt x="2462903" y="263895"/>
                </a:moveTo>
                <a:cubicBezTo>
                  <a:pt x="2462836" y="263923"/>
                  <a:pt x="2462769" y="263952"/>
                  <a:pt x="2462703" y="263971"/>
                </a:cubicBezTo>
                <a:lnTo>
                  <a:pt x="2478600" y="357811"/>
                </a:lnTo>
                <a:lnTo>
                  <a:pt x="2504432" y="347505"/>
                </a:lnTo>
                <a:close/>
                <a:moveTo>
                  <a:pt x="1277250" y="263294"/>
                </a:moveTo>
                <a:lnTo>
                  <a:pt x="1293957" y="294584"/>
                </a:lnTo>
                <a:lnTo>
                  <a:pt x="1299481" y="291898"/>
                </a:lnTo>
                <a:close/>
                <a:moveTo>
                  <a:pt x="2459426" y="263247"/>
                </a:moveTo>
                <a:lnTo>
                  <a:pt x="2414344" y="303681"/>
                </a:lnTo>
                <a:lnTo>
                  <a:pt x="2459045" y="362307"/>
                </a:lnTo>
                <a:cubicBezTo>
                  <a:pt x="2459502" y="362040"/>
                  <a:pt x="2460017" y="361897"/>
                  <a:pt x="2460569" y="361850"/>
                </a:cubicBezTo>
                <a:lnTo>
                  <a:pt x="2461379" y="264085"/>
                </a:lnTo>
                <a:cubicBezTo>
                  <a:pt x="2461226" y="264066"/>
                  <a:pt x="2461093" y="264095"/>
                  <a:pt x="2460922" y="264066"/>
                </a:cubicBezTo>
                <a:cubicBezTo>
                  <a:pt x="2460341" y="263923"/>
                  <a:pt x="2459845" y="263628"/>
                  <a:pt x="2459426" y="263247"/>
                </a:cubicBezTo>
                <a:close/>
                <a:moveTo>
                  <a:pt x="1273869" y="262504"/>
                </a:moveTo>
                <a:lnTo>
                  <a:pt x="1263258" y="300633"/>
                </a:lnTo>
                <a:lnTo>
                  <a:pt x="1267468" y="303976"/>
                </a:lnTo>
                <a:lnTo>
                  <a:pt x="1267668" y="304138"/>
                </a:lnTo>
                <a:cubicBezTo>
                  <a:pt x="1268354" y="303442"/>
                  <a:pt x="1269268" y="303061"/>
                  <a:pt x="1270278" y="303080"/>
                </a:cubicBezTo>
                <a:lnTo>
                  <a:pt x="1273916" y="262504"/>
                </a:lnTo>
                <a:cubicBezTo>
                  <a:pt x="1273897" y="262504"/>
                  <a:pt x="1273878" y="262504"/>
                  <a:pt x="1273869" y="262504"/>
                </a:cubicBezTo>
                <a:close/>
                <a:moveTo>
                  <a:pt x="943837" y="262332"/>
                </a:moveTo>
                <a:lnTo>
                  <a:pt x="986728" y="364193"/>
                </a:lnTo>
                <a:lnTo>
                  <a:pt x="1012579" y="305005"/>
                </a:lnTo>
                <a:close/>
                <a:moveTo>
                  <a:pt x="1275716" y="262294"/>
                </a:moveTo>
                <a:cubicBezTo>
                  <a:pt x="1275288" y="262456"/>
                  <a:pt x="1274850" y="262523"/>
                  <a:pt x="1274383" y="262513"/>
                </a:cubicBezTo>
                <a:lnTo>
                  <a:pt x="1270735" y="303099"/>
                </a:lnTo>
                <a:cubicBezTo>
                  <a:pt x="1270821" y="303099"/>
                  <a:pt x="1270906" y="303080"/>
                  <a:pt x="1271001" y="303099"/>
                </a:cubicBezTo>
                <a:cubicBezTo>
                  <a:pt x="1271944" y="303319"/>
                  <a:pt x="1272716" y="303909"/>
                  <a:pt x="1273202" y="304671"/>
                </a:cubicBezTo>
                <a:lnTo>
                  <a:pt x="1293147" y="294984"/>
                </a:lnTo>
                <a:close/>
                <a:moveTo>
                  <a:pt x="2089180" y="261923"/>
                </a:moveTo>
                <a:lnTo>
                  <a:pt x="2080550" y="285688"/>
                </a:lnTo>
                <a:cubicBezTo>
                  <a:pt x="2081407" y="286098"/>
                  <a:pt x="2082027" y="286793"/>
                  <a:pt x="2082341" y="287669"/>
                </a:cubicBezTo>
                <a:lnTo>
                  <a:pt x="2140824" y="275277"/>
                </a:lnTo>
                <a:close/>
                <a:moveTo>
                  <a:pt x="2464979" y="261904"/>
                </a:moveTo>
                <a:cubicBezTo>
                  <a:pt x="2464693" y="262580"/>
                  <a:pt x="2464274" y="263161"/>
                  <a:pt x="2463684" y="263561"/>
                </a:cubicBezTo>
                <a:lnTo>
                  <a:pt x="2505232" y="347181"/>
                </a:lnTo>
                <a:lnTo>
                  <a:pt x="2614826" y="303452"/>
                </a:lnTo>
                <a:cubicBezTo>
                  <a:pt x="2614712" y="303014"/>
                  <a:pt x="2614693" y="302547"/>
                  <a:pt x="2614750" y="302071"/>
                </a:cubicBezTo>
                <a:close/>
                <a:moveTo>
                  <a:pt x="1271792" y="261304"/>
                </a:moveTo>
                <a:lnTo>
                  <a:pt x="1240712" y="282773"/>
                </a:lnTo>
                <a:lnTo>
                  <a:pt x="1262629" y="300147"/>
                </a:lnTo>
                <a:lnTo>
                  <a:pt x="1273164" y="262275"/>
                </a:lnTo>
                <a:cubicBezTo>
                  <a:pt x="1272621" y="262056"/>
                  <a:pt x="1272154" y="261732"/>
                  <a:pt x="1271792" y="261304"/>
                </a:cubicBezTo>
                <a:close/>
                <a:moveTo>
                  <a:pt x="786893" y="259856"/>
                </a:moveTo>
                <a:cubicBezTo>
                  <a:pt x="786436" y="260123"/>
                  <a:pt x="785922" y="260266"/>
                  <a:pt x="785369" y="260313"/>
                </a:cubicBezTo>
                <a:lnTo>
                  <a:pt x="784560" y="358078"/>
                </a:lnTo>
                <a:cubicBezTo>
                  <a:pt x="784703" y="358087"/>
                  <a:pt x="784845" y="358059"/>
                  <a:pt x="785007" y="358087"/>
                </a:cubicBezTo>
                <a:cubicBezTo>
                  <a:pt x="785588" y="358230"/>
                  <a:pt x="786084" y="358525"/>
                  <a:pt x="786512" y="358907"/>
                </a:cubicBezTo>
                <a:lnTo>
                  <a:pt x="831594" y="318473"/>
                </a:lnTo>
                <a:close/>
                <a:moveTo>
                  <a:pt x="781969" y="258503"/>
                </a:moveTo>
                <a:lnTo>
                  <a:pt x="768091" y="264037"/>
                </a:lnTo>
                <a:lnTo>
                  <a:pt x="783912" y="357449"/>
                </a:lnTo>
                <a:lnTo>
                  <a:pt x="784722" y="260285"/>
                </a:lnTo>
                <a:cubicBezTo>
                  <a:pt x="784579" y="260285"/>
                  <a:pt x="784426" y="260313"/>
                  <a:pt x="784274" y="260285"/>
                </a:cubicBezTo>
                <a:cubicBezTo>
                  <a:pt x="783245" y="260047"/>
                  <a:pt x="782455" y="259361"/>
                  <a:pt x="781969" y="258503"/>
                </a:cubicBezTo>
                <a:close/>
                <a:moveTo>
                  <a:pt x="2259201" y="257961"/>
                </a:moveTo>
                <a:lnTo>
                  <a:pt x="2233341" y="317158"/>
                </a:lnTo>
                <a:lnTo>
                  <a:pt x="2302102" y="359821"/>
                </a:lnTo>
                <a:close/>
                <a:moveTo>
                  <a:pt x="2259934" y="257265"/>
                </a:moveTo>
                <a:lnTo>
                  <a:pt x="2303492" y="360678"/>
                </a:lnTo>
                <a:lnTo>
                  <a:pt x="2327943" y="375871"/>
                </a:lnTo>
                <a:cubicBezTo>
                  <a:pt x="2328124" y="375642"/>
                  <a:pt x="2328343" y="375452"/>
                  <a:pt x="2328581" y="375271"/>
                </a:cubicBezTo>
                <a:close/>
                <a:moveTo>
                  <a:pt x="2069930" y="256942"/>
                </a:moveTo>
                <a:lnTo>
                  <a:pt x="2078407" y="285336"/>
                </a:lnTo>
                <a:cubicBezTo>
                  <a:pt x="2078855" y="285250"/>
                  <a:pt x="2079350" y="285259"/>
                  <a:pt x="2079836" y="285364"/>
                </a:cubicBezTo>
                <a:cubicBezTo>
                  <a:pt x="2079874" y="285364"/>
                  <a:pt x="2079893" y="285393"/>
                  <a:pt x="2079922" y="285402"/>
                </a:cubicBezTo>
                <a:lnTo>
                  <a:pt x="2088513" y="261752"/>
                </a:lnTo>
                <a:close/>
                <a:moveTo>
                  <a:pt x="2366062" y="256894"/>
                </a:moveTo>
                <a:lnTo>
                  <a:pt x="2332020" y="374861"/>
                </a:lnTo>
                <a:cubicBezTo>
                  <a:pt x="2332391" y="375013"/>
                  <a:pt x="2332706" y="375204"/>
                  <a:pt x="2333001" y="375433"/>
                </a:cubicBezTo>
                <a:lnTo>
                  <a:pt x="2342421" y="366974"/>
                </a:lnTo>
                <a:close/>
                <a:moveTo>
                  <a:pt x="902336" y="256236"/>
                </a:moveTo>
                <a:lnTo>
                  <a:pt x="832747" y="318644"/>
                </a:lnTo>
                <a:lnTo>
                  <a:pt x="875019" y="374080"/>
                </a:lnTo>
                <a:cubicBezTo>
                  <a:pt x="875638" y="373708"/>
                  <a:pt x="876362" y="373575"/>
                  <a:pt x="877114" y="373632"/>
                </a:cubicBezTo>
                <a:close/>
                <a:moveTo>
                  <a:pt x="921720" y="255970"/>
                </a:moveTo>
                <a:lnTo>
                  <a:pt x="979889" y="371137"/>
                </a:lnTo>
                <a:lnTo>
                  <a:pt x="983785" y="370927"/>
                </a:lnTo>
                <a:lnTo>
                  <a:pt x="985842" y="366231"/>
                </a:lnTo>
                <a:close/>
                <a:moveTo>
                  <a:pt x="1148605" y="254779"/>
                </a:moveTo>
                <a:lnTo>
                  <a:pt x="1108591" y="294308"/>
                </a:lnTo>
                <a:lnTo>
                  <a:pt x="1164198" y="331027"/>
                </a:lnTo>
                <a:cubicBezTo>
                  <a:pt x="1164617" y="330541"/>
                  <a:pt x="1165160" y="330189"/>
                  <a:pt x="1165760" y="329989"/>
                </a:cubicBezTo>
                <a:close/>
                <a:moveTo>
                  <a:pt x="2255925" y="254598"/>
                </a:moveTo>
                <a:lnTo>
                  <a:pt x="2231521" y="316025"/>
                </a:lnTo>
                <a:lnTo>
                  <a:pt x="2232693" y="316739"/>
                </a:lnTo>
                <a:lnTo>
                  <a:pt x="2258801" y="256989"/>
                </a:lnTo>
                <a:lnTo>
                  <a:pt x="2257801" y="254598"/>
                </a:lnTo>
                <a:cubicBezTo>
                  <a:pt x="2257239" y="254741"/>
                  <a:pt x="2256668" y="254808"/>
                  <a:pt x="2256067" y="254665"/>
                </a:cubicBezTo>
                <a:cubicBezTo>
                  <a:pt x="2256010" y="254655"/>
                  <a:pt x="2255972" y="254608"/>
                  <a:pt x="2255925" y="254598"/>
                </a:cubicBezTo>
                <a:close/>
                <a:moveTo>
                  <a:pt x="2246999" y="253741"/>
                </a:moveTo>
                <a:lnTo>
                  <a:pt x="2199203" y="263857"/>
                </a:lnTo>
                <a:lnTo>
                  <a:pt x="2183573" y="282783"/>
                </a:lnTo>
                <a:cubicBezTo>
                  <a:pt x="2183782" y="282992"/>
                  <a:pt x="2183982" y="283192"/>
                  <a:pt x="2184134" y="283431"/>
                </a:cubicBezTo>
                <a:close/>
                <a:moveTo>
                  <a:pt x="2253753" y="252893"/>
                </a:moveTo>
                <a:lnTo>
                  <a:pt x="2184354" y="284050"/>
                </a:lnTo>
                <a:cubicBezTo>
                  <a:pt x="2184592" y="284669"/>
                  <a:pt x="2184697" y="285336"/>
                  <a:pt x="2184535" y="286031"/>
                </a:cubicBezTo>
                <a:cubicBezTo>
                  <a:pt x="2184477" y="286279"/>
                  <a:pt x="2184344" y="286469"/>
                  <a:pt x="2184249" y="286679"/>
                </a:cubicBezTo>
                <a:lnTo>
                  <a:pt x="2230864" y="315616"/>
                </a:lnTo>
                <a:lnTo>
                  <a:pt x="2255220" y="254294"/>
                </a:lnTo>
                <a:cubicBezTo>
                  <a:pt x="2254591" y="253970"/>
                  <a:pt x="2254077" y="253493"/>
                  <a:pt x="2253753" y="252893"/>
                </a:cubicBezTo>
                <a:close/>
                <a:moveTo>
                  <a:pt x="2253543" y="252351"/>
                </a:moveTo>
                <a:lnTo>
                  <a:pt x="2249562" y="253189"/>
                </a:lnTo>
                <a:lnTo>
                  <a:pt x="2208947" y="272372"/>
                </a:lnTo>
                <a:close/>
                <a:moveTo>
                  <a:pt x="1036915" y="251512"/>
                </a:moveTo>
                <a:lnTo>
                  <a:pt x="1015408" y="305681"/>
                </a:lnTo>
                <a:lnTo>
                  <a:pt x="1062137" y="334694"/>
                </a:lnTo>
                <a:cubicBezTo>
                  <a:pt x="1062518" y="334227"/>
                  <a:pt x="1063014" y="333894"/>
                  <a:pt x="1063576" y="333675"/>
                </a:cubicBezTo>
                <a:lnTo>
                  <a:pt x="1038601" y="251579"/>
                </a:lnTo>
                <a:cubicBezTo>
                  <a:pt x="1038096" y="251693"/>
                  <a:pt x="1037582" y="251703"/>
                  <a:pt x="1037048" y="251588"/>
                </a:cubicBezTo>
                <a:cubicBezTo>
                  <a:pt x="1036991" y="251569"/>
                  <a:pt x="1036963" y="251541"/>
                  <a:pt x="1036915" y="251512"/>
                </a:cubicBezTo>
                <a:close/>
                <a:moveTo>
                  <a:pt x="2253362" y="251398"/>
                </a:moveTo>
                <a:lnTo>
                  <a:pt x="2253172" y="251484"/>
                </a:lnTo>
                <a:lnTo>
                  <a:pt x="2253362" y="251455"/>
                </a:lnTo>
                <a:cubicBezTo>
                  <a:pt x="2253353" y="251436"/>
                  <a:pt x="2253362" y="251427"/>
                  <a:pt x="2253362" y="251398"/>
                </a:cubicBezTo>
                <a:close/>
                <a:moveTo>
                  <a:pt x="2261278" y="251274"/>
                </a:moveTo>
                <a:lnTo>
                  <a:pt x="2260354" y="251331"/>
                </a:lnTo>
                <a:cubicBezTo>
                  <a:pt x="2260354" y="251550"/>
                  <a:pt x="2260401" y="251760"/>
                  <a:pt x="2260344" y="251979"/>
                </a:cubicBezTo>
                <a:cubicBezTo>
                  <a:pt x="2260144" y="252846"/>
                  <a:pt x="2259620" y="253522"/>
                  <a:pt x="2258963" y="254017"/>
                </a:cubicBezTo>
                <a:lnTo>
                  <a:pt x="2259611" y="255103"/>
                </a:lnTo>
                <a:close/>
                <a:moveTo>
                  <a:pt x="2266031" y="251017"/>
                </a:moveTo>
                <a:lnTo>
                  <a:pt x="2262144" y="251236"/>
                </a:lnTo>
                <a:lnTo>
                  <a:pt x="2260096" y="255932"/>
                </a:lnTo>
                <a:lnTo>
                  <a:pt x="2324219" y="366184"/>
                </a:lnTo>
                <a:close/>
                <a:moveTo>
                  <a:pt x="1040544" y="250379"/>
                </a:moveTo>
                <a:cubicBezTo>
                  <a:pt x="1040173" y="250817"/>
                  <a:pt x="1039687" y="251141"/>
                  <a:pt x="1039153" y="251360"/>
                </a:cubicBezTo>
                <a:lnTo>
                  <a:pt x="1064128" y="333465"/>
                </a:lnTo>
                <a:cubicBezTo>
                  <a:pt x="1064623" y="333360"/>
                  <a:pt x="1065147" y="333322"/>
                  <a:pt x="1065671" y="333456"/>
                </a:cubicBezTo>
                <a:cubicBezTo>
                  <a:pt x="1065871" y="333494"/>
                  <a:pt x="1066024" y="333618"/>
                  <a:pt x="1066214" y="333694"/>
                </a:cubicBezTo>
                <a:lnTo>
                  <a:pt x="1093255" y="285193"/>
                </a:lnTo>
                <a:close/>
                <a:moveTo>
                  <a:pt x="2763426" y="250169"/>
                </a:moveTo>
                <a:lnTo>
                  <a:pt x="2773503" y="393111"/>
                </a:lnTo>
                <a:lnTo>
                  <a:pt x="2796154" y="388539"/>
                </a:lnTo>
                <a:cubicBezTo>
                  <a:pt x="2796116" y="388158"/>
                  <a:pt x="2796097" y="387796"/>
                  <a:pt x="2796183" y="387405"/>
                </a:cubicBezTo>
                <a:cubicBezTo>
                  <a:pt x="2796459" y="386215"/>
                  <a:pt x="2797335" y="385358"/>
                  <a:pt x="2798402" y="384939"/>
                </a:cubicBezTo>
                <a:close/>
                <a:moveTo>
                  <a:pt x="2265192" y="249350"/>
                </a:moveTo>
                <a:cubicBezTo>
                  <a:pt x="2264564" y="249579"/>
                  <a:pt x="2263878" y="249703"/>
                  <a:pt x="2263173" y="249541"/>
                </a:cubicBezTo>
                <a:cubicBezTo>
                  <a:pt x="2263087" y="249512"/>
                  <a:pt x="2263011" y="249445"/>
                  <a:pt x="2262925" y="249417"/>
                </a:cubicBezTo>
                <a:lnTo>
                  <a:pt x="2262440" y="250531"/>
                </a:lnTo>
                <a:lnTo>
                  <a:pt x="2265707" y="250360"/>
                </a:lnTo>
                <a:close/>
                <a:moveTo>
                  <a:pt x="2261220" y="248236"/>
                </a:moveTo>
                <a:lnTo>
                  <a:pt x="2259839" y="249226"/>
                </a:lnTo>
                <a:cubicBezTo>
                  <a:pt x="2260116" y="249645"/>
                  <a:pt x="2260296" y="250122"/>
                  <a:pt x="2260382" y="250636"/>
                </a:cubicBezTo>
                <a:lnTo>
                  <a:pt x="2261582" y="250579"/>
                </a:lnTo>
                <a:lnTo>
                  <a:pt x="2262221" y="249102"/>
                </a:lnTo>
                <a:cubicBezTo>
                  <a:pt x="2261820" y="248864"/>
                  <a:pt x="2261487" y="248579"/>
                  <a:pt x="2261220" y="248236"/>
                </a:cubicBezTo>
                <a:close/>
                <a:moveTo>
                  <a:pt x="2370910" y="248093"/>
                </a:moveTo>
                <a:cubicBezTo>
                  <a:pt x="2370291" y="248455"/>
                  <a:pt x="2369548" y="248588"/>
                  <a:pt x="2368805" y="248531"/>
                </a:cubicBezTo>
                <a:lnTo>
                  <a:pt x="2343583" y="365927"/>
                </a:lnTo>
                <a:lnTo>
                  <a:pt x="2413182" y="303509"/>
                </a:lnTo>
                <a:close/>
                <a:moveTo>
                  <a:pt x="2260916" y="247836"/>
                </a:moveTo>
                <a:lnTo>
                  <a:pt x="2259268" y="248617"/>
                </a:lnTo>
                <a:cubicBezTo>
                  <a:pt x="2259391" y="248740"/>
                  <a:pt x="2259515" y="248874"/>
                  <a:pt x="2259630" y="248998"/>
                </a:cubicBezTo>
                <a:lnTo>
                  <a:pt x="2261001" y="248007"/>
                </a:lnTo>
                <a:cubicBezTo>
                  <a:pt x="2260973" y="247950"/>
                  <a:pt x="2260935" y="247893"/>
                  <a:pt x="2260916" y="247836"/>
                </a:cubicBezTo>
                <a:close/>
                <a:moveTo>
                  <a:pt x="916462" y="247350"/>
                </a:moveTo>
                <a:cubicBezTo>
                  <a:pt x="915890" y="247559"/>
                  <a:pt x="915281" y="247654"/>
                  <a:pt x="914643" y="247540"/>
                </a:cubicBezTo>
                <a:lnTo>
                  <a:pt x="878171" y="373889"/>
                </a:lnTo>
                <a:cubicBezTo>
                  <a:pt x="879343" y="374385"/>
                  <a:pt x="880181" y="375385"/>
                  <a:pt x="880362" y="376594"/>
                </a:cubicBezTo>
                <a:lnTo>
                  <a:pt x="979022" y="371184"/>
                </a:lnTo>
                <a:close/>
                <a:moveTo>
                  <a:pt x="2759511" y="247188"/>
                </a:moveTo>
                <a:lnTo>
                  <a:pt x="2621646" y="301652"/>
                </a:lnTo>
                <a:cubicBezTo>
                  <a:pt x="2621780" y="302195"/>
                  <a:pt x="2621846" y="302776"/>
                  <a:pt x="2621713" y="303366"/>
                </a:cubicBezTo>
                <a:cubicBezTo>
                  <a:pt x="2621475" y="304405"/>
                  <a:pt x="2620789" y="305205"/>
                  <a:pt x="2619913" y="305681"/>
                </a:cubicBezTo>
                <a:lnTo>
                  <a:pt x="2664052" y="412066"/>
                </a:lnTo>
                <a:cubicBezTo>
                  <a:pt x="2664623" y="411894"/>
                  <a:pt x="2665242" y="411809"/>
                  <a:pt x="2665871" y="411951"/>
                </a:cubicBezTo>
                <a:cubicBezTo>
                  <a:pt x="2667147" y="412247"/>
                  <a:pt x="2668043" y="413218"/>
                  <a:pt x="2668414" y="414371"/>
                </a:cubicBezTo>
                <a:lnTo>
                  <a:pt x="2772580" y="393292"/>
                </a:lnTo>
                <a:lnTo>
                  <a:pt x="2762426" y="249017"/>
                </a:lnTo>
                <a:cubicBezTo>
                  <a:pt x="2762216" y="248998"/>
                  <a:pt x="2762036" y="249036"/>
                  <a:pt x="2761835" y="248998"/>
                </a:cubicBezTo>
                <a:cubicBezTo>
                  <a:pt x="2760788" y="248759"/>
                  <a:pt x="2759987" y="248074"/>
                  <a:pt x="2759511" y="247188"/>
                </a:cubicBezTo>
                <a:close/>
                <a:moveTo>
                  <a:pt x="2765912" y="246778"/>
                </a:moveTo>
                <a:cubicBezTo>
                  <a:pt x="2765541" y="247731"/>
                  <a:pt x="2764817" y="248436"/>
                  <a:pt x="2763893" y="248788"/>
                </a:cubicBezTo>
                <a:lnTo>
                  <a:pt x="2799164" y="384681"/>
                </a:lnTo>
                <a:cubicBezTo>
                  <a:pt x="2799593" y="384624"/>
                  <a:pt x="2800021" y="384624"/>
                  <a:pt x="2800469" y="384729"/>
                </a:cubicBezTo>
                <a:cubicBezTo>
                  <a:pt x="2801117" y="384872"/>
                  <a:pt x="2801650" y="385234"/>
                  <a:pt x="2802098" y="385672"/>
                </a:cubicBezTo>
                <a:lnTo>
                  <a:pt x="2922313" y="287917"/>
                </a:lnTo>
                <a:cubicBezTo>
                  <a:pt x="2921884" y="287250"/>
                  <a:pt x="2921741" y="286421"/>
                  <a:pt x="2921836" y="285593"/>
                </a:cubicBezTo>
                <a:close/>
                <a:moveTo>
                  <a:pt x="912938" y="246721"/>
                </a:moveTo>
                <a:lnTo>
                  <a:pt x="903508" y="255179"/>
                </a:lnTo>
                <a:lnTo>
                  <a:pt x="879867" y="365260"/>
                </a:lnTo>
                <a:lnTo>
                  <a:pt x="913909" y="247302"/>
                </a:lnTo>
                <a:cubicBezTo>
                  <a:pt x="913547" y="247140"/>
                  <a:pt x="913223" y="246959"/>
                  <a:pt x="912938" y="246721"/>
                </a:cubicBezTo>
                <a:close/>
                <a:moveTo>
                  <a:pt x="917986" y="246273"/>
                </a:moveTo>
                <a:cubicBezTo>
                  <a:pt x="917805" y="246511"/>
                  <a:pt x="917586" y="246692"/>
                  <a:pt x="917348" y="246873"/>
                </a:cubicBezTo>
                <a:lnTo>
                  <a:pt x="985994" y="364888"/>
                </a:lnTo>
                <a:lnTo>
                  <a:pt x="942446" y="261456"/>
                </a:lnTo>
                <a:close/>
                <a:moveTo>
                  <a:pt x="2372520" y="245921"/>
                </a:moveTo>
                <a:cubicBezTo>
                  <a:pt x="2372358" y="246578"/>
                  <a:pt x="2371987" y="247112"/>
                  <a:pt x="2371520" y="247550"/>
                </a:cubicBezTo>
                <a:lnTo>
                  <a:pt x="2413782" y="302966"/>
                </a:lnTo>
                <a:lnTo>
                  <a:pt x="2458807" y="262599"/>
                </a:lnTo>
                <a:cubicBezTo>
                  <a:pt x="2458350" y="261942"/>
                  <a:pt x="2458159" y="261152"/>
                  <a:pt x="2458217" y="260313"/>
                </a:cubicBezTo>
                <a:close/>
                <a:moveTo>
                  <a:pt x="2003798" y="245645"/>
                </a:moveTo>
                <a:lnTo>
                  <a:pt x="1979804" y="306129"/>
                </a:lnTo>
                <a:lnTo>
                  <a:pt x="1977394" y="312482"/>
                </a:lnTo>
                <a:cubicBezTo>
                  <a:pt x="1978185" y="312901"/>
                  <a:pt x="1978747" y="313568"/>
                  <a:pt x="1979042" y="314387"/>
                </a:cubicBezTo>
                <a:lnTo>
                  <a:pt x="1985110" y="312806"/>
                </a:lnTo>
                <a:close/>
                <a:moveTo>
                  <a:pt x="2365576" y="245559"/>
                </a:moveTo>
                <a:lnTo>
                  <a:pt x="2266916" y="250969"/>
                </a:lnTo>
                <a:lnTo>
                  <a:pt x="2329476" y="374813"/>
                </a:lnTo>
                <a:cubicBezTo>
                  <a:pt x="2330048" y="374604"/>
                  <a:pt x="2330658" y="374509"/>
                  <a:pt x="2331296" y="374613"/>
                </a:cubicBezTo>
                <a:lnTo>
                  <a:pt x="2367748" y="248264"/>
                </a:lnTo>
                <a:cubicBezTo>
                  <a:pt x="2366595" y="247778"/>
                  <a:pt x="2365748" y="246769"/>
                  <a:pt x="2365576" y="245559"/>
                </a:cubicBezTo>
                <a:close/>
                <a:moveTo>
                  <a:pt x="1691797" y="245531"/>
                </a:moveTo>
                <a:lnTo>
                  <a:pt x="1631637" y="289875"/>
                </a:lnTo>
                <a:lnTo>
                  <a:pt x="1639975" y="289758"/>
                </a:lnTo>
                <a:close/>
                <a:moveTo>
                  <a:pt x="2354318" y="245493"/>
                </a:moveTo>
                <a:lnTo>
                  <a:pt x="2267478" y="246340"/>
                </a:lnTo>
                <a:cubicBezTo>
                  <a:pt x="2267459" y="246521"/>
                  <a:pt x="2267497" y="246674"/>
                  <a:pt x="2267459" y="246864"/>
                </a:cubicBezTo>
                <a:cubicBezTo>
                  <a:pt x="2267250" y="247797"/>
                  <a:pt x="2266678" y="248550"/>
                  <a:pt x="2265926" y="249026"/>
                </a:cubicBezTo>
                <a:lnTo>
                  <a:pt x="2266583" y="250303"/>
                </a:lnTo>
                <a:close/>
                <a:moveTo>
                  <a:pt x="904651" y="245464"/>
                </a:moveTo>
                <a:lnTo>
                  <a:pt x="788579" y="256818"/>
                </a:lnTo>
                <a:cubicBezTo>
                  <a:pt x="788579" y="257075"/>
                  <a:pt x="788617" y="257332"/>
                  <a:pt x="788560" y="257589"/>
                </a:cubicBezTo>
                <a:cubicBezTo>
                  <a:pt x="788398" y="258304"/>
                  <a:pt x="787989" y="258856"/>
                  <a:pt x="787512" y="259313"/>
                </a:cubicBezTo>
                <a:lnTo>
                  <a:pt x="832213" y="317920"/>
                </a:lnTo>
                <a:lnTo>
                  <a:pt x="902670" y="254741"/>
                </a:lnTo>
                <a:close/>
                <a:moveTo>
                  <a:pt x="764938" y="245388"/>
                </a:moveTo>
                <a:lnTo>
                  <a:pt x="767939" y="263152"/>
                </a:lnTo>
                <a:lnTo>
                  <a:pt x="781655" y="257684"/>
                </a:lnTo>
                <a:cubicBezTo>
                  <a:pt x="781512" y="257141"/>
                  <a:pt x="781455" y="256570"/>
                  <a:pt x="781597" y="255989"/>
                </a:cubicBezTo>
                <a:cubicBezTo>
                  <a:pt x="781664" y="255732"/>
                  <a:pt x="781807" y="255522"/>
                  <a:pt x="781921" y="255294"/>
                </a:cubicBezTo>
                <a:close/>
                <a:moveTo>
                  <a:pt x="936598" y="245111"/>
                </a:moveTo>
                <a:lnTo>
                  <a:pt x="943237" y="260894"/>
                </a:lnTo>
                <a:lnTo>
                  <a:pt x="1012950" y="304166"/>
                </a:lnTo>
                <a:lnTo>
                  <a:pt x="1036105" y="251150"/>
                </a:lnTo>
                <a:cubicBezTo>
                  <a:pt x="1035077" y="250560"/>
                  <a:pt x="1034429" y="249531"/>
                  <a:pt x="1034353" y="248340"/>
                </a:cubicBezTo>
                <a:close/>
                <a:moveTo>
                  <a:pt x="911757" y="244768"/>
                </a:moveTo>
                <a:lnTo>
                  <a:pt x="905613" y="245369"/>
                </a:lnTo>
                <a:lnTo>
                  <a:pt x="903822" y="253684"/>
                </a:lnTo>
                <a:lnTo>
                  <a:pt x="912319" y="246073"/>
                </a:lnTo>
                <a:cubicBezTo>
                  <a:pt x="912052" y="245673"/>
                  <a:pt x="911852" y="245245"/>
                  <a:pt x="911757" y="244768"/>
                </a:cubicBezTo>
                <a:close/>
                <a:moveTo>
                  <a:pt x="918729" y="244530"/>
                </a:moveTo>
                <a:cubicBezTo>
                  <a:pt x="918719" y="244645"/>
                  <a:pt x="918748" y="244759"/>
                  <a:pt x="918719" y="244864"/>
                </a:cubicBezTo>
                <a:cubicBezTo>
                  <a:pt x="918662" y="245102"/>
                  <a:pt x="918529" y="245292"/>
                  <a:pt x="918434" y="245511"/>
                </a:cubicBezTo>
                <a:lnTo>
                  <a:pt x="941846" y="260037"/>
                </a:lnTo>
                <a:lnTo>
                  <a:pt x="935540" y="245083"/>
                </a:lnTo>
                <a:close/>
                <a:moveTo>
                  <a:pt x="2258792" y="244092"/>
                </a:moveTo>
                <a:lnTo>
                  <a:pt x="2257934" y="247816"/>
                </a:lnTo>
                <a:cubicBezTo>
                  <a:pt x="2258220" y="247912"/>
                  <a:pt x="2258496" y="248036"/>
                  <a:pt x="2258734" y="248188"/>
                </a:cubicBezTo>
                <a:lnTo>
                  <a:pt x="2260687" y="247274"/>
                </a:lnTo>
                <a:cubicBezTo>
                  <a:pt x="2260449" y="246635"/>
                  <a:pt x="2260334" y="245950"/>
                  <a:pt x="2260497" y="245235"/>
                </a:cubicBezTo>
                <a:cubicBezTo>
                  <a:pt x="2260516" y="245140"/>
                  <a:pt x="2260592" y="245064"/>
                  <a:pt x="2260620" y="244950"/>
                </a:cubicBezTo>
                <a:close/>
                <a:moveTo>
                  <a:pt x="1867076" y="243988"/>
                </a:moveTo>
                <a:lnTo>
                  <a:pt x="1803697" y="283583"/>
                </a:lnTo>
                <a:lnTo>
                  <a:pt x="1788495" y="297308"/>
                </a:lnTo>
                <a:lnTo>
                  <a:pt x="1790504" y="300661"/>
                </a:lnTo>
                <a:close/>
                <a:moveTo>
                  <a:pt x="1878144" y="243711"/>
                </a:moveTo>
                <a:lnTo>
                  <a:pt x="1840187" y="378862"/>
                </a:lnTo>
                <a:cubicBezTo>
                  <a:pt x="1840844" y="379157"/>
                  <a:pt x="1841444" y="379566"/>
                  <a:pt x="1841816" y="380166"/>
                </a:cubicBezTo>
                <a:lnTo>
                  <a:pt x="1945162" y="329960"/>
                </a:lnTo>
                <a:close/>
                <a:moveTo>
                  <a:pt x="725086" y="243549"/>
                </a:moveTo>
                <a:lnTo>
                  <a:pt x="630740" y="317749"/>
                </a:lnTo>
                <a:cubicBezTo>
                  <a:pt x="630769" y="317787"/>
                  <a:pt x="630769" y="317835"/>
                  <a:pt x="630788" y="317873"/>
                </a:cubicBezTo>
                <a:lnTo>
                  <a:pt x="740307" y="274182"/>
                </a:lnTo>
                <a:close/>
                <a:moveTo>
                  <a:pt x="1693273" y="243425"/>
                </a:moveTo>
                <a:lnTo>
                  <a:pt x="1613696" y="290129"/>
                </a:lnTo>
                <a:lnTo>
                  <a:pt x="1630215" y="289895"/>
                </a:lnTo>
                <a:close/>
                <a:moveTo>
                  <a:pt x="1408657" y="243254"/>
                </a:moveTo>
                <a:cubicBezTo>
                  <a:pt x="1408057" y="243559"/>
                  <a:pt x="1407380" y="243664"/>
                  <a:pt x="1406676" y="243578"/>
                </a:cubicBezTo>
                <a:lnTo>
                  <a:pt x="1372357" y="380109"/>
                </a:lnTo>
                <a:cubicBezTo>
                  <a:pt x="1372871" y="380319"/>
                  <a:pt x="1373309" y="380614"/>
                  <a:pt x="1373671" y="380985"/>
                </a:cubicBezTo>
                <a:lnTo>
                  <a:pt x="1455015" y="320797"/>
                </a:lnTo>
                <a:close/>
                <a:moveTo>
                  <a:pt x="2006789" y="243216"/>
                </a:moveTo>
                <a:cubicBezTo>
                  <a:pt x="2006274" y="243368"/>
                  <a:pt x="2005750" y="243425"/>
                  <a:pt x="2005198" y="243340"/>
                </a:cubicBezTo>
                <a:lnTo>
                  <a:pt x="1985929" y="312596"/>
                </a:lnTo>
                <a:lnTo>
                  <a:pt x="2031982" y="300680"/>
                </a:lnTo>
                <a:close/>
                <a:moveTo>
                  <a:pt x="906175" y="242835"/>
                </a:moveTo>
                <a:lnTo>
                  <a:pt x="905794" y="244607"/>
                </a:lnTo>
                <a:lnTo>
                  <a:pt x="911747" y="244025"/>
                </a:lnTo>
                <a:cubicBezTo>
                  <a:pt x="911747" y="243959"/>
                  <a:pt x="911747" y="243902"/>
                  <a:pt x="911747" y="243845"/>
                </a:cubicBezTo>
                <a:close/>
                <a:moveTo>
                  <a:pt x="2003750" y="242768"/>
                </a:moveTo>
                <a:lnTo>
                  <a:pt x="1992263" y="273153"/>
                </a:lnTo>
                <a:lnTo>
                  <a:pt x="2004236" y="242987"/>
                </a:lnTo>
                <a:cubicBezTo>
                  <a:pt x="2004074" y="242921"/>
                  <a:pt x="2003893" y="242873"/>
                  <a:pt x="2003750" y="242768"/>
                </a:cubicBezTo>
                <a:close/>
                <a:moveTo>
                  <a:pt x="1410009" y="242178"/>
                </a:moveTo>
                <a:cubicBezTo>
                  <a:pt x="1409800" y="242482"/>
                  <a:pt x="1409504" y="242721"/>
                  <a:pt x="1409209" y="242930"/>
                </a:cubicBezTo>
                <a:lnTo>
                  <a:pt x="1455520" y="320406"/>
                </a:lnTo>
                <a:lnTo>
                  <a:pt x="1491143" y="294041"/>
                </a:lnTo>
                <a:cubicBezTo>
                  <a:pt x="1490705" y="293279"/>
                  <a:pt x="1490534" y="292384"/>
                  <a:pt x="1490734" y="291460"/>
                </a:cubicBezTo>
                <a:cubicBezTo>
                  <a:pt x="1490800" y="291193"/>
                  <a:pt x="1490953" y="290984"/>
                  <a:pt x="1491067" y="290746"/>
                </a:cubicBezTo>
                <a:close/>
                <a:moveTo>
                  <a:pt x="1878601" y="242092"/>
                </a:moveTo>
                <a:lnTo>
                  <a:pt x="1878420" y="242711"/>
                </a:lnTo>
                <a:lnTo>
                  <a:pt x="1945933" y="329608"/>
                </a:lnTo>
                <a:lnTo>
                  <a:pt x="1951591" y="326855"/>
                </a:lnTo>
                <a:lnTo>
                  <a:pt x="1925331" y="277658"/>
                </a:lnTo>
                <a:close/>
                <a:moveTo>
                  <a:pt x="2008570" y="242073"/>
                </a:moveTo>
                <a:cubicBezTo>
                  <a:pt x="2008294" y="242406"/>
                  <a:pt x="2007979" y="242711"/>
                  <a:pt x="2007608" y="242921"/>
                </a:cubicBezTo>
                <a:lnTo>
                  <a:pt x="2032830" y="300471"/>
                </a:lnTo>
                <a:lnTo>
                  <a:pt x="2075511" y="289422"/>
                </a:lnTo>
                <a:cubicBezTo>
                  <a:pt x="2075445" y="288974"/>
                  <a:pt x="2075454" y="288507"/>
                  <a:pt x="2075550" y="288041"/>
                </a:cubicBezTo>
                <a:cubicBezTo>
                  <a:pt x="2075635" y="287707"/>
                  <a:pt x="2075807" y="287431"/>
                  <a:pt x="2075969" y="287145"/>
                </a:cubicBezTo>
                <a:close/>
                <a:moveTo>
                  <a:pt x="1404113" y="242006"/>
                </a:moveTo>
                <a:lnTo>
                  <a:pt x="1300758" y="292203"/>
                </a:lnTo>
                <a:lnTo>
                  <a:pt x="1367785" y="378442"/>
                </a:lnTo>
                <a:lnTo>
                  <a:pt x="1405742" y="243302"/>
                </a:lnTo>
                <a:cubicBezTo>
                  <a:pt x="1405075" y="243016"/>
                  <a:pt x="1404494" y="242587"/>
                  <a:pt x="1404113" y="242006"/>
                </a:cubicBezTo>
                <a:close/>
                <a:moveTo>
                  <a:pt x="1876658" y="241816"/>
                </a:moveTo>
                <a:cubicBezTo>
                  <a:pt x="1875982" y="242225"/>
                  <a:pt x="1875182" y="242359"/>
                  <a:pt x="1874353" y="242254"/>
                </a:cubicBezTo>
                <a:lnTo>
                  <a:pt x="1846778" y="351963"/>
                </a:lnTo>
                <a:lnTo>
                  <a:pt x="1877439" y="242816"/>
                </a:lnTo>
                <a:close/>
                <a:moveTo>
                  <a:pt x="1697302" y="241663"/>
                </a:moveTo>
                <a:lnTo>
                  <a:pt x="1640958" y="289744"/>
                </a:lnTo>
                <a:lnTo>
                  <a:pt x="1669204" y="289345"/>
                </a:lnTo>
                <a:cubicBezTo>
                  <a:pt x="1669223" y="289212"/>
                  <a:pt x="1669175" y="289079"/>
                  <a:pt x="1669204" y="288945"/>
                </a:cubicBezTo>
                <a:cubicBezTo>
                  <a:pt x="1669661" y="287021"/>
                  <a:pt x="1671566" y="285821"/>
                  <a:pt x="1673490" y="286269"/>
                </a:cubicBezTo>
                <a:cubicBezTo>
                  <a:pt x="1675414" y="286716"/>
                  <a:pt x="1676614" y="288631"/>
                  <a:pt x="1676176" y="290555"/>
                </a:cubicBezTo>
                <a:cubicBezTo>
                  <a:pt x="1676014" y="291203"/>
                  <a:pt x="1675652" y="291736"/>
                  <a:pt x="1675204" y="292193"/>
                </a:cubicBezTo>
                <a:lnTo>
                  <a:pt x="1680796" y="298336"/>
                </a:lnTo>
                <a:lnTo>
                  <a:pt x="1731983" y="296089"/>
                </a:lnTo>
                <a:lnTo>
                  <a:pt x="1701227" y="242359"/>
                </a:lnTo>
                <a:cubicBezTo>
                  <a:pt x="1700541" y="242673"/>
                  <a:pt x="1699760" y="242835"/>
                  <a:pt x="1698969" y="242644"/>
                </a:cubicBezTo>
                <a:cubicBezTo>
                  <a:pt x="1698293" y="242502"/>
                  <a:pt x="1697759" y="242121"/>
                  <a:pt x="1697302" y="241663"/>
                </a:cubicBezTo>
                <a:close/>
                <a:moveTo>
                  <a:pt x="1695235" y="241359"/>
                </a:moveTo>
                <a:lnTo>
                  <a:pt x="1566127" y="290800"/>
                </a:lnTo>
                <a:lnTo>
                  <a:pt x="1612076" y="290151"/>
                </a:lnTo>
                <a:close/>
                <a:moveTo>
                  <a:pt x="1702579" y="241340"/>
                </a:moveTo>
                <a:cubicBezTo>
                  <a:pt x="1702360" y="241625"/>
                  <a:pt x="1702084" y="241854"/>
                  <a:pt x="1701798" y="242064"/>
                </a:cubicBezTo>
                <a:lnTo>
                  <a:pt x="1732716" y="296051"/>
                </a:lnTo>
                <a:lnTo>
                  <a:pt x="1782713" y="293851"/>
                </a:lnTo>
                <a:cubicBezTo>
                  <a:pt x="1782722" y="293660"/>
                  <a:pt x="1782694" y="293498"/>
                  <a:pt x="1782722" y="293327"/>
                </a:cubicBezTo>
                <a:cubicBezTo>
                  <a:pt x="1782799" y="293022"/>
                  <a:pt x="1782951" y="292784"/>
                  <a:pt x="1783094" y="292527"/>
                </a:cubicBezTo>
                <a:close/>
                <a:moveTo>
                  <a:pt x="1877382" y="241168"/>
                </a:moveTo>
                <a:cubicBezTo>
                  <a:pt x="1877353" y="241197"/>
                  <a:pt x="1877306" y="241235"/>
                  <a:pt x="1877277" y="241263"/>
                </a:cubicBezTo>
                <a:lnTo>
                  <a:pt x="1877715" y="241816"/>
                </a:lnTo>
                <a:lnTo>
                  <a:pt x="1877811" y="241501"/>
                </a:lnTo>
                <a:close/>
                <a:moveTo>
                  <a:pt x="1872258" y="241168"/>
                </a:moveTo>
                <a:lnTo>
                  <a:pt x="1790924" y="301366"/>
                </a:lnTo>
                <a:lnTo>
                  <a:pt x="1837282" y="378900"/>
                </a:lnTo>
                <a:cubicBezTo>
                  <a:pt x="1837882" y="378614"/>
                  <a:pt x="1838558" y="378490"/>
                  <a:pt x="1839263" y="378585"/>
                </a:cubicBezTo>
                <a:lnTo>
                  <a:pt x="1873591" y="242054"/>
                </a:lnTo>
                <a:cubicBezTo>
                  <a:pt x="1873067" y="241844"/>
                  <a:pt x="1872619" y="241549"/>
                  <a:pt x="1872258" y="241168"/>
                </a:cubicBezTo>
                <a:close/>
                <a:moveTo>
                  <a:pt x="2009037" y="241159"/>
                </a:moveTo>
                <a:cubicBezTo>
                  <a:pt x="2008989" y="241292"/>
                  <a:pt x="2008932" y="241425"/>
                  <a:pt x="2008865" y="241540"/>
                </a:cubicBezTo>
                <a:lnTo>
                  <a:pt x="2076264" y="286631"/>
                </a:lnTo>
                <a:cubicBezTo>
                  <a:pt x="2076635" y="286164"/>
                  <a:pt x="2077112" y="285840"/>
                  <a:pt x="2077655" y="285612"/>
                </a:cubicBezTo>
                <a:lnTo>
                  <a:pt x="2069054" y="256684"/>
                </a:lnTo>
                <a:close/>
                <a:moveTo>
                  <a:pt x="1403704" y="240958"/>
                </a:moveTo>
                <a:lnTo>
                  <a:pt x="1277955" y="258894"/>
                </a:lnTo>
                <a:cubicBezTo>
                  <a:pt x="1277964" y="259199"/>
                  <a:pt x="1278002" y="259504"/>
                  <a:pt x="1277936" y="259818"/>
                </a:cubicBezTo>
                <a:cubicBezTo>
                  <a:pt x="1277783" y="260504"/>
                  <a:pt x="1277393" y="261056"/>
                  <a:pt x="1276916" y="261513"/>
                </a:cubicBezTo>
                <a:lnTo>
                  <a:pt x="1300253" y="291527"/>
                </a:lnTo>
                <a:lnTo>
                  <a:pt x="1403818" y="241235"/>
                </a:lnTo>
                <a:cubicBezTo>
                  <a:pt x="1403780" y="241139"/>
                  <a:pt x="1403723" y="241044"/>
                  <a:pt x="1403704" y="240958"/>
                </a:cubicBezTo>
                <a:close/>
                <a:moveTo>
                  <a:pt x="906851" y="239663"/>
                </a:moveTo>
                <a:lnTo>
                  <a:pt x="906337" y="242025"/>
                </a:lnTo>
                <a:lnTo>
                  <a:pt x="911871" y="243025"/>
                </a:lnTo>
                <a:cubicBezTo>
                  <a:pt x="911909" y="242902"/>
                  <a:pt x="911976" y="242806"/>
                  <a:pt x="912014" y="242692"/>
                </a:cubicBezTo>
                <a:close/>
                <a:moveTo>
                  <a:pt x="1914853" y="239473"/>
                </a:moveTo>
                <a:lnTo>
                  <a:pt x="1973823" y="312577"/>
                </a:lnTo>
                <a:cubicBezTo>
                  <a:pt x="1974604" y="312072"/>
                  <a:pt x="1975566" y="311872"/>
                  <a:pt x="1976547" y="312101"/>
                </a:cubicBezTo>
                <a:cubicBezTo>
                  <a:pt x="1976556" y="312101"/>
                  <a:pt x="1976566" y="312110"/>
                  <a:pt x="1976575" y="312110"/>
                </a:cubicBezTo>
                <a:lnTo>
                  <a:pt x="2003064" y="242073"/>
                </a:lnTo>
                <a:cubicBezTo>
                  <a:pt x="2002617" y="241530"/>
                  <a:pt x="2002340" y="240901"/>
                  <a:pt x="2002274" y="240197"/>
                </a:cubicBezTo>
                <a:close/>
                <a:moveTo>
                  <a:pt x="1905919" y="239387"/>
                </a:moveTo>
                <a:lnTo>
                  <a:pt x="1926217" y="277439"/>
                </a:lnTo>
                <a:lnTo>
                  <a:pt x="1973184" y="313168"/>
                </a:lnTo>
                <a:cubicBezTo>
                  <a:pt x="1973203" y="313139"/>
                  <a:pt x="1973232" y="313120"/>
                  <a:pt x="1973261" y="313091"/>
                </a:cubicBezTo>
                <a:lnTo>
                  <a:pt x="1913844" y="239463"/>
                </a:lnTo>
                <a:close/>
                <a:moveTo>
                  <a:pt x="1850760" y="239263"/>
                </a:moveTo>
                <a:lnTo>
                  <a:pt x="1789990" y="291374"/>
                </a:lnTo>
                <a:lnTo>
                  <a:pt x="1801954" y="283907"/>
                </a:lnTo>
                <a:lnTo>
                  <a:pt x="1851388" y="239263"/>
                </a:lnTo>
                <a:close/>
                <a:moveTo>
                  <a:pt x="1849607" y="239263"/>
                </a:moveTo>
                <a:lnTo>
                  <a:pt x="1703255" y="239596"/>
                </a:lnTo>
                <a:cubicBezTo>
                  <a:pt x="1703236" y="239720"/>
                  <a:pt x="1703284" y="239835"/>
                  <a:pt x="1703255" y="239958"/>
                </a:cubicBezTo>
                <a:cubicBezTo>
                  <a:pt x="1703179" y="240254"/>
                  <a:pt x="1703027" y="240501"/>
                  <a:pt x="1702884" y="240749"/>
                </a:cubicBezTo>
                <a:lnTo>
                  <a:pt x="1783399" y="291946"/>
                </a:lnTo>
                <a:cubicBezTo>
                  <a:pt x="1784237" y="290870"/>
                  <a:pt x="1785628" y="290317"/>
                  <a:pt x="1787018" y="290631"/>
                </a:cubicBezTo>
                <a:cubicBezTo>
                  <a:pt x="1787666" y="290784"/>
                  <a:pt x="1788180" y="291136"/>
                  <a:pt x="1788628" y="291565"/>
                </a:cubicBezTo>
                <a:close/>
                <a:moveTo>
                  <a:pt x="1871296" y="239206"/>
                </a:moveTo>
                <a:lnTo>
                  <a:pt x="1852769" y="239254"/>
                </a:lnTo>
                <a:lnTo>
                  <a:pt x="1806440" y="281097"/>
                </a:lnTo>
                <a:lnTo>
                  <a:pt x="1871667" y="240349"/>
                </a:lnTo>
                <a:cubicBezTo>
                  <a:pt x="1871486" y="239987"/>
                  <a:pt x="1871353" y="239616"/>
                  <a:pt x="1871296" y="239206"/>
                </a:cubicBezTo>
                <a:close/>
                <a:moveTo>
                  <a:pt x="1879411" y="239168"/>
                </a:moveTo>
                <a:lnTo>
                  <a:pt x="1878811" y="241330"/>
                </a:lnTo>
                <a:lnTo>
                  <a:pt x="1924521" y="276106"/>
                </a:lnTo>
                <a:lnTo>
                  <a:pt x="1904900" y="239377"/>
                </a:lnTo>
                <a:close/>
                <a:moveTo>
                  <a:pt x="1878315" y="239158"/>
                </a:moveTo>
                <a:cubicBezTo>
                  <a:pt x="1878306" y="239301"/>
                  <a:pt x="1878334" y="239425"/>
                  <a:pt x="1878306" y="239568"/>
                </a:cubicBezTo>
                <a:cubicBezTo>
                  <a:pt x="1878220" y="239949"/>
                  <a:pt x="1878030" y="240282"/>
                  <a:pt x="1877830" y="240597"/>
                </a:cubicBezTo>
                <a:lnTo>
                  <a:pt x="1878030" y="240739"/>
                </a:lnTo>
                <a:lnTo>
                  <a:pt x="1878468" y="239158"/>
                </a:lnTo>
                <a:close/>
                <a:moveTo>
                  <a:pt x="1119925" y="237415"/>
                </a:moveTo>
                <a:lnTo>
                  <a:pt x="1041373" y="248026"/>
                </a:lnTo>
                <a:cubicBezTo>
                  <a:pt x="1041373" y="248321"/>
                  <a:pt x="1041420" y="248607"/>
                  <a:pt x="1041344" y="248921"/>
                </a:cubicBezTo>
                <a:cubicBezTo>
                  <a:pt x="1041278" y="249198"/>
                  <a:pt x="1041116" y="249436"/>
                  <a:pt x="1040992" y="249693"/>
                </a:cubicBezTo>
                <a:lnTo>
                  <a:pt x="1093675" y="284469"/>
                </a:lnTo>
                <a:close/>
                <a:moveTo>
                  <a:pt x="1879077" y="236996"/>
                </a:moveTo>
                <a:lnTo>
                  <a:pt x="1878096" y="237530"/>
                </a:lnTo>
                <a:cubicBezTo>
                  <a:pt x="1878220" y="237825"/>
                  <a:pt x="1878306" y="238111"/>
                  <a:pt x="1878334" y="238425"/>
                </a:cubicBezTo>
                <a:lnTo>
                  <a:pt x="1878668" y="238425"/>
                </a:lnTo>
                <a:close/>
                <a:moveTo>
                  <a:pt x="443822" y="236472"/>
                </a:moveTo>
                <a:lnTo>
                  <a:pt x="323616" y="334237"/>
                </a:lnTo>
                <a:cubicBezTo>
                  <a:pt x="324045" y="334913"/>
                  <a:pt x="324188" y="335732"/>
                  <a:pt x="324083" y="336561"/>
                </a:cubicBezTo>
                <a:lnTo>
                  <a:pt x="480007" y="375366"/>
                </a:lnTo>
                <a:cubicBezTo>
                  <a:pt x="480379" y="374423"/>
                  <a:pt x="481103" y="373718"/>
                  <a:pt x="482017" y="373365"/>
                </a:cubicBezTo>
                <a:lnTo>
                  <a:pt x="446756" y="237472"/>
                </a:lnTo>
                <a:cubicBezTo>
                  <a:pt x="446336" y="237520"/>
                  <a:pt x="445889" y="237539"/>
                  <a:pt x="445451" y="237425"/>
                </a:cubicBezTo>
                <a:cubicBezTo>
                  <a:pt x="444803" y="237272"/>
                  <a:pt x="444279" y="236910"/>
                  <a:pt x="443822" y="236472"/>
                </a:cubicBezTo>
                <a:close/>
                <a:moveTo>
                  <a:pt x="1176437" y="235901"/>
                </a:moveTo>
                <a:lnTo>
                  <a:pt x="1206841" y="305262"/>
                </a:lnTo>
                <a:lnTo>
                  <a:pt x="1238740" y="283240"/>
                </a:lnTo>
                <a:close/>
                <a:moveTo>
                  <a:pt x="3065511" y="235605"/>
                </a:moveTo>
                <a:cubicBezTo>
                  <a:pt x="3064864" y="236310"/>
                  <a:pt x="3063987" y="236710"/>
                  <a:pt x="3063006" y="236739"/>
                </a:cubicBezTo>
                <a:lnTo>
                  <a:pt x="3055805" y="338771"/>
                </a:lnTo>
                <a:cubicBezTo>
                  <a:pt x="3055872" y="338780"/>
                  <a:pt x="3055948" y="338771"/>
                  <a:pt x="3056025" y="338780"/>
                </a:cubicBezTo>
                <a:cubicBezTo>
                  <a:pt x="3057329" y="339066"/>
                  <a:pt x="3058244" y="340066"/>
                  <a:pt x="3058596" y="341247"/>
                </a:cubicBezTo>
                <a:lnTo>
                  <a:pt x="3176725" y="318930"/>
                </a:lnTo>
                <a:cubicBezTo>
                  <a:pt x="3176697" y="318568"/>
                  <a:pt x="3176668" y="318206"/>
                  <a:pt x="3176754" y="317844"/>
                </a:cubicBezTo>
                <a:cubicBezTo>
                  <a:pt x="3176849" y="317501"/>
                  <a:pt x="3177011" y="317197"/>
                  <a:pt x="3177192" y="316911"/>
                </a:cubicBezTo>
                <a:close/>
                <a:moveTo>
                  <a:pt x="3059777" y="234863"/>
                </a:moveTo>
                <a:lnTo>
                  <a:pt x="2928742" y="285135"/>
                </a:lnTo>
                <a:cubicBezTo>
                  <a:pt x="2928885" y="285678"/>
                  <a:pt x="2928952" y="286240"/>
                  <a:pt x="2928799" y="286821"/>
                </a:cubicBezTo>
                <a:cubicBezTo>
                  <a:pt x="2928790" y="286907"/>
                  <a:pt x="2928723" y="286964"/>
                  <a:pt x="2928694" y="287050"/>
                </a:cubicBezTo>
                <a:lnTo>
                  <a:pt x="3052167" y="340514"/>
                </a:lnTo>
                <a:cubicBezTo>
                  <a:pt x="3052786" y="339428"/>
                  <a:pt x="3053881" y="338780"/>
                  <a:pt x="3055139" y="338752"/>
                </a:cubicBezTo>
                <a:lnTo>
                  <a:pt x="3062330" y="236701"/>
                </a:lnTo>
                <a:cubicBezTo>
                  <a:pt x="3062263" y="236701"/>
                  <a:pt x="3062178" y="236710"/>
                  <a:pt x="3062120" y="236701"/>
                </a:cubicBezTo>
                <a:cubicBezTo>
                  <a:pt x="3061044" y="236463"/>
                  <a:pt x="3060244" y="235748"/>
                  <a:pt x="3059777" y="234863"/>
                </a:cubicBezTo>
                <a:close/>
                <a:moveTo>
                  <a:pt x="2223720" y="234177"/>
                </a:moveTo>
                <a:lnTo>
                  <a:pt x="2200146" y="262733"/>
                </a:lnTo>
                <a:lnTo>
                  <a:pt x="2250609" y="252036"/>
                </a:lnTo>
                <a:lnTo>
                  <a:pt x="2253381" y="250731"/>
                </a:lnTo>
                <a:cubicBezTo>
                  <a:pt x="2253381" y="250598"/>
                  <a:pt x="2253362" y="250493"/>
                  <a:pt x="2253391" y="250369"/>
                </a:cubicBezTo>
                <a:cubicBezTo>
                  <a:pt x="2253429" y="250207"/>
                  <a:pt x="2253534" y="250084"/>
                  <a:pt x="2253591" y="249922"/>
                </a:cubicBezTo>
                <a:close/>
                <a:moveTo>
                  <a:pt x="1143909" y="234177"/>
                </a:moveTo>
                <a:lnTo>
                  <a:pt x="1120916" y="237282"/>
                </a:lnTo>
                <a:lnTo>
                  <a:pt x="1094351" y="284916"/>
                </a:lnTo>
                <a:lnTo>
                  <a:pt x="1107895" y="293860"/>
                </a:lnTo>
                <a:lnTo>
                  <a:pt x="1148396" y="253846"/>
                </a:lnTo>
                <a:close/>
                <a:moveTo>
                  <a:pt x="1173399" y="233577"/>
                </a:moveTo>
                <a:lnTo>
                  <a:pt x="1167436" y="329817"/>
                </a:lnTo>
                <a:cubicBezTo>
                  <a:pt x="1167531" y="329827"/>
                  <a:pt x="1167617" y="329808"/>
                  <a:pt x="1167703" y="329827"/>
                </a:cubicBezTo>
                <a:cubicBezTo>
                  <a:pt x="1168474" y="330008"/>
                  <a:pt x="1169084" y="330465"/>
                  <a:pt x="1169560" y="331017"/>
                </a:cubicBezTo>
                <a:lnTo>
                  <a:pt x="1206127" y="305766"/>
                </a:lnTo>
                <a:lnTo>
                  <a:pt x="1175018" y="234815"/>
                </a:lnTo>
                <a:close/>
                <a:moveTo>
                  <a:pt x="1171084" y="232576"/>
                </a:moveTo>
                <a:lnTo>
                  <a:pt x="1149224" y="254170"/>
                </a:lnTo>
                <a:lnTo>
                  <a:pt x="1166474" y="329789"/>
                </a:lnTo>
                <a:cubicBezTo>
                  <a:pt x="1166579" y="329779"/>
                  <a:pt x="1166684" y="329798"/>
                  <a:pt x="1166788" y="329798"/>
                </a:cubicBezTo>
                <a:lnTo>
                  <a:pt x="1172761" y="233300"/>
                </a:lnTo>
                <a:cubicBezTo>
                  <a:pt x="1172665" y="233291"/>
                  <a:pt x="1172589" y="233310"/>
                  <a:pt x="1172494" y="233300"/>
                </a:cubicBezTo>
                <a:cubicBezTo>
                  <a:pt x="1171951" y="233176"/>
                  <a:pt x="1171494" y="232910"/>
                  <a:pt x="1171084" y="232576"/>
                </a:cubicBezTo>
                <a:close/>
                <a:moveTo>
                  <a:pt x="1175818" y="232262"/>
                </a:moveTo>
                <a:cubicBezTo>
                  <a:pt x="1175590" y="232491"/>
                  <a:pt x="1175380" y="232719"/>
                  <a:pt x="1175123" y="232881"/>
                </a:cubicBezTo>
                <a:lnTo>
                  <a:pt x="1175723" y="234262"/>
                </a:lnTo>
                <a:lnTo>
                  <a:pt x="1239321" y="282602"/>
                </a:lnTo>
                <a:close/>
                <a:moveTo>
                  <a:pt x="740707" y="231272"/>
                </a:moveTo>
                <a:lnTo>
                  <a:pt x="725781" y="243006"/>
                </a:lnTo>
                <a:lnTo>
                  <a:pt x="741107" y="273877"/>
                </a:lnTo>
                <a:lnTo>
                  <a:pt x="767177" y="263476"/>
                </a:lnTo>
                <a:lnTo>
                  <a:pt x="764024" y="244864"/>
                </a:lnTo>
                <a:close/>
                <a:moveTo>
                  <a:pt x="841567" y="231157"/>
                </a:moveTo>
                <a:lnTo>
                  <a:pt x="788408" y="255684"/>
                </a:lnTo>
                <a:cubicBezTo>
                  <a:pt x="788455" y="255837"/>
                  <a:pt x="788532" y="255941"/>
                  <a:pt x="788560" y="256084"/>
                </a:cubicBezTo>
                <a:lnTo>
                  <a:pt x="904813" y="244702"/>
                </a:lnTo>
                <a:lnTo>
                  <a:pt x="905241" y="242673"/>
                </a:lnTo>
                <a:close/>
                <a:moveTo>
                  <a:pt x="1176571" y="231110"/>
                </a:moveTo>
                <a:cubicBezTo>
                  <a:pt x="1176485" y="231319"/>
                  <a:pt x="1176399" y="231538"/>
                  <a:pt x="1176285" y="231729"/>
                </a:cubicBezTo>
                <a:lnTo>
                  <a:pt x="1240102" y="282297"/>
                </a:lnTo>
                <a:lnTo>
                  <a:pt x="1271344" y="260704"/>
                </a:lnTo>
                <a:cubicBezTo>
                  <a:pt x="1270963" y="259999"/>
                  <a:pt x="1270801" y="259180"/>
                  <a:pt x="1270963" y="258342"/>
                </a:cubicBezTo>
                <a:close/>
                <a:moveTo>
                  <a:pt x="1169608" y="230700"/>
                </a:moveTo>
                <a:lnTo>
                  <a:pt x="1144643" y="234081"/>
                </a:lnTo>
                <a:lnTo>
                  <a:pt x="1149015" y="253246"/>
                </a:lnTo>
                <a:lnTo>
                  <a:pt x="1170522" y="231986"/>
                </a:lnTo>
                <a:cubicBezTo>
                  <a:pt x="1170294" y="231681"/>
                  <a:pt x="1170132" y="231357"/>
                  <a:pt x="1169989" y="231005"/>
                </a:cubicBezTo>
                <a:close/>
                <a:moveTo>
                  <a:pt x="2227530" y="229529"/>
                </a:moveTo>
                <a:lnTo>
                  <a:pt x="2224244" y="233501"/>
                </a:lnTo>
                <a:lnTo>
                  <a:pt x="2253934" y="249160"/>
                </a:lnTo>
                <a:cubicBezTo>
                  <a:pt x="2254677" y="248064"/>
                  <a:pt x="2256001" y="247493"/>
                  <a:pt x="2257372" y="247693"/>
                </a:cubicBezTo>
                <a:lnTo>
                  <a:pt x="2258258" y="243845"/>
                </a:lnTo>
                <a:close/>
                <a:moveTo>
                  <a:pt x="472416" y="229043"/>
                </a:moveTo>
                <a:lnTo>
                  <a:pt x="449775" y="233615"/>
                </a:lnTo>
                <a:cubicBezTo>
                  <a:pt x="449813" y="233996"/>
                  <a:pt x="449832" y="234367"/>
                  <a:pt x="449746" y="234748"/>
                </a:cubicBezTo>
                <a:cubicBezTo>
                  <a:pt x="449470" y="235958"/>
                  <a:pt x="448594" y="236806"/>
                  <a:pt x="447527" y="237215"/>
                </a:cubicBezTo>
                <a:lnTo>
                  <a:pt x="482493" y="371994"/>
                </a:lnTo>
                <a:close/>
                <a:moveTo>
                  <a:pt x="1863275" y="228538"/>
                </a:moveTo>
                <a:lnTo>
                  <a:pt x="1851817" y="238368"/>
                </a:lnTo>
                <a:lnTo>
                  <a:pt x="1852398" y="238368"/>
                </a:lnTo>
                <a:close/>
                <a:moveTo>
                  <a:pt x="1898156" y="226747"/>
                </a:moveTo>
                <a:lnTo>
                  <a:pt x="1880201" y="236406"/>
                </a:lnTo>
                <a:lnTo>
                  <a:pt x="1879630" y="238434"/>
                </a:lnTo>
                <a:lnTo>
                  <a:pt x="1904490" y="238644"/>
                </a:lnTo>
                <a:close/>
                <a:moveTo>
                  <a:pt x="1901956" y="224709"/>
                </a:moveTo>
                <a:lnTo>
                  <a:pt x="1898947" y="226319"/>
                </a:lnTo>
                <a:lnTo>
                  <a:pt x="1905528" y="238644"/>
                </a:lnTo>
                <a:lnTo>
                  <a:pt x="1913253" y="238720"/>
                </a:lnTo>
                <a:close/>
                <a:moveTo>
                  <a:pt x="775435" y="219194"/>
                </a:moveTo>
                <a:lnTo>
                  <a:pt x="784493" y="253265"/>
                </a:lnTo>
                <a:cubicBezTo>
                  <a:pt x="784941" y="253198"/>
                  <a:pt x="785417" y="253198"/>
                  <a:pt x="785884" y="253303"/>
                </a:cubicBezTo>
                <a:cubicBezTo>
                  <a:pt x="786865" y="253541"/>
                  <a:pt x="787646" y="254151"/>
                  <a:pt x="788132" y="254951"/>
                </a:cubicBezTo>
                <a:lnTo>
                  <a:pt x="840224" y="230900"/>
                </a:lnTo>
                <a:close/>
                <a:moveTo>
                  <a:pt x="761204" y="219013"/>
                </a:moveTo>
                <a:cubicBezTo>
                  <a:pt x="760995" y="219127"/>
                  <a:pt x="760747" y="219213"/>
                  <a:pt x="760509" y="219280"/>
                </a:cubicBezTo>
                <a:lnTo>
                  <a:pt x="764805" y="244635"/>
                </a:lnTo>
                <a:lnTo>
                  <a:pt x="782159" y="254751"/>
                </a:lnTo>
                <a:cubicBezTo>
                  <a:pt x="782388" y="254427"/>
                  <a:pt x="782693" y="254151"/>
                  <a:pt x="783017" y="253922"/>
                </a:cubicBezTo>
                <a:close/>
                <a:moveTo>
                  <a:pt x="757061" y="218403"/>
                </a:moveTo>
                <a:lnTo>
                  <a:pt x="741202" y="230871"/>
                </a:lnTo>
                <a:lnTo>
                  <a:pt x="763900" y="244111"/>
                </a:lnTo>
                <a:lnTo>
                  <a:pt x="759719" y="219422"/>
                </a:lnTo>
                <a:cubicBezTo>
                  <a:pt x="759385" y="219441"/>
                  <a:pt x="759061" y="219470"/>
                  <a:pt x="758728" y="219394"/>
                </a:cubicBezTo>
                <a:cubicBezTo>
                  <a:pt x="758052" y="219232"/>
                  <a:pt x="757518" y="218851"/>
                  <a:pt x="757061" y="218403"/>
                </a:cubicBezTo>
                <a:close/>
                <a:moveTo>
                  <a:pt x="870008" y="218032"/>
                </a:moveTo>
                <a:lnTo>
                  <a:pt x="842900" y="230538"/>
                </a:lnTo>
                <a:lnTo>
                  <a:pt x="905422" y="241854"/>
                </a:lnTo>
                <a:lnTo>
                  <a:pt x="906003" y="239158"/>
                </a:lnTo>
                <a:close/>
                <a:moveTo>
                  <a:pt x="762900" y="216946"/>
                </a:moveTo>
                <a:cubicBezTo>
                  <a:pt x="762662" y="217717"/>
                  <a:pt x="762195" y="218337"/>
                  <a:pt x="761585" y="218775"/>
                </a:cubicBezTo>
                <a:lnTo>
                  <a:pt x="783398" y="253684"/>
                </a:lnTo>
                <a:cubicBezTo>
                  <a:pt x="783541" y="253608"/>
                  <a:pt x="783693" y="253569"/>
                  <a:pt x="783855" y="253512"/>
                </a:cubicBezTo>
                <a:lnTo>
                  <a:pt x="774692" y="219080"/>
                </a:lnTo>
                <a:close/>
                <a:moveTo>
                  <a:pt x="708693" y="216355"/>
                </a:moveTo>
                <a:lnTo>
                  <a:pt x="630140" y="317082"/>
                </a:lnTo>
                <a:cubicBezTo>
                  <a:pt x="630159" y="317092"/>
                  <a:pt x="630159" y="317092"/>
                  <a:pt x="630159" y="317111"/>
                </a:cubicBezTo>
                <a:lnTo>
                  <a:pt x="724686" y="242759"/>
                </a:lnTo>
                <a:lnTo>
                  <a:pt x="711722" y="216651"/>
                </a:lnTo>
                <a:cubicBezTo>
                  <a:pt x="711093" y="216870"/>
                  <a:pt x="710427" y="216984"/>
                  <a:pt x="709750" y="216822"/>
                </a:cubicBezTo>
                <a:cubicBezTo>
                  <a:pt x="709350" y="216736"/>
                  <a:pt x="709017" y="216546"/>
                  <a:pt x="708693" y="216355"/>
                </a:cubicBezTo>
                <a:close/>
                <a:moveTo>
                  <a:pt x="1918578" y="215765"/>
                </a:moveTo>
                <a:lnTo>
                  <a:pt x="1902642" y="224328"/>
                </a:lnTo>
                <a:lnTo>
                  <a:pt x="1914253" y="238720"/>
                </a:lnTo>
                <a:lnTo>
                  <a:pt x="2002293" y="239444"/>
                </a:lnTo>
                <a:cubicBezTo>
                  <a:pt x="2002302" y="239387"/>
                  <a:pt x="2002283" y="239311"/>
                  <a:pt x="2002293" y="239244"/>
                </a:cubicBezTo>
                <a:close/>
                <a:moveTo>
                  <a:pt x="713465" y="215374"/>
                </a:moveTo>
                <a:cubicBezTo>
                  <a:pt x="713208" y="215755"/>
                  <a:pt x="712884" y="216060"/>
                  <a:pt x="712503" y="216308"/>
                </a:cubicBezTo>
                <a:lnTo>
                  <a:pt x="725371" y="242206"/>
                </a:lnTo>
                <a:lnTo>
                  <a:pt x="739887" y="230786"/>
                </a:lnTo>
                <a:close/>
                <a:moveTo>
                  <a:pt x="773501" y="214593"/>
                </a:moveTo>
                <a:lnTo>
                  <a:pt x="763024" y="215889"/>
                </a:lnTo>
                <a:cubicBezTo>
                  <a:pt x="763024" y="215955"/>
                  <a:pt x="763024" y="216032"/>
                  <a:pt x="763024" y="216108"/>
                </a:cubicBezTo>
                <a:lnTo>
                  <a:pt x="774454" y="218175"/>
                </a:lnTo>
                <a:close/>
                <a:moveTo>
                  <a:pt x="714037" y="214022"/>
                </a:moveTo>
                <a:cubicBezTo>
                  <a:pt x="714027" y="214069"/>
                  <a:pt x="714037" y="214098"/>
                  <a:pt x="714037" y="214146"/>
                </a:cubicBezTo>
                <a:cubicBezTo>
                  <a:pt x="713970" y="214403"/>
                  <a:pt x="713818" y="214612"/>
                  <a:pt x="713713" y="214841"/>
                </a:cubicBezTo>
                <a:lnTo>
                  <a:pt x="740402" y="230405"/>
                </a:lnTo>
                <a:lnTo>
                  <a:pt x="756490" y="217746"/>
                </a:lnTo>
                <a:cubicBezTo>
                  <a:pt x="756204" y="217270"/>
                  <a:pt x="756061" y="216746"/>
                  <a:pt x="756023" y="216184"/>
                </a:cubicBezTo>
                <a:close/>
                <a:moveTo>
                  <a:pt x="2056042" y="213069"/>
                </a:moveTo>
                <a:lnTo>
                  <a:pt x="2009037" y="238511"/>
                </a:lnTo>
                <a:cubicBezTo>
                  <a:pt x="2009256" y="239073"/>
                  <a:pt x="2009351" y="239654"/>
                  <a:pt x="2009284" y="240282"/>
                </a:cubicBezTo>
                <a:lnTo>
                  <a:pt x="2068739" y="255675"/>
                </a:lnTo>
                <a:close/>
                <a:moveTo>
                  <a:pt x="1146948" y="212393"/>
                </a:moveTo>
                <a:lnTo>
                  <a:pt x="1169798" y="229757"/>
                </a:lnTo>
                <a:cubicBezTo>
                  <a:pt x="1169798" y="229509"/>
                  <a:pt x="1169760" y="229262"/>
                  <a:pt x="1169827" y="229024"/>
                </a:cubicBezTo>
                <a:cubicBezTo>
                  <a:pt x="1169903" y="228652"/>
                  <a:pt x="1170084" y="228347"/>
                  <a:pt x="1170265" y="228042"/>
                </a:cubicBezTo>
                <a:close/>
                <a:moveTo>
                  <a:pt x="1886059" y="212069"/>
                </a:moveTo>
                <a:lnTo>
                  <a:pt x="1876334" y="235605"/>
                </a:lnTo>
                <a:cubicBezTo>
                  <a:pt x="1876877" y="235863"/>
                  <a:pt x="1877353" y="236225"/>
                  <a:pt x="1877677" y="236691"/>
                </a:cubicBezTo>
                <a:lnTo>
                  <a:pt x="1879420" y="235758"/>
                </a:lnTo>
                <a:close/>
                <a:moveTo>
                  <a:pt x="1890507" y="210517"/>
                </a:moveTo>
                <a:lnTo>
                  <a:pt x="1898499" y="225490"/>
                </a:lnTo>
                <a:lnTo>
                  <a:pt x="1901366" y="223966"/>
                </a:lnTo>
                <a:close/>
                <a:moveTo>
                  <a:pt x="1889260" y="210098"/>
                </a:moveTo>
                <a:cubicBezTo>
                  <a:pt x="1888707" y="210307"/>
                  <a:pt x="1888136" y="210402"/>
                  <a:pt x="1887516" y="210307"/>
                </a:cubicBezTo>
                <a:lnTo>
                  <a:pt x="1880544" y="235148"/>
                </a:lnTo>
                <a:lnTo>
                  <a:pt x="1897718" y="225928"/>
                </a:lnTo>
                <a:close/>
                <a:moveTo>
                  <a:pt x="1885735" y="209507"/>
                </a:moveTo>
                <a:lnTo>
                  <a:pt x="1853788" y="238349"/>
                </a:lnTo>
                <a:lnTo>
                  <a:pt x="1871334" y="238320"/>
                </a:lnTo>
                <a:cubicBezTo>
                  <a:pt x="1871343" y="238196"/>
                  <a:pt x="1871315" y="238082"/>
                  <a:pt x="1871343" y="237949"/>
                </a:cubicBezTo>
                <a:cubicBezTo>
                  <a:pt x="1871781" y="236034"/>
                  <a:pt x="1873715" y="234834"/>
                  <a:pt x="1875620" y="235272"/>
                </a:cubicBezTo>
                <a:cubicBezTo>
                  <a:pt x="1875753" y="235310"/>
                  <a:pt x="1875858" y="235396"/>
                  <a:pt x="1875972" y="235434"/>
                </a:cubicBezTo>
                <a:lnTo>
                  <a:pt x="1886497" y="209983"/>
                </a:lnTo>
                <a:cubicBezTo>
                  <a:pt x="1886221" y="209840"/>
                  <a:pt x="1885954" y="209698"/>
                  <a:pt x="1885735" y="209507"/>
                </a:cubicBezTo>
                <a:close/>
                <a:moveTo>
                  <a:pt x="1136518" y="209269"/>
                </a:moveTo>
                <a:lnTo>
                  <a:pt x="1121373" y="236434"/>
                </a:lnTo>
                <a:lnTo>
                  <a:pt x="1143728" y="233415"/>
                </a:lnTo>
                <a:lnTo>
                  <a:pt x="1138290" y="209545"/>
                </a:lnTo>
                <a:cubicBezTo>
                  <a:pt x="1137890" y="209593"/>
                  <a:pt x="1137480" y="209621"/>
                  <a:pt x="1137071" y="209526"/>
                </a:cubicBezTo>
                <a:cubicBezTo>
                  <a:pt x="1136870" y="209478"/>
                  <a:pt x="1136718" y="209354"/>
                  <a:pt x="1136518" y="209269"/>
                </a:cubicBezTo>
                <a:close/>
                <a:moveTo>
                  <a:pt x="1140395" y="208497"/>
                </a:moveTo>
                <a:cubicBezTo>
                  <a:pt x="1140004" y="208888"/>
                  <a:pt x="1139537" y="209183"/>
                  <a:pt x="1139014" y="209364"/>
                </a:cubicBezTo>
                <a:lnTo>
                  <a:pt x="1144481" y="233319"/>
                </a:lnTo>
                <a:lnTo>
                  <a:pt x="1168751" y="230052"/>
                </a:lnTo>
                <a:close/>
                <a:moveTo>
                  <a:pt x="1891288" y="208097"/>
                </a:moveTo>
                <a:cubicBezTo>
                  <a:pt x="1891117" y="208554"/>
                  <a:pt x="1890850" y="208955"/>
                  <a:pt x="1890517" y="209297"/>
                </a:cubicBezTo>
                <a:lnTo>
                  <a:pt x="1902052" y="223594"/>
                </a:lnTo>
                <a:lnTo>
                  <a:pt x="1917282" y="215393"/>
                </a:lnTo>
                <a:close/>
                <a:moveTo>
                  <a:pt x="577505" y="207792"/>
                </a:moveTo>
                <a:lnTo>
                  <a:pt x="473330" y="228862"/>
                </a:lnTo>
                <a:lnTo>
                  <a:pt x="483503" y="373146"/>
                </a:lnTo>
                <a:cubicBezTo>
                  <a:pt x="483703" y="373156"/>
                  <a:pt x="483894" y="373118"/>
                  <a:pt x="484094" y="373156"/>
                </a:cubicBezTo>
                <a:cubicBezTo>
                  <a:pt x="485141" y="373394"/>
                  <a:pt x="485932" y="374080"/>
                  <a:pt x="486408" y="374956"/>
                </a:cubicBezTo>
                <a:lnTo>
                  <a:pt x="624273" y="320492"/>
                </a:lnTo>
                <a:cubicBezTo>
                  <a:pt x="624130" y="319949"/>
                  <a:pt x="624063" y="319368"/>
                  <a:pt x="624206" y="318787"/>
                </a:cubicBezTo>
                <a:cubicBezTo>
                  <a:pt x="624444" y="317739"/>
                  <a:pt x="625140" y="316949"/>
                  <a:pt x="626007" y="316473"/>
                </a:cubicBezTo>
                <a:lnTo>
                  <a:pt x="581868" y="210088"/>
                </a:lnTo>
                <a:cubicBezTo>
                  <a:pt x="581287" y="210259"/>
                  <a:pt x="580677" y="210345"/>
                  <a:pt x="580048" y="210202"/>
                </a:cubicBezTo>
                <a:cubicBezTo>
                  <a:pt x="578772" y="209907"/>
                  <a:pt x="577877" y="208945"/>
                  <a:pt x="577505" y="207792"/>
                </a:cubicBezTo>
                <a:close/>
                <a:moveTo>
                  <a:pt x="1134746" y="207716"/>
                </a:moveTo>
                <a:lnTo>
                  <a:pt x="1041201" y="247054"/>
                </a:lnTo>
                <a:cubicBezTo>
                  <a:pt x="1041230" y="247131"/>
                  <a:pt x="1041258" y="247188"/>
                  <a:pt x="1041287" y="247254"/>
                </a:cubicBezTo>
                <a:lnTo>
                  <a:pt x="1120373" y="236577"/>
                </a:lnTo>
                <a:lnTo>
                  <a:pt x="1135794" y="208945"/>
                </a:lnTo>
                <a:cubicBezTo>
                  <a:pt x="1135356" y="208621"/>
                  <a:pt x="1135013" y="208183"/>
                  <a:pt x="1134746" y="207716"/>
                </a:cubicBezTo>
                <a:close/>
                <a:moveTo>
                  <a:pt x="1140976" y="207669"/>
                </a:moveTo>
                <a:cubicBezTo>
                  <a:pt x="1140947" y="207716"/>
                  <a:pt x="1140938" y="207764"/>
                  <a:pt x="1140919" y="207811"/>
                </a:cubicBezTo>
                <a:lnTo>
                  <a:pt x="1141071" y="207926"/>
                </a:lnTo>
                <a:lnTo>
                  <a:pt x="1170475" y="227652"/>
                </a:lnTo>
                <a:cubicBezTo>
                  <a:pt x="1171294" y="226585"/>
                  <a:pt x="1172704" y="226014"/>
                  <a:pt x="1174104" y="226338"/>
                </a:cubicBezTo>
                <a:cubicBezTo>
                  <a:pt x="1175980" y="226766"/>
                  <a:pt x="1177142" y="228614"/>
                  <a:pt x="1176790" y="230481"/>
                </a:cubicBezTo>
                <a:lnTo>
                  <a:pt x="1266725" y="256436"/>
                </a:lnTo>
                <a:close/>
                <a:moveTo>
                  <a:pt x="584344" y="207345"/>
                </a:moveTo>
                <a:cubicBezTo>
                  <a:pt x="584335" y="207402"/>
                  <a:pt x="584344" y="207459"/>
                  <a:pt x="584335" y="207516"/>
                </a:cubicBezTo>
                <a:cubicBezTo>
                  <a:pt x="584097" y="208554"/>
                  <a:pt x="583401" y="209364"/>
                  <a:pt x="582525" y="209812"/>
                </a:cubicBezTo>
                <a:lnTo>
                  <a:pt x="626664" y="316206"/>
                </a:lnTo>
                <a:cubicBezTo>
                  <a:pt x="627245" y="316025"/>
                  <a:pt x="627854" y="315949"/>
                  <a:pt x="628483" y="316092"/>
                </a:cubicBezTo>
                <a:cubicBezTo>
                  <a:pt x="628874" y="316187"/>
                  <a:pt x="629216" y="316377"/>
                  <a:pt x="629540" y="316577"/>
                </a:cubicBezTo>
                <a:lnTo>
                  <a:pt x="708103" y="215851"/>
                </a:lnTo>
                <a:cubicBezTo>
                  <a:pt x="707502" y="215270"/>
                  <a:pt x="707112" y="214498"/>
                  <a:pt x="707036" y="213650"/>
                </a:cubicBezTo>
                <a:close/>
                <a:moveTo>
                  <a:pt x="848339" y="205325"/>
                </a:moveTo>
                <a:lnTo>
                  <a:pt x="774177" y="214517"/>
                </a:lnTo>
                <a:lnTo>
                  <a:pt x="775187" y="218318"/>
                </a:lnTo>
                <a:lnTo>
                  <a:pt x="841548" y="230309"/>
                </a:lnTo>
                <a:lnTo>
                  <a:pt x="869180" y="217555"/>
                </a:lnTo>
                <a:close/>
                <a:moveTo>
                  <a:pt x="470692" y="204459"/>
                </a:moveTo>
                <a:lnTo>
                  <a:pt x="448775" y="231491"/>
                </a:lnTo>
                <a:cubicBezTo>
                  <a:pt x="449156" y="231900"/>
                  <a:pt x="449442" y="232348"/>
                  <a:pt x="449623" y="232881"/>
                </a:cubicBezTo>
                <a:lnTo>
                  <a:pt x="472378" y="228281"/>
                </a:lnTo>
                <a:close/>
                <a:moveTo>
                  <a:pt x="2019114" y="202144"/>
                </a:moveTo>
                <a:lnTo>
                  <a:pt x="2006179" y="236348"/>
                </a:lnTo>
                <a:cubicBezTo>
                  <a:pt x="2006322" y="236367"/>
                  <a:pt x="2006446" y="236339"/>
                  <a:pt x="2006579" y="236367"/>
                </a:cubicBezTo>
                <a:cubicBezTo>
                  <a:pt x="2006627" y="236387"/>
                  <a:pt x="2006655" y="236406"/>
                  <a:pt x="2006693" y="236415"/>
                </a:cubicBezTo>
                <a:close/>
                <a:moveTo>
                  <a:pt x="381357" y="201639"/>
                </a:moveTo>
                <a:lnTo>
                  <a:pt x="322445" y="333132"/>
                </a:lnTo>
                <a:cubicBezTo>
                  <a:pt x="322664" y="333265"/>
                  <a:pt x="322845" y="333437"/>
                  <a:pt x="323035" y="333618"/>
                </a:cubicBezTo>
                <a:lnTo>
                  <a:pt x="443250" y="235853"/>
                </a:lnTo>
                <a:cubicBezTo>
                  <a:pt x="442755" y="235072"/>
                  <a:pt x="442565" y="234110"/>
                  <a:pt x="442784" y="233148"/>
                </a:cubicBezTo>
                <a:cubicBezTo>
                  <a:pt x="442822" y="232996"/>
                  <a:pt x="442917" y="232891"/>
                  <a:pt x="442965" y="232748"/>
                </a:cubicBezTo>
                <a:close/>
                <a:moveTo>
                  <a:pt x="915357" y="200039"/>
                </a:moveTo>
                <a:lnTo>
                  <a:pt x="907051" y="238701"/>
                </a:lnTo>
                <a:lnTo>
                  <a:pt x="912442" y="241863"/>
                </a:lnTo>
                <a:cubicBezTo>
                  <a:pt x="913071" y="241063"/>
                  <a:pt x="914014" y="240596"/>
                  <a:pt x="915043" y="240539"/>
                </a:cubicBezTo>
                <a:lnTo>
                  <a:pt x="915376" y="200049"/>
                </a:lnTo>
                <a:cubicBezTo>
                  <a:pt x="915367" y="200049"/>
                  <a:pt x="915367" y="200049"/>
                  <a:pt x="915357" y="200039"/>
                </a:cubicBezTo>
                <a:close/>
                <a:moveTo>
                  <a:pt x="916557" y="199953"/>
                </a:moveTo>
                <a:cubicBezTo>
                  <a:pt x="916319" y="200020"/>
                  <a:pt x="916081" y="200058"/>
                  <a:pt x="915833" y="200058"/>
                </a:cubicBezTo>
                <a:lnTo>
                  <a:pt x="915500" y="240558"/>
                </a:lnTo>
                <a:cubicBezTo>
                  <a:pt x="915690" y="240568"/>
                  <a:pt x="915862" y="240530"/>
                  <a:pt x="916052" y="240568"/>
                </a:cubicBezTo>
                <a:cubicBezTo>
                  <a:pt x="917624" y="240930"/>
                  <a:pt x="918643" y="242282"/>
                  <a:pt x="918757" y="243816"/>
                </a:cubicBezTo>
                <a:lnTo>
                  <a:pt x="935255" y="244359"/>
                </a:lnTo>
                <a:close/>
                <a:moveTo>
                  <a:pt x="912576" y="198382"/>
                </a:moveTo>
                <a:lnTo>
                  <a:pt x="871028" y="217565"/>
                </a:lnTo>
                <a:lnTo>
                  <a:pt x="906203" y="238206"/>
                </a:lnTo>
                <a:lnTo>
                  <a:pt x="914443" y="199858"/>
                </a:lnTo>
                <a:cubicBezTo>
                  <a:pt x="913652" y="199572"/>
                  <a:pt x="912985" y="199067"/>
                  <a:pt x="912576" y="198382"/>
                </a:cubicBezTo>
                <a:close/>
                <a:moveTo>
                  <a:pt x="918700" y="198248"/>
                </a:moveTo>
                <a:cubicBezTo>
                  <a:pt x="918395" y="198820"/>
                  <a:pt x="917976" y="199296"/>
                  <a:pt x="917433" y="199620"/>
                </a:cubicBezTo>
                <a:lnTo>
                  <a:pt x="936283" y="244397"/>
                </a:lnTo>
                <a:lnTo>
                  <a:pt x="1034362" y="247635"/>
                </a:lnTo>
                <a:cubicBezTo>
                  <a:pt x="1034391" y="247531"/>
                  <a:pt x="1034353" y="247416"/>
                  <a:pt x="1034372" y="247302"/>
                </a:cubicBezTo>
                <a:cubicBezTo>
                  <a:pt x="1034391" y="247226"/>
                  <a:pt x="1034448" y="247159"/>
                  <a:pt x="1034467" y="247083"/>
                </a:cubicBezTo>
                <a:close/>
                <a:moveTo>
                  <a:pt x="912204" y="197401"/>
                </a:moveTo>
                <a:lnTo>
                  <a:pt x="849844" y="205135"/>
                </a:lnTo>
                <a:lnTo>
                  <a:pt x="870209" y="217079"/>
                </a:lnTo>
                <a:lnTo>
                  <a:pt x="912299" y="197648"/>
                </a:lnTo>
                <a:cubicBezTo>
                  <a:pt x="912271" y="197572"/>
                  <a:pt x="912214" y="197486"/>
                  <a:pt x="912204" y="197401"/>
                </a:cubicBezTo>
                <a:close/>
                <a:moveTo>
                  <a:pt x="468758" y="195981"/>
                </a:moveTo>
                <a:lnTo>
                  <a:pt x="448556" y="230471"/>
                </a:lnTo>
                <a:lnTo>
                  <a:pt x="470597" y="203278"/>
                </a:lnTo>
                <a:lnTo>
                  <a:pt x="470111" y="196343"/>
                </a:lnTo>
                <a:cubicBezTo>
                  <a:pt x="469911" y="196334"/>
                  <a:pt x="469730" y="196372"/>
                  <a:pt x="469530" y="196334"/>
                </a:cubicBezTo>
                <a:cubicBezTo>
                  <a:pt x="469244" y="196258"/>
                  <a:pt x="469006" y="196096"/>
                  <a:pt x="468758" y="195981"/>
                </a:cubicBezTo>
                <a:close/>
                <a:moveTo>
                  <a:pt x="478950" y="194267"/>
                </a:moveTo>
                <a:lnTo>
                  <a:pt x="471549" y="203392"/>
                </a:lnTo>
                <a:lnTo>
                  <a:pt x="473292" y="228081"/>
                </a:lnTo>
                <a:lnTo>
                  <a:pt x="577353" y="207021"/>
                </a:lnTo>
                <a:cubicBezTo>
                  <a:pt x="577343" y="206887"/>
                  <a:pt x="577362" y="206745"/>
                  <a:pt x="577362" y="206602"/>
                </a:cubicBezTo>
                <a:close/>
                <a:moveTo>
                  <a:pt x="171112" y="194153"/>
                </a:moveTo>
                <a:lnTo>
                  <a:pt x="68413" y="301290"/>
                </a:lnTo>
                <a:cubicBezTo>
                  <a:pt x="68708" y="301652"/>
                  <a:pt x="68927" y="302061"/>
                  <a:pt x="69061" y="302509"/>
                </a:cubicBezTo>
                <a:lnTo>
                  <a:pt x="187190" y="280201"/>
                </a:lnTo>
                <a:cubicBezTo>
                  <a:pt x="187161" y="279839"/>
                  <a:pt x="187133" y="279478"/>
                  <a:pt x="187218" y="279097"/>
                </a:cubicBezTo>
                <a:cubicBezTo>
                  <a:pt x="187523" y="277782"/>
                  <a:pt x="188533" y="276877"/>
                  <a:pt x="189733" y="276515"/>
                </a:cubicBezTo>
                <a:lnTo>
                  <a:pt x="173645" y="194829"/>
                </a:lnTo>
                <a:cubicBezTo>
                  <a:pt x="173255" y="194876"/>
                  <a:pt x="172855" y="194896"/>
                  <a:pt x="172455" y="194800"/>
                </a:cubicBezTo>
                <a:cubicBezTo>
                  <a:pt x="171950" y="194676"/>
                  <a:pt x="171502" y="194448"/>
                  <a:pt x="171112" y="194153"/>
                </a:cubicBezTo>
                <a:close/>
                <a:moveTo>
                  <a:pt x="473816" y="193629"/>
                </a:moveTo>
                <a:cubicBezTo>
                  <a:pt x="473816" y="193629"/>
                  <a:pt x="473816" y="193638"/>
                  <a:pt x="473816" y="193648"/>
                </a:cubicBezTo>
                <a:cubicBezTo>
                  <a:pt x="473483" y="195057"/>
                  <a:pt x="472378" y="196058"/>
                  <a:pt x="471044" y="196334"/>
                </a:cubicBezTo>
                <a:lnTo>
                  <a:pt x="471454" y="202230"/>
                </a:lnTo>
                <a:lnTo>
                  <a:pt x="478007" y="194153"/>
                </a:lnTo>
                <a:close/>
                <a:moveTo>
                  <a:pt x="725667" y="193543"/>
                </a:moveTo>
                <a:lnTo>
                  <a:pt x="712865" y="210688"/>
                </a:lnTo>
                <a:cubicBezTo>
                  <a:pt x="713570" y="211298"/>
                  <a:pt x="713989" y="212155"/>
                  <a:pt x="714056" y="213098"/>
                </a:cubicBezTo>
                <a:lnTo>
                  <a:pt x="756042" y="215260"/>
                </a:lnTo>
                <a:cubicBezTo>
                  <a:pt x="756042" y="215203"/>
                  <a:pt x="756032" y="215146"/>
                  <a:pt x="756042" y="215088"/>
                </a:cubicBezTo>
                <a:cubicBezTo>
                  <a:pt x="756109" y="214793"/>
                  <a:pt x="756270" y="214555"/>
                  <a:pt x="756404" y="214298"/>
                </a:cubicBezTo>
                <a:close/>
                <a:moveTo>
                  <a:pt x="169892" y="192305"/>
                </a:moveTo>
                <a:lnTo>
                  <a:pt x="7034" y="219051"/>
                </a:lnTo>
                <a:cubicBezTo>
                  <a:pt x="7043" y="219356"/>
                  <a:pt x="7082" y="219670"/>
                  <a:pt x="7015" y="219975"/>
                </a:cubicBezTo>
                <a:cubicBezTo>
                  <a:pt x="6834" y="220727"/>
                  <a:pt x="6396" y="221318"/>
                  <a:pt x="5862" y="221794"/>
                </a:cubicBezTo>
                <a:lnTo>
                  <a:pt x="63851" y="300461"/>
                </a:lnTo>
                <a:cubicBezTo>
                  <a:pt x="64613" y="300004"/>
                  <a:pt x="65556" y="299813"/>
                  <a:pt x="66498" y="300033"/>
                </a:cubicBezTo>
                <a:cubicBezTo>
                  <a:pt x="67013" y="300147"/>
                  <a:pt x="67441" y="300375"/>
                  <a:pt x="67842" y="300671"/>
                </a:cubicBezTo>
                <a:lnTo>
                  <a:pt x="170550" y="193533"/>
                </a:lnTo>
                <a:cubicBezTo>
                  <a:pt x="170245" y="193162"/>
                  <a:pt x="170035" y="192762"/>
                  <a:pt x="169892" y="192305"/>
                </a:cubicBezTo>
                <a:close/>
                <a:moveTo>
                  <a:pt x="482893" y="188123"/>
                </a:moveTo>
                <a:lnTo>
                  <a:pt x="473730" y="191924"/>
                </a:lnTo>
                <a:cubicBezTo>
                  <a:pt x="473826" y="192257"/>
                  <a:pt x="473845" y="192590"/>
                  <a:pt x="473835" y="192952"/>
                </a:cubicBezTo>
                <a:lnTo>
                  <a:pt x="478502" y="193533"/>
                </a:lnTo>
                <a:close/>
                <a:moveTo>
                  <a:pt x="2134319" y="186095"/>
                </a:moveTo>
                <a:lnTo>
                  <a:pt x="2223520" y="233129"/>
                </a:lnTo>
                <a:lnTo>
                  <a:pt x="2226778" y="229186"/>
                </a:lnTo>
                <a:close/>
                <a:moveTo>
                  <a:pt x="2120536" y="181742"/>
                </a:moveTo>
                <a:cubicBezTo>
                  <a:pt x="2119850" y="182046"/>
                  <a:pt x="2119079" y="182208"/>
                  <a:pt x="2118298" y="182027"/>
                </a:cubicBezTo>
                <a:cubicBezTo>
                  <a:pt x="2118250" y="182008"/>
                  <a:pt x="2118241" y="181989"/>
                  <a:pt x="2118212" y="181989"/>
                </a:cubicBezTo>
                <a:lnTo>
                  <a:pt x="2089494" y="261047"/>
                </a:lnTo>
                <a:lnTo>
                  <a:pt x="2142844" y="274858"/>
                </a:lnTo>
                <a:lnTo>
                  <a:pt x="2171143" y="268867"/>
                </a:lnTo>
                <a:close/>
                <a:moveTo>
                  <a:pt x="2122032" y="180570"/>
                </a:moveTo>
                <a:cubicBezTo>
                  <a:pt x="2121784" y="180894"/>
                  <a:pt x="2121489" y="181170"/>
                  <a:pt x="2121165" y="181408"/>
                </a:cubicBezTo>
                <a:lnTo>
                  <a:pt x="2171876" y="268714"/>
                </a:lnTo>
                <a:lnTo>
                  <a:pt x="2198879" y="262990"/>
                </a:lnTo>
                <a:lnTo>
                  <a:pt x="2222997" y="233796"/>
                </a:lnTo>
                <a:close/>
                <a:moveTo>
                  <a:pt x="2116155" y="180541"/>
                </a:moveTo>
                <a:lnTo>
                  <a:pt x="2056728" y="212698"/>
                </a:lnTo>
                <a:lnTo>
                  <a:pt x="2069606" y="255913"/>
                </a:lnTo>
                <a:lnTo>
                  <a:pt x="2088818" y="260875"/>
                </a:lnTo>
                <a:lnTo>
                  <a:pt x="2117564" y="181694"/>
                </a:lnTo>
                <a:cubicBezTo>
                  <a:pt x="2117002" y="181418"/>
                  <a:pt x="2116507" y="181046"/>
                  <a:pt x="2116155" y="180541"/>
                </a:cubicBezTo>
                <a:close/>
                <a:moveTo>
                  <a:pt x="2274012" y="178141"/>
                </a:moveTo>
                <a:lnTo>
                  <a:pt x="2258973" y="243254"/>
                </a:lnTo>
                <a:lnTo>
                  <a:pt x="2260973" y="244187"/>
                </a:lnTo>
                <a:cubicBezTo>
                  <a:pt x="2261658" y="243083"/>
                  <a:pt x="2262906" y="242463"/>
                  <a:pt x="2264230" y="242559"/>
                </a:cubicBezTo>
                <a:close/>
                <a:moveTo>
                  <a:pt x="394959" y="177741"/>
                </a:moveTo>
                <a:cubicBezTo>
                  <a:pt x="394149" y="178360"/>
                  <a:pt x="393092" y="178674"/>
                  <a:pt x="392006" y="178427"/>
                </a:cubicBezTo>
                <a:cubicBezTo>
                  <a:pt x="391939" y="178408"/>
                  <a:pt x="391873" y="178351"/>
                  <a:pt x="391796" y="178332"/>
                </a:cubicBezTo>
                <a:lnTo>
                  <a:pt x="381690" y="200858"/>
                </a:lnTo>
                <a:lnTo>
                  <a:pt x="443298" y="231976"/>
                </a:lnTo>
                <a:cubicBezTo>
                  <a:pt x="443412" y="231805"/>
                  <a:pt x="443555" y="231681"/>
                  <a:pt x="443698" y="231538"/>
                </a:cubicBezTo>
                <a:close/>
                <a:moveTo>
                  <a:pt x="675641" y="177312"/>
                </a:moveTo>
                <a:lnTo>
                  <a:pt x="584363" y="206087"/>
                </a:lnTo>
                <a:cubicBezTo>
                  <a:pt x="584392" y="206202"/>
                  <a:pt x="584363" y="206326"/>
                  <a:pt x="584363" y="206440"/>
                </a:cubicBezTo>
                <a:lnTo>
                  <a:pt x="707055" y="212745"/>
                </a:lnTo>
                <a:cubicBezTo>
                  <a:pt x="707074" y="212679"/>
                  <a:pt x="707045" y="212603"/>
                  <a:pt x="707055" y="212536"/>
                </a:cubicBezTo>
                <a:cubicBezTo>
                  <a:pt x="707188" y="211955"/>
                  <a:pt x="707493" y="211459"/>
                  <a:pt x="707864" y="211040"/>
                </a:cubicBezTo>
                <a:close/>
                <a:moveTo>
                  <a:pt x="396178" y="176007"/>
                </a:moveTo>
                <a:cubicBezTo>
                  <a:pt x="396016" y="176531"/>
                  <a:pt x="395740" y="176969"/>
                  <a:pt x="395387" y="177350"/>
                </a:cubicBezTo>
                <a:lnTo>
                  <a:pt x="444117" y="231148"/>
                </a:lnTo>
                <a:cubicBezTo>
                  <a:pt x="444927" y="230519"/>
                  <a:pt x="445984" y="230205"/>
                  <a:pt x="447070" y="230452"/>
                </a:cubicBezTo>
                <a:cubicBezTo>
                  <a:pt x="447346" y="230519"/>
                  <a:pt x="447584" y="230681"/>
                  <a:pt x="447841" y="230805"/>
                </a:cubicBezTo>
                <a:lnTo>
                  <a:pt x="468349" y="195781"/>
                </a:lnTo>
                <a:cubicBezTo>
                  <a:pt x="467911" y="195496"/>
                  <a:pt x="467539" y="195115"/>
                  <a:pt x="467272" y="194667"/>
                </a:cubicBezTo>
                <a:cubicBezTo>
                  <a:pt x="467187" y="194543"/>
                  <a:pt x="467063" y="194457"/>
                  <a:pt x="466977" y="194324"/>
                </a:cubicBezTo>
                <a:cubicBezTo>
                  <a:pt x="466158" y="194981"/>
                  <a:pt x="465091" y="195296"/>
                  <a:pt x="463996" y="195048"/>
                </a:cubicBezTo>
                <a:cubicBezTo>
                  <a:pt x="462167" y="194629"/>
                  <a:pt x="461043" y="192867"/>
                  <a:pt x="461310" y="191047"/>
                </a:cubicBezTo>
                <a:close/>
                <a:moveTo>
                  <a:pt x="2273479" y="173874"/>
                </a:moveTo>
                <a:lnTo>
                  <a:pt x="2228093" y="228871"/>
                </a:lnTo>
                <a:lnTo>
                  <a:pt x="2258458" y="243016"/>
                </a:lnTo>
                <a:lnTo>
                  <a:pt x="2274336" y="174265"/>
                </a:lnTo>
                <a:cubicBezTo>
                  <a:pt x="2274032" y="174160"/>
                  <a:pt x="2273727" y="174026"/>
                  <a:pt x="2273479" y="173874"/>
                </a:cubicBezTo>
                <a:close/>
                <a:moveTo>
                  <a:pt x="2277927" y="173341"/>
                </a:moveTo>
                <a:cubicBezTo>
                  <a:pt x="2277213" y="174064"/>
                  <a:pt x="2276222" y="174474"/>
                  <a:pt x="2275146" y="174388"/>
                </a:cubicBezTo>
                <a:lnTo>
                  <a:pt x="2264783" y="242568"/>
                </a:lnTo>
                <a:cubicBezTo>
                  <a:pt x="2266316" y="242930"/>
                  <a:pt x="2267335" y="244207"/>
                  <a:pt x="2267497" y="245692"/>
                </a:cubicBezTo>
                <a:lnTo>
                  <a:pt x="2365605" y="244730"/>
                </a:lnTo>
                <a:cubicBezTo>
                  <a:pt x="2365614" y="244559"/>
                  <a:pt x="2365576" y="244407"/>
                  <a:pt x="2365614" y="244226"/>
                </a:cubicBezTo>
                <a:cubicBezTo>
                  <a:pt x="2365710" y="243807"/>
                  <a:pt x="2365900" y="243454"/>
                  <a:pt x="2366119" y="243121"/>
                </a:cubicBezTo>
                <a:close/>
                <a:moveTo>
                  <a:pt x="693367" y="171712"/>
                </a:moveTo>
                <a:lnTo>
                  <a:pt x="676384" y="177074"/>
                </a:lnTo>
                <a:lnTo>
                  <a:pt x="708379" y="210564"/>
                </a:lnTo>
                <a:cubicBezTo>
                  <a:pt x="709198" y="209926"/>
                  <a:pt x="710265" y="209602"/>
                  <a:pt x="711351" y="209850"/>
                </a:cubicBezTo>
                <a:cubicBezTo>
                  <a:pt x="711760" y="209945"/>
                  <a:pt x="712103" y="210136"/>
                  <a:pt x="712436" y="210345"/>
                </a:cubicBezTo>
                <a:lnTo>
                  <a:pt x="725219" y="193229"/>
                </a:lnTo>
                <a:close/>
                <a:moveTo>
                  <a:pt x="2271879" y="171474"/>
                </a:moveTo>
                <a:lnTo>
                  <a:pt x="2122594" y="178779"/>
                </a:lnTo>
                <a:cubicBezTo>
                  <a:pt x="2122575" y="178970"/>
                  <a:pt x="2122613" y="179151"/>
                  <a:pt x="2122565" y="179341"/>
                </a:cubicBezTo>
                <a:cubicBezTo>
                  <a:pt x="2122546" y="179446"/>
                  <a:pt x="2122470" y="179532"/>
                  <a:pt x="2122432" y="179627"/>
                </a:cubicBezTo>
                <a:lnTo>
                  <a:pt x="2227330" y="228509"/>
                </a:lnTo>
                <a:lnTo>
                  <a:pt x="2272879" y="173331"/>
                </a:lnTo>
                <a:cubicBezTo>
                  <a:pt x="2272374" y="172817"/>
                  <a:pt x="2272012" y="172198"/>
                  <a:pt x="2271879" y="171474"/>
                </a:cubicBezTo>
                <a:close/>
                <a:moveTo>
                  <a:pt x="2554933" y="165863"/>
                </a:moveTo>
                <a:lnTo>
                  <a:pt x="2464436" y="258351"/>
                </a:lnTo>
                <a:cubicBezTo>
                  <a:pt x="2465046" y="259113"/>
                  <a:pt x="2465351" y="260066"/>
                  <a:pt x="2465208" y="261085"/>
                </a:cubicBezTo>
                <a:lnTo>
                  <a:pt x="2614988" y="301252"/>
                </a:lnTo>
                <a:cubicBezTo>
                  <a:pt x="2615284" y="300509"/>
                  <a:pt x="2615779" y="299890"/>
                  <a:pt x="2616446" y="299499"/>
                </a:cubicBezTo>
                <a:lnTo>
                  <a:pt x="2558172" y="166425"/>
                </a:lnTo>
                <a:cubicBezTo>
                  <a:pt x="2557591" y="166616"/>
                  <a:pt x="2556972" y="166702"/>
                  <a:pt x="2556334" y="166549"/>
                </a:cubicBezTo>
                <a:cubicBezTo>
                  <a:pt x="2555819" y="166425"/>
                  <a:pt x="2555352" y="166178"/>
                  <a:pt x="2554933" y="165863"/>
                </a:cubicBezTo>
                <a:close/>
                <a:moveTo>
                  <a:pt x="298680" y="163349"/>
                </a:moveTo>
                <a:lnTo>
                  <a:pt x="193381" y="277620"/>
                </a:lnTo>
                <a:cubicBezTo>
                  <a:pt x="194086" y="278458"/>
                  <a:pt x="194448" y="279554"/>
                  <a:pt x="194200" y="280687"/>
                </a:cubicBezTo>
                <a:cubicBezTo>
                  <a:pt x="194181" y="280773"/>
                  <a:pt x="194124" y="280840"/>
                  <a:pt x="194095" y="280925"/>
                </a:cubicBezTo>
                <a:lnTo>
                  <a:pt x="317558" y="334380"/>
                </a:lnTo>
                <a:cubicBezTo>
                  <a:pt x="318035" y="333532"/>
                  <a:pt x="318825" y="332932"/>
                  <a:pt x="319768" y="332694"/>
                </a:cubicBezTo>
                <a:lnTo>
                  <a:pt x="300718" y="163949"/>
                </a:lnTo>
                <a:cubicBezTo>
                  <a:pt x="300461" y="163949"/>
                  <a:pt x="300223" y="163996"/>
                  <a:pt x="299966" y="163930"/>
                </a:cubicBezTo>
                <a:cubicBezTo>
                  <a:pt x="299480" y="163815"/>
                  <a:pt x="299061" y="163615"/>
                  <a:pt x="298680" y="163349"/>
                </a:cubicBezTo>
                <a:close/>
                <a:moveTo>
                  <a:pt x="303728" y="162434"/>
                </a:moveTo>
                <a:cubicBezTo>
                  <a:pt x="303233" y="163177"/>
                  <a:pt x="302480" y="163682"/>
                  <a:pt x="301623" y="163892"/>
                </a:cubicBezTo>
                <a:lnTo>
                  <a:pt x="320664" y="332646"/>
                </a:lnTo>
                <a:cubicBezTo>
                  <a:pt x="320911" y="332646"/>
                  <a:pt x="321149" y="332608"/>
                  <a:pt x="321407" y="332665"/>
                </a:cubicBezTo>
                <a:cubicBezTo>
                  <a:pt x="321483" y="332684"/>
                  <a:pt x="321540" y="332741"/>
                  <a:pt x="321616" y="332770"/>
                </a:cubicBezTo>
                <a:lnTo>
                  <a:pt x="380547" y="201239"/>
                </a:lnTo>
                <a:close/>
                <a:moveTo>
                  <a:pt x="297470" y="161644"/>
                </a:moveTo>
                <a:lnTo>
                  <a:pt x="176779" y="190847"/>
                </a:lnTo>
                <a:cubicBezTo>
                  <a:pt x="176836" y="191257"/>
                  <a:pt x="176846" y="191686"/>
                  <a:pt x="176750" y="192114"/>
                </a:cubicBezTo>
                <a:cubicBezTo>
                  <a:pt x="176436" y="193429"/>
                  <a:pt x="175436" y="194343"/>
                  <a:pt x="174236" y="194695"/>
                </a:cubicBezTo>
                <a:lnTo>
                  <a:pt x="190323" y="276382"/>
                </a:lnTo>
                <a:cubicBezTo>
                  <a:pt x="190714" y="276353"/>
                  <a:pt x="191105" y="276334"/>
                  <a:pt x="191514" y="276420"/>
                </a:cubicBezTo>
                <a:cubicBezTo>
                  <a:pt x="191990" y="276525"/>
                  <a:pt x="192419" y="276734"/>
                  <a:pt x="192800" y="277011"/>
                </a:cubicBezTo>
                <a:lnTo>
                  <a:pt x="298099" y="162730"/>
                </a:lnTo>
                <a:cubicBezTo>
                  <a:pt x="297823" y="162406"/>
                  <a:pt x="297613" y="162044"/>
                  <a:pt x="297470" y="161644"/>
                </a:cubicBezTo>
                <a:close/>
                <a:moveTo>
                  <a:pt x="304233" y="161310"/>
                </a:moveTo>
                <a:cubicBezTo>
                  <a:pt x="304204" y="161444"/>
                  <a:pt x="304128" y="161539"/>
                  <a:pt x="304081" y="161653"/>
                </a:cubicBezTo>
                <a:lnTo>
                  <a:pt x="380900" y="200449"/>
                </a:lnTo>
                <a:lnTo>
                  <a:pt x="390987" y="177951"/>
                </a:lnTo>
                <a:cubicBezTo>
                  <a:pt x="389863" y="177274"/>
                  <a:pt x="389234" y="176046"/>
                  <a:pt x="389329" y="174703"/>
                </a:cubicBezTo>
                <a:close/>
                <a:moveTo>
                  <a:pt x="557493" y="157158"/>
                </a:moveTo>
                <a:lnTo>
                  <a:pt x="484465" y="187466"/>
                </a:lnTo>
                <a:lnTo>
                  <a:pt x="479445" y="193648"/>
                </a:lnTo>
                <a:lnTo>
                  <a:pt x="577372" y="205925"/>
                </a:lnTo>
                <a:cubicBezTo>
                  <a:pt x="577372" y="205916"/>
                  <a:pt x="577372" y="205906"/>
                  <a:pt x="577372" y="205897"/>
                </a:cubicBezTo>
                <a:cubicBezTo>
                  <a:pt x="577601" y="204887"/>
                  <a:pt x="578248" y="204106"/>
                  <a:pt x="579077" y="203620"/>
                </a:cubicBezTo>
                <a:close/>
                <a:moveTo>
                  <a:pt x="757375" y="154671"/>
                </a:moveTo>
                <a:lnTo>
                  <a:pt x="759642" y="212402"/>
                </a:lnTo>
                <a:cubicBezTo>
                  <a:pt x="759871" y="212412"/>
                  <a:pt x="760100" y="212374"/>
                  <a:pt x="760328" y="212431"/>
                </a:cubicBezTo>
                <a:cubicBezTo>
                  <a:pt x="761681" y="212736"/>
                  <a:pt x="762643" y="213803"/>
                  <a:pt x="762957" y="215060"/>
                </a:cubicBezTo>
                <a:lnTo>
                  <a:pt x="773292" y="213774"/>
                </a:lnTo>
                <a:lnTo>
                  <a:pt x="757575" y="154681"/>
                </a:lnTo>
                <a:cubicBezTo>
                  <a:pt x="757509" y="154691"/>
                  <a:pt x="757442" y="154671"/>
                  <a:pt x="757375" y="154671"/>
                </a:cubicBezTo>
                <a:close/>
                <a:moveTo>
                  <a:pt x="2037135" y="154519"/>
                </a:moveTo>
                <a:lnTo>
                  <a:pt x="2034773" y="160768"/>
                </a:lnTo>
                <a:lnTo>
                  <a:pt x="2007265" y="236682"/>
                </a:lnTo>
                <a:cubicBezTo>
                  <a:pt x="2007846" y="236958"/>
                  <a:pt x="2008351" y="237330"/>
                  <a:pt x="2008713" y="237853"/>
                </a:cubicBezTo>
                <a:lnTo>
                  <a:pt x="2055833" y="212355"/>
                </a:lnTo>
                <a:lnTo>
                  <a:pt x="2038593" y="154567"/>
                </a:lnTo>
                <a:cubicBezTo>
                  <a:pt x="2038135" y="154653"/>
                  <a:pt x="2037659" y="154653"/>
                  <a:pt x="2037154" y="154538"/>
                </a:cubicBezTo>
                <a:cubicBezTo>
                  <a:pt x="2037145" y="154538"/>
                  <a:pt x="2037135" y="154529"/>
                  <a:pt x="2037135" y="154519"/>
                </a:cubicBezTo>
                <a:close/>
                <a:moveTo>
                  <a:pt x="755089" y="154157"/>
                </a:moveTo>
                <a:lnTo>
                  <a:pt x="726171" y="192876"/>
                </a:lnTo>
                <a:lnTo>
                  <a:pt x="756851" y="213593"/>
                </a:lnTo>
                <a:cubicBezTo>
                  <a:pt x="757442" y="212936"/>
                  <a:pt x="758233" y="212488"/>
                  <a:pt x="759128" y="212393"/>
                </a:cubicBezTo>
                <a:lnTo>
                  <a:pt x="756861" y="154662"/>
                </a:lnTo>
                <a:cubicBezTo>
                  <a:pt x="756632" y="154643"/>
                  <a:pt x="756404" y="154691"/>
                  <a:pt x="756175" y="154643"/>
                </a:cubicBezTo>
                <a:cubicBezTo>
                  <a:pt x="755775" y="154548"/>
                  <a:pt x="755423" y="154357"/>
                  <a:pt x="755089" y="154157"/>
                </a:cubicBezTo>
                <a:close/>
                <a:moveTo>
                  <a:pt x="2032049" y="153690"/>
                </a:moveTo>
                <a:lnTo>
                  <a:pt x="1891460" y="205983"/>
                </a:lnTo>
                <a:cubicBezTo>
                  <a:pt x="1891574" y="206449"/>
                  <a:pt x="1891593" y="206935"/>
                  <a:pt x="1891508" y="207421"/>
                </a:cubicBezTo>
                <a:lnTo>
                  <a:pt x="1918197" y="214908"/>
                </a:lnTo>
                <a:close/>
                <a:moveTo>
                  <a:pt x="759785" y="153347"/>
                </a:moveTo>
                <a:cubicBezTo>
                  <a:pt x="759376" y="153862"/>
                  <a:pt x="758823" y="154214"/>
                  <a:pt x="758204" y="154452"/>
                </a:cubicBezTo>
                <a:lnTo>
                  <a:pt x="773958" y="213688"/>
                </a:lnTo>
                <a:lnTo>
                  <a:pt x="847149" y="204621"/>
                </a:lnTo>
                <a:close/>
                <a:moveTo>
                  <a:pt x="2035097" y="153119"/>
                </a:moveTo>
                <a:lnTo>
                  <a:pt x="1919501" y="215260"/>
                </a:lnTo>
                <a:lnTo>
                  <a:pt x="2002512" y="238549"/>
                </a:lnTo>
                <a:cubicBezTo>
                  <a:pt x="2002998" y="237368"/>
                  <a:pt x="2004007" y="236520"/>
                  <a:pt x="2005226" y="236320"/>
                </a:cubicBezTo>
                <a:lnTo>
                  <a:pt x="2036307" y="154138"/>
                </a:lnTo>
                <a:cubicBezTo>
                  <a:pt x="2035830" y="153881"/>
                  <a:pt x="2035411" y="153548"/>
                  <a:pt x="2035097" y="153119"/>
                </a:cubicBezTo>
                <a:close/>
                <a:moveTo>
                  <a:pt x="753794" y="152652"/>
                </a:moveTo>
                <a:lnTo>
                  <a:pt x="694387" y="171388"/>
                </a:lnTo>
                <a:lnTo>
                  <a:pt x="725724" y="192562"/>
                </a:lnTo>
                <a:lnTo>
                  <a:pt x="754661" y="153814"/>
                </a:lnTo>
                <a:cubicBezTo>
                  <a:pt x="754289" y="153490"/>
                  <a:pt x="754004" y="153100"/>
                  <a:pt x="753794" y="152652"/>
                </a:cubicBezTo>
                <a:close/>
                <a:moveTo>
                  <a:pt x="760252" y="152547"/>
                </a:moveTo>
                <a:lnTo>
                  <a:pt x="848653" y="204440"/>
                </a:lnTo>
                <a:lnTo>
                  <a:pt x="912128" y="196562"/>
                </a:lnTo>
                <a:cubicBezTo>
                  <a:pt x="912128" y="196372"/>
                  <a:pt x="912109" y="196191"/>
                  <a:pt x="912138" y="196010"/>
                </a:cubicBezTo>
                <a:close/>
                <a:moveTo>
                  <a:pt x="2041155" y="152452"/>
                </a:moveTo>
                <a:cubicBezTo>
                  <a:pt x="2040783" y="153300"/>
                  <a:pt x="2040145" y="153938"/>
                  <a:pt x="2039326" y="154281"/>
                </a:cubicBezTo>
                <a:lnTo>
                  <a:pt x="2056528" y="211984"/>
                </a:lnTo>
                <a:lnTo>
                  <a:pt x="2115840" y="179875"/>
                </a:lnTo>
                <a:cubicBezTo>
                  <a:pt x="2115574" y="179217"/>
                  <a:pt x="2115431" y="178484"/>
                  <a:pt x="2115593" y="177732"/>
                </a:cubicBezTo>
                <a:cubicBezTo>
                  <a:pt x="2115602" y="177713"/>
                  <a:pt x="2115621" y="177694"/>
                  <a:pt x="2115621" y="177674"/>
                </a:cubicBezTo>
                <a:close/>
                <a:moveTo>
                  <a:pt x="467406" y="146737"/>
                </a:moveTo>
                <a:lnTo>
                  <a:pt x="396235" y="174074"/>
                </a:lnTo>
                <a:cubicBezTo>
                  <a:pt x="396349" y="174522"/>
                  <a:pt x="396368" y="174988"/>
                  <a:pt x="396302" y="175465"/>
                </a:cubicBezTo>
                <a:lnTo>
                  <a:pt x="461424" y="190514"/>
                </a:lnTo>
                <a:cubicBezTo>
                  <a:pt x="461996" y="188752"/>
                  <a:pt x="463777" y="187666"/>
                  <a:pt x="465596" y="188095"/>
                </a:cubicBezTo>
                <a:cubicBezTo>
                  <a:pt x="466568" y="188323"/>
                  <a:pt x="467349" y="188923"/>
                  <a:pt x="467834" y="189714"/>
                </a:cubicBezTo>
                <a:cubicBezTo>
                  <a:pt x="468301" y="189342"/>
                  <a:pt x="468815" y="189057"/>
                  <a:pt x="469406" y="188952"/>
                </a:cubicBezTo>
                <a:close/>
                <a:moveTo>
                  <a:pt x="2631609" y="144270"/>
                </a:moveTo>
                <a:cubicBezTo>
                  <a:pt x="2630990" y="144880"/>
                  <a:pt x="2630209" y="145242"/>
                  <a:pt x="2629314" y="145289"/>
                </a:cubicBezTo>
                <a:lnTo>
                  <a:pt x="2618903" y="299080"/>
                </a:lnTo>
                <a:cubicBezTo>
                  <a:pt x="2618951" y="299090"/>
                  <a:pt x="2618999" y="299071"/>
                  <a:pt x="2619046" y="299080"/>
                </a:cubicBezTo>
                <a:cubicBezTo>
                  <a:pt x="2620084" y="299318"/>
                  <a:pt x="2620885" y="300004"/>
                  <a:pt x="2621351" y="300890"/>
                </a:cubicBezTo>
                <a:lnTo>
                  <a:pt x="2759226" y="246426"/>
                </a:lnTo>
                <a:cubicBezTo>
                  <a:pt x="2759073" y="245873"/>
                  <a:pt x="2759016" y="245302"/>
                  <a:pt x="2759149" y="244711"/>
                </a:cubicBezTo>
                <a:cubicBezTo>
                  <a:pt x="2759245" y="244340"/>
                  <a:pt x="2759416" y="244035"/>
                  <a:pt x="2759607" y="243721"/>
                </a:cubicBezTo>
                <a:close/>
                <a:moveTo>
                  <a:pt x="2625866" y="143032"/>
                </a:moveTo>
                <a:lnTo>
                  <a:pt x="2560620" y="162320"/>
                </a:lnTo>
                <a:cubicBezTo>
                  <a:pt x="2560734" y="162825"/>
                  <a:pt x="2560763" y="163339"/>
                  <a:pt x="2560639" y="163873"/>
                </a:cubicBezTo>
                <a:cubicBezTo>
                  <a:pt x="2560410" y="164873"/>
                  <a:pt x="2559762" y="165654"/>
                  <a:pt x="2558943" y="166130"/>
                </a:cubicBezTo>
                <a:lnTo>
                  <a:pt x="2617217" y="299204"/>
                </a:lnTo>
                <a:cubicBezTo>
                  <a:pt x="2617493" y="299118"/>
                  <a:pt x="2617770" y="299071"/>
                  <a:pt x="2618055" y="299061"/>
                </a:cubicBezTo>
                <a:lnTo>
                  <a:pt x="2628485" y="145270"/>
                </a:lnTo>
                <a:cubicBezTo>
                  <a:pt x="2628428" y="145270"/>
                  <a:pt x="2628390" y="145280"/>
                  <a:pt x="2628333" y="145270"/>
                </a:cubicBezTo>
                <a:cubicBezTo>
                  <a:pt x="2627133" y="144985"/>
                  <a:pt x="2626257" y="144108"/>
                  <a:pt x="2625866" y="143032"/>
                </a:cubicBezTo>
                <a:close/>
                <a:moveTo>
                  <a:pt x="630531" y="130078"/>
                </a:moveTo>
                <a:cubicBezTo>
                  <a:pt x="629712" y="130707"/>
                  <a:pt x="628655" y="131030"/>
                  <a:pt x="627559" y="130783"/>
                </a:cubicBezTo>
                <a:cubicBezTo>
                  <a:pt x="627292" y="130707"/>
                  <a:pt x="627073" y="130564"/>
                  <a:pt x="626835" y="130440"/>
                </a:cubicBezTo>
                <a:lnTo>
                  <a:pt x="582944" y="203820"/>
                </a:lnTo>
                <a:cubicBezTo>
                  <a:pt x="583439" y="204173"/>
                  <a:pt x="583792" y="204678"/>
                  <a:pt x="584039" y="205221"/>
                </a:cubicBezTo>
                <a:lnTo>
                  <a:pt x="674927" y="176550"/>
                </a:lnTo>
                <a:close/>
                <a:moveTo>
                  <a:pt x="631093" y="129640"/>
                </a:moveTo>
                <a:lnTo>
                  <a:pt x="675679" y="176312"/>
                </a:lnTo>
                <a:lnTo>
                  <a:pt x="692396" y="171045"/>
                </a:lnTo>
                <a:close/>
                <a:moveTo>
                  <a:pt x="625273" y="129040"/>
                </a:moveTo>
                <a:lnTo>
                  <a:pt x="558074" y="156919"/>
                </a:lnTo>
                <a:lnTo>
                  <a:pt x="579667" y="203411"/>
                </a:lnTo>
                <a:cubicBezTo>
                  <a:pt x="580296" y="203182"/>
                  <a:pt x="580963" y="203058"/>
                  <a:pt x="581658" y="203220"/>
                </a:cubicBezTo>
                <a:cubicBezTo>
                  <a:pt x="581934" y="203297"/>
                  <a:pt x="582153" y="203439"/>
                  <a:pt x="582392" y="203573"/>
                </a:cubicBezTo>
                <a:lnTo>
                  <a:pt x="626273" y="130183"/>
                </a:lnTo>
                <a:cubicBezTo>
                  <a:pt x="625854" y="129878"/>
                  <a:pt x="625530" y="129487"/>
                  <a:pt x="625273" y="129040"/>
                </a:cubicBezTo>
                <a:close/>
                <a:moveTo>
                  <a:pt x="631769" y="128297"/>
                </a:moveTo>
                <a:cubicBezTo>
                  <a:pt x="631693" y="128506"/>
                  <a:pt x="631588" y="128697"/>
                  <a:pt x="631493" y="128897"/>
                </a:cubicBezTo>
                <a:lnTo>
                  <a:pt x="693415" y="170731"/>
                </a:lnTo>
                <a:lnTo>
                  <a:pt x="753470" y="151785"/>
                </a:lnTo>
                <a:cubicBezTo>
                  <a:pt x="753413" y="151490"/>
                  <a:pt x="753470" y="151195"/>
                  <a:pt x="753489" y="150890"/>
                </a:cubicBezTo>
                <a:close/>
                <a:moveTo>
                  <a:pt x="533119" y="126173"/>
                </a:moveTo>
                <a:lnTo>
                  <a:pt x="472978" y="190495"/>
                </a:lnTo>
                <a:cubicBezTo>
                  <a:pt x="473016" y="190552"/>
                  <a:pt x="473045" y="190600"/>
                  <a:pt x="473083" y="190666"/>
                </a:cubicBezTo>
                <a:cubicBezTo>
                  <a:pt x="473197" y="190800"/>
                  <a:pt x="473321" y="190924"/>
                  <a:pt x="473416" y="191095"/>
                </a:cubicBezTo>
                <a:lnTo>
                  <a:pt x="484075" y="186675"/>
                </a:lnTo>
                <a:close/>
                <a:moveTo>
                  <a:pt x="537986" y="121458"/>
                </a:moveTo>
                <a:lnTo>
                  <a:pt x="485637" y="186018"/>
                </a:lnTo>
                <a:lnTo>
                  <a:pt x="557131" y="156357"/>
                </a:lnTo>
                <a:lnTo>
                  <a:pt x="541063" y="121782"/>
                </a:lnTo>
                <a:cubicBezTo>
                  <a:pt x="540434" y="122001"/>
                  <a:pt x="539767" y="122115"/>
                  <a:pt x="539072" y="121953"/>
                </a:cubicBezTo>
                <a:cubicBezTo>
                  <a:pt x="538662" y="121858"/>
                  <a:pt x="538310" y="121667"/>
                  <a:pt x="537986" y="121458"/>
                </a:cubicBezTo>
                <a:close/>
                <a:moveTo>
                  <a:pt x="536757" y="120124"/>
                </a:moveTo>
                <a:lnTo>
                  <a:pt x="468292" y="146423"/>
                </a:lnTo>
                <a:lnTo>
                  <a:pt x="470301" y="188971"/>
                </a:lnTo>
                <a:cubicBezTo>
                  <a:pt x="470473" y="188990"/>
                  <a:pt x="470644" y="188952"/>
                  <a:pt x="470825" y="188990"/>
                </a:cubicBezTo>
                <a:cubicBezTo>
                  <a:pt x="471521" y="189142"/>
                  <a:pt x="472083" y="189542"/>
                  <a:pt x="472540" y="190028"/>
                </a:cubicBezTo>
                <a:lnTo>
                  <a:pt x="537253" y="120801"/>
                </a:lnTo>
                <a:cubicBezTo>
                  <a:pt x="537062" y="120601"/>
                  <a:pt x="536881" y="120381"/>
                  <a:pt x="536757" y="120124"/>
                </a:cubicBezTo>
                <a:close/>
                <a:moveTo>
                  <a:pt x="543349" y="119124"/>
                </a:moveTo>
                <a:cubicBezTo>
                  <a:pt x="543349" y="119181"/>
                  <a:pt x="543358" y="119229"/>
                  <a:pt x="543349" y="119286"/>
                </a:cubicBezTo>
                <a:cubicBezTo>
                  <a:pt x="543110" y="120286"/>
                  <a:pt x="542463" y="121077"/>
                  <a:pt x="541634" y="121563"/>
                </a:cubicBezTo>
                <a:lnTo>
                  <a:pt x="557703" y="156129"/>
                </a:lnTo>
                <a:lnTo>
                  <a:pt x="624959" y="128221"/>
                </a:lnTo>
                <a:cubicBezTo>
                  <a:pt x="624873" y="127906"/>
                  <a:pt x="624844" y="127573"/>
                  <a:pt x="624844" y="127239"/>
                </a:cubicBezTo>
                <a:close/>
                <a:moveTo>
                  <a:pt x="2425517" y="101322"/>
                </a:moveTo>
                <a:lnTo>
                  <a:pt x="2370758" y="241921"/>
                </a:lnTo>
                <a:cubicBezTo>
                  <a:pt x="2371987" y="242587"/>
                  <a:pt x="2372710" y="243883"/>
                  <a:pt x="2372596" y="245292"/>
                </a:cubicBezTo>
                <a:lnTo>
                  <a:pt x="2458283" y="259685"/>
                </a:lnTo>
                <a:cubicBezTo>
                  <a:pt x="2458588" y="258494"/>
                  <a:pt x="2459483" y="257656"/>
                  <a:pt x="2460569" y="257275"/>
                </a:cubicBezTo>
                <a:lnTo>
                  <a:pt x="2426727" y="101389"/>
                </a:lnTo>
                <a:cubicBezTo>
                  <a:pt x="2426355" y="101427"/>
                  <a:pt x="2425984" y="101446"/>
                  <a:pt x="2425603" y="101360"/>
                </a:cubicBezTo>
                <a:cubicBezTo>
                  <a:pt x="2425574" y="101351"/>
                  <a:pt x="2425546" y="101332"/>
                  <a:pt x="2425517" y="101322"/>
                </a:cubicBezTo>
                <a:close/>
                <a:moveTo>
                  <a:pt x="2423403" y="99817"/>
                </a:moveTo>
                <a:lnTo>
                  <a:pt x="2278718" y="169788"/>
                </a:lnTo>
                <a:cubicBezTo>
                  <a:pt x="2278937" y="170388"/>
                  <a:pt x="2279032" y="171035"/>
                  <a:pt x="2278880" y="171712"/>
                </a:cubicBezTo>
                <a:cubicBezTo>
                  <a:pt x="2278784" y="172121"/>
                  <a:pt x="2278584" y="172474"/>
                  <a:pt x="2278375" y="172817"/>
                </a:cubicBezTo>
                <a:lnTo>
                  <a:pt x="2366567" y="242587"/>
                </a:lnTo>
                <a:cubicBezTo>
                  <a:pt x="2367415" y="241730"/>
                  <a:pt x="2368624" y="241263"/>
                  <a:pt x="2369891" y="241549"/>
                </a:cubicBezTo>
                <a:cubicBezTo>
                  <a:pt x="2369929" y="241549"/>
                  <a:pt x="2369948" y="241587"/>
                  <a:pt x="2369986" y="241587"/>
                </a:cubicBezTo>
                <a:lnTo>
                  <a:pt x="2424746" y="100979"/>
                </a:lnTo>
                <a:cubicBezTo>
                  <a:pt x="2424212" y="100684"/>
                  <a:pt x="2423727" y="100312"/>
                  <a:pt x="2423403" y="99817"/>
                </a:cubicBezTo>
                <a:close/>
                <a:moveTo>
                  <a:pt x="2429365" y="99808"/>
                </a:moveTo>
                <a:cubicBezTo>
                  <a:pt x="2428937" y="100474"/>
                  <a:pt x="2428289" y="100931"/>
                  <a:pt x="2427555" y="101198"/>
                </a:cubicBezTo>
                <a:lnTo>
                  <a:pt x="2461398" y="257075"/>
                </a:lnTo>
                <a:cubicBezTo>
                  <a:pt x="2461769" y="257037"/>
                  <a:pt x="2462141" y="257018"/>
                  <a:pt x="2462531" y="257103"/>
                </a:cubicBezTo>
                <a:cubicBezTo>
                  <a:pt x="2463055" y="257218"/>
                  <a:pt x="2463522" y="257475"/>
                  <a:pt x="2463922" y="257799"/>
                </a:cubicBezTo>
                <a:lnTo>
                  <a:pt x="2554428" y="165292"/>
                </a:lnTo>
                <a:cubicBezTo>
                  <a:pt x="2553762" y="164463"/>
                  <a:pt x="2553419" y="163387"/>
                  <a:pt x="2553647" y="162263"/>
                </a:cubicBezTo>
                <a:cubicBezTo>
                  <a:pt x="2553685" y="162120"/>
                  <a:pt x="2553781" y="162006"/>
                  <a:pt x="2553828" y="161872"/>
                </a:cubicBezTo>
                <a:close/>
                <a:moveTo>
                  <a:pt x="2145130" y="92769"/>
                </a:moveTo>
                <a:cubicBezTo>
                  <a:pt x="2144330" y="93788"/>
                  <a:pt x="2143044" y="94312"/>
                  <a:pt x="2141710" y="94083"/>
                </a:cubicBezTo>
                <a:lnTo>
                  <a:pt x="2120269" y="175236"/>
                </a:lnTo>
                <a:cubicBezTo>
                  <a:pt x="2121517" y="175684"/>
                  <a:pt x="2122413" y="176712"/>
                  <a:pt x="2122613" y="177951"/>
                </a:cubicBezTo>
                <a:lnTo>
                  <a:pt x="2271908" y="170655"/>
                </a:lnTo>
                <a:cubicBezTo>
                  <a:pt x="2271917" y="170464"/>
                  <a:pt x="2271869" y="170283"/>
                  <a:pt x="2271917" y="170093"/>
                </a:cubicBezTo>
                <a:cubicBezTo>
                  <a:pt x="2271974" y="169854"/>
                  <a:pt x="2272108" y="169664"/>
                  <a:pt x="2272212" y="169454"/>
                </a:cubicBezTo>
                <a:close/>
                <a:moveTo>
                  <a:pt x="2139453" y="92664"/>
                </a:moveTo>
                <a:lnTo>
                  <a:pt x="2041174" y="149595"/>
                </a:lnTo>
                <a:cubicBezTo>
                  <a:pt x="2041479" y="150290"/>
                  <a:pt x="2041641" y="151062"/>
                  <a:pt x="2041450" y="151852"/>
                </a:cubicBezTo>
                <a:cubicBezTo>
                  <a:pt x="2041450" y="151871"/>
                  <a:pt x="2041431" y="151900"/>
                  <a:pt x="2041431" y="151909"/>
                </a:cubicBezTo>
                <a:lnTo>
                  <a:pt x="2115888" y="177141"/>
                </a:lnTo>
                <a:cubicBezTo>
                  <a:pt x="2116536" y="175655"/>
                  <a:pt x="2118069" y="174760"/>
                  <a:pt x="2119698" y="175046"/>
                </a:cubicBezTo>
                <a:lnTo>
                  <a:pt x="2141139" y="93893"/>
                </a:lnTo>
                <a:cubicBezTo>
                  <a:pt x="2140443" y="93654"/>
                  <a:pt x="2139862" y="93235"/>
                  <a:pt x="2139453" y="92664"/>
                </a:cubicBezTo>
                <a:close/>
                <a:moveTo>
                  <a:pt x="308500" y="84901"/>
                </a:moveTo>
                <a:cubicBezTo>
                  <a:pt x="307900" y="85349"/>
                  <a:pt x="307176" y="85587"/>
                  <a:pt x="306424" y="85587"/>
                </a:cubicBezTo>
                <a:lnTo>
                  <a:pt x="301318" y="156967"/>
                </a:lnTo>
                <a:cubicBezTo>
                  <a:pt x="301404" y="156976"/>
                  <a:pt x="301499" y="156948"/>
                  <a:pt x="301585" y="156976"/>
                </a:cubicBezTo>
                <a:cubicBezTo>
                  <a:pt x="303319" y="157367"/>
                  <a:pt x="304395" y="158986"/>
                  <a:pt x="304281" y="160701"/>
                </a:cubicBezTo>
                <a:lnTo>
                  <a:pt x="389367" y="174093"/>
                </a:lnTo>
                <a:cubicBezTo>
                  <a:pt x="389510" y="173521"/>
                  <a:pt x="389806" y="173045"/>
                  <a:pt x="390168" y="172626"/>
                </a:cubicBezTo>
                <a:close/>
                <a:moveTo>
                  <a:pt x="303966" y="84644"/>
                </a:moveTo>
                <a:lnTo>
                  <a:pt x="176284" y="189409"/>
                </a:lnTo>
                <a:cubicBezTo>
                  <a:pt x="176417" y="189619"/>
                  <a:pt x="176474" y="189885"/>
                  <a:pt x="176560" y="190124"/>
                </a:cubicBezTo>
                <a:lnTo>
                  <a:pt x="297261" y="160929"/>
                </a:lnTo>
                <a:cubicBezTo>
                  <a:pt x="297204" y="160520"/>
                  <a:pt x="297184" y="160091"/>
                  <a:pt x="297289" y="159663"/>
                </a:cubicBezTo>
                <a:cubicBezTo>
                  <a:pt x="297661" y="158024"/>
                  <a:pt x="299128" y="156976"/>
                  <a:pt x="300737" y="156957"/>
                </a:cubicBezTo>
                <a:lnTo>
                  <a:pt x="305843" y="85577"/>
                </a:lnTo>
                <a:cubicBezTo>
                  <a:pt x="305747" y="85568"/>
                  <a:pt x="305662" y="85587"/>
                  <a:pt x="305567" y="85568"/>
                </a:cubicBezTo>
                <a:cubicBezTo>
                  <a:pt x="304928" y="85415"/>
                  <a:pt x="304404" y="85063"/>
                  <a:pt x="303966" y="84644"/>
                </a:cubicBezTo>
                <a:close/>
                <a:moveTo>
                  <a:pt x="460776" y="22169"/>
                </a:moveTo>
                <a:lnTo>
                  <a:pt x="394625" y="171921"/>
                </a:lnTo>
                <a:cubicBezTo>
                  <a:pt x="395197" y="172255"/>
                  <a:pt x="395635" y="172721"/>
                  <a:pt x="395940" y="173293"/>
                </a:cubicBezTo>
                <a:lnTo>
                  <a:pt x="467368" y="145861"/>
                </a:lnTo>
                <a:lnTo>
                  <a:pt x="461519" y="22283"/>
                </a:lnTo>
                <a:cubicBezTo>
                  <a:pt x="461348" y="22274"/>
                  <a:pt x="461176" y="22312"/>
                  <a:pt x="460995" y="22274"/>
                </a:cubicBezTo>
                <a:cubicBezTo>
                  <a:pt x="460919" y="22264"/>
                  <a:pt x="460862" y="22198"/>
                  <a:pt x="460776" y="22169"/>
                </a:cubicBezTo>
                <a:close/>
                <a:moveTo>
                  <a:pt x="463710" y="21817"/>
                </a:moveTo>
                <a:cubicBezTo>
                  <a:pt x="463310" y="22064"/>
                  <a:pt x="462881" y="22236"/>
                  <a:pt x="462415" y="22322"/>
                </a:cubicBezTo>
                <a:lnTo>
                  <a:pt x="468244" y="145537"/>
                </a:lnTo>
                <a:lnTo>
                  <a:pt x="536453" y="119343"/>
                </a:lnTo>
                <a:cubicBezTo>
                  <a:pt x="536319" y="118800"/>
                  <a:pt x="536262" y="118248"/>
                  <a:pt x="536395" y="117667"/>
                </a:cubicBezTo>
                <a:cubicBezTo>
                  <a:pt x="536548" y="116972"/>
                  <a:pt x="536948" y="116419"/>
                  <a:pt x="537434" y="115952"/>
                </a:cubicBezTo>
                <a:close/>
                <a:moveTo>
                  <a:pt x="458709" y="20531"/>
                </a:moveTo>
                <a:lnTo>
                  <a:pt x="309777" y="81167"/>
                </a:lnTo>
                <a:cubicBezTo>
                  <a:pt x="309919" y="81719"/>
                  <a:pt x="309996" y="82301"/>
                  <a:pt x="309853" y="82891"/>
                </a:cubicBezTo>
                <a:cubicBezTo>
                  <a:pt x="309710" y="83482"/>
                  <a:pt x="309405" y="83986"/>
                  <a:pt x="309024" y="84406"/>
                </a:cubicBezTo>
                <a:lnTo>
                  <a:pt x="390691" y="172131"/>
                </a:lnTo>
                <a:cubicBezTo>
                  <a:pt x="391511" y="171512"/>
                  <a:pt x="392549" y="171216"/>
                  <a:pt x="393625" y="171464"/>
                </a:cubicBezTo>
                <a:cubicBezTo>
                  <a:pt x="393701" y="171483"/>
                  <a:pt x="393758" y="171540"/>
                  <a:pt x="393835" y="171559"/>
                </a:cubicBezTo>
                <a:lnTo>
                  <a:pt x="459986" y="21817"/>
                </a:lnTo>
                <a:cubicBezTo>
                  <a:pt x="459452" y="21493"/>
                  <a:pt x="459005" y="21064"/>
                  <a:pt x="458709" y="20531"/>
                </a:cubicBezTo>
                <a:close/>
                <a:moveTo>
                  <a:pt x="649895" y="6653"/>
                </a:moveTo>
                <a:cubicBezTo>
                  <a:pt x="649324" y="6967"/>
                  <a:pt x="648667" y="7082"/>
                  <a:pt x="647990" y="7053"/>
                </a:cubicBezTo>
                <a:lnTo>
                  <a:pt x="629274" y="123849"/>
                </a:lnTo>
                <a:cubicBezTo>
                  <a:pt x="630950" y="124296"/>
                  <a:pt x="631979" y="125868"/>
                  <a:pt x="631855" y="127554"/>
                </a:cubicBezTo>
                <a:lnTo>
                  <a:pt x="753594" y="150157"/>
                </a:lnTo>
                <a:cubicBezTo>
                  <a:pt x="753775" y="149547"/>
                  <a:pt x="754118" y="149042"/>
                  <a:pt x="754546" y="148614"/>
                </a:cubicBezTo>
                <a:close/>
                <a:moveTo>
                  <a:pt x="646066" y="6434"/>
                </a:moveTo>
                <a:lnTo>
                  <a:pt x="542577" y="116229"/>
                </a:lnTo>
                <a:cubicBezTo>
                  <a:pt x="543110" y="116876"/>
                  <a:pt x="543387" y="117657"/>
                  <a:pt x="543377" y="118524"/>
                </a:cubicBezTo>
                <a:lnTo>
                  <a:pt x="624873" y="126639"/>
                </a:lnTo>
                <a:cubicBezTo>
                  <a:pt x="624883" y="126592"/>
                  <a:pt x="624864" y="126535"/>
                  <a:pt x="624873" y="126487"/>
                </a:cubicBezTo>
                <a:cubicBezTo>
                  <a:pt x="625273" y="124772"/>
                  <a:pt x="626845" y="123706"/>
                  <a:pt x="628550" y="123791"/>
                </a:cubicBezTo>
                <a:lnTo>
                  <a:pt x="647266" y="6996"/>
                </a:lnTo>
                <a:cubicBezTo>
                  <a:pt x="646828" y="6872"/>
                  <a:pt x="646419" y="6691"/>
                  <a:pt x="646066" y="6434"/>
                </a:cubicBezTo>
                <a:close/>
                <a:moveTo>
                  <a:pt x="644704" y="4310"/>
                </a:moveTo>
                <a:lnTo>
                  <a:pt x="465291" y="18978"/>
                </a:lnTo>
                <a:cubicBezTo>
                  <a:pt x="465282" y="19188"/>
                  <a:pt x="465320" y="19397"/>
                  <a:pt x="465272" y="19597"/>
                </a:cubicBezTo>
                <a:cubicBezTo>
                  <a:pt x="465120" y="20302"/>
                  <a:pt x="464720" y="20855"/>
                  <a:pt x="464234" y="21321"/>
                </a:cubicBezTo>
                <a:lnTo>
                  <a:pt x="537967" y="115457"/>
                </a:lnTo>
                <a:cubicBezTo>
                  <a:pt x="538738" y="114971"/>
                  <a:pt x="539710" y="114771"/>
                  <a:pt x="540672" y="115000"/>
                </a:cubicBezTo>
                <a:cubicBezTo>
                  <a:pt x="541177" y="115105"/>
                  <a:pt x="541615" y="115324"/>
                  <a:pt x="541996" y="115609"/>
                </a:cubicBezTo>
                <a:lnTo>
                  <a:pt x="645485" y="5805"/>
                </a:lnTo>
                <a:cubicBezTo>
                  <a:pt x="645123" y="5367"/>
                  <a:pt x="644847" y="4881"/>
                  <a:pt x="644704" y="4310"/>
                </a:cubicBezTo>
                <a:close/>
                <a:moveTo>
                  <a:pt x="649028" y="90"/>
                </a:moveTo>
                <a:cubicBezTo>
                  <a:pt x="650953" y="538"/>
                  <a:pt x="652153" y="2452"/>
                  <a:pt x="651705" y="4376"/>
                </a:cubicBezTo>
                <a:cubicBezTo>
                  <a:pt x="651543" y="5081"/>
                  <a:pt x="651134" y="5643"/>
                  <a:pt x="650657" y="6101"/>
                </a:cubicBezTo>
                <a:lnTo>
                  <a:pt x="755299" y="148071"/>
                </a:lnTo>
                <a:cubicBezTo>
                  <a:pt x="756042" y="147661"/>
                  <a:pt x="756918" y="147490"/>
                  <a:pt x="757813" y="147690"/>
                </a:cubicBezTo>
                <a:cubicBezTo>
                  <a:pt x="759652" y="148109"/>
                  <a:pt x="760785" y="149880"/>
                  <a:pt x="760500" y="151709"/>
                </a:cubicBezTo>
                <a:lnTo>
                  <a:pt x="912433" y="195181"/>
                </a:lnTo>
                <a:cubicBezTo>
                  <a:pt x="913100" y="193619"/>
                  <a:pt x="914747" y="192667"/>
                  <a:pt x="916462" y="193067"/>
                </a:cubicBezTo>
                <a:cubicBezTo>
                  <a:pt x="918386" y="193524"/>
                  <a:pt x="919577" y="195438"/>
                  <a:pt x="919138" y="197353"/>
                </a:cubicBezTo>
                <a:cubicBezTo>
                  <a:pt x="919119" y="197429"/>
                  <a:pt x="919053" y="197496"/>
                  <a:pt x="919034" y="197572"/>
                </a:cubicBezTo>
                <a:lnTo>
                  <a:pt x="1034801" y="246407"/>
                </a:lnTo>
                <a:cubicBezTo>
                  <a:pt x="1035553" y="245045"/>
                  <a:pt x="1037086" y="244254"/>
                  <a:pt x="1038677" y="244616"/>
                </a:cubicBezTo>
                <a:cubicBezTo>
                  <a:pt x="1039715" y="244864"/>
                  <a:pt x="1040515" y="245559"/>
                  <a:pt x="1040992" y="246435"/>
                </a:cubicBezTo>
                <a:lnTo>
                  <a:pt x="1134537" y="207088"/>
                </a:lnTo>
                <a:cubicBezTo>
                  <a:pt x="1134346" y="206507"/>
                  <a:pt x="1134251" y="205887"/>
                  <a:pt x="1134403" y="205240"/>
                </a:cubicBezTo>
                <a:cubicBezTo>
                  <a:pt x="1134842" y="203325"/>
                  <a:pt x="1136766" y="202125"/>
                  <a:pt x="1138690" y="202563"/>
                </a:cubicBezTo>
                <a:cubicBezTo>
                  <a:pt x="1140614" y="203011"/>
                  <a:pt x="1141814" y="204935"/>
                  <a:pt x="1141366" y="206849"/>
                </a:cubicBezTo>
                <a:cubicBezTo>
                  <a:pt x="1141357" y="206887"/>
                  <a:pt x="1141328" y="206916"/>
                  <a:pt x="1141319" y="206954"/>
                </a:cubicBezTo>
                <a:lnTo>
                  <a:pt x="1271354" y="257380"/>
                </a:lnTo>
                <a:cubicBezTo>
                  <a:pt x="1272097" y="255979"/>
                  <a:pt x="1273659" y="255160"/>
                  <a:pt x="1275269" y="255532"/>
                </a:cubicBezTo>
                <a:cubicBezTo>
                  <a:pt x="1276612" y="255846"/>
                  <a:pt x="1277564" y="256884"/>
                  <a:pt x="1277888" y="258141"/>
                </a:cubicBezTo>
                <a:lnTo>
                  <a:pt x="1403637" y="240206"/>
                </a:lnTo>
                <a:cubicBezTo>
                  <a:pt x="1403618" y="239892"/>
                  <a:pt x="1403580" y="239587"/>
                  <a:pt x="1403656" y="239273"/>
                </a:cubicBezTo>
                <a:cubicBezTo>
                  <a:pt x="1404094" y="237358"/>
                  <a:pt x="1406018" y="236158"/>
                  <a:pt x="1407942" y="236605"/>
                </a:cubicBezTo>
                <a:cubicBezTo>
                  <a:pt x="1409857" y="237053"/>
                  <a:pt x="1411067" y="238968"/>
                  <a:pt x="1410619" y="240882"/>
                </a:cubicBezTo>
                <a:cubicBezTo>
                  <a:pt x="1410552" y="241149"/>
                  <a:pt x="1410409" y="241368"/>
                  <a:pt x="1410295" y="241606"/>
                </a:cubicBezTo>
                <a:lnTo>
                  <a:pt x="1491343" y="290165"/>
                </a:lnTo>
                <a:cubicBezTo>
                  <a:pt x="1492163" y="289050"/>
                  <a:pt x="1493601" y="288450"/>
                  <a:pt x="1495039" y="288783"/>
                </a:cubicBezTo>
                <a:cubicBezTo>
                  <a:pt x="1496525" y="289126"/>
                  <a:pt x="1497554" y="290346"/>
                  <a:pt x="1497754" y="291765"/>
                </a:cubicBezTo>
                <a:lnTo>
                  <a:pt x="1563637" y="290835"/>
                </a:lnTo>
                <a:lnTo>
                  <a:pt x="1696331" y="240035"/>
                </a:lnTo>
                <a:cubicBezTo>
                  <a:pt x="1696188" y="239492"/>
                  <a:pt x="1696150" y="238939"/>
                  <a:pt x="1696283" y="238368"/>
                </a:cubicBezTo>
                <a:cubicBezTo>
                  <a:pt x="1696721" y="236453"/>
                  <a:pt x="1698645" y="235253"/>
                  <a:pt x="1700560" y="235691"/>
                </a:cubicBezTo>
                <a:cubicBezTo>
                  <a:pt x="1702055" y="236034"/>
                  <a:pt x="1703093" y="237272"/>
                  <a:pt x="1703275" y="238720"/>
                </a:cubicBezTo>
                <a:lnTo>
                  <a:pt x="1850655" y="238387"/>
                </a:lnTo>
                <a:lnTo>
                  <a:pt x="1885088" y="208840"/>
                </a:lnTo>
                <a:cubicBezTo>
                  <a:pt x="1884535" y="208050"/>
                  <a:pt x="1884297" y="207040"/>
                  <a:pt x="1884535" y="206030"/>
                </a:cubicBezTo>
                <a:cubicBezTo>
                  <a:pt x="1884973" y="204106"/>
                  <a:pt x="1886897" y="202906"/>
                  <a:pt x="1888812" y="203344"/>
                </a:cubicBezTo>
                <a:cubicBezTo>
                  <a:pt x="1889879" y="203592"/>
                  <a:pt x="1890688" y="204316"/>
                  <a:pt x="1891155" y="205211"/>
                </a:cubicBezTo>
                <a:lnTo>
                  <a:pt x="2034516" y="151890"/>
                </a:lnTo>
                <a:cubicBezTo>
                  <a:pt x="2034383" y="151366"/>
                  <a:pt x="2034335" y="150814"/>
                  <a:pt x="2034468" y="150261"/>
                </a:cubicBezTo>
                <a:cubicBezTo>
                  <a:pt x="2034916" y="148328"/>
                  <a:pt x="2036830" y="147128"/>
                  <a:pt x="2038754" y="147575"/>
                </a:cubicBezTo>
                <a:cubicBezTo>
                  <a:pt x="2039621" y="147775"/>
                  <a:pt x="2040317" y="148309"/>
                  <a:pt x="2040812" y="148976"/>
                </a:cubicBezTo>
                <a:lnTo>
                  <a:pt x="2139100" y="92035"/>
                </a:lnTo>
                <a:cubicBezTo>
                  <a:pt x="2138786" y="91349"/>
                  <a:pt x="2138634" y="90568"/>
                  <a:pt x="2138824" y="89778"/>
                </a:cubicBezTo>
                <a:cubicBezTo>
                  <a:pt x="2139272" y="87863"/>
                  <a:pt x="2141186" y="86663"/>
                  <a:pt x="2143101" y="87101"/>
                </a:cubicBezTo>
                <a:cubicBezTo>
                  <a:pt x="2145035" y="87558"/>
                  <a:pt x="2146225" y="89473"/>
                  <a:pt x="2145777" y="91397"/>
                </a:cubicBezTo>
                <a:cubicBezTo>
                  <a:pt x="2145730" y="91626"/>
                  <a:pt x="2145596" y="91816"/>
                  <a:pt x="2145501" y="92026"/>
                </a:cubicBezTo>
                <a:lnTo>
                  <a:pt x="2272574" y="168711"/>
                </a:lnTo>
                <a:cubicBezTo>
                  <a:pt x="2273403" y="167654"/>
                  <a:pt x="2274803" y="167092"/>
                  <a:pt x="2276203" y="167406"/>
                </a:cubicBezTo>
                <a:cubicBezTo>
                  <a:pt x="2277137" y="167626"/>
                  <a:pt x="2277899" y="168197"/>
                  <a:pt x="2278385" y="168969"/>
                </a:cubicBezTo>
                <a:lnTo>
                  <a:pt x="2423060" y="98998"/>
                </a:lnTo>
                <a:cubicBezTo>
                  <a:pt x="2422850" y="98398"/>
                  <a:pt x="2422736" y="97750"/>
                  <a:pt x="2422898" y="97074"/>
                </a:cubicBezTo>
                <a:cubicBezTo>
                  <a:pt x="2423345" y="95159"/>
                  <a:pt x="2425260" y="93959"/>
                  <a:pt x="2427175" y="94397"/>
                </a:cubicBezTo>
                <a:cubicBezTo>
                  <a:pt x="2429099" y="94845"/>
                  <a:pt x="2430308" y="96760"/>
                  <a:pt x="2429851" y="98684"/>
                </a:cubicBezTo>
                <a:cubicBezTo>
                  <a:pt x="2429822" y="98836"/>
                  <a:pt x="2429727" y="98950"/>
                  <a:pt x="2429670" y="99084"/>
                </a:cubicBezTo>
                <a:lnTo>
                  <a:pt x="2554143" y="161149"/>
                </a:lnTo>
                <a:cubicBezTo>
                  <a:pt x="2554933" y="159910"/>
                  <a:pt x="2556410" y="159244"/>
                  <a:pt x="2557915" y="159586"/>
                </a:cubicBezTo>
                <a:cubicBezTo>
                  <a:pt x="2559115" y="159863"/>
                  <a:pt x="2559972" y="160749"/>
                  <a:pt x="2560391" y="161815"/>
                </a:cubicBezTo>
                <a:lnTo>
                  <a:pt x="2625628" y="142527"/>
                </a:lnTo>
                <a:cubicBezTo>
                  <a:pt x="2625523" y="142022"/>
                  <a:pt x="2625485" y="141508"/>
                  <a:pt x="2625618" y="140975"/>
                </a:cubicBezTo>
                <a:cubicBezTo>
                  <a:pt x="2626066" y="139060"/>
                  <a:pt x="2627981" y="137860"/>
                  <a:pt x="2629905" y="138298"/>
                </a:cubicBezTo>
                <a:cubicBezTo>
                  <a:pt x="2631829" y="138736"/>
                  <a:pt x="2633029" y="140660"/>
                  <a:pt x="2632572" y="142575"/>
                </a:cubicBezTo>
                <a:cubicBezTo>
                  <a:pt x="2632486" y="142956"/>
                  <a:pt x="2632314" y="143270"/>
                  <a:pt x="2632124" y="143584"/>
                </a:cubicBezTo>
                <a:lnTo>
                  <a:pt x="2760121" y="243035"/>
                </a:lnTo>
                <a:cubicBezTo>
                  <a:pt x="2760969" y="242197"/>
                  <a:pt x="2762169" y="241740"/>
                  <a:pt x="2763407" y="242025"/>
                </a:cubicBezTo>
                <a:cubicBezTo>
                  <a:pt x="2765198" y="242444"/>
                  <a:pt x="2766303" y="244149"/>
                  <a:pt x="2766093" y="245940"/>
                </a:cubicBezTo>
                <a:lnTo>
                  <a:pt x="2922027" y="284735"/>
                </a:lnTo>
                <a:cubicBezTo>
                  <a:pt x="2922665" y="283107"/>
                  <a:pt x="2924351" y="282116"/>
                  <a:pt x="2926103" y="282526"/>
                </a:cubicBezTo>
                <a:cubicBezTo>
                  <a:pt x="2927161" y="282773"/>
                  <a:pt x="2927961" y="283478"/>
                  <a:pt x="2928428" y="284374"/>
                </a:cubicBezTo>
                <a:lnTo>
                  <a:pt x="3059463" y="234101"/>
                </a:lnTo>
                <a:cubicBezTo>
                  <a:pt x="3059320" y="233558"/>
                  <a:pt x="3059253" y="233005"/>
                  <a:pt x="3059396" y="232415"/>
                </a:cubicBezTo>
                <a:cubicBezTo>
                  <a:pt x="3059844" y="230491"/>
                  <a:pt x="3061759" y="229290"/>
                  <a:pt x="3063683" y="229729"/>
                </a:cubicBezTo>
                <a:cubicBezTo>
                  <a:pt x="3065597" y="230186"/>
                  <a:pt x="3066797" y="232100"/>
                  <a:pt x="3066350" y="234024"/>
                </a:cubicBezTo>
                <a:cubicBezTo>
                  <a:pt x="3066273" y="234367"/>
                  <a:pt x="3066102" y="234662"/>
                  <a:pt x="3065940" y="234958"/>
                </a:cubicBezTo>
                <a:lnTo>
                  <a:pt x="3177611" y="316254"/>
                </a:lnTo>
                <a:cubicBezTo>
                  <a:pt x="3178440" y="315339"/>
                  <a:pt x="3179707" y="314854"/>
                  <a:pt x="3181002" y="315149"/>
                </a:cubicBezTo>
                <a:cubicBezTo>
                  <a:pt x="3182917" y="315597"/>
                  <a:pt x="3184126" y="317511"/>
                  <a:pt x="3183679" y="319435"/>
                </a:cubicBezTo>
                <a:cubicBezTo>
                  <a:pt x="3183517" y="320178"/>
                  <a:pt x="3183069" y="320769"/>
                  <a:pt x="3182535" y="321245"/>
                </a:cubicBezTo>
                <a:lnTo>
                  <a:pt x="3240524" y="399921"/>
                </a:lnTo>
                <a:cubicBezTo>
                  <a:pt x="3241295" y="399464"/>
                  <a:pt x="3242219" y="399283"/>
                  <a:pt x="3243172" y="399502"/>
                </a:cubicBezTo>
                <a:cubicBezTo>
                  <a:pt x="3245096" y="399940"/>
                  <a:pt x="3246296" y="401845"/>
                  <a:pt x="3245839" y="403769"/>
                </a:cubicBezTo>
                <a:cubicBezTo>
                  <a:pt x="3245401" y="405693"/>
                  <a:pt x="3243486" y="406894"/>
                  <a:pt x="3241562" y="406455"/>
                </a:cubicBezTo>
                <a:cubicBezTo>
                  <a:pt x="3240267" y="406151"/>
                  <a:pt x="3239343" y="405151"/>
                  <a:pt x="3238990" y="403969"/>
                </a:cubicBezTo>
                <a:lnTo>
                  <a:pt x="3076132" y="430716"/>
                </a:lnTo>
                <a:cubicBezTo>
                  <a:pt x="3076141" y="431039"/>
                  <a:pt x="3076179" y="431335"/>
                  <a:pt x="3076113" y="431649"/>
                </a:cubicBezTo>
                <a:cubicBezTo>
                  <a:pt x="3075656" y="433573"/>
                  <a:pt x="3073741" y="434773"/>
                  <a:pt x="3071817" y="434326"/>
                </a:cubicBezTo>
                <a:cubicBezTo>
                  <a:pt x="3071179" y="434164"/>
                  <a:pt x="3070655" y="433821"/>
                  <a:pt x="3070217" y="433392"/>
                </a:cubicBezTo>
                <a:lnTo>
                  <a:pt x="2942525" y="538148"/>
                </a:lnTo>
                <a:cubicBezTo>
                  <a:pt x="2943020" y="538929"/>
                  <a:pt x="2943220" y="539891"/>
                  <a:pt x="2942991" y="540863"/>
                </a:cubicBezTo>
                <a:cubicBezTo>
                  <a:pt x="2942544" y="542777"/>
                  <a:pt x="2940629" y="543987"/>
                  <a:pt x="2938705" y="543539"/>
                </a:cubicBezTo>
                <a:cubicBezTo>
                  <a:pt x="2937686" y="543292"/>
                  <a:pt x="2936896" y="542634"/>
                  <a:pt x="2936419" y="541787"/>
                </a:cubicBezTo>
                <a:lnTo>
                  <a:pt x="2787477" y="602423"/>
                </a:lnTo>
                <a:cubicBezTo>
                  <a:pt x="2787639" y="602975"/>
                  <a:pt x="2787705" y="603547"/>
                  <a:pt x="2787562" y="604147"/>
                </a:cubicBezTo>
                <a:cubicBezTo>
                  <a:pt x="2787115" y="606071"/>
                  <a:pt x="2785200" y="607271"/>
                  <a:pt x="2783276" y="606823"/>
                </a:cubicBezTo>
                <a:cubicBezTo>
                  <a:pt x="2781895" y="606509"/>
                  <a:pt x="2780904" y="605395"/>
                  <a:pt x="2780619" y="604099"/>
                </a:cubicBezTo>
                <a:lnTo>
                  <a:pt x="2601206" y="618758"/>
                </a:lnTo>
                <a:cubicBezTo>
                  <a:pt x="2601187" y="618958"/>
                  <a:pt x="2601234" y="619168"/>
                  <a:pt x="2601187" y="619368"/>
                </a:cubicBezTo>
                <a:cubicBezTo>
                  <a:pt x="2600739" y="621292"/>
                  <a:pt x="2598825" y="622492"/>
                  <a:pt x="2596901" y="622054"/>
                </a:cubicBezTo>
                <a:cubicBezTo>
                  <a:pt x="2594977" y="621606"/>
                  <a:pt x="2593786" y="619682"/>
                  <a:pt x="2594214" y="617758"/>
                </a:cubicBezTo>
                <a:cubicBezTo>
                  <a:pt x="2594376" y="617063"/>
                  <a:pt x="2594786" y="616491"/>
                  <a:pt x="2595272" y="616034"/>
                </a:cubicBezTo>
                <a:lnTo>
                  <a:pt x="2490620" y="474064"/>
                </a:lnTo>
                <a:cubicBezTo>
                  <a:pt x="2489887" y="474473"/>
                  <a:pt x="2488992" y="474645"/>
                  <a:pt x="2488106" y="474445"/>
                </a:cubicBezTo>
                <a:cubicBezTo>
                  <a:pt x="2486267" y="474016"/>
                  <a:pt x="2485144" y="472245"/>
                  <a:pt x="2485420" y="470416"/>
                </a:cubicBezTo>
                <a:lnTo>
                  <a:pt x="2333496" y="426944"/>
                </a:lnTo>
                <a:cubicBezTo>
                  <a:pt x="2332829" y="428506"/>
                  <a:pt x="2331172" y="429468"/>
                  <a:pt x="2329458" y="429058"/>
                </a:cubicBezTo>
                <a:cubicBezTo>
                  <a:pt x="2327534" y="428620"/>
                  <a:pt x="2326333" y="426687"/>
                  <a:pt x="2326791" y="424782"/>
                </a:cubicBezTo>
                <a:cubicBezTo>
                  <a:pt x="2326800" y="424696"/>
                  <a:pt x="2326857" y="424648"/>
                  <a:pt x="2326886" y="424572"/>
                </a:cubicBezTo>
                <a:lnTo>
                  <a:pt x="2211119" y="375728"/>
                </a:lnTo>
                <a:cubicBezTo>
                  <a:pt x="2210367" y="377090"/>
                  <a:pt x="2208823" y="377880"/>
                  <a:pt x="2207242" y="377518"/>
                </a:cubicBezTo>
                <a:cubicBezTo>
                  <a:pt x="2206204" y="377290"/>
                  <a:pt x="2205404" y="376595"/>
                  <a:pt x="2204937" y="375709"/>
                </a:cubicBezTo>
                <a:lnTo>
                  <a:pt x="2111392" y="415056"/>
                </a:lnTo>
                <a:cubicBezTo>
                  <a:pt x="2111573" y="415638"/>
                  <a:pt x="2111668" y="416266"/>
                  <a:pt x="2111516" y="416904"/>
                </a:cubicBezTo>
                <a:cubicBezTo>
                  <a:pt x="2111078" y="418828"/>
                  <a:pt x="2109154" y="420029"/>
                  <a:pt x="2107230" y="419590"/>
                </a:cubicBezTo>
                <a:cubicBezTo>
                  <a:pt x="2105315" y="419143"/>
                  <a:pt x="2104106" y="417219"/>
                  <a:pt x="2104553" y="415295"/>
                </a:cubicBezTo>
                <a:cubicBezTo>
                  <a:pt x="2104572" y="415257"/>
                  <a:pt x="2104591" y="415247"/>
                  <a:pt x="2104601" y="415199"/>
                </a:cubicBezTo>
                <a:lnTo>
                  <a:pt x="1974575" y="364764"/>
                </a:lnTo>
                <a:cubicBezTo>
                  <a:pt x="1973832" y="366165"/>
                  <a:pt x="1972279" y="366984"/>
                  <a:pt x="1970670" y="366603"/>
                </a:cubicBezTo>
                <a:cubicBezTo>
                  <a:pt x="1969327" y="366308"/>
                  <a:pt x="1968365" y="365250"/>
                  <a:pt x="1968050" y="364003"/>
                </a:cubicBezTo>
                <a:lnTo>
                  <a:pt x="1842301" y="381938"/>
                </a:lnTo>
                <a:cubicBezTo>
                  <a:pt x="1842311" y="382252"/>
                  <a:pt x="1842349" y="382557"/>
                  <a:pt x="1842273" y="382871"/>
                </a:cubicBezTo>
                <a:cubicBezTo>
                  <a:pt x="1841835" y="384786"/>
                  <a:pt x="1839920" y="385986"/>
                  <a:pt x="1837996" y="385548"/>
                </a:cubicBezTo>
                <a:cubicBezTo>
                  <a:pt x="1836082" y="385100"/>
                  <a:pt x="1834872" y="383176"/>
                  <a:pt x="1835320" y="381262"/>
                </a:cubicBezTo>
                <a:cubicBezTo>
                  <a:pt x="1835377" y="380995"/>
                  <a:pt x="1835529" y="380786"/>
                  <a:pt x="1835643" y="380547"/>
                </a:cubicBezTo>
                <a:lnTo>
                  <a:pt x="1754595" y="331979"/>
                </a:lnTo>
                <a:cubicBezTo>
                  <a:pt x="1753776" y="333103"/>
                  <a:pt x="1752338" y="333694"/>
                  <a:pt x="1750900" y="333361"/>
                </a:cubicBezTo>
                <a:cubicBezTo>
                  <a:pt x="1749423" y="333018"/>
                  <a:pt x="1748394" y="331798"/>
                  <a:pt x="1748194" y="330379"/>
                </a:cubicBezTo>
                <a:lnTo>
                  <a:pt x="1682423" y="331311"/>
                </a:lnTo>
                <a:lnTo>
                  <a:pt x="1549655" y="382148"/>
                </a:lnTo>
                <a:cubicBezTo>
                  <a:pt x="1549789" y="382681"/>
                  <a:pt x="1549836" y="383233"/>
                  <a:pt x="1549703" y="383814"/>
                </a:cubicBezTo>
                <a:cubicBezTo>
                  <a:pt x="1549255" y="385729"/>
                  <a:pt x="1547341" y="386920"/>
                  <a:pt x="1545417" y="386481"/>
                </a:cubicBezTo>
                <a:cubicBezTo>
                  <a:pt x="1543921" y="386138"/>
                  <a:pt x="1542893" y="384891"/>
                  <a:pt x="1542702" y="383452"/>
                </a:cubicBezTo>
                <a:lnTo>
                  <a:pt x="1395331" y="383795"/>
                </a:lnTo>
                <a:lnTo>
                  <a:pt x="1360889" y="413342"/>
                </a:lnTo>
                <a:cubicBezTo>
                  <a:pt x="1361441" y="414123"/>
                  <a:pt x="1361689" y="415142"/>
                  <a:pt x="1361451" y="416152"/>
                </a:cubicBezTo>
                <a:cubicBezTo>
                  <a:pt x="1361003" y="418076"/>
                  <a:pt x="1359079" y="419276"/>
                  <a:pt x="1357165" y="418828"/>
                </a:cubicBezTo>
                <a:cubicBezTo>
                  <a:pt x="1356098" y="418581"/>
                  <a:pt x="1355298" y="417876"/>
                  <a:pt x="1354831" y="416971"/>
                </a:cubicBezTo>
                <a:lnTo>
                  <a:pt x="1211470" y="470292"/>
                </a:lnTo>
                <a:cubicBezTo>
                  <a:pt x="1211594" y="470816"/>
                  <a:pt x="1211651" y="471359"/>
                  <a:pt x="1211518" y="471911"/>
                </a:cubicBezTo>
                <a:cubicBezTo>
                  <a:pt x="1211070" y="473845"/>
                  <a:pt x="1209146" y="475035"/>
                  <a:pt x="1207222" y="474597"/>
                </a:cubicBezTo>
                <a:cubicBezTo>
                  <a:pt x="1206346" y="474397"/>
                  <a:pt x="1205650" y="473873"/>
                  <a:pt x="1205165" y="473197"/>
                </a:cubicBezTo>
                <a:lnTo>
                  <a:pt x="1106876" y="530128"/>
                </a:lnTo>
                <a:cubicBezTo>
                  <a:pt x="1107181" y="530823"/>
                  <a:pt x="1107333" y="531595"/>
                  <a:pt x="1107152" y="532385"/>
                </a:cubicBezTo>
                <a:cubicBezTo>
                  <a:pt x="1106705" y="534309"/>
                  <a:pt x="1104790" y="535510"/>
                  <a:pt x="1102866" y="535071"/>
                </a:cubicBezTo>
                <a:cubicBezTo>
                  <a:pt x="1100952" y="534624"/>
                  <a:pt x="1099752" y="532700"/>
                  <a:pt x="1100190" y="530776"/>
                </a:cubicBezTo>
                <a:cubicBezTo>
                  <a:pt x="1100247" y="530538"/>
                  <a:pt x="1100380" y="530347"/>
                  <a:pt x="1100485" y="530147"/>
                </a:cubicBezTo>
                <a:lnTo>
                  <a:pt x="973393" y="453452"/>
                </a:lnTo>
                <a:cubicBezTo>
                  <a:pt x="972564" y="454518"/>
                  <a:pt x="971183" y="455080"/>
                  <a:pt x="969783" y="454766"/>
                </a:cubicBezTo>
                <a:cubicBezTo>
                  <a:pt x="968849" y="454547"/>
                  <a:pt x="968078" y="453966"/>
                  <a:pt x="967602" y="453204"/>
                </a:cubicBezTo>
                <a:lnTo>
                  <a:pt x="822917" y="523175"/>
                </a:lnTo>
                <a:cubicBezTo>
                  <a:pt x="823126" y="523784"/>
                  <a:pt x="823241" y="524422"/>
                  <a:pt x="823079" y="525099"/>
                </a:cubicBezTo>
                <a:cubicBezTo>
                  <a:pt x="822641" y="527023"/>
                  <a:pt x="820717" y="528223"/>
                  <a:pt x="818793" y="527785"/>
                </a:cubicBezTo>
                <a:cubicBezTo>
                  <a:pt x="816869" y="527337"/>
                  <a:pt x="815668" y="525413"/>
                  <a:pt x="816116" y="523489"/>
                </a:cubicBezTo>
                <a:cubicBezTo>
                  <a:pt x="816145" y="523346"/>
                  <a:pt x="816240" y="523241"/>
                  <a:pt x="816297" y="523098"/>
                </a:cubicBezTo>
                <a:lnTo>
                  <a:pt x="691824" y="461034"/>
                </a:lnTo>
                <a:cubicBezTo>
                  <a:pt x="691034" y="462262"/>
                  <a:pt x="689557" y="462939"/>
                  <a:pt x="688052" y="462596"/>
                </a:cubicBezTo>
                <a:cubicBezTo>
                  <a:pt x="686843" y="462310"/>
                  <a:pt x="685985" y="461424"/>
                  <a:pt x="685576" y="460357"/>
                </a:cubicBezTo>
                <a:lnTo>
                  <a:pt x="620339" y="479636"/>
                </a:lnTo>
                <a:cubicBezTo>
                  <a:pt x="620444" y="480141"/>
                  <a:pt x="620463" y="480655"/>
                  <a:pt x="620349" y="481198"/>
                </a:cubicBezTo>
                <a:cubicBezTo>
                  <a:pt x="619901" y="483112"/>
                  <a:pt x="617986" y="484303"/>
                  <a:pt x="616062" y="483865"/>
                </a:cubicBezTo>
                <a:cubicBezTo>
                  <a:pt x="614138" y="483427"/>
                  <a:pt x="612938" y="481493"/>
                  <a:pt x="613386" y="479588"/>
                </a:cubicBezTo>
                <a:cubicBezTo>
                  <a:pt x="613472" y="479207"/>
                  <a:pt x="613653" y="478893"/>
                  <a:pt x="613843" y="478579"/>
                </a:cubicBezTo>
                <a:lnTo>
                  <a:pt x="485846" y="379147"/>
                </a:lnTo>
                <a:cubicBezTo>
                  <a:pt x="484998" y="379976"/>
                  <a:pt x="483798" y="380424"/>
                  <a:pt x="482560" y="380138"/>
                </a:cubicBezTo>
                <a:cubicBezTo>
                  <a:pt x="480769" y="379728"/>
                  <a:pt x="479664" y="378023"/>
                  <a:pt x="479874" y="376233"/>
                </a:cubicBezTo>
                <a:lnTo>
                  <a:pt x="323940" y="337428"/>
                </a:lnTo>
                <a:cubicBezTo>
                  <a:pt x="323312" y="339056"/>
                  <a:pt x="321616" y="340047"/>
                  <a:pt x="319864" y="339637"/>
                </a:cubicBezTo>
                <a:cubicBezTo>
                  <a:pt x="318797" y="339399"/>
                  <a:pt x="317997" y="338694"/>
                  <a:pt x="317530" y="337799"/>
                </a:cubicBezTo>
                <a:lnTo>
                  <a:pt x="186504" y="388072"/>
                </a:lnTo>
                <a:cubicBezTo>
                  <a:pt x="186647" y="388615"/>
                  <a:pt x="186694" y="389167"/>
                  <a:pt x="186561" y="389748"/>
                </a:cubicBezTo>
                <a:cubicBezTo>
                  <a:pt x="186123" y="391682"/>
                  <a:pt x="184199" y="392873"/>
                  <a:pt x="182275" y="392434"/>
                </a:cubicBezTo>
                <a:cubicBezTo>
                  <a:pt x="180351" y="391996"/>
                  <a:pt x="179151" y="390063"/>
                  <a:pt x="179598" y="388148"/>
                </a:cubicBezTo>
                <a:cubicBezTo>
                  <a:pt x="179675" y="387805"/>
                  <a:pt x="179856" y="387510"/>
                  <a:pt x="180017" y="387215"/>
                </a:cubicBezTo>
                <a:lnTo>
                  <a:pt x="68337" y="305909"/>
                </a:lnTo>
                <a:cubicBezTo>
                  <a:pt x="67508" y="306824"/>
                  <a:pt x="66241" y="307310"/>
                  <a:pt x="64946" y="307014"/>
                </a:cubicBezTo>
                <a:cubicBezTo>
                  <a:pt x="63022" y="306576"/>
                  <a:pt x="61822" y="304652"/>
                  <a:pt x="62269" y="302728"/>
                </a:cubicBezTo>
                <a:cubicBezTo>
                  <a:pt x="62431" y="301985"/>
                  <a:pt x="62879" y="301394"/>
                  <a:pt x="63412" y="300918"/>
                </a:cubicBezTo>
                <a:lnTo>
                  <a:pt x="5434" y="222251"/>
                </a:lnTo>
                <a:cubicBezTo>
                  <a:pt x="4653" y="222699"/>
                  <a:pt x="3719" y="222889"/>
                  <a:pt x="2776" y="222670"/>
                </a:cubicBezTo>
                <a:cubicBezTo>
                  <a:pt x="852" y="222232"/>
                  <a:pt x="-348" y="220308"/>
                  <a:pt x="90" y="218394"/>
                </a:cubicBezTo>
                <a:cubicBezTo>
                  <a:pt x="538" y="216470"/>
                  <a:pt x="2462" y="215270"/>
                  <a:pt x="4386" y="215708"/>
                </a:cubicBezTo>
                <a:cubicBezTo>
                  <a:pt x="5681" y="216003"/>
                  <a:pt x="6586" y="216994"/>
                  <a:pt x="6948" y="218184"/>
                </a:cubicBezTo>
                <a:lnTo>
                  <a:pt x="169797" y="191447"/>
                </a:lnTo>
                <a:cubicBezTo>
                  <a:pt x="169788" y="191133"/>
                  <a:pt x="169750" y="190828"/>
                  <a:pt x="169826" y="190514"/>
                </a:cubicBezTo>
                <a:cubicBezTo>
                  <a:pt x="170273" y="188590"/>
                  <a:pt x="172188" y="187390"/>
                  <a:pt x="174112" y="187837"/>
                </a:cubicBezTo>
                <a:cubicBezTo>
                  <a:pt x="174750" y="187990"/>
                  <a:pt x="175274" y="188333"/>
                  <a:pt x="175722" y="188761"/>
                </a:cubicBezTo>
                <a:lnTo>
                  <a:pt x="303404" y="83996"/>
                </a:lnTo>
                <a:cubicBezTo>
                  <a:pt x="302909" y="83224"/>
                  <a:pt x="302718" y="82262"/>
                  <a:pt x="302938" y="81291"/>
                </a:cubicBezTo>
                <a:cubicBezTo>
                  <a:pt x="303385" y="79367"/>
                  <a:pt x="305300" y="78167"/>
                  <a:pt x="307224" y="78614"/>
                </a:cubicBezTo>
                <a:cubicBezTo>
                  <a:pt x="308243" y="78852"/>
                  <a:pt x="309034" y="79510"/>
                  <a:pt x="309510" y="80367"/>
                </a:cubicBezTo>
                <a:lnTo>
                  <a:pt x="458443" y="19731"/>
                </a:lnTo>
                <a:cubicBezTo>
                  <a:pt x="458300" y="19188"/>
                  <a:pt x="458233" y="18607"/>
                  <a:pt x="458367" y="18007"/>
                </a:cubicBezTo>
                <a:cubicBezTo>
                  <a:pt x="458805" y="16083"/>
                  <a:pt x="460729" y="14883"/>
                  <a:pt x="462653" y="15330"/>
                </a:cubicBezTo>
                <a:cubicBezTo>
                  <a:pt x="464043" y="15645"/>
                  <a:pt x="465025" y="16749"/>
                  <a:pt x="465320" y="18054"/>
                </a:cubicBezTo>
                <a:lnTo>
                  <a:pt x="644733" y="3386"/>
                </a:lnTo>
                <a:cubicBezTo>
                  <a:pt x="644742" y="3186"/>
                  <a:pt x="644695" y="2976"/>
                  <a:pt x="644742" y="2776"/>
                </a:cubicBezTo>
                <a:cubicBezTo>
                  <a:pt x="645190" y="852"/>
                  <a:pt x="647104" y="-348"/>
                  <a:pt x="649028" y="90"/>
                </a:cubicBezTo>
                <a:close/>
              </a:path>
            </a:pathLst>
          </a:custGeom>
          <a:solidFill>
            <a:schemeClr val="bg1">
              <a:lumMod val="85000"/>
              <a:alpha val="80000"/>
            </a:schemeClr>
          </a:solidFill>
          <a:ln w="9525" cap="flat">
            <a:noFill/>
            <a:prstDash val="solid"/>
            <a:miter/>
          </a:ln>
        </p:spPr>
        <p:txBody>
          <a:bodyPr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</a:endParaRPr>
          </a:p>
        </p:txBody>
      </p:sp>
      <p:grpSp>
        <p:nvGrpSpPr>
          <p:cNvPr id="3" name="Group 7">
            <a:extLst>
              <a:ext uri="{FF2B5EF4-FFF2-40B4-BE49-F238E27FC236}">
                <a16:creationId xmlns:a16="http://schemas.microsoft.com/office/drawing/2014/main" id="{E2BF863B-E1D7-896F-78FF-98C86D97222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549275" y="679450"/>
            <a:ext cx="1054100" cy="1046163"/>
            <a:chOff x="461616" y="645681"/>
            <a:chExt cx="1238235" cy="1227500"/>
          </a:xfrm>
        </p:grpSpPr>
        <p:grpSp>
          <p:nvGrpSpPr>
            <p:cNvPr id="4" name="Group 8">
              <a:extLst>
                <a:ext uri="{FF2B5EF4-FFF2-40B4-BE49-F238E27FC236}">
                  <a16:creationId xmlns:a16="http://schemas.microsoft.com/office/drawing/2014/main" id="{A24F5FAE-5DEF-F276-62FE-D7129332FBC7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240" name="Freeform 888">
                <a:extLst>
                  <a:ext uri="{FF2B5EF4-FFF2-40B4-BE49-F238E27FC236}">
                    <a16:creationId xmlns:a16="http://schemas.microsoft.com/office/drawing/2014/main" id="{F92208B8-95F0-399B-CD1F-CB873CFFB05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1" name="Freeform 889">
                <a:extLst>
                  <a:ext uri="{FF2B5EF4-FFF2-40B4-BE49-F238E27FC236}">
                    <a16:creationId xmlns:a16="http://schemas.microsoft.com/office/drawing/2014/main" id="{967A435F-8466-2C6F-4C95-F9DCD29712C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2" name="Freeform 890">
                <a:extLst>
                  <a:ext uri="{FF2B5EF4-FFF2-40B4-BE49-F238E27FC236}">
                    <a16:creationId xmlns:a16="http://schemas.microsoft.com/office/drawing/2014/main" id="{20FACC56-5A18-A272-ABD0-EEB8EEB464E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3" name="Freeform 891">
                <a:extLst>
                  <a:ext uri="{FF2B5EF4-FFF2-40B4-BE49-F238E27FC236}">
                    <a16:creationId xmlns:a16="http://schemas.microsoft.com/office/drawing/2014/main" id="{00685339-F63A-1747-7BEA-36966619E5A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4" name="Freeform 892">
                <a:extLst>
                  <a:ext uri="{FF2B5EF4-FFF2-40B4-BE49-F238E27FC236}">
                    <a16:creationId xmlns:a16="http://schemas.microsoft.com/office/drawing/2014/main" id="{E7E80052-F888-C4D5-AF93-08825069298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5" name="Freeform 893">
                <a:extLst>
                  <a:ext uri="{FF2B5EF4-FFF2-40B4-BE49-F238E27FC236}">
                    <a16:creationId xmlns:a16="http://schemas.microsoft.com/office/drawing/2014/main" id="{481D75AF-86FB-F852-C9C3-28EDFEEBE1B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6" name="Freeform 894">
                <a:extLst>
                  <a:ext uri="{FF2B5EF4-FFF2-40B4-BE49-F238E27FC236}">
                    <a16:creationId xmlns:a16="http://schemas.microsoft.com/office/drawing/2014/main" id="{44F9976A-40B4-4AD7-42D5-C411DC621F0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7" name="Freeform 895">
                <a:extLst>
                  <a:ext uri="{FF2B5EF4-FFF2-40B4-BE49-F238E27FC236}">
                    <a16:creationId xmlns:a16="http://schemas.microsoft.com/office/drawing/2014/main" id="{F5DE7C09-6967-ADAB-6E73-796D9F52680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8" name="Freeform 896">
                <a:extLst>
                  <a:ext uri="{FF2B5EF4-FFF2-40B4-BE49-F238E27FC236}">
                    <a16:creationId xmlns:a16="http://schemas.microsoft.com/office/drawing/2014/main" id="{3AF5995B-77DE-74DA-483E-7FA1DC0B5AD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9" name="Freeform 897">
                <a:extLst>
                  <a:ext uri="{FF2B5EF4-FFF2-40B4-BE49-F238E27FC236}">
                    <a16:creationId xmlns:a16="http://schemas.microsoft.com/office/drawing/2014/main" id="{47440D44-D3F6-5731-8596-56C063BECED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0" name="Freeform 898">
                <a:extLst>
                  <a:ext uri="{FF2B5EF4-FFF2-40B4-BE49-F238E27FC236}">
                    <a16:creationId xmlns:a16="http://schemas.microsoft.com/office/drawing/2014/main" id="{5DDE36C2-2514-8AE8-EC99-1F865C5C03D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1" name="Freeform 899">
                <a:extLst>
                  <a:ext uri="{FF2B5EF4-FFF2-40B4-BE49-F238E27FC236}">
                    <a16:creationId xmlns:a16="http://schemas.microsoft.com/office/drawing/2014/main" id="{095AEE25-54E8-7ECB-DF3F-8127CF484A6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2" name="Freeform 900">
                <a:extLst>
                  <a:ext uri="{FF2B5EF4-FFF2-40B4-BE49-F238E27FC236}">
                    <a16:creationId xmlns:a16="http://schemas.microsoft.com/office/drawing/2014/main" id="{091E824F-3688-373B-CDF1-446F98A1B86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3" name="Freeform 901">
                <a:extLst>
                  <a:ext uri="{FF2B5EF4-FFF2-40B4-BE49-F238E27FC236}">
                    <a16:creationId xmlns:a16="http://schemas.microsoft.com/office/drawing/2014/main" id="{8482D802-ED58-A58F-1F9F-0779F80151E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4" name="Freeform 902">
                <a:extLst>
                  <a:ext uri="{FF2B5EF4-FFF2-40B4-BE49-F238E27FC236}">
                    <a16:creationId xmlns:a16="http://schemas.microsoft.com/office/drawing/2014/main" id="{A12AAC6F-52FB-0C72-CF8F-B68168F5D56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5" name="Freeform 903">
                <a:extLst>
                  <a:ext uri="{FF2B5EF4-FFF2-40B4-BE49-F238E27FC236}">
                    <a16:creationId xmlns:a16="http://schemas.microsoft.com/office/drawing/2014/main" id="{A77C95C2-318A-951A-9ECC-0652725A444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4" name="Freeform 904">
                <a:extLst>
                  <a:ext uri="{FF2B5EF4-FFF2-40B4-BE49-F238E27FC236}">
                    <a16:creationId xmlns:a16="http://schemas.microsoft.com/office/drawing/2014/main" id="{8C686F54-2C10-820A-AB95-3610FC41196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5" name="Freeform 905">
                <a:extLst>
                  <a:ext uri="{FF2B5EF4-FFF2-40B4-BE49-F238E27FC236}">
                    <a16:creationId xmlns:a16="http://schemas.microsoft.com/office/drawing/2014/main" id="{DE53D970-76A6-3895-32B7-6CC7C941820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6" name="Freeform 906">
                <a:extLst>
                  <a:ext uri="{FF2B5EF4-FFF2-40B4-BE49-F238E27FC236}">
                    <a16:creationId xmlns:a16="http://schemas.microsoft.com/office/drawing/2014/main" id="{59909194-6B9F-59D3-9CD1-B484C7F0359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7" name="Freeform 907">
                <a:extLst>
                  <a:ext uri="{FF2B5EF4-FFF2-40B4-BE49-F238E27FC236}">
                    <a16:creationId xmlns:a16="http://schemas.microsoft.com/office/drawing/2014/main" id="{AB2B96FE-19B3-2EAC-2D1B-9D934C72338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8" name="Freeform 908">
                <a:extLst>
                  <a:ext uri="{FF2B5EF4-FFF2-40B4-BE49-F238E27FC236}">
                    <a16:creationId xmlns:a16="http://schemas.microsoft.com/office/drawing/2014/main" id="{3DA3D212-F4CC-DE97-E92A-6AD1E5813ED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9" name="Freeform 909">
                <a:extLst>
                  <a:ext uri="{FF2B5EF4-FFF2-40B4-BE49-F238E27FC236}">
                    <a16:creationId xmlns:a16="http://schemas.microsoft.com/office/drawing/2014/main" id="{73BE30E0-E935-B4D0-9799-0DE19EAD019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0" name="Freeform 910">
                <a:extLst>
                  <a:ext uri="{FF2B5EF4-FFF2-40B4-BE49-F238E27FC236}">
                    <a16:creationId xmlns:a16="http://schemas.microsoft.com/office/drawing/2014/main" id="{CBC0BDA9-7CEB-3989-AC70-15D40F7D91D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1" name="Freeform 911">
                <a:extLst>
                  <a:ext uri="{FF2B5EF4-FFF2-40B4-BE49-F238E27FC236}">
                    <a16:creationId xmlns:a16="http://schemas.microsoft.com/office/drawing/2014/main" id="{F97322FC-6A91-485C-D671-674755C8B7B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2" name="Freeform 912">
                <a:extLst>
                  <a:ext uri="{FF2B5EF4-FFF2-40B4-BE49-F238E27FC236}">
                    <a16:creationId xmlns:a16="http://schemas.microsoft.com/office/drawing/2014/main" id="{1A1FC4B0-3A59-3E0F-6F8C-8BDAB437BFF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3" name="Freeform 913">
                <a:extLst>
                  <a:ext uri="{FF2B5EF4-FFF2-40B4-BE49-F238E27FC236}">
                    <a16:creationId xmlns:a16="http://schemas.microsoft.com/office/drawing/2014/main" id="{483D2479-09CE-78AF-85DD-F5798C6B374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4" name="Freeform 914">
                <a:extLst>
                  <a:ext uri="{FF2B5EF4-FFF2-40B4-BE49-F238E27FC236}">
                    <a16:creationId xmlns:a16="http://schemas.microsoft.com/office/drawing/2014/main" id="{6BF1D660-FB2D-5C41-83BE-D036C67B4ED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5" name="Freeform 915">
                <a:extLst>
                  <a:ext uri="{FF2B5EF4-FFF2-40B4-BE49-F238E27FC236}">
                    <a16:creationId xmlns:a16="http://schemas.microsoft.com/office/drawing/2014/main" id="{140620A7-BFE2-342F-0BCB-39ABAE51CC3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6" name="Freeform 916">
                <a:extLst>
                  <a:ext uri="{FF2B5EF4-FFF2-40B4-BE49-F238E27FC236}">
                    <a16:creationId xmlns:a16="http://schemas.microsoft.com/office/drawing/2014/main" id="{C4FCE083-97D8-CB08-BC86-5A4C8937464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7" name="Freeform 917">
                <a:extLst>
                  <a:ext uri="{FF2B5EF4-FFF2-40B4-BE49-F238E27FC236}">
                    <a16:creationId xmlns:a16="http://schemas.microsoft.com/office/drawing/2014/main" id="{23086B87-944A-6D36-FED2-583BFFE50C1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8" name="Freeform 918">
                <a:extLst>
                  <a:ext uri="{FF2B5EF4-FFF2-40B4-BE49-F238E27FC236}">
                    <a16:creationId xmlns:a16="http://schemas.microsoft.com/office/drawing/2014/main" id="{0D79A957-119F-B119-F2D1-4F9CBEFEE78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9" name="Freeform 919">
                <a:extLst>
                  <a:ext uri="{FF2B5EF4-FFF2-40B4-BE49-F238E27FC236}">
                    <a16:creationId xmlns:a16="http://schemas.microsoft.com/office/drawing/2014/main" id="{7828D92F-4FE8-66FF-4394-56065DBD2ED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0" name="Freeform 920">
                <a:extLst>
                  <a:ext uri="{FF2B5EF4-FFF2-40B4-BE49-F238E27FC236}">
                    <a16:creationId xmlns:a16="http://schemas.microsoft.com/office/drawing/2014/main" id="{7D595AA1-C1CA-F0DE-521D-B702B4DE395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1" name="Freeform 921">
                <a:extLst>
                  <a:ext uri="{FF2B5EF4-FFF2-40B4-BE49-F238E27FC236}">
                    <a16:creationId xmlns:a16="http://schemas.microsoft.com/office/drawing/2014/main" id="{F9331BE9-9F12-AE08-0E99-32EBEE61443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2" name="Freeform 922">
                <a:extLst>
                  <a:ext uri="{FF2B5EF4-FFF2-40B4-BE49-F238E27FC236}">
                    <a16:creationId xmlns:a16="http://schemas.microsoft.com/office/drawing/2014/main" id="{8EA9B986-E8E6-CE92-CFD2-E77286E71A7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3" name="Freeform 923">
                <a:extLst>
                  <a:ext uri="{FF2B5EF4-FFF2-40B4-BE49-F238E27FC236}">
                    <a16:creationId xmlns:a16="http://schemas.microsoft.com/office/drawing/2014/main" id="{B06AA8A3-BCAD-C402-B315-71CAFBC229A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4" name="Freeform 924">
                <a:extLst>
                  <a:ext uri="{FF2B5EF4-FFF2-40B4-BE49-F238E27FC236}">
                    <a16:creationId xmlns:a16="http://schemas.microsoft.com/office/drawing/2014/main" id="{EB212591-EDFA-D37D-E8E0-5B01FCB0ACE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5" name="Freeform 925">
                <a:extLst>
                  <a:ext uri="{FF2B5EF4-FFF2-40B4-BE49-F238E27FC236}">
                    <a16:creationId xmlns:a16="http://schemas.microsoft.com/office/drawing/2014/main" id="{15D4F4A7-643A-6F12-0608-FF2862C105D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6" name="Freeform 926">
                <a:extLst>
                  <a:ext uri="{FF2B5EF4-FFF2-40B4-BE49-F238E27FC236}">
                    <a16:creationId xmlns:a16="http://schemas.microsoft.com/office/drawing/2014/main" id="{2D0C291E-AE90-68EF-B39C-368736D619E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7" name="Freeform 927">
                <a:extLst>
                  <a:ext uri="{FF2B5EF4-FFF2-40B4-BE49-F238E27FC236}">
                    <a16:creationId xmlns:a16="http://schemas.microsoft.com/office/drawing/2014/main" id="{8ACC8BC4-2097-85E3-FDA4-5DBD069E37E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8" name="Freeform 928">
                <a:extLst>
                  <a:ext uri="{FF2B5EF4-FFF2-40B4-BE49-F238E27FC236}">
                    <a16:creationId xmlns:a16="http://schemas.microsoft.com/office/drawing/2014/main" id="{E72A9EED-5FF0-4424-0676-4F5E5BC4FFD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9" name="Freeform 929">
                <a:extLst>
                  <a:ext uri="{FF2B5EF4-FFF2-40B4-BE49-F238E27FC236}">
                    <a16:creationId xmlns:a16="http://schemas.microsoft.com/office/drawing/2014/main" id="{0ADEA569-ABB8-B686-FB76-73BEE2A1324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0" name="Freeform 930">
                <a:extLst>
                  <a:ext uri="{FF2B5EF4-FFF2-40B4-BE49-F238E27FC236}">
                    <a16:creationId xmlns:a16="http://schemas.microsoft.com/office/drawing/2014/main" id="{4C4FABE8-F361-9E22-1CD5-F16B2C4B2DE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1" name="Freeform 931">
                <a:extLst>
                  <a:ext uri="{FF2B5EF4-FFF2-40B4-BE49-F238E27FC236}">
                    <a16:creationId xmlns:a16="http://schemas.microsoft.com/office/drawing/2014/main" id="{0C90CB37-DC3F-01BE-F785-5FFD5450D09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2" name="Freeform 932">
                <a:extLst>
                  <a:ext uri="{FF2B5EF4-FFF2-40B4-BE49-F238E27FC236}">
                    <a16:creationId xmlns:a16="http://schemas.microsoft.com/office/drawing/2014/main" id="{1BD4F1BE-E749-7A19-42FB-1BE80177E28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3" name="Freeform 933">
                <a:extLst>
                  <a:ext uri="{FF2B5EF4-FFF2-40B4-BE49-F238E27FC236}">
                    <a16:creationId xmlns:a16="http://schemas.microsoft.com/office/drawing/2014/main" id="{6D0A947A-E04A-0E95-0790-37FCE40333B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4" name="Freeform 934">
                <a:extLst>
                  <a:ext uri="{FF2B5EF4-FFF2-40B4-BE49-F238E27FC236}">
                    <a16:creationId xmlns:a16="http://schemas.microsoft.com/office/drawing/2014/main" id="{9C48ECCB-4B4A-C64B-642B-5B09FD290DE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5" name="Freeform 935">
                <a:extLst>
                  <a:ext uri="{FF2B5EF4-FFF2-40B4-BE49-F238E27FC236}">
                    <a16:creationId xmlns:a16="http://schemas.microsoft.com/office/drawing/2014/main" id="{BA70C102-7981-2E1A-D1D9-9451D920C28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6" name="Freeform 936">
                <a:extLst>
                  <a:ext uri="{FF2B5EF4-FFF2-40B4-BE49-F238E27FC236}">
                    <a16:creationId xmlns:a16="http://schemas.microsoft.com/office/drawing/2014/main" id="{8944C267-9917-47EF-4B9C-C48DB8DC67A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7" name="Freeform 937">
                <a:extLst>
                  <a:ext uri="{FF2B5EF4-FFF2-40B4-BE49-F238E27FC236}">
                    <a16:creationId xmlns:a16="http://schemas.microsoft.com/office/drawing/2014/main" id="{93B683EE-643C-101E-F8A5-EB2ADD48109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8" name="Freeform 938">
                <a:extLst>
                  <a:ext uri="{FF2B5EF4-FFF2-40B4-BE49-F238E27FC236}">
                    <a16:creationId xmlns:a16="http://schemas.microsoft.com/office/drawing/2014/main" id="{8C565A64-4C2C-64A8-FC4C-2C10B551A76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9" name="Freeform 939">
                <a:extLst>
                  <a:ext uri="{FF2B5EF4-FFF2-40B4-BE49-F238E27FC236}">
                    <a16:creationId xmlns:a16="http://schemas.microsoft.com/office/drawing/2014/main" id="{94EB4A81-BB12-5379-695F-CDA81D6D901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0" name="Freeform 940">
                <a:extLst>
                  <a:ext uri="{FF2B5EF4-FFF2-40B4-BE49-F238E27FC236}">
                    <a16:creationId xmlns:a16="http://schemas.microsoft.com/office/drawing/2014/main" id="{941568CC-29A6-C01E-FB4D-FD2A4F9972E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1" name="Freeform 941">
                <a:extLst>
                  <a:ext uri="{FF2B5EF4-FFF2-40B4-BE49-F238E27FC236}">
                    <a16:creationId xmlns:a16="http://schemas.microsoft.com/office/drawing/2014/main" id="{526F5D2D-9668-80F0-E6E7-B402BCD014A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2" name="Freeform 942">
                <a:extLst>
                  <a:ext uri="{FF2B5EF4-FFF2-40B4-BE49-F238E27FC236}">
                    <a16:creationId xmlns:a16="http://schemas.microsoft.com/office/drawing/2014/main" id="{178C4337-A978-91EA-0288-2BCBC426E57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3" name="Freeform 943">
                <a:extLst>
                  <a:ext uri="{FF2B5EF4-FFF2-40B4-BE49-F238E27FC236}">
                    <a16:creationId xmlns:a16="http://schemas.microsoft.com/office/drawing/2014/main" id="{2FEE1D65-7FAA-E65C-8288-5E259CBC220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4" name="Freeform 944">
                <a:extLst>
                  <a:ext uri="{FF2B5EF4-FFF2-40B4-BE49-F238E27FC236}">
                    <a16:creationId xmlns:a16="http://schemas.microsoft.com/office/drawing/2014/main" id="{CBC619DE-46CC-76F2-337E-71EAE5AD122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5" name="Freeform 945">
                <a:extLst>
                  <a:ext uri="{FF2B5EF4-FFF2-40B4-BE49-F238E27FC236}">
                    <a16:creationId xmlns:a16="http://schemas.microsoft.com/office/drawing/2014/main" id="{8FCED8AE-01E8-812E-B840-8A76EADF2F5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6" name="Freeform 946">
                <a:extLst>
                  <a:ext uri="{FF2B5EF4-FFF2-40B4-BE49-F238E27FC236}">
                    <a16:creationId xmlns:a16="http://schemas.microsoft.com/office/drawing/2014/main" id="{3152A431-D4A8-D602-3120-820F1652D4A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7" name="Freeform 947">
                <a:extLst>
                  <a:ext uri="{FF2B5EF4-FFF2-40B4-BE49-F238E27FC236}">
                    <a16:creationId xmlns:a16="http://schemas.microsoft.com/office/drawing/2014/main" id="{FE4590EC-8349-D15A-28A2-D9404FB0BBD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8" name="Freeform 948">
                <a:extLst>
                  <a:ext uri="{FF2B5EF4-FFF2-40B4-BE49-F238E27FC236}">
                    <a16:creationId xmlns:a16="http://schemas.microsoft.com/office/drawing/2014/main" id="{2163BCDA-D6D7-2F71-6EDE-8BA35F6B15A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9" name="Freeform 949">
                <a:extLst>
                  <a:ext uri="{FF2B5EF4-FFF2-40B4-BE49-F238E27FC236}">
                    <a16:creationId xmlns:a16="http://schemas.microsoft.com/office/drawing/2014/main" id="{CD00DD89-5DB9-B9E2-0B2E-6943BF0620A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0" name="Freeform 950">
                <a:extLst>
                  <a:ext uri="{FF2B5EF4-FFF2-40B4-BE49-F238E27FC236}">
                    <a16:creationId xmlns:a16="http://schemas.microsoft.com/office/drawing/2014/main" id="{114526CF-6395-7748-A491-19D6E389261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1" name="Freeform 951">
                <a:extLst>
                  <a:ext uri="{FF2B5EF4-FFF2-40B4-BE49-F238E27FC236}">
                    <a16:creationId xmlns:a16="http://schemas.microsoft.com/office/drawing/2014/main" id="{211B364E-2A0E-A49B-DA52-2264C178E6A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3" name="Freeform 952">
                <a:extLst>
                  <a:ext uri="{FF2B5EF4-FFF2-40B4-BE49-F238E27FC236}">
                    <a16:creationId xmlns:a16="http://schemas.microsoft.com/office/drawing/2014/main" id="{6CA7AADD-B3B2-EC11-3630-AD1A6C73992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4" name="Freeform 953">
                <a:extLst>
                  <a:ext uri="{FF2B5EF4-FFF2-40B4-BE49-F238E27FC236}">
                    <a16:creationId xmlns:a16="http://schemas.microsoft.com/office/drawing/2014/main" id="{E0E10E61-472F-86CA-A7DF-AFAE4EDF492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5" name="Freeform 954">
                <a:extLst>
                  <a:ext uri="{FF2B5EF4-FFF2-40B4-BE49-F238E27FC236}">
                    <a16:creationId xmlns:a16="http://schemas.microsoft.com/office/drawing/2014/main" id="{361E1C38-E2ED-E9A5-5010-584D7F91E03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6" name="Freeform 955">
                <a:extLst>
                  <a:ext uri="{FF2B5EF4-FFF2-40B4-BE49-F238E27FC236}">
                    <a16:creationId xmlns:a16="http://schemas.microsoft.com/office/drawing/2014/main" id="{EA824FBF-9161-E74B-6316-594C1085C46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7" name="Freeform 956">
                <a:extLst>
                  <a:ext uri="{FF2B5EF4-FFF2-40B4-BE49-F238E27FC236}">
                    <a16:creationId xmlns:a16="http://schemas.microsoft.com/office/drawing/2014/main" id="{E7A649B1-B0A3-D459-7D47-126E9053E2C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8" name="Freeform 957">
                <a:extLst>
                  <a:ext uri="{FF2B5EF4-FFF2-40B4-BE49-F238E27FC236}">
                    <a16:creationId xmlns:a16="http://schemas.microsoft.com/office/drawing/2014/main" id="{22A69ADB-B409-C4A4-9F2E-B60BC464FA8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9" name="Freeform 958">
                <a:extLst>
                  <a:ext uri="{FF2B5EF4-FFF2-40B4-BE49-F238E27FC236}">
                    <a16:creationId xmlns:a16="http://schemas.microsoft.com/office/drawing/2014/main" id="{CF017EA8-D51E-5722-D604-0CCEEB9B626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0" name="Freeform 959">
                <a:extLst>
                  <a:ext uri="{FF2B5EF4-FFF2-40B4-BE49-F238E27FC236}">
                    <a16:creationId xmlns:a16="http://schemas.microsoft.com/office/drawing/2014/main" id="{F81498ED-CD5B-E72C-7606-A154783B054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1" name="Freeform 960">
                <a:extLst>
                  <a:ext uri="{FF2B5EF4-FFF2-40B4-BE49-F238E27FC236}">
                    <a16:creationId xmlns:a16="http://schemas.microsoft.com/office/drawing/2014/main" id="{D9139562-C2B6-5716-4368-61DC28CF3D5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2" name="Freeform 961">
                <a:extLst>
                  <a:ext uri="{FF2B5EF4-FFF2-40B4-BE49-F238E27FC236}">
                    <a16:creationId xmlns:a16="http://schemas.microsoft.com/office/drawing/2014/main" id="{51179480-C3D7-3950-F740-AAA89D34AAC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3" name="Freeform 962">
                <a:extLst>
                  <a:ext uri="{FF2B5EF4-FFF2-40B4-BE49-F238E27FC236}">
                    <a16:creationId xmlns:a16="http://schemas.microsoft.com/office/drawing/2014/main" id="{C49B12FB-299E-F855-577B-A6B7B429358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4" name="Freeform 963">
                <a:extLst>
                  <a:ext uri="{FF2B5EF4-FFF2-40B4-BE49-F238E27FC236}">
                    <a16:creationId xmlns:a16="http://schemas.microsoft.com/office/drawing/2014/main" id="{EBA371E8-7A1F-C093-4701-DD5A419DDC5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5" name="Freeform 964">
                <a:extLst>
                  <a:ext uri="{FF2B5EF4-FFF2-40B4-BE49-F238E27FC236}">
                    <a16:creationId xmlns:a16="http://schemas.microsoft.com/office/drawing/2014/main" id="{FAC2C38F-5ED2-B22E-D118-96A6EC40CD5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6" name="Freeform 965">
                <a:extLst>
                  <a:ext uri="{FF2B5EF4-FFF2-40B4-BE49-F238E27FC236}">
                    <a16:creationId xmlns:a16="http://schemas.microsoft.com/office/drawing/2014/main" id="{63C7E95A-0775-8058-0260-77B6ABD0762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7" name="Freeform 966">
                <a:extLst>
                  <a:ext uri="{FF2B5EF4-FFF2-40B4-BE49-F238E27FC236}">
                    <a16:creationId xmlns:a16="http://schemas.microsoft.com/office/drawing/2014/main" id="{24CFD662-38C4-C48C-C934-49BC0BE2BF8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8" name="Freeform 967">
                <a:extLst>
                  <a:ext uri="{FF2B5EF4-FFF2-40B4-BE49-F238E27FC236}">
                    <a16:creationId xmlns:a16="http://schemas.microsoft.com/office/drawing/2014/main" id="{8B02FA78-86A1-D9E1-27BE-89892F70B6D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9" name="Freeform 968">
                <a:extLst>
                  <a:ext uri="{FF2B5EF4-FFF2-40B4-BE49-F238E27FC236}">
                    <a16:creationId xmlns:a16="http://schemas.microsoft.com/office/drawing/2014/main" id="{3486E196-67DC-7CDA-AA50-71C7BFE3435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0" name="Freeform 969">
                <a:extLst>
                  <a:ext uri="{FF2B5EF4-FFF2-40B4-BE49-F238E27FC236}">
                    <a16:creationId xmlns:a16="http://schemas.microsoft.com/office/drawing/2014/main" id="{763074AB-A3B0-25DD-7236-5444F9F1CF1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1" name="Freeform 970">
                <a:extLst>
                  <a:ext uri="{FF2B5EF4-FFF2-40B4-BE49-F238E27FC236}">
                    <a16:creationId xmlns:a16="http://schemas.microsoft.com/office/drawing/2014/main" id="{A910AD3B-6561-3D52-4F9A-C1A452F99F2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2" name="Freeform 971">
                <a:extLst>
                  <a:ext uri="{FF2B5EF4-FFF2-40B4-BE49-F238E27FC236}">
                    <a16:creationId xmlns:a16="http://schemas.microsoft.com/office/drawing/2014/main" id="{6B532D06-E76F-146D-B009-5DF74E3AEC1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3" name="Freeform 972">
                <a:extLst>
                  <a:ext uri="{FF2B5EF4-FFF2-40B4-BE49-F238E27FC236}">
                    <a16:creationId xmlns:a16="http://schemas.microsoft.com/office/drawing/2014/main" id="{388E9B86-57EF-D7C2-0A1D-04D515EB8DD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4" name="Freeform 973">
                <a:extLst>
                  <a:ext uri="{FF2B5EF4-FFF2-40B4-BE49-F238E27FC236}">
                    <a16:creationId xmlns:a16="http://schemas.microsoft.com/office/drawing/2014/main" id="{E72F8016-67D6-E239-0AEF-21E01111DDA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5" name="Freeform 974">
                <a:extLst>
                  <a:ext uri="{FF2B5EF4-FFF2-40B4-BE49-F238E27FC236}">
                    <a16:creationId xmlns:a16="http://schemas.microsoft.com/office/drawing/2014/main" id="{4740E77A-E518-C8BD-B75E-6B5557DA3F0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6" name="Freeform 975">
                <a:extLst>
                  <a:ext uri="{FF2B5EF4-FFF2-40B4-BE49-F238E27FC236}">
                    <a16:creationId xmlns:a16="http://schemas.microsoft.com/office/drawing/2014/main" id="{673558B5-5514-CB5C-C2AF-6FA786C1965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7" name="Freeform 976">
                <a:extLst>
                  <a:ext uri="{FF2B5EF4-FFF2-40B4-BE49-F238E27FC236}">
                    <a16:creationId xmlns:a16="http://schemas.microsoft.com/office/drawing/2014/main" id="{C7FCA54C-CA77-21D5-4A77-C10812CB623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8" name="Freeform 977">
                <a:extLst>
                  <a:ext uri="{FF2B5EF4-FFF2-40B4-BE49-F238E27FC236}">
                    <a16:creationId xmlns:a16="http://schemas.microsoft.com/office/drawing/2014/main" id="{E4AF5B66-CFA4-80FD-AC7C-318A637DFAD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9" name="Freeform 978">
                <a:extLst>
                  <a:ext uri="{FF2B5EF4-FFF2-40B4-BE49-F238E27FC236}">
                    <a16:creationId xmlns:a16="http://schemas.microsoft.com/office/drawing/2014/main" id="{8B0564BF-BA01-9B91-B891-03A3EDBF234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0" name="Freeform 979">
                <a:extLst>
                  <a:ext uri="{FF2B5EF4-FFF2-40B4-BE49-F238E27FC236}">
                    <a16:creationId xmlns:a16="http://schemas.microsoft.com/office/drawing/2014/main" id="{7D481CE3-E61E-472A-BFF0-F0C26B55E77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1" name="Freeform 980">
                <a:extLst>
                  <a:ext uri="{FF2B5EF4-FFF2-40B4-BE49-F238E27FC236}">
                    <a16:creationId xmlns:a16="http://schemas.microsoft.com/office/drawing/2014/main" id="{836D2788-4248-8FA8-14B5-234482DC948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2" name="Freeform 981">
                <a:extLst>
                  <a:ext uri="{FF2B5EF4-FFF2-40B4-BE49-F238E27FC236}">
                    <a16:creationId xmlns:a16="http://schemas.microsoft.com/office/drawing/2014/main" id="{AB6B0C2D-F315-0A78-E7DC-DA1FC66B83B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3" name="Freeform 982">
                <a:extLst>
                  <a:ext uri="{FF2B5EF4-FFF2-40B4-BE49-F238E27FC236}">
                    <a16:creationId xmlns:a16="http://schemas.microsoft.com/office/drawing/2014/main" id="{38905542-03A5-B869-068C-CFE24B8E416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4" name="Freeform 983">
                <a:extLst>
                  <a:ext uri="{FF2B5EF4-FFF2-40B4-BE49-F238E27FC236}">
                    <a16:creationId xmlns:a16="http://schemas.microsoft.com/office/drawing/2014/main" id="{D9631F57-C6AA-0084-C6E4-B0413598375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5" name="Freeform 984">
                <a:extLst>
                  <a:ext uri="{FF2B5EF4-FFF2-40B4-BE49-F238E27FC236}">
                    <a16:creationId xmlns:a16="http://schemas.microsoft.com/office/drawing/2014/main" id="{AC5B30E2-2A37-65AA-590D-840447EB4BB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6" name="Freeform 985">
                <a:extLst>
                  <a:ext uri="{FF2B5EF4-FFF2-40B4-BE49-F238E27FC236}">
                    <a16:creationId xmlns:a16="http://schemas.microsoft.com/office/drawing/2014/main" id="{4E4A9500-C417-5ACC-16C3-162C10B87BA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7" name="Freeform 986">
                <a:extLst>
                  <a:ext uri="{FF2B5EF4-FFF2-40B4-BE49-F238E27FC236}">
                    <a16:creationId xmlns:a16="http://schemas.microsoft.com/office/drawing/2014/main" id="{4559356B-A0C0-78BB-9DCA-819928AE975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8" name="Freeform 987">
                <a:extLst>
                  <a:ext uri="{FF2B5EF4-FFF2-40B4-BE49-F238E27FC236}">
                    <a16:creationId xmlns:a16="http://schemas.microsoft.com/office/drawing/2014/main" id="{6818C198-3BB5-B796-A59A-97CFCED6DD9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9" name="Freeform 988">
                <a:extLst>
                  <a:ext uri="{FF2B5EF4-FFF2-40B4-BE49-F238E27FC236}">
                    <a16:creationId xmlns:a16="http://schemas.microsoft.com/office/drawing/2014/main" id="{6057C661-3D9C-112D-2A7D-44A8F54CBB0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0" name="Freeform 989">
                <a:extLst>
                  <a:ext uri="{FF2B5EF4-FFF2-40B4-BE49-F238E27FC236}">
                    <a16:creationId xmlns:a16="http://schemas.microsoft.com/office/drawing/2014/main" id="{2C757C3D-48F6-D7BE-AAF2-E5B50F92A34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1" name="Freeform 990">
                <a:extLst>
                  <a:ext uri="{FF2B5EF4-FFF2-40B4-BE49-F238E27FC236}">
                    <a16:creationId xmlns:a16="http://schemas.microsoft.com/office/drawing/2014/main" id="{22A10BE4-CF84-29D0-ED9A-F0E223886B1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2" name="Freeform 991">
                <a:extLst>
                  <a:ext uri="{FF2B5EF4-FFF2-40B4-BE49-F238E27FC236}">
                    <a16:creationId xmlns:a16="http://schemas.microsoft.com/office/drawing/2014/main" id="{F2BF9B69-AD8A-792A-F654-CDBBC3014CE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3" name="Freeform 992">
                <a:extLst>
                  <a:ext uri="{FF2B5EF4-FFF2-40B4-BE49-F238E27FC236}">
                    <a16:creationId xmlns:a16="http://schemas.microsoft.com/office/drawing/2014/main" id="{77CE3931-9E9B-D7B6-E518-CC14E487F0C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  <p:grpSp>
          <p:nvGrpSpPr>
            <p:cNvPr id="5" name="Group 9">
              <a:extLst>
                <a:ext uri="{FF2B5EF4-FFF2-40B4-BE49-F238E27FC236}">
                  <a16:creationId xmlns:a16="http://schemas.microsoft.com/office/drawing/2014/main" id="{59306044-88D4-F0CB-342F-83F6C06F87A1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461616" y="645681"/>
              <a:ext cx="1238235" cy="1227500"/>
              <a:chOff x="463577" y="644268"/>
              <a:chExt cx="1238235" cy="1227500"/>
            </a:xfrm>
          </p:grpSpPr>
          <p:sp>
            <p:nvSpPr>
              <p:cNvPr id="6" name="Freeform 888">
                <a:extLst>
                  <a:ext uri="{FF2B5EF4-FFF2-40B4-BE49-F238E27FC236}">
                    <a16:creationId xmlns:a16="http://schemas.microsoft.com/office/drawing/2014/main" id="{8E63CD99-C939-37E3-0CCB-E9C098524CF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0522" y="882914"/>
                <a:ext cx="427334" cy="401735"/>
              </a:xfrm>
              <a:custGeom>
                <a:avLst/>
                <a:gdLst>
                  <a:gd name="T0" fmla="*/ 0 w 1035"/>
                  <a:gd name="T1" fmla="*/ 165698966 h 973"/>
                  <a:gd name="T2" fmla="*/ 170521 w 1035"/>
                  <a:gd name="T3" fmla="*/ 165698966 h 973"/>
                  <a:gd name="T4" fmla="*/ 170521 w 1035"/>
                  <a:gd name="T5" fmla="*/ 165698966 h 973"/>
                  <a:gd name="T6" fmla="*/ 0 w 1035"/>
                  <a:gd name="T7" fmla="*/ 165698966 h 973"/>
                  <a:gd name="T8" fmla="*/ 0 w 1035"/>
                  <a:gd name="T9" fmla="*/ 165698966 h 973"/>
                  <a:gd name="T10" fmla="*/ 852191 w 1035"/>
                  <a:gd name="T11" fmla="*/ 165698966 h 973"/>
                  <a:gd name="T12" fmla="*/ 33071523 w 1035"/>
                  <a:gd name="T13" fmla="*/ 165698966 h 973"/>
                  <a:gd name="T14" fmla="*/ 852191 w 1035"/>
                  <a:gd name="T15" fmla="*/ 165698966 h 973"/>
                  <a:gd name="T16" fmla="*/ 852191 w 1035"/>
                  <a:gd name="T17" fmla="*/ 165698966 h 973"/>
                  <a:gd name="T18" fmla="*/ 852191 w 1035"/>
                  <a:gd name="T19" fmla="*/ 165187404 h 973"/>
                  <a:gd name="T20" fmla="*/ 175927421 w 1035"/>
                  <a:gd name="T21" fmla="*/ 165698966 h 973"/>
                  <a:gd name="T22" fmla="*/ 176097942 w 1035"/>
                  <a:gd name="T23" fmla="*/ 165869486 h 973"/>
                  <a:gd name="T24" fmla="*/ 852191 w 1035"/>
                  <a:gd name="T25" fmla="*/ 165187404 h 973"/>
                  <a:gd name="T26" fmla="*/ 852191 w 1035"/>
                  <a:gd name="T27" fmla="*/ 165187404 h 973"/>
                  <a:gd name="T28" fmla="*/ 160073536 w 1035"/>
                  <a:gd name="T29" fmla="*/ 132456943 h 973"/>
                  <a:gd name="T30" fmla="*/ 175927421 w 1035"/>
                  <a:gd name="T31" fmla="*/ 165698966 h 973"/>
                  <a:gd name="T32" fmla="*/ 175927421 w 1035"/>
                  <a:gd name="T33" fmla="*/ 165698966 h 973"/>
                  <a:gd name="T34" fmla="*/ 160073536 w 1035"/>
                  <a:gd name="T35" fmla="*/ 132456943 h 973"/>
                  <a:gd name="T36" fmla="*/ 126149410 w 1035"/>
                  <a:gd name="T37" fmla="*/ 60006327 h 973"/>
                  <a:gd name="T38" fmla="*/ 176438983 w 1035"/>
                  <a:gd name="T39" fmla="*/ 165357925 h 973"/>
                  <a:gd name="T40" fmla="*/ 176438983 w 1035"/>
                  <a:gd name="T41" fmla="*/ 165357925 h 973"/>
                  <a:gd name="T42" fmla="*/ 126149410 w 1035"/>
                  <a:gd name="T43" fmla="*/ 60006327 h 973"/>
                  <a:gd name="T44" fmla="*/ 97510187 w 1035"/>
                  <a:gd name="T45" fmla="*/ 0 h 973"/>
                  <a:gd name="T46" fmla="*/ 97680708 w 1035"/>
                  <a:gd name="T47" fmla="*/ 170521 h 973"/>
                  <a:gd name="T48" fmla="*/ 97680708 w 1035"/>
                  <a:gd name="T49" fmla="*/ 170521 h 973"/>
                  <a:gd name="T50" fmla="*/ 97510187 w 1035"/>
                  <a:gd name="T51" fmla="*/ 0 h 973"/>
                  <a:gd name="T52" fmla="*/ 97510187 w 1035"/>
                  <a:gd name="T53" fmla="*/ 0 h 97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35" h="973">
                    <a:moveTo>
                      <a:pt x="0" y="972"/>
                    </a:moveTo>
                    <a:lnTo>
                      <a:pt x="1" y="972"/>
                    </a:lnTo>
                    <a:lnTo>
                      <a:pt x="0" y="972"/>
                    </a:lnTo>
                    <a:close/>
                    <a:moveTo>
                      <a:pt x="5" y="972"/>
                    </a:moveTo>
                    <a:lnTo>
                      <a:pt x="194" y="972"/>
                    </a:lnTo>
                    <a:lnTo>
                      <a:pt x="5" y="972"/>
                    </a:lnTo>
                    <a:close/>
                    <a:moveTo>
                      <a:pt x="5" y="969"/>
                    </a:moveTo>
                    <a:lnTo>
                      <a:pt x="1032" y="972"/>
                    </a:lnTo>
                    <a:lnTo>
                      <a:pt x="1033" y="973"/>
                    </a:lnTo>
                    <a:lnTo>
                      <a:pt x="5" y="969"/>
                    </a:lnTo>
                    <a:close/>
                    <a:moveTo>
                      <a:pt x="939" y="777"/>
                    </a:moveTo>
                    <a:lnTo>
                      <a:pt x="1032" y="972"/>
                    </a:lnTo>
                    <a:lnTo>
                      <a:pt x="939" y="777"/>
                    </a:lnTo>
                    <a:close/>
                    <a:moveTo>
                      <a:pt x="740" y="352"/>
                    </a:moveTo>
                    <a:lnTo>
                      <a:pt x="1035" y="970"/>
                    </a:lnTo>
                    <a:lnTo>
                      <a:pt x="740" y="352"/>
                    </a:lnTo>
                    <a:close/>
                    <a:moveTo>
                      <a:pt x="572" y="0"/>
                    </a:moveTo>
                    <a:lnTo>
                      <a:pt x="573" y="1"/>
                    </a:ln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7" name="Freeform 889">
                <a:extLst>
                  <a:ext uri="{FF2B5EF4-FFF2-40B4-BE49-F238E27FC236}">
                    <a16:creationId xmlns:a16="http://schemas.microsoft.com/office/drawing/2014/main" id="{B4728587-6932-A8B2-4B12-3012362CE69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6691" y="884978"/>
                <a:ext cx="409580" cy="399670"/>
              </a:xfrm>
              <a:custGeom>
                <a:avLst/>
                <a:gdLst>
                  <a:gd name="T0" fmla="*/ 169108646 w 992"/>
                  <a:gd name="T1" fmla="*/ 18922393 h 968"/>
                  <a:gd name="T2" fmla="*/ 169108646 w 992"/>
                  <a:gd name="T3" fmla="*/ 19092913 h 968"/>
                  <a:gd name="T4" fmla="*/ 141321615 w 992"/>
                  <a:gd name="T5" fmla="*/ 64097489 h 968"/>
                  <a:gd name="T6" fmla="*/ 169108646 w 992"/>
                  <a:gd name="T7" fmla="*/ 18922393 h 968"/>
                  <a:gd name="T8" fmla="*/ 168767604 w 992"/>
                  <a:gd name="T9" fmla="*/ 18751872 h 968"/>
                  <a:gd name="T10" fmla="*/ 168767604 w 992"/>
                  <a:gd name="T11" fmla="*/ 18751872 h 968"/>
                  <a:gd name="T12" fmla="*/ 109954889 w 992"/>
                  <a:gd name="T13" fmla="*/ 114216025 h 968"/>
                  <a:gd name="T14" fmla="*/ 168767604 w 992"/>
                  <a:gd name="T15" fmla="*/ 18751872 h 968"/>
                  <a:gd name="T16" fmla="*/ 170521 w 992"/>
                  <a:gd name="T17" fmla="*/ 0 h 968"/>
                  <a:gd name="T18" fmla="*/ 341041 w 992"/>
                  <a:gd name="T19" fmla="*/ 0 h 968"/>
                  <a:gd name="T20" fmla="*/ 28639221 w 992"/>
                  <a:gd name="T21" fmla="*/ 59153637 h 968"/>
                  <a:gd name="T22" fmla="*/ 78928791 w 992"/>
                  <a:gd name="T23" fmla="*/ 164505080 h 968"/>
                  <a:gd name="T24" fmla="*/ 78758270 w 992"/>
                  <a:gd name="T25" fmla="*/ 164846121 h 968"/>
                  <a:gd name="T26" fmla="*/ 78417229 w 992"/>
                  <a:gd name="T27" fmla="*/ 164846121 h 968"/>
                  <a:gd name="T28" fmla="*/ 78587750 w 992"/>
                  <a:gd name="T29" fmla="*/ 165016641 h 968"/>
                  <a:gd name="T30" fmla="*/ 78587750 w 992"/>
                  <a:gd name="T31" fmla="*/ 165016641 h 968"/>
                  <a:gd name="T32" fmla="*/ 62563345 w 992"/>
                  <a:gd name="T33" fmla="*/ 131604147 h 968"/>
                  <a:gd name="T34" fmla="*/ 0 w 992"/>
                  <a:gd name="T35" fmla="*/ 170520 h 968"/>
                  <a:gd name="T36" fmla="*/ 170521 w 992"/>
                  <a:gd name="T37" fmla="*/ 0 h 9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92" h="968">
                    <a:moveTo>
                      <a:pt x="992" y="111"/>
                    </a:moveTo>
                    <a:lnTo>
                      <a:pt x="992" y="112"/>
                    </a:lnTo>
                    <a:lnTo>
                      <a:pt x="829" y="376"/>
                    </a:lnTo>
                    <a:lnTo>
                      <a:pt x="992" y="111"/>
                    </a:lnTo>
                    <a:close/>
                    <a:moveTo>
                      <a:pt x="990" y="110"/>
                    </a:moveTo>
                    <a:lnTo>
                      <a:pt x="990" y="110"/>
                    </a:lnTo>
                    <a:lnTo>
                      <a:pt x="645" y="670"/>
                    </a:lnTo>
                    <a:lnTo>
                      <a:pt x="990" y="110"/>
                    </a:lnTo>
                    <a:close/>
                    <a:moveTo>
                      <a:pt x="1" y="0"/>
                    </a:moveTo>
                    <a:lnTo>
                      <a:pt x="2" y="0"/>
                    </a:lnTo>
                    <a:lnTo>
                      <a:pt x="168" y="347"/>
                    </a:lnTo>
                    <a:lnTo>
                      <a:pt x="463" y="965"/>
                    </a:lnTo>
                    <a:lnTo>
                      <a:pt x="462" y="967"/>
                    </a:lnTo>
                    <a:lnTo>
                      <a:pt x="460" y="967"/>
                    </a:lnTo>
                    <a:lnTo>
                      <a:pt x="461" y="968"/>
                    </a:lnTo>
                    <a:lnTo>
                      <a:pt x="367" y="77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8" name="Freeform 890">
                <a:extLst>
                  <a:ext uri="{FF2B5EF4-FFF2-40B4-BE49-F238E27FC236}">
                    <a16:creationId xmlns:a16="http://schemas.microsoft.com/office/drawing/2014/main" id="{62EA560A-8F8C-3663-3F88-1702420F613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97104" y="675234"/>
                <a:ext cx="409580" cy="255161"/>
              </a:xfrm>
              <a:custGeom>
                <a:avLst/>
                <a:gdLst>
                  <a:gd name="T0" fmla="*/ 127002005 w 992"/>
                  <a:gd name="T1" fmla="*/ 1193229 h 618"/>
                  <a:gd name="T2" fmla="*/ 127002005 w 992"/>
                  <a:gd name="T3" fmla="*/ 1193229 h 618"/>
                  <a:gd name="T4" fmla="*/ 169108646 w 992"/>
                  <a:gd name="T5" fmla="*/ 104839792 h 618"/>
                  <a:gd name="T6" fmla="*/ 169108646 w 992"/>
                  <a:gd name="T7" fmla="*/ 104839792 h 618"/>
                  <a:gd name="T8" fmla="*/ 127002005 w 992"/>
                  <a:gd name="T9" fmla="*/ 1193229 h 618"/>
                  <a:gd name="T10" fmla="*/ 126149401 w 992"/>
                  <a:gd name="T11" fmla="*/ 682081 h 618"/>
                  <a:gd name="T12" fmla="*/ 139787342 w 992"/>
                  <a:gd name="T13" fmla="*/ 33923614 h 618"/>
                  <a:gd name="T14" fmla="*/ 126149401 w 992"/>
                  <a:gd name="T15" fmla="*/ 682081 h 618"/>
                  <a:gd name="T16" fmla="*/ 682083 w 992"/>
                  <a:gd name="T17" fmla="*/ 86087936 h 618"/>
                  <a:gd name="T18" fmla="*/ 114557296 w 992"/>
                  <a:gd name="T19" fmla="*/ 98873236 h 618"/>
                  <a:gd name="T20" fmla="*/ 168597083 w 992"/>
                  <a:gd name="T21" fmla="*/ 104839792 h 618"/>
                  <a:gd name="T22" fmla="*/ 168597083 w 992"/>
                  <a:gd name="T23" fmla="*/ 104839792 h 618"/>
                  <a:gd name="T24" fmla="*/ 168426563 w 992"/>
                  <a:gd name="T25" fmla="*/ 104839792 h 618"/>
                  <a:gd name="T26" fmla="*/ 168767604 w 992"/>
                  <a:gd name="T27" fmla="*/ 105180832 h 618"/>
                  <a:gd name="T28" fmla="*/ 168597083 w 992"/>
                  <a:gd name="T29" fmla="*/ 105351353 h 618"/>
                  <a:gd name="T30" fmla="*/ 168597083 w 992"/>
                  <a:gd name="T31" fmla="*/ 105351353 h 618"/>
                  <a:gd name="T32" fmla="*/ 170521 w 992"/>
                  <a:gd name="T33" fmla="*/ 86599496 h 618"/>
                  <a:gd name="T34" fmla="*/ 0 w 992"/>
                  <a:gd name="T35" fmla="*/ 86599496 h 618"/>
                  <a:gd name="T36" fmla="*/ 0 w 992"/>
                  <a:gd name="T37" fmla="*/ 86428976 h 618"/>
                  <a:gd name="T38" fmla="*/ 170521 w 992"/>
                  <a:gd name="T39" fmla="*/ 86428976 h 618"/>
                  <a:gd name="T40" fmla="*/ 170521 w 992"/>
                  <a:gd name="T41" fmla="*/ 86428976 h 618"/>
                  <a:gd name="T42" fmla="*/ 126149401 w 992"/>
                  <a:gd name="T43" fmla="*/ 682081 h 618"/>
                  <a:gd name="T44" fmla="*/ 125467731 w 992"/>
                  <a:gd name="T45" fmla="*/ 682081 h 618"/>
                  <a:gd name="T46" fmla="*/ 125467731 w 992"/>
                  <a:gd name="T47" fmla="*/ 682081 h 618"/>
                  <a:gd name="T48" fmla="*/ 118648968 w 992"/>
                  <a:gd name="T49" fmla="*/ 5113955 h 618"/>
                  <a:gd name="T50" fmla="*/ 125467731 w 992"/>
                  <a:gd name="T51" fmla="*/ 682081 h 618"/>
                  <a:gd name="T52" fmla="*/ 126490443 w 992"/>
                  <a:gd name="T53" fmla="*/ 0 h 618"/>
                  <a:gd name="T54" fmla="*/ 126490443 w 992"/>
                  <a:gd name="T55" fmla="*/ 0 h 618"/>
                  <a:gd name="T56" fmla="*/ 126319922 w 992"/>
                  <a:gd name="T57" fmla="*/ 0 h 618"/>
                  <a:gd name="T58" fmla="*/ 126319922 w 992"/>
                  <a:gd name="T59" fmla="*/ 0 h 618"/>
                  <a:gd name="T60" fmla="*/ 126490443 w 992"/>
                  <a:gd name="T61" fmla="*/ 0 h 61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992" h="618">
                    <a:moveTo>
                      <a:pt x="745" y="7"/>
                    </a:moveTo>
                    <a:lnTo>
                      <a:pt x="745" y="7"/>
                    </a:lnTo>
                    <a:lnTo>
                      <a:pt x="992" y="615"/>
                    </a:lnTo>
                    <a:lnTo>
                      <a:pt x="745" y="7"/>
                    </a:lnTo>
                    <a:close/>
                    <a:moveTo>
                      <a:pt x="740" y="4"/>
                    </a:moveTo>
                    <a:lnTo>
                      <a:pt x="820" y="199"/>
                    </a:lnTo>
                    <a:lnTo>
                      <a:pt x="740" y="4"/>
                    </a:lnTo>
                    <a:lnTo>
                      <a:pt x="4" y="505"/>
                    </a:lnTo>
                    <a:lnTo>
                      <a:pt x="672" y="580"/>
                    </a:lnTo>
                    <a:lnTo>
                      <a:pt x="989" y="615"/>
                    </a:lnTo>
                    <a:lnTo>
                      <a:pt x="988" y="615"/>
                    </a:lnTo>
                    <a:lnTo>
                      <a:pt x="990" y="617"/>
                    </a:lnTo>
                    <a:lnTo>
                      <a:pt x="989" y="618"/>
                    </a:lnTo>
                    <a:lnTo>
                      <a:pt x="1" y="508"/>
                    </a:lnTo>
                    <a:lnTo>
                      <a:pt x="0" y="508"/>
                    </a:lnTo>
                    <a:lnTo>
                      <a:pt x="0" y="507"/>
                    </a:lnTo>
                    <a:lnTo>
                      <a:pt x="1" y="507"/>
                    </a:lnTo>
                    <a:lnTo>
                      <a:pt x="740" y="4"/>
                    </a:lnTo>
                    <a:close/>
                    <a:moveTo>
                      <a:pt x="736" y="4"/>
                    </a:moveTo>
                    <a:lnTo>
                      <a:pt x="736" y="4"/>
                    </a:lnTo>
                    <a:lnTo>
                      <a:pt x="696" y="30"/>
                    </a:lnTo>
                    <a:lnTo>
                      <a:pt x="736" y="4"/>
                    </a:lnTo>
                    <a:close/>
                    <a:moveTo>
                      <a:pt x="742" y="0"/>
                    </a:moveTo>
                    <a:lnTo>
                      <a:pt x="742" y="0"/>
                    </a:lnTo>
                    <a:lnTo>
                      <a:pt x="741" y="0"/>
                    </a:lnTo>
                    <a:lnTo>
                      <a:pt x="7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9" name="Freeform 891">
                <a:extLst>
                  <a:ext uri="{FF2B5EF4-FFF2-40B4-BE49-F238E27FC236}">
                    <a16:creationId xmlns:a16="http://schemas.microsoft.com/office/drawing/2014/main" id="{64BE1398-87CA-F3A6-6904-11805E456BAB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7508" y="675234"/>
                <a:ext cx="397606" cy="209332"/>
              </a:xfrm>
              <a:custGeom>
                <a:avLst/>
                <a:gdLst>
                  <a:gd name="T0" fmla="*/ 170521 w 963"/>
                  <a:gd name="T1" fmla="*/ 11933163 h 507"/>
                  <a:gd name="T2" fmla="*/ 170521 w 963"/>
                  <a:gd name="T3" fmla="*/ 12103684 h 507"/>
                  <a:gd name="T4" fmla="*/ 0 w 963"/>
                  <a:gd name="T5" fmla="*/ 12103684 h 507"/>
                  <a:gd name="T6" fmla="*/ 0 w 963"/>
                  <a:gd name="T7" fmla="*/ 11933163 h 507"/>
                  <a:gd name="T8" fmla="*/ 170521 w 963"/>
                  <a:gd name="T9" fmla="*/ 11933163 h 507"/>
                  <a:gd name="T10" fmla="*/ 163141912 w 963"/>
                  <a:gd name="T11" fmla="*/ 511563 h 507"/>
                  <a:gd name="T12" fmla="*/ 163141912 w 963"/>
                  <a:gd name="T13" fmla="*/ 682084 h 507"/>
                  <a:gd name="T14" fmla="*/ 37162742 w 963"/>
                  <a:gd name="T15" fmla="*/ 86429756 h 507"/>
                  <a:gd name="T16" fmla="*/ 37162742 w 963"/>
                  <a:gd name="T17" fmla="*/ 86259235 h 507"/>
                  <a:gd name="T18" fmla="*/ 37503783 w 963"/>
                  <a:gd name="T19" fmla="*/ 85918193 h 507"/>
                  <a:gd name="T20" fmla="*/ 36992635 w 963"/>
                  <a:gd name="T21" fmla="*/ 85918193 h 507"/>
                  <a:gd name="T22" fmla="*/ 682082 w 963"/>
                  <a:gd name="T23" fmla="*/ 12444725 h 507"/>
                  <a:gd name="T24" fmla="*/ 36822114 w 963"/>
                  <a:gd name="T25" fmla="*/ 85747672 h 507"/>
                  <a:gd name="T26" fmla="*/ 36992635 w 963"/>
                  <a:gd name="T27" fmla="*/ 85918193 h 507"/>
                  <a:gd name="T28" fmla="*/ 155641073 w 963"/>
                  <a:gd name="T29" fmla="*/ 5114390 h 507"/>
                  <a:gd name="T30" fmla="*/ 162459830 w 963"/>
                  <a:gd name="T31" fmla="*/ 682084 h 507"/>
                  <a:gd name="T32" fmla="*/ 163141912 w 963"/>
                  <a:gd name="T33" fmla="*/ 511563 h 507"/>
                  <a:gd name="T34" fmla="*/ 161266599 w 963"/>
                  <a:gd name="T35" fmla="*/ 170521 h 507"/>
                  <a:gd name="T36" fmla="*/ 161266599 w 963"/>
                  <a:gd name="T37" fmla="*/ 170521 h 507"/>
                  <a:gd name="T38" fmla="*/ 4773336 w 963"/>
                  <a:gd name="T39" fmla="*/ 11592121 h 507"/>
                  <a:gd name="T40" fmla="*/ 161266599 w 963"/>
                  <a:gd name="T41" fmla="*/ 170521 h 507"/>
                  <a:gd name="T42" fmla="*/ 164164622 w 963"/>
                  <a:gd name="T43" fmla="*/ 0 h 507"/>
                  <a:gd name="T44" fmla="*/ 163994102 w 963"/>
                  <a:gd name="T45" fmla="*/ 170521 h 507"/>
                  <a:gd name="T46" fmla="*/ 163482540 w 963"/>
                  <a:gd name="T47" fmla="*/ 0 h 507"/>
                  <a:gd name="T48" fmla="*/ 163312432 w 963"/>
                  <a:gd name="T49" fmla="*/ 0 h 507"/>
                  <a:gd name="T50" fmla="*/ 163482540 w 963"/>
                  <a:gd name="T51" fmla="*/ 0 h 507"/>
                  <a:gd name="T52" fmla="*/ 164164622 w 963"/>
                  <a:gd name="T53" fmla="*/ 0 h 5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963" h="507">
                    <a:moveTo>
                      <a:pt x="1" y="70"/>
                    </a:moveTo>
                    <a:lnTo>
                      <a:pt x="1" y="71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1" y="70"/>
                    </a:lnTo>
                    <a:close/>
                    <a:moveTo>
                      <a:pt x="957" y="3"/>
                    </a:moveTo>
                    <a:lnTo>
                      <a:pt x="957" y="4"/>
                    </a:lnTo>
                    <a:lnTo>
                      <a:pt x="218" y="507"/>
                    </a:lnTo>
                    <a:lnTo>
                      <a:pt x="218" y="506"/>
                    </a:lnTo>
                    <a:lnTo>
                      <a:pt x="220" y="504"/>
                    </a:lnTo>
                    <a:lnTo>
                      <a:pt x="217" y="504"/>
                    </a:lnTo>
                    <a:lnTo>
                      <a:pt x="4" y="73"/>
                    </a:lnTo>
                    <a:lnTo>
                      <a:pt x="216" y="503"/>
                    </a:lnTo>
                    <a:lnTo>
                      <a:pt x="217" y="504"/>
                    </a:lnTo>
                    <a:lnTo>
                      <a:pt x="913" y="30"/>
                    </a:lnTo>
                    <a:lnTo>
                      <a:pt x="953" y="4"/>
                    </a:lnTo>
                    <a:lnTo>
                      <a:pt x="957" y="3"/>
                    </a:lnTo>
                    <a:close/>
                    <a:moveTo>
                      <a:pt x="946" y="1"/>
                    </a:moveTo>
                    <a:lnTo>
                      <a:pt x="946" y="1"/>
                    </a:lnTo>
                    <a:lnTo>
                      <a:pt x="28" y="68"/>
                    </a:lnTo>
                    <a:lnTo>
                      <a:pt x="946" y="1"/>
                    </a:lnTo>
                    <a:close/>
                    <a:moveTo>
                      <a:pt x="963" y="0"/>
                    </a:moveTo>
                    <a:lnTo>
                      <a:pt x="962" y="1"/>
                    </a:lnTo>
                    <a:lnTo>
                      <a:pt x="959" y="0"/>
                    </a:lnTo>
                    <a:lnTo>
                      <a:pt x="958" y="0"/>
                    </a:lnTo>
                    <a:lnTo>
                      <a:pt x="959" y="0"/>
                    </a:lnTo>
                    <a:lnTo>
                      <a:pt x="9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0" name="Freeform 892">
                <a:extLst>
                  <a:ext uri="{FF2B5EF4-FFF2-40B4-BE49-F238E27FC236}">
                    <a16:creationId xmlns:a16="http://schemas.microsoft.com/office/drawing/2014/main" id="{129F564B-5E0D-A471-49CE-D7BAE7AC00C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08747" y="652526"/>
                <a:ext cx="398845" cy="52849"/>
              </a:xfrm>
              <a:custGeom>
                <a:avLst/>
                <a:gdLst>
                  <a:gd name="T0" fmla="*/ 162971535 w 966"/>
                  <a:gd name="T1" fmla="*/ 9376156 h 128"/>
                  <a:gd name="T2" fmla="*/ 163483097 w 966"/>
                  <a:gd name="T3" fmla="*/ 9546264 h 128"/>
                  <a:gd name="T4" fmla="*/ 164676329 w 966"/>
                  <a:gd name="T5" fmla="*/ 9716784 h 128"/>
                  <a:gd name="T6" fmla="*/ 163994246 w 966"/>
                  <a:gd name="T7" fmla="*/ 9887305 h 128"/>
                  <a:gd name="T8" fmla="*/ 162971535 w 966"/>
                  <a:gd name="T9" fmla="*/ 9546264 h 128"/>
                  <a:gd name="T10" fmla="*/ 162971535 w 966"/>
                  <a:gd name="T11" fmla="*/ 9376156 h 128"/>
                  <a:gd name="T12" fmla="*/ 111148110 w 966"/>
                  <a:gd name="T13" fmla="*/ 511562 h 128"/>
                  <a:gd name="T14" fmla="*/ 4261779 w 966"/>
                  <a:gd name="T15" fmla="*/ 20968254 h 128"/>
                  <a:gd name="T16" fmla="*/ 160755592 w 966"/>
                  <a:gd name="T17" fmla="*/ 9546264 h 128"/>
                  <a:gd name="T18" fmla="*/ 111148110 w 966"/>
                  <a:gd name="T19" fmla="*/ 511562 h 128"/>
                  <a:gd name="T20" fmla="*/ 111148110 w 966"/>
                  <a:gd name="T21" fmla="*/ 0 h 128"/>
                  <a:gd name="T22" fmla="*/ 111318630 w 966"/>
                  <a:gd name="T23" fmla="*/ 0 h 128"/>
                  <a:gd name="T24" fmla="*/ 161948824 w 966"/>
                  <a:gd name="T25" fmla="*/ 9205635 h 128"/>
                  <a:gd name="T26" fmla="*/ 162630494 w 966"/>
                  <a:gd name="T27" fmla="*/ 9887305 h 128"/>
                  <a:gd name="T28" fmla="*/ 162630494 w 966"/>
                  <a:gd name="T29" fmla="*/ 9887305 h 128"/>
                  <a:gd name="T30" fmla="*/ 161948824 w 966"/>
                  <a:gd name="T31" fmla="*/ 10057825 h 128"/>
                  <a:gd name="T32" fmla="*/ 161948824 w 966"/>
                  <a:gd name="T33" fmla="*/ 10057825 h 128"/>
                  <a:gd name="T34" fmla="*/ 170521 w 966"/>
                  <a:gd name="T35" fmla="*/ 21820444 h 128"/>
                  <a:gd name="T36" fmla="*/ 0 w 966"/>
                  <a:gd name="T37" fmla="*/ 21479403 h 128"/>
                  <a:gd name="T38" fmla="*/ 0 w 966"/>
                  <a:gd name="T39" fmla="*/ 21308882 h 128"/>
                  <a:gd name="T40" fmla="*/ 111148110 w 966"/>
                  <a:gd name="T41" fmla="*/ 0 h 1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966" h="128">
                    <a:moveTo>
                      <a:pt x="956" y="55"/>
                    </a:moveTo>
                    <a:lnTo>
                      <a:pt x="959" y="56"/>
                    </a:lnTo>
                    <a:lnTo>
                      <a:pt x="966" y="57"/>
                    </a:lnTo>
                    <a:lnTo>
                      <a:pt x="962" y="58"/>
                    </a:lnTo>
                    <a:lnTo>
                      <a:pt x="956" y="56"/>
                    </a:lnTo>
                    <a:lnTo>
                      <a:pt x="956" y="55"/>
                    </a:lnTo>
                    <a:close/>
                    <a:moveTo>
                      <a:pt x="652" y="3"/>
                    </a:moveTo>
                    <a:lnTo>
                      <a:pt x="25" y="123"/>
                    </a:lnTo>
                    <a:lnTo>
                      <a:pt x="943" y="56"/>
                    </a:lnTo>
                    <a:lnTo>
                      <a:pt x="652" y="3"/>
                    </a:lnTo>
                    <a:close/>
                    <a:moveTo>
                      <a:pt x="652" y="0"/>
                    </a:moveTo>
                    <a:lnTo>
                      <a:pt x="653" y="0"/>
                    </a:lnTo>
                    <a:lnTo>
                      <a:pt x="950" y="54"/>
                    </a:lnTo>
                    <a:lnTo>
                      <a:pt x="954" y="58"/>
                    </a:lnTo>
                    <a:lnTo>
                      <a:pt x="950" y="59"/>
                    </a:lnTo>
                    <a:lnTo>
                      <a:pt x="1" y="128"/>
                    </a:lnTo>
                    <a:lnTo>
                      <a:pt x="0" y="126"/>
                    </a:lnTo>
                    <a:lnTo>
                      <a:pt x="0" y="125"/>
                    </a:lnTo>
                    <a:lnTo>
                      <a:pt x="6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1" name="Freeform 893">
                <a:extLst>
                  <a:ext uri="{FF2B5EF4-FFF2-40B4-BE49-F238E27FC236}">
                    <a16:creationId xmlns:a16="http://schemas.microsoft.com/office/drawing/2014/main" id="{1B665DD1-654F-CDD9-6DE1-F0076BF7E6E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01398" y="673996"/>
                <a:ext cx="301404" cy="267548"/>
              </a:xfrm>
              <a:custGeom>
                <a:avLst/>
                <a:gdLst>
                  <a:gd name="T0" fmla="*/ 1875311 w 730"/>
                  <a:gd name="T1" fmla="*/ 1534272 h 648"/>
                  <a:gd name="T2" fmla="*/ 1875311 w 730"/>
                  <a:gd name="T3" fmla="*/ 1534272 h 648"/>
                  <a:gd name="T4" fmla="*/ 124273824 w 730"/>
                  <a:gd name="T5" fmla="*/ 109272714 h 648"/>
                  <a:gd name="T6" fmla="*/ 124444344 w 730"/>
                  <a:gd name="T7" fmla="*/ 109783863 h 648"/>
                  <a:gd name="T8" fmla="*/ 1875311 w 730"/>
                  <a:gd name="T9" fmla="*/ 1534272 h 648"/>
                  <a:gd name="T10" fmla="*/ 511561 w 730"/>
                  <a:gd name="T11" fmla="*/ 1022710 h 648"/>
                  <a:gd name="T12" fmla="*/ 1363750 w 730"/>
                  <a:gd name="T13" fmla="*/ 1704793 h 648"/>
                  <a:gd name="T14" fmla="*/ 43470302 w 730"/>
                  <a:gd name="T15" fmla="*/ 105351980 h 648"/>
                  <a:gd name="T16" fmla="*/ 43470302 w 730"/>
                  <a:gd name="T17" fmla="*/ 105351980 h 648"/>
                  <a:gd name="T18" fmla="*/ 123421635 w 730"/>
                  <a:gd name="T19" fmla="*/ 110465945 h 648"/>
                  <a:gd name="T20" fmla="*/ 43470302 w 730"/>
                  <a:gd name="T21" fmla="*/ 105351980 h 648"/>
                  <a:gd name="T22" fmla="*/ 43299781 w 730"/>
                  <a:gd name="T23" fmla="*/ 105181459 h 648"/>
                  <a:gd name="T24" fmla="*/ 43299781 w 730"/>
                  <a:gd name="T25" fmla="*/ 105351980 h 648"/>
                  <a:gd name="T26" fmla="*/ 42958741 w 730"/>
                  <a:gd name="T27" fmla="*/ 105351980 h 648"/>
                  <a:gd name="T28" fmla="*/ 42958741 w 730"/>
                  <a:gd name="T29" fmla="*/ 105351980 h 648"/>
                  <a:gd name="T30" fmla="*/ 14149060 w 730"/>
                  <a:gd name="T31" fmla="*/ 34435244 h 648"/>
                  <a:gd name="T32" fmla="*/ 511561 w 730"/>
                  <a:gd name="T33" fmla="*/ 1193231 h 648"/>
                  <a:gd name="T34" fmla="*/ 511561 w 730"/>
                  <a:gd name="T35" fmla="*/ 1022710 h 648"/>
                  <a:gd name="T36" fmla="*/ 511561 w 730"/>
                  <a:gd name="T37" fmla="*/ 1022710 h 648"/>
                  <a:gd name="T38" fmla="*/ 0 w 730"/>
                  <a:gd name="T39" fmla="*/ 0 h 648"/>
                  <a:gd name="T40" fmla="*/ 682081 w 730"/>
                  <a:gd name="T41" fmla="*/ 511562 h 648"/>
                  <a:gd name="T42" fmla="*/ 682081 w 730"/>
                  <a:gd name="T43" fmla="*/ 511562 h 648"/>
                  <a:gd name="T44" fmla="*/ 852189 w 730"/>
                  <a:gd name="T45" fmla="*/ 511562 h 648"/>
                  <a:gd name="T46" fmla="*/ 852189 w 730"/>
                  <a:gd name="T47" fmla="*/ 682082 h 648"/>
                  <a:gd name="T48" fmla="*/ 170520 w 730"/>
                  <a:gd name="T49" fmla="*/ 341041 h 648"/>
                  <a:gd name="T50" fmla="*/ 0 w 730"/>
                  <a:gd name="T51" fmla="*/ 0 h 6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30" h="648">
                    <a:moveTo>
                      <a:pt x="11" y="9"/>
                    </a:moveTo>
                    <a:lnTo>
                      <a:pt x="11" y="9"/>
                    </a:lnTo>
                    <a:lnTo>
                      <a:pt x="729" y="641"/>
                    </a:lnTo>
                    <a:lnTo>
                      <a:pt x="730" y="644"/>
                    </a:lnTo>
                    <a:lnTo>
                      <a:pt x="11" y="9"/>
                    </a:lnTo>
                    <a:close/>
                    <a:moveTo>
                      <a:pt x="3" y="6"/>
                    </a:moveTo>
                    <a:lnTo>
                      <a:pt x="8" y="10"/>
                    </a:lnTo>
                    <a:lnTo>
                      <a:pt x="255" y="618"/>
                    </a:lnTo>
                    <a:lnTo>
                      <a:pt x="724" y="648"/>
                    </a:lnTo>
                    <a:lnTo>
                      <a:pt x="255" y="618"/>
                    </a:lnTo>
                    <a:lnTo>
                      <a:pt x="254" y="617"/>
                    </a:lnTo>
                    <a:lnTo>
                      <a:pt x="254" y="618"/>
                    </a:lnTo>
                    <a:lnTo>
                      <a:pt x="252" y="618"/>
                    </a:lnTo>
                    <a:lnTo>
                      <a:pt x="83" y="202"/>
                    </a:lnTo>
                    <a:lnTo>
                      <a:pt x="3" y="7"/>
                    </a:lnTo>
                    <a:lnTo>
                      <a:pt x="3" y="6"/>
                    </a:lnTo>
                    <a:close/>
                    <a:moveTo>
                      <a:pt x="0" y="0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2" name="Freeform 894">
                <a:extLst>
                  <a:ext uri="{FF2B5EF4-FFF2-40B4-BE49-F238E27FC236}">
                    <a16:creationId xmlns:a16="http://schemas.microsoft.com/office/drawing/2014/main" id="{5E2B0B9D-AEF8-9798-8607-EADBBB3271C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199747" y="674408"/>
                <a:ext cx="305946" cy="269612"/>
              </a:xfrm>
              <a:custGeom>
                <a:avLst/>
                <a:gdLst>
                  <a:gd name="T0" fmla="*/ 125978736 w 741"/>
                  <a:gd name="T1" fmla="*/ 111147444 h 653"/>
                  <a:gd name="T2" fmla="*/ 126149257 w 741"/>
                  <a:gd name="T3" fmla="*/ 111147444 h 653"/>
                  <a:gd name="T4" fmla="*/ 126319777 w 741"/>
                  <a:gd name="T5" fmla="*/ 111317964 h 653"/>
                  <a:gd name="T6" fmla="*/ 125978736 w 741"/>
                  <a:gd name="T7" fmla="*/ 111147444 h 653"/>
                  <a:gd name="T8" fmla="*/ 84724746 w 741"/>
                  <a:gd name="T9" fmla="*/ 31878213 h 653"/>
                  <a:gd name="T10" fmla="*/ 84724746 w 741"/>
                  <a:gd name="T11" fmla="*/ 31878213 h 653"/>
                  <a:gd name="T12" fmla="*/ 84724746 w 741"/>
                  <a:gd name="T13" fmla="*/ 31878213 h 653"/>
                  <a:gd name="T14" fmla="*/ 84724746 w 741"/>
                  <a:gd name="T15" fmla="*/ 31878213 h 653"/>
                  <a:gd name="T16" fmla="*/ 2556982 w 741"/>
                  <a:gd name="T17" fmla="*/ 1363750 h 653"/>
                  <a:gd name="T18" fmla="*/ 125126547 w 741"/>
                  <a:gd name="T19" fmla="*/ 109613174 h 653"/>
                  <a:gd name="T20" fmla="*/ 124956026 w 741"/>
                  <a:gd name="T21" fmla="*/ 109102026 h 653"/>
                  <a:gd name="T22" fmla="*/ 84383705 w 741"/>
                  <a:gd name="T23" fmla="*/ 32219253 h 653"/>
                  <a:gd name="T24" fmla="*/ 2556982 w 741"/>
                  <a:gd name="T25" fmla="*/ 1363750 h 653"/>
                  <a:gd name="T26" fmla="*/ 2556982 w 741"/>
                  <a:gd name="T27" fmla="*/ 1363750 h 653"/>
                  <a:gd name="T28" fmla="*/ 0 w 741"/>
                  <a:gd name="T29" fmla="*/ 0 h 653"/>
                  <a:gd name="T30" fmla="*/ 852190 w 741"/>
                  <a:gd name="T31" fmla="*/ 170520 h 653"/>
                  <a:gd name="T32" fmla="*/ 1534272 w 741"/>
                  <a:gd name="T33" fmla="*/ 511561 h 653"/>
                  <a:gd name="T34" fmla="*/ 2556982 w 741"/>
                  <a:gd name="T35" fmla="*/ 852189 h 653"/>
                  <a:gd name="T36" fmla="*/ 84042664 w 741"/>
                  <a:gd name="T37" fmla="*/ 31707692 h 653"/>
                  <a:gd name="T38" fmla="*/ 125808216 w 741"/>
                  <a:gd name="T39" fmla="*/ 110124735 h 653"/>
                  <a:gd name="T40" fmla="*/ 125808216 w 741"/>
                  <a:gd name="T41" fmla="*/ 110124735 h 653"/>
                  <a:gd name="T42" fmla="*/ 125978736 w 741"/>
                  <a:gd name="T43" fmla="*/ 110635883 h 653"/>
                  <a:gd name="T44" fmla="*/ 125467588 w 741"/>
                  <a:gd name="T45" fmla="*/ 110635883 h 653"/>
                  <a:gd name="T46" fmla="*/ 2045833 w 741"/>
                  <a:gd name="T47" fmla="*/ 1534270 h 653"/>
                  <a:gd name="T48" fmla="*/ 2045833 w 741"/>
                  <a:gd name="T49" fmla="*/ 1534270 h 653"/>
                  <a:gd name="T50" fmla="*/ 1193231 w 741"/>
                  <a:gd name="T51" fmla="*/ 852189 h 653"/>
                  <a:gd name="T52" fmla="*/ 511562 w 741"/>
                  <a:gd name="T53" fmla="*/ 170520 h 653"/>
                  <a:gd name="T54" fmla="*/ 0 w 741"/>
                  <a:gd name="T55" fmla="*/ 0 h 6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741" h="653">
                    <a:moveTo>
                      <a:pt x="739" y="652"/>
                    </a:moveTo>
                    <a:lnTo>
                      <a:pt x="740" y="652"/>
                    </a:lnTo>
                    <a:lnTo>
                      <a:pt x="741" y="653"/>
                    </a:lnTo>
                    <a:lnTo>
                      <a:pt x="739" y="652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close/>
                    <a:moveTo>
                      <a:pt x="15" y="8"/>
                    </a:moveTo>
                    <a:lnTo>
                      <a:pt x="734" y="643"/>
                    </a:lnTo>
                    <a:lnTo>
                      <a:pt x="733" y="640"/>
                    </a:lnTo>
                    <a:lnTo>
                      <a:pt x="495" y="189"/>
                    </a:lnTo>
                    <a:lnTo>
                      <a:pt x="15" y="8"/>
                    </a:lnTo>
                    <a:close/>
                    <a:moveTo>
                      <a:pt x="0" y="0"/>
                    </a:moveTo>
                    <a:lnTo>
                      <a:pt x="5" y="1"/>
                    </a:lnTo>
                    <a:lnTo>
                      <a:pt x="9" y="3"/>
                    </a:lnTo>
                    <a:lnTo>
                      <a:pt x="15" y="5"/>
                    </a:lnTo>
                    <a:lnTo>
                      <a:pt x="493" y="186"/>
                    </a:lnTo>
                    <a:lnTo>
                      <a:pt x="738" y="646"/>
                    </a:lnTo>
                    <a:lnTo>
                      <a:pt x="739" y="649"/>
                    </a:lnTo>
                    <a:lnTo>
                      <a:pt x="736" y="649"/>
                    </a:lnTo>
                    <a:lnTo>
                      <a:pt x="12" y="9"/>
                    </a:lnTo>
                    <a:lnTo>
                      <a:pt x="7" y="5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3" name="Freeform 895">
                <a:extLst>
                  <a:ext uri="{FF2B5EF4-FFF2-40B4-BE49-F238E27FC236}">
                    <a16:creationId xmlns:a16="http://schemas.microsoft.com/office/drawing/2014/main" id="{4973CD84-A9F6-BFBC-6159-66454A159B8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402059" y="748314"/>
                <a:ext cx="170521" cy="194055"/>
              </a:xfrm>
              <a:custGeom>
                <a:avLst/>
                <a:gdLst>
                  <a:gd name="T0" fmla="*/ 70234834 w 413"/>
                  <a:gd name="T1" fmla="*/ 70234698 h 470"/>
                  <a:gd name="T2" fmla="*/ 70405355 w 413"/>
                  <a:gd name="T3" fmla="*/ 70405218 h 470"/>
                  <a:gd name="T4" fmla="*/ 70405355 w 413"/>
                  <a:gd name="T5" fmla="*/ 70405218 h 470"/>
                  <a:gd name="T6" fmla="*/ 70234834 w 413"/>
                  <a:gd name="T7" fmla="*/ 70234698 h 470"/>
                  <a:gd name="T8" fmla="*/ 0 w 413"/>
                  <a:gd name="T9" fmla="*/ 0 h 470"/>
                  <a:gd name="T10" fmla="*/ 1193234 w 413"/>
                  <a:gd name="T11" fmla="*/ 1363752 h 470"/>
                  <a:gd name="T12" fmla="*/ 1193234 w 413"/>
                  <a:gd name="T13" fmla="*/ 1363752 h 470"/>
                  <a:gd name="T14" fmla="*/ 70064313 w 413"/>
                  <a:gd name="T15" fmla="*/ 69893656 h 470"/>
                  <a:gd name="T16" fmla="*/ 69553162 w 413"/>
                  <a:gd name="T17" fmla="*/ 70234698 h 470"/>
                  <a:gd name="T18" fmla="*/ 1875318 w 413"/>
                  <a:gd name="T19" fmla="*/ 2898026 h 470"/>
                  <a:gd name="T20" fmla="*/ 42959318 w 413"/>
                  <a:gd name="T21" fmla="*/ 80122006 h 470"/>
                  <a:gd name="T22" fmla="*/ 42959318 w 413"/>
                  <a:gd name="T23" fmla="*/ 80122006 h 470"/>
                  <a:gd name="T24" fmla="*/ 42618276 w 413"/>
                  <a:gd name="T25" fmla="*/ 79099295 h 470"/>
                  <a:gd name="T26" fmla="*/ 42618276 w 413"/>
                  <a:gd name="T27" fmla="*/ 79780965 h 470"/>
                  <a:gd name="T28" fmla="*/ 42277234 w 413"/>
                  <a:gd name="T29" fmla="*/ 79610444 h 470"/>
                  <a:gd name="T30" fmla="*/ 511563 w 413"/>
                  <a:gd name="T31" fmla="*/ 1193232 h 470"/>
                  <a:gd name="T32" fmla="*/ 0 w 413"/>
                  <a:gd name="T33" fmla="*/ 0 h 47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13" h="470">
                    <a:moveTo>
                      <a:pt x="412" y="412"/>
                    </a:moveTo>
                    <a:lnTo>
                      <a:pt x="413" y="413"/>
                    </a:lnTo>
                    <a:lnTo>
                      <a:pt x="412" y="412"/>
                    </a:lnTo>
                    <a:close/>
                    <a:moveTo>
                      <a:pt x="0" y="0"/>
                    </a:moveTo>
                    <a:lnTo>
                      <a:pt x="7" y="8"/>
                    </a:lnTo>
                    <a:lnTo>
                      <a:pt x="411" y="410"/>
                    </a:lnTo>
                    <a:lnTo>
                      <a:pt x="408" y="412"/>
                    </a:lnTo>
                    <a:lnTo>
                      <a:pt x="11" y="17"/>
                    </a:lnTo>
                    <a:lnTo>
                      <a:pt x="252" y="470"/>
                    </a:lnTo>
                    <a:lnTo>
                      <a:pt x="250" y="464"/>
                    </a:lnTo>
                    <a:lnTo>
                      <a:pt x="250" y="468"/>
                    </a:lnTo>
                    <a:lnTo>
                      <a:pt x="248" y="467"/>
                    </a:lnTo>
                    <a:lnTo>
                      <a:pt x="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4" name="Freeform 896">
                <a:extLst>
                  <a:ext uri="{FF2B5EF4-FFF2-40B4-BE49-F238E27FC236}">
                    <a16:creationId xmlns:a16="http://schemas.microsoft.com/office/drawing/2014/main" id="{E0CD1950-9891-2355-C965-B8B4A1CBFD4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6105" y="917596"/>
                <a:ext cx="119736" cy="88357"/>
              </a:xfrm>
              <a:custGeom>
                <a:avLst/>
                <a:gdLst>
                  <a:gd name="T0" fmla="*/ 49095889 w 290"/>
                  <a:gd name="T1" fmla="*/ 35628928 h 214"/>
                  <a:gd name="T2" fmla="*/ 49436930 w 290"/>
                  <a:gd name="T3" fmla="*/ 36481119 h 214"/>
                  <a:gd name="T4" fmla="*/ 49266409 w 290"/>
                  <a:gd name="T5" fmla="*/ 36140077 h 214"/>
                  <a:gd name="T6" fmla="*/ 49095889 w 290"/>
                  <a:gd name="T7" fmla="*/ 35628928 h 214"/>
                  <a:gd name="T8" fmla="*/ 49095889 w 290"/>
                  <a:gd name="T9" fmla="*/ 35628928 h 214"/>
                  <a:gd name="T10" fmla="*/ 27104927 w 290"/>
                  <a:gd name="T11" fmla="*/ 0 h 214"/>
                  <a:gd name="T12" fmla="*/ 27275448 w 290"/>
                  <a:gd name="T13" fmla="*/ 341042 h 214"/>
                  <a:gd name="T14" fmla="*/ 27445968 w 290"/>
                  <a:gd name="T15" fmla="*/ 511562 h 214"/>
                  <a:gd name="T16" fmla="*/ 49095889 w 290"/>
                  <a:gd name="T17" fmla="*/ 35458407 h 214"/>
                  <a:gd name="T18" fmla="*/ 48243699 w 290"/>
                  <a:gd name="T19" fmla="*/ 35117366 h 214"/>
                  <a:gd name="T20" fmla="*/ 26934407 w 290"/>
                  <a:gd name="T21" fmla="*/ 682083 h 214"/>
                  <a:gd name="T22" fmla="*/ 511562 w 290"/>
                  <a:gd name="T23" fmla="*/ 10569396 h 214"/>
                  <a:gd name="T24" fmla="*/ 170521 w 290"/>
                  <a:gd name="T25" fmla="*/ 10228355 h 214"/>
                  <a:gd name="T26" fmla="*/ 170521 w 290"/>
                  <a:gd name="T27" fmla="*/ 10228355 h 214"/>
                  <a:gd name="T28" fmla="*/ 170521 w 290"/>
                  <a:gd name="T29" fmla="*/ 10228355 h 214"/>
                  <a:gd name="T30" fmla="*/ 0 w 290"/>
                  <a:gd name="T31" fmla="*/ 10228355 h 214"/>
                  <a:gd name="T32" fmla="*/ 0 w 290"/>
                  <a:gd name="T33" fmla="*/ 10228355 h 214"/>
                  <a:gd name="T34" fmla="*/ 26593778 w 290"/>
                  <a:gd name="T35" fmla="*/ 341042 h 214"/>
                  <a:gd name="T36" fmla="*/ 27104927 w 290"/>
                  <a:gd name="T37" fmla="*/ 0 h 214"/>
                  <a:gd name="T38" fmla="*/ 27104927 w 290"/>
                  <a:gd name="T39" fmla="*/ 0 h 2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214">
                    <a:moveTo>
                      <a:pt x="288" y="209"/>
                    </a:moveTo>
                    <a:lnTo>
                      <a:pt x="290" y="214"/>
                    </a:lnTo>
                    <a:lnTo>
                      <a:pt x="289" y="212"/>
                    </a:lnTo>
                    <a:lnTo>
                      <a:pt x="288" y="209"/>
                    </a:lnTo>
                    <a:close/>
                    <a:moveTo>
                      <a:pt x="159" y="0"/>
                    </a:moveTo>
                    <a:lnTo>
                      <a:pt x="160" y="2"/>
                    </a:lnTo>
                    <a:lnTo>
                      <a:pt x="161" y="3"/>
                    </a:lnTo>
                    <a:lnTo>
                      <a:pt x="288" y="208"/>
                    </a:lnTo>
                    <a:lnTo>
                      <a:pt x="283" y="206"/>
                    </a:lnTo>
                    <a:lnTo>
                      <a:pt x="158" y="4"/>
                    </a:lnTo>
                    <a:lnTo>
                      <a:pt x="3" y="62"/>
                    </a:lnTo>
                    <a:lnTo>
                      <a:pt x="1" y="60"/>
                    </a:lnTo>
                    <a:lnTo>
                      <a:pt x="0" y="60"/>
                    </a:lnTo>
                    <a:lnTo>
                      <a:pt x="156" y="2"/>
                    </a:lnTo>
                    <a:lnTo>
                      <a:pt x="1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5" name="Freeform 897">
                <a:extLst>
                  <a:ext uri="{FF2B5EF4-FFF2-40B4-BE49-F238E27FC236}">
                    <a16:creationId xmlns:a16="http://schemas.microsoft.com/office/drawing/2014/main" id="{AC65D00D-9E6B-9DE4-104F-E3978CA1555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7442" y="928744"/>
                <a:ext cx="449216" cy="362511"/>
              </a:xfrm>
              <a:custGeom>
                <a:avLst/>
                <a:gdLst>
                  <a:gd name="T0" fmla="*/ 185302839 w 1088"/>
                  <a:gd name="T1" fmla="*/ 149674516 h 878"/>
                  <a:gd name="T2" fmla="*/ 185473359 w 1088"/>
                  <a:gd name="T3" fmla="*/ 149674516 h 878"/>
                  <a:gd name="T4" fmla="*/ 185473359 w 1088"/>
                  <a:gd name="T5" fmla="*/ 149674516 h 878"/>
                  <a:gd name="T6" fmla="*/ 185302839 w 1088"/>
                  <a:gd name="T7" fmla="*/ 149674516 h 878"/>
                  <a:gd name="T8" fmla="*/ 185302839 w 1088"/>
                  <a:gd name="T9" fmla="*/ 149674516 h 878"/>
                  <a:gd name="T10" fmla="*/ 67336570 w 1088"/>
                  <a:gd name="T11" fmla="*/ 147799203 h 878"/>
                  <a:gd name="T12" fmla="*/ 183939088 w 1088"/>
                  <a:gd name="T13" fmla="*/ 149162954 h 878"/>
                  <a:gd name="T14" fmla="*/ 184109609 w 1088"/>
                  <a:gd name="T15" fmla="*/ 149162954 h 878"/>
                  <a:gd name="T16" fmla="*/ 67336570 w 1088"/>
                  <a:gd name="T17" fmla="*/ 147799203 h 878"/>
                  <a:gd name="T18" fmla="*/ 90861368 w 1088"/>
                  <a:gd name="T19" fmla="*/ 682082 h 878"/>
                  <a:gd name="T20" fmla="*/ 90861368 w 1088"/>
                  <a:gd name="T21" fmla="*/ 682082 h 878"/>
                  <a:gd name="T22" fmla="*/ 184450649 w 1088"/>
                  <a:gd name="T23" fmla="*/ 148310765 h 878"/>
                  <a:gd name="T24" fmla="*/ 184450649 w 1088"/>
                  <a:gd name="T25" fmla="*/ 148992434 h 878"/>
                  <a:gd name="T26" fmla="*/ 90861368 w 1088"/>
                  <a:gd name="T27" fmla="*/ 682082 h 878"/>
                  <a:gd name="T28" fmla="*/ 90179699 w 1088"/>
                  <a:gd name="T29" fmla="*/ 511562 h 878"/>
                  <a:gd name="T30" fmla="*/ 92054598 w 1088"/>
                  <a:gd name="T31" fmla="*/ 3580106 h 878"/>
                  <a:gd name="T32" fmla="*/ 90350220 w 1088"/>
                  <a:gd name="T33" fmla="*/ 1022710 h 878"/>
                  <a:gd name="T34" fmla="*/ 90350220 w 1088"/>
                  <a:gd name="T35" fmla="*/ 852190 h 878"/>
                  <a:gd name="T36" fmla="*/ 62563237 w 1088"/>
                  <a:gd name="T37" fmla="*/ 46027336 h 878"/>
                  <a:gd name="T38" fmla="*/ 511561 w 1088"/>
                  <a:gd name="T39" fmla="*/ 146776492 h 878"/>
                  <a:gd name="T40" fmla="*/ 170520 w 1088"/>
                  <a:gd name="T41" fmla="*/ 146776492 h 878"/>
                  <a:gd name="T42" fmla="*/ 170520 w 1088"/>
                  <a:gd name="T43" fmla="*/ 146605972 h 878"/>
                  <a:gd name="T44" fmla="*/ 170520 w 1088"/>
                  <a:gd name="T45" fmla="*/ 146776492 h 878"/>
                  <a:gd name="T46" fmla="*/ 0 w 1088"/>
                  <a:gd name="T47" fmla="*/ 146776492 h 878"/>
                  <a:gd name="T48" fmla="*/ 170520 w 1088"/>
                  <a:gd name="T49" fmla="*/ 146435451 h 878"/>
                  <a:gd name="T50" fmla="*/ 170520 w 1088"/>
                  <a:gd name="T51" fmla="*/ 146435451 h 878"/>
                  <a:gd name="T52" fmla="*/ 31196152 w 1088"/>
                  <a:gd name="T53" fmla="*/ 96146340 h 878"/>
                  <a:gd name="T54" fmla="*/ 90009179 w 1088"/>
                  <a:gd name="T55" fmla="*/ 682082 h 878"/>
                  <a:gd name="T56" fmla="*/ 90179699 w 1088"/>
                  <a:gd name="T57" fmla="*/ 511562 h 878"/>
                  <a:gd name="T58" fmla="*/ 90350220 w 1088"/>
                  <a:gd name="T59" fmla="*/ 0 h 878"/>
                  <a:gd name="T60" fmla="*/ 90520740 w 1088"/>
                  <a:gd name="T61" fmla="*/ 170521 h 878"/>
                  <a:gd name="T62" fmla="*/ 90350220 w 1088"/>
                  <a:gd name="T63" fmla="*/ 170521 h 878"/>
                  <a:gd name="T64" fmla="*/ 90350220 w 1088"/>
                  <a:gd name="T65" fmla="*/ 0 h 8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88" h="878">
                    <a:moveTo>
                      <a:pt x="1087" y="878"/>
                    </a:moveTo>
                    <a:lnTo>
                      <a:pt x="1088" y="878"/>
                    </a:lnTo>
                    <a:lnTo>
                      <a:pt x="1087" y="878"/>
                    </a:lnTo>
                    <a:close/>
                    <a:moveTo>
                      <a:pt x="395" y="867"/>
                    </a:moveTo>
                    <a:lnTo>
                      <a:pt x="1079" y="875"/>
                    </a:lnTo>
                    <a:lnTo>
                      <a:pt x="1080" y="875"/>
                    </a:lnTo>
                    <a:lnTo>
                      <a:pt x="395" y="867"/>
                    </a:lnTo>
                    <a:close/>
                    <a:moveTo>
                      <a:pt x="533" y="4"/>
                    </a:moveTo>
                    <a:lnTo>
                      <a:pt x="533" y="4"/>
                    </a:lnTo>
                    <a:lnTo>
                      <a:pt x="1082" y="870"/>
                    </a:lnTo>
                    <a:lnTo>
                      <a:pt x="1082" y="874"/>
                    </a:lnTo>
                    <a:lnTo>
                      <a:pt x="533" y="4"/>
                    </a:lnTo>
                    <a:close/>
                    <a:moveTo>
                      <a:pt x="529" y="3"/>
                    </a:moveTo>
                    <a:lnTo>
                      <a:pt x="540" y="21"/>
                    </a:lnTo>
                    <a:lnTo>
                      <a:pt x="530" y="6"/>
                    </a:lnTo>
                    <a:lnTo>
                      <a:pt x="530" y="5"/>
                    </a:lnTo>
                    <a:lnTo>
                      <a:pt x="367" y="270"/>
                    </a:lnTo>
                    <a:lnTo>
                      <a:pt x="3" y="861"/>
                    </a:lnTo>
                    <a:lnTo>
                      <a:pt x="1" y="861"/>
                    </a:lnTo>
                    <a:lnTo>
                      <a:pt x="1" y="860"/>
                    </a:lnTo>
                    <a:lnTo>
                      <a:pt x="1" y="861"/>
                    </a:lnTo>
                    <a:lnTo>
                      <a:pt x="0" y="861"/>
                    </a:lnTo>
                    <a:lnTo>
                      <a:pt x="1" y="859"/>
                    </a:lnTo>
                    <a:lnTo>
                      <a:pt x="183" y="564"/>
                    </a:lnTo>
                    <a:lnTo>
                      <a:pt x="528" y="4"/>
                    </a:lnTo>
                    <a:lnTo>
                      <a:pt x="529" y="3"/>
                    </a:lnTo>
                    <a:close/>
                    <a:moveTo>
                      <a:pt x="530" y="0"/>
                    </a:moveTo>
                    <a:lnTo>
                      <a:pt x="531" y="1"/>
                    </a:lnTo>
                    <a:lnTo>
                      <a:pt x="530" y="1"/>
                    </a:lnTo>
                    <a:lnTo>
                      <a:pt x="5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6" name="Freeform 898">
                <a:extLst>
                  <a:ext uri="{FF2B5EF4-FFF2-40B4-BE49-F238E27FC236}">
                    <a16:creationId xmlns:a16="http://schemas.microsoft.com/office/drawing/2014/main" id="{EC51E2B6-E9B4-191A-22E1-D4C614300C3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086617" y="1284236"/>
                <a:ext cx="447978" cy="398845"/>
              </a:xfrm>
              <a:custGeom>
                <a:avLst/>
                <a:gdLst>
                  <a:gd name="T0" fmla="*/ 184621437 w 1085"/>
                  <a:gd name="T1" fmla="*/ 2898026 h 966"/>
                  <a:gd name="T2" fmla="*/ 184962478 w 1085"/>
                  <a:gd name="T3" fmla="*/ 3239067 h 966"/>
                  <a:gd name="T4" fmla="*/ 78246686 w 1085"/>
                  <a:gd name="T5" fmla="*/ 162971535 h 966"/>
                  <a:gd name="T6" fmla="*/ 184621437 w 1085"/>
                  <a:gd name="T7" fmla="*/ 2898026 h 966"/>
                  <a:gd name="T8" fmla="*/ 511562 w 1085"/>
                  <a:gd name="T9" fmla="*/ 0 h 966"/>
                  <a:gd name="T10" fmla="*/ 852190 w 1085"/>
                  <a:gd name="T11" fmla="*/ 0 h 966"/>
                  <a:gd name="T12" fmla="*/ 67677709 w 1085"/>
                  <a:gd name="T13" fmla="*/ 1022711 h 966"/>
                  <a:gd name="T14" fmla="*/ 184450916 w 1085"/>
                  <a:gd name="T15" fmla="*/ 2386464 h 966"/>
                  <a:gd name="T16" fmla="*/ 184621437 w 1085"/>
                  <a:gd name="T17" fmla="*/ 2898026 h 966"/>
                  <a:gd name="T18" fmla="*/ 852190 w 1085"/>
                  <a:gd name="T19" fmla="*/ 682083 h 966"/>
                  <a:gd name="T20" fmla="*/ 77223975 w 1085"/>
                  <a:gd name="T21" fmla="*/ 164676329 h 966"/>
                  <a:gd name="T22" fmla="*/ 77223975 w 1085"/>
                  <a:gd name="T23" fmla="*/ 164676329 h 966"/>
                  <a:gd name="T24" fmla="*/ 682083 w 1085"/>
                  <a:gd name="T25" fmla="*/ 511562 h 966"/>
                  <a:gd name="T26" fmla="*/ 852190 w 1085"/>
                  <a:gd name="T27" fmla="*/ 170521 h 966"/>
                  <a:gd name="T28" fmla="*/ 682083 w 1085"/>
                  <a:gd name="T29" fmla="*/ 170521 h 966"/>
                  <a:gd name="T30" fmla="*/ 511562 w 1085"/>
                  <a:gd name="T31" fmla="*/ 0 h 966"/>
                  <a:gd name="T32" fmla="*/ 0 w 1085"/>
                  <a:gd name="T33" fmla="*/ 0 h 966"/>
                  <a:gd name="T34" fmla="*/ 341041 w 1085"/>
                  <a:gd name="T35" fmla="*/ 0 h 966"/>
                  <a:gd name="T36" fmla="*/ 511562 w 1085"/>
                  <a:gd name="T37" fmla="*/ 0 h 966"/>
                  <a:gd name="T38" fmla="*/ 341041 w 1085"/>
                  <a:gd name="T39" fmla="*/ 170521 h 966"/>
                  <a:gd name="T40" fmla="*/ 170521 w 1085"/>
                  <a:gd name="T41" fmla="*/ 170521 h 966"/>
                  <a:gd name="T42" fmla="*/ 0 w 1085"/>
                  <a:gd name="T43" fmla="*/ 0 h 96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85" h="966">
                    <a:moveTo>
                      <a:pt x="1083" y="17"/>
                    </a:moveTo>
                    <a:lnTo>
                      <a:pt x="1085" y="19"/>
                    </a:lnTo>
                    <a:lnTo>
                      <a:pt x="459" y="956"/>
                    </a:lnTo>
                    <a:lnTo>
                      <a:pt x="1083" y="17"/>
                    </a:lnTo>
                    <a:close/>
                    <a:moveTo>
                      <a:pt x="3" y="0"/>
                    </a:moveTo>
                    <a:lnTo>
                      <a:pt x="5" y="0"/>
                    </a:lnTo>
                    <a:lnTo>
                      <a:pt x="397" y="6"/>
                    </a:lnTo>
                    <a:lnTo>
                      <a:pt x="1082" y="14"/>
                    </a:lnTo>
                    <a:lnTo>
                      <a:pt x="1083" y="17"/>
                    </a:lnTo>
                    <a:lnTo>
                      <a:pt x="5" y="4"/>
                    </a:lnTo>
                    <a:lnTo>
                      <a:pt x="453" y="96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7" name="Freeform 899">
                <a:extLst>
                  <a:ext uri="{FF2B5EF4-FFF2-40B4-BE49-F238E27FC236}">
                    <a16:creationId xmlns:a16="http://schemas.microsoft.com/office/drawing/2014/main" id="{8ACD11A4-E94A-B52A-CF6D-C94394AE2A6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2173" y="1282997"/>
                <a:ext cx="426508" cy="343931"/>
              </a:xfrm>
              <a:custGeom>
                <a:avLst/>
                <a:gdLst>
                  <a:gd name="T0" fmla="*/ 91202522 w 1033"/>
                  <a:gd name="T1" fmla="*/ 140298249 h 833"/>
                  <a:gd name="T2" fmla="*/ 92225646 w 1033"/>
                  <a:gd name="T3" fmla="*/ 141662000 h 833"/>
                  <a:gd name="T4" fmla="*/ 92225646 w 1033"/>
                  <a:gd name="T5" fmla="*/ 141662000 h 833"/>
                  <a:gd name="T6" fmla="*/ 91202522 w 1033"/>
                  <a:gd name="T7" fmla="*/ 140298249 h 833"/>
                  <a:gd name="T8" fmla="*/ 124956109 w 1033"/>
                  <a:gd name="T9" fmla="*/ 87452198 h 833"/>
                  <a:gd name="T10" fmla="*/ 92566274 w 1033"/>
                  <a:gd name="T11" fmla="*/ 142003041 h 833"/>
                  <a:gd name="T12" fmla="*/ 92566274 w 1033"/>
                  <a:gd name="T13" fmla="*/ 142003041 h 833"/>
                  <a:gd name="T14" fmla="*/ 124956109 w 1033"/>
                  <a:gd name="T15" fmla="*/ 87452198 h 833"/>
                  <a:gd name="T16" fmla="*/ 146947076 w 1033"/>
                  <a:gd name="T17" fmla="*/ 49266361 h 833"/>
                  <a:gd name="T18" fmla="*/ 92225646 w 1033"/>
                  <a:gd name="T19" fmla="*/ 141662000 h 833"/>
                  <a:gd name="T20" fmla="*/ 92225646 w 1033"/>
                  <a:gd name="T21" fmla="*/ 141662000 h 833"/>
                  <a:gd name="T22" fmla="*/ 146947076 w 1033"/>
                  <a:gd name="T23" fmla="*/ 49266361 h 833"/>
                  <a:gd name="T24" fmla="*/ 0 w 1033"/>
                  <a:gd name="T25" fmla="*/ 1022710 h 833"/>
                  <a:gd name="T26" fmla="*/ 91714084 w 1033"/>
                  <a:gd name="T27" fmla="*/ 141832520 h 833"/>
                  <a:gd name="T28" fmla="*/ 91714084 w 1033"/>
                  <a:gd name="T29" fmla="*/ 141832520 h 833"/>
                  <a:gd name="T30" fmla="*/ 0 w 1033"/>
                  <a:gd name="T31" fmla="*/ 1193230 h 833"/>
                  <a:gd name="T32" fmla="*/ 0 w 1033"/>
                  <a:gd name="T33" fmla="*/ 1022710 h 833"/>
                  <a:gd name="T34" fmla="*/ 175927325 w 1033"/>
                  <a:gd name="T35" fmla="*/ 682082 h 833"/>
                  <a:gd name="T36" fmla="*/ 176097845 w 1033"/>
                  <a:gd name="T37" fmla="*/ 682082 h 833"/>
                  <a:gd name="T38" fmla="*/ 175927325 w 1033"/>
                  <a:gd name="T39" fmla="*/ 1022710 h 833"/>
                  <a:gd name="T40" fmla="*/ 175927325 w 1033"/>
                  <a:gd name="T41" fmla="*/ 1022710 h 833"/>
                  <a:gd name="T42" fmla="*/ 175927325 w 1033"/>
                  <a:gd name="T43" fmla="*/ 682082 h 833"/>
                  <a:gd name="T44" fmla="*/ 170521 w 1033"/>
                  <a:gd name="T45" fmla="*/ 0 h 833"/>
                  <a:gd name="T46" fmla="*/ 175415763 w 1033"/>
                  <a:gd name="T47" fmla="*/ 682082 h 833"/>
                  <a:gd name="T48" fmla="*/ 175415763 w 1033"/>
                  <a:gd name="T49" fmla="*/ 682082 h 833"/>
                  <a:gd name="T50" fmla="*/ 175586283 w 1033"/>
                  <a:gd name="T51" fmla="*/ 682082 h 833"/>
                  <a:gd name="T52" fmla="*/ 175245655 w 1033"/>
                  <a:gd name="T53" fmla="*/ 1363750 h 833"/>
                  <a:gd name="T54" fmla="*/ 32389835 w 1033"/>
                  <a:gd name="T55" fmla="*/ 511561 h 833"/>
                  <a:gd name="T56" fmla="*/ 170521 w 1033"/>
                  <a:gd name="T57" fmla="*/ 511561 h 833"/>
                  <a:gd name="T58" fmla="*/ 0 w 1033"/>
                  <a:gd name="T59" fmla="*/ 170520 h 833"/>
                  <a:gd name="T60" fmla="*/ 170521 w 1033"/>
                  <a:gd name="T61" fmla="*/ 0 h 83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033" h="833">
                    <a:moveTo>
                      <a:pt x="535" y="823"/>
                    </a:moveTo>
                    <a:lnTo>
                      <a:pt x="541" y="831"/>
                    </a:lnTo>
                    <a:lnTo>
                      <a:pt x="535" y="823"/>
                    </a:lnTo>
                    <a:close/>
                    <a:moveTo>
                      <a:pt x="733" y="513"/>
                    </a:moveTo>
                    <a:lnTo>
                      <a:pt x="543" y="833"/>
                    </a:lnTo>
                    <a:lnTo>
                      <a:pt x="733" y="513"/>
                    </a:lnTo>
                    <a:close/>
                    <a:moveTo>
                      <a:pt x="862" y="289"/>
                    </a:moveTo>
                    <a:lnTo>
                      <a:pt x="541" y="831"/>
                    </a:lnTo>
                    <a:lnTo>
                      <a:pt x="862" y="289"/>
                    </a:lnTo>
                    <a:close/>
                    <a:moveTo>
                      <a:pt x="0" y="6"/>
                    </a:moveTo>
                    <a:lnTo>
                      <a:pt x="538" y="832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  <a:moveTo>
                      <a:pt x="1032" y="4"/>
                    </a:moveTo>
                    <a:lnTo>
                      <a:pt x="1033" y="4"/>
                    </a:lnTo>
                    <a:lnTo>
                      <a:pt x="1032" y="6"/>
                    </a:lnTo>
                    <a:lnTo>
                      <a:pt x="1032" y="4"/>
                    </a:lnTo>
                    <a:close/>
                    <a:moveTo>
                      <a:pt x="1" y="0"/>
                    </a:moveTo>
                    <a:lnTo>
                      <a:pt x="1029" y="4"/>
                    </a:lnTo>
                    <a:lnTo>
                      <a:pt x="1030" y="4"/>
                    </a:lnTo>
                    <a:lnTo>
                      <a:pt x="1028" y="8"/>
                    </a:lnTo>
                    <a:lnTo>
                      <a:pt x="190" y="3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8" name="Freeform 900">
                <a:extLst>
                  <a:ext uri="{FF2B5EF4-FFF2-40B4-BE49-F238E27FC236}">
                    <a16:creationId xmlns:a16="http://schemas.microsoft.com/office/drawing/2014/main" id="{62A62B58-4BFD-82AA-757C-17385794275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9556" y="1283410"/>
                <a:ext cx="255987" cy="358795"/>
              </a:xfrm>
              <a:custGeom>
                <a:avLst/>
                <a:gdLst>
                  <a:gd name="T0" fmla="*/ 0 w 620"/>
                  <a:gd name="T1" fmla="*/ 147969700 h 869"/>
                  <a:gd name="T2" fmla="*/ 0 w 620"/>
                  <a:gd name="T3" fmla="*/ 148140221 h 869"/>
                  <a:gd name="T4" fmla="*/ 0 w 620"/>
                  <a:gd name="T5" fmla="*/ 148140221 h 869"/>
                  <a:gd name="T6" fmla="*/ 0 w 620"/>
                  <a:gd name="T7" fmla="*/ 148140221 h 869"/>
                  <a:gd name="T8" fmla="*/ 0 w 620"/>
                  <a:gd name="T9" fmla="*/ 147969700 h 869"/>
                  <a:gd name="T10" fmla="*/ 105521970 w 620"/>
                  <a:gd name="T11" fmla="*/ 142173654 h 869"/>
                  <a:gd name="T12" fmla="*/ 1022709 w 620"/>
                  <a:gd name="T13" fmla="*/ 148140221 h 869"/>
                  <a:gd name="T14" fmla="*/ 1022709 w 620"/>
                  <a:gd name="T15" fmla="*/ 148140221 h 869"/>
                  <a:gd name="T16" fmla="*/ 105521970 w 620"/>
                  <a:gd name="T17" fmla="*/ 142173654 h 869"/>
                  <a:gd name="T18" fmla="*/ 12955832 w 620"/>
                  <a:gd name="T19" fmla="*/ 341041 h 869"/>
                  <a:gd name="T20" fmla="*/ 12955832 w 620"/>
                  <a:gd name="T21" fmla="*/ 341041 h 869"/>
                  <a:gd name="T22" fmla="*/ 4261771 w 620"/>
                  <a:gd name="T23" fmla="*/ 97851117 h 869"/>
                  <a:gd name="T24" fmla="*/ 12955832 w 620"/>
                  <a:gd name="T25" fmla="*/ 341041 h 869"/>
                  <a:gd name="T26" fmla="*/ 12955832 w 620"/>
                  <a:gd name="T27" fmla="*/ 341041 h 869"/>
                  <a:gd name="T28" fmla="*/ 13467393 w 620"/>
                  <a:gd name="T29" fmla="*/ 0 h 869"/>
                  <a:gd name="T30" fmla="*/ 13637914 w 620"/>
                  <a:gd name="T31" fmla="*/ 341041 h 869"/>
                  <a:gd name="T32" fmla="*/ 13637914 w 620"/>
                  <a:gd name="T33" fmla="*/ 341041 h 869"/>
                  <a:gd name="T34" fmla="*/ 104669781 w 620"/>
                  <a:gd name="T35" fmla="*/ 140128234 h 869"/>
                  <a:gd name="T36" fmla="*/ 105692491 w 620"/>
                  <a:gd name="T37" fmla="*/ 141491985 h 869"/>
                  <a:gd name="T38" fmla="*/ 105521970 w 620"/>
                  <a:gd name="T39" fmla="*/ 141662093 h 869"/>
                  <a:gd name="T40" fmla="*/ 105351450 w 620"/>
                  <a:gd name="T41" fmla="*/ 141662093 h 869"/>
                  <a:gd name="T42" fmla="*/ 105351450 w 620"/>
                  <a:gd name="T43" fmla="*/ 141662093 h 869"/>
                  <a:gd name="T44" fmla="*/ 105180929 w 620"/>
                  <a:gd name="T45" fmla="*/ 141662093 h 869"/>
                  <a:gd name="T46" fmla="*/ 13467393 w 620"/>
                  <a:gd name="T47" fmla="*/ 852190 h 869"/>
                  <a:gd name="T48" fmla="*/ 511561 w 620"/>
                  <a:gd name="T49" fmla="*/ 147628659 h 869"/>
                  <a:gd name="T50" fmla="*/ 511561 w 620"/>
                  <a:gd name="T51" fmla="*/ 147628659 h 869"/>
                  <a:gd name="T52" fmla="*/ 13467393 w 620"/>
                  <a:gd name="T53" fmla="*/ 341041 h 869"/>
                  <a:gd name="T54" fmla="*/ 13467393 w 620"/>
                  <a:gd name="T55" fmla="*/ 341041 h 869"/>
                  <a:gd name="T56" fmla="*/ 13467393 w 620"/>
                  <a:gd name="T57" fmla="*/ 0 h 869"/>
                  <a:gd name="T58" fmla="*/ 13467393 w 620"/>
                  <a:gd name="T59" fmla="*/ 0 h 8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20" h="869">
                    <a:moveTo>
                      <a:pt x="0" y="868"/>
                    </a:moveTo>
                    <a:lnTo>
                      <a:pt x="0" y="869"/>
                    </a:lnTo>
                    <a:lnTo>
                      <a:pt x="0" y="868"/>
                    </a:lnTo>
                    <a:close/>
                    <a:moveTo>
                      <a:pt x="619" y="834"/>
                    </a:moveTo>
                    <a:lnTo>
                      <a:pt x="6" y="869"/>
                    </a:lnTo>
                    <a:lnTo>
                      <a:pt x="619" y="834"/>
                    </a:lnTo>
                    <a:close/>
                    <a:moveTo>
                      <a:pt x="76" y="2"/>
                    </a:moveTo>
                    <a:lnTo>
                      <a:pt x="76" y="2"/>
                    </a:lnTo>
                    <a:lnTo>
                      <a:pt x="25" y="574"/>
                    </a:lnTo>
                    <a:lnTo>
                      <a:pt x="76" y="2"/>
                    </a:lnTo>
                    <a:close/>
                    <a:moveTo>
                      <a:pt x="79" y="0"/>
                    </a:moveTo>
                    <a:lnTo>
                      <a:pt x="80" y="2"/>
                    </a:lnTo>
                    <a:lnTo>
                      <a:pt x="614" y="822"/>
                    </a:lnTo>
                    <a:lnTo>
                      <a:pt x="620" y="830"/>
                    </a:lnTo>
                    <a:lnTo>
                      <a:pt x="619" y="831"/>
                    </a:lnTo>
                    <a:lnTo>
                      <a:pt x="618" y="831"/>
                    </a:lnTo>
                    <a:lnTo>
                      <a:pt x="617" y="831"/>
                    </a:lnTo>
                    <a:lnTo>
                      <a:pt x="79" y="5"/>
                    </a:lnTo>
                    <a:lnTo>
                      <a:pt x="3" y="866"/>
                    </a:lnTo>
                    <a:lnTo>
                      <a:pt x="79" y="2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" name="Freeform 901">
                <a:extLst>
                  <a:ext uri="{FF2B5EF4-FFF2-40B4-BE49-F238E27FC236}">
                    <a16:creationId xmlns:a16="http://schemas.microsoft.com/office/drawing/2014/main" id="{AE702A28-7D14-2824-9B48-DE374A4EF81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8317" y="1626515"/>
                <a:ext cx="349712" cy="226260"/>
              </a:xfrm>
              <a:custGeom>
                <a:avLst/>
                <a:gdLst>
                  <a:gd name="T0" fmla="*/ 143878618 w 847"/>
                  <a:gd name="T1" fmla="*/ 93248435 h 548"/>
                  <a:gd name="T2" fmla="*/ 144390181 w 847"/>
                  <a:gd name="T3" fmla="*/ 93248435 h 548"/>
                  <a:gd name="T4" fmla="*/ 144390181 w 847"/>
                  <a:gd name="T5" fmla="*/ 93418955 h 548"/>
                  <a:gd name="T6" fmla="*/ 143708098 w 847"/>
                  <a:gd name="T7" fmla="*/ 93248435 h 548"/>
                  <a:gd name="T8" fmla="*/ 143878618 w 847"/>
                  <a:gd name="T9" fmla="*/ 93248435 h 548"/>
                  <a:gd name="T10" fmla="*/ 2556985 w 847"/>
                  <a:gd name="T11" fmla="*/ 7671370 h 548"/>
                  <a:gd name="T12" fmla="*/ 90179866 w 847"/>
                  <a:gd name="T13" fmla="*/ 60688052 h 548"/>
                  <a:gd name="T14" fmla="*/ 2556985 w 847"/>
                  <a:gd name="T15" fmla="*/ 7671370 h 548"/>
                  <a:gd name="T16" fmla="*/ 2556985 w 847"/>
                  <a:gd name="T17" fmla="*/ 7671370 h 548"/>
                  <a:gd name="T18" fmla="*/ 170521 w 847"/>
                  <a:gd name="T19" fmla="*/ 5966575 h 548"/>
                  <a:gd name="T20" fmla="*/ 511562 w 847"/>
                  <a:gd name="T21" fmla="*/ 6307617 h 548"/>
                  <a:gd name="T22" fmla="*/ 511562 w 847"/>
                  <a:gd name="T23" fmla="*/ 6478138 h 548"/>
                  <a:gd name="T24" fmla="*/ 511562 w 847"/>
                  <a:gd name="T25" fmla="*/ 6307617 h 548"/>
                  <a:gd name="T26" fmla="*/ 0 w 847"/>
                  <a:gd name="T27" fmla="*/ 5966575 h 548"/>
                  <a:gd name="T28" fmla="*/ 170521 w 847"/>
                  <a:gd name="T29" fmla="*/ 5966575 h 548"/>
                  <a:gd name="T30" fmla="*/ 105863231 w 847"/>
                  <a:gd name="T31" fmla="*/ 0 h 548"/>
                  <a:gd name="T32" fmla="*/ 105863231 w 847"/>
                  <a:gd name="T33" fmla="*/ 341042 h 548"/>
                  <a:gd name="T34" fmla="*/ 105863231 w 847"/>
                  <a:gd name="T35" fmla="*/ 511562 h 548"/>
                  <a:gd name="T36" fmla="*/ 106033752 w 847"/>
                  <a:gd name="T37" fmla="*/ 511562 h 548"/>
                  <a:gd name="T38" fmla="*/ 106033752 w 847"/>
                  <a:gd name="T39" fmla="*/ 511562 h 548"/>
                  <a:gd name="T40" fmla="*/ 1534274 w 847"/>
                  <a:gd name="T41" fmla="*/ 6478138 h 548"/>
                  <a:gd name="T42" fmla="*/ 130581718 w 847"/>
                  <a:gd name="T43" fmla="*/ 84554353 h 548"/>
                  <a:gd name="T44" fmla="*/ 1022711 w 847"/>
                  <a:gd name="T45" fmla="*/ 6137096 h 548"/>
                  <a:gd name="T46" fmla="*/ 1022711 w 847"/>
                  <a:gd name="T47" fmla="*/ 5966575 h 548"/>
                  <a:gd name="T48" fmla="*/ 1022711 w 847"/>
                  <a:gd name="T49" fmla="*/ 5966575 h 548"/>
                  <a:gd name="T50" fmla="*/ 105693123 w 847"/>
                  <a:gd name="T51" fmla="*/ 0 h 548"/>
                  <a:gd name="T52" fmla="*/ 105863231 w 847"/>
                  <a:gd name="T53" fmla="*/ 0 h 5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847" h="548">
                    <a:moveTo>
                      <a:pt x="844" y="547"/>
                    </a:moveTo>
                    <a:lnTo>
                      <a:pt x="847" y="547"/>
                    </a:lnTo>
                    <a:lnTo>
                      <a:pt x="847" y="548"/>
                    </a:lnTo>
                    <a:lnTo>
                      <a:pt x="843" y="547"/>
                    </a:lnTo>
                    <a:lnTo>
                      <a:pt x="844" y="547"/>
                    </a:lnTo>
                    <a:close/>
                    <a:moveTo>
                      <a:pt x="15" y="45"/>
                    </a:moveTo>
                    <a:lnTo>
                      <a:pt x="529" y="356"/>
                    </a:lnTo>
                    <a:lnTo>
                      <a:pt x="15" y="45"/>
                    </a:lnTo>
                    <a:close/>
                    <a:moveTo>
                      <a:pt x="1" y="35"/>
                    </a:moveTo>
                    <a:lnTo>
                      <a:pt x="3" y="37"/>
                    </a:lnTo>
                    <a:lnTo>
                      <a:pt x="3" y="38"/>
                    </a:lnTo>
                    <a:lnTo>
                      <a:pt x="3" y="37"/>
                    </a:lnTo>
                    <a:lnTo>
                      <a:pt x="0" y="35"/>
                    </a:lnTo>
                    <a:lnTo>
                      <a:pt x="1" y="35"/>
                    </a:lnTo>
                    <a:close/>
                    <a:moveTo>
                      <a:pt x="621" y="0"/>
                    </a:moveTo>
                    <a:lnTo>
                      <a:pt x="621" y="2"/>
                    </a:lnTo>
                    <a:lnTo>
                      <a:pt x="621" y="3"/>
                    </a:lnTo>
                    <a:lnTo>
                      <a:pt x="622" y="3"/>
                    </a:lnTo>
                    <a:lnTo>
                      <a:pt x="9" y="38"/>
                    </a:lnTo>
                    <a:lnTo>
                      <a:pt x="766" y="49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20" y="0"/>
                    </a:lnTo>
                    <a:lnTo>
                      <a:pt x="6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" name="Freeform 902">
                <a:extLst>
                  <a:ext uri="{FF2B5EF4-FFF2-40B4-BE49-F238E27FC236}">
                    <a16:creationId xmlns:a16="http://schemas.microsoft.com/office/drawing/2014/main" id="{31142078-02DB-FB88-0BA1-082C0F7D444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5427" y="1638489"/>
                <a:ext cx="355905" cy="215112"/>
              </a:xfrm>
              <a:custGeom>
                <a:avLst/>
                <a:gdLst>
                  <a:gd name="T0" fmla="*/ 145071750 w 862"/>
                  <a:gd name="T1" fmla="*/ 88304508 h 521"/>
                  <a:gd name="T2" fmla="*/ 146264981 w 862"/>
                  <a:gd name="T3" fmla="*/ 88304508 h 521"/>
                  <a:gd name="T4" fmla="*/ 146947064 w 862"/>
                  <a:gd name="T5" fmla="*/ 88816070 h 521"/>
                  <a:gd name="T6" fmla="*/ 145583312 w 862"/>
                  <a:gd name="T7" fmla="*/ 88304508 h 521"/>
                  <a:gd name="T8" fmla="*/ 145071750 w 862"/>
                  <a:gd name="T9" fmla="*/ 88304508 h 521"/>
                  <a:gd name="T10" fmla="*/ 145071750 w 862"/>
                  <a:gd name="T11" fmla="*/ 88304508 h 521"/>
                  <a:gd name="T12" fmla="*/ 3750215 w 862"/>
                  <a:gd name="T13" fmla="*/ 2727505 h 521"/>
                  <a:gd name="T14" fmla="*/ 66143417 w 862"/>
                  <a:gd name="T15" fmla="*/ 62904364 h 521"/>
                  <a:gd name="T16" fmla="*/ 143196849 w 862"/>
                  <a:gd name="T17" fmla="*/ 86940756 h 521"/>
                  <a:gd name="T18" fmla="*/ 91373035 w 862"/>
                  <a:gd name="T19" fmla="*/ 55744561 h 521"/>
                  <a:gd name="T20" fmla="*/ 3750215 w 862"/>
                  <a:gd name="T21" fmla="*/ 2727505 h 521"/>
                  <a:gd name="T22" fmla="*/ 2215942 w 862"/>
                  <a:gd name="T23" fmla="*/ 1193232 h 521"/>
                  <a:gd name="T24" fmla="*/ 131774858 w 862"/>
                  <a:gd name="T25" fmla="*/ 79610433 h 521"/>
                  <a:gd name="T26" fmla="*/ 144390080 w 862"/>
                  <a:gd name="T27" fmla="*/ 87281797 h 521"/>
                  <a:gd name="T28" fmla="*/ 144560601 w 862"/>
                  <a:gd name="T29" fmla="*/ 87622839 h 521"/>
                  <a:gd name="T30" fmla="*/ 143707998 w 862"/>
                  <a:gd name="T31" fmla="*/ 87622839 h 521"/>
                  <a:gd name="T32" fmla="*/ 65802375 w 862"/>
                  <a:gd name="T33" fmla="*/ 63245405 h 521"/>
                  <a:gd name="T34" fmla="*/ 2727504 w 862"/>
                  <a:gd name="T35" fmla="*/ 2556984 h 521"/>
                  <a:gd name="T36" fmla="*/ 2215942 w 862"/>
                  <a:gd name="T37" fmla="*/ 1193232 h 521"/>
                  <a:gd name="T38" fmla="*/ 2215942 w 862"/>
                  <a:gd name="T39" fmla="*/ 1193232 h 521"/>
                  <a:gd name="T40" fmla="*/ 0 w 862"/>
                  <a:gd name="T41" fmla="*/ 0 h 521"/>
                  <a:gd name="T42" fmla="*/ 852190 w 862"/>
                  <a:gd name="T43" fmla="*/ 341041 h 521"/>
                  <a:gd name="T44" fmla="*/ 1704793 w 862"/>
                  <a:gd name="T45" fmla="*/ 1363752 h 521"/>
                  <a:gd name="T46" fmla="*/ 1704793 w 862"/>
                  <a:gd name="T47" fmla="*/ 1363752 h 521"/>
                  <a:gd name="T48" fmla="*/ 1363752 w 862"/>
                  <a:gd name="T49" fmla="*/ 1022711 h 521"/>
                  <a:gd name="T50" fmla="*/ 0 w 862"/>
                  <a:gd name="T51" fmla="*/ 0 h 5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62" h="521">
                    <a:moveTo>
                      <a:pt x="851" y="518"/>
                    </a:moveTo>
                    <a:lnTo>
                      <a:pt x="858" y="518"/>
                    </a:lnTo>
                    <a:lnTo>
                      <a:pt x="862" y="521"/>
                    </a:lnTo>
                    <a:lnTo>
                      <a:pt x="854" y="518"/>
                    </a:lnTo>
                    <a:lnTo>
                      <a:pt x="851" y="518"/>
                    </a:lnTo>
                    <a:close/>
                    <a:moveTo>
                      <a:pt x="22" y="16"/>
                    </a:moveTo>
                    <a:lnTo>
                      <a:pt x="388" y="369"/>
                    </a:lnTo>
                    <a:lnTo>
                      <a:pt x="840" y="510"/>
                    </a:lnTo>
                    <a:lnTo>
                      <a:pt x="536" y="327"/>
                    </a:lnTo>
                    <a:lnTo>
                      <a:pt x="22" y="16"/>
                    </a:lnTo>
                    <a:close/>
                    <a:moveTo>
                      <a:pt x="13" y="7"/>
                    </a:moveTo>
                    <a:lnTo>
                      <a:pt x="773" y="467"/>
                    </a:lnTo>
                    <a:lnTo>
                      <a:pt x="847" y="512"/>
                    </a:lnTo>
                    <a:lnTo>
                      <a:pt x="848" y="514"/>
                    </a:lnTo>
                    <a:lnTo>
                      <a:pt x="843" y="514"/>
                    </a:lnTo>
                    <a:lnTo>
                      <a:pt x="386" y="371"/>
                    </a:lnTo>
                    <a:lnTo>
                      <a:pt x="16" y="15"/>
                    </a:lnTo>
                    <a:lnTo>
                      <a:pt x="13" y="7"/>
                    </a:lnTo>
                    <a:close/>
                    <a:moveTo>
                      <a:pt x="0" y="0"/>
                    </a:moveTo>
                    <a:lnTo>
                      <a:pt x="5" y="2"/>
                    </a:lnTo>
                    <a:lnTo>
                      <a:pt x="10" y="8"/>
                    </a:lnTo>
                    <a:lnTo>
                      <a:pt x="8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" name="Freeform 903">
                <a:extLst>
                  <a:ext uri="{FF2B5EF4-FFF2-40B4-BE49-F238E27FC236}">
                    <a16:creationId xmlns:a16="http://schemas.microsoft.com/office/drawing/2014/main" id="{E9251E37-166C-E82D-A4F3-479C56B3755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1284236"/>
                <a:ext cx="163915" cy="361685"/>
              </a:xfrm>
              <a:custGeom>
                <a:avLst/>
                <a:gdLst>
                  <a:gd name="T0" fmla="*/ 66995818 w 397"/>
                  <a:gd name="T1" fmla="*/ 147458066 h 876"/>
                  <a:gd name="T2" fmla="*/ 67507381 w 397"/>
                  <a:gd name="T3" fmla="*/ 148821817 h 876"/>
                  <a:gd name="T4" fmla="*/ 67677902 w 397"/>
                  <a:gd name="T5" fmla="*/ 149333378 h 876"/>
                  <a:gd name="T6" fmla="*/ 66995818 w 397"/>
                  <a:gd name="T7" fmla="*/ 148140148 h 876"/>
                  <a:gd name="T8" fmla="*/ 66995818 w 397"/>
                  <a:gd name="T9" fmla="*/ 147458066 h 876"/>
                  <a:gd name="T10" fmla="*/ 511563 w 397"/>
                  <a:gd name="T11" fmla="*/ 0 h 876"/>
                  <a:gd name="T12" fmla="*/ 511563 w 397"/>
                  <a:gd name="T13" fmla="*/ 0 h 876"/>
                  <a:gd name="T14" fmla="*/ 47050624 w 397"/>
                  <a:gd name="T15" fmla="*/ 103135551 h 876"/>
                  <a:gd name="T16" fmla="*/ 511563 w 397"/>
                  <a:gd name="T17" fmla="*/ 0 h 876"/>
                  <a:gd name="T18" fmla="*/ 0 w 397"/>
                  <a:gd name="T19" fmla="*/ 0 h 876"/>
                  <a:gd name="T20" fmla="*/ 0 w 397"/>
                  <a:gd name="T21" fmla="*/ 0 h 876"/>
                  <a:gd name="T22" fmla="*/ 1875320 w 397"/>
                  <a:gd name="T23" fmla="*/ 4432293 h 876"/>
                  <a:gd name="T24" fmla="*/ 36992767 w 397"/>
                  <a:gd name="T25" fmla="*/ 110295345 h 876"/>
                  <a:gd name="T26" fmla="*/ 65802583 w 397"/>
                  <a:gd name="T27" fmla="*/ 145923795 h 876"/>
                  <a:gd name="T28" fmla="*/ 66484667 w 397"/>
                  <a:gd name="T29" fmla="*/ 147628587 h 876"/>
                  <a:gd name="T30" fmla="*/ 65632061 w 397"/>
                  <a:gd name="T31" fmla="*/ 146605877 h 876"/>
                  <a:gd name="T32" fmla="*/ 36481203 w 397"/>
                  <a:gd name="T33" fmla="*/ 110636386 h 876"/>
                  <a:gd name="T34" fmla="*/ 0 w 397"/>
                  <a:gd name="T35" fmla="*/ 0 h 8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7" h="876">
                    <a:moveTo>
                      <a:pt x="393" y="865"/>
                    </a:moveTo>
                    <a:lnTo>
                      <a:pt x="396" y="873"/>
                    </a:lnTo>
                    <a:lnTo>
                      <a:pt x="397" y="876"/>
                    </a:lnTo>
                    <a:lnTo>
                      <a:pt x="393" y="869"/>
                    </a:lnTo>
                    <a:lnTo>
                      <a:pt x="393" y="865"/>
                    </a:lnTo>
                    <a:close/>
                    <a:moveTo>
                      <a:pt x="3" y="0"/>
                    </a:moveTo>
                    <a:lnTo>
                      <a:pt x="3" y="0"/>
                    </a:lnTo>
                    <a:lnTo>
                      <a:pt x="276" y="605"/>
                    </a:lnTo>
                    <a:lnTo>
                      <a:pt x="3" y="0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11" y="26"/>
                    </a:lnTo>
                    <a:lnTo>
                      <a:pt x="217" y="647"/>
                    </a:lnTo>
                    <a:lnTo>
                      <a:pt x="386" y="856"/>
                    </a:lnTo>
                    <a:lnTo>
                      <a:pt x="390" y="866"/>
                    </a:lnTo>
                    <a:lnTo>
                      <a:pt x="385" y="860"/>
                    </a:lnTo>
                    <a:lnTo>
                      <a:pt x="214" y="64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" name="Freeform 904">
                <a:extLst>
                  <a:ext uri="{FF2B5EF4-FFF2-40B4-BE49-F238E27FC236}">
                    <a16:creationId xmlns:a16="http://schemas.microsoft.com/office/drawing/2014/main" id="{2A753A7C-37EC-E20F-768C-7A86AFD17E8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1010" y="1822222"/>
                <a:ext cx="372007" cy="43766"/>
              </a:xfrm>
              <a:custGeom>
                <a:avLst/>
                <a:gdLst>
                  <a:gd name="T0" fmla="*/ 1875312 w 901"/>
                  <a:gd name="T1" fmla="*/ 11762732 h 106"/>
                  <a:gd name="T2" fmla="*/ 2045832 w 901"/>
                  <a:gd name="T3" fmla="*/ 11762732 h 106"/>
                  <a:gd name="T4" fmla="*/ 1534271 w 901"/>
                  <a:gd name="T5" fmla="*/ 12103776 h 106"/>
                  <a:gd name="T6" fmla="*/ 0 w 901"/>
                  <a:gd name="T7" fmla="*/ 11933254 h 106"/>
                  <a:gd name="T8" fmla="*/ 1022710 w 901"/>
                  <a:gd name="T9" fmla="*/ 11762732 h 106"/>
                  <a:gd name="T10" fmla="*/ 1875312 w 901"/>
                  <a:gd name="T11" fmla="*/ 11762732 h 106"/>
                  <a:gd name="T12" fmla="*/ 153424605 w 901"/>
                  <a:gd name="T13" fmla="*/ 0 h 106"/>
                  <a:gd name="T14" fmla="*/ 153595125 w 901"/>
                  <a:gd name="T15" fmla="*/ 0 h 106"/>
                  <a:gd name="T16" fmla="*/ 44152400 w 901"/>
                  <a:gd name="T17" fmla="*/ 18070403 h 106"/>
                  <a:gd name="T18" fmla="*/ 44152400 w 901"/>
                  <a:gd name="T19" fmla="*/ 18070403 h 106"/>
                  <a:gd name="T20" fmla="*/ 3580103 w 901"/>
                  <a:gd name="T21" fmla="*/ 12444821 h 106"/>
                  <a:gd name="T22" fmla="*/ 2386460 w 901"/>
                  <a:gd name="T23" fmla="*/ 12444821 h 106"/>
                  <a:gd name="T24" fmla="*/ 2386460 w 901"/>
                  <a:gd name="T25" fmla="*/ 12103776 h 106"/>
                  <a:gd name="T26" fmla="*/ 4602812 w 901"/>
                  <a:gd name="T27" fmla="*/ 11933254 h 106"/>
                  <a:gd name="T28" fmla="*/ 44152400 w 901"/>
                  <a:gd name="T29" fmla="*/ 17558837 h 106"/>
                  <a:gd name="T30" fmla="*/ 147799083 w 901"/>
                  <a:gd name="T31" fmla="*/ 341044 h 106"/>
                  <a:gd name="T32" fmla="*/ 125296995 w 901"/>
                  <a:gd name="T33" fmla="*/ 2216376 h 106"/>
                  <a:gd name="T34" fmla="*/ 153424605 w 901"/>
                  <a:gd name="T35" fmla="*/ 0 h 10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01" h="106">
                    <a:moveTo>
                      <a:pt x="11" y="69"/>
                    </a:moveTo>
                    <a:lnTo>
                      <a:pt x="12" y="69"/>
                    </a:lnTo>
                    <a:lnTo>
                      <a:pt x="9" y="71"/>
                    </a:lnTo>
                    <a:lnTo>
                      <a:pt x="0" y="70"/>
                    </a:lnTo>
                    <a:lnTo>
                      <a:pt x="6" y="69"/>
                    </a:lnTo>
                    <a:lnTo>
                      <a:pt x="11" y="69"/>
                    </a:lnTo>
                    <a:close/>
                    <a:moveTo>
                      <a:pt x="900" y="0"/>
                    </a:moveTo>
                    <a:lnTo>
                      <a:pt x="901" y="0"/>
                    </a:lnTo>
                    <a:lnTo>
                      <a:pt x="259" y="106"/>
                    </a:lnTo>
                    <a:lnTo>
                      <a:pt x="21" y="73"/>
                    </a:lnTo>
                    <a:lnTo>
                      <a:pt x="14" y="73"/>
                    </a:lnTo>
                    <a:lnTo>
                      <a:pt x="14" y="71"/>
                    </a:lnTo>
                    <a:lnTo>
                      <a:pt x="27" y="70"/>
                    </a:lnTo>
                    <a:lnTo>
                      <a:pt x="259" y="103"/>
                    </a:lnTo>
                    <a:lnTo>
                      <a:pt x="867" y="2"/>
                    </a:lnTo>
                    <a:lnTo>
                      <a:pt x="735" y="13"/>
                    </a:lnTo>
                    <a:lnTo>
                      <a:pt x="9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" name="Freeform 905">
                <a:extLst>
                  <a:ext uri="{FF2B5EF4-FFF2-40B4-BE49-F238E27FC236}">
                    <a16:creationId xmlns:a16="http://schemas.microsoft.com/office/drawing/2014/main" id="{9843B0E1-D519-6697-CB10-53C75C79F26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626515"/>
                <a:ext cx="349299" cy="225847"/>
              </a:xfrm>
              <a:custGeom>
                <a:avLst/>
                <a:gdLst>
                  <a:gd name="T0" fmla="*/ 38015375 w 846"/>
                  <a:gd name="T1" fmla="*/ 92907345 h 547"/>
                  <a:gd name="T2" fmla="*/ 38015375 w 846"/>
                  <a:gd name="T3" fmla="*/ 93248386 h 547"/>
                  <a:gd name="T4" fmla="*/ 38015375 w 846"/>
                  <a:gd name="T5" fmla="*/ 93248386 h 547"/>
                  <a:gd name="T6" fmla="*/ 37844854 w 846"/>
                  <a:gd name="T7" fmla="*/ 93248386 h 547"/>
                  <a:gd name="T8" fmla="*/ 37844854 w 846"/>
                  <a:gd name="T9" fmla="*/ 93248386 h 547"/>
                  <a:gd name="T10" fmla="*/ 37674333 w 846"/>
                  <a:gd name="T11" fmla="*/ 93248386 h 547"/>
                  <a:gd name="T12" fmla="*/ 38015375 w 846"/>
                  <a:gd name="T13" fmla="*/ 92907345 h 547"/>
                  <a:gd name="T14" fmla="*/ 144219612 w 846"/>
                  <a:gd name="T15" fmla="*/ 33412557 h 547"/>
                  <a:gd name="T16" fmla="*/ 39208606 w 846"/>
                  <a:gd name="T17" fmla="*/ 92396196 h 547"/>
                  <a:gd name="T18" fmla="*/ 39208606 w 846"/>
                  <a:gd name="T19" fmla="*/ 92396196 h 547"/>
                  <a:gd name="T20" fmla="*/ 144219612 w 846"/>
                  <a:gd name="T21" fmla="*/ 33412557 h 547"/>
                  <a:gd name="T22" fmla="*/ 170521 w 846"/>
                  <a:gd name="T23" fmla="*/ 511562 h 547"/>
                  <a:gd name="T24" fmla="*/ 682083 w 846"/>
                  <a:gd name="T25" fmla="*/ 852191 h 547"/>
                  <a:gd name="T26" fmla="*/ 34264746 w 846"/>
                  <a:gd name="T27" fmla="*/ 82849515 h 547"/>
                  <a:gd name="T28" fmla="*/ 38015375 w 846"/>
                  <a:gd name="T29" fmla="*/ 92396196 h 547"/>
                  <a:gd name="T30" fmla="*/ 70575739 w 846"/>
                  <a:gd name="T31" fmla="*/ 74155438 h 547"/>
                  <a:gd name="T32" fmla="*/ 37844854 w 846"/>
                  <a:gd name="T33" fmla="*/ 92566304 h 547"/>
                  <a:gd name="T34" fmla="*/ 37674333 w 846"/>
                  <a:gd name="T35" fmla="*/ 92566304 h 547"/>
                  <a:gd name="T36" fmla="*/ 37503812 w 846"/>
                  <a:gd name="T37" fmla="*/ 92566304 h 547"/>
                  <a:gd name="T38" fmla="*/ 37333292 w 846"/>
                  <a:gd name="T39" fmla="*/ 92225675 h 547"/>
                  <a:gd name="T40" fmla="*/ 170521 w 846"/>
                  <a:gd name="T41" fmla="*/ 511562 h 547"/>
                  <a:gd name="T42" fmla="*/ 170521 w 846"/>
                  <a:gd name="T43" fmla="*/ 511562 h 547"/>
                  <a:gd name="T44" fmla="*/ 170521 w 846"/>
                  <a:gd name="T45" fmla="*/ 511562 h 547"/>
                  <a:gd name="T46" fmla="*/ 682083 w 846"/>
                  <a:gd name="T47" fmla="*/ 170521 h 547"/>
                  <a:gd name="T48" fmla="*/ 682083 w 846"/>
                  <a:gd name="T49" fmla="*/ 170521 h 547"/>
                  <a:gd name="T50" fmla="*/ 84724826 w 846"/>
                  <a:gd name="T51" fmla="*/ 12444294 h 547"/>
                  <a:gd name="T52" fmla="*/ 682083 w 846"/>
                  <a:gd name="T53" fmla="*/ 170521 h 547"/>
                  <a:gd name="T54" fmla="*/ 0 w 846"/>
                  <a:gd name="T55" fmla="*/ 0 h 547"/>
                  <a:gd name="T56" fmla="*/ 170521 w 846"/>
                  <a:gd name="T57" fmla="*/ 0 h 547"/>
                  <a:gd name="T58" fmla="*/ 170521 w 846"/>
                  <a:gd name="T59" fmla="*/ 170521 h 547"/>
                  <a:gd name="T60" fmla="*/ 0 w 846"/>
                  <a:gd name="T61" fmla="*/ 341041 h 547"/>
                  <a:gd name="T62" fmla="*/ 0 w 846"/>
                  <a:gd name="T63" fmla="*/ 0 h 547"/>
                  <a:gd name="T64" fmla="*/ 0 w 846"/>
                  <a:gd name="T65" fmla="*/ 0 h 5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46" h="547">
                    <a:moveTo>
                      <a:pt x="223" y="545"/>
                    </a:moveTo>
                    <a:lnTo>
                      <a:pt x="223" y="547"/>
                    </a:lnTo>
                    <a:lnTo>
                      <a:pt x="222" y="547"/>
                    </a:lnTo>
                    <a:lnTo>
                      <a:pt x="221" y="547"/>
                    </a:lnTo>
                    <a:lnTo>
                      <a:pt x="223" y="545"/>
                    </a:lnTo>
                    <a:close/>
                    <a:moveTo>
                      <a:pt x="846" y="196"/>
                    </a:moveTo>
                    <a:lnTo>
                      <a:pt x="230" y="542"/>
                    </a:lnTo>
                    <a:lnTo>
                      <a:pt x="846" y="196"/>
                    </a:lnTo>
                    <a:close/>
                    <a:moveTo>
                      <a:pt x="1" y="3"/>
                    </a:moveTo>
                    <a:lnTo>
                      <a:pt x="4" y="5"/>
                    </a:lnTo>
                    <a:lnTo>
                      <a:pt x="201" y="486"/>
                    </a:lnTo>
                    <a:lnTo>
                      <a:pt x="223" y="542"/>
                    </a:lnTo>
                    <a:lnTo>
                      <a:pt x="414" y="435"/>
                    </a:lnTo>
                    <a:lnTo>
                      <a:pt x="222" y="543"/>
                    </a:lnTo>
                    <a:lnTo>
                      <a:pt x="221" y="543"/>
                    </a:lnTo>
                    <a:lnTo>
                      <a:pt x="220" y="543"/>
                    </a:lnTo>
                    <a:lnTo>
                      <a:pt x="219" y="541"/>
                    </a:lnTo>
                    <a:lnTo>
                      <a:pt x="1" y="3"/>
                    </a:lnTo>
                    <a:close/>
                    <a:moveTo>
                      <a:pt x="4" y="1"/>
                    </a:moveTo>
                    <a:lnTo>
                      <a:pt x="4" y="1"/>
                    </a:lnTo>
                    <a:lnTo>
                      <a:pt x="497" y="73"/>
                    </a:lnTo>
                    <a:lnTo>
                      <a:pt x="4" y="1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4" name="Freeform 906">
                <a:extLst>
                  <a:ext uri="{FF2B5EF4-FFF2-40B4-BE49-F238E27FC236}">
                    <a16:creationId xmlns:a16="http://schemas.microsoft.com/office/drawing/2014/main" id="{8F91A8B9-5202-B551-3585-2EA35AC1294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73900" y="1685145"/>
                <a:ext cx="370769" cy="167218"/>
              </a:xfrm>
              <a:custGeom>
                <a:avLst/>
                <a:gdLst>
                  <a:gd name="T0" fmla="*/ 152913724 w 898"/>
                  <a:gd name="T1" fmla="*/ 56426785 h 405"/>
                  <a:gd name="T2" fmla="*/ 153084244 w 898"/>
                  <a:gd name="T3" fmla="*/ 56426785 h 405"/>
                  <a:gd name="T4" fmla="*/ 152572682 w 898"/>
                  <a:gd name="T5" fmla="*/ 56596893 h 405"/>
                  <a:gd name="T6" fmla="*/ 152913724 w 898"/>
                  <a:gd name="T7" fmla="*/ 56426785 h 405"/>
                  <a:gd name="T8" fmla="*/ 124103981 w 898"/>
                  <a:gd name="T9" fmla="*/ 170521 h 405"/>
                  <a:gd name="T10" fmla="*/ 152572682 w 898"/>
                  <a:gd name="T11" fmla="*/ 55915222 h 405"/>
                  <a:gd name="T12" fmla="*/ 152572682 w 898"/>
                  <a:gd name="T13" fmla="*/ 55915222 h 405"/>
                  <a:gd name="T14" fmla="*/ 124103981 w 898"/>
                  <a:gd name="T15" fmla="*/ 170521 h 405"/>
                  <a:gd name="T16" fmla="*/ 124103981 w 898"/>
                  <a:gd name="T17" fmla="*/ 170521 h 405"/>
                  <a:gd name="T18" fmla="*/ 122740229 w 898"/>
                  <a:gd name="T19" fmla="*/ 0 h 405"/>
                  <a:gd name="T20" fmla="*/ 123081270 w 898"/>
                  <a:gd name="T21" fmla="*/ 0 h 405"/>
                  <a:gd name="T22" fmla="*/ 122910749 w 898"/>
                  <a:gd name="T23" fmla="*/ 170521 h 405"/>
                  <a:gd name="T24" fmla="*/ 123421899 w 898"/>
                  <a:gd name="T25" fmla="*/ 170521 h 405"/>
                  <a:gd name="T26" fmla="*/ 123421899 w 898"/>
                  <a:gd name="T27" fmla="*/ 170521 h 405"/>
                  <a:gd name="T28" fmla="*/ 107397494 w 898"/>
                  <a:gd name="T29" fmla="*/ 9205661 h 405"/>
                  <a:gd name="T30" fmla="*/ 2386464 w 898"/>
                  <a:gd name="T31" fmla="*/ 68189436 h 405"/>
                  <a:gd name="T32" fmla="*/ 2386464 w 898"/>
                  <a:gd name="T33" fmla="*/ 68189436 h 405"/>
                  <a:gd name="T34" fmla="*/ 111829793 w 898"/>
                  <a:gd name="T35" fmla="*/ 59324818 h 405"/>
                  <a:gd name="T36" fmla="*/ 152061533 w 898"/>
                  <a:gd name="T37" fmla="*/ 56085743 h 405"/>
                  <a:gd name="T38" fmla="*/ 151038409 w 898"/>
                  <a:gd name="T39" fmla="*/ 53869382 h 405"/>
                  <a:gd name="T40" fmla="*/ 152232054 w 898"/>
                  <a:gd name="T41" fmla="*/ 56426785 h 405"/>
                  <a:gd name="T42" fmla="*/ 152232054 w 898"/>
                  <a:gd name="T43" fmla="*/ 56596893 h 405"/>
                  <a:gd name="T44" fmla="*/ 124103981 w 898"/>
                  <a:gd name="T45" fmla="*/ 58813254 h 405"/>
                  <a:gd name="T46" fmla="*/ 3409588 w 898"/>
                  <a:gd name="T47" fmla="*/ 68530065 h 405"/>
                  <a:gd name="T48" fmla="*/ 1193232 w 898"/>
                  <a:gd name="T49" fmla="*/ 68700586 h 405"/>
                  <a:gd name="T50" fmla="*/ 852191 w 898"/>
                  <a:gd name="T51" fmla="*/ 69041628 h 405"/>
                  <a:gd name="T52" fmla="*/ 0 w 898"/>
                  <a:gd name="T53" fmla="*/ 69041628 h 405"/>
                  <a:gd name="T54" fmla="*/ 341041 w 898"/>
                  <a:gd name="T55" fmla="*/ 68700586 h 405"/>
                  <a:gd name="T56" fmla="*/ 852191 w 898"/>
                  <a:gd name="T57" fmla="*/ 68359544 h 405"/>
                  <a:gd name="T58" fmla="*/ 1022711 w 898"/>
                  <a:gd name="T59" fmla="*/ 68359544 h 405"/>
                  <a:gd name="T60" fmla="*/ 33753604 w 898"/>
                  <a:gd name="T61" fmla="*/ 49948636 h 405"/>
                  <a:gd name="T62" fmla="*/ 122740229 w 898"/>
                  <a:gd name="T63" fmla="*/ 0 h 40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98" h="405">
                    <a:moveTo>
                      <a:pt x="897" y="331"/>
                    </a:moveTo>
                    <a:lnTo>
                      <a:pt x="898" y="331"/>
                    </a:lnTo>
                    <a:lnTo>
                      <a:pt x="895" y="332"/>
                    </a:lnTo>
                    <a:lnTo>
                      <a:pt x="897" y="331"/>
                    </a:lnTo>
                    <a:close/>
                    <a:moveTo>
                      <a:pt x="728" y="1"/>
                    </a:moveTo>
                    <a:lnTo>
                      <a:pt x="895" y="328"/>
                    </a:lnTo>
                    <a:lnTo>
                      <a:pt x="728" y="1"/>
                    </a:lnTo>
                    <a:close/>
                    <a:moveTo>
                      <a:pt x="720" y="0"/>
                    </a:moveTo>
                    <a:lnTo>
                      <a:pt x="722" y="0"/>
                    </a:lnTo>
                    <a:lnTo>
                      <a:pt x="721" y="1"/>
                    </a:lnTo>
                    <a:lnTo>
                      <a:pt x="724" y="1"/>
                    </a:lnTo>
                    <a:lnTo>
                      <a:pt x="630" y="54"/>
                    </a:lnTo>
                    <a:lnTo>
                      <a:pt x="14" y="400"/>
                    </a:lnTo>
                    <a:lnTo>
                      <a:pt x="656" y="348"/>
                    </a:lnTo>
                    <a:lnTo>
                      <a:pt x="892" y="329"/>
                    </a:lnTo>
                    <a:lnTo>
                      <a:pt x="886" y="316"/>
                    </a:lnTo>
                    <a:lnTo>
                      <a:pt x="893" y="331"/>
                    </a:lnTo>
                    <a:lnTo>
                      <a:pt x="893" y="332"/>
                    </a:lnTo>
                    <a:lnTo>
                      <a:pt x="728" y="345"/>
                    </a:lnTo>
                    <a:lnTo>
                      <a:pt x="20" y="402"/>
                    </a:lnTo>
                    <a:lnTo>
                      <a:pt x="7" y="403"/>
                    </a:lnTo>
                    <a:lnTo>
                      <a:pt x="5" y="405"/>
                    </a:lnTo>
                    <a:lnTo>
                      <a:pt x="0" y="405"/>
                    </a:lnTo>
                    <a:lnTo>
                      <a:pt x="2" y="403"/>
                    </a:lnTo>
                    <a:lnTo>
                      <a:pt x="5" y="401"/>
                    </a:lnTo>
                    <a:lnTo>
                      <a:pt x="6" y="401"/>
                    </a:lnTo>
                    <a:lnTo>
                      <a:pt x="198" y="293"/>
                    </a:ln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5" name="Freeform 907">
                <a:extLst>
                  <a:ext uri="{FF2B5EF4-FFF2-40B4-BE49-F238E27FC236}">
                    <a16:creationId xmlns:a16="http://schemas.microsoft.com/office/drawing/2014/main" id="{587351B3-8235-5A41-D837-CB4A71E30B8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2827" y="1600504"/>
                <a:ext cx="300992" cy="222131"/>
              </a:xfrm>
              <a:custGeom>
                <a:avLst/>
                <a:gdLst>
                  <a:gd name="T0" fmla="*/ 123081368 w 729"/>
                  <a:gd name="T1" fmla="*/ 852190 h 538"/>
                  <a:gd name="T2" fmla="*/ 123081368 w 729"/>
                  <a:gd name="T3" fmla="*/ 1022711 h 538"/>
                  <a:gd name="T4" fmla="*/ 29491849 w 729"/>
                  <a:gd name="T5" fmla="*/ 91373050 h 538"/>
                  <a:gd name="T6" fmla="*/ 29150807 w 729"/>
                  <a:gd name="T7" fmla="*/ 91543571 h 538"/>
                  <a:gd name="T8" fmla="*/ 28980286 w 729"/>
                  <a:gd name="T9" fmla="*/ 91714091 h 538"/>
                  <a:gd name="T10" fmla="*/ 28980286 w 729"/>
                  <a:gd name="T11" fmla="*/ 91543571 h 538"/>
                  <a:gd name="T12" fmla="*/ 28809765 w 729"/>
                  <a:gd name="T13" fmla="*/ 91543571 h 538"/>
                  <a:gd name="T14" fmla="*/ 28809765 w 729"/>
                  <a:gd name="T15" fmla="*/ 91373050 h 538"/>
                  <a:gd name="T16" fmla="*/ 27616532 w 729"/>
                  <a:gd name="T17" fmla="*/ 88816066 h 538"/>
                  <a:gd name="T18" fmla="*/ 0 w 729"/>
                  <a:gd name="T19" fmla="*/ 35117342 h 538"/>
                  <a:gd name="T20" fmla="*/ 0 w 729"/>
                  <a:gd name="T21" fmla="*/ 35117342 h 538"/>
                  <a:gd name="T22" fmla="*/ 341042 w 729"/>
                  <a:gd name="T23" fmla="*/ 34946822 h 538"/>
                  <a:gd name="T24" fmla="*/ 682083 w 729"/>
                  <a:gd name="T25" fmla="*/ 35117342 h 538"/>
                  <a:gd name="T26" fmla="*/ 682083 w 729"/>
                  <a:gd name="T27" fmla="*/ 34946822 h 538"/>
                  <a:gd name="T28" fmla="*/ 122399284 w 729"/>
                  <a:gd name="T29" fmla="*/ 1022711 h 538"/>
                  <a:gd name="T30" fmla="*/ 682083 w 729"/>
                  <a:gd name="T31" fmla="*/ 35117342 h 538"/>
                  <a:gd name="T32" fmla="*/ 682083 w 729"/>
                  <a:gd name="T33" fmla="*/ 35117342 h 538"/>
                  <a:gd name="T34" fmla="*/ 29150807 w 729"/>
                  <a:gd name="T35" fmla="*/ 90861901 h 538"/>
                  <a:gd name="T36" fmla="*/ 29150807 w 729"/>
                  <a:gd name="T37" fmla="*/ 90861901 h 538"/>
                  <a:gd name="T38" fmla="*/ 122399284 w 729"/>
                  <a:gd name="T39" fmla="*/ 1022711 h 538"/>
                  <a:gd name="T40" fmla="*/ 123081368 w 729"/>
                  <a:gd name="T41" fmla="*/ 852190 h 538"/>
                  <a:gd name="T42" fmla="*/ 124274601 w 729"/>
                  <a:gd name="T43" fmla="*/ 0 h 538"/>
                  <a:gd name="T44" fmla="*/ 123592518 w 729"/>
                  <a:gd name="T45" fmla="*/ 511562 h 538"/>
                  <a:gd name="T46" fmla="*/ 123592518 w 729"/>
                  <a:gd name="T47" fmla="*/ 511562 h 538"/>
                  <a:gd name="T48" fmla="*/ 123763038 w 729"/>
                  <a:gd name="T49" fmla="*/ 170521 h 538"/>
                  <a:gd name="T50" fmla="*/ 124274601 w 729"/>
                  <a:gd name="T51" fmla="*/ 0 h 53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729" h="538">
                    <a:moveTo>
                      <a:pt x="722" y="5"/>
                    </a:moveTo>
                    <a:lnTo>
                      <a:pt x="722" y="6"/>
                    </a:lnTo>
                    <a:lnTo>
                      <a:pt x="173" y="536"/>
                    </a:lnTo>
                    <a:lnTo>
                      <a:pt x="171" y="537"/>
                    </a:lnTo>
                    <a:lnTo>
                      <a:pt x="170" y="538"/>
                    </a:lnTo>
                    <a:lnTo>
                      <a:pt x="170" y="537"/>
                    </a:lnTo>
                    <a:lnTo>
                      <a:pt x="169" y="537"/>
                    </a:lnTo>
                    <a:lnTo>
                      <a:pt x="169" y="536"/>
                    </a:lnTo>
                    <a:lnTo>
                      <a:pt x="162" y="521"/>
                    </a:lnTo>
                    <a:lnTo>
                      <a:pt x="0" y="206"/>
                    </a:lnTo>
                    <a:lnTo>
                      <a:pt x="2" y="205"/>
                    </a:lnTo>
                    <a:lnTo>
                      <a:pt x="4" y="206"/>
                    </a:lnTo>
                    <a:lnTo>
                      <a:pt x="4" y="205"/>
                    </a:lnTo>
                    <a:lnTo>
                      <a:pt x="718" y="6"/>
                    </a:lnTo>
                    <a:lnTo>
                      <a:pt x="4" y="206"/>
                    </a:lnTo>
                    <a:lnTo>
                      <a:pt x="171" y="533"/>
                    </a:lnTo>
                    <a:lnTo>
                      <a:pt x="718" y="6"/>
                    </a:lnTo>
                    <a:lnTo>
                      <a:pt x="722" y="5"/>
                    </a:lnTo>
                    <a:close/>
                    <a:moveTo>
                      <a:pt x="729" y="0"/>
                    </a:moveTo>
                    <a:lnTo>
                      <a:pt x="725" y="3"/>
                    </a:lnTo>
                    <a:lnTo>
                      <a:pt x="726" y="1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6" name="Freeform 908">
                <a:extLst>
                  <a:ext uri="{FF2B5EF4-FFF2-40B4-BE49-F238E27FC236}">
                    <a16:creationId xmlns:a16="http://schemas.microsoft.com/office/drawing/2014/main" id="{D9AD9715-8BF0-58D2-3F69-0907E5EB8BC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1282997"/>
                <a:ext cx="194468" cy="360859"/>
              </a:xfrm>
              <a:custGeom>
                <a:avLst/>
                <a:gdLst>
                  <a:gd name="T0" fmla="*/ 341042 w 471"/>
                  <a:gd name="T1" fmla="*/ 511561 h 874"/>
                  <a:gd name="T2" fmla="*/ 852191 w 471"/>
                  <a:gd name="T3" fmla="*/ 511561 h 874"/>
                  <a:gd name="T4" fmla="*/ 47391563 w 471"/>
                  <a:gd name="T5" fmla="*/ 103646632 h 874"/>
                  <a:gd name="T6" fmla="*/ 66825150 w 471"/>
                  <a:gd name="T7" fmla="*/ 147116929 h 874"/>
                  <a:gd name="T8" fmla="*/ 71086931 w 471"/>
                  <a:gd name="T9" fmla="*/ 98021113 h 874"/>
                  <a:gd name="T10" fmla="*/ 79781013 w 471"/>
                  <a:gd name="T11" fmla="*/ 511561 h 874"/>
                  <a:gd name="T12" fmla="*/ 79781013 w 471"/>
                  <a:gd name="T13" fmla="*/ 511561 h 874"/>
                  <a:gd name="T14" fmla="*/ 79951534 w 471"/>
                  <a:gd name="T15" fmla="*/ 1022709 h 874"/>
                  <a:gd name="T16" fmla="*/ 80122055 w 471"/>
                  <a:gd name="T17" fmla="*/ 511561 h 874"/>
                  <a:gd name="T18" fmla="*/ 80292575 w 471"/>
                  <a:gd name="T19" fmla="*/ 511561 h 874"/>
                  <a:gd name="T20" fmla="*/ 67336713 w 471"/>
                  <a:gd name="T21" fmla="*/ 147799011 h 874"/>
                  <a:gd name="T22" fmla="*/ 67336713 w 471"/>
                  <a:gd name="T23" fmla="*/ 147969531 h 874"/>
                  <a:gd name="T24" fmla="*/ 67336713 w 471"/>
                  <a:gd name="T25" fmla="*/ 147969531 h 874"/>
                  <a:gd name="T26" fmla="*/ 67336713 w 471"/>
                  <a:gd name="T27" fmla="*/ 148651199 h 874"/>
                  <a:gd name="T28" fmla="*/ 67166192 w 471"/>
                  <a:gd name="T29" fmla="*/ 148992240 h 874"/>
                  <a:gd name="T30" fmla="*/ 66825150 w 471"/>
                  <a:gd name="T31" fmla="*/ 148310159 h 874"/>
                  <a:gd name="T32" fmla="*/ 66825150 w 471"/>
                  <a:gd name="T33" fmla="*/ 148310159 h 874"/>
                  <a:gd name="T34" fmla="*/ 66825150 w 471"/>
                  <a:gd name="T35" fmla="*/ 148140051 h 874"/>
                  <a:gd name="T36" fmla="*/ 66825150 w 471"/>
                  <a:gd name="T37" fmla="*/ 148140051 h 874"/>
                  <a:gd name="T38" fmla="*/ 66143480 w 471"/>
                  <a:gd name="T39" fmla="*/ 146435261 h 874"/>
                  <a:gd name="T40" fmla="*/ 2215944 w 471"/>
                  <a:gd name="T41" fmla="*/ 4943851 h 874"/>
                  <a:gd name="T42" fmla="*/ 341042 w 471"/>
                  <a:gd name="T43" fmla="*/ 511561 h 874"/>
                  <a:gd name="T44" fmla="*/ 0 w 471"/>
                  <a:gd name="T45" fmla="*/ 0 h 874"/>
                  <a:gd name="T46" fmla="*/ 341042 w 471"/>
                  <a:gd name="T47" fmla="*/ 0 h 874"/>
                  <a:gd name="T48" fmla="*/ 341042 w 471"/>
                  <a:gd name="T49" fmla="*/ 170520 h 874"/>
                  <a:gd name="T50" fmla="*/ 341042 w 471"/>
                  <a:gd name="T51" fmla="*/ 170520 h 874"/>
                  <a:gd name="T52" fmla="*/ 0 w 471"/>
                  <a:gd name="T53" fmla="*/ 0 h 8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471" h="874">
                    <a:moveTo>
                      <a:pt x="2" y="3"/>
                    </a:moveTo>
                    <a:lnTo>
                      <a:pt x="5" y="3"/>
                    </a:lnTo>
                    <a:lnTo>
                      <a:pt x="278" y="608"/>
                    </a:lnTo>
                    <a:lnTo>
                      <a:pt x="392" y="863"/>
                    </a:lnTo>
                    <a:lnTo>
                      <a:pt x="417" y="575"/>
                    </a:lnTo>
                    <a:lnTo>
                      <a:pt x="468" y="3"/>
                    </a:lnTo>
                    <a:lnTo>
                      <a:pt x="469" y="6"/>
                    </a:lnTo>
                    <a:lnTo>
                      <a:pt x="470" y="3"/>
                    </a:lnTo>
                    <a:lnTo>
                      <a:pt x="471" y="3"/>
                    </a:lnTo>
                    <a:lnTo>
                      <a:pt x="395" y="867"/>
                    </a:lnTo>
                    <a:lnTo>
                      <a:pt x="395" y="868"/>
                    </a:lnTo>
                    <a:lnTo>
                      <a:pt x="395" y="872"/>
                    </a:lnTo>
                    <a:lnTo>
                      <a:pt x="394" y="874"/>
                    </a:lnTo>
                    <a:lnTo>
                      <a:pt x="392" y="870"/>
                    </a:lnTo>
                    <a:lnTo>
                      <a:pt x="392" y="869"/>
                    </a:lnTo>
                    <a:lnTo>
                      <a:pt x="388" y="859"/>
                    </a:lnTo>
                    <a:lnTo>
                      <a:pt x="13" y="29"/>
                    </a:lnTo>
                    <a:lnTo>
                      <a:pt x="2" y="3"/>
                    </a:lnTo>
                    <a:close/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7" name="Freeform 909">
                <a:extLst>
                  <a:ext uri="{FF2B5EF4-FFF2-40B4-BE49-F238E27FC236}">
                    <a16:creationId xmlns:a16="http://schemas.microsoft.com/office/drawing/2014/main" id="{EBD013C2-10E6-5625-F320-CAE5FDAF1995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8358" y="703723"/>
                <a:ext cx="319158" cy="269199"/>
              </a:xfrm>
              <a:custGeom>
                <a:avLst/>
                <a:gdLst>
                  <a:gd name="T0" fmla="*/ 109442705 w 773"/>
                  <a:gd name="T1" fmla="*/ 80462425 h 652"/>
                  <a:gd name="T2" fmla="*/ 341041 w 773"/>
                  <a:gd name="T3" fmla="*/ 110635834 h 652"/>
                  <a:gd name="T4" fmla="*/ 341041 w 773"/>
                  <a:gd name="T5" fmla="*/ 110635834 h 652"/>
                  <a:gd name="T6" fmla="*/ 109442705 w 773"/>
                  <a:gd name="T7" fmla="*/ 80462425 h 652"/>
                  <a:gd name="T8" fmla="*/ 130922493 w 773"/>
                  <a:gd name="T9" fmla="*/ 74836909 h 652"/>
                  <a:gd name="T10" fmla="*/ 0 w 773"/>
                  <a:gd name="T11" fmla="*/ 111147395 h 652"/>
                  <a:gd name="T12" fmla="*/ 0 w 773"/>
                  <a:gd name="T13" fmla="*/ 111147395 h 652"/>
                  <a:gd name="T14" fmla="*/ 130922493 w 773"/>
                  <a:gd name="T15" fmla="*/ 74836909 h 652"/>
                  <a:gd name="T16" fmla="*/ 131774682 w 773"/>
                  <a:gd name="T17" fmla="*/ 74495869 h 652"/>
                  <a:gd name="T18" fmla="*/ 131774682 w 773"/>
                  <a:gd name="T19" fmla="*/ 74666389 h 652"/>
                  <a:gd name="T20" fmla="*/ 131774682 w 773"/>
                  <a:gd name="T21" fmla="*/ 74666389 h 652"/>
                  <a:gd name="T22" fmla="*/ 131604161 w 773"/>
                  <a:gd name="T23" fmla="*/ 74666389 h 652"/>
                  <a:gd name="T24" fmla="*/ 131604161 w 773"/>
                  <a:gd name="T25" fmla="*/ 74666389 h 652"/>
                  <a:gd name="T26" fmla="*/ 131774682 w 773"/>
                  <a:gd name="T27" fmla="*/ 74495869 h 652"/>
                  <a:gd name="T28" fmla="*/ 94952602 w 773"/>
                  <a:gd name="T29" fmla="*/ 0 h 652"/>
                  <a:gd name="T30" fmla="*/ 95123122 w 773"/>
                  <a:gd name="T31" fmla="*/ 170520 h 652"/>
                  <a:gd name="T32" fmla="*/ 95123122 w 773"/>
                  <a:gd name="T33" fmla="*/ 341040 h 652"/>
                  <a:gd name="T34" fmla="*/ 95293642 w 773"/>
                  <a:gd name="T35" fmla="*/ 682081 h 652"/>
                  <a:gd name="T36" fmla="*/ 131604161 w 773"/>
                  <a:gd name="T37" fmla="*/ 74155241 h 652"/>
                  <a:gd name="T38" fmla="*/ 131092600 w 773"/>
                  <a:gd name="T39" fmla="*/ 74325761 h 652"/>
                  <a:gd name="T40" fmla="*/ 94952602 w 773"/>
                  <a:gd name="T41" fmla="*/ 852188 h 652"/>
                  <a:gd name="T42" fmla="*/ 60517394 w 773"/>
                  <a:gd name="T43" fmla="*/ 40742773 h 652"/>
                  <a:gd name="T44" fmla="*/ 95123122 w 773"/>
                  <a:gd name="T45" fmla="*/ 682081 h 652"/>
                  <a:gd name="T46" fmla="*/ 94782494 w 773"/>
                  <a:gd name="T47" fmla="*/ 341040 h 652"/>
                  <a:gd name="T48" fmla="*/ 94782494 w 773"/>
                  <a:gd name="T49" fmla="*/ 341040 h 652"/>
                  <a:gd name="T50" fmla="*/ 94782494 w 773"/>
                  <a:gd name="T51" fmla="*/ 170520 h 652"/>
                  <a:gd name="T52" fmla="*/ 94952602 w 773"/>
                  <a:gd name="T53" fmla="*/ 0 h 6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73" h="652">
                    <a:moveTo>
                      <a:pt x="642" y="472"/>
                    </a:moveTo>
                    <a:lnTo>
                      <a:pt x="2" y="649"/>
                    </a:lnTo>
                    <a:lnTo>
                      <a:pt x="642" y="472"/>
                    </a:lnTo>
                    <a:close/>
                    <a:moveTo>
                      <a:pt x="768" y="439"/>
                    </a:moveTo>
                    <a:lnTo>
                      <a:pt x="0" y="652"/>
                    </a:lnTo>
                    <a:lnTo>
                      <a:pt x="768" y="439"/>
                    </a:lnTo>
                    <a:close/>
                    <a:moveTo>
                      <a:pt x="773" y="437"/>
                    </a:moveTo>
                    <a:lnTo>
                      <a:pt x="773" y="438"/>
                    </a:lnTo>
                    <a:lnTo>
                      <a:pt x="772" y="438"/>
                    </a:lnTo>
                    <a:lnTo>
                      <a:pt x="773" y="437"/>
                    </a:lnTo>
                    <a:close/>
                    <a:moveTo>
                      <a:pt x="557" y="0"/>
                    </a:moveTo>
                    <a:lnTo>
                      <a:pt x="558" y="1"/>
                    </a:lnTo>
                    <a:lnTo>
                      <a:pt x="558" y="2"/>
                    </a:lnTo>
                    <a:lnTo>
                      <a:pt x="559" y="4"/>
                    </a:lnTo>
                    <a:lnTo>
                      <a:pt x="772" y="435"/>
                    </a:lnTo>
                    <a:lnTo>
                      <a:pt x="769" y="436"/>
                    </a:lnTo>
                    <a:lnTo>
                      <a:pt x="557" y="5"/>
                    </a:lnTo>
                    <a:lnTo>
                      <a:pt x="355" y="239"/>
                    </a:lnTo>
                    <a:lnTo>
                      <a:pt x="558" y="4"/>
                    </a:lnTo>
                    <a:lnTo>
                      <a:pt x="556" y="2"/>
                    </a:lnTo>
                    <a:lnTo>
                      <a:pt x="556" y="1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8" name="Freeform 910">
                <a:extLst>
                  <a:ext uri="{FF2B5EF4-FFF2-40B4-BE49-F238E27FC236}">
                    <a16:creationId xmlns:a16="http://schemas.microsoft.com/office/drawing/2014/main" id="{AA736E87-3566-E7DD-0237-22F3D681240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7706" y="970445"/>
                <a:ext cx="194468" cy="313791"/>
              </a:xfrm>
              <a:custGeom>
                <a:avLst/>
                <a:gdLst>
                  <a:gd name="T0" fmla="*/ 80292575 w 471"/>
                  <a:gd name="T1" fmla="*/ 129217895 h 760"/>
                  <a:gd name="T2" fmla="*/ 80292575 w 471"/>
                  <a:gd name="T3" fmla="*/ 129558936 h 760"/>
                  <a:gd name="T4" fmla="*/ 80122055 w 471"/>
                  <a:gd name="T5" fmla="*/ 129558936 h 760"/>
                  <a:gd name="T6" fmla="*/ 80292575 w 471"/>
                  <a:gd name="T7" fmla="*/ 129217895 h 760"/>
                  <a:gd name="T8" fmla="*/ 11421589 w 471"/>
                  <a:gd name="T9" fmla="*/ 97510140 h 760"/>
                  <a:gd name="T10" fmla="*/ 2045836 w 471"/>
                  <a:gd name="T11" fmla="*/ 124274448 h 760"/>
                  <a:gd name="T12" fmla="*/ 2045836 w 471"/>
                  <a:gd name="T13" fmla="*/ 124274448 h 760"/>
                  <a:gd name="T14" fmla="*/ 11421589 w 471"/>
                  <a:gd name="T15" fmla="*/ 97510140 h 760"/>
                  <a:gd name="T16" fmla="*/ 45345726 w 471"/>
                  <a:gd name="T17" fmla="*/ 1875314 h 760"/>
                  <a:gd name="T18" fmla="*/ 45345726 w 471"/>
                  <a:gd name="T19" fmla="*/ 1875314 h 760"/>
                  <a:gd name="T20" fmla="*/ 852191 w 471"/>
                  <a:gd name="T21" fmla="*/ 129047375 h 760"/>
                  <a:gd name="T22" fmla="*/ 79781013 w 471"/>
                  <a:gd name="T23" fmla="*/ 129047375 h 760"/>
                  <a:gd name="T24" fmla="*/ 79781013 w 471"/>
                  <a:gd name="T25" fmla="*/ 129388416 h 760"/>
                  <a:gd name="T26" fmla="*/ 79781013 w 471"/>
                  <a:gd name="T27" fmla="*/ 129558936 h 760"/>
                  <a:gd name="T28" fmla="*/ 0 w 471"/>
                  <a:gd name="T29" fmla="*/ 129558936 h 760"/>
                  <a:gd name="T30" fmla="*/ 341042 w 471"/>
                  <a:gd name="T31" fmla="*/ 129217895 h 760"/>
                  <a:gd name="T32" fmla="*/ 341042 w 471"/>
                  <a:gd name="T33" fmla="*/ 129217895 h 760"/>
                  <a:gd name="T34" fmla="*/ 341042 w 471"/>
                  <a:gd name="T35" fmla="*/ 129217895 h 760"/>
                  <a:gd name="T36" fmla="*/ 852191 w 471"/>
                  <a:gd name="T37" fmla="*/ 129388416 h 760"/>
                  <a:gd name="T38" fmla="*/ 45345726 w 471"/>
                  <a:gd name="T39" fmla="*/ 1875314 h 760"/>
                  <a:gd name="T40" fmla="*/ 45686768 w 471"/>
                  <a:gd name="T41" fmla="*/ 1022711 h 760"/>
                  <a:gd name="T42" fmla="*/ 45686768 w 471"/>
                  <a:gd name="T43" fmla="*/ 1022711 h 760"/>
                  <a:gd name="T44" fmla="*/ 78417260 w 471"/>
                  <a:gd name="T45" fmla="*/ 122569655 h 760"/>
                  <a:gd name="T46" fmla="*/ 45686768 w 471"/>
                  <a:gd name="T47" fmla="*/ 1022711 h 760"/>
                  <a:gd name="T48" fmla="*/ 45345726 w 471"/>
                  <a:gd name="T49" fmla="*/ 0 h 760"/>
                  <a:gd name="T50" fmla="*/ 45516247 w 471"/>
                  <a:gd name="T51" fmla="*/ 341041 h 760"/>
                  <a:gd name="T52" fmla="*/ 45175205 w 471"/>
                  <a:gd name="T53" fmla="*/ 682083 h 760"/>
                  <a:gd name="T54" fmla="*/ 45175205 w 471"/>
                  <a:gd name="T55" fmla="*/ 682083 h 760"/>
                  <a:gd name="T56" fmla="*/ 45345726 w 471"/>
                  <a:gd name="T57" fmla="*/ 0 h 76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471" h="760">
                    <a:moveTo>
                      <a:pt x="471" y="758"/>
                    </a:moveTo>
                    <a:lnTo>
                      <a:pt x="471" y="760"/>
                    </a:lnTo>
                    <a:lnTo>
                      <a:pt x="470" y="760"/>
                    </a:lnTo>
                    <a:lnTo>
                      <a:pt x="471" y="758"/>
                    </a:lnTo>
                    <a:close/>
                    <a:moveTo>
                      <a:pt x="67" y="572"/>
                    </a:moveTo>
                    <a:lnTo>
                      <a:pt x="12" y="729"/>
                    </a:lnTo>
                    <a:lnTo>
                      <a:pt x="67" y="572"/>
                    </a:lnTo>
                    <a:close/>
                    <a:moveTo>
                      <a:pt x="266" y="11"/>
                    </a:moveTo>
                    <a:lnTo>
                      <a:pt x="266" y="11"/>
                    </a:lnTo>
                    <a:lnTo>
                      <a:pt x="5" y="757"/>
                    </a:lnTo>
                    <a:lnTo>
                      <a:pt x="468" y="757"/>
                    </a:lnTo>
                    <a:lnTo>
                      <a:pt x="468" y="759"/>
                    </a:lnTo>
                    <a:lnTo>
                      <a:pt x="468" y="760"/>
                    </a:lnTo>
                    <a:lnTo>
                      <a:pt x="0" y="760"/>
                    </a:lnTo>
                    <a:lnTo>
                      <a:pt x="2" y="758"/>
                    </a:lnTo>
                    <a:lnTo>
                      <a:pt x="5" y="759"/>
                    </a:lnTo>
                    <a:lnTo>
                      <a:pt x="266" y="11"/>
                    </a:lnTo>
                    <a:close/>
                    <a:moveTo>
                      <a:pt x="268" y="6"/>
                    </a:moveTo>
                    <a:lnTo>
                      <a:pt x="268" y="6"/>
                    </a:lnTo>
                    <a:lnTo>
                      <a:pt x="460" y="719"/>
                    </a:lnTo>
                    <a:lnTo>
                      <a:pt x="268" y="6"/>
                    </a:lnTo>
                    <a:close/>
                    <a:moveTo>
                      <a:pt x="266" y="0"/>
                    </a:moveTo>
                    <a:lnTo>
                      <a:pt x="267" y="2"/>
                    </a:lnTo>
                    <a:lnTo>
                      <a:pt x="265" y="4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9" name="Freeform 911">
                <a:extLst>
                  <a:ext uri="{FF2B5EF4-FFF2-40B4-BE49-F238E27FC236}">
                    <a16:creationId xmlns:a16="http://schemas.microsoft.com/office/drawing/2014/main" id="{B9CF89E3-AF8B-7206-0619-33A1B0611B9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468532" y="972510"/>
                <a:ext cx="109001" cy="311313"/>
              </a:xfrm>
              <a:custGeom>
                <a:avLst/>
                <a:gdLst>
                  <a:gd name="T0" fmla="*/ 26423246 w 264"/>
                  <a:gd name="T1" fmla="*/ 19945089 h 754"/>
                  <a:gd name="T2" fmla="*/ 26423246 w 264"/>
                  <a:gd name="T3" fmla="*/ 19945089 h 754"/>
                  <a:gd name="T4" fmla="*/ 26423246 w 264"/>
                  <a:gd name="T5" fmla="*/ 19945089 h 754"/>
                  <a:gd name="T6" fmla="*/ 26423246 w 264"/>
                  <a:gd name="T7" fmla="*/ 19945089 h 754"/>
                  <a:gd name="T8" fmla="*/ 45004614 w 264"/>
                  <a:gd name="T9" fmla="*/ 682081 h 754"/>
                  <a:gd name="T10" fmla="*/ 45004614 w 264"/>
                  <a:gd name="T11" fmla="*/ 1022709 h 754"/>
                  <a:gd name="T12" fmla="*/ 511562 w 264"/>
                  <a:gd name="T13" fmla="*/ 128535523 h 754"/>
                  <a:gd name="T14" fmla="*/ 0 w 264"/>
                  <a:gd name="T15" fmla="*/ 128365002 h 754"/>
                  <a:gd name="T16" fmla="*/ 0 w 264"/>
                  <a:gd name="T17" fmla="*/ 128365002 h 754"/>
                  <a:gd name="T18" fmla="*/ 0 w 264"/>
                  <a:gd name="T19" fmla="*/ 128194482 h 754"/>
                  <a:gd name="T20" fmla="*/ 26252726 w 264"/>
                  <a:gd name="T21" fmla="*/ 21138318 h 754"/>
                  <a:gd name="T22" fmla="*/ 26934395 w 264"/>
                  <a:gd name="T23" fmla="*/ 20115609 h 754"/>
                  <a:gd name="T24" fmla="*/ 1704792 w 264"/>
                  <a:gd name="T25" fmla="*/ 123421567 h 754"/>
                  <a:gd name="T26" fmla="*/ 1704792 w 264"/>
                  <a:gd name="T27" fmla="*/ 123421567 h 754"/>
                  <a:gd name="T28" fmla="*/ 11080530 w 264"/>
                  <a:gd name="T29" fmla="*/ 96657319 h 754"/>
                  <a:gd name="T30" fmla="*/ 44493052 w 264"/>
                  <a:gd name="T31" fmla="*/ 1193229 h 754"/>
                  <a:gd name="T32" fmla="*/ 45004614 w 264"/>
                  <a:gd name="T33" fmla="*/ 682081 h 754"/>
                  <a:gd name="T34" fmla="*/ 44834093 w 264"/>
                  <a:gd name="T35" fmla="*/ 0 h 754"/>
                  <a:gd name="T36" fmla="*/ 44834093 w 264"/>
                  <a:gd name="T37" fmla="*/ 0 h 754"/>
                  <a:gd name="T38" fmla="*/ 27616477 w 264"/>
                  <a:gd name="T39" fmla="*/ 18751860 h 754"/>
                  <a:gd name="T40" fmla="*/ 44834093 w 264"/>
                  <a:gd name="T41" fmla="*/ 0 h 75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64" h="754">
                    <a:moveTo>
                      <a:pt x="155" y="117"/>
                    </a:moveTo>
                    <a:lnTo>
                      <a:pt x="155" y="117"/>
                    </a:lnTo>
                    <a:close/>
                    <a:moveTo>
                      <a:pt x="264" y="4"/>
                    </a:moveTo>
                    <a:lnTo>
                      <a:pt x="264" y="6"/>
                    </a:lnTo>
                    <a:lnTo>
                      <a:pt x="3" y="754"/>
                    </a:lnTo>
                    <a:lnTo>
                      <a:pt x="0" y="753"/>
                    </a:lnTo>
                    <a:lnTo>
                      <a:pt x="0" y="752"/>
                    </a:lnTo>
                    <a:lnTo>
                      <a:pt x="154" y="124"/>
                    </a:lnTo>
                    <a:lnTo>
                      <a:pt x="158" y="118"/>
                    </a:lnTo>
                    <a:lnTo>
                      <a:pt x="10" y="724"/>
                    </a:lnTo>
                    <a:lnTo>
                      <a:pt x="65" y="567"/>
                    </a:lnTo>
                    <a:lnTo>
                      <a:pt x="261" y="7"/>
                    </a:lnTo>
                    <a:lnTo>
                      <a:pt x="264" y="4"/>
                    </a:lnTo>
                    <a:close/>
                    <a:moveTo>
                      <a:pt x="263" y="0"/>
                    </a:moveTo>
                    <a:lnTo>
                      <a:pt x="263" y="0"/>
                    </a:lnTo>
                    <a:lnTo>
                      <a:pt x="162" y="110"/>
                    </a:lnTo>
                    <a:lnTo>
                      <a:pt x="2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0" name="Freeform 912">
                <a:extLst>
                  <a:ext uri="{FF2B5EF4-FFF2-40B4-BE49-F238E27FC236}">
                    <a16:creationId xmlns:a16="http://schemas.microsoft.com/office/drawing/2014/main" id="{40BA8365-6920-330A-81D6-06723F588A0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0464" y="704549"/>
                <a:ext cx="278283" cy="319984"/>
              </a:xfrm>
              <a:custGeom>
                <a:avLst/>
                <a:gdLst>
                  <a:gd name="T0" fmla="*/ 114557220 w 674"/>
                  <a:gd name="T1" fmla="*/ 0 h 775"/>
                  <a:gd name="T2" fmla="*/ 114898261 w 674"/>
                  <a:gd name="T3" fmla="*/ 341041 h 775"/>
                  <a:gd name="T4" fmla="*/ 80292490 w 674"/>
                  <a:gd name="T5" fmla="*/ 40401799 h 775"/>
                  <a:gd name="T6" fmla="*/ 20115649 w 674"/>
                  <a:gd name="T7" fmla="*/ 110295388 h 775"/>
                  <a:gd name="T8" fmla="*/ 20115649 w 674"/>
                  <a:gd name="T9" fmla="*/ 110295388 h 775"/>
                  <a:gd name="T10" fmla="*/ 19433980 w 674"/>
                  <a:gd name="T11" fmla="*/ 110465909 h 775"/>
                  <a:gd name="T12" fmla="*/ 19263459 w 674"/>
                  <a:gd name="T13" fmla="*/ 110465909 h 775"/>
                  <a:gd name="T14" fmla="*/ 19604501 w 674"/>
                  <a:gd name="T15" fmla="*/ 110124868 h 775"/>
                  <a:gd name="T16" fmla="*/ 109272733 w 674"/>
                  <a:gd name="T17" fmla="*/ 6137087 h 775"/>
                  <a:gd name="T18" fmla="*/ 14660642 w 674"/>
                  <a:gd name="T19" fmla="*/ 102965071 h 775"/>
                  <a:gd name="T20" fmla="*/ 2045834 w 674"/>
                  <a:gd name="T21" fmla="*/ 129388317 h 775"/>
                  <a:gd name="T22" fmla="*/ 19263459 w 674"/>
                  <a:gd name="T23" fmla="*/ 110636429 h 775"/>
                  <a:gd name="T24" fmla="*/ 19433980 w 674"/>
                  <a:gd name="T25" fmla="*/ 111318098 h 775"/>
                  <a:gd name="T26" fmla="*/ 18922418 w 674"/>
                  <a:gd name="T27" fmla="*/ 111829660 h 775"/>
                  <a:gd name="T28" fmla="*/ 1363752 w 674"/>
                  <a:gd name="T29" fmla="*/ 130752069 h 775"/>
                  <a:gd name="T30" fmla="*/ 682082 w 674"/>
                  <a:gd name="T31" fmla="*/ 131774779 h 775"/>
                  <a:gd name="T32" fmla="*/ 0 w 674"/>
                  <a:gd name="T33" fmla="*/ 132115820 h 775"/>
                  <a:gd name="T34" fmla="*/ 852190 w 674"/>
                  <a:gd name="T35" fmla="*/ 130581548 h 775"/>
                  <a:gd name="T36" fmla="*/ 852190 w 674"/>
                  <a:gd name="T37" fmla="*/ 130581548 h 775"/>
                  <a:gd name="T38" fmla="*/ 14149080 w 674"/>
                  <a:gd name="T39" fmla="*/ 102794550 h 775"/>
                  <a:gd name="T40" fmla="*/ 114386699 w 674"/>
                  <a:gd name="T41" fmla="*/ 0 h 775"/>
                  <a:gd name="T42" fmla="*/ 114557220 w 674"/>
                  <a:gd name="T43" fmla="*/ 0 h 775"/>
                  <a:gd name="T44" fmla="*/ 114557220 w 674"/>
                  <a:gd name="T45" fmla="*/ 0 h 77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74" h="775">
                    <a:moveTo>
                      <a:pt x="672" y="0"/>
                    </a:moveTo>
                    <a:lnTo>
                      <a:pt x="674" y="2"/>
                    </a:lnTo>
                    <a:lnTo>
                      <a:pt x="471" y="237"/>
                    </a:lnTo>
                    <a:lnTo>
                      <a:pt x="118" y="647"/>
                    </a:lnTo>
                    <a:lnTo>
                      <a:pt x="114" y="648"/>
                    </a:lnTo>
                    <a:lnTo>
                      <a:pt x="113" y="648"/>
                    </a:lnTo>
                    <a:lnTo>
                      <a:pt x="115" y="646"/>
                    </a:lnTo>
                    <a:lnTo>
                      <a:pt x="641" y="36"/>
                    </a:lnTo>
                    <a:lnTo>
                      <a:pt x="86" y="604"/>
                    </a:lnTo>
                    <a:lnTo>
                      <a:pt x="12" y="759"/>
                    </a:lnTo>
                    <a:lnTo>
                      <a:pt x="113" y="649"/>
                    </a:lnTo>
                    <a:lnTo>
                      <a:pt x="114" y="653"/>
                    </a:lnTo>
                    <a:lnTo>
                      <a:pt x="111" y="656"/>
                    </a:lnTo>
                    <a:lnTo>
                      <a:pt x="8" y="767"/>
                    </a:lnTo>
                    <a:lnTo>
                      <a:pt x="4" y="773"/>
                    </a:lnTo>
                    <a:lnTo>
                      <a:pt x="0" y="775"/>
                    </a:lnTo>
                    <a:lnTo>
                      <a:pt x="5" y="766"/>
                    </a:lnTo>
                    <a:lnTo>
                      <a:pt x="83" y="603"/>
                    </a:lnTo>
                    <a:lnTo>
                      <a:pt x="671" y="0"/>
                    </a:lnTo>
                    <a:lnTo>
                      <a:pt x="6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1" name="Freeform 913">
                <a:extLst>
                  <a:ext uri="{FF2B5EF4-FFF2-40B4-BE49-F238E27FC236}">
                    <a16:creationId xmlns:a16="http://schemas.microsoft.com/office/drawing/2014/main" id="{DC275F2F-09FE-ADAC-5E29-6E75B2B9CA9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77120" y="883327"/>
                <a:ext cx="321223" cy="402148"/>
              </a:xfrm>
              <a:custGeom>
                <a:avLst/>
                <a:gdLst>
                  <a:gd name="T0" fmla="*/ 131434295 w 778"/>
                  <a:gd name="T1" fmla="*/ 682083 h 974"/>
                  <a:gd name="T2" fmla="*/ 511562 w 778"/>
                  <a:gd name="T3" fmla="*/ 36992661 h 974"/>
                  <a:gd name="T4" fmla="*/ 33242039 w 778"/>
                  <a:gd name="T5" fmla="*/ 158539211 h 974"/>
                  <a:gd name="T6" fmla="*/ 34946833 w 778"/>
                  <a:gd name="T7" fmla="*/ 164676303 h 974"/>
                  <a:gd name="T8" fmla="*/ 131434295 w 778"/>
                  <a:gd name="T9" fmla="*/ 682083 h 974"/>
                  <a:gd name="T10" fmla="*/ 132627527 w 778"/>
                  <a:gd name="T11" fmla="*/ 0 h 974"/>
                  <a:gd name="T12" fmla="*/ 132286485 w 778"/>
                  <a:gd name="T13" fmla="*/ 341041 h 974"/>
                  <a:gd name="T14" fmla="*/ 132115965 w 778"/>
                  <a:gd name="T15" fmla="*/ 511562 h 974"/>
                  <a:gd name="T16" fmla="*/ 132115965 w 778"/>
                  <a:gd name="T17" fmla="*/ 511562 h 974"/>
                  <a:gd name="T18" fmla="*/ 132115965 w 778"/>
                  <a:gd name="T19" fmla="*/ 682083 h 974"/>
                  <a:gd name="T20" fmla="*/ 131945444 w 778"/>
                  <a:gd name="T21" fmla="*/ 852190 h 974"/>
                  <a:gd name="T22" fmla="*/ 35287874 w 778"/>
                  <a:gd name="T23" fmla="*/ 165017344 h 974"/>
                  <a:gd name="T24" fmla="*/ 35287874 w 778"/>
                  <a:gd name="T25" fmla="*/ 165017344 h 974"/>
                  <a:gd name="T26" fmla="*/ 35117354 w 778"/>
                  <a:gd name="T27" fmla="*/ 165187865 h 974"/>
                  <a:gd name="T28" fmla="*/ 35117354 w 778"/>
                  <a:gd name="T29" fmla="*/ 165187865 h 974"/>
                  <a:gd name="T30" fmla="*/ 34946833 w 778"/>
                  <a:gd name="T31" fmla="*/ 165528493 h 974"/>
                  <a:gd name="T32" fmla="*/ 34776312 w 778"/>
                  <a:gd name="T33" fmla="*/ 166040055 h 974"/>
                  <a:gd name="T34" fmla="*/ 34605791 w 778"/>
                  <a:gd name="T35" fmla="*/ 165528493 h 974"/>
                  <a:gd name="T36" fmla="*/ 34605791 w 778"/>
                  <a:gd name="T37" fmla="*/ 165357973 h 974"/>
                  <a:gd name="T38" fmla="*/ 34605791 w 778"/>
                  <a:gd name="T39" fmla="*/ 165017344 h 974"/>
                  <a:gd name="T40" fmla="*/ 170521 w 778"/>
                  <a:gd name="T41" fmla="*/ 37844852 h 974"/>
                  <a:gd name="T42" fmla="*/ 170521 w 778"/>
                  <a:gd name="T43" fmla="*/ 37844852 h 974"/>
                  <a:gd name="T44" fmla="*/ 170521 w 778"/>
                  <a:gd name="T45" fmla="*/ 37503811 h 974"/>
                  <a:gd name="T46" fmla="*/ 0 w 778"/>
                  <a:gd name="T47" fmla="*/ 36822141 h 974"/>
                  <a:gd name="T48" fmla="*/ 0 w 778"/>
                  <a:gd name="T49" fmla="*/ 36822141 h 974"/>
                  <a:gd name="T50" fmla="*/ 0 w 778"/>
                  <a:gd name="T51" fmla="*/ 36651620 h 974"/>
                  <a:gd name="T52" fmla="*/ 0 w 778"/>
                  <a:gd name="T53" fmla="*/ 36651620 h 974"/>
                  <a:gd name="T54" fmla="*/ 0 w 778"/>
                  <a:gd name="T55" fmla="*/ 36651620 h 974"/>
                  <a:gd name="T56" fmla="*/ 170521 w 778"/>
                  <a:gd name="T57" fmla="*/ 36651620 h 974"/>
                  <a:gd name="T58" fmla="*/ 852191 w 778"/>
                  <a:gd name="T59" fmla="*/ 36481099 h 974"/>
                  <a:gd name="T60" fmla="*/ 109954881 w 778"/>
                  <a:gd name="T61" fmla="*/ 6307613 h 974"/>
                  <a:gd name="T62" fmla="*/ 131604815 w 778"/>
                  <a:gd name="T63" fmla="*/ 170521 h 974"/>
                  <a:gd name="T64" fmla="*/ 132115965 w 778"/>
                  <a:gd name="T65" fmla="*/ 0 h 974"/>
                  <a:gd name="T66" fmla="*/ 132627527 w 778"/>
                  <a:gd name="T67" fmla="*/ 0 h 97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78" h="974">
                    <a:moveTo>
                      <a:pt x="771" y="4"/>
                    </a:moveTo>
                    <a:lnTo>
                      <a:pt x="3" y="217"/>
                    </a:lnTo>
                    <a:lnTo>
                      <a:pt x="195" y="930"/>
                    </a:lnTo>
                    <a:lnTo>
                      <a:pt x="205" y="966"/>
                    </a:lnTo>
                    <a:lnTo>
                      <a:pt x="771" y="4"/>
                    </a:lnTo>
                    <a:close/>
                    <a:moveTo>
                      <a:pt x="778" y="0"/>
                    </a:moveTo>
                    <a:lnTo>
                      <a:pt x="776" y="2"/>
                    </a:lnTo>
                    <a:lnTo>
                      <a:pt x="775" y="3"/>
                    </a:lnTo>
                    <a:lnTo>
                      <a:pt x="775" y="4"/>
                    </a:lnTo>
                    <a:lnTo>
                      <a:pt x="774" y="5"/>
                    </a:lnTo>
                    <a:lnTo>
                      <a:pt x="207" y="968"/>
                    </a:lnTo>
                    <a:lnTo>
                      <a:pt x="206" y="969"/>
                    </a:lnTo>
                    <a:lnTo>
                      <a:pt x="205" y="971"/>
                    </a:lnTo>
                    <a:lnTo>
                      <a:pt x="204" y="974"/>
                    </a:lnTo>
                    <a:lnTo>
                      <a:pt x="203" y="971"/>
                    </a:lnTo>
                    <a:lnTo>
                      <a:pt x="203" y="970"/>
                    </a:lnTo>
                    <a:lnTo>
                      <a:pt x="203" y="968"/>
                    </a:lnTo>
                    <a:lnTo>
                      <a:pt x="1" y="222"/>
                    </a:lnTo>
                    <a:lnTo>
                      <a:pt x="1" y="220"/>
                    </a:lnTo>
                    <a:lnTo>
                      <a:pt x="0" y="216"/>
                    </a:lnTo>
                    <a:lnTo>
                      <a:pt x="0" y="215"/>
                    </a:lnTo>
                    <a:lnTo>
                      <a:pt x="1" y="215"/>
                    </a:lnTo>
                    <a:lnTo>
                      <a:pt x="5" y="214"/>
                    </a:lnTo>
                    <a:lnTo>
                      <a:pt x="645" y="37"/>
                    </a:lnTo>
                    <a:lnTo>
                      <a:pt x="772" y="1"/>
                    </a:lnTo>
                    <a:lnTo>
                      <a:pt x="775" y="0"/>
                    </a:lnTo>
                    <a:lnTo>
                      <a:pt x="7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2" name="Freeform 914">
                <a:extLst>
                  <a:ext uri="{FF2B5EF4-FFF2-40B4-BE49-F238E27FC236}">
                    <a16:creationId xmlns:a16="http://schemas.microsoft.com/office/drawing/2014/main" id="{4852A554-3FA2-2CFF-C99C-437695C619E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884717" y="1283823"/>
                <a:ext cx="389761" cy="401735"/>
              </a:xfrm>
              <a:custGeom>
                <a:avLst/>
                <a:gdLst>
                  <a:gd name="T0" fmla="*/ 160925463 w 944"/>
                  <a:gd name="T1" fmla="*/ 165698966 h 973"/>
                  <a:gd name="T2" fmla="*/ 160925463 w 944"/>
                  <a:gd name="T3" fmla="*/ 165869486 h 973"/>
                  <a:gd name="T4" fmla="*/ 160584422 w 944"/>
                  <a:gd name="T5" fmla="*/ 165698966 h 973"/>
                  <a:gd name="T6" fmla="*/ 160925463 w 944"/>
                  <a:gd name="T7" fmla="*/ 165698966 h 973"/>
                  <a:gd name="T8" fmla="*/ 83872108 w 944"/>
                  <a:gd name="T9" fmla="*/ 1193231 h 973"/>
                  <a:gd name="T10" fmla="*/ 33071469 w 944"/>
                  <a:gd name="T11" fmla="*/ 87111260 h 973"/>
                  <a:gd name="T12" fmla="*/ 682082 w 944"/>
                  <a:gd name="T13" fmla="*/ 141662579 h 973"/>
                  <a:gd name="T14" fmla="*/ 84724710 w 944"/>
                  <a:gd name="T15" fmla="*/ 153936347 h 973"/>
                  <a:gd name="T16" fmla="*/ 159902753 w 944"/>
                  <a:gd name="T17" fmla="*/ 165017296 h 973"/>
                  <a:gd name="T18" fmla="*/ 156152129 w 944"/>
                  <a:gd name="T19" fmla="*/ 156834371 h 973"/>
                  <a:gd name="T20" fmla="*/ 83872108 w 944"/>
                  <a:gd name="T21" fmla="*/ 1193231 h 973"/>
                  <a:gd name="T22" fmla="*/ 83872108 w 944"/>
                  <a:gd name="T23" fmla="*/ 0 h 973"/>
                  <a:gd name="T24" fmla="*/ 83872108 w 944"/>
                  <a:gd name="T25" fmla="*/ 170521 h 973"/>
                  <a:gd name="T26" fmla="*/ 84042629 w 944"/>
                  <a:gd name="T27" fmla="*/ 341041 h 973"/>
                  <a:gd name="T28" fmla="*/ 84042629 w 944"/>
                  <a:gd name="T29" fmla="*/ 682082 h 973"/>
                  <a:gd name="T30" fmla="*/ 84042629 w 944"/>
                  <a:gd name="T31" fmla="*/ 682082 h 973"/>
                  <a:gd name="T32" fmla="*/ 160584422 w 944"/>
                  <a:gd name="T33" fmla="*/ 164846776 h 973"/>
                  <a:gd name="T34" fmla="*/ 160243381 w 944"/>
                  <a:gd name="T35" fmla="*/ 165187404 h 973"/>
                  <a:gd name="T36" fmla="*/ 159902753 w 944"/>
                  <a:gd name="T37" fmla="*/ 165698966 h 973"/>
                  <a:gd name="T38" fmla="*/ 159561712 w 944"/>
                  <a:gd name="T39" fmla="*/ 165698966 h 973"/>
                  <a:gd name="T40" fmla="*/ 682082 w 944"/>
                  <a:gd name="T41" fmla="*/ 142344248 h 973"/>
                  <a:gd name="T42" fmla="*/ 170520 w 944"/>
                  <a:gd name="T43" fmla="*/ 142003207 h 973"/>
                  <a:gd name="T44" fmla="*/ 0 w 944"/>
                  <a:gd name="T45" fmla="*/ 142003207 h 973"/>
                  <a:gd name="T46" fmla="*/ 0 w 944"/>
                  <a:gd name="T47" fmla="*/ 141833099 h 973"/>
                  <a:gd name="T48" fmla="*/ 170520 w 944"/>
                  <a:gd name="T49" fmla="*/ 141662579 h 973"/>
                  <a:gd name="T50" fmla="*/ 170520 w 944"/>
                  <a:gd name="T51" fmla="*/ 141492058 h 973"/>
                  <a:gd name="T52" fmla="*/ 341041 w 944"/>
                  <a:gd name="T53" fmla="*/ 141321537 h 973"/>
                  <a:gd name="T54" fmla="*/ 55062412 w 944"/>
                  <a:gd name="T55" fmla="*/ 48925377 h 973"/>
                  <a:gd name="T56" fmla="*/ 83360960 w 944"/>
                  <a:gd name="T57" fmla="*/ 1022711 h 973"/>
                  <a:gd name="T58" fmla="*/ 83701588 w 944"/>
                  <a:gd name="T59" fmla="*/ 341041 h 973"/>
                  <a:gd name="T60" fmla="*/ 83872108 w 944"/>
                  <a:gd name="T61" fmla="*/ 170521 h 973"/>
                  <a:gd name="T62" fmla="*/ 83872108 w 944"/>
                  <a:gd name="T63" fmla="*/ 0 h 9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944" h="973">
                    <a:moveTo>
                      <a:pt x="944" y="972"/>
                    </a:moveTo>
                    <a:lnTo>
                      <a:pt x="944" y="973"/>
                    </a:lnTo>
                    <a:lnTo>
                      <a:pt x="942" y="972"/>
                    </a:lnTo>
                    <a:lnTo>
                      <a:pt x="944" y="972"/>
                    </a:lnTo>
                    <a:close/>
                    <a:moveTo>
                      <a:pt x="492" y="7"/>
                    </a:moveTo>
                    <a:lnTo>
                      <a:pt x="194" y="511"/>
                    </a:lnTo>
                    <a:lnTo>
                      <a:pt x="4" y="831"/>
                    </a:lnTo>
                    <a:lnTo>
                      <a:pt x="497" y="903"/>
                    </a:lnTo>
                    <a:lnTo>
                      <a:pt x="938" y="968"/>
                    </a:lnTo>
                    <a:lnTo>
                      <a:pt x="916" y="920"/>
                    </a:lnTo>
                    <a:lnTo>
                      <a:pt x="492" y="7"/>
                    </a:lnTo>
                    <a:close/>
                    <a:moveTo>
                      <a:pt x="492" y="0"/>
                    </a:moveTo>
                    <a:lnTo>
                      <a:pt x="492" y="1"/>
                    </a:lnTo>
                    <a:lnTo>
                      <a:pt x="493" y="2"/>
                    </a:lnTo>
                    <a:lnTo>
                      <a:pt x="493" y="4"/>
                    </a:lnTo>
                    <a:lnTo>
                      <a:pt x="942" y="967"/>
                    </a:lnTo>
                    <a:lnTo>
                      <a:pt x="940" y="969"/>
                    </a:lnTo>
                    <a:lnTo>
                      <a:pt x="938" y="972"/>
                    </a:lnTo>
                    <a:lnTo>
                      <a:pt x="936" y="972"/>
                    </a:lnTo>
                    <a:lnTo>
                      <a:pt x="4" y="835"/>
                    </a:lnTo>
                    <a:lnTo>
                      <a:pt x="1" y="833"/>
                    </a:lnTo>
                    <a:lnTo>
                      <a:pt x="0" y="833"/>
                    </a:lnTo>
                    <a:lnTo>
                      <a:pt x="0" y="832"/>
                    </a:lnTo>
                    <a:lnTo>
                      <a:pt x="1" y="831"/>
                    </a:lnTo>
                    <a:lnTo>
                      <a:pt x="1" y="830"/>
                    </a:lnTo>
                    <a:lnTo>
                      <a:pt x="2" y="829"/>
                    </a:lnTo>
                    <a:lnTo>
                      <a:pt x="323" y="287"/>
                    </a:lnTo>
                    <a:lnTo>
                      <a:pt x="489" y="6"/>
                    </a:lnTo>
                    <a:lnTo>
                      <a:pt x="491" y="2"/>
                    </a:lnTo>
                    <a:lnTo>
                      <a:pt x="492" y="1"/>
                    </a:lnTo>
                    <a:lnTo>
                      <a:pt x="4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3" name="Freeform 915">
                <a:extLst>
                  <a:ext uri="{FF2B5EF4-FFF2-40B4-BE49-F238E27FC236}">
                    <a16:creationId xmlns:a16="http://schemas.microsoft.com/office/drawing/2014/main" id="{32FCA986-7AC9-7821-109A-07A15DD85C31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271588" y="1292081"/>
                <a:ext cx="300579" cy="393477"/>
              </a:xfrm>
              <a:custGeom>
                <a:avLst/>
                <a:gdLst>
                  <a:gd name="T0" fmla="*/ 124104032 w 728"/>
                  <a:gd name="T1" fmla="*/ 127854013 h 953"/>
                  <a:gd name="T2" fmla="*/ 124104032 w 728"/>
                  <a:gd name="T3" fmla="*/ 127854013 h 953"/>
                  <a:gd name="T4" fmla="*/ 124104032 w 728"/>
                  <a:gd name="T5" fmla="*/ 128024534 h 953"/>
                  <a:gd name="T6" fmla="*/ 124104032 w 728"/>
                  <a:gd name="T7" fmla="*/ 128024534 h 953"/>
                  <a:gd name="T8" fmla="*/ 124104032 w 728"/>
                  <a:gd name="T9" fmla="*/ 127854013 h 953"/>
                  <a:gd name="T10" fmla="*/ 123081320 w 728"/>
                  <a:gd name="T11" fmla="*/ 118818906 h 953"/>
                  <a:gd name="T12" fmla="*/ 123933511 w 728"/>
                  <a:gd name="T13" fmla="*/ 126831304 h 953"/>
                  <a:gd name="T14" fmla="*/ 123933511 w 728"/>
                  <a:gd name="T15" fmla="*/ 126831304 h 953"/>
                  <a:gd name="T16" fmla="*/ 123081320 w 728"/>
                  <a:gd name="T17" fmla="*/ 118818906 h 953"/>
                  <a:gd name="T18" fmla="*/ 108591183 w 728"/>
                  <a:gd name="T19" fmla="*/ 852189 h 953"/>
                  <a:gd name="T20" fmla="*/ 1363753 w 728"/>
                  <a:gd name="T21" fmla="*/ 161437048 h 953"/>
                  <a:gd name="T22" fmla="*/ 123592470 w 728"/>
                  <a:gd name="T23" fmla="*/ 127683493 h 953"/>
                  <a:gd name="T24" fmla="*/ 108591183 w 728"/>
                  <a:gd name="T25" fmla="*/ 852189 h 953"/>
                  <a:gd name="T26" fmla="*/ 108591183 w 728"/>
                  <a:gd name="T27" fmla="*/ 0 h 953"/>
                  <a:gd name="T28" fmla="*/ 108591183 w 728"/>
                  <a:gd name="T29" fmla="*/ 170520 h 953"/>
                  <a:gd name="T30" fmla="*/ 108591183 w 728"/>
                  <a:gd name="T31" fmla="*/ 170520 h 953"/>
                  <a:gd name="T32" fmla="*/ 123592470 w 728"/>
                  <a:gd name="T33" fmla="*/ 128195054 h 953"/>
                  <a:gd name="T34" fmla="*/ 122910799 w 728"/>
                  <a:gd name="T35" fmla="*/ 128365575 h 953"/>
                  <a:gd name="T36" fmla="*/ 122910799 w 728"/>
                  <a:gd name="T37" fmla="*/ 128365575 h 953"/>
                  <a:gd name="T38" fmla="*/ 1193233 w 728"/>
                  <a:gd name="T39" fmla="*/ 162289238 h 953"/>
                  <a:gd name="T40" fmla="*/ 852191 w 728"/>
                  <a:gd name="T41" fmla="*/ 162289238 h 953"/>
                  <a:gd name="T42" fmla="*/ 511562 w 728"/>
                  <a:gd name="T43" fmla="*/ 162459758 h 953"/>
                  <a:gd name="T44" fmla="*/ 0 w 728"/>
                  <a:gd name="T45" fmla="*/ 162459758 h 953"/>
                  <a:gd name="T46" fmla="*/ 170521 w 728"/>
                  <a:gd name="T47" fmla="*/ 162289238 h 953"/>
                  <a:gd name="T48" fmla="*/ 511562 w 728"/>
                  <a:gd name="T49" fmla="*/ 161777676 h 953"/>
                  <a:gd name="T50" fmla="*/ 852191 w 728"/>
                  <a:gd name="T51" fmla="*/ 161437048 h 953"/>
                  <a:gd name="T52" fmla="*/ 852191 w 728"/>
                  <a:gd name="T53" fmla="*/ 161437048 h 953"/>
                  <a:gd name="T54" fmla="*/ 1875316 w 728"/>
                  <a:gd name="T55" fmla="*/ 159732257 h 953"/>
                  <a:gd name="T56" fmla="*/ 108591183 w 728"/>
                  <a:gd name="T57" fmla="*/ 0 h 9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28" h="953">
                    <a:moveTo>
                      <a:pt x="728" y="750"/>
                    </a:moveTo>
                    <a:lnTo>
                      <a:pt x="728" y="750"/>
                    </a:lnTo>
                    <a:lnTo>
                      <a:pt x="728" y="751"/>
                    </a:lnTo>
                    <a:lnTo>
                      <a:pt x="728" y="750"/>
                    </a:lnTo>
                    <a:close/>
                    <a:moveTo>
                      <a:pt x="722" y="697"/>
                    </a:moveTo>
                    <a:lnTo>
                      <a:pt x="727" y="744"/>
                    </a:lnTo>
                    <a:lnTo>
                      <a:pt x="722" y="697"/>
                    </a:lnTo>
                    <a:close/>
                    <a:moveTo>
                      <a:pt x="637" y="5"/>
                    </a:moveTo>
                    <a:lnTo>
                      <a:pt x="8" y="947"/>
                    </a:lnTo>
                    <a:lnTo>
                      <a:pt x="725" y="749"/>
                    </a:lnTo>
                    <a:lnTo>
                      <a:pt x="637" y="5"/>
                    </a:lnTo>
                    <a:close/>
                    <a:moveTo>
                      <a:pt x="637" y="0"/>
                    </a:moveTo>
                    <a:lnTo>
                      <a:pt x="637" y="1"/>
                    </a:lnTo>
                    <a:lnTo>
                      <a:pt x="725" y="752"/>
                    </a:lnTo>
                    <a:lnTo>
                      <a:pt x="721" y="753"/>
                    </a:lnTo>
                    <a:lnTo>
                      <a:pt x="7" y="952"/>
                    </a:lnTo>
                    <a:lnTo>
                      <a:pt x="5" y="952"/>
                    </a:lnTo>
                    <a:lnTo>
                      <a:pt x="3" y="953"/>
                    </a:lnTo>
                    <a:lnTo>
                      <a:pt x="0" y="953"/>
                    </a:lnTo>
                    <a:lnTo>
                      <a:pt x="1" y="952"/>
                    </a:lnTo>
                    <a:lnTo>
                      <a:pt x="3" y="949"/>
                    </a:lnTo>
                    <a:lnTo>
                      <a:pt x="5" y="947"/>
                    </a:lnTo>
                    <a:lnTo>
                      <a:pt x="11" y="937"/>
                    </a:lnTo>
                    <a:lnTo>
                      <a:pt x="6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4" name="Freeform 916">
                <a:extLst>
                  <a:ext uri="{FF2B5EF4-FFF2-40B4-BE49-F238E27FC236}">
                    <a16:creationId xmlns:a16="http://schemas.microsoft.com/office/drawing/2014/main" id="{BC8F85E5-A2FF-1109-44DA-C7644316CCE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34594" y="1291255"/>
                <a:ext cx="161850" cy="312552"/>
              </a:xfrm>
              <a:custGeom>
                <a:avLst/>
                <a:gdLst>
                  <a:gd name="T0" fmla="*/ 31707736 w 392"/>
                  <a:gd name="T1" fmla="*/ 341041 h 757"/>
                  <a:gd name="T2" fmla="*/ 66142975 w 392"/>
                  <a:gd name="T3" fmla="*/ 1363751 h 757"/>
                  <a:gd name="T4" fmla="*/ 66142975 w 392"/>
                  <a:gd name="T5" fmla="*/ 1363751 h 757"/>
                  <a:gd name="T6" fmla="*/ 31707736 w 392"/>
                  <a:gd name="T7" fmla="*/ 341041 h 757"/>
                  <a:gd name="T8" fmla="*/ 511562 w 392"/>
                  <a:gd name="T9" fmla="*/ 0 h 757"/>
                  <a:gd name="T10" fmla="*/ 682082 w 392"/>
                  <a:gd name="T11" fmla="*/ 0 h 757"/>
                  <a:gd name="T12" fmla="*/ 682082 w 392"/>
                  <a:gd name="T13" fmla="*/ 0 h 757"/>
                  <a:gd name="T14" fmla="*/ 14490117 w 392"/>
                  <a:gd name="T15" fmla="*/ 119159934 h 757"/>
                  <a:gd name="T16" fmla="*/ 15342307 w 392"/>
                  <a:gd name="T17" fmla="*/ 127171917 h 757"/>
                  <a:gd name="T18" fmla="*/ 15342307 w 392"/>
                  <a:gd name="T19" fmla="*/ 127171917 h 757"/>
                  <a:gd name="T20" fmla="*/ 66142975 w 392"/>
                  <a:gd name="T21" fmla="*/ 1875312 h 757"/>
                  <a:gd name="T22" fmla="*/ 37503783 w 392"/>
                  <a:gd name="T23" fmla="*/ 1193230 h 757"/>
                  <a:gd name="T24" fmla="*/ 66654537 w 392"/>
                  <a:gd name="T25" fmla="*/ 1875312 h 757"/>
                  <a:gd name="T26" fmla="*/ 66484016 w 392"/>
                  <a:gd name="T27" fmla="*/ 1704792 h 757"/>
                  <a:gd name="T28" fmla="*/ 66825057 w 392"/>
                  <a:gd name="T29" fmla="*/ 1704792 h 757"/>
                  <a:gd name="T30" fmla="*/ 15683348 w 392"/>
                  <a:gd name="T31" fmla="*/ 127853999 h 757"/>
                  <a:gd name="T32" fmla="*/ 15512827 w 392"/>
                  <a:gd name="T33" fmla="*/ 128195040 h 757"/>
                  <a:gd name="T34" fmla="*/ 15512827 w 392"/>
                  <a:gd name="T35" fmla="*/ 128365148 h 757"/>
                  <a:gd name="T36" fmla="*/ 15172199 w 392"/>
                  <a:gd name="T37" fmla="*/ 129047229 h 757"/>
                  <a:gd name="T38" fmla="*/ 15001678 w 392"/>
                  <a:gd name="T39" fmla="*/ 128706189 h 757"/>
                  <a:gd name="T40" fmla="*/ 15001678 w 392"/>
                  <a:gd name="T41" fmla="*/ 128535668 h 757"/>
                  <a:gd name="T42" fmla="*/ 0 w 392"/>
                  <a:gd name="T43" fmla="*/ 511561 h 757"/>
                  <a:gd name="T44" fmla="*/ 682082 w 392"/>
                  <a:gd name="T45" fmla="*/ 1534271 h 757"/>
                  <a:gd name="T46" fmla="*/ 511562 w 392"/>
                  <a:gd name="T47" fmla="*/ 0 h 7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2" h="757">
                    <a:moveTo>
                      <a:pt x="186" y="2"/>
                    </a:moveTo>
                    <a:lnTo>
                      <a:pt x="388" y="8"/>
                    </a:lnTo>
                    <a:lnTo>
                      <a:pt x="186" y="2"/>
                    </a:lnTo>
                    <a:close/>
                    <a:moveTo>
                      <a:pt x="3" y="0"/>
                    </a:moveTo>
                    <a:lnTo>
                      <a:pt x="4" y="0"/>
                    </a:lnTo>
                    <a:lnTo>
                      <a:pt x="85" y="699"/>
                    </a:lnTo>
                    <a:lnTo>
                      <a:pt x="90" y="746"/>
                    </a:lnTo>
                    <a:lnTo>
                      <a:pt x="388" y="11"/>
                    </a:lnTo>
                    <a:lnTo>
                      <a:pt x="220" y="7"/>
                    </a:lnTo>
                    <a:lnTo>
                      <a:pt x="391" y="11"/>
                    </a:lnTo>
                    <a:lnTo>
                      <a:pt x="390" y="10"/>
                    </a:lnTo>
                    <a:lnTo>
                      <a:pt x="392" y="10"/>
                    </a:lnTo>
                    <a:lnTo>
                      <a:pt x="92" y="750"/>
                    </a:lnTo>
                    <a:lnTo>
                      <a:pt x="91" y="752"/>
                    </a:lnTo>
                    <a:lnTo>
                      <a:pt x="91" y="753"/>
                    </a:lnTo>
                    <a:lnTo>
                      <a:pt x="89" y="757"/>
                    </a:lnTo>
                    <a:lnTo>
                      <a:pt x="88" y="755"/>
                    </a:lnTo>
                    <a:lnTo>
                      <a:pt x="88" y="754"/>
                    </a:lnTo>
                    <a:lnTo>
                      <a:pt x="0" y="3"/>
                    </a:lnTo>
                    <a:lnTo>
                      <a:pt x="4" y="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5" name="Freeform 917">
                <a:extLst>
                  <a:ext uri="{FF2B5EF4-FFF2-40B4-BE49-F238E27FC236}">
                    <a16:creationId xmlns:a16="http://schemas.microsoft.com/office/drawing/2014/main" id="{37BD5ACF-EA24-C63D-040A-91890CC52A4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305032" y="929157"/>
                <a:ext cx="231214" cy="365814"/>
              </a:xfrm>
              <a:custGeom>
                <a:avLst/>
                <a:gdLst>
                  <a:gd name="T0" fmla="*/ 83360492 w 560"/>
                  <a:gd name="T1" fmla="*/ 6818756 h 886"/>
                  <a:gd name="T2" fmla="*/ 83360492 w 560"/>
                  <a:gd name="T3" fmla="*/ 6818756 h 886"/>
                  <a:gd name="T4" fmla="*/ 83872053 w 560"/>
                  <a:gd name="T5" fmla="*/ 14319595 h 886"/>
                  <a:gd name="T6" fmla="*/ 83360492 w 560"/>
                  <a:gd name="T7" fmla="*/ 6818756 h 886"/>
                  <a:gd name="T8" fmla="*/ 83189971 w 560"/>
                  <a:gd name="T9" fmla="*/ 5455005 h 886"/>
                  <a:gd name="T10" fmla="*/ 83189971 w 560"/>
                  <a:gd name="T11" fmla="*/ 5455005 h 886"/>
                  <a:gd name="T12" fmla="*/ 83189971 w 560"/>
                  <a:gd name="T13" fmla="*/ 5455005 h 886"/>
                  <a:gd name="T14" fmla="*/ 83189971 w 560"/>
                  <a:gd name="T15" fmla="*/ 5455005 h 886"/>
                  <a:gd name="T16" fmla="*/ 83189971 w 560"/>
                  <a:gd name="T17" fmla="*/ 5455005 h 886"/>
                  <a:gd name="T18" fmla="*/ 1022709 w 560"/>
                  <a:gd name="T19" fmla="*/ 511562 h 886"/>
                  <a:gd name="T20" fmla="*/ 94611943 w 560"/>
                  <a:gd name="T21" fmla="*/ 148822301 h 886"/>
                  <a:gd name="T22" fmla="*/ 94611943 w 560"/>
                  <a:gd name="T23" fmla="*/ 148140219 h 886"/>
                  <a:gd name="T24" fmla="*/ 82849344 w 560"/>
                  <a:gd name="T25" fmla="*/ 6137087 h 886"/>
                  <a:gd name="T26" fmla="*/ 82678823 w 560"/>
                  <a:gd name="T27" fmla="*/ 5966567 h 886"/>
                  <a:gd name="T28" fmla="*/ 82508303 w 560"/>
                  <a:gd name="T29" fmla="*/ 5966567 h 886"/>
                  <a:gd name="T30" fmla="*/ 1022709 w 560"/>
                  <a:gd name="T31" fmla="*/ 511562 h 886"/>
                  <a:gd name="T32" fmla="*/ 1022709 w 560"/>
                  <a:gd name="T33" fmla="*/ 511562 h 886"/>
                  <a:gd name="T34" fmla="*/ 0 w 560"/>
                  <a:gd name="T35" fmla="*/ 0 h 886"/>
                  <a:gd name="T36" fmla="*/ 170520 w 560"/>
                  <a:gd name="T37" fmla="*/ 0 h 886"/>
                  <a:gd name="T38" fmla="*/ 511561 w 560"/>
                  <a:gd name="T39" fmla="*/ 0 h 886"/>
                  <a:gd name="T40" fmla="*/ 682081 w 560"/>
                  <a:gd name="T41" fmla="*/ 0 h 886"/>
                  <a:gd name="T42" fmla="*/ 80632992 w 560"/>
                  <a:gd name="T43" fmla="*/ 5113964 h 886"/>
                  <a:gd name="T44" fmla="*/ 81996742 w 560"/>
                  <a:gd name="T45" fmla="*/ 5455005 h 886"/>
                  <a:gd name="T46" fmla="*/ 82508303 w 560"/>
                  <a:gd name="T47" fmla="*/ 5455005 h 886"/>
                  <a:gd name="T48" fmla="*/ 82678823 w 560"/>
                  <a:gd name="T49" fmla="*/ 5796046 h 886"/>
                  <a:gd name="T50" fmla="*/ 94782050 w 560"/>
                  <a:gd name="T51" fmla="*/ 149503970 h 886"/>
                  <a:gd name="T52" fmla="*/ 95293611 w 560"/>
                  <a:gd name="T53" fmla="*/ 149503970 h 886"/>
                  <a:gd name="T54" fmla="*/ 95464132 w 560"/>
                  <a:gd name="T55" fmla="*/ 151038242 h 886"/>
                  <a:gd name="T56" fmla="*/ 94782050 w 560"/>
                  <a:gd name="T57" fmla="*/ 150015532 h 886"/>
                  <a:gd name="T58" fmla="*/ 94782050 w 560"/>
                  <a:gd name="T59" fmla="*/ 150015532 h 886"/>
                  <a:gd name="T60" fmla="*/ 94782050 w 560"/>
                  <a:gd name="T61" fmla="*/ 149845011 h 886"/>
                  <a:gd name="T62" fmla="*/ 94441423 w 560"/>
                  <a:gd name="T63" fmla="*/ 149503970 h 886"/>
                  <a:gd name="T64" fmla="*/ 94441423 w 560"/>
                  <a:gd name="T65" fmla="*/ 149503970 h 886"/>
                  <a:gd name="T66" fmla="*/ 94270902 w 560"/>
                  <a:gd name="T67" fmla="*/ 148992409 h 886"/>
                  <a:gd name="T68" fmla="*/ 94100382 w 560"/>
                  <a:gd name="T69" fmla="*/ 148992409 h 886"/>
                  <a:gd name="T70" fmla="*/ 2215938 w 560"/>
                  <a:gd name="T71" fmla="*/ 3409585 h 886"/>
                  <a:gd name="T72" fmla="*/ 341041 w 560"/>
                  <a:gd name="T73" fmla="*/ 341041 h 886"/>
                  <a:gd name="T74" fmla="*/ 0 w 560"/>
                  <a:gd name="T75" fmla="*/ 0 h 88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60" h="886">
                    <a:moveTo>
                      <a:pt x="489" y="40"/>
                    </a:moveTo>
                    <a:lnTo>
                      <a:pt x="489" y="40"/>
                    </a:lnTo>
                    <a:lnTo>
                      <a:pt x="492" y="84"/>
                    </a:lnTo>
                    <a:lnTo>
                      <a:pt x="489" y="40"/>
                    </a:lnTo>
                    <a:close/>
                    <a:moveTo>
                      <a:pt x="488" y="32"/>
                    </a:moveTo>
                    <a:lnTo>
                      <a:pt x="488" y="32"/>
                    </a:lnTo>
                    <a:close/>
                    <a:moveTo>
                      <a:pt x="6" y="3"/>
                    </a:moveTo>
                    <a:lnTo>
                      <a:pt x="555" y="873"/>
                    </a:lnTo>
                    <a:lnTo>
                      <a:pt x="555" y="869"/>
                    </a:lnTo>
                    <a:lnTo>
                      <a:pt x="486" y="36"/>
                    </a:lnTo>
                    <a:lnTo>
                      <a:pt x="485" y="35"/>
                    </a:lnTo>
                    <a:lnTo>
                      <a:pt x="484" y="35"/>
                    </a:lnTo>
                    <a:lnTo>
                      <a:pt x="6" y="3"/>
                    </a:ln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73" y="30"/>
                    </a:lnTo>
                    <a:lnTo>
                      <a:pt x="481" y="32"/>
                    </a:lnTo>
                    <a:lnTo>
                      <a:pt x="484" y="32"/>
                    </a:lnTo>
                    <a:lnTo>
                      <a:pt x="485" y="34"/>
                    </a:lnTo>
                    <a:lnTo>
                      <a:pt x="556" y="877"/>
                    </a:lnTo>
                    <a:lnTo>
                      <a:pt x="559" y="877"/>
                    </a:lnTo>
                    <a:lnTo>
                      <a:pt x="560" y="886"/>
                    </a:lnTo>
                    <a:lnTo>
                      <a:pt x="556" y="880"/>
                    </a:lnTo>
                    <a:lnTo>
                      <a:pt x="556" y="879"/>
                    </a:lnTo>
                    <a:lnTo>
                      <a:pt x="554" y="877"/>
                    </a:lnTo>
                    <a:lnTo>
                      <a:pt x="553" y="874"/>
                    </a:lnTo>
                    <a:lnTo>
                      <a:pt x="552" y="874"/>
                    </a:lnTo>
                    <a:lnTo>
                      <a:pt x="13" y="2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6" name="Freeform 918">
                <a:extLst>
                  <a:ext uri="{FF2B5EF4-FFF2-40B4-BE49-F238E27FC236}">
                    <a16:creationId xmlns:a16="http://schemas.microsoft.com/office/drawing/2014/main" id="{4150F83B-1242-8211-D331-1A043C48F7F8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5280" y="939892"/>
                <a:ext cx="190752" cy="355905"/>
              </a:xfrm>
              <a:custGeom>
                <a:avLst/>
                <a:gdLst>
                  <a:gd name="T0" fmla="*/ 0 w 462"/>
                  <a:gd name="T1" fmla="*/ 1363752 h 862"/>
                  <a:gd name="T2" fmla="*/ 682083 w 462"/>
                  <a:gd name="T3" fmla="*/ 2386463 h 862"/>
                  <a:gd name="T4" fmla="*/ 1193232 w 462"/>
                  <a:gd name="T5" fmla="*/ 9887305 h 862"/>
                  <a:gd name="T6" fmla="*/ 12614818 w 462"/>
                  <a:gd name="T7" fmla="*/ 144560601 h 862"/>
                  <a:gd name="T8" fmla="*/ 43811440 w 462"/>
                  <a:gd name="T9" fmla="*/ 145412791 h 862"/>
                  <a:gd name="T10" fmla="*/ 78246718 w 462"/>
                  <a:gd name="T11" fmla="*/ 146435502 h 862"/>
                  <a:gd name="T12" fmla="*/ 78246718 w 462"/>
                  <a:gd name="T13" fmla="*/ 146435502 h 862"/>
                  <a:gd name="T14" fmla="*/ 29150787 w 462"/>
                  <a:gd name="T15" fmla="*/ 55232988 h 862"/>
                  <a:gd name="T16" fmla="*/ 78417239 w 462"/>
                  <a:gd name="T17" fmla="*/ 146776543 h 862"/>
                  <a:gd name="T18" fmla="*/ 78587760 w 462"/>
                  <a:gd name="T19" fmla="*/ 146776543 h 862"/>
                  <a:gd name="T20" fmla="*/ 78758280 w 462"/>
                  <a:gd name="T21" fmla="*/ 146947064 h 862"/>
                  <a:gd name="T22" fmla="*/ 49607494 w 462"/>
                  <a:gd name="T23" fmla="*/ 146264981 h 862"/>
                  <a:gd name="T24" fmla="*/ 12955859 w 462"/>
                  <a:gd name="T25" fmla="*/ 145071750 h 862"/>
                  <a:gd name="T26" fmla="*/ 12785339 w 462"/>
                  <a:gd name="T27" fmla="*/ 145071750 h 862"/>
                  <a:gd name="T28" fmla="*/ 12614818 w 462"/>
                  <a:gd name="T29" fmla="*/ 145071750 h 862"/>
                  <a:gd name="T30" fmla="*/ 12103669 w 462"/>
                  <a:gd name="T31" fmla="*/ 145071750 h 862"/>
                  <a:gd name="T32" fmla="*/ 0 w 462"/>
                  <a:gd name="T33" fmla="*/ 1363752 h 862"/>
                  <a:gd name="T34" fmla="*/ 0 w 462"/>
                  <a:gd name="T35" fmla="*/ 0 h 862"/>
                  <a:gd name="T36" fmla="*/ 341041 w 462"/>
                  <a:gd name="T37" fmla="*/ 1022711 h 862"/>
                  <a:gd name="T38" fmla="*/ 511562 w 462"/>
                  <a:gd name="T39" fmla="*/ 1022711 h 862"/>
                  <a:gd name="T40" fmla="*/ 511562 w 462"/>
                  <a:gd name="T41" fmla="*/ 1022711 h 862"/>
                  <a:gd name="T42" fmla="*/ 0 w 462"/>
                  <a:gd name="T43" fmla="*/ 682082 h 862"/>
                  <a:gd name="T44" fmla="*/ 0 w 462"/>
                  <a:gd name="T45" fmla="*/ 0 h 8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62" h="862">
                    <a:moveTo>
                      <a:pt x="0" y="8"/>
                    </a:moveTo>
                    <a:lnTo>
                      <a:pt x="4" y="14"/>
                    </a:lnTo>
                    <a:lnTo>
                      <a:pt x="7" y="58"/>
                    </a:lnTo>
                    <a:lnTo>
                      <a:pt x="74" y="848"/>
                    </a:lnTo>
                    <a:lnTo>
                      <a:pt x="257" y="853"/>
                    </a:lnTo>
                    <a:lnTo>
                      <a:pt x="459" y="859"/>
                    </a:lnTo>
                    <a:lnTo>
                      <a:pt x="171" y="324"/>
                    </a:lnTo>
                    <a:lnTo>
                      <a:pt x="460" y="861"/>
                    </a:lnTo>
                    <a:lnTo>
                      <a:pt x="461" y="861"/>
                    </a:lnTo>
                    <a:lnTo>
                      <a:pt x="462" y="862"/>
                    </a:lnTo>
                    <a:lnTo>
                      <a:pt x="291" y="858"/>
                    </a:lnTo>
                    <a:lnTo>
                      <a:pt x="76" y="851"/>
                    </a:lnTo>
                    <a:lnTo>
                      <a:pt x="75" y="851"/>
                    </a:lnTo>
                    <a:lnTo>
                      <a:pt x="74" y="851"/>
                    </a:lnTo>
                    <a:lnTo>
                      <a:pt x="71" y="851"/>
                    </a:lnTo>
                    <a:lnTo>
                      <a:pt x="0" y="8"/>
                    </a:lnTo>
                    <a:close/>
                    <a:moveTo>
                      <a:pt x="0" y="0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7" name="Freeform 919">
                <a:extLst>
                  <a:ext uri="{FF2B5EF4-FFF2-40B4-BE49-F238E27FC236}">
                    <a16:creationId xmlns:a16="http://schemas.microsoft.com/office/drawing/2014/main" id="{F36367FC-8BE9-5050-51ED-075341984ED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1504454" y="941130"/>
                <a:ext cx="191991" cy="354253"/>
              </a:xfrm>
              <a:custGeom>
                <a:avLst/>
                <a:gdLst>
                  <a:gd name="T0" fmla="*/ 1193234 w 465"/>
                  <a:gd name="T1" fmla="*/ 1363750 h 858"/>
                  <a:gd name="T2" fmla="*/ 78076753 w 465"/>
                  <a:gd name="T3" fmla="*/ 144218956 h 858"/>
                  <a:gd name="T4" fmla="*/ 49266542 w 465"/>
                  <a:gd name="T5" fmla="*/ 26082187 h 858"/>
                  <a:gd name="T6" fmla="*/ 1193234 w 465"/>
                  <a:gd name="T7" fmla="*/ 1363750 h 858"/>
                  <a:gd name="T8" fmla="*/ 0 w 465"/>
                  <a:gd name="T9" fmla="*/ 0 h 858"/>
                  <a:gd name="T10" fmla="*/ 0 w 465"/>
                  <a:gd name="T11" fmla="*/ 0 h 858"/>
                  <a:gd name="T12" fmla="*/ 341042 w 465"/>
                  <a:gd name="T13" fmla="*/ 170520 h 858"/>
                  <a:gd name="T14" fmla="*/ 852192 w 465"/>
                  <a:gd name="T15" fmla="*/ 511561 h 858"/>
                  <a:gd name="T16" fmla="*/ 852192 w 465"/>
                  <a:gd name="T17" fmla="*/ 511561 h 858"/>
                  <a:gd name="T18" fmla="*/ 1193234 w 465"/>
                  <a:gd name="T19" fmla="*/ 852189 h 858"/>
                  <a:gd name="T20" fmla="*/ 48925913 w 465"/>
                  <a:gd name="T21" fmla="*/ 25400105 h 858"/>
                  <a:gd name="T22" fmla="*/ 49778105 w 465"/>
                  <a:gd name="T23" fmla="*/ 25741146 h 858"/>
                  <a:gd name="T24" fmla="*/ 49778105 w 465"/>
                  <a:gd name="T25" fmla="*/ 25741146 h 858"/>
                  <a:gd name="T26" fmla="*/ 49778105 w 465"/>
                  <a:gd name="T27" fmla="*/ 25911666 h 858"/>
                  <a:gd name="T28" fmla="*/ 49778105 w 465"/>
                  <a:gd name="T29" fmla="*/ 25911666 h 858"/>
                  <a:gd name="T30" fmla="*/ 49948626 w 465"/>
                  <a:gd name="T31" fmla="*/ 26423228 h 858"/>
                  <a:gd name="T32" fmla="*/ 79099466 w 465"/>
                  <a:gd name="T33" fmla="*/ 145923747 h 858"/>
                  <a:gd name="T34" fmla="*/ 79269987 w 465"/>
                  <a:gd name="T35" fmla="*/ 146264788 h 858"/>
                  <a:gd name="T36" fmla="*/ 78928945 w 465"/>
                  <a:gd name="T37" fmla="*/ 146264788 h 858"/>
                  <a:gd name="T38" fmla="*/ 78758424 w 465"/>
                  <a:gd name="T39" fmla="*/ 146264788 h 858"/>
                  <a:gd name="T40" fmla="*/ 29491882 w 465"/>
                  <a:gd name="T41" fmla="*/ 54721354 h 858"/>
                  <a:gd name="T42" fmla="*/ 1022713 w 465"/>
                  <a:gd name="T43" fmla="*/ 1875311 h 858"/>
                  <a:gd name="T44" fmla="*/ 1022713 w 465"/>
                  <a:gd name="T45" fmla="*/ 1875311 h 858"/>
                  <a:gd name="T46" fmla="*/ 341042 w 465"/>
                  <a:gd name="T47" fmla="*/ 852189 h 858"/>
                  <a:gd name="T48" fmla="*/ 170521 w 465"/>
                  <a:gd name="T49" fmla="*/ 511561 h 858"/>
                  <a:gd name="T50" fmla="*/ 0 w 465"/>
                  <a:gd name="T51" fmla="*/ 0 h 85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465" h="858">
                    <a:moveTo>
                      <a:pt x="7" y="8"/>
                    </a:moveTo>
                    <a:lnTo>
                      <a:pt x="458" y="846"/>
                    </a:lnTo>
                    <a:lnTo>
                      <a:pt x="289" y="153"/>
                    </a:lnTo>
                    <a:lnTo>
                      <a:pt x="7" y="8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7" y="5"/>
                    </a:lnTo>
                    <a:lnTo>
                      <a:pt x="287" y="149"/>
                    </a:lnTo>
                    <a:lnTo>
                      <a:pt x="292" y="151"/>
                    </a:lnTo>
                    <a:lnTo>
                      <a:pt x="292" y="152"/>
                    </a:lnTo>
                    <a:lnTo>
                      <a:pt x="293" y="155"/>
                    </a:lnTo>
                    <a:lnTo>
                      <a:pt x="464" y="856"/>
                    </a:lnTo>
                    <a:lnTo>
                      <a:pt x="465" y="858"/>
                    </a:lnTo>
                    <a:lnTo>
                      <a:pt x="463" y="858"/>
                    </a:lnTo>
                    <a:lnTo>
                      <a:pt x="462" y="858"/>
                    </a:lnTo>
                    <a:lnTo>
                      <a:pt x="173" y="321"/>
                    </a:lnTo>
                    <a:lnTo>
                      <a:pt x="6" y="11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8" name="Freeform 920">
                <a:extLst>
                  <a:ext uri="{FF2B5EF4-FFF2-40B4-BE49-F238E27FC236}">
                    <a16:creationId xmlns:a16="http://schemas.microsoft.com/office/drawing/2014/main" id="{84EEB5A5-5F64-5614-7B07-E2E388D5364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705787"/>
                <a:ext cx="91660" cy="343518"/>
              </a:xfrm>
              <a:custGeom>
                <a:avLst/>
                <a:gdLst>
                  <a:gd name="T0" fmla="*/ 37333283 w 222"/>
                  <a:gd name="T1" fmla="*/ 0 h 832"/>
                  <a:gd name="T2" fmla="*/ 37844845 w 222"/>
                  <a:gd name="T3" fmla="*/ 170520 h 832"/>
                  <a:gd name="T4" fmla="*/ 511562 w 222"/>
                  <a:gd name="T5" fmla="*/ 141832472 h 832"/>
                  <a:gd name="T6" fmla="*/ 0 w 222"/>
                  <a:gd name="T7" fmla="*/ 141832472 h 832"/>
                  <a:gd name="T8" fmla="*/ 37333283 w 222"/>
                  <a:gd name="T9" fmla="*/ 0 h 8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832">
                    <a:moveTo>
                      <a:pt x="219" y="0"/>
                    </a:moveTo>
                    <a:lnTo>
                      <a:pt x="222" y="1"/>
                    </a:lnTo>
                    <a:lnTo>
                      <a:pt x="3" y="832"/>
                    </a:lnTo>
                    <a:lnTo>
                      <a:pt x="0" y="832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39" name="Freeform 921">
                <a:extLst>
                  <a:ext uri="{FF2B5EF4-FFF2-40B4-BE49-F238E27FC236}">
                    <a16:creationId xmlns:a16="http://schemas.microsoft.com/office/drawing/2014/main" id="{67D8BB48-59DF-23AC-406C-1ACD5E39829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675234"/>
                <a:ext cx="486789" cy="374485"/>
              </a:xfrm>
              <a:custGeom>
                <a:avLst/>
                <a:gdLst>
                  <a:gd name="T0" fmla="*/ 200645838 w 1179"/>
                  <a:gd name="T1" fmla="*/ 0 h 907"/>
                  <a:gd name="T2" fmla="*/ 200986879 w 1179"/>
                  <a:gd name="T3" fmla="*/ 341041 h 907"/>
                  <a:gd name="T4" fmla="*/ 341041 w 1179"/>
                  <a:gd name="T5" fmla="*/ 154618539 h 907"/>
                  <a:gd name="T6" fmla="*/ 0 w 1179"/>
                  <a:gd name="T7" fmla="*/ 154277498 h 907"/>
                  <a:gd name="T8" fmla="*/ 200645838 w 1179"/>
                  <a:gd name="T9" fmla="*/ 0 h 9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9" h="907">
                    <a:moveTo>
                      <a:pt x="1177" y="0"/>
                    </a:moveTo>
                    <a:lnTo>
                      <a:pt x="1179" y="2"/>
                    </a:lnTo>
                    <a:lnTo>
                      <a:pt x="2" y="907"/>
                    </a:lnTo>
                    <a:lnTo>
                      <a:pt x="0" y="905"/>
                    </a:lnTo>
                    <a:lnTo>
                      <a:pt x="1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0" name="Freeform 922">
                <a:extLst>
                  <a:ext uri="{FF2B5EF4-FFF2-40B4-BE49-F238E27FC236}">
                    <a16:creationId xmlns:a16="http://schemas.microsoft.com/office/drawing/2014/main" id="{82E37084-B289-2ABC-B514-3ACF430A9A8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500" y="1048893"/>
                <a:ext cx="191578" cy="132122"/>
              </a:xfrm>
              <a:custGeom>
                <a:avLst/>
                <a:gdLst>
                  <a:gd name="T0" fmla="*/ 341042 w 464"/>
                  <a:gd name="T1" fmla="*/ 0 h 320"/>
                  <a:gd name="T2" fmla="*/ 79099418 w 464"/>
                  <a:gd name="T3" fmla="*/ 54039137 h 320"/>
                  <a:gd name="T4" fmla="*/ 78928897 w 464"/>
                  <a:gd name="T5" fmla="*/ 54550697 h 320"/>
                  <a:gd name="T6" fmla="*/ 0 w 464"/>
                  <a:gd name="T7" fmla="*/ 341040 h 320"/>
                  <a:gd name="T8" fmla="*/ 341042 w 464"/>
                  <a:gd name="T9" fmla="*/ 0 h 3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4" h="320">
                    <a:moveTo>
                      <a:pt x="2" y="0"/>
                    </a:moveTo>
                    <a:lnTo>
                      <a:pt x="464" y="317"/>
                    </a:lnTo>
                    <a:lnTo>
                      <a:pt x="463" y="32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1" name="Freeform 923">
                <a:extLst>
                  <a:ext uri="{FF2B5EF4-FFF2-40B4-BE49-F238E27FC236}">
                    <a16:creationId xmlns:a16="http://schemas.microsoft.com/office/drawing/2014/main" id="{D76E4BDC-1290-5F21-365C-BF613E93F71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008430"/>
                <a:ext cx="248968" cy="172585"/>
              </a:xfrm>
              <a:custGeom>
                <a:avLst/>
                <a:gdLst>
                  <a:gd name="T0" fmla="*/ 102453429 w 603"/>
                  <a:gd name="T1" fmla="*/ 0 h 418"/>
                  <a:gd name="T2" fmla="*/ 102794469 w 603"/>
                  <a:gd name="T3" fmla="*/ 341041 h 418"/>
                  <a:gd name="T4" fmla="*/ 170520 w 603"/>
                  <a:gd name="T5" fmla="*/ 71257374 h 418"/>
                  <a:gd name="T6" fmla="*/ 0 w 603"/>
                  <a:gd name="T7" fmla="*/ 70745812 h 418"/>
                  <a:gd name="T8" fmla="*/ 102453429 w 603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3" h="418">
                    <a:moveTo>
                      <a:pt x="601" y="0"/>
                    </a:moveTo>
                    <a:lnTo>
                      <a:pt x="603" y="2"/>
                    </a:lnTo>
                    <a:lnTo>
                      <a:pt x="1" y="418"/>
                    </a:lnTo>
                    <a:lnTo>
                      <a:pt x="0" y="415"/>
                    </a:lnTo>
                    <a:lnTo>
                      <a:pt x="6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2" name="Freeform 924">
                <a:extLst>
                  <a:ext uri="{FF2B5EF4-FFF2-40B4-BE49-F238E27FC236}">
                    <a16:creationId xmlns:a16="http://schemas.microsoft.com/office/drawing/2014/main" id="{B2B45C31-921D-AC28-2E12-E52B43EA917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675647"/>
                <a:ext cx="47894" cy="333196"/>
              </a:xfrm>
              <a:custGeom>
                <a:avLst/>
                <a:gdLst>
                  <a:gd name="T0" fmla="*/ 19262884 w 116"/>
                  <a:gd name="T1" fmla="*/ 0 h 807"/>
                  <a:gd name="T2" fmla="*/ 19774442 w 116"/>
                  <a:gd name="T3" fmla="*/ 0 h 807"/>
                  <a:gd name="T4" fmla="*/ 341038 w 116"/>
                  <a:gd name="T5" fmla="*/ 137570724 h 807"/>
                  <a:gd name="T6" fmla="*/ 0 w 116"/>
                  <a:gd name="T7" fmla="*/ 137570724 h 807"/>
                  <a:gd name="T8" fmla="*/ 19262884 w 116"/>
                  <a:gd name="T9" fmla="*/ 0 h 8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807">
                    <a:moveTo>
                      <a:pt x="113" y="0"/>
                    </a:moveTo>
                    <a:lnTo>
                      <a:pt x="116" y="0"/>
                    </a:lnTo>
                    <a:lnTo>
                      <a:pt x="2" y="807"/>
                    </a:lnTo>
                    <a:lnTo>
                      <a:pt x="0" y="807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3" name="Freeform 925">
                <a:extLst>
                  <a:ext uri="{FF2B5EF4-FFF2-40B4-BE49-F238E27FC236}">
                    <a16:creationId xmlns:a16="http://schemas.microsoft.com/office/drawing/2014/main" id="{254BDF1A-9A34-045A-77CB-A8321AEBFFB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07921" y="705375"/>
                <a:ext cx="349712" cy="303882"/>
              </a:xfrm>
              <a:custGeom>
                <a:avLst/>
                <a:gdLst>
                  <a:gd name="T0" fmla="*/ 170521 w 847"/>
                  <a:gd name="T1" fmla="*/ 0 h 736"/>
                  <a:gd name="T2" fmla="*/ 144390181 w 847"/>
                  <a:gd name="T3" fmla="*/ 125126717 h 736"/>
                  <a:gd name="T4" fmla="*/ 144049139 w 847"/>
                  <a:gd name="T5" fmla="*/ 125467758 h 736"/>
                  <a:gd name="T6" fmla="*/ 0 w 847"/>
                  <a:gd name="T7" fmla="*/ 341041 h 736"/>
                  <a:gd name="T8" fmla="*/ 170521 w 847"/>
                  <a:gd name="T9" fmla="*/ 0 h 7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7" h="736">
                    <a:moveTo>
                      <a:pt x="1" y="0"/>
                    </a:moveTo>
                    <a:lnTo>
                      <a:pt x="847" y="734"/>
                    </a:lnTo>
                    <a:lnTo>
                      <a:pt x="845" y="736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4" name="Freeform 926">
                <a:extLst>
                  <a:ext uri="{FF2B5EF4-FFF2-40B4-BE49-F238E27FC236}">
                    <a16:creationId xmlns:a16="http://schemas.microsoft.com/office/drawing/2014/main" id="{75826DA2-BE2D-8C96-817F-113F262F631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1008843"/>
                <a:ext cx="132122" cy="331545"/>
              </a:xfrm>
              <a:custGeom>
                <a:avLst/>
                <a:gdLst>
                  <a:gd name="T0" fmla="*/ 341040 w 320"/>
                  <a:gd name="T1" fmla="*/ 0 h 803"/>
                  <a:gd name="T2" fmla="*/ 54550697 w 320"/>
                  <a:gd name="T3" fmla="*/ 136718753 h 803"/>
                  <a:gd name="T4" fmla="*/ 53868617 w 320"/>
                  <a:gd name="T5" fmla="*/ 136889274 h 803"/>
                  <a:gd name="T6" fmla="*/ 0 w 320"/>
                  <a:gd name="T7" fmla="*/ 170521 h 803"/>
                  <a:gd name="T8" fmla="*/ 341040 w 320"/>
                  <a:gd name="T9" fmla="*/ 0 h 8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0" h="803">
                    <a:moveTo>
                      <a:pt x="2" y="0"/>
                    </a:moveTo>
                    <a:lnTo>
                      <a:pt x="320" y="802"/>
                    </a:lnTo>
                    <a:lnTo>
                      <a:pt x="316" y="80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5" name="Freeform 927">
                <a:extLst>
                  <a:ext uri="{FF2B5EF4-FFF2-40B4-BE49-F238E27FC236}">
                    <a16:creationId xmlns:a16="http://schemas.microsoft.com/office/drawing/2014/main" id="{A62CA376-DC17-78D1-6716-9CADEC65AFB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8664" y="1179777"/>
                <a:ext cx="379852" cy="161437"/>
              </a:xfrm>
              <a:custGeom>
                <a:avLst/>
                <a:gdLst>
                  <a:gd name="T0" fmla="*/ 170521 w 920"/>
                  <a:gd name="T1" fmla="*/ 0 h 391"/>
                  <a:gd name="T2" fmla="*/ 156834285 w 920"/>
                  <a:gd name="T3" fmla="*/ 65972407 h 391"/>
                  <a:gd name="T4" fmla="*/ 156493244 w 920"/>
                  <a:gd name="T5" fmla="*/ 66654488 h 391"/>
                  <a:gd name="T6" fmla="*/ 0 w 920"/>
                  <a:gd name="T7" fmla="*/ 511561 h 391"/>
                  <a:gd name="T8" fmla="*/ 170521 w 920"/>
                  <a:gd name="T9" fmla="*/ 0 h 3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0" h="391">
                    <a:moveTo>
                      <a:pt x="1" y="0"/>
                    </a:moveTo>
                    <a:lnTo>
                      <a:pt x="920" y="387"/>
                    </a:lnTo>
                    <a:lnTo>
                      <a:pt x="918" y="39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6" name="Freeform 928">
                <a:extLst>
                  <a:ext uri="{FF2B5EF4-FFF2-40B4-BE49-F238E27FC236}">
                    <a16:creationId xmlns:a16="http://schemas.microsoft.com/office/drawing/2014/main" id="{A5C31211-8A1B-587C-2B6B-AE6F7E6CEE7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505" y="1180190"/>
                <a:ext cx="37985" cy="257639"/>
              </a:xfrm>
              <a:custGeom>
                <a:avLst/>
                <a:gdLst>
                  <a:gd name="T0" fmla="*/ 15171704 w 92"/>
                  <a:gd name="T1" fmla="*/ 0 h 624"/>
                  <a:gd name="T2" fmla="*/ 15683263 w 92"/>
                  <a:gd name="T3" fmla="*/ 170521 h 624"/>
                  <a:gd name="T4" fmla="*/ 511559 w 92"/>
                  <a:gd name="T5" fmla="*/ 106374767 h 624"/>
                  <a:gd name="T6" fmla="*/ 0 w 92"/>
                  <a:gd name="T7" fmla="*/ 106374767 h 624"/>
                  <a:gd name="T8" fmla="*/ 15171704 w 92"/>
                  <a:gd name="T9" fmla="*/ 0 h 6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624">
                    <a:moveTo>
                      <a:pt x="89" y="0"/>
                    </a:moveTo>
                    <a:lnTo>
                      <a:pt x="92" y="1"/>
                    </a:lnTo>
                    <a:lnTo>
                      <a:pt x="3" y="624"/>
                    </a:lnTo>
                    <a:lnTo>
                      <a:pt x="0" y="624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7" name="Freeform 929">
                <a:extLst>
                  <a:ext uri="{FF2B5EF4-FFF2-40B4-BE49-F238E27FC236}">
                    <a16:creationId xmlns:a16="http://schemas.microsoft.com/office/drawing/2014/main" id="{CA06FEDD-9046-9EE8-D98B-67B6DA11263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339562"/>
                <a:ext cx="416599" cy="98679"/>
              </a:xfrm>
              <a:custGeom>
                <a:avLst/>
                <a:gdLst>
                  <a:gd name="T0" fmla="*/ 171665625 w 1009"/>
                  <a:gd name="T1" fmla="*/ 0 h 239"/>
                  <a:gd name="T2" fmla="*/ 172006667 w 1009"/>
                  <a:gd name="T3" fmla="*/ 682082 h 239"/>
                  <a:gd name="T4" fmla="*/ 170521 w 1009"/>
                  <a:gd name="T5" fmla="*/ 40742866 h 239"/>
                  <a:gd name="T6" fmla="*/ 0 w 1009"/>
                  <a:gd name="T7" fmla="*/ 40231304 h 239"/>
                  <a:gd name="T8" fmla="*/ 171665625 w 1009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9" h="239">
                    <a:moveTo>
                      <a:pt x="1007" y="0"/>
                    </a:moveTo>
                    <a:lnTo>
                      <a:pt x="1009" y="4"/>
                    </a:lnTo>
                    <a:lnTo>
                      <a:pt x="1" y="239"/>
                    </a:lnTo>
                    <a:lnTo>
                      <a:pt x="0" y="236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8" name="Freeform 930">
                <a:extLst>
                  <a:ext uri="{FF2B5EF4-FFF2-40B4-BE49-F238E27FC236}">
                    <a16:creationId xmlns:a16="http://schemas.microsoft.com/office/drawing/2014/main" id="{86A20C65-535A-C524-4F91-B6B009A5459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048893"/>
                <a:ext cx="249794" cy="235343"/>
              </a:xfrm>
              <a:custGeom>
                <a:avLst/>
                <a:gdLst>
                  <a:gd name="T0" fmla="*/ 102794566 w 605"/>
                  <a:gd name="T1" fmla="*/ 0 h 570"/>
                  <a:gd name="T2" fmla="*/ 103135607 w 605"/>
                  <a:gd name="T3" fmla="*/ 341041 h 570"/>
                  <a:gd name="T4" fmla="*/ 341041 w 605"/>
                  <a:gd name="T5" fmla="*/ 97168996 h 570"/>
                  <a:gd name="T6" fmla="*/ 0 w 605"/>
                  <a:gd name="T7" fmla="*/ 96827955 h 570"/>
                  <a:gd name="T8" fmla="*/ 102794566 w 605"/>
                  <a:gd name="T9" fmla="*/ 0 h 5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5" h="570">
                    <a:moveTo>
                      <a:pt x="603" y="0"/>
                    </a:moveTo>
                    <a:lnTo>
                      <a:pt x="605" y="2"/>
                    </a:lnTo>
                    <a:lnTo>
                      <a:pt x="2" y="570"/>
                    </a:lnTo>
                    <a:lnTo>
                      <a:pt x="0" y="568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49" name="Freeform 931">
                <a:extLst>
                  <a:ext uri="{FF2B5EF4-FFF2-40B4-BE49-F238E27FC236}">
                    <a16:creationId xmlns:a16="http://schemas.microsoft.com/office/drawing/2014/main" id="{6687CD06-90BF-CC30-D8A5-584F4F3491A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7087" y="1048893"/>
                <a:ext cx="155657" cy="388935"/>
              </a:xfrm>
              <a:custGeom>
                <a:avLst/>
                <a:gdLst>
                  <a:gd name="T0" fmla="*/ 511562 w 377"/>
                  <a:gd name="T1" fmla="*/ 0 h 942"/>
                  <a:gd name="T2" fmla="*/ 64268174 w 377"/>
                  <a:gd name="T3" fmla="*/ 160413805 h 942"/>
                  <a:gd name="T4" fmla="*/ 63756612 w 377"/>
                  <a:gd name="T5" fmla="*/ 160584325 h 942"/>
                  <a:gd name="T6" fmla="*/ 0 w 377"/>
                  <a:gd name="T7" fmla="*/ 170520 h 942"/>
                  <a:gd name="T8" fmla="*/ 511562 w 377"/>
                  <a:gd name="T9" fmla="*/ 0 h 9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942">
                    <a:moveTo>
                      <a:pt x="3" y="0"/>
                    </a:moveTo>
                    <a:lnTo>
                      <a:pt x="377" y="941"/>
                    </a:lnTo>
                    <a:lnTo>
                      <a:pt x="374" y="942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0" name="Freeform 932">
                <a:extLst>
                  <a:ext uri="{FF2B5EF4-FFF2-40B4-BE49-F238E27FC236}">
                    <a16:creationId xmlns:a16="http://schemas.microsoft.com/office/drawing/2014/main" id="{9182CD9C-1998-AD04-0D18-7B82D7C511A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7220" y="1008430"/>
                <a:ext cx="299340" cy="64823"/>
              </a:xfrm>
              <a:custGeom>
                <a:avLst/>
                <a:gdLst>
                  <a:gd name="T0" fmla="*/ 0 w 725"/>
                  <a:gd name="T1" fmla="*/ 0 h 157"/>
                  <a:gd name="T2" fmla="*/ 123592325 w 725"/>
                  <a:gd name="T3" fmla="*/ 26423424 h 157"/>
                  <a:gd name="T4" fmla="*/ 123592325 w 725"/>
                  <a:gd name="T5" fmla="*/ 26764467 h 157"/>
                  <a:gd name="T6" fmla="*/ 0 w 725"/>
                  <a:gd name="T7" fmla="*/ 341043 h 157"/>
                  <a:gd name="T8" fmla="*/ 0 w 725"/>
                  <a:gd name="T9" fmla="*/ 0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157">
                    <a:moveTo>
                      <a:pt x="0" y="0"/>
                    </a:moveTo>
                    <a:lnTo>
                      <a:pt x="725" y="155"/>
                    </a:lnTo>
                    <a:lnTo>
                      <a:pt x="725" y="15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1" name="Freeform 933">
                <a:extLst>
                  <a:ext uri="{FF2B5EF4-FFF2-40B4-BE49-F238E27FC236}">
                    <a16:creationId xmlns:a16="http://schemas.microsoft.com/office/drawing/2014/main" id="{73710B77-B4D1-E326-E33F-36AE3EEFACF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072427"/>
                <a:ext cx="169695" cy="267961"/>
              </a:xfrm>
              <a:custGeom>
                <a:avLst/>
                <a:gdLst>
                  <a:gd name="T0" fmla="*/ 69723175 w 411"/>
                  <a:gd name="T1" fmla="*/ 0 h 649"/>
                  <a:gd name="T2" fmla="*/ 70064217 w 411"/>
                  <a:gd name="T3" fmla="*/ 341041 h 649"/>
                  <a:gd name="T4" fmla="*/ 511562 w 411"/>
                  <a:gd name="T5" fmla="*/ 110636514 h 649"/>
                  <a:gd name="T6" fmla="*/ 0 w 411"/>
                  <a:gd name="T7" fmla="*/ 110465993 h 649"/>
                  <a:gd name="T8" fmla="*/ 69723175 w 411"/>
                  <a:gd name="T9" fmla="*/ 0 h 6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1" h="649">
                    <a:moveTo>
                      <a:pt x="409" y="0"/>
                    </a:moveTo>
                    <a:lnTo>
                      <a:pt x="411" y="2"/>
                    </a:lnTo>
                    <a:lnTo>
                      <a:pt x="3" y="649"/>
                    </a:lnTo>
                    <a:lnTo>
                      <a:pt x="0" y="648"/>
                    </a:lnTo>
                    <a:lnTo>
                      <a:pt x="40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2" name="Freeform 934">
                <a:extLst>
                  <a:ext uri="{FF2B5EF4-FFF2-40B4-BE49-F238E27FC236}">
                    <a16:creationId xmlns:a16="http://schemas.microsoft.com/office/drawing/2014/main" id="{76D66386-61D7-096F-0F70-41135C9AA35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03463" y="675234"/>
                <a:ext cx="253510" cy="398019"/>
              </a:xfrm>
              <a:custGeom>
                <a:avLst/>
                <a:gdLst>
                  <a:gd name="T0" fmla="*/ 511562 w 614"/>
                  <a:gd name="T1" fmla="*/ 0 h 964"/>
                  <a:gd name="T2" fmla="*/ 104669902 w 614"/>
                  <a:gd name="T3" fmla="*/ 163994150 h 964"/>
                  <a:gd name="T4" fmla="*/ 104328861 w 614"/>
                  <a:gd name="T5" fmla="*/ 164335191 h 964"/>
                  <a:gd name="T6" fmla="*/ 0 w 614"/>
                  <a:gd name="T7" fmla="*/ 341041 h 964"/>
                  <a:gd name="T8" fmla="*/ 511562 w 614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64">
                    <a:moveTo>
                      <a:pt x="3" y="0"/>
                    </a:moveTo>
                    <a:lnTo>
                      <a:pt x="614" y="962"/>
                    </a:lnTo>
                    <a:lnTo>
                      <a:pt x="612" y="964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3" name="Freeform 935">
                <a:extLst>
                  <a:ext uri="{FF2B5EF4-FFF2-40B4-BE49-F238E27FC236}">
                    <a16:creationId xmlns:a16="http://schemas.microsoft.com/office/drawing/2014/main" id="{C49E090B-C126-D2A1-91B6-8C46F8BC348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942782"/>
                <a:ext cx="51197" cy="130058"/>
              </a:xfrm>
              <a:custGeom>
                <a:avLst/>
                <a:gdLst>
                  <a:gd name="T0" fmla="*/ 20626611 w 124"/>
                  <a:gd name="T1" fmla="*/ 0 h 315"/>
                  <a:gd name="T2" fmla="*/ 21138168 w 124"/>
                  <a:gd name="T3" fmla="*/ 170520 h 315"/>
                  <a:gd name="T4" fmla="*/ 341038 w 124"/>
                  <a:gd name="T5" fmla="*/ 53698677 h 315"/>
                  <a:gd name="T6" fmla="*/ 0 w 124"/>
                  <a:gd name="T7" fmla="*/ 53528157 h 315"/>
                  <a:gd name="T8" fmla="*/ 20626611 w 124"/>
                  <a:gd name="T9" fmla="*/ 0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4" h="315">
                    <a:moveTo>
                      <a:pt x="121" y="0"/>
                    </a:moveTo>
                    <a:lnTo>
                      <a:pt x="124" y="1"/>
                    </a:lnTo>
                    <a:lnTo>
                      <a:pt x="2" y="315"/>
                    </a:lnTo>
                    <a:lnTo>
                      <a:pt x="0" y="314"/>
                    </a:lnTo>
                    <a:lnTo>
                      <a:pt x="1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4" name="Freeform 936">
                <a:extLst>
                  <a:ext uri="{FF2B5EF4-FFF2-40B4-BE49-F238E27FC236}">
                    <a16:creationId xmlns:a16="http://schemas.microsoft.com/office/drawing/2014/main" id="{0A50D1EB-12AF-2107-6699-8F3A5383F0F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56147" y="1072427"/>
                <a:ext cx="239885" cy="223782"/>
              </a:xfrm>
              <a:custGeom>
                <a:avLst/>
                <a:gdLst>
                  <a:gd name="T0" fmla="*/ 341041 w 581"/>
                  <a:gd name="T1" fmla="*/ 0 h 542"/>
                  <a:gd name="T2" fmla="*/ 99044429 w 581"/>
                  <a:gd name="T3" fmla="*/ 92054501 h 542"/>
                  <a:gd name="T4" fmla="*/ 98703388 w 581"/>
                  <a:gd name="T5" fmla="*/ 92395542 h 542"/>
                  <a:gd name="T6" fmla="*/ 0 w 581"/>
                  <a:gd name="T7" fmla="*/ 341040 h 542"/>
                  <a:gd name="T8" fmla="*/ 341041 w 581"/>
                  <a:gd name="T9" fmla="*/ 0 h 5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1" h="542">
                    <a:moveTo>
                      <a:pt x="2" y="0"/>
                    </a:moveTo>
                    <a:lnTo>
                      <a:pt x="581" y="540"/>
                    </a:lnTo>
                    <a:lnTo>
                      <a:pt x="579" y="54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5" name="Freeform 937">
                <a:extLst>
                  <a:ext uri="{FF2B5EF4-FFF2-40B4-BE49-F238E27FC236}">
                    <a16:creationId xmlns:a16="http://schemas.microsoft.com/office/drawing/2014/main" id="{DB9A01AD-95DF-9BF1-56BE-7BFCA85AF0A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691" y="1294971"/>
                <a:ext cx="407928" cy="46243"/>
              </a:xfrm>
              <a:custGeom>
                <a:avLst/>
                <a:gdLst>
                  <a:gd name="T0" fmla="*/ 168255849 w 988"/>
                  <a:gd name="T1" fmla="*/ 0 h 112"/>
                  <a:gd name="T2" fmla="*/ 168426370 w 988"/>
                  <a:gd name="T3" fmla="*/ 511563 h 112"/>
                  <a:gd name="T4" fmla="*/ 0 w 988"/>
                  <a:gd name="T5" fmla="*/ 19092992 h 112"/>
                  <a:gd name="T6" fmla="*/ 0 w 988"/>
                  <a:gd name="T7" fmla="*/ 18410907 h 112"/>
                  <a:gd name="T8" fmla="*/ 168255849 w 988"/>
                  <a:gd name="T9" fmla="*/ 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8" h="112">
                    <a:moveTo>
                      <a:pt x="987" y="0"/>
                    </a:moveTo>
                    <a:lnTo>
                      <a:pt x="988" y="3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9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" name="Freeform 938">
                <a:extLst>
                  <a:ext uri="{FF2B5EF4-FFF2-40B4-BE49-F238E27FC236}">
                    <a16:creationId xmlns:a16="http://schemas.microsoft.com/office/drawing/2014/main" id="{D2EF0063-C19E-5669-2416-02074E119C3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7278" y="1339975"/>
                <a:ext cx="13212" cy="207267"/>
              </a:xfrm>
              <a:custGeom>
                <a:avLst/>
                <a:gdLst>
                  <a:gd name="T0" fmla="*/ 682070 w 32"/>
                  <a:gd name="T1" fmla="*/ 0 h 502"/>
                  <a:gd name="T2" fmla="*/ 5454905 w 32"/>
                  <a:gd name="T3" fmla="*/ 85576911 h 502"/>
                  <a:gd name="T4" fmla="*/ 4943352 w 32"/>
                  <a:gd name="T5" fmla="*/ 85576911 h 502"/>
                  <a:gd name="T6" fmla="*/ 0 w 32"/>
                  <a:gd name="T7" fmla="*/ 0 h 502"/>
                  <a:gd name="T8" fmla="*/ 682070 w 32"/>
                  <a:gd name="T9" fmla="*/ 0 h 5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2">
                    <a:moveTo>
                      <a:pt x="4" y="0"/>
                    </a:moveTo>
                    <a:lnTo>
                      <a:pt x="32" y="502"/>
                    </a:lnTo>
                    <a:lnTo>
                      <a:pt x="29" y="50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" name="Freeform 939">
                <a:extLst>
                  <a:ext uri="{FF2B5EF4-FFF2-40B4-BE49-F238E27FC236}">
                    <a16:creationId xmlns:a16="http://schemas.microsoft.com/office/drawing/2014/main" id="{44B5E3C9-0708-0A0F-23AA-751FD021AD7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664" y="1546829"/>
                <a:ext cx="272503" cy="54088"/>
              </a:xfrm>
              <a:custGeom>
                <a:avLst/>
                <a:gdLst>
                  <a:gd name="T0" fmla="*/ 0 w 660"/>
                  <a:gd name="T1" fmla="*/ 0 h 131"/>
                  <a:gd name="T2" fmla="*/ 112511947 w 660"/>
                  <a:gd name="T3" fmla="*/ 21991107 h 131"/>
                  <a:gd name="T4" fmla="*/ 112511947 w 660"/>
                  <a:gd name="T5" fmla="*/ 22332151 h 131"/>
                  <a:gd name="T6" fmla="*/ 0 w 660"/>
                  <a:gd name="T7" fmla="*/ 511565 h 131"/>
                  <a:gd name="T8" fmla="*/ 0 w 660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31">
                    <a:moveTo>
                      <a:pt x="0" y="0"/>
                    </a:moveTo>
                    <a:lnTo>
                      <a:pt x="660" y="129"/>
                    </a:lnTo>
                    <a:lnTo>
                      <a:pt x="660" y="13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" name="Freeform 940">
                <a:extLst>
                  <a:ext uri="{FF2B5EF4-FFF2-40B4-BE49-F238E27FC236}">
                    <a16:creationId xmlns:a16="http://schemas.microsoft.com/office/drawing/2014/main" id="{A6019727-A68F-01F4-3790-45706597E1D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295384"/>
                <a:ext cx="396367" cy="252271"/>
              </a:xfrm>
              <a:custGeom>
                <a:avLst/>
                <a:gdLst>
                  <a:gd name="T0" fmla="*/ 163482395 w 960"/>
                  <a:gd name="T1" fmla="*/ 0 h 611"/>
                  <a:gd name="T2" fmla="*/ 163652915 w 960"/>
                  <a:gd name="T3" fmla="*/ 341041 h 611"/>
                  <a:gd name="T4" fmla="*/ 341041 w 960"/>
                  <a:gd name="T5" fmla="*/ 104158195 h 611"/>
                  <a:gd name="T6" fmla="*/ 0 w 960"/>
                  <a:gd name="T7" fmla="*/ 103817155 h 611"/>
                  <a:gd name="T8" fmla="*/ 163482395 w 960"/>
                  <a:gd name="T9" fmla="*/ 0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0" h="611">
                    <a:moveTo>
                      <a:pt x="959" y="0"/>
                    </a:moveTo>
                    <a:lnTo>
                      <a:pt x="960" y="2"/>
                    </a:lnTo>
                    <a:lnTo>
                      <a:pt x="2" y="611"/>
                    </a:lnTo>
                    <a:lnTo>
                      <a:pt x="0" y="609"/>
                    </a:lnTo>
                    <a:lnTo>
                      <a:pt x="9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9" name="Freeform 941">
                <a:extLst>
                  <a:ext uri="{FF2B5EF4-FFF2-40B4-BE49-F238E27FC236}">
                    <a16:creationId xmlns:a16="http://schemas.microsoft.com/office/drawing/2014/main" id="{80F1FCC5-4544-0F82-C820-937FE6F06F2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9251" y="1547242"/>
                <a:ext cx="45004" cy="273741"/>
              </a:xfrm>
              <a:custGeom>
                <a:avLst/>
                <a:gdLst>
                  <a:gd name="T0" fmla="*/ 511559 w 109"/>
                  <a:gd name="T1" fmla="*/ 0 h 663"/>
                  <a:gd name="T2" fmla="*/ 18581285 w 109"/>
                  <a:gd name="T3" fmla="*/ 113022828 h 663"/>
                  <a:gd name="T4" fmla="*/ 17899206 w 109"/>
                  <a:gd name="T5" fmla="*/ 113022828 h 663"/>
                  <a:gd name="T6" fmla="*/ 0 w 109"/>
                  <a:gd name="T7" fmla="*/ 170520 h 663"/>
                  <a:gd name="T8" fmla="*/ 511559 w 109"/>
                  <a:gd name="T9" fmla="*/ 0 h 6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663">
                    <a:moveTo>
                      <a:pt x="3" y="0"/>
                    </a:moveTo>
                    <a:lnTo>
                      <a:pt x="109" y="663"/>
                    </a:lnTo>
                    <a:lnTo>
                      <a:pt x="105" y="66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0" name="Freeform 942">
                <a:extLst>
                  <a:ext uri="{FF2B5EF4-FFF2-40B4-BE49-F238E27FC236}">
                    <a16:creationId xmlns:a16="http://schemas.microsoft.com/office/drawing/2014/main" id="{4AE3023A-1E7A-065B-315D-27BCD5F655E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5964" y="1546829"/>
                <a:ext cx="324113" cy="305946"/>
              </a:xfrm>
              <a:custGeom>
                <a:avLst/>
                <a:gdLst>
                  <a:gd name="T0" fmla="*/ 133479643 w 785"/>
                  <a:gd name="T1" fmla="*/ 0 h 741"/>
                  <a:gd name="T2" fmla="*/ 133820684 w 785"/>
                  <a:gd name="T3" fmla="*/ 341041 h 741"/>
                  <a:gd name="T4" fmla="*/ 341041 w 785"/>
                  <a:gd name="T5" fmla="*/ 126319777 h 741"/>
                  <a:gd name="T6" fmla="*/ 0 w 785"/>
                  <a:gd name="T7" fmla="*/ 125808216 h 741"/>
                  <a:gd name="T8" fmla="*/ 133479643 w 785"/>
                  <a:gd name="T9" fmla="*/ 0 h 7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5" h="741">
                    <a:moveTo>
                      <a:pt x="783" y="0"/>
                    </a:moveTo>
                    <a:lnTo>
                      <a:pt x="785" y="2"/>
                    </a:lnTo>
                    <a:lnTo>
                      <a:pt x="2" y="741"/>
                    </a:lnTo>
                    <a:lnTo>
                      <a:pt x="0" y="738"/>
                    </a:lnTo>
                    <a:lnTo>
                      <a:pt x="7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1" name="Freeform 943">
                <a:extLst>
                  <a:ext uri="{FF2B5EF4-FFF2-40B4-BE49-F238E27FC236}">
                    <a16:creationId xmlns:a16="http://schemas.microsoft.com/office/drawing/2014/main" id="{B317853D-DDE9-54FA-168B-3AAC59F37A8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1918" y="1437003"/>
                <a:ext cx="428159" cy="111066"/>
              </a:xfrm>
              <a:custGeom>
                <a:avLst/>
                <a:gdLst>
                  <a:gd name="T0" fmla="*/ 170520 w 1037"/>
                  <a:gd name="T1" fmla="*/ 0 h 269"/>
                  <a:gd name="T2" fmla="*/ 176779295 w 1037"/>
                  <a:gd name="T3" fmla="*/ 45345894 h 269"/>
                  <a:gd name="T4" fmla="*/ 176608775 w 1037"/>
                  <a:gd name="T5" fmla="*/ 45857459 h 269"/>
                  <a:gd name="T6" fmla="*/ 0 w 1037"/>
                  <a:gd name="T7" fmla="*/ 511564 h 269"/>
                  <a:gd name="T8" fmla="*/ 170520 w 1037"/>
                  <a:gd name="T9" fmla="*/ 0 h 2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7" h="269">
                    <a:moveTo>
                      <a:pt x="1" y="0"/>
                    </a:moveTo>
                    <a:lnTo>
                      <a:pt x="1037" y="266"/>
                    </a:lnTo>
                    <a:lnTo>
                      <a:pt x="1036" y="269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" name="Freeform 944">
                <a:extLst>
                  <a:ext uri="{FF2B5EF4-FFF2-40B4-BE49-F238E27FC236}">
                    <a16:creationId xmlns:a16="http://schemas.microsoft.com/office/drawing/2014/main" id="{2C99A843-B537-5A69-852F-DAC9B0FCE24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437415"/>
                <a:ext cx="54088" cy="246078"/>
              </a:xfrm>
              <a:custGeom>
                <a:avLst/>
                <a:gdLst>
                  <a:gd name="T0" fmla="*/ 21820586 w 131"/>
                  <a:gd name="T1" fmla="*/ 0 h 596"/>
                  <a:gd name="T2" fmla="*/ 22332151 w 131"/>
                  <a:gd name="T3" fmla="*/ 170520 h 596"/>
                  <a:gd name="T4" fmla="*/ 341043 w 131"/>
                  <a:gd name="T5" fmla="*/ 101601312 h 596"/>
                  <a:gd name="T6" fmla="*/ 0 w 131"/>
                  <a:gd name="T7" fmla="*/ 101601312 h 596"/>
                  <a:gd name="T8" fmla="*/ 21820586 w 131"/>
                  <a:gd name="T9" fmla="*/ 0 h 5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596">
                    <a:moveTo>
                      <a:pt x="128" y="0"/>
                    </a:moveTo>
                    <a:lnTo>
                      <a:pt x="131" y="1"/>
                    </a:lnTo>
                    <a:lnTo>
                      <a:pt x="2" y="596"/>
                    </a:lnTo>
                    <a:lnTo>
                      <a:pt x="0" y="596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" name="Freeform 945">
                <a:extLst>
                  <a:ext uri="{FF2B5EF4-FFF2-40B4-BE49-F238E27FC236}">
                    <a16:creationId xmlns:a16="http://schemas.microsoft.com/office/drawing/2014/main" id="{FEE4ACDB-B1FA-DDBA-74D0-F7712CB62C1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8656" y="1683081"/>
                <a:ext cx="158134" cy="169695"/>
              </a:xfrm>
              <a:custGeom>
                <a:avLst/>
                <a:gdLst>
                  <a:gd name="T0" fmla="*/ 341041 w 383"/>
                  <a:gd name="T1" fmla="*/ 0 h 411"/>
                  <a:gd name="T2" fmla="*/ 65290762 w 383"/>
                  <a:gd name="T3" fmla="*/ 69552654 h 411"/>
                  <a:gd name="T4" fmla="*/ 64949721 w 383"/>
                  <a:gd name="T5" fmla="*/ 70064217 h 411"/>
                  <a:gd name="T6" fmla="*/ 0 w 383"/>
                  <a:gd name="T7" fmla="*/ 341042 h 411"/>
                  <a:gd name="T8" fmla="*/ 341041 w 383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3" h="411">
                    <a:moveTo>
                      <a:pt x="2" y="0"/>
                    </a:moveTo>
                    <a:lnTo>
                      <a:pt x="383" y="408"/>
                    </a:lnTo>
                    <a:lnTo>
                      <a:pt x="381" y="4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2" name="Freeform 946">
                <a:extLst>
                  <a:ext uri="{FF2B5EF4-FFF2-40B4-BE49-F238E27FC236}">
                    <a16:creationId xmlns:a16="http://schemas.microsoft.com/office/drawing/2014/main" id="{81219F44-DC78-D6F0-3C9E-DC6083F95B2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84387" y="1683081"/>
                <a:ext cx="35095" cy="108588"/>
              </a:xfrm>
              <a:custGeom>
                <a:avLst/>
                <a:gdLst>
                  <a:gd name="T0" fmla="*/ 14149065 w 85"/>
                  <a:gd name="T1" fmla="*/ 0 h 263"/>
                  <a:gd name="T2" fmla="*/ 14490106 w 85"/>
                  <a:gd name="T3" fmla="*/ 170520 h 263"/>
                  <a:gd name="T4" fmla="*/ 511561 w 85"/>
                  <a:gd name="T5" fmla="*/ 44834045 h 263"/>
                  <a:gd name="T6" fmla="*/ 0 w 85"/>
                  <a:gd name="T7" fmla="*/ 44834045 h 263"/>
                  <a:gd name="T8" fmla="*/ 14149065 w 85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263">
                    <a:moveTo>
                      <a:pt x="83" y="0"/>
                    </a:moveTo>
                    <a:lnTo>
                      <a:pt x="85" y="1"/>
                    </a:lnTo>
                    <a:lnTo>
                      <a:pt x="3" y="263"/>
                    </a:lnTo>
                    <a:lnTo>
                      <a:pt x="0" y="263"/>
                    </a:ln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3" name="Freeform 947">
                <a:extLst>
                  <a:ext uri="{FF2B5EF4-FFF2-40B4-BE49-F238E27FC236}">
                    <a16:creationId xmlns:a16="http://schemas.microsoft.com/office/drawing/2014/main" id="{577B89B3-AD09-7624-042B-8C192395297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0382" y="1640554"/>
                <a:ext cx="188687" cy="43353"/>
              </a:xfrm>
              <a:custGeom>
                <a:avLst/>
                <a:gdLst>
                  <a:gd name="T0" fmla="*/ 170520 w 457"/>
                  <a:gd name="T1" fmla="*/ 0 h 105"/>
                  <a:gd name="T2" fmla="*/ 77905435 w 457"/>
                  <a:gd name="T3" fmla="*/ 17388269 h 105"/>
                  <a:gd name="T4" fmla="*/ 77905435 w 457"/>
                  <a:gd name="T5" fmla="*/ 17899834 h 105"/>
                  <a:gd name="T6" fmla="*/ 0 w 457"/>
                  <a:gd name="T7" fmla="*/ 341044 h 105"/>
                  <a:gd name="T8" fmla="*/ 170520 w 457"/>
                  <a:gd name="T9" fmla="*/ 0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7" h="105">
                    <a:moveTo>
                      <a:pt x="1" y="0"/>
                    </a:moveTo>
                    <a:lnTo>
                      <a:pt x="457" y="102"/>
                    </a:lnTo>
                    <a:lnTo>
                      <a:pt x="457" y="105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4" name="Freeform 948">
                <a:extLst>
                  <a:ext uri="{FF2B5EF4-FFF2-40B4-BE49-F238E27FC236}">
                    <a16:creationId xmlns:a16="http://schemas.microsoft.com/office/drawing/2014/main" id="{3E1A95BA-3600-7623-88BB-933F3F48B07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9069" y="1546829"/>
                <a:ext cx="481008" cy="137077"/>
              </a:xfrm>
              <a:custGeom>
                <a:avLst/>
                <a:gdLst>
                  <a:gd name="T0" fmla="*/ 198429219 w 1165"/>
                  <a:gd name="T1" fmla="*/ 0 h 332"/>
                  <a:gd name="T2" fmla="*/ 198599739 w 1165"/>
                  <a:gd name="T3" fmla="*/ 511561 h 332"/>
                  <a:gd name="T4" fmla="*/ 0 w 1165"/>
                  <a:gd name="T5" fmla="*/ 56596699 h 332"/>
                  <a:gd name="T6" fmla="*/ 0 w 1165"/>
                  <a:gd name="T7" fmla="*/ 56085137 h 332"/>
                  <a:gd name="T8" fmla="*/ 198429219 w 1165"/>
                  <a:gd name="T9" fmla="*/ 0 h 3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5" h="332">
                    <a:moveTo>
                      <a:pt x="1164" y="0"/>
                    </a:moveTo>
                    <a:lnTo>
                      <a:pt x="1165" y="3"/>
                    </a:lnTo>
                    <a:lnTo>
                      <a:pt x="0" y="332"/>
                    </a:lnTo>
                    <a:lnTo>
                      <a:pt x="0" y="329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5" name="Freeform 949">
                <a:extLst>
                  <a:ext uri="{FF2B5EF4-FFF2-40B4-BE49-F238E27FC236}">
                    <a16:creationId xmlns:a16="http://schemas.microsoft.com/office/drawing/2014/main" id="{FB336638-4A7F-E95D-2D67-71AB39FE828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931" y="1446912"/>
                <a:ext cx="203551" cy="236995"/>
              </a:xfrm>
              <a:custGeom>
                <a:avLst/>
                <a:gdLst>
                  <a:gd name="T0" fmla="*/ 341041 w 493"/>
                  <a:gd name="T1" fmla="*/ 0 h 574"/>
                  <a:gd name="T2" fmla="*/ 84042616 w 493"/>
                  <a:gd name="T3" fmla="*/ 97510230 h 574"/>
                  <a:gd name="T4" fmla="*/ 83701575 w 493"/>
                  <a:gd name="T5" fmla="*/ 97851272 h 574"/>
                  <a:gd name="T6" fmla="*/ 0 w 493"/>
                  <a:gd name="T7" fmla="*/ 341042 h 574"/>
                  <a:gd name="T8" fmla="*/ 341041 w 493"/>
                  <a:gd name="T9" fmla="*/ 0 h 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3" h="574">
                    <a:moveTo>
                      <a:pt x="2" y="0"/>
                    </a:moveTo>
                    <a:lnTo>
                      <a:pt x="493" y="572"/>
                    </a:lnTo>
                    <a:lnTo>
                      <a:pt x="491" y="57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6" name="Freeform 950">
                <a:extLst>
                  <a:ext uri="{FF2B5EF4-FFF2-40B4-BE49-F238E27FC236}">
                    <a16:creationId xmlns:a16="http://schemas.microsoft.com/office/drawing/2014/main" id="{267DB783-870F-1C5C-1AD6-89C38CBD243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6344" y="1437003"/>
                <a:ext cx="255987" cy="10735"/>
              </a:xfrm>
              <a:custGeom>
                <a:avLst/>
                <a:gdLst>
                  <a:gd name="T0" fmla="*/ 105521970 w 620"/>
                  <a:gd name="T1" fmla="*/ 0 h 26"/>
                  <a:gd name="T2" fmla="*/ 105692491 w 620"/>
                  <a:gd name="T3" fmla="*/ 511564 h 26"/>
                  <a:gd name="T4" fmla="*/ 0 w 620"/>
                  <a:gd name="T5" fmla="*/ 4432316 h 26"/>
                  <a:gd name="T6" fmla="*/ 0 w 620"/>
                  <a:gd name="T7" fmla="*/ 3920752 h 26"/>
                  <a:gd name="T8" fmla="*/ 105521970 w 62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0" h="26">
                    <a:moveTo>
                      <a:pt x="619" y="0"/>
                    </a:moveTo>
                    <a:lnTo>
                      <a:pt x="620" y="3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61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7" name="Freeform 951">
                <a:extLst>
                  <a:ext uri="{FF2B5EF4-FFF2-40B4-BE49-F238E27FC236}">
                    <a16:creationId xmlns:a16="http://schemas.microsoft.com/office/drawing/2014/main" id="{AED595AB-E3F8-BF95-8D8B-CDB5133377B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5518" y="1049306"/>
                <a:ext cx="102808" cy="398019"/>
              </a:xfrm>
              <a:custGeom>
                <a:avLst/>
                <a:gdLst>
                  <a:gd name="T0" fmla="*/ 41936168 w 249"/>
                  <a:gd name="T1" fmla="*/ 0 h 964"/>
                  <a:gd name="T2" fmla="*/ 42447730 w 249"/>
                  <a:gd name="T3" fmla="*/ 0 h 964"/>
                  <a:gd name="T4" fmla="*/ 511563 w 249"/>
                  <a:gd name="T5" fmla="*/ 164335191 h 964"/>
                  <a:gd name="T6" fmla="*/ 0 w 249"/>
                  <a:gd name="T7" fmla="*/ 164164671 h 964"/>
                  <a:gd name="T8" fmla="*/ 41936168 w 249"/>
                  <a:gd name="T9" fmla="*/ 0 h 9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964">
                    <a:moveTo>
                      <a:pt x="246" y="0"/>
                    </a:moveTo>
                    <a:lnTo>
                      <a:pt x="249" y="0"/>
                    </a:lnTo>
                    <a:lnTo>
                      <a:pt x="3" y="964"/>
                    </a:lnTo>
                    <a:lnTo>
                      <a:pt x="0" y="963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8" name="Freeform 952">
                <a:extLst>
                  <a:ext uri="{FF2B5EF4-FFF2-40B4-BE49-F238E27FC236}">
                    <a16:creationId xmlns:a16="http://schemas.microsoft.com/office/drawing/2014/main" id="{8291F579-6C94-E292-75C3-A8E9D7DA6B1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8532" y="1283410"/>
                <a:ext cx="148225" cy="164327"/>
              </a:xfrm>
              <a:custGeom>
                <a:avLst/>
                <a:gdLst>
                  <a:gd name="T0" fmla="*/ 341041 w 359"/>
                  <a:gd name="T1" fmla="*/ 0 h 398"/>
                  <a:gd name="T2" fmla="*/ 61199584 w 359"/>
                  <a:gd name="T3" fmla="*/ 67506605 h 398"/>
                  <a:gd name="T4" fmla="*/ 60858543 w 359"/>
                  <a:gd name="T5" fmla="*/ 67847646 h 398"/>
                  <a:gd name="T6" fmla="*/ 0 w 359"/>
                  <a:gd name="T7" fmla="*/ 341040 h 398"/>
                  <a:gd name="T8" fmla="*/ 341041 w 359"/>
                  <a:gd name="T9" fmla="*/ 0 h 3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9" h="398">
                    <a:moveTo>
                      <a:pt x="2" y="0"/>
                    </a:moveTo>
                    <a:lnTo>
                      <a:pt x="359" y="396"/>
                    </a:lnTo>
                    <a:lnTo>
                      <a:pt x="357" y="39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199" name="Freeform 953">
                <a:extLst>
                  <a:ext uri="{FF2B5EF4-FFF2-40B4-BE49-F238E27FC236}">
                    <a16:creationId xmlns:a16="http://schemas.microsoft.com/office/drawing/2014/main" id="{B94D94C5-34AC-9143-11B1-60EF52E09B1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6475" y="1446912"/>
                <a:ext cx="60281" cy="105285"/>
              </a:xfrm>
              <a:custGeom>
                <a:avLst/>
                <a:gdLst>
                  <a:gd name="T0" fmla="*/ 24377471 w 146"/>
                  <a:gd name="T1" fmla="*/ 0 h 255"/>
                  <a:gd name="T2" fmla="*/ 24889034 w 146"/>
                  <a:gd name="T3" fmla="*/ 170520 h 255"/>
                  <a:gd name="T4" fmla="*/ 511563 w 146"/>
                  <a:gd name="T5" fmla="*/ 43470319 h 255"/>
                  <a:gd name="T6" fmla="*/ 0 w 146"/>
                  <a:gd name="T7" fmla="*/ 43299798 h 255"/>
                  <a:gd name="T8" fmla="*/ 24377471 w 146"/>
                  <a:gd name="T9" fmla="*/ 0 h 2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55">
                    <a:moveTo>
                      <a:pt x="143" y="0"/>
                    </a:moveTo>
                    <a:lnTo>
                      <a:pt x="146" y="1"/>
                    </a:lnTo>
                    <a:lnTo>
                      <a:pt x="3" y="255"/>
                    </a:lnTo>
                    <a:lnTo>
                      <a:pt x="0" y="254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0" name="Freeform 954">
                <a:extLst>
                  <a:ext uri="{FF2B5EF4-FFF2-40B4-BE49-F238E27FC236}">
                    <a16:creationId xmlns:a16="http://schemas.microsoft.com/office/drawing/2014/main" id="{D7058440-559A-A8D0-43C7-01A8D62A29A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4733" y="952691"/>
                <a:ext cx="153180" cy="97028"/>
              </a:xfrm>
              <a:custGeom>
                <a:avLst/>
                <a:gdLst>
                  <a:gd name="T0" fmla="*/ 341042 w 371"/>
                  <a:gd name="T1" fmla="*/ 0 h 235"/>
                  <a:gd name="T2" fmla="*/ 63245586 w 371"/>
                  <a:gd name="T3" fmla="*/ 39720373 h 235"/>
                  <a:gd name="T4" fmla="*/ 63075065 w 371"/>
                  <a:gd name="T5" fmla="*/ 40061416 h 235"/>
                  <a:gd name="T6" fmla="*/ 0 w 371"/>
                  <a:gd name="T7" fmla="*/ 341043 h 235"/>
                  <a:gd name="T8" fmla="*/ 341042 w 371"/>
                  <a:gd name="T9" fmla="*/ 0 h 2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1" h="235">
                    <a:moveTo>
                      <a:pt x="2" y="0"/>
                    </a:moveTo>
                    <a:lnTo>
                      <a:pt x="371" y="233"/>
                    </a:lnTo>
                    <a:lnTo>
                      <a:pt x="370" y="235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1" name="Freeform 955">
                <a:extLst>
                  <a:ext uri="{FF2B5EF4-FFF2-40B4-BE49-F238E27FC236}">
                    <a16:creationId xmlns:a16="http://schemas.microsoft.com/office/drawing/2014/main" id="{2C2A5188-8FD9-9DB0-FB92-6FD6568E982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73487" y="652526"/>
                <a:ext cx="105698" cy="199009"/>
              </a:xfrm>
              <a:custGeom>
                <a:avLst/>
                <a:gdLst>
                  <a:gd name="T0" fmla="*/ 43129326 w 256"/>
                  <a:gd name="T1" fmla="*/ 0 h 482"/>
                  <a:gd name="T2" fmla="*/ 43640888 w 256"/>
                  <a:gd name="T3" fmla="*/ 170520 h 482"/>
                  <a:gd name="T4" fmla="*/ 341041 w 256"/>
                  <a:gd name="T5" fmla="*/ 82167183 h 482"/>
                  <a:gd name="T6" fmla="*/ 0 w 256"/>
                  <a:gd name="T7" fmla="*/ 81996663 h 482"/>
                  <a:gd name="T8" fmla="*/ 43129326 w 256"/>
                  <a:gd name="T9" fmla="*/ 0 h 4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482">
                    <a:moveTo>
                      <a:pt x="253" y="0"/>
                    </a:moveTo>
                    <a:lnTo>
                      <a:pt x="256" y="1"/>
                    </a:lnTo>
                    <a:lnTo>
                      <a:pt x="2" y="482"/>
                    </a:lnTo>
                    <a:lnTo>
                      <a:pt x="0" y="481"/>
                    </a:lnTo>
                    <a:lnTo>
                      <a:pt x="2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2" name="Freeform 956">
                <a:extLst>
                  <a:ext uri="{FF2B5EF4-FFF2-40B4-BE49-F238E27FC236}">
                    <a16:creationId xmlns:a16="http://schemas.microsoft.com/office/drawing/2014/main" id="{EBA4FED4-9F80-5823-1ECE-EF44F121496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6807" y="750792"/>
                <a:ext cx="247730" cy="258464"/>
              </a:xfrm>
              <a:custGeom>
                <a:avLst/>
                <a:gdLst>
                  <a:gd name="T0" fmla="*/ 101942547 w 600"/>
                  <a:gd name="T1" fmla="*/ 0 h 626"/>
                  <a:gd name="T2" fmla="*/ 102283588 w 600"/>
                  <a:gd name="T3" fmla="*/ 341040 h 626"/>
                  <a:gd name="T4" fmla="*/ 341042 w 600"/>
                  <a:gd name="T5" fmla="*/ 106715079 h 626"/>
                  <a:gd name="T6" fmla="*/ 0 w 600"/>
                  <a:gd name="T7" fmla="*/ 106374038 h 626"/>
                  <a:gd name="T8" fmla="*/ 101942547 w 600"/>
                  <a:gd name="T9" fmla="*/ 0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" h="626">
                    <a:moveTo>
                      <a:pt x="598" y="0"/>
                    </a:moveTo>
                    <a:lnTo>
                      <a:pt x="600" y="2"/>
                    </a:lnTo>
                    <a:lnTo>
                      <a:pt x="2" y="626"/>
                    </a:lnTo>
                    <a:lnTo>
                      <a:pt x="0" y="624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3" name="Freeform 957">
                <a:extLst>
                  <a:ext uri="{FF2B5EF4-FFF2-40B4-BE49-F238E27FC236}">
                    <a16:creationId xmlns:a16="http://schemas.microsoft.com/office/drawing/2014/main" id="{2C27A118-0A19-C561-A7DD-AA2076D64C1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02471" y="117358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1875278 h 32"/>
                  <a:gd name="T12" fmla="*/ 5454905 w 32"/>
                  <a:gd name="T13" fmla="*/ 2556935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602731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534244 w 32"/>
                  <a:gd name="T29" fmla="*/ 5113870 h 32"/>
                  <a:gd name="T30" fmla="*/ 682070 w 32"/>
                  <a:gd name="T31" fmla="*/ 4602731 h 32"/>
                  <a:gd name="T32" fmla="*/ 341035 w 32"/>
                  <a:gd name="T33" fmla="*/ 4091178 h 32"/>
                  <a:gd name="T34" fmla="*/ 170517 w 32"/>
                  <a:gd name="T35" fmla="*/ 3409522 h 32"/>
                  <a:gd name="T36" fmla="*/ 0 w 32"/>
                  <a:gd name="T37" fmla="*/ 2556935 h 32"/>
                  <a:gd name="T38" fmla="*/ 170517 w 32"/>
                  <a:gd name="T39" fmla="*/ 1875278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534244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7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9" y="30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9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4" name="Freeform 958">
                <a:extLst>
                  <a:ext uri="{FF2B5EF4-FFF2-40B4-BE49-F238E27FC236}">
                    <a16:creationId xmlns:a16="http://schemas.microsoft.com/office/drawing/2014/main" id="{32101FBD-7285-324A-36E4-474707998A5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10894" y="1042700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091178 w 32"/>
                  <a:gd name="T5" fmla="*/ 341035 h 32"/>
                  <a:gd name="T6" fmla="*/ 4602731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602731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682070 w 32"/>
                  <a:gd name="T43" fmla="*/ 852174 h 32"/>
                  <a:gd name="T44" fmla="*/ 1193209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4" y="5"/>
                    </a:lnTo>
                    <a:lnTo>
                      <a:pt x="7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5" name="Freeform 959">
                <a:extLst>
                  <a:ext uri="{FF2B5EF4-FFF2-40B4-BE49-F238E27FC236}">
                    <a16:creationId xmlns:a16="http://schemas.microsoft.com/office/drawing/2014/main" id="{366EE540-1DAA-AF95-F505-2740F2E525D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65312" y="1430396"/>
                <a:ext cx="13212" cy="12799"/>
              </a:xfrm>
              <a:custGeom>
                <a:avLst/>
                <a:gdLst>
                  <a:gd name="T0" fmla="*/ 2727452 w 32"/>
                  <a:gd name="T1" fmla="*/ 0 h 31"/>
                  <a:gd name="T2" fmla="*/ 3409522 w 32"/>
                  <a:gd name="T3" fmla="*/ 170516 h 31"/>
                  <a:gd name="T4" fmla="*/ 4261696 w 32"/>
                  <a:gd name="T5" fmla="*/ 341031 h 31"/>
                  <a:gd name="T6" fmla="*/ 4773248 w 32"/>
                  <a:gd name="T7" fmla="*/ 852166 h 31"/>
                  <a:gd name="T8" fmla="*/ 5113870 w 32"/>
                  <a:gd name="T9" fmla="*/ 1363713 h 31"/>
                  <a:gd name="T10" fmla="*/ 5454905 w 32"/>
                  <a:gd name="T11" fmla="*/ 1875260 h 31"/>
                  <a:gd name="T12" fmla="*/ 5454905 w 32"/>
                  <a:gd name="T13" fmla="*/ 2727426 h 31"/>
                  <a:gd name="T14" fmla="*/ 5454905 w 32"/>
                  <a:gd name="T15" fmla="*/ 3409076 h 31"/>
                  <a:gd name="T16" fmla="*/ 5113870 w 32"/>
                  <a:gd name="T17" fmla="*/ 4091138 h 31"/>
                  <a:gd name="T18" fmla="*/ 4773248 w 32"/>
                  <a:gd name="T19" fmla="*/ 4602686 h 31"/>
                  <a:gd name="T20" fmla="*/ 4261696 w 32"/>
                  <a:gd name="T21" fmla="*/ 4943304 h 31"/>
                  <a:gd name="T22" fmla="*/ 3409522 w 32"/>
                  <a:gd name="T23" fmla="*/ 5284336 h 31"/>
                  <a:gd name="T24" fmla="*/ 2727452 w 32"/>
                  <a:gd name="T25" fmla="*/ 5284336 h 31"/>
                  <a:gd name="T26" fmla="*/ 2045796 w 32"/>
                  <a:gd name="T27" fmla="*/ 5284336 h 31"/>
                  <a:gd name="T28" fmla="*/ 1363726 w 32"/>
                  <a:gd name="T29" fmla="*/ 4943304 h 31"/>
                  <a:gd name="T30" fmla="*/ 852174 w 32"/>
                  <a:gd name="T31" fmla="*/ 4602686 h 31"/>
                  <a:gd name="T32" fmla="*/ 511552 w 32"/>
                  <a:gd name="T33" fmla="*/ 4091138 h 31"/>
                  <a:gd name="T34" fmla="*/ 170517 w 32"/>
                  <a:gd name="T35" fmla="*/ 3409076 h 31"/>
                  <a:gd name="T36" fmla="*/ 0 w 32"/>
                  <a:gd name="T37" fmla="*/ 2727426 h 31"/>
                  <a:gd name="T38" fmla="*/ 170517 w 32"/>
                  <a:gd name="T39" fmla="*/ 1875260 h 31"/>
                  <a:gd name="T40" fmla="*/ 511552 w 32"/>
                  <a:gd name="T41" fmla="*/ 1363713 h 31"/>
                  <a:gd name="T42" fmla="*/ 852174 w 32"/>
                  <a:gd name="T43" fmla="*/ 852166 h 31"/>
                  <a:gd name="T44" fmla="*/ 1363726 w 32"/>
                  <a:gd name="T45" fmla="*/ 341031 h 31"/>
                  <a:gd name="T46" fmla="*/ 2045796 w 32"/>
                  <a:gd name="T47" fmla="*/ 170516 h 31"/>
                  <a:gd name="T48" fmla="*/ 2727452 w 32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2" y="31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6" name="Freeform 960">
                <a:extLst>
                  <a:ext uri="{FF2B5EF4-FFF2-40B4-BE49-F238E27FC236}">
                    <a16:creationId xmlns:a16="http://schemas.microsoft.com/office/drawing/2014/main" id="{674A556E-96E3-4E1E-9AB3-2479B14F97D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9324" y="1441131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3920661 w 32"/>
                  <a:gd name="T5" fmla="*/ 341035 h 32"/>
                  <a:gd name="T6" fmla="*/ 4602731 w 32"/>
                  <a:gd name="T7" fmla="*/ 682070 h 32"/>
                  <a:gd name="T8" fmla="*/ 5113870 w 32"/>
                  <a:gd name="T9" fmla="*/ 1193209 h 32"/>
                  <a:gd name="T10" fmla="*/ 5284387 w 32"/>
                  <a:gd name="T11" fmla="*/ 2045796 h 32"/>
                  <a:gd name="T12" fmla="*/ 5454905 w 32"/>
                  <a:gd name="T13" fmla="*/ 2727452 h 32"/>
                  <a:gd name="T14" fmla="*/ 5284387 w 32"/>
                  <a:gd name="T15" fmla="*/ 3409522 h 32"/>
                  <a:gd name="T16" fmla="*/ 5113870 w 32"/>
                  <a:gd name="T17" fmla="*/ 3920661 h 32"/>
                  <a:gd name="T18" fmla="*/ 4602731 w 32"/>
                  <a:gd name="T19" fmla="*/ 4432213 h 32"/>
                  <a:gd name="T20" fmla="*/ 3920661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363726 w 32"/>
                  <a:gd name="T29" fmla="*/ 5113870 h 32"/>
                  <a:gd name="T30" fmla="*/ 682070 w 32"/>
                  <a:gd name="T31" fmla="*/ 4432213 h 32"/>
                  <a:gd name="T32" fmla="*/ 341035 w 32"/>
                  <a:gd name="T33" fmla="*/ 3920661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193209 h 32"/>
                  <a:gd name="T42" fmla="*/ 682070 w 32"/>
                  <a:gd name="T43" fmla="*/ 682070 h 32"/>
                  <a:gd name="T44" fmla="*/ 1363726 w 32"/>
                  <a:gd name="T45" fmla="*/ 341035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7" y="4"/>
                    </a:lnTo>
                    <a:lnTo>
                      <a:pt x="30" y="7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0"/>
                    </a:lnTo>
                    <a:lnTo>
                      <a:pt x="30" y="23"/>
                    </a:lnTo>
                    <a:lnTo>
                      <a:pt x="27" y="26"/>
                    </a:lnTo>
                    <a:lnTo>
                      <a:pt x="23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8" y="30"/>
                    </a:lnTo>
                    <a:lnTo>
                      <a:pt x="4" y="26"/>
                    </a:lnTo>
                    <a:lnTo>
                      <a:pt x="2" y="23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8" y="2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7" name="Freeform 961">
                <a:extLst>
                  <a:ext uri="{FF2B5EF4-FFF2-40B4-BE49-F238E27FC236}">
                    <a16:creationId xmlns:a16="http://schemas.microsoft.com/office/drawing/2014/main" id="{C40FBF9E-64B9-1AF6-6B7F-9B88EDDFA47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12463" y="1676887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284336 w 31"/>
                  <a:gd name="T11" fmla="*/ 1875260 h 31"/>
                  <a:gd name="T12" fmla="*/ 5284336 w 31"/>
                  <a:gd name="T13" fmla="*/ 2556910 h 31"/>
                  <a:gd name="T14" fmla="*/ 5284336 w 31"/>
                  <a:gd name="T15" fmla="*/ 3409076 h 31"/>
                  <a:gd name="T16" fmla="*/ 4943304 w 31"/>
                  <a:gd name="T17" fmla="*/ 3920623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113820 h 31"/>
                  <a:gd name="T24" fmla="*/ 2727426 w 31"/>
                  <a:gd name="T25" fmla="*/ 5284336 h 31"/>
                  <a:gd name="T26" fmla="*/ 1875260 w 31"/>
                  <a:gd name="T27" fmla="*/ 5113820 h 31"/>
                  <a:gd name="T28" fmla="*/ 1363713 w 31"/>
                  <a:gd name="T29" fmla="*/ 4943304 h 31"/>
                  <a:gd name="T30" fmla="*/ 852166 w 31"/>
                  <a:gd name="T31" fmla="*/ 4602686 h 31"/>
                  <a:gd name="T32" fmla="*/ 341031 w 31"/>
                  <a:gd name="T33" fmla="*/ 3920623 h 31"/>
                  <a:gd name="T34" fmla="*/ 170516 w 31"/>
                  <a:gd name="T35" fmla="*/ 3409076 h 31"/>
                  <a:gd name="T36" fmla="*/ 0 w 31"/>
                  <a:gd name="T37" fmla="*/ 2556910 h 31"/>
                  <a:gd name="T38" fmla="*/ 170516 w 31"/>
                  <a:gd name="T39" fmla="*/ 1875260 h 31"/>
                  <a:gd name="T40" fmla="*/ 341031 w 31"/>
                  <a:gd name="T41" fmla="*/ 1193197 h 31"/>
                  <a:gd name="T42" fmla="*/ 852166 w 31"/>
                  <a:gd name="T43" fmla="*/ 681650 h 31"/>
                  <a:gd name="T44" fmla="*/ 1363713 w 31"/>
                  <a:gd name="T45" fmla="*/ 341031 h 31"/>
                  <a:gd name="T46" fmla="*/ 1875260 w 31"/>
                  <a:gd name="T47" fmla="*/ 0 h 31"/>
                  <a:gd name="T48" fmla="*/ 2727426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5"/>
                    </a:lnTo>
                    <a:lnTo>
                      <a:pt x="31" y="20"/>
                    </a:lnTo>
                    <a:lnTo>
                      <a:pt x="29" y="23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0"/>
                    </a:lnTo>
                    <a:lnTo>
                      <a:pt x="16" y="31"/>
                    </a:lnTo>
                    <a:lnTo>
                      <a:pt x="11" y="30"/>
                    </a:lnTo>
                    <a:lnTo>
                      <a:pt x="8" y="29"/>
                    </a:lnTo>
                    <a:lnTo>
                      <a:pt x="5" y="27"/>
                    </a:lnTo>
                    <a:lnTo>
                      <a:pt x="2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8" name="Freeform 962">
                <a:extLst>
                  <a:ext uri="{FF2B5EF4-FFF2-40B4-BE49-F238E27FC236}">
                    <a16:creationId xmlns:a16="http://schemas.microsoft.com/office/drawing/2014/main" id="{FA29EF7B-5CFF-170F-DFB7-9B9D069C10E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3058" y="1540223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0 h 32"/>
                  <a:gd name="T4" fmla="*/ 4091178 w 32"/>
                  <a:gd name="T5" fmla="*/ 511552 h 32"/>
                  <a:gd name="T6" fmla="*/ 4773248 w 32"/>
                  <a:gd name="T7" fmla="*/ 852174 h 32"/>
                  <a:gd name="T8" fmla="*/ 5113870 w 32"/>
                  <a:gd name="T9" fmla="*/ 1363726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579626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091178 w 32"/>
                  <a:gd name="T21" fmla="*/ 5113870 h 32"/>
                  <a:gd name="T22" fmla="*/ 3409522 w 32"/>
                  <a:gd name="T23" fmla="*/ 5284387 h 32"/>
                  <a:gd name="T24" fmla="*/ 2727452 w 32"/>
                  <a:gd name="T25" fmla="*/ 5454905 h 32"/>
                  <a:gd name="T26" fmla="*/ 2045796 w 32"/>
                  <a:gd name="T27" fmla="*/ 5284387 h 32"/>
                  <a:gd name="T28" fmla="*/ 1193209 w 32"/>
                  <a:gd name="T29" fmla="*/ 5113870 h 32"/>
                  <a:gd name="T30" fmla="*/ 682070 w 32"/>
                  <a:gd name="T31" fmla="*/ 4773248 h 32"/>
                  <a:gd name="T32" fmla="*/ 341035 w 32"/>
                  <a:gd name="T33" fmla="*/ 4261696 h 32"/>
                  <a:gd name="T34" fmla="*/ 0 w 32"/>
                  <a:gd name="T35" fmla="*/ 3579626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363726 h 32"/>
                  <a:gd name="T42" fmla="*/ 682070 w 32"/>
                  <a:gd name="T43" fmla="*/ 852174 h 32"/>
                  <a:gd name="T44" fmla="*/ 1193209 w 32"/>
                  <a:gd name="T45" fmla="*/ 511552 h 32"/>
                  <a:gd name="T46" fmla="*/ 2045796 w 32"/>
                  <a:gd name="T47" fmla="*/ 0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0"/>
                    </a:lnTo>
                    <a:lnTo>
                      <a:pt x="24" y="3"/>
                    </a:lnTo>
                    <a:lnTo>
                      <a:pt x="28" y="5"/>
                    </a:lnTo>
                    <a:lnTo>
                      <a:pt x="30" y="8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1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4" y="30"/>
                    </a:lnTo>
                    <a:lnTo>
                      <a:pt x="20" y="31"/>
                    </a:lnTo>
                    <a:lnTo>
                      <a:pt x="16" y="32"/>
                    </a:lnTo>
                    <a:lnTo>
                      <a:pt x="12" y="31"/>
                    </a:lnTo>
                    <a:lnTo>
                      <a:pt x="7" y="30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4" y="5"/>
                    </a:lnTo>
                    <a:lnTo>
                      <a:pt x="7" y="3"/>
                    </a:lnTo>
                    <a:lnTo>
                      <a:pt x="12" y="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09" name="Freeform 963">
                <a:extLst>
                  <a:ext uri="{FF2B5EF4-FFF2-40B4-BE49-F238E27FC236}">
                    <a16:creationId xmlns:a16="http://schemas.microsoft.com/office/drawing/2014/main" id="{ADE32E8E-9482-D88A-D22B-B82EAEB7393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81085" y="1333369"/>
                <a:ext cx="12799" cy="12799"/>
              </a:xfrm>
              <a:custGeom>
                <a:avLst/>
                <a:gdLst>
                  <a:gd name="T0" fmla="*/ 2556910 w 31"/>
                  <a:gd name="T1" fmla="*/ 0 h 31"/>
                  <a:gd name="T2" fmla="*/ 3409076 w 31"/>
                  <a:gd name="T3" fmla="*/ 0 h 31"/>
                  <a:gd name="T4" fmla="*/ 4091138 w 31"/>
                  <a:gd name="T5" fmla="*/ 341031 h 31"/>
                  <a:gd name="T6" fmla="*/ 4602686 w 31"/>
                  <a:gd name="T7" fmla="*/ 681650 h 31"/>
                  <a:gd name="T8" fmla="*/ 4943304 w 31"/>
                  <a:gd name="T9" fmla="*/ 1193197 h 31"/>
                  <a:gd name="T10" fmla="*/ 5113820 w 31"/>
                  <a:gd name="T11" fmla="*/ 1875260 h 31"/>
                  <a:gd name="T12" fmla="*/ 5284336 w 31"/>
                  <a:gd name="T13" fmla="*/ 2556910 h 31"/>
                  <a:gd name="T14" fmla="*/ 5113820 w 31"/>
                  <a:gd name="T15" fmla="*/ 3409076 h 31"/>
                  <a:gd name="T16" fmla="*/ 4943304 w 31"/>
                  <a:gd name="T17" fmla="*/ 4091138 h 31"/>
                  <a:gd name="T18" fmla="*/ 4602686 w 31"/>
                  <a:gd name="T19" fmla="*/ 4602686 h 31"/>
                  <a:gd name="T20" fmla="*/ 4091138 w 31"/>
                  <a:gd name="T21" fmla="*/ 4943304 h 31"/>
                  <a:gd name="T22" fmla="*/ 3409076 w 31"/>
                  <a:gd name="T23" fmla="*/ 5284336 h 31"/>
                  <a:gd name="T24" fmla="*/ 2556910 w 31"/>
                  <a:gd name="T25" fmla="*/ 5284336 h 31"/>
                  <a:gd name="T26" fmla="*/ 1875260 w 31"/>
                  <a:gd name="T27" fmla="*/ 5284336 h 31"/>
                  <a:gd name="T28" fmla="*/ 1193197 w 31"/>
                  <a:gd name="T29" fmla="*/ 4943304 h 31"/>
                  <a:gd name="T30" fmla="*/ 681650 w 31"/>
                  <a:gd name="T31" fmla="*/ 4602686 h 31"/>
                  <a:gd name="T32" fmla="*/ 341031 w 31"/>
                  <a:gd name="T33" fmla="*/ 4091138 h 31"/>
                  <a:gd name="T34" fmla="*/ 0 w 31"/>
                  <a:gd name="T35" fmla="*/ 3409076 h 31"/>
                  <a:gd name="T36" fmla="*/ 0 w 31"/>
                  <a:gd name="T37" fmla="*/ 2556910 h 31"/>
                  <a:gd name="T38" fmla="*/ 0 w 31"/>
                  <a:gd name="T39" fmla="*/ 1875260 h 31"/>
                  <a:gd name="T40" fmla="*/ 341031 w 31"/>
                  <a:gd name="T41" fmla="*/ 1193197 h 31"/>
                  <a:gd name="T42" fmla="*/ 681650 w 31"/>
                  <a:gd name="T43" fmla="*/ 681650 h 31"/>
                  <a:gd name="T44" fmla="*/ 1193197 w 31"/>
                  <a:gd name="T45" fmla="*/ 341031 h 31"/>
                  <a:gd name="T46" fmla="*/ 1875260 w 31"/>
                  <a:gd name="T47" fmla="*/ 0 h 31"/>
                  <a:gd name="T48" fmla="*/ 2556910 w 31"/>
                  <a:gd name="T49" fmla="*/ 0 h 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1" h="31">
                    <a:moveTo>
                      <a:pt x="15" y="0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7" y="4"/>
                    </a:lnTo>
                    <a:lnTo>
                      <a:pt x="29" y="7"/>
                    </a:lnTo>
                    <a:lnTo>
                      <a:pt x="30" y="11"/>
                    </a:lnTo>
                    <a:lnTo>
                      <a:pt x="31" y="15"/>
                    </a:lnTo>
                    <a:lnTo>
                      <a:pt x="30" y="20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4" y="29"/>
                    </a:lnTo>
                    <a:lnTo>
                      <a:pt x="20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4" y="4"/>
                    </a:lnTo>
                    <a:lnTo>
                      <a:pt x="7" y="2"/>
                    </a:lnTo>
                    <a:lnTo>
                      <a:pt x="11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0" name="Freeform 964">
                <a:extLst>
                  <a:ext uri="{FF2B5EF4-FFF2-40B4-BE49-F238E27FC236}">
                    <a16:creationId xmlns:a16="http://schemas.microsoft.com/office/drawing/2014/main" id="{8783CA14-AA7D-BA68-3A97-940FAB9DC59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51026" y="1002237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409522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852174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091178 h 32"/>
                  <a:gd name="T18" fmla="*/ 4773248 w 32"/>
                  <a:gd name="T19" fmla="*/ 4602731 h 32"/>
                  <a:gd name="T20" fmla="*/ 4261696 w 32"/>
                  <a:gd name="T21" fmla="*/ 5113870 h 32"/>
                  <a:gd name="T22" fmla="*/ 3409522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602731 h 32"/>
                  <a:gd name="T32" fmla="*/ 341035 w 32"/>
                  <a:gd name="T33" fmla="*/ 4091178 h 32"/>
                  <a:gd name="T34" fmla="*/ 0 w 32"/>
                  <a:gd name="T35" fmla="*/ 3409522 h 32"/>
                  <a:gd name="T36" fmla="*/ 0 w 32"/>
                  <a:gd name="T37" fmla="*/ 2727452 h 32"/>
                  <a:gd name="T38" fmla="*/ 0 w 32"/>
                  <a:gd name="T39" fmla="*/ 2045796 h 32"/>
                  <a:gd name="T40" fmla="*/ 341035 w 32"/>
                  <a:gd name="T41" fmla="*/ 1534244 h 32"/>
                  <a:gd name="T42" fmla="*/ 852174 w 32"/>
                  <a:gd name="T43" fmla="*/ 852174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0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4"/>
                    </a:lnTo>
                    <a:lnTo>
                      <a:pt x="28" y="27"/>
                    </a:lnTo>
                    <a:lnTo>
                      <a:pt x="25" y="30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7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1" name="Freeform 965">
                <a:extLst>
                  <a:ext uri="{FF2B5EF4-FFF2-40B4-BE49-F238E27FC236}">
                    <a16:creationId xmlns:a16="http://schemas.microsoft.com/office/drawing/2014/main" id="{42654AFE-69FB-A259-665F-EE2A68BFAA5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49128" y="1066234"/>
                <a:ext cx="13212" cy="13625"/>
              </a:xfrm>
              <a:custGeom>
                <a:avLst/>
                <a:gdLst>
                  <a:gd name="T0" fmla="*/ 2897970 w 32"/>
                  <a:gd name="T1" fmla="*/ 0 h 33"/>
                  <a:gd name="T2" fmla="*/ 3579626 w 32"/>
                  <a:gd name="T3" fmla="*/ 170519 h 33"/>
                  <a:gd name="T4" fmla="*/ 4091178 w 32"/>
                  <a:gd name="T5" fmla="*/ 341038 h 33"/>
                  <a:gd name="T6" fmla="*/ 4602731 w 32"/>
                  <a:gd name="T7" fmla="*/ 852182 h 33"/>
                  <a:gd name="T8" fmla="*/ 5113870 w 32"/>
                  <a:gd name="T9" fmla="*/ 1534258 h 33"/>
                  <a:gd name="T10" fmla="*/ 5284387 w 32"/>
                  <a:gd name="T11" fmla="*/ 2045814 h 33"/>
                  <a:gd name="T12" fmla="*/ 5454905 w 32"/>
                  <a:gd name="T13" fmla="*/ 2727477 h 33"/>
                  <a:gd name="T14" fmla="*/ 5284387 w 32"/>
                  <a:gd name="T15" fmla="*/ 3579659 h 33"/>
                  <a:gd name="T16" fmla="*/ 5113870 w 32"/>
                  <a:gd name="T17" fmla="*/ 4091216 h 33"/>
                  <a:gd name="T18" fmla="*/ 4602731 w 32"/>
                  <a:gd name="T19" fmla="*/ 4773292 h 33"/>
                  <a:gd name="T20" fmla="*/ 4091178 w 32"/>
                  <a:gd name="T21" fmla="*/ 5284436 h 33"/>
                  <a:gd name="T22" fmla="*/ 3579626 w 32"/>
                  <a:gd name="T23" fmla="*/ 5454955 h 33"/>
                  <a:gd name="T24" fmla="*/ 2897970 w 32"/>
                  <a:gd name="T25" fmla="*/ 5625473 h 33"/>
                  <a:gd name="T26" fmla="*/ 2045796 w 32"/>
                  <a:gd name="T27" fmla="*/ 5454955 h 33"/>
                  <a:gd name="T28" fmla="*/ 1363726 w 32"/>
                  <a:gd name="T29" fmla="*/ 5284436 h 33"/>
                  <a:gd name="T30" fmla="*/ 852174 w 32"/>
                  <a:gd name="T31" fmla="*/ 4773292 h 33"/>
                  <a:gd name="T32" fmla="*/ 511552 w 32"/>
                  <a:gd name="T33" fmla="*/ 4091216 h 33"/>
                  <a:gd name="T34" fmla="*/ 170517 w 32"/>
                  <a:gd name="T35" fmla="*/ 3579659 h 33"/>
                  <a:gd name="T36" fmla="*/ 0 w 32"/>
                  <a:gd name="T37" fmla="*/ 2727477 h 33"/>
                  <a:gd name="T38" fmla="*/ 170517 w 32"/>
                  <a:gd name="T39" fmla="*/ 2045814 h 33"/>
                  <a:gd name="T40" fmla="*/ 511552 w 32"/>
                  <a:gd name="T41" fmla="*/ 1534258 h 33"/>
                  <a:gd name="T42" fmla="*/ 852174 w 32"/>
                  <a:gd name="T43" fmla="*/ 852182 h 33"/>
                  <a:gd name="T44" fmla="*/ 1363726 w 32"/>
                  <a:gd name="T45" fmla="*/ 341038 h 33"/>
                  <a:gd name="T46" fmla="*/ 2045796 w 32"/>
                  <a:gd name="T47" fmla="*/ 170519 h 33"/>
                  <a:gd name="T48" fmla="*/ 2897970 w 32"/>
                  <a:gd name="T49" fmla="*/ 0 h 3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3">
                    <a:moveTo>
                      <a:pt x="17" y="0"/>
                    </a:moveTo>
                    <a:lnTo>
                      <a:pt x="21" y="1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9"/>
                    </a:lnTo>
                    <a:lnTo>
                      <a:pt x="31" y="12"/>
                    </a:lnTo>
                    <a:lnTo>
                      <a:pt x="32" y="16"/>
                    </a:lnTo>
                    <a:lnTo>
                      <a:pt x="31" y="21"/>
                    </a:lnTo>
                    <a:lnTo>
                      <a:pt x="30" y="24"/>
                    </a:lnTo>
                    <a:lnTo>
                      <a:pt x="27" y="28"/>
                    </a:lnTo>
                    <a:lnTo>
                      <a:pt x="24" y="31"/>
                    </a:lnTo>
                    <a:lnTo>
                      <a:pt x="21" y="32"/>
                    </a:lnTo>
                    <a:lnTo>
                      <a:pt x="17" y="33"/>
                    </a:lnTo>
                    <a:lnTo>
                      <a:pt x="12" y="32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2"/>
                    </a:lnTo>
                    <a:lnTo>
                      <a:pt x="3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2" name="Freeform 966">
                <a:extLst>
                  <a:ext uri="{FF2B5EF4-FFF2-40B4-BE49-F238E27FC236}">
                    <a16:creationId xmlns:a16="http://schemas.microsoft.com/office/drawing/2014/main" id="{72AEEC84-A9C6-F7C6-D7A1-5911F9FD0E6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9358" y="844929"/>
                <a:ext cx="13212" cy="13212"/>
              </a:xfrm>
              <a:custGeom>
                <a:avLst/>
                <a:gdLst>
                  <a:gd name="T0" fmla="*/ 2727452 w 32"/>
                  <a:gd name="T1" fmla="*/ 0 h 32"/>
                  <a:gd name="T2" fmla="*/ 3579626 w 32"/>
                  <a:gd name="T3" fmla="*/ 170517 h 32"/>
                  <a:gd name="T4" fmla="*/ 4261696 w 32"/>
                  <a:gd name="T5" fmla="*/ 341035 h 32"/>
                  <a:gd name="T6" fmla="*/ 4773248 w 32"/>
                  <a:gd name="T7" fmla="*/ 1022691 h 32"/>
                  <a:gd name="T8" fmla="*/ 5113870 w 32"/>
                  <a:gd name="T9" fmla="*/ 1534244 h 32"/>
                  <a:gd name="T10" fmla="*/ 5454905 w 32"/>
                  <a:gd name="T11" fmla="*/ 2045796 h 32"/>
                  <a:gd name="T12" fmla="*/ 5454905 w 32"/>
                  <a:gd name="T13" fmla="*/ 2727452 h 32"/>
                  <a:gd name="T14" fmla="*/ 5454905 w 32"/>
                  <a:gd name="T15" fmla="*/ 3409522 h 32"/>
                  <a:gd name="T16" fmla="*/ 5113870 w 32"/>
                  <a:gd name="T17" fmla="*/ 4261696 h 32"/>
                  <a:gd name="T18" fmla="*/ 4773248 w 32"/>
                  <a:gd name="T19" fmla="*/ 4773248 h 32"/>
                  <a:gd name="T20" fmla="*/ 4261696 w 32"/>
                  <a:gd name="T21" fmla="*/ 5113870 h 32"/>
                  <a:gd name="T22" fmla="*/ 3579626 w 32"/>
                  <a:gd name="T23" fmla="*/ 5454905 h 32"/>
                  <a:gd name="T24" fmla="*/ 2727452 w 32"/>
                  <a:gd name="T25" fmla="*/ 5454905 h 32"/>
                  <a:gd name="T26" fmla="*/ 2045796 w 32"/>
                  <a:gd name="T27" fmla="*/ 5454905 h 32"/>
                  <a:gd name="T28" fmla="*/ 1363726 w 32"/>
                  <a:gd name="T29" fmla="*/ 5113870 h 32"/>
                  <a:gd name="T30" fmla="*/ 852174 w 32"/>
                  <a:gd name="T31" fmla="*/ 4773248 h 32"/>
                  <a:gd name="T32" fmla="*/ 511552 w 32"/>
                  <a:gd name="T33" fmla="*/ 4261696 h 32"/>
                  <a:gd name="T34" fmla="*/ 341035 w 32"/>
                  <a:gd name="T35" fmla="*/ 3409522 h 32"/>
                  <a:gd name="T36" fmla="*/ 0 w 32"/>
                  <a:gd name="T37" fmla="*/ 2727452 h 32"/>
                  <a:gd name="T38" fmla="*/ 341035 w 32"/>
                  <a:gd name="T39" fmla="*/ 2045796 h 32"/>
                  <a:gd name="T40" fmla="*/ 511552 w 32"/>
                  <a:gd name="T41" fmla="*/ 1534244 h 32"/>
                  <a:gd name="T42" fmla="*/ 852174 w 32"/>
                  <a:gd name="T43" fmla="*/ 1022691 h 32"/>
                  <a:gd name="T44" fmla="*/ 1363726 w 32"/>
                  <a:gd name="T45" fmla="*/ 341035 h 32"/>
                  <a:gd name="T46" fmla="*/ 2045796 w 32"/>
                  <a:gd name="T47" fmla="*/ 170517 h 32"/>
                  <a:gd name="T48" fmla="*/ 2727452 w 32"/>
                  <a:gd name="T49" fmla="*/ 0 h 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6"/>
                    </a:lnTo>
                    <a:lnTo>
                      <a:pt x="30" y="9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0" y="25"/>
                    </a:lnTo>
                    <a:lnTo>
                      <a:pt x="28" y="28"/>
                    </a:lnTo>
                    <a:lnTo>
                      <a:pt x="25" y="30"/>
                    </a:lnTo>
                    <a:lnTo>
                      <a:pt x="21" y="32"/>
                    </a:lnTo>
                    <a:lnTo>
                      <a:pt x="16" y="32"/>
                    </a:lnTo>
                    <a:lnTo>
                      <a:pt x="12" y="32"/>
                    </a:lnTo>
                    <a:lnTo>
                      <a:pt x="8" y="30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3" name="Freeform 967">
                <a:extLst>
                  <a:ext uri="{FF2B5EF4-FFF2-40B4-BE49-F238E27FC236}">
                    <a16:creationId xmlns:a16="http://schemas.microsoft.com/office/drawing/2014/main" id="{29F45FF1-EA41-E070-366E-57FCF9C6B3B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709" y="1287126"/>
                <a:ext cx="16103" cy="16515"/>
              </a:xfrm>
              <a:custGeom>
                <a:avLst/>
                <a:gdLst>
                  <a:gd name="T0" fmla="*/ 3409707 w 39"/>
                  <a:gd name="T1" fmla="*/ 0 h 40"/>
                  <a:gd name="T2" fmla="*/ 5114561 w 39"/>
                  <a:gd name="T3" fmla="*/ 511552 h 40"/>
                  <a:gd name="T4" fmla="*/ 6307834 w 39"/>
                  <a:gd name="T5" fmla="*/ 1704761 h 40"/>
                  <a:gd name="T6" fmla="*/ 6648887 w 39"/>
                  <a:gd name="T7" fmla="*/ 3409522 h 40"/>
                  <a:gd name="T8" fmla="*/ 6307834 w 39"/>
                  <a:gd name="T9" fmla="*/ 5113870 h 40"/>
                  <a:gd name="T10" fmla="*/ 5114561 w 39"/>
                  <a:gd name="T11" fmla="*/ 6307079 h 40"/>
                  <a:gd name="T12" fmla="*/ 3409707 w 39"/>
                  <a:gd name="T13" fmla="*/ 6818631 h 40"/>
                  <a:gd name="T14" fmla="*/ 1704854 w 39"/>
                  <a:gd name="T15" fmla="*/ 6307079 h 40"/>
                  <a:gd name="T16" fmla="*/ 682107 w 39"/>
                  <a:gd name="T17" fmla="*/ 5113870 h 40"/>
                  <a:gd name="T18" fmla="*/ 0 w 39"/>
                  <a:gd name="T19" fmla="*/ 3409522 h 40"/>
                  <a:gd name="T20" fmla="*/ 682107 w 39"/>
                  <a:gd name="T21" fmla="*/ 1704761 h 40"/>
                  <a:gd name="T22" fmla="*/ 1704854 w 39"/>
                  <a:gd name="T23" fmla="*/ 511552 h 40"/>
                  <a:gd name="T24" fmla="*/ 3409707 w 39"/>
                  <a:gd name="T25" fmla="*/ 0 h 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40">
                    <a:moveTo>
                      <a:pt x="20" y="0"/>
                    </a:moveTo>
                    <a:lnTo>
                      <a:pt x="30" y="3"/>
                    </a:lnTo>
                    <a:lnTo>
                      <a:pt x="37" y="10"/>
                    </a:lnTo>
                    <a:lnTo>
                      <a:pt x="39" y="20"/>
                    </a:lnTo>
                    <a:lnTo>
                      <a:pt x="37" y="30"/>
                    </a:lnTo>
                    <a:lnTo>
                      <a:pt x="30" y="37"/>
                    </a:lnTo>
                    <a:lnTo>
                      <a:pt x="20" y="40"/>
                    </a:lnTo>
                    <a:lnTo>
                      <a:pt x="10" y="37"/>
                    </a:lnTo>
                    <a:lnTo>
                      <a:pt x="4" y="30"/>
                    </a:lnTo>
                    <a:lnTo>
                      <a:pt x="0" y="20"/>
                    </a:lnTo>
                    <a:lnTo>
                      <a:pt x="4" y="10"/>
                    </a:lnTo>
                    <a:lnTo>
                      <a:pt x="10" y="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4" name="Freeform 968">
                <a:extLst>
                  <a:ext uri="{FF2B5EF4-FFF2-40B4-BE49-F238E27FC236}">
                    <a16:creationId xmlns:a16="http://schemas.microsoft.com/office/drawing/2014/main" id="{2A6404F1-352B-851B-E7CC-BA233101DCB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24685" y="1280107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8011889 w 49"/>
                  <a:gd name="T7" fmla="*/ 2556935 h 48"/>
                  <a:gd name="T8" fmla="*/ 8352926 w 49"/>
                  <a:gd name="T9" fmla="*/ 4091178 h 48"/>
                  <a:gd name="T10" fmla="*/ 8011889 w 49"/>
                  <a:gd name="T11" fmla="*/ 5795939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170518 w 49"/>
                  <a:gd name="T23" fmla="*/ 5795939 h 48"/>
                  <a:gd name="T24" fmla="*/ 0 w 49"/>
                  <a:gd name="T25" fmla="*/ 4091178 h 48"/>
                  <a:gd name="T26" fmla="*/ 170518 w 49"/>
                  <a:gd name="T27" fmla="*/ 2556935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4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5" name="Freeform 969">
                <a:extLst>
                  <a:ext uri="{FF2B5EF4-FFF2-40B4-BE49-F238E27FC236}">
                    <a16:creationId xmlns:a16="http://schemas.microsoft.com/office/drawing/2014/main" id="{1B689D06-B6C2-3B68-EC92-02E05F6720B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61679" y="167564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341037 w 49"/>
                  <a:gd name="T23" fmla="*/ 5795975 h 49"/>
                  <a:gd name="T24" fmla="*/ 0 w 49"/>
                  <a:gd name="T25" fmla="*/ 4261722 h 49"/>
                  <a:gd name="T26" fmla="*/ 341037 w 49"/>
                  <a:gd name="T27" fmla="*/ 2556951 h 49"/>
                  <a:gd name="T28" fmla="*/ 1363735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6" name="Freeform 970">
                <a:extLst>
                  <a:ext uri="{FF2B5EF4-FFF2-40B4-BE49-F238E27FC236}">
                    <a16:creationId xmlns:a16="http://schemas.microsoft.com/office/drawing/2014/main" id="{FB20EF25-D531-D63C-48A6-B7AC55F736D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2257" y="1589356"/>
                <a:ext cx="19818" cy="19818"/>
              </a:xfrm>
              <a:custGeom>
                <a:avLst/>
                <a:gdLst>
                  <a:gd name="T0" fmla="*/ 4091178 w 48"/>
                  <a:gd name="T1" fmla="*/ 0 h 48"/>
                  <a:gd name="T2" fmla="*/ 5795939 w 48"/>
                  <a:gd name="T3" fmla="*/ 341035 h 48"/>
                  <a:gd name="T4" fmla="*/ 6989148 w 48"/>
                  <a:gd name="T5" fmla="*/ 1022691 h 48"/>
                  <a:gd name="T6" fmla="*/ 7841322 w 48"/>
                  <a:gd name="T7" fmla="*/ 2386418 h 48"/>
                  <a:gd name="T8" fmla="*/ 8182357 w 48"/>
                  <a:gd name="T9" fmla="*/ 4091178 h 48"/>
                  <a:gd name="T10" fmla="*/ 7841322 w 48"/>
                  <a:gd name="T11" fmla="*/ 5625422 h 48"/>
                  <a:gd name="T12" fmla="*/ 6989148 w 48"/>
                  <a:gd name="T13" fmla="*/ 6989148 h 48"/>
                  <a:gd name="T14" fmla="*/ 5795939 w 48"/>
                  <a:gd name="T15" fmla="*/ 7841322 h 48"/>
                  <a:gd name="T16" fmla="*/ 4091178 w 48"/>
                  <a:gd name="T17" fmla="*/ 8182357 h 48"/>
                  <a:gd name="T18" fmla="*/ 2556935 w 48"/>
                  <a:gd name="T19" fmla="*/ 7841322 h 48"/>
                  <a:gd name="T20" fmla="*/ 1193209 w 48"/>
                  <a:gd name="T21" fmla="*/ 6989148 h 48"/>
                  <a:gd name="T22" fmla="*/ 341035 w 48"/>
                  <a:gd name="T23" fmla="*/ 5625422 h 48"/>
                  <a:gd name="T24" fmla="*/ 0 w 48"/>
                  <a:gd name="T25" fmla="*/ 4091178 h 48"/>
                  <a:gd name="T26" fmla="*/ 341035 w 48"/>
                  <a:gd name="T27" fmla="*/ 2386418 h 48"/>
                  <a:gd name="T28" fmla="*/ 1193209 w 48"/>
                  <a:gd name="T29" fmla="*/ 1022691 h 48"/>
                  <a:gd name="T30" fmla="*/ 2556935 w 48"/>
                  <a:gd name="T31" fmla="*/ 341035 h 48"/>
                  <a:gd name="T32" fmla="*/ 4091178 w 48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6"/>
                    </a:lnTo>
                    <a:lnTo>
                      <a:pt x="46" y="14"/>
                    </a:lnTo>
                    <a:lnTo>
                      <a:pt x="48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6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7" name="Freeform 971">
                <a:extLst>
                  <a:ext uri="{FF2B5EF4-FFF2-40B4-BE49-F238E27FC236}">
                    <a16:creationId xmlns:a16="http://schemas.microsoft.com/office/drawing/2014/main" id="{E9A09CE4-85E4-C60A-3AF6-41A29DF70D6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36411" y="1815203"/>
                <a:ext cx="14038" cy="14451"/>
              </a:xfrm>
              <a:custGeom>
                <a:avLst/>
                <a:gdLst>
                  <a:gd name="T0" fmla="*/ 2898021 w 34"/>
                  <a:gd name="T1" fmla="*/ 0 h 35"/>
                  <a:gd name="T2" fmla="*/ 4432292 w 34"/>
                  <a:gd name="T3" fmla="*/ 341044 h 35"/>
                  <a:gd name="T4" fmla="*/ 5455002 w 34"/>
                  <a:gd name="T5" fmla="*/ 1363762 h 35"/>
                  <a:gd name="T6" fmla="*/ 5796042 w 34"/>
                  <a:gd name="T7" fmla="*/ 3068567 h 35"/>
                  <a:gd name="T8" fmla="*/ 5455002 w 34"/>
                  <a:gd name="T9" fmla="*/ 4432328 h 35"/>
                  <a:gd name="T10" fmla="*/ 4432292 w 34"/>
                  <a:gd name="T11" fmla="*/ 5625568 h 35"/>
                  <a:gd name="T12" fmla="*/ 2898021 w 34"/>
                  <a:gd name="T13" fmla="*/ 5966611 h 35"/>
                  <a:gd name="T14" fmla="*/ 1363750 w 34"/>
                  <a:gd name="T15" fmla="*/ 5625568 h 35"/>
                  <a:gd name="T16" fmla="*/ 341041 w 34"/>
                  <a:gd name="T17" fmla="*/ 4432328 h 35"/>
                  <a:gd name="T18" fmla="*/ 0 w 34"/>
                  <a:gd name="T19" fmla="*/ 3068567 h 35"/>
                  <a:gd name="T20" fmla="*/ 341041 w 34"/>
                  <a:gd name="T21" fmla="*/ 1363762 h 35"/>
                  <a:gd name="T22" fmla="*/ 1363750 w 34"/>
                  <a:gd name="T23" fmla="*/ 341044 h 35"/>
                  <a:gd name="T24" fmla="*/ 2898021 w 34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5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8"/>
                    </a:lnTo>
                    <a:lnTo>
                      <a:pt x="32" y="26"/>
                    </a:lnTo>
                    <a:lnTo>
                      <a:pt x="26" y="33"/>
                    </a:lnTo>
                    <a:lnTo>
                      <a:pt x="17" y="35"/>
                    </a:lnTo>
                    <a:lnTo>
                      <a:pt x="8" y="33"/>
                    </a:lnTo>
                    <a:lnTo>
                      <a:pt x="2" y="26"/>
                    </a:lnTo>
                    <a:lnTo>
                      <a:pt x="0" y="18"/>
                    </a:lnTo>
                    <a:lnTo>
                      <a:pt x="2" y="8"/>
                    </a:lnTo>
                    <a:lnTo>
                      <a:pt x="8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19" name="Freeform 972">
                <a:extLst>
                  <a:ext uri="{FF2B5EF4-FFF2-40B4-BE49-F238E27FC236}">
                    <a16:creationId xmlns:a16="http://schemas.microsoft.com/office/drawing/2014/main" id="{32E6910C-887F-5254-C3EE-2A322FF5641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1340" y="1860620"/>
                <a:ext cx="11148" cy="11148"/>
              </a:xfrm>
              <a:custGeom>
                <a:avLst/>
                <a:gdLst>
                  <a:gd name="T0" fmla="*/ 2216388 w 27"/>
                  <a:gd name="T1" fmla="*/ 0 h 27"/>
                  <a:gd name="T2" fmla="*/ 2898067 w 27"/>
                  <a:gd name="T3" fmla="*/ 170523 h 27"/>
                  <a:gd name="T4" fmla="*/ 3580160 w 27"/>
                  <a:gd name="T5" fmla="*/ 511569 h 27"/>
                  <a:gd name="T6" fmla="*/ 4261839 w 27"/>
                  <a:gd name="T7" fmla="*/ 1022726 h 27"/>
                  <a:gd name="T8" fmla="*/ 4432362 w 27"/>
                  <a:gd name="T9" fmla="*/ 1534295 h 27"/>
                  <a:gd name="T10" fmla="*/ 4602885 w 27"/>
                  <a:gd name="T11" fmla="*/ 2216388 h 27"/>
                  <a:gd name="T12" fmla="*/ 4432362 w 27"/>
                  <a:gd name="T13" fmla="*/ 3068590 h 27"/>
                  <a:gd name="T14" fmla="*/ 4261839 w 27"/>
                  <a:gd name="T15" fmla="*/ 3750683 h 27"/>
                  <a:gd name="T16" fmla="*/ 3580160 w 27"/>
                  <a:gd name="T17" fmla="*/ 4261839 h 27"/>
                  <a:gd name="T18" fmla="*/ 2898067 w 27"/>
                  <a:gd name="T19" fmla="*/ 4432362 h 27"/>
                  <a:gd name="T20" fmla="*/ 2216388 w 27"/>
                  <a:gd name="T21" fmla="*/ 4602885 h 27"/>
                  <a:gd name="T22" fmla="*/ 1534295 w 27"/>
                  <a:gd name="T23" fmla="*/ 4432362 h 27"/>
                  <a:gd name="T24" fmla="*/ 1022726 w 27"/>
                  <a:gd name="T25" fmla="*/ 4261839 h 27"/>
                  <a:gd name="T26" fmla="*/ 341046 w 27"/>
                  <a:gd name="T27" fmla="*/ 3750683 h 27"/>
                  <a:gd name="T28" fmla="*/ 0 w 27"/>
                  <a:gd name="T29" fmla="*/ 3068590 h 27"/>
                  <a:gd name="T30" fmla="*/ 0 w 27"/>
                  <a:gd name="T31" fmla="*/ 2216388 h 27"/>
                  <a:gd name="T32" fmla="*/ 0 w 27"/>
                  <a:gd name="T33" fmla="*/ 1534295 h 27"/>
                  <a:gd name="T34" fmla="*/ 341046 w 27"/>
                  <a:gd name="T35" fmla="*/ 1022726 h 27"/>
                  <a:gd name="T36" fmla="*/ 1022726 w 27"/>
                  <a:gd name="T37" fmla="*/ 511569 h 27"/>
                  <a:gd name="T38" fmla="*/ 1534295 w 27"/>
                  <a:gd name="T39" fmla="*/ 170523 h 27"/>
                  <a:gd name="T40" fmla="*/ 2216388 w 27"/>
                  <a:gd name="T41" fmla="*/ 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7" h="27">
                    <a:moveTo>
                      <a:pt x="13" y="0"/>
                    </a:moveTo>
                    <a:lnTo>
                      <a:pt x="17" y="1"/>
                    </a:lnTo>
                    <a:lnTo>
                      <a:pt x="21" y="3"/>
                    </a:lnTo>
                    <a:lnTo>
                      <a:pt x="25" y="6"/>
                    </a:lnTo>
                    <a:lnTo>
                      <a:pt x="26" y="9"/>
                    </a:lnTo>
                    <a:lnTo>
                      <a:pt x="27" y="13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21" y="25"/>
                    </a:lnTo>
                    <a:lnTo>
                      <a:pt x="17" y="26"/>
                    </a:lnTo>
                    <a:lnTo>
                      <a:pt x="13" y="27"/>
                    </a:lnTo>
                    <a:lnTo>
                      <a:pt x="9" y="26"/>
                    </a:lnTo>
                    <a:lnTo>
                      <a:pt x="6" y="25"/>
                    </a:lnTo>
                    <a:lnTo>
                      <a:pt x="2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6" y="3"/>
                    </a:lnTo>
                    <a:lnTo>
                      <a:pt x="9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0" name="Freeform 973">
                <a:extLst>
                  <a:ext uri="{FF2B5EF4-FFF2-40B4-BE49-F238E27FC236}">
                    <a16:creationId xmlns:a16="http://schemas.microsoft.com/office/drawing/2014/main" id="{E29DD852-7F9F-4166-C0F7-C3C9D3E30C3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964816" y="184204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795939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556951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795939 w 48"/>
                  <a:gd name="T15" fmla="*/ 8011889 h 49"/>
                  <a:gd name="T16" fmla="*/ 4091178 w 48"/>
                  <a:gd name="T17" fmla="*/ 8352926 h 49"/>
                  <a:gd name="T18" fmla="*/ 2556935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556951 h 49"/>
                  <a:gd name="T28" fmla="*/ 1193209 w 48"/>
                  <a:gd name="T29" fmla="*/ 1363735 h 49"/>
                  <a:gd name="T30" fmla="*/ 2556935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4" y="2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5"/>
                    </a:lnTo>
                    <a:lnTo>
                      <a:pt x="7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1" name="Freeform 974">
                <a:extLst>
                  <a:ext uri="{FF2B5EF4-FFF2-40B4-BE49-F238E27FC236}">
                    <a16:creationId xmlns:a16="http://schemas.microsoft.com/office/drawing/2014/main" id="{F5511F42-B1C1-D1D5-6800-A1CF2DE4AB5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76542" y="1785475"/>
                <a:ext cx="12799" cy="12799"/>
              </a:xfrm>
              <a:custGeom>
                <a:avLst/>
                <a:gdLst>
                  <a:gd name="T0" fmla="*/ 2727426 w 31"/>
                  <a:gd name="T1" fmla="*/ 0 h 31"/>
                  <a:gd name="T2" fmla="*/ 3409076 w 31"/>
                  <a:gd name="T3" fmla="*/ 170516 h 31"/>
                  <a:gd name="T4" fmla="*/ 4261654 w 31"/>
                  <a:gd name="T5" fmla="*/ 511547 h 31"/>
                  <a:gd name="T6" fmla="*/ 4943304 w 31"/>
                  <a:gd name="T7" fmla="*/ 1193197 h 31"/>
                  <a:gd name="T8" fmla="*/ 5284336 w 31"/>
                  <a:gd name="T9" fmla="*/ 1875260 h 31"/>
                  <a:gd name="T10" fmla="*/ 5284336 w 31"/>
                  <a:gd name="T11" fmla="*/ 2727426 h 31"/>
                  <a:gd name="T12" fmla="*/ 5284336 w 31"/>
                  <a:gd name="T13" fmla="*/ 3409076 h 31"/>
                  <a:gd name="T14" fmla="*/ 4943304 w 31"/>
                  <a:gd name="T15" fmla="*/ 4091138 h 31"/>
                  <a:gd name="T16" fmla="*/ 4261654 w 31"/>
                  <a:gd name="T17" fmla="*/ 4943304 h 31"/>
                  <a:gd name="T18" fmla="*/ 3409076 w 31"/>
                  <a:gd name="T19" fmla="*/ 5284336 h 31"/>
                  <a:gd name="T20" fmla="*/ 2727426 w 31"/>
                  <a:gd name="T21" fmla="*/ 5284336 h 31"/>
                  <a:gd name="T22" fmla="*/ 1875260 w 31"/>
                  <a:gd name="T23" fmla="*/ 5284336 h 31"/>
                  <a:gd name="T24" fmla="*/ 1193197 w 31"/>
                  <a:gd name="T25" fmla="*/ 4943304 h 31"/>
                  <a:gd name="T26" fmla="*/ 511547 w 31"/>
                  <a:gd name="T27" fmla="*/ 4091138 h 31"/>
                  <a:gd name="T28" fmla="*/ 170516 w 31"/>
                  <a:gd name="T29" fmla="*/ 3409076 h 31"/>
                  <a:gd name="T30" fmla="*/ 0 w 31"/>
                  <a:gd name="T31" fmla="*/ 2727426 h 31"/>
                  <a:gd name="T32" fmla="*/ 170516 w 31"/>
                  <a:gd name="T33" fmla="*/ 1875260 h 31"/>
                  <a:gd name="T34" fmla="*/ 511547 w 31"/>
                  <a:gd name="T35" fmla="*/ 1193197 h 31"/>
                  <a:gd name="T36" fmla="*/ 1193197 w 31"/>
                  <a:gd name="T37" fmla="*/ 511547 h 31"/>
                  <a:gd name="T38" fmla="*/ 1875260 w 31"/>
                  <a:gd name="T39" fmla="*/ 170516 h 31"/>
                  <a:gd name="T40" fmla="*/ 2727426 w 31"/>
                  <a:gd name="T41" fmla="*/ 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6" y="0"/>
                    </a:moveTo>
                    <a:lnTo>
                      <a:pt x="20" y="1"/>
                    </a:lnTo>
                    <a:lnTo>
                      <a:pt x="25" y="3"/>
                    </a:lnTo>
                    <a:lnTo>
                      <a:pt x="29" y="7"/>
                    </a:lnTo>
                    <a:lnTo>
                      <a:pt x="31" y="11"/>
                    </a:lnTo>
                    <a:lnTo>
                      <a:pt x="31" y="16"/>
                    </a:lnTo>
                    <a:lnTo>
                      <a:pt x="31" y="20"/>
                    </a:lnTo>
                    <a:lnTo>
                      <a:pt x="29" y="24"/>
                    </a:lnTo>
                    <a:lnTo>
                      <a:pt x="25" y="29"/>
                    </a:lnTo>
                    <a:lnTo>
                      <a:pt x="20" y="31"/>
                    </a:lnTo>
                    <a:lnTo>
                      <a:pt x="16" y="31"/>
                    </a:lnTo>
                    <a:lnTo>
                      <a:pt x="11" y="31"/>
                    </a:lnTo>
                    <a:lnTo>
                      <a:pt x="7" y="29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2" name="Freeform 975">
                <a:extLst>
                  <a:ext uri="{FF2B5EF4-FFF2-40B4-BE49-F238E27FC236}">
                    <a16:creationId xmlns:a16="http://schemas.microsoft.com/office/drawing/2014/main" id="{B45935CD-E602-F365-FB11-800E1042B72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74808" y="1618671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454905 w 48"/>
                  <a:gd name="T3" fmla="*/ 170518 h 49"/>
                  <a:gd name="T4" fmla="*/ 6989148 w 48"/>
                  <a:gd name="T5" fmla="*/ 1193216 h 49"/>
                  <a:gd name="T6" fmla="*/ 7841322 w 48"/>
                  <a:gd name="T7" fmla="*/ 2556951 h 49"/>
                  <a:gd name="T8" fmla="*/ 8182357 w 48"/>
                  <a:gd name="T9" fmla="*/ 4261722 h 49"/>
                  <a:gd name="T10" fmla="*/ 7841322 w 48"/>
                  <a:gd name="T11" fmla="*/ 5795975 h 49"/>
                  <a:gd name="T12" fmla="*/ 6989148 w 48"/>
                  <a:gd name="T13" fmla="*/ 6989191 h 49"/>
                  <a:gd name="T14" fmla="*/ 5454905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022691 w 48"/>
                  <a:gd name="T21" fmla="*/ 6989191 h 49"/>
                  <a:gd name="T22" fmla="*/ 170517 w 48"/>
                  <a:gd name="T23" fmla="*/ 5795975 h 49"/>
                  <a:gd name="T24" fmla="*/ 0 w 48"/>
                  <a:gd name="T25" fmla="*/ 4261722 h 49"/>
                  <a:gd name="T26" fmla="*/ 170517 w 48"/>
                  <a:gd name="T27" fmla="*/ 2556951 h 49"/>
                  <a:gd name="T28" fmla="*/ 1022691 w 48"/>
                  <a:gd name="T29" fmla="*/ 1193216 h 49"/>
                  <a:gd name="T30" fmla="*/ 2386418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2" y="1"/>
                    </a:lnTo>
                    <a:lnTo>
                      <a:pt x="41" y="7"/>
                    </a:lnTo>
                    <a:lnTo>
                      <a:pt x="46" y="15"/>
                    </a:lnTo>
                    <a:lnTo>
                      <a:pt x="48" y="25"/>
                    </a:lnTo>
                    <a:lnTo>
                      <a:pt x="46" y="34"/>
                    </a:lnTo>
                    <a:lnTo>
                      <a:pt x="41" y="41"/>
                    </a:lnTo>
                    <a:lnTo>
                      <a:pt x="32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6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6" y="7"/>
                    </a:lnTo>
                    <a:lnTo>
                      <a:pt x="1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3" name="Freeform 976">
                <a:extLst>
                  <a:ext uri="{FF2B5EF4-FFF2-40B4-BE49-F238E27FC236}">
                    <a16:creationId xmlns:a16="http://schemas.microsoft.com/office/drawing/2014/main" id="{DFF856D1-AF91-F2AB-ED54-FFB3C7692E4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18821" y="163229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341037 h 49"/>
                  <a:gd name="T4" fmla="*/ 7159710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7159710 w 49"/>
                  <a:gd name="T13" fmla="*/ 6989191 h 49"/>
                  <a:gd name="T14" fmla="*/ 5795975 w 49"/>
                  <a:gd name="T15" fmla="*/ 7841370 h 49"/>
                  <a:gd name="T16" fmla="*/ 4261722 w 49"/>
                  <a:gd name="T17" fmla="*/ 8352926 h 49"/>
                  <a:gd name="T18" fmla="*/ 2556951 w 49"/>
                  <a:gd name="T19" fmla="*/ 7841370 h 49"/>
                  <a:gd name="T20" fmla="*/ 1193216 w 49"/>
                  <a:gd name="T21" fmla="*/ 6989191 h 49"/>
                  <a:gd name="T22" fmla="*/ 511555 w 49"/>
                  <a:gd name="T23" fmla="*/ 5795975 h 49"/>
                  <a:gd name="T24" fmla="*/ 0 w 49"/>
                  <a:gd name="T25" fmla="*/ 4091204 h 49"/>
                  <a:gd name="T26" fmla="*/ 511555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4" y="46"/>
                    </a:lnTo>
                    <a:lnTo>
                      <a:pt x="25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3" y="34"/>
                    </a:lnTo>
                    <a:lnTo>
                      <a:pt x="0" y="24"/>
                    </a:lnTo>
                    <a:lnTo>
                      <a:pt x="3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4" name="Freeform 977">
                <a:extLst>
                  <a:ext uri="{FF2B5EF4-FFF2-40B4-BE49-F238E27FC236}">
                    <a16:creationId xmlns:a16="http://schemas.microsoft.com/office/drawing/2014/main" id="{A1980A97-63C4-2536-F78E-69E3EB4C92C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2760" y="1547242"/>
                <a:ext cx="12386" cy="12386"/>
              </a:xfrm>
              <a:custGeom>
                <a:avLst/>
                <a:gdLst>
                  <a:gd name="T0" fmla="*/ 2556883 w 30"/>
                  <a:gd name="T1" fmla="*/ 0 h 30"/>
                  <a:gd name="T2" fmla="*/ 3238526 w 30"/>
                  <a:gd name="T3" fmla="*/ 170514 h 30"/>
                  <a:gd name="T4" fmla="*/ 3920582 w 30"/>
                  <a:gd name="T5" fmla="*/ 681643 h 30"/>
                  <a:gd name="T6" fmla="*/ 4602225 w 30"/>
                  <a:gd name="T7" fmla="*/ 1193185 h 30"/>
                  <a:gd name="T8" fmla="*/ 4943253 w 30"/>
                  <a:gd name="T9" fmla="*/ 1875240 h 30"/>
                  <a:gd name="T10" fmla="*/ 5113767 w 30"/>
                  <a:gd name="T11" fmla="*/ 2556883 h 30"/>
                  <a:gd name="T12" fmla="*/ 4943253 w 30"/>
                  <a:gd name="T13" fmla="*/ 3409040 h 30"/>
                  <a:gd name="T14" fmla="*/ 4602225 w 30"/>
                  <a:gd name="T15" fmla="*/ 4091096 h 30"/>
                  <a:gd name="T16" fmla="*/ 3920582 w 30"/>
                  <a:gd name="T17" fmla="*/ 4602225 h 30"/>
                  <a:gd name="T18" fmla="*/ 3238526 w 30"/>
                  <a:gd name="T19" fmla="*/ 4943253 h 30"/>
                  <a:gd name="T20" fmla="*/ 2556883 w 30"/>
                  <a:gd name="T21" fmla="*/ 5113767 h 30"/>
                  <a:gd name="T22" fmla="*/ 1704726 w 30"/>
                  <a:gd name="T23" fmla="*/ 4943253 h 30"/>
                  <a:gd name="T24" fmla="*/ 1022671 w 30"/>
                  <a:gd name="T25" fmla="*/ 4602225 h 30"/>
                  <a:gd name="T26" fmla="*/ 511542 w 30"/>
                  <a:gd name="T27" fmla="*/ 4091096 h 30"/>
                  <a:gd name="T28" fmla="*/ 170514 w 30"/>
                  <a:gd name="T29" fmla="*/ 3409040 h 30"/>
                  <a:gd name="T30" fmla="*/ 0 w 30"/>
                  <a:gd name="T31" fmla="*/ 2556883 h 30"/>
                  <a:gd name="T32" fmla="*/ 170514 w 30"/>
                  <a:gd name="T33" fmla="*/ 1875240 h 30"/>
                  <a:gd name="T34" fmla="*/ 511542 w 30"/>
                  <a:gd name="T35" fmla="*/ 1193185 h 30"/>
                  <a:gd name="T36" fmla="*/ 1022671 w 30"/>
                  <a:gd name="T37" fmla="*/ 681643 h 30"/>
                  <a:gd name="T38" fmla="*/ 1704726 w 30"/>
                  <a:gd name="T39" fmla="*/ 170514 h 30"/>
                  <a:gd name="T40" fmla="*/ 2556883 w 30"/>
                  <a:gd name="T41" fmla="*/ 0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lnTo>
                      <a:pt x="19" y="1"/>
                    </a:lnTo>
                    <a:lnTo>
                      <a:pt x="23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5"/>
                    </a:lnTo>
                    <a:lnTo>
                      <a:pt x="29" y="20"/>
                    </a:lnTo>
                    <a:lnTo>
                      <a:pt x="27" y="24"/>
                    </a:lnTo>
                    <a:lnTo>
                      <a:pt x="23" y="27"/>
                    </a:lnTo>
                    <a:lnTo>
                      <a:pt x="19" y="29"/>
                    </a:lnTo>
                    <a:lnTo>
                      <a:pt x="15" y="30"/>
                    </a:lnTo>
                    <a:lnTo>
                      <a:pt x="10" y="29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1"/>
                    </a:lnTo>
                    <a:lnTo>
                      <a:pt x="3" y="7"/>
                    </a:lnTo>
                    <a:lnTo>
                      <a:pt x="6" y="4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5" name="Freeform 978">
                <a:extLst>
                  <a:ext uri="{FF2B5EF4-FFF2-40B4-BE49-F238E27FC236}">
                    <a16:creationId xmlns:a16="http://schemas.microsoft.com/office/drawing/2014/main" id="{9692F9D1-F9F8-DA0F-E9B1-E1EAC17DF7F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8772" y="1274327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170518 h 49"/>
                  <a:gd name="T4" fmla="*/ 6989191 w 49"/>
                  <a:gd name="T5" fmla="*/ 1022698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022698 h 49"/>
                  <a:gd name="T30" fmla="*/ 2556951 w 49"/>
                  <a:gd name="T31" fmla="*/ 170518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1"/>
                    </a:lnTo>
                    <a:lnTo>
                      <a:pt x="41" y="6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6" name="Freeform 979">
                <a:extLst>
                  <a:ext uri="{FF2B5EF4-FFF2-40B4-BE49-F238E27FC236}">
                    <a16:creationId xmlns:a16="http://schemas.microsoft.com/office/drawing/2014/main" id="{30F5CE99-01D4-05AD-E0D8-4AC49B48261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52264" y="1275153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363735 h 49"/>
                  <a:gd name="T6" fmla="*/ 8011839 w 48"/>
                  <a:gd name="T7" fmla="*/ 2727469 h 49"/>
                  <a:gd name="T8" fmla="*/ 8182357 w 48"/>
                  <a:gd name="T9" fmla="*/ 4261722 h 49"/>
                  <a:gd name="T10" fmla="*/ 8011839 w 48"/>
                  <a:gd name="T11" fmla="*/ 5795975 h 49"/>
                  <a:gd name="T12" fmla="*/ 7159665 w 48"/>
                  <a:gd name="T13" fmla="*/ 7159710 h 49"/>
                  <a:gd name="T14" fmla="*/ 5625422 w 48"/>
                  <a:gd name="T15" fmla="*/ 8182407 h 49"/>
                  <a:gd name="T16" fmla="*/ 4091178 w 48"/>
                  <a:gd name="T17" fmla="*/ 8352926 h 49"/>
                  <a:gd name="T18" fmla="*/ 2386418 w 48"/>
                  <a:gd name="T19" fmla="*/ 8182407 h 49"/>
                  <a:gd name="T20" fmla="*/ 1193209 w 48"/>
                  <a:gd name="T21" fmla="*/ 7159710 h 49"/>
                  <a:gd name="T22" fmla="*/ 341035 w 48"/>
                  <a:gd name="T23" fmla="*/ 5795975 h 49"/>
                  <a:gd name="T24" fmla="*/ 0 w 48"/>
                  <a:gd name="T25" fmla="*/ 4261722 h 49"/>
                  <a:gd name="T26" fmla="*/ 341035 w 48"/>
                  <a:gd name="T27" fmla="*/ 2727469 h 49"/>
                  <a:gd name="T28" fmla="*/ 1193209 w 48"/>
                  <a:gd name="T29" fmla="*/ 1363735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8"/>
                    </a:lnTo>
                    <a:lnTo>
                      <a:pt x="47" y="16"/>
                    </a:lnTo>
                    <a:lnTo>
                      <a:pt x="48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3" y="48"/>
                    </a:lnTo>
                    <a:lnTo>
                      <a:pt x="24" y="49"/>
                    </a:lnTo>
                    <a:lnTo>
                      <a:pt x="14" y="48"/>
                    </a:lnTo>
                    <a:lnTo>
                      <a:pt x="7" y="42"/>
                    </a:lnTo>
                    <a:lnTo>
                      <a:pt x="2" y="34"/>
                    </a:lnTo>
                    <a:lnTo>
                      <a:pt x="0" y="25"/>
                    </a:lnTo>
                    <a:lnTo>
                      <a:pt x="2" y="16"/>
                    </a:lnTo>
                    <a:lnTo>
                      <a:pt x="7" y="8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7" name="Freeform 980">
                <a:extLst>
                  <a:ext uri="{FF2B5EF4-FFF2-40B4-BE49-F238E27FC236}">
                    <a16:creationId xmlns:a16="http://schemas.microsoft.com/office/drawing/2014/main" id="{E8BCC29D-4AC6-F2B8-2802-72B5A5BA9BB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63577" y="1277630"/>
                <a:ext cx="11974" cy="11561"/>
              </a:xfrm>
              <a:custGeom>
                <a:avLst/>
                <a:gdLst>
                  <a:gd name="T0" fmla="*/ 2557068 w 29"/>
                  <a:gd name="T1" fmla="*/ 0 h 28"/>
                  <a:gd name="T2" fmla="*/ 3239173 w 29"/>
                  <a:gd name="T3" fmla="*/ 170525 h 28"/>
                  <a:gd name="T4" fmla="*/ 3921279 w 29"/>
                  <a:gd name="T5" fmla="*/ 511574 h 28"/>
                  <a:gd name="T6" fmla="*/ 4432444 w 29"/>
                  <a:gd name="T7" fmla="*/ 1022736 h 28"/>
                  <a:gd name="T8" fmla="*/ 4773497 w 29"/>
                  <a:gd name="T9" fmla="*/ 1534310 h 28"/>
                  <a:gd name="T10" fmla="*/ 4944023 w 29"/>
                  <a:gd name="T11" fmla="*/ 2386934 h 28"/>
                  <a:gd name="T12" fmla="*/ 4773497 w 29"/>
                  <a:gd name="T13" fmla="*/ 3239144 h 28"/>
                  <a:gd name="T14" fmla="*/ 4432444 w 29"/>
                  <a:gd name="T15" fmla="*/ 3921243 h 28"/>
                  <a:gd name="T16" fmla="*/ 3921279 w 29"/>
                  <a:gd name="T17" fmla="*/ 4432405 h 28"/>
                  <a:gd name="T18" fmla="*/ 3239173 w 29"/>
                  <a:gd name="T19" fmla="*/ 4773454 h 28"/>
                  <a:gd name="T20" fmla="*/ 2557068 w 29"/>
                  <a:gd name="T21" fmla="*/ 4773454 h 28"/>
                  <a:gd name="T22" fmla="*/ 1704850 w 29"/>
                  <a:gd name="T23" fmla="*/ 4773454 h 28"/>
                  <a:gd name="T24" fmla="*/ 1022745 w 29"/>
                  <a:gd name="T25" fmla="*/ 4432405 h 28"/>
                  <a:gd name="T26" fmla="*/ 511579 w 29"/>
                  <a:gd name="T27" fmla="*/ 3921243 h 28"/>
                  <a:gd name="T28" fmla="*/ 170526 w 29"/>
                  <a:gd name="T29" fmla="*/ 3239144 h 28"/>
                  <a:gd name="T30" fmla="*/ 0 w 29"/>
                  <a:gd name="T31" fmla="*/ 2386934 h 28"/>
                  <a:gd name="T32" fmla="*/ 170526 w 29"/>
                  <a:gd name="T33" fmla="*/ 1534310 h 28"/>
                  <a:gd name="T34" fmla="*/ 511579 w 29"/>
                  <a:gd name="T35" fmla="*/ 1022736 h 28"/>
                  <a:gd name="T36" fmla="*/ 1022745 w 29"/>
                  <a:gd name="T37" fmla="*/ 511574 h 28"/>
                  <a:gd name="T38" fmla="*/ 1704850 w 29"/>
                  <a:gd name="T39" fmla="*/ 170525 h 28"/>
                  <a:gd name="T40" fmla="*/ 2557068 w 29"/>
                  <a:gd name="T41" fmla="*/ 0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5" y="0"/>
                    </a:moveTo>
                    <a:lnTo>
                      <a:pt x="19" y="1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29" y="14"/>
                    </a:lnTo>
                    <a:lnTo>
                      <a:pt x="28" y="19"/>
                    </a:lnTo>
                    <a:lnTo>
                      <a:pt x="26" y="23"/>
                    </a:lnTo>
                    <a:lnTo>
                      <a:pt x="23" y="26"/>
                    </a:lnTo>
                    <a:lnTo>
                      <a:pt x="19" y="28"/>
                    </a:lnTo>
                    <a:lnTo>
                      <a:pt x="15" y="28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19"/>
                    </a:lnTo>
                    <a:lnTo>
                      <a:pt x="0" y="14"/>
                    </a:lnTo>
                    <a:lnTo>
                      <a:pt x="1" y="9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8" name="Freeform 981">
                <a:extLst>
                  <a:ext uri="{FF2B5EF4-FFF2-40B4-BE49-F238E27FC236}">
                    <a16:creationId xmlns:a16="http://schemas.microsoft.com/office/drawing/2014/main" id="{3CA0F25E-0EA2-F248-5CA6-E8EDE03AE17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68862" y="96383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193216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193216 w 49"/>
                  <a:gd name="T21" fmla="*/ 6989191 h 49"/>
                  <a:gd name="T22" fmla="*/ 170518 w 49"/>
                  <a:gd name="T23" fmla="*/ 5795975 h 49"/>
                  <a:gd name="T24" fmla="*/ 0 w 49"/>
                  <a:gd name="T25" fmla="*/ 4261722 h 49"/>
                  <a:gd name="T26" fmla="*/ 170518 w 49"/>
                  <a:gd name="T27" fmla="*/ 2556951 h 49"/>
                  <a:gd name="T28" fmla="*/ 1193216 w 49"/>
                  <a:gd name="T29" fmla="*/ 1193216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7" y="41"/>
                    </a:lnTo>
                    <a:lnTo>
                      <a:pt x="1" y="34"/>
                    </a:lnTo>
                    <a:lnTo>
                      <a:pt x="0" y="25"/>
                    </a:lnTo>
                    <a:lnTo>
                      <a:pt x="1" y="15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29" name="Freeform 982">
                <a:extLst>
                  <a:ext uri="{FF2B5EF4-FFF2-40B4-BE49-F238E27FC236}">
                    <a16:creationId xmlns:a16="http://schemas.microsoft.com/office/drawing/2014/main" id="{F15EE65A-A89C-650F-6C52-8F00D1F3D0E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87607" y="875069"/>
                <a:ext cx="20231" cy="20231"/>
              </a:xfrm>
              <a:custGeom>
                <a:avLst/>
                <a:gdLst>
                  <a:gd name="T0" fmla="*/ 4091204 w 49"/>
                  <a:gd name="T1" fmla="*/ 0 h 49"/>
                  <a:gd name="T2" fmla="*/ 5795975 w 49"/>
                  <a:gd name="T3" fmla="*/ 341037 h 49"/>
                  <a:gd name="T4" fmla="*/ 6989191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091204 h 49"/>
                  <a:gd name="T10" fmla="*/ 8011889 w 49"/>
                  <a:gd name="T11" fmla="*/ 5795975 h 49"/>
                  <a:gd name="T12" fmla="*/ 6989191 w 49"/>
                  <a:gd name="T13" fmla="*/ 6989191 h 49"/>
                  <a:gd name="T14" fmla="*/ 5795975 w 49"/>
                  <a:gd name="T15" fmla="*/ 8011889 h 49"/>
                  <a:gd name="T16" fmla="*/ 4091204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6989191 h 49"/>
                  <a:gd name="T22" fmla="*/ 341037 w 49"/>
                  <a:gd name="T23" fmla="*/ 5795975 h 49"/>
                  <a:gd name="T24" fmla="*/ 0 w 49"/>
                  <a:gd name="T25" fmla="*/ 4091204 h 49"/>
                  <a:gd name="T26" fmla="*/ 341037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341037 h 49"/>
                  <a:gd name="T32" fmla="*/ 4091204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4" y="0"/>
                    </a:moveTo>
                    <a:lnTo>
                      <a:pt x="34" y="2"/>
                    </a:lnTo>
                    <a:lnTo>
                      <a:pt x="41" y="8"/>
                    </a:lnTo>
                    <a:lnTo>
                      <a:pt x="47" y="15"/>
                    </a:lnTo>
                    <a:lnTo>
                      <a:pt x="49" y="24"/>
                    </a:lnTo>
                    <a:lnTo>
                      <a:pt x="47" y="34"/>
                    </a:lnTo>
                    <a:lnTo>
                      <a:pt x="41" y="41"/>
                    </a:lnTo>
                    <a:lnTo>
                      <a:pt x="34" y="47"/>
                    </a:lnTo>
                    <a:lnTo>
                      <a:pt x="24" y="49"/>
                    </a:lnTo>
                    <a:lnTo>
                      <a:pt x="15" y="47"/>
                    </a:lnTo>
                    <a:lnTo>
                      <a:pt x="8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8" y="8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0" name="Freeform 983">
                <a:extLst>
                  <a:ext uri="{FF2B5EF4-FFF2-40B4-BE49-F238E27FC236}">
                    <a16:creationId xmlns:a16="http://schemas.microsoft.com/office/drawing/2014/main" id="{41631004-FDDC-0CD2-0D14-048AAEC5231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98838" y="696291"/>
                <a:ext cx="20231" cy="19818"/>
              </a:xfrm>
              <a:custGeom>
                <a:avLst/>
                <a:gdLst>
                  <a:gd name="T0" fmla="*/ 4091204 w 49"/>
                  <a:gd name="T1" fmla="*/ 0 h 48"/>
                  <a:gd name="T2" fmla="*/ 5795975 w 49"/>
                  <a:gd name="T3" fmla="*/ 341035 h 48"/>
                  <a:gd name="T4" fmla="*/ 6989191 w 49"/>
                  <a:gd name="T5" fmla="*/ 1193209 h 48"/>
                  <a:gd name="T6" fmla="*/ 7841370 w 49"/>
                  <a:gd name="T7" fmla="*/ 2386418 h 48"/>
                  <a:gd name="T8" fmla="*/ 8352926 w 49"/>
                  <a:gd name="T9" fmla="*/ 4091178 h 48"/>
                  <a:gd name="T10" fmla="*/ 7841370 w 49"/>
                  <a:gd name="T11" fmla="*/ 5625422 h 48"/>
                  <a:gd name="T12" fmla="*/ 6989191 w 49"/>
                  <a:gd name="T13" fmla="*/ 6989148 h 48"/>
                  <a:gd name="T14" fmla="*/ 5795975 w 49"/>
                  <a:gd name="T15" fmla="*/ 7841322 h 48"/>
                  <a:gd name="T16" fmla="*/ 4091204 w 49"/>
                  <a:gd name="T17" fmla="*/ 8182357 h 48"/>
                  <a:gd name="T18" fmla="*/ 2556951 w 49"/>
                  <a:gd name="T19" fmla="*/ 7841322 h 48"/>
                  <a:gd name="T20" fmla="*/ 1193216 w 49"/>
                  <a:gd name="T21" fmla="*/ 6989148 h 48"/>
                  <a:gd name="T22" fmla="*/ 341037 w 49"/>
                  <a:gd name="T23" fmla="*/ 5625422 h 48"/>
                  <a:gd name="T24" fmla="*/ 0 w 49"/>
                  <a:gd name="T25" fmla="*/ 4091178 h 48"/>
                  <a:gd name="T26" fmla="*/ 341037 w 49"/>
                  <a:gd name="T27" fmla="*/ 2386418 h 48"/>
                  <a:gd name="T28" fmla="*/ 1193216 w 49"/>
                  <a:gd name="T29" fmla="*/ 1193209 h 48"/>
                  <a:gd name="T30" fmla="*/ 2556951 w 49"/>
                  <a:gd name="T31" fmla="*/ 341035 h 48"/>
                  <a:gd name="T32" fmla="*/ 4091204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4" y="0"/>
                    </a:moveTo>
                    <a:lnTo>
                      <a:pt x="34" y="2"/>
                    </a:lnTo>
                    <a:lnTo>
                      <a:pt x="41" y="7"/>
                    </a:lnTo>
                    <a:lnTo>
                      <a:pt x="46" y="14"/>
                    </a:lnTo>
                    <a:lnTo>
                      <a:pt x="49" y="24"/>
                    </a:lnTo>
                    <a:lnTo>
                      <a:pt x="46" y="33"/>
                    </a:lnTo>
                    <a:lnTo>
                      <a:pt x="41" y="41"/>
                    </a:lnTo>
                    <a:lnTo>
                      <a:pt x="34" y="46"/>
                    </a:lnTo>
                    <a:lnTo>
                      <a:pt x="24" y="48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3"/>
                    </a:lnTo>
                    <a:lnTo>
                      <a:pt x="0" y="24"/>
                    </a:lnTo>
                    <a:lnTo>
                      <a:pt x="2" y="14"/>
                    </a:lnTo>
                    <a:lnTo>
                      <a:pt x="7" y="7"/>
                    </a:lnTo>
                    <a:lnTo>
                      <a:pt x="15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1" name="Freeform 984">
                <a:extLst>
                  <a:ext uri="{FF2B5EF4-FFF2-40B4-BE49-F238E27FC236}">
                    <a16:creationId xmlns:a16="http://schemas.microsoft.com/office/drawing/2014/main" id="{D02C9A4D-65D3-8983-24E1-2E29E731141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072579" y="644268"/>
                <a:ext cx="14864" cy="14451"/>
              </a:xfrm>
              <a:custGeom>
                <a:avLst/>
                <a:gdLst>
                  <a:gd name="T0" fmla="*/ 3068590 w 36"/>
                  <a:gd name="T1" fmla="*/ 0 h 35"/>
                  <a:gd name="T2" fmla="*/ 4602885 w 36"/>
                  <a:gd name="T3" fmla="*/ 341044 h 35"/>
                  <a:gd name="T4" fmla="*/ 5625611 w 36"/>
                  <a:gd name="T5" fmla="*/ 1534283 h 35"/>
                  <a:gd name="T6" fmla="*/ 6137180 w 36"/>
                  <a:gd name="T7" fmla="*/ 2898045 h 35"/>
                  <a:gd name="T8" fmla="*/ 5625611 w 36"/>
                  <a:gd name="T9" fmla="*/ 4602850 h 35"/>
                  <a:gd name="T10" fmla="*/ 4602885 w 36"/>
                  <a:gd name="T11" fmla="*/ 5625568 h 35"/>
                  <a:gd name="T12" fmla="*/ 3068590 w 36"/>
                  <a:gd name="T13" fmla="*/ 5966611 h 35"/>
                  <a:gd name="T14" fmla="*/ 1534295 w 36"/>
                  <a:gd name="T15" fmla="*/ 5625568 h 35"/>
                  <a:gd name="T16" fmla="*/ 511569 w 36"/>
                  <a:gd name="T17" fmla="*/ 4602850 h 35"/>
                  <a:gd name="T18" fmla="*/ 0 w 36"/>
                  <a:gd name="T19" fmla="*/ 2898045 h 35"/>
                  <a:gd name="T20" fmla="*/ 511569 w 36"/>
                  <a:gd name="T21" fmla="*/ 1534283 h 35"/>
                  <a:gd name="T22" fmla="*/ 1534295 w 36"/>
                  <a:gd name="T23" fmla="*/ 341044 h 35"/>
                  <a:gd name="T24" fmla="*/ 3068590 w 36"/>
                  <a:gd name="T25" fmla="*/ 0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5">
                    <a:moveTo>
                      <a:pt x="18" y="0"/>
                    </a:moveTo>
                    <a:lnTo>
                      <a:pt x="27" y="2"/>
                    </a:lnTo>
                    <a:lnTo>
                      <a:pt x="33" y="9"/>
                    </a:lnTo>
                    <a:lnTo>
                      <a:pt x="36" y="17"/>
                    </a:lnTo>
                    <a:lnTo>
                      <a:pt x="33" y="27"/>
                    </a:lnTo>
                    <a:lnTo>
                      <a:pt x="27" y="33"/>
                    </a:lnTo>
                    <a:lnTo>
                      <a:pt x="18" y="35"/>
                    </a:lnTo>
                    <a:lnTo>
                      <a:pt x="9" y="33"/>
                    </a:lnTo>
                    <a:lnTo>
                      <a:pt x="3" y="27"/>
                    </a:lnTo>
                    <a:lnTo>
                      <a:pt x="0" y="17"/>
                    </a:lnTo>
                    <a:lnTo>
                      <a:pt x="3" y="9"/>
                    </a:lnTo>
                    <a:lnTo>
                      <a:pt x="9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2" name="Freeform 985">
                <a:extLst>
                  <a:ext uri="{FF2B5EF4-FFF2-40B4-BE49-F238E27FC236}">
                    <a16:creationId xmlns:a16="http://schemas.microsoft.com/office/drawing/2014/main" id="{26CF7AF6-978C-8D3A-4F33-69972D45EE4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193966" y="668215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341037 h 49"/>
                  <a:gd name="T4" fmla="*/ 7159665 w 48"/>
                  <a:gd name="T5" fmla="*/ 1193216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8011889 h 49"/>
                  <a:gd name="T16" fmla="*/ 4091178 w 48"/>
                  <a:gd name="T17" fmla="*/ 8352926 h 49"/>
                  <a:gd name="T18" fmla="*/ 2386418 w 48"/>
                  <a:gd name="T19" fmla="*/ 8011889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193216 h 49"/>
                  <a:gd name="T30" fmla="*/ 2386418 w 48"/>
                  <a:gd name="T31" fmla="*/ 341037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2"/>
                    </a:lnTo>
                    <a:lnTo>
                      <a:pt x="42" y="7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7"/>
                    </a:lnTo>
                    <a:lnTo>
                      <a:pt x="24" y="49"/>
                    </a:lnTo>
                    <a:lnTo>
                      <a:pt x="14" y="47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7"/>
                    </a:lnTo>
                    <a:lnTo>
                      <a:pt x="14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3" name="Freeform 986">
                <a:extLst>
                  <a:ext uri="{FF2B5EF4-FFF2-40B4-BE49-F238E27FC236}">
                    <a16:creationId xmlns:a16="http://schemas.microsoft.com/office/drawing/2014/main" id="{595A751C-787A-6D68-181D-885EEA04A12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295535" y="918835"/>
                <a:ext cx="20231" cy="19818"/>
              </a:xfrm>
              <a:custGeom>
                <a:avLst/>
                <a:gdLst>
                  <a:gd name="T0" fmla="*/ 4261722 w 49"/>
                  <a:gd name="T1" fmla="*/ 0 h 48"/>
                  <a:gd name="T2" fmla="*/ 5795975 w 49"/>
                  <a:gd name="T3" fmla="*/ 341035 h 48"/>
                  <a:gd name="T4" fmla="*/ 7159710 w 49"/>
                  <a:gd name="T5" fmla="*/ 1193209 h 48"/>
                  <a:gd name="T6" fmla="*/ 8011889 w 49"/>
                  <a:gd name="T7" fmla="*/ 2386418 h 48"/>
                  <a:gd name="T8" fmla="*/ 8352926 w 49"/>
                  <a:gd name="T9" fmla="*/ 4091178 h 48"/>
                  <a:gd name="T10" fmla="*/ 8011889 w 49"/>
                  <a:gd name="T11" fmla="*/ 5625422 h 48"/>
                  <a:gd name="T12" fmla="*/ 7159710 w 49"/>
                  <a:gd name="T13" fmla="*/ 7159665 h 48"/>
                  <a:gd name="T14" fmla="*/ 5795975 w 49"/>
                  <a:gd name="T15" fmla="*/ 7841322 h 48"/>
                  <a:gd name="T16" fmla="*/ 4261722 w 49"/>
                  <a:gd name="T17" fmla="*/ 8182357 h 48"/>
                  <a:gd name="T18" fmla="*/ 2556951 w 49"/>
                  <a:gd name="T19" fmla="*/ 7841322 h 48"/>
                  <a:gd name="T20" fmla="*/ 1363735 w 49"/>
                  <a:gd name="T21" fmla="*/ 7159665 h 48"/>
                  <a:gd name="T22" fmla="*/ 511555 w 49"/>
                  <a:gd name="T23" fmla="*/ 5625422 h 48"/>
                  <a:gd name="T24" fmla="*/ 0 w 49"/>
                  <a:gd name="T25" fmla="*/ 4091178 h 48"/>
                  <a:gd name="T26" fmla="*/ 511555 w 49"/>
                  <a:gd name="T27" fmla="*/ 2386418 h 48"/>
                  <a:gd name="T28" fmla="*/ 1363735 w 49"/>
                  <a:gd name="T29" fmla="*/ 1193209 h 48"/>
                  <a:gd name="T30" fmla="*/ 2556951 w 49"/>
                  <a:gd name="T31" fmla="*/ 341035 h 48"/>
                  <a:gd name="T32" fmla="*/ 4261722 w 49"/>
                  <a:gd name="T33" fmla="*/ 0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8">
                    <a:moveTo>
                      <a:pt x="25" y="0"/>
                    </a:moveTo>
                    <a:lnTo>
                      <a:pt x="34" y="2"/>
                    </a:lnTo>
                    <a:lnTo>
                      <a:pt x="42" y="7"/>
                    </a:lnTo>
                    <a:lnTo>
                      <a:pt x="47" y="14"/>
                    </a:lnTo>
                    <a:lnTo>
                      <a:pt x="49" y="24"/>
                    </a:lnTo>
                    <a:lnTo>
                      <a:pt x="47" y="33"/>
                    </a:lnTo>
                    <a:lnTo>
                      <a:pt x="42" y="42"/>
                    </a:lnTo>
                    <a:lnTo>
                      <a:pt x="34" y="46"/>
                    </a:lnTo>
                    <a:lnTo>
                      <a:pt x="25" y="48"/>
                    </a:lnTo>
                    <a:lnTo>
                      <a:pt x="15" y="46"/>
                    </a:lnTo>
                    <a:lnTo>
                      <a:pt x="8" y="42"/>
                    </a:lnTo>
                    <a:lnTo>
                      <a:pt x="3" y="33"/>
                    </a:lnTo>
                    <a:lnTo>
                      <a:pt x="0" y="24"/>
                    </a:lnTo>
                    <a:lnTo>
                      <a:pt x="3" y="14"/>
                    </a:lnTo>
                    <a:lnTo>
                      <a:pt x="8" y="7"/>
                    </a:lnTo>
                    <a:lnTo>
                      <a:pt x="15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4" name="Freeform 987">
                <a:extLst>
                  <a:ext uri="{FF2B5EF4-FFF2-40B4-BE49-F238E27FC236}">
                    <a16:creationId xmlns:a16="http://schemas.microsoft.com/office/drawing/2014/main" id="{4E8D88F9-1137-AA3F-9896-DF69FC0F2D3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393389" y="740057"/>
                <a:ext cx="17341" cy="16928"/>
              </a:xfrm>
              <a:custGeom>
                <a:avLst/>
                <a:gdLst>
                  <a:gd name="T0" fmla="*/ 3580091 w 42"/>
                  <a:gd name="T1" fmla="*/ 0 h 41"/>
                  <a:gd name="T2" fmla="*/ 5284463 w 42"/>
                  <a:gd name="T3" fmla="*/ 511556 h 41"/>
                  <a:gd name="T4" fmla="*/ 6648209 w 42"/>
                  <a:gd name="T5" fmla="*/ 1875292 h 41"/>
                  <a:gd name="T6" fmla="*/ 7159769 w 42"/>
                  <a:gd name="T7" fmla="*/ 3409547 h 41"/>
                  <a:gd name="T8" fmla="*/ 6648209 w 42"/>
                  <a:gd name="T9" fmla="*/ 5284426 h 41"/>
                  <a:gd name="T10" fmla="*/ 5284463 w 42"/>
                  <a:gd name="T11" fmla="*/ 6477644 h 41"/>
                  <a:gd name="T12" fmla="*/ 3580091 w 42"/>
                  <a:gd name="T13" fmla="*/ 6989200 h 41"/>
                  <a:gd name="T14" fmla="*/ 1704785 w 42"/>
                  <a:gd name="T15" fmla="*/ 6477644 h 41"/>
                  <a:gd name="T16" fmla="*/ 511560 w 42"/>
                  <a:gd name="T17" fmla="*/ 5284426 h 41"/>
                  <a:gd name="T18" fmla="*/ 0 w 42"/>
                  <a:gd name="T19" fmla="*/ 3409547 h 41"/>
                  <a:gd name="T20" fmla="*/ 511560 w 42"/>
                  <a:gd name="T21" fmla="*/ 1875292 h 41"/>
                  <a:gd name="T22" fmla="*/ 1704785 w 42"/>
                  <a:gd name="T23" fmla="*/ 511556 h 41"/>
                  <a:gd name="T24" fmla="*/ 3580091 w 42"/>
                  <a:gd name="T25" fmla="*/ 0 h 4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41">
                    <a:moveTo>
                      <a:pt x="21" y="0"/>
                    </a:moveTo>
                    <a:lnTo>
                      <a:pt x="31" y="3"/>
                    </a:lnTo>
                    <a:lnTo>
                      <a:pt x="39" y="11"/>
                    </a:lnTo>
                    <a:lnTo>
                      <a:pt x="42" y="20"/>
                    </a:lnTo>
                    <a:lnTo>
                      <a:pt x="39" y="31"/>
                    </a:lnTo>
                    <a:lnTo>
                      <a:pt x="31" y="38"/>
                    </a:lnTo>
                    <a:lnTo>
                      <a:pt x="21" y="41"/>
                    </a:lnTo>
                    <a:lnTo>
                      <a:pt x="10" y="38"/>
                    </a:lnTo>
                    <a:lnTo>
                      <a:pt x="3" y="31"/>
                    </a:lnTo>
                    <a:lnTo>
                      <a:pt x="0" y="20"/>
                    </a:lnTo>
                    <a:lnTo>
                      <a:pt x="3" y="11"/>
                    </a:lnTo>
                    <a:lnTo>
                      <a:pt x="10" y="3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5" name="Freeform 988">
                <a:extLst>
                  <a:ext uri="{FF2B5EF4-FFF2-40B4-BE49-F238E27FC236}">
                    <a16:creationId xmlns:a16="http://schemas.microsoft.com/office/drawing/2014/main" id="{C5AFB404-1AEC-1B9E-B40E-0FFDC11B6DB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494958" y="933286"/>
                <a:ext cx="20231" cy="20231"/>
              </a:xfrm>
              <a:custGeom>
                <a:avLst/>
                <a:gdLst>
                  <a:gd name="T0" fmla="*/ 4261722 w 49"/>
                  <a:gd name="T1" fmla="*/ 0 h 49"/>
                  <a:gd name="T2" fmla="*/ 5795975 w 49"/>
                  <a:gd name="T3" fmla="*/ 511555 h 49"/>
                  <a:gd name="T4" fmla="*/ 7159710 w 49"/>
                  <a:gd name="T5" fmla="*/ 1363735 h 49"/>
                  <a:gd name="T6" fmla="*/ 8011889 w 49"/>
                  <a:gd name="T7" fmla="*/ 2556951 h 49"/>
                  <a:gd name="T8" fmla="*/ 8352926 w 49"/>
                  <a:gd name="T9" fmla="*/ 4261722 h 49"/>
                  <a:gd name="T10" fmla="*/ 8011889 w 49"/>
                  <a:gd name="T11" fmla="*/ 5795975 h 49"/>
                  <a:gd name="T12" fmla="*/ 7159710 w 49"/>
                  <a:gd name="T13" fmla="*/ 7159710 h 49"/>
                  <a:gd name="T14" fmla="*/ 5795975 w 49"/>
                  <a:gd name="T15" fmla="*/ 8011889 h 49"/>
                  <a:gd name="T16" fmla="*/ 4261722 w 49"/>
                  <a:gd name="T17" fmla="*/ 8352926 h 49"/>
                  <a:gd name="T18" fmla="*/ 2556951 w 49"/>
                  <a:gd name="T19" fmla="*/ 8011889 h 49"/>
                  <a:gd name="T20" fmla="*/ 1363735 w 49"/>
                  <a:gd name="T21" fmla="*/ 7159710 h 49"/>
                  <a:gd name="T22" fmla="*/ 511555 w 49"/>
                  <a:gd name="T23" fmla="*/ 5795975 h 49"/>
                  <a:gd name="T24" fmla="*/ 0 w 49"/>
                  <a:gd name="T25" fmla="*/ 4261722 h 49"/>
                  <a:gd name="T26" fmla="*/ 511555 w 49"/>
                  <a:gd name="T27" fmla="*/ 2556951 h 49"/>
                  <a:gd name="T28" fmla="*/ 1363735 w 49"/>
                  <a:gd name="T29" fmla="*/ 1363735 h 49"/>
                  <a:gd name="T30" fmla="*/ 2556951 w 49"/>
                  <a:gd name="T31" fmla="*/ 511555 h 49"/>
                  <a:gd name="T32" fmla="*/ 4261722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9" h="49">
                    <a:moveTo>
                      <a:pt x="25" y="0"/>
                    </a:moveTo>
                    <a:lnTo>
                      <a:pt x="34" y="3"/>
                    </a:lnTo>
                    <a:lnTo>
                      <a:pt x="42" y="8"/>
                    </a:lnTo>
                    <a:lnTo>
                      <a:pt x="47" y="15"/>
                    </a:lnTo>
                    <a:lnTo>
                      <a:pt x="49" y="25"/>
                    </a:lnTo>
                    <a:lnTo>
                      <a:pt x="47" y="34"/>
                    </a:lnTo>
                    <a:lnTo>
                      <a:pt x="42" y="42"/>
                    </a:lnTo>
                    <a:lnTo>
                      <a:pt x="34" y="47"/>
                    </a:lnTo>
                    <a:lnTo>
                      <a:pt x="25" y="49"/>
                    </a:lnTo>
                    <a:lnTo>
                      <a:pt x="15" y="47"/>
                    </a:lnTo>
                    <a:lnTo>
                      <a:pt x="8" y="42"/>
                    </a:lnTo>
                    <a:lnTo>
                      <a:pt x="3" y="34"/>
                    </a:lnTo>
                    <a:lnTo>
                      <a:pt x="0" y="25"/>
                    </a:lnTo>
                    <a:lnTo>
                      <a:pt x="3" y="15"/>
                    </a:lnTo>
                    <a:lnTo>
                      <a:pt x="8" y="8"/>
                    </a:lnTo>
                    <a:lnTo>
                      <a:pt x="15" y="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6" name="Freeform 989">
                <a:extLst>
                  <a:ext uri="{FF2B5EF4-FFF2-40B4-BE49-F238E27FC236}">
                    <a16:creationId xmlns:a16="http://schemas.microsoft.com/office/drawing/2014/main" id="{B8083015-0FB8-C796-C0F9-7D01BC6D37B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565560" y="911817"/>
                <a:ext cx="14038" cy="13625"/>
              </a:xfrm>
              <a:custGeom>
                <a:avLst/>
                <a:gdLst>
                  <a:gd name="T0" fmla="*/ 2898021 w 34"/>
                  <a:gd name="T1" fmla="*/ 0 h 33"/>
                  <a:gd name="T2" fmla="*/ 4432292 w 34"/>
                  <a:gd name="T3" fmla="*/ 341038 h 33"/>
                  <a:gd name="T4" fmla="*/ 5455002 w 34"/>
                  <a:gd name="T5" fmla="*/ 1363739 h 33"/>
                  <a:gd name="T6" fmla="*/ 5796042 w 34"/>
                  <a:gd name="T7" fmla="*/ 2897996 h 33"/>
                  <a:gd name="T8" fmla="*/ 5455002 w 34"/>
                  <a:gd name="T9" fmla="*/ 4261735 h 33"/>
                  <a:gd name="T10" fmla="*/ 4432292 w 34"/>
                  <a:gd name="T11" fmla="*/ 5284436 h 33"/>
                  <a:gd name="T12" fmla="*/ 2898021 w 34"/>
                  <a:gd name="T13" fmla="*/ 5625473 h 33"/>
                  <a:gd name="T14" fmla="*/ 1534271 w 34"/>
                  <a:gd name="T15" fmla="*/ 5284436 h 33"/>
                  <a:gd name="T16" fmla="*/ 341041 w 34"/>
                  <a:gd name="T17" fmla="*/ 4261735 h 33"/>
                  <a:gd name="T18" fmla="*/ 0 w 34"/>
                  <a:gd name="T19" fmla="*/ 2897996 h 33"/>
                  <a:gd name="T20" fmla="*/ 341041 w 34"/>
                  <a:gd name="T21" fmla="*/ 1363739 h 33"/>
                  <a:gd name="T22" fmla="*/ 1534271 w 34"/>
                  <a:gd name="T23" fmla="*/ 341038 h 33"/>
                  <a:gd name="T24" fmla="*/ 2898021 w 34"/>
                  <a:gd name="T25" fmla="*/ 0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" h="33">
                    <a:moveTo>
                      <a:pt x="17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34" y="17"/>
                    </a:lnTo>
                    <a:lnTo>
                      <a:pt x="32" y="25"/>
                    </a:lnTo>
                    <a:lnTo>
                      <a:pt x="26" y="31"/>
                    </a:lnTo>
                    <a:lnTo>
                      <a:pt x="17" y="33"/>
                    </a:lnTo>
                    <a:lnTo>
                      <a:pt x="9" y="31"/>
                    </a:lnTo>
                    <a:lnTo>
                      <a:pt x="2" y="25"/>
                    </a:lnTo>
                    <a:lnTo>
                      <a:pt x="0" y="17"/>
                    </a:lnTo>
                    <a:lnTo>
                      <a:pt x="2" y="8"/>
                    </a:lnTo>
                    <a:lnTo>
                      <a:pt x="9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7" name="Freeform 990">
                <a:extLst>
                  <a:ext uri="{FF2B5EF4-FFF2-40B4-BE49-F238E27FC236}">
                    <a16:creationId xmlns:a16="http://schemas.microsoft.com/office/drawing/2014/main" id="{98D21E54-6B75-DDDE-65BD-CCB288D1642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15932" y="993980"/>
                <a:ext cx="19818" cy="20231"/>
              </a:xfrm>
              <a:custGeom>
                <a:avLst/>
                <a:gdLst>
                  <a:gd name="T0" fmla="*/ 4091178 w 48"/>
                  <a:gd name="T1" fmla="*/ 0 h 49"/>
                  <a:gd name="T2" fmla="*/ 5625422 w 48"/>
                  <a:gd name="T3" fmla="*/ 170518 h 49"/>
                  <a:gd name="T4" fmla="*/ 7159665 w 48"/>
                  <a:gd name="T5" fmla="*/ 1022698 h 49"/>
                  <a:gd name="T6" fmla="*/ 8011839 w 48"/>
                  <a:gd name="T7" fmla="*/ 2556951 h 49"/>
                  <a:gd name="T8" fmla="*/ 8182357 w 48"/>
                  <a:gd name="T9" fmla="*/ 4091204 h 49"/>
                  <a:gd name="T10" fmla="*/ 8011839 w 48"/>
                  <a:gd name="T11" fmla="*/ 5795975 h 49"/>
                  <a:gd name="T12" fmla="*/ 7159665 w 48"/>
                  <a:gd name="T13" fmla="*/ 6989191 h 49"/>
                  <a:gd name="T14" fmla="*/ 5625422 w 48"/>
                  <a:gd name="T15" fmla="*/ 7841370 h 49"/>
                  <a:gd name="T16" fmla="*/ 4091178 w 48"/>
                  <a:gd name="T17" fmla="*/ 8352926 h 49"/>
                  <a:gd name="T18" fmla="*/ 2556935 w 48"/>
                  <a:gd name="T19" fmla="*/ 7841370 h 49"/>
                  <a:gd name="T20" fmla="*/ 1193209 w 48"/>
                  <a:gd name="T21" fmla="*/ 6989191 h 49"/>
                  <a:gd name="T22" fmla="*/ 341035 w 48"/>
                  <a:gd name="T23" fmla="*/ 5795975 h 49"/>
                  <a:gd name="T24" fmla="*/ 0 w 48"/>
                  <a:gd name="T25" fmla="*/ 4091204 h 49"/>
                  <a:gd name="T26" fmla="*/ 341035 w 48"/>
                  <a:gd name="T27" fmla="*/ 2556951 h 49"/>
                  <a:gd name="T28" fmla="*/ 1193209 w 48"/>
                  <a:gd name="T29" fmla="*/ 1022698 h 49"/>
                  <a:gd name="T30" fmla="*/ 2556935 w 48"/>
                  <a:gd name="T31" fmla="*/ 170518 h 49"/>
                  <a:gd name="T32" fmla="*/ 4091178 w 48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49">
                    <a:moveTo>
                      <a:pt x="24" y="0"/>
                    </a:moveTo>
                    <a:lnTo>
                      <a:pt x="33" y="1"/>
                    </a:lnTo>
                    <a:lnTo>
                      <a:pt x="42" y="6"/>
                    </a:lnTo>
                    <a:lnTo>
                      <a:pt x="47" y="15"/>
                    </a:lnTo>
                    <a:lnTo>
                      <a:pt x="48" y="24"/>
                    </a:lnTo>
                    <a:lnTo>
                      <a:pt x="47" y="34"/>
                    </a:lnTo>
                    <a:lnTo>
                      <a:pt x="42" y="41"/>
                    </a:lnTo>
                    <a:lnTo>
                      <a:pt x="33" y="46"/>
                    </a:lnTo>
                    <a:lnTo>
                      <a:pt x="24" y="49"/>
                    </a:lnTo>
                    <a:lnTo>
                      <a:pt x="15" y="46"/>
                    </a:lnTo>
                    <a:lnTo>
                      <a:pt x="7" y="41"/>
                    </a:lnTo>
                    <a:lnTo>
                      <a:pt x="2" y="34"/>
                    </a:lnTo>
                    <a:lnTo>
                      <a:pt x="0" y="24"/>
                    </a:lnTo>
                    <a:lnTo>
                      <a:pt x="2" y="15"/>
                    </a:lnTo>
                    <a:lnTo>
                      <a:pt x="7" y="6"/>
                    </a:lnTo>
                    <a:lnTo>
                      <a:pt x="15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8" name="Freeform 991">
                <a:extLst>
                  <a:ext uri="{FF2B5EF4-FFF2-40B4-BE49-F238E27FC236}">
                    <a16:creationId xmlns:a16="http://schemas.microsoft.com/office/drawing/2014/main" id="{602ACB25-D068-368B-2F70-5A878D68404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8124" y="944434"/>
                <a:ext cx="14038" cy="14038"/>
              </a:xfrm>
              <a:custGeom>
                <a:avLst/>
                <a:gdLst>
                  <a:gd name="T0" fmla="*/ 2898021 w 34"/>
                  <a:gd name="T1" fmla="*/ 0 h 34"/>
                  <a:gd name="T2" fmla="*/ 3580103 w 34"/>
                  <a:gd name="T3" fmla="*/ 170520 h 34"/>
                  <a:gd name="T4" fmla="*/ 4261772 w 34"/>
                  <a:gd name="T5" fmla="*/ 341041 h 34"/>
                  <a:gd name="T6" fmla="*/ 4773333 w 34"/>
                  <a:gd name="T7" fmla="*/ 852189 h 34"/>
                  <a:gd name="T8" fmla="*/ 5284481 w 34"/>
                  <a:gd name="T9" fmla="*/ 1363750 h 34"/>
                  <a:gd name="T10" fmla="*/ 5625522 w 34"/>
                  <a:gd name="T11" fmla="*/ 2045832 h 34"/>
                  <a:gd name="T12" fmla="*/ 5796042 w 34"/>
                  <a:gd name="T13" fmla="*/ 2898021 h 34"/>
                  <a:gd name="T14" fmla="*/ 5625522 w 34"/>
                  <a:gd name="T15" fmla="*/ 3580103 h 34"/>
                  <a:gd name="T16" fmla="*/ 5284481 w 34"/>
                  <a:gd name="T17" fmla="*/ 4261772 h 34"/>
                  <a:gd name="T18" fmla="*/ 4773333 w 34"/>
                  <a:gd name="T19" fmla="*/ 4773333 h 34"/>
                  <a:gd name="T20" fmla="*/ 4261772 w 34"/>
                  <a:gd name="T21" fmla="*/ 5284481 h 34"/>
                  <a:gd name="T22" fmla="*/ 3580103 w 34"/>
                  <a:gd name="T23" fmla="*/ 5625522 h 34"/>
                  <a:gd name="T24" fmla="*/ 2898021 w 34"/>
                  <a:gd name="T25" fmla="*/ 5796042 h 34"/>
                  <a:gd name="T26" fmla="*/ 2045832 w 34"/>
                  <a:gd name="T27" fmla="*/ 5625522 h 34"/>
                  <a:gd name="T28" fmla="*/ 1363750 w 34"/>
                  <a:gd name="T29" fmla="*/ 5284481 h 34"/>
                  <a:gd name="T30" fmla="*/ 852189 w 34"/>
                  <a:gd name="T31" fmla="*/ 4773333 h 34"/>
                  <a:gd name="T32" fmla="*/ 511561 w 34"/>
                  <a:gd name="T33" fmla="*/ 4261772 h 34"/>
                  <a:gd name="T34" fmla="*/ 170520 w 34"/>
                  <a:gd name="T35" fmla="*/ 3580103 h 34"/>
                  <a:gd name="T36" fmla="*/ 0 w 34"/>
                  <a:gd name="T37" fmla="*/ 2898021 h 34"/>
                  <a:gd name="T38" fmla="*/ 170520 w 34"/>
                  <a:gd name="T39" fmla="*/ 2045832 h 34"/>
                  <a:gd name="T40" fmla="*/ 511561 w 34"/>
                  <a:gd name="T41" fmla="*/ 1363750 h 34"/>
                  <a:gd name="T42" fmla="*/ 852189 w 34"/>
                  <a:gd name="T43" fmla="*/ 852189 h 34"/>
                  <a:gd name="T44" fmla="*/ 1363750 w 34"/>
                  <a:gd name="T45" fmla="*/ 341041 h 34"/>
                  <a:gd name="T46" fmla="*/ 2045832 w 34"/>
                  <a:gd name="T47" fmla="*/ 170520 h 34"/>
                  <a:gd name="T48" fmla="*/ 2898021 w 34"/>
                  <a:gd name="T49" fmla="*/ 0 h 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lnTo>
                      <a:pt x="21" y="1"/>
                    </a:lnTo>
                    <a:lnTo>
                      <a:pt x="25" y="2"/>
                    </a:lnTo>
                    <a:lnTo>
                      <a:pt x="28" y="5"/>
                    </a:lnTo>
                    <a:lnTo>
                      <a:pt x="31" y="8"/>
                    </a:lnTo>
                    <a:lnTo>
                      <a:pt x="33" y="12"/>
                    </a:lnTo>
                    <a:lnTo>
                      <a:pt x="34" y="17"/>
                    </a:lnTo>
                    <a:lnTo>
                      <a:pt x="33" y="21"/>
                    </a:lnTo>
                    <a:lnTo>
                      <a:pt x="31" y="25"/>
                    </a:lnTo>
                    <a:lnTo>
                      <a:pt x="28" y="28"/>
                    </a:lnTo>
                    <a:lnTo>
                      <a:pt x="25" y="31"/>
                    </a:lnTo>
                    <a:lnTo>
                      <a:pt x="21" y="33"/>
                    </a:lnTo>
                    <a:lnTo>
                      <a:pt x="17" y="34"/>
                    </a:lnTo>
                    <a:lnTo>
                      <a:pt x="12" y="33"/>
                    </a:lnTo>
                    <a:lnTo>
                      <a:pt x="8" y="31"/>
                    </a:lnTo>
                    <a:lnTo>
                      <a:pt x="5" y="28"/>
                    </a:lnTo>
                    <a:lnTo>
                      <a:pt x="3" y="25"/>
                    </a:lnTo>
                    <a:lnTo>
                      <a:pt x="1" y="21"/>
                    </a:lnTo>
                    <a:lnTo>
                      <a:pt x="0" y="17"/>
                    </a:lnTo>
                    <a:lnTo>
                      <a:pt x="1" y="12"/>
                    </a:lnTo>
                    <a:lnTo>
                      <a:pt x="3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2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239" name="Freeform 992">
                <a:extLst>
                  <a:ext uri="{FF2B5EF4-FFF2-40B4-BE49-F238E27FC236}">
                    <a16:creationId xmlns:a16="http://schemas.microsoft.com/office/drawing/2014/main" id="{D6A3D3E3-CD43-09CA-1F7B-6B2BE252776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24682" y="1016277"/>
                <a:ext cx="11974" cy="11974"/>
              </a:xfrm>
              <a:custGeom>
                <a:avLst/>
                <a:gdLst>
                  <a:gd name="T0" fmla="*/ 2386955 w 29"/>
                  <a:gd name="T1" fmla="*/ 0 h 29"/>
                  <a:gd name="T2" fmla="*/ 3409700 w 29"/>
                  <a:gd name="T3" fmla="*/ 170526 h 29"/>
                  <a:gd name="T4" fmla="*/ 4091805 w 29"/>
                  <a:gd name="T5" fmla="*/ 511579 h 29"/>
                  <a:gd name="T6" fmla="*/ 4602971 w 29"/>
                  <a:gd name="T7" fmla="*/ 1022745 h 29"/>
                  <a:gd name="T8" fmla="*/ 4944023 w 29"/>
                  <a:gd name="T9" fmla="*/ 1704850 h 29"/>
                  <a:gd name="T10" fmla="*/ 4944023 w 29"/>
                  <a:gd name="T11" fmla="*/ 2557068 h 29"/>
                  <a:gd name="T12" fmla="*/ 4944023 w 29"/>
                  <a:gd name="T13" fmla="*/ 3409700 h 29"/>
                  <a:gd name="T14" fmla="*/ 4602971 w 29"/>
                  <a:gd name="T15" fmla="*/ 3921279 h 29"/>
                  <a:gd name="T16" fmla="*/ 4091805 w 29"/>
                  <a:gd name="T17" fmla="*/ 4432444 h 29"/>
                  <a:gd name="T18" fmla="*/ 3409700 w 29"/>
                  <a:gd name="T19" fmla="*/ 4773497 h 29"/>
                  <a:gd name="T20" fmla="*/ 2386955 w 29"/>
                  <a:gd name="T21" fmla="*/ 4944023 h 29"/>
                  <a:gd name="T22" fmla="*/ 1704850 w 29"/>
                  <a:gd name="T23" fmla="*/ 4773497 h 29"/>
                  <a:gd name="T24" fmla="*/ 1022745 w 29"/>
                  <a:gd name="T25" fmla="*/ 4432444 h 29"/>
                  <a:gd name="T26" fmla="*/ 511579 w 29"/>
                  <a:gd name="T27" fmla="*/ 3921279 h 29"/>
                  <a:gd name="T28" fmla="*/ 170526 w 29"/>
                  <a:gd name="T29" fmla="*/ 3409700 h 29"/>
                  <a:gd name="T30" fmla="*/ 0 w 29"/>
                  <a:gd name="T31" fmla="*/ 2557068 h 29"/>
                  <a:gd name="T32" fmla="*/ 170526 w 29"/>
                  <a:gd name="T33" fmla="*/ 1704850 h 29"/>
                  <a:gd name="T34" fmla="*/ 511579 w 29"/>
                  <a:gd name="T35" fmla="*/ 1022745 h 29"/>
                  <a:gd name="T36" fmla="*/ 1022745 w 29"/>
                  <a:gd name="T37" fmla="*/ 511579 h 29"/>
                  <a:gd name="T38" fmla="*/ 1704850 w 29"/>
                  <a:gd name="T39" fmla="*/ 170526 h 29"/>
                  <a:gd name="T40" fmla="*/ 2386955 w 29"/>
                  <a:gd name="T41" fmla="*/ 0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29">
                    <a:moveTo>
                      <a:pt x="14" y="0"/>
                    </a:moveTo>
                    <a:lnTo>
                      <a:pt x="20" y="1"/>
                    </a:lnTo>
                    <a:lnTo>
                      <a:pt x="24" y="3"/>
                    </a:lnTo>
                    <a:lnTo>
                      <a:pt x="27" y="6"/>
                    </a:lnTo>
                    <a:lnTo>
                      <a:pt x="29" y="10"/>
                    </a:lnTo>
                    <a:lnTo>
                      <a:pt x="29" y="15"/>
                    </a:lnTo>
                    <a:lnTo>
                      <a:pt x="29" y="20"/>
                    </a:lnTo>
                    <a:lnTo>
                      <a:pt x="27" y="23"/>
                    </a:lnTo>
                    <a:lnTo>
                      <a:pt x="24" y="26"/>
                    </a:lnTo>
                    <a:lnTo>
                      <a:pt x="20" y="28"/>
                    </a:lnTo>
                    <a:lnTo>
                      <a:pt x="14" y="29"/>
                    </a:lnTo>
                    <a:lnTo>
                      <a:pt x="10" y="28"/>
                    </a:lnTo>
                    <a:lnTo>
                      <a:pt x="6" y="26"/>
                    </a:lnTo>
                    <a:lnTo>
                      <a:pt x="3" y="23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10" y="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</p:grpSp>
      </p:grpSp>
      <p:sp>
        <p:nvSpPr>
          <p:cNvPr id="218" name="Title 1"/>
          <p:cNvSpPr>
            <a:spLocks noGrp="1"/>
          </p:cNvSpPr>
          <p:nvPr>
            <p:ph type="title"/>
          </p:nvPr>
        </p:nvSpPr>
        <p:spPr>
          <a:xfrm>
            <a:off x="857057" y="769465"/>
            <a:ext cx="5414319" cy="866274"/>
          </a:xfrm>
        </p:spPr>
        <p:txBody>
          <a:bodyPr>
            <a:normAutofit/>
          </a:bodyPr>
          <a:lstStyle>
            <a:lvl1pPr>
              <a:defRPr sz="48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32" name="Picture Placeholder 431"/>
          <p:cNvSpPr>
            <a:spLocks noGrp="1"/>
          </p:cNvSpPr>
          <p:nvPr>
            <p:ph type="pic" sz="quarter" idx="10"/>
          </p:nvPr>
        </p:nvSpPr>
        <p:spPr>
          <a:xfrm>
            <a:off x="6453182" y="-465090"/>
            <a:ext cx="5738819" cy="7788181"/>
          </a:xfrm>
          <a:custGeom>
            <a:avLst/>
            <a:gdLst>
              <a:gd name="connsiteX0" fmla="*/ 3504969 w 5738819"/>
              <a:gd name="connsiteY0" fmla="*/ 0 h 7788181"/>
              <a:gd name="connsiteX1" fmla="*/ 5713935 w 5738819"/>
              <a:gd name="connsiteY1" fmla="*/ 639833 h 7788181"/>
              <a:gd name="connsiteX2" fmla="*/ 5738819 w 5738819"/>
              <a:gd name="connsiteY2" fmla="*/ 673500 h 7788181"/>
              <a:gd name="connsiteX3" fmla="*/ 5738819 w 5738819"/>
              <a:gd name="connsiteY3" fmla="*/ 6974434 h 7788181"/>
              <a:gd name="connsiteX4" fmla="*/ 3643391 w 5738819"/>
              <a:gd name="connsiteY4" fmla="*/ 7788181 h 7788181"/>
              <a:gd name="connsiteX5" fmla="*/ 1434429 w 5738819"/>
              <a:gd name="connsiteY5" fmla="*/ 7148348 h 7788181"/>
              <a:gd name="connsiteX6" fmla="*/ 42773 w 5738819"/>
              <a:gd name="connsiteY6" fmla="*/ 5265500 h 7788181"/>
              <a:gd name="connsiteX7" fmla="*/ 0 w 5738819"/>
              <a:gd name="connsiteY7" fmla="*/ 2858819 h 7788181"/>
              <a:gd name="connsiteX8" fmla="*/ 1322439 w 5738819"/>
              <a:gd name="connsiteY8" fmla="*/ 847574 h 7788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38819" h="7788181">
                <a:moveTo>
                  <a:pt x="3504969" y="0"/>
                </a:moveTo>
                <a:lnTo>
                  <a:pt x="5713935" y="639833"/>
                </a:lnTo>
                <a:lnTo>
                  <a:pt x="5738819" y="673500"/>
                </a:lnTo>
                <a:lnTo>
                  <a:pt x="5738819" y="6974434"/>
                </a:lnTo>
                <a:lnTo>
                  <a:pt x="3643391" y="7788181"/>
                </a:lnTo>
                <a:lnTo>
                  <a:pt x="1434429" y="7148348"/>
                </a:lnTo>
                <a:lnTo>
                  <a:pt x="42773" y="5265500"/>
                </a:lnTo>
                <a:lnTo>
                  <a:pt x="0" y="2858819"/>
                </a:lnTo>
                <a:lnTo>
                  <a:pt x="1322439" y="847574"/>
                </a:lnTo>
                <a:close/>
              </a:path>
            </a:pathLst>
          </a:custGeom>
          <a:solidFill>
            <a:schemeClr val="bg2">
              <a:lumMod val="85000"/>
            </a:schemeClr>
          </a:solidFill>
        </p:spPr>
        <p:txBody>
          <a:bodyPr rtlCol="0">
            <a:noAutofit/>
          </a:bodyPr>
          <a:lstStyle/>
          <a:p>
            <a:pPr lvl="0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441953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6">
            <a:extLst>
              <a:ext uri="{FF2B5EF4-FFF2-40B4-BE49-F238E27FC236}">
                <a16:creationId xmlns:a16="http://schemas.microsoft.com/office/drawing/2014/main" id="{72FA7622-0627-A8EC-4E46-C8CA153D5ECE}"/>
              </a:ext>
            </a:extLst>
          </p:cNvPr>
          <p:cNvSpPr/>
          <p:nvPr userDrawn="1"/>
        </p:nvSpPr>
        <p:spPr>
          <a:xfrm rot="19925363">
            <a:off x="-1397000" y="1992313"/>
            <a:ext cx="14986000" cy="2873375"/>
          </a:xfrm>
          <a:custGeom>
            <a:avLst/>
            <a:gdLst>
              <a:gd name="connsiteX0" fmla="*/ 2703923 w 3245936"/>
              <a:gd name="connsiteY0" fmla="*/ 506554 h 622144"/>
              <a:gd name="connsiteX1" fmla="*/ 2600434 w 3245936"/>
              <a:gd name="connsiteY1" fmla="*/ 616358 h 622144"/>
              <a:gd name="connsiteX2" fmla="*/ 2601206 w 3245936"/>
              <a:gd name="connsiteY2" fmla="*/ 617853 h 622144"/>
              <a:gd name="connsiteX3" fmla="*/ 2780628 w 3245936"/>
              <a:gd name="connsiteY3" fmla="*/ 603185 h 622144"/>
              <a:gd name="connsiteX4" fmla="*/ 2780647 w 3245936"/>
              <a:gd name="connsiteY4" fmla="*/ 602566 h 622144"/>
              <a:gd name="connsiteX5" fmla="*/ 2781685 w 3245936"/>
              <a:gd name="connsiteY5" fmla="*/ 600842 h 622144"/>
              <a:gd name="connsiteX6" fmla="*/ 2707962 w 3245936"/>
              <a:gd name="connsiteY6" fmla="*/ 506706 h 622144"/>
              <a:gd name="connsiteX7" fmla="*/ 2705247 w 3245936"/>
              <a:gd name="connsiteY7" fmla="*/ 507163 h 622144"/>
              <a:gd name="connsiteX8" fmla="*/ 2703923 w 3245936"/>
              <a:gd name="connsiteY8" fmla="*/ 506554 h 622144"/>
              <a:gd name="connsiteX9" fmla="*/ 2621056 w 3245936"/>
              <a:gd name="connsiteY9" fmla="*/ 495514 h 622144"/>
              <a:gd name="connsiteX10" fmla="*/ 2621056 w 3245936"/>
              <a:gd name="connsiteY10" fmla="*/ 495676 h 622144"/>
              <a:gd name="connsiteX11" fmla="*/ 2617379 w 3245936"/>
              <a:gd name="connsiteY11" fmla="*/ 498372 h 622144"/>
              <a:gd name="connsiteX12" fmla="*/ 2598663 w 3245936"/>
              <a:gd name="connsiteY12" fmla="*/ 615167 h 622144"/>
              <a:gd name="connsiteX13" fmla="*/ 2599882 w 3245936"/>
              <a:gd name="connsiteY13" fmla="*/ 615720 h 622144"/>
              <a:gd name="connsiteX14" fmla="*/ 2703371 w 3245936"/>
              <a:gd name="connsiteY14" fmla="*/ 505934 h 622144"/>
              <a:gd name="connsiteX15" fmla="*/ 2702571 w 3245936"/>
              <a:gd name="connsiteY15" fmla="*/ 503649 h 622144"/>
              <a:gd name="connsiteX16" fmla="*/ 2777676 w 3245936"/>
              <a:gd name="connsiteY16" fmla="*/ 476626 h 622144"/>
              <a:gd name="connsiteX17" fmla="*/ 2709486 w 3245936"/>
              <a:gd name="connsiteY17" fmla="*/ 502820 h 622144"/>
              <a:gd name="connsiteX18" fmla="*/ 2709524 w 3245936"/>
              <a:gd name="connsiteY18" fmla="*/ 504487 h 622144"/>
              <a:gd name="connsiteX19" fmla="*/ 2708486 w 3245936"/>
              <a:gd name="connsiteY19" fmla="*/ 506211 h 622144"/>
              <a:gd name="connsiteX20" fmla="*/ 2782209 w 3245936"/>
              <a:gd name="connsiteY20" fmla="*/ 600356 h 622144"/>
              <a:gd name="connsiteX21" fmla="*/ 2783505 w 3245936"/>
              <a:gd name="connsiteY21" fmla="*/ 599851 h 622144"/>
              <a:gd name="connsiteX22" fmla="*/ 2492335 w 3245936"/>
              <a:gd name="connsiteY22" fmla="*/ 472006 h 622144"/>
              <a:gd name="connsiteX23" fmla="*/ 2491373 w 3245936"/>
              <a:gd name="connsiteY23" fmla="*/ 473530 h 622144"/>
              <a:gd name="connsiteX24" fmla="*/ 2596024 w 3245936"/>
              <a:gd name="connsiteY24" fmla="*/ 615510 h 622144"/>
              <a:gd name="connsiteX25" fmla="*/ 2597920 w 3245936"/>
              <a:gd name="connsiteY25" fmla="*/ 615120 h 622144"/>
              <a:gd name="connsiteX26" fmla="*/ 2616646 w 3245936"/>
              <a:gd name="connsiteY26" fmla="*/ 498305 h 622144"/>
              <a:gd name="connsiteX27" fmla="*/ 2614065 w 3245936"/>
              <a:gd name="connsiteY27" fmla="*/ 494600 h 622144"/>
              <a:gd name="connsiteX28" fmla="*/ 2688226 w 3245936"/>
              <a:gd name="connsiteY28" fmla="*/ 466025 h 622144"/>
              <a:gd name="connsiteX29" fmla="*/ 2620961 w 3245936"/>
              <a:gd name="connsiteY29" fmla="*/ 493933 h 622144"/>
              <a:gd name="connsiteX30" fmla="*/ 2621065 w 3245936"/>
              <a:gd name="connsiteY30" fmla="*/ 494905 h 622144"/>
              <a:gd name="connsiteX31" fmla="*/ 2702571 w 3245936"/>
              <a:gd name="connsiteY31" fmla="*/ 503029 h 622144"/>
              <a:gd name="connsiteX32" fmla="*/ 2702571 w 3245936"/>
              <a:gd name="connsiteY32" fmla="*/ 502868 h 622144"/>
              <a:gd name="connsiteX33" fmla="*/ 2704295 w 3245936"/>
              <a:gd name="connsiteY33" fmla="*/ 500591 h 622144"/>
              <a:gd name="connsiteX34" fmla="*/ 2552524 w 3245936"/>
              <a:gd name="connsiteY34" fmla="*/ 451432 h 622144"/>
              <a:gd name="connsiteX35" fmla="*/ 2492468 w 3245936"/>
              <a:gd name="connsiteY35" fmla="*/ 470368 h 622144"/>
              <a:gd name="connsiteX36" fmla="*/ 2492440 w 3245936"/>
              <a:gd name="connsiteY36" fmla="*/ 471273 h 622144"/>
              <a:gd name="connsiteX37" fmla="*/ 2614179 w 3245936"/>
              <a:gd name="connsiteY37" fmla="*/ 493866 h 622144"/>
              <a:gd name="connsiteX38" fmla="*/ 2614445 w 3245936"/>
              <a:gd name="connsiteY38" fmla="*/ 493276 h 622144"/>
              <a:gd name="connsiteX39" fmla="*/ 2855228 w 3245936"/>
              <a:gd name="connsiteY39" fmla="*/ 450032 h 622144"/>
              <a:gd name="connsiteX40" fmla="*/ 2852294 w 3245936"/>
              <a:gd name="connsiteY40" fmla="*/ 450690 h 622144"/>
              <a:gd name="connsiteX41" fmla="*/ 2852094 w 3245936"/>
              <a:gd name="connsiteY41" fmla="*/ 450594 h 622144"/>
              <a:gd name="connsiteX42" fmla="*/ 2785953 w 3245936"/>
              <a:gd name="connsiteY42" fmla="*/ 600346 h 622144"/>
              <a:gd name="connsiteX43" fmla="*/ 2787210 w 3245936"/>
              <a:gd name="connsiteY43" fmla="*/ 601642 h 622144"/>
              <a:gd name="connsiteX44" fmla="*/ 2936153 w 3245936"/>
              <a:gd name="connsiteY44" fmla="*/ 540996 h 622144"/>
              <a:gd name="connsiteX45" fmla="*/ 2936076 w 3245936"/>
              <a:gd name="connsiteY45" fmla="*/ 539263 h 622144"/>
              <a:gd name="connsiteX46" fmla="*/ 2936896 w 3245936"/>
              <a:gd name="connsiteY46" fmla="*/ 537758 h 622144"/>
              <a:gd name="connsiteX47" fmla="*/ 2849989 w 3245936"/>
              <a:gd name="connsiteY47" fmla="*/ 448851 h 622144"/>
              <a:gd name="connsiteX48" fmla="*/ 2778561 w 3245936"/>
              <a:gd name="connsiteY48" fmla="*/ 476283 h 622144"/>
              <a:gd name="connsiteX49" fmla="*/ 2784400 w 3245936"/>
              <a:gd name="connsiteY49" fmla="*/ 599870 h 622144"/>
              <a:gd name="connsiteX50" fmla="*/ 2784924 w 3245936"/>
              <a:gd name="connsiteY50" fmla="*/ 599889 h 622144"/>
              <a:gd name="connsiteX51" fmla="*/ 2785143 w 3245936"/>
              <a:gd name="connsiteY51" fmla="*/ 599984 h 622144"/>
              <a:gd name="connsiteX52" fmla="*/ 2851294 w 3245936"/>
              <a:gd name="connsiteY52" fmla="*/ 450232 h 622144"/>
              <a:gd name="connsiteX53" fmla="*/ 2849989 w 3245936"/>
              <a:gd name="connsiteY53" fmla="*/ 448851 h 622144"/>
              <a:gd name="connsiteX54" fmla="*/ 2856571 w 3245936"/>
              <a:gd name="connsiteY54" fmla="*/ 448061 h 622144"/>
              <a:gd name="connsiteX55" fmla="*/ 2855771 w 3245936"/>
              <a:gd name="connsiteY55" fmla="*/ 449518 h 622144"/>
              <a:gd name="connsiteX56" fmla="*/ 2937438 w 3245936"/>
              <a:gd name="connsiteY56" fmla="*/ 537262 h 622144"/>
              <a:gd name="connsiteX57" fmla="*/ 2939534 w 3245936"/>
              <a:gd name="connsiteY57" fmla="*/ 536567 h 622144"/>
              <a:gd name="connsiteX58" fmla="*/ 2944630 w 3245936"/>
              <a:gd name="connsiteY58" fmla="*/ 465187 h 622144"/>
              <a:gd name="connsiteX59" fmla="*/ 2944363 w 3245936"/>
              <a:gd name="connsiteY59" fmla="*/ 465187 h 622144"/>
              <a:gd name="connsiteX60" fmla="*/ 2941667 w 3245936"/>
              <a:gd name="connsiteY60" fmla="*/ 461453 h 622144"/>
              <a:gd name="connsiteX61" fmla="*/ 2570259 w 3245936"/>
              <a:gd name="connsiteY61" fmla="*/ 445841 h 622144"/>
              <a:gd name="connsiteX62" fmla="*/ 2553533 w 3245936"/>
              <a:gd name="connsiteY62" fmla="*/ 451109 h 622144"/>
              <a:gd name="connsiteX63" fmla="*/ 2614846 w 3245936"/>
              <a:gd name="connsiteY63" fmla="*/ 492504 h 622144"/>
              <a:gd name="connsiteX64" fmla="*/ 1130051 w 3245936"/>
              <a:gd name="connsiteY64" fmla="*/ 445003 h 622144"/>
              <a:gd name="connsiteX65" fmla="*/ 1126231 w 3245936"/>
              <a:gd name="connsiteY65" fmla="*/ 447108 h 622144"/>
              <a:gd name="connsiteX66" fmla="*/ 1104800 w 3245936"/>
              <a:gd name="connsiteY66" fmla="*/ 528270 h 622144"/>
              <a:gd name="connsiteX67" fmla="*/ 1106476 w 3245936"/>
              <a:gd name="connsiteY67" fmla="*/ 529499 h 622144"/>
              <a:gd name="connsiteX68" fmla="*/ 1204774 w 3245936"/>
              <a:gd name="connsiteY68" fmla="*/ 472540 h 622144"/>
              <a:gd name="connsiteX69" fmla="*/ 1204488 w 3245936"/>
              <a:gd name="connsiteY69" fmla="*/ 470301 h 622144"/>
              <a:gd name="connsiteX70" fmla="*/ 1204507 w 3245936"/>
              <a:gd name="connsiteY70" fmla="*/ 470235 h 622144"/>
              <a:gd name="connsiteX71" fmla="*/ 1123316 w 3245936"/>
              <a:gd name="connsiteY71" fmla="*/ 444203 h 622144"/>
              <a:gd name="connsiteX72" fmla="*/ 974031 w 3245936"/>
              <a:gd name="connsiteY72" fmla="*/ 451509 h 622144"/>
              <a:gd name="connsiteX73" fmla="*/ 974002 w 3245936"/>
              <a:gd name="connsiteY73" fmla="*/ 452061 h 622144"/>
              <a:gd name="connsiteX74" fmla="*/ 973717 w 3245936"/>
              <a:gd name="connsiteY74" fmla="*/ 452690 h 622144"/>
              <a:gd name="connsiteX75" fmla="*/ 1100799 w 3245936"/>
              <a:gd name="connsiteY75" fmla="*/ 529376 h 622144"/>
              <a:gd name="connsiteX76" fmla="*/ 1104228 w 3245936"/>
              <a:gd name="connsiteY76" fmla="*/ 528070 h 622144"/>
              <a:gd name="connsiteX77" fmla="*/ 1125650 w 3245936"/>
              <a:gd name="connsiteY77" fmla="*/ 446908 h 622144"/>
              <a:gd name="connsiteX78" fmla="*/ 1123316 w 3245936"/>
              <a:gd name="connsiteY78" fmla="*/ 444203 h 622144"/>
              <a:gd name="connsiteX79" fmla="*/ 2760302 w 3245936"/>
              <a:gd name="connsiteY79" fmla="*/ 436145 h 622144"/>
              <a:gd name="connsiteX80" fmla="*/ 2688798 w 3245936"/>
              <a:gd name="connsiteY80" fmla="*/ 465796 h 622144"/>
              <a:gd name="connsiteX81" fmla="*/ 2704866 w 3245936"/>
              <a:gd name="connsiteY81" fmla="*/ 500381 h 622144"/>
              <a:gd name="connsiteX82" fmla="*/ 2706857 w 3245936"/>
              <a:gd name="connsiteY82" fmla="*/ 500201 h 622144"/>
              <a:gd name="connsiteX83" fmla="*/ 2707952 w 3245936"/>
              <a:gd name="connsiteY83" fmla="*/ 500696 h 622144"/>
              <a:gd name="connsiteX84" fmla="*/ 2773389 w 3245936"/>
              <a:gd name="connsiteY84" fmla="*/ 432125 h 622144"/>
              <a:gd name="connsiteX85" fmla="*/ 2708676 w 3245936"/>
              <a:gd name="connsiteY85" fmla="*/ 501363 h 622144"/>
              <a:gd name="connsiteX86" fmla="*/ 2709181 w 3245936"/>
              <a:gd name="connsiteY86" fmla="*/ 502039 h 622144"/>
              <a:gd name="connsiteX87" fmla="*/ 2777647 w 3245936"/>
              <a:gd name="connsiteY87" fmla="*/ 475740 h 622144"/>
              <a:gd name="connsiteX88" fmla="*/ 2775637 w 3245936"/>
              <a:gd name="connsiteY88" fmla="*/ 433183 h 622144"/>
              <a:gd name="connsiteX89" fmla="*/ 2775104 w 3245936"/>
              <a:gd name="connsiteY89" fmla="*/ 433163 h 622144"/>
              <a:gd name="connsiteX90" fmla="*/ 2773389 w 3245936"/>
              <a:gd name="connsiteY90" fmla="*/ 432125 h 622144"/>
              <a:gd name="connsiteX91" fmla="*/ 3069379 w 3245936"/>
              <a:gd name="connsiteY91" fmla="*/ 432040 h 622144"/>
              <a:gd name="connsiteX92" fmla="*/ 2948678 w 3245936"/>
              <a:gd name="connsiteY92" fmla="*/ 461243 h 622144"/>
              <a:gd name="connsiteX93" fmla="*/ 2948630 w 3245936"/>
              <a:gd name="connsiteY93" fmla="*/ 462520 h 622144"/>
              <a:gd name="connsiteX94" fmla="*/ 2945201 w 3245936"/>
              <a:gd name="connsiteY94" fmla="*/ 465206 h 622144"/>
              <a:gd name="connsiteX95" fmla="*/ 2940096 w 3245936"/>
              <a:gd name="connsiteY95" fmla="*/ 536586 h 622144"/>
              <a:gd name="connsiteX96" fmla="*/ 2940362 w 3245936"/>
              <a:gd name="connsiteY96" fmla="*/ 536605 h 622144"/>
              <a:gd name="connsiteX97" fmla="*/ 2941972 w 3245936"/>
              <a:gd name="connsiteY97" fmla="*/ 537519 h 622144"/>
              <a:gd name="connsiteX98" fmla="*/ 3069655 w 3245936"/>
              <a:gd name="connsiteY98" fmla="*/ 432763 h 622144"/>
              <a:gd name="connsiteX99" fmla="*/ 3069379 w 3245936"/>
              <a:gd name="connsiteY99" fmla="*/ 432040 h 622144"/>
              <a:gd name="connsiteX100" fmla="*/ 2784496 w 3245936"/>
              <a:gd name="connsiteY100" fmla="*/ 431640 h 622144"/>
              <a:gd name="connsiteX101" fmla="*/ 2780323 w 3245936"/>
              <a:gd name="connsiteY101" fmla="*/ 434068 h 622144"/>
              <a:gd name="connsiteX102" fmla="*/ 2778094 w 3245936"/>
              <a:gd name="connsiteY102" fmla="*/ 432440 h 622144"/>
              <a:gd name="connsiteX103" fmla="*/ 2776523 w 3245936"/>
              <a:gd name="connsiteY103" fmla="*/ 433221 h 622144"/>
              <a:gd name="connsiteX104" fmla="*/ 2778514 w 3245936"/>
              <a:gd name="connsiteY104" fmla="*/ 475397 h 622144"/>
              <a:gd name="connsiteX105" fmla="*/ 2849685 w 3245936"/>
              <a:gd name="connsiteY105" fmla="*/ 448080 h 622144"/>
              <a:gd name="connsiteX106" fmla="*/ 2849618 w 3245936"/>
              <a:gd name="connsiteY106" fmla="*/ 446680 h 622144"/>
              <a:gd name="connsiteX107" fmla="*/ 2772513 w 3245936"/>
              <a:gd name="connsiteY107" fmla="*/ 431059 h 622144"/>
              <a:gd name="connsiteX108" fmla="*/ 2761854 w 3245936"/>
              <a:gd name="connsiteY108" fmla="*/ 435478 h 622144"/>
              <a:gd name="connsiteX109" fmla="*/ 2712810 w 3245936"/>
              <a:gd name="connsiteY109" fmla="*/ 496000 h 622144"/>
              <a:gd name="connsiteX110" fmla="*/ 2772951 w 3245936"/>
              <a:gd name="connsiteY110" fmla="*/ 431687 h 622144"/>
              <a:gd name="connsiteX111" fmla="*/ 2772837 w 3245936"/>
              <a:gd name="connsiteY111" fmla="*/ 431506 h 622144"/>
              <a:gd name="connsiteX112" fmla="*/ 2772513 w 3245936"/>
              <a:gd name="connsiteY112" fmla="*/ 431059 h 622144"/>
              <a:gd name="connsiteX113" fmla="*/ 2520205 w 3245936"/>
              <a:gd name="connsiteY113" fmla="*/ 429611 h 622144"/>
              <a:gd name="connsiteX114" fmla="*/ 2491278 w 3245936"/>
              <a:gd name="connsiteY114" fmla="*/ 468358 h 622144"/>
              <a:gd name="connsiteX115" fmla="*/ 2492135 w 3245936"/>
              <a:gd name="connsiteY115" fmla="*/ 469520 h 622144"/>
              <a:gd name="connsiteX116" fmla="*/ 2551533 w 3245936"/>
              <a:gd name="connsiteY116" fmla="*/ 450775 h 622144"/>
              <a:gd name="connsiteX117" fmla="*/ 2767436 w 3245936"/>
              <a:gd name="connsiteY117" fmla="*/ 428620 h 622144"/>
              <a:gd name="connsiteX118" fmla="*/ 2763035 w 3245936"/>
              <a:gd name="connsiteY118" fmla="*/ 434030 h 622144"/>
              <a:gd name="connsiteX119" fmla="*/ 2772199 w 3245936"/>
              <a:gd name="connsiteY119" fmla="*/ 430230 h 622144"/>
              <a:gd name="connsiteX120" fmla="*/ 2772103 w 3245936"/>
              <a:gd name="connsiteY120" fmla="*/ 429211 h 622144"/>
              <a:gd name="connsiteX121" fmla="*/ 2865039 w 3245936"/>
              <a:gd name="connsiteY121" fmla="*/ 421695 h 622144"/>
              <a:gd name="connsiteX122" fmla="*/ 2854952 w 3245936"/>
              <a:gd name="connsiteY122" fmla="*/ 444203 h 622144"/>
              <a:gd name="connsiteX123" fmla="*/ 2856590 w 3245936"/>
              <a:gd name="connsiteY123" fmla="*/ 447451 h 622144"/>
              <a:gd name="connsiteX124" fmla="*/ 2941705 w 3245936"/>
              <a:gd name="connsiteY124" fmla="*/ 460853 h 622144"/>
              <a:gd name="connsiteX125" fmla="*/ 2941858 w 3245936"/>
              <a:gd name="connsiteY125" fmla="*/ 460510 h 622144"/>
              <a:gd name="connsiteX126" fmla="*/ 2774475 w 3245936"/>
              <a:gd name="connsiteY126" fmla="*/ 419924 h 622144"/>
              <a:gd name="connsiteX127" fmla="*/ 2767941 w 3245936"/>
              <a:gd name="connsiteY127" fmla="*/ 427991 h 622144"/>
              <a:gd name="connsiteX128" fmla="*/ 2772122 w 3245936"/>
              <a:gd name="connsiteY128" fmla="*/ 428534 h 622144"/>
              <a:gd name="connsiteX129" fmla="*/ 2772122 w 3245936"/>
              <a:gd name="connsiteY129" fmla="*/ 428496 h 622144"/>
              <a:gd name="connsiteX130" fmla="*/ 2774894 w 3245936"/>
              <a:gd name="connsiteY130" fmla="*/ 425839 h 622144"/>
              <a:gd name="connsiteX131" fmla="*/ 2663537 w 3245936"/>
              <a:gd name="connsiteY131" fmla="*/ 418590 h 622144"/>
              <a:gd name="connsiteX132" fmla="*/ 2619656 w 3245936"/>
              <a:gd name="connsiteY132" fmla="*/ 491980 h 622144"/>
              <a:gd name="connsiteX133" fmla="*/ 2620656 w 3245936"/>
              <a:gd name="connsiteY133" fmla="*/ 493114 h 622144"/>
              <a:gd name="connsiteX134" fmla="*/ 2687845 w 3245936"/>
              <a:gd name="connsiteY134" fmla="*/ 465234 h 622144"/>
              <a:gd name="connsiteX135" fmla="*/ 2666261 w 3245936"/>
              <a:gd name="connsiteY135" fmla="*/ 418743 h 622144"/>
              <a:gd name="connsiteX136" fmla="*/ 2664261 w 3245936"/>
              <a:gd name="connsiteY136" fmla="*/ 418933 h 622144"/>
              <a:gd name="connsiteX137" fmla="*/ 2663537 w 3245936"/>
              <a:gd name="connsiteY137" fmla="*/ 418590 h 622144"/>
              <a:gd name="connsiteX138" fmla="*/ 2397266 w 3245936"/>
              <a:gd name="connsiteY138" fmla="*/ 417724 h 622144"/>
              <a:gd name="connsiteX139" fmla="*/ 2333801 w 3245936"/>
              <a:gd name="connsiteY139" fmla="*/ 425591 h 622144"/>
              <a:gd name="connsiteX140" fmla="*/ 2333791 w 3245936"/>
              <a:gd name="connsiteY140" fmla="*/ 426144 h 622144"/>
              <a:gd name="connsiteX141" fmla="*/ 2485667 w 3245936"/>
              <a:gd name="connsiteY141" fmla="*/ 469606 h 622144"/>
              <a:gd name="connsiteX142" fmla="*/ 2661890 w 3245936"/>
              <a:gd name="connsiteY142" fmla="*/ 416923 h 622144"/>
              <a:gd name="connsiteX143" fmla="*/ 2571002 w 3245936"/>
              <a:gd name="connsiteY143" fmla="*/ 445613 h 622144"/>
              <a:gd name="connsiteX144" fmla="*/ 2615398 w 3245936"/>
              <a:gd name="connsiteY144" fmla="*/ 492085 h 622144"/>
              <a:gd name="connsiteX145" fmla="*/ 2618379 w 3245936"/>
              <a:gd name="connsiteY145" fmla="*/ 491371 h 622144"/>
              <a:gd name="connsiteX146" fmla="*/ 2619103 w 3245936"/>
              <a:gd name="connsiteY146" fmla="*/ 491704 h 622144"/>
              <a:gd name="connsiteX147" fmla="*/ 2662985 w 3245936"/>
              <a:gd name="connsiteY147" fmla="*/ 418352 h 622144"/>
              <a:gd name="connsiteX148" fmla="*/ 2661890 w 3245936"/>
              <a:gd name="connsiteY148" fmla="*/ 416923 h 622144"/>
              <a:gd name="connsiteX149" fmla="*/ 2668567 w 3245936"/>
              <a:gd name="connsiteY149" fmla="*/ 416219 h 622144"/>
              <a:gd name="connsiteX150" fmla="*/ 2668567 w 3245936"/>
              <a:gd name="connsiteY150" fmla="*/ 416257 h 622144"/>
              <a:gd name="connsiteX151" fmla="*/ 2666852 w 3245936"/>
              <a:gd name="connsiteY151" fmla="*/ 418524 h 622144"/>
              <a:gd name="connsiteX152" fmla="*/ 2688436 w 3245936"/>
              <a:gd name="connsiteY152" fmla="*/ 464987 h 622144"/>
              <a:gd name="connsiteX153" fmla="*/ 2761464 w 3245936"/>
              <a:gd name="connsiteY153" fmla="*/ 434688 h 622144"/>
              <a:gd name="connsiteX154" fmla="*/ 2766484 w 3245936"/>
              <a:gd name="connsiteY154" fmla="*/ 428496 h 622144"/>
              <a:gd name="connsiteX155" fmla="*/ 2537550 w 3245936"/>
              <a:gd name="connsiteY155" fmla="*/ 411599 h 622144"/>
              <a:gd name="connsiteX156" fmla="*/ 2534578 w 3245936"/>
              <a:gd name="connsiteY156" fmla="*/ 412313 h 622144"/>
              <a:gd name="connsiteX157" fmla="*/ 2533492 w 3245936"/>
              <a:gd name="connsiteY157" fmla="*/ 411818 h 622144"/>
              <a:gd name="connsiteX158" fmla="*/ 2520710 w 3245936"/>
              <a:gd name="connsiteY158" fmla="*/ 428925 h 622144"/>
              <a:gd name="connsiteX159" fmla="*/ 2552562 w 3245936"/>
              <a:gd name="connsiteY159" fmla="*/ 450461 h 622144"/>
              <a:gd name="connsiteX160" fmla="*/ 2569535 w 3245936"/>
              <a:gd name="connsiteY160" fmla="*/ 445098 h 622144"/>
              <a:gd name="connsiteX161" fmla="*/ 1189401 w 3245936"/>
              <a:gd name="connsiteY161" fmla="*/ 410189 h 622144"/>
              <a:gd name="connsiteX162" fmla="*/ 1130079 w 3245936"/>
              <a:gd name="connsiteY162" fmla="*/ 442279 h 622144"/>
              <a:gd name="connsiteX163" fmla="*/ 1130317 w 3245936"/>
              <a:gd name="connsiteY163" fmla="*/ 444422 h 622144"/>
              <a:gd name="connsiteX164" fmla="*/ 1130289 w 3245936"/>
              <a:gd name="connsiteY164" fmla="*/ 444489 h 622144"/>
              <a:gd name="connsiteX165" fmla="*/ 1204755 w 3245936"/>
              <a:gd name="connsiteY165" fmla="*/ 469711 h 622144"/>
              <a:gd name="connsiteX166" fmla="*/ 1206593 w 3245936"/>
              <a:gd name="connsiteY166" fmla="*/ 467882 h 622144"/>
              <a:gd name="connsiteX167" fmla="*/ 2538874 w 3245936"/>
              <a:gd name="connsiteY167" fmla="*/ 409418 h 622144"/>
              <a:gd name="connsiteX168" fmla="*/ 2538855 w 3245936"/>
              <a:gd name="connsiteY168" fmla="*/ 409627 h 622144"/>
              <a:gd name="connsiteX169" fmla="*/ 2538055 w 3245936"/>
              <a:gd name="connsiteY169" fmla="*/ 411123 h 622144"/>
              <a:gd name="connsiteX170" fmla="*/ 2570288 w 3245936"/>
              <a:gd name="connsiteY170" fmla="*/ 444851 h 622144"/>
              <a:gd name="connsiteX171" fmla="*/ 2661547 w 3245936"/>
              <a:gd name="connsiteY171" fmla="*/ 416076 h 622144"/>
              <a:gd name="connsiteX172" fmla="*/ 2661556 w 3245936"/>
              <a:gd name="connsiteY172" fmla="*/ 415714 h 622144"/>
              <a:gd name="connsiteX173" fmla="*/ 2489077 w 3245936"/>
              <a:gd name="connsiteY173" fmla="*/ 408560 h 622144"/>
              <a:gd name="connsiteX174" fmla="*/ 2486801 w 3245936"/>
              <a:gd name="connsiteY174" fmla="*/ 409761 h 622144"/>
              <a:gd name="connsiteX175" fmla="*/ 2489068 w 3245936"/>
              <a:gd name="connsiteY175" fmla="*/ 467492 h 622144"/>
              <a:gd name="connsiteX176" fmla="*/ 2489754 w 3245936"/>
              <a:gd name="connsiteY176" fmla="*/ 467520 h 622144"/>
              <a:gd name="connsiteX177" fmla="*/ 2490840 w 3245936"/>
              <a:gd name="connsiteY177" fmla="*/ 468006 h 622144"/>
              <a:gd name="connsiteX178" fmla="*/ 2519748 w 3245936"/>
              <a:gd name="connsiteY178" fmla="*/ 429287 h 622144"/>
              <a:gd name="connsiteX179" fmla="*/ 2471971 w 3245936"/>
              <a:gd name="connsiteY179" fmla="*/ 408475 h 622144"/>
              <a:gd name="connsiteX180" fmla="*/ 2398780 w 3245936"/>
              <a:gd name="connsiteY180" fmla="*/ 417552 h 622144"/>
              <a:gd name="connsiteX181" fmla="*/ 2486144 w 3245936"/>
              <a:gd name="connsiteY181" fmla="*/ 468816 h 622144"/>
              <a:gd name="connsiteX182" fmla="*/ 2487725 w 3245936"/>
              <a:gd name="connsiteY182" fmla="*/ 467711 h 622144"/>
              <a:gd name="connsiteX183" fmla="*/ 1327732 w 3245936"/>
              <a:gd name="connsiteY183" fmla="*/ 407246 h 622144"/>
              <a:gd name="connsiteX184" fmla="*/ 1213880 w 3245936"/>
              <a:gd name="connsiteY184" fmla="*/ 468463 h 622144"/>
              <a:gd name="connsiteX185" fmla="*/ 1354469 w 3245936"/>
              <a:gd name="connsiteY185" fmla="*/ 416171 h 622144"/>
              <a:gd name="connsiteX186" fmla="*/ 1354422 w 3245936"/>
              <a:gd name="connsiteY186" fmla="*/ 414723 h 622144"/>
              <a:gd name="connsiteX187" fmla="*/ 2482972 w 3245936"/>
              <a:gd name="connsiteY187" fmla="*/ 407103 h 622144"/>
              <a:gd name="connsiteX188" fmla="*/ 2472628 w 3245936"/>
              <a:gd name="connsiteY188" fmla="*/ 408380 h 622144"/>
              <a:gd name="connsiteX189" fmla="*/ 2488344 w 3245936"/>
              <a:gd name="connsiteY189" fmla="*/ 467473 h 622144"/>
              <a:gd name="connsiteX190" fmla="*/ 2488544 w 3245936"/>
              <a:gd name="connsiteY190" fmla="*/ 467492 h 622144"/>
              <a:gd name="connsiteX191" fmla="*/ 2486277 w 3245936"/>
              <a:gd name="connsiteY191" fmla="*/ 409741 h 622144"/>
              <a:gd name="connsiteX192" fmla="*/ 2485601 w 3245936"/>
              <a:gd name="connsiteY192" fmla="*/ 409732 h 622144"/>
              <a:gd name="connsiteX193" fmla="*/ 2482972 w 3245936"/>
              <a:gd name="connsiteY193" fmla="*/ 407103 h 622144"/>
              <a:gd name="connsiteX194" fmla="*/ 2489887 w 3245936"/>
              <a:gd name="connsiteY194" fmla="*/ 406894 h 622144"/>
              <a:gd name="connsiteX195" fmla="*/ 2489887 w 3245936"/>
              <a:gd name="connsiteY195" fmla="*/ 407065 h 622144"/>
              <a:gd name="connsiteX196" fmla="*/ 2489525 w 3245936"/>
              <a:gd name="connsiteY196" fmla="*/ 407856 h 622144"/>
              <a:gd name="connsiteX197" fmla="*/ 2520253 w 3245936"/>
              <a:gd name="connsiteY197" fmla="*/ 428611 h 622144"/>
              <a:gd name="connsiteX198" fmla="*/ 2533054 w 3245936"/>
              <a:gd name="connsiteY198" fmla="*/ 411475 h 622144"/>
              <a:gd name="connsiteX199" fmla="*/ 2531873 w 3245936"/>
              <a:gd name="connsiteY199" fmla="*/ 409056 h 622144"/>
              <a:gd name="connsiteX200" fmla="*/ 2375720 w 3245936"/>
              <a:gd name="connsiteY200" fmla="*/ 405074 h 622144"/>
              <a:gd name="connsiteX201" fmla="*/ 2333629 w 3245936"/>
              <a:gd name="connsiteY201" fmla="*/ 424505 h 622144"/>
              <a:gd name="connsiteX202" fmla="*/ 2333725 w 3245936"/>
              <a:gd name="connsiteY202" fmla="*/ 424763 h 622144"/>
              <a:gd name="connsiteX203" fmla="*/ 2396085 w 3245936"/>
              <a:gd name="connsiteY203" fmla="*/ 417028 h 622144"/>
              <a:gd name="connsiteX204" fmla="*/ 2471456 w 3245936"/>
              <a:gd name="connsiteY204" fmla="*/ 403979 h 622144"/>
              <a:gd name="connsiteX205" fmla="*/ 2472418 w 3245936"/>
              <a:gd name="connsiteY205" fmla="*/ 407560 h 622144"/>
              <a:gd name="connsiteX206" fmla="*/ 2482896 w 3245936"/>
              <a:gd name="connsiteY206" fmla="*/ 406265 h 622144"/>
              <a:gd name="connsiteX207" fmla="*/ 2482896 w 3245936"/>
              <a:gd name="connsiteY207" fmla="*/ 406065 h 622144"/>
              <a:gd name="connsiteX208" fmla="*/ 1343877 w 3245936"/>
              <a:gd name="connsiteY208" fmla="*/ 398569 h 622144"/>
              <a:gd name="connsiteX209" fmla="*/ 1328637 w 3245936"/>
              <a:gd name="connsiteY209" fmla="*/ 406770 h 622144"/>
              <a:gd name="connsiteX210" fmla="*/ 1354641 w 3245936"/>
              <a:gd name="connsiteY210" fmla="*/ 414066 h 622144"/>
              <a:gd name="connsiteX211" fmla="*/ 1355412 w 3245936"/>
              <a:gd name="connsiteY211" fmla="*/ 412866 h 622144"/>
              <a:gd name="connsiteX212" fmla="*/ 1347421 w 3245936"/>
              <a:gd name="connsiteY212" fmla="*/ 396664 h 622144"/>
              <a:gd name="connsiteX213" fmla="*/ 1344573 w 3245936"/>
              <a:gd name="connsiteY213" fmla="*/ 398188 h 622144"/>
              <a:gd name="connsiteX214" fmla="*/ 1355422 w 3245936"/>
              <a:gd name="connsiteY214" fmla="*/ 411637 h 622144"/>
              <a:gd name="connsiteX215" fmla="*/ 2772646 w 3245936"/>
              <a:gd name="connsiteY215" fmla="*/ 394063 h 622144"/>
              <a:gd name="connsiteX216" fmla="*/ 2668586 w 3245936"/>
              <a:gd name="connsiteY216" fmla="*/ 415123 h 622144"/>
              <a:gd name="connsiteX217" fmla="*/ 2668576 w 3245936"/>
              <a:gd name="connsiteY217" fmla="*/ 415542 h 622144"/>
              <a:gd name="connsiteX218" fmla="*/ 2766988 w 3245936"/>
              <a:gd name="connsiteY218" fmla="*/ 427887 h 622144"/>
              <a:gd name="connsiteX219" fmla="*/ 2774389 w 3245936"/>
              <a:gd name="connsiteY219" fmla="*/ 418771 h 622144"/>
              <a:gd name="connsiteX220" fmla="*/ 1018599 w 3245936"/>
              <a:gd name="connsiteY220" fmla="*/ 393654 h 622144"/>
              <a:gd name="connsiteX221" fmla="*/ 973059 w 3245936"/>
              <a:gd name="connsiteY221" fmla="*/ 448832 h 622144"/>
              <a:gd name="connsiteX222" fmla="*/ 974060 w 3245936"/>
              <a:gd name="connsiteY222" fmla="*/ 450680 h 622144"/>
              <a:gd name="connsiteX223" fmla="*/ 1123345 w 3245936"/>
              <a:gd name="connsiteY223" fmla="*/ 443374 h 622144"/>
              <a:gd name="connsiteX224" fmla="*/ 1123364 w 3245936"/>
              <a:gd name="connsiteY224" fmla="*/ 442812 h 622144"/>
              <a:gd name="connsiteX225" fmla="*/ 1123497 w 3245936"/>
              <a:gd name="connsiteY225" fmla="*/ 442536 h 622144"/>
              <a:gd name="connsiteX226" fmla="*/ 2076121 w 3245936"/>
              <a:gd name="connsiteY226" fmla="*/ 392406 h 622144"/>
              <a:gd name="connsiteX227" fmla="*/ 2076102 w 3245936"/>
              <a:gd name="connsiteY227" fmla="*/ 393130 h 622144"/>
              <a:gd name="connsiteX228" fmla="*/ 2075664 w 3245936"/>
              <a:gd name="connsiteY228" fmla="*/ 394111 h 622144"/>
              <a:gd name="connsiteX229" fmla="*/ 2098972 w 3245936"/>
              <a:gd name="connsiteY229" fmla="*/ 409761 h 622144"/>
              <a:gd name="connsiteX230" fmla="*/ 2404381 w 3245936"/>
              <a:gd name="connsiteY230" fmla="*/ 391854 h 622144"/>
              <a:gd name="connsiteX231" fmla="*/ 2376759 w 3245936"/>
              <a:gd name="connsiteY231" fmla="*/ 404608 h 622144"/>
              <a:gd name="connsiteX232" fmla="*/ 2397599 w 3245936"/>
              <a:gd name="connsiteY232" fmla="*/ 416828 h 622144"/>
              <a:gd name="connsiteX233" fmla="*/ 2471742 w 3245936"/>
              <a:gd name="connsiteY233" fmla="*/ 407646 h 622144"/>
              <a:gd name="connsiteX234" fmla="*/ 2470742 w 3245936"/>
              <a:gd name="connsiteY234" fmla="*/ 403846 h 622144"/>
              <a:gd name="connsiteX235" fmla="*/ 2505537 w 3245936"/>
              <a:gd name="connsiteY235" fmla="*/ 391758 h 622144"/>
              <a:gd name="connsiteX236" fmla="*/ 2489449 w 3245936"/>
              <a:gd name="connsiteY236" fmla="*/ 404417 h 622144"/>
              <a:gd name="connsiteX237" fmla="*/ 2489925 w 3245936"/>
              <a:gd name="connsiteY237" fmla="*/ 405979 h 622144"/>
              <a:gd name="connsiteX238" fmla="*/ 2531902 w 3245936"/>
              <a:gd name="connsiteY238" fmla="*/ 408151 h 622144"/>
              <a:gd name="connsiteX239" fmla="*/ 2531902 w 3245936"/>
              <a:gd name="connsiteY239" fmla="*/ 408017 h 622144"/>
              <a:gd name="connsiteX240" fmla="*/ 2532216 w 3245936"/>
              <a:gd name="connsiteY240" fmla="*/ 407322 h 622144"/>
              <a:gd name="connsiteX241" fmla="*/ 2797364 w 3245936"/>
              <a:gd name="connsiteY241" fmla="*/ 391673 h 622144"/>
              <a:gd name="connsiteX242" fmla="*/ 2775332 w 3245936"/>
              <a:gd name="connsiteY242" fmla="*/ 418867 h 622144"/>
              <a:gd name="connsiteX243" fmla="*/ 2775809 w 3245936"/>
              <a:gd name="connsiteY243" fmla="*/ 425801 h 622144"/>
              <a:gd name="connsiteX244" fmla="*/ 2776399 w 3245936"/>
              <a:gd name="connsiteY244" fmla="*/ 425839 h 622144"/>
              <a:gd name="connsiteX245" fmla="*/ 2777171 w 3245936"/>
              <a:gd name="connsiteY245" fmla="*/ 426163 h 622144"/>
              <a:gd name="connsiteX246" fmla="*/ 2801831 w 3245936"/>
              <a:gd name="connsiteY246" fmla="*/ 390996 h 622144"/>
              <a:gd name="connsiteX247" fmla="*/ 2798878 w 3245936"/>
              <a:gd name="connsiteY247" fmla="*/ 391692 h 622144"/>
              <a:gd name="connsiteX248" fmla="*/ 2798097 w 3245936"/>
              <a:gd name="connsiteY248" fmla="*/ 391349 h 622144"/>
              <a:gd name="connsiteX249" fmla="*/ 2777599 w 3245936"/>
              <a:gd name="connsiteY249" fmla="*/ 426363 h 622144"/>
              <a:gd name="connsiteX250" fmla="*/ 2778666 w 3245936"/>
              <a:gd name="connsiteY250" fmla="*/ 427496 h 622144"/>
              <a:gd name="connsiteX251" fmla="*/ 2778952 w 3245936"/>
              <a:gd name="connsiteY251" fmla="*/ 427839 h 622144"/>
              <a:gd name="connsiteX252" fmla="*/ 2781943 w 3245936"/>
              <a:gd name="connsiteY252" fmla="*/ 427115 h 622144"/>
              <a:gd name="connsiteX253" fmla="*/ 2784629 w 3245936"/>
              <a:gd name="connsiteY253" fmla="*/ 431106 h 622144"/>
              <a:gd name="connsiteX254" fmla="*/ 2849742 w 3245936"/>
              <a:gd name="connsiteY254" fmla="*/ 446156 h 622144"/>
              <a:gd name="connsiteX255" fmla="*/ 2850551 w 3245936"/>
              <a:gd name="connsiteY255" fmla="*/ 444803 h 622144"/>
              <a:gd name="connsiteX256" fmla="*/ 2802621 w 3245936"/>
              <a:gd name="connsiteY256" fmla="*/ 390177 h 622144"/>
              <a:gd name="connsiteX257" fmla="*/ 2802231 w 3245936"/>
              <a:gd name="connsiteY257" fmla="*/ 390625 h 622144"/>
              <a:gd name="connsiteX258" fmla="*/ 2850970 w 3245936"/>
              <a:gd name="connsiteY258" fmla="*/ 444412 h 622144"/>
              <a:gd name="connsiteX259" fmla="*/ 2853923 w 3245936"/>
              <a:gd name="connsiteY259" fmla="*/ 443736 h 622144"/>
              <a:gd name="connsiteX260" fmla="*/ 2854142 w 3245936"/>
              <a:gd name="connsiteY260" fmla="*/ 443832 h 622144"/>
              <a:gd name="connsiteX261" fmla="*/ 2864229 w 3245936"/>
              <a:gd name="connsiteY261" fmla="*/ 421305 h 622144"/>
              <a:gd name="connsiteX262" fmla="*/ 2796316 w 3245936"/>
              <a:gd name="connsiteY262" fmla="*/ 389282 h 622144"/>
              <a:gd name="connsiteX263" fmla="*/ 2773561 w 3245936"/>
              <a:gd name="connsiteY263" fmla="*/ 393873 h 622144"/>
              <a:gd name="connsiteX264" fmla="*/ 2775237 w 3245936"/>
              <a:gd name="connsiteY264" fmla="*/ 417685 h 622144"/>
              <a:gd name="connsiteX265" fmla="*/ 2797154 w 3245936"/>
              <a:gd name="connsiteY265" fmla="*/ 390663 h 622144"/>
              <a:gd name="connsiteX266" fmla="*/ 2796316 w 3245936"/>
              <a:gd name="connsiteY266" fmla="*/ 389282 h 622144"/>
              <a:gd name="connsiteX267" fmla="*/ 1022408 w 3245936"/>
              <a:gd name="connsiteY267" fmla="*/ 389025 h 622144"/>
              <a:gd name="connsiteX268" fmla="*/ 1019141 w 3245936"/>
              <a:gd name="connsiteY268" fmla="*/ 392968 h 622144"/>
              <a:gd name="connsiteX269" fmla="*/ 1111610 w 3245936"/>
              <a:gd name="connsiteY269" fmla="*/ 436059 h 622144"/>
              <a:gd name="connsiteX270" fmla="*/ 2101448 w 3245936"/>
              <a:gd name="connsiteY270" fmla="*/ 388834 h 622144"/>
              <a:gd name="connsiteX271" fmla="*/ 2077159 w 3245936"/>
              <a:gd name="connsiteY271" fmla="*/ 392111 h 622144"/>
              <a:gd name="connsiteX272" fmla="*/ 2105525 w 3245936"/>
              <a:gd name="connsiteY272" fmla="*/ 413675 h 622144"/>
              <a:gd name="connsiteX273" fmla="*/ 2106915 w 3245936"/>
              <a:gd name="connsiteY273" fmla="*/ 412799 h 622144"/>
              <a:gd name="connsiteX274" fmla="*/ 1365385 w 3245936"/>
              <a:gd name="connsiteY274" fmla="*/ 387005 h 622144"/>
              <a:gd name="connsiteX275" fmla="*/ 1348221 w 3245936"/>
              <a:gd name="connsiteY275" fmla="*/ 396245 h 622144"/>
              <a:gd name="connsiteX276" fmla="*/ 1356669 w 3245936"/>
              <a:gd name="connsiteY276" fmla="*/ 412056 h 622144"/>
              <a:gd name="connsiteX277" fmla="*/ 1358412 w 3245936"/>
              <a:gd name="connsiteY277" fmla="*/ 411846 h 622144"/>
              <a:gd name="connsiteX278" fmla="*/ 1239226 w 3245936"/>
              <a:gd name="connsiteY278" fmla="*/ 385738 h 622144"/>
              <a:gd name="connsiteX279" fmla="*/ 1226815 w 3245936"/>
              <a:gd name="connsiteY279" fmla="*/ 420019 h 622144"/>
              <a:gd name="connsiteX280" fmla="*/ 1239750 w 3245936"/>
              <a:gd name="connsiteY280" fmla="*/ 385805 h 622144"/>
              <a:gd name="connsiteX281" fmla="*/ 1239340 w 3245936"/>
              <a:gd name="connsiteY281" fmla="*/ 385786 h 622144"/>
              <a:gd name="connsiteX282" fmla="*/ 1239226 w 3245936"/>
              <a:gd name="connsiteY282" fmla="*/ 385738 h 622144"/>
              <a:gd name="connsiteX283" fmla="*/ 2124546 w 3245936"/>
              <a:gd name="connsiteY283" fmla="*/ 385720 h 622144"/>
              <a:gd name="connsiteX284" fmla="*/ 2102200 w 3245936"/>
              <a:gd name="connsiteY284" fmla="*/ 388729 h 622144"/>
              <a:gd name="connsiteX285" fmla="*/ 2107630 w 3245936"/>
              <a:gd name="connsiteY285" fmla="*/ 412609 h 622144"/>
              <a:gd name="connsiteX286" fmla="*/ 2108859 w 3245936"/>
              <a:gd name="connsiteY286" fmla="*/ 412637 h 622144"/>
              <a:gd name="connsiteX287" fmla="*/ 2109402 w 3245936"/>
              <a:gd name="connsiteY287" fmla="*/ 412875 h 622144"/>
              <a:gd name="connsiteX288" fmla="*/ 1368252 w 3245936"/>
              <a:gd name="connsiteY288" fmla="*/ 385462 h 622144"/>
              <a:gd name="connsiteX289" fmla="*/ 1366509 w 3245936"/>
              <a:gd name="connsiteY289" fmla="*/ 386396 h 622144"/>
              <a:gd name="connsiteX290" fmla="*/ 1359870 w 3245936"/>
              <a:gd name="connsiteY290" fmla="*/ 410075 h 622144"/>
              <a:gd name="connsiteX291" fmla="*/ 1369595 w 3245936"/>
              <a:gd name="connsiteY291" fmla="*/ 386539 h 622144"/>
              <a:gd name="connsiteX292" fmla="*/ 1368252 w 3245936"/>
              <a:gd name="connsiteY292" fmla="*/ 385462 h 622144"/>
              <a:gd name="connsiteX293" fmla="*/ 1237216 w 3245936"/>
              <a:gd name="connsiteY293" fmla="*/ 384310 h 622144"/>
              <a:gd name="connsiteX294" fmla="*/ 1190106 w 3245936"/>
              <a:gd name="connsiteY294" fmla="*/ 409799 h 622144"/>
              <a:gd name="connsiteX295" fmla="*/ 1207336 w 3245936"/>
              <a:gd name="connsiteY295" fmla="*/ 467587 h 622144"/>
              <a:gd name="connsiteX296" fmla="*/ 1208775 w 3245936"/>
              <a:gd name="connsiteY296" fmla="*/ 467625 h 622144"/>
              <a:gd name="connsiteX297" fmla="*/ 1208803 w 3245936"/>
              <a:gd name="connsiteY297" fmla="*/ 467634 h 622144"/>
              <a:gd name="connsiteX298" fmla="*/ 1211165 w 3245936"/>
              <a:gd name="connsiteY298" fmla="*/ 461386 h 622144"/>
              <a:gd name="connsiteX299" fmla="*/ 1238664 w 3245936"/>
              <a:gd name="connsiteY299" fmla="*/ 385481 h 622144"/>
              <a:gd name="connsiteX300" fmla="*/ 1237216 w 3245936"/>
              <a:gd name="connsiteY300" fmla="*/ 384310 h 622144"/>
              <a:gd name="connsiteX301" fmla="*/ 2339726 w 3245936"/>
              <a:gd name="connsiteY301" fmla="*/ 383967 h 622144"/>
              <a:gd name="connsiteX302" fmla="*/ 2331486 w 3245936"/>
              <a:gd name="connsiteY302" fmla="*/ 422305 h 622144"/>
              <a:gd name="connsiteX303" fmla="*/ 2333344 w 3245936"/>
              <a:gd name="connsiteY303" fmla="*/ 423781 h 622144"/>
              <a:gd name="connsiteX304" fmla="*/ 2374892 w 3245936"/>
              <a:gd name="connsiteY304" fmla="*/ 404598 h 622144"/>
              <a:gd name="connsiteX305" fmla="*/ 1393541 w 3245936"/>
              <a:gd name="connsiteY305" fmla="*/ 383795 h 622144"/>
              <a:gd name="connsiteX306" fmla="*/ 1382644 w 3245936"/>
              <a:gd name="connsiteY306" fmla="*/ 393625 h 622144"/>
              <a:gd name="connsiteX307" fmla="*/ 1394112 w 3245936"/>
              <a:gd name="connsiteY307" fmla="*/ 383795 h 622144"/>
              <a:gd name="connsiteX308" fmla="*/ 1392150 w 3245936"/>
              <a:gd name="connsiteY308" fmla="*/ 383795 h 622144"/>
              <a:gd name="connsiteX309" fmla="*/ 1374605 w 3245936"/>
              <a:gd name="connsiteY309" fmla="*/ 383833 h 622144"/>
              <a:gd name="connsiteX310" fmla="*/ 1374595 w 3245936"/>
              <a:gd name="connsiteY310" fmla="*/ 384205 h 622144"/>
              <a:gd name="connsiteX311" fmla="*/ 1370309 w 3245936"/>
              <a:gd name="connsiteY311" fmla="*/ 386881 h 622144"/>
              <a:gd name="connsiteX312" fmla="*/ 1369957 w 3245936"/>
              <a:gd name="connsiteY312" fmla="*/ 386710 h 622144"/>
              <a:gd name="connsiteX313" fmla="*/ 1359432 w 3245936"/>
              <a:gd name="connsiteY313" fmla="*/ 412180 h 622144"/>
              <a:gd name="connsiteX314" fmla="*/ 1360194 w 3245936"/>
              <a:gd name="connsiteY314" fmla="*/ 412656 h 622144"/>
              <a:gd name="connsiteX315" fmla="*/ 1367261 w 3245936"/>
              <a:gd name="connsiteY315" fmla="*/ 383738 h 622144"/>
              <a:gd name="connsiteX316" fmla="*/ 1366861 w 3245936"/>
              <a:gd name="connsiteY316" fmla="*/ 385157 h 622144"/>
              <a:gd name="connsiteX317" fmla="*/ 1367833 w 3245936"/>
              <a:gd name="connsiteY317" fmla="*/ 384634 h 622144"/>
              <a:gd name="connsiteX318" fmla="*/ 1367604 w 3245936"/>
              <a:gd name="connsiteY318" fmla="*/ 383738 h 622144"/>
              <a:gd name="connsiteX319" fmla="*/ 1243417 w 3245936"/>
              <a:gd name="connsiteY319" fmla="*/ 383595 h 622144"/>
              <a:gd name="connsiteX320" fmla="*/ 1240702 w 3245936"/>
              <a:gd name="connsiteY320" fmla="*/ 385824 h 622144"/>
              <a:gd name="connsiteX321" fmla="*/ 1209622 w 3245936"/>
              <a:gd name="connsiteY321" fmla="*/ 468015 h 622144"/>
              <a:gd name="connsiteX322" fmla="*/ 1210832 w 3245936"/>
              <a:gd name="connsiteY322" fmla="*/ 469035 h 622144"/>
              <a:gd name="connsiteX323" fmla="*/ 1326446 w 3245936"/>
              <a:gd name="connsiteY323" fmla="*/ 406884 h 622144"/>
              <a:gd name="connsiteX324" fmla="*/ 1341429 w 3245936"/>
              <a:gd name="connsiteY324" fmla="*/ 383519 h 622144"/>
              <a:gd name="connsiteX325" fmla="*/ 1347773 w 3245936"/>
              <a:gd name="connsiteY325" fmla="*/ 395416 h 622144"/>
              <a:gd name="connsiteX326" fmla="*/ 1365728 w 3245936"/>
              <a:gd name="connsiteY326" fmla="*/ 385748 h 622144"/>
              <a:gd name="connsiteX327" fmla="*/ 1366299 w 3245936"/>
              <a:gd name="connsiteY327" fmla="*/ 383719 h 622144"/>
              <a:gd name="connsiteX328" fmla="*/ 1332676 w 3245936"/>
              <a:gd name="connsiteY328" fmla="*/ 383443 h 622144"/>
              <a:gd name="connsiteX329" fmla="*/ 1343982 w 3245936"/>
              <a:gd name="connsiteY329" fmla="*/ 397454 h 622144"/>
              <a:gd name="connsiteX330" fmla="*/ 1346982 w 3245936"/>
              <a:gd name="connsiteY330" fmla="*/ 395835 h 622144"/>
              <a:gd name="connsiteX331" fmla="*/ 1340401 w 3245936"/>
              <a:gd name="connsiteY331" fmla="*/ 383510 h 622144"/>
              <a:gd name="connsiteX332" fmla="*/ 1243636 w 3245936"/>
              <a:gd name="connsiteY332" fmla="*/ 382719 h 622144"/>
              <a:gd name="connsiteX333" fmla="*/ 1243636 w 3245936"/>
              <a:gd name="connsiteY333" fmla="*/ 382919 h 622144"/>
              <a:gd name="connsiteX334" fmla="*/ 1327342 w 3245936"/>
              <a:gd name="connsiteY334" fmla="*/ 406408 h 622144"/>
              <a:gd name="connsiteX335" fmla="*/ 1343287 w 3245936"/>
              <a:gd name="connsiteY335" fmla="*/ 397845 h 622144"/>
              <a:gd name="connsiteX336" fmla="*/ 1331676 w 3245936"/>
              <a:gd name="connsiteY336" fmla="*/ 383443 h 622144"/>
              <a:gd name="connsiteX337" fmla="*/ 1367909 w 3245936"/>
              <a:gd name="connsiteY337" fmla="*/ 381405 h 622144"/>
              <a:gd name="connsiteX338" fmla="*/ 1367471 w 3245936"/>
              <a:gd name="connsiteY338" fmla="*/ 382986 h 622144"/>
              <a:gd name="connsiteX339" fmla="*/ 1367623 w 3245936"/>
              <a:gd name="connsiteY339" fmla="*/ 382986 h 622144"/>
              <a:gd name="connsiteX340" fmla="*/ 1367623 w 3245936"/>
              <a:gd name="connsiteY340" fmla="*/ 382586 h 622144"/>
              <a:gd name="connsiteX341" fmla="*/ 1368099 w 3245936"/>
              <a:gd name="connsiteY341" fmla="*/ 381557 h 622144"/>
              <a:gd name="connsiteX342" fmla="*/ 1368214 w 3245936"/>
              <a:gd name="connsiteY342" fmla="*/ 380347 h 622144"/>
              <a:gd name="connsiteX343" fmla="*/ 1368118 w 3245936"/>
              <a:gd name="connsiteY343" fmla="*/ 380662 h 622144"/>
              <a:gd name="connsiteX344" fmla="*/ 1368547 w 3245936"/>
              <a:gd name="connsiteY344" fmla="*/ 380985 h 622144"/>
              <a:gd name="connsiteX345" fmla="*/ 1368642 w 3245936"/>
              <a:gd name="connsiteY345" fmla="*/ 380890 h 622144"/>
              <a:gd name="connsiteX346" fmla="*/ 2340507 w 3245936"/>
              <a:gd name="connsiteY346" fmla="*/ 380319 h 622144"/>
              <a:gd name="connsiteX347" fmla="*/ 2339926 w 3245936"/>
              <a:gd name="connsiteY347" fmla="*/ 382995 h 622144"/>
              <a:gd name="connsiteX348" fmla="*/ 2375911 w 3245936"/>
              <a:gd name="connsiteY348" fmla="*/ 404131 h 622144"/>
              <a:gd name="connsiteX349" fmla="*/ 2403029 w 3245936"/>
              <a:gd name="connsiteY349" fmla="*/ 391615 h 622144"/>
              <a:gd name="connsiteX350" fmla="*/ 2333487 w 3245936"/>
              <a:gd name="connsiteY350" fmla="*/ 380290 h 622144"/>
              <a:gd name="connsiteX351" fmla="*/ 2330877 w 3245936"/>
              <a:gd name="connsiteY351" fmla="*/ 381624 h 622144"/>
              <a:gd name="connsiteX352" fmla="*/ 2330553 w 3245936"/>
              <a:gd name="connsiteY352" fmla="*/ 422115 h 622144"/>
              <a:gd name="connsiteX353" fmla="*/ 2330581 w 3245936"/>
              <a:gd name="connsiteY353" fmla="*/ 422115 h 622144"/>
              <a:gd name="connsiteX354" fmla="*/ 2338878 w 3245936"/>
              <a:gd name="connsiteY354" fmla="*/ 383453 h 622144"/>
              <a:gd name="connsiteX355" fmla="*/ 2520548 w 3245936"/>
              <a:gd name="connsiteY355" fmla="*/ 379947 h 622144"/>
              <a:gd name="connsiteX356" fmla="*/ 2506032 w 3245936"/>
              <a:gd name="connsiteY356" fmla="*/ 391377 h 622144"/>
              <a:gd name="connsiteX357" fmla="*/ 2532454 w 3245936"/>
              <a:gd name="connsiteY357" fmla="*/ 406789 h 622144"/>
              <a:gd name="connsiteX358" fmla="*/ 2533416 w 3245936"/>
              <a:gd name="connsiteY358" fmla="*/ 405865 h 622144"/>
              <a:gd name="connsiteX359" fmla="*/ 879362 w 3245936"/>
              <a:gd name="connsiteY359" fmla="*/ 379585 h 622144"/>
              <a:gd name="connsiteX360" fmla="*/ 876038 w 3245936"/>
              <a:gd name="connsiteY360" fmla="*/ 380614 h 622144"/>
              <a:gd name="connsiteX361" fmla="*/ 875952 w 3245936"/>
              <a:gd name="connsiteY361" fmla="*/ 380576 h 622144"/>
              <a:gd name="connsiteX362" fmla="*/ 821183 w 3245936"/>
              <a:gd name="connsiteY362" fmla="*/ 521184 h 622144"/>
              <a:gd name="connsiteX363" fmla="*/ 822517 w 3245936"/>
              <a:gd name="connsiteY363" fmla="*/ 522356 h 622144"/>
              <a:gd name="connsiteX364" fmla="*/ 967202 w 3245936"/>
              <a:gd name="connsiteY364" fmla="*/ 452385 h 622144"/>
              <a:gd name="connsiteX365" fmla="*/ 967040 w 3245936"/>
              <a:gd name="connsiteY365" fmla="*/ 450451 h 622144"/>
              <a:gd name="connsiteX366" fmla="*/ 967545 w 3245936"/>
              <a:gd name="connsiteY366" fmla="*/ 449356 h 622144"/>
              <a:gd name="connsiteX367" fmla="*/ 2334068 w 3245936"/>
              <a:gd name="connsiteY367" fmla="*/ 379147 h 622144"/>
              <a:gd name="connsiteX368" fmla="*/ 2333915 w 3245936"/>
              <a:gd name="connsiteY368" fmla="*/ 379471 h 622144"/>
              <a:gd name="connsiteX369" fmla="*/ 2339087 w 3245936"/>
              <a:gd name="connsiteY369" fmla="*/ 382510 h 622144"/>
              <a:gd name="connsiteX370" fmla="*/ 2339602 w 3245936"/>
              <a:gd name="connsiteY370" fmla="*/ 380138 h 622144"/>
              <a:gd name="connsiteX371" fmla="*/ 987471 w 3245936"/>
              <a:gd name="connsiteY371" fmla="*/ 379138 h 622144"/>
              <a:gd name="connsiteX372" fmla="*/ 971593 w 3245936"/>
              <a:gd name="connsiteY372" fmla="*/ 447899 h 622144"/>
              <a:gd name="connsiteX373" fmla="*/ 972450 w 3245936"/>
              <a:gd name="connsiteY373" fmla="*/ 448280 h 622144"/>
              <a:gd name="connsiteX374" fmla="*/ 1017836 w 3245936"/>
              <a:gd name="connsiteY374" fmla="*/ 393282 h 622144"/>
              <a:gd name="connsiteX375" fmla="*/ 2482029 w 3245936"/>
              <a:gd name="connsiteY375" fmla="*/ 378052 h 622144"/>
              <a:gd name="connsiteX376" fmla="*/ 2486210 w 3245936"/>
              <a:gd name="connsiteY376" fmla="*/ 402741 h 622144"/>
              <a:gd name="connsiteX377" fmla="*/ 2487201 w 3245936"/>
              <a:gd name="connsiteY377" fmla="*/ 402769 h 622144"/>
              <a:gd name="connsiteX378" fmla="*/ 2488868 w 3245936"/>
              <a:gd name="connsiteY378" fmla="*/ 403769 h 622144"/>
              <a:gd name="connsiteX379" fmla="*/ 2504737 w 3245936"/>
              <a:gd name="connsiteY379" fmla="*/ 391292 h 622144"/>
              <a:gd name="connsiteX380" fmla="*/ 984956 w 3245936"/>
              <a:gd name="connsiteY380" fmla="*/ 377966 h 622144"/>
              <a:gd name="connsiteX381" fmla="*/ 981699 w 3245936"/>
              <a:gd name="connsiteY381" fmla="*/ 379595 h 622144"/>
              <a:gd name="connsiteX382" fmla="*/ 971907 w 3245936"/>
              <a:gd name="connsiteY382" fmla="*/ 444012 h 622144"/>
              <a:gd name="connsiteX383" fmla="*/ 986947 w 3245936"/>
              <a:gd name="connsiteY383" fmla="*/ 378900 h 622144"/>
              <a:gd name="connsiteX384" fmla="*/ 2310693 w 3245936"/>
              <a:gd name="connsiteY384" fmla="*/ 377814 h 622144"/>
              <a:gd name="connsiteX385" fmla="*/ 2329381 w 3245936"/>
              <a:gd name="connsiteY385" fmla="*/ 422219 h 622144"/>
              <a:gd name="connsiteX386" fmla="*/ 2330105 w 3245936"/>
              <a:gd name="connsiteY386" fmla="*/ 422115 h 622144"/>
              <a:gd name="connsiteX387" fmla="*/ 2330429 w 3245936"/>
              <a:gd name="connsiteY387" fmla="*/ 381614 h 622144"/>
              <a:gd name="connsiteX388" fmla="*/ 2329886 w 3245936"/>
              <a:gd name="connsiteY388" fmla="*/ 381595 h 622144"/>
              <a:gd name="connsiteX389" fmla="*/ 2327181 w 3245936"/>
              <a:gd name="connsiteY389" fmla="*/ 378347 h 622144"/>
              <a:gd name="connsiteX390" fmla="*/ 2340145 w 3245936"/>
              <a:gd name="connsiteY390" fmla="*/ 377538 h 622144"/>
              <a:gd name="connsiteX391" fmla="*/ 2334182 w 3245936"/>
              <a:gd name="connsiteY391" fmla="*/ 378138 h 622144"/>
              <a:gd name="connsiteX392" fmla="*/ 2334182 w 3245936"/>
              <a:gd name="connsiteY392" fmla="*/ 378309 h 622144"/>
              <a:gd name="connsiteX393" fmla="*/ 2339773 w 3245936"/>
              <a:gd name="connsiteY393" fmla="*/ 379319 h 622144"/>
              <a:gd name="connsiteX394" fmla="*/ 978431 w 3245936"/>
              <a:gd name="connsiteY394" fmla="*/ 376461 h 622144"/>
              <a:gd name="connsiteX395" fmla="*/ 880334 w 3245936"/>
              <a:gd name="connsiteY395" fmla="*/ 377423 h 622144"/>
              <a:gd name="connsiteX396" fmla="*/ 880315 w 3245936"/>
              <a:gd name="connsiteY396" fmla="*/ 377928 h 622144"/>
              <a:gd name="connsiteX397" fmla="*/ 879810 w 3245936"/>
              <a:gd name="connsiteY397" fmla="*/ 379033 h 622144"/>
              <a:gd name="connsiteX398" fmla="*/ 968002 w 3245936"/>
              <a:gd name="connsiteY398" fmla="*/ 448804 h 622144"/>
              <a:gd name="connsiteX399" fmla="*/ 970774 w 3245936"/>
              <a:gd name="connsiteY399" fmla="*/ 447765 h 622144"/>
              <a:gd name="connsiteX400" fmla="*/ 981146 w 3245936"/>
              <a:gd name="connsiteY400" fmla="*/ 379585 h 622144"/>
              <a:gd name="connsiteX401" fmla="*/ 978431 w 3245936"/>
              <a:gd name="connsiteY401" fmla="*/ 376461 h 622144"/>
              <a:gd name="connsiteX402" fmla="*/ 2204632 w 3245936"/>
              <a:gd name="connsiteY402" fmla="*/ 374909 h 622144"/>
              <a:gd name="connsiteX403" fmla="*/ 2125537 w 3245936"/>
              <a:gd name="connsiteY403" fmla="*/ 385586 h 622144"/>
              <a:gd name="connsiteX404" fmla="*/ 2110125 w 3245936"/>
              <a:gd name="connsiteY404" fmla="*/ 413209 h 622144"/>
              <a:gd name="connsiteX405" fmla="*/ 2111164 w 3245936"/>
              <a:gd name="connsiteY405" fmla="*/ 414466 h 622144"/>
              <a:gd name="connsiteX406" fmla="*/ 2204718 w 3245936"/>
              <a:gd name="connsiteY406" fmla="*/ 375109 h 622144"/>
              <a:gd name="connsiteX407" fmla="*/ 2204632 w 3245936"/>
              <a:gd name="connsiteY407" fmla="*/ 374909 h 622144"/>
              <a:gd name="connsiteX408" fmla="*/ 2211566 w 3245936"/>
              <a:gd name="connsiteY408" fmla="*/ 374528 h 622144"/>
              <a:gd name="connsiteX409" fmla="*/ 2211548 w 3245936"/>
              <a:gd name="connsiteY409" fmla="*/ 374851 h 622144"/>
              <a:gd name="connsiteX410" fmla="*/ 2211452 w 3245936"/>
              <a:gd name="connsiteY410" fmla="*/ 375071 h 622144"/>
              <a:gd name="connsiteX411" fmla="*/ 2327219 w 3245936"/>
              <a:gd name="connsiteY411" fmla="*/ 423896 h 622144"/>
              <a:gd name="connsiteX412" fmla="*/ 2328495 w 3245936"/>
              <a:gd name="connsiteY412" fmla="*/ 422543 h 622144"/>
              <a:gd name="connsiteX413" fmla="*/ 2309645 w 3245936"/>
              <a:gd name="connsiteY413" fmla="*/ 377766 h 622144"/>
              <a:gd name="connsiteX414" fmla="*/ 987185 w 3245936"/>
              <a:gd name="connsiteY414" fmla="*/ 373966 h 622144"/>
              <a:gd name="connsiteX415" fmla="*/ 985242 w 3245936"/>
              <a:gd name="connsiteY415" fmla="*/ 374880 h 622144"/>
              <a:gd name="connsiteX416" fmla="*/ 985442 w 3245936"/>
              <a:gd name="connsiteY416" fmla="*/ 376909 h 622144"/>
              <a:gd name="connsiteX417" fmla="*/ 985299 w 3245936"/>
              <a:gd name="connsiteY417" fmla="*/ 377204 h 622144"/>
              <a:gd name="connsiteX418" fmla="*/ 987147 w 3245936"/>
              <a:gd name="connsiteY418" fmla="*/ 378052 h 622144"/>
              <a:gd name="connsiteX419" fmla="*/ 988004 w 3245936"/>
              <a:gd name="connsiteY419" fmla="*/ 374337 h 622144"/>
              <a:gd name="connsiteX420" fmla="*/ 987185 w 3245936"/>
              <a:gd name="connsiteY420" fmla="*/ 373966 h 622144"/>
              <a:gd name="connsiteX421" fmla="*/ 986309 w 3245936"/>
              <a:gd name="connsiteY421" fmla="*/ 373165 h 622144"/>
              <a:gd name="connsiteX422" fmla="*/ 984928 w 3245936"/>
              <a:gd name="connsiteY422" fmla="*/ 374156 h 622144"/>
              <a:gd name="connsiteX423" fmla="*/ 985023 w 3245936"/>
              <a:gd name="connsiteY423" fmla="*/ 374328 h 622144"/>
              <a:gd name="connsiteX424" fmla="*/ 986661 w 3245936"/>
              <a:gd name="connsiteY424" fmla="*/ 373546 h 622144"/>
              <a:gd name="connsiteX425" fmla="*/ 986309 w 3245936"/>
              <a:gd name="connsiteY425" fmla="*/ 373165 h 622144"/>
              <a:gd name="connsiteX426" fmla="*/ 991995 w 3245936"/>
              <a:gd name="connsiteY426" fmla="*/ 373003 h 622144"/>
              <a:gd name="connsiteX427" fmla="*/ 988557 w 3245936"/>
              <a:gd name="connsiteY427" fmla="*/ 374470 h 622144"/>
              <a:gd name="connsiteX428" fmla="*/ 987671 w 3245936"/>
              <a:gd name="connsiteY428" fmla="*/ 378309 h 622144"/>
              <a:gd name="connsiteX429" fmla="*/ 1018389 w 3245936"/>
              <a:gd name="connsiteY429" fmla="*/ 392635 h 622144"/>
              <a:gd name="connsiteX430" fmla="*/ 1021675 w 3245936"/>
              <a:gd name="connsiteY430" fmla="*/ 388663 h 622144"/>
              <a:gd name="connsiteX431" fmla="*/ 979355 w 3245936"/>
              <a:gd name="connsiteY431" fmla="*/ 371851 h 622144"/>
              <a:gd name="connsiteX432" fmla="*/ 891602 w 3245936"/>
              <a:gd name="connsiteY432" fmla="*/ 376680 h 622144"/>
              <a:gd name="connsiteX433" fmla="*/ 978460 w 3245936"/>
              <a:gd name="connsiteY433" fmla="*/ 375823 h 622144"/>
              <a:gd name="connsiteX434" fmla="*/ 978470 w 3245936"/>
              <a:gd name="connsiteY434" fmla="*/ 375309 h 622144"/>
              <a:gd name="connsiteX435" fmla="*/ 980003 w 3245936"/>
              <a:gd name="connsiteY435" fmla="*/ 373137 h 622144"/>
              <a:gd name="connsiteX436" fmla="*/ 983489 w 3245936"/>
              <a:gd name="connsiteY436" fmla="*/ 371622 h 622144"/>
              <a:gd name="connsiteX437" fmla="*/ 980222 w 3245936"/>
              <a:gd name="connsiteY437" fmla="*/ 371803 h 622144"/>
              <a:gd name="connsiteX438" fmla="*/ 980737 w 3245936"/>
              <a:gd name="connsiteY438" fmla="*/ 372813 h 622144"/>
              <a:gd name="connsiteX439" fmla="*/ 982756 w 3245936"/>
              <a:gd name="connsiteY439" fmla="*/ 372613 h 622144"/>
              <a:gd name="connsiteX440" fmla="*/ 983004 w 3245936"/>
              <a:gd name="connsiteY440" fmla="*/ 372727 h 622144"/>
              <a:gd name="connsiteX441" fmla="*/ 985556 w 3245936"/>
              <a:gd name="connsiteY441" fmla="*/ 371518 h 622144"/>
              <a:gd name="connsiteX442" fmla="*/ 984356 w 3245936"/>
              <a:gd name="connsiteY442" fmla="*/ 371575 h 622144"/>
              <a:gd name="connsiteX443" fmla="*/ 983708 w 3245936"/>
              <a:gd name="connsiteY443" fmla="*/ 373051 h 622144"/>
              <a:gd name="connsiteX444" fmla="*/ 984718 w 3245936"/>
              <a:gd name="connsiteY444" fmla="*/ 373918 h 622144"/>
              <a:gd name="connsiteX445" fmla="*/ 986099 w 3245936"/>
              <a:gd name="connsiteY445" fmla="*/ 372927 h 622144"/>
              <a:gd name="connsiteX446" fmla="*/ 985556 w 3245936"/>
              <a:gd name="connsiteY446" fmla="*/ 371518 h 622144"/>
              <a:gd name="connsiteX447" fmla="*/ 992757 w 3245936"/>
              <a:gd name="connsiteY447" fmla="*/ 370670 h 622144"/>
              <a:gd name="connsiteX448" fmla="*/ 992576 w 3245936"/>
              <a:gd name="connsiteY448" fmla="*/ 370698 h 622144"/>
              <a:gd name="connsiteX449" fmla="*/ 992576 w 3245936"/>
              <a:gd name="connsiteY449" fmla="*/ 370756 h 622144"/>
              <a:gd name="connsiteX450" fmla="*/ 2096914 w 3245936"/>
              <a:gd name="connsiteY450" fmla="*/ 368908 h 622144"/>
              <a:gd name="connsiteX451" fmla="*/ 2075397 w 3245936"/>
              <a:gd name="connsiteY451" fmla="*/ 390168 h 622144"/>
              <a:gd name="connsiteX452" fmla="*/ 2075940 w 3245936"/>
              <a:gd name="connsiteY452" fmla="*/ 391149 h 622144"/>
              <a:gd name="connsiteX453" fmla="*/ 2076321 w 3245936"/>
              <a:gd name="connsiteY453" fmla="*/ 391454 h 622144"/>
              <a:gd name="connsiteX454" fmla="*/ 2101277 w 3245936"/>
              <a:gd name="connsiteY454" fmla="*/ 388091 h 622144"/>
              <a:gd name="connsiteX455" fmla="*/ 2462541 w 3245936"/>
              <a:gd name="connsiteY455" fmla="*/ 368479 h 622144"/>
              <a:gd name="connsiteX456" fmla="*/ 2462074 w 3245936"/>
              <a:gd name="connsiteY456" fmla="*/ 368651 h 622144"/>
              <a:gd name="connsiteX457" fmla="*/ 2471237 w 3245936"/>
              <a:gd name="connsiteY457" fmla="*/ 403074 h 622144"/>
              <a:gd name="connsiteX458" fmla="*/ 2483029 w 3245936"/>
              <a:gd name="connsiteY458" fmla="*/ 405217 h 622144"/>
              <a:gd name="connsiteX459" fmla="*/ 2484343 w 3245936"/>
              <a:gd name="connsiteY459" fmla="*/ 403388 h 622144"/>
              <a:gd name="connsiteX460" fmla="*/ 2342097 w 3245936"/>
              <a:gd name="connsiteY460" fmla="*/ 368479 h 622144"/>
              <a:gd name="connsiteX461" fmla="*/ 2333591 w 3245936"/>
              <a:gd name="connsiteY461" fmla="*/ 376090 h 622144"/>
              <a:gd name="connsiteX462" fmla="*/ 2334172 w 3245936"/>
              <a:gd name="connsiteY462" fmla="*/ 377395 h 622144"/>
              <a:gd name="connsiteX463" fmla="*/ 2340307 w 3245936"/>
              <a:gd name="connsiteY463" fmla="*/ 376785 h 622144"/>
              <a:gd name="connsiteX464" fmla="*/ 2463769 w 3245936"/>
              <a:gd name="connsiteY464" fmla="*/ 367403 h 622144"/>
              <a:gd name="connsiteX465" fmla="*/ 2462912 w 3245936"/>
              <a:gd name="connsiteY465" fmla="*/ 368241 h 622144"/>
              <a:gd name="connsiteX466" fmla="*/ 2484715 w 3245936"/>
              <a:gd name="connsiteY466" fmla="*/ 403141 h 622144"/>
              <a:gd name="connsiteX467" fmla="*/ 2485410 w 3245936"/>
              <a:gd name="connsiteY467" fmla="*/ 402874 h 622144"/>
              <a:gd name="connsiteX468" fmla="*/ 2481115 w 3245936"/>
              <a:gd name="connsiteY468" fmla="*/ 377528 h 622144"/>
              <a:gd name="connsiteX469" fmla="*/ 2457797 w 3245936"/>
              <a:gd name="connsiteY469" fmla="*/ 367203 h 622144"/>
              <a:gd name="connsiteX470" fmla="*/ 2405696 w 3245936"/>
              <a:gd name="connsiteY470" fmla="*/ 391244 h 622144"/>
              <a:gd name="connsiteX471" fmla="*/ 2470485 w 3245936"/>
              <a:gd name="connsiteY471" fmla="*/ 402969 h 622144"/>
              <a:gd name="connsiteX472" fmla="*/ 2461427 w 3245936"/>
              <a:gd name="connsiteY472" fmla="*/ 368889 h 622144"/>
              <a:gd name="connsiteX473" fmla="*/ 2460036 w 3245936"/>
              <a:gd name="connsiteY473" fmla="*/ 368851 h 622144"/>
              <a:gd name="connsiteX474" fmla="*/ 2457797 w 3245936"/>
              <a:gd name="connsiteY474" fmla="*/ 367203 h 622144"/>
              <a:gd name="connsiteX475" fmla="*/ 986328 w 3245936"/>
              <a:gd name="connsiteY475" fmla="*/ 367050 h 622144"/>
              <a:gd name="connsiteX476" fmla="*/ 984661 w 3245936"/>
              <a:gd name="connsiteY476" fmla="*/ 370879 h 622144"/>
              <a:gd name="connsiteX477" fmla="*/ 985566 w 3245936"/>
              <a:gd name="connsiteY477" fmla="*/ 370822 h 622144"/>
              <a:gd name="connsiteX478" fmla="*/ 985585 w 3245936"/>
              <a:gd name="connsiteY478" fmla="*/ 370175 h 622144"/>
              <a:gd name="connsiteX479" fmla="*/ 986966 w 3245936"/>
              <a:gd name="connsiteY479" fmla="*/ 368146 h 622144"/>
              <a:gd name="connsiteX480" fmla="*/ 1177199 w 3245936"/>
              <a:gd name="connsiteY480" fmla="*/ 366479 h 622144"/>
              <a:gd name="connsiteX481" fmla="*/ 1189896 w 3245936"/>
              <a:gd name="connsiteY481" fmla="*/ 409084 h 622144"/>
              <a:gd name="connsiteX482" fmla="*/ 1236902 w 3245936"/>
              <a:gd name="connsiteY482" fmla="*/ 383643 h 622144"/>
              <a:gd name="connsiteX483" fmla="*/ 1236654 w 3245936"/>
              <a:gd name="connsiteY483" fmla="*/ 381871 h 622144"/>
              <a:gd name="connsiteX484" fmla="*/ 2457378 w 3245936"/>
              <a:gd name="connsiteY484" fmla="*/ 366079 h 622144"/>
              <a:gd name="connsiteX485" fmla="*/ 2341126 w 3245936"/>
              <a:gd name="connsiteY485" fmla="*/ 377452 h 622144"/>
              <a:gd name="connsiteX486" fmla="*/ 2340687 w 3245936"/>
              <a:gd name="connsiteY486" fmla="*/ 379500 h 622144"/>
              <a:gd name="connsiteX487" fmla="*/ 2404372 w 3245936"/>
              <a:gd name="connsiteY487" fmla="*/ 390996 h 622144"/>
              <a:gd name="connsiteX488" fmla="*/ 2457521 w 3245936"/>
              <a:gd name="connsiteY488" fmla="*/ 366479 h 622144"/>
              <a:gd name="connsiteX489" fmla="*/ 2457378 w 3245936"/>
              <a:gd name="connsiteY489" fmla="*/ 366079 h 622144"/>
              <a:gd name="connsiteX490" fmla="*/ 1979204 w 3245936"/>
              <a:gd name="connsiteY490" fmla="*/ 365717 h 622144"/>
              <a:gd name="connsiteX491" fmla="*/ 2104953 w 3245936"/>
              <a:gd name="connsiteY491" fmla="*/ 414495 h 622144"/>
              <a:gd name="connsiteX492" fmla="*/ 2105020 w 3245936"/>
              <a:gd name="connsiteY492" fmla="*/ 414342 h 622144"/>
              <a:gd name="connsiteX493" fmla="*/ 2104858 w 3245936"/>
              <a:gd name="connsiteY493" fmla="*/ 414228 h 622144"/>
              <a:gd name="connsiteX494" fmla="*/ 2075454 w 3245936"/>
              <a:gd name="connsiteY494" fmla="*/ 394502 h 622144"/>
              <a:gd name="connsiteX495" fmla="*/ 2071816 w 3245936"/>
              <a:gd name="connsiteY495" fmla="*/ 395835 h 622144"/>
              <a:gd name="connsiteX496" fmla="*/ 2069139 w 3245936"/>
              <a:gd name="connsiteY496" fmla="*/ 391673 h 622144"/>
              <a:gd name="connsiteX497" fmla="*/ 782007 w 3245936"/>
              <a:gd name="connsiteY497" fmla="*/ 364355 h 622144"/>
              <a:gd name="connsiteX498" fmla="*/ 691500 w 3245936"/>
              <a:gd name="connsiteY498" fmla="*/ 456871 h 622144"/>
              <a:gd name="connsiteX499" fmla="*/ 692253 w 3245936"/>
              <a:gd name="connsiteY499" fmla="*/ 459881 h 622144"/>
              <a:gd name="connsiteX500" fmla="*/ 692081 w 3245936"/>
              <a:gd name="connsiteY500" fmla="*/ 460281 h 622144"/>
              <a:gd name="connsiteX501" fmla="*/ 816554 w 3245936"/>
              <a:gd name="connsiteY501" fmla="*/ 522346 h 622144"/>
              <a:gd name="connsiteX502" fmla="*/ 818364 w 3245936"/>
              <a:gd name="connsiteY502" fmla="*/ 520955 h 622144"/>
              <a:gd name="connsiteX503" fmla="*/ 784512 w 3245936"/>
              <a:gd name="connsiteY503" fmla="*/ 365079 h 622144"/>
              <a:gd name="connsiteX504" fmla="*/ 783398 w 3245936"/>
              <a:gd name="connsiteY504" fmla="*/ 365050 h 622144"/>
              <a:gd name="connsiteX505" fmla="*/ 782007 w 3245936"/>
              <a:gd name="connsiteY505" fmla="*/ 364355 h 622144"/>
              <a:gd name="connsiteX506" fmla="*/ 787646 w 3245936"/>
              <a:gd name="connsiteY506" fmla="*/ 362459 h 622144"/>
              <a:gd name="connsiteX507" fmla="*/ 785360 w 3245936"/>
              <a:gd name="connsiteY507" fmla="*/ 364888 h 622144"/>
              <a:gd name="connsiteX508" fmla="*/ 819202 w 3245936"/>
              <a:gd name="connsiteY508" fmla="*/ 520755 h 622144"/>
              <a:gd name="connsiteX509" fmla="*/ 820326 w 3245936"/>
              <a:gd name="connsiteY509" fmla="*/ 520803 h 622144"/>
              <a:gd name="connsiteX510" fmla="*/ 820421 w 3245936"/>
              <a:gd name="connsiteY510" fmla="*/ 520841 h 622144"/>
              <a:gd name="connsiteX511" fmla="*/ 875181 w 3245936"/>
              <a:gd name="connsiteY511" fmla="*/ 380233 h 622144"/>
              <a:gd name="connsiteX512" fmla="*/ 873342 w 3245936"/>
              <a:gd name="connsiteY512" fmla="*/ 376861 h 622144"/>
              <a:gd name="connsiteX513" fmla="*/ 2304083 w 3245936"/>
              <a:gd name="connsiteY513" fmla="*/ 362116 h 622144"/>
              <a:gd name="connsiteX514" fmla="*/ 2310379 w 3245936"/>
              <a:gd name="connsiteY514" fmla="*/ 377061 h 622144"/>
              <a:gd name="connsiteX515" fmla="*/ 2327200 w 3245936"/>
              <a:gd name="connsiteY515" fmla="*/ 377623 h 622144"/>
              <a:gd name="connsiteX516" fmla="*/ 2327210 w 3245936"/>
              <a:gd name="connsiteY516" fmla="*/ 377290 h 622144"/>
              <a:gd name="connsiteX517" fmla="*/ 2327495 w 3245936"/>
              <a:gd name="connsiteY517" fmla="*/ 376642 h 622144"/>
              <a:gd name="connsiteX518" fmla="*/ 1157121 w 3245936"/>
              <a:gd name="connsiteY518" fmla="*/ 361278 h 622144"/>
              <a:gd name="connsiteX519" fmla="*/ 1128365 w 3245936"/>
              <a:gd name="connsiteY519" fmla="*/ 440460 h 622144"/>
              <a:gd name="connsiteX520" fmla="*/ 1129774 w 3245936"/>
              <a:gd name="connsiteY520" fmla="*/ 441612 h 622144"/>
              <a:gd name="connsiteX521" fmla="*/ 1189191 w 3245936"/>
              <a:gd name="connsiteY521" fmla="*/ 409456 h 622144"/>
              <a:gd name="connsiteX522" fmla="*/ 1176313 w 3245936"/>
              <a:gd name="connsiteY522" fmla="*/ 366241 h 622144"/>
              <a:gd name="connsiteX523" fmla="*/ 1045783 w 3245936"/>
              <a:gd name="connsiteY523" fmla="*/ 359430 h 622144"/>
              <a:gd name="connsiteX524" fmla="*/ 995329 w 3245936"/>
              <a:gd name="connsiteY524" fmla="*/ 370117 h 622144"/>
              <a:gd name="connsiteX525" fmla="*/ 992557 w 3245936"/>
              <a:gd name="connsiteY525" fmla="*/ 371422 h 622144"/>
              <a:gd name="connsiteX526" fmla="*/ 992548 w 3245936"/>
              <a:gd name="connsiteY526" fmla="*/ 371775 h 622144"/>
              <a:gd name="connsiteX527" fmla="*/ 992348 w 3245936"/>
              <a:gd name="connsiteY527" fmla="*/ 372232 h 622144"/>
              <a:gd name="connsiteX528" fmla="*/ 1022218 w 3245936"/>
              <a:gd name="connsiteY528" fmla="*/ 387977 h 622144"/>
              <a:gd name="connsiteX529" fmla="*/ 2477990 w 3245936"/>
              <a:gd name="connsiteY529" fmla="*/ 359002 h 622144"/>
              <a:gd name="connsiteX530" fmla="*/ 2464265 w 3245936"/>
              <a:gd name="connsiteY530" fmla="*/ 364469 h 622144"/>
              <a:gd name="connsiteX531" fmla="*/ 2464332 w 3245936"/>
              <a:gd name="connsiteY531" fmla="*/ 366165 h 622144"/>
              <a:gd name="connsiteX532" fmla="*/ 2464008 w 3245936"/>
              <a:gd name="connsiteY532" fmla="*/ 366870 h 622144"/>
              <a:gd name="connsiteX533" fmla="*/ 2480991 w 3245936"/>
              <a:gd name="connsiteY533" fmla="*/ 376775 h 622144"/>
              <a:gd name="connsiteX534" fmla="*/ 1074044 w 3245936"/>
              <a:gd name="connsiteY534" fmla="*/ 353449 h 622144"/>
              <a:gd name="connsiteX535" fmla="*/ 1047040 w 3245936"/>
              <a:gd name="connsiteY535" fmla="*/ 359173 h 622144"/>
              <a:gd name="connsiteX536" fmla="*/ 1022932 w 3245936"/>
              <a:gd name="connsiteY536" fmla="*/ 388367 h 622144"/>
              <a:gd name="connsiteX537" fmla="*/ 1123897 w 3245936"/>
              <a:gd name="connsiteY537" fmla="*/ 441603 h 622144"/>
              <a:gd name="connsiteX538" fmla="*/ 1124755 w 3245936"/>
              <a:gd name="connsiteY538" fmla="*/ 440764 h 622144"/>
              <a:gd name="connsiteX539" fmla="*/ 1036982 w 3245936"/>
              <a:gd name="connsiteY539" fmla="*/ 349772 h 622144"/>
              <a:gd name="connsiteX540" fmla="*/ 992376 w 3245936"/>
              <a:gd name="connsiteY540" fmla="*/ 369803 h 622144"/>
              <a:gd name="connsiteX541" fmla="*/ 996367 w 3245936"/>
              <a:gd name="connsiteY541" fmla="*/ 368965 h 622144"/>
              <a:gd name="connsiteX542" fmla="*/ 1253666 w 3245936"/>
              <a:gd name="connsiteY542" fmla="*/ 349000 h 622144"/>
              <a:gd name="connsiteX543" fmla="*/ 1241703 w 3245936"/>
              <a:gd name="connsiteY543" fmla="*/ 379157 h 622144"/>
              <a:gd name="connsiteX544" fmla="*/ 1242179 w 3245936"/>
              <a:gd name="connsiteY544" fmla="*/ 379376 h 622144"/>
              <a:gd name="connsiteX545" fmla="*/ 2504822 w 3245936"/>
              <a:gd name="connsiteY545" fmla="*/ 348277 h 622144"/>
              <a:gd name="connsiteX546" fmla="*/ 2478752 w 3245936"/>
              <a:gd name="connsiteY546" fmla="*/ 358678 h 622144"/>
              <a:gd name="connsiteX547" fmla="*/ 2481905 w 3245936"/>
              <a:gd name="connsiteY547" fmla="*/ 377290 h 622144"/>
              <a:gd name="connsiteX548" fmla="*/ 2505222 w 3245936"/>
              <a:gd name="connsiteY548" fmla="*/ 390892 h 622144"/>
              <a:gd name="connsiteX549" fmla="*/ 2520158 w 3245936"/>
              <a:gd name="connsiteY549" fmla="*/ 379157 h 622144"/>
              <a:gd name="connsiteX550" fmla="*/ 1103085 w 3245936"/>
              <a:gd name="connsiteY550" fmla="*/ 347305 h 622144"/>
              <a:gd name="connsiteX551" fmla="*/ 1074787 w 3245936"/>
              <a:gd name="connsiteY551" fmla="*/ 353287 h 622144"/>
              <a:gd name="connsiteX552" fmla="*/ 1125393 w 3245936"/>
              <a:gd name="connsiteY552" fmla="*/ 440421 h 622144"/>
              <a:gd name="connsiteX553" fmla="*/ 1127641 w 3245936"/>
              <a:gd name="connsiteY553" fmla="*/ 440136 h 622144"/>
              <a:gd name="connsiteX554" fmla="*/ 1127726 w 3245936"/>
              <a:gd name="connsiteY554" fmla="*/ 440164 h 622144"/>
              <a:gd name="connsiteX555" fmla="*/ 1156435 w 3245936"/>
              <a:gd name="connsiteY555" fmla="*/ 361116 h 622144"/>
              <a:gd name="connsiteX556" fmla="*/ 1321427 w 3245936"/>
              <a:gd name="connsiteY556" fmla="*/ 346048 h 622144"/>
              <a:gd name="connsiteX557" fmla="*/ 1341029 w 3245936"/>
              <a:gd name="connsiteY557" fmla="*/ 382776 h 622144"/>
              <a:gd name="connsiteX558" fmla="*/ 1366518 w 3245936"/>
              <a:gd name="connsiteY558" fmla="*/ 382986 h 622144"/>
              <a:gd name="connsiteX559" fmla="*/ 1367128 w 3245936"/>
              <a:gd name="connsiteY559" fmla="*/ 380824 h 622144"/>
              <a:gd name="connsiteX560" fmla="*/ 3053138 w 3245936"/>
              <a:gd name="connsiteY560" fmla="*/ 345153 h 622144"/>
              <a:gd name="connsiteX561" fmla="*/ 2947840 w 3245936"/>
              <a:gd name="connsiteY561" fmla="*/ 459414 h 622144"/>
              <a:gd name="connsiteX562" fmla="*/ 2948468 w 3245936"/>
              <a:gd name="connsiteY562" fmla="*/ 460519 h 622144"/>
              <a:gd name="connsiteX563" fmla="*/ 3069169 w 3245936"/>
              <a:gd name="connsiteY563" fmla="*/ 431325 h 622144"/>
              <a:gd name="connsiteX564" fmla="*/ 3069207 w 3245936"/>
              <a:gd name="connsiteY564" fmla="*/ 430039 h 622144"/>
              <a:gd name="connsiteX565" fmla="*/ 3071703 w 3245936"/>
              <a:gd name="connsiteY565" fmla="*/ 427468 h 622144"/>
              <a:gd name="connsiteX566" fmla="*/ 3055625 w 3245936"/>
              <a:gd name="connsiteY566" fmla="*/ 345772 h 622144"/>
              <a:gd name="connsiteX567" fmla="*/ 3054424 w 3245936"/>
              <a:gd name="connsiteY567" fmla="*/ 345743 h 622144"/>
              <a:gd name="connsiteX568" fmla="*/ 3053138 w 3245936"/>
              <a:gd name="connsiteY568" fmla="*/ 345153 h 622144"/>
              <a:gd name="connsiteX569" fmla="*/ 1439489 w 3245936"/>
              <a:gd name="connsiteY569" fmla="*/ 341066 h 622144"/>
              <a:gd name="connsiteX570" fmla="*/ 1374262 w 3245936"/>
              <a:gd name="connsiteY570" fmla="*/ 381814 h 622144"/>
              <a:gd name="connsiteX571" fmla="*/ 1374633 w 3245936"/>
              <a:gd name="connsiteY571" fmla="*/ 382938 h 622144"/>
              <a:gd name="connsiteX572" fmla="*/ 1393150 w 3245936"/>
              <a:gd name="connsiteY572" fmla="*/ 382900 h 622144"/>
              <a:gd name="connsiteX573" fmla="*/ 1062947 w 3245936"/>
              <a:gd name="connsiteY573" fmla="*/ 339904 h 622144"/>
              <a:gd name="connsiteX574" fmla="*/ 1047983 w 3245936"/>
              <a:gd name="connsiteY574" fmla="*/ 358021 h 622144"/>
              <a:gd name="connsiteX575" fmla="*/ 1073567 w 3245936"/>
              <a:gd name="connsiteY575" fmla="*/ 352610 h 622144"/>
              <a:gd name="connsiteX576" fmla="*/ 1066319 w 3245936"/>
              <a:gd name="connsiteY576" fmla="*/ 340133 h 622144"/>
              <a:gd name="connsiteX577" fmla="*/ 1064071 w 3245936"/>
              <a:gd name="connsiteY577" fmla="*/ 340409 h 622144"/>
              <a:gd name="connsiteX578" fmla="*/ 1062947 w 3245936"/>
              <a:gd name="connsiteY578" fmla="*/ 339904 h 622144"/>
              <a:gd name="connsiteX579" fmla="*/ 2005827 w 3245936"/>
              <a:gd name="connsiteY579" fmla="*/ 339866 h 622144"/>
              <a:gd name="connsiteX580" fmla="*/ 1974575 w 3245936"/>
              <a:gd name="connsiteY580" fmla="*/ 361450 h 622144"/>
              <a:gd name="connsiteX581" fmla="*/ 1974956 w 3245936"/>
              <a:gd name="connsiteY581" fmla="*/ 363812 h 622144"/>
              <a:gd name="connsiteX582" fmla="*/ 2069349 w 3245936"/>
              <a:gd name="connsiteY582" fmla="*/ 391044 h 622144"/>
              <a:gd name="connsiteX583" fmla="*/ 2069635 w 3245936"/>
              <a:gd name="connsiteY583" fmla="*/ 390425 h 622144"/>
              <a:gd name="connsiteX584" fmla="*/ 2006598 w 3245936"/>
              <a:gd name="connsiteY584" fmla="*/ 339561 h 622144"/>
              <a:gd name="connsiteX585" fmla="*/ 2070111 w 3245936"/>
              <a:gd name="connsiteY585" fmla="*/ 389891 h 622144"/>
              <a:gd name="connsiteX586" fmla="*/ 2070806 w 3245936"/>
              <a:gd name="connsiteY586" fmla="*/ 389282 h 622144"/>
              <a:gd name="connsiteX587" fmla="*/ 2070206 w 3245936"/>
              <a:gd name="connsiteY587" fmla="*/ 387901 h 622144"/>
              <a:gd name="connsiteX588" fmla="*/ 1061804 w 3245936"/>
              <a:gd name="connsiteY588" fmla="*/ 338723 h 622144"/>
              <a:gd name="connsiteX589" fmla="*/ 998939 w 3245936"/>
              <a:gd name="connsiteY589" fmla="*/ 368412 h 622144"/>
              <a:gd name="connsiteX590" fmla="*/ 1046726 w 3245936"/>
              <a:gd name="connsiteY590" fmla="*/ 358287 h 622144"/>
              <a:gd name="connsiteX591" fmla="*/ 1062347 w 3245936"/>
              <a:gd name="connsiteY591" fmla="*/ 339371 h 622144"/>
              <a:gd name="connsiteX592" fmla="*/ 1061804 w 3245936"/>
              <a:gd name="connsiteY592" fmla="*/ 338723 h 622144"/>
              <a:gd name="connsiteX593" fmla="*/ 1068119 w 3245936"/>
              <a:gd name="connsiteY593" fmla="*/ 338247 h 622144"/>
              <a:gd name="connsiteX594" fmla="*/ 1066947 w 3245936"/>
              <a:gd name="connsiteY594" fmla="*/ 339799 h 622144"/>
              <a:gd name="connsiteX595" fmla="*/ 1074301 w 3245936"/>
              <a:gd name="connsiteY595" fmla="*/ 352449 h 622144"/>
              <a:gd name="connsiteX596" fmla="*/ 1101085 w 3245936"/>
              <a:gd name="connsiteY596" fmla="*/ 346781 h 622144"/>
              <a:gd name="connsiteX597" fmla="*/ 2152254 w 3245936"/>
              <a:gd name="connsiteY597" fmla="*/ 337685 h 622144"/>
              <a:gd name="connsiteX598" fmla="*/ 2126013 w 3245936"/>
              <a:gd name="connsiteY598" fmla="*/ 384738 h 622144"/>
              <a:gd name="connsiteX599" fmla="*/ 2204566 w 3245936"/>
              <a:gd name="connsiteY599" fmla="*/ 374137 h 622144"/>
              <a:gd name="connsiteX600" fmla="*/ 2204585 w 3245936"/>
              <a:gd name="connsiteY600" fmla="*/ 373242 h 622144"/>
              <a:gd name="connsiteX601" fmla="*/ 2204928 w 3245936"/>
              <a:gd name="connsiteY601" fmla="*/ 372461 h 622144"/>
              <a:gd name="connsiteX602" fmla="*/ 1166007 w 3245936"/>
              <a:gd name="connsiteY602" fmla="*/ 336761 h 622144"/>
              <a:gd name="connsiteX603" fmla="*/ 1157416 w 3245936"/>
              <a:gd name="connsiteY603" fmla="*/ 360402 h 622144"/>
              <a:gd name="connsiteX604" fmla="*/ 1175999 w 3245936"/>
              <a:gd name="connsiteY604" fmla="*/ 365212 h 622144"/>
              <a:gd name="connsiteX605" fmla="*/ 1167531 w 3245936"/>
              <a:gd name="connsiteY605" fmla="*/ 336818 h 622144"/>
              <a:gd name="connsiteX606" fmla="*/ 1166084 w 3245936"/>
              <a:gd name="connsiteY606" fmla="*/ 336789 h 622144"/>
              <a:gd name="connsiteX607" fmla="*/ 1166007 w 3245936"/>
              <a:gd name="connsiteY607" fmla="*/ 336761 h 622144"/>
              <a:gd name="connsiteX608" fmla="*/ 1169665 w 3245936"/>
              <a:gd name="connsiteY608" fmla="*/ 335523 h 622144"/>
              <a:gd name="connsiteX609" fmla="*/ 1168265 w 3245936"/>
              <a:gd name="connsiteY609" fmla="*/ 336542 h 622144"/>
              <a:gd name="connsiteX610" fmla="*/ 1176885 w 3245936"/>
              <a:gd name="connsiteY610" fmla="*/ 365450 h 622144"/>
              <a:gd name="connsiteX611" fmla="*/ 1236892 w 3245936"/>
              <a:gd name="connsiteY611" fmla="*/ 380976 h 622144"/>
              <a:gd name="connsiteX612" fmla="*/ 1237064 w 3245936"/>
              <a:gd name="connsiteY612" fmla="*/ 380604 h 622144"/>
              <a:gd name="connsiteX613" fmla="*/ 1163588 w 3245936"/>
              <a:gd name="connsiteY613" fmla="*/ 334484 h 622144"/>
              <a:gd name="connsiteX614" fmla="*/ 1105095 w 3245936"/>
              <a:gd name="connsiteY614" fmla="*/ 346876 h 622144"/>
              <a:gd name="connsiteX615" fmla="*/ 1156749 w 3245936"/>
              <a:gd name="connsiteY615" fmla="*/ 360240 h 622144"/>
              <a:gd name="connsiteX616" fmla="*/ 1165379 w 3245936"/>
              <a:gd name="connsiteY616" fmla="*/ 336475 h 622144"/>
              <a:gd name="connsiteX617" fmla="*/ 1163588 w 3245936"/>
              <a:gd name="connsiteY617" fmla="*/ 334484 h 622144"/>
              <a:gd name="connsiteX618" fmla="*/ 1162407 w 3245936"/>
              <a:gd name="connsiteY618" fmla="*/ 333789 h 622144"/>
              <a:gd name="connsiteX619" fmla="*/ 1068376 w 3245936"/>
              <a:gd name="connsiteY619" fmla="*/ 337123 h 622144"/>
              <a:gd name="connsiteX620" fmla="*/ 1068367 w 3245936"/>
              <a:gd name="connsiteY620" fmla="*/ 337361 h 622144"/>
              <a:gd name="connsiteX621" fmla="*/ 1103095 w 3245936"/>
              <a:gd name="connsiteY621" fmla="*/ 346353 h 622144"/>
              <a:gd name="connsiteX622" fmla="*/ 1614313 w 3245936"/>
              <a:gd name="connsiteY622" fmla="*/ 332276 h 622144"/>
              <a:gd name="connsiteX623" fmla="*/ 1605966 w 3245936"/>
              <a:gd name="connsiteY623" fmla="*/ 332394 h 622144"/>
              <a:gd name="connsiteX624" fmla="*/ 1554142 w 3245936"/>
              <a:gd name="connsiteY624" fmla="*/ 376623 h 622144"/>
              <a:gd name="connsiteX625" fmla="*/ 1632256 w 3245936"/>
              <a:gd name="connsiteY625" fmla="*/ 332022 h 622144"/>
              <a:gd name="connsiteX626" fmla="*/ 1615719 w 3245936"/>
              <a:gd name="connsiteY626" fmla="*/ 332256 h 622144"/>
              <a:gd name="connsiteX627" fmla="*/ 1552656 w 3245936"/>
              <a:gd name="connsiteY627" fmla="*/ 378738 h 622144"/>
              <a:gd name="connsiteX628" fmla="*/ 1679831 w 3245936"/>
              <a:gd name="connsiteY628" fmla="*/ 331348 h 622144"/>
              <a:gd name="connsiteX629" fmla="*/ 1633864 w 3245936"/>
              <a:gd name="connsiteY629" fmla="*/ 331999 h 622144"/>
              <a:gd name="connsiteX630" fmla="*/ 1550694 w 3245936"/>
              <a:gd name="connsiteY630" fmla="*/ 380795 h 622144"/>
              <a:gd name="connsiteX631" fmla="*/ 1455939 w 3245936"/>
              <a:gd name="connsiteY631" fmla="*/ 330779 h 622144"/>
              <a:gd name="connsiteX632" fmla="*/ 1443975 w 3245936"/>
              <a:gd name="connsiteY632" fmla="*/ 338256 h 622144"/>
              <a:gd name="connsiteX633" fmla="*/ 1394541 w 3245936"/>
              <a:gd name="connsiteY633" fmla="*/ 382890 h 622144"/>
              <a:gd name="connsiteX634" fmla="*/ 1395169 w 3245936"/>
              <a:gd name="connsiteY634" fmla="*/ 382890 h 622144"/>
              <a:gd name="connsiteX635" fmla="*/ 1945676 w 3245936"/>
              <a:gd name="connsiteY635" fmla="*/ 330636 h 622144"/>
              <a:gd name="connsiteX636" fmla="*/ 1842120 w 3245936"/>
              <a:gd name="connsiteY636" fmla="*/ 380919 h 622144"/>
              <a:gd name="connsiteX637" fmla="*/ 1842225 w 3245936"/>
              <a:gd name="connsiteY637" fmla="*/ 381214 h 622144"/>
              <a:gd name="connsiteX638" fmla="*/ 1967965 w 3245936"/>
              <a:gd name="connsiteY638" fmla="*/ 363269 h 622144"/>
              <a:gd name="connsiteX639" fmla="*/ 1968003 w 3245936"/>
              <a:gd name="connsiteY639" fmla="*/ 362345 h 622144"/>
              <a:gd name="connsiteX640" fmla="*/ 1969003 w 3245936"/>
              <a:gd name="connsiteY640" fmla="*/ 360650 h 622144"/>
              <a:gd name="connsiteX641" fmla="*/ 1462521 w 3245936"/>
              <a:gd name="connsiteY641" fmla="*/ 330208 h 622144"/>
              <a:gd name="connsiteX642" fmla="*/ 1458901 w 3245936"/>
              <a:gd name="connsiteY642" fmla="*/ 331522 h 622144"/>
              <a:gd name="connsiteX643" fmla="*/ 1457301 w 3245936"/>
              <a:gd name="connsiteY643" fmla="*/ 330598 h 622144"/>
              <a:gd name="connsiteX644" fmla="*/ 1396322 w 3245936"/>
              <a:gd name="connsiteY644" fmla="*/ 382881 h 622144"/>
              <a:gd name="connsiteX645" fmla="*/ 1542664 w 3245936"/>
              <a:gd name="connsiteY645" fmla="*/ 382557 h 622144"/>
              <a:gd name="connsiteX646" fmla="*/ 1542674 w 3245936"/>
              <a:gd name="connsiteY646" fmla="*/ 382186 h 622144"/>
              <a:gd name="connsiteX647" fmla="*/ 1543035 w 3245936"/>
              <a:gd name="connsiteY647" fmla="*/ 381386 h 622144"/>
              <a:gd name="connsiteX648" fmla="*/ 2138024 w 3245936"/>
              <a:gd name="connsiteY648" fmla="*/ 328303 h 622144"/>
              <a:gd name="connsiteX649" fmla="*/ 2097533 w 3245936"/>
              <a:gd name="connsiteY649" fmla="*/ 368308 h 622144"/>
              <a:gd name="connsiteX650" fmla="*/ 2102029 w 3245936"/>
              <a:gd name="connsiteY650" fmla="*/ 387977 h 622144"/>
              <a:gd name="connsiteX651" fmla="*/ 2125003 w 3245936"/>
              <a:gd name="connsiteY651" fmla="*/ 384872 h 622144"/>
              <a:gd name="connsiteX652" fmla="*/ 2151578 w 3245936"/>
              <a:gd name="connsiteY652" fmla="*/ 337237 h 622144"/>
              <a:gd name="connsiteX653" fmla="*/ 1951972 w 3245936"/>
              <a:gd name="connsiteY653" fmla="*/ 327579 h 622144"/>
              <a:gd name="connsiteX654" fmla="*/ 1946438 w 3245936"/>
              <a:gd name="connsiteY654" fmla="*/ 330255 h 622144"/>
              <a:gd name="connsiteX655" fmla="*/ 1968679 w 3245936"/>
              <a:gd name="connsiteY655" fmla="*/ 358869 h 622144"/>
              <a:gd name="connsiteX656" fmla="*/ 1456263 w 3245936"/>
              <a:gd name="connsiteY656" fmla="*/ 327169 h 622144"/>
              <a:gd name="connsiteX657" fmla="*/ 1446738 w 3245936"/>
              <a:gd name="connsiteY657" fmla="*/ 335770 h 622144"/>
              <a:gd name="connsiteX658" fmla="*/ 1456568 w 3245936"/>
              <a:gd name="connsiteY658" fmla="*/ 329627 h 622144"/>
              <a:gd name="connsiteX659" fmla="*/ 1456234 w 3245936"/>
              <a:gd name="connsiteY659" fmla="*/ 327226 h 622144"/>
              <a:gd name="connsiteX660" fmla="*/ 1456263 w 3245936"/>
              <a:gd name="connsiteY660" fmla="*/ 327169 h 622144"/>
              <a:gd name="connsiteX661" fmla="*/ 1513222 w 3245936"/>
              <a:gd name="connsiteY661" fmla="*/ 326112 h 622144"/>
              <a:gd name="connsiteX662" fmla="*/ 1463216 w 3245936"/>
              <a:gd name="connsiteY662" fmla="*/ 328303 h 622144"/>
              <a:gd name="connsiteX663" fmla="*/ 1463197 w 3245936"/>
              <a:gd name="connsiteY663" fmla="*/ 328846 h 622144"/>
              <a:gd name="connsiteX664" fmla="*/ 1462845 w 3245936"/>
              <a:gd name="connsiteY664" fmla="*/ 329646 h 622144"/>
              <a:gd name="connsiteX665" fmla="*/ 1543350 w 3245936"/>
              <a:gd name="connsiteY665" fmla="*/ 380833 h 622144"/>
              <a:gd name="connsiteX666" fmla="*/ 1544140 w 3245936"/>
              <a:gd name="connsiteY666" fmla="*/ 380100 h 622144"/>
              <a:gd name="connsiteX667" fmla="*/ 1698656 w 3245936"/>
              <a:gd name="connsiteY667" fmla="*/ 325095 h 622144"/>
              <a:gd name="connsiteX668" fmla="*/ 1684845 w 3245936"/>
              <a:gd name="connsiteY668" fmla="*/ 330384 h 622144"/>
              <a:gd name="connsiteX669" fmla="*/ 1743670 w 3245936"/>
              <a:gd name="connsiteY669" fmla="*/ 329551 h 622144"/>
              <a:gd name="connsiteX670" fmla="*/ 1703565 w 3245936"/>
              <a:gd name="connsiteY670" fmla="*/ 325581 h 622144"/>
              <a:gd name="connsiteX671" fmla="*/ 1702170 w 3245936"/>
              <a:gd name="connsiteY671" fmla="*/ 326455 h 622144"/>
              <a:gd name="connsiteX672" fmla="*/ 1700696 w 3245936"/>
              <a:gd name="connsiteY672" fmla="*/ 325297 h 622144"/>
              <a:gd name="connsiteX673" fmla="*/ 1565140 w 3245936"/>
              <a:gd name="connsiteY673" fmla="*/ 323822 h 622144"/>
              <a:gd name="connsiteX674" fmla="*/ 1513946 w 3245936"/>
              <a:gd name="connsiteY674" fmla="*/ 326074 h 622144"/>
              <a:gd name="connsiteX675" fmla="*/ 1544702 w 3245936"/>
              <a:gd name="connsiteY675" fmla="*/ 379795 h 622144"/>
              <a:gd name="connsiteX676" fmla="*/ 1546969 w 3245936"/>
              <a:gd name="connsiteY676" fmla="*/ 379519 h 622144"/>
              <a:gd name="connsiteX677" fmla="*/ 1548627 w 3245936"/>
              <a:gd name="connsiteY677" fmla="*/ 380500 h 622144"/>
              <a:gd name="connsiteX678" fmla="*/ 1604993 w 3245936"/>
              <a:gd name="connsiteY678" fmla="*/ 332408 h 622144"/>
              <a:gd name="connsiteX679" fmla="*/ 1576744 w 3245936"/>
              <a:gd name="connsiteY679" fmla="*/ 332808 h 622144"/>
              <a:gd name="connsiteX680" fmla="*/ 1576744 w 3245936"/>
              <a:gd name="connsiteY680" fmla="*/ 333208 h 622144"/>
              <a:gd name="connsiteX681" fmla="*/ 1572449 w 3245936"/>
              <a:gd name="connsiteY681" fmla="*/ 335894 h 622144"/>
              <a:gd name="connsiteX682" fmla="*/ 1569762 w 3245936"/>
              <a:gd name="connsiteY682" fmla="*/ 331598 h 622144"/>
              <a:gd name="connsiteX683" fmla="*/ 1570725 w 3245936"/>
              <a:gd name="connsiteY683" fmla="*/ 329960 h 622144"/>
              <a:gd name="connsiteX684" fmla="*/ 1573827 w 3245936"/>
              <a:gd name="connsiteY684" fmla="*/ 323440 h 622144"/>
              <a:gd name="connsiteX685" fmla="*/ 1565700 w 3245936"/>
              <a:gd name="connsiteY685" fmla="*/ 323797 h 622144"/>
              <a:gd name="connsiteX686" fmla="*/ 1571039 w 3245936"/>
              <a:gd name="connsiteY686" fmla="*/ 329665 h 622144"/>
              <a:gd name="connsiteX687" fmla="*/ 1573363 w 3245936"/>
              <a:gd name="connsiteY687" fmla="*/ 328912 h 622144"/>
              <a:gd name="connsiteX688" fmla="*/ 628712 w 3245936"/>
              <a:gd name="connsiteY688" fmla="*/ 322950 h 622144"/>
              <a:gd name="connsiteX689" fmla="*/ 627873 w 3245936"/>
              <a:gd name="connsiteY689" fmla="*/ 323092 h 622144"/>
              <a:gd name="connsiteX690" fmla="*/ 617453 w 3245936"/>
              <a:gd name="connsiteY690" fmla="*/ 476893 h 622144"/>
              <a:gd name="connsiteX691" fmla="*/ 617605 w 3245936"/>
              <a:gd name="connsiteY691" fmla="*/ 476893 h 622144"/>
              <a:gd name="connsiteX692" fmla="*/ 620063 w 3245936"/>
              <a:gd name="connsiteY692" fmla="*/ 479103 h 622144"/>
              <a:gd name="connsiteX693" fmla="*/ 685300 w 3245936"/>
              <a:gd name="connsiteY693" fmla="*/ 459814 h 622144"/>
              <a:gd name="connsiteX694" fmla="*/ 685290 w 3245936"/>
              <a:gd name="connsiteY694" fmla="*/ 458271 h 622144"/>
              <a:gd name="connsiteX695" fmla="*/ 686986 w 3245936"/>
              <a:gd name="connsiteY695" fmla="*/ 456023 h 622144"/>
              <a:gd name="connsiteX696" fmla="*/ 1585433 w 3245936"/>
              <a:gd name="connsiteY696" fmla="*/ 322929 h 622144"/>
              <a:gd name="connsiteX697" fmla="*/ 1574201 w 3245936"/>
              <a:gd name="connsiteY697" fmla="*/ 323423 h 622144"/>
              <a:gd name="connsiteX698" fmla="*/ 1573734 w 3245936"/>
              <a:gd name="connsiteY698" fmla="*/ 328931 h 622144"/>
              <a:gd name="connsiteX699" fmla="*/ 1574068 w 3245936"/>
              <a:gd name="connsiteY699" fmla="*/ 328931 h 622144"/>
              <a:gd name="connsiteX700" fmla="*/ 1575820 w 3245936"/>
              <a:gd name="connsiteY700" fmla="*/ 330017 h 622144"/>
              <a:gd name="connsiteX701" fmla="*/ 1685321 w 3245936"/>
              <a:gd name="connsiteY701" fmla="*/ 322865 h 622144"/>
              <a:gd name="connsiteX702" fmla="*/ 1698559 w 3245936"/>
              <a:gd name="connsiteY702" fmla="*/ 324176 h 622144"/>
              <a:gd name="connsiteX703" fmla="*/ 1699474 w 3245936"/>
              <a:gd name="connsiteY703" fmla="*/ 323826 h 622144"/>
              <a:gd name="connsiteX704" fmla="*/ 1699398 w 3245936"/>
              <a:gd name="connsiteY704" fmla="*/ 323188 h 622144"/>
              <a:gd name="connsiteX705" fmla="*/ 1589368 w 3245936"/>
              <a:gd name="connsiteY705" fmla="*/ 322756 h 622144"/>
              <a:gd name="connsiteX706" fmla="*/ 1586904 w 3245936"/>
              <a:gd name="connsiteY706" fmla="*/ 322864 h 622144"/>
              <a:gd name="connsiteX707" fmla="*/ 1578430 w 3245936"/>
              <a:gd name="connsiteY707" fmla="*/ 329112 h 622144"/>
              <a:gd name="connsiteX708" fmla="*/ 1650782 w 3245936"/>
              <a:gd name="connsiteY708" fmla="*/ 322073 h 622144"/>
              <a:gd name="connsiteX709" fmla="*/ 1635425 w 3245936"/>
              <a:gd name="connsiteY709" fmla="*/ 331083 h 622144"/>
              <a:gd name="connsiteX710" fmla="*/ 1682253 w 3245936"/>
              <a:gd name="connsiteY710" fmla="*/ 330420 h 622144"/>
              <a:gd name="connsiteX711" fmla="*/ 1696673 w 3245936"/>
              <a:gd name="connsiteY711" fmla="*/ 324899 h 622144"/>
              <a:gd name="connsiteX712" fmla="*/ 1673360 w 3245936"/>
              <a:gd name="connsiteY712" fmla="*/ 322591 h 622144"/>
              <a:gd name="connsiteX713" fmla="*/ 1983309 w 3245936"/>
              <a:gd name="connsiteY713" fmla="*/ 322007 h 622144"/>
              <a:gd name="connsiteX714" fmla="*/ 1972765 w 3245936"/>
              <a:gd name="connsiteY714" fmla="*/ 359888 h 622144"/>
              <a:gd name="connsiteX715" fmla="*/ 1974137 w 3245936"/>
              <a:gd name="connsiteY715" fmla="*/ 360859 h 622144"/>
              <a:gd name="connsiteX716" fmla="*/ 2005226 w 3245936"/>
              <a:gd name="connsiteY716" fmla="*/ 339390 h 622144"/>
              <a:gd name="connsiteX717" fmla="*/ 1213089 w 3245936"/>
              <a:gd name="connsiteY717" fmla="*/ 321692 h 622144"/>
              <a:gd name="connsiteX718" fmla="*/ 1170408 w 3245936"/>
              <a:gd name="connsiteY718" fmla="*/ 332741 h 622144"/>
              <a:gd name="connsiteX719" fmla="*/ 1170370 w 3245936"/>
              <a:gd name="connsiteY719" fmla="*/ 334113 h 622144"/>
              <a:gd name="connsiteX720" fmla="*/ 1169970 w 3245936"/>
              <a:gd name="connsiteY720" fmla="*/ 335018 h 622144"/>
              <a:gd name="connsiteX721" fmla="*/ 1237359 w 3245936"/>
              <a:gd name="connsiteY721" fmla="*/ 380090 h 622144"/>
              <a:gd name="connsiteX722" fmla="*/ 1238321 w 3245936"/>
              <a:gd name="connsiteY722" fmla="*/ 379242 h 622144"/>
              <a:gd name="connsiteX723" fmla="*/ 1615273 w 3245936"/>
              <a:gd name="connsiteY723" fmla="*/ 321616 h 622144"/>
              <a:gd name="connsiteX724" fmla="*/ 1590466 w 3245936"/>
              <a:gd name="connsiteY724" fmla="*/ 322708 h 622144"/>
              <a:gd name="connsiteX725" fmla="*/ 1576420 w 3245936"/>
              <a:gd name="connsiteY725" fmla="*/ 330865 h 622144"/>
              <a:gd name="connsiteX726" fmla="*/ 1576773 w 3245936"/>
              <a:gd name="connsiteY726" fmla="*/ 331913 h 622144"/>
              <a:gd name="connsiteX727" fmla="*/ 1606059 w 3245936"/>
              <a:gd name="connsiteY727" fmla="*/ 331499 h 622144"/>
              <a:gd name="connsiteX728" fmla="*/ 1615911 w 3245936"/>
              <a:gd name="connsiteY728" fmla="*/ 323092 h 622144"/>
              <a:gd name="connsiteX729" fmla="*/ 1615273 w 3245936"/>
              <a:gd name="connsiteY729" fmla="*/ 321616 h 622144"/>
              <a:gd name="connsiteX730" fmla="*/ 1630180 w 3245936"/>
              <a:gd name="connsiteY730" fmla="*/ 321597 h 622144"/>
              <a:gd name="connsiteX731" fmla="*/ 1616956 w 3245936"/>
              <a:gd name="connsiteY731" fmla="*/ 331344 h 622144"/>
              <a:gd name="connsiteX732" fmla="*/ 1633816 w 3245936"/>
              <a:gd name="connsiteY732" fmla="*/ 331106 h 622144"/>
              <a:gd name="connsiteX733" fmla="*/ 1649287 w 3245936"/>
              <a:gd name="connsiteY733" fmla="*/ 322026 h 622144"/>
              <a:gd name="connsiteX734" fmla="*/ 3178087 w 3245936"/>
              <a:gd name="connsiteY734" fmla="*/ 321483 h 622144"/>
              <a:gd name="connsiteX735" fmla="*/ 3075389 w 3245936"/>
              <a:gd name="connsiteY735" fmla="*/ 428611 h 622144"/>
              <a:gd name="connsiteX736" fmla="*/ 3076036 w 3245936"/>
              <a:gd name="connsiteY736" fmla="*/ 429858 h 622144"/>
              <a:gd name="connsiteX737" fmla="*/ 3238895 w 3245936"/>
              <a:gd name="connsiteY737" fmla="*/ 403103 h 622144"/>
              <a:gd name="connsiteX738" fmla="*/ 3238924 w 3245936"/>
              <a:gd name="connsiteY738" fmla="*/ 402160 h 622144"/>
              <a:gd name="connsiteX739" fmla="*/ 3240067 w 3245936"/>
              <a:gd name="connsiteY739" fmla="*/ 400350 h 622144"/>
              <a:gd name="connsiteX740" fmla="*/ 3182079 w 3245936"/>
              <a:gd name="connsiteY740" fmla="*/ 321683 h 622144"/>
              <a:gd name="connsiteX741" fmla="*/ 3179440 w 3245936"/>
              <a:gd name="connsiteY741" fmla="*/ 322112 h 622144"/>
              <a:gd name="connsiteX742" fmla="*/ 3178087 w 3245936"/>
              <a:gd name="connsiteY742" fmla="*/ 321483 h 622144"/>
              <a:gd name="connsiteX743" fmla="*/ 1455434 w 3245936"/>
              <a:gd name="connsiteY743" fmla="*/ 321483 h 622144"/>
              <a:gd name="connsiteX744" fmla="*/ 1378863 w 3245936"/>
              <a:gd name="connsiteY744" fmla="*/ 378166 h 622144"/>
              <a:gd name="connsiteX745" fmla="*/ 1442242 w 3245936"/>
              <a:gd name="connsiteY745" fmla="*/ 338571 h 622144"/>
              <a:gd name="connsiteX746" fmla="*/ 1457434 w 3245936"/>
              <a:gd name="connsiteY746" fmla="*/ 324855 h 622144"/>
              <a:gd name="connsiteX747" fmla="*/ 1622293 w 3245936"/>
              <a:gd name="connsiteY747" fmla="*/ 321426 h 622144"/>
              <a:gd name="connsiteX748" fmla="*/ 1622283 w 3245936"/>
              <a:gd name="connsiteY748" fmla="*/ 321854 h 622144"/>
              <a:gd name="connsiteX749" fmla="*/ 1617997 w 3245936"/>
              <a:gd name="connsiteY749" fmla="*/ 324531 h 622144"/>
              <a:gd name="connsiteX750" fmla="*/ 1616340 w 3245936"/>
              <a:gd name="connsiteY750" fmla="*/ 323540 h 622144"/>
              <a:gd name="connsiteX751" fmla="*/ 1607031 w 3245936"/>
              <a:gd name="connsiteY751" fmla="*/ 331485 h 622144"/>
              <a:gd name="connsiteX752" fmla="*/ 1615549 w 3245936"/>
              <a:gd name="connsiteY752" fmla="*/ 331364 h 622144"/>
              <a:gd name="connsiteX753" fmla="*/ 1628827 w 3245936"/>
              <a:gd name="connsiteY753" fmla="*/ 321578 h 622144"/>
              <a:gd name="connsiteX754" fmla="*/ 624578 w 3245936"/>
              <a:gd name="connsiteY754" fmla="*/ 321264 h 622144"/>
              <a:gd name="connsiteX755" fmla="*/ 486703 w 3245936"/>
              <a:gd name="connsiteY755" fmla="*/ 375737 h 622144"/>
              <a:gd name="connsiteX756" fmla="*/ 486770 w 3245936"/>
              <a:gd name="connsiteY756" fmla="*/ 377442 h 622144"/>
              <a:gd name="connsiteX757" fmla="*/ 486322 w 3245936"/>
              <a:gd name="connsiteY757" fmla="*/ 378433 h 622144"/>
              <a:gd name="connsiteX758" fmla="*/ 614319 w 3245936"/>
              <a:gd name="connsiteY758" fmla="*/ 477883 h 622144"/>
              <a:gd name="connsiteX759" fmla="*/ 616615 w 3245936"/>
              <a:gd name="connsiteY759" fmla="*/ 476855 h 622144"/>
              <a:gd name="connsiteX760" fmla="*/ 627026 w 3245936"/>
              <a:gd name="connsiteY760" fmla="*/ 323073 h 622144"/>
              <a:gd name="connsiteX761" fmla="*/ 626883 w 3245936"/>
              <a:gd name="connsiteY761" fmla="*/ 323064 h 622144"/>
              <a:gd name="connsiteX762" fmla="*/ 624578 w 3245936"/>
              <a:gd name="connsiteY762" fmla="*/ 321264 h 622144"/>
              <a:gd name="connsiteX763" fmla="*/ 630931 w 3245936"/>
              <a:gd name="connsiteY763" fmla="*/ 320902 h 622144"/>
              <a:gd name="connsiteX764" fmla="*/ 629474 w 3245936"/>
              <a:gd name="connsiteY764" fmla="*/ 322654 h 622144"/>
              <a:gd name="connsiteX765" fmla="*/ 687748 w 3245936"/>
              <a:gd name="connsiteY765" fmla="*/ 455728 h 622144"/>
              <a:gd name="connsiteX766" fmla="*/ 689586 w 3245936"/>
              <a:gd name="connsiteY766" fmla="*/ 455623 h 622144"/>
              <a:gd name="connsiteX767" fmla="*/ 690986 w 3245936"/>
              <a:gd name="connsiteY767" fmla="*/ 456290 h 622144"/>
              <a:gd name="connsiteX768" fmla="*/ 781493 w 3245936"/>
              <a:gd name="connsiteY768" fmla="*/ 363802 h 622144"/>
              <a:gd name="connsiteX769" fmla="*/ 780712 w 3245936"/>
              <a:gd name="connsiteY769" fmla="*/ 361069 h 622144"/>
              <a:gd name="connsiteX770" fmla="*/ 1653295 w 3245936"/>
              <a:gd name="connsiteY770" fmla="*/ 320605 h 622144"/>
              <a:gd name="connsiteX771" fmla="*/ 1651735 w 3245936"/>
              <a:gd name="connsiteY771" fmla="*/ 321521 h 622144"/>
              <a:gd name="connsiteX772" fmla="*/ 1665785 w 3245936"/>
              <a:gd name="connsiteY772" fmla="*/ 321841 h 622144"/>
              <a:gd name="connsiteX773" fmla="*/ 3176878 w 3245936"/>
              <a:gd name="connsiteY773" fmla="*/ 319664 h 622144"/>
              <a:gd name="connsiteX774" fmla="*/ 3058749 w 3245936"/>
              <a:gd name="connsiteY774" fmla="*/ 341971 h 622144"/>
              <a:gd name="connsiteX775" fmla="*/ 3058710 w 3245936"/>
              <a:gd name="connsiteY775" fmla="*/ 343066 h 622144"/>
              <a:gd name="connsiteX776" fmla="*/ 3056205 w 3245936"/>
              <a:gd name="connsiteY776" fmla="*/ 345657 h 622144"/>
              <a:gd name="connsiteX777" fmla="*/ 3072284 w 3245936"/>
              <a:gd name="connsiteY777" fmla="*/ 427344 h 622144"/>
              <a:gd name="connsiteX778" fmla="*/ 3073474 w 3245936"/>
              <a:gd name="connsiteY778" fmla="*/ 427372 h 622144"/>
              <a:gd name="connsiteX779" fmla="*/ 3074817 w 3245936"/>
              <a:gd name="connsiteY779" fmla="*/ 428020 h 622144"/>
              <a:gd name="connsiteX780" fmla="*/ 3177526 w 3245936"/>
              <a:gd name="connsiteY780" fmla="*/ 320873 h 622144"/>
              <a:gd name="connsiteX781" fmla="*/ 3176878 w 3245936"/>
              <a:gd name="connsiteY781" fmla="*/ 319664 h 622144"/>
              <a:gd name="connsiteX782" fmla="*/ 832137 w 3245936"/>
              <a:gd name="connsiteY782" fmla="*/ 319187 h 622144"/>
              <a:gd name="connsiteX783" fmla="*/ 787122 w 3245936"/>
              <a:gd name="connsiteY783" fmla="*/ 359554 h 622144"/>
              <a:gd name="connsiteX784" fmla="*/ 787703 w 3245936"/>
              <a:gd name="connsiteY784" fmla="*/ 361840 h 622144"/>
              <a:gd name="connsiteX785" fmla="*/ 873390 w 3245936"/>
              <a:gd name="connsiteY785" fmla="*/ 376242 h 622144"/>
              <a:gd name="connsiteX786" fmla="*/ 874400 w 3245936"/>
              <a:gd name="connsiteY786" fmla="*/ 374613 h 622144"/>
              <a:gd name="connsiteX787" fmla="*/ 1634093 w 3245936"/>
              <a:gd name="connsiteY787" fmla="*/ 318704 h 622144"/>
              <a:gd name="connsiteX788" fmla="*/ 1630932 w 3245936"/>
              <a:gd name="connsiteY788" fmla="*/ 321026 h 622144"/>
              <a:gd name="connsiteX789" fmla="*/ 1650230 w 3245936"/>
              <a:gd name="connsiteY789" fmla="*/ 321464 h 622144"/>
              <a:gd name="connsiteX790" fmla="*/ 1651925 w 3245936"/>
              <a:gd name="connsiteY790" fmla="*/ 320469 h 622144"/>
              <a:gd name="connsiteX791" fmla="*/ 1631777 w 3245936"/>
              <a:gd name="connsiteY791" fmla="*/ 318475 h 622144"/>
              <a:gd name="connsiteX792" fmla="*/ 1622312 w 3245936"/>
              <a:gd name="connsiteY792" fmla="*/ 320521 h 622144"/>
              <a:gd name="connsiteX793" fmla="*/ 1622303 w 3245936"/>
              <a:gd name="connsiteY793" fmla="*/ 320835 h 622144"/>
              <a:gd name="connsiteX794" fmla="*/ 1629570 w 3245936"/>
              <a:gd name="connsiteY794" fmla="*/ 320997 h 622144"/>
              <a:gd name="connsiteX795" fmla="*/ 1632852 w 3245936"/>
              <a:gd name="connsiteY795" fmla="*/ 318581 h 622144"/>
              <a:gd name="connsiteX796" fmla="*/ 1698729 w 3245936"/>
              <a:gd name="connsiteY796" fmla="*/ 318036 h 622144"/>
              <a:gd name="connsiteX797" fmla="*/ 1700722 w 3245936"/>
              <a:gd name="connsiteY797" fmla="*/ 320225 h 622144"/>
              <a:gd name="connsiteX798" fmla="*/ 1703722 w 3245936"/>
              <a:gd name="connsiteY798" fmla="*/ 319492 h 622144"/>
              <a:gd name="connsiteX799" fmla="*/ 1706456 w 3245936"/>
              <a:gd name="connsiteY799" fmla="*/ 323769 h 622144"/>
              <a:gd name="connsiteX800" fmla="*/ 1704817 w 3245936"/>
              <a:gd name="connsiteY800" fmla="*/ 324796 h 622144"/>
              <a:gd name="connsiteX801" fmla="*/ 1745413 w 3245936"/>
              <a:gd name="connsiteY801" fmla="*/ 328817 h 622144"/>
              <a:gd name="connsiteX802" fmla="*/ 1978252 w 3245936"/>
              <a:gd name="connsiteY802" fmla="*/ 318025 h 622144"/>
              <a:gd name="connsiteX803" fmla="*/ 1975651 w 3245936"/>
              <a:gd name="connsiteY803" fmla="*/ 319073 h 622144"/>
              <a:gd name="connsiteX804" fmla="*/ 1972013 w 3245936"/>
              <a:gd name="connsiteY804" fmla="*/ 359669 h 622144"/>
              <a:gd name="connsiteX805" fmla="*/ 1972060 w 3245936"/>
              <a:gd name="connsiteY805" fmla="*/ 359669 h 622144"/>
              <a:gd name="connsiteX806" fmla="*/ 1982671 w 3245936"/>
              <a:gd name="connsiteY806" fmla="*/ 321521 h 622144"/>
              <a:gd name="connsiteX807" fmla="*/ 1978471 w 3245936"/>
              <a:gd name="connsiteY807" fmla="*/ 318187 h 622144"/>
              <a:gd name="connsiteX808" fmla="*/ 2232979 w 3245936"/>
              <a:gd name="connsiteY808" fmla="*/ 317987 h 622144"/>
              <a:gd name="connsiteX809" fmla="*/ 2209824 w 3245936"/>
              <a:gd name="connsiteY809" fmla="*/ 370994 h 622144"/>
              <a:gd name="connsiteX810" fmla="*/ 2211566 w 3245936"/>
              <a:gd name="connsiteY810" fmla="*/ 373804 h 622144"/>
              <a:gd name="connsiteX811" fmla="*/ 2309331 w 3245936"/>
              <a:gd name="connsiteY811" fmla="*/ 377042 h 622144"/>
              <a:gd name="connsiteX812" fmla="*/ 2302692 w 3245936"/>
              <a:gd name="connsiteY812" fmla="*/ 361269 h 622144"/>
              <a:gd name="connsiteX813" fmla="*/ 1624900 w 3245936"/>
              <a:gd name="connsiteY813" fmla="*/ 317794 h 622144"/>
              <a:gd name="connsiteX814" fmla="*/ 1621979 w 3245936"/>
              <a:gd name="connsiteY814" fmla="*/ 319492 h 622144"/>
              <a:gd name="connsiteX815" fmla="*/ 1622188 w 3245936"/>
              <a:gd name="connsiteY815" fmla="*/ 320064 h 622144"/>
              <a:gd name="connsiteX816" fmla="*/ 1630248 w 3245936"/>
              <a:gd name="connsiteY816" fmla="*/ 318323 h 622144"/>
              <a:gd name="connsiteX817" fmla="*/ 1972737 w 3245936"/>
              <a:gd name="connsiteY817" fmla="*/ 317482 h 622144"/>
              <a:gd name="connsiteX818" fmla="*/ 1952782 w 3245936"/>
              <a:gd name="connsiteY818" fmla="*/ 327169 h 622144"/>
              <a:gd name="connsiteX819" fmla="*/ 1970232 w 3245936"/>
              <a:gd name="connsiteY819" fmla="*/ 359869 h 622144"/>
              <a:gd name="connsiteX820" fmla="*/ 1971556 w 3245936"/>
              <a:gd name="connsiteY820" fmla="*/ 359650 h 622144"/>
              <a:gd name="connsiteX821" fmla="*/ 1975204 w 3245936"/>
              <a:gd name="connsiteY821" fmla="*/ 319064 h 622144"/>
              <a:gd name="connsiteX822" fmla="*/ 1974937 w 3245936"/>
              <a:gd name="connsiteY822" fmla="*/ 319054 h 622144"/>
              <a:gd name="connsiteX823" fmla="*/ 1972737 w 3245936"/>
              <a:gd name="connsiteY823" fmla="*/ 317482 h 622144"/>
              <a:gd name="connsiteX824" fmla="*/ 1600118 w 3245936"/>
              <a:gd name="connsiteY824" fmla="*/ 317102 h 622144"/>
              <a:gd name="connsiteX825" fmla="*/ 1592041 w 3245936"/>
              <a:gd name="connsiteY825" fmla="*/ 321793 h 622144"/>
              <a:gd name="connsiteX826" fmla="*/ 1615292 w 3245936"/>
              <a:gd name="connsiteY826" fmla="*/ 320768 h 622144"/>
              <a:gd name="connsiteX827" fmla="*/ 1615302 w 3245936"/>
              <a:gd name="connsiteY827" fmla="*/ 320607 h 622144"/>
              <a:gd name="connsiteX828" fmla="*/ 2039088 w 3245936"/>
              <a:gd name="connsiteY828" fmla="*/ 316892 h 622144"/>
              <a:gd name="connsiteX829" fmla="*/ 2007198 w 3245936"/>
              <a:gd name="connsiteY829" fmla="*/ 338923 h 622144"/>
              <a:gd name="connsiteX830" fmla="*/ 2069492 w 3245936"/>
              <a:gd name="connsiteY830" fmla="*/ 386262 h 622144"/>
              <a:gd name="connsiteX831" fmla="*/ 2231169 w 3245936"/>
              <a:gd name="connsiteY831" fmla="*/ 316863 h 622144"/>
              <a:gd name="connsiteX832" fmla="*/ 2216700 w 3245936"/>
              <a:gd name="connsiteY832" fmla="*/ 353315 h 622144"/>
              <a:gd name="connsiteX833" fmla="*/ 2232312 w 3245936"/>
              <a:gd name="connsiteY833" fmla="*/ 317568 h 622144"/>
              <a:gd name="connsiteX834" fmla="*/ 1596007 w 3245936"/>
              <a:gd name="connsiteY834" fmla="*/ 316153 h 622144"/>
              <a:gd name="connsiteX835" fmla="*/ 1588123 w 3245936"/>
              <a:gd name="connsiteY835" fmla="*/ 321965 h 622144"/>
              <a:gd name="connsiteX836" fmla="*/ 1590942 w 3245936"/>
              <a:gd name="connsiteY836" fmla="*/ 321841 h 622144"/>
              <a:gd name="connsiteX837" fmla="*/ 1599388 w 3245936"/>
              <a:gd name="connsiteY837" fmla="*/ 316933 h 622144"/>
              <a:gd name="connsiteX838" fmla="*/ 1602709 w 3245936"/>
              <a:gd name="connsiteY838" fmla="*/ 315597 h 622144"/>
              <a:gd name="connsiteX839" fmla="*/ 1601058 w 3245936"/>
              <a:gd name="connsiteY839" fmla="*/ 316556 h 622144"/>
              <a:gd name="connsiteX840" fmla="*/ 1615464 w 3245936"/>
              <a:gd name="connsiteY840" fmla="*/ 319883 h 622144"/>
              <a:gd name="connsiteX841" fmla="*/ 1619597 w 3245936"/>
              <a:gd name="connsiteY841" fmla="*/ 317549 h 622144"/>
              <a:gd name="connsiteX842" fmla="*/ 1621731 w 3245936"/>
              <a:gd name="connsiteY842" fmla="*/ 319044 h 622144"/>
              <a:gd name="connsiteX843" fmla="*/ 1624032 w 3245936"/>
              <a:gd name="connsiteY843" fmla="*/ 317708 h 622144"/>
              <a:gd name="connsiteX844" fmla="*/ 1597471 w 3245936"/>
              <a:gd name="connsiteY844" fmla="*/ 315073 h 622144"/>
              <a:gd name="connsiteX845" fmla="*/ 1596796 w 3245936"/>
              <a:gd name="connsiteY845" fmla="*/ 315571 h 622144"/>
              <a:gd name="connsiteX846" fmla="*/ 1600328 w 3245936"/>
              <a:gd name="connsiteY846" fmla="*/ 316387 h 622144"/>
              <a:gd name="connsiteX847" fmla="*/ 1601852 w 3245936"/>
              <a:gd name="connsiteY847" fmla="*/ 315501 h 622144"/>
              <a:gd name="connsiteX848" fmla="*/ 1592551 w 3245936"/>
              <a:gd name="connsiteY848" fmla="*/ 314591 h 622144"/>
              <a:gd name="connsiteX849" fmla="*/ 1595741 w 3245936"/>
              <a:gd name="connsiteY849" fmla="*/ 315328 h 622144"/>
              <a:gd name="connsiteX850" fmla="*/ 1596242 w 3245936"/>
              <a:gd name="connsiteY850" fmla="*/ 314958 h 622144"/>
              <a:gd name="connsiteX851" fmla="*/ 1682382 w 3245936"/>
              <a:gd name="connsiteY851" fmla="*/ 314261 h 622144"/>
              <a:gd name="connsiteX852" fmla="*/ 1699760 w 3245936"/>
              <a:gd name="connsiteY852" fmla="*/ 321454 h 622144"/>
              <a:gd name="connsiteX853" fmla="*/ 1700398 w 3245936"/>
              <a:gd name="connsiteY853" fmla="*/ 320530 h 622144"/>
              <a:gd name="connsiteX854" fmla="*/ 1697969 w 3245936"/>
              <a:gd name="connsiteY854" fmla="*/ 317860 h 622144"/>
              <a:gd name="connsiteX855" fmla="*/ 1984900 w 3245936"/>
              <a:gd name="connsiteY855" fmla="*/ 313549 h 622144"/>
              <a:gd name="connsiteX856" fmla="*/ 1979261 w 3245936"/>
              <a:gd name="connsiteY856" fmla="*/ 314996 h 622144"/>
              <a:gd name="connsiteX857" fmla="*/ 1979223 w 3245936"/>
              <a:gd name="connsiteY857" fmla="*/ 316378 h 622144"/>
              <a:gd name="connsiteX858" fmla="*/ 1978785 w 3245936"/>
              <a:gd name="connsiteY858" fmla="*/ 317340 h 622144"/>
              <a:gd name="connsiteX859" fmla="*/ 1982957 w 3245936"/>
              <a:gd name="connsiteY859" fmla="*/ 320511 h 622144"/>
              <a:gd name="connsiteX860" fmla="*/ 1578440 w 3245936"/>
              <a:gd name="connsiteY860" fmla="*/ 313187 h 622144"/>
              <a:gd name="connsiteX861" fmla="*/ 1578440 w 3245936"/>
              <a:gd name="connsiteY861" fmla="*/ 313206 h 622144"/>
              <a:gd name="connsiteX862" fmla="*/ 1574839 w 3245936"/>
              <a:gd name="connsiteY862" fmla="*/ 315901 h 622144"/>
              <a:gd name="connsiteX863" fmla="*/ 1574273 w 3245936"/>
              <a:gd name="connsiteY863" fmla="*/ 322576 h 622144"/>
              <a:gd name="connsiteX864" fmla="*/ 1586651 w 3245936"/>
              <a:gd name="connsiteY864" fmla="*/ 322030 h 622144"/>
              <a:gd name="connsiteX865" fmla="*/ 1594952 w 3245936"/>
              <a:gd name="connsiteY865" fmla="*/ 315909 h 622144"/>
              <a:gd name="connsiteX866" fmla="*/ 1586736 w 3245936"/>
              <a:gd name="connsiteY866" fmla="*/ 314012 h 622144"/>
              <a:gd name="connsiteX867" fmla="*/ 1578473 w 3245936"/>
              <a:gd name="connsiteY867" fmla="*/ 312105 h 622144"/>
              <a:gd name="connsiteX868" fmla="*/ 1578468 w 3245936"/>
              <a:gd name="connsiteY868" fmla="*/ 312291 h 622144"/>
              <a:gd name="connsiteX869" fmla="*/ 1579884 w 3245936"/>
              <a:gd name="connsiteY869" fmla="*/ 312431 h 622144"/>
              <a:gd name="connsiteX870" fmla="*/ 1668146 w 3245936"/>
              <a:gd name="connsiteY870" fmla="*/ 311882 h 622144"/>
              <a:gd name="connsiteX871" fmla="*/ 1654623 w 3245936"/>
              <a:gd name="connsiteY871" fmla="*/ 319825 h 622144"/>
              <a:gd name="connsiteX872" fmla="*/ 1677727 w 3245936"/>
              <a:gd name="connsiteY872" fmla="*/ 322113 h 622144"/>
              <a:gd name="connsiteX873" fmla="*/ 1699417 w 3245936"/>
              <a:gd name="connsiteY873" fmla="*/ 322607 h 622144"/>
              <a:gd name="connsiteX874" fmla="*/ 1699426 w 3245936"/>
              <a:gd name="connsiteY874" fmla="*/ 322169 h 622144"/>
              <a:gd name="connsiteX875" fmla="*/ 1699588 w 3245936"/>
              <a:gd name="connsiteY875" fmla="*/ 321816 h 622144"/>
              <a:gd name="connsiteX876" fmla="*/ 1679957 w 3245936"/>
              <a:gd name="connsiteY876" fmla="*/ 313701 h 622144"/>
              <a:gd name="connsiteX877" fmla="*/ 1672664 w 3245936"/>
              <a:gd name="connsiteY877" fmla="*/ 312016 h 622144"/>
              <a:gd name="connsiteX878" fmla="*/ 1670166 w 3245936"/>
              <a:gd name="connsiteY878" fmla="*/ 313253 h 622144"/>
              <a:gd name="connsiteX879" fmla="*/ 1668146 w 3245936"/>
              <a:gd name="connsiteY879" fmla="*/ 311882 h 622144"/>
              <a:gd name="connsiteX880" fmla="*/ 1674128 w 3245936"/>
              <a:gd name="connsiteY880" fmla="*/ 311291 h 622144"/>
              <a:gd name="connsiteX881" fmla="*/ 1673704 w 3245936"/>
              <a:gd name="connsiteY881" fmla="*/ 311501 h 622144"/>
              <a:gd name="connsiteX882" fmla="*/ 1675816 w 3245936"/>
              <a:gd name="connsiteY882" fmla="*/ 311989 h 622144"/>
              <a:gd name="connsiteX883" fmla="*/ 1667329 w 3245936"/>
              <a:gd name="connsiteY883" fmla="*/ 310784 h 622144"/>
              <a:gd name="connsiteX884" fmla="*/ 1635495 w 3245936"/>
              <a:gd name="connsiteY884" fmla="*/ 317673 h 622144"/>
              <a:gd name="connsiteX885" fmla="*/ 1635187 w 3245936"/>
              <a:gd name="connsiteY885" fmla="*/ 317900 h 622144"/>
              <a:gd name="connsiteX886" fmla="*/ 1653254 w 3245936"/>
              <a:gd name="connsiteY886" fmla="*/ 319689 h 622144"/>
              <a:gd name="connsiteX887" fmla="*/ 1667756 w 3245936"/>
              <a:gd name="connsiteY887" fmla="*/ 311177 h 622144"/>
              <a:gd name="connsiteX888" fmla="*/ 1667632 w 3245936"/>
              <a:gd name="connsiteY888" fmla="*/ 310854 h 622144"/>
              <a:gd name="connsiteX889" fmla="*/ 1570192 w 3245936"/>
              <a:gd name="connsiteY889" fmla="*/ 310193 h 622144"/>
              <a:gd name="connsiteX890" fmla="*/ 1571810 w 3245936"/>
              <a:gd name="connsiteY890" fmla="*/ 310862 h 622144"/>
              <a:gd name="connsiteX891" fmla="*/ 1572218 w 3245936"/>
              <a:gd name="connsiteY891" fmla="*/ 310661 h 622144"/>
              <a:gd name="connsiteX892" fmla="*/ 1666035 w 3245936"/>
              <a:gd name="connsiteY892" fmla="*/ 309731 h 622144"/>
              <a:gd name="connsiteX893" fmla="*/ 1667457 w 3245936"/>
              <a:gd name="connsiteY893" fmla="*/ 310059 h 622144"/>
              <a:gd name="connsiteX894" fmla="*/ 1667461 w 3245936"/>
              <a:gd name="connsiteY894" fmla="*/ 309872 h 622144"/>
              <a:gd name="connsiteX895" fmla="*/ 1272116 w 3245936"/>
              <a:gd name="connsiteY895" fmla="*/ 309577 h 622144"/>
              <a:gd name="connsiteX896" fmla="*/ 1269382 w 3245936"/>
              <a:gd name="connsiteY896" fmla="*/ 310062 h 622144"/>
              <a:gd name="connsiteX897" fmla="*/ 1269354 w 3245936"/>
              <a:gd name="connsiteY897" fmla="*/ 310053 h 622144"/>
              <a:gd name="connsiteX898" fmla="*/ 1242874 w 3245936"/>
              <a:gd name="connsiteY898" fmla="*/ 380090 h 622144"/>
              <a:gd name="connsiteX899" fmla="*/ 1243665 w 3245936"/>
              <a:gd name="connsiteY899" fmla="*/ 381966 h 622144"/>
              <a:gd name="connsiteX900" fmla="*/ 1331085 w 3245936"/>
              <a:gd name="connsiteY900" fmla="*/ 382690 h 622144"/>
              <a:gd name="connsiteX901" fmla="*/ 1260000 w 3245936"/>
              <a:gd name="connsiteY901" fmla="*/ 309558 h 622144"/>
              <a:gd name="connsiteX902" fmla="*/ 1213947 w 3245936"/>
              <a:gd name="connsiteY902" fmla="*/ 321473 h 622144"/>
              <a:gd name="connsiteX903" fmla="*/ 1239140 w 3245936"/>
              <a:gd name="connsiteY903" fmla="*/ 378938 h 622144"/>
              <a:gd name="connsiteX904" fmla="*/ 1240731 w 3245936"/>
              <a:gd name="connsiteY904" fmla="*/ 378814 h 622144"/>
              <a:gd name="connsiteX905" fmla="*/ 1272745 w 3245936"/>
              <a:gd name="connsiteY905" fmla="*/ 308995 h 622144"/>
              <a:gd name="connsiteX906" fmla="*/ 1272678 w 3245936"/>
              <a:gd name="connsiteY906" fmla="*/ 309062 h 622144"/>
              <a:gd name="connsiteX907" fmla="*/ 1332076 w 3245936"/>
              <a:gd name="connsiteY907" fmla="*/ 382690 h 622144"/>
              <a:gd name="connsiteX908" fmla="*/ 1340010 w 3245936"/>
              <a:gd name="connsiteY908" fmla="*/ 382767 h 622144"/>
              <a:gd name="connsiteX909" fmla="*/ 1319703 w 3245936"/>
              <a:gd name="connsiteY909" fmla="*/ 344724 h 622144"/>
              <a:gd name="connsiteX910" fmla="*/ 1648601 w 3245936"/>
              <a:gd name="connsiteY910" fmla="*/ 308005 h 622144"/>
              <a:gd name="connsiteX911" fmla="*/ 1636409 w 3245936"/>
              <a:gd name="connsiteY911" fmla="*/ 316996 h 622144"/>
              <a:gd name="connsiteX912" fmla="*/ 1666284 w 3245936"/>
              <a:gd name="connsiteY912" fmla="*/ 310543 h 622144"/>
              <a:gd name="connsiteX913" fmla="*/ 1660316 w 3245936"/>
              <a:gd name="connsiteY913" fmla="*/ 309165 h 622144"/>
              <a:gd name="connsiteX914" fmla="*/ 1266887 w 3245936"/>
              <a:gd name="connsiteY914" fmla="*/ 307776 h 622144"/>
              <a:gd name="connsiteX915" fmla="*/ 1260829 w 3245936"/>
              <a:gd name="connsiteY915" fmla="*/ 309348 h 622144"/>
              <a:gd name="connsiteX916" fmla="*/ 1242141 w 3245936"/>
              <a:gd name="connsiteY916" fmla="*/ 376518 h 622144"/>
              <a:gd name="connsiteX917" fmla="*/ 1266134 w 3245936"/>
              <a:gd name="connsiteY917" fmla="*/ 316034 h 622144"/>
              <a:gd name="connsiteX918" fmla="*/ 1268534 w 3245936"/>
              <a:gd name="connsiteY918" fmla="*/ 309681 h 622144"/>
              <a:gd name="connsiteX919" fmla="*/ 1266887 w 3245936"/>
              <a:gd name="connsiteY919" fmla="*/ 307776 h 622144"/>
              <a:gd name="connsiteX920" fmla="*/ 1642753 w 3245936"/>
              <a:gd name="connsiteY920" fmla="*/ 307414 h 622144"/>
              <a:gd name="connsiteX921" fmla="*/ 1626242 w 3245936"/>
              <a:gd name="connsiteY921" fmla="*/ 317014 h 622144"/>
              <a:gd name="connsiteX922" fmla="*/ 1633145 w 3245936"/>
              <a:gd name="connsiteY922" fmla="*/ 317697 h 622144"/>
              <a:gd name="connsiteX923" fmla="*/ 1634447 w 3245936"/>
              <a:gd name="connsiteY923" fmla="*/ 317416 h 622144"/>
              <a:gd name="connsiteX924" fmla="*/ 1647372 w 3245936"/>
              <a:gd name="connsiteY924" fmla="*/ 307881 h 622144"/>
              <a:gd name="connsiteX925" fmla="*/ 1650196 w 3245936"/>
              <a:gd name="connsiteY925" fmla="*/ 306828 h 622144"/>
              <a:gd name="connsiteX926" fmla="*/ 1649697 w 3245936"/>
              <a:gd name="connsiteY926" fmla="*/ 307195 h 622144"/>
              <a:gd name="connsiteX927" fmla="*/ 1653354 w 3245936"/>
              <a:gd name="connsiteY927" fmla="*/ 307557 h 622144"/>
              <a:gd name="connsiteX928" fmla="*/ 1015065 w 3245936"/>
              <a:gd name="connsiteY928" fmla="*/ 306557 h 622144"/>
              <a:gd name="connsiteX929" fmla="*/ 990709 w 3245936"/>
              <a:gd name="connsiteY929" fmla="*/ 367879 h 622144"/>
              <a:gd name="connsiteX930" fmla="*/ 992176 w 3245936"/>
              <a:gd name="connsiteY930" fmla="*/ 369270 h 622144"/>
              <a:gd name="connsiteX931" fmla="*/ 1061566 w 3245936"/>
              <a:gd name="connsiteY931" fmla="*/ 338113 h 622144"/>
              <a:gd name="connsiteX932" fmla="*/ 1061404 w 3245936"/>
              <a:gd name="connsiteY932" fmla="*/ 336132 h 622144"/>
              <a:gd name="connsiteX933" fmla="*/ 1061690 w 3245936"/>
              <a:gd name="connsiteY933" fmla="*/ 335485 h 622144"/>
              <a:gd name="connsiteX934" fmla="*/ 1206422 w 3245936"/>
              <a:gd name="connsiteY934" fmla="*/ 306452 h 622144"/>
              <a:gd name="connsiteX935" fmla="*/ 1169998 w 3245936"/>
              <a:gd name="connsiteY935" fmla="*/ 331617 h 622144"/>
              <a:gd name="connsiteX936" fmla="*/ 1170189 w 3245936"/>
              <a:gd name="connsiteY936" fmla="*/ 332122 h 622144"/>
              <a:gd name="connsiteX937" fmla="*/ 1212832 w 3245936"/>
              <a:gd name="connsiteY937" fmla="*/ 321083 h 622144"/>
              <a:gd name="connsiteX938" fmla="*/ 1645602 w 3245936"/>
              <a:gd name="connsiteY938" fmla="*/ 305767 h 622144"/>
              <a:gd name="connsiteX939" fmla="*/ 1644077 w 3245936"/>
              <a:gd name="connsiteY939" fmla="*/ 306652 h 622144"/>
              <a:gd name="connsiteX940" fmla="*/ 1648458 w 3245936"/>
              <a:gd name="connsiteY940" fmla="*/ 307081 h 622144"/>
              <a:gd name="connsiteX941" fmla="*/ 1649135 w 3245936"/>
              <a:gd name="connsiteY941" fmla="*/ 306583 h 622144"/>
              <a:gd name="connsiteX942" fmla="*/ 2616379 w 3245936"/>
              <a:gd name="connsiteY942" fmla="*/ 305576 h 622144"/>
              <a:gd name="connsiteX943" fmla="*/ 2537827 w 3245936"/>
              <a:gd name="connsiteY943" fmla="*/ 406312 h 622144"/>
              <a:gd name="connsiteX944" fmla="*/ 2538903 w 3245936"/>
              <a:gd name="connsiteY944" fmla="*/ 408503 h 622144"/>
              <a:gd name="connsiteX945" fmla="*/ 2661594 w 3245936"/>
              <a:gd name="connsiteY945" fmla="*/ 414818 h 622144"/>
              <a:gd name="connsiteX946" fmla="*/ 2661594 w 3245936"/>
              <a:gd name="connsiteY946" fmla="*/ 414637 h 622144"/>
              <a:gd name="connsiteX947" fmla="*/ 2663394 w 3245936"/>
              <a:gd name="connsiteY947" fmla="*/ 412342 h 622144"/>
              <a:gd name="connsiteX948" fmla="*/ 2619256 w 3245936"/>
              <a:gd name="connsiteY948" fmla="*/ 305938 h 622144"/>
              <a:gd name="connsiteX949" fmla="*/ 2617446 w 3245936"/>
              <a:gd name="connsiteY949" fmla="*/ 306052 h 622144"/>
              <a:gd name="connsiteX950" fmla="*/ 2616379 w 3245936"/>
              <a:gd name="connsiteY950" fmla="*/ 305576 h 622144"/>
              <a:gd name="connsiteX951" fmla="*/ 1013236 w 3245936"/>
              <a:gd name="connsiteY951" fmla="*/ 305424 h 622144"/>
              <a:gd name="connsiteX952" fmla="*/ 987137 w 3245936"/>
              <a:gd name="connsiteY952" fmla="*/ 365183 h 622144"/>
              <a:gd name="connsiteX953" fmla="*/ 988138 w 3245936"/>
              <a:gd name="connsiteY953" fmla="*/ 367574 h 622144"/>
              <a:gd name="connsiteX954" fmla="*/ 989862 w 3245936"/>
              <a:gd name="connsiteY954" fmla="*/ 367498 h 622144"/>
              <a:gd name="connsiteX955" fmla="*/ 990014 w 3245936"/>
              <a:gd name="connsiteY955" fmla="*/ 367555 h 622144"/>
              <a:gd name="connsiteX956" fmla="*/ 1014407 w 3245936"/>
              <a:gd name="connsiteY956" fmla="*/ 306138 h 622144"/>
              <a:gd name="connsiteX957" fmla="*/ 1548834 w 3245936"/>
              <a:gd name="connsiteY957" fmla="*/ 305263 h 622144"/>
              <a:gd name="connsiteX958" fmla="*/ 1564962 w 3245936"/>
              <a:gd name="connsiteY958" fmla="*/ 322986 h 622144"/>
              <a:gd name="connsiteX959" fmla="*/ 1573899 w 3245936"/>
              <a:gd name="connsiteY959" fmla="*/ 322592 h 622144"/>
              <a:gd name="connsiteX960" fmla="*/ 1574468 w 3245936"/>
              <a:gd name="connsiteY960" fmla="*/ 315882 h 622144"/>
              <a:gd name="connsiteX961" fmla="*/ 1574144 w 3245936"/>
              <a:gd name="connsiteY961" fmla="*/ 315882 h 622144"/>
              <a:gd name="connsiteX962" fmla="*/ 1571467 w 3245936"/>
              <a:gd name="connsiteY962" fmla="*/ 311596 h 622144"/>
              <a:gd name="connsiteX963" fmla="*/ 1571629 w 3245936"/>
              <a:gd name="connsiteY963" fmla="*/ 311234 h 622144"/>
              <a:gd name="connsiteX964" fmla="*/ 1567745 w 3245936"/>
              <a:gd name="connsiteY964" fmla="*/ 309628 h 622144"/>
              <a:gd name="connsiteX965" fmla="*/ 1620555 w 3245936"/>
              <a:gd name="connsiteY965" fmla="*/ 305225 h 622144"/>
              <a:gd name="connsiteX966" fmla="*/ 1604043 w 3245936"/>
              <a:gd name="connsiteY966" fmla="*/ 314815 h 622144"/>
              <a:gd name="connsiteX967" fmla="*/ 1625375 w 3245936"/>
              <a:gd name="connsiteY967" fmla="*/ 316928 h 622144"/>
              <a:gd name="connsiteX968" fmla="*/ 1641886 w 3245936"/>
              <a:gd name="connsiteY968" fmla="*/ 307338 h 622144"/>
              <a:gd name="connsiteX969" fmla="*/ 1609510 w 3245936"/>
              <a:gd name="connsiteY969" fmla="*/ 305167 h 622144"/>
              <a:gd name="connsiteX970" fmla="*/ 1579667 w 3245936"/>
              <a:gd name="connsiteY970" fmla="*/ 311615 h 622144"/>
              <a:gd name="connsiteX971" fmla="*/ 1585662 w 3245936"/>
              <a:gd name="connsiteY971" fmla="*/ 313000 h 622144"/>
              <a:gd name="connsiteX972" fmla="*/ 1597328 w 3245936"/>
              <a:gd name="connsiteY972" fmla="*/ 314149 h 622144"/>
              <a:gd name="connsiteX973" fmla="*/ 2615789 w 3245936"/>
              <a:gd name="connsiteY973" fmla="*/ 305062 h 622144"/>
              <a:gd name="connsiteX974" fmla="*/ 2521253 w 3245936"/>
              <a:gd name="connsiteY974" fmla="*/ 379423 h 622144"/>
              <a:gd name="connsiteX975" fmla="*/ 2534217 w 3245936"/>
              <a:gd name="connsiteY975" fmla="*/ 405512 h 622144"/>
              <a:gd name="connsiteX976" fmla="*/ 2536188 w 3245936"/>
              <a:gd name="connsiteY976" fmla="*/ 405341 h 622144"/>
              <a:gd name="connsiteX977" fmla="*/ 2537255 w 3245936"/>
              <a:gd name="connsiteY977" fmla="*/ 405827 h 622144"/>
              <a:gd name="connsiteX978" fmla="*/ 2615808 w 3245936"/>
              <a:gd name="connsiteY978" fmla="*/ 305090 h 622144"/>
              <a:gd name="connsiteX979" fmla="*/ 2615789 w 3245936"/>
              <a:gd name="connsiteY979" fmla="*/ 305062 h 622144"/>
              <a:gd name="connsiteX980" fmla="*/ 1612801 w 3245936"/>
              <a:gd name="connsiteY980" fmla="*/ 304457 h 622144"/>
              <a:gd name="connsiteX981" fmla="*/ 1611501 w 3245936"/>
              <a:gd name="connsiteY981" fmla="*/ 304738 h 622144"/>
              <a:gd name="connsiteX982" fmla="*/ 1598557 w 3245936"/>
              <a:gd name="connsiteY982" fmla="*/ 314272 h 622144"/>
              <a:gd name="connsiteX983" fmla="*/ 1603186 w 3245936"/>
              <a:gd name="connsiteY983" fmla="*/ 314739 h 622144"/>
              <a:gd name="connsiteX984" fmla="*/ 1619704 w 3245936"/>
              <a:gd name="connsiteY984" fmla="*/ 305141 h 622144"/>
              <a:gd name="connsiteX985" fmla="*/ 2615150 w 3245936"/>
              <a:gd name="connsiteY985" fmla="*/ 304281 h 622144"/>
              <a:gd name="connsiteX986" fmla="*/ 2505632 w 3245936"/>
              <a:gd name="connsiteY986" fmla="*/ 347972 h 622144"/>
              <a:gd name="connsiteX987" fmla="*/ 2520853 w 3245936"/>
              <a:gd name="connsiteY987" fmla="*/ 378604 h 622144"/>
              <a:gd name="connsiteX988" fmla="*/ 2615198 w 3245936"/>
              <a:gd name="connsiteY988" fmla="*/ 304405 h 622144"/>
              <a:gd name="connsiteX989" fmla="*/ 2615150 w 3245936"/>
              <a:gd name="connsiteY989" fmla="*/ 304281 h 622144"/>
              <a:gd name="connsiteX990" fmla="*/ 2413725 w 3245936"/>
              <a:gd name="connsiteY990" fmla="*/ 304233 h 622144"/>
              <a:gd name="connsiteX991" fmla="*/ 2343269 w 3245936"/>
              <a:gd name="connsiteY991" fmla="*/ 367412 h 622144"/>
              <a:gd name="connsiteX992" fmla="*/ 2341278 w 3245936"/>
              <a:gd name="connsiteY992" fmla="*/ 376699 h 622144"/>
              <a:gd name="connsiteX993" fmla="*/ 2457359 w 3245936"/>
              <a:gd name="connsiteY993" fmla="*/ 365346 h 622144"/>
              <a:gd name="connsiteX994" fmla="*/ 2457378 w 3245936"/>
              <a:gd name="connsiteY994" fmla="*/ 364564 h 622144"/>
              <a:gd name="connsiteX995" fmla="*/ 2458417 w 3245936"/>
              <a:gd name="connsiteY995" fmla="*/ 362840 h 622144"/>
              <a:gd name="connsiteX996" fmla="*/ 1592671 w 3245936"/>
              <a:gd name="connsiteY996" fmla="*/ 302463 h 622144"/>
              <a:gd name="connsiteX997" fmla="*/ 1578173 w 3245936"/>
              <a:gd name="connsiteY997" fmla="*/ 310977 h 622144"/>
              <a:gd name="connsiteX998" fmla="*/ 1578296 w 3245936"/>
              <a:gd name="connsiteY998" fmla="*/ 311299 h 622144"/>
              <a:gd name="connsiteX999" fmla="*/ 1578602 w 3245936"/>
              <a:gd name="connsiteY999" fmla="*/ 311369 h 622144"/>
              <a:gd name="connsiteX1000" fmla="*/ 1610434 w 3245936"/>
              <a:gd name="connsiteY1000" fmla="*/ 304481 h 622144"/>
              <a:gd name="connsiteX1001" fmla="*/ 1610744 w 3245936"/>
              <a:gd name="connsiteY1001" fmla="*/ 304253 h 622144"/>
              <a:gd name="connsiteX1002" fmla="*/ 1630465 w 3245936"/>
              <a:gd name="connsiteY1002" fmla="*/ 302271 h 622144"/>
              <a:gd name="connsiteX1003" fmla="*/ 1626332 w 3245936"/>
              <a:gd name="connsiteY1003" fmla="*/ 304605 h 622144"/>
              <a:gd name="connsiteX1004" fmla="*/ 1624198 w 3245936"/>
              <a:gd name="connsiteY1004" fmla="*/ 303109 h 622144"/>
              <a:gd name="connsiteX1005" fmla="*/ 1621896 w 3245936"/>
              <a:gd name="connsiteY1005" fmla="*/ 304446 h 622144"/>
              <a:gd name="connsiteX1006" fmla="*/ 1643219 w 3245936"/>
              <a:gd name="connsiteY1006" fmla="*/ 306557 h 622144"/>
              <a:gd name="connsiteX1007" fmla="*/ 1644872 w 3245936"/>
              <a:gd name="connsiteY1007" fmla="*/ 305598 h 622144"/>
              <a:gd name="connsiteX1008" fmla="*/ 1623750 w 3245936"/>
              <a:gd name="connsiteY1008" fmla="*/ 302090 h 622144"/>
              <a:gd name="connsiteX1009" fmla="*/ 1615693 w 3245936"/>
              <a:gd name="connsiteY1009" fmla="*/ 303832 h 622144"/>
              <a:gd name="connsiteX1010" fmla="*/ 1621044 w 3245936"/>
              <a:gd name="connsiteY1010" fmla="*/ 304362 h 622144"/>
              <a:gd name="connsiteX1011" fmla="*/ 1623969 w 3245936"/>
              <a:gd name="connsiteY1011" fmla="*/ 302662 h 622144"/>
              <a:gd name="connsiteX1012" fmla="*/ 1623750 w 3245936"/>
              <a:gd name="connsiteY1012" fmla="*/ 302090 h 622144"/>
              <a:gd name="connsiteX1013" fmla="*/ 1790409 w 3245936"/>
              <a:gd name="connsiteY1013" fmla="*/ 301747 h 622144"/>
              <a:gd name="connsiteX1014" fmla="*/ 1754795 w 3245936"/>
              <a:gd name="connsiteY1014" fmla="*/ 328112 h 622144"/>
              <a:gd name="connsiteX1015" fmla="*/ 1755186 w 3245936"/>
              <a:gd name="connsiteY1015" fmla="*/ 330684 h 622144"/>
              <a:gd name="connsiteX1016" fmla="*/ 1754862 w 3245936"/>
              <a:gd name="connsiteY1016" fmla="*/ 331408 h 622144"/>
              <a:gd name="connsiteX1017" fmla="*/ 1835910 w 3245936"/>
              <a:gd name="connsiteY1017" fmla="*/ 379966 h 622144"/>
              <a:gd name="connsiteX1018" fmla="*/ 1836710 w 3245936"/>
              <a:gd name="connsiteY1018" fmla="*/ 379214 h 622144"/>
              <a:gd name="connsiteX1019" fmla="*/ 1262991 w 3245936"/>
              <a:gd name="connsiteY1019" fmla="*/ 301661 h 622144"/>
              <a:gd name="connsiteX1020" fmla="*/ 1261048 w 3245936"/>
              <a:gd name="connsiteY1020" fmla="*/ 308624 h 622144"/>
              <a:gd name="connsiteX1021" fmla="*/ 1266677 w 3245936"/>
              <a:gd name="connsiteY1021" fmla="*/ 307167 h 622144"/>
              <a:gd name="connsiteX1022" fmla="*/ 1266706 w 3245936"/>
              <a:gd name="connsiteY1022" fmla="*/ 305786 h 622144"/>
              <a:gd name="connsiteX1023" fmla="*/ 1267144 w 3245936"/>
              <a:gd name="connsiteY1023" fmla="*/ 304824 h 622144"/>
              <a:gd name="connsiteX1024" fmla="*/ 2032249 w 3245936"/>
              <a:gd name="connsiteY1024" fmla="*/ 301290 h 622144"/>
              <a:gd name="connsiteX1025" fmla="*/ 1985719 w 3245936"/>
              <a:gd name="connsiteY1025" fmla="*/ 313329 h 622144"/>
              <a:gd name="connsiteX1026" fmla="*/ 1983595 w 3245936"/>
              <a:gd name="connsiteY1026" fmla="*/ 320978 h 622144"/>
              <a:gd name="connsiteX1027" fmla="*/ 2006579 w 3245936"/>
              <a:gd name="connsiteY1027" fmla="*/ 338447 h 622144"/>
              <a:gd name="connsiteX1028" fmla="*/ 2038783 w 3245936"/>
              <a:gd name="connsiteY1028" fmla="*/ 316206 h 622144"/>
              <a:gd name="connsiteX1029" fmla="*/ 1616349 w 3245936"/>
              <a:gd name="connsiteY1029" fmla="*/ 301157 h 622144"/>
              <a:gd name="connsiteX1030" fmla="*/ 1613078 w 3245936"/>
              <a:gd name="connsiteY1030" fmla="*/ 303573 h 622144"/>
              <a:gd name="connsiteX1031" fmla="*/ 1614175 w 3245936"/>
              <a:gd name="connsiteY1031" fmla="*/ 303682 h 622144"/>
              <a:gd name="connsiteX1032" fmla="*/ 1623607 w 3245936"/>
              <a:gd name="connsiteY1032" fmla="*/ 301642 h 622144"/>
              <a:gd name="connsiteX1033" fmla="*/ 1623626 w 3245936"/>
              <a:gd name="connsiteY1033" fmla="*/ 301318 h 622144"/>
              <a:gd name="connsiteX1034" fmla="*/ 1546169 w 3245936"/>
              <a:gd name="connsiteY1034" fmla="*/ 300709 h 622144"/>
              <a:gd name="connsiteX1035" fmla="*/ 1545531 w 3245936"/>
              <a:gd name="connsiteY1035" fmla="*/ 301633 h 622144"/>
              <a:gd name="connsiteX1036" fmla="*/ 1547948 w 3245936"/>
              <a:gd name="connsiteY1036" fmla="*/ 304289 h 622144"/>
              <a:gd name="connsiteX1037" fmla="*/ 1563542 w 3245936"/>
              <a:gd name="connsiteY1037" fmla="*/ 307891 h 622144"/>
              <a:gd name="connsiteX1038" fmla="*/ 1595690 w 3245936"/>
              <a:gd name="connsiteY1038" fmla="*/ 300690 h 622144"/>
              <a:gd name="connsiteX1039" fmla="*/ 1593998 w 3245936"/>
              <a:gd name="connsiteY1039" fmla="*/ 301684 h 622144"/>
              <a:gd name="connsiteX1040" fmla="*/ 1611834 w 3245936"/>
              <a:gd name="connsiteY1040" fmla="*/ 303450 h 622144"/>
              <a:gd name="connsiteX1041" fmla="*/ 1614987 w 3245936"/>
              <a:gd name="connsiteY1041" fmla="*/ 301128 h 622144"/>
              <a:gd name="connsiteX1042" fmla="*/ 1653894 w 3245936"/>
              <a:gd name="connsiteY1042" fmla="*/ 300362 h 622144"/>
              <a:gd name="connsiteX1043" fmla="*/ 1630637 w 3245936"/>
              <a:gd name="connsiteY1043" fmla="*/ 301385 h 622144"/>
              <a:gd name="connsiteX1044" fmla="*/ 1630627 w 3245936"/>
              <a:gd name="connsiteY1044" fmla="*/ 301557 h 622144"/>
              <a:gd name="connsiteX1045" fmla="*/ 1645800 w 3245936"/>
              <a:gd name="connsiteY1045" fmla="*/ 305060 h 622144"/>
              <a:gd name="connsiteX1046" fmla="*/ 1580264 w 3245936"/>
              <a:gd name="connsiteY1046" fmla="*/ 300325 h 622144"/>
              <a:gd name="connsiteX1047" fmla="*/ 1592655 w 3245936"/>
              <a:gd name="connsiteY1047" fmla="*/ 301551 h 622144"/>
              <a:gd name="connsiteX1048" fmla="*/ 1594204 w 3245936"/>
              <a:gd name="connsiteY1048" fmla="*/ 300642 h 622144"/>
              <a:gd name="connsiteX1049" fmla="*/ 1657813 w 3245936"/>
              <a:gd name="connsiteY1049" fmla="*/ 300190 h 622144"/>
              <a:gd name="connsiteX1050" fmla="*/ 1654993 w 3245936"/>
              <a:gd name="connsiteY1050" fmla="*/ 300314 h 622144"/>
              <a:gd name="connsiteX1051" fmla="*/ 1646530 w 3245936"/>
              <a:gd name="connsiteY1051" fmla="*/ 305228 h 622144"/>
              <a:gd name="connsiteX1052" fmla="*/ 1649913 w 3245936"/>
              <a:gd name="connsiteY1052" fmla="*/ 306009 h 622144"/>
              <a:gd name="connsiteX1053" fmla="*/ 1671671 w 3245936"/>
              <a:gd name="connsiteY1053" fmla="*/ 299581 h 622144"/>
              <a:gd name="connsiteX1054" fmla="*/ 1659289 w 3245936"/>
              <a:gd name="connsiteY1054" fmla="*/ 300125 h 622144"/>
              <a:gd name="connsiteX1055" fmla="*/ 1650974 w 3245936"/>
              <a:gd name="connsiteY1055" fmla="*/ 306254 h 622144"/>
              <a:gd name="connsiteX1056" fmla="*/ 1659068 w 3245936"/>
              <a:gd name="connsiteY1056" fmla="*/ 308123 h 622144"/>
              <a:gd name="connsiteX1057" fmla="*/ 1667499 w 3245936"/>
              <a:gd name="connsiteY1057" fmla="*/ 308957 h 622144"/>
              <a:gd name="connsiteX1058" fmla="*/ 1671099 w 3245936"/>
              <a:gd name="connsiteY1058" fmla="*/ 306262 h 622144"/>
              <a:gd name="connsiteX1059" fmla="*/ 1546522 w 3245936"/>
              <a:gd name="connsiteY1059" fmla="*/ 299556 h 622144"/>
              <a:gd name="connsiteX1060" fmla="*/ 1546512 w 3245936"/>
              <a:gd name="connsiteY1060" fmla="*/ 299985 h 622144"/>
              <a:gd name="connsiteX1061" fmla="*/ 1546350 w 3245936"/>
              <a:gd name="connsiteY1061" fmla="*/ 300337 h 622144"/>
              <a:gd name="connsiteX1062" fmla="*/ 1565991 w 3245936"/>
              <a:gd name="connsiteY1062" fmla="*/ 308456 h 622144"/>
              <a:gd name="connsiteX1063" fmla="*/ 1573275 w 3245936"/>
              <a:gd name="connsiteY1063" fmla="*/ 310139 h 622144"/>
              <a:gd name="connsiteX1064" fmla="*/ 1575763 w 3245936"/>
              <a:gd name="connsiteY1064" fmla="*/ 308910 h 622144"/>
              <a:gd name="connsiteX1065" fmla="*/ 1577783 w 3245936"/>
              <a:gd name="connsiteY1065" fmla="*/ 310281 h 622144"/>
              <a:gd name="connsiteX1066" fmla="*/ 1591328 w 3245936"/>
              <a:gd name="connsiteY1066" fmla="*/ 302330 h 622144"/>
              <a:gd name="connsiteX1067" fmla="*/ 1568337 w 3245936"/>
              <a:gd name="connsiteY1067" fmla="*/ 300053 h 622144"/>
              <a:gd name="connsiteX1068" fmla="*/ 1487095 w 3245936"/>
              <a:gd name="connsiteY1068" fmla="*/ 299337 h 622144"/>
              <a:gd name="connsiteX1069" fmla="*/ 1459197 w 3245936"/>
              <a:gd name="connsiteY1069" fmla="*/ 324531 h 622144"/>
              <a:gd name="connsiteX1070" fmla="*/ 1460520 w 3245936"/>
              <a:gd name="connsiteY1070" fmla="*/ 324559 h 622144"/>
              <a:gd name="connsiteX1071" fmla="*/ 1461997 w 3245936"/>
              <a:gd name="connsiteY1071" fmla="*/ 325350 h 622144"/>
              <a:gd name="connsiteX1072" fmla="*/ 1680963 w 3245936"/>
              <a:gd name="connsiteY1072" fmla="*/ 299172 h 622144"/>
              <a:gd name="connsiteX1073" fmla="*/ 1672027 w 3245936"/>
              <a:gd name="connsiteY1073" fmla="*/ 299565 h 622144"/>
              <a:gd name="connsiteX1074" fmla="*/ 1671452 w 3245936"/>
              <a:gd name="connsiteY1074" fmla="*/ 306281 h 622144"/>
              <a:gd name="connsiteX1075" fmla="*/ 1671785 w 3245936"/>
              <a:gd name="connsiteY1075" fmla="*/ 306290 h 622144"/>
              <a:gd name="connsiteX1076" fmla="*/ 1674461 w 3245936"/>
              <a:gd name="connsiteY1076" fmla="*/ 310567 h 622144"/>
              <a:gd name="connsiteX1077" fmla="*/ 1674309 w 3245936"/>
              <a:gd name="connsiteY1077" fmla="*/ 310919 h 622144"/>
              <a:gd name="connsiteX1078" fmla="*/ 1678252 w 3245936"/>
              <a:gd name="connsiteY1078" fmla="*/ 312551 h 622144"/>
              <a:gd name="connsiteX1079" fmla="*/ 1697096 w 3245936"/>
              <a:gd name="connsiteY1079" fmla="*/ 316901 h 622144"/>
              <a:gd name="connsiteX1080" fmla="*/ 1547384 w 3245936"/>
              <a:gd name="connsiteY1080" fmla="*/ 297978 h 622144"/>
              <a:gd name="connsiteX1081" fmla="*/ 1546445 w 3245936"/>
              <a:gd name="connsiteY1081" fmla="*/ 298337 h 622144"/>
              <a:gd name="connsiteX1082" fmla="*/ 1546522 w 3245936"/>
              <a:gd name="connsiteY1082" fmla="*/ 298966 h 622144"/>
              <a:gd name="connsiteX1083" fmla="*/ 1560666 w 3245936"/>
              <a:gd name="connsiteY1083" fmla="*/ 299293 h 622144"/>
              <a:gd name="connsiteX1084" fmla="*/ 1487229 w 3245936"/>
              <a:gd name="connsiteY1084" fmla="*/ 297956 h 622144"/>
              <a:gd name="connsiteX1085" fmla="*/ 1455939 w 3245936"/>
              <a:gd name="connsiteY1085" fmla="*/ 321121 h 622144"/>
              <a:gd name="connsiteX1086" fmla="*/ 1457920 w 3245936"/>
              <a:gd name="connsiteY1086" fmla="*/ 324416 h 622144"/>
              <a:gd name="connsiteX1087" fmla="*/ 1787999 w 3245936"/>
              <a:gd name="connsiteY1087" fmla="*/ 297747 h 622144"/>
              <a:gd name="connsiteX1088" fmla="*/ 1758691 w 3245936"/>
              <a:gd name="connsiteY1088" fmla="*/ 324207 h 622144"/>
              <a:gd name="connsiteX1089" fmla="*/ 1789981 w 3245936"/>
              <a:gd name="connsiteY1089" fmla="*/ 301052 h 622144"/>
              <a:gd name="connsiteX1090" fmla="*/ 1732440 w 3245936"/>
              <a:gd name="connsiteY1090" fmla="*/ 296908 h 622144"/>
              <a:gd name="connsiteX1091" fmla="*/ 1681534 w 3245936"/>
              <a:gd name="connsiteY1091" fmla="*/ 299147 h 622144"/>
              <a:gd name="connsiteX1092" fmla="*/ 1697856 w 3245936"/>
              <a:gd name="connsiteY1092" fmla="*/ 317077 h 622144"/>
              <a:gd name="connsiteX1093" fmla="*/ 1748385 w 3245936"/>
              <a:gd name="connsiteY1093" fmla="*/ 328741 h 622144"/>
              <a:gd name="connsiteX1094" fmla="*/ 1749671 w 3245936"/>
              <a:gd name="connsiteY1094" fmla="*/ 326988 h 622144"/>
              <a:gd name="connsiteX1095" fmla="*/ 1783932 w 3245936"/>
              <a:gd name="connsiteY1095" fmla="*/ 296804 h 622144"/>
              <a:gd name="connsiteX1096" fmla="*/ 1758834 w 3245936"/>
              <a:gd name="connsiteY1096" fmla="*/ 322816 h 622144"/>
              <a:gd name="connsiteX1097" fmla="*/ 1786742 w 3245936"/>
              <a:gd name="connsiteY1097" fmla="*/ 297623 h 622144"/>
              <a:gd name="connsiteX1098" fmla="*/ 1785408 w 3245936"/>
              <a:gd name="connsiteY1098" fmla="*/ 297594 h 622144"/>
              <a:gd name="connsiteX1099" fmla="*/ 1783932 w 3245936"/>
              <a:gd name="connsiteY1099" fmla="*/ 296804 h 622144"/>
              <a:gd name="connsiteX1100" fmla="*/ 1293528 w 3245936"/>
              <a:gd name="connsiteY1100" fmla="*/ 295708 h 622144"/>
              <a:gd name="connsiteX1101" fmla="*/ 1273487 w 3245936"/>
              <a:gd name="connsiteY1101" fmla="*/ 305433 h 622144"/>
              <a:gd name="connsiteX1102" fmla="*/ 1273659 w 3245936"/>
              <a:gd name="connsiteY1102" fmla="*/ 307395 h 622144"/>
              <a:gd name="connsiteX1103" fmla="*/ 1273192 w 3245936"/>
              <a:gd name="connsiteY1103" fmla="*/ 308414 h 622144"/>
              <a:gd name="connsiteX1104" fmla="*/ 1318874 w 3245936"/>
              <a:gd name="connsiteY1104" fmla="*/ 343190 h 622144"/>
              <a:gd name="connsiteX1105" fmla="*/ 1491934 w 3245936"/>
              <a:gd name="connsiteY1105" fmla="*/ 294965 h 622144"/>
              <a:gd name="connsiteX1106" fmla="*/ 1462311 w 3245936"/>
              <a:gd name="connsiteY1106" fmla="*/ 325683 h 622144"/>
              <a:gd name="connsiteX1107" fmla="*/ 1463225 w 3245936"/>
              <a:gd name="connsiteY1107" fmla="*/ 327464 h 622144"/>
              <a:gd name="connsiteX1108" fmla="*/ 1512736 w 3245936"/>
              <a:gd name="connsiteY1108" fmla="*/ 325283 h 622144"/>
              <a:gd name="connsiteX1109" fmla="*/ 1495668 w 3245936"/>
              <a:gd name="connsiteY1109" fmla="*/ 295470 h 622144"/>
              <a:gd name="connsiteX1110" fmla="*/ 1493410 w 3245936"/>
              <a:gd name="connsiteY1110" fmla="*/ 295746 h 622144"/>
              <a:gd name="connsiteX1111" fmla="*/ 1491934 w 3245936"/>
              <a:gd name="connsiteY1111" fmla="*/ 294965 h 622144"/>
              <a:gd name="connsiteX1112" fmla="*/ 1107991 w 3245936"/>
              <a:gd name="connsiteY1112" fmla="*/ 294908 h 622144"/>
              <a:gd name="connsiteX1113" fmla="*/ 1067643 w 3245936"/>
              <a:gd name="connsiteY1113" fmla="*/ 334751 h 622144"/>
              <a:gd name="connsiteX1114" fmla="*/ 1068386 w 3245936"/>
              <a:gd name="connsiteY1114" fmla="*/ 336485 h 622144"/>
              <a:gd name="connsiteX1115" fmla="*/ 1163398 w 3245936"/>
              <a:gd name="connsiteY1115" fmla="*/ 333113 h 622144"/>
              <a:gd name="connsiteX1116" fmla="*/ 1163417 w 3245936"/>
              <a:gd name="connsiteY1116" fmla="*/ 332513 h 622144"/>
              <a:gd name="connsiteX1117" fmla="*/ 1163769 w 3245936"/>
              <a:gd name="connsiteY1117" fmla="*/ 331732 h 622144"/>
              <a:gd name="connsiteX1118" fmla="*/ 1782694 w 3245936"/>
              <a:gd name="connsiteY1118" fmla="*/ 294699 h 622144"/>
              <a:gd name="connsiteX1119" fmla="*/ 1733192 w 3245936"/>
              <a:gd name="connsiteY1119" fmla="*/ 296880 h 622144"/>
              <a:gd name="connsiteX1120" fmla="*/ 1750252 w 3245936"/>
              <a:gd name="connsiteY1120" fmla="*/ 326683 h 622144"/>
              <a:gd name="connsiteX1121" fmla="*/ 1752519 w 3245936"/>
              <a:gd name="connsiteY1121" fmla="*/ 326417 h 622144"/>
              <a:gd name="connsiteX1122" fmla="*/ 1753986 w 3245936"/>
              <a:gd name="connsiteY1122" fmla="*/ 327198 h 622144"/>
              <a:gd name="connsiteX1123" fmla="*/ 1783618 w 3245936"/>
              <a:gd name="connsiteY1123" fmla="*/ 296470 h 622144"/>
              <a:gd name="connsiteX1124" fmla="*/ 1782694 w 3245936"/>
              <a:gd name="connsiteY1124" fmla="*/ 294699 h 622144"/>
              <a:gd name="connsiteX1125" fmla="*/ 1497544 w 3245936"/>
              <a:gd name="connsiteY1125" fmla="*/ 293422 h 622144"/>
              <a:gd name="connsiteX1126" fmla="*/ 1496249 w 3245936"/>
              <a:gd name="connsiteY1126" fmla="*/ 295165 h 622144"/>
              <a:gd name="connsiteX1127" fmla="*/ 1513479 w 3245936"/>
              <a:gd name="connsiteY1127" fmla="*/ 325255 h 622144"/>
              <a:gd name="connsiteX1128" fmla="*/ 1564402 w 3245936"/>
              <a:gd name="connsiteY1128" fmla="*/ 323011 h 622144"/>
              <a:gd name="connsiteX1129" fmla="*/ 1548097 w 3245936"/>
              <a:gd name="connsiteY1129" fmla="*/ 305092 h 622144"/>
              <a:gd name="connsiteX1130" fmla="*/ 1500525 w 3245936"/>
              <a:gd name="connsiteY1130" fmla="*/ 293336 h 622144"/>
              <a:gd name="connsiteX1131" fmla="*/ 1547211 w 3245936"/>
              <a:gd name="connsiteY1131" fmla="*/ 304119 h 622144"/>
              <a:gd name="connsiteX1132" fmla="*/ 1545217 w 3245936"/>
              <a:gd name="connsiteY1132" fmla="*/ 301928 h 622144"/>
              <a:gd name="connsiteX1133" fmla="*/ 1542216 w 3245936"/>
              <a:gd name="connsiteY1133" fmla="*/ 302662 h 622144"/>
              <a:gd name="connsiteX1134" fmla="*/ 1539530 w 3245936"/>
              <a:gd name="connsiteY1134" fmla="*/ 298404 h 622144"/>
              <a:gd name="connsiteX1135" fmla="*/ 1541195 w 3245936"/>
              <a:gd name="connsiteY1135" fmla="*/ 297365 h 622144"/>
              <a:gd name="connsiteX1136" fmla="*/ 1667518 w 3245936"/>
              <a:gd name="connsiteY1136" fmla="*/ 293041 h 622144"/>
              <a:gd name="connsiteX1137" fmla="*/ 1656567 w 3245936"/>
              <a:gd name="connsiteY1137" fmla="*/ 299400 h 622144"/>
              <a:gd name="connsiteX1138" fmla="*/ 1659033 w 3245936"/>
              <a:gd name="connsiteY1138" fmla="*/ 299291 h 622144"/>
              <a:gd name="connsiteX1139" fmla="*/ 1299986 w 3245936"/>
              <a:gd name="connsiteY1139" fmla="*/ 292555 h 622144"/>
              <a:gd name="connsiteX1140" fmla="*/ 1294328 w 3245936"/>
              <a:gd name="connsiteY1140" fmla="*/ 295299 h 622144"/>
              <a:gd name="connsiteX1141" fmla="*/ 1320589 w 3245936"/>
              <a:gd name="connsiteY1141" fmla="*/ 344495 h 622144"/>
              <a:gd name="connsiteX1142" fmla="*/ 1367328 w 3245936"/>
              <a:gd name="connsiteY1142" fmla="*/ 380061 h 622144"/>
              <a:gd name="connsiteX1143" fmla="*/ 1367509 w 3245936"/>
              <a:gd name="connsiteY1143" fmla="*/ 379442 h 622144"/>
              <a:gd name="connsiteX1144" fmla="*/ 1674890 w 3245936"/>
              <a:gd name="connsiteY1144" fmla="*/ 292498 h 622144"/>
              <a:gd name="connsiteX1145" fmla="*/ 1672566 w 3245936"/>
              <a:gd name="connsiteY1145" fmla="*/ 293260 h 622144"/>
              <a:gd name="connsiteX1146" fmla="*/ 1672099 w 3245936"/>
              <a:gd name="connsiteY1146" fmla="*/ 298718 h 622144"/>
              <a:gd name="connsiteX1147" fmla="*/ 1680225 w 3245936"/>
              <a:gd name="connsiteY1147" fmla="*/ 298361 h 622144"/>
              <a:gd name="connsiteX1148" fmla="*/ 2079141 w 3245936"/>
              <a:gd name="connsiteY1148" fmla="*/ 292355 h 622144"/>
              <a:gd name="connsiteX1149" fmla="*/ 2073159 w 3245936"/>
              <a:gd name="connsiteY1149" fmla="*/ 388853 h 622144"/>
              <a:gd name="connsiteX1150" fmla="*/ 2073426 w 3245936"/>
              <a:gd name="connsiteY1150" fmla="*/ 388853 h 622144"/>
              <a:gd name="connsiteX1151" fmla="*/ 2074845 w 3245936"/>
              <a:gd name="connsiteY1151" fmla="*/ 389577 h 622144"/>
              <a:gd name="connsiteX1152" fmla="*/ 2096705 w 3245936"/>
              <a:gd name="connsiteY1152" fmla="*/ 367974 h 622144"/>
              <a:gd name="connsiteX1153" fmla="*/ 2079455 w 3245936"/>
              <a:gd name="connsiteY1153" fmla="*/ 292355 h 622144"/>
              <a:gd name="connsiteX1154" fmla="*/ 2079141 w 3245936"/>
              <a:gd name="connsiteY1154" fmla="*/ 292355 h 622144"/>
              <a:gd name="connsiteX1155" fmla="*/ 1670128 w 3245936"/>
              <a:gd name="connsiteY1155" fmla="*/ 292136 h 622144"/>
              <a:gd name="connsiteX1156" fmla="*/ 1660508 w 3245936"/>
              <a:gd name="connsiteY1156" fmla="*/ 299227 h 622144"/>
              <a:gd name="connsiteX1157" fmla="*/ 1671743 w 3245936"/>
              <a:gd name="connsiteY1157" fmla="*/ 298734 h 622144"/>
              <a:gd name="connsiteX1158" fmla="*/ 1672214 w 3245936"/>
              <a:gd name="connsiteY1158" fmla="*/ 293232 h 622144"/>
              <a:gd name="connsiteX1159" fmla="*/ 1671880 w 3245936"/>
              <a:gd name="connsiteY1159" fmla="*/ 293232 h 622144"/>
              <a:gd name="connsiteX1160" fmla="*/ 1670128 w 3245936"/>
              <a:gd name="connsiteY1160" fmla="*/ 292136 h 622144"/>
              <a:gd name="connsiteX1161" fmla="*/ 1561198 w 3245936"/>
              <a:gd name="connsiteY1161" fmla="*/ 291769 h 622144"/>
              <a:gd name="connsiteX1162" fmla="*/ 1502268 w 3245936"/>
              <a:gd name="connsiteY1162" fmla="*/ 292603 h 622144"/>
              <a:gd name="connsiteX1163" fmla="*/ 1542449 w 3245936"/>
              <a:gd name="connsiteY1163" fmla="*/ 296581 h 622144"/>
              <a:gd name="connsiteX1164" fmla="*/ 1543816 w 3245936"/>
              <a:gd name="connsiteY1164" fmla="*/ 295727 h 622144"/>
              <a:gd name="connsiteX1165" fmla="*/ 1545265 w 3245936"/>
              <a:gd name="connsiteY1165" fmla="*/ 296860 h 622144"/>
              <a:gd name="connsiteX1166" fmla="*/ 1547359 w 3245936"/>
              <a:gd name="connsiteY1166" fmla="*/ 297067 h 622144"/>
              <a:gd name="connsiteX1167" fmla="*/ 2081731 w 3245936"/>
              <a:gd name="connsiteY1167" fmla="*/ 291136 h 622144"/>
              <a:gd name="connsiteX1168" fmla="*/ 2080179 w 3245936"/>
              <a:gd name="connsiteY1168" fmla="*/ 292165 h 622144"/>
              <a:gd name="connsiteX1169" fmla="*/ 2097314 w 3245936"/>
              <a:gd name="connsiteY1169" fmla="*/ 367374 h 622144"/>
              <a:gd name="connsiteX1170" fmla="*/ 2137338 w 3245936"/>
              <a:gd name="connsiteY1170" fmla="*/ 327846 h 622144"/>
              <a:gd name="connsiteX1171" fmla="*/ 2076369 w 3245936"/>
              <a:gd name="connsiteY1171" fmla="*/ 291136 h 622144"/>
              <a:gd name="connsiteX1172" fmla="*/ 2039802 w 3245936"/>
              <a:gd name="connsiteY1172" fmla="*/ 316397 h 622144"/>
              <a:gd name="connsiteX1173" fmla="*/ 2070911 w 3245936"/>
              <a:gd name="connsiteY1173" fmla="*/ 387348 h 622144"/>
              <a:gd name="connsiteX1174" fmla="*/ 2072521 w 3245936"/>
              <a:gd name="connsiteY1174" fmla="*/ 388577 h 622144"/>
              <a:gd name="connsiteX1175" fmla="*/ 2078483 w 3245936"/>
              <a:gd name="connsiteY1175" fmla="*/ 292327 h 622144"/>
              <a:gd name="connsiteX1176" fmla="*/ 2078217 w 3245936"/>
              <a:gd name="connsiteY1176" fmla="*/ 292327 h 622144"/>
              <a:gd name="connsiteX1177" fmla="*/ 2076369 w 3245936"/>
              <a:gd name="connsiteY1177" fmla="*/ 291136 h 622144"/>
              <a:gd name="connsiteX1178" fmla="*/ 1610509 w 3245936"/>
              <a:gd name="connsiteY1178" fmla="*/ 291071 h 622144"/>
              <a:gd name="connsiteX1179" fmla="*/ 1563689 w 3245936"/>
              <a:gd name="connsiteY1179" fmla="*/ 291734 h 622144"/>
              <a:gd name="connsiteX1180" fmla="*/ 1549268 w 3245936"/>
              <a:gd name="connsiteY1180" fmla="*/ 297256 h 622144"/>
              <a:gd name="connsiteX1181" fmla="*/ 1572642 w 3245936"/>
              <a:gd name="connsiteY1181" fmla="*/ 299570 h 622144"/>
              <a:gd name="connsiteX1182" fmla="*/ 1595137 w 3245936"/>
              <a:gd name="connsiteY1182" fmla="*/ 300090 h 622144"/>
              <a:gd name="connsiteX1183" fmla="*/ 1628975 w 3245936"/>
              <a:gd name="connsiteY1183" fmla="*/ 290810 h 622144"/>
              <a:gd name="connsiteX1184" fmla="*/ 1612129 w 3245936"/>
              <a:gd name="connsiteY1184" fmla="*/ 291048 h 622144"/>
              <a:gd name="connsiteX1185" fmla="*/ 1596642 w 3245936"/>
              <a:gd name="connsiteY1185" fmla="*/ 300137 h 622144"/>
              <a:gd name="connsiteX1186" fmla="*/ 1615749 w 3245936"/>
              <a:gd name="connsiteY1186" fmla="*/ 300556 h 622144"/>
              <a:gd name="connsiteX1187" fmla="*/ 1638907 w 3245936"/>
              <a:gd name="connsiteY1187" fmla="*/ 290669 h 622144"/>
              <a:gd name="connsiteX1188" fmla="*/ 1630397 w 3245936"/>
              <a:gd name="connsiteY1188" fmla="*/ 290790 h 622144"/>
              <a:gd name="connsiteX1189" fmla="*/ 1617121 w 3245936"/>
              <a:gd name="connsiteY1189" fmla="*/ 300575 h 622144"/>
              <a:gd name="connsiteX1190" fmla="*/ 1623646 w 3245936"/>
              <a:gd name="connsiteY1190" fmla="*/ 300728 h 622144"/>
              <a:gd name="connsiteX1191" fmla="*/ 1623655 w 3245936"/>
              <a:gd name="connsiteY1191" fmla="*/ 300299 h 622144"/>
              <a:gd name="connsiteX1192" fmla="*/ 1627941 w 3245936"/>
              <a:gd name="connsiteY1192" fmla="*/ 297623 h 622144"/>
              <a:gd name="connsiteX1193" fmla="*/ 1629599 w 3245936"/>
              <a:gd name="connsiteY1193" fmla="*/ 298613 h 622144"/>
              <a:gd name="connsiteX1194" fmla="*/ 1669156 w 3245936"/>
              <a:gd name="connsiteY1194" fmla="*/ 290241 h 622144"/>
              <a:gd name="connsiteX1195" fmla="*/ 1639889 w 3245936"/>
              <a:gd name="connsiteY1195" fmla="*/ 290655 h 622144"/>
              <a:gd name="connsiteX1196" fmla="*/ 1630027 w 3245936"/>
              <a:gd name="connsiteY1196" fmla="*/ 299071 h 622144"/>
              <a:gd name="connsiteX1197" fmla="*/ 1630656 w 3245936"/>
              <a:gd name="connsiteY1197" fmla="*/ 300537 h 622144"/>
              <a:gd name="connsiteX1198" fmla="*/ 1655470 w 3245936"/>
              <a:gd name="connsiteY1198" fmla="*/ 299448 h 622144"/>
              <a:gd name="connsiteX1199" fmla="*/ 1669528 w 3245936"/>
              <a:gd name="connsiteY1199" fmla="*/ 291289 h 622144"/>
              <a:gd name="connsiteX1200" fmla="*/ 1669156 w 3245936"/>
              <a:gd name="connsiteY1200" fmla="*/ 290241 h 622144"/>
              <a:gd name="connsiteX1201" fmla="*/ 2075740 w 3245936"/>
              <a:gd name="connsiteY1201" fmla="*/ 290050 h 622144"/>
              <a:gd name="connsiteX1202" fmla="*/ 2033097 w 3245936"/>
              <a:gd name="connsiteY1202" fmla="*/ 301080 h 622144"/>
              <a:gd name="connsiteX1203" fmla="*/ 2039507 w 3245936"/>
              <a:gd name="connsiteY1203" fmla="*/ 315701 h 622144"/>
              <a:gd name="connsiteX1204" fmla="*/ 2075921 w 3245936"/>
              <a:gd name="connsiteY1204" fmla="*/ 290536 h 622144"/>
              <a:gd name="connsiteX1205" fmla="*/ 2075740 w 3245936"/>
              <a:gd name="connsiteY1205" fmla="*/ 290050 h 622144"/>
              <a:gd name="connsiteX1206" fmla="*/ 2924313 w 3245936"/>
              <a:gd name="connsiteY1206" fmla="*/ 289393 h 622144"/>
              <a:gd name="connsiteX1207" fmla="*/ 2865382 w 3245936"/>
              <a:gd name="connsiteY1207" fmla="*/ 420924 h 622144"/>
              <a:gd name="connsiteX1208" fmla="*/ 2942201 w 3245936"/>
              <a:gd name="connsiteY1208" fmla="*/ 459719 h 622144"/>
              <a:gd name="connsiteX1209" fmla="*/ 2944306 w 3245936"/>
              <a:gd name="connsiteY1209" fmla="*/ 458262 h 622144"/>
              <a:gd name="connsiteX1210" fmla="*/ 2925265 w 3245936"/>
              <a:gd name="connsiteY1210" fmla="*/ 289507 h 622144"/>
              <a:gd name="connsiteX1211" fmla="*/ 2924522 w 3245936"/>
              <a:gd name="connsiteY1211" fmla="*/ 289488 h 622144"/>
              <a:gd name="connsiteX1212" fmla="*/ 2924313 w 3245936"/>
              <a:gd name="connsiteY1212" fmla="*/ 289393 h 622144"/>
              <a:gd name="connsiteX1213" fmla="*/ 2922884 w 3245936"/>
              <a:gd name="connsiteY1213" fmla="*/ 288555 h 622144"/>
              <a:gd name="connsiteX1214" fmla="*/ 2802679 w 3245936"/>
              <a:gd name="connsiteY1214" fmla="*/ 386310 h 622144"/>
              <a:gd name="connsiteX1215" fmla="*/ 2803136 w 3245936"/>
              <a:gd name="connsiteY1215" fmla="*/ 389025 h 622144"/>
              <a:gd name="connsiteX1216" fmla="*/ 2802974 w 3245936"/>
              <a:gd name="connsiteY1216" fmla="*/ 389406 h 622144"/>
              <a:gd name="connsiteX1217" fmla="*/ 2864572 w 3245936"/>
              <a:gd name="connsiteY1217" fmla="*/ 420524 h 622144"/>
              <a:gd name="connsiteX1218" fmla="*/ 2923494 w 3245936"/>
              <a:gd name="connsiteY1218" fmla="*/ 289022 h 622144"/>
              <a:gd name="connsiteX1219" fmla="*/ 2922884 w 3245936"/>
              <a:gd name="connsiteY1219" fmla="*/ 288555 h 622144"/>
              <a:gd name="connsiteX1220" fmla="*/ 2179705 w 3245936"/>
              <a:gd name="connsiteY1220" fmla="*/ 288469 h 622144"/>
              <a:gd name="connsiteX1221" fmla="*/ 2152654 w 3245936"/>
              <a:gd name="connsiteY1221" fmla="*/ 336970 h 622144"/>
              <a:gd name="connsiteX1222" fmla="*/ 2205375 w 3245936"/>
              <a:gd name="connsiteY1222" fmla="*/ 371784 h 622144"/>
              <a:gd name="connsiteX1223" fmla="*/ 2206766 w 3245936"/>
              <a:gd name="connsiteY1223" fmla="*/ 370794 h 622144"/>
              <a:gd name="connsiteX1224" fmla="*/ 2181792 w 3245936"/>
              <a:gd name="connsiteY1224" fmla="*/ 288698 h 622144"/>
              <a:gd name="connsiteX1225" fmla="*/ 2180248 w 3245936"/>
              <a:gd name="connsiteY1225" fmla="*/ 288707 h 622144"/>
              <a:gd name="connsiteX1226" fmla="*/ 2179705 w 3245936"/>
              <a:gd name="connsiteY1226" fmla="*/ 288469 h 622144"/>
              <a:gd name="connsiteX1227" fmla="*/ 2178839 w 3245936"/>
              <a:gd name="connsiteY1227" fmla="*/ 287993 h 622144"/>
              <a:gd name="connsiteX1228" fmla="*/ 2138643 w 3245936"/>
              <a:gd name="connsiteY1228" fmla="*/ 327703 h 622144"/>
              <a:gd name="connsiteX1229" fmla="*/ 2151978 w 3245936"/>
              <a:gd name="connsiteY1229" fmla="*/ 336513 h 622144"/>
              <a:gd name="connsiteX1230" fmla="*/ 2178972 w 3245936"/>
              <a:gd name="connsiteY1230" fmla="*/ 288126 h 622144"/>
              <a:gd name="connsiteX1231" fmla="*/ 2178839 w 3245936"/>
              <a:gd name="connsiteY1231" fmla="*/ 287993 h 622144"/>
              <a:gd name="connsiteX1232" fmla="*/ 2928380 w 3245936"/>
              <a:gd name="connsiteY1232" fmla="*/ 287755 h 622144"/>
              <a:gd name="connsiteX1233" fmla="*/ 2926170 w 3245936"/>
              <a:gd name="connsiteY1233" fmla="*/ 289441 h 622144"/>
              <a:gd name="connsiteX1234" fmla="*/ 2945211 w 3245936"/>
              <a:gd name="connsiteY1234" fmla="*/ 458186 h 622144"/>
              <a:gd name="connsiteX1235" fmla="*/ 2945954 w 3245936"/>
              <a:gd name="connsiteY1235" fmla="*/ 458224 h 622144"/>
              <a:gd name="connsiteX1236" fmla="*/ 2947240 w 3245936"/>
              <a:gd name="connsiteY1236" fmla="*/ 458805 h 622144"/>
              <a:gd name="connsiteX1237" fmla="*/ 3052548 w 3245936"/>
              <a:gd name="connsiteY1237" fmla="*/ 344533 h 622144"/>
              <a:gd name="connsiteX1238" fmla="*/ 3051738 w 3245936"/>
              <a:gd name="connsiteY1238" fmla="*/ 341447 h 622144"/>
              <a:gd name="connsiteX1239" fmla="*/ 3051843 w 3245936"/>
              <a:gd name="connsiteY1239" fmla="*/ 341209 h 622144"/>
              <a:gd name="connsiteX1240" fmla="*/ 2183801 w 3245936"/>
              <a:gd name="connsiteY1240" fmla="*/ 287450 h 622144"/>
              <a:gd name="connsiteX1241" fmla="*/ 2182372 w 3245936"/>
              <a:gd name="connsiteY1241" fmla="*/ 288479 h 622144"/>
              <a:gd name="connsiteX1242" fmla="*/ 2207337 w 3245936"/>
              <a:gd name="connsiteY1242" fmla="*/ 370584 h 622144"/>
              <a:gd name="connsiteX1243" fmla="*/ 2208881 w 3245936"/>
              <a:gd name="connsiteY1243" fmla="*/ 370565 h 622144"/>
              <a:gd name="connsiteX1244" fmla="*/ 2209023 w 3245936"/>
              <a:gd name="connsiteY1244" fmla="*/ 370641 h 622144"/>
              <a:gd name="connsiteX1245" fmla="*/ 2230531 w 3245936"/>
              <a:gd name="connsiteY1245" fmla="*/ 316463 h 622144"/>
              <a:gd name="connsiteX1246" fmla="*/ 1799201 w 3245936"/>
              <a:gd name="connsiteY1246" fmla="*/ 286383 h 622144"/>
              <a:gd name="connsiteX1247" fmla="*/ 1789371 w 3245936"/>
              <a:gd name="connsiteY1247" fmla="*/ 292536 h 622144"/>
              <a:gd name="connsiteX1248" fmla="*/ 1789695 w 3245936"/>
              <a:gd name="connsiteY1248" fmla="*/ 294927 h 622144"/>
              <a:gd name="connsiteX1249" fmla="*/ 1789666 w 3245936"/>
              <a:gd name="connsiteY1249" fmla="*/ 294994 h 622144"/>
              <a:gd name="connsiteX1250" fmla="*/ 2177534 w 3245936"/>
              <a:gd name="connsiteY1250" fmla="*/ 285678 h 622144"/>
              <a:gd name="connsiteX1251" fmla="*/ 2082531 w 3245936"/>
              <a:gd name="connsiteY1251" fmla="*/ 289050 h 622144"/>
              <a:gd name="connsiteX1252" fmla="*/ 2082522 w 3245936"/>
              <a:gd name="connsiteY1252" fmla="*/ 289650 h 622144"/>
              <a:gd name="connsiteX1253" fmla="*/ 2082169 w 3245936"/>
              <a:gd name="connsiteY1253" fmla="*/ 290422 h 622144"/>
              <a:gd name="connsiteX1254" fmla="*/ 2137938 w 3245936"/>
              <a:gd name="connsiteY1254" fmla="*/ 327255 h 622144"/>
              <a:gd name="connsiteX1255" fmla="*/ 2178277 w 3245936"/>
              <a:gd name="connsiteY1255" fmla="*/ 287402 h 622144"/>
              <a:gd name="connsiteX1256" fmla="*/ 2177534 w 3245936"/>
              <a:gd name="connsiteY1256" fmla="*/ 285678 h 622144"/>
              <a:gd name="connsiteX1257" fmla="*/ 1093941 w 3245936"/>
              <a:gd name="connsiteY1257" fmla="*/ 285640 h 622144"/>
              <a:gd name="connsiteX1258" fmla="*/ 1066957 w 3245936"/>
              <a:gd name="connsiteY1258" fmla="*/ 334037 h 622144"/>
              <a:gd name="connsiteX1259" fmla="*/ 1067090 w 3245936"/>
              <a:gd name="connsiteY1259" fmla="*/ 334170 h 622144"/>
              <a:gd name="connsiteX1260" fmla="*/ 1107295 w 3245936"/>
              <a:gd name="connsiteY1260" fmla="*/ 294460 h 622144"/>
              <a:gd name="connsiteX1261" fmla="*/ 1239350 w 3245936"/>
              <a:gd name="connsiteY1261" fmla="*/ 283707 h 622144"/>
              <a:gd name="connsiteX1262" fmla="*/ 1207146 w 3245936"/>
              <a:gd name="connsiteY1262" fmla="*/ 305957 h 622144"/>
              <a:gd name="connsiteX1263" fmla="*/ 1213680 w 3245936"/>
              <a:gd name="connsiteY1263" fmla="*/ 320864 h 622144"/>
              <a:gd name="connsiteX1264" fmla="*/ 1260210 w 3245936"/>
              <a:gd name="connsiteY1264" fmla="*/ 308834 h 622144"/>
              <a:gd name="connsiteX1265" fmla="*/ 1262334 w 3245936"/>
              <a:gd name="connsiteY1265" fmla="*/ 301175 h 622144"/>
              <a:gd name="connsiteX1266" fmla="*/ 193772 w 3245936"/>
              <a:gd name="connsiteY1266" fmla="*/ 281649 h 622144"/>
              <a:gd name="connsiteX1267" fmla="*/ 190800 w 3245936"/>
              <a:gd name="connsiteY1267" fmla="*/ 283402 h 622144"/>
              <a:gd name="connsiteX1268" fmla="*/ 183608 w 3245936"/>
              <a:gd name="connsiteY1268" fmla="*/ 385453 h 622144"/>
              <a:gd name="connsiteX1269" fmla="*/ 183827 w 3245936"/>
              <a:gd name="connsiteY1269" fmla="*/ 385462 h 622144"/>
              <a:gd name="connsiteX1270" fmla="*/ 186161 w 3245936"/>
              <a:gd name="connsiteY1270" fmla="*/ 387291 h 622144"/>
              <a:gd name="connsiteX1271" fmla="*/ 317187 w 3245936"/>
              <a:gd name="connsiteY1271" fmla="*/ 337028 h 622144"/>
              <a:gd name="connsiteX1272" fmla="*/ 317120 w 3245936"/>
              <a:gd name="connsiteY1272" fmla="*/ 335342 h 622144"/>
              <a:gd name="connsiteX1273" fmla="*/ 317225 w 3245936"/>
              <a:gd name="connsiteY1273" fmla="*/ 335103 h 622144"/>
              <a:gd name="connsiteX1274" fmla="*/ 187333 w 3245936"/>
              <a:gd name="connsiteY1274" fmla="*/ 280906 h 622144"/>
              <a:gd name="connsiteX1275" fmla="*/ 69204 w 3245936"/>
              <a:gd name="connsiteY1275" fmla="*/ 303223 h 622144"/>
              <a:gd name="connsiteX1276" fmla="*/ 69175 w 3245936"/>
              <a:gd name="connsiteY1276" fmla="*/ 304309 h 622144"/>
              <a:gd name="connsiteX1277" fmla="*/ 68746 w 3245936"/>
              <a:gd name="connsiteY1277" fmla="*/ 305243 h 622144"/>
              <a:gd name="connsiteX1278" fmla="*/ 180427 w 3245936"/>
              <a:gd name="connsiteY1278" fmla="*/ 386558 h 622144"/>
              <a:gd name="connsiteX1279" fmla="*/ 182942 w 3245936"/>
              <a:gd name="connsiteY1279" fmla="*/ 385424 h 622144"/>
              <a:gd name="connsiteX1280" fmla="*/ 190123 w 3245936"/>
              <a:gd name="connsiteY1280" fmla="*/ 283383 h 622144"/>
              <a:gd name="connsiteX1281" fmla="*/ 189904 w 3245936"/>
              <a:gd name="connsiteY1281" fmla="*/ 283383 h 622144"/>
              <a:gd name="connsiteX1282" fmla="*/ 187333 w 3245936"/>
              <a:gd name="connsiteY1282" fmla="*/ 280906 h 622144"/>
              <a:gd name="connsiteX1283" fmla="*/ 1927055 w 3245936"/>
              <a:gd name="connsiteY1283" fmla="*/ 278963 h 622144"/>
              <a:gd name="connsiteX1284" fmla="*/ 1952401 w 3245936"/>
              <a:gd name="connsiteY1284" fmla="*/ 326445 h 622144"/>
              <a:gd name="connsiteX1285" fmla="*/ 1972441 w 3245936"/>
              <a:gd name="connsiteY1285" fmla="*/ 316720 h 622144"/>
              <a:gd name="connsiteX1286" fmla="*/ 1972270 w 3245936"/>
              <a:gd name="connsiteY1286" fmla="*/ 314768 h 622144"/>
              <a:gd name="connsiteX1287" fmla="*/ 1972737 w 3245936"/>
              <a:gd name="connsiteY1287" fmla="*/ 313739 h 622144"/>
              <a:gd name="connsiteX1288" fmla="*/ 2142834 w 3245936"/>
              <a:gd name="connsiteY1288" fmla="*/ 275801 h 622144"/>
              <a:gd name="connsiteX1289" fmla="*/ 2083513 w 3245936"/>
              <a:gd name="connsiteY1289" fmla="*/ 288364 h 622144"/>
              <a:gd name="connsiteX1290" fmla="*/ 2177553 w 3245936"/>
              <a:gd name="connsiteY1290" fmla="*/ 285031 h 622144"/>
              <a:gd name="connsiteX1291" fmla="*/ 2177562 w 3245936"/>
              <a:gd name="connsiteY1291" fmla="*/ 284793 h 622144"/>
              <a:gd name="connsiteX1292" fmla="*/ 740697 w 3245936"/>
              <a:gd name="connsiteY1292" fmla="*/ 274972 h 622144"/>
              <a:gd name="connsiteX1293" fmla="*/ 631102 w 3245936"/>
              <a:gd name="connsiteY1293" fmla="*/ 318701 h 622144"/>
              <a:gd name="connsiteX1294" fmla="*/ 631179 w 3245936"/>
              <a:gd name="connsiteY1294" fmla="*/ 320083 h 622144"/>
              <a:gd name="connsiteX1295" fmla="*/ 780959 w 3245936"/>
              <a:gd name="connsiteY1295" fmla="*/ 360249 h 622144"/>
              <a:gd name="connsiteX1296" fmla="*/ 782255 w 3245936"/>
              <a:gd name="connsiteY1296" fmla="*/ 358602 h 622144"/>
              <a:gd name="connsiteX1297" fmla="*/ 1399151 w 3245936"/>
              <a:gd name="connsiteY1297" fmla="*/ 270210 h 622144"/>
              <a:gd name="connsiteX1298" fmla="*/ 1368490 w 3245936"/>
              <a:gd name="connsiteY1298" fmla="*/ 379347 h 622144"/>
              <a:gd name="connsiteX1299" fmla="*/ 1369271 w 3245936"/>
              <a:gd name="connsiteY1299" fmla="*/ 380347 h 622144"/>
              <a:gd name="connsiteX1300" fmla="*/ 1371566 w 3245936"/>
              <a:gd name="connsiteY1300" fmla="*/ 379909 h 622144"/>
              <a:gd name="connsiteX1301" fmla="*/ 2171628 w 3245936"/>
              <a:gd name="connsiteY1301" fmla="*/ 269696 h 622144"/>
              <a:gd name="connsiteX1302" fmla="*/ 2144844 w 3245936"/>
              <a:gd name="connsiteY1302" fmla="*/ 275372 h 622144"/>
              <a:gd name="connsiteX1303" fmla="*/ 2177801 w 3245936"/>
              <a:gd name="connsiteY1303" fmla="*/ 283907 h 622144"/>
              <a:gd name="connsiteX1304" fmla="*/ 2178982 w 3245936"/>
              <a:gd name="connsiteY1304" fmla="*/ 282364 h 622144"/>
              <a:gd name="connsiteX1305" fmla="*/ 1029228 w 3245936"/>
              <a:gd name="connsiteY1305" fmla="*/ 268838 h 622144"/>
              <a:gd name="connsiteX1306" fmla="*/ 1013617 w 3245936"/>
              <a:gd name="connsiteY1306" fmla="*/ 304585 h 622144"/>
              <a:gd name="connsiteX1307" fmla="*/ 1014750 w 3245936"/>
              <a:gd name="connsiteY1307" fmla="*/ 305300 h 622144"/>
              <a:gd name="connsiteX1308" fmla="*/ 2462017 w 3245936"/>
              <a:gd name="connsiteY1308" fmla="*/ 264704 h 622144"/>
              <a:gd name="connsiteX1309" fmla="*/ 2461207 w 3245936"/>
              <a:gd name="connsiteY1309" fmla="*/ 361869 h 622144"/>
              <a:gd name="connsiteX1310" fmla="*/ 2461655 w 3245936"/>
              <a:gd name="connsiteY1310" fmla="*/ 361878 h 622144"/>
              <a:gd name="connsiteX1311" fmla="*/ 2463951 w 3245936"/>
              <a:gd name="connsiteY1311" fmla="*/ 363650 h 622144"/>
              <a:gd name="connsiteX1312" fmla="*/ 2477848 w 3245936"/>
              <a:gd name="connsiteY1312" fmla="*/ 358107 h 622144"/>
              <a:gd name="connsiteX1313" fmla="*/ 767329 w 3245936"/>
              <a:gd name="connsiteY1313" fmla="*/ 264352 h 622144"/>
              <a:gd name="connsiteX1314" fmla="*/ 741497 w 3245936"/>
              <a:gd name="connsiteY1314" fmla="*/ 274667 h 622144"/>
              <a:gd name="connsiteX1315" fmla="*/ 783036 w 3245936"/>
              <a:gd name="connsiteY1315" fmla="*/ 358268 h 622144"/>
              <a:gd name="connsiteX1316" fmla="*/ 783226 w 3245936"/>
              <a:gd name="connsiteY1316" fmla="*/ 358183 h 622144"/>
              <a:gd name="connsiteX1317" fmla="*/ 2197946 w 3245936"/>
              <a:gd name="connsiteY1317" fmla="*/ 264133 h 622144"/>
              <a:gd name="connsiteX1318" fmla="*/ 2172362 w 3245936"/>
              <a:gd name="connsiteY1318" fmla="*/ 269543 h 622144"/>
              <a:gd name="connsiteX1319" fmla="*/ 2179620 w 3245936"/>
              <a:gd name="connsiteY1319" fmla="*/ 282021 h 622144"/>
              <a:gd name="connsiteX1320" fmla="*/ 2181858 w 3245936"/>
              <a:gd name="connsiteY1320" fmla="*/ 281745 h 622144"/>
              <a:gd name="connsiteX1321" fmla="*/ 2182991 w 3245936"/>
              <a:gd name="connsiteY1321" fmla="*/ 282249 h 622144"/>
              <a:gd name="connsiteX1322" fmla="*/ 2462903 w 3245936"/>
              <a:gd name="connsiteY1322" fmla="*/ 263895 h 622144"/>
              <a:gd name="connsiteX1323" fmla="*/ 2462703 w 3245936"/>
              <a:gd name="connsiteY1323" fmla="*/ 263971 h 622144"/>
              <a:gd name="connsiteX1324" fmla="*/ 2478600 w 3245936"/>
              <a:gd name="connsiteY1324" fmla="*/ 357811 h 622144"/>
              <a:gd name="connsiteX1325" fmla="*/ 2504432 w 3245936"/>
              <a:gd name="connsiteY1325" fmla="*/ 347505 h 622144"/>
              <a:gd name="connsiteX1326" fmla="*/ 1277250 w 3245936"/>
              <a:gd name="connsiteY1326" fmla="*/ 263294 h 622144"/>
              <a:gd name="connsiteX1327" fmla="*/ 1293957 w 3245936"/>
              <a:gd name="connsiteY1327" fmla="*/ 294584 h 622144"/>
              <a:gd name="connsiteX1328" fmla="*/ 1299481 w 3245936"/>
              <a:gd name="connsiteY1328" fmla="*/ 291898 h 622144"/>
              <a:gd name="connsiteX1329" fmla="*/ 2459426 w 3245936"/>
              <a:gd name="connsiteY1329" fmla="*/ 263247 h 622144"/>
              <a:gd name="connsiteX1330" fmla="*/ 2414344 w 3245936"/>
              <a:gd name="connsiteY1330" fmla="*/ 303681 h 622144"/>
              <a:gd name="connsiteX1331" fmla="*/ 2459045 w 3245936"/>
              <a:gd name="connsiteY1331" fmla="*/ 362307 h 622144"/>
              <a:gd name="connsiteX1332" fmla="*/ 2460569 w 3245936"/>
              <a:gd name="connsiteY1332" fmla="*/ 361850 h 622144"/>
              <a:gd name="connsiteX1333" fmla="*/ 2461379 w 3245936"/>
              <a:gd name="connsiteY1333" fmla="*/ 264085 h 622144"/>
              <a:gd name="connsiteX1334" fmla="*/ 2460922 w 3245936"/>
              <a:gd name="connsiteY1334" fmla="*/ 264066 h 622144"/>
              <a:gd name="connsiteX1335" fmla="*/ 2459426 w 3245936"/>
              <a:gd name="connsiteY1335" fmla="*/ 263247 h 622144"/>
              <a:gd name="connsiteX1336" fmla="*/ 1273869 w 3245936"/>
              <a:gd name="connsiteY1336" fmla="*/ 262504 h 622144"/>
              <a:gd name="connsiteX1337" fmla="*/ 1263258 w 3245936"/>
              <a:gd name="connsiteY1337" fmla="*/ 300633 h 622144"/>
              <a:gd name="connsiteX1338" fmla="*/ 1267468 w 3245936"/>
              <a:gd name="connsiteY1338" fmla="*/ 303976 h 622144"/>
              <a:gd name="connsiteX1339" fmla="*/ 1267668 w 3245936"/>
              <a:gd name="connsiteY1339" fmla="*/ 304138 h 622144"/>
              <a:gd name="connsiteX1340" fmla="*/ 1270278 w 3245936"/>
              <a:gd name="connsiteY1340" fmla="*/ 303080 h 622144"/>
              <a:gd name="connsiteX1341" fmla="*/ 1273916 w 3245936"/>
              <a:gd name="connsiteY1341" fmla="*/ 262504 h 622144"/>
              <a:gd name="connsiteX1342" fmla="*/ 1273869 w 3245936"/>
              <a:gd name="connsiteY1342" fmla="*/ 262504 h 622144"/>
              <a:gd name="connsiteX1343" fmla="*/ 943837 w 3245936"/>
              <a:gd name="connsiteY1343" fmla="*/ 262332 h 622144"/>
              <a:gd name="connsiteX1344" fmla="*/ 986728 w 3245936"/>
              <a:gd name="connsiteY1344" fmla="*/ 364193 h 622144"/>
              <a:gd name="connsiteX1345" fmla="*/ 1012579 w 3245936"/>
              <a:gd name="connsiteY1345" fmla="*/ 305005 h 622144"/>
              <a:gd name="connsiteX1346" fmla="*/ 1275716 w 3245936"/>
              <a:gd name="connsiteY1346" fmla="*/ 262294 h 622144"/>
              <a:gd name="connsiteX1347" fmla="*/ 1274383 w 3245936"/>
              <a:gd name="connsiteY1347" fmla="*/ 262513 h 622144"/>
              <a:gd name="connsiteX1348" fmla="*/ 1270735 w 3245936"/>
              <a:gd name="connsiteY1348" fmla="*/ 303099 h 622144"/>
              <a:gd name="connsiteX1349" fmla="*/ 1271001 w 3245936"/>
              <a:gd name="connsiteY1349" fmla="*/ 303099 h 622144"/>
              <a:gd name="connsiteX1350" fmla="*/ 1273202 w 3245936"/>
              <a:gd name="connsiteY1350" fmla="*/ 304671 h 622144"/>
              <a:gd name="connsiteX1351" fmla="*/ 1293147 w 3245936"/>
              <a:gd name="connsiteY1351" fmla="*/ 294984 h 622144"/>
              <a:gd name="connsiteX1352" fmla="*/ 2089180 w 3245936"/>
              <a:gd name="connsiteY1352" fmla="*/ 261923 h 622144"/>
              <a:gd name="connsiteX1353" fmla="*/ 2080550 w 3245936"/>
              <a:gd name="connsiteY1353" fmla="*/ 285688 h 622144"/>
              <a:gd name="connsiteX1354" fmla="*/ 2082341 w 3245936"/>
              <a:gd name="connsiteY1354" fmla="*/ 287669 h 622144"/>
              <a:gd name="connsiteX1355" fmla="*/ 2140824 w 3245936"/>
              <a:gd name="connsiteY1355" fmla="*/ 275277 h 622144"/>
              <a:gd name="connsiteX1356" fmla="*/ 2464979 w 3245936"/>
              <a:gd name="connsiteY1356" fmla="*/ 261904 h 622144"/>
              <a:gd name="connsiteX1357" fmla="*/ 2463684 w 3245936"/>
              <a:gd name="connsiteY1357" fmla="*/ 263561 h 622144"/>
              <a:gd name="connsiteX1358" fmla="*/ 2505232 w 3245936"/>
              <a:gd name="connsiteY1358" fmla="*/ 347181 h 622144"/>
              <a:gd name="connsiteX1359" fmla="*/ 2614826 w 3245936"/>
              <a:gd name="connsiteY1359" fmla="*/ 303452 h 622144"/>
              <a:gd name="connsiteX1360" fmla="*/ 2614750 w 3245936"/>
              <a:gd name="connsiteY1360" fmla="*/ 302071 h 622144"/>
              <a:gd name="connsiteX1361" fmla="*/ 1271792 w 3245936"/>
              <a:gd name="connsiteY1361" fmla="*/ 261304 h 622144"/>
              <a:gd name="connsiteX1362" fmla="*/ 1240712 w 3245936"/>
              <a:gd name="connsiteY1362" fmla="*/ 282773 h 622144"/>
              <a:gd name="connsiteX1363" fmla="*/ 1262629 w 3245936"/>
              <a:gd name="connsiteY1363" fmla="*/ 300147 h 622144"/>
              <a:gd name="connsiteX1364" fmla="*/ 1273164 w 3245936"/>
              <a:gd name="connsiteY1364" fmla="*/ 262275 h 622144"/>
              <a:gd name="connsiteX1365" fmla="*/ 1271792 w 3245936"/>
              <a:gd name="connsiteY1365" fmla="*/ 261304 h 622144"/>
              <a:gd name="connsiteX1366" fmla="*/ 786893 w 3245936"/>
              <a:gd name="connsiteY1366" fmla="*/ 259856 h 622144"/>
              <a:gd name="connsiteX1367" fmla="*/ 785369 w 3245936"/>
              <a:gd name="connsiteY1367" fmla="*/ 260313 h 622144"/>
              <a:gd name="connsiteX1368" fmla="*/ 784560 w 3245936"/>
              <a:gd name="connsiteY1368" fmla="*/ 358078 h 622144"/>
              <a:gd name="connsiteX1369" fmla="*/ 785007 w 3245936"/>
              <a:gd name="connsiteY1369" fmla="*/ 358087 h 622144"/>
              <a:gd name="connsiteX1370" fmla="*/ 786512 w 3245936"/>
              <a:gd name="connsiteY1370" fmla="*/ 358907 h 622144"/>
              <a:gd name="connsiteX1371" fmla="*/ 831594 w 3245936"/>
              <a:gd name="connsiteY1371" fmla="*/ 318473 h 622144"/>
              <a:gd name="connsiteX1372" fmla="*/ 781969 w 3245936"/>
              <a:gd name="connsiteY1372" fmla="*/ 258503 h 622144"/>
              <a:gd name="connsiteX1373" fmla="*/ 768091 w 3245936"/>
              <a:gd name="connsiteY1373" fmla="*/ 264037 h 622144"/>
              <a:gd name="connsiteX1374" fmla="*/ 783912 w 3245936"/>
              <a:gd name="connsiteY1374" fmla="*/ 357449 h 622144"/>
              <a:gd name="connsiteX1375" fmla="*/ 784722 w 3245936"/>
              <a:gd name="connsiteY1375" fmla="*/ 260285 h 622144"/>
              <a:gd name="connsiteX1376" fmla="*/ 784274 w 3245936"/>
              <a:gd name="connsiteY1376" fmla="*/ 260285 h 622144"/>
              <a:gd name="connsiteX1377" fmla="*/ 781969 w 3245936"/>
              <a:gd name="connsiteY1377" fmla="*/ 258503 h 622144"/>
              <a:gd name="connsiteX1378" fmla="*/ 2259201 w 3245936"/>
              <a:gd name="connsiteY1378" fmla="*/ 257961 h 622144"/>
              <a:gd name="connsiteX1379" fmla="*/ 2233341 w 3245936"/>
              <a:gd name="connsiteY1379" fmla="*/ 317158 h 622144"/>
              <a:gd name="connsiteX1380" fmla="*/ 2302102 w 3245936"/>
              <a:gd name="connsiteY1380" fmla="*/ 359821 h 622144"/>
              <a:gd name="connsiteX1381" fmla="*/ 2259934 w 3245936"/>
              <a:gd name="connsiteY1381" fmla="*/ 257265 h 622144"/>
              <a:gd name="connsiteX1382" fmla="*/ 2303492 w 3245936"/>
              <a:gd name="connsiteY1382" fmla="*/ 360678 h 622144"/>
              <a:gd name="connsiteX1383" fmla="*/ 2327943 w 3245936"/>
              <a:gd name="connsiteY1383" fmla="*/ 375871 h 622144"/>
              <a:gd name="connsiteX1384" fmla="*/ 2328581 w 3245936"/>
              <a:gd name="connsiteY1384" fmla="*/ 375271 h 622144"/>
              <a:gd name="connsiteX1385" fmla="*/ 2069930 w 3245936"/>
              <a:gd name="connsiteY1385" fmla="*/ 256942 h 622144"/>
              <a:gd name="connsiteX1386" fmla="*/ 2078407 w 3245936"/>
              <a:gd name="connsiteY1386" fmla="*/ 285336 h 622144"/>
              <a:gd name="connsiteX1387" fmla="*/ 2079836 w 3245936"/>
              <a:gd name="connsiteY1387" fmla="*/ 285364 h 622144"/>
              <a:gd name="connsiteX1388" fmla="*/ 2079922 w 3245936"/>
              <a:gd name="connsiteY1388" fmla="*/ 285402 h 622144"/>
              <a:gd name="connsiteX1389" fmla="*/ 2088513 w 3245936"/>
              <a:gd name="connsiteY1389" fmla="*/ 261752 h 622144"/>
              <a:gd name="connsiteX1390" fmla="*/ 2366062 w 3245936"/>
              <a:gd name="connsiteY1390" fmla="*/ 256894 h 622144"/>
              <a:gd name="connsiteX1391" fmla="*/ 2332020 w 3245936"/>
              <a:gd name="connsiteY1391" fmla="*/ 374861 h 622144"/>
              <a:gd name="connsiteX1392" fmla="*/ 2333001 w 3245936"/>
              <a:gd name="connsiteY1392" fmla="*/ 375433 h 622144"/>
              <a:gd name="connsiteX1393" fmla="*/ 2342421 w 3245936"/>
              <a:gd name="connsiteY1393" fmla="*/ 366974 h 622144"/>
              <a:gd name="connsiteX1394" fmla="*/ 902336 w 3245936"/>
              <a:gd name="connsiteY1394" fmla="*/ 256236 h 622144"/>
              <a:gd name="connsiteX1395" fmla="*/ 832747 w 3245936"/>
              <a:gd name="connsiteY1395" fmla="*/ 318644 h 622144"/>
              <a:gd name="connsiteX1396" fmla="*/ 875019 w 3245936"/>
              <a:gd name="connsiteY1396" fmla="*/ 374080 h 622144"/>
              <a:gd name="connsiteX1397" fmla="*/ 877114 w 3245936"/>
              <a:gd name="connsiteY1397" fmla="*/ 373632 h 622144"/>
              <a:gd name="connsiteX1398" fmla="*/ 921720 w 3245936"/>
              <a:gd name="connsiteY1398" fmla="*/ 255970 h 622144"/>
              <a:gd name="connsiteX1399" fmla="*/ 979889 w 3245936"/>
              <a:gd name="connsiteY1399" fmla="*/ 371137 h 622144"/>
              <a:gd name="connsiteX1400" fmla="*/ 983785 w 3245936"/>
              <a:gd name="connsiteY1400" fmla="*/ 370927 h 622144"/>
              <a:gd name="connsiteX1401" fmla="*/ 985842 w 3245936"/>
              <a:gd name="connsiteY1401" fmla="*/ 366231 h 622144"/>
              <a:gd name="connsiteX1402" fmla="*/ 1148605 w 3245936"/>
              <a:gd name="connsiteY1402" fmla="*/ 254779 h 622144"/>
              <a:gd name="connsiteX1403" fmla="*/ 1108591 w 3245936"/>
              <a:gd name="connsiteY1403" fmla="*/ 294308 h 622144"/>
              <a:gd name="connsiteX1404" fmla="*/ 1164198 w 3245936"/>
              <a:gd name="connsiteY1404" fmla="*/ 331027 h 622144"/>
              <a:gd name="connsiteX1405" fmla="*/ 1165760 w 3245936"/>
              <a:gd name="connsiteY1405" fmla="*/ 329989 h 622144"/>
              <a:gd name="connsiteX1406" fmla="*/ 2255925 w 3245936"/>
              <a:gd name="connsiteY1406" fmla="*/ 254598 h 622144"/>
              <a:gd name="connsiteX1407" fmla="*/ 2231521 w 3245936"/>
              <a:gd name="connsiteY1407" fmla="*/ 316025 h 622144"/>
              <a:gd name="connsiteX1408" fmla="*/ 2232693 w 3245936"/>
              <a:gd name="connsiteY1408" fmla="*/ 316739 h 622144"/>
              <a:gd name="connsiteX1409" fmla="*/ 2258801 w 3245936"/>
              <a:gd name="connsiteY1409" fmla="*/ 256989 h 622144"/>
              <a:gd name="connsiteX1410" fmla="*/ 2257801 w 3245936"/>
              <a:gd name="connsiteY1410" fmla="*/ 254598 h 622144"/>
              <a:gd name="connsiteX1411" fmla="*/ 2256067 w 3245936"/>
              <a:gd name="connsiteY1411" fmla="*/ 254665 h 622144"/>
              <a:gd name="connsiteX1412" fmla="*/ 2255925 w 3245936"/>
              <a:gd name="connsiteY1412" fmla="*/ 254598 h 622144"/>
              <a:gd name="connsiteX1413" fmla="*/ 2246999 w 3245936"/>
              <a:gd name="connsiteY1413" fmla="*/ 253741 h 622144"/>
              <a:gd name="connsiteX1414" fmla="*/ 2199203 w 3245936"/>
              <a:gd name="connsiteY1414" fmla="*/ 263857 h 622144"/>
              <a:gd name="connsiteX1415" fmla="*/ 2183573 w 3245936"/>
              <a:gd name="connsiteY1415" fmla="*/ 282783 h 622144"/>
              <a:gd name="connsiteX1416" fmla="*/ 2184134 w 3245936"/>
              <a:gd name="connsiteY1416" fmla="*/ 283431 h 622144"/>
              <a:gd name="connsiteX1417" fmla="*/ 2253753 w 3245936"/>
              <a:gd name="connsiteY1417" fmla="*/ 252893 h 622144"/>
              <a:gd name="connsiteX1418" fmla="*/ 2184354 w 3245936"/>
              <a:gd name="connsiteY1418" fmla="*/ 284050 h 622144"/>
              <a:gd name="connsiteX1419" fmla="*/ 2184535 w 3245936"/>
              <a:gd name="connsiteY1419" fmla="*/ 286031 h 622144"/>
              <a:gd name="connsiteX1420" fmla="*/ 2184249 w 3245936"/>
              <a:gd name="connsiteY1420" fmla="*/ 286679 h 622144"/>
              <a:gd name="connsiteX1421" fmla="*/ 2230864 w 3245936"/>
              <a:gd name="connsiteY1421" fmla="*/ 315616 h 622144"/>
              <a:gd name="connsiteX1422" fmla="*/ 2255220 w 3245936"/>
              <a:gd name="connsiteY1422" fmla="*/ 254294 h 622144"/>
              <a:gd name="connsiteX1423" fmla="*/ 2253753 w 3245936"/>
              <a:gd name="connsiteY1423" fmla="*/ 252893 h 622144"/>
              <a:gd name="connsiteX1424" fmla="*/ 2253543 w 3245936"/>
              <a:gd name="connsiteY1424" fmla="*/ 252351 h 622144"/>
              <a:gd name="connsiteX1425" fmla="*/ 2249562 w 3245936"/>
              <a:gd name="connsiteY1425" fmla="*/ 253189 h 622144"/>
              <a:gd name="connsiteX1426" fmla="*/ 2208947 w 3245936"/>
              <a:gd name="connsiteY1426" fmla="*/ 272372 h 622144"/>
              <a:gd name="connsiteX1427" fmla="*/ 1036915 w 3245936"/>
              <a:gd name="connsiteY1427" fmla="*/ 251512 h 622144"/>
              <a:gd name="connsiteX1428" fmla="*/ 1015408 w 3245936"/>
              <a:gd name="connsiteY1428" fmla="*/ 305681 h 622144"/>
              <a:gd name="connsiteX1429" fmla="*/ 1062137 w 3245936"/>
              <a:gd name="connsiteY1429" fmla="*/ 334694 h 622144"/>
              <a:gd name="connsiteX1430" fmla="*/ 1063576 w 3245936"/>
              <a:gd name="connsiteY1430" fmla="*/ 333675 h 622144"/>
              <a:gd name="connsiteX1431" fmla="*/ 1038601 w 3245936"/>
              <a:gd name="connsiteY1431" fmla="*/ 251579 h 622144"/>
              <a:gd name="connsiteX1432" fmla="*/ 1037048 w 3245936"/>
              <a:gd name="connsiteY1432" fmla="*/ 251588 h 622144"/>
              <a:gd name="connsiteX1433" fmla="*/ 1036915 w 3245936"/>
              <a:gd name="connsiteY1433" fmla="*/ 251512 h 622144"/>
              <a:gd name="connsiteX1434" fmla="*/ 2253362 w 3245936"/>
              <a:gd name="connsiteY1434" fmla="*/ 251398 h 622144"/>
              <a:gd name="connsiteX1435" fmla="*/ 2253172 w 3245936"/>
              <a:gd name="connsiteY1435" fmla="*/ 251484 h 622144"/>
              <a:gd name="connsiteX1436" fmla="*/ 2253362 w 3245936"/>
              <a:gd name="connsiteY1436" fmla="*/ 251455 h 622144"/>
              <a:gd name="connsiteX1437" fmla="*/ 2253362 w 3245936"/>
              <a:gd name="connsiteY1437" fmla="*/ 251398 h 622144"/>
              <a:gd name="connsiteX1438" fmla="*/ 2261278 w 3245936"/>
              <a:gd name="connsiteY1438" fmla="*/ 251274 h 622144"/>
              <a:gd name="connsiteX1439" fmla="*/ 2260354 w 3245936"/>
              <a:gd name="connsiteY1439" fmla="*/ 251331 h 622144"/>
              <a:gd name="connsiteX1440" fmla="*/ 2260344 w 3245936"/>
              <a:gd name="connsiteY1440" fmla="*/ 251979 h 622144"/>
              <a:gd name="connsiteX1441" fmla="*/ 2258963 w 3245936"/>
              <a:gd name="connsiteY1441" fmla="*/ 254017 h 622144"/>
              <a:gd name="connsiteX1442" fmla="*/ 2259611 w 3245936"/>
              <a:gd name="connsiteY1442" fmla="*/ 255103 h 622144"/>
              <a:gd name="connsiteX1443" fmla="*/ 2266031 w 3245936"/>
              <a:gd name="connsiteY1443" fmla="*/ 251017 h 622144"/>
              <a:gd name="connsiteX1444" fmla="*/ 2262144 w 3245936"/>
              <a:gd name="connsiteY1444" fmla="*/ 251236 h 622144"/>
              <a:gd name="connsiteX1445" fmla="*/ 2260096 w 3245936"/>
              <a:gd name="connsiteY1445" fmla="*/ 255932 h 622144"/>
              <a:gd name="connsiteX1446" fmla="*/ 2324219 w 3245936"/>
              <a:gd name="connsiteY1446" fmla="*/ 366184 h 622144"/>
              <a:gd name="connsiteX1447" fmla="*/ 1040544 w 3245936"/>
              <a:gd name="connsiteY1447" fmla="*/ 250379 h 622144"/>
              <a:gd name="connsiteX1448" fmla="*/ 1039153 w 3245936"/>
              <a:gd name="connsiteY1448" fmla="*/ 251360 h 622144"/>
              <a:gd name="connsiteX1449" fmla="*/ 1064128 w 3245936"/>
              <a:gd name="connsiteY1449" fmla="*/ 333465 h 622144"/>
              <a:gd name="connsiteX1450" fmla="*/ 1065671 w 3245936"/>
              <a:gd name="connsiteY1450" fmla="*/ 333456 h 622144"/>
              <a:gd name="connsiteX1451" fmla="*/ 1066214 w 3245936"/>
              <a:gd name="connsiteY1451" fmla="*/ 333694 h 622144"/>
              <a:gd name="connsiteX1452" fmla="*/ 1093255 w 3245936"/>
              <a:gd name="connsiteY1452" fmla="*/ 285193 h 622144"/>
              <a:gd name="connsiteX1453" fmla="*/ 2763426 w 3245936"/>
              <a:gd name="connsiteY1453" fmla="*/ 250169 h 622144"/>
              <a:gd name="connsiteX1454" fmla="*/ 2773503 w 3245936"/>
              <a:gd name="connsiteY1454" fmla="*/ 393111 h 622144"/>
              <a:gd name="connsiteX1455" fmla="*/ 2796154 w 3245936"/>
              <a:gd name="connsiteY1455" fmla="*/ 388539 h 622144"/>
              <a:gd name="connsiteX1456" fmla="*/ 2796183 w 3245936"/>
              <a:gd name="connsiteY1456" fmla="*/ 387405 h 622144"/>
              <a:gd name="connsiteX1457" fmla="*/ 2798402 w 3245936"/>
              <a:gd name="connsiteY1457" fmla="*/ 384939 h 622144"/>
              <a:gd name="connsiteX1458" fmla="*/ 2265192 w 3245936"/>
              <a:gd name="connsiteY1458" fmla="*/ 249350 h 622144"/>
              <a:gd name="connsiteX1459" fmla="*/ 2263173 w 3245936"/>
              <a:gd name="connsiteY1459" fmla="*/ 249541 h 622144"/>
              <a:gd name="connsiteX1460" fmla="*/ 2262925 w 3245936"/>
              <a:gd name="connsiteY1460" fmla="*/ 249417 h 622144"/>
              <a:gd name="connsiteX1461" fmla="*/ 2262440 w 3245936"/>
              <a:gd name="connsiteY1461" fmla="*/ 250531 h 622144"/>
              <a:gd name="connsiteX1462" fmla="*/ 2265707 w 3245936"/>
              <a:gd name="connsiteY1462" fmla="*/ 250360 h 622144"/>
              <a:gd name="connsiteX1463" fmla="*/ 2261220 w 3245936"/>
              <a:gd name="connsiteY1463" fmla="*/ 248236 h 622144"/>
              <a:gd name="connsiteX1464" fmla="*/ 2259839 w 3245936"/>
              <a:gd name="connsiteY1464" fmla="*/ 249226 h 622144"/>
              <a:gd name="connsiteX1465" fmla="*/ 2260382 w 3245936"/>
              <a:gd name="connsiteY1465" fmla="*/ 250636 h 622144"/>
              <a:gd name="connsiteX1466" fmla="*/ 2261582 w 3245936"/>
              <a:gd name="connsiteY1466" fmla="*/ 250579 h 622144"/>
              <a:gd name="connsiteX1467" fmla="*/ 2262221 w 3245936"/>
              <a:gd name="connsiteY1467" fmla="*/ 249102 h 622144"/>
              <a:gd name="connsiteX1468" fmla="*/ 2261220 w 3245936"/>
              <a:gd name="connsiteY1468" fmla="*/ 248236 h 622144"/>
              <a:gd name="connsiteX1469" fmla="*/ 2370910 w 3245936"/>
              <a:gd name="connsiteY1469" fmla="*/ 248093 h 622144"/>
              <a:gd name="connsiteX1470" fmla="*/ 2368805 w 3245936"/>
              <a:gd name="connsiteY1470" fmla="*/ 248531 h 622144"/>
              <a:gd name="connsiteX1471" fmla="*/ 2343583 w 3245936"/>
              <a:gd name="connsiteY1471" fmla="*/ 365927 h 622144"/>
              <a:gd name="connsiteX1472" fmla="*/ 2413182 w 3245936"/>
              <a:gd name="connsiteY1472" fmla="*/ 303509 h 622144"/>
              <a:gd name="connsiteX1473" fmla="*/ 2260916 w 3245936"/>
              <a:gd name="connsiteY1473" fmla="*/ 247836 h 622144"/>
              <a:gd name="connsiteX1474" fmla="*/ 2259268 w 3245936"/>
              <a:gd name="connsiteY1474" fmla="*/ 248617 h 622144"/>
              <a:gd name="connsiteX1475" fmla="*/ 2259630 w 3245936"/>
              <a:gd name="connsiteY1475" fmla="*/ 248998 h 622144"/>
              <a:gd name="connsiteX1476" fmla="*/ 2261001 w 3245936"/>
              <a:gd name="connsiteY1476" fmla="*/ 248007 h 622144"/>
              <a:gd name="connsiteX1477" fmla="*/ 2260916 w 3245936"/>
              <a:gd name="connsiteY1477" fmla="*/ 247836 h 622144"/>
              <a:gd name="connsiteX1478" fmla="*/ 916462 w 3245936"/>
              <a:gd name="connsiteY1478" fmla="*/ 247350 h 622144"/>
              <a:gd name="connsiteX1479" fmla="*/ 914643 w 3245936"/>
              <a:gd name="connsiteY1479" fmla="*/ 247540 h 622144"/>
              <a:gd name="connsiteX1480" fmla="*/ 878171 w 3245936"/>
              <a:gd name="connsiteY1480" fmla="*/ 373889 h 622144"/>
              <a:gd name="connsiteX1481" fmla="*/ 880362 w 3245936"/>
              <a:gd name="connsiteY1481" fmla="*/ 376594 h 622144"/>
              <a:gd name="connsiteX1482" fmla="*/ 979022 w 3245936"/>
              <a:gd name="connsiteY1482" fmla="*/ 371184 h 622144"/>
              <a:gd name="connsiteX1483" fmla="*/ 2759511 w 3245936"/>
              <a:gd name="connsiteY1483" fmla="*/ 247188 h 622144"/>
              <a:gd name="connsiteX1484" fmla="*/ 2621646 w 3245936"/>
              <a:gd name="connsiteY1484" fmla="*/ 301652 h 622144"/>
              <a:gd name="connsiteX1485" fmla="*/ 2621713 w 3245936"/>
              <a:gd name="connsiteY1485" fmla="*/ 303366 h 622144"/>
              <a:gd name="connsiteX1486" fmla="*/ 2619913 w 3245936"/>
              <a:gd name="connsiteY1486" fmla="*/ 305681 h 622144"/>
              <a:gd name="connsiteX1487" fmla="*/ 2664052 w 3245936"/>
              <a:gd name="connsiteY1487" fmla="*/ 412066 h 622144"/>
              <a:gd name="connsiteX1488" fmla="*/ 2665871 w 3245936"/>
              <a:gd name="connsiteY1488" fmla="*/ 411951 h 622144"/>
              <a:gd name="connsiteX1489" fmla="*/ 2668414 w 3245936"/>
              <a:gd name="connsiteY1489" fmla="*/ 414371 h 622144"/>
              <a:gd name="connsiteX1490" fmla="*/ 2772580 w 3245936"/>
              <a:gd name="connsiteY1490" fmla="*/ 393292 h 622144"/>
              <a:gd name="connsiteX1491" fmla="*/ 2762426 w 3245936"/>
              <a:gd name="connsiteY1491" fmla="*/ 249017 h 622144"/>
              <a:gd name="connsiteX1492" fmla="*/ 2761835 w 3245936"/>
              <a:gd name="connsiteY1492" fmla="*/ 248998 h 622144"/>
              <a:gd name="connsiteX1493" fmla="*/ 2759511 w 3245936"/>
              <a:gd name="connsiteY1493" fmla="*/ 247188 h 622144"/>
              <a:gd name="connsiteX1494" fmla="*/ 2765912 w 3245936"/>
              <a:gd name="connsiteY1494" fmla="*/ 246778 h 622144"/>
              <a:gd name="connsiteX1495" fmla="*/ 2763893 w 3245936"/>
              <a:gd name="connsiteY1495" fmla="*/ 248788 h 622144"/>
              <a:gd name="connsiteX1496" fmla="*/ 2799164 w 3245936"/>
              <a:gd name="connsiteY1496" fmla="*/ 384681 h 622144"/>
              <a:gd name="connsiteX1497" fmla="*/ 2800469 w 3245936"/>
              <a:gd name="connsiteY1497" fmla="*/ 384729 h 622144"/>
              <a:gd name="connsiteX1498" fmla="*/ 2802098 w 3245936"/>
              <a:gd name="connsiteY1498" fmla="*/ 385672 h 622144"/>
              <a:gd name="connsiteX1499" fmla="*/ 2922313 w 3245936"/>
              <a:gd name="connsiteY1499" fmla="*/ 287917 h 622144"/>
              <a:gd name="connsiteX1500" fmla="*/ 2921836 w 3245936"/>
              <a:gd name="connsiteY1500" fmla="*/ 285593 h 622144"/>
              <a:gd name="connsiteX1501" fmla="*/ 912938 w 3245936"/>
              <a:gd name="connsiteY1501" fmla="*/ 246721 h 622144"/>
              <a:gd name="connsiteX1502" fmla="*/ 903508 w 3245936"/>
              <a:gd name="connsiteY1502" fmla="*/ 255179 h 622144"/>
              <a:gd name="connsiteX1503" fmla="*/ 879867 w 3245936"/>
              <a:gd name="connsiteY1503" fmla="*/ 365260 h 622144"/>
              <a:gd name="connsiteX1504" fmla="*/ 913909 w 3245936"/>
              <a:gd name="connsiteY1504" fmla="*/ 247302 h 622144"/>
              <a:gd name="connsiteX1505" fmla="*/ 912938 w 3245936"/>
              <a:gd name="connsiteY1505" fmla="*/ 246721 h 622144"/>
              <a:gd name="connsiteX1506" fmla="*/ 917986 w 3245936"/>
              <a:gd name="connsiteY1506" fmla="*/ 246273 h 622144"/>
              <a:gd name="connsiteX1507" fmla="*/ 917348 w 3245936"/>
              <a:gd name="connsiteY1507" fmla="*/ 246873 h 622144"/>
              <a:gd name="connsiteX1508" fmla="*/ 985994 w 3245936"/>
              <a:gd name="connsiteY1508" fmla="*/ 364888 h 622144"/>
              <a:gd name="connsiteX1509" fmla="*/ 942446 w 3245936"/>
              <a:gd name="connsiteY1509" fmla="*/ 261456 h 622144"/>
              <a:gd name="connsiteX1510" fmla="*/ 2372520 w 3245936"/>
              <a:gd name="connsiteY1510" fmla="*/ 245921 h 622144"/>
              <a:gd name="connsiteX1511" fmla="*/ 2371520 w 3245936"/>
              <a:gd name="connsiteY1511" fmla="*/ 247550 h 622144"/>
              <a:gd name="connsiteX1512" fmla="*/ 2413782 w 3245936"/>
              <a:gd name="connsiteY1512" fmla="*/ 302966 h 622144"/>
              <a:gd name="connsiteX1513" fmla="*/ 2458807 w 3245936"/>
              <a:gd name="connsiteY1513" fmla="*/ 262599 h 622144"/>
              <a:gd name="connsiteX1514" fmla="*/ 2458217 w 3245936"/>
              <a:gd name="connsiteY1514" fmla="*/ 260313 h 622144"/>
              <a:gd name="connsiteX1515" fmla="*/ 2003798 w 3245936"/>
              <a:gd name="connsiteY1515" fmla="*/ 245645 h 622144"/>
              <a:gd name="connsiteX1516" fmla="*/ 1979804 w 3245936"/>
              <a:gd name="connsiteY1516" fmla="*/ 306129 h 622144"/>
              <a:gd name="connsiteX1517" fmla="*/ 1977394 w 3245936"/>
              <a:gd name="connsiteY1517" fmla="*/ 312482 h 622144"/>
              <a:gd name="connsiteX1518" fmla="*/ 1979042 w 3245936"/>
              <a:gd name="connsiteY1518" fmla="*/ 314387 h 622144"/>
              <a:gd name="connsiteX1519" fmla="*/ 1985110 w 3245936"/>
              <a:gd name="connsiteY1519" fmla="*/ 312806 h 622144"/>
              <a:gd name="connsiteX1520" fmla="*/ 2365576 w 3245936"/>
              <a:gd name="connsiteY1520" fmla="*/ 245559 h 622144"/>
              <a:gd name="connsiteX1521" fmla="*/ 2266916 w 3245936"/>
              <a:gd name="connsiteY1521" fmla="*/ 250969 h 622144"/>
              <a:gd name="connsiteX1522" fmla="*/ 2329476 w 3245936"/>
              <a:gd name="connsiteY1522" fmla="*/ 374813 h 622144"/>
              <a:gd name="connsiteX1523" fmla="*/ 2331296 w 3245936"/>
              <a:gd name="connsiteY1523" fmla="*/ 374613 h 622144"/>
              <a:gd name="connsiteX1524" fmla="*/ 2367748 w 3245936"/>
              <a:gd name="connsiteY1524" fmla="*/ 248264 h 622144"/>
              <a:gd name="connsiteX1525" fmla="*/ 2365576 w 3245936"/>
              <a:gd name="connsiteY1525" fmla="*/ 245559 h 622144"/>
              <a:gd name="connsiteX1526" fmla="*/ 1691797 w 3245936"/>
              <a:gd name="connsiteY1526" fmla="*/ 245531 h 622144"/>
              <a:gd name="connsiteX1527" fmla="*/ 1631637 w 3245936"/>
              <a:gd name="connsiteY1527" fmla="*/ 289875 h 622144"/>
              <a:gd name="connsiteX1528" fmla="*/ 1639975 w 3245936"/>
              <a:gd name="connsiteY1528" fmla="*/ 289758 h 622144"/>
              <a:gd name="connsiteX1529" fmla="*/ 2354318 w 3245936"/>
              <a:gd name="connsiteY1529" fmla="*/ 245493 h 622144"/>
              <a:gd name="connsiteX1530" fmla="*/ 2267478 w 3245936"/>
              <a:gd name="connsiteY1530" fmla="*/ 246340 h 622144"/>
              <a:gd name="connsiteX1531" fmla="*/ 2267459 w 3245936"/>
              <a:gd name="connsiteY1531" fmla="*/ 246864 h 622144"/>
              <a:gd name="connsiteX1532" fmla="*/ 2265926 w 3245936"/>
              <a:gd name="connsiteY1532" fmla="*/ 249026 h 622144"/>
              <a:gd name="connsiteX1533" fmla="*/ 2266583 w 3245936"/>
              <a:gd name="connsiteY1533" fmla="*/ 250303 h 622144"/>
              <a:gd name="connsiteX1534" fmla="*/ 904651 w 3245936"/>
              <a:gd name="connsiteY1534" fmla="*/ 245464 h 622144"/>
              <a:gd name="connsiteX1535" fmla="*/ 788579 w 3245936"/>
              <a:gd name="connsiteY1535" fmla="*/ 256818 h 622144"/>
              <a:gd name="connsiteX1536" fmla="*/ 788560 w 3245936"/>
              <a:gd name="connsiteY1536" fmla="*/ 257589 h 622144"/>
              <a:gd name="connsiteX1537" fmla="*/ 787512 w 3245936"/>
              <a:gd name="connsiteY1537" fmla="*/ 259313 h 622144"/>
              <a:gd name="connsiteX1538" fmla="*/ 832213 w 3245936"/>
              <a:gd name="connsiteY1538" fmla="*/ 317920 h 622144"/>
              <a:gd name="connsiteX1539" fmla="*/ 902670 w 3245936"/>
              <a:gd name="connsiteY1539" fmla="*/ 254741 h 622144"/>
              <a:gd name="connsiteX1540" fmla="*/ 764938 w 3245936"/>
              <a:gd name="connsiteY1540" fmla="*/ 245388 h 622144"/>
              <a:gd name="connsiteX1541" fmla="*/ 767939 w 3245936"/>
              <a:gd name="connsiteY1541" fmla="*/ 263152 h 622144"/>
              <a:gd name="connsiteX1542" fmla="*/ 781655 w 3245936"/>
              <a:gd name="connsiteY1542" fmla="*/ 257684 h 622144"/>
              <a:gd name="connsiteX1543" fmla="*/ 781597 w 3245936"/>
              <a:gd name="connsiteY1543" fmla="*/ 255989 h 622144"/>
              <a:gd name="connsiteX1544" fmla="*/ 781921 w 3245936"/>
              <a:gd name="connsiteY1544" fmla="*/ 255294 h 622144"/>
              <a:gd name="connsiteX1545" fmla="*/ 936598 w 3245936"/>
              <a:gd name="connsiteY1545" fmla="*/ 245111 h 622144"/>
              <a:gd name="connsiteX1546" fmla="*/ 943237 w 3245936"/>
              <a:gd name="connsiteY1546" fmla="*/ 260894 h 622144"/>
              <a:gd name="connsiteX1547" fmla="*/ 1012950 w 3245936"/>
              <a:gd name="connsiteY1547" fmla="*/ 304166 h 622144"/>
              <a:gd name="connsiteX1548" fmla="*/ 1036105 w 3245936"/>
              <a:gd name="connsiteY1548" fmla="*/ 251150 h 622144"/>
              <a:gd name="connsiteX1549" fmla="*/ 1034353 w 3245936"/>
              <a:gd name="connsiteY1549" fmla="*/ 248340 h 622144"/>
              <a:gd name="connsiteX1550" fmla="*/ 911757 w 3245936"/>
              <a:gd name="connsiteY1550" fmla="*/ 244768 h 622144"/>
              <a:gd name="connsiteX1551" fmla="*/ 905613 w 3245936"/>
              <a:gd name="connsiteY1551" fmla="*/ 245369 h 622144"/>
              <a:gd name="connsiteX1552" fmla="*/ 903822 w 3245936"/>
              <a:gd name="connsiteY1552" fmla="*/ 253684 h 622144"/>
              <a:gd name="connsiteX1553" fmla="*/ 912319 w 3245936"/>
              <a:gd name="connsiteY1553" fmla="*/ 246073 h 622144"/>
              <a:gd name="connsiteX1554" fmla="*/ 911757 w 3245936"/>
              <a:gd name="connsiteY1554" fmla="*/ 244768 h 622144"/>
              <a:gd name="connsiteX1555" fmla="*/ 918729 w 3245936"/>
              <a:gd name="connsiteY1555" fmla="*/ 244530 h 622144"/>
              <a:gd name="connsiteX1556" fmla="*/ 918719 w 3245936"/>
              <a:gd name="connsiteY1556" fmla="*/ 244864 h 622144"/>
              <a:gd name="connsiteX1557" fmla="*/ 918434 w 3245936"/>
              <a:gd name="connsiteY1557" fmla="*/ 245511 h 622144"/>
              <a:gd name="connsiteX1558" fmla="*/ 941846 w 3245936"/>
              <a:gd name="connsiteY1558" fmla="*/ 260037 h 622144"/>
              <a:gd name="connsiteX1559" fmla="*/ 935540 w 3245936"/>
              <a:gd name="connsiteY1559" fmla="*/ 245083 h 622144"/>
              <a:gd name="connsiteX1560" fmla="*/ 2258792 w 3245936"/>
              <a:gd name="connsiteY1560" fmla="*/ 244092 h 622144"/>
              <a:gd name="connsiteX1561" fmla="*/ 2257934 w 3245936"/>
              <a:gd name="connsiteY1561" fmla="*/ 247816 h 622144"/>
              <a:gd name="connsiteX1562" fmla="*/ 2258734 w 3245936"/>
              <a:gd name="connsiteY1562" fmla="*/ 248188 h 622144"/>
              <a:gd name="connsiteX1563" fmla="*/ 2260687 w 3245936"/>
              <a:gd name="connsiteY1563" fmla="*/ 247274 h 622144"/>
              <a:gd name="connsiteX1564" fmla="*/ 2260497 w 3245936"/>
              <a:gd name="connsiteY1564" fmla="*/ 245235 h 622144"/>
              <a:gd name="connsiteX1565" fmla="*/ 2260620 w 3245936"/>
              <a:gd name="connsiteY1565" fmla="*/ 244950 h 622144"/>
              <a:gd name="connsiteX1566" fmla="*/ 1867076 w 3245936"/>
              <a:gd name="connsiteY1566" fmla="*/ 243988 h 622144"/>
              <a:gd name="connsiteX1567" fmla="*/ 1803697 w 3245936"/>
              <a:gd name="connsiteY1567" fmla="*/ 283583 h 622144"/>
              <a:gd name="connsiteX1568" fmla="*/ 1788495 w 3245936"/>
              <a:gd name="connsiteY1568" fmla="*/ 297308 h 622144"/>
              <a:gd name="connsiteX1569" fmla="*/ 1790504 w 3245936"/>
              <a:gd name="connsiteY1569" fmla="*/ 300661 h 622144"/>
              <a:gd name="connsiteX1570" fmla="*/ 1878144 w 3245936"/>
              <a:gd name="connsiteY1570" fmla="*/ 243711 h 622144"/>
              <a:gd name="connsiteX1571" fmla="*/ 1840187 w 3245936"/>
              <a:gd name="connsiteY1571" fmla="*/ 378862 h 622144"/>
              <a:gd name="connsiteX1572" fmla="*/ 1841816 w 3245936"/>
              <a:gd name="connsiteY1572" fmla="*/ 380166 h 622144"/>
              <a:gd name="connsiteX1573" fmla="*/ 1945162 w 3245936"/>
              <a:gd name="connsiteY1573" fmla="*/ 329960 h 622144"/>
              <a:gd name="connsiteX1574" fmla="*/ 725086 w 3245936"/>
              <a:gd name="connsiteY1574" fmla="*/ 243549 h 622144"/>
              <a:gd name="connsiteX1575" fmla="*/ 630740 w 3245936"/>
              <a:gd name="connsiteY1575" fmla="*/ 317749 h 622144"/>
              <a:gd name="connsiteX1576" fmla="*/ 630788 w 3245936"/>
              <a:gd name="connsiteY1576" fmla="*/ 317873 h 622144"/>
              <a:gd name="connsiteX1577" fmla="*/ 740307 w 3245936"/>
              <a:gd name="connsiteY1577" fmla="*/ 274182 h 622144"/>
              <a:gd name="connsiteX1578" fmla="*/ 1693273 w 3245936"/>
              <a:gd name="connsiteY1578" fmla="*/ 243425 h 622144"/>
              <a:gd name="connsiteX1579" fmla="*/ 1613696 w 3245936"/>
              <a:gd name="connsiteY1579" fmla="*/ 290129 h 622144"/>
              <a:gd name="connsiteX1580" fmla="*/ 1630215 w 3245936"/>
              <a:gd name="connsiteY1580" fmla="*/ 289895 h 622144"/>
              <a:gd name="connsiteX1581" fmla="*/ 1408657 w 3245936"/>
              <a:gd name="connsiteY1581" fmla="*/ 243254 h 622144"/>
              <a:gd name="connsiteX1582" fmla="*/ 1406676 w 3245936"/>
              <a:gd name="connsiteY1582" fmla="*/ 243578 h 622144"/>
              <a:gd name="connsiteX1583" fmla="*/ 1372357 w 3245936"/>
              <a:gd name="connsiteY1583" fmla="*/ 380109 h 622144"/>
              <a:gd name="connsiteX1584" fmla="*/ 1373671 w 3245936"/>
              <a:gd name="connsiteY1584" fmla="*/ 380985 h 622144"/>
              <a:gd name="connsiteX1585" fmla="*/ 1455015 w 3245936"/>
              <a:gd name="connsiteY1585" fmla="*/ 320797 h 622144"/>
              <a:gd name="connsiteX1586" fmla="*/ 2006789 w 3245936"/>
              <a:gd name="connsiteY1586" fmla="*/ 243216 h 622144"/>
              <a:gd name="connsiteX1587" fmla="*/ 2005198 w 3245936"/>
              <a:gd name="connsiteY1587" fmla="*/ 243340 h 622144"/>
              <a:gd name="connsiteX1588" fmla="*/ 1985929 w 3245936"/>
              <a:gd name="connsiteY1588" fmla="*/ 312596 h 622144"/>
              <a:gd name="connsiteX1589" fmla="*/ 2031982 w 3245936"/>
              <a:gd name="connsiteY1589" fmla="*/ 300680 h 622144"/>
              <a:gd name="connsiteX1590" fmla="*/ 906175 w 3245936"/>
              <a:gd name="connsiteY1590" fmla="*/ 242835 h 622144"/>
              <a:gd name="connsiteX1591" fmla="*/ 905794 w 3245936"/>
              <a:gd name="connsiteY1591" fmla="*/ 244607 h 622144"/>
              <a:gd name="connsiteX1592" fmla="*/ 911747 w 3245936"/>
              <a:gd name="connsiteY1592" fmla="*/ 244025 h 622144"/>
              <a:gd name="connsiteX1593" fmla="*/ 911747 w 3245936"/>
              <a:gd name="connsiteY1593" fmla="*/ 243845 h 622144"/>
              <a:gd name="connsiteX1594" fmla="*/ 2003750 w 3245936"/>
              <a:gd name="connsiteY1594" fmla="*/ 242768 h 622144"/>
              <a:gd name="connsiteX1595" fmla="*/ 1992263 w 3245936"/>
              <a:gd name="connsiteY1595" fmla="*/ 273153 h 622144"/>
              <a:gd name="connsiteX1596" fmla="*/ 2004236 w 3245936"/>
              <a:gd name="connsiteY1596" fmla="*/ 242987 h 622144"/>
              <a:gd name="connsiteX1597" fmla="*/ 2003750 w 3245936"/>
              <a:gd name="connsiteY1597" fmla="*/ 242768 h 622144"/>
              <a:gd name="connsiteX1598" fmla="*/ 1410009 w 3245936"/>
              <a:gd name="connsiteY1598" fmla="*/ 242178 h 622144"/>
              <a:gd name="connsiteX1599" fmla="*/ 1409209 w 3245936"/>
              <a:gd name="connsiteY1599" fmla="*/ 242930 h 622144"/>
              <a:gd name="connsiteX1600" fmla="*/ 1455520 w 3245936"/>
              <a:gd name="connsiteY1600" fmla="*/ 320406 h 622144"/>
              <a:gd name="connsiteX1601" fmla="*/ 1491143 w 3245936"/>
              <a:gd name="connsiteY1601" fmla="*/ 294041 h 622144"/>
              <a:gd name="connsiteX1602" fmla="*/ 1490734 w 3245936"/>
              <a:gd name="connsiteY1602" fmla="*/ 291460 h 622144"/>
              <a:gd name="connsiteX1603" fmla="*/ 1491067 w 3245936"/>
              <a:gd name="connsiteY1603" fmla="*/ 290746 h 622144"/>
              <a:gd name="connsiteX1604" fmla="*/ 1878601 w 3245936"/>
              <a:gd name="connsiteY1604" fmla="*/ 242092 h 622144"/>
              <a:gd name="connsiteX1605" fmla="*/ 1878420 w 3245936"/>
              <a:gd name="connsiteY1605" fmla="*/ 242711 h 622144"/>
              <a:gd name="connsiteX1606" fmla="*/ 1945933 w 3245936"/>
              <a:gd name="connsiteY1606" fmla="*/ 329608 h 622144"/>
              <a:gd name="connsiteX1607" fmla="*/ 1951591 w 3245936"/>
              <a:gd name="connsiteY1607" fmla="*/ 326855 h 622144"/>
              <a:gd name="connsiteX1608" fmla="*/ 1925331 w 3245936"/>
              <a:gd name="connsiteY1608" fmla="*/ 277658 h 622144"/>
              <a:gd name="connsiteX1609" fmla="*/ 2008570 w 3245936"/>
              <a:gd name="connsiteY1609" fmla="*/ 242073 h 622144"/>
              <a:gd name="connsiteX1610" fmla="*/ 2007608 w 3245936"/>
              <a:gd name="connsiteY1610" fmla="*/ 242921 h 622144"/>
              <a:gd name="connsiteX1611" fmla="*/ 2032830 w 3245936"/>
              <a:gd name="connsiteY1611" fmla="*/ 300471 h 622144"/>
              <a:gd name="connsiteX1612" fmla="*/ 2075511 w 3245936"/>
              <a:gd name="connsiteY1612" fmla="*/ 289422 h 622144"/>
              <a:gd name="connsiteX1613" fmla="*/ 2075550 w 3245936"/>
              <a:gd name="connsiteY1613" fmla="*/ 288041 h 622144"/>
              <a:gd name="connsiteX1614" fmla="*/ 2075969 w 3245936"/>
              <a:gd name="connsiteY1614" fmla="*/ 287145 h 622144"/>
              <a:gd name="connsiteX1615" fmla="*/ 1404113 w 3245936"/>
              <a:gd name="connsiteY1615" fmla="*/ 242006 h 622144"/>
              <a:gd name="connsiteX1616" fmla="*/ 1300758 w 3245936"/>
              <a:gd name="connsiteY1616" fmla="*/ 292203 h 622144"/>
              <a:gd name="connsiteX1617" fmla="*/ 1367785 w 3245936"/>
              <a:gd name="connsiteY1617" fmla="*/ 378442 h 622144"/>
              <a:gd name="connsiteX1618" fmla="*/ 1405742 w 3245936"/>
              <a:gd name="connsiteY1618" fmla="*/ 243302 h 622144"/>
              <a:gd name="connsiteX1619" fmla="*/ 1404113 w 3245936"/>
              <a:gd name="connsiteY1619" fmla="*/ 242006 h 622144"/>
              <a:gd name="connsiteX1620" fmla="*/ 1876658 w 3245936"/>
              <a:gd name="connsiteY1620" fmla="*/ 241816 h 622144"/>
              <a:gd name="connsiteX1621" fmla="*/ 1874353 w 3245936"/>
              <a:gd name="connsiteY1621" fmla="*/ 242254 h 622144"/>
              <a:gd name="connsiteX1622" fmla="*/ 1846778 w 3245936"/>
              <a:gd name="connsiteY1622" fmla="*/ 351963 h 622144"/>
              <a:gd name="connsiteX1623" fmla="*/ 1877439 w 3245936"/>
              <a:gd name="connsiteY1623" fmla="*/ 242816 h 622144"/>
              <a:gd name="connsiteX1624" fmla="*/ 1697302 w 3245936"/>
              <a:gd name="connsiteY1624" fmla="*/ 241663 h 622144"/>
              <a:gd name="connsiteX1625" fmla="*/ 1640958 w 3245936"/>
              <a:gd name="connsiteY1625" fmla="*/ 289744 h 622144"/>
              <a:gd name="connsiteX1626" fmla="*/ 1669204 w 3245936"/>
              <a:gd name="connsiteY1626" fmla="*/ 289345 h 622144"/>
              <a:gd name="connsiteX1627" fmla="*/ 1669204 w 3245936"/>
              <a:gd name="connsiteY1627" fmla="*/ 288945 h 622144"/>
              <a:gd name="connsiteX1628" fmla="*/ 1673490 w 3245936"/>
              <a:gd name="connsiteY1628" fmla="*/ 286269 h 622144"/>
              <a:gd name="connsiteX1629" fmla="*/ 1676176 w 3245936"/>
              <a:gd name="connsiteY1629" fmla="*/ 290555 h 622144"/>
              <a:gd name="connsiteX1630" fmla="*/ 1675204 w 3245936"/>
              <a:gd name="connsiteY1630" fmla="*/ 292193 h 622144"/>
              <a:gd name="connsiteX1631" fmla="*/ 1680796 w 3245936"/>
              <a:gd name="connsiteY1631" fmla="*/ 298336 h 622144"/>
              <a:gd name="connsiteX1632" fmla="*/ 1731983 w 3245936"/>
              <a:gd name="connsiteY1632" fmla="*/ 296089 h 622144"/>
              <a:gd name="connsiteX1633" fmla="*/ 1701227 w 3245936"/>
              <a:gd name="connsiteY1633" fmla="*/ 242359 h 622144"/>
              <a:gd name="connsiteX1634" fmla="*/ 1698969 w 3245936"/>
              <a:gd name="connsiteY1634" fmla="*/ 242644 h 622144"/>
              <a:gd name="connsiteX1635" fmla="*/ 1697302 w 3245936"/>
              <a:gd name="connsiteY1635" fmla="*/ 241663 h 622144"/>
              <a:gd name="connsiteX1636" fmla="*/ 1695235 w 3245936"/>
              <a:gd name="connsiteY1636" fmla="*/ 241359 h 622144"/>
              <a:gd name="connsiteX1637" fmla="*/ 1566127 w 3245936"/>
              <a:gd name="connsiteY1637" fmla="*/ 290800 h 622144"/>
              <a:gd name="connsiteX1638" fmla="*/ 1612076 w 3245936"/>
              <a:gd name="connsiteY1638" fmla="*/ 290151 h 622144"/>
              <a:gd name="connsiteX1639" fmla="*/ 1702579 w 3245936"/>
              <a:gd name="connsiteY1639" fmla="*/ 241340 h 622144"/>
              <a:gd name="connsiteX1640" fmla="*/ 1701798 w 3245936"/>
              <a:gd name="connsiteY1640" fmla="*/ 242064 h 622144"/>
              <a:gd name="connsiteX1641" fmla="*/ 1732716 w 3245936"/>
              <a:gd name="connsiteY1641" fmla="*/ 296051 h 622144"/>
              <a:gd name="connsiteX1642" fmla="*/ 1782713 w 3245936"/>
              <a:gd name="connsiteY1642" fmla="*/ 293851 h 622144"/>
              <a:gd name="connsiteX1643" fmla="*/ 1782722 w 3245936"/>
              <a:gd name="connsiteY1643" fmla="*/ 293327 h 622144"/>
              <a:gd name="connsiteX1644" fmla="*/ 1783094 w 3245936"/>
              <a:gd name="connsiteY1644" fmla="*/ 292527 h 622144"/>
              <a:gd name="connsiteX1645" fmla="*/ 1877382 w 3245936"/>
              <a:gd name="connsiteY1645" fmla="*/ 241168 h 622144"/>
              <a:gd name="connsiteX1646" fmla="*/ 1877277 w 3245936"/>
              <a:gd name="connsiteY1646" fmla="*/ 241263 h 622144"/>
              <a:gd name="connsiteX1647" fmla="*/ 1877715 w 3245936"/>
              <a:gd name="connsiteY1647" fmla="*/ 241816 h 622144"/>
              <a:gd name="connsiteX1648" fmla="*/ 1877811 w 3245936"/>
              <a:gd name="connsiteY1648" fmla="*/ 241501 h 622144"/>
              <a:gd name="connsiteX1649" fmla="*/ 1872258 w 3245936"/>
              <a:gd name="connsiteY1649" fmla="*/ 241168 h 622144"/>
              <a:gd name="connsiteX1650" fmla="*/ 1790924 w 3245936"/>
              <a:gd name="connsiteY1650" fmla="*/ 301366 h 622144"/>
              <a:gd name="connsiteX1651" fmla="*/ 1837282 w 3245936"/>
              <a:gd name="connsiteY1651" fmla="*/ 378900 h 622144"/>
              <a:gd name="connsiteX1652" fmla="*/ 1839263 w 3245936"/>
              <a:gd name="connsiteY1652" fmla="*/ 378585 h 622144"/>
              <a:gd name="connsiteX1653" fmla="*/ 1873591 w 3245936"/>
              <a:gd name="connsiteY1653" fmla="*/ 242054 h 622144"/>
              <a:gd name="connsiteX1654" fmla="*/ 1872258 w 3245936"/>
              <a:gd name="connsiteY1654" fmla="*/ 241168 h 622144"/>
              <a:gd name="connsiteX1655" fmla="*/ 2009037 w 3245936"/>
              <a:gd name="connsiteY1655" fmla="*/ 241159 h 622144"/>
              <a:gd name="connsiteX1656" fmla="*/ 2008865 w 3245936"/>
              <a:gd name="connsiteY1656" fmla="*/ 241540 h 622144"/>
              <a:gd name="connsiteX1657" fmla="*/ 2076264 w 3245936"/>
              <a:gd name="connsiteY1657" fmla="*/ 286631 h 622144"/>
              <a:gd name="connsiteX1658" fmla="*/ 2077655 w 3245936"/>
              <a:gd name="connsiteY1658" fmla="*/ 285612 h 622144"/>
              <a:gd name="connsiteX1659" fmla="*/ 2069054 w 3245936"/>
              <a:gd name="connsiteY1659" fmla="*/ 256684 h 622144"/>
              <a:gd name="connsiteX1660" fmla="*/ 1403704 w 3245936"/>
              <a:gd name="connsiteY1660" fmla="*/ 240958 h 622144"/>
              <a:gd name="connsiteX1661" fmla="*/ 1277955 w 3245936"/>
              <a:gd name="connsiteY1661" fmla="*/ 258894 h 622144"/>
              <a:gd name="connsiteX1662" fmla="*/ 1277936 w 3245936"/>
              <a:gd name="connsiteY1662" fmla="*/ 259818 h 622144"/>
              <a:gd name="connsiteX1663" fmla="*/ 1276916 w 3245936"/>
              <a:gd name="connsiteY1663" fmla="*/ 261513 h 622144"/>
              <a:gd name="connsiteX1664" fmla="*/ 1300253 w 3245936"/>
              <a:gd name="connsiteY1664" fmla="*/ 291527 h 622144"/>
              <a:gd name="connsiteX1665" fmla="*/ 1403818 w 3245936"/>
              <a:gd name="connsiteY1665" fmla="*/ 241235 h 622144"/>
              <a:gd name="connsiteX1666" fmla="*/ 1403704 w 3245936"/>
              <a:gd name="connsiteY1666" fmla="*/ 240958 h 622144"/>
              <a:gd name="connsiteX1667" fmla="*/ 906851 w 3245936"/>
              <a:gd name="connsiteY1667" fmla="*/ 239663 h 622144"/>
              <a:gd name="connsiteX1668" fmla="*/ 906337 w 3245936"/>
              <a:gd name="connsiteY1668" fmla="*/ 242025 h 622144"/>
              <a:gd name="connsiteX1669" fmla="*/ 911871 w 3245936"/>
              <a:gd name="connsiteY1669" fmla="*/ 243025 h 622144"/>
              <a:gd name="connsiteX1670" fmla="*/ 912014 w 3245936"/>
              <a:gd name="connsiteY1670" fmla="*/ 242692 h 622144"/>
              <a:gd name="connsiteX1671" fmla="*/ 1914853 w 3245936"/>
              <a:gd name="connsiteY1671" fmla="*/ 239473 h 622144"/>
              <a:gd name="connsiteX1672" fmla="*/ 1973823 w 3245936"/>
              <a:gd name="connsiteY1672" fmla="*/ 312577 h 622144"/>
              <a:gd name="connsiteX1673" fmla="*/ 1976547 w 3245936"/>
              <a:gd name="connsiteY1673" fmla="*/ 312101 h 622144"/>
              <a:gd name="connsiteX1674" fmla="*/ 1976575 w 3245936"/>
              <a:gd name="connsiteY1674" fmla="*/ 312110 h 622144"/>
              <a:gd name="connsiteX1675" fmla="*/ 2003064 w 3245936"/>
              <a:gd name="connsiteY1675" fmla="*/ 242073 h 622144"/>
              <a:gd name="connsiteX1676" fmla="*/ 2002274 w 3245936"/>
              <a:gd name="connsiteY1676" fmla="*/ 240197 h 622144"/>
              <a:gd name="connsiteX1677" fmla="*/ 1905919 w 3245936"/>
              <a:gd name="connsiteY1677" fmla="*/ 239387 h 622144"/>
              <a:gd name="connsiteX1678" fmla="*/ 1926217 w 3245936"/>
              <a:gd name="connsiteY1678" fmla="*/ 277439 h 622144"/>
              <a:gd name="connsiteX1679" fmla="*/ 1973184 w 3245936"/>
              <a:gd name="connsiteY1679" fmla="*/ 313168 h 622144"/>
              <a:gd name="connsiteX1680" fmla="*/ 1973261 w 3245936"/>
              <a:gd name="connsiteY1680" fmla="*/ 313091 h 622144"/>
              <a:gd name="connsiteX1681" fmla="*/ 1913844 w 3245936"/>
              <a:gd name="connsiteY1681" fmla="*/ 239463 h 622144"/>
              <a:gd name="connsiteX1682" fmla="*/ 1850760 w 3245936"/>
              <a:gd name="connsiteY1682" fmla="*/ 239263 h 622144"/>
              <a:gd name="connsiteX1683" fmla="*/ 1789990 w 3245936"/>
              <a:gd name="connsiteY1683" fmla="*/ 291374 h 622144"/>
              <a:gd name="connsiteX1684" fmla="*/ 1801954 w 3245936"/>
              <a:gd name="connsiteY1684" fmla="*/ 283907 h 622144"/>
              <a:gd name="connsiteX1685" fmla="*/ 1851388 w 3245936"/>
              <a:gd name="connsiteY1685" fmla="*/ 239263 h 622144"/>
              <a:gd name="connsiteX1686" fmla="*/ 1849607 w 3245936"/>
              <a:gd name="connsiteY1686" fmla="*/ 239263 h 622144"/>
              <a:gd name="connsiteX1687" fmla="*/ 1703255 w 3245936"/>
              <a:gd name="connsiteY1687" fmla="*/ 239596 h 622144"/>
              <a:gd name="connsiteX1688" fmla="*/ 1703255 w 3245936"/>
              <a:gd name="connsiteY1688" fmla="*/ 239958 h 622144"/>
              <a:gd name="connsiteX1689" fmla="*/ 1702884 w 3245936"/>
              <a:gd name="connsiteY1689" fmla="*/ 240749 h 622144"/>
              <a:gd name="connsiteX1690" fmla="*/ 1783399 w 3245936"/>
              <a:gd name="connsiteY1690" fmla="*/ 291946 h 622144"/>
              <a:gd name="connsiteX1691" fmla="*/ 1787018 w 3245936"/>
              <a:gd name="connsiteY1691" fmla="*/ 290631 h 622144"/>
              <a:gd name="connsiteX1692" fmla="*/ 1788628 w 3245936"/>
              <a:gd name="connsiteY1692" fmla="*/ 291565 h 622144"/>
              <a:gd name="connsiteX1693" fmla="*/ 1871296 w 3245936"/>
              <a:gd name="connsiteY1693" fmla="*/ 239206 h 622144"/>
              <a:gd name="connsiteX1694" fmla="*/ 1852769 w 3245936"/>
              <a:gd name="connsiteY1694" fmla="*/ 239254 h 622144"/>
              <a:gd name="connsiteX1695" fmla="*/ 1806440 w 3245936"/>
              <a:gd name="connsiteY1695" fmla="*/ 281097 h 622144"/>
              <a:gd name="connsiteX1696" fmla="*/ 1871667 w 3245936"/>
              <a:gd name="connsiteY1696" fmla="*/ 240349 h 622144"/>
              <a:gd name="connsiteX1697" fmla="*/ 1871296 w 3245936"/>
              <a:gd name="connsiteY1697" fmla="*/ 239206 h 622144"/>
              <a:gd name="connsiteX1698" fmla="*/ 1879411 w 3245936"/>
              <a:gd name="connsiteY1698" fmla="*/ 239168 h 622144"/>
              <a:gd name="connsiteX1699" fmla="*/ 1878811 w 3245936"/>
              <a:gd name="connsiteY1699" fmla="*/ 241330 h 622144"/>
              <a:gd name="connsiteX1700" fmla="*/ 1924521 w 3245936"/>
              <a:gd name="connsiteY1700" fmla="*/ 276106 h 622144"/>
              <a:gd name="connsiteX1701" fmla="*/ 1904900 w 3245936"/>
              <a:gd name="connsiteY1701" fmla="*/ 239377 h 622144"/>
              <a:gd name="connsiteX1702" fmla="*/ 1878315 w 3245936"/>
              <a:gd name="connsiteY1702" fmla="*/ 239158 h 622144"/>
              <a:gd name="connsiteX1703" fmla="*/ 1878306 w 3245936"/>
              <a:gd name="connsiteY1703" fmla="*/ 239568 h 622144"/>
              <a:gd name="connsiteX1704" fmla="*/ 1877830 w 3245936"/>
              <a:gd name="connsiteY1704" fmla="*/ 240597 h 622144"/>
              <a:gd name="connsiteX1705" fmla="*/ 1878030 w 3245936"/>
              <a:gd name="connsiteY1705" fmla="*/ 240739 h 622144"/>
              <a:gd name="connsiteX1706" fmla="*/ 1878468 w 3245936"/>
              <a:gd name="connsiteY1706" fmla="*/ 239158 h 622144"/>
              <a:gd name="connsiteX1707" fmla="*/ 1119925 w 3245936"/>
              <a:gd name="connsiteY1707" fmla="*/ 237415 h 622144"/>
              <a:gd name="connsiteX1708" fmla="*/ 1041373 w 3245936"/>
              <a:gd name="connsiteY1708" fmla="*/ 248026 h 622144"/>
              <a:gd name="connsiteX1709" fmla="*/ 1041344 w 3245936"/>
              <a:gd name="connsiteY1709" fmla="*/ 248921 h 622144"/>
              <a:gd name="connsiteX1710" fmla="*/ 1040992 w 3245936"/>
              <a:gd name="connsiteY1710" fmla="*/ 249693 h 622144"/>
              <a:gd name="connsiteX1711" fmla="*/ 1093675 w 3245936"/>
              <a:gd name="connsiteY1711" fmla="*/ 284469 h 622144"/>
              <a:gd name="connsiteX1712" fmla="*/ 1879077 w 3245936"/>
              <a:gd name="connsiteY1712" fmla="*/ 236996 h 622144"/>
              <a:gd name="connsiteX1713" fmla="*/ 1878096 w 3245936"/>
              <a:gd name="connsiteY1713" fmla="*/ 237530 h 622144"/>
              <a:gd name="connsiteX1714" fmla="*/ 1878334 w 3245936"/>
              <a:gd name="connsiteY1714" fmla="*/ 238425 h 622144"/>
              <a:gd name="connsiteX1715" fmla="*/ 1878668 w 3245936"/>
              <a:gd name="connsiteY1715" fmla="*/ 238425 h 622144"/>
              <a:gd name="connsiteX1716" fmla="*/ 443822 w 3245936"/>
              <a:gd name="connsiteY1716" fmla="*/ 236472 h 622144"/>
              <a:gd name="connsiteX1717" fmla="*/ 323616 w 3245936"/>
              <a:gd name="connsiteY1717" fmla="*/ 334237 h 622144"/>
              <a:gd name="connsiteX1718" fmla="*/ 324083 w 3245936"/>
              <a:gd name="connsiteY1718" fmla="*/ 336561 h 622144"/>
              <a:gd name="connsiteX1719" fmla="*/ 480007 w 3245936"/>
              <a:gd name="connsiteY1719" fmla="*/ 375366 h 622144"/>
              <a:gd name="connsiteX1720" fmla="*/ 482017 w 3245936"/>
              <a:gd name="connsiteY1720" fmla="*/ 373365 h 622144"/>
              <a:gd name="connsiteX1721" fmla="*/ 446756 w 3245936"/>
              <a:gd name="connsiteY1721" fmla="*/ 237472 h 622144"/>
              <a:gd name="connsiteX1722" fmla="*/ 445451 w 3245936"/>
              <a:gd name="connsiteY1722" fmla="*/ 237425 h 622144"/>
              <a:gd name="connsiteX1723" fmla="*/ 443822 w 3245936"/>
              <a:gd name="connsiteY1723" fmla="*/ 236472 h 622144"/>
              <a:gd name="connsiteX1724" fmla="*/ 1176437 w 3245936"/>
              <a:gd name="connsiteY1724" fmla="*/ 235901 h 622144"/>
              <a:gd name="connsiteX1725" fmla="*/ 1206841 w 3245936"/>
              <a:gd name="connsiteY1725" fmla="*/ 305262 h 622144"/>
              <a:gd name="connsiteX1726" fmla="*/ 1238740 w 3245936"/>
              <a:gd name="connsiteY1726" fmla="*/ 283240 h 622144"/>
              <a:gd name="connsiteX1727" fmla="*/ 3065511 w 3245936"/>
              <a:gd name="connsiteY1727" fmla="*/ 235605 h 622144"/>
              <a:gd name="connsiteX1728" fmla="*/ 3063006 w 3245936"/>
              <a:gd name="connsiteY1728" fmla="*/ 236739 h 622144"/>
              <a:gd name="connsiteX1729" fmla="*/ 3055805 w 3245936"/>
              <a:gd name="connsiteY1729" fmla="*/ 338771 h 622144"/>
              <a:gd name="connsiteX1730" fmla="*/ 3056025 w 3245936"/>
              <a:gd name="connsiteY1730" fmla="*/ 338780 h 622144"/>
              <a:gd name="connsiteX1731" fmla="*/ 3058596 w 3245936"/>
              <a:gd name="connsiteY1731" fmla="*/ 341247 h 622144"/>
              <a:gd name="connsiteX1732" fmla="*/ 3176725 w 3245936"/>
              <a:gd name="connsiteY1732" fmla="*/ 318930 h 622144"/>
              <a:gd name="connsiteX1733" fmla="*/ 3176754 w 3245936"/>
              <a:gd name="connsiteY1733" fmla="*/ 317844 h 622144"/>
              <a:gd name="connsiteX1734" fmla="*/ 3177192 w 3245936"/>
              <a:gd name="connsiteY1734" fmla="*/ 316911 h 622144"/>
              <a:gd name="connsiteX1735" fmla="*/ 3059777 w 3245936"/>
              <a:gd name="connsiteY1735" fmla="*/ 234863 h 622144"/>
              <a:gd name="connsiteX1736" fmla="*/ 2928742 w 3245936"/>
              <a:gd name="connsiteY1736" fmla="*/ 285135 h 622144"/>
              <a:gd name="connsiteX1737" fmla="*/ 2928799 w 3245936"/>
              <a:gd name="connsiteY1737" fmla="*/ 286821 h 622144"/>
              <a:gd name="connsiteX1738" fmla="*/ 2928694 w 3245936"/>
              <a:gd name="connsiteY1738" fmla="*/ 287050 h 622144"/>
              <a:gd name="connsiteX1739" fmla="*/ 3052167 w 3245936"/>
              <a:gd name="connsiteY1739" fmla="*/ 340514 h 622144"/>
              <a:gd name="connsiteX1740" fmla="*/ 3055139 w 3245936"/>
              <a:gd name="connsiteY1740" fmla="*/ 338752 h 622144"/>
              <a:gd name="connsiteX1741" fmla="*/ 3062330 w 3245936"/>
              <a:gd name="connsiteY1741" fmla="*/ 236701 h 622144"/>
              <a:gd name="connsiteX1742" fmla="*/ 3062120 w 3245936"/>
              <a:gd name="connsiteY1742" fmla="*/ 236701 h 622144"/>
              <a:gd name="connsiteX1743" fmla="*/ 3059777 w 3245936"/>
              <a:gd name="connsiteY1743" fmla="*/ 234863 h 622144"/>
              <a:gd name="connsiteX1744" fmla="*/ 2223720 w 3245936"/>
              <a:gd name="connsiteY1744" fmla="*/ 234177 h 622144"/>
              <a:gd name="connsiteX1745" fmla="*/ 2200146 w 3245936"/>
              <a:gd name="connsiteY1745" fmla="*/ 262733 h 622144"/>
              <a:gd name="connsiteX1746" fmla="*/ 2250609 w 3245936"/>
              <a:gd name="connsiteY1746" fmla="*/ 252036 h 622144"/>
              <a:gd name="connsiteX1747" fmla="*/ 2253381 w 3245936"/>
              <a:gd name="connsiteY1747" fmla="*/ 250731 h 622144"/>
              <a:gd name="connsiteX1748" fmla="*/ 2253391 w 3245936"/>
              <a:gd name="connsiteY1748" fmla="*/ 250369 h 622144"/>
              <a:gd name="connsiteX1749" fmla="*/ 2253591 w 3245936"/>
              <a:gd name="connsiteY1749" fmla="*/ 249922 h 622144"/>
              <a:gd name="connsiteX1750" fmla="*/ 1143909 w 3245936"/>
              <a:gd name="connsiteY1750" fmla="*/ 234177 h 622144"/>
              <a:gd name="connsiteX1751" fmla="*/ 1120916 w 3245936"/>
              <a:gd name="connsiteY1751" fmla="*/ 237282 h 622144"/>
              <a:gd name="connsiteX1752" fmla="*/ 1094351 w 3245936"/>
              <a:gd name="connsiteY1752" fmla="*/ 284916 h 622144"/>
              <a:gd name="connsiteX1753" fmla="*/ 1107895 w 3245936"/>
              <a:gd name="connsiteY1753" fmla="*/ 293860 h 622144"/>
              <a:gd name="connsiteX1754" fmla="*/ 1148396 w 3245936"/>
              <a:gd name="connsiteY1754" fmla="*/ 253846 h 622144"/>
              <a:gd name="connsiteX1755" fmla="*/ 1173399 w 3245936"/>
              <a:gd name="connsiteY1755" fmla="*/ 233577 h 622144"/>
              <a:gd name="connsiteX1756" fmla="*/ 1167436 w 3245936"/>
              <a:gd name="connsiteY1756" fmla="*/ 329817 h 622144"/>
              <a:gd name="connsiteX1757" fmla="*/ 1167703 w 3245936"/>
              <a:gd name="connsiteY1757" fmla="*/ 329827 h 622144"/>
              <a:gd name="connsiteX1758" fmla="*/ 1169560 w 3245936"/>
              <a:gd name="connsiteY1758" fmla="*/ 331017 h 622144"/>
              <a:gd name="connsiteX1759" fmla="*/ 1206127 w 3245936"/>
              <a:gd name="connsiteY1759" fmla="*/ 305766 h 622144"/>
              <a:gd name="connsiteX1760" fmla="*/ 1175018 w 3245936"/>
              <a:gd name="connsiteY1760" fmla="*/ 234815 h 622144"/>
              <a:gd name="connsiteX1761" fmla="*/ 1171084 w 3245936"/>
              <a:gd name="connsiteY1761" fmla="*/ 232576 h 622144"/>
              <a:gd name="connsiteX1762" fmla="*/ 1149224 w 3245936"/>
              <a:gd name="connsiteY1762" fmla="*/ 254170 h 622144"/>
              <a:gd name="connsiteX1763" fmla="*/ 1166474 w 3245936"/>
              <a:gd name="connsiteY1763" fmla="*/ 329789 h 622144"/>
              <a:gd name="connsiteX1764" fmla="*/ 1166788 w 3245936"/>
              <a:gd name="connsiteY1764" fmla="*/ 329798 h 622144"/>
              <a:gd name="connsiteX1765" fmla="*/ 1172761 w 3245936"/>
              <a:gd name="connsiteY1765" fmla="*/ 233300 h 622144"/>
              <a:gd name="connsiteX1766" fmla="*/ 1172494 w 3245936"/>
              <a:gd name="connsiteY1766" fmla="*/ 233300 h 622144"/>
              <a:gd name="connsiteX1767" fmla="*/ 1171084 w 3245936"/>
              <a:gd name="connsiteY1767" fmla="*/ 232576 h 622144"/>
              <a:gd name="connsiteX1768" fmla="*/ 1175818 w 3245936"/>
              <a:gd name="connsiteY1768" fmla="*/ 232262 h 622144"/>
              <a:gd name="connsiteX1769" fmla="*/ 1175123 w 3245936"/>
              <a:gd name="connsiteY1769" fmla="*/ 232881 h 622144"/>
              <a:gd name="connsiteX1770" fmla="*/ 1175723 w 3245936"/>
              <a:gd name="connsiteY1770" fmla="*/ 234262 h 622144"/>
              <a:gd name="connsiteX1771" fmla="*/ 1239321 w 3245936"/>
              <a:gd name="connsiteY1771" fmla="*/ 282602 h 622144"/>
              <a:gd name="connsiteX1772" fmla="*/ 740707 w 3245936"/>
              <a:gd name="connsiteY1772" fmla="*/ 231272 h 622144"/>
              <a:gd name="connsiteX1773" fmla="*/ 725781 w 3245936"/>
              <a:gd name="connsiteY1773" fmla="*/ 243006 h 622144"/>
              <a:gd name="connsiteX1774" fmla="*/ 741107 w 3245936"/>
              <a:gd name="connsiteY1774" fmla="*/ 273877 h 622144"/>
              <a:gd name="connsiteX1775" fmla="*/ 767177 w 3245936"/>
              <a:gd name="connsiteY1775" fmla="*/ 263476 h 622144"/>
              <a:gd name="connsiteX1776" fmla="*/ 764024 w 3245936"/>
              <a:gd name="connsiteY1776" fmla="*/ 244864 h 622144"/>
              <a:gd name="connsiteX1777" fmla="*/ 841567 w 3245936"/>
              <a:gd name="connsiteY1777" fmla="*/ 231157 h 622144"/>
              <a:gd name="connsiteX1778" fmla="*/ 788408 w 3245936"/>
              <a:gd name="connsiteY1778" fmla="*/ 255684 h 622144"/>
              <a:gd name="connsiteX1779" fmla="*/ 788560 w 3245936"/>
              <a:gd name="connsiteY1779" fmla="*/ 256084 h 622144"/>
              <a:gd name="connsiteX1780" fmla="*/ 904813 w 3245936"/>
              <a:gd name="connsiteY1780" fmla="*/ 244702 h 622144"/>
              <a:gd name="connsiteX1781" fmla="*/ 905241 w 3245936"/>
              <a:gd name="connsiteY1781" fmla="*/ 242673 h 622144"/>
              <a:gd name="connsiteX1782" fmla="*/ 1176571 w 3245936"/>
              <a:gd name="connsiteY1782" fmla="*/ 231110 h 622144"/>
              <a:gd name="connsiteX1783" fmla="*/ 1176285 w 3245936"/>
              <a:gd name="connsiteY1783" fmla="*/ 231729 h 622144"/>
              <a:gd name="connsiteX1784" fmla="*/ 1240102 w 3245936"/>
              <a:gd name="connsiteY1784" fmla="*/ 282297 h 622144"/>
              <a:gd name="connsiteX1785" fmla="*/ 1271344 w 3245936"/>
              <a:gd name="connsiteY1785" fmla="*/ 260704 h 622144"/>
              <a:gd name="connsiteX1786" fmla="*/ 1270963 w 3245936"/>
              <a:gd name="connsiteY1786" fmla="*/ 258342 h 622144"/>
              <a:gd name="connsiteX1787" fmla="*/ 1169608 w 3245936"/>
              <a:gd name="connsiteY1787" fmla="*/ 230700 h 622144"/>
              <a:gd name="connsiteX1788" fmla="*/ 1144643 w 3245936"/>
              <a:gd name="connsiteY1788" fmla="*/ 234081 h 622144"/>
              <a:gd name="connsiteX1789" fmla="*/ 1149015 w 3245936"/>
              <a:gd name="connsiteY1789" fmla="*/ 253246 h 622144"/>
              <a:gd name="connsiteX1790" fmla="*/ 1170522 w 3245936"/>
              <a:gd name="connsiteY1790" fmla="*/ 231986 h 622144"/>
              <a:gd name="connsiteX1791" fmla="*/ 1169989 w 3245936"/>
              <a:gd name="connsiteY1791" fmla="*/ 231005 h 622144"/>
              <a:gd name="connsiteX1792" fmla="*/ 2227530 w 3245936"/>
              <a:gd name="connsiteY1792" fmla="*/ 229529 h 622144"/>
              <a:gd name="connsiteX1793" fmla="*/ 2224244 w 3245936"/>
              <a:gd name="connsiteY1793" fmla="*/ 233501 h 622144"/>
              <a:gd name="connsiteX1794" fmla="*/ 2253934 w 3245936"/>
              <a:gd name="connsiteY1794" fmla="*/ 249160 h 622144"/>
              <a:gd name="connsiteX1795" fmla="*/ 2257372 w 3245936"/>
              <a:gd name="connsiteY1795" fmla="*/ 247693 h 622144"/>
              <a:gd name="connsiteX1796" fmla="*/ 2258258 w 3245936"/>
              <a:gd name="connsiteY1796" fmla="*/ 243845 h 622144"/>
              <a:gd name="connsiteX1797" fmla="*/ 472416 w 3245936"/>
              <a:gd name="connsiteY1797" fmla="*/ 229043 h 622144"/>
              <a:gd name="connsiteX1798" fmla="*/ 449775 w 3245936"/>
              <a:gd name="connsiteY1798" fmla="*/ 233615 h 622144"/>
              <a:gd name="connsiteX1799" fmla="*/ 449746 w 3245936"/>
              <a:gd name="connsiteY1799" fmla="*/ 234748 h 622144"/>
              <a:gd name="connsiteX1800" fmla="*/ 447527 w 3245936"/>
              <a:gd name="connsiteY1800" fmla="*/ 237215 h 622144"/>
              <a:gd name="connsiteX1801" fmla="*/ 482493 w 3245936"/>
              <a:gd name="connsiteY1801" fmla="*/ 371994 h 622144"/>
              <a:gd name="connsiteX1802" fmla="*/ 1863275 w 3245936"/>
              <a:gd name="connsiteY1802" fmla="*/ 228538 h 622144"/>
              <a:gd name="connsiteX1803" fmla="*/ 1851817 w 3245936"/>
              <a:gd name="connsiteY1803" fmla="*/ 238368 h 622144"/>
              <a:gd name="connsiteX1804" fmla="*/ 1852398 w 3245936"/>
              <a:gd name="connsiteY1804" fmla="*/ 238368 h 622144"/>
              <a:gd name="connsiteX1805" fmla="*/ 1898156 w 3245936"/>
              <a:gd name="connsiteY1805" fmla="*/ 226747 h 622144"/>
              <a:gd name="connsiteX1806" fmla="*/ 1880201 w 3245936"/>
              <a:gd name="connsiteY1806" fmla="*/ 236406 h 622144"/>
              <a:gd name="connsiteX1807" fmla="*/ 1879630 w 3245936"/>
              <a:gd name="connsiteY1807" fmla="*/ 238434 h 622144"/>
              <a:gd name="connsiteX1808" fmla="*/ 1904490 w 3245936"/>
              <a:gd name="connsiteY1808" fmla="*/ 238644 h 622144"/>
              <a:gd name="connsiteX1809" fmla="*/ 1901956 w 3245936"/>
              <a:gd name="connsiteY1809" fmla="*/ 224709 h 622144"/>
              <a:gd name="connsiteX1810" fmla="*/ 1898947 w 3245936"/>
              <a:gd name="connsiteY1810" fmla="*/ 226319 h 622144"/>
              <a:gd name="connsiteX1811" fmla="*/ 1905528 w 3245936"/>
              <a:gd name="connsiteY1811" fmla="*/ 238644 h 622144"/>
              <a:gd name="connsiteX1812" fmla="*/ 1913253 w 3245936"/>
              <a:gd name="connsiteY1812" fmla="*/ 238720 h 622144"/>
              <a:gd name="connsiteX1813" fmla="*/ 775435 w 3245936"/>
              <a:gd name="connsiteY1813" fmla="*/ 219194 h 622144"/>
              <a:gd name="connsiteX1814" fmla="*/ 784493 w 3245936"/>
              <a:gd name="connsiteY1814" fmla="*/ 253265 h 622144"/>
              <a:gd name="connsiteX1815" fmla="*/ 785884 w 3245936"/>
              <a:gd name="connsiteY1815" fmla="*/ 253303 h 622144"/>
              <a:gd name="connsiteX1816" fmla="*/ 788132 w 3245936"/>
              <a:gd name="connsiteY1816" fmla="*/ 254951 h 622144"/>
              <a:gd name="connsiteX1817" fmla="*/ 840224 w 3245936"/>
              <a:gd name="connsiteY1817" fmla="*/ 230900 h 622144"/>
              <a:gd name="connsiteX1818" fmla="*/ 761204 w 3245936"/>
              <a:gd name="connsiteY1818" fmla="*/ 219013 h 622144"/>
              <a:gd name="connsiteX1819" fmla="*/ 760509 w 3245936"/>
              <a:gd name="connsiteY1819" fmla="*/ 219280 h 622144"/>
              <a:gd name="connsiteX1820" fmla="*/ 764805 w 3245936"/>
              <a:gd name="connsiteY1820" fmla="*/ 244635 h 622144"/>
              <a:gd name="connsiteX1821" fmla="*/ 782159 w 3245936"/>
              <a:gd name="connsiteY1821" fmla="*/ 254751 h 622144"/>
              <a:gd name="connsiteX1822" fmla="*/ 783017 w 3245936"/>
              <a:gd name="connsiteY1822" fmla="*/ 253922 h 622144"/>
              <a:gd name="connsiteX1823" fmla="*/ 757061 w 3245936"/>
              <a:gd name="connsiteY1823" fmla="*/ 218403 h 622144"/>
              <a:gd name="connsiteX1824" fmla="*/ 741202 w 3245936"/>
              <a:gd name="connsiteY1824" fmla="*/ 230871 h 622144"/>
              <a:gd name="connsiteX1825" fmla="*/ 763900 w 3245936"/>
              <a:gd name="connsiteY1825" fmla="*/ 244111 h 622144"/>
              <a:gd name="connsiteX1826" fmla="*/ 759719 w 3245936"/>
              <a:gd name="connsiteY1826" fmla="*/ 219422 h 622144"/>
              <a:gd name="connsiteX1827" fmla="*/ 758728 w 3245936"/>
              <a:gd name="connsiteY1827" fmla="*/ 219394 h 622144"/>
              <a:gd name="connsiteX1828" fmla="*/ 757061 w 3245936"/>
              <a:gd name="connsiteY1828" fmla="*/ 218403 h 622144"/>
              <a:gd name="connsiteX1829" fmla="*/ 870008 w 3245936"/>
              <a:gd name="connsiteY1829" fmla="*/ 218032 h 622144"/>
              <a:gd name="connsiteX1830" fmla="*/ 842900 w 3245936"/>
              <a:gd name="connsiteY1830" fmla="*/ 230538 h 622144"/>
              <a:gd name="connsiteX1831" fmla="*/ 905422 w 3245936"/>
              <a:gd name="connsiteY1831" fmla="*/ 241854 h 622144"/>
              <a:gd name="connsiteX1832" fmla="*/ 906003 w 3245936"/>
              <a:gd name="connsiteY1832" fmla="*/ 239158 h 622144"/>
              <a:gd name="connsiteX1833" fmla="*/ 762900 w 3245936"/>
              <a:gd name="connsiteY1833" fmla="*/ 216946 h 622144"/>
              <a:gd name="connsiteX1834" fmla="*/ 761585 w 3245936"/>
              <a:gd name="connsiteY1834" fmla="*/ 218775 h 622144"/>
              <a:gd name="connsiteX1835" fmla="*/ 783398 w 3245936"/>
              <a:gd name="connsiteY1835" fmla="*/ 253684 h 622144"/>
              <a:gd name="connsiteX1836" fmla="*/ 783855 w 3245936"/>
              <a:gd name="connsiteY1836" fmla="*/ 253512 h 622144"/>
              <a:gd name="connsiteX1837" fmla="*/ 774692 w 3245936"/>
              <a:gd name="connsiteY1837" fmla="*/ 219080 h 622144"/>
              <a:gd name="connsiteX1838" fmla="*/ 708693 w 3245936"/>
              <a:gd name="connsiteY1838" fmla="*/ 216355 h 622144"/>
              <a:gd name="connsiteX1839" fmla="*/ 630140 w 3245936"/>
              <a:gd name="connsiteY1839" fmla="*/ 317082 h 622144"/>
              <a:gd name="connsiteX1840" fmla="*/ 630159 w 3245936"/>
              <a:gd name="connsiteY1840" fmla="*/ 317111 h 622144"/>
              <a:gd name="connsiteX1841" fmla="*/ 724686 w 3245936"/>
              <a:gd name="connsiteY1841" fmla="*/ 242759 h 622144"/>
              <a:gd name="connsiteX1842" fmla="*/ 711722 w 3245936"/>
              <a:gd name="connsiteY1842" fmla="*/ 216651 h 622144"/>
              <a:gd name="connsiteX1843" fmla="*/ 709750 w 3245936"/>
              <a:gd name="connsiteY1843" fmla="*/ 216822 h 622144"/>
              <a:gd name="connsiteX1844" fmla="*/ 708693 w 3245936"/>
              <a:gd name="connsiteY1844" fmla="*/ 216355 h 622144"/>
              <a:gd name="connsiteX1845" fmla="*/ 1918578 w 3245936"/>
              <a:gd name="connsiteY1845" fmla="*/ 215765 h 622144"/>
              <a:gd name="connsiteX1846" fmla="*/ 1902642 w 3245936"/>
              <a:gd name="connsiteY1846" fmla="*/ 224328 h 622144"/>
              <a:gd name="connsiteX1847" fmla="*/ 1914253 w 3245936"/>
              <a:gd name="connsiteY1847" fmla="*/ 238720 h 622144"/>
              <a:gd name="connsiteX1848" fmla="*/ 2002293 w 3245936"/>
              <a:gd name="connsiteY1848" fmla="*/ 239444 h 622144"/>
              <a:gd name="connsiteX1849" fmla="*/ 2002293 w 3245936"/>
              <a:gd name="connsiteY1849" fmla="*/ 239244 h 622144"/>
              <a:gd name="connsiteX1850" fmla="*/ 713465 w 3245936"/>
              <a:gd name="connsiteY1850" fmla="*/ 215374 h 622144"/>
              <a:gd name="connsiteX1851" fmla="*/ 712503 w 3245936"/>
              <a:gd name="connsiteY1851" fmla="*/ 216308 h 622144"/>
              <a:gd name="connsiteX1852" fmla="*/ 725371 w 3245936"/>
              <a:gd name="connsiteY1852" fmla="*/ 242206 h 622144"/>
              <a:gd name="connsiteX1853" fmla="*/ 739887 w 3245936"/>
              <a:gd name="connsiteY1853" fmla="*/ 230786 h 622144"/>
              <a:gd name="connsiteX1854" fmla="*/ 773501 w 3245936"/>
              <a:gd name="connsiteY1854" fmla="*/ 214593 h 622144"/>
              <a:gd name="connsiteX1855" fmla="*/ 763024 w 3245936"/>
              <a:gd name="connsiteY1855" fmla="*/ 215889 h 622144"/>
              <a:gd name="connsiteX1856" fmla="*/ 763024 w 3245936"/>
              <a:gd name="connsiteY1856" fmla="*/ 216108 h 622144"/>
              <a:gd name="connsiteX1857" fmla="*/ 774454 w 3245936"/>
              <a:gd name="connsiteY1857" fmla="*/ 218175 h 622144"/>
              <a:gd name="connsiteX1858" fmla="*/ 714037 w 3245936"/>
              <a:gd name="connsiteY1858" fmla="*/ 214022 h 622144"/>
              <a:gd name="connsiteX1859" fmla="*/ 714037 w 3245936"/>
              <a:gd name="connsiteY1859" fmla="*/ 214146 h 622144"/>
              <a:gd name="connsiteX1860" fmla="*/ 713713 w 3245936"/>
              <a:gd name="connsiteY1860" fmla="*/ 214841 h 622144"/>
              <a:gd name="connsiteX1861" fmla="*/ 740402 w 3245936"/>
              <a:gd name="connsiteY1861" fmla="*/ 230405 h 622144"/>
              <a:gd name="connsiteX1862" fmla="*/ 756490 w 3245936"/>
              <a:gd name="connsiteY1862" fmla="*/ 217746 h 622144"/>
              <a:gd name="connsiteX1863" fmla="*/ 756023 w 3245936"/>
              <a:gd name="connsiteY1863" fmla="*/ 216184 h 622144"/>
              <a:gd name="connsiteX1864" fmla="*/ 2056042 w 3245936"/>
              <a:gd name="connsiteY1864" fmla="*/ 213069 h 622144"/>
              <a:gd name="connsiteX1865" fmla="*/ 2009037 w 3245936"/>
              <a:gd name="connsiteY1865" fmla="*/ 238511 h 622144"/>
              <a:gd name="connsiteX1866" fmla="*/ 2009284 w 3245936"/>
              <a:gd name="connsiteY1866" fmla="*/ 240282 h 622144"/>
              <a:gd name="connsiteX1867" fmla="*/ 2068739 w 3245936"/>
              <a:gd name="connsiteY1867" fmla="*/ 255675 h 622144"/>
              <a:gd name="connsiteX1868" fmla="*/ 1146948 w 3245936"/>
              <a:gd name="connsiteY1868" fmla="*/ 212393 h 622144"/>
              <a:gd name="connsiteX1869" fmla="*/ 1169798 w 3245936"/>
              <a:gd name="connsiteY1869" fmla="*/ 229757 h 622144"/>
              <a:gd name="connsiteX1870" fmla="*/ 1169827 w 3245936"/>
              <a:gd name="connsiteY1870" fmla="*/ 229024 h 622144"/>
              <a:gd name="connsiteX1871" fmla="*/ 1170265 w 3245936"/>
              <a:gd name="connsiteY1871" fmla="*/ 228042 h 622144"/>
              <a:gd name="connsiteX1872" fmla="*/ 1886059 w 3245936"/>
              <a:gd name="connsiteY1872" fmla="*/ 212069 h 622144"/>
              <a:gd name="connsiteX1873" fmla="*/ 1876334 w 3245936"/>
              <a:gd name="connsiteY1873" fmla="*/ 235605 h 622144"/>
              <a:gd name="connsiteX1874" fmla="*/ 1877677 w 3245936"/>
              <a:gd name="connsiteY1874" fmla="*/ 236691 h 622144"/>
              <a:gd name="connsiteX1875" fmla="*/ 1879420 w 3245936"/>
              <a:gd name="connsiteY1875" fmla="*/ 235758 h 622144"/>
              <a:gd name="connsiteX1876" fmla="*/ 1890507 w 3245936"/>
              <a:gd name="connsiteY1876" fmla="*/ 210517 h 622144"/>
              <a:gd name="connsiteX1877" fmla="*/ 1898499 w 3245936"/>
              <a:gd name="connsiteY1877" fmla="*/ 225490 h 622144"/>
              <a:gd name="connsiteX1878" fmla="*/ 1901366 w 3245936"/>
              <a:gd name="connsiteY1878" fmla="*/ 223966 h 622144"/>
              <a:gd name="connsiteX1879" fmla="*/ 1889260 w 3245936"/>
              <a:gd name="connsiteY1879" fmla="*/ 210098 h 622144"/>
              <a:gd name="connsiteX1880" fmla="*/ 1887516 w 3245936"/>
              <a:gd name="connsiteY1880" fmla="*/ 210307 h 622144"/>
              <a:gd name="connsiteX1881" fmla="*/ 1880544 w 3245936"/>
              <a:gd name="connsiteY1881" fmla="*/ 235148 h 622144"/>
              <a:gd name="connsiteX1882" fmla="*/ 1897718 w 3245936"/>
              <a:gd name="connsiteY1882" fmla="*/ 225928 h 622144"/>
              <a:gd name="connsiteX1883" fmla="*/ 1885735 w 3245936"/>
              <a:gd name="connsiteY1883" fmla="*/ 209507 h 622144"/>
              <a:gd name="connsiteX1884" fmla="*/ 1853788 w 3245936"/>
              <a:gd name="connsiteY1884" fmla="*/ 238349 h 622144"/>
              <a:gd name="connsiteX1885" fmla="*/ 1871334 w 3245936"/>
              <a:gd name="connsiteY1885" fmla="*/ 238320 h 622144"/>
              <a:gd name="connsiteX1886" fmla="*/ 1871343 w 3245936"/>
              <a:gd name="connsiteY1886" fmla="*/ 237949 h 622144"/>
              <a:gd name="connsiteX1887" fmla="*/ 1875620 w 3245936"/>
              <a:gd name="connsiteY1887" fmla="*/ 235272 h 622144"/>
              <a:gd name="connsiteX1888" fmla="*/ 1875972 w 3245936"/>
              <a:gd name="connsiteY1888" fmla="*/ 235434 h 622144"/>
              <a:gd name="connsiteX1889" fmla="*/ 1886497 w 3245936"/>
              <a:gd name="connsiteY1889" fmla="*/ 209983 h 622144"/>
              <a:gd name="connsiteX1890" fmla="*/ 1885735 w 3245936"/>
              <a:gd name="connsiteY1890" fmla="*/ 209507 h 622144"/>
              <a:gd name="connsiteX1891" fmla="*/ 1136518 w 3245936"/>
              <a:gd name="connsiteY1891" fmla="*/ 209269 h 622144"/>
              <a:gd name="connsiteX1892" fmla="*/ 1121373 w 3245936"/>
              <a:gd name="connsiteY1892" fmla="*/ 236434 h 622144"/>
              <a:gd name="connsiteX1893" fmla="*/ 1143728 w 3245936"/>
              <a:gd name="connsiteY1893" fmla="*/ 233415 h 622144"/>
              <a:gd name="connsiteX1894" fmla="*/ 1138290 w 3245936"/>
              <a:gd name="connsiteY1894" fmla="*/ 209545 h 622144"/>
              <a:gd name="connsiteX1895" fmla="*/ 1137071 w 3245936"/>
              <a:gd name="connsiteY1895" fmla="*/ 209526 h 622144"/>
              <a:gd name="connsiteX1896" fmla="*/ 1136518 w 3245936"/>
              <a:gd name="connsiteY1896" fmla="*/ 209269 h 622144"/>
              <a:gd name="connsiteX1897" fmla="*/ 1140395 w 3245936"/>
              <a:gd name="connsiteY1897" fmla="*/ 208497 h 622144"/>
              <a:gd name="connsiteX1898" fmla="*/ 1139014 w 3245936"/>
              <a:gd name="connsiteY1898" fmla="*/ 209364 h 622144"/>
              <a:gd name="connsiteX1899" fmla="*/ 1144481 w 3245936"/>
              <a:gd name="connsiteY1899" fmla="*/ 233319 h 622144"/>
              <a:gd name="connsiteX1900" fmla="*/ 1168751 w 3245936"/>
              <a:gd name="connsiteY1900" fmla="*/ 230052 h 622144"/>
              <a:gd name="connsiteX1901" fmla="*/ 1891288 w 3245936"/>
              <a:gd name="connsiteY1901" fmla="*/ 208097 h 622144"/>
              <a:gd name="connsiteX1902" fmla="*/ 1890517 w 3245936"/>
              <a:gd name="connsiteY1902" fmla="*/ 209297 h 622144"/>
              <a:gd name="connsiteX1903" fmla="*/ 1902052 w 3245936"/>
              <a:gd name="connsiteY1903" fmla="*/ 223594 h 622144"/>
              <a:gd name="connsiteX1904" fmla="*/ 1917282 w 3245936"/>
              <a:gd name="connsiteY1904" fmla="*/ 215393 h 622144"/>
              <a:gd name="connsiteX1905" fmla="*/ 577505 w 3245936"/>
              <a:gd name="connsiteY1905" fmla="*/ 207792 h 622144"/>
              <a:gd name="connsiteX1906" fmla="*/ 473330 w 3245936"/>
              <a:gd name="connsiteY1906" fmla="*/ 228862 h 622144"/>
              <a:gd name="connsiteX1907" fmla="*/ 483503 w 3245936"/>
              <a:gd name="connsiteY1907" fmla="*/ 373146 h 622144"/>
              <a:gd name="connsiteX1908" fmla="*/ 484094 w 3245936"/>
              <a:gd name="connsiteY1908" fmla="*/ 373156 h 622144"/>
              <a:gd name="connsiteX1909" fmla="*/ 486408 w 3245936"/>
              <a:gd name="connsiteY1909" fmla="*/ 374956 h 622144"/>
              <a:gd name="connsiteX1910" fmla="*/ 624273 w 3245936"/>
              <a:gd name="connsiteY1910" fmla="*/ 320492 h 622144"/>
              <a:gd name="connsiteX1911" fmla="*/ 624206 w 3245936"/>
              <a:gd name="connsiteY1911" fmla="*/ 318787 h 622144"/>
              <a:gd name="connsiteX1912" fmla="*/ 626007 w 3245936"/>
              <a:gd name="connsiteY1912" fmla="*/ 316473 h 622144"/>
              <a:gd name="connsiteX1913" fmla="*/ 581868 w 3245936"/>
              <a:gd name="connsiteY1913" fmla="*/ 210088 h 622144"/>
              <a:gd name="connsiteX1914" fmla="*/ 580048 w 3245936"/>
              <a:gd name="connsiteY1914" fmla="*/ 210202 h 622144"/>
              <a:gd name="connsiteX1915" fmla="*/ 577505 w 3245936"/>
              <a:gd name="connsiteY1915" fmla="*/ 207792 h 622144"/>
              <a:gd name="connsiteX1916" fmla="*/ 1134746 w 3245936"/>
              <a:gd name="connsiteY1916" fmla="*/ 207716 h 622144"/>
              <a:gd name="connsiteX1917" fmla="*/ 1041201 w 3245936"/>
              <a:gd name="connsiteY1917" fmla="*/ 247054 h 622144"/>
              <a:gd name="connsiteX1918" fmla="*/ 1041287 w 3245936"/>
              <a:gd name="connsiteY1918" fmla="*/ 247254 h 622144"/>
              <a:gd name="connsiteX1919" fmla="*/ 1120373 w 3245936"/>
              <a:gd name="connsiteY1919" fmla="*/ 236577 h 622144"/>
              <a:gd name="connsiteX1920" fmla="*/ 1135794 w 3245936"/>
              <a:gd name="connsiteY1920" fmla="*/ 208945 h 622144"/>
              <a:gd name="connsiteX1921" fmla="*/ 1134746 w 3245936"/>
              <a:gd name="connsiteY1921" fmla="*/ 207716 h 622144"/>
              <a:gd name="connsiteX1922" fmla="*/ 1140976 w 3245936"/>
              <a:gd name="connsiteY1922" fmla="*/ 207669 h 622144"/>
              <a:gd name="connsiteX1923" fmla="*/ 1140919 w 3245936"/>
              <a:gd name="connsiteY1923" fmla="*/ 207811 h 622144"/>
              <a:gd name="connsiteX1924" fmla="*/ 1141071 w 3245936"/>
              <a:gd name="connsiteY1924" fmla="*/ 207926 h 622144"/>
              <a:gd name="connsiteX1925" fmla="*/ 1170475 w 3245936"/>
              <a:gd name="connsiteY1925" fmla="*/ 227652 h 622144"/>
              <a:gd name="connsiteX1926" fmla="*/ 1174104 w 3245936"/>
              <a:gd name="connsiteY1926" fmla="*/ 226338 h 622144"/>
              <a:gd name="connsiteX1927" fmla="*/ 1176790 w 3245936"/>
              <a:gd name="connsiteY1927" fmla="*/ 230481 h 622144"/>
              <a:gd name="connsiteX1928" fmla="*/ 1266725 w 3245936"/>
              <a:gd name="connsiteY1928" fmla="*/ 256436 h 622144"/>
              <a:gd name="connsiteX1929" fmla="*/ 584344 w 3245936"/>
              <a:gd name="connsiteY1929" fmla="*/ 207345 h 622144"/>
              <a:gd name="connsiteX1930" fmla="*/ 584335 w 3245936"/>
              <a:gd name="connsiteY1930" fmla="*/ 207516 h 622144"/>
              <a:gd name="connsiteX1931" fmla="*/ 582525 w 3245936"/>
              <a:gd name="connsiteY1931" fmla="*/ 209812 h 622144"/>
              <a:gd name="connsiteX1932" fmla="*/ 626664 w 3245936"/>
              <a:gd name="connsiteY1932" fmla="*/ 316206 h 622144"/>
              <a:gd name="connsiteX1933" fmla="*/ 628483 w 3245936"/>
              <a:gd name="connsiteY1933" fmla="*/ 316092 h 622144"/>
              <a:gd name="connsiteX1934" fmla="*/ 629540 w 3245936"/>
              <a:gd name="connsiteY1934" fmla="*/ 316577 h 622144"/>
              <a:gd name="connsiteX1935" fmla="*/ 708103 w 3245936"/>
              <a:gd name="connsiteY1935" fmla="*/ 215851 h 622144"/>
              <a:gd name="connsiteX1936" fmla="*/ 707036 w 3245936"/>
              <a:gd name="connsiteY1936" fmla="*/ 213650 h 622144"/>
              <a:gd name="connsiteX1937" fmla="*/ 848339 w 3245936"/>
              <a:gd name="connsiteY1937" fmla="*/ 205325 h 622144"/>
              <a:gd name="connsiteX1938" fmla="*/ 774177 w 3245936"/>
              <a:gd name="connsiteY1938" fmla="*/ 214517 h 622144"/>
              <a:gd name="connsiteX1939" fmla="*/ 775187 w 3245936"/>
              <a:gd name="connsiteY1939" fmla="*/ 218318 h 622144"/>
              <a:gd name="connsiteX1940" fmla="*/ 841548 w 3245936"/>
              <a:gd name="connsiteY1940" fmla="*/ 230309 h 622144"/>
              <a:gd name="connsiteX1941" fmla="*/ 869180 w 3245936"/>
              <a:gd name="connsiteY1941" fmla="*/ 217555 h 622144"/>
              <a:gd name="connsiteX1942" fmla="*/ 470692 w 3245936"/>
              <a:gd name="connsiteY1942" fmla="*/ 204459 h 622144"/>
              <a:gd name="connsiteX1943" fmla="*/ 448775 w 3245936"/>
              <a:gd name="connsiteY1943" fmla="*/ 231491 h 622144"/>
              <a:gd name="connsiteX1944" fmla="*/ 449623 w 3245936"/>
              <a:gd name="connsiteY1944" fmla="*/ 232881 h 622144"/>
              <a:gd name="connsiteX1945" fmla="*/ 472378 w 3245936"/>
              <a:gd name="connsiteY1945" fmla="*/ 228281 h 622144"/>
              <a:gd name="connsiteX1946" fmla="*/ 2019114 w 3245936"/>
              <a:gd name="connsiteY1946" fmla="*/ 202144 h 622144"/>
              <a:gd name="connsiteX1947" fmla="*/ 2006179 w 3245936"/>
              <a:gd name="connsiteY1947" fmla="*/ 236348 h 622144"/>
              <a:gd name="connsiteX1948" fmla="*/ 2006579 w 3245936"/>
              <a:gd name="connsiteY1948" fmla="*/ 236367 h 622144"/>
              <a:gd name="connsiteX1949" fmla="*/ 2006693 w 3245936"/>
              <a:gd name="connsiteY1949" fmla="*/ 236415 h 622144"/>
              <a:gd name="connsiteX1950" fmla="*/ 381357 w 3245936"/>
              <a:gd name="connsiteY1950" fmla="*/ 201639 h 622144"/>
              <a:gd name="connsiteX1951" fmla="*/ 322445 w 3245936"/>
              <a:gd name="connsiteY1951" fmla="*/ 333132 h 622144"/>
              <a:gd name="connsiteX1952" fmla="*/ 323035 w 3245936"/>
              <a:gd name="connsiteY1952" fmla="*/ 333618 h 622144"/>
              <a:gd name="connsiteX1953" fmla="*/ 443250 w 3245936"/>
              <a:gd name="connsiteY1953" fmla="*/ 235853 h 622144"/>
              <a:gd name="connsiteX1954" fmla="*/ 442784 w 3245936"/>
              <a:gd name="connsiteY1954" fmla="*/ 233148 h 622144"/>
              <a:gd name="connsiteX1955" fmla="*/ 442965 w 3245936"/>
              <a:gd name="connsiteY1955" fmla="*/ 232748 h 622144"/>
              <a:gd name="connsiteX1956" fmla="*/ 915357 w 3245936"/>
              <a:gd name="connsiteY1956" fmla="*/ 200039 h 622144"/>
              <a:gd name="connsiteX1957" fmla="*/ 907051 w 3245936"/>
              <a:gd name="connsiteY1957" fmla="*/ 238701 h 622144"/>
              <a:gd name="connsiteX1958" fmla="*/ 912442 w 3245936"/>
              <a:gd name="connsiteY1958" fmla="*/ 241863 h 622144"/>
              <a:gd name="connsiteX1959" fmla="*/ 915043 w 3245936"/>
              <a:gd name="connsiteY1959" fmla="*/ 240539 h 622144"/>
              <a:gd name="connsiteX1960" fmla="*/ 915376 w 3245936"/>
              <a:gd name="connsiteY1960" fmla="*/ 200049 h 622144"/>
              <a:gd name="connsiteX1961" fmla="*/ 915357 w 3245936"/>
              <a:gd name="connsiteY1961" fmla="*/ 200039 h 622144"/>
              <a:gd name="connsiteX1962" fmla="*/ 916557 w 3245936"/>
              <a:gd name="connsiteY1962" fmla="*/ 199953 h 622144"/>
              <a:gd name="connsiteX1963" fmla="*/ 915833 w 3245936"/>
              <a:gd name="connsiteY1963" fmla="*/ 200058 h 622144"/>
              <a:gd name="connsiteX1964" fmla="*/ 915500 w 3245936"/>
              <a:gd name="connsiteY1964" fmla="*/ 240558 h 622144"/>
              <a:gd name="connsiteX1965" fmla="*/ 916052 w 3245936"/>
              <a:gd name="connsiteY1965" fmla="*/ 240568 h 622144"/>
              <a:gd name="connsiteX1966" fmla="*/ 918757 w 3245936"/>
              <a:gd name="connsiteY1966" fmla="*/ 243816 h 622144"/>
              <a:gd name="connsiteX1967" fmla="*/ 935255 w 3245936"/>
              <a:gd name="connsiteY1967" fmla="*/ 244359 h 622144"/>
              <a:gd name="connsiteX1968" fmla="*/ 912576 w 3245936"/>
              <a:gd name="connsiteY1968" fmla="*/ 198382 h 622144"/>
              <a:gd name="connsiteX1969" fmla="*/ 871028 w 3245936"/>
              <a:gd name="connsiteY1969" fmla="*/ 217565 h 622144"/>
              <a:gd name="connsiteX1970" fmla="*/ 906203 w 3245936"/>
              <a:gd name="connsiteY1970" fmla="*/ 238206 h 622144"/>
              <a:gd name="connsiteX1971" fmla="*/ 914443 w 3245936"/>
              <a:gd name="connsiteY1971" fmla="*/ 199858 h 622144"/>
              <a:gd name="connsiteX1972" fmla="*/ 912576 w 3245936"/>
              <a:gd name="connsiteY1972" fmla="*/ 198382 h 622144"/>
              <a:gd name="connsiteX1973" fmla="*/ 918700 w 3245936"/>
              <a:gd name="connsiteY1973" fmla="*/ 198248 h 622144"/>
              <a:gd name="connsiteX1974" fmla="*/ 917433 w 3245936"/>
              <a:gd name="connsiteY1974" fmla="*/ 199620 h 622144"/>
              <a:gd name="connsiteX1975" fmla="*/ 936283 w 3245936"/>
              <a:gd name="connsiteY1975" fmla="*/ 244397 h 622144"/>
              <a:gd name="connsiteX1976" fmla="*/ 1034362 w 3245936"/>
              <a:gd name="connsiteY1976" fmla="*/ 247635 h 622144"/>
              <a:gd name="connsiteX1977" fmla="*/ 1034372 w 3245936"/>
              <a:gd name="connsiteY1977" fmla="*/ 247302 h 622144"/>
              <a:gd name="connsiteX1978" fmla="*/ 1034467 w 3245936"/>
              <a:gd name="connsiteY1978" fmla="*/ 247083 h 622144"/>
              <a:gd name="connsiteX1979" fmla="*/ 912204 w 3245936"/>
              <a:gd name="connsiteY1979" fmla="*/ 197401 h 622144"/>
              <a:gd name="connsiteX1980" fmla="*/ 849844 w 3245936"/>
              <a:gd name="connsiteY1980" fmla="*/ 205135 h 622144"/>
              <a:gd name="connsiteX1981" fmla="*/ 870209 w 3245936"/>
              <a:gd name="connsiteY1981" fmla="*/ 217079 h 622144"/>
              <a:gd name="connsiteX1982" fmla="*/ 912299 w 3245936"/>
              <a:gd name="connsiteY1982" fmla="*/ 197648 h 622144"/>
              <a:gd name="connsiteX1983" fmla="*/ 912204 w 3245936"/>
              <a:gd name="connsiteY1983" fmla="*/ 197401 h 622144"/>
              <a:gd name="connsiteX1984" fmla="*/ 468758 w 3245936"/>
              <a:gd name="connsiteY1984" fmla="*/ 195981 h 622144"/>
              <a:gd name="connsiteX1985" fmla="*/ 448556 w 3245936"/>
              <a:gd name="connsiteY1985" fmla="*/ 230471 h 622144"/>
              <a:gd name="connsiteX1986" fmla="*/ 470597 w 3245936"/>
              <a:gd name="connsiteY1986" fmla="*/ 203278 h 622144"/>
              <a:gd name="connsiteX1987" fmla="*/ 470111 w 3245936"/>
              <a:gd name="connsiteY1987" fmla="*/ 196343 h 622144"/>
              <a:gd name="connsiteX1988" fmla="*/ 469530 w 3245936"/>
              <a:gd name="connsiteY1988" fmla="*/ 196334 h 622144"/>
              <a:gd name="connsiteX1989" fmla="*/ 468758 w 3245936"/>
              <a:gd name="connsiteY1989" fmla="*/ 195981 h 622144"/>
              <a:gd name="connsiteX1990" fmla="*/ 478950 w 3245936"/>
              <a:gd name="connsiteY1990" fmla="*/ 194267 h 622144"/>
              <a:gd name="connsiteX1991" fmla="*/ 471549 w 3245936"/>
              <a:gd name="connsiteY1991" fmla="*/ 203392 h 622144"/>
              <a:gd name="connsiteX1992" fmla="*/ 473292 w 3245936"/>
              <a:gd name="connsiteY1992" fmla="*/ 228081 h 622144"/>
              <a:gd name="connsiteX1993" fmla="*/ 577353 w 3245936"/>
              <a:gd name="connsiteY1993" fmla="*/ 207021 h 622144"/>
              <a:gd name="connsiteX1994" fmla="*/ 577362 w 3245936"/>
              <a:gd name="connsiteY1994" fmla="*/ 206602 h 622144"/>
              <a:gd name="connsiteX1995" fmla="*/ 171112 w 3245936"/>
              <a:gd name="connsiteY1995" fmla="*/ 194153 h 622144"/>
              <a:gd name="connsiteX1996" fmla="*/ 68413 w 3245936"/>
              <a:gd name="connsiteY1996" fmla="*/ 301290 h 622144"/>
              <a:gd name="connsiteX1997" fmla="*/ 69061 w 3245936"/>
              <a:gd name="connsiteY1997" fmla="*/ 302509 h 622144"/>
              <a:gd name="connsiteX1998" fmla="*/ 187190 w 3245936"/>
              <a:gd name="connsiteY1998" fmla="*/ 280201 h 622144"/>
              <a:gd name="connsiteX1999" fmla="*/ 187218 w 3245936"/>
              <a:gd name="connsiteY1999" fmla="*/ 279097 h 622144"/>
              <a:gd name="connsiteX2000" fmla="*/ 189733 w 3245936"/>
              <a:gd name="connsiteY2000" fmla="*/ 276515 h 622144"/>
              <a:gd name="connsiteX2001" fmla="*/ 173645 w 3245936"/>
              <a:gd name="connsiteY2001" fmla="*/ 194829 h 622144"/>
              <a:gd name="connsiteX2002" fmla="*/ 172455 w 3245936"/>
              <a:gd name="connsiteY2002" fmla="*/ 194800 h 622144"/>
              <a:gd name="connsiteX2003" fmla="*/ 171112 w 3245936"/>
              <a:gd name="connsiteY2003" fmla="*/ 194153 h 622144"/>
              <a:gd name="connsiteX2004" fmla="*/ 473816 w 3245936"/>
              <a:gd name="connsiteY2004" fmla="*/ 193629 h 622144"/>
              <a:gd name="connsiteX2005" fmla="*/ 473816 w 3245936"/>
              <a:gd name="connsiteY2005" fmla="*/ 193648 h 622144"/>
              <a:gd name="connsiteX2006" fmla="*/ 471044 w 3245936"/>
              <a:gd name="connsiteY2006" fmla="*/ 196334 h 622144"/>
              <a:gd name="connsiteX2007" fmla="*/ 471454 w 3245936"/>
              <a:gd name="connsiteY2007" fmla="*/ 202230 h 622144"/>
              <a:gd name="connsiteX2008" fmla="*/ 478007 w 3245936"/>
              <a:gd name="connsiteY2008" fmla="*/ 194153 h 622144"/>
              <a:gd name="connsiteX2009" fmla="*/ 725667 w 3245936"/>
              <a:gd name="connsiteY2009" fmla="*/ 193543 h 622144"/>
              <a:gd name="connsiteX2010" fmla="*/ 712865 w 3245936"/>
              <a:gd name="connsiteY2010" fmla="*/ 210688 h 622144"/>
              <a:gd name="connsiteX2011" fmla="*/ 714056 w 3245936"/>
              <a:gd name="connsiteY2011" fmla="*/ 213098 h 622144"/>
              <a:gd name="connsiteX2012" fmla="*/ 756042 w 3245936"/>
              <a:gd name="connsiteY2012" fmla="*/ 215260 h 622144"/>
              <a:gd name="connsiteX2013" fmla="*/ 756042 w 3245936"/>
              <a:gd name="connsiteY2013" fmla="*/ 215088 h 622144"/>
              <a:gd name="connsiteX2014" fmla="*/ 756404 w 3245936"/>
              <a:gd name="connsiteY2014" fmla="*/ 214298 h 622144"/>
              <a:gd name="connsiteX2015" fmla="*/ 169892 w 3245936"/>
              <a:gd name="connsiteY2015" fmla="*/ 192305 h 622144"/>
              <a:gd name="connsiteX2016" fmla="*/ 7034 w 3245936"/>
              <a:gd name="connsiteY2016" fmla="*/ 219051 h 622144"/>
              <a:gd name="connsiteX2017" fmla="*/ 7015 w 3245936"/>
              <a:gd name="connsiteY2017" fmla="*/ 219975 h 622144"/>
              <a:gd name="connsiteX2018" fmla="*/ 5862 w 3245936"/>
              <a:gd name="connsiteY2018" fmla="*/ 221794 h 622144"/>
              <a:gd name="connsiteX2019" fmla="*/ 63851 w 3245936"/>
              <a:gd name="connsiteY2019" fmla="*/ 300461 h 622144"/>
              <a:gd name="connsiteX2020" fmla="*/ 66498 w 3245936"/>
              <a:gd name="connsiteY2020" fmla="*/ 300033 h 622144"/>
              <a:gd name="connsiteX2021" fmla="*/ 67842 w 3245936"/>
              <a:gd name="connsiteY2021" fmla="*/ 300671 h 622144"/>
              <a:gd name="connsiteX2022" fmla="*/ 170550 w 3245936"/>
              <a:gd name="connsiteY2022" fmla="*/ 193533 h 622144"/>
              <a:gd name="connsiteX2023" fmla="*/ 169892 w 3245936"/>
              <a:gd name="connsiteY2023" fmla="*/ 192305 h 622144"/>
              <a:gd name="connsiteX2024" fmla="*/ 482893 w 3245936"/>
              <a:gd name="connsiteY2024" fmla="*/ 188123 h 622144"/>
              <a:gd name="connsiteX2025" fmla="*/ 473730 w 3245936"/>
              <a:gd name="connsiteY2025" fmla="*/ 191924 h 622144"/>
              <a:gd name="connsiteX2026" fmla="*/ 473835 w 3245936"/>
              <a:gd name="connsiteY2026" fmla="*/ 192952 h 622144"/>
              <a:gd name="connsiteX2027" fmla="*/ 478502 w 3245936"/>
              <a:gd name="connsiteY2027" fmla="*/ 193533 h 622144"/>
              <a:gd name="connsiteX2028" fmla="*/ 2134319 w 3245936"/>
              <a:gd name="connsiteY2028" fmla="*/ 186095 h 622144"/>
              <a:gd name="connsiteX2029" fmla="*/ 2223520 w 3245936"/>
              <a:gd name="connsiteY2029" fmla="*/ 233129 h 622144"/>
              <a:gd name="connsiteX2030" fmla="*/ 2226778 w 3245936"/>
              <a:gd name="connsiteY2030" fmla="*/ 229186 h 622144"/>
              <a:gd name="connsiteX2031" fmla="*/ 2120536 w 3245936"/>
              <a:gd name="connsiteY2031" fmla="*/ 181742 h 622144"/>
              <a:gd name="connsiteX2032" fmla="*/ 2118298 w 3245936"/>
              <a:gd name="connsiteY2032" fmla="*/ 182027 h 622144"/>
              <a:gd name="connsiteX2033" fmla="*/ 2118212 w 3245936"/>
              <a:gd name="connsiteY2033" fmla="*/ 181989 h 622144"/>
              <a:gd name="connsiteX2034" fmla="*/ 2089494 w 3245936"/>
              <a:gd name="connsiteY2034" fmla="*/ 261047 h 622144"/>
              <a:gd name="connsiteX2035" fmla="*/ 2142844 w 3245936"/>
              <a:gd name="connsiteY2035" fmla="*/ 274858 h 622144"/>
              <a:gd name="connsiteX2036" fmla="*/ 2171143 w 3245936"/>
              <a:gd name="connsiteY2036" fmla="*/ 268867 h 622144"/>
              <a:gd name="connsiteX2037" fmla="*/ 2122032 w 3245936"/>
              <a:gd name="connsiteY2037" fmla="*/ 180570 h 622144"/>
              <a:gd name="connsiteX2038" fmla="*/ 2121165 w 3245936"/>
              <a:gd name="connsiteY2038" fmla="*/ 181408 h 622144"/>
              <a:gd name="connsiteX2039" fmla="*/ 2171876 w 3245936"/>
              <a:gd name="connsiteY2039" fmla="*/ 268714 h 622144"/>
              <a:gd name="connsiteX2040" fmla="*/ 2198879 w 3245936"/>
              <a:gd name="connsiteY2040" fmla="*/ 262990 h 622144"/>
              <a:gd name="connsiteX2041" fmla="*/ 2222997 w 3245936"/>
              <a:gd name="connsiteY2041" fmla="*/ 233796 h 622144"/>
              <a:gd name="connsiteX2042" fmla="*/ 2116155 w 3245936"/>
              <a:gd name="connsiteY2042" fmla="*/ 180541 h 622144"/>
              <a:gd name="connsiteX2043" fmla="*/ 2056728 w 3245936"/>
              <a:gd name="connsiteY2043" fmla="*/ 212698 h 622144"/>
              <a:gd name="connsiteX2044" fmla="*/ 2069606 w 3245936"/>
              <a:gd name="connsiteY2044" fmla="*/ 255913 h 622144"/>
              <a:gd name="connsiteX2045" fmla="*/ 2088818 w 3245936"/>
              <a:gd name="connsiteY2045" fmla="*/ 260875 h 622144"/>
              <a:gd name="connsiteX2046" fmla="*/ 2117564 w 3245936"/>
              <a:gd name="connsiteY2046" fmla="*/ 181694 h 622144"/>
              <a:gd name="connsiteX2047" fmla="*/ 2116155 w 3245936"/>
              <a:gd name="connsiteY2047" fmla="*/ 180541 h 622144"/>
              <a:gd name="connsiteX2048" fmla="*/ 2274012 w 3245936"/>
              <a:gd name="connsiteY2048" fmla="*/ 178141 h 622144"/>
              <a:gd name="connsiteX2049" fmla="*/ 2258973 w 3245936"/>
              <a:gd name="connsiteY2049" fmla="*/ 243254 h 622144"/>
              <a:gd name="connsiteX2050" fmla="*/ 2260973 w 3245936"/>
              <a:gd name="connsiteY2050" fmla="*/ 244187 h 622144"/>
              <a:gd name="connsiteX2051" fmla="*/ 2264230 w 3245936"/>
              <a:gd name="connsiteY2051" fmla="*/ 242559 h 622144"/>
              <a:gd name="connsiteX2052" fmla="*/ 394959 w 3245936"/>
              <a:gd name="connsiteY2052" fmla="*/ 177741 h 622144"/>
              <a:gd name="connsiteX2053" fmla="*/ 392006 w 3245936"/>
              <a:gd name="connsiteY2053" fmla="*/ 178427 h 622144"/>
              <a:gd name="connsiteX2054" fmla="*/ 391796 w 3245936"/>
              <a:gd name="connsiteY2054" fmla="*/ 178332 h 622144"/>
              <a:gd name="connsiteX2055" fmla="*/ 381690 w 3245936"/>
              <a:gd name="connsiteY2055" fmla="*/ 200858 h 622144"/>
              <a:gd name="connsiteX2056" fmla="*/ 443298 w 3245936"/>
              <a:gd name="connsiteY2056" fmla="*/ 231976 h 622144"/>
              <a:gd name="connsiteX2057" fmla="*/ 443698 w 3245936"/>
              <a:gd name="connsiteY2057" fmla="*/ 231538 h 622144"/>
              <a:gd name="connsiteX2058" fmla="*/ 675641 w 3245936"/>
              <a:gd name="connsiteY2058" fmla="*/ 177312 h 622144"/>
              <a:gd name="connsiteX2059" fmla="*/ 584363 w 3245936"/>
              <a:gd name="connsiteY2059" fmla="*/ 206087 h 622144"/>
              <a:gd name="connsiteX2060" fmla="*/ 584363 w 3245936"/>
              <a:gd name="connsiteY2060" fmla="*/ 206440 h 622144"/>
              <a:gd name="connsiteX2061" fmla="*/ 707055 w 3245936"/>
              <a:gd name="connsiteY2061" fmla="*/ 212745 h 622144"/>
              <a:gd name="connsiteX2062" fmla="*/ 707055 w 3245936"/>
              <a:gd name="connsiteY2062" fmla="*/ 212536 h 622144"/>
              <a:gd name="connsiteX2063" fmla="*/ 707864 w 3245936"/>
              <a:gd name="connsiteY2063" fmla="*/ 211040 h 622144"/>
              <a:gd name="connsiteX2064" fmla="*/ 396178 w 3245936"/>
              <a:gd name="connsiteY2064" fmla="*/ 176007 h 622144"/>
              <a:gd name="connsiteX2065" fmla="*/ 395387 w 3245936"/>
              <a:gd name="connsiteY2065" fmla="*/ 177350 h 622144"/>
              <a:gd name="connsiteX2066" fmla="*/ 444117 w 3245936"/>
              <a:gd name="connsiteY2066" fmla="*/ 231148 h 622144"/>
              <a:gd name="connsiteX2067" fmla="*/ 447070 w 3245936"/>
              <a:gd name="connsiteY2067" fmla="*/ 230452 h 622144"/>
              <a:gd name="connsiteX2068" fmla="*/ 447841 w 3245936"/>
              <a:gd name="connsiteY2068" fmla="*/ 230805 h 622144"/>
              <a:gd name="connsiteX2069" fmla="*/ 468349 w 3245936"/>
              <a:gd name="connsiteY2069" fmla="*/ 195781 h 622144"/>
              <a:gd name="connsiteX2070" fmla="*/ 467272 w 3245936"/>
              <a:gd name="connsiteY2070" fmla="*/ 194667 h 622144"/>
              <a:gd name="connsiteX2071" fmla="*/ 466977 w 3245936"/>
              <a:gd name="connsiteY2071" fmla="*/ 194324 h 622144"/>
              <a:gd name="connsiteX2072" fmla="*/ 463996 w 3245936"/>
              <a:gd name="connsiteY2072" fmla="*/ 195048 h 622144"/>
              <a:gd name="connsiteX2073" fmla="*/ 461310 w 3245936"/>
              <a:gd name="connsiteY2073" fmla="*/ 191047 h 622144"/>
              <a:gd name="connsiteX2074" fmla="*/ 2273479 w 3245936"/>
              <a:gd name="connsiteY2074" fmla="*/ 173874 h 622144"/>
              <a:gd name="connsiteX2075" fmla="*/ 2228093 w 3245936"/>
              <a:gd name="connsiteY2075" fmla="*/ 228871 h 622144"/>
              <a:gd name="connsiteX2076" fmla="*/ 2258458 w 3245936"/>
              <a:gd name="connsiteY2076" fmla="*/ 243016 h 622144"/>
              <a:gd name="connsiteX2077" fmla="*/ 2274336 w 3245936"/>
              <a:gd name="connsiteY2077" fmla="*/ 174265 h 622144"/>
              <a:gd name="connsiteX2078" fmla="*/ 2273479 w 3245936"/>
              <a:gd name="connsiteY2078" fmla="*/ 173874 h 622144"/>
              <a:gd name="connsiteX2079" fmla="*/ 2277927 w 3245936"/>
              <a:gd name="connsiteY2079" fmla="*/ 173341 h 622144"/>
              <a:gd name="connsiteX2080" fmla="*/ 2275146 w 3245936"/>
              <a:gd name="connsiteY2080" fmla="*/ 174388 h 622144"/>
              <a:gd name="connsiteX2081" fmla="*/ 2264783 w 3245936"/>
              <a:gd name="connsiteY2081" fmla="*/ 242568 h 622144"/>
              <a:gd name="connsiteX2082" fmla="*/ 2267497 w 3245936"/>
              <a:gd name="connsiteY2082" fmla="*/ 245692 h 622144"/>
              <a:gd name="connsiteX2083" fmla="*/ 2365605 w 3245936"/>
              <a:gd name="connsiteY2083" fmla="*/ 244730 h 622144"/>
              <a:gd name="connsiteX2084" fmla="*/ 2365614 w 3245936"/>
              <a:gd name="connsiteY2084" fmla="*/ 244226 h 622144"/>
              <a:gd name="connsiteX2085" fmla="*/ 2366119 w 3245936"/>
              <a:gd name="connsiteY2085" fmla="*/ 243121 h 622144"/>
              <a:gd name="connsiteX2086" fmla="*/ 693367 w 3245936"/>
              <a:gd name="connsiteY2086" fmla="*/ 171712 h 622144"/>
              <a:gd name="connsiteX2087" fmla="*/ 676384 w 3245936"/>
              <a:gd name="connsiteY2087" fmla="*/ 177074 h 622144"/>
              <a:gd name="connsiteX2088" fmla="*/ 708379 w 3245936"/>
              <a:gd name="connsiteY2088" fmla="*/ 210564 h 622144"/>
              <a:gd name="connsiteX2089" fmla="*/ 711351 w 3245936"/>
              <a:gd name="connsiteY2089" fmla="*/ 209850 h 622144"/>
              <a:gd name="connsiteX2090" fmla="*/ 712436 w 3245936"/>
              <a:gd name="connsiteY2090" fmla="*/ 210345 h 622144"/>
              <a:gd name="connsiteX2091" fmla="*/ 725219 w 3245936"/>
              <a:gd name="connsiteY2091" fmla="*/ 193229 h 622144"/>
              <a:gd name="connsiteX2092" fmla="*/ 2271879 w 3245936"/>
              <a:gd name="connsiteY2092" fmla="*/ 171474 h 622144"/>
              <a:gd name="connsiteX2093" fmla="*/ 2122594 w 3245936"/>
              <a:gd name="connsiteY2093" fmla="*/ 178779 h 622144"/>
              <a:gd name="connsiteX2094" fmla="*/ 2122565 w 3245936"/>
              <a:gd name="connsiteY2094" fmla="*/ 179341 h 622144"/>
              <a:gd name="connsiteX2095" fmla="*/ 2122432 w 3245936"/>
              <a:gd name="connsiteY2095" fmla="*/ 179627 h 622144"/>
              <a:gd name="connsiteX2096" fmla="*/ 2227330 w 3245936"/>
              <a:gd name="connsiteY2096" fmla="*/ 228509 h 622144"/>
              <a:gd name="connsiteX2097" fmla="*/ 2272879 w 3245936"/>
              <a:gd name="connsiteY2097" fmla="*/ 173331 h 622144"/>
              <a:gd name="connsiteX2098" fmla="*/ 2271879 w 3245936"/>
              <a:gd name="connsiteY2098" fmla="*/ 171474 h 622144"/>
              <a:gd name="connsiteX2099" fmla="*/ 2554933 w 3245936"/>
              <a:gd name="connsiteY2099" fmla="*/ 165863 h 622144"/>
              <a:gd name="connsiteX2100" fmla="*/ 2464436 w 3245936"/>
              <a:gd name="connsiteY2100" fmla="*/ 258351 h 622144"/>
              <a:gd name="connsiteX2101" fmla="*/ 2465208 w 3245936"/>
              <a:gd name="connsiteY2101" fmla="*/ 261085 h 622144"/>
              <a:gd name="connsiteX2102" fmla="*/ 2614988 w 3245936"/>
              <a:gd name="connsiteY2102" fmla="*/ 301252 h 622144"/>
              <a:gd name="connsiteX2103" fmla="*/ 2616446 w 3245936"/>
              <a:gd name="connsiteY2103" fmla="*/ 299499 h 622144"/>
              <a:gd name="connsiteX2104" fmla="*/ 2558172 w 3245936"/>
              <a:gd name="connsiteY2104" fmla="*/ 166425 h 622144"/>
              <a:gd name="connsiteX2105" fmla="*/ 2556334 w 3245936"/>
              <a:gd name="connsiteY2105" fmla="*/ 166549 h 622144"/>
              <a:gd name="connsiteX2106" fmla="*/ 2554933 w 3245936"/>
              <a:gd name="connsiteY2106" fmla="*/ 165863 h 622144"/>
              <a:gd name="connsiteX2107" fmla="*/ 298680 w 3245936"/>
              <a:gd name="connsiteY2107" fmla="*/ 163349 h 622144"/>
              <a:gd name="connsiteX2108" fmla="*/ 193381 w 3245936"/>
              <a:gd name="connsiteY2108" fmla="*/ 277620 h 622144"/>
              <a:gd name="connsiteX2109" fmla="*/ 194200 w 3245936"/>
              <a:gd name="connsiteY2109" fmla="*/ 280687 h 622144"/>
              <a:gd name="connsiteX2110" fmla="*/ 194095 w 3245936"/>
              <a:gd name="connsiteY2110" fmla="*/ 280925 h 622144"/>
              <a:gd name="connsiteX2111" fmla="*/ 317558 w 3245936"/>
              <a:gd name="connsiteY2111" fmla="*/ 334380 h 622144"/>
              <a:gd name="connsiteX2112" fmla="*/ 319768 w 3245936"/>
              <a:gd name="connsiteY2112" fmla="*/ 332694 h 622144"/>
              <a:gd name="connsiteX2113" fmla="*/ 300718 w 3245936"/>
              <a:gd name="connsiteY2113" fmla="*/ 163949 h 622144"/>
              <a:gd name="connsiteX2114" fmla="*/ 299966 w 3245936"/>
              <a:gd name="connsiteY2114" fmla="*/ 163930 h 622144"/>
              <a:gd name="connsiteX2115" fmla="*/ 298680 w 3245936"/>
              <a:gd name="connsiteY2115" fmla="*/ 163349 h 622144"/>
              <a:gd name="connsiteX2116" fmla="*/ 303728 w 3245936"/>
              <a:gd name="connsiteY2116" fmla="*/ 162434 h 622144"/>
              <a:gd name="connsiteX2117" fmla="*/ 301623 w 3245936"/>
              <a:gd name="connsiteY2117" fmla="*/ 163892 h 622144"/>
              <a:gd name="connsiteX2118" fmla="*/ 320664 w 3245936"/>
              <a:gd name="connsiteY2118" fmla="*/ 332646 h 622144"/>
              <a:gd name="connsiteX2119" fmla="*/ 321407 w 3245936"/>
              <a:gd name="connsiteY2119" fmla="*/ 332665 h 622144"/>
              <a:gd name="connsiteX2120" fmla="*/ 321616 w 3245936"/>
              <a:gd name="connsiteY2120" fmla="*/ 332770 h 622144"/>
              <a:gd name="connsiteX2121" fmla="*/ 380547 w 3245936"/>
              <a:gd name="connsiteY2121" fmla="*/ 201239 h 622144"/>
              <a:gd name="connsiteX2122" fmla="*/ 297470 w 3245936"/>
              <a:gd name="connsiteY2122" fmla="*/ 161644 h 622144"/>
              <a:gd name="connsiteX2123" fmla="*/ 176779 w 3245936"/>
              <a:gd name="connsiteY2123" fmla="*/ 190847 h 622144"/>
              <a:gd name="connsiteX2124" fmla="*/ 176750 w 3245936"/>
              <a:gd name="connsiteY2124" fmla="*/ 192114 h 622144"/>
              <a:gd name="connsiteX2125" fmla="*/ 174236 w 3245936"/>
              <a:gd name="connsiteY2125" fmla="*/ 194695 h 622144"/>
              <a:gd name="connsiteX2126" fmla="*/ 190323 w 3245936"/>
              <a:gd name="connsiteY2126" fmla="*/ 276382 h 622144"/>
              <a:gd name="connsiteX2127" fmla="*/ 191514 w 3245936"/>
              <a:gd name="connsiteY2127" fmla="*/ 276420 h 622144"/>
              <a:gd name="connsiteX2128" fmla="*/ 192800 w 3245936"/>
              <a:gd name="connsiteY2128" fmla="*/ 277011 h 622144"/>
              <a:gd name="connsiteX2129" fmla="*/ 298099 w 3245936"/>
              <a:gd name="connsiteY2129" fmla="*/ 162730 h 622144"/>
              <a:gd name="connsiteX2130" fmla="*/ 297470 w 3245936"/>
              <a:gd name="connsiteY2130" fmla="*/ 161644 h 622144"/>
              <a:gd name="connsiteX2131" fmla="*/ 304233 w 3245936"/>
              <a:gd name="connsiteY2131" fmla="*/ 161310 h 622144"/>
              <a:gd name="connsiteX2132" fmla="*/ 304081 w 3245936"/>
              <a:gd name="connsiteY2132" fmla="*/ 161653 h 622144"/>
              <a:gd name="connsiteX2133" fmla="*/ 380900 w 3245936"/>
              <a:gd name="connsiteY2133" fmla="*/ 200449 h 622144"/>
              <a:gd name="connsiteX2134" fmla="*/ 390987 w 3245936"/>
              <a:gd name="connsiteY2134" fmla="*/ 177951 h 622144"/>
              <a:gd name="connsiteX2135" fmla="*/ 389329 w 3245936"/>
              <a:gd name="connsiteY2135" fmla="*/ 174703 h 622144"/>
              <a:gd name="connsiteX2136" fmla="*/ 557493 w 3245936"/>
              <a:gd name="connsiteY2136" fmla="*/ 157158 h 622144"/>
              <a:gd name="connsiteX2137" fmla="*/ 484465 w 3245936"/>
              <a:gd name="connsiteY2137" fmla="*/ 187466 h 622144"/>
              <a:gd name="connsiteX2138" fmla="*/ 479445 w 3245936"/>
              <a:gd name="connsiteY2138" fmla="*/ 193648 h 622144"/>
              <a:gd name="connsiteX2139" fmla="*/ 577372 w 3245936"/>
              <a:gd name="connsiteY2139" fmla="*/ 205925 h 622144"/>
              <a:gd name="connsiteX2140" fmla="*/ 577372 w 3245936"/>
              <a:gd name="connsiteY2140" fmla="*/ 205897 h 622144"/>
              <a:gd name="connsiteX2141" fmla="*/ 579077 w 3245936"/>
              <a:gd name="connsiteY2141" fmla="*/ 203620 h 622144"/>
              <a:gd name="connsiteX2142" fmla="*/ 757375 w 3245936"/>
              <a:gd name="connsiteY2142" fmla="*/ 154671 h 622144"/>
              <a:gd name="connsiteX2143" fmla="*/ 759642 w 3245936"/>
              <a:gd name="connsiteY2143" fmla="*/ 212402 h 622144"/>
              <a:gd name="connsiteX2144" fmla="*/ 760328 w 3245936"/>
              <a:gd name="connsiteY2144" fmla="*/ 212431 h 622144"/>
              <a:gd name="connsiteX2145" fmla="*/ 762957 w 3245936"/>
              <a:gd name="connsiteY2145" fmla="*/ 215060 h 622144"/>
              <a:gd name="connsiteX2146" fmla="*/ 773292 w 3245936"/>
              <a:gd name="connsiteY2146" fmla="*/ 213774 h 622144"/>
              <a:gd name="connsiteX2147" fmla="*/ 757575 w 3245936"/>
              <a:gd name="connsiteY2147" fmla="*/ 154681 h 622144"/>
              <a:gd name="connsiteX2148" fmla="*/ 757375 w 3245936"/>
              <a:gd name="connsiteY2148" fmla="*/ 154671 h 622144"/>
              <a:gd name="connsiteX2149" fmla="*/ 2037135 w 3245936"/>
              <a:gd name="connsiteY2149" fmla="*/ 154519 h 622144"/>
              <a:gd name="connsiteX2150" fmla="*/ 2034773 w 3245936"/>
              <a:gd name="connsiteY2150" fmla="*/ 160768 h 622144"/>
              <a:gd name="connsiteX2151" fmla="*/ 2007265 w 3245936"/>
              <a:gd name="connsiteY2151" fmla="*/ 236682 h 622144"/>
              <a:gd name="connsiteX2152" fmla="*/ 2008713 w 3245936"/>
              <a:gd name="connsiteY2152" fmla="*/ 237853 h 622144"/>
              <a:gd name="connsiteX2153" fmla="*/ 2055833 w 3245936"/>
              <a:gd name="connsiteY2153" fmla="*/ 212355 h 622144"/>
              <a:gd name="connsiteX2154" fmla="*/ 2038593 w 3245936"/>
              <a:gd name="connsiteY2154" fmla="*/ 154567 h 622144"/>
              <a:gd name="connsiteX2155" fmla="*/ 2037154 w 3245936"/>
              <a:gd name="connsiteY2155" fmla="*/ 154538 h 622144"/>
              <a:gd name="connsiteX2156" fmla="*/ 2037135 w 3245936"/>
              <a:gd name="connsiteY2156" fmla="*/ 154519 h 622144"/>
              <a:gd name="connsiteX2157" fmla="*/ 755089 w 3245936"/>
              <a:gd name="connsiteY2157" fmla="*/ 154157 h 622144"/>
              <a:gd name="connsiteX2158" fmla="*/ 726171 w 3245936"/>
              <a:gd name="connsiteY2158" fmla="*/ 192876 h 622144"/>
              <a:gd name="connsiteX2159" fmla="*/ 756851 w 3245936"/>
              <a:gd name="connsiteY2159" fmla="*/ 213593 h 622144"/>
              <a:gd name="connsiteX2160" fmla="*/ 759128 w 3245936"/>
              <a:gd name="connsiteY2160" fmla="*/ 212393 h 622144"/>
              <a:gd name="connsiteX2161" fmla="*/ 756861 w 3245936"/>
              <a:gd name="connsiteY2161" fmla="*/ 154662 h 622144"/>
              <a:gd name="connsiteX2162" fmla="*/ 756175 w 3245936"/>
              <a:gd name="connsiteY2162" fmla="*/ 154643 h 622144"/>
              <a:gd name="connsiteX2163" fmla="*/ 755089 w 3245936"/>
              <a:gd name="connsiteY2163" fmla="*/ 154157 h 622144"/>
              <a:gd name="connsiteX2164" fmla="*/ 2032049 w 3245936"/>
              <a:gd name="connsiteY2164" fmla="*/ 153690 h 622144"/>
              <a:gd name="connsiteX2165" fmla="*/ 1891460 w 3245936"/>
              <a:gd name="connsiteY2165" fmla="*/ 205983 h 622144"/>
              <a:gd name="connsiteX2166" fmla="*/ 1891508 w 3245936"/>
              <a:gd name="connsiteY2166" fmla="*/ 207421 h 622144"/>
              <a:gd name="connsiteX2167" fmla="*/ 1918197 w 3245936"/>
              <a:gd name="connsiteY2167" fmla="*/ 214908 h 622144"/>
              <a:gd name="connsiteX2168" fmla="*/ 759785 w 3245936"/>
              <a:gd name="connsiteY2168" fmla="*/ 153347 h 622144"/>
              <a:gd name="connsiteX2169" fmla="*/ 758204 w 3245936"/>
              <a:gd name="connsiteY2169" fmla="*/ 154452 h 622144"/>
              <a:gd name="connsiteX2170" fmla="*/ 773958 w 3245936"/>
              <a:gd name="connsiteY2170" fmla="*/ 213688 h 622144"/>
              <a:gd name="connsiteX2171" fmla="*/ 847149 w 3245936"/>
              <a:gd name="connsiteY2171" fmla="*/ 204621 h 622144"/>
              <a:gd name="connsiteX2172" fmla="*/ 2035097 w 3245936"/>
              <a:gd name="connsiteY2172" fmla="*/ 153119 h 622144"/>
              <a:gd name="connsiteX2173" fmla="*/ 1919501 w 3245936"/>
              <a:gd name="connsiteY2173" fmla="*/ 215260 h 622144"/>
              <a:gd name="connsiteX2174" fmla="*/ 2002512 w 3245936"/>
              <a:gd name="connsiteY2174" fmla="*/ 238549 h 622144"/>
              <a:gd name="connsiteX2175" fmla="*/ 2005226 w 3245936"/>
              <a:gd name="connsiteY2175" fmla="*/ 236320 h 622144"/>
              <a:gd name="connsiteX2176" fmla="*/ 2036307 w 3245936"/>
              <a:gd name="connsiteY2176" fmla="*/ 154138 h 622144"/>
              <a:gd name="connsiteX2177" fmla="*/ 2035097 w 3245936"/>
              <a:gd name="connsiteY2177" fmla="*/ 153119 h 622144"/>
              <a:gd name="connsiteX2178" fmla="*/ 753794 w 3245936"/>
              <a:gd name="connsiteY2178" fmla="*/ 152652 h 622144"/>
              <a:gd name="connsiteX2179" fmla="*/ 694387 w 3245936"/>
              <a:gd name="connsiteY2179" fmla="*/ 171388 h 622144"/>
              <a:gd name="connsiteX2180" fmla="*/ 725724 w 3245936"/>
              <a:gd name="connsiteY2180" fmla="*/ 192562 h 622144"/>
              <a:gd name="connsiteX2181" fmla="*/ 754661 w 3245936"/>
              <a:gd name="connsiteY2181" fmla="*/ 153814 h 622144"/>
              <a:gd name="connsiteX2182" fmla="*/ 753794 w 3245936"/>
              <a:gd name="connsiteY2182" fmla="*/ 152652 h 622144"/>
              <a:gd name="connsiteX2183" fmla="*/ 760252 w 3245936"/>
              <a:gd name="connsiteY2183" fmla="*/ 152547 h 622144"/>
              <a:gd name="connsiteX2184" fmla="*/ 848653 w 3245936"/>
              <a:gd name="connsiteY2184" fmla="*/ 204440 h 622144"/>
              <a:gd name="connsiteX2185" fmla="*/ 912128 w 3245936"/>
              <a:gd name="connsiteY2185" fmla="*/ 196562 h 622144"/>
              <a:gd name="connsiteX2186" fmla="*/ 912138 w 3245936"/>
              <a:gd name="connsiteY2186" fmla="*/ 196010 h 622144"/>
              <a:gd name="connsiteX2187" fmla="*/ 2041155 w 3245936"/>
              <a:gd name="connsiteY2187" fmla="*/ 152452 h 622144"/>
              <a:gd name="connsiteX2188" fmla="*/ 2039326 w 3245936"/>
              <a:gd name="connsiteY2188" fmla="*/ 154281 h 622144"/>
              <a:gd name="connsiteX2189" fmla="*/ 2056528 w 3245936"/>
              <a:gd name="connsiteY2189" fmla="*/ 211984 h 622144"/>
              <a:gd name="connsiteX2190" fmla="*/ 2115840 w 3245936"/>
              <a:gd name="connsiteY2190" fmla="*/ 179875 h 622144"/>
              <a:gd name="connsiteX2191" fmla="*/ 2115593 w 3245936"/>
              <a:gd name="connsiteY2191" fmla="*/ 177732 h 622144"/>
              <a:gd name="connsiteX2192" fmla="*/ 2115621 w 3245936"/>
              <a:gd name="connsiteY2192" fmla="*/ 177674 h 622144"/>
              <a:gd name="connsiteX2193" fmla="*/ 467406 w 3245936"/>
              <a:gd name="connsiteY2193" fmla="*/ 146737 h 622144"/>
              <a:gd name="connsiteX2194" fmla="*/ 396235 w 3245936"/>
              <a:gd name="connsiteY2194" fmla="*/ 174074 h 622144"/>
              <a:gd name="connsiteX2195" fmla="*/ 396302 w 3245936"/>
              <a:gd name="connsiteY2195" fmla="*/ 175465 h 622144"/>
              <a:gd name="connsiteX2196" fmla="*/ 461424 w 3245936"/>
              <a:gd name="connsiteY2196" fmla="*/ 190514 h 622144"/>
              <a:gd name="connsiteX2197" fmla="*/ 465596 w 3245936"/>
              <a:gd name="connsiteY2197" fmla="*/ 188095 h 622144"/>
              <a:gd name="connsiteX2198" fmla="*/ 467834 w 3245936"/>
              <a:gd name="connsiteY2198" fmla="*/ 189714 h 622144"/>
              <a:gd name="connsiteX2199" fmla="*/ 469406 w 3245936"/>
              <a:gd name="connsiteY2199" fmla="*/ 188952 h 622144"/>
              <a:gd name="connsiteX2200" fmla="*/ 2631609 w 3245936"/>
              <a:gd name="connsiteY2200" fmla="*/ 144270 h 622144"/>
              <a:gd name="connsiteX2201" fmla="*/ 2629314 w 3245936"/>
              <a:gd name="connsiteY2201" fmla="*/ 145289 h 622144"/>
              <a:gd name="connsiteX2202" fmla="*/ 2618903 w 3245936"/>
              <a:gd name="connsiteY2202" fmla="*/ 299080 h 622144"/>
              <a:gd name="connsiteX2203" fmla="*/ 2619046 w 3245936"/>
              <a:gd name="connsiteY2203" fmla="*/ 299080 h 622144"/>
              <a:gd name="connsiteX2204" fmla="*/ 2621351 w 3245936"/>
              <a:gd name="connsiteY2204" fmla="*/ 300890 h 622144"/>
              <a:gd name="connsiteX2205" fmla="*/ 2759226 w 3245936"/>
              <a:gd name="connsiteY2205" fmla="*/ 246426 h 622144"/>
              <a:gd name="connsiteX2206" fmla="*/ 2759149 w 3245936"/>
              <a:gd name="connsiteY2206" fmla="*/ 244711 h 622144"/>
              <a:gd name="connsiteX2207" fmla="*/ 2759607 w 3245936"/>
              <a:gd name="connsiteY2207" fmla="*/ 243721 h 622144"/>
              <a:gd name="connsiteX2208" fmla="*/ 2625866 w 3245936"/>
              <a:gd name="connsiteY2208" fmla="*/ 143032 h 622144"/>
              <a:gd name="connsiteX2209" fmla="*/ 2560620 w 3245936"/>
              <a:gd name="connsiteY2209" fmla="*/ 162320 h 622144"/>
              <a:gd name="connsiteX2210" fmla="*/ 2560639 w 3245936"/>
              <a:gd name="connsiteY2210" fmla="*/ 163873 h 622144"/>
              <a:gd name="connsiteX2211" fmla="*/ 2558943 w 3245936"/>
              <a:gd name="connsiteY2211" fmla="*/ 166130 h 622144"/>
              <a:gd name="connsiteX2212" fmla="*/ 2617217 w 3245936"/>
              <a:gd name="connsiteY2212" fmla="*/ 299204 h 622144"/>
              <a:gd name="connsiteX2213" fmla="*/ 2618055 w 3245936"/>
              <a:gd name="connsiteY2213" fmla="*/ 299061 h 622144"/>
              <a:gd name="connsiteX2214" fmla="*/ 2628485 w 3245936"/>
              <a:gd name="connsiteY2214" fmla="*/ 145270 h 622144"/>
              <a:gd name="connsiteX2215" fmla="*/ 2628333 w 3245936"/>
              <a:gd name="connsiteY2215" fmla="*/ 145270 h 622144"/>
              <a:gd name="connsiteX2216" fmla="*/ 2625866 w 3245936"/>
              <a:gd name="connsiteY2216" fmla="*/ 143032 h 622144"/>
              <a:gd name="connsiteX2217" fmla="*/ 630531 w 3245936"/>
              <a:gd name="connsiteY2217" fmla="*/ 130078 h 622144"/>
              <a:gd name="connsiteX2218" fmla="*/ 627559 w 3245936"/>
              <a:gd name="connsiteY2218" fmla="*/ 130783 h 622144"/>
              <a:gd name="connsiteX2219" fmla="*/ 626835 w 3245936"/>
              <a:gd name="connsiteY2219" fmla="*/ 130440 h 622144"/>
              <a:gd name="connsiteX2220" fmla="*/ 582944 w 3245936"/>
              <a:gd name="connsiteY2220" fmla="*/ 203820 h 622144"/>
              <a:gd name="connsiteX2221" fmla="*/ 584039 w 3245936"/>
              <a:gd name="connsiteY2221" fmla="*/ 205221 h 622144"/>
              <a:gd name="connsiteX2222" fmla="*/ 674927 w 3245936"/>
              <a:gd name="connsiteY2222" fmla="*/ 176550 h 622144"/>
              <a:gd name="connsiteX2223" fmla="*/ 631093 w 3245936"/>
              <a:gd name="connsiteY2223" fmla="*/ 129640 h 622144"/>
              <a:gd name="connsiteX2224" fmla="*/ 675679 w 3245936"/>
              <a:gd name="connsiteY2224" fmla="*/ 176312 h 622144"/>
              <a:gd name="connsiteX2225" fmla="*/ 692396 w 3245936"/>
              <a:gd name="connsiteY2225" fmla="*/ 171045 h 622144"/>
              <a:gd name="connsiteX2226" fmla="*/ 625273 w 3245936"/>
              <a:gd name="connsiteY2226" fmla="*/ 129040 h 622144"/>
              <a:gd name="connsiteX2227" fmla="*/ 558074 w 3245936"/>
              <a:gd name="connsiteY2227" fmla="*/ 156919 h 622144"/>
              <a:gd name="connsiteX2228" fmla="*/ 579667 w 3245936"/>
              <a:gd name="connsiteY2228" fmla="*/ 203411 h 622144"/>
              <a:gd name="connsiteX2229" fmla="*/ 581658 w 3245936"/>
              <a:gd name="connsiteY2229" fmla="*/ 203220 h 622144"/>
              <a:gd name="connsiteX2230" fmla="*/ 582392 w 3245936"/>
              <a:gd name="connsiteY2230" fmla="*/ 203573 h 622144"/>
              <a:gd name="connsiteX2231" fmla="*/ 626273 w 3245936"/>
              <a:gd name="connsiteY2231" fmla="*/ 130183 h 622144"/>
              <a:gd name="connsiteX2232" fmla="*/ 625273 w 3245936"/>
              <a:gd name="connsiteY2232" fmla="*/ 129040 h 622144"/>
              <a:gd name="connsiteX2233" fmla="*/ 631769 w 3245936"/>
              <a:gd name="connsiteY2233" fmla="*/ 128297 h 622144"/>
              <a:gd name="connsiteX2234" fmla="*/ 631493 w 3245936"/>
              <a:gd name="connsiteY2234" fmla="*/ 128897 h 622144"/>
              <a:gd name="connsiteX2235" fmla="*/ 693415 w 3245936"/>
              <a:gd name="connsiteY2235" fmla="*/ 170731 h 622144"/>
              <a:gd name="connsiteX2236" fmla="*/ 753470 w 3245936"/>
              <a:gd name="connsiteY2236" fmla="*/ 151785 h 622144"/>
              <a:gd name="connsiteX2237" fmla="*/ 753489 w 3245936"/>
              <a:gd name="connsiteY2237" fmla="*/ 150890 h 622144"/>
              <a:gd name="connsiteX2238" fmla="*/ 533119 w 3245936"/>
              <a:gd name="connsiteY2238" fmla="*/ 126173 h 622144"/>
              <a:gd name="connsiteX2239" fmla="*/ 472978 w 3245936"/>
              <a:gd name="connsiteY2239" fmla="*/ 190495 h 622144"/>
              <a:gd name="connsiteX2240" fmla="*/ 473083 w 3245936"/>
              <a:gd name="connsiteY2240" fmla="*/ 190666 h 622144"/>
              <a:gd name="connsiteX2241" fmla="*/ 473416 w 3245936"/>
              <a:gd name="connsiteY2241" fmla="*/ 191095 h 622144"/>
              <a:gd name="connsiteX2242" fmla="*/ 484075 w 3245936"/>
              <a:gd name="connsiteY2242" fmla="*/ 186675 h 622144"/>
              <a:gd name="connsiteX2243" fmla="*/ 537986 w 3245936"/>
              <a:gd name="connsiteY2243" fmla="*/ 121458 h 622144"/>
              <a:gd name="connsiteX2244" fmla="*/ 485637 w 3245936"/>
              <a:gd name="connsiteY2244" fmla="*/ 186018 h 622144"/>
              <a:gd name="connsiteX2245" fmla="*/ 557131 w 3245936"/>
              <a:gd name="connsiteY2245" fmla="*/ 156357 h 622144"/>
              <a:gd name="connsiteX2246" fmla="*/ 541063 w 3245936"/>
              <a:gd name="connsiteY2246" fmla="*/ 121782 h 622144"/>
              <a:gd name="connsiteX2247" fmla="*/ 539072 w 3245936"/>
              <a:gd name="connsiteY2247" fmla="*/ 121953 h 622144"/>
              <a:gd name="connsiteX2248" fmla="*/ 537986 w 3245936"/>
              <a:gd name="connsiteY2248" fmla="*/ 121458 h 622144"/>
              <a:gd name="connsiteX2249" fmla="*/ 536757 w 3245936"/>
              <a:gd name="connsiteY2249" fmla="*/ 120124 h 622144"/>
              <a:gd name="connsiteX2250" fmla="*/ 468292 w 3245936"/>
              <a:gd name="connsiteY2250" fmla="*/ 146423 h 622144"/>
              <a:gd name="connsiteX2251" fmla="*/ 470301 w 3245936"/>
              <a:gd name="connsiteY2251" fmla="*/ 188971 h 622144"/>
              <a:gd name="connsiteX2252" fmla="*/ 470825 w 3245936"/>
              <a:gd name="connsiteY2252" fmla="*/ 188990 h 622144"/>
              <a:gd name="connsiteX2253" fmla="*/ 472540 w 3245936"/>
              <a:gd name="connsiteY2253" fmla="*/ 190028 h 622144"/>
              <a:gd name="connsiteX2254" fmla="*/ 537253 w 3245936"/>
              <a:gd name="connsiteY2254" fmla="*/ 120801 h 622144"/>
              <a:gd name="connsiteX2255" fmla="*/ 536757 w 3245936"/>
              <a:gd name="connsiteY2255" fmla="*/ 120124 h 622144"/>
              <a:gd name="connsiteX2256" fmla="*/ 543349 w 3245936"/>
              <a:gd name="connsiteY2256" fmla="*/ 119124 h 622144"/>
              <a:gd name="connsiteX2257" fmla="*/ 543349 w 3245936"/>
              <a:gd name="connsiteY2257" fmla="*/ 119286 h 622144"/>
              <a:gd name="connsiteX2258" fmla="*/ 541634 w 3245936"/>
              <a:gd name="connsiteY2258" fmla="*/ 121563 h 622144"/>
              <a:gd name="connsiteX2259" fmla="*/ 557703 w 3245936"/>
              <a:gd name="connsiteY2259" fmla="*/ 156129 h 622144"/>
              <a:gd name="connsiteX2260" fmla="*/ 624959 w 3245936"/>
              <a:gd name="connsiteY2260" fmla="*/ 128221 h 622144"/>
              <a:gd name="connsiteX2261" fmla="*/ 624844 w 3245936"/>
              <a:gd name="connsiteY2261" fmla="*/ 127239 h 622144"/>
              <a:gd name="connsiteX2262" fmla="*/ 2425517 w 3245936"/>
              <a:gd name="connsiteY2262" fmla="*/ 101322 h 622144"/>
              <a:gd name="connsiteX2263" fmla="*/ 2370758 w 3245936"/>
              <a:gd name="connsiteY2263" fmla="*/ 241921 h 622144"/>
              <a:gd name="connsiteX2264" fmla="*/ 2372596 w 3245936"/>
              <a:gd name="connsiteY2264" fmla="*/ 245292 h 622144"/>
              <a:gd name="connsiteX2265" fmla="*/ 2458283 w 3245936"/>
              <a:gd name="connsiteY2265" fmla="*/ 259685 h 622144"/>
              <a:gd name="connsiteX2266" fmla="*/ 2460569 w 3245936"/>
              <a:gd name="connsiteY2266" fmla="*/ 257275 h 622144"/>
              <a:gd name="connsiteX2267" fmla="*/ 2426727 w 3245936"/>
              <a:gd name="connsiteY2267" fmla="*/ 101389 h 622144"/>
              <a:gd name="connsiteX2268" fmla="*/ 2425603 w 3245936"/>
              <a:gd name="connsiteY2268" fmla="*/ 101360 h 622144"/>
              <a:gd name="connsiteX2269" fmla="*/ 2425517 w 3245936"/>
              <a:gd name="connsiteY2269" fmla="*/ 101322 h 622144"/>
              <a:gd name="connsiteX2270" fmla="*/ 2423403 w 3245936"/>
              <a:gd name="connsiteY2270" fmla="*/ 99817 h 622144"/>
              <a:gd name="connsiteX2271" fmla="*/ 2278718 w 3245936"/>
              <a:gd name="connsiteY2271" fmla="*/ 169788 h 622144"/>
              <a:gd name="connsiteX2272" fmla="*/ 2278880 w 3245936"/>
              <a:gd name="connsiteY2272" fmla="*/ 171712 h 622144"/>
              <a:gd name="connsiteX2273" fmla="*/ 2278375 w 3245936"/>
              <a:gd name="connsiteY2273" fmla="*/ 172817 h 622144"/>
              <a:gd name="connsiteX2274" fmla="*/ 2366567 w 3245936"/>
              <a:gd name="connsiteY2274" fmla="*/ 242587 h 622144"/>
              <a:gd name="connsiteX2275" fmla="*/ 2369891 w 3245936"/>
              <a:gd name="connsiteY2275" fmla="*/ 241549 h 622144"/>
              <a:gd name="connsiteX2276" fmla="*/ 2369986 w 3245936"/>
              <a:gd name="connsiteY2276" fmla="*/ 241587 h 622144"/>
              <a:gd name="connsiteX2277" fmla="*/ 2424746 w 3245936"/>
              <a:gd name="connsiteY2277" fmla="*/ 100979 h 622144"/>
              <a:gd name="connsiteX2278" fmla="*/ 2423403 w 3245936"/>
              <a:gd name="connsiteY2278" fmla="*/ 99817 h 622144"/>
              <a:gd name="connsiteX2279" fmla="*/ 2429365 w 3245936"/>
              <a:gd name="connsiteY2279" fmla="*/ 99808 h 622144"/>
              <a:gd name="connsiteX2280" fmla="*/ 2427555 w 3245936"/>
              <a:gd name="connsiteY2280" fmla="*/ 101198 h 622144"/>
              <a:gd name="connsiteX2281" fmla="*/ 2461398 w 3245936"/>
              <a:gd name="connsiteY2281" fmla="*/ 257075 h 622144"/>
              <a:gd name="connsiteX2282" fmla="*/ 2462531 w 3245936"/>
              <a:gd name="connsiteY2282" fmla="*/ 257103 h 622144"/>
              <a:gd name="connsiteX2283" fmla="*/ 2463922 w 3245936"/>
              <a:gd name="connsiteY2283" fmla="*/ 257799 h 622144"/>
              <a:gd name="connsiteX2284" fmla="*/ 2554428 w 3245936"/>
              <a:gd name="connsiteY2284" fmla="*/ 165292 h 622144"/>
              <a:gd name="connsiteX2285" fmla="*/ 2553647 w 3245936"/>
              <a:gd name="connsiteY2285" fmla="*/ 162263 h 622144"/>
              <a:gd name="connsiteX2286" fmla="*/ 2553828 w 3245936"/>
              <a:gd name="connsiteY2286" fmla="*/ 161872 h 622144"/>
              <a:gd name="connsiteX2287" fmla="*/ 2145130 w 3245936"/>
              <a:gd name="connsiteY2287" fmla="*/ 92769 h 622144"/>
              <a:gd name="connsiteX2288" fmla="*/ 2141710 w 3245936"/>
              <a:gd name="connsiteY2288" fmla="*/ 94083 h 622144"/>
              <a:gd name="connsiteX2289" fmla="*/ 2120269 w 3245936"/>
              <a:gd name="connsiteY2289" fmla="*/ 175236 h 622144"/>
              <a:gd name="connsiteX2290" fmla="*/ 2122613 w 3245936"/>
              <a:gd name="connsiteY2290" fmla="*/ 177951 h 622144"/>
              <a:gd name="connsiteX2291" fmla="*/ 2271908 w 3245936"/>
              <a:gd name="connsiteY2291" fmla="*/ 170655 h 622144"/>
              <a:gd name="connsiteX2292" fmla="*/ 2271917 w 3245936"/>
              <a:gd name="connsiteY2292" fmla="*/ 170093 h 622144"/>
              <a:gd name="connsiteX2293" fmla="*/ 2272212 w 3245936"/>
              <a:gd name="connsiteY2293" fmla="*/ 169454 h 622144"/>
              <a:gd name="connsiteX2294" fmla="*/ 2139453 w 3245936"/>
              <a:gd name="connsiteY2294" fmla="*/ 92664 h 622144"/>
              <a:gd name="connsiteX2295" fmla="*/ 2041174 w 3245936"/>
              <a:gd name="connsiteY2295" fmla="*/ 149595 h 622144"/>
              <a:gd name="connsiteX2296" fmla="*/ 2041450 w 3245936"/>
              <a:gd name="connsiteY2296" fmla="*/ 151852 h 622144"/>
              <a:gd name="connsiteX2297" fmla="*/ 2041431 w 3245936"/>
              <a:gd name="connsiteY2297" fmla="*/ 151909 h 622144"/>
              <a:gd name="connsiteX2298" fmla="*/ 2115888 w 3245936"/>
              <a:gd name="connsiteY2298" fmla="*/ 177141 h 622144"/>
              <a:gd name="connsiteX2299" fmla="*/ 2119698 w 3245936"/>
              <a:gd name="connsiteY2299" fmla="*/ 175046 h 622144"/>
              <a:gd name="connsiteX2300" fmla="*/ 2141139 w 3245936"/>
              <a:gd name="connsiteY2300" fmla="*/ 93893 h 622144"/>
              <a:gd name="connsiteX2301" fmla="*/ 2139453 w 3245936"/>
              <a:gd name="connsiteY2301" fmla="*/ 92664 h 622144"/>
              <a:gd name="connsiteX2302" fmla="*/ 308500 w 3245936"/>
              <a:gd name="connsiteY2302" fmla="*/ 84901 h 622144"/>
              <a:gd name="connsiteX2303" fmla="*/ 306424 w 3245936"/>
              <a:gd name="connsiteY2303" fmla="*/ 85587 h 622144"/>
              <a:gd name="connsiteX2304" fmla="*/ 301318 w 3245936"/>
              <a:gd name="connsiteY2304" fmla="*/ 156967 h 622144"/>
              <a:gd name="connsiteX2305" fmla="*/ 301585 w 3245936"/>
              <a:gd name="connsiteY2305" fmla="*/ 156976 h 622144"/>
              <a:gd name="connsiteX2306" fmla="*/ 304281 w 3245936"/>
              <a:gd name="connsiteY2306" fmla="*/ 160701 h 622144"/>
              <a:gd name="connsiteX2307" fmla="*/ 389367 w 3245936"/>
              <a:gd name="connsiteY2307" fmla="*/ 174093 h 622144"/>
              <a:gd name="connsiteX2308" fmla="*/ 390168 w 3245936"/>
              <a:gd name="connsiteY2308" fmla="*/ 172626 h 622144"/>
              <a:gd name="connsiteX2309" fmla="*/ 303966 w 3245936"/>
              <a:gd name="connsiteY2309" fmla="*/ 84644 h 622144"/>
              <a:gd name="connsiteX2310" fmla="*/ 176284 w 3245936"/>
              <a:gd name="connsiteY2310" fmla="*/ 189409 h 622144"/>
              <a:gd name="connsiteX2311" fmla="*/ 176560 w 3245936"/>
              <a:gd name="connsiteY2311" fmla="*/ 190124 h 622144"/>
              <a:gd name="connsiteX2312" fmla="*/ 297261 w 3245936"/>
              <a:gd name="connsiteY2312" fmla="*/ 160929 h 622144"/>
              <a:gd name="connsiteX2313" fmla="*/ 297289 w 3245936"/>
              <a:gd name="connsiteY2313" fmla="*/ 159663 h 622144"/>
              <a:gd name="connsiteX2314" fmla="*/ 300737 w 3245936"/>
              <a:gd name="connsiteY2314" fmla="*/ 156957 h 622144"/>
              <a:gd name="connsiteX2315" fmla="*/ 305843 w 3245936"/>
              <a:gd name="connsiteY2315" fmla="*/ 85577 h 622144"/>
              <a:gd name="connsiteX2316" fmla="*/ 305567 w 3245936"/>
              <a:gd name="connsiteY2316" fmla="*/ 85568 h 622144"/>
              <a:gd name="connsiteX2317" fmla="*/ 303966 w 3245936"/>
              <a:gd name="connsiteY2317" fmla="*/ 84644 h 622144"/>
              <a:gd name="connsiteX2318" fmla="*/ 460776 w 3245936"/>
              <a:gd name="connsiteY2318" fmla="*/ 22169 h 622144"/>
              <a:gd name="connsiteX2319" fmla="*/ 394625 w 3245936"/>
              <a:gd name="connsiteY2319" fmla="*/ 171921 h 622144"/>
              <a:gd name="connsiteX2320" fmla="*/ 395940 w 3245936"/>
              <a:gd name="connsiteY2320" fmla="*/ 173293 h 622144"/>
              <a:gd name="connsiteX2321" fmla="*/ 467368 w 3245936"/>
              <a:gd name="connsiteY2321" fmla="*/ 145861 h 622144"/>
              <a:gd name="connsiteX2322" fmla="*/ 461519 w 3245936"/>
              <a:gd name="connsiteY2322" fmla="*/ 22283 h 622144"/>
              <a:gd name="connsiteX2323" fmla="*/ 460995 w 3245936"/>
              <a:gd name="connsiteY2323" fmla="*/ 22274 h 622144"/>
              <a:gd name="connsiteX2324" fmla="*/ 460776 w 3245936"/>
              <a:gd name="connsiteY2324" fmla="*/ 22169 h 622144"/>
              <a:gd name="connsiteX2325" fmla="*/ 463710 w 3245936"/>
              <a:gd name="connsiteY2325" fmla="*/ 21817 h 622144"/>
              <a:gd name="connsiteX2326" fmla="*/ 462415 w 3245936"/>
              <a:gd name="connsiteY2326" fmla="*/ 22322 h 622144"/>
              <a:gd name="connsiteX2327" fmla="*/ 468244 w 3245936"/>
              <a:gd name="connsiteY2327" fmla="*/ 145537 h 622144"/>
              <a:gd name="connsiteX2328" fmla="*/ 536453 w 3245936"/>
              <a:gd name="connsiteY2328" fmla="*/ 119343 h 622144"/>
              <a:gd name="connsiteX2329" fmla="*/ 536395 w 3245936"/>
              <a:gd name="connsiteY2329" fmla="*/ 117667 h 622144"/>
              <a:gd name="connsiteX2330" fmla="*/ 537434 w 3245936"/>
              <a:gd name="connsiteY2330" fmla="*/ 115952 h 622144"/>
              <a:gd name="connsiteX2331" fmla="*/ 458709 w 3245936"/>
              <a:gd name="connsiteY2331" fmla="*/ 20531 h 622144"/>
              <a:gd name="connsiteX2332" fmla="*/ 309777 w 3245936"/>
              <a:gd name="connsiteY2332" fmla="*/ 81167 h 622144"/>
              <a:gd name="connsiteX2333" fmla="*/ 309853 w 3245936"/>
              <a:gd name="connsiteY2333" fmla="*/ 82891 h 622144"/>
              <a:gd name="connsiteX2334" fmla="*/ 309024 w 3245936"/>
              <a:gd name="connsiteY2334" fmla="*/ 84406 h 622144"/>
              <a:gd name="connsiteX2335" fmla="*/ 390691 w 3245936"/>
              <a:gd name="connsiteY2335" fmla="*/ 172131 h 622144"/>
              <a:gd name="connsiteX2336" fmla="*/ 393625 w 3245936"/>
              <a:gd name="connsiteY2336" fmla="*/ 171464 h 622144"/>
              <a:gd name="connsiteX2337" fmla="*/ 393835 w 3245936"/>
              <a:gd name="connsiteY2337" fmla="*/ 171559 h 622144"/>
              <a:gd name="connsiteX2338" fmla="*/ 459986 w 3245936"/>
              <a:gd name="connsiteY2338" fmla="*/ 21817 h 622144"/>
              <a:gd name="connsiteX2339" fmla="*/ 458709 w 3245936"/>
              <a:gd name="connsiteY2339" fmla="*/ 20531 h 622144"/>
              <a:gd name="connsiteX2340" fmla="*/ 649895 w 3245936"/>
              <a:gd name="connsiteY2340" fmla="*/ 6653 h 622144"/>
              <a:gd name="connsiteX2341" fmla="*/ 647990 w 3245936"/>
              <a:gd name="connsiteY2341" fmla="*/ 7053 h 622144"/>
              <a:gd name="connsiteX2342" fmla="*/ 629274 w 3245936"/>
              <a:gd name="connsiteY2342" fmla="*/ 123849 h 622144"/>
              <a:gd name="connsiteX2343" fmla="*/ 631855 w 3245936"/>
              <a:gd name="connsiteY2343" fmla="*/ 127554 h 622144"/>
              <a:gd name="connsiteX2344" fmla="*/ 753594 w 3245936"/>
              <a:gd name="connsiteY2344" fmla="*/ 150157 h 622144"/>
              <a:gd name="connsiteX2345" fmla="*/ 754546 w 3245936"/>
              <a:gd name="connsiteY2345" fmla="*/ 148614 h 622144"/>
              <a:gd name="connsiteX2346" fmla="*/ 646066 w 3245936"/>
              <a:gd name="connsiteY2346" fmla="*/ 6434 h 622144"/>
              <a:gd name="connsiteX2347" fmla="*/ 542577 w 3245936"/>
              <a:gd name="connsiteY2347" fmla="*/ 116229 h 622144"/>
              <a:gd name="connsiteX2348" fmla="*/ 543377 w 3245936"/>
              <a:gd name="connsiteY2348" fmla="*/ 118524 h 622144"/>
              <a:gd name="connsiteX2349" fmla="*/ 624873 w 3245936"/>
              <a:gd name="connsiteY2349" fmla="*/ 126639 h 622144"/>
              <a:gd name="connsiteX2350" fmla="*/ 624873 w 3245936"/>
              <a:gd name="connsiteY2350" fmla="*/ 126487 h 622144"/>
              <a:gd name="connsiteX2351" fmla="*/ 628550 w 3245936"/>
              <a:gd name="connsiteY2351" fmla="*/ 123791 h 622144"/>
              <a:gd name="connsiteX2352" fmla="*/ 647266 w 3245936"/>
              <a:gd name="connsiteY2352" fmla="*/ 6996 h 622144"/>
              <a:gd name="connsiteX2353" fmla="*/ 646066 w 3245936"/>
              <a:gd name="connsiteY2353" fmla="*/ 6434 h 622144"/>
              <a:gd name="connsiteX2354" fmla="*/ 644704 w 3245936"/>
              <a:gd name="connsiteY2354" fmla="*/ 4310 h 622144"/>
              <a:gd name="connsiteX2355" fmla="*/ 465291 w 3245936"/>
              <a:gd name="connsiteY2355" fmla="*/ 18978 h 622144"/>
              <a:gd name="connsiteX2356" fmla="*/ 465272 w 3245936"/>
              <a:gd name="connsiteY2356" fmla="*/ 19597 h 622144"/>
              <a:gd name="connsiteX2357" fmla="*/ 464234 w 3245936"/>
              <a:gd name="connsiteY2357" fmla="*/ 21321 h 622144"/>
              <a:gd name="connsiteX2358" fmla="*/ 537967 w 3245936"/>
              <a:gd name="connsiteY2358" fmla="*/ 115457 h 622144"/>
              <a:gd name="connsiteX2359" fmla="*/ 540672 w 3245936"/>
              <a:gd name="connsiteY2359" fmla="*/ 115000 h 622144"/>
              <a:gd name="connsiteX2360" fmla="*/ 541996 w 3245936"/>
              <a:gd name="connsiteY2360" fmla="*/ 115609 h 622144"/>
              <a:gd name="connsiteX2361" fmla="*/ 645485 w 3245936"/>
              <a:gd name="connsiteY2361" fmla="*/ 5805 h 622144"/>
              <a:gd name="connsiteX2362" fmla="*/ 644704 w 3245936"/>
              <a:gd name="connsiteY2362" fmla="*/ 4310 h 622144"/>
              <a:gd name="connsiteX2363" fmla="*/ 649028 w 3245936"/>
              <a:gd name="connsiteY2363" fmla="*/ 90 h 622144"/>
              <a:gd name="connsiteX2364" fmla="*/ 651705 w 3245936"/>
              <a:gd name="connsiteY2364" fmla="*/ 4376 h 622144"/>
              <a:gd name="connsiteX2365" fmla="*/ 650657 w 3245936"/>
              <a:gd name="connsiteY2365" fmla="*/ 6101 h 622144"/>
              <a:gd name="connsiteX2366" fmla="*/ 755299 w 3245936"/>
              <a:gd name="connsiteY2366" fmla="*/ 148071 h 622144"/>
              <a:gd name="connsiteX2367" fmla="*/ 757813 w 3245936"/>
              <a:gd name="connsiteY2367" fmla="*/ 147690 h 622144"/>
              <a:gd name="connsiteX2368" fmla="*/ 760500 w 3245936"/>
              <a:gd name="connsiteY2368" fmla="*/ 151709 h 622144"/>
              <a:gd name="connsiteX2369" fmla="*/ 912433 w 3245936"/>
              <a:gd name="connsiteY2369" fmla="*/ 195181 h 622144"/>
              <a:gd name="connsiteX2370" fmla="*/ 916462 w 3245936"/>
              <a:gd name="connsiteY2370" fmla="*/ 193067 h 622144"/>
              <a:gd name="connsiteX2371" fmla="*/ 919138 w 3245936"/>
              <a:gd name="connsiteY2371" fmla="*/ 197353 h 622144"/>
              <a:gd name="connsiteX2372" fmla="*/ 919034 w 3245936"/>
              <a:gd name="connsiteY2372" fmla="*/ 197572 h 622144"/>
              <a:gd name="connsiteX2373" fmla="*/ 1034801 w 3245936"/>
              <a:gd name="connsiteY2373" fmla="*/ 246407 h 622144"/>
              <a:gd name="connsiteX2374" fmla="*/ 1038677 w 3245936"/>
              <a:gd name="connsiteY2374" fmla="*/ 244616 h 622144"/>
              <a:gd name="connsiteX2375" fmla="*/ 1040992 w 3245936"/>
              <a:gd name="connsiteY2375" fmla="*/ 246435 h 622144"/>
              <a:gd name="connsiteX2376" fmla="*/ 1134537 w 3245936"/>
              <a:gd name="connsiteY2376" fmla="*/ 207088 h 622144"/>
              <a:gd name="connsiteX2377" fmla="*/ 1134403 w 3245936"/>
              <a:gd name="connsiteY2377" fmla="*/ 205240 h 622144"/>
              <a:gd name="connsiteX2378" fmla="*/ 1138690 w 3245936"/>
              <a:gd name="connsiteY2378" fmla="*/ 202563 h 622144"/>
              <a:gd name="connsiteX2379" fmla="*/ 1141366 w 3245936"/>
              <a:gd name="connsiteY2379" fmla="*/ 206849 h 622144"/>
              <a:gd name="connsiteX2380" fmla="*/ 1141319 w 3245936"/>
              <a:gd name="connsiteY2380" fmla="*/ 206954 h 622144"/>
              <a:gd name="connsiteX2381" fmla="*/ 1271354 w 3245936"/>
              <a:gd name="connsiteY2381" fmla="*/ 257380 h 622144"/>
              <a:gd name="connsiteX2382" fmla="*/ 1275269 w 3245936"/>
              <a:gd name="connsiteY2382" fmla="*/ 255532 h 622144"/>
              <a:gd name="connsiteX2383" fmla="*/ 1277888 w 3245936"/>
              <a:gd name="connsiteY2383" fmla="*/ 258141 h 622144"/>
              <a:gd name="connsiteX2384" fmla="*/ 1403637 w 3245936"/>
              <a:gd name="connsiteY2384" fmla="*/ 240206 h 622144"/>
              <a:gd name="connsiteX2385" fmla="*/ 1403656 w 3245936"/>
              <a:gd name="connsiteY2385" fmla="*/ 239273 h 622144"/>
              <a:gd name="connsiteX2386" fmla="*/ 1407942 w 3245936"/>
              <a:gd name="connsiteY2386" fmla="*/ 236605 h 622144"/>
              <a:gd name="connsiteX2387" fmla="*/ 1410619 w 3245936"/>
              <a:gd name="connsiteY2387" fmla="*/ 240882 h 622144"/>
              <a:gd name="connsiteX2388" fmla="*/ 1410295 w 3245936"/>
              <a:gd name="connsiteY2388" fmla="*/ 241606 h 622144"/>
              <a:gd name="connsiteX2389" fmla="*/ 1491343 w 3245936"/>
              <a:gd name="connsiteY2389" fmla="*/ 290165 h 622144"/>
              <a:gd name="connsiteX2390" fmla="*/ 1495039 w 3245936"/>
              <a:gd name="connsiteY2390" fmla="*/ 288783 h 622144"/>
              <a:gd name="connsiteX2391" fmla="*/ 1497754 w 3245936"/>
              <a:gd name="connsiteY2391" fmla="*/ 291765 h 622144"/>
              <a:gd name="connsiteX2392" fmla="*/ 1563637 w 3245936"/>
              <a:gd name="connsiteY2392" fmla="*/ 290835 h 622144"/>
              <a:gd name="connsiteX2393" fmla="*/ 1696331 w 3245936"/>
              <a:gd name="connsiteY2393" fmla="*/ 240035 h 622144"/>
              <a:gd name="connsiteX2394" fmla="*/ 1696283 w 3245936"/>
              <a:gd name="connsiteY2394" fmla="*/ 238368 h 622144"/>
              <a:gd name="connsiteX2395" fmla="*/ 1700560 w 3245936"/>
              <a:gd name="connsiteY2395" fmla="*/ 235691 h 622144"/>
              <a:gd name="connsiteX2396" fmla="*/ 1703275 w 3245936"/>
              <a:gd name="connsiteY2396" fmla="*/ 238720 h 622144"/>
              <a:gd name="connsiteX2397" fmla="*/ 1850655 w 3245936"/>
              <a:gd name="connsiteY2397" fmla="*/ 238387 h 622144"/>
              <a:gd name="connsiteX2398" fmla="*/ 1885088 w 3245936"/>
              <a:gd name="connsiteY2398" fmla="*/ 208840 h 622144"/>
              <a:gd name="connsiteX2399" fmla="*/ 1884535 w 3245936"/>
              <a:gd name="connsiteY2399" fmla="*/ 206030 h 622144"/>
              <a:gd name="connsiteX2400" fmla="*/ 1888812 w 3245936"/>
              <a:gd name="connsiteY2400" fmla="*/ 203344 h 622144"/>
              <a:gd name="connsiteX2401" fmla="*/ 1891155 w 3245936"/>
              <a:gd name="connsiteY2401" fmla="*/ 205211 h 622144"/>
              <a:gd name="connsiteX2402" fmla="*/ 2034516 w 3245936"/>
              <a:gd name="connsiteY2402" fmla="*/ 151890 h 622144"/>
              <a:gd name="connsiteX2403" fmla="*/ 2034468 w 3245936"/>
              <a:gd name="connsiteY2403" fmla="*/ 150261 h 622144"/>
              <a:gd name="connsiteX2404" fmla="*/ 2038754 w 3245936"/>
              <a:gd name="connsiteY2404" fmla="*/ 147575 h 622144"/>
              <a:gd name="connsiteX2405" fmla="*/ 2040812 w 3245936"/>
              <a:gd name="connsiteY2405" fmla="*/ 148976 h 622144"/>
              <a:gd name="connsiteX2406" fmla="*/ 2139100 w 3245936"/>
              <a:gd name="connsiteY2406" fmla="*/ 92035 h 622144"/>
              <a:gd name="connsiteX2407" fmla="*/ 2138824 w 3245936"/>
              <a:gd name="connsiteY2407" fmla="*/ 89778 h 622144"/>
              <a:gd name="connsiteX2408" fmla="*/ 2143101 w 3245936"/>
              <a:gd name="connsiteY2408" fmla="*/ 87101 h 622144"/>
              <a:gd name="connsiteX2409" fmla="*/ 2145777 w 3245936"/>
              <a:gd name="connsiteY2409" fmla="*/ 91397 h 622144"/>
              <a:gd name="connsiteX2410" fmla="*/ 2145501 w 3245936"/>
              <a:gd name="connsiteY2410" fmla="*/ 92026 h 622144"/>
              <a:gd name="connsiteX2411" fmla="*/ 2272574 w 3245936"/>
              <a:gd name="connsiteY2411" fmla="*/ 168711 h 622144"/>
              <a:gd name="connsiteX2412" fmla="*/ 2276203 w 3245936"/>
              <a:gd name="connsiteY2412" fmla="*/ 167406 h 622144"/>
              <a:gd name="connsiteX2413" fmla="*/ 2278385 w 3245936"/>
              <a:gd name="connsiteY2413" fmla="*/ 168969 h 622144"/>
              <a:gd name="connsiteX2414" fmla="*/ 2423060 w 3245936"/>
              <a:gd name="connsiteY2414" fmla="*/ 98998 h 622144"/>
              <a:gd name="connsiteX2415" fmla="*/ 2422898 w 3245936"/>
              <a:gd name="connsiteY2415" fmla="*/ 97074 h 622144"/>
              <a:gd name="connsiteX2416" fmla="*/ 2427175 w 3245936"/>
              <a:gd name="connsiteY2416" fmla="*/ 94397 h 622144"/>
              <a:gd name="connsiteX2417" fmla="*/ 2429851 w 3245936"/>
              <a:gd name="connsiteY2417" fmla="*/ 98684 h 622144"/>
              <a:gd name="connsiteX2418" fmla="*/ 2429670 w 3245936"/>
              <a:gd name="connsiteY2418" fmla="*/ 99084 h 622144"/>
              <a:gd name="connsiteX2419" fmla="*/ 2554143 w 3245936"/>
              <a:gd name="connsiteY2419" fmla="*/ 161149 h 622144"/>
              <a:gd name="connsiteX2420" fmla="*/ 2557915 w 3245936"/>
              <a:gd name="connsiteY2420" fmla="*/ 159586 h 622144"/>
              <a:gd name="connsiteX2421" fmla="*/ 2560391 w 3245936"/>
              <a:gd name="connsiteY2421" fmla="*/ 161815 h 622144"/>
              <a:gd name="connsiteX2422" fmla="*/ 2625628 w 3245936"/>
              <a:gd name="connsiteY2422" fmla="*/ 142527 h 622144"/>
              <a:gd name="connsiteX2423" fmla="*/ 2625618 w 3245936"/>
              <a:gd name="connsiteY2423" fmla="*/ 140975 h 622144"/>
              <a:gd name="connsiteX2424" fmla="*/ 2629905 w 3245936"/>
              <a:gd name="connsiteY2424" fmla="*/ 138298 h 622144"/>
              <a:gd name="connsiteX2425" fmla="*/ 2632572 w 3245936"/>
              <a:gd name="connsiteY2425" fmla="*/ 142575 h 622144"/>
              <a:gd name="connsiteX2426" fmla="*/ 2632124 w 3245936"/>
              <a:gd name="connsiteY2426" fmla="*/ 143584 h 622144"/>
              <a:gd name="connsiteX2427" fmla="*/ 2760121 w 3245936"/>
              <a:gd name="connsiteY2427" fmla="*/ 243035 h 622144"/>
              <a:gd name="connsiteX2428" fmla="*/ 2763407 w 3245936"/>
              <a:gd name="connsiteY2428" fmla="*/ 242025 h 622144"/>
              <a:gd name="connsiteX2429" fmla="*/ 2766093 w 3245936"/>
              <a:gd name="connsiteY2429" fmla="*/ 245940 h 622144"/>
              <a:gd name="connsiteX2430" fmla="*/ 2922027 w 3245936"/>
              <a:gd name="connsiteY2430" fmla="*/ 284735 h 622144"/>
              <a:gd name="connsiteX2431" fmla="*/ 2926103 w 3245936"/>
              <a:gd name="connsiteY2431" fmla="*/ 282526 h 622144"/>
              <a:gd name="connsiteX2432" fmla="*/ 2928428 w 3245936"/>
              <a:gd name="connsiteY2432" fmla="*/ 284374 h 622144"/>
              <a:gd name="connsiteX2433" fmla="*/ 3059463 w 3245936"/>
              <a:gd name="connsiteY2433" fmla="*/ 234101 h 622144"/>
              <a:gd name="connsiteX2434" fmla="*/ 3059396 w 3245936"/>
              <a:gd name="connsiteY2434" fmla="*/ 232415 h 622144"/>
              <a:gd name="connsiteX2435" fmla="*/ 3063683 w 3245936"/>
              <a:gd name="connsiteY2435" fmla="*/ 229729 h 622144"/>
              <a:gd name="connsiteX2436" fmla="*/ 3066350 w 3245936"/>
              <a:gd name="connsiteY2436" fmla="*/ 234024 h 622144"/>
              <a:gd name="connsiteX2437" fmla="*/ 3065940 w 3245936"/>
              <a:gd name="connsiteY2437" fmla="*/ 234958 h 622144"/>
              <a:gd name="connsiteX2438" fmla="*/ 3177611 w 3245936"/>
              <a:gd name="connsiteY2438" fmla="*/ 316254 h 622144"/>
              <a:gd name="connsiteX2439" fmla="*/ 3181002 w 3245936"/>
              <a:gd name="connsiteY2439" fmla="*/ 315149 h 622144"/>
              <a:gd name="connsiteX2440" fmla="*/ 3183679 w 3245936"/>
              <a:gd name="connsiteY2440" fmla="*/ 319435 h 622144"/>
              <a:gd name="connsiteX2441" fmla="*/ 3182535 w 3245936"/>
              <a:gd name="connsiteY2441" fmla="*/ 321245 h 622144"/>
              <a:gd name="connsiteX2442" fmla="*/ 3240524 w 3245936"/>
              <a:gd name="connsiteY2442" fmla="*/ 399921 h 622144"/>
              <a:gd name="connsiteX2443" fmla="*/ 3243172 w 3245936"/>
              <a:gd name="connsiteY2443" fmla="*/ 399502 h 622144"/>
              <a:gd name="connsiteX2444" fmla="*/ 3245839 w 3245936"/>
              <a:gd name="connsiteY2444" fmla="*/ 403769 h 622144"/>
              <a:gd name="connsiteX2445" fmla="*/ 3241562 w 3245936"/>
              <a:gd name="connsiteY2445" fmla="*/ 406455 h 622144"/>
              <a:gd name="connsiteX2446" fmla="*/ 3238990 w 3245936"/>
              <a:gd name="connsiteY2446" fmla="*/ 403969 h 622144"/>
              <a:gd name="connsiteX2447" fmla="*/ 3076132 w 3245936"/>
              <a:gd name="connsiteY2447" fmla="*/ 430716 h 622144"/>
              <a:gd name="connsiteX2448" fmla="*/ 3076113 w 3245936"/>
              <a:gd name="connsiteY2448" fmla="*/ 431649 h 622144"/>
              <a:gd name="connsiteX2449" fmla="*/ 3071817 w 3245936"/>
              <a:gd name="connsiteY2449" fmla="*/ 434326 h 622144"/>
              <a:gd name="connsiteX2450" fmla="*/ 3070217 w 3245936"/>
              <a:gd name="connsiteY2450" fmla="*/ 433392 h 622144"/>
              <a:gd name="connsiteX2451" fmla="*/ 2942525 w 3245936"/>
              <a:gd name="connsiteY2451" fmla="*/ 538148 h 622144"/>
              <a:gd name="connsiteX2452" fmla="*/ 2942991 w 3245936"/>
              <a:gd name="connsiteY2452" fmla="*/ 540863 h 622144"/>
              <a:gd name="connsiteX2453" fmla="*/ 2938705 w 3245936"/>
              <a:gd name="connsiteY2453" fmla="*/ 543539 h 622144"/>
              <a:gd name="connsiteX2454" fmla="*/ 2936419 w 3245936"/>
              <a:gd name="connsiteY2454" fmla="*/ 541787 h 622144"/>
              <a:gd name="connsiteX2455" fmla="*/ 2787477 w 3245936"/>
              <a:gd name="connsiteY2455" fmla="*/ 602423 h 622144"/>
              <a:gd name="connsiteX2456" fmla="*/ 2787562 w 3245936"/>
              <a:gd name="connsiteY2456" fmla="*/ 604147 h 622144"/>
              <a:gd name="connsiteX2457" fmla="*/ 2783276 w 3245936"/>
              <a:gd name="connsiteY2457" fmla="*/ 606823 h 622144"/>
              <a:gd name="connsiteX2458" fmla="*/ 2780619 w 3245936"/>
              <a:gd name="connsiteY2458" fmla="*/ 604099 h 622144"/>
              <a:gd name="connsiteX2459" fmla="*/ 2601206 w 3245936"/>
              <a:gd name="connsiteY2459" fmla="*/ 618758 h 622144"/>
              <a:gd name="connsiteX2460" fmla="*/ 2601187 w 3245936"/>
              <a:gd name="connsiteY2460" fmla="*/ 619368 h 622144"/>
              <a:gd name="connsiteX2461" fmla="*/ 2596901 w 3245936"/>
              <a:gd name="connsiteY2461" fmla="*/ 622054 h 622144"/>
              <a:gd name="connsiteX2462" fmla="*/ 2594214 w 3245936"/>
              <a:gd name="connsiteY2462" fmla="*/ 617758 h 622144"/>
              <a:gd name="connsiteX2463" fmla="*/ 2595272 w 3245936"/>
              <a:gd name="connsiteY2463" fmla="*/ 616034 h 622144"/>
              <a:gd name="connsiteX2464" fmla="*/ 2490620 w 3245936"/>
              <a:gd name="connsiteY2464" fmla="*/ 474064 h 622144"/>
              <a:gd name="connsiteX2465" fmla="*/ 2488106 w 3245936"/>
              <a:gd name="connsiteY2465" fmla="*/ 474445 h 622144"/>
              <a:gd name="connsiteX2466" fmla="*/ 2485420 w 3245936"/>
              <a:gd name="connsiteY2466" fmla="*/ 470416 h 622144"/>
              <a:gd name="connsiteX2467" fmla="*/ 2333496 w 3245936"/>
              <a:gd name="connsiteY2467" fmla="*/ 426944 h 622144"/>
              <a:gd name="connsiteX2468" fmla="*/ 2329458 w 3245936"/>
              <a:gd name="connsiteY2468" fmla="*/ 429058 h 622144"/>
              <a:gd name="connsiteX2469" fmla="*/ 2326791 w 3245936"/>
              <a:gd name="connsiteY2469" fmla="*/ 424782 h 622144"/>
              <a:gd name="connsiteX2470" fmla="*/ 2326886 w 3245936"/>
              <a:gd name="connsiteY2470" fmla="*/ 424572 h 622144"/>
              <a:gd name="connsiteX2471" fmla="*/ 2211119 w 3245936"/>
              <a:gd name="connsiteY2471" fmla="*/ 375728 h 622144"/>
              <a:gd name="connsiteX2472" fmla="*/ 2207242 w 3245936"/>
              <a:gd name="connsiteY2472" fmla="*/ 377518 h 622144"/>
              <a:gd name="connsiteX2473" fmla="*/ 2204937 w 3245936"/>
              <a:gd name="connsiteY2473" fmla="*/ 375709 h 622144"/>
              <a:gd name="connsiteX2474" fmla="*/ 2111392 w 3245936"/>
              <a:gd name="connsiteY2474" fmla="*/ 415056 h 622144"/>
              <a:gd name="connsiteX2475" fmla="*/ 2111516 w 3245936"/>
              <a:gd name="connsiteY2475" fmla="*/ 416904 h 622144"/>
              <a:gd name="connsiteX2476" fmla="*/ 2107230 w 3245936"/>
              <a:gd name="connsiteY2476" fmla="*/ 419590 h 622144"/>
              <a:gd name="connsiteX2477" fmla="*/ 2104553 w 3245936"/>
              <a:gd name="connsiteY2477" fmla="*/ 415295 h 622144"/>
              <a:gd name="connsiteX2478" fmla="*/ 2104601 w 3245936"/>
              <a:gd name="connsiteY2478" fmla="*/ 415199 h 622144"/>
              <a:gd name="connsiteX2479" fmla="*/ 1974575 w 3245936"/>
              <a:gd name="connsiteY2479" fmla="*/ 364764 h 622144"/>
              <a:gd name="connsiteX2480" fmla="*/ 1970670 w 3245936"/>
              <a:gd name="connsiteY2480" fmla="*/ 366603 h 622144"/>
              <a:gd name="connsiteX2481" fmla="*/ 1968050 w 3245936"/>
              <a:gd name="connsiteY2481" fmla="*/ 364003 h 622144"/>
              <a:gd name="connsiteX2482" fmla="*/ 1842301 w 3245936"/>
              <a:gd name="connsiteY2482" fmla="*/ 381938 h 622144"/>
              <a:gd name="connsiteX2483" fmla="*/ 1842273 w 3245936"/>
              <a:gd name="connsiteY2483" fmla="*/ 382871 h 622144"/>
              <a:gd name="connsiteX2484" fmla="*/ 1837996 w 3245936"/>
              <a:gd name="connsiteY2484" fmla="*/ 385548 h 622144"/>
              <a:gd name="connsiteX2485" fmla="*/ 1835320 w 3245936"/>
              <a:gd name="connsiteY2485" fmla="*/ 381262 h 622144"/>
              <a:gd name="connsiteX2486" fmla="*/ 1835643 w 3245936"/>
              <a:gd name="connsiteY2486" fmla="*/ 380547 h 622144"/>
              <a:gd name="connsiteX2487" fmla="*/ 1754595 w 3245936"/>
              <a:gd name="connsiteY2487" fmla="*/ 331979 h 622144"/>
              <a:gd name="connsiteX2488" fmla="*/ 1750900 w 3245936"/>
              <a:gd name="connsiteY2488" fmla="*/ 333361 h 622144"/>
              <a:gd name="connsiteX2489" fmla="*/ 1748194 w 3245936"/>
              <a:gd name="connsiteY2489" fmla="*/ 330379 h 622144"/>
              <a:gd name="connsiteX2490" fmla="*/ 1682423 w 3245936"/>
              <a:gd name="connsiteY2490" fmla="*/ 331311 h 622144"/>
              <a:gd name="connsiteX2491" fmla="*/ 1549655 w 3245936"/>
              <a:gd name="connsiteY2491" fmla="*/ 382148 h 622144"/>
              <a:gd name="connsiteX2492" fmla="*/ 1549703 w 3245936"/>
              <a:gd name="connsiteY2492" fmla="*/ 383814 h 622144"/>
              <a:gd name="connsiteX2493" fmla="*/ 1545417 w 3245936"/>
              <a:gd name="connsiteY2493" fmla="*/ 386481 h 622144"/>
              <a:gd name="connsiteX2494" fmla="*/ 1542702 w 3245936"/>
              <a:gd name="connsiteY2494" fmla="*/ 383452 h 622144"/>
              <a:gd name="connsiteX2495" fmla="*/ 1395331 w 3245936"/>
              <a:gd name="connsiteY2495" fmla="*/ 383795 h 622144"/>
              <a:gd name="connsiteX2496" fmla="*/ 1360889 w 3245936"/>
              <a:gd name="connsiteY2496" fmla="*/ 413342 h 622144"/>
              <a:gd name="connsiteX2497" fmla="*/ 1361451 w 3245936"/>
              <a:gd name="connsiteY2497" fmla="*/ 416152 h 622144"/>
              <a:gd name="connsiteX2498" fmla="*/ 1357165 w 3245936"/>
              <a:gd name="connsiteY2498" fmla="*/ 418828 h 622144"/>
              <a:gd name="connsiteX2499" fmla="*/ 1354831 w 3245936"/>
              <a:gd name="connsiteY2499" fmla="*/ 416971 h 622144"/>
              <a:gd name="connsiteX2500" fmla="*/ 1211470 w 3245936"/>
              <a:gd name="connsiteY2500" fmla="*/ 470292 h 622144"/>
              <a:gd name="connsiteX2501" fmla="*/ 1211518 w 3245936"/>
              <a:gd name="connsiteY2501" fmla="*/ 471911 h 622144"/>
              <a:gd name="connsiteX2502" fmla="*/ 1207222 w 3245936"/>
              <a:gd name="connsiteY2502" fmla="*/ 474597 h 622144"/>
              <a:gd name="connsiteX2503" fmla="*/ 1205165 w 3245936"/>
              <a:gd name="connsiteY2503" fmla="*/ 473197 h 622144"/>
              <a:gd name="connsiteX2504" fmla="*/ 1106876 w 3245936"/>
              <a:gd name="connsiteY2504" fmla="*/ 530128 h 622144"/>
              <a:gd name="connsiteX2505" fmla="*/ 1107152 w 3245936"/>
              <a:gd name="connsiteY2505" fmla="*/ 532385 h 622144"/>
              <a:gd name="connsiteX2506" fmla="*/ 1102866 w 3245936"/>
              <a:gd name="connsiteY2506" fmla="*/ 535071 h 622144"/>
              <a:gd name="connsiteX2507" fmla="*/ 1100190 w 3245936"/>
              <a:gd name="connsiteY2507" fmla="*/ 530776 h 622144"/>
              <a:gd name="connsiteX2508" fmla="*/ 1100485 w 3245936"/>
              <a:gd name="connsiteY2508" fmla="*/ 530147 h 622144"/>
              <a:gd name="connsiteX2509" fmla="*/ 973393 w 3245936"/>
              <a:gd name="connsiteY2509" fmla="*/ 453452 h 622144"/>
              <a:gd name="connsiteX2510" fmla="*/ 969783 w 3245936"/>
              <a:gd name="connsiteY2510" fmla="*/ 454766 h 622144"/>
              <a:gd name="connsiteX2511" fmla="*/ 967602 w 3245936"/>
              <a:gd name="connsiteY2511" fmla="*/ 453204 h 622144"/>
              <a:gd name="connsiteX2512" fmla="*/ 822917 w 3245936"/>
              <a:gd name="connsiteY2512" fmla="*/ 523175 h 622144"/>
              <a:gd name="connsiteX2513" fmla="*/ 823079 w 3245936"/>
              <a:gd name="connsiteY2513" fmla="*/ 525099 h 622144"/>
              <a:gd name="connsiteX2514" fmla="*/ 818793 w 3245936"/>
              <a:gd name="connsiteY2514" fmla="*/ 527785 h 622144"/>
              <a:gd name="connsiteX2515" fmla="*/ 816116 w 3245936"/>
              <a:gd name="connsiteY2515" fmla="*/ 523489 h 622144"/>
              <a:gd name="connsiteX2516" fmla="*/ 816297 w 3245936"/>
              <a:gd name="connsiteY2516" fmla="*/ 523098 h 622144"/>
              <a:gd name="connsiteX2517" fmla="*/ 691824 w 3245936"/>
              <a:gd name="connsiteY2517" fmla="*/ 461034 h 622144"/>
              <a:gd name="connsiteX2518" fmla="*/ 688052 w 3245936"/>
              <a:gd name="connsiteY2518" fmla="*/ 462596 h 622144"/>
              <a:gd name="connsiteX2519" fmla="*/ 685576 w 3245936"/>
              <a:gd name="connsiteY2519" fmla="*/ 460357 h 622144"/>
              <a:gd name="connsiteX2520" fmla="*/ 620339 w 3245936"/>
              <a:gd name="connsiteY2520" fmla="*/ 479636 h 622144"/>
              <a:gd name="connsiteX2521" fmla="*/ 620349 w 3245936"/>
              <a:gd name="connsiteY2521" fmla="*/ 481198 h 622144"/>
              <a:gd name="connsiteX2522" fmla="*/ 616062 w 3245936"/>
              <a:gd name="connsiteY2522" fmla="*/ 483865 h 622144"/>
              <a:gd name="connsiteX2523" fmla="*/ 613386 w 3245936"/>
              <a:gd name="connsiteY2523" fmla="*/ 479588 h 622144"/>
              <a:gd name="connsiteX2524" fmla="*/ 613843 w 3245936"/>
              <a:gd name="connsiteY2524" fmla="*/ 478579 h 622144"/>
              <a:gd name="connsiteX2525" fmla="*/ 485846 w 3245936"/>
              <a:gd name="connsiteY2525" fmla="*/ 379147 h 622144"/>
              <a:gd name="connsiteX2526" fmla="*/ 482560 w 3245936"/>
              <a:gd name="connsiteY2526" fmla="*/ 380138 h 622144"/>
              <a:gd name="connsiteX2527" fmla="*/ 479874 w 3245936"/>
              <a:gd name="connsiteY2527" fmla="*/ 376233 h 622144"/>
              <a:gd name="connsiteX2528" fmla="*/ 323940 w 3245936"/>
              <a:gd name="connsiteY2528" fmla="*/ 337428 h 622144"/>
              <a:gd name="connsiteX2529" fmla="*/ 319864 w 3245936"/>
              <a:gd name="connsiteY2529" fmla="*/ 339637 h 622144"/>
              <a:gd name="connsiteX2530" fmla="*/ 317530 w 3245936"/>
              <a:gd name="connsiteY2530" fmla="*/ 337799 h 622144"/>
              <a:gd name="connsiteX2531" fmla="*/ 186504 w 3245936"/>
              <a:gd name="connsiteY2531" fmla="*/ 388072 h 622144"/>
              <a:gd name="connsiteX2532" fmla="*/ 186561 w 3245936"/>
              <a:gd name="connsiteY2532" fmla="*/ 389748 h 622144"/>
              <a:gd name="connsiteX2533" fmla="*/ 182275 w 3245936"/>
              <a:gd name="connsiteY2533" fmla="*/ 392434 h 622144"/>
              <a:gd name="connsiteX2534" fmla="*/ 179598 w 3245936"/>
              <a:gd name="connsiteY2534" fmla="*/ 388148 h 622144"/>
              <a:gd name="connsiteX2535" fmla="*/ 180017 w 3245936"/>
              <a:gd name="connsiteY2535" fmla="*/ 387215 h 622144"/>
              <a:gd name="connsiteX2536" fmla="*/ 68337 w 3245936"/>
              <a:gd name="connsiteY2536" fmla="*/ 305909 h 622144"/>
              <a:gd name="connsiteX2537" fmla="*/ 64946 w 3245936"/>
              <a:gd name="connsiteY2537" fmla="*/ 307014 h 622144"/>
              <a:gd name="connsiteX2538" fmla="*/ 62269 w 3245936"/>
              <a:gd name="connsiteY2538" fmla="*/ 302728 h 622144"/>
              <a:gd name="connsiteX2539" fmla="*/ 63412 w 3245936"/>
              <a:gd name="connsiteY2539" fmla="*/ 300918 h 622144"/>
              <a:gd name="connsiteX2540" fmla="*/ 5434 w 3245936"/>
              <a:gd name="connsiteY2540" fmla="*/ 222251 h 622144"/>
              <a:gd name="connsiteX2541" fmla="*/ 2776 w 3245936"/>
              <a:gd name="connsiteY2541" fmla="*/ 222670 h 622144"/>
              <a:gd name="connsiteX2542" fmla="*/ 90 w 3245936"/>
              <a:gd name="connsiteY2542" fmla="*/ 218394 h 622144"/>
              <a:gd name="connsiteX2543" fmla="*/ 4386 w 3245936"/>
              <a:gd name="connsiteY2543" fmla="*/ 215708 h 622144"/>
              <a:gd name="connsiteX2544" fmla="*/ 6948 w 3245936"/>
              <a:gd name="connsiteY2544" fmla="*/ 218184 h 622144"/>
              <a:gd name="connsiteX2545" fmla="*/ 169797 w 3245936"/>
              <a:gd name="connsiteY2545" fmla="*/ 191447 h 622144"/>
              <a:gd name="connsiteX2546" fmla="*/ 169826 w 3245936"/>
              <a:gd name="connsiteY2546" fmla="*/ 190514 h 622144"/>
              <a:gd name="connsiteX2547" fmla="*/ 174112 w 3245936"/>
              <a:gd name="connsiteY2547" fmla="*/ 187837 h 622144"/>
              <a:gd name="connsiteX2548" fmla="*/ 175722 w 3245936"/>
              <a:gd name="connsiteY2548" fmla="*/ 188761 h 622144"/>
              <a:gd name="connsiteX2549" fmla="*/ 303404 w 3245936"/>
              <a:gd name="connsiteY2549" fmla="*/ 83996 h 622144"/>
              <a:gd name="connsiteX2550" fmla="*/ 302938 w 3245936"/>
              <a:gd name="connsiteY2550" fmla="*/ 81291 h 622144"/>
              <a:gd name="connsiteX2551" fmla="*/ 307224 w 3245936"/>
              <a:gd name="connsiteY2551" fmla="*/ 78614 h 622144"/>
              <a:gd name="connsiteX2552" fmla="*/ 309510 w 3245936"/>
              <a:gd name="connsiteY2552" fmla="*/ 80367 h 622144"/>
              <a:gd name="connsiteX2553" fmla="*/ 458443 w 3245936"/>
              <a:gd name="connsiteY2553" fmla="*/ 19731 h 622144"/>
              <a:gd name="connsiteX2554" fmla="*/ 458367 w 3245936"/>
              <a:gd name="connsiteY2554" fmla="*/ 18007 h 622144"/>
              <a:gd name="connsiteX2555" fmla="*/ 462653 w 3245936"/>
              <a:gd name="connsiteY2555" fmla="*/ 15330 h 622144"/>
              <a:gd name="connsiteX2556" fmla="*/ 465320 w 3245936"/>
              <a:gd name="connsiteY2556" fmla="*/ 18054 h 622144"/>
              <a:gd name="connsiteX2557" fmla="*/ 644733 w 3245936"/>
              <a:gd name="connsiteY2557" fmla="*/ 3386 h 622144"/>
              <a:gd name="connsiteX2558" fmla="*/ 644742 w 3245936"/>
              <a:gd name="connsiteY2558" fmla="*/ 2776 h 622144"/>
              <a:gd name="connsiteX2559" fmla="*/ 649028 w 3245936"/>
              <a:gd name="connsiteY2559" fmla="*/ 90 h 622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</a:cxnLst>
            <a:rect l="l" t="t" r="r" b="b"/>
            <a:pathLst>
              <a:path w="3245936" h="622144">
                <a:moveTo>
                  <a:pt x="2703923" y="506554"/>
                </a:moveTo>
                <a:lnTo>
                  <a:pt x="2600434" y="616358"/>
                </a:lnTo>
                <a:cubicBezTo>
                  <a:pt x="2600796" y="616786"/>
                  <a:pt x="2601082" y="617272"/>
                  <a:pt x="2601206" y="617853"/>
                </a:cubicBezTo>
                <a:lnTo>
                  <a:pt x="2780628" y="603185"/>
                </a:lnTo>
                <a:cubicBezTo>
                  <a:pt x="2780647" y="602985"/>
                  <a:pt x="2780600" y="602766"/>
                  <a:pt x="2780647" y="602566"/>
                </a:cubicBezTo>
                <a:cubicBezTo>
                  <a:pt x="2780800" y="601861"/>
                  <a:pt x="2781200" y="601318"/>
                  <a:pt x="2781685" y="600842"/>
                </a:cubicBezTo>
                <a:lnTo>
                  <a:pt x="2707962" y="506706"/>
                </a:lnTo>
                <a:cubicBezTo>
                  <a:pt x="2707181" y="507192"/>
                  <a:pt x="2706219" y="507382"/>
                  <a:pt x="2705247" y="507163"/>
                </a:cubicBezTo>
                <a:cubicBezTo>
                  <a:pt x="2704752" y="507059"/>
                  <a:pt x="2704314" y="506839"/>
                  <a:pt x="2703923" y="506554"/>
                </a:cubicBezTo>
                <a:close/>
                <a:moveTo>
                  <a:pt x="2621056" y="495514"/>
                </a:moveTo>
                <a:cubicBezTo>
                  <a:pt x="2621046" y="495562"/>
                  <a:pt x="2621075" y="495629"/>
                  <a:pt x="2621056" y="495676"/>
                </a:cubicBezTo>
                <a:cubicBezTo>
                  <a:pt x="2620665" y="497391"/>
                  <a:pt x="2619084" y="498467"/>
                  <a:pt x="2617379" y="498372"/>
                </a:cubicBezTo>
                <a:lnTo>
                  <a:pt x="2598663" y="615167"/>
                </a:lnTo>
                <a:cubicBezTo>
                  <a:pt x="2599101" y="615282"/>
                  <a:pt x="2599510" y="615472"/>
                  <a:pt x="2599882" y="615720"/>
                </a:cubicBezTo>
                <a:lnTo>
                  <a:pt x="2703371" y="505934"/>
                </a:lnTo>
                <a:cubicBezTo>
                  <a:pt x="2702828" y="505287"/>
                  <a:pt x="2702561" y="504496"/>
                  <a:pt x="2702571" y="503649"/>
                </a:cubicBezTo>
                <a:close/>
                <a:moveTo>
                  <a:pt x="2777676" y="476626"/>
                </a:moveTo>
                <a:lnTo>
                  <a:pt x="2709486" y="502820"/>
                </a:lnTo>
                <a:cubicBezTo>
                  <a:pt x="2709619" y="503344"/>
                  <a:pt x="2709677" y="503915"/>
                  <a:pt x="2709524" y="504487"/>
                </a:cubicBezTo>
                <a:cubicBezTo>
                  <a:pt x="2709372" y="505201"/>
                  <a:pt x="2708972" y="505744"/>
                  <a:pt x="2708486" y="506211"/>
                </a:cubicBezTo>
                <a:lnTo>
                  <a:pt x="2782209" y="600356"/>
                </a:lnTo>
                <a:cubicBezTo>
                  <a:pt x="2782619" y="600099"/>
                  <a:pt x="2783038" y="599927"/>
                  <a:pt x="2783505" y="599851"/>
                </a:cubicBezTo>
                <a:close/>
                <a:moveTo>
                  <a:pt x="2492335" y="472006"/>
                </a:moveTo>
                <a:cubicBezTo>
                  <a:pt x="2492154" y="472597"/>
                  <a:pt x="2491811" y="473111"/>
                  <a:pt x="2491373" y="473530"/>
                </a:cubicBezTo>
                <a:lnTo>
                  <a:pt x="2596024" y="615510"/>
                </a:lnTo>
                <a:cubicBezTo>
                  <a:pt x="2596586" y="615196"/>
                  <a:pt x="2597243" y="615062"/>
                  <a:pt x="2597920" y="615120"/>
                </a:cubicBezTo>
                <a:lnTo>
                  <a:pt x="2616646" y="498305"/>
                </a:lnTo>
                <a:cubicBezTo>
                  <a:pt x="2614979" y="497857"/>
                  <a:pt x="2613931" y="496295"/>
                  <a:pt x="2614065" y="494600"/>
                </a:cubicBezTo>
                <a:close/>
                <a:moveTo>
                  <a:pt x="2688226" y="466025"/>
                </a:moveTo>
                <a:lnTo>
                  <a:pt x="2620961" y="493933"/>
                </a:lnTo>
                <a:cubicBezTo>
                  <a:pt x="2621046" y="494247"/>
                  <a:pt x="2621085" y="494590"/>
                  <a:pt x="2621065" y="494905"/>
                </a:cubicBezTo>
                <a:lnTo>
                  <a:pt x="2702571" y="503029"/>
                </a:lnTo>
                <a:cubicBezTo>
                  <a:pt x="2702580" y="502982"/>
                  <a:pt x="2702561" y="502925"/>
                  <a:pt x="2702571" y="502868"/>
                </a:cubicBezTo>
                <a:cubicBezTo>
                  <a:pt x="2702819" y="501877"/>
                  <a:pt x="2703457" y="501086"/>
                  <a:pt x="2704295" y="500591"/>
                </a:cubicBezTo>
                <a:close/>
                <a:moveTo>
                  <a:pt x="2552524" y="451432"/>
                </a:moveTo>
                <a:lnTo>
                  <a:pt x="2492468" y="470368"/>
                </a:lnTo>
                <a:cubicBezTo>
                  <a:pt x="2492516" y="470654"/>
                  <a:pt x="2492468" y="470959"/>
                  <a:pt x="2492440" y="471273"/>
                </a:cubicBezTo>
                <a:lnTo>
                  <a:pt x="2614179" y="493866"/>
                </a:lnTo>
                <a:cubicBezTo>
                  <a:pt x="2614245" y="493657"/>
                  <a:pt x="2614350" y="493466"/>
                  <a:pt x="2614445" y="493276"/>
                </a:cubicBezTo>
                <a:close/>
                <a:moveTo>
                  <a:pt x="2855228" y="450032"/>
                </a:moveTo>
                <a:cubicBezTo>
                  <a:pt x="2854418" y="450642"/>
                  <a:pt x="2853371" y="450937"/>
                  <a:pt x="2852294" y="450690"/>
                </a:cubicBezTo>
                <a:cubicBezTo>
                  <a:pt x="2852228" y="450671"/>
                  <a:pt x="2852170" y="450613"/>
                  <a:pt x="2852094" y="450594"/>
                </a:cubicBezTo>
                <a:lnTo>
                  <a:pt x="2785953" y="600346"/>
                </a:lnTo>
                <a:cubicBezTo>
                  <a:pt x="2786476" y="600661"/>
                  <a:pt x="2786924" y="601089"/>
                  <a:pt x="2787210" y="601642"/>
                </a:cubicBezTo>
                <a:lnTo>
                  <a:pt x="2936153" y="540996"/>
                </a:lnTo>
                <a:cubicBezTo>
                  <a:pt x="2935991" y="540434"/>
                  <a:pt x="2935933" y="539863"/>
                  <a:pt x="2936076" y="539263"/>
                </a:cubicBezTo>
                <a:cubicBezTo>
                  <a:pt x="2936200" y="538691"/>
                  <a:pt x="2936524" y="538186"/>
                  <a:pt x="2936896" y="537758"/>
                </a:cubicBezTo>
                <a:close/>
                <a:moveTo>
                  <a:pt x="2849989" y="448851"/>
                </a:moveTo>
                <a:lnTo>
                  <a:pt x="2778561" y="476283"/>
                </a:lnTo>
                <a:lnTo>
                  <a:pt x="2784400" y="599870"/>
                </a:lnTo>
                <a:cubicBezTo>
                  <a:pt x="2784581" y="599889"/>
                  <a:pt x="2784752" y="599842"/>
                  <a:pt x="2784924" y="599889"/>
                </a:cubicBezTo>
                <a:cubicBezTo>
                  <a:pt x="2785019" y="599908"/>
                  <a:pt x="2785067" y="599956"/>
                  <a:pt x="2785143" y="599984"/>
                </a:cubicBezTo>
                <a:lnTo>
                  <a:pt x="2851294" y="450232"/>
                </a:lnTo>
                <a:cubicBezTo>
                  <a:pt x="2850723" y="449880"/>
                  <a:pt x="2850275" y="449423"/>
                  <a:pt x="2849989" y="448851"/>
                </a:cubicBezTo>
                <a:close/>
                <a:moveTo>
                  <a:pt x="2856571" y="448061"/>
                </a:moveTo>
                <a:cubicBezTo>
                  <a:pt x="2856438" y="448642"/>
                  <a:pt x="2856133" y="449108"/>
                  <a:pt x="2855771" y="449518"/>
                </a:cubicBezTo>
                <a:lnTo>
                  <a:pt x="2937438" y="537262"/>
                </a:lnTo>
                <a:cubicBezTo>
                  <a:pt x="2938019" y="536805"/>
                  <a:pt x="2938753" y="536586"/>
                  <a:pt x="2939534" y="536567"/>
                </a:cubicBezTo>
                <a:lnTo>
                  <a:pt x="2944630" y="465187"/>
                </a:lnTo>
                <a:cubicBezTo>
                  <a:pt x="2944534" y="465187"/>
                  <a:pt x="2944458" y="465206"/>
                  <a:pt x="2944363" y="465187"/>
                </a:cubicBezTo>
                <a:cubicBezTo>
                  <a:pt x="2942629" y="464787"/>
                  <a:pt x="2941553" y="463177"/>
                  <a:pt x="2941667" y="461453"/>
                </a:cubicBezTo>
                <a:close/>
                <a:moveTo>
                  <a:pt x="2570259" y="445841"/>
                </a:moveTo>
                <a:lnTo>
                  <a:pt x="2553533" y="451109"/>
                </a:lnTo>
                <a:lnTo>
                  <a:pt x="2614846" y="492504"/>
                </a:lnTo>
                <a:close/>
                <a:moveTo>
                  <a:pt x="1130051" y="445003"/>
                </a:moveTo>
                <a:cubicBezTo>
                  <a:pt x="1129403" y="446498"/>
                  <a:pt x="1127869" y="447394"/>
                  <a:pt x="1126231" y="447108"/>
                </a:cubicBezTo>
                <a:lnTo>
                  <a:pt x="1104800" y="528270"/>
                </a:lnTo>
                <a:cubicBezTo>
                  <a:pt x="1105486" y="528509"/>
                  <a:pt x="1106067" y="528928"/>
                  <a:pt x="1106476" y="529499"/>
                </a:cubicBezTo>
                <a:lnTo>
                  <a:pt x="1204774" y="472540"/>
                </a:lnTo>
                <a:cubicBezTo>
                  <a:pt x="1204460" y="471854"/>
                  <a:pt x="1204307" y="471092"/>
                  <a:pt x="1204488" y="470301"/>
                </a:cubicBezTo>
                <a:cubicBezTo>
                  <a:pt x="1204498" y="470273"/>
                  <a:pt x="1204507" y="470254"/>
                  <a:pt x="1204507" y="470235"/>
                </a:cubicBezTo>
                <a:close/>
                <a:moveTo>
                  <a:pt x="1123316" y="444203"/>
                </a:moveTo>
                <a:lnTo>
                  <a:pt x="974031" y="451509"/>
                </a:lnTo>
                <a:cubicBezTo>
                  <a:pt x="974012" y="451709"/>
                  <a:pt x="974050" y="451870"/>
                  <a:pt x="974002" y="452061"/>
                </a:cubicBezTo>
                <a:cubicBezTo>
                  <a:pt x="973955" y="452290"/>
                  <a:pt x="973812" y="452490"/>
                  <a:pt x="973717" y="452690"/>
                </a:cubicBezTo>
                <a:lnTo>
                  <a:pt x="1100799" y="529376"/>
                </a:lnTo>
                <a:cubicBezTo>
                  <a:pt x="1101599" y="528366"/>
                  <a:pt x="1102885" y="527851"/>
                  <a:pt x="1104228" y="528070"/>
                </a:cubicBezTo>
                <a:lnTo>
                  <a:pt x="1125650" y="446908"/>
                </a:lnTo>
                <a:cubicBezTo>
                  <a:pt x="1124421" y="446470"/>
                  <a:pt x="1123526" y="445451"/>
                  <a:pt x="1123316" y="444203"/>
                </a:cubicBezTo>
                <a:close/>
                <a:moveTo>
                  <a:pt x="2760302" y="436145"/>
                </a:moveTo>
                <a:lnTo>
                  <a:pt x="2688798" y="465796"/>
                </a:lnTo>
                <a:lnTo>
                  <a:pt x="2704866" y="500381"/>
                </a:lnTo>
                <a:cubicBezTo>
                  <a:pt x="2705485" y="500153"/>
                  <a:pt x="2706162" y="500039"/>
                  <a:pt x="2706857" y="500201"/>
                </a:cubicBezTo>
                <a:cubicBezTo>
                  <a:pt x="2707276" y="500296"/>
                  <a:pt x="2707619" y="500496"/>
                  <a:pt x="2707952" y="500696"/>
                </a:cubicBezTo>
                <a:close/>
                <a:moveTo>
                  <a:pt x="2773389" y="432125"/>
                </a:moveTo>
                <a:lnTo>
                  <a:pt x="2708676" y="501363"/>
                </a:lnTo>
                <a:cubicBezTo>
                  <a:pt x="2708867" y="501562"/>
                  <a:pt x="2709048" y="501782"/>
                  <a:pt x="2709181" y="502039"/>
                </a:cubicBezTo>
                <a:lnTo>
                  <a:pt x="2777647" y="475740"/>
                </a:lnTo>
                <a:lnTo>
                  <a:pt x="2775637" y="433183"/>
                </a:lnTo>
                <a:cubicBezTo>
                  <a:pt x="2775447" y="433163"/>
                  <a:pt x="2775294" y="433221"/>
                  <a:pt x="2775104" y="433163"/>
                </a:cubicBezTo>
                <a:cubicBezTo>
                  <a:pt x="2774408" y="433021"/>
                  <a:pt x="2773865" y="432621"/>
                  <a:pt x="2773389" y="432125"/>
                </a:cubicBezTo>
                <a:close/>
                <a:moveTo>
                  <a:pt x="3069379" y="432040"/>
                </a:moveTo>
                <a:lnTo>
                  <a:pt x="2948678" y="461243"/>
                </a:lnTo>
                <a:cubicBezTo>
                  <a:pt x="2948735" y="461653"/>
                  <a:pt x="2948744" y="462081"/>
                  <a:pt x="2948630" y="462520"/>
                </a:cubicBezTo>
                <a:cubicBezTo>
                  <a:pt x="2948268" y="464148"/>
                  <a:pt x="2946801" y="465187"/>
                  <a:pt x="2945201" y="465206"/>
                </a:cubicBezTo>
                <a:lnTo>
                  <a:pt x="2940096" y="536586"/>
                </a:lnTo>
                <a:cubicBezTo>
                  <a:pt x="2940181" y="536605"/>
                  <a:pt x="2940267" y="536567"/>
                  <a:pt x="2940362" y="536605"/>
                </a:cubicBezTo>
                <a:cubicBezTo>
                  <a:pt x="2941001" y="536738"/>
                  <a:pt x="2941515" y="537091"/>
                  <a:pt x="2941972" y="537519"/>
                </a:cubicBezTo>
                <a:lnTo>
                  <a:pt x="3069655" y="432763"/>
                </a:lnTo>
                <a:cubicBezTo>
                  <a:pt x="3069521" y="432554"/>
                  <a:pt x="3069464" y="432278"/>
                  <a:pt x="3069379" y="432040"/>
                </a:cubicBezTo>
                <a:close/>
                <a:moveTo>
                  <a:pt x="2784496" y="431640"/>
                </a:moveTo>
                <a:cubicBezTo>
                  <a:pt x="2783924" y="433411"/>
                  <a:pt x="2782143" y="434497"/>
                  <a:pt x="2780323" y="434068"/>
                </a:cubicBezTo>
                <a:cubicBezTo>
                  <a:pt x="2779352" y="433830"/>
                  <a:pt x="2778571" y="433240"/>
                  <a:pt x="2778094" y="432440"/>
                </a:cubicBezTo>
                <a:cubicBezTo>
                  <a:pt x="2777618" y="432811"/>
                  <a:pt x="2777104" y="433106"/>
                  <a:pt x="2776523" y="433221"/>
                </a:cubicBezTo>
                <a:lnTo>
                  <a:pt x="2778514" y="475397"/>
                </a:lnTo>
                <a:lnTo>
                  <a:pt x="2849685" y="448080"/>
                </a:lnTo>
                <a:cubicBezTo>
                  <a:pt x="2849570" y="447642"/>
                  <a:pt x="2849542" y="447175"/>
                  <a:pt x="2849618" y="446680"/>
                </a:cubicBezTo>
                <a:close/>
                <a:moveTo>
                  <a:pt x="2772513" y="431059"/>
                </a:moveTo>
                <a:lnTo>
                  <a:pt x="2761854" y="435478"/>
                </a:lnTo>
                <a:lnTo>
                  <a:pt x="2712810" y="496000"/>
                </a:lnTo>
                <a:lnTo>
                  <a:pt x="2772951" y="431687"/>
                </a:lnTo>
                <a:cubicBezTo>
                  <a:pt x="2772913" y="431611"/>
                  <a:pt x="2772884" y="431573"/>
                  <a:pt x="2772837" y="431506"/>
                </a:cubicBezTo>
                <a:cubicBezTo>
                  <a:pt x="2772722" y="431363"/>
                  <a:pt x="2772608" y="431239"/>
                  <a:pt x="2772513" y="431059"/>
                </a:cubicBezTo>
                <a:close/>
                <a:moveTo>
                  <a:pt x="2520205" y="429611"/>
                </a:moveTo>
                <a:lnTo>
                  <a:pt x="2491278" y="468358"/>
                </a:lnTo>
                <a:cubicBezTo>
                  <a:pt x="2491630" y="468673"/>
                  <a:pt x="2491916" y="469063"/>
                  <a:pt x="2492135" y="469520"/>
                </a:cubicBezTo>
                <a:lnTo>
                  <a:pt x="2551533" y="450775"/>
                </a:lnTo>
                <a:close/>
                <a:moveTo>
                  <a:pt x="2767436" y="428620"/>
                </a:moveTo>
                <a:lnTo>
                  <a:pt x="2763035" y="434030"/>
                </a:lnTo>
                <a:lnTo>
                  <a:pt x="2772199" y="430230"/>
                </a:lnTo>
                <a:cubicBezTo>
                  <a:pt x="2772113" y="429906"/>
                  <a:pt x="2772084" y="429573"/>
                  <a:pt x="2772103" y="429211"/>
                </a:cubicBezTo>
                <a:close/>
                <a:moveTo>
                  <a:pt x="2865039" y="421695"/>
                </a:moveTo>
                <a:lnTo>
                  <a:pt x="2854952" y="444203"/>
                </a:lnTo>
                <a:cubicBezTo>
                  <a:pt x="2856066" y="444879"/>
                  <a:pt x="2856704" y="446108"/>
                  <a:pt x="2856590" y="447451"/>
                </a:cubicBezTo>
                <a:lnTo>
                  <a:pt x="2941705" y="460853"/>
                </a:lnTo>
                <a:cubicBezTo>
                  <a:pt x="2941725" y="460710"/>
                  <a:pt x="2941801" y="460615"/>
                  <a:pt x="2941858" y="460510"/>
                </a:cubicBezTo>
                <a:close/>
                <a:moveTo>
                  <a:pt x="2774475" y="419924"/>
                </a:moveTo>
                <a:lnTo>
                  <a:pt x="2767941" y="427991"/>
                </a:lnTo>
                <a:lnTo>
                  <a:pt x="2772122" y="428534"/>
                </a:lnTo>
                <a:cubicBezTo>
                  <a:pt x="2772122" y="428515"/>
                  <a:pt x="2772122" y="428515"/>
                  <a:pt x="2772122" y="428496"/>
                </a:cubicBezTo>
                <a:cubicBezTo>
                  <a:pt x="2772446" y="427106"/>
                  <a:pt x="2773561" y="426096"/>
                  <a:pt x="2774894" y="425839"/>
                </a:cubicBezTo>
                <a:close/>
                <a:moveTo>
                  <a:pt x="2663537" y="418590"/>
                </a:moveTo>
                <a:lnTo>
                  <a:pt x="2619656" y="491980"/>
                </a:lnTo>
                <a:cubicBezTo>
                  <a:pt x="2620084" y="492276"/>
                  <a:pt x="2620399" y="492676"/>
                  <a:pt x="2620656" y="493114"/>
                </a:cubicBezTo>
                <a:lnTo>
                  <a:pt x="2687845" y="465234"/>
                </a:lnTo>
                <a:lnTo>
                  <a:pt x="2666261" y="418743"/>
                </a:lnTo>
                <a:cubicBezTo>
                  <a:pt x="2665642" y="418971"/>
                  <a:pt x="2664966" y="419095"/>
                  <a:pt x="2664261" y="418933"/>
                </a:cubicBezTo>
                <a:cubicBezTo>
                  <a:pt x="2663995" y="418857"/>
                  <a:pt x="2663785" y="418714"/>
                  <a:pt x="2663537" y="418590"/>
                </a:cubicBezTo>
                <a:close/>
                <a:moveTo>
                  <a:pt x="2397266" y="417724"/>
                </a:moveTo>
                <a:lnTo>
                  <a:pt x="2333801" y="425591"/>
                </a:lnTo>
                <a:cubicBezTo>
                  <a:pt x="2333801" y="425782"/>
                  <a:pt x="2333820" y="425963"/>
                  <a:pt x="2333791" y="426144"/>
                </a:cubicBezTo>
                <a:lnTo>
                  <a:pt x="2485667" y="469606"/>
                </a:lnTo>
                <a:close/>
                <a:moveTo>
                  <a:pt x="2661890" y="416923"/>
                </a:moveTo>
                <a:lnTo>
                  <a:pt x="2571002" y="445613"/>
                </a:lnTo>
                <a:lnTo>
                  <a:pt x="2615398" y="492085"/>
                </a:lnTo>
                <a:cubicBezTo>
                  <a:pt x="2616217" y="491457"/>
                  <a:pt x="2617284" y="491142"/>
                  <a:pt x="2618379" y="491371"/>
                </a:cubicBezTo>
                <a:cubicBezTo>
                  <a:pt x="2618646" y="491438"/>
                  <a:pt x="2618865" y="491590"/>
                  <a:pt x="2619103" y="491704"/>
                </a:cubicBezTo>
                <a:lnTo>
                  <a:pt x="2662985" y="418352"/>
                </a:lnTo>
                <a:cubicBezTo>
                  <a:pt x="2662490" y="417981"/>
                  <a:pt x="2662147" y="417485"/>
                  <a:pt x="2661890" y="416923"/>
                </a:cubicBezTo>
                <a:close/>
                <a:moveTo>
                  <a:pt x="2668567" y="416219"/>
                </a:moveTo>
                <a:cubicBezTo>
                  <a:pt x="2668557" y="416219"/>
                  <a:pt x="2668567" y="416238"/>
                  <a:pt x="2668567" y="416257"/>
                </a:cubicBezTo>
                <a:cubicBezTo>
                  <a:pt x="2668319" y="417257"/>
                  <a:pt x="2667681" y="418038"/>
                  <a:pt x="2666852" y="418524"/>
                </a:cubicBezTo>
                <a:lnTo>
                  <a:pt x="2688436" y="464987"/>
                </a:lnTo>
                <a:lnTo>
                  <a:pt x="2761464" y="434688"/>
                </a:lnTo>
                <a:lnTo>
                  <a:pt x="2766484" y="428496"/>
                </a:lnTo>
                <a:close/>
                <a:moveTo>
                  <a:pt x="2537550" y="411599"/>
                </a:moveTo>
                <a:cubicBezTo>
                  <a:pt x="2536731" y="412237"/>
                  <a:pt x="2535664" y="412552"/>
                  <a:pt x="2534578" y="412313"/>
                </a:cubicBezTo>
                <a:cubicBezTo>
                  <a:pt x="2534169" y="412209"/>
                  <a:pt x="2533826" y="412018"/>
                  <a:pt x="2533492" y="411818"/>
                </a:cubicBezTo>
                <a:lnTo>
                  <a:pt x="2520710" y="428925"/>
                </a:lnTo>
                <a:lnTo>
                  <a:pt x="2552562" y="450461"/>
                </a:lnTo>
                <a:lnTo>
                  <a:pt x="2569535" y="445098"/>
                </a:lnTo>
                <a:close/>
                <a:moveTo>
                  <a:pt x="1189401" y="410189"/>
                </a:moveTo>
                <a:lnTo>
                  <a:pt x="1130079" y="442279"/>
                </a:lnTo>
                <a:cubicBezTo>
                  <a:pt x="1130355" y="442946"/>
                  <a:pt x="1130498" y="443670"/>
                  <a:pt x="1130317" y="444422"/>
                </a:cubicBezTo>
                <a:cubicBezTo>
                  <a:pt x="1130308" y="444441"/>
                  <a:pt x="1130298" y="444460"/>
                  <a:pt x="1130289" y="444489"/>
                </a:cubicBezTo>
                <a:lnTo>
                  <a:pt x="1204755" y="469711"/>
                </a:lnTo>
                <a:cubicBezTo>
                  <a:pt x="1205127" y="468863"/>
                  <a:pt x="1205774" y="468225"/>
                  <a:pt x="1206593" y="467882"/>
                </a:cubicBezTo>
                <a:close/>
                <a:moveTo>
                  <a:pt x="2538874" y="409418"/>
                </a:moveTo>
                <a:cubicBezTo>
                  <a:pt x="2538855" y="409484"/>
                  <a:pt x="2538874" y="409542"/>
                  <a:pt x="2538855" y="409627"/>
                </a:cubicBezTo>
                <a:cubicBezTo>
                  <a:pt x="2538731" y="410208"/>
                  <a:pt x="2538436" y="410694"/>
                  <a:pt x="2538055" y="411123"/>
                </a:cubicBezTo>
                <a:lnTo>
                  <a:pt x="2570288" y="444851"/>
                </a:lnTo>
                <a:lnTo>
                  <a:pt x="2661547" y="416076"/>
                </a:lnTo>
                <a:cubicBezTo>
                  <a:pt x="2661537" y="415952"/>
                  <a:pt x="2661566" y="415828"/>
                  <a:pt x="2661556" y="415714"/>
                </a:cubicBezTo>
                <a:close/>
                <a:moveTo>
                  <a:pt x="2489077" y="408560"/>
                </a:moveTo>
                <a:cubicBezTo>
                  <a:pt x="2488496" y="409218"/>
                  <a:pt x="2487696" y="409665"/>
                  <a:pt x="2486801" y="409761"/>
                </a:cubicBezTo>
                <a:lnTo>
                  <a:pt x="2489068" y="467492"/>
                </a:lnTo>
                <a:cubicBezTo>
                  <a:pt x="2489287" y="467520"/>
                  <a:pt x="2489516" y="467454"/>
                  <a:pt x="2489754" y="467520"/>
                </a:cubicBezTo>
                <a:cubicBezTo>
                  <a:pt x="2490154" y="467615"/>
                  <a:pt x="2490497" y="467806"/>
                  <a:pt x="2490840" y="468006"/>
                </a:cubicBezTo>
                <a:lnTo>
                  <a:pt x="2519748" y="429287"/>
                </a:lnTo>
                <a:close/>
                <a:moveTo>
                  <a:pt x="2471971" y="408475"/>
                </a:moveTo>
                <a:lnTo>
                  <a:pt x="2398780" y="417552"/>
                </a:lnTo>
                <a:lnTo>
                  <a:pt x="2486144" y="468816"/>
                </a:lnTo>
                <a:cubicBezTo>
                  <a:pt x="2486553" y="468301"/>
                  <a:pt x="2487115" y="467949"/>
                  <a:pt x="2487725" y="467711"/>
                </a:cubicBezTo>
                <a:close/>
                <a:moveTo>
                  <a:pt x="1327732" y="407246"/>
                </a:moveTo>
                <a:lnTo>
                  <a:pt x="1213880" y="468463"/>
                </a:lnTo>
                <a:lnTo>
                  <a:pt x="1354469" y="416171"/>
                </a:lnTo>
                <a:cubicBezTo>
                  <a:pt x="1354355" y="415704"/>
                  <a:pt x="1354336" y="415237"/>
                  <a:pt x="1354422" y="414723"/>
                </a:cubicBezTo>
                <a:close/>
                <a:moveTo>
                  <a:pt x="2482972" y="407103"/>
                </a:moveTo>
                <a:lnTo>
                  <a:pt x="2472628" y="408380"/>
                </a:lnTo>
                <a:lnTo>
                  <a:pt x="2488344" y="467473"/>
                </a:lnTo>
                <a:cubicBezTo>
                  <a:pt x="2488401" y="467473"/>
                  <a:pt x="2488477" y="467492"/>
                  <a:pt x="2488544" y="467492"/>
                </a:cubicBezTo>
                <a:lnTo>
                  <a:pt x="2486277" y="409741"/>
                </a:lnTo>
                <a:cubicBezTo>
                  <a:pt x="2486058" y="409741"/>
                  <a:pt x="2485820" y="409799"/>
                  <a:pt x="2485601" y="409732"/>
                </a:cubicBezTo>
                <a:cubicBezTo>
                  <a:pt x="2484248" y="409418"/>
                  <a:pt x="2483286" y="408360"/>
                  <a:pt x="2482972" y="407103"/>
                </a:cubicBezTo>
                <a:close/>
                <a:moveTo>
                  <a:pt x="2489887" y="406894"/>
                </a:moveTo>
                <a:cubicBezTo>
                  <a:pt x="2489878" y="406951"/>
                  <a:pt x="2489906" y="407008"/>
                  <a:pt x="2489887" y="407065"/>
                </a:cubicBezTo>
                <a:cubicBezTo>
                  <a:pt x="2489820" y="407341"/>
                  <a:pt x="2489668" y="407608"/>
                  <a:pt x="2489525" y="407856"/>
                </a:cubicBezTo>
                <a:lnTo>
                  <a:pt x="2520253" y="428611"/>
                </a:lnTo>
                <a:lnTo>
                  <a:pt x="2533054" y="411475"/>
                </a:lnTo>
                <a:cubicBezTo>
                  <a:pt x="2532359" y="410856"/>
                  <a:pt x="2531930" y="410008"/>
                  <a:pt x="2531873" y="409056"/>
                </a:cubicBezTo>
                <a:close/>
                <a:moveTo>
                  <a:pt x="2375720" y="405074"/>
                </a:moveTo>
                <a:lnTo>
                  <a:pt x="2333629" y="424505"/>
                </a:lnTo>
                <a:cubicBezTo>
                  <a:pt x="2333658" y="424591"/>
                  <a:pt x="2333706" y="424667"/>
                  <a:pt x="2333725" y="424763"/>
                </a:cubicBezTo>
                <a:lnTo>
                  <a:pt x="2396085" y="417028"/>
                </a:lnTo>
                <a:close/>
                <a:moveTo>
                  <a:pt x="2471456" y="403979"/>
                </a:moveTo>
                <a:lnTo>
                  <a:pt x="2472418" y="407560"/>
                </a:lnTo>
                <a:lnTo>
                  <a:pt x="2482896" y="406265"/>
                </a:lnTo>
                <a:cubicBezTo>
                  <a:pt x="2482886" y="406208"/>
                  <a:pt x="2482896" y="406122"/>
                  <a:pt x="2482896" y="406065"/>
                </a:cubicBezTo>
                <a:close/>
                <a:moveTo>
                  <a:pt x="1343877" y="398569"/>
                </a:moveTo>
                <a:lnTo>
                  <a:pt x="1328637" y="406770"/>
                </a:lnTo>
                <a:lnTo>
                  <a:pt x="1354641" y="414066"/>
                </a:lnTo>
                <a:cubicBezTo>
                  <a:pt x="1354821" y="413599"/>
                  <a:pt x="1355079" y="413209"/>
                  <a:pt x="1355412" y="412866"/>
                </a:cubicBezTo>
                <a:close/>
                <a:moveTo>
                  <a:pt x="1347421" y="396664"/>
                </a:moveTo>
                <a:lnTo>
                  <a:pt x="1344573" y="398188"/>
                </a:lnTo>
                <a:lnTo>
                  <a:pt x="1355422" y="411637"/>
                </a:lnTo>
                <a:close/>
                <a:moveTo>
                  <a:pt x="2772646" y="394063"/>
                </a:moveTo>
                <a:lnTo>
                  <a:pt x="2668586" y="415123"/>
                </a:lnTo>
                <a:cubicBezTo>
                  <a:pt x="2668614" y="415266"/>
                  <a:pt x="2668576" y="415399"/>
                  <a:pt x="2668576" y="415542"/>
                </a:cubicBezTo>
                <a:lnTo>
                  <a:pt x="2766988" y="427887"/>
                </a:lnTo>
                <a:lnTo>
                  <a:pt x="2774389" y="418771"/>
                </a:lnTo>
                <a:close/>
                <a:moveTo>
                  <a:pt x="1018599" y="393654"/>
                </a:moveTo>
                <a:lnTo>
                  <a:pt x="973059" y="448832"/>
                </a:lnTo>
                <a:cubicBezTo>
                  <a:pt x="973555" y="449337"/>
                  <a:pt x="973926" y="449966"/>
                  <a:pt x="974060" y="450680"/>
                </a:cubicBezTo>
                <a:lnTo>
                  <a:pt x="1123345" y="443374"/>
                </a:lnTo>
                <a:cubicBezTo>
                  <a:pt x="1123364" y="443174"/>
                  <a:pt x="1123326" y="443012"/>
                  <a:pt x="1123364" y="442812"/>
                </a:cubicBezTo>
                <a:cubicBezTo>
                  <a:pt x="1123393" y="442717"/>
                  <a:pt x="1123469" y="442631"/>
                  <a:pt x="1123497" y="442536"/>
                </a:cubicBezTo>
                <a:close/>
                <a:moveTo>
                  <a:pt x="2076121" y="392406"/>
                </a:moveTo>
                <a:cubicBezTo>
                  <a:pt x="2076121" y="392644"/>
                  <a:pt x="2076169" y="392892"/>
                  <a:pt x="2076102" y="393130"/>
                </a:cubicBezTo>
                <a:cubicBezTo>
                  <a:pt x="2076026" y="393502"/>
                  <a:pt x="2075845" y="393816"/>
                  <a:pt x="2075664" y="394111"/>
                </a:cubicBezTo>
                <a:lnTo>
                  <a:pt x="2098972" y="409761"/>
                </a:lnTo>
                <a:close/>
                <a:moveTo>
                  <a:pt x="2404381" y="391854"/>
                </a:moveTo>
                <a:lnTo>
                  <a:pt x="2376759" y="404608"/>
                </a:lnTo>
                <a:lnTo>
                  <a:pt x="2397599" y="416828"/>
                </a:lnTo>
                <a:lnTo>
                  <a:pt x="2471742" y="407646"/>
                </a:lnTo>
                <a:lnTo>
                  <a:pt x="2470742" y="403846"/>
                </a:lnTo>
                <a:close/>
                <a:moveTo>
                  <a:pt x="2505537" y="391758"/>
                </a:moveTo>
                <a:lnTo>
                  <a:pt x="2489449" y="404417"/>
                </a:lnTo>
                <a:cubicBezTo>
                  <a:pt x="2489735" y="404893"/>
                  <a:pt x="2489868" y="405427"/>
                  <a:pt x="2489925" y="405979"/>
                </a:cubicBezTo>
                <a:lnTo>
                  <a:pt x="2531902" y="408151"/>
                </a:lnTo>
                <a:cubicBezTo>
                  <a:pt x="2531911" y="408094"/>
                  <a:pt x="2531892" y="408065"/>
                  <a:pt x="2531902" y="408017"/>
                </a:cubicBezTo>
                <a:cubicBezTo>
                  <a:pt x="2531968" y="407751"/>
                  <a:pt x="2532102" y="407541"/>
                  <a:pt x="2532216" y="407322"/>
                </a:cubicBezTo>
                <a:close/>
                <a:moveTo>
                  <a:pt x="2797364" y="391673"/>
                </a:moveTo>
                <a:lnTo>
                  <a:pt x="2775332" y="418867"/>
                </a:lnTo>
                <a:lnTo>
                  <a:pt x="2775809" y="425801"/>
                </a:lnTo>
                <a:cubicBezTo>
                  <a:pt x="2776018" y="425820"/>
                  <a:pt x="2776199" y="425782"/>
                  <a:pt x="2776399" y="425839"/>
                </a:cubicBezTo>
                <a:cubicBezTo>
                  <a:pt x="2776695" y="425896"/>
                  <a:pt x="2776923" y="426058"/>
                  <a:pt x="2777171" y="426163"/>
                </a:cubicBezTo>
                <a:close/>
                <a:moveTo>
                  <a:pt x="2801831" y="390996"/>
                </a:moveTo>
                <a:cubicBezTo>
                  <a:pt x="2801012" y="391625"/>
                  <a:pt x="2799964" y="391939"/>
                  <a:pt x="2798878" y="391692"/>
                </a:cubicBezTo>
                <a:cubicBezTo>
                  <a:pt x="2798592" y="391625"/>
                  <a:pt x="2798354" y="391473"/>
                  <a:pt x="2798097" y="391349"/>
                </a:cubicBezTo>
                <a:lnTo>
                  <a:pt x="2777599" y="426363"/>
                </a:lnTo>
                <a:cubicBezTo>
                  <a:pt x="2778037" y="426677"/>
                  <a:pt x="2778399" y="427048"/>
                  <a:pt x="2778666" y="427496"/>
                </a:cubicBezTo>
                <a:cubicBezTo>
                  <a:pt x="2778752" y="427610"/>
                  <a:pt x="2778875" y="427696"/>
                  <a:pt x="2778952" y="427839"/>
                </a:cubicBezTo>
                <a:cubicBezTo>
                  <a:pt x="2779771" y="427182"/>
                  <a:pt x="2780847" y="426867"/>
                  <a:pt x="2781943" y="427115"/>
                </a:cubicBezTo>
                <a:cubicBezTo>
                  <a:pt x="2783762" y="427525"/>
                  <a:pt x="2784895" y="429287"/>
                  <a:pt x="2784629" y="431106"/>
                </a:cubicBezTo>
                <a:lnTo>
                  <a:pt x="2849742" y="446156"/>
                </a:lnTo>
                <a:cubicBezTo>
                  <a:pt x="2849923" y="445632"/>
                  <a:pt x="2850199" y="445184"/>
                  <a:pt x="2850551" y="444803"/>
                </a:cubicBezTo>
                <a:close/>
                <a:moveTo>
                  <a:pt x="2802621" y="390177"/>
                </a:moveTo>
                <a:cubicBezTo>
                  <a:pt x="2802517" y="390358"/>
                  <a:pt x="2802364" y="390472"/>
                  <a:pt x="2802231" y="390625"/>
                </a:cubicBezTo>
                <a:lnTo>
                  <a:pt x="2850970" y="444412"/>
                </a:lnTo>
                <a:cubicBezTo>
                  <a:pt x="2851780" y="443784"/>
                  <a:pt x="2852837" y="443489"/>
                  <a:pt x="2853923" y="443736"/>
                </a:cubicBezTo>
                <a:cubicBezTo>
                  <a:pt x="2853990" y="443755"/>
                  <a:pt x="2854056" y="443813"/>
                  <a:pt x="2854142" y="443832"/>
                </a:cubicBezTo>
                <a:lnTo>
                  <a:pt x="2864229" y="421305"/>
                </a:lnTo>
                <a:close/>
                <a:moveTo>
                  <a:pt x="2796316" y="389282"/>
                </a:moveTo>
                <a:lnTo>
                  <a:pt x="2773561" y="393873"/>
                </a:lnTo>
                <a:lnTo>
                  <a:pt x="2775237" y="417685"/>
                </a:lnTo>
                <a:lnTo>
                  <a:pt x="2797154" y="390663"/>
                </a:lnTo>
                <a:cubicBezTo>
                  <a:pt x="2796773" y="390263"/>
                  <a:pt x="2796478" y="389815"/>
                  <a:pt x="2796316" y="389282"/>
                </a:cubicBezTo>
                <a:close/>
                <a:moveTo>
                  <a:pt x="1022408" y="389025"/>
                </a:moveTo>
                <a:lnTo>
                  <a:pt x="1019141" y="392968"/>
                </a:lnTo>
                <a:lnTo>
                  <a:pt x="1111610" y="436059"/>
                </a:lnTo>
                <a:close/>
                <a:moveTo>
                  <a:pt x="2101448" y="388834"/>
                </a:moveTo>
                <a:lnTo>
                  <a:pt x="2077159" y="392111"/>
                </a:lnTo>
                <a:lnTo>
                  <a:pt x="2105525" y="413675"/>
                </a:lnTo>
                <a:cubicBezTo>
                  <a:pt x="2105925" y="413275"/>
                  <a:pt x="2106382" y="412990"/>
                  <a:pt x="2106915" y="412799"/>
                </a:cubicBezTo>
                <a:close/>
                <a:moveTo>
                  <a:pt x="1365385" y="387005"/>
                </a:moveTo>
                <a:lnTo>
                  <a:pt x="1348221" y="396245"/>
                </a:lnTo>
                <a:lnTo>
                  <a:pt x="1356669" y="412056"/>
                </a:lnTo>
                <a:cubicBezTo>
                  <a:pt x="1357212" y="411846"/>
                  <a:pt x="1357803" y="411751"/>
                  <a:pt x="1358412" y="411846"/>
                </a:cubicBezTo>
                <a:close/>
                <a:moveTo>
                  <a:pt x="1239226" y="385738"/>
                </a:moveTo>
                <a:lnTo>
                  <a:pt x="1226815" y="420019"/>
                </a:lnTo>
                <a:lnTo>
                  <a:pt x="1239750" y="385805"/>
                </a:lnTo>
                <a:cubicBezTo>
                  <a:pt x="1239617" y="385786"/>
                  <a:pt x="1239483" y="385824"/>
                  <a:pt x="1239340" y="385786"/>
                </a:cubicBezTo>
                <a:cubicBezTo>
                  <a:pt x="1239302" y="385786"/>
                  <a:pt x="1239274" y="385758"/>
                  <a:pt x="1239226" y="385738"/>
                </a:cubicBezTo>
                <a:close/>
                <a:moveTo>
                  <a:pt x="2124546" y="385720"/>
                </a:moveTo>
                <a:lnTo>
                  <a:pt x="2102200" y="388729"/>
                </a:lnTo>
                <a:lnTo>
                  <a:pt x="2107630" y="412609"/>
                </a:lnTo>
                <a:cubicBezTo>
                  <a:pt x="2108030" y="412552"/>
                  <a:pt x="2108449" y="412542"/>
                  <a:pt x="2108859" y="412637"/>
                </a:cubicBezTo>
                <a:cubicBezTo>
                  <a:pt x="2109059" y="412666"/>
                  <a:pt x="2109211" y="412818"/>
                  <a:pt x="2109402" y="412875"/>
                </a:cubicBezTo>
                <a:close/>
                <a:moveTo>
                  <a:pt x="1368252" y="385462"/>
                </a:moveTo>
                <a:lnTo>
                  <a:pt x="1366509" y="386396"/>
                </a:lnTo>
                <a:lnTo>
                  <a:pt x="1359870" y="410075"/>
                </a:lnTo>
                <a:lnTo>
                  <a:pt x="1369595" y="386539"/>
                </a:lnTo>
                <a:cubicBezTo>
                  <a:pt x="1369052" y="386281"/>
                  <a:pt x="1368585" y="385929"/>
                  <a:pt x="1368252" y="385462"/>
                </a:cubicBezTo>
                <a:close/>
                <a:moveTo>
                  <a:pt x="1237216" y="384310"/>
                </a:moveTo>
                <a:lnTo>
                  <a:pt x="1190106" y="409799"/>
                </a:lnTo>
                <a:lnTo>
                  <a:pt x="1207336" y="467587"/>
                </a:lnTo>
                <a:cubicBezTo>
                  <a:pt x="1207794" y="467511"/>
                  <a:pt x="1208289" y="467511"/>
                  <a:pt x="1208775" y="467625"/>
                </a:cubicBezTo>
                <a:cubicBezTo>
                  <a:pt x="1208784" y="467625"/>
                  <a:pt x="1208784" y="467625"/>
                  <a:pt x="1208803" y="467634"/>
                </a:cubicBezTo>
                <a:lnTo>
                  <a:pt x="1211165" y="461386"/>
                </a:lnTo>
                <a:lnTo>
                  <a:pt x="1238664" y="385481"/>
                </a:lnTo>
                <a:cubicBezTo>
                  <a:pt x="1238083" y="385205"/>
                  <a:pt x="1237569" y="384824"/>
                  <a:pt x="1237216" y="384310"/>
                </a:cubicBezTo>
                <a:close/>
                <a:moveTo>
                  <a:pt x="2339726" y="383967"/>
                </a:moveTo>
                <a:lnTo>
                  <a:pt x="2331486" y="422305"/>
                </a:lnTo>
                <a:cubicBezTo>
                  <a:pt x="2332277" y="422581"/>
                  <a:pt x="2332934" y="423086"/>
                  <a:pt x="2333344" y="423781"/>
                </a:cubicBezTo>
                <a:lnTo>
                  <a:pt x="2374892" y="404598"/>
                </a:lnTo>
                <a:close/>
                <a:moveTo>
                  <a:pt x="1393541" y="383795"/>
                </a:moveTo>
                <a:lnTo>
                  <a:pt x="1382644" y="393625"/>
                </a:lnTo>
                <a:lnTo>
                  <a:pt x="1394112" y="383795"/>
                </a:lnTo>
                <a:close/>
                <a:moveTo>
                  <a:pt x="1392150" y="383795"/>
                </a:moveTo>
                <a:lnTo>
                  <a:pt x="1374605" y="383833"/>
                </a:lnTo>
                <a:cubicBezTo>
                  <a:pt x="1374595" y="383967"/>
                  <a:pt x="1374624" y="384072"/>
                  <a:pt x="1374595" y="384205"/>
                </a:cubicBezTo>
                <a:cubicBezTo>
                  <a:pt x="1374157" y="386119"/>
                  <a:pt x="1372233" y="387320"/>
                  <a:pt x="1370309" y="386881"/>
                </a:cubicBezTo>
                <a:cubicBezTo>
                  <a:pt x="1370176" y="386843"/>
                  <a:pt x="1370081" y="386767"/>
                  <a:pt x="1369957" y="386710"/>
                </a:cubicBezTo>
                <a:lnTo>
                  <a:pt x="1359432" y="412180"/>
                </a:lnTo>
                <a:cubicBezTo>
                  <a:pt x="1359708" y="412313"/>
                  <a:pt x="1359965" y="412456"/>
                  <a:pt x="1360194" y="412656"/>
                </a:cubicBezTo>
                <a:close/>
                <a:moveTo>
                  <a:pt x="1367261" y="383738"/>
                </a:moveTo>
                <a:lnTo>
                  <a:pt x="1366861" y="385157"/>
                </a:lnTo>
                <a:lnTo>
                  <a:pt x="1367833" y="384634"/>
                </a:lnTo>
                <a:cubicBezTo>
                  <a:pt x="1367728" y="384338"/>
                  <a:pt x="1367633" y="384053"/>
                  <a:pt x="1367604" y="383738"/>
                </a:cubicBezTo>
                <a:close/>
                <a:moveTo>
                  <a:pt x="1243417" y="383595"/>
                </a:moveTo>
                <a:cubicBezTo>
                  <a:pt x="1242941" y="384786"/>
                  <a:pt x="1241922" y="385634"/>
                  <a:pt x="1240702" y="385824"/>
                </a:cubicBezTo>
                <a:lnTo>
                  <a:pt x="1209622" y="468015"/>
                </a:lnTo>
                <a:cubicBezTo>
                  <a:pt x="1210108" y="468273"/>
                  <a:pt x="1210518" y="468606"/>
                  <a:pt x="1210832" y="469035"/>
                </a:cubicBezTo>
                <a:lnTo>
                  <a:pt x="1326446" y="406884"/>
                </a:lnTo>
                <a:close/>
                <a:moveTo>
                  <a:pt x="1341429" y="383519"/>
                </a:moveTo>
                <a:lnTo>
                  <a:pt x="1347773" y="395416"/>
                </a:lnTo>
                <a:lnTo>
                  <a:pt x="1365728" y="385748"/>
                </a:lnTo>
                <a:lnTo>
                  <a:pt x="1366299" y="383719"/>
                </a:lnTo>
                <a:close/>
                <a:moveTo>
                  <a:pt x="1332676" y="383443"/>
                </a:moveTo>
                <a:lnTo>
                  <a:pt x="1343982" y="397454"/>
                </a:lnTo>
                <a:lnTo>
                  <a:pt x="1346982" y="395835"/>
                </a:lnTo>
                <a:lnTo>
                  <a:pt x="1340401" y="383510"/>
                </a:lnTo>
                <a:close/>
                <a:moveTo>
                  <a:pt x="1243636" y="382719"/>
                </a:moveTo>
                <a:cubicBezTo>
                  <a:pt x="1243636" y="382767"/>
                  <a:pt x="1243646" y="382843"/>
                  <a:pt x="1243636" y="382919"/>
                </a:cubicBezTo>
                <a:lnTo>
                  <a:pt x="1327342" y="406408"/>
                </a:lnTo>
                <a:lnTo>
                  <a:pt x="1343287" y="397845"/>
                </a:lnTo>
                <a:lnTo>
                  <a:pt x="1331676" y="383443"/>
                </a:lnTo>
                <a:close/>
                <a:moveTo>
                  <a:pt x="1367909" y="381405"/>
                </a:moveTo>
                <a:lnTo>
                  <a:pt x="1367471" y="382986"/>
                </a:lnTo>
                <a:lnTo>
                  <a:pt x="1367623" y="382986"/>
                </a:lnTo>
                <a:cubicBezTo>
                  <a:pt x="1367623" y="382852"/>
                  <a:pt x="1367595" y="382719"/>
                  <a:pt x="1367623" y="382586"/>
                </a:cubicBezTo>
                <a:cubicBezTo>
                  <a:pt x="1367718" y="382195"/>
                  <a:pt x="1367899" y="381871"/>
                  <a:pt x="1368099" y="381557"/>
                </a:cubicBezTo>
                <a:close/>
                <a:moveTo>
                  <a:pt x="1368214" y="380347"/>
                </a:moveTo>
                <a:lnTo>
                  <a:pt x="1368118" y="380662"/>
                </a:lnTo>
                <a:lnTo>
                  <a:pt x="1368547" y="380985"/>
                </a:lnTo>
                <a:cubicBezTo>
                  <a:pt x="1368576" y="380957"/>
                  <a:pt x="1368614" y="380928"/>
                  <a:pt x="1368642" y="380890"/>
                </a:cubicBezTo>
                <a:close/>
                <a:moveTo>
                  <a:pt x="2340507" y="380319"/>
                </a:moveTo>
                <a:lnTo>
                  <a:pt x="2339926" y="382995"/>
                </a:lnTo>
                <a:lnTo>
                  <a:pt x="2375911" y="404131"/>
                </a:lnTo>
                <a:lnTo>
                  <a:pt x="2403029" y="391615"/>
                </a:lnTo>
                <a:close/>
                <a:moveTo>
                  <a:pt x="2333487" y="380290"/>
                </a:moveTo>
                <a:cubicBezTo>
                  <a:pt x="2332858" y="381100"/>
                  <a:pt x="2331915" y="381557"/>
                  <a:pt x="2330877" y="381624"/>
                </a:cubicBezTo>
                <a:lnTo>
                  <a:pt x="2330553" y="422115"/>
                </a:lnTo>
                <a:cubicBezTo>
                  <a:pt x="2330562" y="422115"/>
                  <a:pt x="2330572" y="422115"/>
                  <a:pt x="2330581" y="422115"/>
                </a:cubicBezTo>
                <a:lnTo>
                  <a:pt x="2338878" y="383453"/>
                </a:lnTo>
                <a:close/>
                <a:moveTo>
                  <a:pt x="2520548" y="379947"/>
                </a:moveTo>
                <a:lnTo>
                  <a:pt x="2506032" y="391377"/>
                </a:lnTo>
                <a:lnTo>
                  <a:pt x="2532454" y="406789"/>
                </a:lnTo>
                <a:cubicBezTo>
                  <a:pt x="2532721" y="406408"/>
                  <a:pt x="2533054" y="406093"/>
                  <a:pt x="2533416" y="405865"/>
                </a:cubicBezTo>
                <a:close/>
                <a:moveTo>
                  <a:pt x="879362" y="379585"/>
                </a:moveTo>
                <a:cubicBezTo>
                  <a:pt x="878514" y="380433"/>
                  <a:pt x="877295" y="380909"/>
                  <a:pt x="876038" y="380614"/>
                </a:cubicBezTo>
                <a:cubicBezTo>
                  <a:pt x="876000" y="380614"/>
                  <a:pt x="875981" y="380576"/>
                  <a:pt x="875952" y="380576"/>
                </a:cubicBezTo>
                <a:lnTo>
                  <a:pt x="821183" y="521184"/>
                </a:lnTo>
                <a:cubicBezTo>
                  <a:pt x="821726" y="521479"/>
                  <a:pt x="822193" y="521841"/>
                  <a:pt x="822517" y="522356"/>
                </a:cubicBezTo>
                <a:lnTo>
                  <a:pt x="967202" y="452385"/>
                </a:lnTo>
                <a:cubicBezTo>
                  <a:pt x="966992" y="451785"/>
                  <a:pt x="966878" y="451137"/>
                  <a:pt x="967040" y="450451"/>
                </a:cubicBezTo>
                <a:cubicBezTo>
                  <a:pt x="967135" y="450042"/>
                  <a:pt x="967325" y="449689"/>
                  <a:pt x="967545" y="449356"/>
                </a:cubicBezTo>
                <a:close/>
                <a:moveTo>
                  <a:pt x="2334068" y="379147"/>
                </a:moveTo>
                <a:cubicBezTo>
                  <a:pt x="2334030" y="379262"/>
                  <a:pt x="2333963" y="379357"/>
                  <a:pt x="2333915" y="379471"/>
                </a:cubicBezTo>
                <a:lnTo>
                  <a:pt x="2339087" y="382510"/>
                </a:lnTo>
                <a:lnTo>
                  <a:pt x="2339602" y="380138"/>
                </a:lnTo>
                <a:close/>
                <a:moveTo>
                  <a:pt x="987471" y="379138"/>
                </a:moveTo>
                <a:lnTo>
                  <a:pt x="971593" y="447899"/>
                </a:lnTo>
                <a:cubicBezTo>
                  <a:pt x="971907" y="447994"/>
                  <a:pt x="972202" y="448127"/>
                  <a:pt x="972450" y="448280"/>
                </a:cubicBezTo>
                <a:lnTo>
                  <a:pt x="1017836" y="393282"/>
                </a:lnTo>
                <a:close/>
                <a:moveTo>
                  <a:pt x="2482029" y="378052"/>
                </a:moveTo>
                <a:lnTo>
                  <a:pt x="2486210" y="402741"/>
                </a:lnTo>
                <a:cubicBezTo>
                  <a:pt x="2486544" y="402731"/>
                  <a:pt x="2486868" y="402693"/>
                  <a:pt x="2487201" y="402769"/>
                </a:cubicBezTo>
                <a:cubicBezTo>
                  <a:pt x="2487877" y="402931"/>
                  <a:pt x="2488411" y="403303"/>
                  <a:pt x="2488868" y="403769"/>
                </a:cubicBezTo>
                <a:lnTo>
                  <a:pt x="2504737" y="391292"/>
                </a:lnTo>
                <a:close/>
                <a:moveTo>
                  <a:pt x="984956" y="377966"/>
                </a:moveTo>
                <a:cubicBezTo>
                  <a:pt x="984261" y="379080"/>
                  <a:pt x="983032" y="379700"/>
                  <a:pt x="981699" y="379595"/>
                </a:cubicBezTo>
                <a:lnTo>
                  <a:pt x="971907" y="444012"/>
                </a:lnTo>
                <a:lnTo>
                  <a:pt x="986947" y="378900"/>
                </a:lnTo>
                <a:close/>
                <a:moveTo>
                  <a:pt x="2310693" y="377814"/>
                </a:moveTo>
                <a:lnTo>
                  <a:pt x="2329381" y="422219"/>
                </a:lnTo>
                <a:cubicBezTo>
                  <a:pt x="2329629" y="422143"/>
                  <a:pt x="2329858" y="422115"/>
                  <a:pt x="2330105" y="422115"/>
                </a:cubicBezTo>
                <a:lnTo>
                  <a:pt x="2330429" y="381614"/>
                </a:lnTo>
                <a:cubicBezTo>
                  <a:pt x="2330248" y="381595"/>
                  <a:pt x="2330067" y="381633"/>
                  <a:pt x="2329886" y="381595"/>
                </a:cubicBezTo>
                <a:cubicBezTo>
                  <a:pt x="2328315" y="381233"/>
                  <a:pt x="2327286" y="379871"/>
                  <a:pt x="2327181" y="378347"/>
                </a:cubicBezTo>
                <a:close/>
                <a:moveTo>
                  <a:pt x="2340145" y="377538"/>
                </a:moveTo>
                <a:lnTo>
                  <a:pt x="2334182" y="378138"/>
                </a:lnTo>
                <a:cubicBezTo>
                  <a:pt x="2334182" y="378195"/>
                  <a:pt x="2334182" y="378252"/>
                  <a:pt x="2334182" y="378309"/>
                </a:cubicBezTo>
                <a:lnTo>
                  <a:pt x="2339773" y="379319"/>
                </a:lnTo>
                <a:close/>
                <a:moveTo>
                  <a:pt x="978431" y="376461"/>
                </a:moveTo>
                <a:lnTo>
                  <a:pt x="880334" y="377423"/>
                </a:lnTo>
                <a:cubicBezTo>
                  <a:pt x="880324" y="377594"/>
                  <a:pt x="880353" y="377766"/>
                  <a:pt x="880315" y="377928"/>
                </a:cubicBezTo>
                <a:cubicBezTo>
                  <a:pt x="880219" y="378347"/>
                  <a:pt x="880029" y="378690"/>
                  <a:pt x="879810" y="379033"/>
                </a:cubicBezTo>
                <a:lnTo>
                  <a:pt x="968002" y="448804"/>
                </a:lnTo>
                <a:cubicBezTo>
                  <a:pt x="968716" y="448080"/>
                  <a:pt x="969707" y="447689"/>
                  <a:pt x="970774" y="447765"/>
                </a:cubicBezTo>
                <a:lnTo>
                  <a:pt x="981146" y="379585"/>
                </a:lnTo>
                <a:cubicBezTo>
                  <a:pt x="979622" y="379233"/>
                  <a:pt x="978584" y="377937"/>
                  <a:pt x="978431" y="376461"/>
                </a:cubicBezTo>
                <a:close/>
                <a:moveTo>
                  <a:pt x="2204632" y="374909"/>
                </a:moveTo>
                <a:lnTo>
                  <a:pt x="2125537" y="385586"/>
                </a:lnTo>
                <a:lnTo>
                  <a:pt x="2110125" y="413209"/>
                </a:lnTo>
                <a:cubicBezTo>
                  <a:pt x="2110573" y="413542"/>
                  <a:pt x="2110916" y="413980"/>
                  <a:pt x="2111164" y="414466"/>
                </a:cubicBezTo>
                <a:lnTo>
                  <a:pt x="2204718" y="375109"/>
                </a:lnTo>
                <a:cubicBezTo>
                  <a:pt x="2204699" y="375032"/>
                  <a:pt x="2204661" y="374975"/>
                  <a:pt x="2204632" y="374909"/>
                </a:cubicBezTo>
                <a:close/>
                <a:moveTo>
                  <a:pt x="2211566" y="374528"/>
                </a:moveTo>
                <a:cubicBezTo>
                  <a:pt x="2211548" y="374632"/>
                  <a:pt x="2211576" y="374737"/>
                  <a:pt x="2211548" y="374851"/>
                </a:cubicBezTo>
                <a:cubicBezTo>
                  <a:pt x="2211528" y="374928"/>
                  <a:pt x="2211471" y="374994"/>
                  <a:pt x="2211452" y="375071"/>
                </a:cubicBezTo>
                <a:lnTo>
                  <a:pt x="2327219" y="423896"/>
                </a:lnTo>
                <a:cubicBezTo>
                  <a:pt x="2327534" y="423343"/>
                  <a:pt x="2327953" y="422857"/>
                  <a:pt x="2328495" y="422543"/>
                </a:cubicBezTo>
                <a:lnTo>
                  <a:pt x="2309645" y="377766"/>
                </a:lnTo>
                <a:close/>
                <a:moveTo>
                  <a:pt x="987185" y="373966"/>
                </a:moveTo>
                <a:lnTo>
                  <a:pt x="985242" y="374880"/>
                </a:lnTo>
                <a:cubicBezTo>
                  <a:pt x="985480" y="375518"/>
                  <a:pt x="985594" y="376204"/>
                  <a:pt x="985442" y="376909"/>
                </a:cubicBezTo>
                <a:cubicBezTo>
                  <a:pt x="985413" y="377014"/>
                  <a:pt x="985337" y="377090"/>
                  <a:pt x="985299" y="377204"/>
                </a:cubicBezTo>
                <a:lnTo>
                  <a:pt x="987147" y="378052"/>
                </a:lnTo>
                <a:lnTo>
                  <a:pt x="988004" y="374337"/>
                </a:lnTo>
                <a:cubicBezTo>
                  <a:pt x="987709" y="374242"/>
                  <a:pt x="987433" y="374118"/>
                  <a:pt x="987185" y="373966"/>
                </a:cubicBezTo>
                <a:close/>
                <a:moveTo>
                  <a:pt x="986309" y="373165"/>
                </a:moveTo>
                <a:lnTo>
                  <a:pt x="984928" y="374156"/>
                </a:lnTo>
                <a:cubicBezTo>
                  <a:pt x="984966" y="374204"/>
                  <a:pt x="984994" y="374270"/>
                  <a:pt x="985023" y="374328"/>
                </a:cubicBezTo>
                <a:lnTo>
                  <a:pt x="986661" y="373546"/>
                </a:lnTo>
                <a:cubicBezTo>
                  <a:pt x="986537" y="373423"/>
                  <a:pt x="986414" y="373308"/>
                  <a:pt x="986309" y="373165"/>
                </a:cubicBezTo>
                <a:close/>
                <a:moveTo>
                  <a:pt x="991995" y="373003"/>
                </a:moveTo>
                <a:cubicBezTo>
                  <a:pt x="991252" y="374089"/>
                  <a:pt x="989928" y="374670"/>
                  <a:pt x="988557" y="374470"/>
                </a:cubicBezTo>
                <a:lnTo>
                  <a:pt x="987671" y="378309"/>
                </a:lnTo>
                <a:lnTo>
                  <a:pt x="1018389" y="392635"/>
                </a:lnTo>
                <a:lnTo>
                  <a:pt x="1021675" y="388663"/>
                </a:lnTo>
                <a:close/>
                <a:moveTo>
                  <a:pt x="979355" y="371851"/>
                </a:moveTo>
                <a:lnTo>
                  <a:pt x="891602" y="376680"/>
                </a:lnTo>
                <a:lnTo>
                  <a:pt x="978460" y="375823"/>
                </a:lnTo>
                <a:cubicBezTo>
                  <a:pt x="978470" y="375651"/>
                  <a:pt x="978431" y="375490"/>
                  <a:pt x="978470" y="375309"/>
                </a:cubicBezTo>
                <a:cubicBezTo>
                  <a:pt x="978689" y="374375"/>
                  <a:pt x="979251" y="373623"/>
                  <a:pt x="980003" y="373137"/>
                </a:cubicBezTo>
                <a:close/>
                <a:moveTo>
                  <a:pt x="983489" y="371622"/>
                </a:moveTo>
                <a:lnTo>
                  <a:pt x="980222" y="371803"/>
                </a:lnTo>
                <a:lnTo>
                  <a:pt x="980737" y="372813"/>
                </a:lnTo>
                <a:cubicBezTo>
                  <a:pt x="981365" y="372565"/>
                  <a:pt x="982051" y="372451"/>
                  <a:pt x="982756" y="372613"/>
                </a:cubicBezTo>
                <a:cubicBezTo>
                  <a:pt x="982842" y="372632"/>
                  <a:pt x="982918" y="372699"/>
                  <a:pt x="983004" y="372727"/>
                </a:cubicBezTo>
                <a:close/>
                <a:moveTo>
                  <a:pt x="985556" y="371518"/>
                </a:moveTo>
                <a:lnTo>
                  <a:pt x="984356" y="371575"/>
                </a:lnTo>
                <a:lnTo>
                  <a:pt x="983708" y="373051"/>
                </a:lnTo>
                <a:cubicBezTo>
                  <a:pt x="984108" y="373289"/>
                  <a:pt x="984442" y="373575"/>
                  <a:pt x="984718" y="373918"/>
                </a:cubicBezTo>
                <a:lnTo>
                  <a:pt x="986099" y="372927"/>
                </a:lnTo>
                <a:cubicBezTo>
                  <a:pt x="985813" y="372508"/>
                  <a:pt x="985632" y="372032"/>
                  <a:pt x="985556" y="371518"/>
                </a:cubicBezTo>
                <a:close/>
                <a:moveTo>
                  <a:pt x="992757" y="370670"/>
                </a:moveTo>
                <a:lnTo>
                  <a:pt x="992576" y="370698"/>
                </a:lnTo>
                <a:cubicBezTo>
                  <a:pt x="992586" y="370717"/>
                  <a:pt x="992576" y="370736"/>
                  <a:pt x="992576" y="370756"/>
                </a:cubicBezTo>
                <a:close/>
                <a:moveTo>
                  <a:pt x="2096914" y="368908"/>
                </a:moveTo>
                <a:lnTo>
                  <a:pt x="2075397" y="390168"/>
                </a:lnTo>
                <a:cubicBezTo>
                  <a:pt x="2075645" y="390472"/>
                  <a:pt x="2075807" y="390806"/>
                  <a:pt x="2075940" y="391149"/>
                </a:cubicBezTo>
                <a:lnTo>
                  <a:pt x="2076321" y="391454"/>
                </a:lnTo>
                <a:lnTo>
                  <a:pt x="2101277" y="388091"/>
                </a:lnTo>
                <a:close/>
                <a:moveTo>
                  <a:pt x="2462541" y="368479"/>
                </a:moveTo>
                <a:cubicBezTo>
                  <a:pt x="2462388" y="368555"/>
                  <a:pt x="2462226" y="368594"/>
                  <a:pt x="2462074" y="368651"/>
                </a:cubicBezTo>
                <a:lnTo>
                  <a:pt x="2471237" y="403074"/>
                </a:lnTo>
                <a:lnTo>
                  <a:pt x="2483029" y="405217"/>
                </a:lnTo>
                <a:cubicBezTo>
                  <a:pt x="2483267" y="404436"/>
                  <a:pt x="2483734" y="403807"/>
                  <a:pt x="2484343" y="403388"/>
                </a:cubicBezTo>
                <a:close/>
                <a:moveTo>
                  <a:pt x="2342097" y="368479"/>
                </a:moveTo>
                <a:lnTo>
                  <a:pt x="2333591" y="376090"/>
                </a:lnTo>
                <a:cubicBezTo>
                  <a:pt x="2333877" y="376490"/>
                  <a:pt x="2334068" y="376918"/>
                  <a:pt x="2334172" y="377395"/>
                </a:cubicBezTo>
                <a:lnTo>
                  <a:pt x="2340307" y="376785"/>
                </a:lnTo>
                <a:close/>
                <a:moveTo>
                  <a:pt x="2463769" y="367403"/>
                </a:moveTo>
                <a:cubicBezTo>
                  <a:pt x="2463541" y="367727"/>
                  <a:pt x="2463246" y="368003"/>
                  <a:pt x="2462912" y="368241"/>
                </a:cubicBezTo>
                <a:lnTo>
                  <a:pt x="2484715" y="403141"/>
                </a:lnTo>
                <a:cubicBezTo>
                  <a:pt x="2484934" y="403036"/>
                  <a:pt x="2485172" y="402950"/>
                  <a:pt x="2485410" y="402874"/>
                </a:cubicBezTo>
                <a:lnTo>
                  <a:pt x="2481115" y="377528"/>
                </a:lnTo>
                <a:close/>
                <a:moveTo>
                  <a:pt x="2457797" y="367203"/>
                </a:moveTo>
                <a:lnTo>
                  <a:pt x="2405696" y="391244"/>
                </a:lnTo>
                <a:lnTo>
                  <a:pt x="2470485" y="402969"/>
                </a:lnTo>
                <a:lnTo>
                  <a:pt x="2461427" y="368889"/>
                </a:lnTo>
                <a:cubicBezTo>
                  <a:pt x="2460988" y="368965"/>
                  <a:pt x="2460522" y="368965"/>
                  <a:pt x="2460036" y="368851"/>
                </a:cubicBezTo>
                <a:cubicBezTo>
                  <a:pt x="2459074" y="368613"/>
                  <a:pt x="2458283" y="368003"/>
                  <a:pt x="2457797" y="367203"/>
                </a:cubicBezTo>
                <a:close/>
                <a:moveTo>
                  <a:pt x="986328" y="367050"/>
                </a:moveTo>
                <a:lnTo>
                  <a:pt x="984661" y="370879"/>
                </a:lnTo>
                <a:lnTo>
                  <a:pt x="985566" y="370822"/>
                </a:lnTo>
                <a:cubicBezTo>
                  <a:pt x="985575" y="370603"/>
                  <a:pt x="985537" y="370394"/>
                  <a:pt x="985585" y="370175"/>
                </a:cubicBezTo>
                <a:cubicBezTo>
                  <a:pt x="985785" y="369308"/>
                  <a:pt x="986309" y="368632"/>
                  <a:pt x="986966" y="368146"/>
                </a:cubicBezTo>
                <a:close/>
                <a:moveTo>
                  <a:pt x="1177199" y="366479"/>
                </a:moveTo>
                <a:lnTo>
                  <a:pt x="1189896" y="409084"/>
                </a:lnTo>
                <a:lnTo>
                  <a:pt x="1236902" y="383643"/>
                </a:lnTo>
                <a:cubicBezTo>
                  <a:pt x="1236673" y="383081"/>
                  <a:pt x="1236578" y="382500"/>
                  <a:pt x="1236654" y="381871"/>
                </a:cubicBezTo>
                <a:close/>
                <a:moveTo>
                  <a:pt x="2457378" y="366079"/>
                </a:moveTo>
                <a:lnTo>
                  <a:pt x="2341126" y="377452"/>
                </a:lnTo>
                <a:lnTo>
                  <a:pt x="2340687" y="379500"/>
                </a:lnTo>
                <a:lnTo>
                  <a:pt x="2404372" y="390996"/>
                </a:lnTo>
                <a:lnTo>
                  <a:pt x="2457521" y="366479"/>
                </a:lnTo>
                <a:cubicBezTo>
                  <a:pt x="2457483" y="366327"/>
                  <a:pt x="2457397" y="366222"/>
                  <a:pt x="2457378" y="366079"/>
                </a:cubicBezTo>
                <a:close/>
                <a:moveTo>
                  <a:pt x="1979204" y="365717"/>
                </a:moveTo>
                <a:lnTo>
                  <a:pt x="2104953" y="414495"/>
                </a:lnTo>
                <a:cubicBezTo>
                  <a:pt x="2104972" y="414437"/>
                  <a:pt x="2104991" y="414399"/>
                  <a:pt x="2105020" y="414342"/>
                </a:cubicBezTo>
                <a:lnTo>
                  <a:pt x="2104858" y="414228"/>
                </a:lnTo>
                <a:lnTo>
                  <a:pt x="2075454" y="394502"/>
                </a:lnTo>
                <a:cubicBezTo>
                  <a:pt x="2074626" y="395587"/>
                  <a:pt x="2073226" y="396149"/>
                  <a:pt x="2071816" y="395835"/>
                </a:cubicBezTo>
                <a:cubicBezTo>
                  <a:pt x="2069949" y="395397"/>
                  <a:pt x="2068787" y="393549"/>
                  <a:pt x="2069139" y="391673"/>
                </a:cubicBezTo>
                <a:close/>
                <a:moveTo>
                  <a:pt x="782007" y="364355"/>
                </a:moveTo>
                <a:lnTo>
                  <a:pt x="691500" y="456871"/>
                </a:lnTo>
                <a:cubicBezTo>
                  <a:pt x="692177" y="457690"/>
                  <a:pt x="692520" y="458776"/>
                  <a:pt x="692253" y="459881"/>
                </a:cubicBezTo>
                <a:cubicBezTo>
                  <a:pt x="692224" y="460024"/>
                  <a:pt x="692129" y="460129"/>
                  <a:pt x="692081" y="460281"/>
                </a:cubicBezTo>
                <a:lnTo>
                  <a:pt x="816554" y="522346"/>
                </a:lnTo>
                <a:cubicBezTo>
                  <a:pt x="816983" y="521679"/>
                  <a:pt x="817621" y="521222"/>
                  <a:pt x="818364" y="520955"/>
                </a:cubicBezTo>
                <a:lnTo>
                  <a:pt x="784512" y="365079"/>
                </a:lnTo>
                <a:cubicBezTo>
                  <a:pt x="784150" y="365117"/>
                  <a:pt x="783779" y="365145"/>
                  <a:pt x="783398" y="365050"/>
                </a:cubicBezTo>
                <a:cubicBezTo>
                  <a:pt x="782864" y="364936"/>
                  <a:pt x="782407" y="364679"/>
                  <a:pt x="782007" y="364355"/>
                </a:cubicBezTo>
                <a:close/>
                <a:moveTo>
                  <a:pt x="787646" y="362459"/>
                </a:moveTo>
                <a:cubicBezTo>
                  <a:pt x="787331" y="363650"/>
                  <a:pt x="786446" y="364507"/>
                  <a:pt x="785360" y="364888"/>
                </a:cubicBezTo>
                <a:lnTo>
                  <a:pt x="819202" y="520755"/>
                </a:lnTo>
                <a:cubicBezTo>
                  <a:pt x="819574" y="520727"/>
                  <a:pt x="819945" y="520708"/>
                  <a:pt x="820326" y="520803"/>
                </a:cubicBezTo>
                <a:cubicBezTo>
                  <a:pt x="820355" y="520803"/>
                  <a:pt x="820383" y="520832"/>
                  <a:pt x="820421" y="520841"/>
                </a:cubicBezTo>
                <a:lnTo>
                  <a:pt x="875181" y="380233"/>
                </a:lnTo>
                <a:cubicBezTo>
                  <a:pt x="873952" y="379576"/>
                  <a:pt x="873228" y="378280"/>
                  <a:pt x="873342" y="376861"/>
                </a:cubicBezTo>
                <a:close/>
                <a:moveTo>
                  <a:pt x="2304083" y="362116"/>
                </a:moveTo>
                <a:lnTo>
                  <a:pt x="2310379" y="377061"/>
                </a:lnTo>
                <a:lnTo>
                  <a:pt x="2327200" y="377623"/>
                </a:lnTo>
                <a:cubicBezTo>
                  <a:pt x="2327210" y="377499"/>
                  <a:pt x="2327181" y="377404"/>
                  <a:pt x="2327210" y="377290"/>
                </a:cubicBezTo>
                <a:cubicBezTo>
                  <a:pt x="2327257" y="377052"/>
                  <a:pt x="2327400" y="376861"/>
                  <a:pt x="2327495" y="376642"/>
                </a:cubicBezTo>
                <a:close/>
                <a:moveTo>
                  <a:pt x="1157121" y="361278"/>
                </a:moveTo>
                <a:lnTo>
                  <a:pt x="1128365" y="440460"/>
                </a:lnTo>
                <a:cubicBezTo>
                  <a:pt x="1128927" y="440736"/>
                  <a:pt x="1129422" y="441107"/>
                  <a:pt x="1129774" y="441612"/>
                </a:cubicBezTo>
                <a:lnTo>
                  <a:pt x="1189191" y="409456"/>
                </a:lnTo>
                <a:lnTo>
                  <a:pt x="1176313" y="366241"/>
                </a:lnTo>
                <a:close/>
                <a:moveTo>
                  <a:pt x="1045783" y="359430"/>
                </a:moveTo>
                <a:lnTo>
                  <a:pt x="995329" y="370117"/>
                </a:lnTo>
                <a:lnTo>
                  <a:pt x="992557" y="371422"/>
                </a:lnTo>
                <a:cubicBezTo>
                  <a:pt x="992548" y="371556"/>
                  <a:pt x="992576" y="371660"/>
                  <a:pt x="992548" y="371775"/>
                </a:cubicBezTo>
                <a:cubicBezTo>
                  <a:pt x="992519" y="371946"/>
                  <a:pt x="992414" y="372080"/>
                  <a:pt x="992348" y="372232"/>
                </a:cubicBezTo>
                <a:lnTo>
                  <a:pt x="1022218" y="387977"/>
                </a:lnTo>
                <a:close/>
                <a:moveTo>
                  <a:pt x="2477990" y="359002"/>
                </a:moveTo>
                <a:lnTo>
                  <a:pt x="2464265" y="364469"/>
                </a:lnTo>
                <a:cubicBezTo>
                  <a:pt x="2464417" y="365022"/>
                  <a:pt x="2464474" y="365584"/>
                  <a:pt x="2464332" y="366165"/>
                </a:cubicBezTo>
                <a:cubicBezTo>
                  <a:pt x="2464265" y="366422"/>
                  <a:pt x="2464122" y="366641"/>
                  <a:pt x="2464008" y="366870"/>
                </a:cubicBezTo>
                <a:lnTo>
                  <a:pt x="2480991" y="376775"/>
                </a:lnTo>
                <a:close/>
                <a:moveTo>
                  <a:pt x="1074044" y="353449"/>
                </a:moveTo>
                <a:lnTo>
                  <a:pt x="1047040" y="359173"/>
                </a:lnTo>
                <a:lnTo>
                  <a:pt x="1022932" y="388367"/>
                </a:lnTo>
                <a:lnTo>
                  <a:pt x="1123897" y="441603"/>
                </a:lnTo>
                <a:cubicBezTo>
                  <a:pt x="1124126" y="441269"/>
                  <a:pt x="1124431" y="440993"/>
                  <a:pt x="1124755" y="440764"/>
                </a:cubicBezTo>
                <a:close/>
                <a:moveTo>
                  <a:pt x="1036982" y="349772"/>
                </a:moveTo>
                <a:lnTo>
                  <a:pt x="992376" y="369803"/>
                </a:lnTo>
                <a:lnTo>
                  <a:pt x="996367" y="368965"/>
                </a:lnTo>
                <a:close/>
                <a:moveTo>
                  <a:pt x="1253666" y="349000"/>
                </a:moveTo>
                <a:lnTo>
                  <a:pt x="1241703" y="379157"/>
                </a:lnTo>
                <a:cubicBezTo>
                  <a:pt x="1241855" y="379233"/>
                  <a:pt x="1242036" y="379280"/>
                  <a:pt x="1242179" y="379376"/>
                </a:cubicBezTo>
                <a:close/>
                <a:moveTo>
                  <a:pt x="2504822" y="348277"/>
                </a:moveTo>
                <a:lnTo>
                  <a:pt x="2478752" y="358678"/>
                </a:lnTo>
                <a:lnTo>
                  <a:pt x="2481905" y="377290"/>
                </a:lnTo>
                <a:lnTo>
                  <a:pt x="2505222" y="390892"/>
                </a:lnTo>
                <a:lnTo>
                  <a:pt x="2520158" y="379157"/>
                </a:lnTo>
                <a:close/>
                <a:moveTo>
                  <a:pt x="1103085" y="347305"/>
                </a:moveTo>
                <a:lnTo>
                  <a:pt x="1074787" y="353287"/>
                </a:lnTo>
                <a:lnTo>
                  <a:pt x="1125393" y="440421"/>
                </a:lnTo>
                <a:cubicBezTo>
                  <a:pt x="1126079" y="440107"/>
                  <a:pt x="1126850" y="439955"/>
                  <a:pt x="1127641" y="440136"/>
                </a:cubicBezTo>
                <a:cubicBezTo>
                  <a:pt x="1127669" y="440145"/>
                  <a:pt x="1127698" y="440164"/>
                  <a:pt x="1127726" y="440164"/>
                </a:cubicBezTo>
                <a:lnTo>
                  <a:pt x="1156435" y="361116"/>
                </a:lnTo>
                <a:close/>
                <a:moveTo>
                  <a:pt x="1321427" y="346048"/>
                </a:moveTo>
                <a:lnTo>
                  <a:pt x="1341029" y="382776"/>
                </a:lnTo>
                <a:lnTo>
                  <a:pt x="1366518" y="382986"/>
                </a:lnTo>
                <a:lnTo>
                  <a:pt x="1367128" y="380824"/>
                </a:lnTo>
                <a:close/>
                <a:moveTo>
                  <a:pt x="3053138" y="345153"/>
                </a:moveTo>
                <a:lnTo>
                  <a:pt x="2947840" y="459414"/>
                </a:lnTo>
                <a:cubicBezTo>
                  <a:pt x="2948106" y="459748"/>
                  <a:pt x="2948325" y="460110"/>
                  <a:pt x="2948468" y="460519"/>
                </a:cubicBezTo>
                <a:lnTo>
                  <a:pt x="3069169" y="431325"/>
                </a:lnTo>
                <a:cubicBezTo>
                  <a:pt x="3069102" y="430897"/>
                  <a:pt x="3069093" y="430468"/>
                  <a:pt x="3069207" y="430039"/>
                </a:cubicBezTo>
                <a:cubicBezTo>
                  <a:pt x="3069512" y="428734"/>
                  <a:pt x="3070512" y="427801"/>
                  <a:pt x="3071703" y="427468"/>
                </a:cubicBezTo>
                <a:lnTo>
                  <a:pt x="3055625" y="345772"/>
                </a:lnTo>
                <a:cubicBezTo>
                  <a:pt x="3055234" y="345810"/>
                  <a:pt x="3054834" y="345819"/>
                  <a:pt x="3054424" y="345743"/>
                </a:cubicBezTo>
                <a:cubicBezTo>
                  <a:pt x="3053948" y="345629"/>
                  <a:pt x="3053519" y="345419"/>
                  <a:pt x="3053138" y="345153"/>
                </a:cubicBezTo>
                <a:close/>
                <a:moveTo>
                  <a:pt x="1439489" y="341066"/>
                </a:moveTo>
                <a:lnTo>
                  <a:pt x="1374262" y="381814"/>
                </a:lnTo>
                <a:cubicBezTo>
                  <a:pt x="1374443" y="382176"/>
                  <a:pt x="1374576" y="382538"/>
                  <a:pt x="1374633" y="382938"/>
                </a:cubicBezTo>
                <a:lnTo>
                  <a:pt x="1393150" y="382900"/>
                </a:lnTo>
                <a:close/>
                <a:moveTo>
                  <a:pt x="1062947" y="339904"/>
                </a:moveTo>
                <a:lnTo>
                  <a:pt x="1047983" y="358021"/>
                </a:lnTo>
                <a:lnTo>
                  <a:pt x="1073567" y="352610"/>
                </a:lnTo>
                <a:lnTo>
                  <a:pt x="1066319" y="340133"/>
                </a:lnTo>
                <a:cubicBezTo>
                  <a:pt x="1065633" y="340437"/>
                  <a:pt x="1064861" y="340600"/>
                  <a:pt x="1064071" y="340409"/>
                </a:cubicBezTo>
                <a:cubicBezTo>
                  <a:pt x="1063642" y="340314"/>
                  <a:pt x="1063280" y="340123"/>
                  <a:pt x="1062947" y="339904"/>
                </a:cubicBezTo>
                <a:close/>
                <a:moveTo>
                  <a:pt x="2005827" y="339866"/>
                </a:moveTo>
                <a:lnTo>
                  <a:pt x="1974575" y="361450"/>
                </a:lnTo>
                <a:cubicBezTo>
                  <a:pt x="1974975" y="362155"/>
                  <a:pt x="1975128" y="362974"/>
                  <a:pt x="1974956" y="363812"/>
                </a:cubicBezTo>
                <a:lnTo>
                  <a:pt x="2069349" y="391044"/>
                </a:lnTo>
                <a:cubicBezTo>
                  <a:pt x="2069434" y="390844"/>
                  <a:pt x="2069511" y="390625"/>
                  <a:pt x="2069635" y="390425"/>
                </a:cubicBezTo>
                <a:close/>
                <a:moveTo>
                  <a:pt x="2006598" y="339561"/>
                </a:moveTo>
                <a:lnTo>
                  <a:pt x="2070111" y="389891"/>
                </a:lnTo>
                <a:cubicBezTo>
                  <a:pt x="2070330" y="389663"/>
                  <a:pt x="2070539" y="389434"/>
                  <a:pt x="2070806" y="389282"/>
                </a:cubicBezTo>
                <a:lnTo>
                  <a:pt x="2070206" y="387901"/>
                </a:lnTo>
                <a:close/>
                <a:moveTo>
                  <a:pt x="1061804" y="338723"/>
                </a:moveTo>
                <a:lnTo>
                  <a:pt x="998939" y="368412"/>
                </a:lnTo>
                <a:lnTo>
                  <a:pt x="1046726" y="358287"/>
                </a:lnTo>
                <a:lnTo>
                  <a:pt x="1062347" y="339371"/>
                </a:lnTo>
                <a:cubicBezTo>
                  <a:pt x="1062147" y="339161"/>
                  <a:pt x="1061947" y="338971"/>
                  <a:pt x="1061804" y="338723"/>
                </a:cubicBezTo>
                <a:close/>
                <a:moveTo>
                  <a:pt x="1068119" y="338247"/>
                </a:moveTo>
                <a:cubicBezTo>
                  <a:pt x="1067871" y="338885"/>
                  <a:pt x="1067471" y="339418"/>
                  <a:pt x="1066947" y="339799"/>
                </a:cubicBezTo>
                <a:lnTo>
                  <a:pt x="1074301" y="352449"/>
                </a:lnTo>
                <a:lnTo>
                  <a:pt x="1101085" y="346781"/>
                </a:lnTo>
                <a:close/>
                <a:moveTo>
                  <a:pt x="2152254" y="337685"/>
                </a:moveTo>
                <a:lnTo>
                  <a:pt x="2126013" y="384738"/>
                </a:lnTo>
                <a:lnTo>
                  <a:pt x="2204566" y="374137"/>
                </a:lnTo>
                <a:cubicBezTo>
                  <a:pt x="2204547" y="373842"/>
                  <a:pt x="2204508" y="373556"/>
                  <a:pt x="2204585" y="373242"/>
                </a:cubicBezTo>
                <a:cubicBezTo>
                  <a:pt x="2204652" y="372966"/>
                  <a:pt x="2204794" y="372727"/>
                  <a:pt x="2204928" y="372461"/>
                </a:cubicBezTo>
                <a:close/>
                <a:moveTo>
                  <a:pt x="1166007" y="336761"/>
                </a:moveTo>
                <a:lnTo>
                  <a:pt x="1157416" y="360402"/>
                </a:lnTo>
                <a:lnTo>
                  <a:pt x="1175999" y="365212"/>
                </a:lnTo>
                <a:lnTo>
                  <a:pt x="1167531" y="336818"/>
                </a:lnTo>
                <a:cubicBezTo>
                  <a:pt x="1167065" y="336904"/>
                  <a:pt x="1166579" y="336904"/>
                  <a:pt x="1166084" y="336789"/>
                </a:cubicBezTo>
                <a:cubicBezTo>
                  <a:pt x="1166065" y="336789"/>
                  <a:pt x="1166036" y="336761"/>
                  <a:pt x="1166007" y="336761"/>
                </a:cubicBezTo>
                <a:close/>
                <a:moveTo>
                  <a:pt x="1169665" y="335523"/>
                </a:moveTo>
                <a:cubicBezTo>
                  <a:pt x="1169294" y="335989"/>
                  <a:pt x="1168808" y="336304"/>
                  <a:pt x="1168265" y="336542"/>
                </a:cubicBezTo>
                <a:lnTo>
                  <a:pt x="1176885" y="365450"/>
                </a:lnTo>
                <a:lnTo>
                  <a:pt x="1236892" y="380976"/>
                </a:lnTo>
                <a:cubicBezTo>
                  <a:pt x="1236940" y="380852"/>
                  <a:pt x="1236997" y="380719"/>
                  <a:pt x="1237064" y="380604"/>
                </a:cubicBezTo>
                <a:close/>
                <a:moveTo>
                  <a:pt x="1163588" y="334484"/>
                </a:moveTo>
                <a:lnTo>
                  <a:pt x="1105095" y="346876"/>
                </a:lnTo>
                <a:lnTo>
                  <a:pt x="1156749" y="360240"/>
                </a:lnTo>
                <a:lnTo>
                  <a:pt x="1165379" y="336475"/>
                </a:lnTo>
                <a:cubicBezTo>
                  <a:pt x="1164521" y="336056"/>
                  <a:pt x="1163902" y="335361"/>
                  <a:pt x="1163588" y="334484"/>
                </a:cubicBezTo>
                <a:close/>
                <a:moveTo>
                  <a:pt x="1162407" y="333789"/>
                </a:moveTo>
                <a:lnTo>
                  <a:pt x="1068376" y="337123"/>
                </a:lnTo>
                <a:cubicBezTo>
                  <a:pt x="1068367" y="337199"/>
                  <a:pt x="1068376" y="337285"/>
                  <a:pt x="1068367" y="337361"/>
                </a:cubicBezTo>
                <a:lnTo>
                  <a:pt x="1103095" y="346353"/>
                </a:lnTo>
                <a:close/>
                <a:moveTo>
                  <a:pt x="1614313" y="332276"/>
                </a:moveTo>
                <a:lnTo>
                  <a:pt x="1605966" y="332394"/>
                </a:lnTo>
                <a:lnTo>
                  <a:pt x="1554142" y="376623"/>
                </a:lnTo>
                <a:close/>
                <a:moveTo>
                  <a:pt x="1632256" y="332022"/>
                </a:moveTo>
                <a:lnTo>
                  <a:pt x="1615719" y="332256"/>
                </a:lnTo>
                <a:lnTo>
                  <a:pt x="1552656" y="378738"/>
                </a:lnTo>
                <a:close/>
                <a:moveTo>
                  <a:pt x="1679831" y="331348"/>
                </a:moveTo>
                <a:lnTo>
                  <a:pt x="1633864" y="331999"/>
                </a:lnTo>
                <a:lnTo>
                  <a:pt x="1550694" y="380795"/>
                </a:lnTo>
                <a:close/>
                <a:moveTo>
                  <a:pt x="1455939" y="330779"/>
                </a:moveTo>
                <a:lnTo>
                  <a:pt x="1443975" y="338256"/>
                </a:lnTo>
                <a:lnTo>
                  <a:pt x="1394541" y="382890"/>
                </a:lnTo>
                <a:lnTo>
                  <a:pt x="1395169" y="382890"/>
                </a:lnTo>
                <a:close/>
                <a:moveTo>
                  <a:pt x="1945676" y="330636"/>
                </a:moveTo>
                <a:lnTo>
                  <a:pt x="1842120" y="380919"/>
                </a:lnTo>
                <a:cubicBezTo>
                  <a:pt x="1842149" y="381014"/>
                  <a:pt x="1842206" y="381109"/>
                  <a:pt x="1842225" y="381214"/>
                </a:cubicBezTo>
                <a:lnTo>
                  <a:pt x="1967965" y="363269"/>
                </a:lnTo>
                <a:cubicBezTo>
                  <a:pt x="1967965" y="362955"/>
                  <a:pt x="1967917" y="362659"/>
                  <a:pt x="1968003" y="362345"/>
                </a:cubicBezTo>
                <a:cubicBezTo>
                  <a:pt x="1968155" y="361650"/>
                  <a:pt x="1968536" y="361116"/>
                  <a:pt x="1969003" y="360650"/>
                </a:cubicBezTo>
                <a:close/>
                <a:moveTo>
                  <a:pt x="1462521" y="330208"/>
                </a:moveTo>
                <a:cubicBezTo>
                  <a:pt x="1461692" y="331284"/>
                  <a:pt x="1460301" y="331836"/>
                  <a:pt x="1458901" y="331522"/>
                </a:cubicBezTo>
                <a:cubicBezTo>
                  <a:pt x="1458273" y="331370"/>
                  <a:pt x="1457749" y="331017"/>
                  <a:pt x="1457301" y="330598"/>
                </a:cubicBezTo>
                <a:lnTo>
                  <a:pt x="1396322" y="382881"/>
                </a:lnTo>
                <a:lnTo>
                  <a:pt x="1542664" y="382557"/>
                </a:lnTo>
                <a:cubicBezTo>
                  <a:pt x="1542683" y="382424"/>
                  <a:pt x="1542645" y="382309"/>
                  <a:pt x="1542674" y="382186"/>
                </a:cubicBezTo>
                <a:cubicBezTo>
                  <a:pt x="1542740" y="381900"/>
                  <a:pt x="1542902" y="381643"/>
                  <a:pt x="1543035" y="381386"/>
                </a:cubicBezTo>
                <a:close/>
                <a:moveTo>
                  <a:pt x="2138024" y="328303"/>
                </a:moveTo>
                <a:lnTo>
                  <a:pt x="2097533" y="368308"/>
                </a:lnTo>
                <a:lnTo>
                  <a:pt x="2102029" y="387977"/>
                </a:lnTo>
                <a:lnTo>
                  <a:pt x="2125003" y="384872"/>
                </a:lnTo>
                <a:lnTo>
                  <a:pt x="2151578" y="337237"/>
                </a:lnTo>
                <a:close/>
                <a:moveTo>
                  <a:pt x="1951972" y="327579"/>
                </a:moveTo>
                <a:lnTo>
                  <a:pt x="1946438" y="330255"/>
                </a:lnTo>
                <a:lnTo>
                  <a:pt x="1968679" y="358869"/>
                </a:lnTo>
                <a:close/>
                <a:moveTo>
                  <a:pt x="1456263" y="327169"/>
                </a:moveTo>
                <a:lnTo>
                  <a:pt x="1446738" y="335770"/>
                </a:lnTo>
                <a:lnTo>
                  <a:pt x="1456568" y="329627"/>
                </a:lnTo>
                <a:cubicBezTo>
                  <a:pt x="1456206" y="328903"/>
                  <a:pt x="1456034" y="328084"/>
                  <a:pt x="1456234" y="327226"/>
                </a:cubicBezTo>
                <a:cubicBezTo>
                  <a:pt x="1456244" y="327217"/>
                  <a:pt x="1456253" y="327179"/>
                  <a:pt x="1456263" y="327169"/>
                </a:cubicBezTo>
                <a:close/>
                <a:moveTo>
                  <a:pt x="1513222" y="326112"/>
                </a:moveTo>
                <a:lnTo>
                  <a:pt x="1463216" y="328303"/>
                </a:lnTo>
                <a:cubicBezTo>
                  <a:pt x="1463206" y="328493"/>
                  <a:pt x="1463235" y="328665"/>
                  <a:pt x="1463197" y="328846"/>
                </a:cubicBezTo>
                <a:cubicBezTo>
                  <a:pt x="1463130" y="329141"/>
                  <a:pt x="1462978" y="329379"/>
                  <a:pt x="1462845" y="329646"/>
                </a:cubicBezTo>
                <a:lnTo>
                  <a:pt x="1543350" y="380833"/>
                </a:lnTo>
                <a:cubicBezTo>
                  <a:pt x="1543578" y="380547"/>
                  <a:pt x="1543845" y="380309"/>
                  <a:pt x="1544140" y="380100"/>
                </a:cubicBezTo>
                <a:close/>
                <a:moveTo>
                  <a:pt x="1698656" y="325095"/>
                </a:moveTo>
                <a:lnTo>
                  <a:pt x="1684845" y="330384"/>
                </a:lnTo>
                <a:lnTo>
                  <a:pt x="1743670" y="329551"/>
                </a:lnTo>
                <a:lnTo>
                  <a:pt x="1703565" y="325581"/>
                </a:lnTo>
                <a:lnTo>
                  <a:pt x="1702170" y="326455"/>
                </a:lnTo>
                <a:lnTo>
                  <a:pt x="1700696" y="325297"/>
                </a:lnTo>
                <a:close/>
                <a:moveTo>
                  <a:pt x="1565140" y="323822"/>
                </a:moveTo>
                <a:lnTo>
                  <a:pt x="1513946" y="326074"/>
                </a:lnTo>
                <a:lnTo>
                  <a:pt x="1544702" y="379795"/>
                </a:lnTo>
                <a:cubicBezTo>
                  <a:pt x="1545398" y="379490"/>
                  <a:pt x="1546179" y="379319"/>
                  <a:pt x="1546969" y="379519"/>
                </a:cubicBezTo>
                <a:cubicBezTo>
                  <a:pt x="1547636" y="379671"/>
                  <a:pt x="1548169" y="380042"/>
                  <a:pt x="1548627" y="380500"/>
                </a:cubicBezTo>
                <a:lnTo>
                  <a:pt x="1604993" y="332408"/>
                </a:lnTo>
                <a:lnTo>
                  <a:pt x="1576744" y="332808"/>
                </a:lnTo>
                <a:cubicBezTo>
                  <a:pt x="1576735" y="332942"/>
                  <a:pt x="1576763" y="333084"/>
                  <a:pt x="1576744" y="333208"/>
                </a:cubicBezTo>
                <a:cubicBezTo>
                  <a:pt x="1576287" y="335132"/>
                  <a:pt x="1574373" y="336332"/>
                  <a:pt x="1572449" y="335894"/>
                </a:cubicBezTo>
                <a:cubicBezTo>
                  <a:pt x="1570524" y="335437"/>
                  <a:pt x="1569324" y="333522"/>
                  <a:pt x="1569762" y="331598"/>
                </a:cubicBezTo>
                <a:cubicBezTo>
                  <a:pt x="1569925" y="330951"/>
                  <a:pt x="1570286" y="330417"/>
                  <a:pt x="1570725" y="329960"/>
                </a:cubicBezTo>
                <a:close/>
                <a:moveTo>
                  <a:pt x="1573827" y="323440"/>
                </a:moveTo>
                <a:lnTo>
                  <a:pt x="1565700" y="323797"/>
                </a:lnTo>
                <a:lnTo>
                  <a:pt x="1571039" y="329665"/>
                </a:lnTo>
                <a:cubicBezTo>
                  <a:pt x="1571687" y="329141"/>
                  <a:pt x="1572487" y="328874"/>
                  <a:pt x="1573363" y="328912"/>
                </a:cubicBezTo>
                <a:close/>
                <a:moveTo>
                  <a:pt x="628712" y="322950"/>
                </a:moveTo>
                <a:cubicBezTo>
                  <a:pt x="628435" y="323035"/>
                  <a:pt x="628159" y="323083"/>
                  <a:pt x="627873" y="323092"/>
                </a:cubicBezTo>
                <a:lnTo>
                  <a:pt x="617453" y="476893"/>
                </a:lnTo>
                <a:cubicBezTo>
                  <a:pt x="617510" y="476893"/>
                  <a:pt x="617548" y="476874"/>
                  <a:pt x="617605" y="476893"/>
                </a:cubicBezTo>
                <a:cubicBezTo>
                  <a:pt x="618806" y="477169"/>
                  <a:pt x="619663" y="478045"/>
                  <a:pt x="620063" y="479103"/>
                </a:cubicBezTo>
                <a:lnTo>
                  <a:pt x="685300" y="459814"/>
                </a:lnTo>
                <a:cubicBezTo>
                  <a:pt x="685195" y="459310"/>
                  <a:pt x="685166" y="458814"/>
                  <a:pt x="685290" y="458271"/>
                </a:cubicBezTo>
                <a:cubicBezTo>
                  <a:pt x="685528" y="457281"/>
                  <a:pt x="686166" y="456490"/>
                  <a:pt x="686986" y="456023"/>
                </a:cubicBezTo>
                <a:close/>
                <a:moveTo>
                  <a:pt x="1585433" y="322929"/>
                </a:moveTo>
                <a:lnTo>
                  <a:pt x="1574201" y="323423"/>
                </a:lnTo>
                <a:lnTo>
                  <a:pt x="1573734" y="328931"/>
                </a:lnTo>
                <a:cubicBezTo>
                  <a:pt x="1573839" y="328931"/>
                  <a:pt x="1573953" y="328912"/>
                  <a:pt x="1574068" y="328931"/>
                </a:cubicBezTo>
                <a:cubicBezTo>
                  <a:pt x="1574782" y="329103"/>
                  <a:pt x="1575344" y="329513"/>
                  <a:pt x="1575820" y="330017"/>
                </a:cubicBezTo>
                <a:close/>
                <a:moveTo>
                  <a:pt x="1685321" y="322865"/>
                </a:moveTo>
                <a:lnTo>
                  <a:pt x="1698559" y="324176"/>
                </a:lnTo>
                <a:lnTo>
                  <a:pt x="1699474" y="323826"/>
                </a:lnTo>
                <a:cubicBezTo>
                  <a:pt x="1699426" y="323616"/>
                  <a:pt x="1699417" y="323397"/>
                  <a:pt x="1699398" y="323188"/>
                </a:cubicBezTo>
                <a:close/>
                <a:moveTo>
                  <a:pt x="1589368" y="322756"/>
                </a:moveTo>
                <a:lnTo>
                  <a:pt x="1586904" y="322864"/>
                </a:lnTo>
                <a:lnTo>
                  <a:pt x="1578430" y="329112"/>
                </a:lnTo>
                <a:close/>
                <a:moveTo>
                  <a:pt x="1650782" y="322073"/>
                </a:moveTo>
                <a:lnTo>
                  <a:pt x="1635425" y="331083"/>
                </a:lnTo>
                <a:lnTo>
                  <a:pt x="1682253" y="330420"/>
                </a:lnTo>
                <a:lnTo>
                  <a:pt x="1696673" y="324899"/>
                </a:lnTo>
                <a:lnTo>
                  <a:pt x="1673360" y="322591"/>
                </a:lnTo>
                <a:close/>
                <a:moveTo>
                  <a:pt x="1983309" y="322007"/>
                </a:moveTo>
                <a:lnTo>
                  <a:pt x="1972765" y="359888"/>
                </a:lnTo>
                <a:cubicBezTo>
                  <a:pt x="1973318" y="360097"/>
                  <a:pt x="1973775" y="360431"/>
                  <a:pt x="1974137" y="360859"/>
                </a:cubicBezTo>
                <a:lnTo>
                  <a:pt x="2005226" y="339390"/>
                </a:lnTo>
                <a:close/>
                <a:moveTo>
                  <a:pt x="1213089" y="321692"/>
                </a:moveTo>
                <a:lnTo>
                  <a:pt x="1170408" y="332741"/>
                </a:lnTo>
                <a:cubicBezTo>
                  <a:pt x="1170475" y="333179"/>
                  <a:pt x="1170475" y="333656"/>
                  <a:pt x="1170370" y="334113"/>
                </a:cubicBezTo>
                <a:cubicBezTo>
                  <a:pt x="1170303" y="334456"/>
                  <a:pt x="1170132" y="334732"/>
                  <a:pt x="1169970" y="335018"/>
                </a:cubicBezTo>
                <a:lnTo>
                  <a:pt x="1237359" y="380090"/>
                </a:lnTo>
                <a:cubicBezTo>
                  <a:pt x="1237635" y="379757"/>
                  <a:pt x="1237950" y="379452"/>
                  <a:pt x="1238321" y="379242"/>
                </a:cubicBezTo>
                <a:close/>
                <a:moveTo>
                  <a:pt x="1615273" y="321616"/>
                </a:moveTo>
                <a:lnTo>
                  <a:pt x="1590466" y="322708"/>
                </a:lnTo>
                <a:lnTo>
                  <a:pt x="1576420" y="330865"/>
                </a:lnTo>
                <a:cubicBezTo>
                  <a:pt x="1576582" y="331189"/>
                  <a:pt x="1576725" y="331532"/>
                  <a:pt x="1576773" y="331913"/>
                </a:cubicBezTo>
                <a:lnTo>
                  <a:pt x="1606059" y="331499"/>
                </a:lnTo>
                <a:lnTo>
                  <a:pt x="1615911" y="323092"/>
                </a:lnTo>
                <a:cubicBezTo>
                  <a:pt x="1615587" y="322645"/>
                  <a:pt x="1615359" y="322159"/>
                  <a:pt x="1615273" y="321616"/>
                </a:cubicBezTo>
                <a:close/>
                <a:moveTo>
                  <a:pt x="1630180" y="321597"/>
                </a:moveTo>
                <a:lnTo>
                  <a:pt x="1616956" y="331344"/>
                </a:lnTo>
                <a:lnTo>
                  <a:pt x="1633816" y="331106"/>
                </a:lnTo>
                <a:lnTo>
                  <a:pt x="1649287" y="322026"/>
                </a:lnTo>
                <a:close/>
                <a:moveTo>
                  <a:pt x="3178087" y="321483"/>
                </a:moveTo>
                <a:lnTo>
                  <a:pt x="3075389" y="428611"/>
                </a:lnTo>
                <a:cubicBezTo>
                  <a:pt x="3075684" y="428992"/>
                  <a:pt x="3075903" y="429401"/>
                  <a:pt x="3076036" y="429858"/>
                </a:cubicBezTo>
                <a:lnTo>
                  <a:pt x="3238895" y="403103"/>
                </a:lnTo>
                <a:cubicBezTo>
                  <a:pt x="3238885" y="402807"/>
                  <a:pt x="3238847" y="402493"/>
                  <a:pt x="3238924" y="402160"/>
                </a:cubicBezTo>
                <a:cubicBezTo>
                  <a:pt x="3239095" y="401417"/>
                  <a:pt x="3239524" y="400845"/>
                  <a:pt x="3240067" y="400350"/>
                </a:cubicBezTo>
                <a:lnTo>
                  <a:pt x="3182079" y="321683"/>
                </a:lnTo>
                <a:cubicBezTo>
                  <a:pt x="3181307" y="322150"/>
                  <a:pt x="3180383" y="322331"/>
                  <a:pt x="3179440" y="322112"/>
                </a:cubicBezTo>
                <a:cubicBezTo>
                  <a:pt x="3178925" y="321997"/>
                  <a:pt x="3178469" y="321778"/>
                  <a:pt x="3178087" y="321483"/>
                </a:cubicBezTo>
                <a:close/>
                <a:moveTo>
                  <a:pt x="1455434" y="321483"/>
                </a:moveTo>
                <a:lnTo>
                  <a:pt x="1378863" y="378166"/>
                </a:lnTo>
                <a:lnTo>
                  <a:pt x="1442242" y="338571"/>
                </a:lnTo>
                <a:lnTo>
                  <a:pt x="1457434" y="324855"/>
                </a:lnTo>
                <a:close/>
                <a:moveTo>
                  <a:pt x="1622293" y="321426"/>
                </a:moveTo>
                <a:cubicBezTo>
                  <a:pt x="1622283" y="321559"/>
                  <a:pt x="1622312" y="321702"/>
                  <a:pt x="1622283" y="321854"/>
                </a:cubicBezTo>
                <a:cubicBezTo>
                  <a:pt x="1621836" y="323778"/>
                  <a:pt x="1619921" y="324979"/>
                  <a:pt x="1617997" y="324531"/>
                </a:cubicBezTo>
                <a:cubicBezTo>
                  <a:pt x="1617330" y="324369"/>
                  <a:pt x="1616788" y="323997"/>
                  <a:pt x="1616340" y="323540"/>
                </a:cubicBezTo>
                <a:lnTo>
                  <a:pt x="1607031" y="331485"/>
                </a:lnTo>
                <a:lnTo>
                  <a:pt x="1615549" y="331364"/>
                </a:lnTo>
                <a:lnTo>
                  <a:pt x="1628827" y="321578"/>
                </a:lnTo>
                <a:close/>
                <a:moveTo>
                  <a:pt x="624578" y="321264"/>
                </a:moveTo>
                <a:lnTo>
                  <a:pt x="486703" y="375737"/>
                </a:lnTo>
                <a:cubicBezTo>
                  <a:pt x="486846" y="376280"/>
                  <a:pt x="486913" y="376852"/>
                  <a:pt x="486770" y="377442"/>
                </a:cubicBezTo>
                <a:cubicBezTo>
                  <a:pt x="486694" y="377823"/>
                  <a:pt x="486513" y="378118"/>
                  <a:pt x="486322" y="378433"/>
                </a:cubicBezTo>
                <a:lnTo>
                  <a:pt x="614319" y="477883"/>
                </a:lnTo>
                <a:cubicBezTo>
                  <a:pt x="614938" y="477274"/>
                  <a:pt x="615729" y="476902"/>
                  <a:pt x="616615" y="476855"/>
                </a:cubicBezTo>
                <a:lnTo>
                  <a:pt x="627026" y="323073"/>
                </a:lnTo>
                <a:cubicBezTo>
                  <a:pt x="626978" y="323054"/>
                  <a:pt x="626930" y="323073"/>
                  <a:pt x="626883" y="323064"/>
                </a:cubicBezTo>
                <a:cubicBezTo>
                  <a:pt x="625845" y="322826"/>
                  <a:pt x="625045" y="322140"/>
                  <a:pt x="624578" y="321264"/>
                </a:cubicBezTo>
                <a:close/>
                <a:moveTo>
                  <a:pt x="630931" y="320902"/>
                </a:moveTo>
                <a:cubicBezTo>
                  <a:pt x="630636" y="321654"/>
                  <a:pt x="630140" y="322264"/>
                  <a:pt x="629474" y="322654"/>
                </a:cubicBezTo>
                <a:lnTo>
                  <a:pt x="687748" y="455728"/>
                </a:lnTo>
                <a:cubicBezTo>
                  <a:pt x="688338" y="455557"/>
                  <a:pt x="688948" y="455452"/>
                  <a:pt x="689586" y="455623"/>
                </a:cubicBezTo>
                <a:cubicBezTo>
                  <a:pt x="690119" y="455728"/>
                  <a:pt x="690577" y="455976"/>
                  <a:pt x="690986" y="456290"/>
                </a:cubicBezTo>
                <a:lnTo>
                  <a:pt x="781493" y="363802"/>
                </a:lnTo>
                <a:cubicBezTo>
                  <a:pt x="780874" y="363050"/>
                  <a:pt x="780569" y="362078"/>
                  <a:pt x="780712" y="361069"/>
                </a:cubicBezTo>
                <a:close/>
                <a:moveTo>
                  <a:pt x="1653295" y="320605"/>
                </a:moveTo>
                <a:lnTo>
                  <a:pt x="1651735" y="321521"/>
                </a:lnTo>
                <a:lnTo>
                  <a:pt x="1665785" y="321841"/>
                </a:lnTo>
                <a:close/>
                <a:moveTo>
                  <a:pt x="3176878" y="319664"/>
                </a:moveTo>
                <a:lnTo>
                  <a:pt x="3058749" y="341971"/>
                </a:lnTo>
                <a:cubicBezTo>
                  <a:pt x="3058777" y="342324"/>
                  <a:pt x="3058796" y="342695"/>
                  <a:pt x="3058710" y="343066"/>
                </a:cubicBezTo>
                <a:cubicBezTo>
                  <a:pt x="3058406" y="344381"/>
                  <a:pt x="3057406" y="345295"/>
                  <a:pt x="3056205" y="345657"/>
                </a:cubicBezTo>
                <a:lnTo>
                  <a:pt x="3072284" y="427344"/>
                </a:lnTo>
                <a:cubicBezTo>
                  <a:pt x="3072674" y="427296"/>
                  <a:pt x="3073074" y="427277"/>
                  <a:pt x="3073474" y="427372"/>
                </a:cubicBezTo>
                <a:cubicBezTo>
                  <a:pt x="3073989" y="427496"/>
                  <a:pt x="3074427" y="427725"/>
                  <a:pt x="3074817" y="428020"/>
                </a:cubicBezTo>
                <a:lnTo>
                  <a:pt x="3177526" y="320873"/>
                </a:lnTo>
                <a:cubicBezTo>
                  <a:pt x="3177221" y="320511"/>
                  <a:pt x="3177001" y="320092"/>
                  <a:pt x="3176878" y="319664"/>
                </a:cubicBezTo>
                <a:close/>
                <a:moveTo>
                  <a:pt x="832137" y="319187"/>
                </a:moveTo>
                <a:lnTo>
                  <a:pt x="787122" y="359554"/>
                </a:lnTo>
                <a:cubicBezTo>
                  <a:pt x="787589" y="360221"/>
                  <a:pt x="787770" y="361002"/>
                  <a:pt x="787703" y="361840"/>
                </a:cubicBezTo>
                <a:lnTo>
                  <a:pt x="873390" y="376242"/>
                </a:lnTo>
                <a:cubicBezTo>
                  <a:pt x="873571" y="375575"/>
                  <a:pt x="873942" y="375051"/>
                  <a:pt x="874400" y="374613"/>
                </a:cubicBezTo>
                <a:close/>
                <a:moveTo>
                  <a:pt x="1634093" y="318704"/>
                </a:moveTo>
                <a:lnTo>
                  <a:pt x="1630932" y="321026"/>
                </a:lnTo>
                <a:lnTo>
                  <a:pt x="1650230" y="321464"/>
                </a:lnTo>
                <a:lnTo>
                  <a:pt x="1651925" y="320469"/>
                </a:lnTo>
                <a:close/>
                <a:moveTo>
                  <a:pt x="1631777" y="318475"/>
                </a:moveTo>
                <a:lnTo>
                  <a:pt x="1622312" y="320521"/>
                </a:lnTo>
                <a:cubicBezTo>
                  <a:pt x="1622322" y="320616"/>
                  <a:pt x="1622303" y="320721"/>
                  <a:pt x="1622303" y="320835"/>
                </a:cubicBezTo>
                <a:lnTo>
                  <a:pt x="1629570" y="320997"/>
                </a:lnTo>
                <a:lnTo>
                  <a:pt x="1632852" y="318581"/>
                </a:lnTo>
                <a:close/>
                <a:moveTo>
                  <a:pt x="1698729" y="318036"/>
                </a:moveTo>
                <a:lnTo>
                  <a:pt x="1700722" y="320225"/>
                </a:lnTo>
                <a:cubicBezTo>
                  <a:pt x="1701541" y="319568"/>
                  <a:pt x="1702617" y="319244"/>
                  <a:pt x="1703722" y="319492"/>
                </a:cubicBezTo>
                <a:cubicBezTo>
                  <a:pt x="1705637" y="319940"/>
                  <a:pt x="1706904" y="321845"/>
                  <a:pt x="1706456" y="323769"/>
                </a:cubicBezTo>
                <a:lnTo>
                  <a:pt x="1704817" y="324796"/>
                </a:lnTo>
                <a:lnTo>
                  <a:pt x="1745413" y="328817"/>
                </a:lnTo>
                <a:close/>
                <a:moveTo>
                  <a:pt x="1978252" y="318025"/>
                </a:moveTo>
                <a:cubicBezTo>
                  <a:pt x="1977575" y="318721"/>
                  <a:pt x="1976661" y="319102"/>
                  <a:pt x="1975651" y="319073"/>
                </a:cubicBezTo>
                <a:lnTo>
                  <a:pt x="1972013" y="359669"/>
                </a:lnTo>
                <a:cubicBezTo>
                  <a:pt x="1972032" y="359669"/>
                  <a:pt x="1972051" y="359650"/>
                  <a:pt x="1972060" y="359669"/>
                </a:cubicBezTo>
                <a:lnTo>
                  <a:pt x="1982671" y="321521"/>
                </a:lnTo>
                <a:lnTo>
                  <a:pt x="1978471" y="318187"/>
                </a:lnTo>
                <a:close/>
                <a:moveTo>
                  <a:pt x="2232979" y="317987"/>
                </a:moveTo>
                <a:lnTo>
                  <a:pt x="2209824" y="370994"/>
                </a:lnTo>
                <a:cubicBezTo>
                  <a:pt x="2210852" y="371594"/>
                  <a:pt x="2211500" y="372623"/>
                  <a:pt x="2211566" y="373804"/>
                </a:cubicBezTo>
                <a:lnTo>
                  <a:pt x="2309331" y="377042"/>
                </a:lnTo>
                <a:lnTo>
                  <a:pt x="2302692" y="361269"/>
                </a:lnTo>
                <a:close/>
                <a:moveTo>
                  <a:pt x="1624900" y="317794"/>
                </a:moveTo>
                <a:lnTo>
                  <a:pt x="1621979" y="319492"/>
                </a:lnTo>
                <a:cubicBezTo>
                  <a:pt x="1622055" y="319673"/>
                  <a:pt x="1622141" y="319873"/>
                  <a:pt x="1622188" y="320064"/>
                </a:cubicBezTo>
                <a:lnTo>
                  <a:pt x="1630248" y="318323"/>
                </a:lnTo>
                <a:close/>
                <a:moveTo>
                  <a:pt x="1972737" y="317482"/>
                </a:moveTo>
                <a:lnTo>
                  <a:pt x="1952782" y="327169"/>
                </a:lnTo>
                <a:lnTo>
                  <a:pt x="1970232" y="359869"/>
                </a:lnTo>
                <a:cubicBezTo>
                  <a:pt x="1970651" y="359707"/>
                  <a:pt x="1971089" y="359640"/>
                  <a:pt x="1971556" y="359650"/>
                </a:cubicBezTo>
                <a:lnTo>
                  <a:pt x="1975204" y="319064"/>
                </a:lnTo>
                <a:cubicBezTo>
                  <a:pt x="1975118" y="319054"/>
                  <a:pt x="1975032" y="319073"/>
                  <a:pt x="1974937" y="319054"/>
                </a:cubicBezTo>
                <a:cubicBezTo>
                  <a:pt x="1973994" y="318835"/>
                  <a:pt x="1973222" y="318254"/>
                  <a:pt x="1972737" y="317482"/>
                </a:cubicBezTo>
                <a:close/>
                <a:moveTo>
                  <a:pt x="1600118" y="317102"/>
                </a:moveTo>
                <a:lnTo>
                  <a:pt x="1592041" y="321793"/>
                </a:lnTo>
                <a:lnTo>
                  <a:pt x="1615292" y="320768"/>
                </a:lnTo>
                <a:cubicBezTo>
                  <a:pt x="1615302" y="320702"/>
                  <a:pt x="1615292" y="320654"/>
                  <a:pt x="1615302" y="320607"/>
                </a:cubicBezTo>
                <a:close/>
                <a:moveTo>
                  <a:pt x="2039088" y="316892"/>
                </a:moveTo>
                <a:lnTo>
                  <a:pt x="2007198" y="338923"/>
                </a:lnTo>
                <a:lnTo>
                  <a:pt x="2069492" y="386262"/>
                </a:lnTo>
                <a:close/>
                <a:moveTo>
                  <a:pt x="2231169" y="316863"/>
                </a:moveTo>
                <a:lnTo>
                  <a:pt x="2216700" y="353315"/>
                </a:lnTo>
                <a:lnTo>
                  <a:pt x="2232312" y="317568"/>
                </a:lnTo>
                <a:close/>
                <a:moveTo>
                  <a:pt x="1596007" y="316153"/>
                </a:moveTo>
                <a:lnTo>
                  <a:pt x="1588123" y="321965"/>
                </a:lnTo>
                <a:lnTo>
                  <a:pt x="1590942" y="321841"/>
                </a:lnTo>
                <a:lnTo>
                  <a:pt x="1599388" y="316933"/>
                </a:lnTo>
                <a:close/>
                <a:moveTo>
                  <a:pt x="1602709" y="315597"/>
                </a:moveTo>
                <a:lnTo>
                  <a:pt x="1601058" y="316556"/>
                </a:lnTo>
                <a:lnTo>
                  <a:pt x="1615464" y="319883"/>
                </a:lnTo>
                <a:cubicBezTo>
                  <a:pt x="1616054" y="318187"/>
                  <a:pt x="1617807" y="317139"/>
                  <a:pt x="1619597" y="317549"/>
                </a:cubicBezTo>
                <a:cubicBezTo>
                  <a:pt x="1620521" y="317768"/>
                  <a:pt x="1621255" y="318320"/>
                  <a:pt x="1621731" y="319044"/>
                </a:cubicBezTo>
                <a:lnTo>
                  <a:pt x="1624032" y="317708"/>
                </a:lnTo>
                <a:close/>
                <a:moveTo>
                  <a:pt x="1597471" y="315073"/>
                </a:moveTo>
                <a:lnTo>
                  <a:pt x="1596796" y="315571"/>
                </a:lnTo>
                <a:lnTo>
                  <a:pt x="1600328" y="316387"/>
                </a:lnTo>
                <a:lnTo>
                  <a:pt x="1601852" y="315501"/>
                </a:lnTo>
                <a:close/>
                <a:moveTo>
                  <a:pt x="1592551" y="314591"/>
                </a:moveTo>
                <a:lnTo>
                  <a:pt x="1595741" y="315328"/>
                </a:lnTo>
                <a:lnTo>
                  <a:pt x="1596242" y="314958"/>
                </a:lnTo>
                <a:close/>
                <a:moveTo>
                  <a:pt x="1682382" y="314261"/>
                </a:moveTo>
                <a:lnTo>
                  <a:pt x="1699760" y="321454"/>
                </a:lnTo>
                <a:cubicBezTo>
                  <a:pt x="1699931" y="321111"/>
                  <a:pt x="1700131" y="320807"/>
                  <a:pt x="1700398" y="320530"/>
                </a:cubicBezTo>
                <a:lnTo>
                  <a:pt x="1697969" y="317860"/>
                </a:lnTo>
                <a:close/>
                <a:moveTo>
                  <a:pt x="1984900" y="313549"/>
                </a:moveTo>
                <a:lnTo>
                  <a:pt x="1979261" y="314996"/>
                </a:lnTo>
                <a:cubicBezTo>
                  <a:pt x="1979347" y="315444"/>
                  <a:pt x="1979337" y="315920"/>
                  <a:pt x="1979223" y="316378"/>
                </a:cubicBezTo>
                <a:cubicBezTo>
                  <a:pt x="1979137" y="316739"/>
                  <a:pt x="1978966" y="317035"/>
                  <a:pt x="1978785" y="317340"/>
                </a:cubicBezTo>
                <a:lnTo>
                  <a:pt x="1982957" y="320511"/>
                </a:lnTo>
                <a:close/>
                <a:moveTo>
                  <a:pt x="1578440" y="313187"/>
                </a:moveTo>
                <a:cubicBezTo>
                  <a:pt x="1578440" y="313187"/>
                  <a:pt x="1578440" y="313187"/>
                  <a:pt x="1578440" y="313206"/>
                </a:cubicBezTo>
                <a:cubicBezTo>
                  <a:pt x="1578049" y="314892"/>
                  <a:pt x="1576506" y="315949"/>
                  <a:pt x="1574839" y="315901"/>
                </a:cubicBezTo>
                <a:lnTo>
                  <a:pt x="1574273" y="322576"/>
                </a:lnTo>
                <a:lnTo>
                  <a:pt x="1586651" y="322030"/>
                </a:lnTo>
                <a:lnTo>
                  <a:pt x="1594952" y="315909"/>
                </a:lnTo>
                <a:lnTo>
                  <a:pt x="1586736" y="314012"/>
                </a:lnTo>
                <a:close/>
                <a:moveTo>
                  <a:pt x="1578473" y="312105"/>
                </a:moveTo>
                <a:lnTo>
                  <a:pt x="1578468" y="312291"/>
                </a:lnTo>
                <a:lnTo>
                  <a:pt x="1579884" y="312431"/>
                </a:lnTo>
                <a:close/>
                <a:moveTo>
                  <a:pt x="1668146" y="311882"/>
                </a:moveTo>
                <a:lnTo>
                  <a:pt x="1654623" y="319825"/>
                </a:lnTo>
                <a:lnTo>
                  <a:pt x="1677727" y="322113"/>
                </a:lnTo>
                <a:lnTo>
                  <a:pt x="1699417" y="322607"/>
                </a:lnTo>
                <a:cubicBezTo>
                  <a:pt x="1699436" y="322464"/>
                  <a:pt x="1699398" y="322321"/>
                  <a:pt x="1699426" y="322169"/>
                </a:cubicBezTo>
                <a:cubicBezTo>
                  <a:pt x="1699455" y="322035"/>
                  <a:pt x="1699550" y="321949"/>
                  <a:pt x="1699588" y="321816"/>
                </a:cubicBezTo>
                <a:lnTo>
                  <a:pt x="1679957" y="313701"/>
                </a:lnTo>
                <a:lnTo>
                  <a:pt x="1672664" y="312016"/>
                </a:lnTo>
                <a:lnTo>
                  <a:pt x="1670166" y="313253"/>
                </a:lnTo>
                <a:cubicBezTo>
                  <a:pt x="1669318" y="313053"/>
                  <a:pt x="1668632" y="312539"/>
                  <a:pt x="1668146" y="311882"/>
                </a:cubicBezTo>
                <a:close/>
                <a:moveTo>
                  <a:pt x="1674128" y="311291"/>
                </a:moveTo>
                <a:lnTo>
                  <a:pt x="1673704" y="311501"/>
                </a:lnTo>
                <a:lnTo>
                  <a:pt x="1675816" y="311989"/>
                </a:lnTo>
                <a:close/>
                <a:moveTo>
                  <a:pt x="1667329" y="310784"/>
                </a:moveTo>
                <a:lnTo>
                  <a:pt x="1635495" y="317673"/>
                </a:lnTo>
                <a:lnTo>
                  <a:pt x="1635187" y="317900"/>
                </a:lnTo>
                <a:lnTo>
                  <a:pt x="1653254" y="319689"/>
                </a:lnTo>
                <a:lnTo>
                  <a:pt x="1667756" y="311177"/>
                </a:lnTo>
                <a:lnTo>
                  <a:pt x="1667632" y="310854"/>
                </a:lnTo>
                <a:close/>
                <a:moveTo>
                  <a:pt x="1570192" y="310193"/>
                </a:moveTo>
                <a:lnTo>
                  <a:pt x="1571810" y="310862"/>
                </a:lnTo>
                <a:lnTo>
                  <a:pt x="1572218" y="310661"/>
                </a:lnTo>
                <a:close/>
                <a:moveTo>
                  <a:pt x="1666035" y="309731"/>
                </a:moveTo>
                <a:lnTo>
                  <a:pt x="1667457" y="310059"/>
                </a:lnTo>
                <a:lnTo>
                  <a:pt x="1667461" y="309872"/>
                </a:lnTo>
                <a:close/>
                <a:moveTo>
                  <a:pt x="1272116" y="309577"/>
                </a:moveTo>
                <a:cubicBezTo>
                  <a:pt x="1271335" y="310081"/>
                  <a:pt x="1270363" y="310291"/>
                  <a:pt x="1269382" y="310062"/>
                </a:cubicBezTo>
                <a:cubicBezTo>
                  <a:pt x="1269373" y="310062"/>
                  <a:pt x="1269363" y="310053"/>
                  <a:pt x="1269354" y="310053"/>
                </a:cubicBezTo>
                <a:lnTo>
                  <a:pt x="1242874" y="380090"/>
                </a:lnTo>
                <a:cubicBezTo>
                  <a:pt x="1243312" y="380633"/>
                  <a:pt x="1243589" y="381262"/>
                  <a:pt x="1243665" y="381966"/>
                </a:cubicBezTo>
                <a:lnTo>
                  <a:pt x="1331085" y="382690"/>
                </a:lnTo>
                <a:close/>
                <a:moveTo>
                  <a:pt x="1260000" y="309558"/>
                </a:moveTo>
                <a:lnTo>
                  <a:pt x="1213947" y="321473"/>
                </a:lnTo>
                <a:lnTo>
                  <a:pt x="1239140" y="378938"/>
                </a:lnTo>
                <a:cubicBezTo>
                  <a:pt x="1239645" y="378785"/>
                  <a:pt x="1240179" y="378738"/>
                  <a:pt x="1240731" y="378814"/>
                </a:cubicBezTo>
                <a:close/>
                <a:moveTo>
                  <a:pt x="1272745" y="308995"/>
                </a:moveTo>
                <a:cubicBezTo>
                  <a:pt x="1272725" y="309015"/>
                  <a:pt x="1272697" y="309034"/>
                  <a:pt x="1272678" y="309062"/>
                </a:cubicBezTo>
                <a:lnTo>
                  <a:pt x="1332076" y="382690"/>
                </a:lnTo>
                <a:lnTo>
                  <a:pt x="1340010" y="382767"/>
                </a:lnTo>
                <a:lnTo>
                  <a:pt x="1319703" y="344724"/>
                </a:lnTo>
                <a:close/>
                <a:moveTo>
                  <a:pt x="1648601" y="308005"/>
                </a:moveTo>
                <a:lnTo>
                  <a:pt x="1636409" y="316996"/>
                </a:lnTo>
                <a:lnTo>
                  <a:pt x="1666284" y="310543"/>
                </a:lnTo>
                <a:lnTo>
                  <a:pt x="1660316" y="309165"/>
                </a:lnTo>
                <a:close/>
                <a:moveTo>
                  <a:pt x="1266887" y="307776"/>
                </a:moveTo>
                <a:lnTo>
                  <a:pt x="1260829" y="309348"/>
                </a:lnTo>
                <a:lnTo>
                  <a:pt x="1242141" y="376518"/>
                </a:lnTo>
                <a:lnTo>
                  <a:pt x="1266134" y="316034"/>
                </a:lnTo>
                <a:lnTo>
                  <a:pt x="1268534" y="309681"/>
                </a:lnTo>
                <a:cubicBezTo>
                  <a:pt x="1267744" y="309262"/>
                  <a:pt x="1267182" y="308596"/>
                  <a:pt x="1266887" y="307776"/>
                </a:cubicBezTo>
                <a:close/>
                <a:moveTo>
                  <a:pt x="1642753" y="307414"/>
                </a:moveTo>
                <a:lnTo>
                  <a:pt x="1626242" y="317014"/>
                </a:lnTo>
                <a:lnTo>
                  <a:pt x="1633145" y="317697"/>
                </a:lnTo>
                <a:lnTo>
                  <a:pt x="1634447" y="317416"/>
                </a:lnTo>
                <a:lnTo>
                  <a:pt x="1647372" y="307881"/>
                </a:lnTo>
                <a:close/>
                <a:moveTo>
                  <a:pt x="1650196" y="306828"/>
                </a:moveTo>
                <a:lnTo>
                  <a:pt x="1649697" y="307195"/>
                </a:lnTo>
                <a:lnTo>
                  <a:pt x="1653354" y="307557"/>
                </a:lnTo>
                <a:close/>
                <a:moveTo>
                  <a:pt x="1015065" y="306557"/>
                </a:moveTo>
                <a:lnTo>
                  <a:pt x="990709" y="367879"/>
                </a:lnTo>
                <a:cubicBezTo>
                  <a:pt x="991338" y="368203"/>
                  <a:pt x="991843" y="368670"/>
                  <a:pt x="992176" y="369270"/>
                </a:cubicBezTo>
                <a:lnTo>
                  <a:pt x="1061566" y="338113"/>
                </a:lnTo>
                <a:cubicBezTo>
                  <a:pt x="1061356" y="337485"/>
                  <a:pt x="1061242" y="336808"/>
                  <a:pt x="1061404" y="336132"/>
                </a:cubicBezTo>
                <a:cubicBezTo>
                  <a:pt x="1061451" y="335885"/>
                  <a:pt x="1061594" y="335694"/>
                  <a:pt x="1061690" y="335485"/>
                </a:cubicBezTo>
                <a:close/>
                <a:moveTo>
                  <a:pt x="1206422" y="306452"/>
                </a:moveTo>
                <a:lnTo>
                  <a:pt x="1169998" y="331617"/>
                </a:lnTo>
                <a:cubicBezTo>
                  <a:pt x="1170094" y="331779"/>
                  <a:pt x="1170132" y="331951"/>
                  <a:pt x="1170189" y="332122"/>
                </a:cubicBezTo>
                <a:lnTo>
                  <a:pt x="1212832" y="321083"/>
                </a:lnTo>
                <a:close/>
                <a:moveTo>
                  <a:pt x="1645602" y="305767"/>
                </a:moveTo>
                <a:lnTo>
                  <a:pt x="1644077" y="306652"/>
                </a:lnTo>
                <a:lnTo>
                  <a:pt x="1648458" y="307081"/>
                </a:lnTo>
                <a:lnTo>
                  <a:pt x="1649135" y="306583"/>
                </a:lnTo>
                <a:close/>
                <a:moveTo>
                  <a:pt x="2616379" y="305576"/>
                </a:moveTo>
                <a:lnTo>
                  <a:pt x="2537827" y="406312"/>
                </a:lnTo>
                <a:cubicBezTo>
                  <a:pt x="2538436" y="406903"/>
                  <a:pt x="2538817" y="407656"/>
                  <a:pt x="2538903" y="408503"/>
                </a:cubicBezTo>
                <a:lnTo>
                  <a:pt x="2661594" y="414818"/>
                </a:lnTo>
                <a:cubicBezTo>
                  <a:pt x="2661594" y="414752"/>
                  <a:pt x="2661585" y="414714"/>
                  <a:pt x="2661594" y="414637"/>
                </a:cubicBezTo>
                <a:cubicBezTo>
                  <a:pt x="2661823" y="413599"/>
                  <a:pt x="2662528" y="412799"/>
                  <a:pt x="2663394" y="412342"/>
                </a:cubicBezTo>
                <a:lnTo>
                  <a:pt x="2619256" y="305938"/>
                </a:lnTo>
                <a:cubicBezTo>
                  <a:pt x="2618675" y="306119"/>
                  <a:pt x="2618075" y="306195"/>
                  <a:pt x="2617446" y="306052"/>
                </a:cubicBezTo>
                <a:cubicBezTo>
                  <a:pt x="2617036" y="305967"/>
                  <a:pt x="2616712" y="305776"/>
                  <a:pt x="2616379" y="305576"/>
                </a:cubicBezTo>
                <a:close/>
                <a:moveTo>
                  <a:pt x="1013236" y="305424"/>
                </a:moveTo>
                <a:lnTo>
                  <a:pt x="987137" y="365183"/>
                </a:lnTo>
                <a:lnTo>
                  <a:pt x="988138" y="367574"/>
                </a:lnTo>
                <a:cubicBezTo>
                  <a:pt x="988690" y="367412"/>
                  <a:pt x="989261" y="367346"/>
                  <a:pt x="989862" y="367498"/>
                </a:cubicBezTo>
                <a:cubicBezTo>
                  <a:pt x="989919" y="367517"/>
                  <a:pt x="989966" y="367546"/>
                  <a:pt x="990014" y="367555"/>
                </a:cubicBezTo>
                <a:lnTo>
                  <a:pt x="1014407" y="306138"/>
                </a:lnTo>
                <a:close/>
                <a:moveTo>
                  <a:pt x="1548834" y="305263"/>
                </a:moveTo>
                <a:lnTo>
                  <a:pt x="1564962" y="322986"/>
                </a:lnTo>
                <a:lnTo>
                  <a:pt x="1573899" y="322592"/>
                </a:lnTo>
                <a:lnTo>
                  <a:pt x="1574468" y="315882"/>
                </a:lnTo>
                <a:cubicBezTo>
                  <a:pt x="1574354" y="315873"/>
                  <a:pt x="1574258" y="315901"/>
                  <a:pt x="1574144" y="315882"/>
                </a:cubicBezTo>
                <a:cubicBezTo>
                  <a:pt x="1572220" y="315425"/>
                  <a:pt x="1571029" y="313510"/>
                  <a:pt x="1571467" y="311596"/>
                </a:cubicBezTo>
                <a:cubicBezTo>
                  <a:pt x="1571496" y="311463"/>
                  <a:pt x="1571582" y="311348"/>
                  <a:pt x="1571629" y="311234"/>
                </a:cubicBezTo>
                <a:lnTo>
                  <a:pt x="1567745" y="309628"/>
                </a:lnTo>
                <a:close/>
                <a:moveTo>
                  <a:pt x="1620555" y="305225"/>
                </a:moveTo>
                <a:lnTo>
                  <a:pt x="1604043" y="314815"/>
                </a:lnTo>
                <a:lnTo>
                  <a:pt x="1625375" y="316928"/>
                </a:lnTo>
                <a:lnTo>
                  <a:pt x="1641886" y="307338"/>
                </a:lnTo>
                <a:close/>
                <a:moveTo>
                  <a:pt x="1609510" y="305167"/>
                </a:moveTo>
                <a:lnTo>
                  <a:pt x="1579667" y="311615"/>
                </a:lnTo>
                <a:lnTo>
                  <a:pt x="1585662" y="313000"/>
                </a:lnTo>
                <a:lnTo>
                  <a:pt x="1597328" y="314149"/>
                </a:lnTo>
                <a:close/>
                <a:moveTo>
                  <a:pt x="2615789" y="305062"/>
                </a:moveTo>
                <a:lnTo>
                  <a:pt x="2521253" y="379423"/>
                </a:lnTo>
                <a:lnTo>
                  <a:pt x="2534217" y="405512"/>
                </a:lnTo>
                <a:cubicBezTo>
                  <a:pt x="2534835" y="405284"/>
                  <a:pt x="2535502" y="405170"/>
                  <a:pt x="2536188" y="405341"/>
                </a:cubicBezTo>
                <a:cubicBezTo>
                  <a:pt x="2536579" y="405427"/>
                  <a:pt x="2536922" y="405617"/>
                  <a:pt x="2537255" y="405827"/>
                </a:cubicBezTo>
                <a:lnTo>
                  <a:pt x="2615808" y="305090"/>
                </a:lnTo>
                <a:cubicBezTo>
                  <a:pt x="2615789" y="305090"/>
                  <a:pt x="2615789" y="305081"/>
                  <a:pt x="2615789" y="305062"/>
                </a:cubicBezTo>
                <a:close/>
                <a:moveTo>
                  <a:pt x="1612801" y="304457"/>
                </a:moveTo>
                <a:lnTo>
                  <a:pt x="1611501" y="304738"/>
                </a:lnTo>
                <a:lnTo>
                  <a:pt x="1598557" y="314272"/>
                </a:lnTo>
                <a:lnTo>
                  <a:pt x="1603186" y="314739"/>
                </a:lnTo>
                <a:lnTo>
                  <a:pt x="1619704" y="305141"/>
                </a:lnTo>
                <a:close/>
                <a:moveTo>
                  <a:pt x="2615150" y="304281"/>
                </a:moveTo>
                <a:lnTo>
                  <a:pt x="2505632" y="347972"/>
                </a:lnTo>
                <a:lnTo>
                  <a:pt x="2520853" y="378604"/>
                </a:lnTo>
                <a:lnTo>
                  <a:pt x="2615198" y="304405"/>
                </a:lnTo>
                <a:cubicBezTo>
                  <a:pt x="2615170" y="304367"/>
                  <a:pt x="2615160" y="304319"/>
                  <a:pt x="2615150" y="304281"/>
                </a:cubicBezTo>
                <a:close/>
                <a:moveTo>
                  <a:pt x="2413725" y="304233"/>
                </a:moveTo>
                <a:lnTo>
                  <a:pt x="2343269" y="367412"/>
                </a:lnTo>
                <a:lnTo>
                  <a:pt x="2341278" y="376699"/>
                </a:lnTo>
                <a:lnTo>
                  <a:pt x="2457359" y="365346"/>
                </a:lnTo>
                <a:cubicBezTo>
                  <a:pt x="2457359" y="365088"/>
                  <a:pt x="2457312" y="364831"/>
                  <a:pt x="2457378" y="364564"/>
                </a:cubicBezTo>
                <a:cubicBezTo>
                  <a:pt x="2457531" y="363850"/>
                  <a:pt x="2457931" y="363307"/>
                  <a:pt x="2458417" y="362840"/>
                </a:cubicBezTo>
                <a:close/>
                <a:moveTo>
                  <a:pt x="1592671" y="302463"/>
                </a:moveTo>
                <a:lnTo>
                  <a:pt x="1578173" y="310977"/>
                </a:lnTo>
                <a:lnTo>
                  <a:pt x="1578296" y="311299"/>
                </a:lnTo>
                <a:lnTo>
                  <a:pt x="1578602" y="311369"/>
                </a:lnTo>
                <a:lnTo>
                  <a:pt x="1610434" y="304481"/>
                </a:lnTo>
                <a:lnTo>
                  <a:pt x="1610744" y="304253"/>
                </a:lnTo>
                <a:close/>
                <a:moveTo>
                  <a:pt x="1630465" y="302271"/>
                </a:moveTo>
                <a:cubicBezTo>
                  <a:pt x="1629875" y="303976"/>
                  <a:pt x="1628122" y="305024"/>
                  <a:pt x="1626332" y="304605"/>
                </a:cubicBezTo>
                <a:cubicBezTo>
                  <a:pt x="1625417" y="304386"/>
                  <a:pt x="1624684" y="303833"/>
                  <a:pt x="1624198" y="303109"/>
                </a:cubicBezTo>
                <a:lnTo>
                  <a:pt x="1621896" y="304446"/>
                </a:lnTo>
                <a:lnTo>
                  <a:pt x="1643219" y="306557"/>
                </a:lnTo>
                <a:lnTo>
                  <a:pt x="1644872" y="305598"/>
                </a:lnTo>
                <a:close/>
                <a:moveTo>
                  <a:pt x="1623750" y="302090"/>
                </a:moveTo>
                <a:lnTo>
                  <a:pt x="1615693" y="303832"/>
                </a:lnTo>
                <a:lnTo>
                  <a:pt x="1621044" y="304362"/>
                </a:lnTo>
                <a:lnTo>
                  <a:pt x="1623969" y="302662"/>
                </a:lnTo>
                <a:cubicBezTo>
                  <a:pt x="1623884" y="302481"/>
                  <a:pt x="1623807" y="302290"/>
                  <a:pt x="1623750" y="302090"/>
                </a:cubicBezTo>
                <a:close/>
                <a:moveTo>
                  <a:pt x="1790409" y="301747"/>
                </a:moveTo>
                <a:lnTo>
                  <a:pt x="1754795" y="328112"/>
                </a:lnTo>
                <a:cubicBezTo>
                  <a:pt x="1755224" y="328874"/>
                  <a:pt x="1755395" y="329770"/>
                  <a:pt x="1755186" y="330684"/>
                </a:cubicBezTo>
                <a:cubicBezTo>
                  <a:pt x="1755119" y="330951"/>
                  <a:pt x="1754986" y="331160"/>
                  <a:pt x="1754862" y="331408"/>
                </a:cubicBezTo>
                <a:lnTo>
                  <a:pt x="1835910" y="379966"/>
                </a:lnTo>
                <a:cubicBezTo>
                  <a:pt x="1836120" y="379681"/>
                  <a:pt x="1836424" y="379433"/>
                  <a:pt x="1836710" y="379214"/>
                </a:cubicBezTo>
                <a:close/>
                <a:moveTo>
                  <a:pt x="1262991" y="301661"/>
                </a:moveTo>
                <a:lnTo>
                  <a:pt x="1261048" y="308624"/>
                </a:lnTo>
                <a:lnTo>
                  <a:pt x="1266677" y="307167"/>
                </a:lnTo>
                <a:cubicBezTo>
                  <a:pt x="1266601" y="306719"/>
                  <a:pt x="1266601" y="306252"/>
                  <a:pt x="1266706" y="305786"/>
                </a:cubicBezTo>
                <a:cubicBezTo>
                  <a:pt x="1266791" y="305424"/>
                  <a:pt x="1266963" y="305119"/>
                  <a:pt x="1267144" y="304824"/>
                </a:cubicBezTo>
                <a:close/>
                <a:moveTo>
                  <a:pt x="2032249" y="301290"/>
                </a:moveTo>
                <a:lnTo>
                  <a:pt x="1985719" y="313329"/>
                </a:lnTo>
                <a:lnTo>
                  <a:pt x="1983595" y="320978"/>
                </a:lnTo>
                <a:lnTo>
                  <a:pt x="2006579" y="338447"/>
                </a:lnTo>
                <a:lnTo>
                  <a:pt x="2038783" y="316206"/>
                </a:lnTo>
                <a:close/>
                <a:moveTo>
                  <a:pt x="1616349" y="301157"/>
                </a:moveTo>
                <a:lnTo>
                  <a:pt x="1613078" y="303573"/>
                </a:lnTo>
                <a:lnTo>
                  <a:pt x="1614175" y="303682"/>
                </a:lnTo>
                <a:lnTo>
                  <a:pt x="1623607" y="301642"/>
                </a:lnTo>
                <a:cubicBezTo>
                  <a:pt x="1623607" y="301537"/>
                  <a:pt x="1623626" y="301433"/>
                  <a:pt x="1623626" y="301318"/>
                </a:cubicBezTo>
                <a:close/>
                <a:moveTo>
                  <a:pt x="1546169" y="300709"/>
                </a:moveTo>
                <a:cubicBezTo>
                  <a:pt x="1545998" y="301042"/>
                  <a:pt x="1545798" y="301357"/>
                  <a:pt x="1545531" y="301633"/>
                </a:cubicBezTo>
                <a:lnTo>
                  <a:pt x="1547948" y="304289"/>
                </a:lnTo>
                <a:lnTo>
                  <a:pt x="1563542" y="307891"/>
                </a:lnTo>
                <a:close/>
                <a:moveTo>
                  <a:pt x="1595690" y="300690"/>
                </a:moveTo>
                <a:lnTo>
                  <a:pt x="1593998" y="301684"/>
                </a:lnTo>
                <a:lnTo>
                  <a:pt x="1611834" y="303450"/>
                </a:lnTo>
                <a:lnTo>
                  <a:pt x="1614987" y="301128"/>
                </a:lnTo>
                <a:close/>
                <a:moveTo>
                  <a:pt x="1653894" y="300362"/>
                </a:moveTo>
                <a:lnTo>
                  <a:pt x="1630637" y="301385"/>
                </a:lnTo>
                <a:cubicBezTo>
                  <a:pt x="1630627" y="301452"/>
                  <a:pt x="1630637" y="301499"/>
                  <a:pt x="1630627" y="301557"/>
                </a:cubicBezTo>
                <a:lnTo>
                  <a:pt x="1645800" y="305060"/>
                </a:lnTo>
                <a:close/>
                <a:moveTo>
                  <a:pt x="1580264" y="300325"/>
                </a:moveTo>
                <a:lnTo>
                  <a:pt x="1592655" y="301551"/>
                </a:lnTo>
                <a:lnTo>
                  <a:pt x="1594204" y="300642"/>
                </a:lnTo>
                <a:close/>
                <a:moveTo>
                  <a:pt x="1657813" y="300190"/>
                </a:moveTo>
                <a:lnTo>
                  <a:pt x="1654993" y="300314"/>
                </a:lnTo>
                <a:lnTo>
                  <a:pt x="1646530" y="305228"/>
                </a:lnTo>
                <a:lnTo>
                  <a:pt x="1649913" y="306009"/>
                </a:lnTo>
                <a:close/>
                <a:moveTo>
                  <a:pt x="1671671" y="299581"/>
                </a:moveTo>
                <a:lnTo>
                  <a:pt x="1659289" y="300125"/>
                </a:lnTo>
                <a:lnTo>
                  <a:pt x="1650974" y="306254"/>
                </a:lnTo>
                <a:lnTo>
                  <a:pt x="1659068" y="308123"/>
                </a:lnTo>
                <a:lnTo>
                  <a:pt x="1667499" y="308957"/>
                </a:lnTo>
                <a:cubicBezTo>
                  <a:pt x="1667880" y="307271"/>
                  <a:pt x="1669423" y="306205"/>
                  <a:pt x="1671099" y="306262"/>
                </a:cubicBezTo>
                <a:close/>
                <a:moveTo>
                  <a:pt x="1546522" y="299556"/>
                </a:moveTo>
                <a:cubicBezTo>
                  <a:pt x="1546512" y="299699"/>
                  <a:pt x="1546550" y="299842"/>
                  <a:pt x="1546512" y="299985"/>
                </a:cubicBezTo>
                <a:cubicBezTo>
                  <a:pt x="1546474" y="300118"/>
                  <a:pt x="1546398" y="300214"/>
                  <a:pt x="1546350" y="300337"/>
                </a:cubicBezTo>
                <a:lnTo>
                  <a:pt x="1565991" y="308456"/>
                </a:lnTo>
                <a:lnTo>
                  <a:pt x="1573275" y="310139"/>
                </a:lnTo>
                <a:lnTo>
                  <a:pt x="1575763" y="308910"/>
                </a:lnTo>
                <a:cubicBezTo>
                  <a:pt x="1576611" y="309100"/>
                  <a:pt x="1577297" y="309615"/>
                  <a:pt x="1577783" y="310281"/>
                </a:cubicBezTo>
                <a:lnTo>
                  <a:pt x="1591328" y="302330"/>
                </a:lnTo>
                <a:lnTo>
                  <a:pt x="1568337" y="300053"/>
                </a:lnTo>
                <a:close/>
                <a:moveTo>
                  <a:pt x="1487095" y="299337"/>
                </a:moveTo>
                <a:lnTo>
                  <a:pt x="1459197" y="324531"/>
                </a:lnTo>
                <a:cubicBezTo>
                  <a:pt x="1459625" y="324455"/>
                  <a:pt x="1460073" y="324455"/>
                  <a:pt x="1460520" y="324559"/>
                </a:cubicBezTo>
                <a:cubicBezTo>
                  <a:pt x="1461092" y="324693"/>
                  <a:pt x="1461578" y="324988"/>
                  <a:pt x="1461997" y="325350"/>
                </a:cubicBezTo>
                <a:close/>
                <a:moveTo>
                  <a:pt x="1680963" y="299172"/>
                </a:moveTo>
                <a:lnTo>
                  <a:pt x="1672027" y="299565"/>
                </a:lnTo>
                <a:lnTo>
                  <a:pt x="1671452" y="306281"/>
                </a:lnTo>
                <a:cubicBezTo>
                  <a:pt x="1671566" y="306290"/>
                  <a:pt x="1671671" y="306262"/>
                  <a:pt x="1671785" y="306290"/>
                </a:cubicBezTo>
                <a:cubicBezTo>
                  <a:pt x="1673709" y="306729"/>
                  <a:pt x="1674909" y="308643"/>
                  <a:pt x="1674461" y="310567"/>
                </a:cubicBezTo>
                <a:cubicBezTo>
                  <a:pt x="1674433" y="310700"/>
                  <a:pt x="1674347" y="310805"/>
                  <a:pt x="1674309" y="310919"/>
                </a:cubicBezTo>
                <a:lnTo>
                  <a:pt x="1678252" y="312551"/>
                </a:lnTo>
                <a:lnTo>
                  <a:pt x="1697096" y="316901"/>
                </a:lnTo>
                <a:close/>
                <a:moveTo>
                  <a:pt x="1547384" y="297978"/>
                </a:moveTo>
                <a:lnTo>
                  <a:pt x="1546445" y="298337"/>
                </a:lnTo>
                <a:cubicBezTo>
                  <a:pt x="1546493" y="298537"/>
                  <a:pt x="1546503" y="298756"/>
                  <a:pt x="1546522" y="298966"/>
                </a:cubicBezTo>
                <a:lnTo>
                  <a:pt x="1560666" y="299293"/>
                </a:lnTo>
                <a:close/>
                <a:moveTo>
                  <a:pt x="1487229" y="297956"/>
                </a:moveTo>
                <a:lnTo>
                  <a:pt x="1455939" y="321121"/>
                </a:lnTo>
                <a:lnTo>
                  <a:pt x="1457920" y="324416"/>
                </a:lnTo>
                <a:close/>
                <a:moveTo>
                  <a:pt x="1787999" y="297747"/>
                </a:moveTo>
                <a:lnTo>
                  <a:pt x="1758691" y="324207"/>
                </a:lnTo>
                <a:lnTo>
                  <a:pt x="1789981" y="301052"/>
                </a:lnTo>
                <a:close/>
                <a:moveTo>
                  <a:pt x="1732440" y="296908"/>
                </a:moveTo>
                <a:lnTo>
                  <a:pt x="1681534" y="299147"/>
                </a:lnTo>
                <a:lnTo>
                  <a:pt x="1697856" y="317077"/>
                </a:lnTo>
                <a:lnTo>
                  <a:pt x="1748385" y="328741"/>
                </a:lnTo>
                <a:cubicBezTo>
                  <a:pt x="1748652" y="328008"/>
                  <a:pt x="1749071" y="327407"/>
                  <a:pt x="1749671" y="326988"/>
                </a:cubicBezTo>
                <a:close/>
                <a:moveTo>
                  <a:pt x="1783932" y="296804"/>
                </a:moveTo>
                <a:lnTo>
                  <a:pt x="1758834" y="322816"/>
                </a:lnTo>
                <a:lnTo>
                  <a:pt x="1786742" y="297623"/>
                </a:lnTo>
                <a:cubicBezTo>
                  <a:pt x="1786313" y="297699"/>
                  <a:pt x="1785847" y="297699"/>
                  <a:pt x="1785408" y="297594"/>
                </a:cubicBezTo>
                <a:cubicBezTo>
                  <a:pt x="1784837" y="297461"/>
                  <a:pt x="1784361" y="297166"/>
                  <a:pt x="1783932" y="296804"/>
                </a:cubicBezTo>
                <a:close/>
                <a:moveTo>
                  <a:pt x="1293528" y="295708"/>
                </a:moveTo>
                <a:lnTo>
                  <a:pt x="1273487" y="305433"/>
                </a:lnTo>
                <a:cubicBezTo>
                  <a:pt x="1273707" y="306052"/>
                  <a:pt x="1273830" y="306709"/>
                  <a:pt x="1273659" y="307395"/>
                </a:cubicBezTo>
                <a:cubicBezTo>
                  <a:pt x="1273573" y="307767"/>
                  <a:pt x="1273392" y="308100"/>
                  <a:pt x="1273192" y="308414"/>
                </a:cubicBezTo>
                <a:lnTo>
                  <a:pt x="1318874" y="343190"/>
                </a:lnTo>
                <a:close/>
                <a:moveTo>
                  <a:pt x="1491934" y="294965"/>
                </a:moveTo>
                <a:lnTo>
                  <a:pt x="1462311" y="325683"/>
                </a:lnTo>
                <a:cubicBezTo>
                  <a:pt x="1462768" y="326188"/>
                  <a:pt x="1463130" y="326779"/>
                  <a:pt x="1463225" y="327464"/>
                </a:cubicBezTo>
                <a:lnTo>
                  <a:pt x="1512736" y="325283"/>
                </a:lnTo>
                <a:lnTo>
                  <a:pt x="1495668" y="295470"/>
                </a:lnTo>
                <a:cubicBezTo>
                  <a:pt x="1494982" y="295775"/>
                  <a:pt x="1494210" y="295927"/>
                  <a:pt x="1493410" y="295746"/>
                </a:cubicBezTo>
                <a:cubicBezTo>
                  <a:pt x="1492839" y="295613"/>
                  <a:pt x="1492353" y="295327"/>
                  <a:pt x="1491934" y="294965"/>
                </a:cubicBezTo>
                <a:close/>
                <a:moveTo>
                  <a:pt x="1107991" y="294908"/>
                </a:moveTo>
                <a:lnTo>
                  <a:pt x="1067643" y="334751"/>
                </a:lnTo>
                <a:cubicBezTo>
                  <a:pt x="1068043" y="335265"/>
                  <a:pt x="1068309" y="335846"/>
                  <a:pt x="1068386" y="336485"/>
                </a:cubicBezTo>
                <a:lnTo>
                  <a:pt x="1163398" y="333113"/>
                </a:lnTo>
                <a:cubicBezTo>
                  <a:pt x="1163407" y="332913"/>
                  <a:pt x="1163369" y="332713"/>
                  <a:pt x="1163417" y="332513"/>
                </a:cubicBezTo>
                <a:cubicBezTo>
                  <a:pt x="1163483" y="332217"/>
                  <a:pt x="1163636" y="331989"/>
                  <a:pt x="1163769" y="331732"/>
                </a:cubicBezTo>
                <a:close/>
                <a:moveTo>
                  <a:pt x="1782694" y="294699"/>
                </a:moveTo>
                <a:lnTo>
                  <a:pt x="1733192" y="296880"/>
                </a:lnTo>
                <a:lnTo>
                  <a:pt x="1750252" y="326683"/>
                </a:lnTo>
                <a:cubicBezTo>
                  <a:pt x="1750947" y="326379"/>
                  <a:pt x="1751719" y="326226"/>
                  <a:pt x="1752519" y="326417"/>
                </a:cubicBezTo>
                <a:cubicBezTo>
                  <a:pt x="1753090" y="326541"/>
                  <a:pt x="1753567" y="326836"/>
                  <a:pt x="1753986" y="327198"/>
                </a:cubicBezTo>
                <a:lnTo>
                  <a:pt x="1783618" y="296470"/>
                </a:lnTo>
                <a:cubicBezTo>
                  <a:pt x="1783151" y="295975"/>
                  <a:pt x="1782808" y="295384"/>
                  <a:pt x="1782694" y="294699"/>
                </a:cubicBezTo>
                <a:close/>
                <a:moveTo>
                  <a:pt x="1497544" y="293422"/>
                </a:moveTo>
                <a:cubicBezTo>
                  <a:pt x="1497287" y="294146"/>
                  <a:pt x="1496849" y="294746"/>
                  <a:pt x="1496249" y="295165"/>
                </a:cubicBezTo>
                <a:lnTo>
                  <a:pt x="1513479" y="325255"/>
                </a:lnTo>
                <a:lnTo>
                  <a:pt x="1564402" y="323011"/>
                </a:lnTo>
                <a:lnTo>
                  <a:pt x="1548097" y="305092"/>
                </a:lnTo>
                <a:close/>
                <a:moveTo>
                  <a:pt x="1500525" y="293336"/>
                </a:moveTo>
                <a:lnTo>
                  <a:pt x="1547211" y="304119"/>
                </a:lnTo>
                <a:lnTo>
                  <a:pt x="1545217" y="301928"/>
                </a:lnTo>
                <a:cubicBezTo>
                  <a:pt x="1544388" y="302595"/>
                  <a:pt x="1543321" y="302919"/>
                  <a:pt x="1542216" y="302662"/>
                </a:cubicBezTo>
                <a:cubicBezTo>
                  <a:pt x="1540292" y="302214"/>
                  <a:pt x="1539083" y="300309"/>
                  <a:pt x="1539530" y="298404"/>
                </a:cubicBezTo>
                <a:lnTo>
                  <a:pt x="1541195" y="297365"/>
                </a:lnTo>
                <a:close/>
                <a:moveTo>
                  <a:pt x="1667518" y="293041"/>
                </a:moveTo>
                <a:lnTo>
                  <a:pt x="1656567" y="299400"/>
                </a:lnTo>
                <a:lnTo>
                  <a:pt x="1659033" y="299291"/>
                </a:lnTo>
                <a:close/>
                <a:moveTo>
                  <a:pt x="1299986" y="292555"/>
                </a:moveTo>
                <a:lnTo>
                  <a:pt x="1294328" y="295299"/>
                </a:lnTo>
                <a:lnTo>
                  <a:pt x="1320589" y="344495"/>
                </a:lnTo>
                <a:lnTo>
                  <a:pt x="1367328" y="380061"/>
                </a:lnTo>
                <a:lnTo>
                  <a:pt x="1367509" y="379442"/>
                </a:lnTo>
                <a:close/>
                <a:moveTo>
                  <a:pt x="1674890" y="292498"/>
                </a:moveTo>
                <a:cubicBezTo>
                  <a:pt x="1674242" y="293022"/>
                  <a:pt x="1673442" y="293289"/>
                  <a:pt x="1672566" y="293260"/>
                </a:cubicBezTo>
                <a:lnTo>
                  <a:pt x="1672099" y="298718"/>
                </a:lnTo>
                <a:lnTo>
                  <a:pt x="1680225" y="298361"/>
                </a:lnTo>
                <a:close/>
                <a:moveTo>
                  <a:pt x="2079141" y="292355"/>
                </a:moveTo>
                <a:lnTo>
                  <a:pt x="2073159" y="388853"/>
                </a:lnTo>
                <a:cubicBezTo>
                  <a:pt x="2073254" y="388863"/>
                  <a:pt x="2073340" y="388834"/>
                  <a:pt x="2073426" y="388853"/>
                </a:cubicBezTo>
                <a:cubicBezTo>
                  <a:pt x="2073968" y="388977"/>
                  <a:pt x="2074435" y="389244"/>
                  <a:pt x="2074845" y="389577"/>
                </a:cubicBezTo>
                <a:lnTo>
                  <a:pt x="2096705" y="367974"/>
                </a:lnTo>
                <a:lnTo>
                  <a:pt x="2079455" y="292355"/>
                </a:lnTo>
                <a:cubicBezTo>
                  <a:pt x="2079350" y="292365"/>
                  <a:pt x="2079255" y="292346"/>
                  <a:pt x="2079141" y="292355"/>
                </a:cubicBezTo>
                <a:close/>
                <a:moveTo>
                  <a:pt x="1670128" y="292136"/>
                </a:moveTo>
                <a:lnTo>
                  <a:pt x="1660508" y="299227"/>
                </a:lnTo>
                <a:lnTo>
                  <a:pt x="1671743" y="298734"/>
                </a:lnTo>
                <a:lnTo>
                  <a:pt x="1672214" y="293232"/>
                </a:lnTo>
                <a:cubicBezTo>
                  <a:pt x="1672099" y="293222"/>
                  <a:pt x="1671994" y="293241"/>
                  <a:pt x="1671880" y="293232"/>
                </a:cubicBezTo>
                <a:cubicBezTo>
                  <a:pt x="1671166" y="293051"/>
                  <a:pt x="1670604" y="292641"/>
                  <a:pt x="1670128" y="292136"/>
                </a:cubicBezTo>
                <a:close/>
                <a:moveTo>
                  <a:pt x="1561198" y="291769"/>
                </a:moveTo>
                <a:lnTo>
                  <a:pt x="1502268" y="292603"/>
                </a:lnTo>
                <a:lnTo>
                  <a:pt x="1542449" y="296581"/>
                </a:lnTo>
                <a:lnTo>
                  <a:pt x="1543816" y="295727"/>
                </a:lnTo>
                <a:lnTo>
                  <a:pt x="1545265" y="296860"/>
                </a:lnTo>
                <a:lnTo>
                  <a:pt x="1547359" y="297067"/>
                </a:lnTo>
                <a:close/>
                <a:moveTo>
                  <a:pt x="2081731" y="291136"/>
                </a:moveTo>
                <a:cubicBezTo>
                  <a:pt x="2081322" y="291613"/>
                  <a:pt x="2080779" y="291965"/>
                  <a:pt x="2080179" y="292165"/>
                </a:cubicBezTo>
                <a:lnTo>
                  <a:pt x="2097314" y="367374"/>
                </a:lnTo>
                <a:lnTo>
                  <a:pt x="2137338" y="327846"/>
                </a:lnTo>
                <a:close/>
                <a:moveTo>
                  <a:pt x="2076369" y="291136"/>
                </a:moveTo>
                <a:lnTo>
                  <a:pt x="2039802" y="316397"/>
                </a:lnTo>
                <a:lnTo>
                  <a:pt x="2070911" y="387348"/>
                </a:lnTo>
                <a:lnTo>
                  <a:pt x="2072521" y="388577"/>
                </a:lnTo>
                <a:lnTo>
                  <a:pt x="2078483" y="292327"/>
                </a:lnTo>
                <a:cubicBezTo>
                  <a:pt x="2078398" y="292317"/>
                  <a:pt x="2078312" y="292336"/>
                  <a:pt x="2078217" y="292327"/>
                </a:cubicBezTo>
                <a:cubicBezTo>
                  <a:pt x="2077455" y="292146"/>
                  <a:pt x="2076845" y="291689"/>
                  <a:pt x="2076369" y="291136"/>
                </a:cubicBezTo>
                <a:close/>
                <a:moveTo>
                  <a:pt x="1610509" y="291071"/>
                </a:moveTo>
                <a:lnTo>
                  <a:pt x="1563689" y="291734"/>
                </a:lnTo>
                <a:lnTo>
                  <a:pt x="1549268" y="297256"/>
                </a:lnTo>
                <a:lnTo>
                  <a:pt x="1572642" y="299570"/>
                </a:lnTo>
                <a:lnTo>
                  <a:pt x="1595137" y="300090"/>
                </a:lnTo>
                <a:close/>
                <a:moveTo>
                  <a:pt x="1628975" y="290810"/>
                </a:moveTo>
                <a:lnTo>
                  <a:pt x="1612129" y="291048"/>
                </a:lnTo>
                <a:lnTo>
                  <a:pt x="1596642" y="300137"/>
                </a:lnTo>
                <a:lnTo>
                  <a:pt x="1615749" y="300556"/>
                </a:lnTo>
                <a:close/>
                <a:moveTo>
                  <a:pt x="1638907" y="290669"/>
                </a:moveTo>
                <a:lnTo>
                  <a:pt x="1630397" y="290790"/>
                </a:lnTo>
                <a:lnTo>
                  <a:pt x="1617121" y="300575"/>
                </a:lnTo>
                <a:lnTo>
                  <a:pt x="1623646" y="300728"/>
                </a:lnTo>
                <a:cubicBezTo>
                  <a:pt x="1623655" y="300604"/>
                  <a:pt x="1623626" y="300452"/>
                  <a:pt x="1623655" y="300299"/>
                </a:cubicBezTo>
                <a:cubicBezTo>
                  <a:pt x="1624103" y="298385"/>
                  <a:pt x="1626017" y="297185"/>
                  <a:pt x="1627941" y="297623"/>
                </a:cubicBezTo>
                <a:cubicBezTo>
                  <a:pt x="1628608" y="297785"/>
                  <a:pt x="1629141" y="298156"/>
                  <a:pt x="1629599" y="298613"/>
                </a:cubicBezTo>
                <a:close/>
                <a:moveTo>
                  <a:pt x="1669156" y="290241"/>
                </a:moveTo>
                <a:lnTo>
                  <a:pt x="1639889" y="290655"/>
                </a:lnTo>
                <a:lnTo>
                  <a:pt x="1630027" y="299071"/>
                </a:lnTo>
                <a:cubicBezTo>
                  <a:pt x="1630332" y="299509"/>
                  <a:pt x="1630570" y="300004"/>
                  <a:pt x="1630656" y="300537"/>
                </a:cubicBezTo>
                <a:lnTo>
                  <a:pt x="1655470" y="299448"/>
                </a:lnTo>
                <a:lnTo>
                  <a:pt x="1669528" y="291289"/>
                </a:lnTo>
                <a:cubicBezTo>
                  <a:pt x="1669356" y="290965"/>
                  <a:pt x="1669204" y="290622"/>
                  <a:pt x="1669156" y="290241"/>
                </a:cubicBezTo>
                <a:close/>
                <a:moveTo>
                  <a:pt x="2075740" y="290050"/>
                </a:moveTo>
                <a:lnTo>
                  <a:pt x="2033097" y="301080"/>
                </a:lnTo>
                <a:lnTo>
                  <a:pt x="2039507" y="315701"/>
                </a:lnTo>
                <a:lnTo>
                  <a:pt x="2075921" y="290536"/>
                </a:lnTo>
                <a:cubicBezTo>
                  <a:pt x="2075845" y="290374"/>
                  <a:pt x="2075797" y="290212"/>
                  <a:pt x="2075740" y="290050"/>
                </a:cubicBezTo>
                <a:close/>
                <a:moveTo>
                  <a:pt x="2924313" y="289393"/>
                </a:moveTo>
                <a:lnTo>
                  <a:pt x="2865382" y="420924"/>
                </a:lnTo>
                <a:lnTo>
                  <a:pt x="2942201" y="459719"/>
                </a:lnTo>
                <a:cubicBezTo>
                  <a:pt x="2942686" y="458976"/>
                  <a:pt x="2943449" y="458481"/>
                  <a:pt x="2944306" y="458262"/>
                </a:cubicBezTo>
                <a:lnTo>
                  <a:pt x="2925265" y="289507"/>
                </a:lnTo>
                <a:cubicBezTo>
                  <a:pt x="2925027" y="289507"/>
                  <a:pt x="2924780" y="289555"/>
                  <a:pt x="2924522" y="289488"/>
                </a:cubicBezTo>
                <a:cubicBezTo>
                  <a:pt x="2924446" y="289479"/>
                  <a:pt x="2924389" y="289422"/>
                  <a:pt x="2924313" y="289393"/>
                </a:cubicBezTo>
                <a:close/>
                <a:moveTo>
                  <a:pt x="2922884" y="288555"/>
                </a:moveTo>
                <a:lnTo>
                  <a:pt x="2802679" y="386310"/>
                </a:lnTo>
                <a:cubicBezTo>
                  <a:pt x="2803174" y="387091"/>
                  <a:pt x="2803364" y="388044"/>
                  <a:pt x="2803136" y="389025"/>
                </a:cubicBezTo>
                <a:cubicBezTo>
                  <a:pt x="2803107" y="389177"/>
                  <a:pt x="2803021" y="389263"/>
                  <a:pt x="2802974" y="389406"/>
                </a:cubicBezTo>
                <a:lnTo>
                  <a:pt x="2864572" y="420524"/>
                </a:lnTo>
                <a:lnTo>
                  <a:pt x="2923494" y="289022"/>
                </a:lnTo>
                <a:cubicBezTo>
                  <a:pt x="2923265" y="288888"/>
                  <a:pt x="2923075" y="288717"/>
                  <a:pt x="2922884" y="288555"/>
                </a:cubicBezTo>
                <a:close/>
                <a:moveTo>
                  <a:pt x="2179705" y="288469"/>
                </a:moveTo>
                <a:lnTo>
                  <a:pt x="2152654" y="336970"/>
                </a:lnTo>
                <a:lnTo>
                  <a:pt x="2205375" y="371784"/>
                </a:lnTo>
                <a:cubicBezTo>
                  <a:pt x="2205747" y="371337"/>
                  <a:pt x="2206223" y="371013"/>
                  <a:pt x="2206766" y="370794"/>
                </a:cubicBezTo>
                <a:lnTo>
                  <a:pt x="2181792" y="288698"/>
                </a:lnTo>
                <a:cubicBezTo>
                  <a:pt x="2181287" y="288803"/>
                  <a:pt x="2180782" y="288831"/>
                  <a:pt x="2180248" y="288707"/>
                </a:cubicBezTo>
                <a:cubicBezTo>
                  <a:pt x="2180048" y="288669"/>
                  <a:pt x="2179896" y="288545"/>
                  <a:pt x="2179705" y="288469"/>
                </a:cubicBezTo>
                <a:close/>
                <a:moveTo>
                  <a:pt x="2178839" y="287993"/>
                </a:moveTo>
                <a:lnTo>
                  <a:pt x="2138643" y="327703"/>
                </a:lnTo>
                <a:lnTo>
                  <a:pt x="2151978" y="336513"/>
                </a:lnTo>
                <a:lnTo>
                  <a:pt x="2178972" y="288126"/>
                </a:lnTo>
                <a:cubicBezTo>
                  <a:pt x="2178924" y="288088"/>
                  <a:pt x="2178886" y="288031"/>
                  <a:pt x="2178839" y="287993"/>
                </a:cubicBezTo>
                <a:close/>
                <a:moveTo>
                  <a:pt x="2928380" y="287755"/>
                </a:moveTo>
                <a:cubicBezTo>
                  <a:pt x="2927904" y="288603"/>
                  <a:pt x="2927104" y="289212"/>
                  <a:pt x="2926170" y="289441"/>
                </a:cubicBezTo>
                <a:lnTo>
                  <a:pt x="2945211" y="458186"/>
                </a:lnTo>
                <a:cubicBezTo>
                  <a:pt x="2945458" y="458205"/>
                  <a:pt x="2945706" y="458157"/>
                  <a:pt x="2945954" y="458224"/>
                </a:cubicBezTo>
                <a:cubicBezTo>
                  <a:pt x="2946439" y="458329"/>
                  <a:pt x="2946868" y="458548"/>
                  <a:pt x="2947240" y="458805"/>
                </a:cubicBezTo>
                <a:lnTo>
                  <a:pt x="3052548" y="344533"/>
                </a:lnTo>
                <a:cubicBezTo>
                  <a:pt x="3051853" y="343705"/>
                  <a:pt x="3051491" y="342600"/>
                  <a:pt x="3051738" y="341447"/>
                </a:cubicBezTo>
                <a:cubicBezTo>
                  <a:pt x="3051757" y="341371"/>
                  <a:pt x="3051814" y="341295"/>
                  <a:pt x="3051843" y="341209"/>
                </a:cubicBezTo>
                <a:close/>
                <a:moveTo>
                  <a:pt x="2183801" y="287450"/>
                </a:moveTo>
                <a:cubicBezTo>
                  <a:pt x="2183411" y="287926"/>
                  <a:pt x="2182925" y="288260"/>
                  <a:pt x="2182372" y="288479"/>
                </a:cubicBezTo>
                <a:lnTo>
                  <a:pt x="2207337" y="370584"/>
                </a:lnTo>
                <a:cubicBezTo>
                  <a:pt x="2207833" y="370460"/>
                  <a:pt x="2208338" y="370441"/>
                  <a:pt x="2208881" y="370565"/>
                </a:cubicBezTo>
                <a:cubicBezTo>
                  <a:pt x="2208928" y="370584"/>
                  <a:pt x="2208966" y="370622"/>
                  <a:pt x="2209023" y="370641"/>
                </a:cubicBezTo>
                <a:lnTo>
                  <a:pt x="2230531" y="316463"/>
                </a:lnTo>
                <a:close/>
                <a:moveTo>
                  <a:pt x="1799201" y="286383"/>
                </a:moveTo>
                <a:lnTo>
                  <a:pt x="1789371" y="292536"/>
                </a:lnTo>
                <a:cubicBezTo>
                  <a:pt x="1789723" y="293251"/>
                  <a:pt x="1789895" y="294070"/>
                  <a:pt x="1789695" y="294927"/>
                </a:cubicBezTo>
                <a:cubicBezTo>
                  <a:pt x="1789695" y="294937"/>
                  <a:pt x="1789666" y="294975"/>
                  <a:pt x="1789666" y="294994"/>
                </a:cubicBezTo>
                <a:close/>
                <a:moveTo>
                  <a:pt x="2177534" y="285678"/>
                </a:moveTo>
                <a:lnTo>
                  <a:pt x="2082531" y="289050"/>
                </a:lnTo>
                <a:cubicBezTo>
                  <a:pt x="2082522" y="289241"/>
                  <a:pt x="2082570" y="289441"/>
                  <a:pt x="2082522" y="289650"/>
                </a:cubicBezTo>
                <a:cubicBezTo>
                  <a:pt x="2082446" y="289946"/>
                  <a:pt x="2082293" y="290165"/>
                  <a:pt x="2082169" y="290422"/>
                </a:cubicBezTo>
                <a:lnTo>
                  <a:pt x="2137938" y="327255"/>
                </a:lnTo>
                <a:lnTo>
                  <a:pt x="2178277" y="287402"/>
                </a:lnTo>
                <a:cubicBezTo>
                  <a:pt x="2177886" y="286898"/>
                  <a:pt x="2177629" y="286317"/>
                  <a:pt x="2177534" y="285678"/>
                </a:cubicBezTo>
                <a:close/>
                <a:moveTo>
                  <a:pt x="1093941" y="285640"/>
                </a:moveTo>
                <a:lnTo>
                  <a:pt x="1066957" y="334037"/>
                </a:lnTo>
                <a:cubicBezTo>
                  <a:pt x="1067005" y="334065"/>
                  <a:pt x="1067043" y="334132"/>
                  <a:pt x="1067090" y="334170"/>
                </a:cubicBezTo>
                <a:lnTo>
                  <a:pt x="1107295" y="294460"/>
                </a:lnTo>
                <a:close/>
                <a:moveTo>
                  <a:pt x="1239350" y="283707"/>
                </a:moveTo>
                <a:lnTo>
                  <a:pt x="1207146" y="305957"/>
                </a:lnTo>
                <a:lnTo>
                  <a:pt x="1213680" y="320864"/>
                </a:lnTo>
                <a:lnTo>
                  <a:pt x="1260210" y="308834"/>
                </a:lnTo>
                <a:lnTo>
                  <a:pt x="1262334" y="301175"/>
                </a:lnTo>
                <a:close/>
                <a:moveTo>
                  <a:pt x="193772" y="281649"/>
                </a:moveTo>
                <a:cubicBezTo>
                  <a:pt x="193152" y="282726"/>
                  <a:pt x="192038" y="283373"/>
                  <a:pt x="190800" y="283402"/>
                </a:cubicBezTo>
                <a:lnTo>
                  <a:pt x="183608" y="385453"/>
                </a:lnTo>
                <a:cubicBezTo>
                  <a:pt x="183675" y="385462"/>
                  <a:pt x="183751" y="385443"/>
                  <a:pt x="183827" y="385462"/>
                </a:cubicBezTo>
                <a:cubicBezTo>
                  <a:pt x="184885" y="385691"/>
                  <a:pt x="185685" y="386415"/>
                  <a:pt x="186161" y="387291"/>
                </a:cubicBezTo>
                <a:lnTo>
                  <a:pt x="317187" y="337028"/>
                </a:lnTo>
                <a:cubicBezTo>
                  <a:pt x="317044" y="336485"/>
                  <a:pt x="316987" y="335923"/>
                  <a:pt x="317120" y="335342"/>
                </a:cubicBezTo>
                <a:cubicBezTo>
                  <a:pt x="317139" y="335256"/>
                  <a:pt x="317197" y="335189"/>
                  <a:pt x="317225" y="335103"/>
                </a:cubicBezTo>
                <a:close/>
                <a:moveTo>
                  <a:pt x="187333" y="280906"/>
                </a:moveTo>
                <a:lnTo>
                  <a:pt x="69204" y="303223"/>
                </a:lnTo>
                <a:cubicBezTo>
                  <a:pt x="69232" y="303585"/>
                  <a:pt x="69261" y="303947"/>
                  <a:pt x="69175" y="304309"/>
                </a:cubicBezTo>
                <a:cubicBezTo>
                  <a:pt x="69099" y="304652"/>
                  <a:pt x="68918" y="304947"/>
                  <a:pt x="68746" y="305243"/>
                </a:cubicBezTo>
                <a:lnTo>
                  <a:pt x="180427" y="386558"/>
                </a:lnTo>
                <a:cubicBezTo>
                  <a:pt x="181075" y="385853"/>
                  <a:pt x="181961" y="385453"/>
                  <a:pt x="182942" y="385424"/>
                </a:cubicBezTo>
                <a:lnTo>
                  <a:pt x="190123" y="283383"/>
                </a:lnTo>
                <a:cubicBezTo>
                  <a:pt x="190047" y="283373"/>
                  <a:pt x="189981" y="283392"/>
                  <a:pt x="189904" y="283383"/>
                </a:cubicBezTo>
                <a:cubicBezTo>
                  <a:pt x="188609" y="283087"/>
                  <a:pt x="187695" y="282097"/>
                  <a:pt x="187333" y="280906"/>
                </a:cubicBezTo>
                <a:close/>
                <a:moveTo>
                  <a:pt x="1927055" y="278963"/>
                </a:moveTo>
                <a:lnTo>
                  <a:pt x="1952401" y="326445"/>
                </a:lnTo>
                <a:lnTo>
                  <a:pt x="1972441" y="316720"/>
                </a:lnTo>
                <a:cubicBezTo>
                  <a:pt x="1972222" y="316101"/>
                  <a:pt x="1972108" y="315454"/>
                  <a:pt x="1972270" y="314768"/>
                </a:cubicBezTo>
                <a:cubicBezTo>
                  <a:pt x="1972356" y="314387"/>
                  <a:pt x="1972537" y="314053"/>
                  <a:pt x="1972737" y="313739"/>
                </a:cubicBezTo>
                <a:close/>
                <a:moveTo>
                  <a:pt x="2142834" y="275801"/>
                </a:moveTo>
                <a:lnTo>
                  <a:pt x="2083513" y="288364"/>
                </a:lnTo>
                <a:lnTo>
                  <a:pt x="2177553" y="285031"/>
                </a:lnTo>
                <a:cubicBezTo>
                  <a:pt x="2177562" y="284954"/>
                  <a:pt x="2177543" y="284869"/>
                  <a:pt x="2177562" y="284793"/>
                </a:cubicBezTo>
                <a:close/>
                <a:moveTo>
                  <a:pt x="740697" y="274972"/>
                </a:moveTo>
                <a:lnTo>
                  <a:pt x="631102" y="318701"/>
                </a:lnTo>
                <a:cubicBezTo>
                  <a:pt x="631217" y="319149"/>
                  <a:pt x="631245" y="319616"/>
                  <a:pt x="631179" y="320083"/>
                </a:cubicBezTo>
                <a:lnTo>
                  <a:pt x="780959" y="360249"/>
                </a:lnTo>
                <a:cubicBezTo>
                  <a:pt x="781245" y="359573"/>
                  <a:pt x="781655" y="358983"/>
                  <a:pt x="782255" y="358602"/>
                </a:cubicBezTo>
                <a:close/>
                <a:moveTo>
                  <a:pt x="1399151" y="270210"/>
                </a:moveTo>
                <a:lnTo>
                  <a:pt x="1368490" y="379347"/>
                </a:lnTo>
                <a:lnTo>
                  <a:pt x="1369271" y="380347"/>
                </a:lnTo>
                <a:cubicBezTo>
                  <a:pt x="1369938" y="379947"/>
                  <a:pt x="1370747" y="379795"/>
                  <a:pt x="1371566" y="379909"/>
                </a:cubicBezTo>
                <a:close/>
                <a:moveTo>
                  <a:pt x="2171628" y="269696"/>
                </a:moveTo>
                <a:lnTo>
                  <a:pt x="2144844" y="275372"/>
                </a:lnTo>
                <a:lnTo>
                  <a:pt x="2177801" y="283907"/>
                </a:lnTo>
                <a:cubicBezTo>
                  <a:pt x="2178058" y="283278"/>
                  <a:pt x="2178448" y="282745"/>
                  <a:pt x="2178982" y="282364"/>
                </a:cubicBezTo>
                <a:close/>
                <a:moveTo>
                  <a:pt x="1029228" y="268838"/>
                </a:moveTo>
                <a:lnTo>
                  <a:pt x="1013617" y="304585"/>
                </a:lnTo>
                <a:lnTo>
                  <a:pt x="1014750" y="305300"/>
                </a:lnTo>
                <a:close/>
                <a:moveTo>
                  <a:pt x="2462017" y="264704"/>
                </a:moveTo>
                <a:lnTo>
                  <a:pt x="2461207" y="361869"/>
                </a:lnTo>
                <a:cubicBezTo>
                  <a:pt x="2461360" y="361878"/>
                  <a:pt x="2461503" y="361840"/>
                  <a:pt x="2461655" y="361878"/>
                </a:cubicBezTo>
                <a:cubicBezTo>
                  <a:pt x="2462684" y="362116"/>
                  <a:pt x="2463474" y="362793"/>
                  <a:pt x="2463951" y="363650"/>
                </a:cubicBezTo>
                <a:lnTo>
                  <a:pt x="2477848" y="358107"/>
                </a:lnTo>
                <a:close/>
                <a:moveTo>
                  <a:pt x="767329" y="264352"/>
                </a:moveTo>
                <a:lnTo>
                  <a:pt x="741497" y="274667"/>
                </a:lnTo>
                <a:lnTo>
                  <a:pt x="783036" y="358268"/>
                </a:lnTo>
                <a:cubicBezTo>
                  <a:pt x="783102" y="358240"/>
                  <a:pt x="783169" y="358211"/>
                  <a:pt x="783226" y="358183"/>
                </a:cubicBezTo>
                <a:close/>
                <a:moveTo>
                  <a:pt x="2197946" y="264133"/>
                </a:moveTo>
                <a:lnTo>
                  <a:pt x="2172362" y="269543"/>
                </a:lnTo>
                <a:lnTo>
                  <a:pt x="2179620" y="282021"/>
                </a:lnTo>
                <a:cubicBezTo>
                  <a:pt x="2180296" y="281716"/>
                  <a:pt x="2181067" y="281564"/>
                  <a:pt x="2181858" y="281745"/>
                </a:cubicBezTo>
                <a:cubicBezTo>
                  <a:pt x="2182277" y="281840"/>
                  <a:pt x="2182639" y="282030"/>
                  <a:pt x="2182991" y="282249"/>
                </a:cubicBezTo>
                <a:close/>
                <a:moveTo>
                  <a:pt x="2462903" y="263895"/>
                </a:moveTo>
                <a:cubicBezTo>
                  <a:pt x="2462836" y="263923"/>
                  <a:pt x="2462769" y="263952"/>
                  <a:pt x="2462703" y="263971"/>
                </a:cubicBezTo>
                <a:lnTo>
                  <a:pt x="2478600" y="357811"/>
                </a:lnTo>
                <a:lnTo>
                  <a:pt x="2504432" y="347505"/>
                </a:lnTo>
                <a:close/>
                <a:moveTo>
                  <a:pt x="1277250" y="263294"/>
                </a:moveTo>
                <a:lnTo>
                  <a:pt x="1293957" y="294584"/>
                </a:lnTo>
                <a:lnTo>
                  <a:pt x="1299481" y="291898"/>
                </a:lnTo>
                <a:close/>
                <a:moveTo>
                  <a:pt x="2459426" y="263247"/>
                </a:moveTo>
                <a:lnTo>
                  <a:pt x="2414344" y="303681"/>
                </a:lnTo>
                <a:lnTo>
                  <a:pt x="2459045" y="362307"/>
                </a:lnTo>
                <a:cubicBezTo>
                  <a:pt x="2459502" y="362040"/>
                  <a:pt x="2460017" y="361897"/>
                  <a:pt x="2460569" y="361850"/>
                </a:cubicBezTo>
                <a:lnTo>
                  <a:pt x="2461379" y="264085"/>
                </a:lnTo>
                <a:cubicBezTo>
                  <a:pt x="2461226" y="264066"/>
                  <a:pt x="2461093" y="264095"/>
                  <a:pt x="2460922" y="264066"/>
                </a:cubicBezTo>
                <a:cubicBezTo>
                  <a:pt x="2460341" y="263923"/>
                  <a:pt x="2459845" y="263628"/>
                  <a:pt x="2459426" y="263247"/>
                </a:cubicBezTo>
                <a:close/>
                <a:moveTo>
                  <a:pt x="1273869" y="262504"/>
                </a:moveTo>
                <a:lnTo>
                  <a:pt x="1263258" y="300633"/>
                </a:lnTo>
                <a:lnTo>
                  <a:pt x="1267468" y="303976"/>
                </a:lnTo>
                <a:lnTo>
                  <a:pt x="1267668" y="304138"/>
                </a:lnTo>
                <a:cubicBezTo>
                  <a:pt x="1268354" y="303442"/>
                  <a:pt x="1269268" y="303061"/>
                  <a:pt x="1270278" y="303080"/>
                </a:cubicBezTo>
                <a:lnTo>
                  <a:pt x="1273916" y="262504"/>
                </a:lnTo>
                <a:cubicBezTo>
                  <a:pt x="1273897" y="262504"/>
                  <a:pt x="1273878" y="262504"/>
                  <a:pt x="1273869" y="262504"/>
                </a:cubicBezTo>
                <a:close/>
                <a:moveTo>
                  <a:pt x="943837" y="262332"/>
                </a:moveTo>
                <a:lnTo>
                  <a:pt x="986728" y="364193"/>
                </a:lnTo>
                <a:lnTo>
                  <a:pt x="1012579" y="305005"/>
                </a:lnTo>
                <a:close/>
                <a:moveTo>
                  <a:pt x="1275716" y="262294"/>
                </a:moveTo>
                <a:cubicBezTo>
                  <a:pt x="1275288" y="262456"/>
                  <a:pt x="1274850" y="262523"/>
                  <a:pt x="1274383" y="262513"/>
                </a:cubicBezTo>
                <a:lnTo>
                  <a:pt x="1270735" y="303099"/>
                </a:lnTo>
                <a:cubicBezTo>
                  <a:pt x="1270821" y="303099"/>
                  <a:pt x="1270906" y="303080"/>
                  <a:pt x="1271001" y="303099"/>
                </a:cubicBezTo>
                <a:cubicBezTo>
                  <a:pt x="1271944" y="303319"/>
                  <a:pt x="1272716" y="303909"/>
                  <a:pt x="1273202" y="304671"/>
                </a:cubicBezTo>
                <a:lnTo>
                  <a:pt x="1293147" y="294984"/>
                </a:lnTo>
                <a:close/>
                <a:moveTo>
                  <a:pt x="2089180" y="261923"/>
                </a:moveTo>
                <a:lnTo>
                  <a:pt x="2080550" y="285688"/>
                </a:lnTo>
                <a:cubicBezTo>
                  <a:pt x="2081407" y="286098"/>
                  <a:pt x="2082027" y="286793"/>
                  <a:pt x="2082341" y="287669"/>
                </a:cubicBezTo>
                <a:lnTo>
                  <a:pt x="2140824" y="275277"/>
                </a:lnTo>
                <a:close/>
                <a:moveTo>
                  <a:pt x="2464979" y="261904"/>
                </a:moveTo>
                <a:cubicBezTo>
                  <a:pt x="2464693" y="262580"/>
                  <a:pt x="2464274" y="263161"/>
                  <a:pt x="2463684" y="263561"/>
                </a:cubicBezTo>
                <a:lnTo>
                  <a:pt x="2505232" y="347181"/>
                </a:lnTo>
                <a:lnTo>
                  <a:pt x="2614826" y="303452"/>
                </a:lnTo>
                <a:cubicBezTo>
                  <a:pt x="2614712" y="303014"/>
                  <a:pt x="2614693" y="302547"/>
                  <a:pt x="2614750" y="302071"/>
                </a:cubicBezTo>
                <a:close/>
                <a:moveTo>
                  <a:pt x="1271792" y="261304"/>
                </a:moveTo>
                <a:lnTo>
                  <a:pt x="1240712" y="282773"/>
                </a:lnTo>
                <a:lnTo>
                  <a:pt x="1262629" y="300147"/>
                </a:lnTo>
                <a:lnTo>
                  <a:pt x="1273164" y="262275"/>
                </a:lnTo>
                <a:cubicBezTo>
                  <a:pt x="1272621" y="262056"/>
                  <a:pt x="1272154" y="261732"/>
                  <a:pt x="1271792" y="261304"/>
                </a:cubicBezTo>
                <a:close/>
                <a:moveTo>
                  <a:pt x="786893" y="259856"/>
                </a:moveTo>
                <a:cubicBezTo>
                  <a:pt x="786436" y="260123"/>
                  <a:pt x="785922" y="260266"/>
                  <a:pt x="785369" y="260313"/>
                </a:cubicBezTo>
                <a:lnTo>
                  <a:pt x="784560" y="358078"/>
                </a:lnTo>
                <a:cubicBezTo>
                  <a:pt x="784703" y="358087"/>
                  <a:pt x="784845" y="358059"/>
                  <a:pt x="785007" y="358087"/>
                </a:cubicBezTo>
                <a:cubicBezTo>
                  <a:pt x="785588" y="358230"/>
                  <a:pt x="786084" y="358525"/>
                  <a:pt x="786512" y="358907"/>
                </a:cubicBezTo>
                <a:lnTo>
                  <a:pt x="831594" y="318473"/>
                </a:lnTo>
                <a:close/>
                <a:moveTo>
                  <a:pt x="781969" y="258503"/>
                </a:moveTo>
                <a:lnTo>
                  <a:pt x="768091" y="264037"/>
                </a:lnTo>
                <a:lnTo>
                  <a:pt x="783912" y="357449"/>
                </a:lnTo>
                <a:lnTo>
                  <a:pt x="784722" y="260285"/>
                </a:lnTo>
                <a:cubicBezTo>
                  <a:pt x="784579" y="260285"/>
                  <a:pt x="784426" y="260313"/>
                  <a:pt x="784274" y="260285"/>
                </a:cubicBezTo>
                <a:cubicBezTo>
                  <a:pt x="783245" y="260047"/>
                  <a:pt x="782455" y="259361"/>
                  <a:pt x="781969" y="258503"/>
                </a:cubicBezTo>
                <a:close/>
                <a:moveTo>
                  <a:pt x="2259201" y="257961"/>
                </a:moveTo>
                <a:lnTo>
                  <a:pt x="2233341" y="317158"/>
                </a:lnTo>
                <a:lnTo>
                  <a:pt x="2302102" y="359821"/>
                </a:lnTo>
                <a:close/>
                <a:moveTo>
                  <a:pt x="2259934" y="257265"/>
                </a:moveTo>
                <a:lnTo>
                  <a:pt x="2303492" y="360678"/>
                </a:lnTo>
                <a:lnTo>
                  <a:pt x="2327943" y="375871"/>
                </a:lnTo>
                <a:cubicBezTo>
                  <a:pt x="2328124" y="375642"/>
                  <a:pt x="2328343" y="375452"/>
                  <a:pt x="2328581" y="375271"/>
                </a:cubicBezTo>
                <a:close/>
                <a:moveTo>
                  <a:pt x="2069930" y="256942"/>
                </a:moveTo>
                <a:lnTo>
                  <a:pt x="2078407" y="285336"/>
                </a:lnTo>
                <a:cubicBezTo>
                  <a:pt x="2078855" y="285250"/>
                  <a:pt x="2079350" y="285259"/>
                  <a:pt x="2079836" y="285364"/>
                </a:cubicBezTo>
                <a:cubicBezTo>
                  <a:pt x="2079874" y="285364"/>
                  <a:pt x="2079893" y="285393"/>
                  <a:pt x="2079922" y="285402"/>
                </a:cubicBezTo>
                <a:lnTo>
                  <a:pt x="2088513" y="261752"/>
                </a:lnTo>
                <a:close/>
                <a:moveTo>
                  <a:pt x="2366062" y="256894"/>
                </a:moveTo>
                <a:lnTo>
                  <a:pt x="2332020" y="374861"/>
                </a:lnTo>
                <a:cubicBezTo>
                  <a:pt x="2332391" y="375013"/>
                  <a:pt x="2332706" y="375204"/>
                  <a:pt x="2333001" y="375433"/>
                </a:cubicBezTo>
                <a:lnTo>
                  <a:pt x="2342421" y="366974"/>
                </a:lnTo>
                <a:close/>
                <a:moveTo>
                  <a:pt x="902336" y="256236"/>
                </a:moveTo>
                <a:lnTo>
                  <a:pt x="832747" y="318644"/>
                </a:lnTo>
                <a:lnTo>
                  <a:pt x="875019" y="374080"/>
                </a:lnTo>
                <a:cubicBezTo>
                  <a:pt x="875638" y="373708"/>
                  <a:pt x="876362" y="373575"/>
                  <a:pt x="877114" y="373632"/>
                </a:cubicBezTo>
                <a:close/>
                <a:moveTo>
                  <a:pt x="921720" y="255970"/>
                </a:moveTo>
                <a:lnTo>
                  <a:pt x="979889" y="371137"/>
                </a:lnTo>
                <a:lnTo>
                  <a:pt x="983785" y="370927"/>
                </a:lnTo>
                <a:lnTo>
                  <a:pt x="985842" y="366231"/>
                </a:lnTo>
                <a:close/>
                <a:moveTo>
                  <a:pt x="1148605" y="254779"/>
                </a:moveTo>
                <a:lnTo>
                  <a:pt x="1108591" y="294308"/>
                </a:lnTo>
                <a:lnTo>
                  <a:pt x="1164198" y="331027"/>
                </a:lnTo>
                <a:cubicBezTo>
                  <a:pt x="1164617" y="330541"/>
                  <a:pt x="1165160" y="330189"/>
                  <a:pt x="1165760" y="329989"/>
                </a:cubicBezTo>
                <a:close/>
                <a:moveTo>
                  <a:pt x="2255925" y="254598"/>
                </a:moveTo>
                <a:lnTo>
                  <a:pt x="2231521" y="316025"/>
                </a:lnTo>
                <a:lnTo>
                  <a:pt x="2232693" y="316739"/>
                </a:lnTo>
                <a:lnTo>
                  <a:pt x="2258801" y="256989"/>
                </a:lnTo>
                <a:lnTo>
                  <a:pt x="2257801" y="254598"/>
                </a:lnTo>
                <a:cubicBezTo>
                  <a:pt x="2257239" y="254741"/>
                  <a:pt x="2256668" y="254808"/>
                  <a:pt x="2256067" y="254665"/>
                </a:cubicBezTo>
                <a:cubicBezTo>
                  <a:pt x="2256010" y="254655"/>
                  <a:pt x="2255972" y="254608"/>
                  <a:pt x="2255925" y="254598"/>
                </a:cubicBezTo>
                <a:close/>
                <a:moveTo>
                  <a:pt x="2246999" y="253741"/>
                </a:moveTo>
                <a:lnTo>
                  <a:pt x="2199203" y="263857"/>
                </a:lnTo>
                <a:lnTo>
                  <a:pt x="2183573" y="282783"/>
                </a:lnTo>
                <a:cubicBezTo>
                  <a:pt x="2183782" y="282992"/>
                  <a:pt x="2183982" y="283192"/>
                  <a:pt x="2184134" y="283431"/>
                </a:cubicBezTo>
                <a:close/>
                <a:moveTo>
                  <a:pt x="2253753" y="252893"/>
                </a:moveTo>
                <a:lnTo>
                  <a:pt x="2184354" y="284050"/>
                </a:lnTo>
                <a:cubicBezTo>
                  <a:pt x="2184592" y="284669"/>
                  <a:pt x="2184697" y="285336"/>
                  <a:pt x="2184535" y="286031"/>
                </a:cubicBezTo>
                <a:cubicBezTo>
                  <a:pt x="2184477" y="286279"/>
                  <a:pt x="2184344" y="286469"/>
                  <a:pt x="2184249" y="286679"/>
                </a:cubicBezTo>
                <a:lnTo>
                  <a:pt x="2230864" y="315616"/>
                </a:lnTo>
                <a:lnTo>
                  <a:pt x="2255220" y="254294"/>
                </a:lnTo>
                <a:cubicBezTo>
                  <a:pt x="2254591" y="253970"/>
                  <a:pt x="2254077" y="253493"/>
                  <a:pt x="2253753" y="252893"/>
                </a:cubicBezTo>
                <a:close/>
                <a:moveTo>
                  <a:pt x="2253543" y="252351"/>
                </a:moveTo>
                <a:lnTo>
                  <a:pt x="2249562" y="253189"/>
                </a:lnTo>
                <a:lnTo>
                  <a:pt x="2208947" y="272372"/>
                </a:lnTo>
                <a:close/>
                <a:moveTo>
                  <a:pt x="1036915" y="251512"/>
                </a:moveTo>
                <a:lnTo>
                  <a:pt x="1015408" y="305681"/>
                </a:lnTo>
                <a:lnTo>
                  <a:pt x="1062137" y="334694"/>
                </a:lnTo>
                <a:cubicBezTo>
                  <a:pt x="1062518" y="334227"/>
                  <a:pt x="1063014" y="333894"/>
                  <a:pt x="1063576" y="333675"/>
                </a:cubicBezTo>
                <a:lnTo>
                  <a:pt x="1038601" y="251579"/>
                </a:lnTo>
                <a:cubicBezTo>
                  <a:pt x="1038096" y="251693"/>
                  <a:pt x="1037582" y="251703"/>
                  <a:pt x="1037048" y="251588"/>
                </a:cubicBezTo>
                <a:cubicBezTo>
                  <a:pt x="1036991" y="251569"/>
                  <a:pt x="1036963" y="251541"/>
                  <a:pt x="1036915" y="251512"/>
                </a:cubicBezTo>
                <a:close/>
                <a:moveTo>
                  <a:pt x="2253362" y="251398"/>
                </a:moveTo>
                <a:lnTo>
                  <a:pt x="2253172" y="251484"/>
                </a:lnTo>
                <a:lnTo>
                  <a:pt x="2253362" y="251455"/>
                </a:lnTo>
                <a:cubicBezTo>
                  <a:pt x="2253353" y="251436"/>
                  <a:pt x="2253362" y="251427"/>
                  <a:pt x="2253362" y="251398"/>
                </a:cubicBezTo>
                <a:close/>
                <a:moveTo>
                  <a:pt x="2261278" y="251274"/>
                </a:moveTo>
                <a:lnTo>
                  <a:pt x="2260354" y="251331"/>
                </a:lnTo>
                <a:cubicBezTo>
                  <a:pt x="2260354" y="251550"/>
                  <a:pt x="2260401" y="251760"/>
                  <a:pt x="2260344" y="251979"/>
                </a:cubicBezTo>
                <a:cubicBezTo>
                  <a:pt x="2260144" y="252846"/>
                  <a:pt x="2259620" y="253522"/>
                  <a:pt x="2258963" y="254017"/>
                </a:cubicBezTo>
                <a:lnTo>
                  <a:pt x="2259611" y="255103"/>
                </a:lnTo>
                <a:close/>
                <a:moveTo>
                  <a:pt x="2266031" y="251017"/>
                </a:moveTo>
                <a:lnTo>
                  <a:pt x="2262144" y="251236"/>
                </a:lnTo>
                <a:lnTo>
                  <a:pt x="2260096" y="255932"/>
                </a:lnTo>
                <a:lnTo>
                  <a:pt x="2324219" y="366184"/>
                </a:lnTo>
                <a:close/>
                <a:moveTo>
                  <a:pt x="1040544" y="250379"/>
                </a:moveTo>
                <a:cubicBezTo>
                  <a:pt x="1040173" y="250817"/>
                  <a:pt x="1039687" y="251141"/>
                  <a:pt x="1039153" y="251360"/>
                </a:cubicBezTo>
                <a:lnTo>
                  <a:pt x="1064128" y="333465"/>
                </a:lnTo>
                <a:cubicBezTo>
                  <a:pt x="1064623" y="333360"/>
                  <a:pt x="1065147" y="333322"/>
                  <a:pt x="1065671" y="333456"/>
                </a:cubicBezTo>
                <a:cubicBezTo>
                  <a:pt x="1065871" y="333494"/>
                  <a:pt x="1066024" y="333618"/>
                  <a:pt x="1066214" y="333694"/>
                </a:cubicBezTo>
                <a:lnTo>
                  <a:pt x="1093255" y="285193"/>
                </a:lnTo>
                <a:close/>
                <a:moveTo>
                  <a:pt x="2763426" y="250169"/>
                </a:moveTo>
                <a:lnTo>
                  <a:pt x="2773503" y="393111"/>
                </a:lnTo>
                <a:lnTo>
                  <a:pt x="2796154" y="388539"/>
                </a:lnTo>
                <a:cubicBezTo>
                  <a:pt x="2796116" y="388158"/>
                  <a:pt x="2796097" y="387796"/>
                  <a:pt x="2796183" y="387405"/>
                </a:cubicBezTo>
                <a:cubicBezTo>
                  <a:pt x="2796459" y="386215"/>
                  <a:pt x="2797335" y="385358"/>
                  <a:pt x="2798402" y="384939"/>
                </a:cubicBezTo>
                <a:close/>
                <a:moveTo>
                  <a:pt x="2265192" y="249350"/>
                </a:moveTo>
                <a:cubicBezTo>
                  <a:pt x="2264564" y="249579"/>
                  <a:pt x="2263878" y="249703"/>
                  <a:pt x="2263173" y="249541"/>
                </a:cubicBezTo>
                <a:cubicBezTo>
                  <a:pt x="2263087" y="249512"/>
                  <a:pt x="2263011" y="249445"/>
                  <a:pt x="2262925" y="249417"/>
                </a:cubicBezTo>
                <a:lnTo>
                  <a:pt x="2262440" y="250531"/>
                </a:lnTo>
                <a:lnTo>
                  <a:pt x="2265707" y="250360"/>
                </a:lnTo>
                <a:close/>
                <a:moveTo>
                  <a:pt x="2261220" y="248236"/>
                </a:moveTo>
                <a:lnTo>
                  <a:pt x="2259839" y="249226"/>
                </a:lnTo>
                <a:cubicBezTo>
                  <a:pt x="2260116" y="249645"/>
                  <a:pt x="2260296" y="250122"/>
                  <a:pt x="2260382" y="250636"/>
                </a:cubicBezTo>
                <a:lnTo>
                  <a:pt x="2261582" y="250579"/>
                </a:lnTo>
                <a:lnTo>
                  <a:pt x="2262221" y="249102"/>
                </a:lnTo>
                <a:cubicBezTo>
                  <a:pt x="2261820" y="248864"/>
                  <a:pt x="2261487" y="248579"/>
                  <a:pt x="2261220" y="248236"/>
                </a:cubicBezTo>
                <a:close/>
                <a:moveTo>
                  <a:pt x="2370910" y="248093"/>
                </a:moveTo>
                <a:cubicBezTo>
                  <a:pt x="2370291" y="248455"/>
                  <a:pt x="2369548" y="248588"/>
                  <a:pt x="2368805" y="248531"/>
                </a:cubicBezTo>
                <a:lnTo>
                  <a:pt x="2343583" y="365927"/>
                </a:lnTo>
                <a:lnTo>
                  <a:pt x="2413182" y="303509"/>
                </a:lnTo>
                <a:close/>
                <a:moveTo>
                  <a:pt x="2260916" y="247836"/>
                </a:moveTo>
                <a:lnTo>
                  <a:pt x="2259268" y="248617"/>
                </a:lnTo>
                <a:cubicBezTo>
                  <a:pt x="2259391" y="248740"/>
                  <a:pt x="2259515" y="248874"/>
                  <a:pt x="2259630" y="248998"/>
                </a:cubicBezTo>
                <a:lnTo>
                  <a:pt x="2261001" y="248007"/>
                </a:lnTo>
                <a:cubicBezTo>
                  <a:pt x="2260973" y="247950"/>
                  <a:pt x="2260935" y="247893"/>
                  <a:pt x="2260916" y="247836"/>
                </a:cubicBezTo>
                <a:close/>
                <a:moveTo>
                  <a:pt x="916462" y="247350"/>
                </a:moveTo>
                <a:cubicBezTo>
                  <a:pt x="915890" y="247559"/>
                  <a:pt x="915281" y="247654"/>
                  <a:pt x="914643" y="247540"/>
                </a:cubicBezTo>
                <a:lnTo>
                  <a:pt x="878171" y="373889"/>
                </a:lnTo>
                <a:cubicBezTo>
                  <a:pt x="879343" y="374385"/>
                  <a:pt x="880181" y="375385"/>
                  <a:pt x="880362" y="376594"/>
                </a:cubicBezTo>
                <a:lnTo>
                  <a:pt x="979022" y="371184"/>
                </a:lnTo>
                <a:close/>
                <a:moveTo>
                  <a:pt x="2759511" y="247188"/>
                </a:moveTo>
                <a:lnTo>
                  <a:pt x="2621646" y="301652"/>
                </a:lnTo>
                <a:cubicBezTo>
                  <a:pt x="2621780" y="302195"/>
                  <a:pt x="2621846" y="302776"/>
                  <a:pt x="2621713" y="303366"/>
                </a:cubicBezTo>
                <a:cubicBezTo>
                  <a:pt x="2621475" y="304405"/>
                  <a:pt x="2620789" y="305205"/>
                  <a:pt x="2619913" y="305681"/>
                </a:cubicBezTo>
                <a:lnTo>
                  <a:pt x="2664052" y="412066"/>
                </a:lnTo>
                <a:cubicBezTo>
                  <a:pt x="2664623" y="411894"/>
                  <a:pt x="2665242" y="411809"/>
                  <a:pt x="2665871" y="411951"/>
                </a:cubicBezTo>
                <a:cubicBezTo>
                  <a:pt x="2667147" y="412247"/>
                  <a:pt x="2668043" y="413218"/>
                  <a:pt x="2668414" y="414371"/>
                </a:cubicBezTo>
                <a:lnTo>
                  <a:pt x="2772580" y="393292"/>
                </a:lnTo>
                <a:lnTo>
                  <a:pt x="2762426" y="249017"/>
                </a:lnTo>
                <a:cubicBezTo>
                  <a:pt x="2762216" y="248998"/>
                  <a:pt x="2762036" y="249036"/>
                  <a:pt x="2761835" y="248998"/>
                </a:cubicBezTo>
                <a:cubicBezTo>
                  <a:pt x="2760788" y="248759"/>
                  <a:pt x="2759987" y="248074"/>
                  <a:pt x="2759511" y="247188"/>
                </a:cubicBezTo>
                <a:close/>
                <a:moveTo>
                  <a:pt x="2765912" y="246778"/>
                </a:moveTo>
                <a:cubicBezTo>
                  <a:pt x="2765541" y="247731"/>
                  <a:pt x="2764817" y="248436"/>
                  <a:pt x="2763893" y="248788"/>
                </a:cubicBezTo>
                <a:lnTo>
                  <a:pt x="2799164" y="384681"/>
                </a:lnTo>
                <a:cubicBezTo>
                  <a:pt x="2799593" y="384624"/>
                  <a:pt x="2800021" y="384624"/>
                  <a:pt x="2800469" y="384729"/>
                </a:cubicBezTo>
                <a:cubicBezTo>
                  <a:pt x="2801117" y="384872"/>
                  <a:pt x="2801650" y="385234"/>
                  <a:pt x="2802098" y="385672"/>
                </a:cubicBezTo>
                <a:lnTo>
                  <a:pt x="2922313" y="287917"/>
                </a:lnTo>
                <a:cubicBezTo>
                  <a:pt x="2921884" y="287250"/>
                  <a:pt x="2921741" y="286421"/>
                  <a:pt x="2921836" y="285593"/>
                </a:cubicBezTo>
                <a:close/>
                <a:moveTo>
                  <a:pt x="912938" y="246721"/>
                </a:moveTo>
                <a:lnTo>
                  <a:pt x="903508" y="255179"/>
                </a:lnTo>
                <a:lnTo>
                  <a:pt x="879867" y="365260"/>
                </a:lnTo>
                <a:lnTo>
                  <a:pt x="913909" y="247302"/>
                </a:lnTo>
                <a:cubicBezTo>
                  <a:pt x="913547" y="247140"/>
                  <a:pt x="913223" y="246959"/>
                  <a:pt x="912938" y="246721"/>
                </a:cubicBezTo>
                <a:close/>
                <a:moveTo>
                  <a:pt x="917986" y="246273"/>
                </a:moveTo>
                <a:cubicBezTo>
                  <a:pt x="917805" y="246511"/>
                  <a:pt x="917586" y="246692"/>
                  <a:pt x="917348" y="246873"/>
                </a:cubicBezTo>
                <a:lnTo>
                  <a:pt x="985994" y="364888"/>
                </a:lnTo>
                <a:lnTo>
                  <a:pt x="942446" y="261456"/>
                </a:lnTo>
                <a:close/>
                <a:moveTo>
                  <a:pt x="2372520" y="245921"/>
                </a:moveTo>
                <a:cubicBezTo>
                  <a:pt x="2372358" y="246578"/>
                  <a:pt x="2371987" y="247112"/>
                  <a:pt x="2371520" y="247550"/>
                </a:cubicBezTo>
                <a:lnTo>
                  <a:pt x="2413782" y="302966"/>
                </a:lnTo>
                <a:lnTo>
                  <a:pt x="2458807" y="262599"/>
                </a:lnTo>
                <a:cubicBezTo>
                  <a:pt x="2458350" y="261942"/>
                  <a:pt x="2458159" y="261152"/>
                  <a:pt x="2458217" y="260313"/>
                </a:cubicBezTo>
                <a:close/>
                <a:moveTo>
                  <a:pt x="2003798" y="245645"/>
                </a:moveTo>
                <a:lnTo>
                  <a:pt x="1979804" y="306129"/>
                </a:lnTo>
                <a:lnTo>
                  <a:pt x="1977394" y="312482"/>
                </a:lnTo>
                <a:cubicBezTo>
                  <a:pt x="1978185" y="312901"/>
                  <a:pt x="1978747" y="313568"/>
                  <a:pt x="1979042" y="314387"/>
                </a:cubicBezTo>
                <a:lnTo>
                  <a:pt x="1985110" y="312806"/>
                </a:lnTo>
                <a:close/>
                <a:moveTo>
                  <a:pt x="2365576" y="245559"/>
                </a:moveTo>
                <a:lnTo>
                  <a:pt x="2266916" y="250969"/>
                </a:lnTo>
                <a:lnTo>
                  <a:pt x="2329476" y="374813"/>
                </a:lnTo>
                <a:cubicBezTo>
                  <a:pt x="2330048" y="374604"/>
                  <a:pt x="2330658" y="374509"/>
                  <a:pt x="2331296" y="374613"/>
                </a:cubicBezTo>
                <a:lnTo>
                  <a:pt x="2367748" y="248264"/>
                </a:lnTo>
                <a:cubicBezTo>
                  <a:pt x="2366595" y="247778"/>
                  <a:pt x="2365748" y="246769"/>
                  <a:pt x="2365576" y="245559"/>
                </a:cubicBezTo>
                <a:close/>
                <a:moveTo>
                  <a:pt x="1691797" y="245531"/>
                </a:moveTo>
                <a:lnTo>
                  <a:pt x="1631637" y="289875"/>
                </a:lnTo>
                <a:lnTo>
                  <a:pt x="1639975" y="289758"/>
                </a:lnTo>
                <a:close/>
                <a:moveTo>
                  <a:pt x="2354318" y="245493"/>
                </a:moveTo>
                <a:lnTo>
                  <a:pt x="2267478" y="246340"/>
                </a:lnTo>
                <a:cubicBezTo>
                  <a:pt x="2267459" y="246521"/>
                  <a:pt x="2267497" y="246674"/>
                  <a:pt x="2267459" y="246864"/>
                </a:cubicBezTo>
                <a:cubicBezTo>
                  <a:pt x="2267250" y="247797"/>
                  <a:pt x="2266678" y="248550"/>
                  <a:pt x="2265926" y="249026"/>
                </a:cubicBezTo>
                <a:lnTo>
                  <a:pt x="2266583" y="250303"/>
                </a:lnTo>
                <a:close/>
                <a:moveTo>
                  <a:pt x="904651" y="245464"/>
                </a:moveTo>
                <a:lnTo>
                  <a:pt x="788579" y="256818"/>
                </a:lnTo>
                <a:cubicBezTo>
                  <a:pt x="788579" y="257075"/>
                  <a:pt x="788617" y="257332"/>
                  <a:pt x="788560" y="257589"/>
                </a:cubicBezTo>
                <a:cubicBezTo>
                  <a:pt x="788398" y="258304"/>
                  <a:pt x="787989" y="258856"/>
                  <a:pt x="787512" y="259313"/>
                </a:cubicBezTo>
                <a:lnTo>
                  <a:pt x="832213" y="317920"/>
                </a:lnTo>
                <a:lnTo>
                  <a:pt x="902670" y="254741"/>
                </a:lnTo>
                <a:close/>
                <a:moveTo>
                  <a:pt x="764938" y="245388"/>
                </a:moveTo>
                <a:lnTo>
                  <a:pt x="767939" y="263152"/>
                </a:lnTo>
                <a:lnTo>
                  <a:pt x="781655" y="257684"/>
                </a:lnTo>
                <a:cubicBezTo>
                  <a:pt x="781512" y="257141"/>
                  <a:pt x="781455" y="256570"/>
                  <a:pt x="781597" y="255989"/>
                </a:cubicBezTo>
                <a:cubicBezTo>
                  <a:pt x="781664" y="255732"/>
                  <a:pt x="781807" y="255522"/>
                  <a:pt x="781921" y="255294"/>
                </a:cubicBezTo>
                <a:close/>
                <a:moveTo>
                  <a:pt x="936598" y="245111"/>
                </a:moveTo>
                <a:lnTo>
                  <a:pt x="943237" y="260894"/>
                </a:lnTo>
                <a:lnTo>
                  <a:pt x="1012950" y="304166"/>
                </a:lnTo>
                <a:lnTo>
                  <a:pt x="1036105" y="251150"/>
                </a:lnTo>
                <a:cubicBezTo>
                  <a:pt x="1035077" y="250560"/>
                  <a:pt x="1034429" y="249531"/>
                  <a:pt x="1034353" y="248340"/>
                </a:cubicBezTo>
                <a:close/>
                <a:moveTo>
                  <a:pt x="911757" y="244768"/>
                </a:moveTo>
                <a:lnTo>
                  <a:pt x="905613" y="245369"/>
                </a:lnTo>
                <a:lnTo>
                  <a:pt x="903822" y="253684"/>
                </a:lnTo>
                <a:lnTo>
                  <a:pt x="912319" y="246073"/>
                </a:lnTo>
                <a:cubicBezTo>
                  <a:pt x="912052" y="245673"/>
                  <a:pt x="911852" y="245245"/>
                  <a:pt x="911757" y="244768"/>
                </a:cubicBezTo>
                <a:close/>
                <a:moveTo>
                  <a:pt x="918729" y="244530"/>
                </a:moveTo>
                <a:cubicBezTo>
                  <a:pt x="918719" y="244645"/>
                  <a:pt x="918748" y="244759"/>
                  <a:pt x="918719" y="244864"/>
                </a:cubicBezTo>
                <a:cubicBezTo>
                  <a:pt x="918662" y="245102"/>
                  <a:pt x="918529" y="245292"/>
                  <a:pt x="918434" y="245511"/>
                </a:cubicBezTo>
                <a:lnTo>
                  <a:pt x="941846" y="260037"/>
                </a:lnTo>
                <a:lnTo>
                  <a:pt x="935540" y="245083"/>
                </a:lnTo>
                <a:close/>
                <a:moveTo>
                  <a:pt x="2258792" y="244092"/>
                </a:moveTo>
                <a:lnTo>
                  <a:pt x="2257934" y="247816"/>
                </a:lnTo>
                <a:cubicBezTo>
                  <a:pt x="2258220" y="247912"/>
                  <a:pt x="2258496" y="248036"/>
                  <a:pt x="2258734" y="248188"/>
                </a:cubicBezTo>
                <a:lnTo>
                  <a:pt x="2260687" y="247274"/>
                </a:lnTo>
                <a:cubicBezTo>
                  <a:pt x="2260449" y="246635"/>
                  <a:pt x="2260334" y="245950"/>
                  <a:pt x="2260497" y="245235"/>
                </a:cubicBezTo>
                <a:cubicBezTo>
                  <a:pt x="2260516" y="245140"/>
                  <a:pt x="2260592" y="245064"/>
                  <a:pt x="2260620" y="244950"/>
                </a:cubicBezTo>
                <a:close/>
                <a:moveTo>
                  <a:pt x="1867076" y="243988"/>
                </a:moveTo>
                <a:lnTo>
                  <a:pt x="1803697" y="283583"/>
                </a:lnTo>
                <a:lnTo>
                  <a:pt x="1788495" y="297308"/>
                </a:lnTo>
                <a:lnTo>
                  <a:pt x="1790504" y="300661"/>
                </a:lnTo>
                <a:close/>
                <a:moveTo>
                  <a:pt x="1878144" y="243711"/>
                </a:moveTo>
                <a:lnTo>
                  <a:pt x="1840187" y="378862"/>
                </a:lnTo>
                <a:cubicBezTo>
                  <a:pt x="1840844" y="379157"/>
                  <a:pt x="1841444" y="379566"/>
                  <a:pt x="1841816" y="380166"/>
                </a:cubicBezTo>
                <a:lnTo>
                  <a:pt x="1945162" y="329960"/>
                </a:lnTo>
                <a:close/>
                <a:moveTo>
                  <a:pt x="725086" y="243549"/>
                </a:moveTo>
                <a:lnTo>
                  <a:pt x="630740" y="317749"/>
                </a:lnTo>
                <a:cubicBezTo>
                  <a:pt x="630769" y="317787"/>
                  <a:pt x="630769" y="317835"/>
                  <a:pt x="630788" y="317873"/>
                </a:cubicBezTo>
                <a:lnTo>
                  <a:pt x="740307" y="274182"/>
                </a:lnTo>
                <a:close/>
                <a:moveTo>
                  <a:pt x="1693273" y="243425"/>
                </a:moveTo>
                <a:lnTo>
                  <a:pt x="1613696" y="290129"/>
                </a:lnTo>
                <a:lnTo>
                  <a:pt x="1630215" y="289895"/>
                </a:lnTo>
                <a:close/>
                <a:moveTo>
                  <a:pt x="1408657" y="243254"/>
                </a:moveTo>
                <a:cubicBezTo>
                  <a:pt x="1408057" y="243559"/>
                  <a:pt x="1407380" y="243664"/>
                  <a:pt x="1406676" y="243578"/>
                </a:cubicBezTo>
                <a:lnTo>
                  <a:pt x="1372357" y="380109"/>
                </a:lnTo>
                <a:cubicBezTo>
                  <a:pt x="1372871" y="380319"/>
                  <a:pt x="1373309" y="380614"/>
                  <a:pt x="1373671" y="380985"/>
                </a:cubicBezTo>
                <a:lnTo>
                  <a:pt x="1455015" y="320797"/>
                </a:lnTo>
                <a:close/>
                <a:moveTo>
                  <a:pt x="2006789" y="243216"/>
                </a:moveTo>
                <a:cubicBezTo>
                  <a:pt x="2006274" y="243368"/>
                  <a:pt x="2005750" y="243425"/>
                  <a:pt x="2005198" y="243340"/>
                </a:cubicBezTo>
                <a:lnTo>
                  <a:pt x="1985929" y="312596"/>
                </a:lnTo>
                <a:lnTo>
                  <a:pt x="2031982" y="300680"/>
                </a:lnTo>
                <a:close/>
                <a:moveTo>
                  <a:pt x="906175" y="242835"/>
                </a:moveTo>
                <a:lnTo>
                  <a:pt x="905794" y="244607"/>
                </a:lnTo>
                <a:lnTo>
                  <a:pt x="911747" y="244025"/>
                </a:lnTo>
                <a:cubicBezTo>
                  <a:pt x="911747" y="243959"/>
                  <a:pt x="911747" y="243902"/>
                  <a:pt x="911747" y="243845"/>
                </a:cubicBezTo>
                <a:close/>
                <a:moveTo>
                  <a:pt x="2003750" y="242768"/>
                </a:moveTo>
                <a:lnTo>
                  <a:pt x="1992263" y="273153"/>
                </a:lnTo>
                <a:lnTo>
                  <a:pt x="2004236" y="242987"/>
                </a:lnTo>
                <a:cubicBezTo>
                  <a:pt x="2004074" y="242921"/>
                  <a:pt x="2003893" y="242873"/>
                  <a:pt x="2003750" y="242768"/>
                </a:cubicBezTo>
                <a:close/>
                <a:moveTo>
                  <a:pt x="1410009" y="242178"/>
                </a:moveTo>
                <a:cubicBezTo>
                  <a:pt x="1409800" y="242482"/>
                  <a:pt x="1409504" y="242721"/>
                  <a:pt x="1409209" y="242930"/>
                </a:cubicBezTo>
                <a:lnTo>
                  <a:pt x="1455520" y="320406"/>
                </a:lnTo>
                <a:lnTo>
                  <a:pt x="1491143" y="294041"/>
                </a:lnTo>
                <a:cubicBezTo>
                  <a:pt x="1490705" y="293279"/>
                  <a:pt x="1490534" y="292384"/>
                  <a:pt x="1490734" y="291460"/>
                </a:cubicBezTo>
                <a:cubicBezTo>
                  <a:pt x="1490800" y="291193"/>
                  <a:pt x="1490953" y="290984"/>
                  <a:pt x="1491067" y="290746"/>
                </a:cubicBezTo>
                <a:close/>
                <a:moveTo>
                  <a:pt x="1878601" y="242092"/>
                </a:moveTo>
                <a:lnTo>
                  <a:pt x="1878420" y="242711"/>
                </a:lnTo>
                <a:lnTo>
                  <a:pt x="1945933" y="329608"/>
                </a:lnTo>
                <a:lnTo>
                  <a:pt x="1951591" y="326855"/>
                </a:lnTo>
                <a:lnTo>
                  <a:pt x="1925331" y="277658"/>
                </a:lnTo>
                <a:close/>
                <a:moveTo>
                  <a:pt x="2008570" y="242073"/>
                </a:moveTo>
                <a:cubicBezTo>
                  <a:pt x="2008294" y="242406"/>
                  <a:pt x="2007979" y="242711"/>
                  <a:pt x="2007608" y="242921"/>
                </a:cubicBezTo>
                <a:lnTo>
                  <a:pt x="2032830" y="300471"/>
                </a:lnTo>
                <a:lnTo>
                  <a:pt x="2075511" y="289422"/>
                </a:lnTo>
                <a:cubicBezTo>
                  <a:pt x="2075445" y="288974"/>
                  <a:pt x="2075454" y="288507"/>
                  <a:pt x="2075550" y="288041"/>
                </a:cubicBezTo>
                <a:cubicBezTo>
                  <a:pt x="2075635" y="287707"/>
                  <a:pt x="2075807" y="287431"/>
                  <a:pt x="2075969" y="287145"/>
                </a:cubicBezTo>
                <a:close/>
                <a:moveTo>
                  <a:pt x="1404113" y="242006"/>
                </a:moveTo>
                <a:lnTo>
                  <a:pt x="1300758" y="292203"/>
                </a:lnTo>
                <a:lnTo>
                  <a:pt x="1367785" y="378442"/>
                </a:lnTo>
                <a:lnTo>
                  <a:pt x="1405742" y="243302"/>
                </a:lnTo>
                <a:cubicBezTo>
                  <a:pt x="1405075" y="243016"/>
                  <a:pt x="1404494" y="242587"/>
                  <a:pt x="1404113" y="242006"/>
                </a:cubicBezTo>
                <a:close/>
                <a:moveTo>
                  <a:pt x="1876658" y="241816"/>
                </a:moveTo>
                <a:cubicBezTo>
                  <a:pt x="1875982" y="242225"/>
                  <a:pt x="1875182" y="242359"/>
                  <a:pt x="1874353" y="242254"/>
                </a:cubicBezTo>
                <a:lnTo>
                  <a:pt x="1846778" y="351963"/>
                </a:lnTo>
                <a:lnTo>
                  <a:pt x="1877439" y="242816"/>
                </a:lnTo>
                <a:close/>
                <a:moveTo>
                  <a:pt x="1697302" y="241663"/>
                </a:moveTo>
                <a:lnTo>
                  <a:pt x="1640958" y="289744"/>
                </a:lnTo>
                <a:lnTo>
                  <a:pt x="1669204" y="289345"/>
                </a:lnTo>
                <a:cubicBezTo>
                  <a:pt x="1669223" y="289212"/>
                  <a:pt x="1669175" y="289079"/>
                  <a:pt x="1669204" y="288945"/>
                </a:cubicBezTo>
                <a:cubicBezTo>
                  <a:pt x="1669661" y="287021"/>
                  <a:pt x="1671566" y="285821"/>
                  <a:pt x="1673490" y="286269"/>
                </a:cubicBezTo>
                <a:cubicBezTo>
                  <a:pt x="1675414" y="286716"/>
                  <a:pt x="1676614" y="288631"/>
                  <a:pt x="1676176" y="290555"/>
                </a:cubicBezTo>
                <a:cubicBezTo>
                  <a:pt x="1676014" y="291203"/>
                  <a:pt x="1675652" y="291736"/>
                  <a:pt x="1675204" y="292193"/>
                </a:cubicBezTo>
                <a:lnTo>
                  <a:pt x="1680796" y="298336"/>
                </a:lnTo>
                <a:lnTo>
                  <a:pt x="1731983" y="296089"/>
                </a:lnTo>
                <a:lnTo>
                  <a:pt x="1701227" y="242359"/>
                </a:lnTo>
                <a:cubicBezTo>
                  <a:pt x="1700541" y="242673"/>
                  <a:pt x="1699760" y="242835"/>
                  <a:pt x="1698969" y="242644"/>
                </a:cubicBezTo>
                <a:cubicBezTo>
                  <a:pt x="1698293" y="242502"/>
                  <a:pt x="1697759" y="242121"/>
                  <a:pt x="1697302" y="241663"/>
                </a:cubicBezTo>
                <a:close/>
                <a:moveTo>
                  <a:pt x="1695235" y="241359"/>
                </a:moveTo>
                <a:lnTo>
                  <a:pt x="1566127" y="290800"/>
                </a:lnTo>
                <a:lnTo>
                  <a:pt x="1612076" y="290151"/>
                </a:lnTo>
                <a:close/>
                <a:moveTo>
                  <a:pt x="1702579" y="241340"/>
                </a:moveTo>
                <a:cubicBezTo>
                  <a:pt x="1702360" y="241625"/>
                  <a:pt x="1702084" y="241854"/>
                  <a:pt x="1701798" y="242064"/>
                </a:cubicBezTo>
                <a:lnTo>
                  <a:pt x="1732716" y="296051"/>
                </a:lnTo>
                <a:lnTo>
                  <a:pt x="1782713" y="293851"/>
                </a:lnTo>
                <a:cubicBezTo>
                  <a:pt x="1782722" y="293660"/>
                  <a:pt x="1782694" y="293498"/>
                  <a:pt x="1782722" y="293327"/>
                </a:cubicBezTo>
                <a:cubicBezTo>
                  <a:pt x="1782799" y="293022"/>
                  <a:pt x="1782951" y="292784"/>
                  <a:pt x="1783094" y="292527"/>
                </a:cubicBezTo>
                <a:close/>
                <a:moveTo>
                  <a:pt x="1877382" y="241168"/>
                </a:moveTo>
                <a:cubicBezTo>
                  <a:pt x="1877353" y="241197"/>
                  <a:pt x="1877306" y="241235"/>
                  <a:pt x="1877277" y="241263"/>
                </a:cubicBezTo>
                <a:lnTo>
                  <a:pt x="1877715" y="241816"/>
                </a:lnTo>
                <a:lnTo>
                  <a:pt x="1877811" y="241501"/>
                </a:lnTo>
                <a:close/>
                <a:moveTo>
                  <a:pt x="1872258" y="241168"/>
                </a:moveTo>
                <a:lnTo>
                  <a:pt x="1790924" y="301366"/>
                </a:lnTo>
                <a:lnTo>
                  <a:pt x="1837282" y="378900"/>
                </a:lnTo>
                <a:cubicBezTo>
                  <a:pt x="1837882" y="378614"/>
                  <a:pt x="1838558" y="378490"/>
                  <a:pt x="1839263" y="378585"/>
                </a:cubicBezTo>
                <a:lnTo>
                  <a:pt x="1873591" y="242054"/>
                </a:lnTo>
                <a:cubicBezTo>
                  <a:pt x="1873067" y="241844"/>
                  <a:pt x="1872619" y="241549"/>
                  <a:pt x="1872258" y="241168"/>
                </a:cubicBezTo>
                <a:close/>
                <a:moveTo>
                  <a:pt x="2009037" y="241159"/>
                </a:moveTo>
                <a:cubicBezTo>
                  <a:pt x="2008989" y="241292"/>
                  <a:pt x="2008932" y="241425"/>
                  <a:pt x="2008865" y="241540"/>
                </a:cubicBezTo>
                <a:lnTo>
                  <a:pt x="2076264" y="286631"/>
                </a:lnTo>
                <a:cubicBezTo>
                  <a:pt x="2076635" y="286164"/>
                  <a:pt x="2077112" y="285840"/>
                  <a:pt x="2077655" y="285612"/>
                </a:cubicBezTo>
                <a:lnTo>
                  <a:pt x="2069054" y="256684"/>
                </a:lnTo>
                <a:close/>
                <a:moveTo>
                  <a:pt x="1403704" y="240958"/>
                </a:moveTo>
                <a:lnTo>
                  <a:pt x="1277955" y="258894"/>
                </a:lnTo>
                <a:cubicBezTo>
                  <a:pt x="1277964" y="259199"/>
                  <a:pt x="1278002" y="259504"/>
                  <a:pt x="1277936" y="259818"/>
                </a:cubicBezTo>
                <a:cubicBezTo>
                  <a:pt x="1277783" y="260504"/>
                  <a:pt x="1277393" y="261056"/>
                  <a:pt x="1276916" y="261513"/>
                </a:cubicBezTo>
                <a:lnTo>
                  <a:pt x="1300253" y="291527"/>
                </a:lnTo>
                <a:lnTo>
                  <a:pt x="1403818" y="241235"/>
                </a:lnTo>
                <a:cubicBezTo>
                  <a:pt x="1403780" y="241139"/>
                  <a:pt x="1403723" y="241044"/>
                  <a:pt x="1403704" y="240958"/>
                </a:cubicBezTo>
                <a:close/>
                <a:moveTo>
                  <a:pt x="906851" y="239663"/>
                </a:moveTo>
                <a:lnTo>
                  <a:pt x="906337" y="242025"/>
                </a:lnTo>
                <a:lnTo>
                  <a:pt x="911871" y="243025"/>
                </a:lnTo>
                <a:cubicBezTo>
                  <a:pt x="911909" y="242902"/>
                  <a:pt x="911976" y="242806"/>
                  <a:pt x="912014" y="242692"/>
                </a:cubicBezTo>
                <a:close/>
                <a:moveTo>
                  <a:pt x="1914853" y="239473"/>
                </a:moveTo>
                <a:lnTo>
                  <a:pt x="1973823" y="312577"/>
                </a:lnTo>
                <a:cubicBezTo>
                  <a:pt x="1974604" y="312072"/>
                  <a:pt x="1975566" y="311872"/>
                  <a:pt x="1976547" y="312101"/>
                </a:cubicBezTo>
                <a:cubicBezTo>
                  <a:pt x="1976556" y="312101"/>
                  <a:pt x="1976566" y="312110"/>
                  <a:pt x="1976575" y="312110"/>
                </a:cubicBezTo>
                <a:lnTo>
                  <a:pt x="2003064" y="242073"/>
                </a:lnTo>
                <a:cubicBezTo>
                  <a:pt x="2002617" y="241530"/>
                  <a:pt x="2002340" y="240901"/>
                  <a:pt x="2002274" y="240197"/>
                </a:cubicBezTo>
                <a:close/>
                <a:moveTo>
                  <a:pt x="1905919" y="239387"/>
                </a:moveTo>
                <a:lnTo>
                  <a:pt x="1926217" y="277439"/>
                </a:lnTo>
                <a:lnTo>
                  <a:pt x="1973184" y="313168"/>
                </a:lnTo>
                <a:cubicBezTo>
                  <a:pt x="1973203" y="313139"/>
                  <a:pt x="1973232" y="313120"/>
                  <a:pt x="1973261" y="313091"/>
                </a:cubicBezTo>
                <a:lnTo>
                  <a:pt x="1913844" y="239463"/>
                </a:lnTo>
                <a:close/>
                <a:moveTo>
                  <a:pt x="1850760" y="239263"/>
                </a:moveTo>
                <a:lnTo>
                  <a:pt x="1789990" y="291374"/>
                </a:lnTo>
                <a:lnTo>
                  <a:pt x="1801954" y="283907"/>
                </a:lnTo>
                <a:lnTo>
                  <a:pt x="1851388" y="239263"/>
                </a:lnTo>
                <a:close/>
                <a:moveTo>
                  <a:pt x="1849607" y="239263"/>
                </a:moveTo>
                <a:lnTo>
                  <a:pt x="1703255" y="239596"/>
                </a:lnTo>
                <a:cubicBezTo>
                  <a:pt x="1703236" y="239720"/>
                  <a:pt x="1703284" y="239835"/>
                  <a:pt x="1703255" y="239958"/>
                </a:cubicBezTo>
                <a:cubicBezTo>
                  <a:pt x="1703179" y="240254"/>
                  <a:pt x="1703027" y="240501"/>
                  <a:pt x="1702884" y="240749"/>
                </a:cubicBezTo>
                <a:lnTo>
                  <a:pt x="1783399" y="291946"/>
                </a:lnTo>
                <a:cubicBezTo>
                  <a:pt x="1784237" y="290870"/>
                  <a:pt x="1785628" y="290317"/>
                  <a:pt x="1787018" y="290631"/>
                </a:cubicBezTo>
                <a:cubicBezTo>
                  <a:pt x="1787666" y="290784"/>
                  <a:pt x="1788180" y="291136"/>
                  <a:pt x="1788628" y="291565"/>
                </a:cubicBezTo>
                <a:close/>
                <a:moveTo>
                  <a:pt x="1871296" y="239206"/>
                </a:moveTo>
                <a:lnTo>
                  <a:pt x="1852769" y="239254"/>
                </a:lnTo>
                <a:lnTo>
                  <a:pt x="1806440" y="281097"/>
                </a:lnTo>
                <a:lnTo>
                  <a:pt x="1871667" y="240349"/>
                </a:lnTo>
                <a:cubicBezTo>
                  <a:pt x="1871486" y="239987"/>
                  <a:pt x="1871353" y="239616"/>
                  <a:pt x="1871296" y="239206"/>
                </a:cubicBezTo>
                <a:close/>
                <a:moveTo>
                  <a:pt x="1879411" y="239168"/>
                </a:moveTo>
                <a:lnTo>
                  <a:pt x="1878811" y="241330"/>
                </a:lnTo>
                <a:lnTo>
                  <a:pt x="1924521" y="276106"/>
                </a:lnTo>
                <a:lnTo>
                  <a:pt x="1904900" y="239377"/>
                </a:lnTo>
                <a:close/>
                <a:moveTo>
                  <a:pt x="1878315" y="239158"/>
                </a:moveTo>
                <a:cubicBezTo>
                  <a:pt x="1878306" y="239301"/>
                  <a:pt x="1878334" y="239425"/>
                  <a:pt x="1878306" y="239568"/>
                </a:cubicBezTo>
                <a:cubicBezTo>
                  <a:pt x="1878220" y="239949"/>
                  <a:pt x="1878030" y="240282"/>
                  <a:pt x="1877830" y="240597"/>
                </a:cubicBezTo>
                <a:lnTo>
                  <a:pt x="1878030" y="240739"/>
                </a:lnTo>
                <a:lnTo>
                  <a:pt x="1878468" y="239158"/>
                </a:lnTo>
                <a:close/>
                <a:moveTo>
                  <a:pt x="1119925" y="237415"/>
                </a:moveTo>
                <a:lnTo>
                  <a:pt x="1041373" y="248026"/>
                </a:lnTo>
                <a:cubicBezTo>
                  <a:pt x="1041373" y="248321"/>
                  <a:pt x="1041420" y="248607"/>
                  <a:pt x="1041344" y="248921"/>
                </a:cubicBezTo>
                <a:cubicBezTo>
                  <a:pt x="1041278" y="249198"/>
                  <a:pt x="1041116" y="249436"/>
                  <a:pt x="1040992" y="249693"/>
                </a:cubicBezTo>
                <a:lnTo>
                  <a:pt x="1093675" y="284469"/>
                </a:lnTo>
                <a:close/>
                <a:moveTo>
                  <a:pt x="1879077" y="236996"/>
                </a:moveTo>
                <a:lnTo>
                  <a:pt x="1878096" y="237530"/>
                </a:lnTo>
                <a:cubicBezTo>
                  <a:pt x="1878220" y="237825"/>
                  <a:pt x="1878306" y="238111"/>
                  <a:pt x="1878334" y="238425"/>
                </a:cubicBezTo>
                <a:lnTo>
                  <a:pt x="1878668" y="238425"/>
                </a:lnTo>
                <a:close/>
                <a:moveTo>
                  <a:pt x="443822" y="236472"/>
                </a:moveTo>
                <a:lnTo>
                  <a:pt x="323616" y="334237"/>
                </a:lnTo>
                <a:cubicBezTo>
                  <a:pt x="324045" y="334913"/>
                  <a:pt x="324188" y="335732"/>
                  <a:pt x="324083" y="336561"/>
                </a:cubicBezTo>
                <a:lnTo>
                  <a:pt x="480007" y="375366"/>
                </a:lnTo>
                <a:cubicBezTo>
                  <a:pt x="480379" y="374423"/>
                  <a:pt x="481103" y="373718"/>
                  <a:pt x="482017" y="373365"/>
                </a:cubicBezTo>
                <a:lnTo>
                  <a:pt x="446756" y="237472"/>
                </a:lnTo>
                <a:cubicBezTo>
                  <a:pt x="446336" y="237520"/>
                  <a:pt x="445889" y="237539"/>
                  <a:pt x="445451" y="237425"/>
                </a:cubicBezTo>
                <a:cubicBezTo>
                  <a:pt x="444803" y="237272"/>
                  <a:pt x="444279" y="236910"/>
                  <a:pt x="443822" y="236472"/>
                </a:cubicBezTo>
                <a:close/>
                <a:moveTo>
                  <a:pt x="1176437" y="235901"/>
                </a:moveTo>
                <a:lnTo>
                  <a:pt x="1206841" y="305262"/>
                </a:lnTo>
                <a:lnTo>
                  <a:pt x="1238740" y="283240"/>
                </a:lnTo>
                <a:close/>
                <a:moveTo>
                  <a:pt x="3065511" y="235605"/>
                </a:moveTo>
                <a:cubicBezTo>
                  <a:pt x="3064864" y="236310"/>
                  <a:pt x="3063987" y="236710"/>
                  <a:pt x="3063006" y="236739"/>
                </a:cubicBezTo>
                <a:lnTo>
                  <a:pt x="3055805" y="338771"/>
                </a:lnTo>
                <a:cubicBezTo>
                  <a:pt x="3055872" y="338780"/>
                  <a:pt x="3055948" y="338771"/>
                  <a:pt x="3056025" y="338780"/>
                </a:cubicBezTo>
                <a:cubicBezTo>
                  <a:pt x="3057329" y="339066"/>
                  <a:pt x="3058244" y="340066"/>
                  <a:pt x="3058596" y="341247"/>
                </a:cubicBezTo>
                <a:lnTo>
                  <a:pt x="3176725" y="318930"/>
                </a:lnTo>
                <a:cubicBezTo>
                  <a:pt x="3176697" y="318568"/>
                  <a:pt x="3176668" y="318206"/>
                  <a:pt x="3176754" y="317844"/>
                </a:cubicBezTo>
                <a:cubicBezTo>
                  <a:pt x="3176849" y="317501"/>
                  <a:pt x="3177011" y="317197"/>
                  <a:pt x="3177192" y="316911"/>
                </a:cubicBezTo>
                <a:close/>
                <a:moveTo>
                  <a:pt x="3059777" y="234863"/>
                </a:moveTo>
                <a:lnTo>
                  <a:pt x="2928742" y="285135"/>
                </a:lnTo>
                <a:cubicBezTo>
                  <a:pt x="2928885" y="285678"/>
                  <a:pt x="2928952" y="286240"/>
                  <a:pt x="2928799" y="286821"/>
                </a:cubicBezTo>
                <a:cubicBezTo>
                  <a:pt x="2928790" y="286907"/>
                  <a:pt x="2928723" y="286964"/>
                  <a:pt x="2928694" y="287050"/>
                </a:cubicBezTo>
                <a:lnTo>
                  <a:pt x="3052167" y="340514"/>
                </a:lnTo>
                <a:cubicBezTo>
                  <a:pt x="3052786" y="339428"/>
                  <a:pt x="3053881" y="338780"/>
                  <a:pt x="3055139" y="338752"/>
                </a:cubicBezTo>
                <a:lnTo>
                  <a:pt x="3062330" y="236701"/>
                </a:lnTo>
                <a:cubicBezTo>
                  <a:pt x="3062263" y="236701"/>
                  <a:pt x="3062178" y="236710"/>
                  <a:pt x="3062120" y="236701"/>
                </a:cubicBezTo>
                <a:cubicBezTo>
                  <a:pt x="3061044" y="236463"/>
                  <a:pt x="3060244" y="235748"/>
                  <a:pt x="3059777" y="234863"/>
                </a:cubicBezTo>
                <a:close/>
                <a:moveTo>
                  <a:pt x="2223720" y="234177"/>
                </a:moveTo>
                <a:lnTo>
                  <a:pt x="2200146" y="262733"/>
                </a:lnTo>
                <a:lnTo>
                  <a:pt x="2250609" y="252036"/>
                </a:lnTo>
                <a:lnTo>
                  <a:pt x="2253381" y="250731"/>
                </a:lnTo>
                <a:cubicBezTo>
                  <a:pt x="2253381" y="250598"/>
                  <a:pt x="2253362" y="250493"/>
                  <a:pt x="2253391" y="250369"/>
                </a:cubicBezTo>
                <a:cubicBezTo>
                  <a:pt x="2253429" y="250207"/>
                  <a:pt x="2253534" y="250084"/>
                  <a:pt x="2253591" y="249922"/>
                </a:cubicBezTo>
                <a:close/>
                <a:moveTo>
                  <a:pt x="1143909" y="234177"/>
                </a:moveTo>
                <a:lnTo>
                  <a:pt x="1120916" y="237282"/>
                </a:lnTo>
                <a:lnTo>
                  <a:pt x="1094351" y="284916"/>
                </a:lnTo>
                <a:lnTo>
                  <a:pt x="1107895" y="293860"/>
                </a:lnTo>
                <a:lnTo>
                  <a:pt x="1148396" y="253846"/>
                </a:lnTo>
                <a:close/>
                <a:moveTo>
                  <a:pt x="1173399" y="233577"/>
                </a:moveTo>
                <a:lnTo>
                  <a:pt x="1167436" y="329817"/>
                </a:lnTo>
                <a:cubicBezTo>
                  <a:pt x="1167531" y="329827"/>
                  <a:pt x="1167617" y="329808"/>
                  <a:pt x="1167703" y="329827"/>
                </a:cubicBezTo>
                <a:cubicBezTo>
                  <a:pt x="1168474" y="330008"/>
                  <a:pt x="1169084" y="330465"/>
                  <a:pt x="1169560" y="331017"/>
                </a:cubicBezTo>
                <a:lnTo>
                  <a:pt x="1206127" y="305766"/>
                </a:lnTo>
                <a:lnTo>
                  <a:pt x="1175018" y="234815"/>
                </a:lnTo>
                <a:close/>
                <a:moveTo>
                  <a:pt x="1171084" y="232576"/>
                </a:moveTo>
                <a:lnTo>
                  <a:pt x="1149224" y="254170"/>
                </a:lnTo>
                <a:lnTo>
                  <a:pt x="1166474" y="329789"/>
                </a:lnTo>
                <a:cubicBezTo>
                  <a:pt x="1166579" y="329779"/>
                  <a:pt x="1166684" y="329798"/>
                  <a:pt x="1166788" y="329798"/>
                </a:cubicBezTo>
                <a:lnTo>
                  <a:pt x="1172761" y="233300"/>
                </a:lnTo>
                <a:cubicBezTo>
                  <a:pt x="1172665" y="233291"/>
                  <a:pt x="1172589" y="233310"/>
                  <a:pt x="1172494" y="233300"/>
                </a:cubicBezTo>
                <a:cubicBezTo>
                  <a:pt x="1171951" y="233176"/>
                  <a:pt x="1171494" y="232910"/>
                  <a:pt x="1171084" y="232576"/>
                </a:cubicBezTo>
                <a:close/>
                <a:moveTo>
                  <a:pt x="1175818" y="232262"/>
                </a:moveTo>
                <a:cubicBezTo>
                  <a:pt x="1175590" y="232491"/>
                  <a:pt x="1175380" y="232719"/>
                  <a:pt x="1175123" y="232881"/>
                </a:cubicBezTo>
                <a:lnTo>
                  <a:pt x="1175723" y="234262"/>
                </a:lnTo>
                <a:lnTo>
                  <a:pt x="1239321" y="282602"/>
                </a:lnTo>
                <a:close/>
                <a:moveTo>
                  <a:pt x="740707" y="231272"/>
                </a:moveTo>
                <a:lnTo>
                  <a:pt x="725781" y="243006"/>
                </a:lnTo>
                <a:lnTo>
                  <a:pt x="741107" y="273877"/>
                </a:lnTo>
                <a:lnTo>
                  <a:pt x="767177" y="263476"/>
                </a:lnTo>
                <a:lnTo>
                  <a:pt x="764024" y="244864"/>
                </a:lnTo>
                <a:close/>
                <a:moveTo>
                  <a:pt x="841567" y="231157"/>
                </a:moveTo>
                <a:lnTo>
                  <a:pt x="788408" y="255684"/>
                </a:lnTo>
                <a:cubicBezTo>
                  <a:pt x="788455" y="255837"/>
                  <a:pt x="788532" y="255941"/>
                  <a:pt x="788560" y="256084"/>
                </a:cubicBezTo>
                <a:lnTo>
                  <a:pt x="904813" y="244702"/>
                </a:lnTo>
                <a:lnTo>
                  <a:pt x="905241" y="242673"/>
                </a:lnTo>
                <a:close/>
                <a:moveTo>
                  <a:pt x="1176571" y="231110"/>
                </a:moveTo>
                <a:cubicBezTo>
                  <a:pt x="1176485" y="231319"/>
                  <a:pt x="1176399" y="231538"/>
                  <a:pt x="1176285" y="231729"/>
                </a:cubicBezTo>
                <a:lnTo>
                  <a:pt x="1240102" y="282297"/>
                </a:lnTo>
                <a:lnTo>
                  <a:pt x="1271344" y="260704"/>
                </a:lnTo>
                <a:cubicBezTo>
                  <a:pt x="1270963" y="259999"/>
                  <a:pt x="1270801" y="259180"/>
                  <a:pt x="1270963" y="258342"/>
                </a:cubicBezTo>
                <a:close/>
                <a:moveTo>
                  <a:pt x="1169608" y="230700"/>
                </a:moveTo>
                <a:lnTo>
                  <a:pt x="1144643" y="234081"/>
                </a:lnTo>
                <a:lnTo>
                  <a:pt x="1149015" y="253246"/>
                </a:lnTo>
                <a:lnTo>
                  <a:pt x="1170522" y="231986"/>
                </a:lnTo>
                <a:cubicBezTo>
                  <a:pt x="1170294" y="231681"/>
                  <a:pt x="1170132" y="231357"/>
                  <a:pt x="1169989" y="231005"/>
                </a:cubicBezTo>
                <a:close/>
                <a:moveTo>
                  <a:pt x="2227530" y="229529"/>
                </a:moveTo>
                <a:lnTo>
                  <a:pt x="2224244" y="233501"/>
                </a:lnTo>
                <a:lnTo>
                  <a:pt x="2253934" y="249160"/>
                </a:lnTo>
                <a:cubicBezTo>
                  <a:pt x="2254677" y="248064"/>
                  <a:pt x="2256001" y="247493"/>
                  <a:pt x="2257372" y="247693"/>
                </a:cubicBezTo>
                <a:lnTo>
                  <a:pt x="2258258" y="243845"/>
                </a:lnTo>
                <a:close/>
                <a:moveTo>
                  <a:pt x="472416" y="229043"/>
                </a:moveTo>
                <a:lnTo>
                  <a:pt x="449775" y="233615"/>
                </a:lnTo>
                <a:cubicBezTo>
                  <a:pt x="449813" y="233996"/>
                  <a:pt x="449832" y="234367"/>
                  <a:pt x="449746" y="234748"/>
                </a:cubicBezTo>
                <a:cubicBezTo>
                  <a:pt x="449470" y="235958"/>
                  <a:pt x="448594" y="236806"/>
                  <a:pt x="447527" y="237215"/>
                </a:cubicBezTo>
                <a:lnTo>
                  <a:pt x="482493" y="371994"/>
                </a:lnTo>
                <a:close/>
                <a:moveTo>
                  <a:pt x="1863275" y="228538"/>
                </a:moveTo>
                <a:lnTo>
                  <a:pt x="1851817" y="238368"/>
                </a:lnTo>
                <a:lnTo>
                  <a:pt x="1852398" y="238368"/>
                </a:lnTo>
                <a:close/>
                <a:moveTo>
                  <a:pt x="1898156" y="226747"/>
                </a:moveTo>
                <a:lnTo>
                  <a:pt x="1880201" y="236406"/>
                </a:lnTo>
                <a:lnTo>
                  <a:pt x="1879630" y="238434"/>
                </a:lnTo>
                <a:lnTo>
                  <a:pt x="1904490" y="238644"/>
                </a:lnTo>
                <a:close/>
                <a:moveTo>
                  <a:pt x="1901956" y="224709"/>
                </a:moveTo>
                <a:lnTo>
                  <a:pt x="1898947" y="226319"/>
                </a:lnTo>
                <a:lnTo>
                  <a:pt x="1905528" y="238644"/>
                </a:lnTo>
                <a:lnTo>
                  <a:pt x="1913253" y="238720"/>
                </a:lnTo>
                <a:close/>
                <a:moveTo>
                  <a:pt x="775435" y="219194"/>
                </a:moveTo>
                <a:lnTo>
                  <a:pt x="784493" y="253265"/>
                </a:lnTo>
                <a:cubicBezTo>
                  <a:pt x="784941" y="253198"/>
                  <a:pt x="785417" y="253198"/>
                  <a:pt x="785884" y="253303"/>
                </a:cubicBezTo>
                <a:cubicBezTo>
                  <a:pt x="786865" y="253541"/>
                  <a:pt x="787646" y="254151"/>
                  <a:pt x="788132" y="254951"/>
                </a:cubicBezTo>
                <a:lnTo>
                  <a:pt x="840224" y="230900"/>
                </a:lnTo>
                <a:close/>
                <a:moveTo>
                  <a:pt x="761204" y="219013"/>
                </a:moveTo>
                <a:cubicBezTo>
                  <a:pt x="760995" y="219127"/>
                  <a:pt x="760747" y="219213"/>
                  <a:pt x="760509" y="219280"/>
                </a:cubicBezTo>
                <a:lnTo>
                  <a:pt x="764805" y="244635"/>
                </a:lnTo>
                <a:lnTo>
                  <a:pt x="782159" y="254751"/>
                </a:lnTo>
                <a:cubicBezTo>
                  <a:pt x="782388" y="254427"/>
                  <a:pt x="782693" y="254151"/>
                  <a:pt x="783017" y="253922"/>
                </a:cubicBezTo>
                <a:close/>
                <a:moveTo>
                  <a:pt x="757061" y="218403"/>
                </a:moveTo>
                <a:lnTo>
                  <a:pt x="741202" y="230871"/>
                </a:lnTo>
                <a:lnTo>
                  <a:pt x="763900" y="244111"/>
                </a:lnTo>
                <a:lnTo>
                  <a:pt x="759719" y="219422"/>
                </a:lnTo>
                <a:cubicBezTo>
                  <a:pt x="759385" y="219441"/>
                  <a:pt x="759061" y="219470"/>
                  <a:pt x="758728" y="219394"/>
                </a:cubicBezTo>
                <a:cubicBezTo>
                  <a:pt x="758052" y="219232"/>
                  <a:pt x="757518" y="218851"/>
                  <a:pt x="757061" y="218403"/>
                </a:cubicBezTo>
                <a:close/>
                <a:moveTo>
                  <a:pt x="870008" y="218032"/>
                </a:moveTo>
                <a:lnTo>
                  <a:pt x="842900" y="230538"/>
                </a:lnTo>
                <a:lnTo>
                  <a:pt x="905422" y="241854"/>
                </a:lnTo>
                <a:lnTo>
                  <a:pt x="906003" y="239158"/>
                </a:lnTo>
                <a:close/>
                <a:moveTo>
                  <a:pt x="762900" y="216946"/>
                </a:moveTo>
                <a:cubicBezTo>
                  <a:pt x="762662" y="217717"/>
                  <a:pt x="762195" y="218337"/>
                  <a:pt x="761585" y="218775"/>
                </a:cubicBezTo>
                <a:lnTo>
                  <a:pt x="783398" y="253684"/>
                </a:lnTo>
                <a:cubicBezTo>
                  <a:pt x="783541" y="253608"/>
                  <a:pt x="783693" y="253569"/>
                  <a:pt x="783855" y="253512"/>
                </a:cubicBezTo>
                <a:lnTo>
                  <a:pt x="774692" y="219080"/>
                </a:lnTo>
                <a:close/>
                <a:moveTo>
                  <a:pt x="708693" y="216355"/>
                </a:moveTo>
                <a:lnTo>
                  <a:pt x="630140" y="317082"/>
                </a:lnTo>
                <a:cubicBezTo>
                  <a:pt x="630159" y="317092"/>
                  <a:pt x="630159" y="317092"/>
                  <a:pt x="630159" y="317111"/>
                </a:cubicBezTo>
                <a:lnTo>
                  <a:pt x="724686" y="242759"/>
                </a:lnTo>
                <a:lnTo>
                  <a:pt x="711722" y="216651"/>
                </a:lnTo>
                <a:cubicBezTo>
                  <a:pt x="711093" y="216870"/>
                  <a:pt x="710427" y="216984"/>
                  <a:pt x="709750" y="216822"/>
                </a:cubicBezTo>
                <a:cubicBezTo>
                  <a:pt x="709350" y="216736"/>
                  <a:pt x="709017" y="216546"/>
                  <a:pt x="708693" y="216355"/>
                </a:cubicBezTo>
                <a:close/>
                <a:moveTo>
                  <a:pt x="1918578" y="215765"/>
                </a:moveTo>
                <a:lnTo>
                  <a:pt x="1902642" y="224328"/>
                </a:lnTo>
                <a:lnTo>
                  <a:pt x="1914253" y="238720"/>
                </a:lnTo>
                <a:lnTo>
                  <a:pt x="2002293" y="239444"/>
                </a:lnTo>
                <a:cubicBezTo>
                  <a:pt x="2002302" y="239387"/>
                  <a:pt x="2002283" y="239311"/>
                  <a:pt x="2002293" y="239244"/>
                </a:cubicBezTo>
                <a:close/>
                <a:moveTo>
                  <a:pt x="713465" y="215374"/>
                </a:moveTo>
                <a:cubicBezTo>
                  <a:pt x="713208" y="215755"/>
                  <a:pt x="712884" y="216060"/>
                  <a:pt x="712503" y="216308"/>
                </a:cubicBezTo>
                <a:lnTo>
                  <a:pt x="725371" y="242206"/>
                </a:lnTo>
                <a:lnTo>
                  <a:pt x="739887" y="230786"/>
                </a:lnTo>
                <a:close/>
                <a:moveTo>
                  <a:pt x="773501" y="214593"/>
                </a:moveTo>
                <a:lnTo>
                  <a:pt x="763024" y="215889"/>
                </a:lnTo>
                <a:cubicBezTo>
                  <a:pt x="763024" y="215955"/>
                  <a:pt x="763024" y="216032"/>
                  <a:pt x="763024" y="216108"/>
                </a:cubicBezTo>
                <a:lnTo>
                  <a:pt x="774454" y="218175"/>
                </a:lnTo>
                <a:close/>
                <a:moveTo>
                  <a:pt x="714037" y="214022"/>
                </a:moveTo>
                <a:cubicBezTo>
                  <a:pt x="714027" y="214069"/>
                  <a:pt x="714037" y="214098"/>
                  <a:pt x="714037" y="214146"/>
                </a:cubicBezTo>
                <a:cubicBezTo>
                  <a:pt x="713970" y="214403"/>
                  <a:pt x="713818" y="214612"/>
                  <a:pt x="713713" y="214841"/>
                </a:cubicBezTo>
                <a:lnTo>
                  <a:pt x="740402" y="230405"/>
                </a:lnTo>
                <a:lnTo>
                  <a:pt x="756490" y="217746"/>
                </a:lnTo>
                <a:cubicBezTo>
                  <a:pt x="756204" y="217270"/>
                  <a:pt x="756061" y="216746"/>
                  <a:pt x="756023" y="216184"/>
                </a:cubicBezTo>
                <a:close/>
                <a:moveTo>
                  <a:pt x="2056042" y="213069"/>
                </a:moveTo>
                <a:lnTo>
                  <a:pt x="2009037" y="238511"/>
                </a:lnTo>
                <a:cubicBezTo>
                  <a:pt x="2009256" y="239073"/>
                  <a:pt x="2009351" y="239654"/>
                  <a:pt x="2009284" y="240282"/>
                </a:cubicBezTo>
                <a:lnTo>
                  <a:pt x="2068739" y="255675"/>
                </a:lnTo>
                <a:close/>
                <a:moveTo>
                  <a:pt x="1146948" y="212393"/>
                </a:moveTo>
                <a:lnTo>
                  <a:pt x="1169798" y="229757"/>
                </a:lnTo>
                <a:cubicBezTo>
                  <a:pt x="1169798" y="229509"/>
                  <a:pt x="1169760" y="229262"/>
                  <a:pt x="1169827" y="229024"/>
                </a:cubicBezTo>
                <a:cubicBezTo>
                  <a:pt x="1169903" y="228652"/>
                  <a:pt x="1170084" y="228347"/>
                  <a:pt x="1170265" y="228042"/>
                </a:cubicBezTo>
                <a:close/>
                <a:moveTo>
                  <a:pt x="1886059" y="212069"/>
                </a:moveTo>
                <a:lnTo>
                  <a:pt x="1876334" y="235605"/>
                </a:lnTo>
                <a:cubicBezTo>
                  <a:pt x="1876877" y="235863"/>
                  <a:pt x="1877353" y="236225"/>
                  <a:pt x="1877677" y="236691"/>
                </a:cubicBezTo>
                <a:lnTo>
                  <a:pt x="1879420" y="235758"/>
                </a:lnTo>
                <a:close/>
                <a:moveTo>
                  <a:pt x="1890507" y="210517"/>
                </a:moveTo>
                <a:lnTo>
                  <a:pt x="1898499" y="225490"/>
                </a:lnTo>
                <a:lnTo>
                  <a:pt x="1901366" y="223966"/>
                </a:lnTo>
                <a:close/>
                <a:moveTo>
                  <a:pt x="1889260" y="210098"/>
                </a:moveTo>
                <a:cubicBezTo>
                  <a:pt x="1888707" y="210307"/>
                  <a:pt x="1888136" y="210402"/>
                  <a:pt x="1887516" y="210307"/>
                </a:cubicBezTo>
                <a:lnTo>
                  <a:pt x="1880544" y="235148"/>
                </a:lnTo>
                <a:lnTo>
                  <a:pt x="1897718" y="225928"/>
                </a:lnTo>
                <a:close/>
                <a:moveTo>
                  <a:pt x="1885735" y="209507"/>
                </a:moveTo>
                <a:lnTo>
                  <a:pt x="1853788" y="238349"/>
                </a:lnTo>
                <a:lnTo>
                  <a:pt x="1871334" y="238320"/>
                </a:lnTo>
                <a:cubicBezTo>
                  <a:pt x="1871343" y="238196"/>
                  <a:pt x="1871315" y="238082"/>
                  <a:pt x="1871343" y="237949"/>
                </a:cubicBezTo>
                <a:cubicBezTo>
                  <a:pt x="1871781" y="236034"/>
                  <a:pt x="1873715" y="234834"/>
                  <a:pt x="1875620" y="235272"/>
                </a:cubicBezTo>
                <a:cubicBezTo>
                  <a:pt x="1875753" y="235310"/>
                  <a:pt x="1875858" y="235396"/>
                  <a:pt x="1875972" y="235434"/>
                </a:cubicBezTo>
                <a:lnTo>
                  <a:pt x="1886497" y="209983"/>
                </a:lnTo>
                <a:cubicBezTo>
                  <a:pt x="1886221" y="209840"/>
                  <a:pt x="1885954" y="209698"/>
                  <a:pt x="1885735" y="209507"/>
                </a:cubicBezTo>
                <a:close/>
                <a:moveTo>
                  <a:pt x="1136518" y="209269"/>
                </a:moveTo>
                <a:lnTo>
                  <a:pt x="1121373" y="236434"/>
                </a:lnTo>
                <a:lnTo>
                  <a:pt x="1143728" y="233415"/>
                </a:lnTo>
                <a:lnTo>
                  <a:pt x="1138290" y="209545"/>
                </a:lnTo>
                <a:cubicBezTo>
                  <a:pt x="1137890" y="209593"/>
                  <a:pt x="1137480" y="209621"/>
                  <a:pt x="1137071" y="209526"/>
                </a:cubicBezTo>
                <a:cubicBezTo>
                  <a:pt x="1136870" y="209478"/>
                  <a:pt x="1136718" y="209354"/>
                  <a:pt x="1136518" y="209269"/>
                </a:cubicBezTo>
                <a:close/>
                <a:moveTo>
                  <a:pt x="1140395" y="208497"/>
                </a:moveTo>
                <a:cubicBezTo>
                  <a:pt x="1140004" y="208888"/>
                  <a:pt x="1139537" y="209183"/>
                  <a:pt x="1139014" y="209364"/>
                </a:cubicBezTo>
                <a:lnTo>
                  <a:pt x="1144481" y="233319"/>
                </a:lnTo>
                <a:lnTo>
                  <a:pt x="1168751" y="230052"/>
                </a:lnTo>
                <a:close/>
                <a:moveTo>
                  <a:pt x="1891288" y="208097"/>
                </a:moveTo>
                <a:cubicBezTo>
                  <a:pt x="1891117" y="208554"/>
                  <a:pt x="1890850" y="208955"/>
                  <a:pt x="1890517" y="209297"/>
                </a:cubicBezTo>
                <a:lnTo>
                  <a:pt x="1902052" y="223594"/>
                </a:lnTo>
                <a:lnTo>
                  <a:pt x="1917282" y="215393"/>
                </a:lnTo>
                <a:close/>
                <a:moveTo>
                  <a:pt x="577505" y="207792"/>
                </a:moveTo>
                <a:lnTo>
                  <a:pt x="473330" y="228862"/>
                </a:lnTo>
                <a:lnTo>
                  <a:pt x="483503" y="373146"/>
                </a:lnTo>
                <a:cubicBezTo>
                  <a:pt x="483703" y="373156"/>
                  <a:pt x="483894" y="373118"/>
                  <a:pt x="484094" y="373156"/>
                </a:cubicBezTo>
                <a:cubicBezTo>
                  <a:pt x="485141" y="373394"/>
                  <a:pt x="485932" y="374080"/>
                  <a:pt x="486408" y="374956"/>
                </a:cubicBezTo>
                <a:lnTo>
                  <a:pt x="624273" y="320492"/>
                </a:lnTo>
                <a:cubicBezTo>
                  <a:pt x="624130" y="319949"/>
                  <a:pt x="624063" y="319368"/>
                  <a:pt x="624206" y="318787"/>
                </a:cubicBezTo>
                <a:cubicBezTo>
                  <a:pt x="624444" y="317739"/>
                  <a:pt x="625140" y="316949"/>
                  <a:pt x="626007" y="316473"/>
                </a:cubicBezTo>
                <a:lnTo>
                  <a:pt x="581868" y="210088"/>
                </a:lnTo>
                <a:cubicBezTo>
                  <a:pt x="581287" y="210259"/>
                  <a:pt x="580677" y="210345"/>
                  <a:pt x="580048" y="210202"/>
                </a:cubicBezTo>
                <a:cubicBezTo>
                  <a:pt x="578772" y="209907"/>
                  <a:pt x="577877" y="208945"/>
                  <a:pt x="577505" y="207792"/>
                </a:cubicBezTo>
                <a:close/>
                <a:moveTo>
                  <a:pt x="1134746" y="207716"/>
                </a:moveTo>
                <a:lnTo>
                  <a:pt x="1041201" y="247054"/>
                </a:lnTo>
                <a:cubicBezTo>
                  <a:pt x="1041230" y="247131"/>
                  <a:pt x="1041258" y="247188"/>
                  <a:pt x="1041287" y="247254"/>
                </a:cubicBezTo>
                <a:lnTo>
                  <a:pt x="1120373" y="236577"/>
                </a:lnTo>
                <a:lnTo>
                  <a:pt x="1135794" y="208945"/>
                </a:lnTo>
                <a:cubicBezTo>
                  <a:pt x="1135356" y="208621"/>
                  <a:pt x="1135013" y="208183"/>
                  <a:pt x="1134746" y="207716"/>
                </a:cubicBezTo>
                <a:close/>
                <a:moveTo>
                  <a:pt x="1140976" y="207669"/>
                </a:moveTo>
                <a:cubicBezTo>
                  <a:pt x="1140947" y="207716"/>
                  <a:pt x="1140938" y="207764"/>
                  <a:pt x="1140919" y="207811"/>
                </a:cubicBezTo>
                <a:lnTo>
                  <a:pt x="1141071" y="207926"/>
                </a:lnTo>
                <a:lnTo>
                  <a:pt x="1170475" y="227652"/>
                </a:lnTo>
                <a:cubicBezTo>
                  <a:pt x="1171294" y="226585"/>
                  <a:pt x="1172704" y="226014"/>
                  <a:pt x="1174104" y="226338"/>
                </a:cubicBezTo>
                <a:cubicBezTo>
                  <a:pt x="1175980" y="226766"/>
                  <a:pt x="1177142" y="228614"/>
                  <a:pt x="1176790" y="230481"/>
                </a:cubicBezTo>
                <a:lnTo>
                  <a:pt x="1266725" y="256436"/>
                </a:lnTo>
                <a:close/>
                <a:moveTo>
                  <a:pt x="584344" y="207345"/>
                </a:moveTo>
                <a:cubicBezTo>
                  <a:pt x="584335" y="207402"/>
                  <a:pt x="584344" y="207459"/>
                  <a:pt x="584335" y="207516"/>
                </a:cubicBezTo>
                <a:cubicBezTo>
                  <a:pt x="584097" y="208554"/>
                  <a:pt x="583401" y="209364"/>
                  <a:pt x="582525" y="209812"/>
                </a:cubicBezTo>
                <a:lnTo>
                  <a:pt x="626664" y="316206"/>
                </a:lnTo>
                <a:cubicBezTo>
                  <a:pt x="627245" y="316025"/>
                  <a:pt x="627854" y="315949"/>
                  <a:pt x="628483" y="316092"/>
                </a:cubicBezTo>
                <a:cubicBezTo>
                  <a:pt x="628874" y="316187"/>
                  <a:pt x="629216" y="316377"/>
                  <a:pt x="629540" y="316577"/>
                </a:cubicBezTo>
                <a:lnTo>
                  <a:pt x="708103" y="215851"/>
                </a:lnTo>
                <a:cubicBezTo>
                  <a:pt x="707502" y="215270"/>
                  <a:pt x="707112" y="214498"/>
                  <a:pt x="707036" y="213650"/>
                </a:cubicBezTo>
                <a:close/>
                <a:moveTo>
                  <a:pt x="848339" y="205325"/>
                </a:moveTo>
                <a:lnTo>
                  <a:pt x="774177" y="214517"/>
                </a:lnTo>
                <a:lnTo>
                  <a:pt x="775187" y="218318"/>
                </a:lnTo>
                <a:lnTo>
                  <a:pt x="841548" y="230309"/>
                </a:lnTo>
                <a:lnTo>
                  <a:pt x="869180" y="217555"/>
                </a:lnTo>
                <a:close/>
                <a:moveTo>
                  <a:pt x="470692" y="204459"/>
                </a:moveTo>
                <a:lnTo>
                  <a:pt x="448775" y="231491"/>
                </a:lnTo>
                <a:cubicBezTo>
                  <a:pt x="449156" y="231900"/>
                  <a:pt x="449442" y="232348"/>
                  <a:pt x="449623" y="232881"/>
                </a:cubicBezTo>
                <a:lnTo>
                  <a:pt x="472378" y="228281"/>
                </a:lnTo>
                <a:close/>
                <a:moveTo>
                  <a:pt x="2019114" y="202144"/>
                </a:moveTo>
                <a:lnTo>
                  <a:pt x="2006179" y="236348"/>
                </a:lnTo>
                <a:cubicBezTo>
                  <a:pt x="2006322" y="236367"/>
                  <a:pt x="2006446" y="236339"/>
                  <a:pt x="2006579" y="236367"/>
                </a:cubicBezTo>
                <a:cubicBezTo>
                  <a:pt x="2006627" y="236387"/>
                  <a:pt x="2006655" y="236406"/>
                  <a:pt x="2006693" y="236415"/>
                </a:cubicBezTo>
                <a:close/>
                <a:moveTo>
                  <a:pt x="381357" y="201639"/>
                </a:moveTo>
                <a:lnTo>
                  <a:pt x="322445" y="333132"/>
                </a:lnTo>
                <a:cubicBezTo>
                  <a:pt x="322664" y="333265"/>
                  <a:pt x="322845" y="333437"/>
                  <a:pt x="323035" y="333618"/>
                </a:cubicBezTo>
                <a:lnTo>
                  <a:pt x="443250" y="235853"/>
                </a:lnTo>
                <a:cubicBezTo>
                  <a:pt x="442755" y="235072"/>
                  <a:pt x="442565" y="234110"/>
                  <a:pt x="442784" y="233148"/>
                </a:cubicBezTo>
                <a:cubicBezTo>
                  <a:pt x="442822" y="232996"/>
                  <a:pt x="442917" y="232891"/>
                  <a:pt x="442965" y="232748"/>
                </a:cubicBezTo>
                <a:close/>
                <a:moveTo>
                  <a:pt x="915357" y="200039"/>
                </a:moveTo>
                <a:lnTo>
                  <a:pt x="907051" y="238701"/>
                </a:lnTo>
                <a:lnTo>
                  <a:pt x="912442" y="241863"/>
                </a:lnTo>
                <a:cubicBezTo>
                  <a:pt x="913071" y="241063"/>
                  <a:pt x="914014" y="240596"/>
                  <a:pt x="915043" y="240539"/>
                </a:cubicBezTo>
                <a:lnTo>
                  <a:pt x="915376" y="200049"/>
                </a:lnTo>
                <a:cubicBezTo>
                  <a:pt x="915367" y="200049"/>
                  <a:pt x="915367" y="200049"/>
                  <a:pt x="915357" y="200039"/>
                </a:cubicBezTo>
                <a:close/>
                <a:moveTo>
                  <a:pt x="916557" y="199953"/>
                </a:moveTo>
                <a:cubicBezTo>
                  <a:pt x="916319" y="200020"/>
                  <a:pt x="916081" y="200058"/>
                  <a:pt x="915833" y="200058"/>
                </a:cubicBezTo>
                <a:lnTo>
                  <a:pt x="915500" y="240558"/>
                </a:lnTo>
                <a:cubicBezTo>
                  <a:pt x="915690" y="240568"/>
                  <a:pt x="915862" y="240530"/>
                  <a:pt x="916052" y="240568"/>
                </a:cubicBezTo>
                <a:cubicBezTo>
                  <a:pt x="917624" y="240930"/>
                  <a:pt x="918643" y="242282"/>
                  <a:pt x="918757" y="243816"/>
                </a:cubicBezTo>
                <a:lnTo>
                  <a:pt x="935255" y="244359"/>
                </a:lnTo>
                <a:close/>
                <a:moveTo>
                  <a:pt x="912576" y="198382"/>
                </a:moveTo>
                <a:lnTo>
                  <a:pt x="871028" y="217565"/>
                </a:lnTo>
                <a:lnTo>
                  <a:pt x="906203" y="238206"/>
                </a:lnTo>
                <a:lnTo>
                  <a:pt x="914443" y="199858"/>
                </a:lnTo>
                <a:cubicBezTo>
                  <a:pt x="913652" y="199572"/>
                  <a:pt x="912985" y="199067"/>
                  <a:pt x="912576" y="198382"/>
                </a:cubicBezTo>
                <a:close/>
                <a:moveTo>
                  <a:pt x="918700" y="198248"/>
                </a:moveTo>
                <a:cubicBezTo>
                  <a:pt x="918395" y="198820"/>
                  <a:pt x="917976" y="199296"/>
                  <a:pt x="917433" y="199620"/>
                </a:cubicBezTo>
                <a:lnTo>
                  <a:pt x="936283" y="244397"/>
                </a:lnTo>
                <a:lnTo>
                  <a:pt x="1034362" y="247635"/>
                </a:lnTo>
                <a:cubicBezTo>
                  <a:pt x="1034391" y="247531"/>
                  <a:pt x="1034353" y="247416"/>
                  <a:pt x="1034372" y="247302"/>
                </a:cubicBezTo>
                <a:cubicBezTo>
                  <a:pt x="1034391" y="247226"/>
                  <a:pt x="1034448" y="247159"/>
                  <a:pt x="1034467" y="247083"/>
                </a:cubicBezTo>
                <a:close/>
                <a:moveTo>
                  <a:pt x="912204" y="197401"/>
                </a:moveTo>
                <a:lnTo>
                  <a:pt x="849844" y="205135"/>
                </a:lnTo>
                <a:lnTo>
                  <a:pt x="870209" y="217079"/>
                </a:lnTo>
                <a:lnTo>
                  <a:pt x="912299" y="197648"/>
                </a:lnTo>
                <a:cubicBezTo>
                  <a:pt x="912271" y="197572"/>
                  <a:pt x="912214" y="197486"/>
                  <a:pt x="912204" y="197401"/>
                </a:cubicBezTo>
                <a:close/>
                <a:moveTo>
                  <a:pt x="468758" y="195981"/>
                </a:moveTo>
                <a:lnTo>
                  <a:pt x="448556" y="230471"/>
                </a:lnTo>
                <a:lnTo>
                  <a:pt x="470597" y="203278"/>
                </a:lnTo>
                <a:lnTo>
                  <a:pt x="470111" y="196343"/>
                </a:lnTo>
                <a:cubicBezTo>
                  <a:pt x="469911" y="196334"/>
                  <a:pt x="469730" y="196372"/>
                  <a:pt x="469530" y="196334"/>
                </a:cubicBezTo>
                <a:cubicBezTo>
                  <a:pt x="469244" y="196258"/>
                  <a:pt x="469006" y="196096"/>
                  <a:pt x="468758" y="195981"/>
                </a:cubicBezTo>
                <a:close/>
                <a:moveTo>
                  <a:pt x="478950" y="194267"/>
                </a:moveTo>
                <a:lnTo>
                  <a:pt x="471549" y="203392"/>
                </a:lnTo>
                <a:lnTo>
                  <a:pt x="473292" y="228081"/>
                </a:lnTo>
                <a:lnTo>
                  <a:pt x="577353" y="207021"/>
                </a:lnTo>
                <a:cubicBezTo>
                  <a:pt x="577343" y="206887"/>
                  <a:pt x="577362" y="206745"/>
                  <a:pt x="577362" y="206602"/>
                </a:cubicBezTo>
                <a:close/>
                <a:moveTo>
                  <a:pt x="171112" y="194153"/>
                </a:moveTo>
                <a:lnTo>
                  <a:pt x="68413" y="301290"/>
                </a:lnTo>
                <a:cubicBezTo>
                  <a:pt x="68708" y="301652"/>
                  <a:pt x="68927" y="302061"/>
                  <a:pt x="69061" y="302509"/>
                </a:cubicBezTo>
                <a:lnTo>
                  <a:pt x="187190" y="280201"/>
                </a:lnTo>
                <a:cubicBezTo>
                  <a:pt x="187161" y="279839"/>
                  <a:pt x="187133" y="279478"/>
                  <a:pt x="187218" y="279097"/>
                </a:cubicBezTo>
                <a:cubicBezTo>
                  <a:pt x="187523" y="277782"/>
                  <a:pt x="188533" y="276877"/>
                  <a:pt x="189733" y="276515"/>
                </a:cubicBezTo>
                <a:lnTo>
                  <a:pt x="173645" y="194829"/>
                </a:lnTo>
                <a:cubicBezTo>
                  <a:pt x="173255" y="194876"/>
                  <a:pt x="172855" y="194896"/>
                  <a:pt x="172455" y="194800"/>
                </a:cubicBezTo>
                <a:cubicBezTo>
                  <a:pt x="171950" y="194676"/>
                  <a:pt x="171502" y="194448"/>
                  <a:pt x="171112" y="194153"/>
                </a:cubicBezTo>
                <a:close/>
                <a:moveTo>
                  <a:pt x="473816" y="193629"/>
                </a:moveTo>
                <a:cubicBezTo>
                  <a:pt x="473816" y="193629"/>
                  <a:pt x="473816" y="193638"/>
                  <a:pt x="473816" y="193648"/>
                </a:cubicBezTo>
                <a:cubicBezTo>
                  <a:pt x="473483" y="195057"/>
                  <a:pt x="472378" y="196058"/>
                  <a:pt x="471044" y="196334"/>
                </a:cubicBezTo>
                <a:lnTo>
                  <a:pt x="471454" y="202230"/>
                </a:lnTo>
                <a:lnTo>
                  <a:pt x="478007" y="194153"/>
                </a:lnTo>
                <a:close/>
                <a:moveTo>
                  <a:pt x="725667" y="193543"/>
                </a:moveTo>
                <a:lnTo>
                  <a:pt x="712865" y="210688"/>
                </a:lnTo>
                <a:cubicBezTo>
                  <a:pt x="713570" y="211298"/>
                  <a:pt x="713989" y="212155"/>
                  <a:pt x="714056" y="213098"/>
                </a:cubicBezTo>
                <a:lnTo>
                  <a:pt x="756042" y="215260"/>
                </a:lnTo>
                <a:cubicBezTo>
                  <a:pt x="756042" y="215203"/>
                  <a:pt x="756032" y="215146"/>
                  <a:pt x="756042" y="215088"/>
                </a:cubicBezTo>
                <a:cubicBezTo>
                  <a:pt x="756109" y="214793"/>
                  <a:pt x="756270" y="214555"/>
                  <a:pt x="756404" y="214298"/>
                </a:cubicBezTo>
                <a:close/>
                <a:moveTo>
                  <a:pt x="169892" y="192305"/>
                </a:moveTo>
                <a:lnTo>
                  <a:pt x="7034" y="219051"/>
                </a:lnTo>
                <a:cubicBezTo>
                  <a:pt x="7043" y="219356"/>
                  <a:pt x="7082" y="219670"/>
                  <a:pt x="7015" y="219975"/>
                </a:cubicBezTo>
                <a:cubicBezTo>
                  <a:pt x="6834" y="220727"/>
                  <a:pt x="6396" y="221318"/>
                  <a:pt x="5862" y="221794"/>
                </a:cubicBezTo>
                <a:lnTo>
                  <a:pt x="63851" y="300461"/>
                </a:lnTo>
                <a:cubicBezTo>
                  <a:pt x="64613" y="300004"/>
                  <a:pt x="65556" y="299813"/>
                  <a:pt x="66498" y="300033"/>
                </a:cubicBezTo>
                <a:cubicBezTo>
                  <a:pt x="67013" y="300147"/>
                  <a:pt x="67441" y="300375"/>
                  <a:pt x="67842" y="300671"/>
                </a:cubicBezTo>
                <a:lnTo>
                  <a:pt x="170550" y="193533"/>
                </a:lnTo>
                <a:cubicBezTo>
                  <a:pt x="170245" y="193162"/>
                  <a:pt x="170035" y="192762"/>
                  <a:pt x="169892" y="192305"/>
                </a:cubicBezTo>
                <a:close/>
                <a:moveTo>
                  <a:pt x="482893" y="188123"/>
                </a:moveTo>
                <a:lnTo>
                  <a:pt x="473730" y="191924"/>
                </a:lnTo>
                <a:cubicBezTo>
                  <a:pt x="473826" y="192257"/>
                  <a:pt x="473845" y="192590"/>
                  <a:pt x="473835" y="192952"/>
                </a:cubicBezTo>
                <a:lnTo>
                  <a:pt x="478502" y="193533"/>
                </a:lnTo>
                <a:close/>
                <a:moveTo>
                  <a:pt x="2134319" y="186095"/>
                </a:moveTo>
                <a:lnTo>
                  <a:pt x="2223520" y="233129"/>
                </a:lnTo>
                <a:lnTo>
                  <a:pt x="2226778" y="229186"/>
                </a:lnTo>
                <a:close/>
                <a:moveTo>
                  <a:pt x="2120536" y="181742"/>
                </a:moveTo>
                <a:cubicBezTo>
                  <a:pt x="2119850" y="182046"/>
                  <a:pt x="2119079" y="182208"/>
                  <a:pt x="2118298" y="182027"/>
                </a:cubicBezTo>
                <a:cubicBezTo>
                  <a:pt x="2118250" y="182008"/>
                  <a:pt x="2118241" y="181989"/>
                  <a:pt x="2118212" y="181989"/>
                </a:cubicBezTo>
                <a:lnTo>
                  <a:pt x="2089494" y="261047"/>
                </a:lnTo>
                <a:lnTo>
                  <a:pt x="2142844" y="274858"/>
                </a:lnTo>
                <a:lnTo>
                  <a:pt x="2171143" y="268867"/>
                </a:lnTo>
                <a:close/>
                <a:moveTo>
                  <a:pt x="2122032" y="180570"/>
                </a:moveTo>
                <a:cubicBezTo>
                  <a:pt x="2121784" y="180894"/>
                  <a:pt x="2121489" y="181170"/>
                  <a:pt x="2121165" y="181408"/>
                </a:cubicBezTo>
                <a:lnTo>
                  <a:pt x="2171876" y="268714"/>
                </a:lnTo>
                <a:lnTo>
                  <a:pt x="2198879" y="262990"/>
                </a:lnTo>
                <a:lnTo>
                  <a:pt x="2222997" y="233796"/>
                </a:lnTo>
                <a:close/>
                <a:moveTo>
                  <a:pt x="2116155" y="180541"/>
                </a:moveTo>
                <a:lnTo>
                  <a:pt x="2056728" y="212698"/>
                </a:lnTo>
                <a:lnTo>
                  <a:pt x="2069606" y="255913"/>
                </a:lnTo>
                <a:lnTo>
                  <a:pt x="2088818" y="260875"/>
                </a:lnTo>
                <a:lnTo>
                  <a:pt x="2117564" y="181694"/>
                </a:lnTo>
                <a:cubicBezTo>
                  <a:pt x="2117002" y="181418"/>
                  <a:pt x="2116507" y="181046"/>
                  <a:pt x="2116155" y="180541"/>
                </a:cubicBezTo>
                <a:close/>
                <a:moveTo>
                  <a:pt x="2274012" y="178141"/>
                </a:moveTo>
                <a:lnTo>
                  <a:pt x="2258973" y="243254"/>
                </a:lnTo>
                <a:lnTo>
                  <a:pt x="2260973" y="244187"/>
                </a:lnTo>
                <a:cubicBezTo>
                  <a:pt x="2261658" y="243083"/>
                  <a:pt x="2262906" y="242463"/>
                  <a:pt x="2264230" y="242559"/>
                </a:cubicBezTo>
                <a:close/>
                <a:moveTo>
                  <a:pt x="394959" y="177741"/>
                </a:moveTo>
                <a:cubicBezTo>
                  <a:pt x="394149" y="178360"/>
                  <a:pt x="393092" y="178674"/>
                  <a:pt x="392006" y="178427"/>
                </a:cubicBezTo>
                <a:cubicBezTo>
                  <a:pt x="391939" y="178408"/>
                  <a:pt x="391873" y="178351"/>
                  <a:pt x="391796" y="178332"/>
                </a:cubicBezTo>
                <a:lnTo>
                  <a:pt x="381690" y="200858"/>
                </a:lnTo>
                <a:lnTo>
                  <a:pt x="443298" y="231976"/>
                </a:lnTo>
                <a:cubicBezTo>
                  <a:pt x="443412" y="231805"/>
                  <a:pt x="443555" y="231681"/>
                  <a:pt x="443698" y="231538"/>
                </a:cubicBezTo>
                <a:close/>
                <a:moveTo>
                  <a:pt x="675641" y="177312"/>
                </a:moveTo>
                <a:lnTo>
                  <a:pt x="584363" y="206087"/>
                </a:lnTo>
                <a:cubicBezTo>
                  <a:pt x="584392" y="206202"/>
                  <a:pt x="584363" y="206326"/>
                  <a:pt x="584363" y="206440"/>
                </a:cubicBezTo>
                <a:lnTo>
                  <a:pt x="707055" y="212745"/>
                </a:lnTo>
                <a:cubicBezTo>
                  <a:pt x="707074" y="212679"/>
                  <a:pt x="707045" y="212603"/>
                  <a:pt x="707055" y="212536"/>
                </a:cubicBezTo>
                <a:cubicBezTo>
                  <a:pt x="707188" y="211955"/>
                  <a:pt x="707493" y="211459"/>
                  <a:pt x="707864" y="211040"/>
                </a:cubicBezTo>
                <a:close/>
                <a:moveTo>
                  <a:pt x="396178" y="176007"/>
                </a:moveTo>
                <a:cubicBezTo>
                  <a:pt x="396016" y="176531"/>
                  <a:pt x="395740" y="176969"/>
                  <a:pt x="395387" y="177350"/>
                </a:cubicBezTo>
                <a:lnTo>
                  <a:pt x="444117" y="231148"/>
                </a:lnTo>
                <a:cubicBezTo>
                  <a:pt x="444927" y="230519"/>
                  <a:pt x="445984" y="230205"/>
                  <a:pt x="447070" y="230452"/>
                </a:cubicBezTo>
                <a:cubicBezTo>
                  <a:pt x="447346" y="230519"/>
                  <a:pt x="447584" y="230681"/>
                  <a:pt x="447841" y="230805"/>
                </a:cubicBezTo>
                <a:lnTo>
                  <a:pt x="468349" y="195781"/>
                </a:lnTo>
                <a:cubicBezTo>
                  <a:pt x="467911" y="195496"/>
                  <a:pt x="467539" y="195115"/>
                  <a:pt x="467272" y="194667"/>
                </a:cubicBezTo>
                <a:cubicBezTo>
                  <a:pt x="467187" y="194543"/>
                  <a:pt x="467063" y="194457"/>
                  <a:pt x="466977" y="194324"/>
                </a:cubicBezTo>
                <a:cubicBezTo>
                  <a:pt x="466158" y="194981"/>
                  <a:pt x="465091" y="195296"/>
                  <a:pt x="463996" y="195048"/>
                </a:cubicBezTo>
                <a:cubicBezTo>
                  <a:pt x="462167" y="194629"/>
                  <a:pt x="461043" y="192867"/>
                  <a:pt x="461310" y="191047"/>
                </a:cubicBezTo>
                <a:close/>
                <a:moveTo>
                  <a:pt x="2273479" y="173874"/>
                </a:moveTo>
                <a:lnTo>
                  <a:pt x="2228093" y="228871"/>
                </a:lnTo>
                <a:lnTo>
                  <a:pt x="2258458" y="243016"/>
                </a:lnTo>
                <a:lnTo>
                  <a:pt x="2274336" y="174265"/>
                </a:lnTo>
                <a:cubicBezTo>
                  <a:pt x="2274032" y="174160"/>
                  <a:pt x="2273727" y="174026"/>
                  <a:pt x="2273479" y="173874"/>
                </a:cubicBezTo>
                <a:close/>
                <a:moveTo>
                  <a:pt x="2277927" y="173341"/>
                </a:moveTo>
                <a:cubicBezTo>
                  <a:pt x="2277213" y="174064"/>
                  <a:pt x="2276222" y="174474"/>
                  <a:pt x="2275146" y="174388"/>
                </a:cubicBezTo>
                <a:lnTo>
                  <a:pt x="2264783" y="242568"/>
                </a:lnTo>
                <a:cubicBezTo>
                  <a:pt x="2266316" y="242930"/>
                  <a:pt x="2267335" y="244207"/>
                  <a:pt x="2267497" y="245692"/>
                </a:cubicBezTo>
                <a:lnTo>
                  <a:pt x="2365605" y="244730"/>
                </a:lnTo>
                <a:cubicBezTo>
                  <a:pt x="2365614" y="244559"/>
                  <a:pt x="2365576" y="244407"/>
                  <a:pt x="2365614" y="244226"/>
                </a:cubicBezTo>
                <a:cubicBezTo>
                  <a:pt x="2365710" y="243807"/>
                  <a:pt x="2365900" y="243454"/>
                  <a:pt x="2366119" y="243121"/>
                </a:cubicBezTo>
                <a:close/>
                <a:moveTo>
                  <a:pt x="693367" y="171712"/>
                </a:moveTo>
                <a:lnTo>
                  <a:pt x="676384" y="177074"/>
                </a:lnTo>
                <a:lnTo>
                  <a:pt x="708379" y="210564"/>
                </a:lnTo>
                <a:cubicBezTo>
                  <a:pt x="709198" y="209926"/>
                  <a:pt x="710265" y="209602"/>
                  <a:pt x="711351" y="209850"/>
                </a:cubicBezTo>
                <a:cubicBezTo>
                  <a:pt x="711760" y="209945"/>
                  <a:pt x="712103" y="210136"/>
                  <a:pt x="712436" y="210345"/>
                </a:cubicBezTo>
                <a:lnTo>
                  <a:pt x="725219" y="193229"/>
                </a:lnTo>
                <a:close/>
                <a:moveTo>
                  <a:pt x="2271879" y="171474"/>
                </a:moveTo>
                <a:lnTo>
                  <a:pt x="2122594" y="178779"/>
                </a:lnTo>
                <a:cubicBezTo>
                  <a:pt x="2122575" y="178970"/>
                  <a:pt x="2122613" y="179151"/>
                  <a:pt x="2122565" y="179341"/>
                </a:cubicBezTo>
                <a:cubicBezTo>
                  <a:pt x="2122546" y="179446"/>
                  <a:pt x="2122470" y="179532"/>
                  <a:pt x="2122432" y="179627"/>
                </a:cubicBezTo>
                <a:lnTo>
                  <a:pt x="2227330" y="228509"/>
                </a:lnTo>
                <a:lnTo>
                  <a:pt x="2272879" y="173331"/>
                </a:lnTo>
                <a:cubicBezTo>
                  <a:pt x="2272374" y="172817"/>
                  <a:pt x="2272012" y="172198"/>
                  <a:pt x="2271879" y="171474"/>
                </a:cubicBezTo>
                <a:close/>
                <a:moveTo>
                  <a:pt x="2554933" y="165863"/>
                </a:moveTo>
                <a:lnTo>
                  <a:pt x="2464436" y="258351"/>
                </a:lnTo>
                <a:cubicBezTo>
                  <a:pt x="2465046" y="259113"/>
                  <a:pt x="2465351" y="260066"/>
                  <a:pt x="2465208" y="261085"/>
                </a:cubicBezTo>
                <a:lnTo>
                  <a:pt x="2614988" y="301252"/>
                </a:lnTo>
                <a:cubicBezTo>
                  <a:pt x="2615284" y="300509"/>
                  <a:pt x="2615779" y="299890"/>
                  <a:pt x="2616446" y="299499"/>
                </a:cubicBezTo>
                <a:lnTo>
                  <a:pt x="2558172" y="166425"/>
                </a:lnTo>
                <a:cubicBezTo>
                  <a:pt x="2557591" y="166616"/>
                  <a:pt x="2556972" y="166702"/>
                  <a:pt x="2556334" y="166549"/>
                </a:cubicBezTo>
                <a:cubicBezTo>
                  <a:pt x="2555819" y="166425"/>
                  <a:pt x="2555352" y="166178"/>
                  <a:pt x="2554933" y="165863"/>
                </a:cubicBezTo>
                <a:close/>
                <a:moveTo>
                  <a:pt x="298680" y="163349"/>
                </a:moveTo>
                <a:lnTo>
                  <a:pt x="193381" y="277620"/>
                </a:lnTo>
                <a:cubicBezTo>
                  <a:pt x="194086" y="278458"/>
                  <a:pt x="194448" y="279554"/>
                  <a:pt x="194200" y="280687"/>
                </a:cubicBezTo>
                <a:cubicBezTo>
                  <a:pt x="194181" y="280773"/>
                  <a:pt x="194124" y="280840"/>
                  <a:pt x="194095" y="280925"/>
                </a:cubicBezTo>
                <a:lnTo>
                  <a:pt x="317558" y="334380"/>
                </a:lnTo>
                <a:cubicBezTo>
                  <a:pt x="318035" y="333532"/>
                  <a:pt x="318825" y="332932"/>
                  <a:pt x="319768" y="332694"/>
                </a:cubicBezTo>
                <a:lnTo>
                  <a:pt x="300718" y="163949"/>
                </a:lnTo>
                <a:cubicBezTo>
                  <a:pt x="300461" y="163949"/>
                  <a:pt x="300223" y="163996"/>
                  <a:pt x="299966" y="163930"/>
                </a:cubicBezTo>
                <a:cubicBezTo>
                  <a:pt x="299480" y="163815"/>
                  <a:pt x="299061" y="163615"/>
                  <a:pt x="298680" y="163349"/>
                </a:cubicBezTo>
                <a:close/>
                <a:moveTo>
                  <a:pt x="303728" y="162434"/>
                </a:moveTo>
                <a:cubicBezTo>
                  <a:pt x="303233" y="163177"/>
                  <a:pt x="302480" y="163682"/>
                  <a:pt x="301623" y="163892"/>
                </a:cubicBezTo>
                <a:lnTo>
                  <a:pt x="320664" y="332646"/>
                </a:lnTo>
                <a:cubicBezTo>
                  <a:pt x="320911" y="332646"/>
                  <a:pt x="321149" y="332608"/>
                  <a:pt x="321407" y="332665"/>
                </a:cubicBezTo>
                <a:cubicBezTo>
                  <a:pt x="321483" y="332684"/>
                  <a:pt x="321540" y="332741"/>
                  <a:pt x="321616" y="332770"/>
                </a:cubicBezTo>
                <a:lnTo>
                  <a:pt x="380547" y="201239"/>
                </a:lnTo>
                <a:close/>
                <a:moveTo>
                  <a:pt x="297470" y="161644"/>
                </a:moveTo>
                <a:lnTo>
                  <a:pt x="176779" y="190847"/>
                </a:lnTo>
                <a:cubicBezTo>
                  <a:pt x="176836" y="191257"/>
                  <a:pt x="176846" y="191686"/>
                  <a:pt x="176750" y="192114"/>
                </a:cubicBezTo>
                <a:cubicBezTo>
                  <a:pt x="176436" y="193429"/>
                  <a:pt x="175436" y="194343"/>
                  <a:pt x="174236" y="194695"/>
                </a:cubicBezTo>
                <a:lnTo>
                  <a:pt x="190323" y="276382"/>
                </a:lnTo>
                <a:cubicBezTo>
                  <a:pt x="190714" y="276353"/>
                  <a:pt x="191105" y="276334"/>
                  <a:pt x="191514" y="276420"/>
                </a:cubicBezTo>
                <a:cubicBezTo>
                  <a:pt x="191990" y="276525"/>
                  <a:pt x="192419" y="276734"/>
                  <a:pt x="192800" y="277011"/>
                </a:cubicBezTo>
                <a:lnTo>
                  <a:pt x="298099" y="162730"/>
                </a:lnTo>
                <a:cubicBezTo>
                  <a:pt x="297823" y="162406"/>
                  <a:pt x="297613" y="162044"/>
                  <a:pt x="297470" y="161644"/>
                </a:cubicBezTo>
                <a:close/>
                <a:moveTo>
                  <a:pt x="304233" y="161310"/>
                </a:moveTo>
                <a:cubicBezTo>
                  <a:pt x="304204" y="161444"/>
                  <a:pt x="304128" y="161539"/>
                  <a:pt x="304081" y="161653"/>
                </a:cubicBezTo>
                <a:lnTo>
                  <a:pt x="380900" y="200449"/>
                </a:lnTo>
                <a:lnTo>
                  <a:pt x="390987" y="177951"/>
                </a:lnTo>
                <a:cubicBezTo>
                  <a:pt x="389863" y="177274"/>
                  <a:pt x="389234" y="176046"/>
                  <a:pt x="389329" y="174703"/>
                </a:cubicBezTo>
                <a:close/>
                <a:moveTo>
                  <a:pt x="557493" y="157158"/>
                </a:moveTo>
                <a:lnTo>
                  <a:pt x="484465" y="187466"/>
                </a:lnTo>
                <a:lnTo>
                  <a:pt x="479445" y="193648"/>
                </a:lnTo>
                <a:lnTo>
                  <a:pt x="577372" y="205925"/>
                </a:lnTo>
                <a:cubicBezTo>
                  <a:pt x="577372" y="205916"/>
                  <a:pt x="577372" y="205906"/>
                  <a:pt x="577372" y="205897"/>
                </a:cubicBezTo>
                <a:cubicBezTo>
                  <a:pt x="577601" y="204887"/>
                  <a:pt x="578248" y="204106"/>
                  <a:pt x="579077" y="203620"/>
                </a:cubicBezTo>
                <a:close/>
                <a:moveTo>
                  <a:pt x="757375" y="154671"/>
                </a:moveTo>
                <a:lnTo>
                  <a:pt x="759642" y="212402"/>
                </a:lnTo>
                <a:cubicBezTo>
                  <a:pt x="759871" y="212412"/>
                  <a:pt x="760100" y="212374"/>
                  <a:pt x="760328" y="212431"/>
                </a:cubicBezTo>
                <a:cubicBezTo>
                  <a:pt x="761681" y="212736"/>
                  <a:pt x="762643" y="213803"/>
                  <a:pt x="762957" y="215060"/>
                </a:cubicBezTo>
                <a:lnTo>
                  <a:pt x="773292" y="213774"/>
                </a:lnTo>
                <a:lnTo>
                  <a:pt x="757575" y="154681"/>
                </a:lnTo>
                <a:cubicBezTo>
                  <a:pt x="757509" y="154691"/>
                  <a:pt x="757442" y="154671"/>
                  <a:pt x="757375" y="154671"/>
                </a:cubicBezTo>
                <a:close/>
                <a:moveTo>
                  <a:pt x="2037135" y="154519"/>
                </a:moveTo>
                <a:lnTo>
                  <a:pt x="2034773" y="160768"/>
                </a:lnTo>
                <a:lnTo>
                  <a:pt x="2007265" y="236682"/>
                </a:lnTo>
                <a:cubicBezTo>
                  <a:pt x="2007846" y="236958"/>
                  <a:pt x="2008351" y="237330"/>
                  <a:pt x="2008713" y="237853"/>
                </a:cubicBezTo>
                <a:lnTo>
                  <a:pt x="2055833" y="212355"/>
                </a:lnTo>
                <a:lnTo>
                  <a:pt x="2038593" y="154567"/>
                </a:lnTo>
                <a:cubicBezTo>
                  <a:pt x="2038135" y="154653"/>
                  <a:pt x="2037659" y="154653"/>
                  <a:pt x="2037154" y="154538"/>
                </a:cubicBezTo>
                <a:cubicBezTo>
                  <a:pt x="2037145" y="154538"/>
                  <a:pt x="2037135" y="154529"/>
                  <a:pt x="2037135" y="154519"/>
                </a:cubicBezTo>
                <a:close/>
                <a:moveTo>
                  <a:pt x="755089" y="154157"/>
                </a:moveTo>
                <a:lnTo>
                  <a:pt x="726171" y="192876"/>
                </a:lnTo>
                <a:lnTo>
                  <a:pt x="756851" y="213593"/>
                </a:lnTo>
                <a:cubicBezTo>
                  <a:pt x="757442" y="212936"/>
                  <a:pt x="758233" y="212488"/>
                  <a:pt x="759128" y="212393"/>
                </a:cubicBezTo>
                <a:lnTo>
                  <a:pt x="756861" y="154662"/>
                </a:lnTo>
                <a:cubicBezTo>
                  <a:pt x="756632" y="154643"/>
                  <a:pt x="756404" y="154691"/>
                  <a:pt x="756175" y="154643"/>
                </a:cubicBezTo>
                <a:cubicBezTo>
                  <a:pt x="755775" y="154548"/>
                  <a:pt x="755423" y="154357"/>
                  <a:pt x="755089" y="154157"/>
                </a:cubicBezTo>
                <a:close/>
                <a:moveTo>
                  <a:pt x="2032049" y="153690"/>
                </a:moveTo>
                <a:lnTo>
                  <a:pt x="1891460" y="205983"/>
                </a:lnTo>
                <a:cubicBezTo>
                  <a:pt x="1891574" y="206449"/>
                  <a:pt x="1891593" y="206935"/>
                  <a:pt x="1891508" y="207421"/>
                </a:cubicBezTo>
                <a:lnTo>
                  <a:pt x="1918197" y="214908"/>
                </a:lnTo>
                <a:close/>
                <a:moveTo>
                  <a:pt x="759785" y="153347"/>
                </a:moveTo>
                <a:cubicBezTo>
                  <a:pt x="759376" y="153862"/>
                  <a:pt x="758823" y="154214"/>
                  <a:pt x="758204" y="154452"/>
                </a:cubicBezTo>
                <a:lnTo>
                  <a:pt x="773958" y="213688"/>
                </a:lnTo>
                <a:lnTo>
                  <a:pt x="847149" y="204621"/>
                </a:lnTo>
                <a:close/>
                <a:moveTo>
                  <a:pt x="2035097" y="153119"/>
                </a:moveTo>
                <a:lnTo>
                  <a:pt x="1919501" y="215260"/>
                </a:lnTo>
                <a:lnTo>
                  <a:pt x="2002512" y="238549"/>
                </a:lnTo>
                <a:cubicBezTo>
                  <a:pt x="2002998" y="237368"/>
                  <a:pt x="2004007" y="236520"/>
                  <a:pt x="2005226" y="236320"/>
                </a:cubicBezTo>
                <a:lnTo>
                  <a:pt x="2036307" y="154138"/>
                </a:lnTo>
                <a:cubicBezTo>
                  <a:pt x="2035830" y="153881"/>
                  <a:pt x="2035411" y="153548"/>
                  <a:pt x="2035097" y="153119"/>
                </a:cubicBezTo>
                <a:close/>
                <a:moveTo>
                  <a:pt x="753794" y="152652"/>
                </a:moveTo>
                <a:lnTo>
                  <a:pt x="694387" y="171388"/>
                </a:lnTo>
                <a:lnTo>
                  <a:pt x="725724" y="192562"/>
                </a:lnTo>
                <a:lnTo>
                  <a:pt x="754661" y="153814"/>
                </a:lnTo>
                <a:cubicBezTo>
                  <a:pt x="754289" y="153490"/>
                  <a:pt x="754004" y="153100"/>
                  <a:pt x="753794" y="152652"/>
                </a:cubicBezTo>
                <a:close/>
                <a:moveTo>
                  <a:pt x="760252" y="152547"/>
                </a:moveTo>
                <a:lnTo>
                  <a:pt x="848653" y="204440"/>
                </a:lnTo>
                <a:lnTo>
                  <a:pt x="912128" y="196562"/>
                </a:lnTo>
                <a:cubicBezTo>
                  <a:pt x="912128" y="196372"/>
                  <a:pt x="912109" y="196191"/>
                  <a:pt x="912138" y="196010"/>
                </a:cubicBezTo>
                <a:close/>
                <a:moveTo>
                  <a:pt x="2041155" y="152452"/>
                </a:moveTo>
                <a:cubicBezTo>
                  <a:pt x="2040783" y="153300"/>
                  <a:pt x="2040145" y="153938"/>
                  <a:pt x="2039326" y="154281"/>
                </a:cubicBezTo>
                <a:lnTo>
                  <a:pt x="2056528" y="211984"/>
                </a:lnTo>
                <a:lnTo>
                  <a:pt x="2115840" y="179875"/>
                </a:lnTo>
                <a:cubicBezTo>
                  <a:pt x="2115574" y="179217"/>
                  <a:pt x="2115431" y="178484"/>
                  <a:pt x="2115593" y="177732"/>
                </a:cubicBezTo>
                <a:cubicBezTo>
                  <a:pt x="2115602" y="177713"/>
                  <a:pt x="2115621" y="177694"/>
                  <a:pt x="2115621" y="177674"/>
                </a:cubicBezTo>
                <a:close/>
                <a:moveTo>
                  <a:pt x="467406" y="146737"/>
                </a:moveTo>
                <a:lnTo>
                  <a:pt x="396235" y="174074"/>
                </a:lnTo>
                <a:cubicBezTo>
                  <a:pt x="396349" y="174522"/>
                  <a:pt x="396368" y="174988"/>
                  <a:pt x="396302" y="175465"/>
                </a:cubicBezTo>
                <a:lnTo>
                  <a:pt x="461424" y="190514"/>
                </a:lnTo>
                <a:cubicBezTo>
                  <a:pt x="461996" y="188752"/>
                  <a:pt x="463777" y="187666"/>
                  <a:pt x="465596" y="188095"/>
                </a:cubicBezTo>
                <a:cubicBezTo>
                  <a:pt x="466568" y="188323"/>
                  <a:pt x="467349" y="188923"/>
                  <a:pt x="467834" y="189714"/>
                </a:cubicBezTo>
                <a:cubicBezTo>
                  <a:pt x="468301" y="189342"/>
                  <a:pt x="468815" y="189057"/>
                  <a:pt x="469406" y="188952"/>
                </a:cubicBezTo>
                <a:close/>
                <a:moveTo>
                  <a:pt x="2631609" y="144270"/>
                </a:moveTo>
                <a:cubicBezTo>
                  <a:pt x="2630990" y="144880"/>
                  <a:pt x="2630209" y="145242"/>
                  <a:pt x="2629314" y="145289"/>
                </a:cubicBezTo>
                <a:lnTo>
                  <a:pt x="2618903" y="299080"/>
                </a:lnTo>
                <a:cubicBezTo>
                  <a:pt x="2618951" y="299090"/>
                  <a:pt x="2618999" y="299071"/>
                  <a:pt x="2619046" y="299080"/>
                </a:cubicBezTo>
                <a:cubicBezTo>
                  <a:pt x="2620084" y="299318"/>
                  <a:pt x="2620885" y="300004"/>
                  <a:pt x="2621351" y="300890"/>
                </a:cubicBezTo>
                <a:lnTo>
                  <a:pt x="2759226" y="246426"/>
                </a:lnTo>
                <a:cubicBezTo>
                  <a:pt x="2759073" y="245873"/>
                  <a:pt x="2759016" y="245302"/>
                  <a:pt x="2759149" y="244711"/>
                </a:cubicBezTo>
                <a:cubicBezTo>
                  <a:pt x="2759245" y="244340"/>
                  <a:pt x="2759416" y="244035"/>
                  <a:pt x="2759607" y="243721"/>
                </a:cubicBezTo>
                <a:close/>
                <a:moveTo>
                  <a:pt x="2625866" y="143032"/>
                </a:moveTo>
                <a:lnTo>
                  <a:pt x="2560620" y="162320"/>
                </a:lnTo>
                <a:cubicBezTo>
                  <a:pt x="2560734" y="162825"/>
                  <a:pt x="2560763" y="163339"/>
                  <a:pt x="2560639" y="163873"/>
                </a:cubicBezTo>
                <a:cubicBezTo>
                  <a:pt x="2560410" y="164873"/>
                  <a:pt x="2559762" y="165654"/>
                  <a:pt x="2558943" y="166130"/>
                </a:cubicBezTo>
                <a:lnTo>
                  <a:pt x="2617217" y="299204"/>
                </a:lnTo>
                <a:cubicBezTo>
                  <a:pt x="2617493" y="299118"/>
                  <a:pt x="2617770" y="299071"/>
                  <a:pt x="2618055" y="299061"/>
                </a:cubicBezTo>
                <a:lnTo>
                  <a:pt x="2628485" y="145270"/>
                </a:lnTo>
                <a:cubicBezTo>
                  <a:pt x="2628428" y="145270"/>
                  <a:pt x="2628390" y="145280"/>
                  <a:pt x="2628333" y="145270"/>
                </a:cubicBezTo>
                <a:cubicBezTo>
                  <a:pt x="2627133" y="144985"/>
                  <a:pt x="2626257" y="144108"/>
                  <a:pt x="2625866" y="143032"/>
                </a:cubicBezTo>
                <a:close/>
                <a:moveTo>
                  <a:pt x="630531" y="130078"/>
                </a:moveTo>
                <a:cubicBezTo>
                  <a:pt x="629712" y="130707"/>
                  <a:pt x="628655" y="131030"/>
                  <a:pt x="627559" y="130783"/>
                </a:cubicBezTo>
                <a:cubicBezTo>
                  <a:pt x="627292" y="130707"/>
                  <a:pt x="627073" y="130564"/>
                  <a:pt x="626835" y="130440"/>
                </a:cubicBezTo>
                <a:lnTo>
                  <a:pt x="582944" y="203820"/>
                </a:lnTo>
                <a:cubicBezTo>
                  <a:pt x="583439" y="204173"/>
                  <a:pt x="583792" y="204678"/>
                  <a:pt x="584039" y="205221"/>
                </a:cubicBezTo>
                <a:lnTo>
                  <a:pt x="674927" y="176550"/>
                </a:lnTo>
                <a:close/>
                <a:moveTo>
                  <a:pt x="631093" y="129640"/>
                </a:moveTo>
                <a:lnTo>
                  <a:pt x="675679" y="176312"/>
                </a:lnTo>
                <a:lnTo>
                  <a:pt x="692396" y="171045"/>
                </a:lnTo>
                <a:close/>
                <a:moveTo>
                  <a:pt x="625273" y="129040"/>
                </a:moveTo>
                <a:lnTo>
                  <a:pt x="558074" y="156919"/>
                </a:lnTo>
                <a:lnTo>
                  <a:pt x="579667" y="203411"/>
                </a:lnTo>
                <a:cubicBezTo>
                  <a:pt x="580296" y="203182"/>
                  <a:pt x="580963" y="203058"/>
                  <a:pt x="581658" y="203220"/>
                </a:cubicBezTo>
                <a:cubicBezTo>
                  <a:pt x="581934" y="203297"/>
                  <a:pt x="582153" y="203439"/>
                  <a:pt x="582392" y="203573"/>
                </a:cubicBezTo>
                <a:lnTo>
                  <a:pt x="626273" y="130183"/>
                </a:lnTo>
                <a:cubicBezTo>
                  <a:pt x="625854" y="129878"/>
                  <a:pt x="625530" y="129487"/>
                  <a:pt x="625273" y="129040"/>
                </a:cubicBezTo>
                <a:close/>
                <a:moveTo>
                  <a:pt x="631769" y="128297"/>
                </a:moveTo>
                <a:cubicBezTo>
                  <a:pt x="631693" y="128506"/>
                  <a:pt x="631588" y="128697"/>
                  <a:pt x="631493" y="128897"/>
                </a:cubicBezTo>
                <a:lnTo>
                  <a:pt x="693415" y="170731"/>
                </a:lnTo>
                <a:lnTo>
                  <a:pt x="753470" y="151785"/>
                </a:lnTo>
                <a:cubicBezTo>
                  <a:pt x="753413" y="151490"/>
                  <a:pt x="753470" y="151195"/>
                  <a:pt x="753489" y="150890"/>
                </a:cubicBezTo>
                <a:close/>
                <a:moveTo>
                  <a:pt x="533119" y="126173"/>
                </a:moveTo>
                <a:lnTo>
                  <a:pt x="472978" y="190495"/>
                </a:lnTo>
                <a:cubicBezTo>
                  <a:pt x="473016" y="190552"/>
                  <a:pt x="473045" y="190600"/>
                  <a:pt x="473083" y="190666"/>
                </a:cubicBezTo>
                <a:cubicBezTo>
                  <a:pt x="473197" y="190800"/>
                  <a:pt x="473321" y="190924"/>
                  <a:pt x="473416" y="191095"/>
                </a:cubicBezTo>
                <a:lnTo>
                  <a:pt x="484075" y="186675"/>
                </a:lnTo>
                <a:close/>
                <a:moveTo>
                  <a:pt x="537986" y="121458"/>
                </a:moveTo>
                <a:lnTo>
                  <a:pt x="485637" y="186018"/>
                </a:lnTo>
                <a:lnTo>
                  <a:pt x="557131" y="156357"/>
                </a:lnTo>
                <a:lnTo>
                  <a:pt x="541063" y="121782"/>
                </a:lnTo>
                <a:cubicBezTo>
                  <a:pt x="540434" y="122001"/>
                  <a:pt x="539767" y="122115"/>
                  <a:pt x="539072" y="121953"/>
                </a:cubicBezTo>
                <a:cubicBezTo>
                  <a:pt x="538662" y="121858"/>
                  <a:pt x="538310" y="121667"/>
                  <a:pt x="537986" y="121458"/>
                </a:cubicBezTo>
                <a:close/>
                <a:moveTo>
                  <a:pt x="536757" y="120124"/>
                </a:moveTo>
                <a:lnTo>
                  <a:pt x="468292" y="146423"/>
                </a:lnTo>
                <a:lnTo>
                  <a:pt x="470301" y="188971"/>
                </a:lnTo>
                <a:cubicBezTo>
                  <a:pt x="470473" y="188990"/>
                  <a:pt x="470644" y="188952"/>
                  <a:pt x="470825" y="188990"/>
                </a:cubicBezTo>
                <a:cubicBezTo>
                  <a:pt x="471521" y="189142"/>
                  <a:pt x="472083" y="189542"/>
                  <a:pt x="472540" y="190028"/>
                </a:cubicBezTo>
                <a:lnTo>
                  <a:pt x="537253" y="120801"/>
                </a:lnTo>
                <a:cubicBezTo>
                  <a:pt x="537062" y="120601"/>
                  <a:pt x="536881" y="120381"/>
                  <a:pt x="536757" y="120124"/>
                </a:cubicBezTo>
                <a:close/>
                <a:moveTo>
                  <a:pt x="543349" y="119124"/>
                </a:moveTo>
                <a:cubicBezTo>
                  <a:pt x="543349" y="119181"/>
                  <a:pt x="543358" y="119229"/>
                  <a:pt x="543349" y="119286"/>
                </a:cubicBezTo>
                <a:cubicBezTo>
                  <a:pt x="543110" y="120286"/>
                  <a:pt x="542463" y="121077"/>
                  <a:pt x="541634" y="121563"/>
                </a:cubicBezTo>
                <a:lnTo>
                  <a:pt x="557703" y="156129"/>
                </a:lnTo>
                <a:lnTo>
                  <a:pt x="624959" y="128221"/>
                </a:lnTo>
                <a:cubicBezTo>
                  <a:pt x="624873" y="127906"/>
                  <a:pt x="624844" y="127573"/>
                  <a:pt x="624844" y="127239"/>
                </a:cubicBezTo>
                <a:close/>
                <a:moveTo>
                  <a:pt x="2425517" y="101322"/>
                </a:moveTo>
                <a:lnTo>
                  <a:pt x="2370758" y="241921"/>
                </a:lnTo>
                <a:cubicBezTo>
                  <a:pt x="2371987" y="242587"/>
                  <a:pt x="2372710" y="243883"/>
                  <a:pt x="2372596" y="245292"/>
                </a:cubicBezTo>
                <a:lnTo>
                  <a:pt x="2458283" y="259685"/>
                </a:lnTo>
                <a:cubicBezTo>
                  <a:pt x="2458588" y="258494"/>
                  <a:pt x="2459483" y="257656"/>
                  <a:pt x="2460569" y="257275"/>
                </a:cubicBezTo>
                <a:lnTo>
                  <a:pt x="2426727" y="101389"/>
                </a:lnTo>
                <a:cubicBezTo>
                  <a:pt x="2426355" y="101427"/>
                  <a:pt x="2425984" y="101446"/>
                  <a:pt x="2425603" y="101360"/>
                </a:cubicBezTo>
                <a:cubicBezTo>
                  <a:pt x="2425574" y="101351"/>
                  <a:pt x="2425546" y="101332"/>
                  <a:pt x="2425517" y="101322"/>
                </a:cubicBezTo>
                <a:close/>
                <a:moveTo>
                  <a:pt x="2423403" y="99817"/>
                </a:moveTo>
                <a:lnTo>
                  <a:pt x="2278718" y="169788"/>
                </a:lnTo>
                <a:cubicBezTo>
                  <a:pt x="2278937" y="170388"/>
                  <a:pt x="2279032" y="171035"/>
                  <a:pt x="2278880" y="171712"/>
                </a:cubicBezTo>
                <a:cubicBezTo>
                  <a:pt x="2278784" y="172121"/>
                  <a:pt x="2278584" y="172474"/>
                  <a:pt x="2278375" y="172817"/>
                </a:cubicBezTo>
                <a:lnTo>
                  <a:pt x="2366567" y="242587"/>
                </a:lnTo>
                <a:cubicBezTo>
                  <a:pt x="2367415" y="241730"/>
                  <a:pt x="2368624" y="241263"/>
                  <a:pt x="2369891" y="241549"/>
                </a:cubicBezTo>
                <a:cubicBezTo>
                  <a:pt x="2369929" y="241549"/>
                  <a:pt x="2369948" y="241587"/>
                  <a:pt x="2369986" y="241587"/>
                </a:cubicBezTo>
                <a:lnTo>
                  <a:pt x="2424746" y="100979"/>
                </a:lnTo>
                <a:cubicBezTo>
                  <a:pt x="2424212" y="100684"/>
                  <a:pt x="2423727" y="100312"/>
                  <a:pt x="2423403" y="99817"/>
                </a:cubicBezTo>
                <a:close/>
                <a:moveTo>
                  <a:pt x="2429365" y="99808"/>
                </a:moveTo>
                <a:cubicBezTo>
                  <a:pt x="2428937" y="100474"/>
                  <a:pt x="2428289" y="100931"/>
                  <a:pt x="2427555" y="101198"/>
                </a:cubicBezTo>
                <a:lnTo>
                  <a:pt x="2461398" y="257075"/>
                </a:lnTo>
                <a:cubicBezTo>
                  <a:pt x="2461769" y="257037"/>
                  <a:pt x="2462141" y="257018"/>
                  <a:pt x="2462531" y="257103"/>
                </a:cubicBezTo>
                <a:cubicBezTo>
                  <a:pt x="2463055" y="257218"/>
                  <a:pt x="2463522" y="257475"/>
                  <a:pt x="2463922" y="257799"/>
                </a:cubicBezTo>
                <a:lnTo>
                  <a:pt x="2554428" y="165292"/>
                </a:lnTo>
                <a:cubicBezTo>
                  <a:pt x="2553762" y="164463"/>
                  <a:pt x="2553419" y="163387"/>
                  <a:pt x="2553647" y="162263"/>
                </a:cubicBezTo>
                <a:cubicBezTo>
                  <a:pt x="2553685" y="162120"/>
                  <a:pt x="2553781" y="162006"/>
                  <a:pt x="2553828" y="161872"/>
                </a:cubicBezTo>
                <a:close/>
                <a:moveTo>
                  <a:pt x="2145130" y="92769"/>
                </a:moveTo>
                <a:cubicBezTo>
                  <a:pt x="2144330" y="93788"/>
                  <a:pt x="2143044" y="94312"/>
                  <a:pt x="2141710" y="94083"/>
                </a:cubicBezTo>
                <a:lnTo>
                  <a:pt x="2120269" y="175236"/>
                </a:lnTo>
                <a:cubicBezTo>
                  <a:pt x="2121517" y="175684"/>
                  <a:pt x="2122413" y="176712"/>
                  <a:pt x="2122613" y="177951"/>
                </a:cubicBezTo>
                <a:lnTo>
                  <a:pt x="2271908" y="170655"/>
                </a:lnTo>
                <a:cubicBezTo>
                  <a:pt x="2271917" y="170464"/>
                  <a:pt x="2271869" y="170283"/>
                  <a:pt x="2271917" y="170093"/>
                </a:cubicBezTo>
                <a:cubicBezTo>
                  <a:pt x="2271974" y="169854"/>
                  <a:pt x="2272108" y="169664"/>
                  <a:pt x="2272212" y="169454"/>
                </a:cubicBezTo>
                <a:close/>
                <a:moveTo>
                  <a:pt x="2139453" y="92664"/>
                </a:moveTo>
                <a:lnTo>
                  <a:pt x="2041174" y="149595"/>
                </a:lnTo>
                <a:cubicBezTo>
                  <a:pt x="2041479" y="150290"/>
                  <a:pt x="2041641" y="151062"/>
                  <a:pt x="2041450" y="151852"/>
                </a:cubicBezTo>
                <a:cubicBezTo>
                  <a:pt x="2041450" y="151871"/>
                  <a:pt x="2041431" y="151900"/>
                  <a:pt x="2041431" y="151909"/>
                </a:cubicBezTo>
                <a:lnTo>
                  <a:pt x="2115888" y="177141"/>
                </a:lnTo>
                <a:cubicBezTo>
                  <a:pt x="2116536" y="175655"/>
                  <a:pt x="2118069" y="174760"/>
                  <a:pt x="2119698" y="175046"/>
                </a:cubicBezTo>
                <a:lnTo>
                  <a:pt x="2141139" y="93893"/>
                </a:lnTo>
                <a:cubicBezTo>
                  <a:pt x="2140443" y="93654"/>
                  <a:pt x="2139862" y="93235"/>
                  <a:pt x="2139453" y="92664"/>
                </a:cubicBezTo>
                <a:close/>
                <a:moveTo>
                  <a:pt x="308500" y="84901"/>
                </a:moveTo>
                <a:cubicBezTo>
                  <a:pt x="307900" y="85349"/>
                  <a:pt x="307176" y="85587"/>
                  <a:pt x="306424" y="85587"/>
                </a:cubicBezTo>
                <a:lnTo>
                  <a:pt x="301318" y="156967"/>
                </a:lnTo>
                <a:cubicBezTo>
                  <a:pt x="301404" y="156976"/>
                  <a:pt x="301499" y="156948"/>
                  <a:pt x="301585" y="156976"/>
                </a:cubicBezTo>
                <a:cubicBezTo>
                  <a:pt x="303319" y="157367"/>
                  <a:pt x="304395" y="158986"/>
                  <a:pt x="304281" y="160701"/>
                </a:cubicBezTo>
                <a:lnTo>
                  <a:pt x="389367" y="174093"/>
                </a:lnTo>
                <a:cubicBezTo>
                  <a:pt x="389510" y="173521"/>
                  <a:pt x="389806" y="173045"/>
                  <a:pt x="390168" y="172626"/>
                </a:cubicBezTo>
                <a:close/>
                <a:moveTo>
                  <a:pt x="303966" y="84644"/>
                </a:moveTo>
                <a:lnTo>
                  <a:pt x="176284" y="189409"/>
                </a:lnTo>
                <a:cubicBezTo>
                  <a:pt x="176417" y="189619"/>
                  <a:pt x="176474" y="189885"/>
                  <a:pt x="176560" y="190124"/>
                </a:cubicBezTo>
                <a:lnTo>
                  <a:pt x="297261" y="160929"/>
                </a:lnTo>
                <a:cubicBezTo>
                  <a:pt x="297204" y="160520"/>
                  <a:pt x="297184" y="160091"/>
                  <a:pt x="297289" y="159663"/>
                </a:cubicBezTo>
                <a:cubicBezTo>
                  <a:pt x="297661" y="158024"/>
                  <a:pt x="299128" y="156976"/>
                  <a:pt x="300737" y="156957"/>
                </a:cubicBezTo>
                <a:lnTo>
                  <a:pt x="305843" y="85577"/>
                </a:lnTo>
                <a:cubicBezTo>
                  <a:pt x="305747" y="85568"/>
                  <a:pt x="305662" y="85587"/>
                  <a:pt x="305567" y="85568"/>
                </a:cubicBezTo>
                <a:cubicBezTo>
                  <a:pt x="304928" y="85415"/>
                  <a:pt x="304404" y="85063"/>
                  <a:pt x="303966" y="84644"/>
                </a:cubicBezTo>
                <a:close/>
                <a:moveTo>
                  <a:pt x="460776" y="22169"/>
                </a:moveTo>
                <a:lnTo>
                  <a:pt x="394625" y="171921"/>
                </a:lnTo>
                <a:cubicBezTo>
                  <a:pt x="395197" y="172255"/>
                  <a:pt x="395635" y="172721"/>
                  <a:pt x="395940" y="173293"/>
                </a:cubicBezTo>
                <a:lnTo>
                  <a:pt x="467368" y="145861"/>
                </a:lnTo>
                <a:lnTo>
                  <a:pt x="461519" y="22283"/>
                </a:lnTo>
                <a:cubicBezTo>
                  <a:pt x="461348" y="22274"/>
                  <a:pt x="461176" y="22312"/>
                  <a:pt x="460995" y="22274"/>
                </a:cubicBezTo>
                <a:cubicBezTo>
                  <a:pt x="460919" y="22264"/>
                  <a:pt x="460862" y="22198"/>
                  <a:pt x="460776" y="22169"/>
                </a:cubicBezTo>
                <a:close/>
                <a:moveTo>
                  <a:pt x="463710" y="21817"/>
                </a:moveTo>
                <a:cubicBezTo>
                  <a:pt x="463310" y="22064"/>
                  <a:pt x="462881" y="22236"/>
                  <a:pt x="462415" y="22322"/>
                </a:cubicBezTo>
                <a:lnTo>
                  <a:pt x="468244" y="145537"/>
                </a:lnTo>
                <a:lnTo>
                  <a:pt x="536453" y="119343"/>
                </a:lnTo>
                <a:cubicBezTo>
                  <a:pt x="536319" y="118800"/>
                  <a:pt x="536262" y="118248"/>
                  <a:pt x="536395" y="117667"/>
                </a:cubicBezTo>
                <a:cubicBezTo>
                  <a:pt x="536548" y="116972"/>
                  <a:pt x="536948" y="116419"/>
                  <a:pt x="537434" y="115952"/>
                </a:cubicBezTo>
                <a:close/>
                <a:moveTo>
                  <a:pt x="458709" y="20531"/>
                </a:moveTo>
                <a:lnTo>
                  <a:pt x="309777" y="81167"/>
                </a:lnTo>
                <a:cubicBezTo>
                  <a:pt x="309919" y="81719"/>
                  <a:pt x="309996" y="82301"/>
                  <a:pt x="309853" y="82891"/>
                </a:cubicBezTo>
                <a:cubicBezTo>
                  <a:pt x="309710" y="83482"/>
                  <a:pt x="309405" y="83986"/>
                  <a:pt x="309024" y="84406"/>
                </a:cubicBezTo>
                <a:lnTo>
                  <a:pt x="390691" y="172131"/>
                </a:lnTo>
                <a:cubicBezTo>
                  <a:pt x="391511" y="171512"/>
                  <a:pt x="392549" y="171216"/>
                  <a:pt x="393625" y="171464"/>
                </a:cubicBezTo>
                <a:cubicBezTo>
                  <a:pt x="393701" y="171483"/>
                  <a:pt x="393758" y="171540"/>
                  <a:pt x="393835" y="171559"/>
                </a:cubicBezTo>
                <a:lnTo>
                  <a:pt x="459986" y="21817"/>
                </a:lnTo>
                <a:cubicBezTo>
                  <a:pt x="459452" y="21493"/>
                  <a:pt x="459005" y="21064"/>
                  <a:pt x="458709" y="20531"/>
                </a:cubicBezTo>
                <a:close/>
                <a:moveTo>
                  <a:pt x="649895" y="6653"/>
                </a:moveTo>
                <a:cubicBezTo>
                  <a:pt x="649324" y="6967"/>
                  <a:pt x="648667" y="7082"/>
                  <a:pt x="647990" y="7053"/>
                </a:cubicBezTo>
                <a:lnTo>
                  <a:pt x="629274" y="123849"/>
                </a:lnTo>
                <a:cubicBezTo>
                  <a:pt x="630950" y="124296"/>
                  <a:pt x="631979" y="125868"/>
                  <a:pt x="631855" y="127554"/>
                </a:cubicBezTo>
                <a:lnTo>
                  <a:pt x="753594" y="150157"/>
                </a:lnTo>
                <a:cubicBezTo>
                  <a:pt x="753775" y="149547"/>
                  <a:pt x="754118" y="149042"/>
                  <a:pt x="754546" y="148614"/>
                </a:cubicBezTo>
                <a:close/>
                <a:moveTo>
                  <a:pt x="646066" y="6434"/>
                </a:moveTo>
                <a:lnTo>
                  <a:pt x="542577" y="116229"/>
                </a:lnTo>
                <a:cubicBezTo>
                  <a:pt x="543110" y="116876"/>
                  <a:pt x="543387" y="117657"/>
                  <a:pt x="543377" y="118524"/>
                </a:cubicBezTo>
                <a:lnTo>
                  <a:pt x="624873" y="126639"/>
                </a:lnTo>
                <a:cubicBezTo>
                  <a:pt x="624883" y="126592"/>
                  <a:pt x="624864" y="126535"/>
                  <a:pt x="624873" y="126487"/>
                </a:cubicBezTo>
                <a:cubicBezTo>
                  <a:pt x="625273" y="124772"/>
                  <a:pt x="626845" y="123706"/>
                  <a:pt x="628550" y="123791"/>
                </a:cubicBezTo>
                <a:lnTo>
                  <a:pt x="647266" y="6996"/>
                </a:lnTo>
                <a:cubicBezTo>
                  <a:pt x="646828" y="6872"/>
                  <a:pt x="646419" y="6691"/>
                  <a:pt x="646066" y="6434"/>
                </a:cubicBezTo>
                <a:close/>
                <a:moveTo>
                  <a:pt x="644704" y="4310"/>
                </a:moveTo>
                <a:lnTo>
                  <a:pt x="465291" y="18978"/>
                </a:lnTo>
                <a:cubicBezTo>
                  <a:pt x="465282" y="19188"/>
                  <a:pt x="465320" y="19397"/>
                  <a:pt x="465272" y="19597"/>
                </a:cubicBezTo>
                <a:cubicBezTo>
                  <a:pt x="465120" y="20302"/>
                  <a:pt x="464720" y="20855"/>
                  <a:pt x="464234" y="21321"/>
                </a:cubicBezTo>
                <a:lnTo>
                  <a:pt x="537967" y="115457"/>
                </a:lnTo>
                <a:cubicBezTo>
                  <a:pt x="538738" y="114971"/>
                  <a:pt x="539710" y="114771"/>
                  <a:pt x="540672" y="115000"/>
                </a:cubicBezTo>
                <a:cubicBezTo>
                  <a:pt x="541177" y="115105"/>
                  <a:pt x="541615" y="115324"/>
                  <a:pt x="541996" y="115609"/>
                </a:cubicBezTo>
                <a:lnTo>
                  <a:pt x="645485" y="5805"/>
                </a:lnTo>
                <a:cubicBezTo>
                  <a:pt x="645123" y="5367"/>
                  <a:pt x="644847" y="4881"/>
                  <a:pt x="644704" y="4310"/>
                </a:cubicBezTo>
                <a:close/>
                <a:moveTo>
                  <a:pt x="649028" y="90"/>
                </a:moveTo>
                <a:cubicBezTo>
                  <a:pt x="650953" y="538"/>
                  <a:pt x="652153" y="2452"/>
                  <a:pt x="651705" y="4376"/>
                </a:cubicBezTo>
                <a:cubicBezTo>
                  <a:pt x="651543" y="5081"/>
                  <a:pt x="651134" y="5643"/>
                  <a:pt x="650657" y="6101"/>
                </a:cubicBezTo>
                <a:lnTo>
                  <a:pt x="755299" y="148071"/>
                </a:lnTo>
                <a:cubicBezTo>
                  <a:pt x="756042" y="147661"/>
                  <a:pt x="756918" y="147490"/>
                  <a:pt x="757813" y="147690"/>
                </a:cubicBezTo>
                <a:cubicBezTo>
                  <a:pt x="759652" y="148109"/>
                  <a:pt x="760785" y="149880"/>
                  <a:pt x="760500" y="151709"/>
                </a:cubicBezTo>
                <a:lnTo>
                  <a:pt x="912433" y="195181"/>
                </a:lnTo>
                <a:cubicBezTo>
                  <a:pt x="913100" y="193619"/>
                  <a:pt x="914747" y="192667"/>
                  <a:pt x="916462" y="193067"/>
                </a:cubicBezTo>
                <a:cubicBezTo>
                  <a:pt x="918386" y="193524"/>
                  <a:pt x="919577" y="195438"/>
                  <a:pt x="919138" y="197353"/>
                </a:cubicBezTo>
                <a:cubicBezTo>
                  <a:pt x="919119" y="197429"/>
                  <a:pt x="919053" y="197496"/>
                  <a:pt x="919034" y="197572"/>
                </a:cubicBezTo>
                <a:lnTo>
                  <a:pt x="1034801" y="246407"/>
                </a:lnTo>
                <a:cubicBezTo>
                  <a:pt x="1035553" y="245045"/>
                  <a:pt x="1037086" y="244254"/>
                  <a:pt x="1038677" y="244616"/>
                </a:cubicBezTo>
                <a:cubicBezTo>
                  <a:pt x="1039715" y="244864"/>
                  <a:pt x="1040515" y="245559"/>
                  <a:pt x="1040992" y="246435"/>
                </a:cubicBezTo>
                <a:lnTo>
                  <a:pt x="1134537" y="207088"/>
                </a:lnTo>
                <a:cubicBezTo>
                  <a:pt x="1134346" y="206507"/>
                  <a:pt x="1134251" y="205887"/>
                  <a:pt x="1134403" y="205240"/>
                </a:cubicBezTo>
                <a:cubicBezTo>
                  <a:pt x="1134842" y="203325"/>
                  <a:pt x="1136766" y="202125"/>
                  <a:pt x="1138690" y="202563"/>
                </a:cubicBezTo>
                <a:cubicBezTo>
                  <a:pt x="1140614" y="203011"/>
                  <a:pt x="1141814" y="204935"/>
                  <a:pt x="1141366" y="206849"/>
                </a:cubicBezTo>
                <a:cubicBezTo>
                  <a:pt x="1141357" y="206887"/>
                  <a:pt x="1141328" y="206916"/>
                  <a:pt x="1141319" y="206954"/>
                </a:cubicBezTo>
                <a:lnTo>
                  <a:pt x="1271354" y="257380"/>
                </a:lnTo>
                <a:cubicBezTo>
                  <a:pt x="1272097" y="255979"/>
                  <a:pt x="1273659" y="255160"/>
                  <a:pt x="1275269" y="255532"/>
                </a:cubicBezTo>
                <a:cubicBezTo>
                  <a:pt x="1276612" y="255846"/>
                  <a:pt x="1277564" y="256884"/>
                  <a:pt x="1277888" y="258141"/>
                </a:cubicBezTo>
                <a:lnTo>
                  <a:pt x="1403637" y="240206"/>
                </a:lnTo>
                <a:cubicBezTo>
                  <a:pt x="1403618" y="239892"/>
                  <a:pt x="1403580" y="239587"/>
                  <a:pt x="1403656" y="239273"/>
                </a:cubicBezTo>
                <a:cubicBezTo>
                  <a:pt x="1404094" y="237358"/>
                  <a:pt x="1406018" y="236158"/>
                  <a:pt x="1407942" y="236605"/>
                </a:cubicBezTo>
                <a:cubicBezTo>
                  <a:pt x="1409857" y="237053"/>
                  <a:pt x="1411067" y="238968"/>
                  <a:pt x="1410619" y="240882"/>
                </a:cubicBezTo>
                <a:cubicBezTo>
                  <a:pt x="1410552" y="241149"/>
                  <a:pt x="1410409" y="241368"/>
                  <a:pt x="1410295" y="241606"/>
                </a:cubicBezTo>
                <a:lnTo>
                  <a:pt x="1491343" y="290165"/>
                </a:lnTo>
                <a:cubicBezTo>
                  <a:pt x="1492163" y="289050"/>
                  <a:pt x="1493601" y="288450"/>
                  <a:pt x="1495039" y="288783"/>
                </a:cubicBezTo>
                <a:cubicBezTo>
                  <a:pt x="1496525" y="289126"/>
                  <a:pt x="1497554" y="290346"/>
                  <a:pt x="1497754" y="291765"/>
                </a:cubicBezTo>
                <a:lnTo>
                  <a:pt x="1563637" y="290835"/>
                </a:lnTo>
                <a:lnTo>
                  <a:pt x="1696331" y="240035"/>
                </a:lnTo>
                <a:cubicBezTo>
                  <a:pt x="1696188" y="239492"/>
                  <a:pt x="1696150" y="238939"/>
                  <a:pt x="1696283" y="238368"/>
                </a:cubicBezTo>
                <a:cubicBezTo>
                  <a:pt x="1696721" y="236453"/>
                  <a:pt x="1698645" y="235253"/>
                  <a:pt x="1700560" y="235691"/>
                </a:cubicBezTo>
                <a:cubicBezTo>
                  <a:pt x="1702055" y="236034"/>
                  <a:pt x="1703093" y="237272"/>
                  <a:pt x="1703275" y="238720"/>
                </a:cubicBezTo>
                <a:lnTo>
                  <a:pt x="1850655" y="238387"/>
                </a:lnTo>
                <a:lnTo>
                  <a:pt x="1885088" y="208840"/>
                </a:lnTo>
                <a:cubicBezTo>
                  <a:pt x="1884535" y="208050"/>
                  <a:pt x="1884297" y="207040"/>
                  <a:pt x="1884535" y="206030"/>
                </a:cubicBezTo>
                <a:cubicBezTo>
                  <a:pt x="1884973" y="204106"/>
                  <a:pt x="1886897" y="202906"/>
                  <a:pt x="1888812" y="203344"/>
                </a:cubicBezTo>
                <a:cubicBezTo>
                  <a:pt x="1889879" y="203592"/>
                  <a:pt x="1890688" y="204316"/>
                  <a:pt x="1891155" y="205211"/>
                </a:cubicBezTo>
                <a:lnTo>
                  <a:pt x="2034516" y="151890"/>
                </a:lnTo>
                <a:cubicBezTo>
                  <a:pt x="2034383" y="151366"/>
                  <a:pt x="2034335" y="150814"/>
                  <a:pt x="2034468" y="150261"/>
                </a:cubicBezTo>
                <a:cubicBezTo>
                  <a:pt x="2034916" y="148328"/>
                  <a:pt x="2036830" y="147128"/>
                  <a:pt x="2038754" y="147575"/>
                </a:cubicBezTo>
                <a:cubicBezTo>
                  <a:pt x="2039621" y="147775"/>
                  <a:pt x="2040317" y="148309"/>
                  <a:pt x="2040812" y="148976"/>
                </a:cubicBezTo>
                <a:lnTo>
                  <a:pt x="2139100" y="92035"/>
                </a:lnTo>
                <a:cubicBezTo>
                  <a:pt x="2138786" y="91349"/>
                  <a:pt x="2138634" y="90568"/>
                  <a:pt x="2138824" y="89778"/>
                </a:cubicBezTo>
                <a:cubicBezTo>
                  <a:pt x="2139272" y="87863"/>
                  <a:pt x="2141186" y="86663"/>
                  <a:pt x="2143101" y="87101"/>
                </a:cubicBezTo>
                <a:cubicBezTo>
                  <a:pt x="2145035" y="87558"/>
                  <a:pt x="2146225" y="89473"/>
                  <a:pt x="2145777" y="91397"/>
                </a:cubicBezTo>
                <a:cubicBezTo>
                  <a:pt x="2145730" y="91626"/>
                  <a:pt x="2145596" y="91816"/>
                  <a:pt x="2145501" y="92026"/>
                </a:cubicBezTo>
                <a:lnTo>
                  <a:pt x="2272574" y="168711"/>
                </a:lnTo>
                <a:cubicBezTo>
                  <a:pt x="2273403" y="167654"/>
                  <a:pt x="2274803" y="167092"/>
                  <a:pt x="2276203" y="167406"/>
                </a:cubicBezTo>
                <a:cubicBezTo>
                  <a:pt x="2277137" y="167626"/>
                  <a:pt x="2277899" y="168197"/>
                  <a:pt x="2278385" y="168969"/>
                </a:cubicBezTo>
                <a:lnTo>
                  <a:pt x="2423060" y="98998"/>
                </a:lnTo>
                <a:cubicBezTo>
                  <a:pt x="2422850" y="98398"/>
                  <a:pt x="2422736" y="97750"/>
                  <a:pt x="2422898" y="97074"/>
                </a:cubicBezTo>
                <a:cubicBezTo>
                  <a:pt x="2423345" y="95159"/>
                  <a:pt x="2425260" y="93959"/>
                  <a:pt x="2427175" y="94397"/>
                </a:cubicBezTo>
                <a:cubicBezTo>
                  <a:pt x="2429099" y="94845"/>
                  <a:pt x="2430308" y="96760"/>
                  <a:pt x="2429851" y="98684"/>
                </a:cubicBezTo>
                <a:cubicBezTo>
                  <a:pt x="2429822" y="98836"/>
                  <a:pt x="2429727" y="98950"/>
                  <a:pt x="2429670" y="99084"/>
                </a:cubicBezTo>
                <a:lnTo>
                  <a:pt x="2554143" y="161149"/>
                </a:lnTo>
                <a:cubicBezTo>
                  <a:pt x="2554933" y="159910"/>
                  <a:pt x="2556410" y="159244"/>
                  <a:pt x="2557915" y="159586"/>
                </a:cubicBezTo>
                <a:cubicBezTo>
                  <a:pt x="2559115" y="159863"/>
                  <a:pt x="2559972" y="160749"/>
                  <a:pt x="2560391" y="161815"/>
                </a:cubicBezTo>
                <a:lnTo>
                  <a:pt x="2625628" y="142527"/>
                </a:lnTo>
                <a:cubicBezTo>
                  <a:pt x="2625523" y="142022"/>
                  <a:pt x="2625485" y="141508"/>
                  <a:pt x="2625618" y="140975"/>
                </a:cubicBezTo>
                <a:cubicBezTo>
                  <a:pt x="2626066" y="139060"/>
                  <a:pt x="2627981" y="137860"/>
                  <a:pt x="2629905" y="138298"/>
                </a:cubicBezTo>
                <a:cubicBezTo>
                  <a:pt x="2631829" y="138736"/>
                  <a:pt x="2633029" y="140660"/>
                  <a:pt x="2632572" y="142575"/>
                </a:cubicBezTo>
                <a:cubicBezTo>
                  <a:pt x="2632486" y="142956"/>
                  <a:pt x="2632314" y="143270"/>
                  <a:pt x="2632124" y="143584"/>
                </a:cubicBezTo>
                <a:lnTo>
                  <a:pt x="2760121" y="243035"/>
                </a:lnTo>
                <a:cubicBezTo>
                  <a:pt x="2760969" y="242197"/>
                  <a:pt x="2762169" y="241740"/>
                  <a:pt x="2763407" y="242025"/>
                </a:cubicBezTo>
                <a:cubicBezTo>
                  <a:pt x="2765198" y="242444"/>
                  <a:pt x="2766303" y="244149"/>
                  <a:pt x="2766093" y="245940"/>
                </a:cubicBezTo>
                <a:lnTo>
                  <a:pt x="2922027" y="284735"/>
                </a:lnTo>
                <a:cubicBezTo>
                  <a:pt x="2922665" y="283107"/>
                  <a:pt x="2924351" y="282116"/>
                  <a:pt x="2926103" y="282526"/>
                </a:cubicBezTo>
                <a:cubicBezTo>
                  <a:pt x="2927161" y="282773"/>
                  <a:pt x="2927961" y="283478"/>
                  <a:pt x="2928428" y="284374"/>
                </a:cubicBezTo>
                <a:lnTo>
                  <a:pt x="3059463" y="234101"/>
                </a:lnTo>
                <a:cubicBezTo>
                  <a:pt x="3059320" y="233558"/>
                  <a:pt x="3059253" y="233005"/>
                  <a:pt x="3059396" y="232415"/>
                </a:cubicBezTo>
                <a:cubicBezTo>
                  <a:pt x="3059844" y="230491"/>
                  <a:pt x="3061759" y="229290"/>
                  <a:pt x="3063683" y="229729"/>
                </a:cubicBezTo>
                <a:cubicBezTo>
                  <a:pt x="3065597" y="230186"/>
                  <a:pt x="3066797" y="232100"/>
                  <a:pt x="3066350" y="234024"/>
                </a:cubicBezTo>
                <a:cubicBezTo>
                  <a:pt x="3066273" y="234367"/>
                  <a:pt x="3066102" y="234662"/>
                  <a:pt x="3065940" y="234958"/>
                </a:cubicBezTo>
                <a:lnTo>
                  <a:pt x="3177611" y="316254"/>
                </a:lnTo>
                <a:cubicBezTo>
                  <a:pt x="3178440" y="315339"/>
                  <a:pt x="3179707" y="314854"/>
                  <a:pt x="3181002" y="315149"/>
                </a:cubicBezTo>
                <a:cubicBezTo>
                  <a:pt x="3182917" y="315597"/>
                  <a:pt x="3184126" y="317511"/>
                  <a:pt x="3183679" y="319435"/>
                </a:cubicBezTo>
                <a:cubicBezTo>
                  <a:pt x="3183517" y="320178"/>
                  <a:pt x="3183069" y="320769"/>
                  <a:pt x="3182535" y="321245"/>
                </a:cubicBezTo>
                <a:lnTo>
                  <a:pt x="3240524" y="399921"/>
                </a:lnTo>
                <a:cubicBezTo>
                  <a:pt x="3241295" y="399464"/>
                  <a:pt x="3242219" y="399283"/>
                  <a:pt x="3243172" y="399502"/>
                </a:cubicBezTo>
                <a:cubicBezTo>
                  <a:pt x="3245096" y="399940"/>
                  <a:pt x="3246296" y="401845"/>
                  <a:pt x="3245839" y="403769"/>
                </a:cubicBezTo>
                <a:cubicBezTo>
                  <a:pt x="3245401" y="405693"/>
                  <a:pt x="3243486" y="406894"/>
                  <a:pt x="3241562" y="406455"/>
                </a:cubicBezTo>
                <a:cubicBezTo>
                  <a:pt x="3240267" y="406151"/>
                  <a:pt x="3239343" y="405151"/>
                  <a:pt x="3238990" y="403969"/>
                </a:cubicBezTo>
                <a:lnTo>
                  <a:pt x="3076132" y="430716"/>
                </a:lnTo>
                <a:cubicBezTo>
                  <a:pt x="3076141" y="431039"/>
                  <a:pt x="3076179" y="431335"/>
                  <a:pt x="3076113" y="431649"/>
                </a:cubicBezTo>
                <a:cubicBezTo>
                  <a:pt x="3075656" y="433573"/>
                  <a:pt x="3073741" y="434773"/>
                  <a:pt x="3071817" y="434326"/>
                </a:cubicBezTo>
                <a:cubicBezTo>
                  <a:pt x="3071179" y="434164"/>
                  <a:pt x="3070655" y="433821"/>
                  <a:pt x="3070217" y="433392"/>
                </a:cubicBezTo>
                <a:lnTo>
                  <a:pt x="2942525" y="538148"/>
                </a:lnTo>
                <a:cubicBezTo>
                  <a:pt x="2943020" y="538929"/>
                  <a:pt x="2943220" y="539891"/>
                  <a:pt x="2942991" y="540863"/>
                </a:cubicBezTo>
                <a:cubicBezTo>
                  <a:pt x="2942544" y="542777"/>
                  <a:pt x="2940629" y="543987"/>
                  <a:pt x="2938705" y="543539"/>
                </a:cubicBezTo>
                <a:cubicBezTo>
                  <a:pt x="2937686" y="543292"/>
                  <a:pt x="2936896" y="542634"/>
                  <a:pt x="2936419" y="541787"/>
                </a:cubicBezTo>
                <a:lnTo>
                  <a:pt x="2787477" y="602423"/>
                </a:lnTo>
                <a:cubicBezTo>
                  <a:pt x="2787639" y="602975"/>
                  <a:pt x="2787705" y="603547"/>
                  <a:pt x="2787562" y="604147"/>
                </a:cubicBezTo>
                <a:cubicBezTo>
                  <a:pt x="2787115" y="606071"/>
                  <a:pt x="2785200" y="607271"/>
                  <a:pt x="2783276" y="606823"/>
                </a:cubicBezTo>
                <a:cubicBezTo>
                  <a:pt x="2781895" y="606509"/>
                  <a:pt x="2780904" y="605395"/>
                  <a:pt x="2780619" y="604099"/>
                </a:cubicBezTo>
                <a:lnTo>
                  <a:pt x="2601206" y="618758"/>
                </a:lnTo>
                <a:cubicBezTo>
                  <a:pt x="2601187" y="618958"/>
                  <a:pt x="2601234" y="619168"/>
                  <a:pt x="2601187" y="619368"/>
                </a:cubicBezTo>
                <a:cubicBezTo>
                  <a:pt x="2600739" y="621292"/>
                  <a:pt x="2598825" y="622492"/>
                  <a:pt x="2596901" y="622054"/>
                </a:cubicBezTo>
                <a:cubicBezTo>
                  <a:pt x="2594977" y="621606"/>
                  <a:pt x="2593786" y="619682"/>
                  <a:pt x="2594214" y="617758"/>
                </a:cubicBezTo>
                <a:cubicBezTo>
                  <a:pt x="2594376" y="617063"/>
                  <a:pt x="2594786" y="616491"/>
                  <a:pt x="2595272" y="616034"/>
                </a:cubicBezTo>
                <a:lnTo>
                  <a:pt x="2490620" y="474064"/>
                </a:lnTo>
                <a:cubicBezTo>
                  <a:pt x="2489887" y="474473"/>
                  <a:pt x="2488992" y="474645"/>
                  <a:pt x="2488106" y="474445"/>
                </a:cubicBezTo>
                <a:cubicBezTo>
                  <a:pt x="2486267" y="474016"/>
                  <a:pt x="2485144" y="472245"/>
                  <a:pt x="2485420" y="470416"/>
                </a:cubicBezTo>
                <a:lnTo>
                  <a:pt x="2333496" y="426944"/>
                </a:lnTo>
                <a:cubicBezTo>
                  <a:pt x="2332829" y="428506"/>
                  <a:pt x="2331172" y="429468"/>
                  <a:pt x="2329458" y="429058"/>
                </a:cubicBezTo>
                <a:cubicBezTo>
                  <a:pt x="2327534" y="428620"/>
                  <a:pt x="2326333" y="426687"/>
                  <a:pt x="2326791" y="424782"/>
                </a:cubicBezTo>
                <a:cubicBezTo>
                  <a:pt x="2326800" y="424696"/>
                  <a:pt x="2326857" y="424648"/>
                  <a:pt x="2326886" y="424572"/>
                </a:cubicBezTo>
                <a:lnTo>
                  <a:pt x="2211119" y="375728"/>
                </a:lnTo>
                <a:cubicBezTo>
                  <a:pt x="2210367" y="377090"/>
                  <a:pt x="2208823" y="377880"/>
                  <a:pt x="2207242" y="377518"/>
                </a:cubicBezTo>
                <a:cubicBezTo>
                  <a:pt x="2206204" y="377290"/>
                  <a:pt x="2205404" y="376595"/>
                  <a:pt x="2204937" y="375709"/>
                </a:cubicBezTo>
                <a:lnTo>
                  <a:pt x="2111392" y="415056"/>
                </a:lnTo>
                <a:cubicBezTo>
                  <a:pt x="2111573" y="415638"/>
                  <a:pt x="2111668" y="416266"/>
                  <a:pt x="2111516" y="416904"/>
                </a:cubicBezTo>
                <a:cubicBezTo>
                  <a:pt x="2111078" y="418828"/>
                  <a:pt x="2109154" y="420029"/>
                  <a:pt x="2107230" y="419590"/>
                </a:cubicBezTo>
                <a:cubicBezTo>
                  <a:pt x="2105315" y="419143"/>
                  <a:pt x="2104106" y="417219"/>
                  <a:pt x="2104553" y="415295"/>
                </a:cubicBezTo>
                <a:cubicBezTo>
                  <a:pt x="2104572" y="415257"/>
                  <a:pt x="2104591" y="415247"/>
                  <a:pt x="2104601" y="415199"/>
                </a:cubicBezTo>
                <a:lnTo>
                  <a:pt x="1974575" y="364764"/>
                </a:lnTo>
                <a:cubicBezTo>
                  <a:pt x="1973832" y="366165"/>
                  <a:pt x="1972279" y="366984"/>
                  <a:pt x="1970670" y="366603"/>
                </a:cubicBezTo>
                <a:cubicBezTo>
                  <a:pt x="1969327" y="366308"/>
                  <a:pt x="1968365" y="365250"/>
                  <a:pt x="1968050" y="364003"/>
                </a:cubicBezTo>
                <a:lnTo>
                  <a:pt x="1842301" y="381938"/>
                </a:lnTo>
                <a:cubicBezTo>
                  <a:pt x="1842311" y="382252"/>
                  <a:pt x="1842349" y="382557"/>
                  <a:pt x="1842273" y="382871"/>
                </a:cubicBezTo>
                <a:cubicBezTo>
                  <a:pt x="1841835" y="384786"/>
                  <a:pt x="1839920" y="385986"/>
                  <a:pt x="1837996" y="385548"/>
                </a:cubicBezTo>
                <a:cubicBezTo>
                  <a:pt x="1836082" y="385100"/>
                  <a:pt x="1834872" y="383176"/>
                  <a:pt x="1835320" y="381262"/>
                </a:cubicBezTo>
                <a:cubicBezTo>
                  <a:pt x="1835377" y="380995"/>
                  <a:pt x="1835529" y="380786"/>
                  <a:pt x="1835643" y="380547"/>
                </a:cubicBezTo>
                <a:lnTo>
                  <a:pt x="1754595" y="331979"/>
                </a:lnTo>
                <a:cubicBezTo>
                  <a:pt x="1753776" y="333103"/>
                  <a:pt x="1752338" y="333694"/>
                  <a:pt x="1750900" y="333361"/>
                </a:cubicBezTo>
                <a:cubicBezTo>
                  <a:pt x="1749423" y="333018"/>
                  <a:pt x="1748394" y="331798"/>
                  <a:pt x="1748194" y="330379"/>
                </a:cubicBezTo>
                <a:lnTo>
                  <a:pt x="1682423" y="331311"/>
                </a:lnTo>
                <a:lnTo>
                  <a:pt x="1549655" y="382148"/>
                </a:lnTo>
                <a:cubicBezTo>
                  <a:pt x="1549789" y="382681"/>
                  <a:pt x="1549836" y="383233"/>
                  <a:pt x="1549703" y="383814"/>
                </a:cubicBezTo>
                <a:cubicBezTo>
                  <a:pt x="1549255" y="385729"/>
                  <a:pt x="1547341" y="386920"/>
                  <a:pt x="1545417" y="386481"/>
                </a:cubicBezTo>
                <a:cubicBezTo>
                  <a:pt x="1543921" y="386138"/>
                  <a:pt x="1542893" y="384891"/>
                  <a:pt x="1542702" y="383452"/>
                </a:cubicBezTo>
                <a:lnTo>
                  <a:pt x="1395331" y="383795"/>
                </a:lnTo>
                <a:lnTo>
                  <a:pt x="1360889" y="413342"/>
                </a:lnTo>
                <a:cubicBezTo>
                  <a:pt x="1361441" y="414123"/>
                  <a:pt x="1361689" y="415142"/>
                  <a:pt x="1361451" y="416152"/>
                </a:cubicBezTo>
                <a:cubicBezTo>
                  <a:pt x="1361003" y="418076"/>
                  <a:pt x="1359079" y="419276"/>
                  <a:pt x="1357165" y="418828"/>
                </a:cubicBezTo>
                <a:cubicBezTo>
                  <a:pt x="1356098" y="418581"/>
                  <a:pt x="1355298" y="417876"/>
                  <a:pt x="1354831" y="416971"/>
                </a:cubicBezTo>
                <a:lnTo>
                  <a:pt x="1211470" y="470292"/>
                </a:lnTo>
                <a:cubicBezTo>
                  <a:pt x="1211594" y="470816"/>
                  <a:pt x="1211651" y="471359"/>
                  <a:pt x="1211518" y="471911"/>
                </a:cubicBezTo>
                <a:cubicBezTo>
                  <a:pt x="1211070" y="473845"/>
                  <a:pt x="1209146" y="475035"/>
                  <a:pt x="1207222" y="474597"/>
                </a:cubicBezTo>
                <a:cubicBezTo>
                  <a:pt x="1206346" y="474397"/>
                  <a:pt x="1205650" y="473873"/>
                  <a:pt x="1205165" y="473197"/>
                </a:cubicBezTo>
                <a:lnTo>
                  <a:pt x="1106876" y="530128"/>
                </a:lnTo>
                <a:cubicBezTo>
                  <a:pt x="1107181" y="530823"/>
                  <a:pt x="1107333" y="531595"/>
                  <a:pt x="1107152" y="532385"/>
                </a:cubicBezTo>
                <a:cubicBezTo>
                  <a:pt x="1106705" y="534309"/>
                  <a:pt x="1104790" y="535510"/>
                  <a:pt x="1102866" y="535071"/>
                </a:cubicBezTo>
                <a:cubicBezTo>
                  <a:pt x="1100952" y="534624"/>
                  <a:pt x="1099752" y="532700"/>
                  <a:pt x="1100190" y="530776"/>
                </a:cubicBezTo>
                <a:cubicBezTo>
                  <a:pt x="1100247" y="530538"/>
                  <a:pt x="1100380" y="530347"/>
                  <a:pt x="1100485" y="530147"/>
                </a:cubicBezTo>
                <a:lnTo>
                  <a:pt x="973393" y="453452"/>
                </a:lnTo>
                <a:cubicBezTo>
                  <a:pt x="972564" y="454518"/>
                  <a:pt x="971183" y="455080"/>
                  <a:pt x="969783" y="454766"/>
                </a:cubicBezTo>
                <a:cubicBezTo>
                  <a:pt x="968849" y="454547"/>
                  <a:pt x="968078" y="453966"/>
                  <a:pt x="967602" y="453204"/>
                </a:cubicBezTo>
                <a:lnTo>
                  <a:pt x="822917" y="523175"/>
                </a:lnTo>
                <a:cubicBezTo>
                  <a:pt x="823126" y="523784"/>
                  <a:pt x="823241" y="524422"/>
                  <a:pt x="823079" y="525099"/>
                </a:cubicBezTo>
                <a:cubicBezTo>
                  <a:pt x="822641" y="527023"/>
                  <a:pt x="820717" y="528223"/>
                  <a:pt x="818793" y="527785"/>
                </a:cubicBezTo>
                <a:cubicBezTo>
                  <a:pt x="816869" y="527337"/>
                  <a:pt x="815668" y="525413"/>
                  <a:pt x="816116" y="523489"/>
                </a:cubicBezTo>
                <a:cubicBezTo>
                  <a:pt x="816145" y="523346"/>
                  <a:pt x="816240" y="523241"/>
                  <a:pt x="816297" y="523098"/>
                </a:cubicBezTo>
                <a:lnTo>
                  <a:pt x="691824" y="461034"/>
                </a:lnTo>
                <a:cubicBezTo>
                  <a:pt x="691034" y="462262"/>
                  <a:pt x="689557" y="462939"/>
                  <a:pt x="688052" y="462596"/>
                </a:cubicBezTo>
                <a:cubicBezTo>
                  <a:pt x="686843" y="462310"/>
                  <a:pt x="685985" y="461424"/>
                  <a:pt x="685576" y="460357"/>
                </a:cubicBezTo>
                <a:lnTo>
                  <a:pt x="620339" y="479636"/>
                </a:lnTo>
                <a:cubicBezTo>
                  <a:pt x="620444" y="480141"/>
                  <a:pt x="620463" y="480655"/>
                  <a:pt x="620349" y="481198"/>
                </a:cubicBezTo>
                <a:cubicBezTo>
                  <a:pt x="619901" y="483112"/>
                  <a:pt x="617986" y="484303"/>
                  <a:pt x="616062" y="483865"/>
                </a:cubicBezTo>
                <a:cubicBezTo>
                  <a:pt x="614138" y="483427"/>
                  <a:pt x="612938" y="481493"/>
                  <a:pt x="613386" y="479588"/>
                </a:cubicBezTo>
                <a:cubicBezTo>
                  <a:pt x="613472" y="479207"/>
                  <a:pt x="613653" y="478893"/>
                  <a:pt x="613843" y="478579"/>
                </a:cubicBezTo>
                <a:lnTo>
                  <a:pt x="485846" y="379147"/>
                </a:lnTo>
                <a:cubicBezTo>
                  <a:pt x="484998" y="379976"/>
                  <a:pt x="483798" y="380424"/>
                  <a:pt x="482560" y="380138"/>
                </a:cubicBezTo>
                <a:cubicBezTo>
                  <a:pt x="480769" y="379728"/>
                  <a:pt x="479664" y="378023"/>
                  <a:pt x="479874" y="376233"/>
                </a:cubicBezTo>
                <a:lnTo>
                  <a:pt x="323940" y="337428"/>
                </a:lnTo>
                <a:cubicBezTo>
                  <a:pt x="323312" y="339056"/>
                  <a:pt x="321616" y="340047"/>
                  <a:pt x="319864" y="339637"/>
                </a:cubicBezTo>
                <a:cubicBezTo>
                  <a:pt x="318797" y="339399"/>
                  <a:pt x="317997" y="338694"/>
                  <a:pt x="317530" y="337799"/>
                </a:cubicBezTo>
                <a:lnTo>
                  <a:pt x="186504" y="388072"/>
                </a:lnTo>
                <a:cubicBezTo>
                  <a:pt x="186647" y="388615"/>
                  <a:pt x="186694" y="389167"/>
                  <a:pt x="186561" y="389748"/>
                </a:cubicBezTo>
                <a:cubicBezTo>
                  <a:pt x="186123" y="391682"/>
                  <a:pt x="184199" y="392873"/>
                  <a:pt x="182275" y="392434"/>
                </a:cubicBezTo>
                <a:cubicBezTo>
                  <a:pt x="180351" y="391996"/>
                  <a:pt x="179151" y="390063"/>
                  <a:pt x="179598" y="388148"/>
                </a:cubicBezTo>
                <a:cubicBezTo>
                  <a:pt x="179675" y="387805"/>
                  <a:pt x="179856" y="387510"/>
                  <a:pt x="180017" y="387215"/>
                </a:cubicBezTo>
                <a:lnTo>
                  <a:pt x="68337" y="305909"/>
                </a:lnTo>
                <a:cubicBezTo>
                  <a:pt x="67508" y="306824"/>
                  <a:pt x="66241" y="307310"/>
                  <a:pt x="64946" y="307014"/>
                </a:cubicBezTo>
                <a:cubicBezTo>
                  <a:pt x="63022" y="306576"/>
                  <a:pt x="61822" y="304652"/>
                  <a:pt x="62269" y="302728"/>
                </a:cubicBezTo>
                <a:cubicBezTo>
                  <a:pt x="62431" y="301985"/>
                  <a:pt x="62879" y="301394"/>
                  <a:pt x="63412" y="300918"/>
                </a:cubicBezTo>
                <a:lnTo>
                  <a:pt x="5434" y="222251"/>
                </a:lnTo>
                <a:cubicBezTo>
                  <a:pt x="4653" y="222699"/>
                  <a:pt x="3719" y="222889"/>
                  <a:pt x="2776" y="222670"/>
                </a:cubicBezTo>
                <a:cubicBezTo>
                  <a:pt x="852" y="222232"/>
                  <a:pt x="-348" y="220308"/>
                  <a:pt x="90" y="218394"/>
                </a:cubicBezTo>
                <a:cubicBezTo>
                  <a:pt x="538" y="216470"/>
                  <a:pt x="2462" y="215270"/>
                  <a:pt x="4386" y="215708"/>
                </a:cubicBezTo>
                <a:cubicBezTo>
                  <a:pt x="5681" y="216003"/>
                  <a:pt x="6586" y="216994"/>
                  <a:pt x="6948" y="218184"/>
                </a:cubicBezTo>
                <a:lnTo>
                  <a:pt x="169797" y="191447"/>
                </a:lnTo>
                <a:cubicBezTo>
                  <a:pt x="169788" y="191133"/>
                  <a:pt x="169750" y="190828"/>
                  <a:pt x="169826" y="190514"/>
                </a:cubicBezTo>
                <a:cubicBezTo>
                  <a:pt x="170273" y="188590"/>
                  <a:pt x="172188" y="187390"/>
                  <a:pt x="174112" y="187837"/>
                </a:cubicBezTo>
                <a:cubicBezTo>
                  <a:pt x="174750" y="187990"/>
                  <a:pt x="175274" y="188333"/>
                  <a:pt x="175722" y="188761"/>
                </a:cubicBezTo>
                <a:lnTo>
                  <a:pt x="303404" y="83996"/>
                </a:lnTo>
                <a:cubicBezTo>
                  <a:pt x="302909" y="83224"/>
                  <a:pt x="302718" y="82262"/>
                  <a:pt x="302938" y="81291"/>
                </a:cubicBezTo>
                <a:cubicBezTo>
                  <a:pt x="303385" y="79367"/>
                  <a:pt x="305300" y="78167"/>
                  <a:pt x="307224" y="78614"/>
                </a:cubicBezTo>
                <a:cubicBezTo>
                  <a:pt x="308243" y="78852"/>
                  <a:pt x="309034" y="79510"/>
                  <a:pt x="309510" y="80367"/>
                </a:cubicBezTo>
                <a:lnTo>
                  <a:pt x="458443" y="19731"/>
                </a:lnTo>
                <a:cubicBezTo>
                  <a:pt x="458300" y="19188"/>
                  <a:pt x="458233" y="18607"/>
                  <a:pt x="458367" y="18007"/>
                </a:cubicBezTo>
                <a:cubicBezTo>
                  <a:pt x="458805" y="16083"/>
                  <a:pt x="460729" y="14883"/>
                  <a:pt x="462653" y="15330"/>
                </a:cubicBezTo>
                <a:cubicBezTo>
                  <a:pt x="464043" y="15645"/>
                  <a:pt x="465025" y="16749"/>
                  <a:pt x="465320" y="18054"/>
                </a:cubicBezTo>
                <a:lnTo>
                  <a:pt x="644733" y="3386"/>
                </a:lnTo>
                <a:cubicBezTo>
                  <a:pt x="644742" y="3186"/>
                  <a:pt x="644695" y="2976"/>
                  <a:pt x="644742" y="2776"/>
                </a:cubicBezTo>
                <a:cubicBezTo>
                  <a:pt x="645190" y="852"/>
                  <a:pt x="647104" y="-348"/>
                  <a:pt x="649028" y="90"/>
                </a:cubicBezTo>
                <a:close/>
              </a:path>
            </a:pathLst>
          </a:custGeom>
          <a:solidFill>
            <a:schemeClr val="bg1">
              <a:lumMod val="85000"/>
              <a:alpha val="80000"/>
            </a:schemeClr>
          </a:solidFill>
          <a:ln w="9525" cap="flat">
            <a:noFill/>
            <a:prstDash val="solid"/>
            <a:miter/>
          </a:ln>
        </p:spPr>
        <p:txBody>
          <a:bodyPr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</a:endParaRPr>
          </a:p>
        </p:txBody>
      </p:sp>
      <p:sp>
        <p:nvSpPr>
          <p:cNvPr id="433" name="Picture Placeholder 432"/>
          <p:cNvSpPr>
            <a:spLocks noGrp="1"/>
          </p:cNvSpPr>
          <p:nvPr>
            <p:ph type="pic" sz="quarter" idx="10"/>
          </p:nvPr>
        </p:nvSpPr>
        <p:spPr>
          <a:xfrm>
            <a:off x="4306199" y="0"/>
            <a:ext cx="7885804" cy="6858000"/>
          </a:xfrm>
          <a:custGeom>
            <a:avLst/>
            <a:gdLst>
              <a:gd name="connsiteX0" fmla="*/ 963824 w 7463361"/>
              <a:gd name="connsiteY0" fmla="*/ 5703552 h 6748318"/>
              <a:gd name="connsiteX1" fmla="*/ 1919275 w 7463361"/>
              <a:gd name="connsiteY1" fmla="*/ 5833120 h 6748318"/>
              <a:gd name="connsiteX2" fmla="*/ 1238385 w 7463361"/>
              <a:gd name="connsiteY2" fmla="*/ 6323901 h 6748318"/>
              <a:gd name="connsiteX3" fmla="*/ 692790 w 7463361"/>
              <a:gd name="connsiteY3" fmla="*/ 5550597 h 6748318"/>
              <a:gd name="connsiteX4" fmla="*/ 819714 w 7463361"/>
              <a:gd name="connsiteY4" fmla="*/ 5856506 h 6748318"/>
              <a:gd name="connsiteX5" fmla="*/ 396636 w 7463361"/>
              <a:gd name="connsiteY5" fmla="*/ 5845761 h 6748318"/>
              <a:gd name="connsiteX6" fmla="*/ 2503652 w 7463361"/>
              <a:gd name="connsiteY6" fmla="*/ 4480865 h 6748318"/>
              <a:gd name="connsiteX7" fmla="*/ 2383339 w 7463361"/>
              <a:gd name="connsiteY7" fmla="*/ 5296516 h 6748318"/>
              <a:gd name="connsiteX8" fmla="*/ 1686582 w 7463361"/>
              <a:gd name="connsiteY8" fmla="*/ 5205818 h 6748318"/>
              <a:gd name="connsiteX9" fmla="*/ 3397845 w 7463361"/>
              <a:gd name="connsiteY9" fmla="*/ 2389436 h 6748318"/>
              <a:gd name="connsiteX10" fmla="*/ 3516396 w 7463361"/>
              <a:gd name="connsiteY10" fmla="*/ 3660474 h 6748318"/>
              <a:gd name="connsiteX11" fmla="*/ 2586946 w 7463361"/>
              <a:gd name="connsiteY11" fmla="*/ 3884849 h 6748318"/>
              <a:gd name="connsiteX12" fmla="*/ 3278855 w 7463361"/>
              <a:gd name="connsiteY12" fmla="*/ 2340137 h 6748318"/>
              <a:gd name="connsiteX13" fmla="*/ 3047043 w 7463361"/>
              <a:gd name="connsiteY13" fmla="*/ 2792679 h 6748318"/>
              <a:gd name="connsiteX14" fmla="*/ 2824046 w 7463361"/>
              <a:gd name="connsiteY14" fmla="*/ 2508893 h 6748318"/>
              <a:gd name="connsiteX15" fmla="*/ 3948288 w 7463361"/>
              <a:gd name="connsiteY15" fmla="*/ 2058246 h 6748318"/>
              <a:gd name="connsiteX16" fmla="*/ 4316717 w 7463361"/>
              <a:gd name="connsiteY16" fmla="*/ 2062039 h 6748318"/>
              <a:gd name="connsiteX17" fmla="*/ 4064194 w 7463361"/>
              <a:gd name="connsiteY17" fmla="*/ 2501940 h 6748318"/>
              <a:gd name="connsiteX18" fmla="*/ 6654665 w 7463361"/>
              <a:gd name="connsiteY18" fmla="*/ 77741 h 6748318"/>
              <a:gd name="connsiteX19" fmla="*/ 6421971 w 7463361"/>
              <a:gd name="connsiteY19" fmla="*/ 707887 h 6748318"/>
              <a:gd name="connsiteX20" fmla="*/ 5973773 w 7463361"/>
              <a:gd name="connsiteY20" fmla="*/ 371640 h 6748318"/>
              <a:gd name="connsiteX21" fmla="*/ 7463361 w 7463361"/>
              <a:gd name="connsiteY21" fmla="*/ 0 h 6748318"/>
              <a:gd name="connsiteX22" fmla="*/ 7463361 w 7463361"/>
              <a:gd name="connsiteY22" fmla="*/ 1641731 h 6748318"/>
              <a:gd name="connsiteX23" fmla="*/ 7463361 w 7463361"/>
              <a:gd name="connsiteY23" fmla="*/ 3678487 h 6748318"/>
              <a:gd name="connsiteX24" fmla="*/ 7463361 w 7463361"/>
              <a:gd name="connsiteY24" fmla="*/ 6748318 h 6748318"/>
              <a:gd name="connsiteX25" fmla="*/ 4588633 w 7463361"/>
              <a:gd name="connsiteY25" fmla="*/ 6748318 h 6748318"/>
              <a:gd name="connsiteX26" fmla="*/ 3333943 w 7463361"/>
              <a:gd name="connsiteY26" fmla="*/ 6748318 h 6748318"/>
              <a:gd name="connsiteX27" fmla="*/ 1928090 w 7463361"/>
              <a:gd name="connsiteY27" fmla="*/ 6748318 h 6748318"/>
              <a:gd name="connsiteX28" fmla="*/ 0 w 7463361"/>
              <a:gd name="connsiteY28" fmla="*/ 6748002 h 6748318"/>
              <a:gd name="connsiteX29" fmla="*/ 1738146 w 7463361"/>
              <a:gd name="connsiteY29" fmla="*/ 6374465 h 6748318"/>
              <a:gd name="connsiteX30" fmla="*/ 2448564 w 7463361"/>
              <a:gd name="connsiteY30" fmla="*/ 5406175 h 6748318"/>
              <a:gd name="connsiteX31" fmla="*/ 3832382 w 7463361"/>
              <a:gd name="connsiteY31" fmla="*/ 4027374 h 6748318"/>
              <a:gd name="connsiteX32" fmla="*/ 4132503 w 7463361"/>
              <a:gd name="connsiteY32" fmla="*/ 2713041 h 6748318"/>
              <a:gd name="connsiteX33" fmla="*/ 4890077 w 7463361"/>
              <a:gd name="connsiteY33" fmla="*/ 1583582 h 6748318"/>
              <a:gd name="connsiteX34" fmla="*/ 6591203 w 7463361"/>
              <a:gd name="connsiteY34" fmla="*/ 960388 h 6748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463361" h="6748318">
                <a:moveTo>
                  <a:pt x="963824" y="5703552"/>
                </a:moveTo>
                <a:lnTo>
                  <a:pt x="1919275" y="5833120"/>
                </a:lnTo>
                <a:lnTo>
                  <a:pt x="1238385" y="6323901"/>
                </a:lnTo>
                <a:close/>
                <a:moveTo>
                  <a:pt x="692790" y="5550597"/>
                </a:moveTo>
                <a:lnTo>
                  <a:pt x="819714" y="5856506"/>
                </a:lnTo>
                <a:lnTo>
                  <a:pt x="396636" y="5845761"/>
                </a:lnTo>
                <a:close/>
                <a:moveTo>
                  <a:pt x="2503652" y="4480865"/>
                </a:moveTo>
                <a:lnTo>
                  <a:pt x="2383339" y="5296516"/>
                </a:lnTo>
                <a:lnTo>
                  <a:pt x="1686582" y="5205818"/>
                </a:lnTo>
                <a:close/>
                <a:moveTo>
                  <a:pt x="3397845" y="2389436"/>
                </a:moveTo>
                <a:lnTo>
                  <a:pt x="3516396" y="3660474"/>
                </a:lnTo>
                <a:lnTo>
                  <a:pt x="2586946" y="3884849"/>
                </a:lnTo>
                <a:close/>
                <a:moveTo>
                  <a:pt x="3278855" y="2340137"/>
                </a:moveTo>
                <a:lnTo>
                  <a:pt x="3047043" y="2792679"/>
                </a:lnTo>
                <a:lnTo>
                  <a:pt x="2824046" y="2508893"/>
                </a:lnTo>
                <a:close/>
                <a:moveTo>
                  <a:pt x="3948288" y="2058246"/>
                </a:moveTo>
                <a:lnTo>
                  <a:pt x="4316717" y="2062039"/>
                </a:lnTo>
                <a:lnTo>
                  <a:pt x="4064194" y="2501940"/>
                </a:lnTo>
                <a:close/>
                <a:moveTo>
                  <a:pt x="6654665" y="77741"/>
                </a:moveTo>
                <a:lnTo>
                  <a:pt x="6421971" y="707887"/>
                </a:lnTo>
                <a:lnTo>
                  <a:pt x="5973773" y="371640"/>
                </a:lnTo>
                <a:close/>
                <a:moveTo>
                  <a:pt x="7463361" y="0"/>
                </a:moveTo>
                <a:lnTo>
                  <a:pt x="7463361" y="1641731"/>
                </a:lnTo>
                <a:lnTo>
                  <a:pt x="7463361" y="3678487"/>
                </a:lnTo>
                <a:lnTo>
                  <a:pt x="7463361" y="6748318"/>
                </a:lnTo>
                <a:lnTo>
                  <a:pt x="4588633" y="6748318"/>
                </a:lnTo>
                <a:lnTo>
                  <a:pt x="3333943" y="6748318"/>
                </a:lnTo>
                <a:lnTo>
                  <a:pt x="1928090" y="6748318"/>
                </a:lnTo>
                <a:lnTo>
                  <a:pt x="0" y="6748002"/>
                </a:lnTo>
                <a:lnTo>
                  <a:pt x="1738146" y="6374465"/>
                </a:lnTo>
                <a:lnTo>
                  <a:pt x="2448564" y="5406175"/>
                </a:lnTo>
                <a:lnTo>
                  <a:pt x="3832382" y="4027374"/>
                </a:lnTo>
                <a:lnTo>
                  <a:pt x="4132503" y="2713041"/>
                </a:lnTo>
                <a:lnTo>
                  <a:pt x="4890077" y="1583582"/>
                </a:lnTo>
                <a:lnTo>
                  <a:pt x="6591203" y="960388"/>
                </a:lnTo>
                <a:close/>
              </a:path>
            </a:pathLst>
          </a:custGeom>
          <a:solidFill>
            <a:schemeClr val="bg2">
              <a:lumMod val="85000"/>
            </a:schemeClr>
          </a:solidFill>
        </p:spPr>
        <p:txBody>
          <a:bodyPr rtlCol="0">
            <a:noAutofit/>
          </a:bodyPr>
          <a:lstStyle/>
          <a:p>
            <a:pPr lvl="0"/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19871354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m 15" descr="Assinaturas_Rodape.png"/>
          <p:cNvPicPr>
            <a:picLocks noChangeAspect="1"/>
          </p:cNvPicPr>
          <p:nvPr userDrawn="1"/>
        </p:nvPicPr>
        <p:blipFill>
          <a:blip r:embed="rId2" cstate="print"/>
          <a:srcRect b="9630"/>
          <a:stretch>
            <a:fillRect/>
          </a:stretch>
        </p:blipFill>
        <p:spPr bwMode="auto">
          <a:xfrm>
            <a:off x="3696130" y="5955556"/>
            <a:ext cx="8064500" cy="6757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" name="Picture 2"/>
          <p:cNvPicPr>
            <a:picLocks noChangeAspect="1" noChangeArrowheads="1"/>
          </p:cNvPicPr>
          <p:nvPr userDrawn="1"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524053" y="5953343"/>
            <a:ext cx="2979660" cy="5243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7" name="Retângulo 16"/>
          <p:cNvSpPr/>
          <p:nvPr userDrawn="1"/>
        </p:nvSpPr>
        <p:spPr>
          <a:xfrm>
            <a:off x="239350" y="5716337"/>
            <a:ext cx="11713301" cy="45719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800"/>
          </a:p>
        </p:txBody>
      </p:sp>
      <p:pic>
        <p:nvPicPr>
          <p:cNvPr id="25" name="Picture 5" descr="Z:\Imagens\Logo MP\JPG\MPMG marca.jpg"/>
          <p:cNvPicPr>
            <a:picLocks noChangeAspect="1" noChangeArrowheads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74111" y="537517"/>
            <a:ext cx="3119669" cy="8155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Picture 2" descr="C:\TCel Borges\LAB - LD\Modelos\LogomarcaMP\Logo_LAB.png"/>
          <p:cNvPicPr>
            <a:picLocks noChangeAspect="1" noChangeArrowheads="1"/>
          </p:cNvPicPr>
          <p:nvPr userDrawn="1"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31371" y="476672"/>
            <a:ext cx="4779499" cy="1008112"/>
          </a:xfrm>
          <a:prstGeom prst="rect">
            <a:avLst/>
          </a:prstGeom>
          <a:noFill/>
        </p:spPr>
      </p:pic>
      <p:sp>
        <p:nvSpPr>
          <p:cNvPr id="30" name="Título 1"/>
          <p:cNvSpPr>
            <a:spLocks noGrp="1"/>
          </p:cNvSpPr>
          <p:nvPr>
            <p:ph type="ctrTitle" hasCustomPrompt="1"/>
          </p:nvPr>
        </p:nvSpPr>
        <p:spPr>
          <a:xfrm>
            <a:off x="431371" y="1988841"/>
            <a:ext cx="11425269" cy="1470025"/>
          </a:xfrm>
          <a:noFill/>
        </p:spPr>
        <p:txBody>
          <a:bodyPr anchor="b"/>
          <a:lstStyle>
            <a:lvl1pPr algn="ctr">
              <a:defRPr b="1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1" name="Subtítulo 2"/>
          <p:cNvSpPr>
            <a:spLocks noGrp="1"/>
          </p:cNvSpPr>
          <p:nvPr>
            <p:ph type="subTitle" idx="1"/>
          </p:nvPr>
        </p:nvSpPr>
        <p:spPr>
          <a:xfrm>
            <a:off x="431371" y="3461911"/>
            <a:ext cx="11425269" cy="1098897"/>
          </a:xfrm>
          <a:noFill/>
        </p:spPr>
        <p:txBody>
          <a:bodyPr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/>
              <a:t>Clique para editar o estilo do subtítulo mestre</a:t>
            </a:r>
          </a:p>
        </p:txBody>
      </p:sp>
      <p:sp>
        <p:nvSpPr>
          <p:cNvPr id="32" name="Espaço Reservado para Conteúdo 2"/>
          <p:cNvSpPr>
            <a:spLocks noGrp="1"/>
          </p:cNvSpPr>
          <p:nvPr>
            <p:ph idx="10" hasCustomPrompt="1"/>
          </p:nvPr>
        </p:nvSpPr>
        <p:spPr>
          <a:xfrm>
            <a:off x="252896" y="5229200"/>
            <a:ext cx="11713301" cy="432048"/>
          </a:xfrm>
        </p:spPr>
        <p:txBody>
          <a:bodyPr anchor="b">
            <a:noAutofit/>
          </a:bodyPr>
          <a:lstStyle>
            <a:lvl1pPr algn="r">
              <a:buNone/>
              <a:defRPr sz="1400" b="0">
                <a:solidFill>
                  <a:schemeClr val="accent4"/>
                </a:solidFill>
              </a:defRPr>
            </a:lvl1pPr>
            <a:lvl2pPr>
              <a:buSzPct val="65000"/>
              <a:buFont typeface="Courier New" pitchFamily="49" charset="0"/>
              <a:buChar char="o"/>
              <a:defRPr sz="2600">
                <a:solidFill>
                  <a:schemeClr val="tx1"/>
                </a:solidFill>
              </a:defRPr>
            </a:lvl2pPr>
            <a:lvl3pPr>
              <a:buSzPct val="65000"/>
              <a:buFont typeface="Wingdings" pitchFamily="2" charset="2"/>
              <a:buChar char="q"/>
              <a:defRPr/>
            </a:lvl3pPr>
          </a:lstStyle>
          <a:p>
            <a:pPr lvl="0"/>
            <a:r>
              <a:rPr lang="pt-BR"/>
              <a:t>Clique para editar o texto mestre</a:t>
            </a:r>
          </a:p>
        </p:txBody>
      </p:sp>
    </p:spTree>
    <p:extLst>
      <p:ext uri="{BB962C8B-B14F-4D97-AF65-F5344CB8AC3E}">
        <p14:creationId xmlns:p14="http://schemas.microsoft.com/office/powerpoint/2010/main" val="2336125527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 hasCustomPrompt="1"/>
          </p:nvPr>
        </p:nvSpPr>
        <p:spPr>
          <a:xfrm>
            <a:off x="431371" y="1988841"/>
            <a:ext cx="11425269" cy="1470025"/>
          </a:xfrm>
          <a:solidFill>
            <a:schemeClr val="bg1">
              <a:lumMod val="95000"/>
            </a:schemeClr>
          </a:solidFill>
        </p:spPr>
        <p:txBody>
          <a:bodyPr anchor="b"/>
          <a:lstStyle>
            <a:lvl1pPr algn="ctr">
              <a:defRPr b="1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431371" y="3461911"/>
            <a:ext cx="11425269" cy="1098897"/>
          </a:xfrm>
          <a:solidFill>
            <a:schemeClr val="bg1">
              <a:lumMod val="95000"/>
            </a:schemeClr>
          </a:solidFill>
        </p:spPr>
        <p:txBody>
          <a:bodyPr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/>
              <a:t>Clique para editar o estilo do subtítulo mestre</a:t>
            </a:r>
          </a:p>
        </p:txBody>
      </p:sp>
      <p:pic>
        <p:nvPicPr>
          <p:cNvPr id="9" name="Imagem 15" descr="Assinaturas_Rodape.png"/>
          <p:cNvPicPr>
            <a:picLocks noChangeAspect="1"/>
          </p:cNvPicPr>
          <p:nvPr userDrawn="1"/>
        </p:nvPicPr>
        <p:blipFill>
          <a:blip r:embed="rId2" cstate="print"/>
          <a:srcRect b="9630"/>
          <a:stretch>
            <a:fillRect/>
          </a:stretch>
        </p:blipFill>
        <p:spPr bwMode="auto">
          <a:xfrm>
            <a:off x="3696130" y="5955556"/>
            <a:ext cx="8064500" cy="6757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" name="Picture 2"/>
          <p:cNvPicPr>
            <a:picLocks noChangeAspect="1" noChangeArrowheads="1"/>
          </p:cNvPicPr>
          <p:nvPr userDrawn="1"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524053" y="5953343"/>
            <a:ext cx="2979660" cy="5243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7" name="Retângulo 16"/>
          <p:cNvSpPr/>
          <p:nvPr userDrawn="1"/>
        </p:nvSpPr>
        <p:spPr>
          <a:xfrm>
            <a:off x="239350" y="5716337"/>
            <a:ext cx="11713301" cy="45719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800"/>
          </a:p>
        </p:txBody>
      </p:sp>
      <p:sp>
        <p:nvSpPr>
          <p:cNvPr id="19" name="Espaço Reservado para Conteúdo 2"/>
          <p:cNvSpPr>
            <a:spLocks noGrp="1"/>
          </p:cNvSpPr>
          <p:nvPr>
            <p:ph idx="10" hasCustomPrompt="1"/>
          </p:nvPr>
        </p:nvSpPr>
        <p:spPr>
          <a:xfrm>
            <a:off x="252896" y="5229200"/>
            <a:ext cx="11713301" cy="432048"/>
          </a:xfrm>
        </p:spPr>
        <p:txBody>
          <a:bodyPr anchor="b">
            <a:noAutofit/>
          </a:bodyPr>
          <a:lstStyle>
            <a:lvl1pPr algn="r">
              <a:buNone/>
              <a:defRPr sz="1400" b="0">
                <a:solidFill>
                  <a:schemeClr val="accent4"/>
                </a:solidFill>
              </a:defRPr>
            </a:lvl1pPr>
            <a:lvl2pPr>
              <a:buSzPct val="65000"/>
              <a:buFont typeface="Courier New" pitchFamily="49" charset="0"/>
              <a:buChar char="o"/>
              <a:defRPr sz="2600">
                <a:solidFill>
                  <a:schemeClr val="tx1"/>
                </a:solidFill>
              </a:defRPr>
            </a:lvl2pPr>
            <a:lvl3pPr>
              <a:buSzPct val="65000"/>
              <a:buFont typeface="Wingdings" pitchFamily="2" charset="2"/>
              <a:buChar char="q"/>
              <a:defRPr/>
            </a:lvl3pPr>
          </a:lstStyle>
          <a:p>
            <a:pPr lvl="0"/>
            <a:r>
              <a:rPr lang="pt-BR"/>
              <a:t>Clique para editar o texto mestre</a:t>
            </a:r>
          </a:p>
        </p:txBody>
      </p:sp>
      <p:pic>
        <p:nvPicPr>
          <p:cNvPr id="20" name="Picture 5" descr="Z:\Imagens\Logo MP\JPG\MPMG marca.jpg"/>
          <p:cNvPicPr>
            <a:picLocks noChangeAspect="1" noChangeArrowheads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88288" y="580049"/>
            <a:ext cx="3119669" cy="8155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Espaço Reservado para Conteúdo 6"/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8825" y="580048"/>
            <a:ext cx="2688299" cy="8647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7822650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6705" y="609601"/>
            <a:ext cx="3856037" cy="1639884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56200" y="592666"/>
            <a:ext cx="5891209" cy="5198534"/>
          </a:xfrm>
        </p:spPr>
        <p:txBody>
          <a:bodyPr anchor="ctr"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6705" y="2249486"/>
            <a:ext cx="3856037" cy="3541714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931246787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 hasCustomPrompt="1"/>
          </p:nvPr>
        </p:nvSpPr>
        <p:spPr>
          <a:xfrm>
            <a:off x="431371" y="1988841"/>
            <a:ext cx="11425269" cy="1470025"/>
          </a:xfrm>
          <a:solidFill>
            <a:schemeClr val="bg1">
              <a:lumMod val="95000"/>
            </a:schemeClr>
          </a:solidFill>
        </p:spPr>
        <p:txBody>
          <a:bodyPr anchor="b"/>
          <a:lstStyle>
            <a:lvl1pPr algn="ctr">
              <a:defRPr b="1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431371" y="3461911"/>
            <a:ext cx="11425269" cy="1098897"/>
          </a:xfrm>
          <a:solidFill>
            <a:schemeClr val="bg1">
              <a:lumMod val="95000"/>
            </a:schemeClr>
          </a:solidFill>
        </p:spPr>
        <p:txBody>
          <a:bodyPr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/>
              <a:t>Clique para editar o estilo do subtítulo mestre</a:t>
            </a:r>
          </a:p>
        </p:txBody>
      </p:sp>
      <p:pic>
        <p:nvPicPr>
          <p:cNvPr id="9" name="Imagem 15" descr="Assinaturas_Rodape.png"/>
          <p:cNvPicPr>
            <a:picLocks noChangeAspect="1"/>
          </p:cNvPicPr>
          <p:nvPr userDrawn="1"/>
        </p:nvPicPr>
        <p:blipFill>
          <a:blip r:embed="rId2" cstate="print"/>
          <a:srcRect b="9630"/>
          <a:stretch>
            <a:fillRect/>
          </a:stretch>
        </p:blipFill>
        <p:spPr bwMode="auto">
          <a:xfrm>
            <a:off x="3696130" y="5955556"/>
            <a:ext cx="8064500" cy="6757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" name="Picture 2"/>
          <p:cNvPicPr>
            <a:picLocks noChangeAspect="1" noChangeArrowheads="1"/>
          </p:cNvPicPr>
          <p:nvPr userDrawn="1"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524053" y="5953343"/>
            <a:ext cx="2979660" cy="5243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7" name="Retângulo 16"/>
          <p:cNvSpPr/>
          <p:nvPr userDrawn="1"/>
        </p:nvSpPr>
        <p:spPr>
          <a:xfrm>
            <a:off x="239350" y="5716337"/>
            <a:ext cx="11713301" cy="45719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800"/>
          </a:p>
        </p:txBody>
      </p:sp>
      <p:sp>
        <p:nvSpPr>
          <p:cNvPr id="19" name="Espaço Reservado para Conteúdo 2"/>
          <p:cNvSpPr>
            <a:spLocks noGrp="1"/>
          </p:cNvSpPr>
          <p:nvPr>
            <p:ph idx="10" hasCustomPrompt="1"/>
          </p:nvPr>
        </p:nvSpPr>
        <p:spPr>
          <a:xfrm>
            <a:off x="252896" y="5229200"/>
            <a:ext cx="11713301" cy="432048"/>
          </a:xfrm>
        </p:spPr>
        <p:txBody>
          <a:bodyPr anchor="b">
            <a:noAutofit/>
          </a:bodyPr>
          <a:lstStyle>
            <a:lvl1pPr algn="r">
              <a:buNone/>
              <a:defRPr sz="1400" b="0">
                <a:solidFill>
                  <a:schemeClr val="accent4"/>
                </a:solidFill>
              </a:defRPr>
            </a:lvl1pPr>
            <a:lvl2pPr>
              <a:buSzPct val="65000"/>
              <a:buFont typeface="Courier New" pitchFamily="49" charset="0"/>
              <a:buChar char="o"/>
              <a:defRPr sz="2600">
                <a:solidFill>
                  <a:schemeClr val="tx1"/>
                </a:solidFill>
              </a:defRPr>
            </a:lvl2pPr>
            <a:lvl3pPr>
              <a:buSzPct val="65000"/>
              <a:buFont typeface="Wingdings" pitchFamily="2" charset="2"/>
              <a:buChar char="q"/>
              <a:defRPr/>
            </a:lvl3pPr>
          </a:lstStyle>
          <a:p>
            <a:pPr lvl="0"/>
            <a:r>
              <a:rPr lang="pt-BR"/>
              <a:t>Clique para editar o texto mestre</a:t>
            </a:r>
          </a:p>
        </p:txBody>
      </p:sp>
      <p:pic>
        <p:nvPicPr>
          <p:cNvPr id="20" name="Picture 5" descr="Z:\Imagens\Logo MP\JPG\MPMG marca.jpg"/>
          <p:cNvPicPr>
            <a:picLocks noChangeAspect="1" noChangeArrowheads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88288" y="580049"/>
            <a:ext cx="3119669" cy="8155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79811033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udo_labp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239349" y="260648"/>
            <a:ext cx="7584843" cy="504056"/>
          </a:xfrm>
        </p:spPr>
        <p:txBody>
          <a:bodyPr anchor="ctr">
            <a:noAutofit/>
          </a:bodyPr>
          <a:lstStyle>
            <a:lvl1pPr>
              <a:defRPr sz="3100" b="1"/>
            </a:lvl1pPr>
          </a:lstStyle>
          <a:p>
            <a:r>
              <a:rPr lang="pt-BR"/>
              <a:t>Clique para editar o título mestre</a:t>
            </a:r>
          </a:p>
        </p:txBody>
      </p:sp>
      <p:sp>
        <p:nvSpPr>
          <p:cNvPr id="15" name="Retângulo 14"/>
          <p:cNvSpPr/>
          <p:nvPr userDrawn="1"/>
        </p:nvSpPr>
        <p:spPr>
          <a:xfrm>
            <a:off x="321814" y="879920"/>
            <a:ext cx="11713301" cy="288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800"/>
          </a:p>
        </p:txBody>
      </p:sp>
      <p:pic>
        <p:nvPicPr>
          <p:cNvPr id="18" name="Picture 2" descr="Ministério Público de Minas Gerais - MPMG"/>
          <p:cNvPicPr>
            <a:picLocks noChangeAspect="1" noChangeArrowheads="1"/>
          </p:cNvPicPr>
          <p:nvPr userDrawn="1"/>
        </p:nvPicPr>
        <p:blipFill>
          <a:blip r:embed="rId2" cstate="print"/>
          <a:srcRect r="44813"/>
          <a:stretch>
            <a:fillRect/>
          </a:stretch>
        </p:blipFill>
        <p:spPr bwMode="auto">
          <a:xfrm>
            <a:off x="10388125" y="322023"/>
            <a:ext cx="1775520" cy="437514"/>
          </a:xfrm>
          <a:prstGeom prst="rect">
            <a:avLst/>
          </a:prstGeom>
          <a:noFill/>
        </p:spPr>
      </p:pic>
      <p:sp>
        <p:nvSpPr>
          <p:cNvPr id="9" name="Espaço Reservado para Conteúdo 2"/>
          <p:cNvSpPr>
            <a:spLocks noGrp="1"/>
          </p:cNvSpPr>
          <p:nvPr>
            <p:ph idx="1"/>
          </p:nvPr>
        </p:nvSpPr>
        <p:spPr>
          <a:xfrm>
            <a:off x="239350" y="1052736"/>
            <a:ext cx="11713301" cy="5472608"/>
          </a:xfrm>
        </p:spPr>
        <p:txBody>
          <a:bodyPr/>
          <a:lstStyle>
            <a:lvl1pPr>
              <a:defRPr sz="2800" b="1"/>
            </a:lvl1pPr>
            <a:lvl2pPr>
              <a:buSzPct val="65000"/>
              <a:buFont typeface="Courier New" pitchFamily="49" charset="0"/>
              <a:buChar char="o"/>
              <a:defRPr sz="2600">
                <a:solidFill>
                  <a:schemeClr val="tx1"/>
                </a:solidFill>
              </a:defRPr>
            </a:lvl2pPr>
            <a:lvl3pPr>
              <a:buSzPct val="65000"/>
              <a:buFont typeface="Wingdings" pitchFamily="2" charset="2"/>
              <a:buChar char="q"/>
              <a:defRPr/>
            </a:lvl3pPr>
          </a:lstStyle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</p:spTree>
    <p:extLst>
      <p:ext uri="{BB962C8B-B14F-4D97-AF65-F5344CB8AC3E}">
        <p14:creationId xmlns:p14="http://schemas.microsoft.com/office/powerpoint/2010/main" val="812995284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udo_lab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239349" y="260648"/>
            <a:ext cx="7584843" cy="504056"/>
          </a:xfrm>
        </p:spPr>
        <p:txBody>
          <a:bodyPr anchor="ctr">
            <a:noAutofit/>
          </a:bodyPr>
          <a:lstStyle>
            <a:lvl1pPr>
              <a:defRPr sz="3100" b="1"/>
            </a:lvl1pPr>
          </a:lstStyle>
          <a:p>
            <a:r>
              <a:rPr lang="pt-BR"/>
              <a:t>Clique para editar o título mestre</a:t>
            </a:r>
          </a:p>
        </p:txBody>
      </p:sp>
      <p:pic>
        <p:nvPicPr>
          <p:cNvPr id="12" name="Picture 2" descr="C:\TCel Borges\LAB - LD\Modelos\LogomarcaMP\Logo_LAB.png"/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920204" y="260648"/>
            <a:ext cx="2386089" cy="504056"/>
          </a:xfrm>
          <a:prstGeom prst="rect">
            <a:avLst/>
          </a:prstGeom>
          <a:noFill/>
        </p:spPr>
      </p:pic>
      <p:sp>
        <p:nvSpPr>
          <p:cNvPr id="15" name="Retângulo 14"/>
          <p:cNvSpPr/>
          <p:nvPr userDrawn="1"/>
        </p:nvSpPr>
        <p:spPr>
          <a:xfrm>
            <a:off x="321814" y="879920"/>
            <a:ext cx="11713301" cy="288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800"/>
          </a:p>
        </p:txBody>
      </p:sp>
      <p:pic>
        <p:nvPicPr>
          <p:cNvPr id="18" name="Picture 2" descr="Ministério Público de Minas Gerais - MPMG"/>
          <p:cNvPicPr>
            <a:picLocks noChangeAspect="1" noChangeArrowheads="1"/>
          </p:cNvPicPr>
          <p:nvPr userDrawn="1"/>
        </p:nvPicPr>
        <p:blipFill>
          <a:blip r:embed="rId3" cstate="print"/>
          <a:srcRect r="44813"/>
          <a:stretch>
            <a:fillRect/>
          </a:stretch>
        </p:blipFill>
        <p:spPr bwMode="auto">
          <a:xfrm>
            <a:off x="10388125" y="322023"/>
            <a:ext cx="1775520" cy="437514"/>
          </a:xfrm>
          <a:prstGeom prst="rect">
            <a:avLst/>
          </a:prstGeom>
          <a:noFill/>
        </p:spPr>
      </p:pic>
      <p:sp>
        <p:nvSpPr>
          <p:cNvPr id="9" name="Espaço Reservado para Conteúdo 2"/>
          <p:cNvSpPr>
            <a:spLocks noGrp="1"/>
          </p:cNvSpPr>
          <p:nvPr>
            <p:ph idx="1"/>
          </p:nvPr>
        </p:nvSpPr>
        <p:spPr>
          <a:xfrm>
            <a:off x="239350" y="1052736"/>
            <a:ext cx="11713301" cy="5472608"/>
          </a:xfrm>
        </p:spPr>
        <p:txBody>
          <a:bodyPr/>
          <a:lstStyle>
            <a:lvl1pPr>
              <a:defRPr sz="2800" b="1"/>
            </a:lvl1pPr>
            <a:lvl2pPr>
              <a:buSzPct val="65000"/>
              <a:buFont typeface="Courier New" pitchFamily="49" charset="0"/>
              <a:buChar char="o"/>
              <a:defRPr sz="2600">
                <a:solidFill>
                  <a:schemeClr val="tx1"/>
                </a:solidFill>
              </a:defRPr>
            </a:lvl2pPr>
            <a:lvl3pPr>
              <a:buSzPct val="65000"/>
              <a:buFont typeface="Wingdings" pitchFamily="2" charset="2"/>
              <a:buChar char="q"/>
              <a:defRPr/>
            </a:lvl3pPr>
          </a:lstStyle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</p:spTree>
    <p:extLst>
      <p:ext uri="{BB962C8B-B14F-4D97-AF65-F5344CB8AC3E}">
        <p14:creationId xmlns:p14="http://schemas.microsoft.com/office/powerpoint/2010/main" val="2941105007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ítulo Esquerda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2" descr="C:\TCel Borges\LAB - LD\Modelos\LogomarcaMP\Logo_LAB.png"/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16246" y="260648"/>
            <a:ext cx="2386089" cy="504056"/>
          </a:xfrm>
          <a:prstGeom prst="rect">
            <a:avLst/>
          </a:prstGeom>
          <a:noFill/>
        </p:spPr>
      </p:pic>
      <p:sp>
        <p:nvSpPr>
          <p:cNvPr id="15" name="Retângulo 14"/>
          <p:cNvSpPr/>
          <p:nvPr userDrawn="1"/>
        </p:nvSpPr>
        <p:spPr>
          <a:xfrm>
            <a:off x="335360" y="879920"/>
            <a:ext cx="11713301" cy="288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800"/>
          </a:p>
        </p:txBody>
      </p:sp>
      <p:pic>
        <p:nvPicPr>
          <p:cNvPr id="17" name="Picture 2" descr="Ministério Público de Minas Gerais - MPMG"/>
          <p:cNvPicPr>
            <a:picLocks noChangeAspect="1" noChangeArrowheads="1"/>
          </p:cNvPicPr>
          <p:nvPr userDrawn="1"/>
        </p:nvPicPr>
        <p:blipFill>
          <a:blip r:embed="rId3" cstate="print"/>
          <a:srcRect l="57395" r="39770"/>
          <a:stretch>
            <a:fillRect/>
          </a:stretch>
        </p:blipFill>
        <p:spPr bwMode="auto">
          <a:xfrm>
            <a:off x="4286529" y="260648"/>
            <a:ext cx="105081" cy="504056"/>
          </a:xfrm>
          <a:prstGeom prst="rect">
            <a:avLst/>
          </a:prstGeom>
          <a:noFill/>
        </p:spPr>
      </p:pic>
      <p:pic>
        <p:nvPicPr>
          <p:cNvPr id="18" name="Picture 2" descr="Ministério Público de Minas Gerais - MPMG"/>
          <p:cNvPicPr>
            <a:picLocks noChangeAspect="1" noChangeArrowheads="1"/>
          </p:cNvPicPr>
          <p:nvPr userDrawn="1"/>
        </p:nvPicPr>
        <p:blipFill>
          <a:blip r:embed="rId3" cstate="print"/>
          <a:srcRect r="44813"/>
          <a:stretch>
            <a:fillRect/>
          </a:stretch>
        </p:blipFill>
        <p:spPr bwMode="auto">
          <a:xfrm>
            <a:off x="2517143" y="291543"/>
            <a:ext cx="1775520" cy="437514"/>
          </a:xfrm>
          <a:prstGeom prst="rect">
            <a:avLst/>
          </a:prstGeom>
          <a:noFill/>
        </p:spPr>
      </p:pic>
      <p:sp>
        <p:nvSpPr>
          <p:cNvPr id="9" name="Espaço Reservado para Conteúdo 2"/>
          <p:cNvSpPr>
            <a:spLocks noGrp="1"/>
          </p:cNvSpPr>
          <p:nvPr>
            <p:ph idx="1"/>
          </p:nvPr>
        </p:nvSpPr>
        <p:spPr>
          <a:xfrm>
            <a:off x="239350" y="1052736"/>
            <a:ext cx="11713301" cy="5472608"/>
          </a:xfrm>
        </p:spPr>
        <p:txBody>
          <a:bodyPr/>
          <a:lstStyle>
            <a:lvl1pPr>
              <a:defRPr sz="2800" b="1"/>
            </a:lvl1pPr>
            <a:lvl2pPr>
              <a:buSzPct val="65000"/>
              <a:buFont typeface="Courier New" pitchFamily="49" charset="0"/>
              <a:buChar char="o"/>
              <a:defRPr sz="2600">
                <a:solidFill>
                  <a:schemeClr val="tx1"/>
                </a:solidFill>
              </a:defRPr>
            </a:lvl2pPr>
            <a:lvl3pPr>
              <a:buSzPct val="65000"/>
              <a:buFont typeface="Wingdings" pitchFamily="2" charset="2"/>
              <a:buChar char="q"/>
              <a:defRPr/>
            </a:lvl3pPr>
          </a:lstStyle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10" name="Título 1"/>
          <p:cNvSpPr>
            <a:spLocks noGrp="1"/>
          </p:cNvSpPr>
          <p:nvPr>
            <p:ph type="title"/>
          </p:nvPr>
        </p:nvSpPr>
        <p:spPr>
          <a:xfrm>
            <a:off x="4463819" y="260648"/>
            <a:ext cx="7584843" cy="504056"/>
          </a:xfrm>
        </p:spPr>
        <p:txBody>
          <a:bodyPr anchor="ctr">
            <a:noAutofit/>
          </a:bodyPr>
          <a:lstStyle>
            <a:lvl1pPr>
              <a:defRPr sz="3100" b="1"/>
            </a:lvl1pPr>
          </a:lstStyle>
          <a:p>
            <a:r>
              <a:rPr lang="pt-BR"/>
              <a:t>Clique para editar o título mestre</a:t>
            </a:r>
          </a:p>
        </p:txBody>
      </p:sp>
    </p:spTree>
    <p:extLst>
      <p:ext uri="{BB962C8B-B14F-4D97-AF65-F5344CB8AC3E}">
        <p14:creationId xmlns:p14="http://schemas.microsoft.com/office/powerpoint/2010/main" val="1568104467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ítulo Central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2" descr="Ministério Público de Minas Gerais - MPMG"/>
          <p:cNvPicPr>
            <a:picLocks noChangeAspect="1" noChangeArrowheads="1"/>
          </p:cNvPicPr>
          <p:nvPr userDrawn="1"/>
        </p:nvPicPr>
        <p:blipFill>
          <a:blip r:embed="rId2" cstate="print"/>
          <a:srcRect l="57395" r="39770"/>
          <a:stretch>
            <a:fillRect/>
          </a:stretch>
        </p:blipFill>
        <p:spPr bwMode="auto">
          <a:xfrm>
            <a:off x="2552502" y="279491"/>
            <a:ext cx="105081" cy="504056"/>
          </a:xfrm>
          <a:prstGeom prst="rect">
            <a:avLst/>
          </a:prstGeom>
          <a:noFill/>
        </p:spPr>
      </p:pic>
      <p:pic>
        <p:nvPicPr>
          <p:cNvPr id="18" name="Picture 2" descr="Ministério Público de Minas Gerais - MPMG"/>
          <p:cNvPicPr>
            <a:picLocks noChangeAspect="1" noChangeArrowheads="1"/>
          </p:cNvPicPr>
          <p:nvPr userDrawn="1"/>
        </p:nvPicPr>
        <p:blipFill>
          <a:blip r:embed="rId2" cstate="print"/>
          <a:srcRect r="44813"/>
          <a:stretch>
            <a:fillRect/>
          </a:stretch>
        </p:blipFill>
        <p:spPr bwMode="auto">
          <a:xfrm>
            <a:off x="10388125" y="322023"/>
            <a:ext cx="1775520" cy="437514"/>
          </a:xfrm>
          <a:prstGeom prst="rect">
            <a:avLst/>
          </a:prstGeom>
          <a:noFill/>
        </p:spPr>
      </p:pic>
      <p:pic>
        <p:nvPicPr>
          <p:cNvPr id="19" name="Picture 2" descr="Ministério Público de Minas Gerais - MPMG"/>
          <p:cNvPicPr>
            <a:picLocks noChangeAspect="1" noChangeArrowheads="1"/>
          </p:cNvPicPr>
          <p:nvPr userDrawn="1"/>
        </p:nvPicPr>
        <p:blipFill>
          <a:blip r:embed="rId2" cstate="print"/>
          <a:srcRect l="55187" r="39770"/>
          <a:stretch>
            <a:fillRect/>
          </a:stretch>
        </p:blipFill>
        <p:spPr bwMode="auto">
          <a:xfrm>
            <a:off x="10245097" y="260649"/>
            <a:ext cx="192023" cy="517833"/>
          </a:xfrm>
          <a:prstGeom prst="rect">
            <a:avLst/>
          </a:prstGeom>
          <a:noFill/>
        </p:spPr>
      </p:pic>
      <p:sp>
        <p:nvSpPr>
          <p:cNvPr id="11" name="Retângulo 10"/>
          <p:cNvSpPr/>
          <p:nvPr userDrawn="1"/>
        </p:nvSpPr>
        <p:spPr>
          <a:xfrm>
            <a:off x="335360" y="879920"/>
            <a:ext cx="11713301" cy="288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800"/>
          </a:p>
        </p:txBody>
      </p:sp>
      <p:sp>
        <p:nvSpPr>
          <p:cNvPr id="13" name="Espaço Reservado para Conteúdo 2"/>
          <p:cNvSpPr>
            <a:spLocks noGrp="1"/>
          </p:cNvSpPr>
          <p:nvPr>
            <p:ph idx="1"/>
          </p:nvPr>
        </p:nvSpPr>
        <p:spPr>
          <a:xfrm>
            <a:off x="239350" y="1052736"/>
            <a:ext cx="11713301" cy="5472608"/>
          </a:xfrm>
        </p:spPr>
        <p:txBody>
          <a:bodyPr/>
          <a:lstStyle>
            <a:lvl1pPr>
              <a:defRPr sz="2800" b="1"/>
            </a:lvl1pPr>
            <a:lvl2pPr>
              <a:buSzPct val="65000"/>
              <a:buFont typeface="Courier New" pitchFamily="49" charset="0"/>
              <a:buChar char="o"/>
              <a:defRPr sz="2600">
                <a:solidFill>
                  <a:schemeClr val="tx1"/>
                </a:solidFill>
              </a:defRPr>
            </a:lvl2pPr>
            <a:lvl3pPr>
              <a:buSzPct val="65000"/>
              <a:buFont typeface="Wingdings" pitchFamily="2" charset="2"/>
              <a:buChar char="q"/>
              <a:defRPr/>
            </a:lvl3pPr>
          </a:lstStyle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16" name="Título 1"/>
          <p:cNvSpPr>
            <a:spLocks noGrp="1"/>
          </p:cNvSpPr>
          <p:nvPr>
            <p:ph type="title"/>
          </p:nvPr>
        </p:nvSpPr>
        <p:spPr>
          <a:xfrm>
            <a:off x="2639616" y="260648"/>
            <a:ext cx="7584843" cy="504056"/>
          </a:xfrm>
        </p:spPr>
        <p:txBody>
          <a:bodyPr anchor="ctr">
            <a:noAutofit/>
          </a:bodyPr>
          <a:lstStyle>
            <a:lvl1pPr>
              <a:defRPr sz="3100" b="1"/>
            </a:lvl1pPr>
          </a:lstStyle>
          <a:p>
            <a:r>
              <a:rPr lang="pt-BR"/>
              <a:t>Clique para editar o título mestre</a:t>
            </a:r>
          </a:p>
        </p:txBody>
      </p:sp>
      <p:pic>
        <p:nvPicPr>
          <p:cNvPr id="21" name="Picture 2" descr="C:\TCel Borges\LAB - LD\Modelos\LogomarcaMP\Logo_LAB.png"/>
          <p:cNvPicPr>
            <a:picLocks noChangeAspect="1" noChangeArrowheads="1"/>
          </p:cNvPicPr>
          <p:nvPr userDrawn="1"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16246" y="260648"/>
            <a:ext cx="2386089" cy="504056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2244942090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0" y="5495926"/>
            <a:ext cx="12192000" cy="1362075"/>
          </a:xfrm>
          <a:solidFill>
            <a:srgbClr val="FF0000"/>
          </a:solidFill>
        </p:spPr>
        <p:txBody>
          <a:bodyPr anchor="ctr">
            <a:noAutofit/>
          </a:bodyPr>
          <a:lstStyle>
            <a:lvl1pPr algn="r">
              <a:defRPr sz="5000" b="1" cap="all">
                <a:solidFill>
                  <a:schemeClr val="bg1"/>
                </a:solidFill>
              </a:defRPr>
            </a:lvl1pPr>
          </a:lstStyle>
          <a:p>
            <a:r>
              <a:rPr lang="pt-BR"/>
              <a:t>Clique para editar o título mestre</a:t>
            </a:r>
          </a:p>
        </p:txBody>
      </p:sp>
      <p:pic>
        <p:nvPicPr>
          <p:cNvPr id="13" name="Picture 2" descr="C:\TCel Borges\LAB - LD\Modelos\LogomarcaMP\Logo_LAB.png"/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15413" y="1556792"/>
            <a:ext cx="3744416" cy="789788"/>
          </a:xfrm>
          <a:prstGeom prst="rect">
            <a:avLst/>
          </a:prstGeom>
          <a:noFill/>
        </p:spPr>
      </p:pic>
      <p:pic>
        <p:nvPicPr>
          <p:cNvPr id="15" name="Picture 5" descr="Z:\Imagens\Logo MP\JPG\MPMG marca.jpg"/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403" y="2954226"/>
            <a:ext cx="3744416" cy="9788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19" name="Conector reto 18"/>
          <p:cNvCxnSpPr/>
          <p:nvPr userDrawn="1"/>
        </p:nvCxnSpPr>
        <p:spPr>
          <a:xfrm>
            <a:off x="5135893" y="1268760"/>
            <a:ext cx="0" cy="2952328"/>
          </a:xfrm>
          <a:prstGeom prst="line">
            <a:avLst/>
          </a:prstGeom>
          <a:ln w="190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Espaço Reservado para Conteúdo 5"/>
          <p:cNvSpPr>
            <a:spLocks noGrp="1"/>
          </p:cNvSpPr>
          <p:nvPr>
            <p:ph sz="quarter" idx="4" hasCustomPrompt="1"/>
          </p:nvPr>
        </p:nvSpPr>
        <p:spPr>
          <a:xfrm>
            <a:off x="5519936" y="980728"/>
            <a:ext cx="6144683" cy="3528392"/>
          </a:xfrm>
        </p:spPr>
        <p:txBody>
          <a:bodyPr>
            <a:normAutofit/>
          </a:bodyPr>
          <a:lstStyle>
            <a:lvl1pPr marL="457200" indent="-457200" algn="l">
              <a:buFont typeface="Wingdings" pitchFamily="2" charset="2"/>
              <a:buChar char="§"/>
              <a:defRPr sz="28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marL="457200" indent="-457200" algn="l">
              <a:buFont typeface="Wingdings" pitchFamily="2" charset="2"/>
              <a:buChar char="§"/>
            </a:pPr>
            <a:r>
              <a:rPr lang="pt-BR" sz="2800">
                <a:solidFill>
                  <a:schemeClr val="accent4"/>
                </a:solidFill>
              </a:rPr>
              <a:t>Tópico 1</a:t>
            </a:r>
          </a:p>
          <a:p>
            <a:pPr marL="457200" indent="-457200" algn="l">
              <a:buFont typeface="Wingdings" pitchFamily="2" charset="2"/>
              <a:buChar char="§"/>
            </a:pPr>
            <a:r>
              <a:rPr lang="pt-BR" sz="2800">
                <a:solidFill>
                  <a:schemeClr val="accent4"/>
                </a:solidFill>
              </a:rPr>
              <a:t>Tópico 2</a:t>
            </a:r>
          </a:p>
          <a:p>
            <a:pPr marL="457200" indent="-457200" algn="l">
              <a:buFont typeface="Wingdings" pitchFamily="2" charset="2"/>
              <a:buChar char="§"/>
            </a:pPr>
            <a:r>
              <a:rPr lang="pt-BR" sz="2800">
                <a:solidFill>
                  <a:schemeClr val="accent4"/>
                </a:solidFill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3624589919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0" y="5495926"/>
            <a:ext cx="12192000" cy="1362075"/>
          </a:xfrm>
          <a:solidFill>
            <a:srgbClr val="FF0000"/>
          </a:solidFill>
        </p:spPr>
        <p:txBody>
          <a:bodyPr anchor="ctr">
            <a:noAutofit/>
          </a:bodyPr>
          <a:lstStyle>
            <a:lvl1pPr algn="r">
              <a:defRPr sz="5000" b="1" cap="all">
                <a:solidFill>
                  <a:schemeClr val="bg1"/>
                </a:solidFill>
              </a:defRPr>
            </a:lvl1pPr>
          </a:lstStyle>
          <a:p>
            <a:r>
              <a:rPr lang="pt-BR"/>
              <a:t>Clique para editar o título mestre</a:t>
            </a:r>
          </a:p>
        </p:txBody>
      </p:sp>
      <p:pic>
        <p:nvPicPr>
          <p:cNvPr id="15" name="Picture 5" descr="Z:\Imagens\Logo MP\JPG\MPMG marca.jp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403" y="2954226"/>
            <a:ext cx="3744416" cy="9788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19" name="Conector reto 18"/>
          <p:cNvCxnSpPr/>
          <p:nvPr userDrawn="1"/>
        </p:nvCxnSpPr>
        <p:spPr>
          <a:xfrm>
            <a:off x="5135893" y="1268760"/>
            <a:ext cx="0" cy="2952328"/>
          </a:xfrm>
          <a:prstGeom prst="line">
            <a:avLst/>
          </a:prstGeom>
          <a:ln w="190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Espaço Reservado para Conteúdo 5"/>
          <p:cNvSpPr>
            <a:spLocks noGrp="1"/>
          </p:cNvSpPr>
          <p:nvPr>
            <p:ph sz="quarter" idx="4" hasCustomPrompt="1"/>
          </p:nvPr>
        </p:nvSpPr>
        <p:spPr>
          <a:xfrm>
            <a:off x="5519936" y="980728"/>
            <a:ext cx="6144683" cy="3528392"/>
          </a:xfrm>
        </p:spPr>
        <p:txBody>
          <a:bodyPr>
            <a:normAutofit/>
          </a:bodyPr>
          <a:lstStyle>
            <a:lvl1pPr marL="457200" indent="-457200" algn="l">
              <a:buFont typeface="Wingdings" pitchFamily="2" charset="2"/>
              <a:buChar char="§"/>
              <a:defRPr sz="2800" baseline="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marL="457200" indent="-457200" algn="l">
              <a:buFont typeface="Wingdings" pitchFamily="2" charset="2"/>
              <a:buChar char="§"/>
            </a:pPr>
            <a:r>
              <a:rPr lang="pt-BR" sz="2800">
                <a:solidFill>
                  <a:schemeClr val="accent4"/>
                </a:solidFill>
              </a:rPr>
              <a:t>Tópico 1</a:t>
            </a:r>
          </a:p>
          <a:p>
            <a:pPr marL="457200" indent="-457200" algn="l">
              <a:buFont typeface="Wingdings" pitchFamily="2" charset="2"/>
              <a:buChar char="§"/>
            </a:pPr>
            <a:r>
              <a:rPr lang="pt-BR" sz="2800">
                <a:solidFill>
                  <a:schemeClr val="accent4"/>
                </a:solidFill>
              </a:rPr>
              <a:t>Tópico 2</a:t>
            </a:r>
          </a:p>
          <a:p>
            <a:pPr marL="457200" indent="-457200" algn="l">
              <a:buFont typeface="Wingdings" pitchFamily="2" charset="2"/>
              <a:buChar char="§"/>
            </a:pPr>
            <a:r>
              <a:rPr lang="pt-BR" sz="2800">
                <a:solidFill>
                  <a:schemeClr val="accent4"/>
                </a:solidFill>
              </a:rPr>
              <a:t>...</a:t>
            </a:r>
          </a:p>
        </p:txBody>
      </p:sp>
      <p:pic>
        <p:nvPicPr>
          <p:cNvPr id="7" name="Espaço Reservado para Conteúdo 6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83499" y="1452017"/>
            <a:ext cx="2688299" cy="8647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9372764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clus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007435" y="3933056"/>
            <a:ext cx="7104789" cy="1224136"/>
          </a:xfrm>
        </p:spPr>
        <p:txBody>
          <a:bodyPr>
            <a:normAutofit/>
          </a:bodyPr>
          <a:lstStyle>
            <a:lvl1pPr algn="r">
              <a:defRPr sz="2000">
                <a:solidFill>
                  <a:schemeClr val="tx1"/>
                </a:solidFill>
              </a:defRPr>
            </a:lvl1pPr>
          </a:lstStyle>
          <a:p>
            <a:r>
              <a:rPr lang="pt-BR"/>
              <a:t>Clique para editar o estilo do título mestre</a:t>
            </a:r>
          </a:p>
        </p:txBody>
      </p:sp>
      <p:pic>
        <p:nvPicPr>
          <p:cNvPr id="6" name="Imagem 12" descr="MPMG marca.png"/>
          <p:cNvPicPr>
            <a:picLocks noChangeAspect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496300" y="5300664"/>
            <a:ext cx="3429000" cy="896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" name="Picture 2" descr="C:\TCel Borges\LAB - LD\Modelos\LogomarcaMP\Logo_LAB.png"/>
          <p:cNvPicPr>
            <a:picLocks noChangeAspect="1" noChangeArrowheads="1"/>
          </p:cNvPicPr>
          <p:nvPr userDrawn="1"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19668" y="1268760"/>
            <a:ext cx="10657417" cy="2247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" name="CaixaDeTexto 10"/>
          <p:cNvSpPr txBox="1"/>
          <p:nvPr userDrawn="1"/>
        </p:nvSpPr>
        <p:spPr>
          <a:xfrm>
            <a:off x="1007435" y="5373217"/>
            <a:ext cx="710478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600">
                <a:solidFill>
                  <a:schemeClr val="bg1">
                    <a:lumMod val="50000"/>
                  </a:schemeClr>
                </a:solidFill>
              </a:rPr>
              <a:t>labld@mpmg.mp.br</a:t>
            </a:r>
          </a:p>
          <a:p>
            <a:pPr algn="r"/>
            <a:r>
              <a:rPr lang="pt-BR" sz="1600">
                <a:solidFill>
                  <a:schemeClr val="bg1">
                    <a:lumMod val="50000"/>
                  </a:schemeClr>
                </a:solidFill>
              </a:rPr>
              <a:t>31</a:t>
            </a:r>
            <a:r>
              <a:rPr lang="pt-BR" sz="1600" baseline="0">
                <a:solidFill>
                  <a:schemeClr val="bg1">
                    <a:lumMod val="50000"/>
                  </a:schemeClr>
                </a:solidFill>
              </a:rPr>
              <a:t> 3330-9530 </a:t>
            </a:r>
          </a:p>
          <a:p>
            <a:pPr algn="r"/>
            <a:r>
              <a:rPr lang="pt-BR" sz="1600" baseline="0">
                <a:solidFill>
                  <a:schemeClr val="bg1">
                    <a:lumMod val="50000"/>
                  </a:schemeClr>
                </a:solidFill>
              </a:rPr>
              <a:t>31 3330-9514</a:t>
            </a:r>
            <a:endParaRPr lang="pt-BR" sz="1600">
              <a:solidFill>
                <a:schemeClr val="bg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3643621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F16AF76-3374-4770-AE15-0429B2C86693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2B9FDA-B2BD-4F70-9623-23DE7FA29C1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8675192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1413" y="609600"/>
            <a:ext cx="5934508" cy="1639886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7380721" y="609601"/>
            <a:ext cx="3666690" cy="5181599"/>
          </a:xfrm>
          <a:prstGeom prst="round2DiagRect">
            <a:avLst>
              <a:gd name="adj1" fmla="val 5608"/>
              <a:gd name="adj2" fmla="val 0"/>
            </a:avLst>
          </a:prstGeom>
          <a:ln w="19050" cap="sq">
            <a:solidFill>
              <a:schemeClr val="tx2">
                <a:lumMod val="60000"/>
                <a:lumOff val="40000"/>
                <a:alpha val="60000"/>
              </a:schemeClr>
            </a:solidFill>
            <a:miter lim="800000"/>
          </a:ln>
          <a:effectLst>
            <a:outerShdw blurRad="88900" dist="38100" dir="5400000" algn="t" rotWithShape="0">
              <a:prstClr val="black">
                <a:alpha val="40000"/>
              </a:prstClr>
            </a:outerShdw>
          </a:effectLst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pt-BR"/>
              <a:t>Clique no ícone para adicionar uma imagem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410" y="2249486"/>
            <a:ext cx="5934511" cy="3541714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82117261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.xml"/><Relationship Id="rId13" Type="http://schemas.openxmlformats.org/officeDocument/2006/relationships/slideLayout" Target="../slideLayouts/slideLayout40.xml"/><Relationship Id="rId18" Type="http://schemas.openxmlformats.org/officeDocument/2006/relationships/slideLayout" Target="../slideLayouts/slideLayout45.xml"/><Relationship Id="rId26" Type="http://schemas.openxmlformats.org/officeDocument/2006/relationships/slideLayout" Target="../slideLayouts/slideLayout53.xml"/><Relationship Id="rId3" Type="http://schemas.openxmlformats.org/officeDocument/2006/relationships/slideLayout" Target="../slideLayouts/slideLayout30.xml"/><Relationship Id="rId21" Type="http://schemas.openxmlformats.org/officeDocument/2006/relationships/slideLayout" Target="../slideLayouts/slideLayout48.xml"/><Relationship Id="rId7" Type="http://schemas.openxmlformats.org/officeDocument/2006/relationships/slideLayout" Target="../slideLayouts/slideLayout34.xml"/><Relationship Id="rId12" Type="http://schemas.openxmlformats.org/officeDocument/2006/relationships/slideLayout" Target="../slideLayouts/slideLayout39.xml"/><Relationship Id="rId17" Type="http://schemas.openxmlformats.org/officeDocument/2006/relationships/slideLayout" Target="../slideLayouts/slideLayout44.xml"/><Relationship Id="rId25" Type="http://schemas.openxmlformats.org/officeDocument/2006/relationships/slideLayout" Target="../slideLayouts/slideLayout52.xml"/><Relationship Id="rId2" Type="http://schemas.openxmlformats.org/officeDocument/2006/relationships/slideLayout" Target="../slideLayouts/slideLayout29.xml"/><Relationship Id="rId16" Type="http://schemas.openxmlformats.org/officeDocument/2006/relationships/slideLayout" Target="../slideLayouts/slideLayout43.xml"/><Relationship Id="rId20" Type="http://schemas.openxmlformats.org/officeDocument/2006/relationships/slideLayout" Target="../slideLayouts/slideLayout47.xml"/><Relationship Id="rId29" Type="http://schemas.openxmlformats.org/officeDocument/2006/relationships/theme" Target="../theme/theme2.xml"/><Relationship Id="rId1" Type="http://schemas.openxmlformats.org/officeDocument/2006/relationships/slideLayout" Target="../slideLayouts/slideLayout28.xml"/><Relationship Id="rId6" Type="http://schemas.openxmlformats.org/officeDocument/2006/relationships/slideLayout" Target="../slideLayouts/slideLayout33.xml"/><Relationship Id="rId11" Type="http://schemas.openxmlformats.org/officeDocument/2006/relationships/slideLayout" Target="../slideLayouts/slideLayout38.xml"/><Relationship Id="rId24" Type="http://schemas.openxmlformats.org/officeDocument/2006/relationships/slideLayout" Target="../slideLayouts/slideLayout51.xml"/><Relationship Id="rId5" Type="http://schemas.openxmlformats.org/officeDocument/2006/relationships/slideLayout" Target="../slideLayouts/slideLayout32.xml"/><Relationship Id="rId15" Type="http://schemas.openxmlformats.org/officeDocument/2006/relationships/slideLayout" Target="../slideLayouts/slideLayout42.xml"/><Relationship Id="rId23" Type="http://schemas.openxmlformats.org/officeDocument/2006/relationships/slideLayout" Target="../slideLayouts/slideLayout50.xml"/><Relationship Id="rId28" Type="http://schemas.openxmlformats.org/officeDocument/2006/relationships/slideLayout" Target="../slideLayouts/slideLayout55.xml"/><Relationship Id="rId10" Type="http://schemas.openxmlformats.org/officeDocument/2006/relationships/slideLayout" Target="../slideLayouts/slideLayout37.xml"/><Relationship Id="rId19" Type="http://schemas.openxmlformats.org/officeDocument/2006/relationships/slideLayout" Target="../slideLayouts/slideLayout46.xml"/><Relationship Id="rId4" Type="http://schemas.openxmlformats.org/officeDocument/2006/relationships/slideLayout" Target="../slideLayouts/slideLayout31.xml"/><Relationship Id="rId9" Type="http://schemas.openxmlformats.org/officeDocument/2006/relationships/slideLayout" Target="../slideLayouts/slideLayout36.xml"/><Relationship Id="rId14" Type="http://schemas.openxmlformats.org/officeDocument/2006/relationships/slideLayout" Target="../slideLayouts/slideLayout41.xml"/><Relationship Id="rId22" Type="http://schemas.openxmlformats.org/officeDocument/2006/relationships/slideLayout" Target="../slideLayouts/slideLayout49.xml"/><Relationship Id="rId27" Type="http://schemas.openxmlformats.org/officeDocument/2006/relationships/slideLayout" Target="../slideLayouts/slideLayout54.xml"/><Relationship Id="rId30" Type="http://schemas.openxmlformats.org/officeDocument/2006/relationships/image" Target="../media/image2.png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13" Type="http://schemas.openxmlformats.org/officeDocument/2006/relationships/slideLayout" Target="../slideLayouts/slideLayout68.xml"/><Relationship Id="rId18" Type="http://schemas.openxmlformats.org/officeDocument/2006/relationships/slideLayout" Target="../slideLayouts/slideLayout73.xml"/><Relationship Id="rId3" Type="http://schemas.openxmlformats.org/officeDocument/2006/relationships/slideLayout" Target="../slideLayouts/slideLayout58.xml"/><Relationship Id="rId21" Type="http://schemas.openxmlformats.org/officeDocument/2006/relationships/slideLayout" Target="../slideLayouts/slideLayout76.xml"/><Relationship Id="rId7" Type="http://schemas.openxmlformats.org/officeDocument/2006/relationships/slideLayout" Target="../slideLayouts/slideLayout62.xml"/><Relationship Id="rId12" Type="http://schemas.openxmlformats.org/officeDocument/2006/relationships/slideLayout" Target="../slideLayouts/slideLayout67.xml"/><Relationship Id="rId17" Type="http://schemas.openxmlformats.org/officeDocument/2006/relationships/slideLayout" Target="../slideLayouts/slideLayout72.xml"/><Relationship Id="rId2" Type="http://schemas.openxmlformats.org/officeDocument/2006/relationships/slideLayout" Target="../slideLayouts/slideLayout57.xml"/><Relationship Id="rId16" Type="http://schemas.openxmlformats.org/officeDocument/2006/relationships/slideLayout" Target="../slideLayouts/slideLayout71.xml"/><Relationship Id="rId20" Type="http://schemas.openxmlformats.org/officeDocument/2006/relationships/slideLayout" Target="../slideLayouts/slideLayout75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5" Type="http://schemas.openxmlformats.org/officeDocument/2006/relationships/slideLayout" Target="../slideLayouts/slideLayout70.xml"/><Relationship Id="rId23" Type="http://schemas.openxmlformats.org/officeDocument/2006/relationships/theme" Target="../theme/theme3.xml"/><Relationship Id="rId10" Type="http://schemas.openxmlformats.org/officeDocument/2006/relationships/slideLayout" Target="../slideLayouts/slideLayout65.xml"/><Relationship Id="rId19" Type="http://schemas.openxmlformats.org/officeDocument/2006/relationships/slideLayout" Target="../slideLayouts/slideLayout74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Relationship Id="rId14" Type="http://schemas.openxmlformats.org/officeDocument/2006/relationships/slideLayout" Target="../slideLayouts/slideLayout69.xml"/><Relationship Id="rId22" Type="http://schemas.openxmlformats.org/officeDocument/2006/relationships/slideLayout" Target="../slideLayouts/slideLayout77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5.xml"/><Relationship Id="rId3" Type="http://schemas.openxmlformats.org/officeDocument/2006/relationships/slideLayout" Target="../slideLayouts/slideLayout80.xml"/><Relationship Id="rId7" Type="http://schemas.openxmlformats.org/officeDocument/2006/relationships/slideLayout" Target="../slideLayouts/slideLayout84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79.xml"/><Relationship Id="rId1" Type="http://schemas.openxmlformats.org/officeDocument/2006/relationships/slideLayout" Target="../slideLayouts/slideLayout78.xml"/><Relationship Id="rId6" Type="http://schemas.openxmlformats.org/officeDocument/2006/relationships/slideLayout" Target="../slideLayouts/slideLayout83.xml"/><Relationship Id="rId11" Type="http://schemas.openxmlformats.org/officeDocument/2006/relationships/slideLayout" Target="../slideLayouts/slideLayout88.xml"/><Relationship Id="rId5" Type="http://schemas.openxmlformats.org/officeDocument/2006/relationships/slideLayout" Target="../slideLayouts/slideLayout82.xml"/><Relationship Id="rId10" Type="http://schemas.openxmlformats.org/officeDocument/2006/relationships/slideLayout" Target="../slideLayouts/slideLayout87.xml"/><Relationship Id="rId4" Type="http://schemas.openxmlformats.org/officeDocument/2006/relationships/slideLayout" Target="../slideLayouts/slideLayout81.xml"/><Relationship Id="rId9" Type="http://schemas.openxmlformats.org/officeDocument/2006/relationships/slideLayout" Target="../slideLayouts/slideLayout8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\\DROBO-FS\QuickDrops\JB\PPTX NG\Droplets\LightingOverlay.png"/>
          <p:cNvPicPr>
            <a:picLocks noChangeAspect="1" noChangeArrowheads="1"/>
          </p:cNvPicPr>
          <p:nvPr/>
        </p:nvPicPr>
        <p:blipFill>
          <a:blip r:embed="rId29">
            <a:alphaModFix amt="3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"/>
            <a:ext cx="12192003" cy="6858001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" name="Group 7"/>
          <p:cNvGrpSpPr/>
          <p:nvPr/>
        </p:nvGrpSpPr>
        <p:grpSpPr>
          <a:xfrm>
            <a:off x="-14288" y="0"/>
            <a:ext cx="12053888" cy="6858001"/>
            <a:chOff x="-14288" y="0"/>
            <a:chExt cx="12053888" cy="6858001"/>
          </a:xfrm>
        </p:grpSpPr>
        <p:grpSp>
          <p:nvGrpSpPr>
            <p:cNvPr id="9" name="Group 8"/>
            <p:cNvGrpSpPr/>
            <p:nvPr/>
          </p:nvGrpSpPr>
          <p:grpSpPr>
            <a:xfrm>
              <a:off x="-14288" y="0"/>
              <a:ext cx="1220788" cy="6858001"/>
              <a:chOff x="-14288" y="0"/>
              <a:chExt cx="1220788" cy="6858001"/>
            </a:xfrm>
            <a:gradFill flip="none" rotWithShape="1">
              <a:gsLst>
                <a:gs pos="0">
                  <a:schemeClr val="tx2"/>
                </a:gs>
                <a:gs pos="100000">
                  <a:schemeClr val="bg2">
                    <a:lumMod val="60000"/>
                    <a:lumOff val="40000"/>
                  </a:schemeClr>
                </a:gs>
              </a:gsLst>
              <a:lin ang="5400000" scaled="0"/>
              <a:tileRect/>
            </a:gradFill>
          </p:grpSpPr>
          <p:sp>
            <p:nvSpPr>
              <p:cNvPr id="21" name="Rectangle 5"/>
              <p:cNvSpPr>
                <a:spLocks noChangeArrowheads="1"/>
              </p:cNvSpPr>
              <p:nvPr/>
            </p:nvSpPr>
            <p:spPr bwMode="auto">
              <a:xfrm>
                <a:off x="114300" y="4763"/>
                <a:ext cx="23813" cy="21812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sp>
          <p:sp>
            <p:nvSpPr>
              <p:cNvPr id="22" name="Freeform 6"/>
              <p:cNvSpPr>
                <a:spLocks noEditPoints="1"/>
              </p:cNvSpPr>
              <p:nvPr/>
            </p:nvSpPr>
            <p:spPr bwMode="auto">
              <a:xfrm>
                <a:off x="33337" y="2176463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8" y="36"/>
                      <a:pt x="36" y="29"/>
                      <a:pt x="36" y="20"/>
                    </a:cubicBezTo>
                    <a:cubicBezTo>
                      <a:pt x="36" y="11"/>
                      <a:pt x="28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3" name="Freeform 7"/>
              <p:cNvSpPr>
                <a:spLocks noEditPoints="1"/>
              </p:cNvSpPr>
              <p:nvPr/>
            </p:nvSpPr>
            <p:spPr bwMode="auto">
              <a:xfrm>
                <a:off x="28575" y="4021138"/>
                <a:ext cx="190500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2" y="4"/>
                      <a:pt x="4" y="11"/>
                      <a:pt x="4" y="20"/>
                    </a:cubicBezTo>
                    <a:cubicBezTo>
                      <a:pt x="4" y="29"/>
                      <a:pt x="12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4" name="Freeform 8"/>
              <p:cNvSpPr/>
              <p:nvPr/>
            </p:nvSpPr>
            <p:spPr bwMode="auto">
              <a:xfrm>
                <a:off x="200025" y="4763"/>
                <a:ext cx="369888" cy="1811338"/>
              </a:xfrm>
              <a:custGeom>
                <a:avLst/>
                <a:gdLst/>
                <a:ahLst/>
                <a:cxnLst/>
                <a:rect l="0" t="0" r="r" b="b"/>
                <a:pathLst>
                  <a:path w="233" h="1141">
                    <a:moveTo>
                      <a:pt x="218" y="1141"/>
                    </a:moveTo>
                    <a:lnTo>
                      <a:pt x="0" y="626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5" y="623"/>
                    </a:lnTo>
                    <a:lnTo>
                      <a:pt x="233" y="1135"/>
                    </a:lnTo>
                    <a:lnTo>
                      <a:pt x="218" y="114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5" name="Freeform 9"/>
              <p:cNvSpPr>
                <a:spLocks noEditPoints="1"/>
              </p:cNvSpPr>
              <p:nvPr/>
            </p:nvSpPr>
            <p:spPr bwMode="auto">
              <a:xfrm>
                <a:off x="503237" y="1801813"/>
                <a:ext cx="190500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3" y="0"/>
                      <a:pt x="40" y="6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8" y="36"/>
                      <a:pt x="36" y="29"/>
                      <a:pt x="36" y="20"/>
                    </a:cubicBezTo>
                    <a:cubicBezTo>
                      <a:pt x="36" y="9"/>
                      <a:pt x="31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6" name="Freeform 10"/>
              <p:cNvSpPr/>
              <p:nvPr/>
            </p:nvSpPr>
            <p:spPr bwMode="auto">
              <a:xfrm>
                <a:off x="285750" y="4763"/>
                <a:ext cx="369888" cy="1430338"/>
              </a:xfrm>
              <a:custGeom>
                <a:avLst/>
                <a:gdLst/>
                <a:ahLst/>
                <a:cxnLst/>
                <a:rect l="0" t="0" r="r" b="b"/>
                <a:pathLst>
                  <a:path w="233" h="901">
                    <a:moveTo>
                      <a:pt x="221" y="901"/>
                    </a:moveTo>
                    <a:lnTo>
                      <a:pt x="0" y="383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18" y="380"/>
                    </a:lnTo>
                    <a:lnTo>
                      <a:pt x="233" y="895"/>
                    </a:lnTo>
                    <a:lnTo>
                      <a:pt x="221" y="90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7" name="Freeform 11"/>
              <p:cNvSpPr/>
              <p:nvPr/>
            </p:nvSpPr>
            <p:spPr bwMode="auto">
              <a:xfrm>
                <a:off x="546100" y="0"/>
                <a:ext cx="152400" cy="912813"/>
              </a:xfrm>
              <a:custGeom>
                <a:avLst/>
                <a:gdLst/>
                <a:ahLst/>
                <a:cxnLst/>
                <a:rect l="0" t="0" r="r" b="b"/>
                <a:pathLst>
                  <a:path w="96" h="575">
                    <a:moveTo>
                      <a:pt x="96" y="575"/>
                    </a:moveTo>
                    <a:lnTo>
                      <a:pt x="78" y="575"/>
                    </a:lnTo>
                    <a:lnTo>
                      <a:pt x="78" y="192"/>
                    </a:lnTo>
                    <a:lnTo>
                      <a:pt x="0" y="6"/>
                    </a:lnTo>
                    <a:lnTo>
                      <a:pt x="15" y="0"/>
                    </a:lnTo>
                    <a:lnTo>
                      <a:pt x="96" y="189"/>
                    </a:lnTo>
                    <a:lnTo>
                      <a:pt x="96" y="57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8" name="Freeform 12"/>
              <p:cNvSpPr>
                <a:spLocks noEditPoints="1"/>
              </p:cNvSpPr>
              <p:nvPr/>
            </p:nvSpPr>
            <p:spPr bwMode="auto">
              <a:xfrm>
                <a:off x="588962" y="1420813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3" y="0"/>
                      <a:pt x="40" y="7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9"/>
                      <a:pt x="31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9" name="Freeform 13"/>
              <p:cNvSpPr>
                <a:spLocks noEditPoints="1"/>
              </p:cNvSpPr>
              <p:nvPr/>
            </p:nvSpPr>
            <p:spPr bwMode="auto">
              <a:xfrm>
                <a:off x="588962" y="903288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0" name="Freeform 14"/>
              <p:cNvSpPr/>
              <p:nvPr/>
            </p:nvSpPr>
            <p:spPr bwMode="auto">
              <a:xfrm>
                <a:off x="641350" y="0"/>
                <a:ext cx="422275" cy="527050"/>
              </a:xfrm>
              <a:custGeom>
                <a:avLst/>
                <a:gdLst/>
                <a:ahLst/>
                <a:cxnLst/>
                <a:rect l="0" t="0" r="r" b="b"/>
                <a:pathLst>
                  <a:path w="266" h="332">
                    <a:moveTo>
                      <a:pt x="257" y="332"/>
                    </a:moveTo>
                    <a:lnTo>
                      <a:pt x="48" y="123"/>
                    </a:lnTo>
                    <a:lnTo>
                      <a:pt x="0" y="6"/>
                    </a:lnTo>
                    <a:lnTo>
                      <a:pt x="15" y="0"/>
                    </a:lnTo>
                    <a:lnTo>
                      <a:pt x="63" y="114"/>
                    </a:lnTo>
                    <a:lnTo>
                      <a:pt x="266" y="320"/>
                    </a:lnTo>
                    <a:lnTo>
                      <a:pt x="257" y="3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1" name="Freeform 15"/>
              <p:cNvSpPr>
                <a:spLocks noEditPoints="1"/>
              </p:cNvSpPr>
              <p:nvPr/>
            </p:nvSpPr>
            <p:spPr bwMode="auto">
              <a:xfrm>
                <a:off x="1020762" y="488950"/>
                <a:ext cx="161925" cy="147638"/>
              </a:xfrm>
              <a:custGeom>
                <a:avLst/>
                <a:gdLst/>
                <a:ahLst/>
                <a:cxnLst/>
                <a:rect l="0" t="0" r="r" b="b"/>
                <a:pathLst>
                  <a:path w="34" h="31">
                    <a:moveTo>
                      <a:pt x="17" y="31"/>
                    </a:moveTo>
                    <a:cubicBezTo>
                      <a:pt x="13" y="31"/>
                      <a:pt x="9" y="30"/>
                      <a:pt x="6" y="27"/>
                    </a:cubicBezTo>
                    <a:cubicBezTo>
                      <a:pt x="0" y="20"/>
                      <a:pt x="0" y="10"/>
                      <a:pt x="6" y="4"/>
                    </a:cubicBezTo>
                    <a:cubicBezTo>
                      <a:pt x="9" y="1"/>
                      <a:pt x="13" y="0"/>
                      <a:pt x="17" y="0"/>
                    </a:cubicBezTo>
                    <a:cubicBezTo>
                      <a:pt x="21" y="0"/>
                      <a:pt x="25" y="1"/>
                      <a:pt x="28" y="4"/>
                    </a:cubicBezTo>
                    <a:cubicBezTo>
                      <a:pt x="34" y="10"/>
                      <a:pt x="34" y="20"/>
                      <a:pt x="28" y="27"/>
                    </a:cubicBezTo>
                    <a:cubicBezTo>
                      <a:pt x="25" y="30"/>
                      <a:pt x="21" y="31"/>
                      <a:pt x="17" y="31"/>
                    </a:cubicBezTo>
                    <a:close/>
                    <a:moveTo>
                      <a:pt x="17" y="4"/>
                    </a:moveTo>
                    <a:cubicBezTo>
                      <a:pt x="14" y="4"/>
                      <a:pt x="11" y="5"/>
                      <a:pt x="9" y="7"/>
                    </a:cubicBezTo>
                    <a:cubicBezTo>
                      <a:pt x="4" y="12"/>
                      <a:pt x="4" y="19"/>
                      <a:pt x="9" y="24"/>
                    </a:cubicBezTo>
                    <a:cubicBezTo>
                      <a:pt x="11" y="26"/>
                      <a:pt x="14" y="27"/>
                      <a:pt x="17" y="27"/>
                    </a:cubicBezTo>
                    <a:cubicBezTo>
                      <a:pt x="20" y="27"/>
                      <a:pt x="23" y="26"/>
                      <a:pt x="25" y="24"/>
                    </a:cubicBezTo>
                    <a:cubicBezTo>
                      <a:pt x="30" y="19"/>
                      <a:pt x="30" y="12"/>
                      <a:pt x="25" y="7"/>
                    </a:cubicBezTo>
                    <a:cubicBezTo>
                      <a:pt x="23" y="5"/>
                      <a:pt x="20" y="4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2" name="Line 16"/>
              <p:cNvSpPr>
                <a:spLocks noChangeShapeType="1"/>
              </p:cNvSpPr>
              <p:nvPr/>
            </p:nvSpPr>
            <p:spPr bwMode="auto">
              <a:xfrm>
                <a:off x="-4763" y="9525"/>
                <a:ext cx="0" cy="0"/>
              </a:xfrm>
              <a:prstGeom prst="line">
                <a:avLst/>
              </a:prstGeom>
              <a:grpFill/>
              <a:ln w="1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</p:sp>
          <p:sp>
            <p:nvSpPr>
              <p:cNvPr id="33" name="Freeform 17"/>
              <p:cNvSpPr/>
              <p:nvPr/>
            </p:nvSpPr>
            <p:spPr bwMode="auto">
              <a:xfrm>
                <a:off x="9525" y="1801813"/>
                <a:ext cx="123825" cy="127000"/>
              </a:xfrm>
              <a:custGeom>
                <a:avLst/>
                <a:gdLst/>
                <a:ahLst/>
                <a:cxnLst/>
                <a:rect l="0" t="0" r="r" b="b"/>
                <a:pathLst>
                  <a:path w="78" h="80">
                    <a:moveTo>
                      <a:pt x="6" y="80"/>
                    </a:moveTo>
                    <a:lnTo>
                      <a:pt x="0" y="71"/>
                    </a:lnTo>
                    <a:lnTo>
                      <a:pt x="69" y="0"/>
                    </a:lnTo>
                    <a:lnTo>
                      <a:pt x="78" y="9"/>
                    </a:lnTo>
                    <a:lnTo>
                      <a:pt x="6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4" name="Freeform 18"/>
              <p:cNvSpPr/>
              <p:nvPr/>
            </p:nvSpPr>
            <p:spPr bwMode="auto">
              <a:xfrm>
                <a:off x="-9525" y="3549650"/>
                <a:ext cx="147638" cy="481013"/>
              </a:xfrm>
              <a:custGeom>
                <a:avLst/>
                <a:gdLst/>
                <a:ahLst/>
                <a:cxnLst/>
                <a:rect l="0" t="0" r="r" b="b"/>
                <a:pathLst>
                  <a:path w="93" h="303">
                    <a:moveTo>
                      <a:pt x="93" y="303"/>
                    </a:moveTo>
                    <a:lnTo>
                      <a:pt x="78" y="303"/>
                    </a:lnTo>
                    <a:lnTo>
                      <a:pt x="78" y="78"/>
                    </a:lnTo>
                    <a:lnTo>
                      <a:pt x="0" y="12"/>
                    </a:lnTo>
                    <a:lnTo>
                      <a:pt x="12" y="0"/>
                    </a:lnTo>
                    <a:lnTo>
                      <a:pt x="93" y="69"/>
                    </a:lnTo>
                    <a:lnTo>
                      <a:pt x="93" y="30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5" name="Freeform 19"/>
              <p:cNvSpPr/>
              <p:nvPr/>
            </p:nvSpPr>
            <p:spPr bwMode="auto">
              <a:xfrm>
                <a:off x="128587" y="1382713"/>
                <a:ext cx="142875" cy="476250"/>
              </a:xfrm>
              <a:custGeom>
                <a:avLst/>
                <a:gdLst/>
                <a:ahLst/>
                <a:cxnLst/>
                <a:rect l="0" t="0" r="r" b="b"/>
                <a:pathLst>
                  <a:path w="90" h="300">
                    <a:moveTo>
                      <a:pt x="90" y="300"/>
                    </a:moveTo>
                    <a:lnTo>
                      <a:pt x="78" y="300"/>
                    </a:lnTo>
                    <a:lnTo>
                      <a:pt x="78" y="84"/>
                    </a:lnTo>
                    <a:lnTo>
                      <a:pt x="0" y="9"/>
                    </a:lnTo>
                    <a:lnTo>
                      <a:pt x="9" y="0"/>
                    </a:lnTo>
                    <a:lnTo>
                      <a:pt x="90" y="81"/>
                    </a:lnTo>
                    <a:lnTo>
                      <a:pt x="90" y="3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6" name="Freeform 20"/>
              <p:cNvSpPr>
                <a:spLocks noEditPoints="1"/>
              </p:cNvSpPr>
              <p:nvPr/>
            </p:nvSpPr>
            <p:spPr bwMode="auto">
              <a:xfrm>
                <a:off x="204787" y="1849438"/>
                <a:ext cx="114300" cy="107950"/>
              </a:xfrm>
              <a:custGeom>
                <a:avLst/>
                <a:gdLst/>
                <a:ahLst/>
                <a:cxnLst/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6" y="23"/>
                      <a:pt x="0" y="18"/>
                      <a:pt x="0" y="12"/>
                    </a:cubicBezTo>
                    <a:cubicBezTo>
                      <a:pt x="0" y="5"/>
                      <a:pt x="6" y="0"/>
                      <a:pt x="12" y="0"/>
                    </a:cubicBezTo>
                    <a:cubicBezTo>
                      <a:pt x="18" y="0"/>
                      <a:pt x="24" y="5"/>
                      <a:pt x="24" y="12"/>
                    </a:cubicBezTo>
                    <a:cubicBezTo>
                      <a:pt x="24" y="18"/>
                      <a:pt x="18" y="23"/>
                      <a:pt x="12" y="23"/>
                    </a:cubicBezTo>
                    <a:close/>
                    <a:moveTo>
                      <a:pt x="12" y="4"/>
                    </a:moveTo>
                    <a:cubicBezTo>
                      <a:pt x="8" y="4"/>
                      <a:pt x="4" y="8"/>
                      <a:pt x="4" y="12"/>
                    </a:cubicBezTo>
                    <a:cubicBezTo>
                      <a:pt x="4" y="16"/>
                      <a:pt x="8" y="19"/>
                      <a:pt x="12" y="19"/>
                    </a:cubicBezTo>
                    <a:cubicBezTo>
                      <a:pt x="16" y="19"/>
                      <a:pt x="20" y="16"/>
                      <a:pt x="20" y="12"/>
                    </a:cubicBezTo>
                    <a:cubicBezTo>
                      <a:pt x="20" y="8"/>
                      <a:pt x="16" y="4"/>
                      <a:pt x="1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7" name="Rectangle 21"/>
              <p:cNvSpPr>
                <a:spLocks noChangeArrowheads="1"/>
              </p:cNvSpPr>
              <p:nvPr/>
            </p:nvSpPr>
            <p:spPr bwMode="auto">
              <a:xfrm>
                <a:off x="133350" y="4662488"/>
                <a:ext cx="23813" cy="21812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sp>
          <p:sp>
            <p:nvSpPr>
              <p:cNvPr id="38" name="Freeform 22"/>
              <p:cNvSpPr/>
              <p:nvPr/>
            </p:nvSpPr>
            <p:spPr bwMode="auto">
              <a:xfrm>
                <a:off x="223837" y="5041900"/>
                <a:ext cx="369888" cy="1801813"/>
              </a:xfrm>
              <a:custGeom>
                <a:avLst/>
                <a:gdLst/>
                <a:ahLst/>
                <a:cxnLst/>
                <a:rect l="0" t="0" r="r" b="b"/>
                <a:pathLst>
                  <a:path w="233" h="1135">
                    <a:moveTo>
                      <a:pt x="15" y="1135"/>
                    </a:moveTo>
                    <a:lnTo>
                      <a:pt x="0" y="1135"/>
                    </a:lnTo>
                    <a:lnTo>
                      <a:pt x="0" y="515"/>
                    </a:lnTo>
                    <a:lnTo>
                      <a:pt x="0" y="512"/>
                    </a:lnTo>
                    <a:lnTo>
                      <a:pt x="218" y="0"/>
                    </a:lnTo>
                    <a:lnTo>
                      <a:pt x="233" y="6"/>
                    </a:lnTo>
                    <a:lnTo>
                      <a:pt x="15" y="518"/>
                    </a:lnTo>
                    <a:lnTo>
                      <a:pt x="15" y="11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9" name="Freeform 23"/>
              <p:cNvSpPr>
                <a:spLocks noEditPoints="1"/>
              </p:cNvSpPr>
              <p:nvPr/>
            </p:nvSpPr>
            <p:spPr bwMode="auto">
              <a:xfrm>
                <a:off x="52387" y="4481513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8" y="36"/>
                      <a:pt x="36" y="29"/>
                      <a:pt x="36" y="20"/>
                    </a:cubicBezTo>
                    <a:cubicBezTo>
                      <a:pt x="36" y="11"/>
                      <a:pt x="28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0" name="Freeform 24"/>
              <p:cNvSpPr/>
              <p:nvPr/>
            </p:nvSpPr>
            <p:spPr bwMode="auto">
              <a:xfrm>
                <a:off x="-14288" y="5627688"/>
                <a:ext cx="85725" cy="1216025"/>
              </a:xfrm>
              <a:custGeom>
                <a:avLst/>
                <a:gdLst/>
                <a:ahLst/>
                <a:cxnLst/>
                <a:rect l="0" t="0" r="r" b="b"/>
                <a:pathLst>
                  <a:path w="54" h="766">
                    <a:moveTo>
                      <a:pt x="54" y="766"/>
                    </a:moveTo>
                    <a:lnTo>
                      <a:pt x="36" y="766"/>
                    </a:lnTo>
                    <a:lnTo>
                      <a:pt x="36" y="149"/>
                    </a:lnTo>
                    <a:lnTo>
                      <a:pt x="0" y="3"/>
                    </a:lnTo>
                    <a:lnTo>
                      <a:pt x="18" y="0"/>
                    </a:lnTo>
                    <a:lnTo>
                      <a:pt x="54" y="146"/>
                    </a:lnTo>
                    <a:lnTo>
                      <a:pt x="54" y="7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1" name="Freeform 25"/>
              <p:cNvSpPr>
                <a:spLocks noEditPoints="1"/>
              </p:cNvSpPr>
              <p:nvPr/>
            </p:nvSpPr>
            <p:spPr bwMode="auto">
              <a:xfrm>
                <a:off x="527050" y="4867275"/>
                <a:ext cx="190500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2" name="Freeform 26"/>
              <p:cNvSpPr/>
              <p:nvPr/>
            </p:nvSpPr>
            <p:spPr bwMode="auto">
              <a:xfrm>
                <a:off x="309562" y="5422900"/>
                <a:ext cx="374650" cy="1425575"/>
              </a:xfrm>
              <a:custGeom>
                <a:avLst/>
                <a:gdLst/>
                <a:ahLst/>
                <a:cxnLst/>
                <a:rect l="0" t="0" r="r" b="b"/>
                <a:pathLst>
                  <a:path w="236" h="898">
                    <a:moveTo>
                      <a:pt x="18" y="898"/>
                    </a:moveTo>
                    <a:lnTo>
                      <a:pt x="0" y="898"/>
                    </a:lnTo>
                    <a:lnTo>
                      <a:pt x="0" y="515"/>
                    </a:lnTo>
                    <a:lnTo>
                      <a:pt x="3" y="512"/>
                    </a:lnTo>
                    <a:lnTo>
                      <a:pt x="221" y="0"/>
                    </a:lnTo>
                    <a:lnTo>
                      <a:pt x="236" y="6"/>
                    </a:lnTo>
                    <a:lnTo>
                      <a:pt x="18" y="518"/>
                    </a:lnTo>
                    <a:lnTo>
                      <a:pt x="18" y="89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3" name="Freeform 27"/>
              <p:cNvSpPr/>
              <p:nvPr/>
            </p:nvSpPr>
            <p:spPr bwMode="auto">
              <a:xfrm>
                <a:off x="569912" y="5945188"/>
                <a:ext cx="152400" cy="912813"/>
              </a:xfrm>
              <a:custGeom>
                <a:avLst/>
                <a:gdLst/>
                <a:ahLst/>
                <a:cxnLst/>
                <a:rect l="0" t="0" r="r" b="b"/>
                <a:pathLst>
                  <a:path w="96" h="575">
                    <a:moveTo>
                      <a:pt x="15" y="575"/>
                    </a:moveTo>
                    <a:lnTo>
                      <a:pt x="0" y="569"/>
                    </a:lnTo>
                    <a:lnTo>
                      <a:pt x="81" y="383"/>
                    </a:lnTo>
                    <a:lnTo>
                      <a:pt x="81" y="0"/>
                    </a:lnTo>
                    <a:lnTo>
                      <a:pt x="96" y="0"/>
                    </a:lnTo>
                    <a:lnTo>
                      <a:pt x="96" y="386"/>
                    </a:lnTo>
                    <a:lnTo>
                      <a:pt x="15" y="57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4" name="Freeform 28"/>
              <p:cNvSpPr>
                <a:spLocks noEditPoints="1"/>
              </p:cNvSpPr>
              <p:nvPr/>
            </p:nvSpPr>
            <p:spPr bwMode="auto">
              <a:xfrm>
                <a:off x="612775" y="5246688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2" y="4"/>
                      <a:pt x="4" y="11"/>
                      <a:pt x="4" y="20"/>
                    </a:cubicBezTo>
                    <a:cubicBezTo>
                      <a:pt x="4" y="29"/>
                      <a:pt x="12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5" name="Freeform 29"/>
              <p:cNvSpPr>
                <a:spLocks noEditPoints="1"/>
              </p:cNvSpPr>
              <p:nvPr/>
            </p:nvSpPr>
            <p:spPr bwMode="auto">
              <a:xfrm>
                <a:off x="612775" y="5764213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2" y="4"/>
                      <a:pt x="4" y="11"/>
                      <a:pt x="4" y="20"/>
                    </a:cubicBezTo>
                    <a:cubicBezTo>
                      <a:pt x="4" y="29"/>
                      <a:pt x="12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6" name="Freeform 30"/>
              <p:cNvSpPr/>
              <p:nvPr/>
            </p:nvSpPr>
            <p:spPr bwMode="auto">
              <a:xfrm>
                <a:off x="669925" y="6330950"/>
                <a:ext cx="417513" cy="517525"/>
              </a:xfrm>
              <a:custGeom>
                <a:avLst/>
                <a:gdLst/>
                <a:ahLst/>
                <a:cxnLst/>
                <a:rect l="0" t="0" r="r" b="b"/>
                <a:pathLst>
                  <a:path w="263" h="326">
                    <a:moveTo>
                      <a:pt x="15" y="326"/>
                    </a:moveTo>
                    <a:lnTo>
                      <a:pt x="0" y="320"/>
                    </a:lnTo>
                    <a:lnTo>
                      <a:pt x="45" y="206"/>
                    </a:lnTo>
                    <a:lnTo>
                      <a:pt x="48" y="206"/>
                    </a:lnTo>
                    <a:lnTo>
                      <a:pt x="254" y="0"/>
                    </a:lnTo>
                    <a:lnTo>
                      <a:pt x="263" y="12"/>
                    </a:lnTo>
                    <a:lnTo>
                      <a:pt x="60" y="215"/>
                    </a:lnTo>
                    <a:lnTo>
                      <a:pt x="15" y="3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7" name="Freeform 31"/>
              <p:cNvSpPr>
                <a:spLocks noEditPoints="1"/>
              </p:cNvSpPr>
              <p:nvPr/>
            </p:nvSpPr>
            <p:spPr bwMode="auto">
              <a:xfrm>
                <a:off x="1049337" y="6221413"/>
                <a:ext cx="157163" cy="147638"/>
              </a:xfrm>
              <a:custGeom>
                <a:avLst/>
                <a:gdLst/>
                <a:ahLst/>
                <a:cxnLst/>
                <a:rect l="0" t="0" r="r" b="b"/>
                <a:pathLst>
                  <a:path w="33" h="31">
                    <a:moveTo>
                      <a:pt x="16" y="31"/>
                    </a:moveTo>
                    <a:cubicBezTo>
                      <a:pt x="12" y="31"/>
                      <a:pt x="8" y="29"/>
                      <a:pt x="5" y="26"/>
                    </a:cubicBezTo>
                    <a:cubicBezTo>
                      <a:pt x="2" y="24"/>
                      <a:pt x="0" y="20"/>
                      <a:pt x="0" y="15"/>
                    </a:cubicBezTo>
                    <a:cubicBezTo>
                      <a:pt x="0" y="11"/>
                      <a:pt x="2" y="7"/>
                      <a:pt x="5" y="4"/>
                    </a:cubicBezTo>
                    <a:cubicBezTo>
                      <a:pt x="8" y="1"/>
                      <a:pt x="12" y="0"/>
                      <a:pt x="16" y="0"/>
                    </a:cubicBezTo>
                    <a:cubicBezTo>
                      <a:pt x="20" y="0"/>
                      <a:pt x="24" y="1"/>
                      <a:pt x="27" y="4"/>
                    </a:cubicBezTo>
                    <a:cubicBezTo>
                      <a:pt x="33" y="10"/>
                      <a:pt x="33" y="20"/>
                      <a:pt x="27" y="26"/>
                    </a:cubicBezTo>
                    <a:cubicBezTo>
                      <a:pt x="24" y="29"/>
                      <a:pt x="20" y="31"/>
                      <a:pt x="16" y="31"/>
                    </a:cubicBezTo>
                    <a:close/>
                    <a:moveTo>
                      <a:pt x="16" y="4"/>
                    </a:moveTo>
                    <a:cubicBezTo>
                      <a:pt x="13" y="4"/>
                      <a:pt x="10" y="5"/>
                      <a:pt x="8" y="7"/>
                    </a:cubicBezTo>
                    <a:cubicBezTo>
                      <a:pt x="6" y="9"/>
                      <a:pt x="4" y="12"/>
                      <a:pt x="4" y="15"/>
                    </a:cubicBezTo>
                    <a:cubicBezTo>
                      <a:pt x="4" y="19"/>
                      <a:pt x="6" y="21"/>
                      <a:pt x="8" y="24"/>
                    </a:cubicBezTo>
                    <a:cubicBezTo>
                      <a:pt x="10" y="26"/>
                      <a:pt x="13" y="27"/>
                      <a:pt x="16" y="27"/>
                    </a:cubicBezTo>
                    <a:cubicBezTo>
                      <a:pt x="19" y="27"/>
                      <a:pt x="22" y="26"/>
                      <a:pt x="24" y="24"/>
                    </a:cubicBezTo>
                    <a:cubicBezTo>
                      <a:pt x="29" y="19"/>
                      <a:pt x="29" y="12"/>
                      <a:pt x="24" y="7"/>
                    </a:cubicBezTo>
                    <a:cubicBezTo>
                      <a:pt x="22" y="5"/>
                      <a:pt x="19" y="4"/>
                      <a:pt x="1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</p:grpSp>
        <p:grpSp>
          <p:nvGrpSpPr>
            <p:cNvPr id="10" name="Group 9"/>
            <p:cNvGrpSpPr/>
            <p:nvPr/>
          </p:nvGrpSpPr>
          <p:grpSpPr>
            <a:xfrm>
              <a:off x="11364912" y="0"/>
              <a:ext cx="674688" cy="6848476"/>
              <a:chOff x="11364912" y="0"/>
              <a:chExt cx="674688" cy="6848476"/>
            </a:xfrm>
            <a:gradFill flip="none" rotWithShape="1">
              <a:gsLst>
                <a:gs pos="0">
                  <a:schemeClr val="tx2">
                    <a:alpha val="80000"/>
                  </a:schemeClr>
                </a:gs>
                <a:gs pos="100000">
                  <a:schemeClr val="bg2">
                    <a:lumMod val="60000"/>
                    <a:lumOff val="40000"/>
                    <a:alpha val="60000"/>
                  </a:schemeClr>
                </a:gs>
              </a:gsLst>
              <a:lin ang="5400000" scaled="0"/>
              <a:tileRect/>
            </a:gradFill>
          </p:grpSpPr>
          <p:sp>
            <p:nvSpPr>
              <p:cNvPr id="11" name="Freeform 32"/>
              <p:cNvSpPr/>
              <p:nvPr/>
            </p:nvSpPr>
            <p:spPr bwMode="auto">
              <a:xfrm>
                <a:off x="11483975" y="0"/>
                <a:ext cx="417513" cy="512763"/>
              </a:xfrm>
              <a:custGeom>
                <a:avLst/>
                <a:gdLst/>
                <a:ahLst/>
                <a:cxnLst/>
                <a:rect l="0" t="0" r="r" b="b"/>
                <a:pathLst>
                  <a:path w="263" h="323">
                    <a:moveTo>
                      <a:pt x="12" y="323"/>
                    </a:moveTo>
                    <a:lnTo>
                      <a:pt x="0" y="314"/>
                    </a:lnTo>
                    <a:lnTo>
                      <a:pt x="203" y="108"/>
                    </a:lnTo>
                    <a:lnTo>
                      <a:pt x="248" y="0"/>
                    </a:lnTo>
                    <a:lnTo>
                      <a:pt x="263" y="6"/>
                    </a:lnTo>
                    <a:lnTo>
                      <a:pt x="218" y="117"/>
                    </a:lnTo>
                    <a:lnTo>
                      <a:pt x="218" y="117"/>
                    </a:lnTo>
                    <a:lnTo>
                      <a:pt x="12" y="3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2" name="Freeform 33"/>
              <p:cNvSpPr>
                <a:spLocks noEditPoints="1"/>
              </p:cNvSpPr>
              <p:nvPr/>
            </p:nvSpPr>
            <p:spPr bwMode="auto">
              <a:xfrm>
                <a:off x="11364912" y="474663"/>
                <a:ext cx="157163" cy="152400"/>
              </a:xfrm>
              <a:custGeom>
                <a:avLst/>
                <a:gdLst/>
                <a:ahLst/>
                <a:cxnLst/>
                <a:rect l="0" t="0" r="r" b="b"/>
                <a:pathLst>
                  <a:path w="33" h="32">
                    <a:moveTo>
                      <a:pt x="17" y="32"/>
                    </a:moveTo>
                    <a:cubicBezTo>
                      <a:pt x="13" y="32"/>
                      <a:pt x="9" y="30"/>
                      <a:pt x="6" y="27"/>
                    </a:cubicBezTo>
                    <a:cubicBezTo>
                      <a:pt x="0" y="21"/>
                      <a:pt x="0" y="11"/>
                      <a:pt x="6" y="5"/>
                    </a:cubicBezTo>
                    <a:cubicBezTo>
                      <a:pt x="9" y="2"/>
                      <a:pt x="13" y="0"/>
                      <a:pt x="17" y="0"/>
                    </a:cubicBezTo>
                    <a:cubicBezTo>
                      <a:pt x="21" y="0"/>
                      <a:pt x="25" y="2"/>
                      <a:pt x="28" y="5"/>
                    </a:cubicBezTo>
                    <a:cubicBezTo>
                      <a:pt x="31" y="8"/>
                      <a:pt x="33" y="12"/>
                      <a:pt x="33" y="16"/>
                    </a:cubicBezTo>
                    <a:cubicBezTo>
                      <a:pt x="33" y="20"/>
                      <a:pt x="31" y="24"/>
                      <a:pt x="28" y="27"/>
                    </a:cubicBezTo>
                    <a:cubicBezTo>
                      <a:pt x="25" y="30"/>
                      <a:pt x="21" y="32"/>
                      <a:pt x="17" y="32"/>
                    </a:cubicBezTo>
                    <a:close/>
                    <a:moveTo>
                      <a:pt x="17" y="4"/>
                    </a:moveTo>
                    <a:cubicBezTo>
                      <a:pt x="14" y="4"/>
                      <a:pt x="11" y="6"/>
                      <a:pt x="9" y="8"/>
                    </a:cubicBezTo>
                    <a:cubicBezTo>
                      <a:pt x="4" y="12"/>
                      <a:pt x="4" y="20"/>
                      <a:pt x="9" y="24"/>
                    </a:cubicBezTo>
                    <a:cubicBezTo>
                      <a:pt x="11" y="27"/>
                      <a:pt x="14" y="28"/>
                      <a:pt x="17" y="28"/>
                    </a:cubicBezTo>
                    <a:cubicBezTo>
                      <a:pt x="20" y="28"/>
                      <a:pt x="23" y="27"/>
                      <a:pt x="26" y="24"/>
                    </a:cubicBezTo>
                    <a:cubicBezTo>
                      <a:pt x="30" y="20"/>
                      <a:pt x="30" y="12"/>
                      <a:pt x="26" y="8"/>
                    </a:cubicBezTo>
                    <a:cubicBezTo>
                      <a:pt x="23" y="6"/>
                      <a:pt x="20" y="4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3" name="Freeform 34"/>
              <p:cNvSpPr>
                <a:spLocks noEditPoints="1"/>
              </p:cNvSpPr>
              <p:nvPr/>
            </p:nvSpPr>
            <p:spPr bwMode="auto">
              <a:xfrm>
                <a:off x="11631612" y="1539875"/>
                <a:ext cx="188913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4" name="Freeform 35"/>
              <p:cNvSpPr/>
              <p:nvPr/>
            </p:nvSpPr>
            <p:spPr bwMode="auto">
              <a:xfrm>
                <a:off x="11531600" y="5694363"/>
                <a:ext cx="298450" cy="1154113"/>
              </a:xfrm>
              <a:custGeom>
                <a:avLst/>
                <a:gdLst/>
                <a:ahLst/>
                <a:cxnLst/>
                <a:rect l="0" t="0" r="r" b="b"/>
                <a:pathLst>
                  <a:path w="188" h="727">
                    <a:moveTo>
                      <a:pt x="15" y="727"/>
                    </a:moveTo>
                    <a:lnTo>
                      <a:pt x="0" y="727"/>
                    </a:lnTo>
                    <a:lnTo>
                      <a:pt x="0" y="407"/>
                    </a:lnTo>
                    <a:lnTo>
                      <a:pt x="0" y="407"/>
                    </a:lnTo>
                    <a:lnTo>
                      <a:pt x="176" y="0"/>
                    </a:lnTo>
                    <a:lnTo>
                      <a:pt x="188" y="6"/>
                    </a:lnTo>
                    <a:lnTo>
                      <a:pt x="15" y="410"/>
                    </a:lnTo>
                    <a:lnTo>
                      <a:pt x="15" y="7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5" name="Freeform 36"/>
              <p:cNvSpPr>
                <a:spLocks noEditPoints="1"/>
              </p:cNvSpPr>
              <p:nvPr/>
            </p:nvSpPr>
            <p:spPr bwMode="auto">
              <a:xfrm>
                <a:off x="11772900" y="5551488"/>
                <a:ext cx="157163" cy="155575"/>
              </a:xfrm>
              <a:custGeom>
                <a:avLst/>
                <a:gdLst/>
                <a:ahLst/>
                <a:cxnLst/>
                <a:rect l="0" t="0" r="r" b="b"/>
                <a:pathLst>
                  <a:path w="33" h="33">
                    <a:moveTo>
                      <a:pt x="17" y="33"/>
                    </a:moveTo>
                    <a:cubicBezTo>
                      <a:pt x="8" y="33"/>
                      <a:pt x="0" y="25"/>
                      <a:pt x="0" y="16"/>
                    </a:cubicBezTo>
                    <a:cubicBezTo>
                      <a:pt x="0" y="7"/>
                      <a:pt x="8" y="0"/>
                      <a:pt x="17" y="0"/>
                    </a:cubicBezTo>
                    <a:cubicBezTo>
                      <a:pt x="26" y="0"/>
                      <a:pt x="33" y="7"/>
                      <a:pt x="33" y="16"/>
                    </a:cubicBezTo>
                    <a:cubicBezTo>
                      <a:pt x="33" y="25"/>
                      <a:pt x="26" y="33"/>
                      <a:pt x="17" y="33"/>
                    </a:cubicBezTo>
                    <a:close/>
                    <a:moveTo>
                      <a:pt x="17" y="4"/>
                    </a:moveTo>
                    <a:cubicBezTo>
                      <a:pt x="10" y="4"/>
                      <a:pt x="4" y="9"/>
                      <a:pt x="4" y="16"/>
                    </a:cubicBezTo>
                    <a:cubicBezTo>
                      <a:pt x="4" y="23"/>
                      <a:pt x="10" y="29"/>
                      <a:pt x="17" y="29"/>
                    </a:cubicBezTo>
                    <a:cubicBezTo>
                      <a:pt x="23" y="29"/>
                      <a:pt x="29" y="23"/>
                      <a:pt x="29" y="16"/>
                    </a:cubicBezTo>
                    <a:cubicBezTo>
                      <a:pt x="29" y="9"/>
                      <a:pt x="23" y="4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6" name="Freeform 37"/>
              <p:cNvSpPr/>
              <p:nvPr/>
            </p:nvSpPr>
            <p:spPr bwMode="auto">
              <a:xfrm>
                <a:off x="11710987" y="4763"/>
                <a:ext cx="304800" cy="1544638"/>
              </a:xfrm>
              <a:custGeom>
                <a:avLst/>
                <a:gdLst/>
                <a:ahLst/>
                <a:cxnLst/>
                <a:rect l="0" t="0" r="r" b="b"/>
                <a:pathLst>
                  <a:path w="192" h="973">
                    <a:moveTo>
                      <a:pt x="15" y="973"/>
                    </a:moveTo>
                    <a:lnTo>
                      <a:pt x="0" y="973"/>
                    </a:lnTo>
                    <a:lnTo>
                      <a:pt x="0" y="790"/>
                    </a:lnTo>
                    <a:lnTo>
                      <a:pt x="174" y="614"/>
                    </a:lnTo>
                    <a:lnTo>
                      <a:pt x="174" y="0"/>
                    </a:lnTo>
                    <a:lnTo>
                      <a:pt x="192" y="0"/>
                    </a:lnTo>
                    <a:lnTo>
                      <a:pt x="192" y="620"/>
                    </a:lnTo>
                    <a:lnTo>
                      <a:pt x="15" y="796"/>
                    </a:lnTo>
                    <a:lnTo>
                      <a:pt x="15" y="97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7" name="Freeform 38"/>
              <p:cNvSpPr>
                <a:spLocks noEditPoints="1"/>
              </p:cNvSpPr>
              <p:nvPr/>
            </p:nvSpPr>
            <p:spPr bwMode="auto">
              <a:xfrm>
                <a:off x="11636375" y="4867275"/>
                <a:ext cx="188913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8" name="Freeform 39"/>
              <p:cNvSpPr/>
              <p:nvPr/>
            </p:nvSpPr>
            <p:spPr bwMode="auto">
              <a:xfrm>
                <a:off x="11441112" y="5046663"/>
                <a:ext cx="307975" cy="1801813"/>
              </a:xfrm>
              <a:custGeom>
                <a:avLst/>
                <a:gdLst/>
                <a:ahLst/>
                <a:cxnLst/>
                <a:rect l="0" t="0" r="r" b="b"/>
                <a:pathLst>
                  <a:path w="194" h="1135">
                    <a:moveTo>
                      <a:pt x="18" y="1135"/>
                    </a:moveTo>
                    <a:lnTo>
                      <a:pt x="0" y="1135"/>
                    </a:lnTo>
                    <a:lnTo>
                      <a:pt x="0" y="354"/>
                    </a:lnTo>
                    <a:lnTo>
                      <a:pt x="176" y="177"/>
                    </a:lnTo>
                    <a:lnTo>
                      <a:pt x="176" y="0"/>
                    </a:lnTo>
                    <a:lnTo>
                      <a:pt x="194" y="0"/>
                    </a:lnTo>
                    <a:lnTo>
                      <a:pt x="194" y="183"/>
                    </a:lnTo>
                    <a:lnTo>
                      <a:pt x="18" y="360"/>
                    </a:lnTo>
                    <a:lnTo>
                      <a:pt x="18" y="11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9" name="Freeform 40"/>
              <p:cNvSpPr>
                <a:spLocks noEditPoints="1"/>
              </p:cNvSpPr>
              <p:nvPr/>
            </p:nvSpPr>
            <p:spPr bwMode="auto">
              <a:xfrm>
                <a:off x="11849100" y="6416675"/>
                <a:ext cx="190500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2" y="4"/>
                      <a:pt x="4" y="11"/>
                      <a:pt x="4" y="20"/>
                    </a:cubicBezTo>
                    <a:cubicBezTo>
                      <a:pt x="4" y="29"/>
                      <a:pt x="12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0" name="Rectangle 41"/>
              <p:cNvSpPr>
                <a:spLocks noChangeArrowheads="1"/>
              </p:cNvSpPr>
              <p:nvPr/>
            </p:nvSpPr>
            <p:spPr bwMode="auto">
              <a:xfrm>
                <a:off x="11939587" y="6596063"/>
                <a:ext cx="23813" cy="25241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sp>
        </p:grpSp>
      </p:grp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141413" y="618518"/>
            <a:ext cx="9905998" cy="147857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1412" y="2249487"/>
            <a:ext cx="9905999" cy="354171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456921" y="5883276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141411" y="5883275"/>
            <a:ext cx="62393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50" cap="all" baseline="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276321" y="5883274"/>
            <a:ext cx="77108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34826491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720" r:id="rId1"/>
    <p:sldLayoutId id="2147483721" r:id="rId2"/>
    <p:sldLayoutId id="2147483722" r:id="rId3"/>
    <p:sldLayoutId id="2147483723" r:id="rId4"/>
    <p:sldLayoutId id="2147483724" r:id="rId5"/>
    <p:sldLayoutId id="2147483725" r:id="rId6"/>
    <p:sldLayoutId id="2147483726" r:id="rId7"/>
    <p:sldLayoutId id="2147483727" r:id="rId8"/>
    <p:sldLayoutId id="2147483728" r:id="rId9"/>
    <p:sldLayoutId id="2147483729" r:id="rId10"/>
    <p:sldLayoutId id="2147483730" r:id="rId11"/>
    <p:sldLayoutId id="2147483731" r:id="rId12"/>
    <p:sldLayoutId id="2147483732" r:id="rId13"/>
    <p:sldLayoutId id="2147483733" r:id="rId14"/>
    <p:sldLayoutId id="2147483734" r:id="rId15"/>
    <p:sldLayoutId id="2147483735" r:id="rId16"/>
    <p:sldLayoutId id="2147483736" r:id="rId17"/>
    <p:sldLayoutId id="2147483680" r:id="rId18"/>
    <p:sldLayoutId id="2147483681" r:id="rId19"/>
    <p:sldLayoutId id="2147483682" r:id="rId20"/>
    <p:sldLayoutId id="2147483683" r:id="rId21"/>
    <p:sldLayoutId id="2147483684" r:id="rId22"/>
    <p:sldLayoutId id="2147483685" r:id="rId23"/>
    <p:sldLayoutId id="2147483686" r:id="rId24"/>
    <p:sldLayoutId id="2147483687" r:id="rId25"/>
    <p:sldLayoutId id="2147483688" r:id="rId26"/>
    <p:sldLayoutId id="2147483689" r:id="rId2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20000"/>
        </a:lnSpc>
        <a:spcBef>
          <a:spcPts val="1000"/>
        </a:spcBef>
        <a:buSzPct val="125000"/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\\DROBO-FS\QuickDrops\JB\PPTX NG\Droplets\LightingOverlay.png"/>
          <p:cNvPicPr>
            <a:picLocks noChangeAspect="1" noChangeArrowheads="1"/>
          </p:cNvPicPr>
          <p:nvPr/>
        </p:nvPicPr>
        <p:blipFill>
          <a:blip r:embed="rId30">
            <a:alphaModFix amt="3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"/>
            <a:ext cx="12192003" cy="68580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grpSp>
        <p:nvGrpSpPr>
          <p:cNvPr id="8" name="Group 7"/>
          <p:cNvGrpSpPr/>
          <p:nvPr/>
        </p:nvGrpSpPr>
        <p:grpSpPr>
          <a:xfrm>
            <a:off x="-14288" y="0"/>
            <a:ext cx="12053888" cy="6858001"/>
            <a:chOff x="-14288" y="0"/>
            <a:chExt cx="12053888" cy="6858001"/>
          </a:xfrm>
        </p:grpSpPr>
        <p:grpSp>
          <p:nvGrpSpPr>
            <p:cNvPr id="9" name="Group 8"/>
            <p:cNvGrpSpPr/>
            <p:nvPr/>
          </p:nvGrpSpPr>
          <p:grpSpPr>
            <a:xfrm>
              <a:off x="-14288" y="0"/>
              <a:ext cx="1220788" cy="6858001"/>
              <a:chOff x="-14288" y="0"/>
              <a:chExt cx="1220788" cy="6858001"/>
            </a:xfrm>
            <a:gradFill flip="none" rotWithShape="1">
              <a:gsLst>
                <a:gs pos="0">
                  <a:schemeClr val="tx2"/>
                </a:gs>
                <a:gs pos="100000">
                  <a:schemeClr val="bg2">
                    <a:lumMod val="60000"/>
                    <a:lumOff val="40000"/>
                  </a:schemeClr>
                </a:gs>
              </a:gsLst>
              <a:lin ang="5400000" scaled="0"/>
              <a:tileRect/>
            </a:gradFill>
          </p:grpSpPr>
          <p:sp>
            <p:nvSpPr>
              <p:cNvPr id="21" name="Rectangle 5"/>
              <p:cNvSpPr>
                <a:spLocks noChangeArrowheads="1"/>
              </p:cNvSpPr>
              <p:nvPr/>
            </p:nvSpPr>
            <p:spPr bwMode="auto">
              <a:xfrm>
                <a:off x="114300" y="4763"/>
                <a:ext cx="23813" cy="21812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sp>
          <p:sp>
            <p:nvSpPr>
              <p:cNvPr id="22" name="Freeform 6"/>
              <p:cNvSpPr>
                <a:spLocks noEditPoints="1"/>
              </p:cNvSpPr>
              <p:nvPr/>
            </p:nvSpPr>
            <p:spPr bwMode="auto">
              <a:xfrm>
                <a:off x="33337" y="2176463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8" y="36"/>
                      <a:pt x="36" y="29"/>
                      <a:pt x="36" y="20"/>
                    </a:cubicBezTo>
                    <a:cubicBezTo>
                      <a:pt x="36" y="11"/>
                      <a:pt x="28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3" name="Freeform 7"/>
              <p:cNvSpPr>
                <a:spLocks noEditPoints="1"/>
              </p:cNvSpPr>
              <p:nvPr/>
            </p:nvSpPr>
            <p:spPr bwMode="auto">
              <a:xfrm>
                <a:off x="28575" y="4021138"/>
                <a:ext cx="190500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2" y="4"/>
                      <a:pt x="4" y="11"/>
                      <a:pt x="4" y="20"/>
                    </a:cubicBezTo>
                    <a:cubicBezTo>
                      <a:pt x="4" y="29"/>
                      <a:pt x="12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4" name="Freeform 8"/>
              <p:cNvSpPr/>
              <p:nvPr/>
            </p:nvSpPr>
            <p:spPr bwMode="auto">
              <a:xfrm>
                <a:off x="200025" y="4763"/>
                <a:ext cx="369888" cy="1811338"/>
              </a:xfrm>
              <a:custGeom>
                <a:avLst/>
                <a:gdLst/>
                <a:ahLst/>
                <a:cxnLst/>
                <a:rect l="0" t="0" r="r" b="b"/>
                <a:pathLst>
                  <a:path w="233" h="1141">
                    <a:moveTo>
                      <a:pt x="218" y="1141"/>
                    </a:moveTo>
                    <a:lnTo>
                      <a:pt x="0" y="626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5" y="623"/>
                    </a:lnTo>
                    <a:lnTo>
                      <a:pt x="233" y="1135"/>
                    </a:lnTo>
                    <a:lnTo>
                      <a:pt x="218" y="114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5" name="Freeform 9"/>
              <p:cNvSpPr>
                <a:spLocks noEditPoints="1"/>
              </p:cNvSpPr>
              <p:nvPr/>
            </p:nvSpPr>
            <p:spPr bwMode="auto">
              <a:xfrm>
                <a:off x="503237" y="1801813"/>
                <a:ext cx="190500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3" y="0"/>
                      <a:pt x="40" y="6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8" y="36"/>
                      <a:pt x="36" y="29"/>
                      <a:pt x="36" y="20"/>
                    </a:cubicBezTo>
                    <a:cubicBezTo>
                      <a:pt x="36" y="9"/>
                      <a:pt x="31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6" name="Freeform 10"/>
              <p:cNvSpPr/>
              <p:nvPr/>
            </p:nvSpPr>
            <p:spPr bwMode="auto">
              <a:xfrm>
                <a:off x="285750" y="4763"/>
                <a:ext cx="369888" cy="1430338"/>
              </a:xfrm>
              <a:custGeom>
                <a:avLst/>
                <a:gdLst/>
                <a:ahLst/>
                <a:cxnLst/>
                <a:rect l="0" t="0" r="r" b="b"/>
                <a:pathLst>
                  <a:path w="233" h="901">
                    <a:moveTo>
                      <a:pt x="221" y="901"/>
                    </a:moveTo>
                    <a:lnTo>
                      <a:pt x="0" y="383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18" y="380"/>
                    </a:lnTo>
                    <a:lnTo>
                      <a:pt x="233" y="895"/>
                    </a:lnTo>
                    <a:lnTo>
                      <a:pt x="221" y="90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7" name="Freeform 11"/>
              <p:cNvSpPr/>
              <p:nvPr/>
            </p:nvSpPr>
            <p:spPr bwMode="auto">
              <a:xfrm>
                <a:off x="546100" y="0"/>
                <a:ext cx="152400" cy="912813"/>
              </a:xfrm>
              <a:custGeom>
                <a:avLst/>
                <a:gdLst/>
                <a:ahLst/>
                <a:cxnLst/>
                <a:rect l="0" t="0" r="r" b="b"/>
                <a:pathLst>
                  <a:path w="96" h="575">
                    <a:moveTo>
                      <a:pt x="96" y="575"/>
                    </a:moveTo>
                    <a:lnTo>
                      <a:pt x="78" y="575"/>
                    </a:lnTo>
                    <a:lnTo>
                      <a:pt x="78" y="192"/>
                    </a:lnTo>
                    <a:lnTo>
                      <a:pt x="0" y="6"/>
                    </a:lnTo>
                    <a:lnTo>
                      <a:pt x="15" y="0"/>
                    </a:lnTo>
                    <a:lnTo>
                      <a:pt x="96" y="189"/>
                    </a:lnTo>
                    <a:lnTo>
                      <a:pt x="96" y="57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8" name="Freeform 12"/>
              <p:cNvSpPr>
                <a:spLocks noEditPoints="1"/>
              </p:cNvSpPr>
              <p:nvPr/>
            </p:nvSpPr>
            <p:spPr bwMode="auto">
              <a:xfrm>
                <a:off x="588962" y="1420813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3" y="0"/>
                      <a:pt x="40" y="7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9"/>
                      <a:pt x="31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9" name="Freeform 13"/>
              <p:cNvSpPr>
                <a:spLocks noEditPoints="1"/>
              </p:cNvSpPr>
              <p:nvPr/>
            </p:nvSpPr>
            <p:spPr bwMode="auto">
              <a:xfrm>
                <a:off x="588962" y="903288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0" name="Freeform 14"/>
              <p:cNvSpPr/>
              <p:nvPr/>
            </p:nvSpPr>
            <p:spPr bwMode="auto">
              <a:xfrm>
                <a:off x="641350" y="0"/>
                <a:ext cx="422275" cy="527050"/>
              </a:xfrm>
              <a:custGeom>
                <a:avLst/>
                <a:gdLst/>
                <a:ahLst/>
                <a:cxnLst/>
                <a:rect l="0" t="0" r="r" b="b"/>
                <a:pathLst>
                  <a:path w="266" h="332">
                    <a:moveTo>
                      <a:pt x="257" y="332"/>
                    </a:moveTo>
                    <a:lnTo>
                      <a:pt x="48" y="123"/>
                    </a:lnTo>
                    <a:lnTo>
                      <a:pt x="0" y="6"/>
                    </a:lnTo>
                    <a:lnTo>
                      <a:pt x="15" y="0"/>
                    </a:lnTo>
                    <a:lnTo>
                      <a:pt x="63" y="114"/>
                    </a:lnTo>
                    <a:lnTo>
                      <a:pt x="266" y="320"/>
                    </a:lnTo>
                    <a:lnTo>
                      <a:pt x="257" y="3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1" name="Freeform 15"/>
              <p:cNvSpPr>
                <a:spLocks noEditPoints="1"/>
              </p:cNvSpPr>
              <p:nvPr/>
            </p:nvSpPr>
            <p:spPr bwMode="auto">
              <a:xfrm>
                <a:off x="1020762" y="488950"/>
                <a:ext cx="161925" cy="147638"/>
              </a:xfrm>
              <a:custGeom>
                <a:avLst/>
                <a:gdLst/>
                <a:ahLst/>
                <a:cxnLst/>
                <a:rect l="0" t="0" r="r" b="b"/>
                <a:pathLst>
                  <a:path w="34" h="31">
                    <a:moveTo>
                      <a:pt x="17" y="31"/>
                    </a:moveTo>
                    <a:cubicBezTo>
                      <a:pt x="13" y="31"/>
                      <a:pt x="9" y="30"/>
                      <a:pt x="6" y="27"/>
                    </a:cubicBezTo>
                    <a:cubicBezTo>
                      <a:pt x="0" y="20"/>
                      <a:pt x="0" y="10"/>
                      <a:pt x="6" y="4"/>
                    </a:cubicBezTo>
                    <a:cubicBezTo>
                      <a:pt x="9" y="1"/>
                      <a:pt x="13" y="0"/>
                      <a:pt x="17" y="0"/>
                    </a:cubicBezTo>
                    <a:cubicBezTo>
                      <a:pt x="21" y="0"/>
                      <a:pt x="25" y="1"/>
                      <a:pt x="28" y="4"/>
                    </a:cubicBezTo>
                    <a:cubicBezTo>
                      <a:pt x="34" y="10"/>
                      <a:pt x="34" y="20"/>
                      <a:pt x="28" y="27"/>
                    </a:cubicBezTo>
                    <a:cubicBezTo>
                      <a:pt x="25" y="30"/>
                      <a:pt x="21" y="31"/>
                      <a:pt x="17" y="31"/>
                    </a:cubicBezTo>
                    <a:close/>
                    <a:moveTo>
                      <a:pt x="17" y="4"/>
                    </a:moveTo>
                    <a:cubicBezTo>
                      <a:pt x="14" y="4"/>
                      <a:pt x="11" y="5"/>
                      <a:pt x="9" y="7"/>
                    </a:cubicBezTo>
                    <a:cubicBezTo>
                      <a:pt x="4" y="12"/>
                      <a:pt x="4" y="19"/>
                      <a:pt x="9" y="24"/>
                    </a:cubicBezTo>
                    <a:cubicBezTo>
                      <a:pt x="11" y="26"/>
                      <a:pt x="14" y="27"/>
                      <a:pt x="17" y="27"/>
                    </a:cubicBezTo>
                    <a:cubicBezTo>
                      <a:pt x="20" y="27"/>
                      <a:pt x="23" y="26"/>
                      <a:pt x="25" y="24"/>
                    </a:cubicBezTo>
                    <a:cubicBezTo>
                      <a:pt x="30" y="19"/>
                      <a:pt x="30" y="12"/>
                      <a:pt x="25" y="7"/>
                    </a:cubicBezTo>
                    <a:cubicBezTo>
                      <a:pt x="23" y="5"/>
                      <a:pt x="20" y="4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2" name="Line 16"/>
              <p:cNvSpPr>
                <a:spLocks noChangeShapeType="1"/>
              </p:cNvSpPr>
              <p:nvPr/>
            </p:nvSpPr>
            <p:spPr bwMode="auto">
              <a:xfrm>
                <a:off x="-4763" y="9525"/>
                <a:ext cx="0" cy="0"/>
              </a:xfrm>
              <a:prstGeom prst="line">
                <a:avLst/>
              </a:prstGeom>
              <a:grpFill/>
              <a:ln w="1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</p:sp>
          <p:sp>
            <p:nvSpPr>
              <p:cNvPr id="33" name="Freeform 17"/>
              <p:cNvSpPr/>
              <p:nvPr/>
            </p:nvSpPr>
            <p:spPr bwMode="auto">
              <a:xfrm>
                <a:off x="9525" y="1801813"/>
                <a:ext cx="123825" cy="127000"/>
              </a:xfrm>
              <a:custGeom>
                <a:avLst/>
                <a:gdLst/>
                <a:ahLst/>
                <a:cxnLst/>
                <a:rect l="0" t="0" r="r" b="b"/>
                <a:pathLst>
                  <a:path w="78" h="80">
                    <a:moveTo>
                      <a:pt x="6" y="80"/>
                    </a:moveTo>
                    <a:lnTo>
                      <a:pt x="0" y="71"/>
                    </a:lnTo>
                    <a:lnTo>
                      <a:pt x="69" y="0"/>
                    </a:lnTo>
                    <a:lnTo>
                      <a:pt x="78" y="9"/>
                    </a:lnTo>
                    <a:lnTo>
                      <a:pt x="6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4" name="Freeform 18"/>
              <p:cNvSpPr/>
              <p:nvPr/>
            </p:nvSpPr>
            <p:spPr bwMode="auto">
              <a:xfrm>
                <a:off x="-9525" y="3549650"/>
                <a:ext cx="147638" cy="481013"/>
              </a:xfrm>
              <a:custGeom>
                <a:avLst/>
                <a:gdLst/>
                <a:ahLst/>
                <a:cxnLst/>
                <a:rect l="0" t="0" r="r" b="b"/>
                <a:pathLst>
                  <a:path w="93" h="303">
                    <a:moveTo>
                      <a:pt x="93" y="303"/>
                    </a:moveTo>
                    <a:lnTo>
                      <a:pt x="78" y="303"/>
                    </a:lnTo>
                    <a:lnTo>
                      <a:pt x="78" y="78"/>
                    </a:lnTo>
                    <a:lnTo>
                      <a:pt x="0" y="12"/>
                    </a:lnTo>
                    <a:lnTo>
                      <a:pt x="12" y="0"/>
                    </a:lnTo>
                    <a:lnTo>
                      <a:pt x="93" y="69"/>
                    </a:lnTo>
                    <a:lnTo>
                      <a:pt x="93" y="30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5" name="Freeform 19"/>
              <p:cNvSpPr/>
              <p:nvPr/>
            </p:nvSpPr>
            <p:spPr bwMode="auto">
              <a:xfrm>
                <a:off x="128587" y="1382713"/>
                <a:ext cx="142875" cy="476250"/>
              </a:xfrm>
              <a:custGeom>
                <a:avLst/>
                <a:gdLst/>
                <a:ahLst/>
                <a:cxnLst/>
                <a:rect l="0" t="0" r="r" b="b"/>
                <a:pathLst>
                  <a:path w="90" h="300">
                    <a:moveTo>
                      <a:pt x="90" y="300"/>
                    </a:moveTo>
                    <a:lnTo>
                      <a:pt x="78" y="300"/>
                    </a:lnTo>
                    <a:lnTo>
                      <a:pt x="78" y="84"/>
                    </a:lnTo>
                    <a:lnTo>
                      <a:pt x="0" y="9"/>
                    </a:lnTo>
                    <a:lnTo>
                      <a:pt x="9" y="0"/>
                    </a:lnTo>
                    <a:lnTo>
                      <a:pt x="90" y="81"/>
                    </a:lnTo>
                    <a:lnTo>
                      <a:pt x="90" y="3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6" name="Freeform 20"/>
              <p:cNvSpPr>
                <a:spLocks noEditPoints="1"/>
              </p:cNvSpPr>
              <p:nvPr/>
            </p:nvSpPr>
            <p:spPr bwMode="auto">
              <a:xfrm>
                <a:off x="204787" y="1849438"/>
                <a:ext cx="114300" cy="107950"/>
              </a:xfrm>
              <a:custGeom>
                <a:avLst/>
                <a:gdLst/>
                <a:ahLst/>
                <a:cxnLst/>
                <a:rect l="0" t="0" r="r" b="b"/>
                <a:pathLst>
                  <a:path w="24" h="23">
                    <a:moveTo>
                      <a:pt x="12" y="23"/>
                    </a:moveTo>
                    <a:cubicBezTo>
                      <a:pt x="6" y="23"/>
                      <a:pt x="0" y="18"/>
                      <a:pt x="0" y="12"/>
                    </a:cubicBezTo>
                    <a:cubicBezTo>
                      <a:pt x="0" y="5"/>
                      <a:pt x="6" y="0"/>
                      <a:pt x="12" y="0"/>
                    </a:cubicBezTo>
                    <a:cubicBezTo>
                      <a:pt x="18" y="0"/>
                      <a:pt x="24" y="5"/>
                      <a:pt x="24" y="12"/>
                    </a:cubicBezTo>
                    <a:cubicBezTo>
                      <a:pt x="24" y="18"/>
                      <a:pt x="18" y="23"/>
                      <a:pt x="12" y="23"/>
                    </a:cubicBezTo>
                    <a:close/>
                    <a:moveTo>
                      <a:pt x="12" y="4"/>
                    </a:moveTo>
                    <a:cubicBezTo>
                      <a:pt x="8" y="4"/>
                      <a:pt x="4" y="8"/>
                      <a:pt x="4" y="12"/>
                    </a:cubicBezTo>
                    <a:cubicBezTo>
                      <a:pt x="4" y="16"/>
                      <a:pt x="8" y="19"/>
                      <a:pt x="12" y="19"/>
                    </a:cubicBezTo>
                    <a:cubicBezTo>
                      <a:pt x="16" y="19"/>
                      <a:pt x="20" y="16"/>
                      <a:pt x="20" y="12"/>
                    </a:cubicBezTo>
                    <a:cubicBezTo>
                      <a:pt x="20" y="8"/>
                      <a:pt x="16" y="4"/>
                      <a:pt x="1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7" name="Rectangle 21"/>
              <p:cNvSpPr>
                <a:spLocks noChangeArrowheads="1"/>
              </p:cNvSpPr>
              <p:nvPr/>
            </p:nvSpPr>
            <p:spPr bwMode="auto">
              <a:xfrm>
                <a:off x="133350" y="4662488"/>
                <a:ext cx="23813" cy="21812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sp>
          <p:sp>
            <p:nvSpPr>
              <p:cNvPr id="38" name="Freeform 22"/>
              <p:cNvSpPr/>
              <p:nvPr/>
            </p:nvSpPr>
            <p:spPr bwMode="auto">
              <a:xfrm>
                <a:off x="223837" y="5041900"/>
                <a:ext cx="369888" cy="1801813"/>
              </a:xfrm>
              <a:custGeom>
                <a:avLst/>
                <a:gdLst/>
                <a:ahLst/>
                <a:cxnLst/>
                <a:rect l="0" t="0" r="r" b="b"/>
                <a:pathLst>
                  <a:path w="233" h="1135">
                    <a:moveTo>
                      <a:pt x="15" y="1135"/>
                    </a:moveTo>
                    <a:lnTo>
                      <a:pt x="0" y="1135"/>
                    </a:lnTo>
                    <a:lnTo>
                      <a:pt x="0" y="515"/>
                    </a:lnTo>
                    <a:lnTo>
                      <a:pt x="0" y="512"/>
                    </a:lnTo>
                    <a:lnTo>
                      <a:pt x="218" y="0"/>
                    </a:lnTo>
                    <a:lnTo>
                      <a:pt x="233" y="6"/>
                    </a:lnTo>
                    <a:lnTo>
                      <a:pt x="15" y="518"/>
                    </a:lnTo>
                    <a:lnTo>
                      <a:pt x="15" y="11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39" name="Freeform 23"/>
              <p:cNvSpPr>
                <a:spLocks noEditPoints="1"/>
              </p:cNvSpPr>
              <p:nvPr/>
            </p:nvSpPr>
            <p:spPr bwMode="auto">
              <a:xfrm>
                <a:off x="52387" y="4481513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8" y="36"/>
                      <a:pt x="36" y="29"/>
                      <a:pt x="36" y="20"/>
                    </a:cubicBezTo>
                    <a:cubicBezTo>
                      <a:pt x="36" y="11"/>
                      <a:pt x="28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0" name="Freeform 24"/>
              <p:cNvSpPr/>
              <p:nvPr/>
            </p:nvSpPr>
            <p:spPr bwMode="auto">
              <a:xfrm>
                <a:off x="-14288" y="5627688"/>
                <a:ext cx="85725" cy="1216025"/>
              </a:xfrm>
              <a:custGeom>
                <a:avLst/>
                <a:gdLst/>
                <a:ahLst/>
                <a:cxnLst/>
                <a:rect l="0" t="0" r="r" b="b"/>
                <a:pathLst>
                  <a:path w="54" h="766">
                    <a:moveTo>
                      <a:pt x="54" y="766"/>
                    </a:moveTo>
                    <a:lnTo>
                      <a:pt x="36" y="766"/>
                    </a:lnTo>
                    <a:lnTo>
                      <a:pt x="36" y="149"/>
                    </a:lnTo>
                    <a:lnTo>
                      <a:pt x="0" y="3"/>
                    </a:lnTo>
                    <a:lnTo>
                      <a:pt x="18" y="0"/>
                    </a:lnTo>
                    <a:lnTo>
                      <a:pt x="54" y="146"/>
                    </a:lnTo>
                    <a:lnTo>
                      <a:pt x="54" y="7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1" name="Freeform 25"/>
              <p:cNvSpPr>
                <a:spLocks noEditPoints="1"/>
              </p:cNvSpPr>
              <p:nvPr/>
            </p:nvSpPr>
            <p:spPr bwMode="auto">
              <a:xfrm>
                <a:off x="527050" y="4867275"/>
                <a:ext cx="190500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2" name="Freeform 26"/>
              <p:cNvSpPr/>
              <p:nvPr/>
            </p:nvSpPr>
            <p:spPr bwMode="auto">
              <a:xfrm>
                <a:off x="309562" y="5422900"/>
                <a:ext cx="374650" cy="1425575"/>
              </a:xfrm>
              <a:custGeom>
                <a:avLst/>
                <a:gdLst/>
                <a:ahLst/>
                <a:cxnLst/>
                <a:rect l="0" t="0" r="r" b="b"/>
                <a:pathLst>
                  <a:path w="236" h="898">
                    <a:moveTo>
                      <a:pt x="18" y="898"/>
                    </a:moveTo>
                    <a:lnTo>
                      <a:pt x="0" y="898"/>
                    </a:lnTo>
                    <a:lnTo>
                      <a:pt x="0" y="515"/>
                    </a:lnTo>
                    <a:lnTo>
                      <a:pt x="3" y="512"/>
                    </a:lnTo>
                    <a:lnTo>
                      <a:pt x="221" y="0"/>
                    </a:lnTo>
                    <a:lnTo>
                      <a:pt x="236" y="6"/>
                    </a:lnTo>
                    <a:lnTo>
                      <a:pt x="18" y="518"/>
                    </a:lnTo>
                    <a:lnTo>
                      <a:pt x="18" y="89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3" name="Freeform 27"/>
              <p:cNvSpPr/>
              <p:nvPr/>
            </p:nvSpPr>
            <p:spPr bwMode="auto">
              <a:xfrm>
                <a:off x="569912" y="5945188"/>
                <a:ext cx="152400" cy="912813"/>
              </a:xfrm>
              <a:custGeom>
                <a:avLst/>
                <a:gdLst/>
                <a:ahLst/>
                <a:cxnLst/>
                <a:rect l="0" t="0" r="r" b="b"/>
                <a:pathLst>
                  <a:path w="96" h="575">
                    <a:moveTo>
                      <a:pt x="15" y="575"/>
                    </a:moveTo>
                    <a:lnTo>
                      <a:pt x="0" y="569"/>
                    </a:lnTo>
                    <a:lnTo>
                      <a:pt x="81" y="383"/>
                    </a:lnTo>
                    <a:lnTo>
                      <a:pt x="81" y="0"/>
                    </a:lnTo>
                    <a:lnTo>
                      <a:pt x="96" y="0"/>
                    </a:lnTo>
                    <a:lnTo>
                      <a:pt x="96" y="386"/>
                    </a:lnTo>
                    <a:lnTo>
                      <a:pt x="15" y="57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4" name="Freeform 28"/>
              <p:cNvSpPr>
                <a:spLocks noEditPoints="1"/>
              </p:cNvSpPr>
              <p:nvPr/>
            </p:nvSpPr>
            <p:spPr bwMode="auto">
              <a:xfrm>
                <a:off x="612775" y="5246688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2" y="4"/>
                      <a:pt x="4" y="11"/>
                      <a:pt x="4" y="20"/>
                    </a:cubicBezTo>
                    <a:cubicBezTo>
                      <a:pt x="4" y="29"/>
                      <a:pt x="12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5" name="Freeform 29"/>
              <p:cNvSpPr>
                <a:spLocks noEditPoints="1"/>
              </p:cNvSpPr>
              <p:nvPr/>
            </p:nvSpPr>
            <p:spPr bwMode="auto">
              <a:xfrm>
                <a:off x="612775" y="5764213"/>
                <a:ext cx="190500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2" y="4"/>
                      <a:pt x="4" y="11"/>
                      <a:pt x="4" y="20"/>
                    </a:cubicBezTo>
                    <a:cubicBezTo>
                      <a:pt x="4" y="29"/>
                      <a:pt x="12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6" name="Freeform 30"/>
              <p:cNvSpPr/>
              <p:nvPr/>
            </p:nvSpPr>
            <p:spPr bwMode="auto">
              <a:xfrm>
                <a:off x="669925" y="6330950"/>
                <a:ext cx="417513" cy="517525"/>
              </a:xfrm>
              <a:custGeom>
                <a:avLst/>
                <a:gdLst/>
                <a:ahLst/>
                <a:cxnLst/>
                <a:rect l="0" t="0" r="r" b="b"/>
                <a:pathLst>
                  <a:path w="263" h="326">
                    <a:moveTo>
                      <a:pt x="15" y="326"/>
                    </a:moveTo>
                    <a:lnTo>
                      <a:pt x="0" y="320"/>
                    </a:lnTo>
                    <a:lnTo>
                      <a:pt x="45" y="206"/>
                    </a:lnTo>
                    <a:lnTo>
                      <a:pt x="48" y="206"/>
                    </a:lnTo>
                    <a:lnTo>
                      <a:pt x="254" y="0"/>
                    </a:lnTo>
                    <a:lnTo>
                      <a:pt x="263" y="12"/>
                    </a:lnTo>
                    <a:lnTo>
                      <a:pt x="60" y="215"/>
                    </a:lnTo>
                    <a:lnTo>
                      <a:pt x="15" y="3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47" name="Freeform 31"/>
              <p:cNvSpPr>
                <a:spLocks noEditPoints="1"/>
              </p:cNvSpPr>
              <p:nvPr/>
            </p:nvSpPr>
            <p:spPr bwMode="auto">
              <a:xfrm>
                <a:off x="1049337" y="6221413"/>
                <a:ext cx="157163" cy="147638"/>
              </a:xfrm>
              <a:custGeom>
                <a:avLst/>
                <a:gdLst/>
                <a:ahLst/>
                <a:cxnLst/>
                <a:rect l="0" t="0" r="r" b="b"/>
                <a:pathLst>
                  <a:path w="33" h="31">
                    <a:moveTo>
                      <a:pt x="16" y="31"/>
                    </a:moveTo>
                    <a:cubicBezTo>
                      <a:pt x="12" y="31"/>
                      <a:pt x="8" y="29"/>
                      <a:pt x="5" y="26"/>
                    </a:cubicBezTo>
                    <a:cubicBezTo>
                      <a:pt x="2" y="24"/>
                      <a:pt x="0" y="20"/>
                      <a:pt x="0" y="15"/>
                    </a:cubicBezTo>
                    <a:cubicBezTo>
                      <a:pt x="0" y="11"/>
                      <a:pt x="2" y="7"/>
                      <a:pt x="5" y="4"/>
                    </a:cubicBezTo>
                    <a:cubicBezTo>
                      <a:pt x="8" y="1"/>
                      <a:pt x="12" y="0"/>
                      <a:pt x="16" y="0"/>
                    </a:cubicBezTo>
                    <a:cubicBezTo>
                      <a:pt x="20" y="0"/>
                      <a:pt x="24" y="1"/>
                      <a:pt x="27" y="4"/>
                    </a:cubicBezTo>
                    <a:cubicBezTo>
                      <a:pt x="33" y="10"/>
                      <a:pt x="33" y="20"/>
                      <a:pt x="27" y="26"/>
                    </a:cubicBezTo>
                    <a:cubicBezTo>
                      <a:pt x="24" y="29"/>
                      <a:pt x="20" y="31"/>
                      <a:pt x="16" y="31"/>
                    </a:cubicBezTo>
                    <a:close/>
                    <a:moveTo>
                      <a:pt x="16" y="4"/>
                    </a:moveTo>
                    <a:cubicBezTo>
                      <a:pt x="13" y="4"/>
                      <a:pt x="10" y="5"/>
                      <a:pt x="8" y="7"/>
                    </a:cubicBezTo>
                    <a:cubicBezTo>
                      <a:pt x="6" y="9"/>
                      <a:pt x="4" y="12"/>
                      <a:pt x="4" y="15"/>
                    </a:cubicBezTo>
                    <a:cubicBezTo>
                      <a:pt x="4" y="19"/>
                      <a:pt x="6" y="21"/>
                      <a:pt x="8" y="24"/>
                    </a:cubicBezTo>
                    <a:cubicBezTo>
                      <a:pt x="10" y="26"/>
                      <a:pt x="13" y="27"/>
                      <a:pt x="16" y="27"/>
                    </a:cubicBezTo>
                    <a:cubicBezTo>
                      <a:pt x="19" y="27"/>
                      <a:pt x="22" y="26"/>
                      <a:pt x="24" y="24"/>
                    </a:cubicBezTo>
                    <a:cubicBezTo>
                      <a:pt x="29" y="19"/>
                      <a:pt x="29" y="12"/>
                      <a:pt x="24" y="7"/>
                    </a:cubicBezTo>
                    <a:cubicBezTo>
                      <a:pt x="22" y="5"/>
                      <a:pt x="19" y="4"/>
                      <a:pt x="1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</p:grpSp>
        <p:grpSp>
          <p:nvGrpSpPr>
            <p:cNvPr id="10" name="Group 9"/>
            <p:cNvGrpSpPr/>
            <p:nvPr/>
          </p:nvGrpSpPr>
          <p:grpSpPr>
            <a:xfrm>
              <a:off x="11364912" y="0"/>
              <a:ext cx="674688" cy="6848476"/>
              <a:chOff x="11364912" y="0"/>
              <a:chExt cx="674688" cy="6848476"/>
            </a:xfrm>
            <a:gradFill flip="none" rotWithShape="1">
              <a:gsLst>
                <a:gs pos="0">
                  <a:schemeClr val="tx2">
                    <a:alpha val="80000"/>
                  </a:schemeClr>
                </a:gs>
                <a:gs pos="100000">
                  <a:schemeClr val="bg2">
                    <a:lumMod val="60000"/>
                    <a:lumOff val="40000"/>
                    <a:alpha val="60000"/>
                  </a:schemeClr>
                </a:gs>
              </a:gsLst>
              <a:lin ang="5400000" scaled="0"/>
              <a:tileRect/>
            </a:gradFill>
          </p:grpSpPr>
          <p:sp>
            <p:nvSpPr>
              <p:cNvPr id="11" name="Freeform 32"/>
              <p:cNvSpPr/>
              <p:nvPr/>
            </p:nvSpPr>
            <p:spPr bwMode="auto">
              <a:xfrm>
                <a:off x="11483975" y="0"/>
                <a:ext cx="417513" cy="512763"/>
              </a:xfrm>
              <a:custGeom>
                <a:avLst/>
                <a:gdLst/>
                <a:ahLst/>
                <a:cxnLst/>
                <a:rect l="0" t="0" r="r" b="b"/>
                <a:pathLst>
                  <a:path w="263" h="323">
                    <a:moveTo>
                      <a:pt x="12" y="323"/>
                    </a:moveTo>
                    <a:lnTo>
                      <a:pt x="0" y="314"/>
                    </a:lnTo>
                    <a:lnTo>
                      <a:pt x="203" y="108"/>
                    </a:lnTo>
                    <a:lnTo>
                      <a:pt x="248" y="0"/>
                    </a:lnTo>
                    <a:lnTo>
                      <a:pt x="263" y="6"/>
                    </a:lnTo>
                    <a:lnTo>
                      <a:pt x="218" y="117"/>
                    </a:lnTo>
                    <a:lnTo>
                      <a:pt x="218" y="117"/>
                    </a:lnTo>
                    <a:lnTo>
                      <a:pt x="12" y="3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2" name="Freeform 33"/>
              <p:cNvSpPr>
                <a:spLocks noEditPoints="1"/>
              </p:cNvSpPr>
              <p:nvPr/>
            </p:nvSpPr>
            <p:spPr bwMode="auto">
              <a:xfrm>
                <a:off x="11364912" y="474663"/>
                <a:ext cx="157163" cy="152400"/>
              </a:xfrm>
              <a:custGeom>
                <a:avLst/>
                <a:gdLst/>
                <a:ahLst/>
                <a:cxnLst/>
                <a:rect l="0" t="0" r="r" b="b"/>
                <a:pathLst>
                  <a:path w="33" h="32">
                    <a:moveTo>
                      <a:pt x="17" y="32"/>
                    </a:moveTo>
                    <a:cubicBezTo>
                      <a:pt x="13" y="32"/>
                      <a:pt x="9" y="30"/>
                      <a:pt x="6" y="27"/>
                    </a:cubicBezTo>
                    <a:cubicBezTo>
                      <a:pt x="0" y="21"/>
                      <a:pt x="0" y="11"/>
                      <a:pt x="6" y="5"/>
                    </a:cubicBezTo>
                    <a:cubicBezTo>
                      <a:pt x="9" y="2"/>
                      <a:pt x="13" y="0"/>
                      <a:pt x="17" y="0"/>
                    </a:cubicBezTo>
                    <a:cubicBezTo>
                      <a:pt x="21" y="0"/>
                      <a:pt x="25" y="2"/>
                      <a:pt x="28" y="5"/>
                    </a:cubicBezTo>
                    <a:cubicBezTo>
                      <a:pt x="31" y="8"/>
                      <a:pt x="33" y="12"/>
                      <a:pt x="33" y="16"/>
                    </a:cubicBezTo>
                    <a:cubicBezTo>
                      <a:pt x="33" y="20"/>
                      <a:pt x="31" y="24"/>
                      <a:pt x="28" y="27"/>
                    </a:cubicBezTo>
                    <a:cubicBezTo>
                      <a:pt x="25" y="30"/>
                      <a:pt x="21" y="32"/>
                      <a:pt x="17" y="32"/>
                    </a:cubicBezTo>
                    <a:close/>
                    <a:moveTo>
                      <a:pt x="17" y="4"/>
                    </a:moveTo>
                    <a:cubicBezTo>
                      <a:pt x="14" y="4"/>
                      <a:pt x="11" y="6"/>
                      <a:pt x="9" y="8"/>
                    </a:cubicBezTo>
                    <a:cubicBezTo>
                      <a:pt x="4" y="12"/>
                      <a:pt x="4" y="20"/>
                      <a:pt x="9" y="24"/>
                    </a:cubicBezTo>
                    <a:cubicBezTo>
                      <a:pt x="11" y="27"/>
                      <a:pt x="14" y="28"/>
                      <a:pt x="17" y="28"/>
                    </a:cubicBezTo>
                    <a:cubicBezTo>
                      <a:pt x="20" y="28"/>
                      <a:pt x="23" y="27"/>
                      <a:pt x="26" y="24"/>
                    </a:cubicBezTo>
                    <a:cubicBezTo>
                      <a:pt x="30" y="20"/>
                      <a:pt x="30" y="12"/>
                      <a:pt x="26" y="8"/>
                    </a:cubicBezTo>
                    <a:cubicBezTo>
                      <a:pt x="23" y="6"/>
                      <a:pt x="20" y="4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3" name="Freeform 34"/>
              <p:cNvSpPr>
                <a:spLocks noEditPoints="1"/>
              </p:cNvSpPr>
              <p:nvPr/>
            </p:nvSpPr>
            <p:spPr bwMode="auto">
              <a:xfrm>
                <a:off x="11631612" y="1539875"/>
                <a:ext cx="188913" cy="190500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4" name="Freeform 35"/>
              <p:cNvSpPr/>
              <p:nvPr/>
            </p:nvSpPr>
            <p:spPr bwMode="auto">
              <a:xfrm>
                <a:off x="11531600" y="5694363"/>
                <a:ext cx="298450" cy="1154113"/>
              </a:xfrm>
              <a:custGeom>
                <a:avLst/>
                <a:gdLst/>
                <a:ahLst/>
                <a:cxnLst/>
                <a:rect l="0" t="0" r="r" b="b"/>
                <a:pathLst>
                  <a:path w="188" h="727">
                    <a:moveTo>
                      <a:pt x="15" y="727"/>
                    </a:moveTo>
                    <a:lnTo>
                      <a:pt x="0" y="727"/>
                    </a:lnTo>
                    <a:lnTo>
                      <a:pt x="0" y="407"/>
                    </a:lnTo>
                    <a:lnTo>
                      <a:pt x="0" y="407"/>
                    </a:lnTo>
                    <a:lnTo>
                      <a:pt x="176" y="0"/>
                    </a:lnTo>
                    <a:lnTo>
                      <a:pt x="188" y="6"/>
                    </a:lnTo>
                    <a:lnTo>
                      <a:pt x="15" y="410"/>
                    </a:lnTo>
                    <a:lnTo>
                      <a:pt x="15" y="7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5" name="Freeform 36"/>
              <p:cNvSpPr>
                <a:spLocks noEditPoints="1"/>
              </p:cNvSpPr>
              <p:nvPr/>
            </p:nvSpPr>
            <p:spPr bwMode="auto">
              <a:xfrm>
                <a:off x="11772900" y="5551488"/>
                <a:ext cx="157163" cy="155575"/>
              </a:xfrm>
              <a:custGeom>
                <a:avLst/>
                <a:gdLst/>
                <a:ahLst/>
                <a:cxnLst/>
                <a:rect l="0" t="0" r="r" b="b"/>
                <a:pathLst>
                  <a:path w="33" h="33">
                    <a:moveTo>
                      <a:pt x="17" y="33"/>
                    </a:moveTo>
                    <a:cubicBezTo>
                      <a:pt x="8" y="33"/>
                      <a:pt x="0" y="25"/>
                      <a:pt x="0" y="16"/>
                    </a:cubicBezTo>
                    <a:cubicBezTo>
                      <a:pt x="0" y="7"/>
                      <a:pt x="8" y="0"/>
                      <a:pt x="17" y="0"/>
                    </a:cubicBezTo>
                    <a:cubicBezTo>
                      <a:pt x="26" y="0"/>
                      <a:pt x="33" y="7"/>
                      <a:pt x="33" y="16"/>
                    </a:cubicBezTo>
                    <a:cubicBezTo>
                      <a:pt x="33" y="25"/>
                      <a:pt x="26" y="33"/>
                      <a:pt x="17" y="33"/>
                    </a:cubicBezTo>
                    <a:close/>
                    <a:moveTo>
                      <a:pt x="17" y="4"/>
                    </a:moveTo>
                    <a:cubicBezTo>
                      <a:pt x="10" y="4"/>
                      <a:pt x="4" y="9"/>
                      <a:pt x="4" y="16"/>
                    </a:cubicBezTo>
                    <a:cubicBezTo>
                      <a:pt x="4" y="23"/>
                      <a:pt x="10" y="29"/>
                      <a:pt x="17" y="29"/>
                    </a:cubicBezTo>
                    <a:cubicBezTo>
                      <a:pt x="23" y="29"/>
                      <a:pt x="29" y="23"/>
                      <a:pt x="29" y="16"/>
                    </a:cubicBezTo>
                    <a:cubicBezTo>
                      <a:pt x="29" y="9"/>
                      <a:pt x="23" y="4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6" name="Freeform 37"/>
              <p:cNvSpPr/>
              <p:nvPr/>
            </p:nvSpPr>
            <p:spPr bwMode="auto">
              <a:xfrm>
                <a:off x="11710987" y="4763"/>
                <a:ext cx="304800" cy="1544638"/>
              </a:xfrm>
              <a:custGeom>
                <a:avLst/>
                <a:gdLst/>
                <a:ahLst/>
                <a:cxnLst/>
                <a:rect l="0" t="0" r="r" b="b"/>
                <a:pathLst>
                  <a:path w="192" h="973">
                    <a:moveTo>
                      <a:pt x="15" y="973"/>
                    </a:moveTo>
                    <a:lnTo>
                      <a:pt x="0" y="973"/>
                    </a:lnTo>
                    <a:lnTo>
                      <a:pt x="0" y="790"/>
                    </a:lnTo>
                    <a:lnTo>
                      <a:pt x="174" y="614"/>
                    </a:lnTo>
                    <a:lnTo>
                      <a:pt x="174" y="0"/>
                    </a:lnTo>
                    <a:lnTo>
                      <a:pt x="192" y="0"/>
                    </a:lnTo>
                    <a:lnTo>
                      <a:pt x="192" y="620"/>
                    </a:lnTo>
                    <a:lnTo>
                      <a:pt x="15" y="796"/>
                    </a:lnTo>
                    <a:lnTo>
                      <a:pt x="15" y="97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7" name="Freeform 38"/>
              <p:cNvSpPr>
                <a:spLocks noEditPoints="1"/>
              </p:cNvSpPr>
              <p:nvPr/>
            </p:nvSpPr>
            <p:spPr bwMode="auto">
              <a:xfrm>
                <a:off x="11636375" y="4867275"/>
                <a:ext cx="188913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1" y="4"/>
                      <a:pt x="4" y="11"/>
                      <a:pt x="4" y="20"/>
                    </a:cubicBezTo>
                    <a:cubicBezTo>
                      <a:pt x="4" y="29"/>
                      <a:pt x="11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8" name="Freeform 39"/>
              <p:cNvSpPr/>
              <p:nvPr/>
            </p:nvSpPr>
            <p:spPr bwMode="auto">
              <a:xfrm>
                <a:off x="11441112" y="5046663"/>
                <a:ext cx="307975" cy="1801813"/>
              </a:xfrm>
              <a:custGeom>
                <a:avLst/>
                <a:gdLst/>
                <a:ahLst/>
                <a:cxnLst/>
                <a:rect l="0" t="0" r="r" b="b"/>
                <a:pathLst>
                  <a:path w="194" h="1135">
                    <a:moveTo>
                      <a:pt x="18" y="1135"/>
                    </a:moveTo>
                    <a:lnTo>
                      <a:pt x="0" y="1135"/>
                    </a:lnTo>
                    <a:lnTo>
                      <a:pt x="0" y="354"/>
                    </a:lnTo>
                    <a:lnTo>
                      <a:pt x="176" y="177"/>
                    </a:lnTo>
                    <a:lnTo>
                      <a:pt x="176" y="0"/>
                    </a:lnTo>
                    <a:lnTo>
                      <a:pt x="194" y="0"/>
                    </a:lnTo>
                    <a:lnTo>
                      <a:pt x="194" y="183"/>
                    </a:lnTo>
                    <a:lnTo>
                      <a:pt x="18" y="360"/>
                    </a:lnTo>
                    <a:lnTo>
                      <a:pt x="18" y="11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19" name="Freeform 40"/>
              <p:cNvSpPr>
                <a:spLocks noEditPoints="1"/>
              </p:cNvSpPr>
              <p:nvPr/>
            </p:nvSpPr>
            <p:spPr bwMode="auto">
              <a:xfrm>
                <a:off x="11849100" y="6416675"/>
                <a:ext cx="190500" cy="188913"/>
              </a:xfrm>
              <a:custGeom>
                <a:avLst/>
                <a:gdLst/>
                <a:ahLst/>
                <a:cxnLst/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4"/>
                    </a:moveTo>
                    <a:cubicBezTo>
                      <a:pt x="12" y="4"/>
                      <a:pt x="4" y="11"/>
                      <a:pt x="4" y="20"/>
                    </a:cubicBezTo>
                    <a:cubicBezTo>
                      <a:pt x="4" y="29"/>
                      <a:pt x="12" y="36"/>
                      <a:pt x="20" y="36"/>
                    </a:cubicBezTo>
                    <a:cubicBezTo>
                      <a:pt x="29" y="36"/>
                      <a:pt x="36" y="29"/>
                      <a:pt x="36" y="20"/>
                    </a:cubicBezTo>
                    <a:cubicBezTo>
                      <a:pt x="36" y="11"/>
                      <a:pt x="29" y="4"/>
                      <a:pt x="2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</p:sp>
          <p:sp>
            <p:nvSpPr>
              <p:cNvPr id="20" name="Rectangle 41"/>
              <p:cNvSpPr>
                <a:spLocks noChangeArrowheads="1"/>
              </p:cNvSpPr>
              <p:nvPr/>
            </p:nvSpPr>
            <p:spPr bwMode="auto">
              <a:xfrm>
                <a:off x="11939587" y="6596063"/>
                <a:ext cx="23813" cy="25241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sp>
        </p:grpSp>
      </p:grp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141413" y="618518"/>
            <a:ext cx="9905998" cy="147857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1412" y="2249487"/>
            <a:ext cx="9905999" cy="354171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456921" y="5883276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86FCD9E-1721-4192-8B35-8DDCBE737390}" type="datetimeFigureOut">
              <a:rPr lang="pt-BR" smtClean="0"/>
              <a:t>26/05/2023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141411" y="5883275"/>
            <a:ext cx="623930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50" cap="all" baseline="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276321" y="5883274"/>
            <a:ext cx="77108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4706C08-42BA-4556-A6B1-853776260499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371245126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738" r:id="rId1"/>
    <p:sldLayoutId id="2147483739" r:id="rId2"/>
    <p:sldLayoutId id="2147483740" r:id="rId3"/>
    <p:sldLayoutId id="2147483741" r:id="rId4"/>
    <p:sldLayoutId id="2147483742" r:id="rId5"/>
    <p:sldLayoutId id="2147483743" r:id="rId6"/>
    <p:sldLayoutId id="2147483744" r:id="rId7"/>
    <p:sldLayoutId id="2147483745" r:id="rId8"/>
    <p:sldLayoutId id="2147483746" r:id="rId9"/>
    <p:sldLayoutId id="2147483747" r:id="rId10"/>
    <p:sldLayoutId id="2147483748" r:id="rId11"/>
    <p:sldLayoutId id="2147483749" r:id="rId12"/>
    <p:sldLayoutId id="2147483750" r:id="rId13"/>
    <p:sldLayoutId id="2147483751" r:id="rId14"/>
    <p:sldLayoutId id="2147483752" r:id="rId15"/>
    <p:sldLayoutId id="2147483753" r:id="rId16"/>
    <p:sldLayoutId id="2147483754" r:id="rId17"/>
    <p:sldLayoutId id="2147483755" r:id="rId18"/>
    <p:sldLayoutId id="2147483756" r:id="rId19"/>
    <p:sldLayoutId id="2147483757" r:id="rId20"/>
    <p:sldLayoutId id="2147483758" r:id="rId21"/>
    <p:sldLayoutId id="2147483759" r:id="rId22"/>
    <p:sldLayoutId id="2147483760" r:id="rId23"/>
    <p:sldLayoutId id="2147483761" r:id="rId24"/>
    <p:sldLayoutId id="2147483762" r:id="rId25"/>
    <p:sldLayoutId id="2147483763" r:id="rId26"/>
    <p:sldLayoutId id="2147483764" r:id="rId27"/>
    <p:sldLayoutId id="2147483765" r:id="rId28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20000"/>
        </a:lnSpc>
        <a:spcBef>
          <a:spcPts val="1000"/>
        </a:spcBef>
        <a:buSzPct val="125000"/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120000"/>
        </a:lnSpc>
        <a:spcBef>
          <a:spcPts val="500"/>
        </a:spcBef>
        <a:buSzPct val="125000"/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>
            <a:extLst>
              <a:ext uri="{FF2B5EF4-FFF2-40B4-BE49-F238E27FC236}">
                <a16:creationId xmlns:a16="http://schemas.microsoft.com/office/drawing/2014/main" id="{241DC2EC-FE4E-04E5-8474-6B4B1787019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pt-BR"/>
              <a:t>Click to edit Master title style</a:t>
            </a:r>
          </a:p>
        </p:txBody>
      </p:sp>
      <p:sp>
        <p:nvSpPr>
          <p:cNvPr id="1027" name="Text Placeholder 2">
            <a:extLst>
              <a:ext uri="{FF2B5EF4-FFF2-40B4-BE49-F238E27FC236}">
                <a16:creationId xmlns:a16="http://schemas.microsoft.com/office/drawing/2014/main" id="{BB091043-2BED-0306-876A-65377F4751D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pt-BR"/>
              <a:t>Click to edit Master text styles</a:t>
            </a:r>
          </a:p>
          <a:p>
            <a:pPr lvl="1"/>
            <a:r>
              <a:rPr lang="en-US" altLang="pt-BR"/>
              <a:t>Second level</a:t>
            </a:r>
          </a:p>
          <a:p>
            <a:pPr lvl="2"/>
            <a:r>
              <a:rPr lang="en-US" altLang="pt-BR"/>
              <a:t>Third level</a:t>
            </a:r>
          </a:p>
          <a:p>
            <a:pPr lvl="3"/>
            <a:r>
              <a:rPr lang="en-US" altLang="pt-BR"/>
              <a:t>Fourth level</a:t>
            </a:r>
          </a:p>
          <a:p>
            <a:pPr lvl="4"/>
            <a:r>
              <a:rPr lang="en-US" altLang="pt-BR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6245F98-051B-FC75-08BF-7EE8A4DCCC6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fld id="{AB7EED04-5A23-48CA-90FC-D36E2079CB2D}" type="datetimeFigureOut">
              <a:rPr lang="en-US"/>
              <a:pPr>
                <a:defRPr/>
              </a:pPr>
              <a:t>5/26/2023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43548CB-D1D9-7C69-290F-9225C2C41D7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3EE1C24-197D-D96C-7DAE-372797848E5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 smtClean="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52B2E081-CA8E-459C-B64B-1EA2C6A903CE}" type="slidenum">
              <a:rPr lang="en-US" altLang="pt-BR"/>
              <a:pPr>
                <a:defRPr/>
              </a:pPr>
              <a:t>‹nº›</a:t>
            </a:fld>
            <a:endParaRPr lang="en-US" altLang="pt-BR"/>
          </a:p>
        </p:txBody>
      </p:sp>
    </p:spTree>
    <p:extLst>
      <p:ext uri="{BB962C8B-B14F-4D97-AF65-F5344CB8AC3E}">
        <p14:creationId xmlns:p14="http://schemas.microsoft.com/office/powerpoint/2010/main" val="86448554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7" r:id="rId1"/>
    <p:sldLayoutId id="2147483768" r:id="rId2"/>
    <p:sldLayoutId id="2147483769" r:id="rId3"/>
    <p:sldLayoutId id="2147483770" r:id="rId4"/>
    <p:sldLayoutId id="2147483771" r:id="rId5"/>
    <p:sldLayoutId id="2147483772" r:id="rId6"/>
    <p:sldLayoutId id="2147483773" r:id="rId7"/>
    <p:sldLayoutId id="2147483774" r:id="rId8"/>
    <p:sldLayoutId id="2147483775" r:id="rId9"/>
    <p:sldLayoutId id="2147483776" r:id="rId10"/>
    <p:sldLayoutId id="2147483777" r:id="rId11"/>
    <p:sldLayoutId id="2147483778" r:id="rId12"/>
    <p:sldLayoutId id="2147483779" r:id="rId13"/>
    <p:sldLayoutId id="2147483780" r:id="rId14"/>
    <p:sldLayoutId id="2147483781" r:id="rId15"/>
    <p:sldLayoutId id="2147483782" r:id="rId16"/>
    <p:sldLayoutId id="2147483783" r:id="rId17"/>
    <p:sldLayoutId id="2147483784" r:id="rId18"/>
    <p:sldLayoutId id="2147483785" r:id="rId19"/>
    <p:sldLayoutId id="2147483786" r:id="rId20"/>
    <p:sldLayoutId id="2147483787" r:id="rId21"/>
    <p:sldLayoutId id="2147483788" r:id="rId22"/>
  </p:sldLayoutIdLst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Oswald" pitchFamily="2" charset="0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Oswald" pitchFamily="2" charset="0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Oswald" pitchFamily="2" charset="0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Oswald" pitchFamily="2" charset="0"/>
        </a:defRPr>
      </a:lvl5pPr>
      <a:lvl6pPr marL="4572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Oswald" pitchFamily="2" charset="0"/>
        </a:defRPr>
      </a:lvl6pPr>
      <a:lvl7pPr marL="9144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Oswald" pitchFamily="2" charset="0"/>
        </a:defRPr>
      </a:lvl7pPr>
      <a:lvl8pPr marL="13716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Oswald" pitchFamily="2" charset="0"/>
        </a:defRPr>
      </a:lvl8pPr>
      <a:lvl9pPr marL="18288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Oswald" pitchFamily="2" charset="0"/>
        </a:defRPr>
      </a:lvl9pPr>
    </p:titleStyle>
    <p:bodyStyle>
      <a:lvl1pPr marL="228600" indent="-228600" algn="l" rtl="0" eaLnBrk="0" fontAlgn="base" hangingPunct="0">
        <a:lnSpc>
          <a:spcPct val="90000"/>
        </a:lnSpc>
        <a:spcBef>
          <a:spcPts val="1000"/>
        </a:spcBef>
        <a:spcAft>
          <a:spcPct val="0"/>
        </a:spcAft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Título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63408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609600" y="980729"/>
            <a:ext cx="10972800" cy="514543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7" name="Retângulo 6"/>
          <p:cNvSpPr/>
          <p:nvPr userDrawn="1"/>
        </p:nvSpPr>
        <p:spPr>
          <a:xfrm>
            <a:off x="0" y="0"/>
            <a:ext cx="12192000" cy="1886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800"/>
          </a:p>
        </p:txBody>
      </p:sp>
      <p:sp>
        <p:nvSpPr>
          <p:cNvPr id="8" name="Retângulo 7"/>
          <p:cNvSpPr/>
          <p:nvPr userDrawn="1"/>
        </p:nvSpPr>
        <p:spPr>
          <a:xfrm>
            <a:off x="0" y="6669360"/>
            <a:ext cx="12192000" cy="18864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800"/>
          </a:p>
        </p:txBody>
      </p:sp>
    </p:spTree>
    <p:extLst>
      <p:ext uri="{BB962C8B-B14F-4D97-AF65-F5344CB8AC3E}">
        <p14:creationId xmlns:p14="http://schemas.microsoft.com/office/powerpoint/2010/main" val="316613175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9" r:id="rId1"/>
    <p:sldLayoutId id="2147483790" r:id="rId2"/>
    <p:sldLayoutId id="2147483791" r:id="rId3"/>
    <p:sldLayoutId id="2147483792" r:id="rId4"/>
    <p:sldLayoutId id="2147483793" r:id="rId5"/>
    <p:sldLayoutId id="2147483794" r:id="rId6"/>
    <p:sldLayoutId id="2147483795" r:id="rId7"/>
    <p:sldLayoutId id="2147483796" r:id="rId8"/>
    <p:sldLayoutId id="2147483797" r:id="rId9"/>
    <p:sldLayoutId id="2147483798" r:id="rId10"/>
    <p:sldLayoutId id="2147483690" r:id="rId11"/>
  </p:sldLayoutIdLst>
  <p:txStyles>
    <p:titleStyle>
      <a:lvl1pPr algn="l" defTabSz="914400" rtl="0" eaLnBrk="1" latinLnBrk="0" hangingPunct="1">
        <a:spcBef>
          <a:spcPct val="0"/>
        </a:spcBef>
        <a:buNone/>
        <a:defRPr sz="4000" kern="1200">
          <a:solidFill>
            <a:srgbClr val="FF0000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7" Type="http://schemas.openxmlformats.org/officeDocument/2006/relationships/image" Target="../media/image19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2.xml"/><Relationship Id="rId6" Type="http://schemas.openxmlformats.org/officeDocument/2006/relationships/image" Target="../media/image18.png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hyperlink" Target="https://sistemasgsi.mpmg.mp.br/login" TargetMode="External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Agrupar 14"/>
          <p:cNvGrpSpPr/>
          <p:nvPr/>
        </p:nvGrpSpPr>
        <p:grpSpPr>
          <a:xfrm>
            <a:off x="-8623" y="0"/>
            <a:ext cx="12200623" cy="6858000"/>
            <a:chOff x="-8623" y="0"/>
            <a:chExt cx="12200623" cy="6858000"/>
          </a:xfrm>
        </p:grpSpPr>
        <p:pic>
          <p:nvPicPr>
            <p:cNvPr id="14" name="Imagem 13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-8623" y="0"/>
              <a:ext cx="12200623" cy="6858000"/>
            </a:xfrm>
            <a:prstGeom prst="rect">
              <a:avLst/>
            </a:prstGeom>
          </p:spPr>
        </p:pic>
        <p:sp>
          <p:nvSpPr>
            <p:cNvPr id="4" name="Retângulo 3"/>
            <p:cNvSpPr/>
            <p:nvPr/>
          </p:nvSpPr>
          <p:spPr>
            <a:xfrm>
              <a:off x="5966798" y="3244334"/>
              <a:ext cx="258404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w Cen MT" panose="020B0602020104020603"/>
                  <a:ea typeface="+mn-ea"/>
                  <a:cs typeface="+mn-cs"/>
                </a:rPr>
                <a:t> </a:t>
              </a:r>
            </a:p>
          </p:txBody>
        </p:sp>
        <p:sp>
          <p:nvSpPr>
            <p:cNvPr id="3" name="CaixaDeTexto 2"/>
            <p:cNvSpPr txBox="1"/>
            <p:nvPr/>
          </p:nvSpPr>
          <p:spPr>
            <a:xfrm>
              <a:off x="750839" y="860635"/>
              <a:ext cx="9661585" cy="769441"/>
            </a:xfrm>
            <a:prstGeom prst="rect">
              <a:avLst/>
            </a:prstGeom>
            <a:noFill/>
          </p:spPr>
          <p:txBody>
            <a:bodyPr wrap="square" lIns="91440" tIns="45720" rIns="91440" bIns="45720" rtlCol="0" anchor="t">
              <a:spAutoFit/>
            </a:bodyPr>
            <a:lstStyle/>
            <a:p>
              <a:r>
                <a:rPr lang="pt-BR" sz="4400" b="1" dirty="0">
                  <a:latin typeface="Segoe UI Semibold"/>
                  <a:cs typeface="Segoe UI Semibold"/>
                </a:rPr>
                <a:t>ADUNA  </a:t>
              </a:r>
              <a:r>
                <a:rPr lang="pt-BR" sz="4400" b="1" dirty="0" smtClean="0">
                  <a:latin typeface="Segoe UI Semibold"/>
                  <a:cs typeface="Segoe UI Semibold"/>
                </a:rPr>
                <a:t>2.0</a:t>
              </a:r>
              <a:endParaRPr lang="pt-BR" sz="4400" dirty="0"/>
            </a:p>
          </p:txBody>
        </p:sp>
        <p:pic>
          <p:nvPicPr>
            <p:cNvPr id="8" name="Google Shape;99;p14"/>
            <p:cNvPicPr preferRelativeResize="0"/>
            <p:nvPr/>
          </p:nvPicPr>
          <p:blipFill rotWithShape="1">
            <a:blip r:embed="rId3" cstate="print">
              <a:alphaModFix/>
            </a:blip>
            <a:srcRect/>
            <a:stretch/>
          </p:blipFill>
          <p:spPr>
            <a:xfrm>
              <a:off x="5406718" y="3210260"/>
              <a:ext cx="1425552" cy="403406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" name="CaixaDeTexto 8"/>
            <p:cNvSpPr txBox="1"/>
            <p:nvPr/>
          </p:nvSpPr>
          <p:spPr>
            <a:xfrm>
              <a:off x="1190447" y="5243742"/>
              <a:ext cx="5124090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pt-BR" sz="2800" dirty="0">
                  <a:latin typeface="Segoe UI Semibold" panose="020B0702040204020203" pitchFamily="34" charset="0"/>
                  <a:cs typeface="Segoe UI Semibold" panose="020B0702040204020203" pitchFamily="34" charset="0"/>
                </a:rPr>
                <a:t>Gabinete de Segurança e Inteligência - GSI</a:t>
              </a:r>
            </a:p>
          </p:txBody>
        </p:sp>
        <p:cxnSp>
          <p:nvCxnSpPr>
            <p:cNvPr id="6" name="Conector reto 5"/>
            <p:cNvCxnSpPr/>
            <p:nvPr/>
          </p:nvCxnSpPr>
          <p:spPr>
            <a:xfrm>
              <a:off x="1052423" y="5236225"/>
              <a:ext cx="7509527" cy="7517"/>
            </a:xfrm>
            <a:prstGeom prst="line">
              <a:avLst/>
            </a:prstGeom>
          </p:spPr>
          <p:style>
            <a:lnRef idx="3">
              <a:schemeClr val="accent2"/>
            </a:lnRef>
            <a:fillRef idx="0">
              <a:schemeClr val="accent2"/>
            </a:fillRef>
            <a:effectRef idx="2">
              <a:schemeClr val="accent2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47299754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56" name="Rectangle 55">
            <a:extLst>
              <a:ext uri="{FF2B5EF4-FFF2-40B4-BE49-F238E27FC236}">
                <a16:creationId xmlns:a16="http://schemas.microsoft.com/office/drawing/2014/main" id="{23F18E02-9FC0-49C2-BE57-195BEE392BA6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1695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DC9608D4-CD9C-4B8B-88DC-8055C0325C72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37629" y="36132"/>
            <a:ext cx="5773853" cy="6821521"/>
            <a:chOff x="4508577" y="1435468"/>
            <a:chExt cx="3154666" cy="3727082"/>
          </a:xfrm>
        </p:grpSpPr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07B5C029-26B7-46E5-A729-AB2CB6EB6EDF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4529137" y="1811422"/>
              <a:ext cx="2961539" cy="3351127"/>
            </a:xfrm>
            <a:custGeom>
              <a:avLst/>
              <a:gdLst>
                <a:gd name="connsiteX0" fmla="*/ 2918460 w 2961539"/>
                <a:gd name="connsiteY0" fmla="*/ 1324969 h 3351127"/>
                <a:gd name="connsiteX1" fmla="*/ 2906649 w 2961539"/>
                <a:gd name="connsiteY1" fmla="*/ 1284393 h 3351127"/>
                <a:gd name="connsiteX2" fmla="*/ 2893314 w 2961539"/>
                <a:gd name="connsiteY2" fmla="*/ 1244388 h 3351127"/>
                <a:gd name="connsiteX3" fmla="*/ 2878741 w 2961539"/>
                <a:gd name="connsiteY3" fmla="*/ 1204859 h 3351127"/>
                <a:gd name="connsiteX4" fmla="*/ 2811209 w 2961539"/>
                <a:gd name="connsiteY4" fmla="*/ 1051316 h 3351127"/>
                <a:gd name="connsiteX5" fmla="*/ 2636711 w 2961539"/>
                <a:gd name="connsiteY5" fmla="*/ 768709 h 3351127"/>
                <a:gd name="connsiteX6" fmla="*/ 2418683 w 2961539"/>
                <a:gd name="connsiteY6" fmla="*/ 522202 h 3351127"/>
                <a:gd name="connsiteX7" fmla="*/ 2165699 w 2961539"/>
                <a:gd name="connsiteY7" fmla="*/ 314748 h 3351127"/>
                <a:gd name="connsiteX8" fmla="*/ 2027873 w 2961539"/>
                <a:gd name="connsiteY8" fmla="*/ 227213 h 3351127"/>
                <a:gd name="connsiteX9" fmla="*/ 1883474 w 2961539"/>
                <a:gd name="connsiteY9" fmla="*/ 151203 h 3351127"/>
                <a:gd name="connsiteX10" fmla="*/ 1576483 w 2961539"/>
                <a:gd name="connsiteY10" fmla="*/ 40618 h 3351127"/>
                <a:gd name="connsiteX11" fmla="*/ 1415415 w 2961539"/>
                <a:gd name="connsiteY11" fmla="*/ 10233 h 3351127"/>
                <a:gd name="connsiteX12" fmla="*/ 1251204 w 2961539"/>
                <a:gd name="connsiteY12" fmla="*/ 42 h 3351127"/>
                <a:gd name="connsiteX13" fmla="*/ 927163 w 2961539"/>
                <a:gd name="connsiteY13" fmla="*/ 29855 h 3351127"/>
                <a:gd name="connsiteX14" fmla="*/ 610362 w 2961539"/>
                <a:gd name="connsiteY14" fmla="*/ 116151 h 3351127"/>
                <a:gd name="connsiteX15" fmla="*/ 315468 w 2961539"/>
                <a:gd name="connsiteY15" fmla="*/ 267408 h 3351127"/>
                <a:gd name="connsiteX16" fmla="*/ 182975 w 2961539"/>
                <a:gd name="connsiteY16" fmla="*/ 368183 h 3351127"/>
                <a:gd name="connsiteX17" fmla="*/ 64294 w 2961539"/>
                <a:gd name="connsiteY17" fmla="*/ 484674 h 3351127"/>
                <a:gd name="connsiteX18" fmla="*/ 0 w 2961539"/>
                <a:gd name="connsiteY18" fmla="*/ 556778 h 3351127"/>
                <a:gd name="connsiteX19" fmla="*/ 0 w 2961539"/>
                <a:gd name="connsiteY19" fmla="*/ 956066 h 3351127"/>
                <a:gd name="connsiteX20" fmla="*/ 227552 w 2961539"/>
                <a:gd name="connsiteY20" fmla="*/ 636597 h 3351127"/>
                <a:gd name="connsiteX21" fmla="*/ 331756 w 2961539"/>
                <a:gd name="connsiteY21" fmla="*/ 534966 h 3351127"/>
                <a:gd name="connsiteX22" fmla="*/ 441770 w 2961539"/>
                <a:gd name="connsiteY22" fmla="*/ 439620 h 3351127"/>
                <a:gd name="connsiteX23" fmla="*/ 683419 w 2961539"/>
                <a:gd name="connsiteY23" fmla="*/ 274457 h 3351127"/>
                <a:gd name="connsiteX24" fmla="*/ 956596 w 2961539"/>
                <a:gd name="connsiteY24" fmla="*/ 161300 h 3351127"/>
                <a:gd name="connsiteX25" fmla="*/ 1251490 w 2961539"/>
                <a:gd name="connsiteY25" fmla="*/ 123009 h 3351127"/>
                <a:gd name="connsiteX26" fmla="*/ 1398175 w 2961539"/>
                <a:gd name="connsiteY26" fmla="*/ 135297 h 3351127"/>
                <a:gd name="connsiteX27" fmla="*/ 1542383 w 2961539"/>
                <a:gd name="connsiteY27" fmla="*/ 167967 h 3351127"/>
                <a:gd name="connsiteX28" fmla="*/ 1681925 w 2961539"/>
                <a:gd name="connsiteY28" fmla="*/ 218450 h 3351127"/>
                <a:gd name="connsiteX29" fmla="*/ 1715929 w 2961539"/>
                <a:gd name="connsiteY29" fmla="*/ 233595 h 3351127"/>
                <a:gd name="connsiteX30" fmla="*/ 1749552 w 2961539"/>
                <a:gd name="connsiteY30" fmla="*/ 249597 h 3351127"/>
                <a:gd name="connsiteX31" fmla="*/ 1782604 w 2961539"/>
                <a:gd name="connsiteY31" fmla="*/ 266646 h 3351127"/>
                <a:gd name="connsiteX32" fmla="*/ 1815275 w 2961539"/>
                <a:gd name="connsiteY32" fmla="*/ 284553 h 3351127"/>
                <a:gd name="connsiteX33" fmla="*/ 2059400 w 2961539"/>
                <a:gd name="connsiteY33" fmla="*/ 454765 h 3351127"/>
                <a:gd name="connsiteX34" fmla="*/ 2270284 w 2961539"/>
                <a:gd name="connsiteY34" fmla="*/ 663648 h 3351127"/>
                <a:gd name="connsiteX35" fmla="*/ 2362581 w 2961539"/>
                <a:gd name="connsiteY35" fmla="*/ 779091 h 3351127"/>
                <a:gd name="connsiteX36" fmla="*/ 2445353 w 2961539"/>
                <a:gd name="connsiteY36" fmla="*/ 900726 h 3351127"/>
                <a:gd name="connsiteX37" fmla="*/ 2581180 w 2961539"/>
                <a:gd name="connsiteY37" fmla="*/ 1158663 h 3351127"/>
                <a:gd name="connsiteX38" fmla="*/ 2673382 w 2961539"/>
                <a:gd name="connsiteY38" fmla="*/ 1430601 h 3351127"/>
                <a:gd name="connsiteX39" fmla="*/ 2707291 w 2961539"/>
                <a:gd name="connsiteY39" fmla="*/ 1569095 h 3351127"/>
                <a:gd name="connsiteX40" fmla="*/ 2728913 w 2961539"/>
                <a:gd name="connsiteY40" fmla="*/ 1710065 h 3351127"/>
                <a:gd name="connsiteX41" fmla="*/ 2738342 w 2961539"/>
                <a:gd name="connsiteY41" fmla="*/ 1853321 h 3351127"/>
                <a:gd name="connsiteX42" fmla="*/ 2733294 w 2961539"/>
                <a:gd name="connsiteY42" fmla="*/ 1998482 h 3351127"/>
                <a:gd name="connsiteX43" fmla="*/ 2704433 w 2961539"/>
                <a:gd name="connsiteY43" fmla="*/ 2140785 h 3351127"/>
                <a:gd name="connsiteX44" fmla="*/ 2645759 w 2961539"/>
                <a:gd name="connsiteY44" fmla="*/ 2264515 h 3351127"/>
                <a:gd name="connsiteX45" fmla="*/ 2552986 w 2961539"/>
                <a:gd name="connsiteY45" fmla="*/ 2354717 h 3351127"/>
                <a:gd name="connsiteX46" fmla="*/ 2492026 w 2961539"/>
                <a:gd name="connsiteY46" fmla="*/ 2389769 h 3351127"/>
                <a:gd name="connsiteX47" fmla="*/ 2423541 w 2961539"/>
                <a:gd name="connsiteY47" fmla="*/ 2423583 h 3351127"/>
                <a:gd name="connsiteX48" fmla="*/ 2278475 w 2961539"/>
                <a:gd name="connsiteY48" fmla="*/ 2502640 h 3351127"/>
                <a:gd name="connsiteX49" fmla="*/ 2143697 w 2961539"/>
                <a:gd name="connsiteY49" fmla="*/ 2606463 h 3351127"/>
                <a:gd name="connsiteX50" fmla="*/ 2113312 w 2961539"/>
                <a:gd name="connsiteY50" fmla="*/ 2635514 h 3351127"/>
                <a:gd name="connsiteX51" fmla="*/ 2084927 w 2961539"/>
                <a:gd name="connsiteY51" fmla="*/ 2664184 h 3351127"/>
                <a:gd name="connsiteX52" fmla="*/ 2030349 w 2961539"/>
                <a:gd name="connsiteY52" fmla="*/ 2722573 h 3351127"/>
                <a:gd name="connsiteX53" fmla="*/ 1929098 w 2961539"/>
                <a:gd name="connsiteY53" fmla="*/ 2842683 h 3351127"/>
                <a:gd name="connsiteX54" fmla="*/ 1880045 w 2961539"/>
                <a:gd name="connsiteY54" fmla="*/ 2902309 h 3351127"/>
                <a:gd name="connsiteX55" fmla="*/ 1831086 w 2961539"/>
                <a:gd name="connsiteY55" fmla="*/ 2960888 h 3351127"/>
                <a:gd name="connsiteX56" fmla="*/ 1730121 w 2961539"/>
                <a:gd name="connsiteY56" fmla="*/ 3071854 h 3351127"/>
                <a:gd name="connsiteX57" fmla="*/ 1620488 w 2961539"/>
                <a:gd name="connsiteY57" fmla="*/ 3169200 h 3351127"/>
                <a:gd name="connsiteX58" fmla="*/ 1497616 w 2961539"/>
                <a:gd name="connsiteY58" fmla="*/ 3244447 h 3351127"/>
                <a:gd name="connsiteX59" fmla="*/ 1361313 w 2961539"/>
                <a:gd name="connsiteY59" fmla="*/ 3288739 h 3351127"/>
                <a:gd name="connsiteX60" fmla="*/ 1289590 w 2961539"/>
                <a:gd name="connsiteY60" fmla="*/ 3297978 h 3351127"/>
                <a:gd name="connsiteX61" fmla="*/ 1253204 w 2961539"/>
                <a:gd name="connsiteY61" fmla="*/ 3299407 h 3351127"/>
                <a:gd name="connsiteX62" fmla="*/ 1215676 w 2961539"/>
                <a:gd name="connsiteY62" fmla="*/ 3299216 h 3351127"/>
                <a:gd name="connsiteX63" fmla="*/ 918972 w 2961539"/>
                <a:gd name="connsiteY63" fmla="*/ 3254639 h 3351127"/>
                <a:gd name="connsiteX64" fmla="*/ 642557 w 2961539"/>
                <a:gd name="connsiteY64" fmla="*/ 3139672 h 3351127"/>
                <a:gd name="connsiteX65" fmla="*/ 515112 w 2961539"/>
                <a:gd name="connsiteY65" fmla="*/ 3061853 h 3351127"/>
                <a:gd name="connsiteX66" fmla="*/ 484442 w 2961539"/>
                <a:gd name="connsiteY66" fmla="*/ 3040612 h 3351127"/>
                <a:gd name="connsiteX67" fmla="*/ 454343 w 2961539"/>
                <a:gd name="connsiteY67" fmla="*/ 3018610 h 3351127"/>
                <a:gd name="connsiteX68" fmla="*/ 424625 w 2961539"/>
                <a:gd name="connsiteY68" fmla="*/ 2996131 h 3351127"/>
                <a:gd name="connsiteX69" fmla="*/ 395478 w 2961539"/>
                <a:gd name="connsiteY69" fmla="*/ 2973080 h 3351127"/>
                <a:gd name="connsiteX70" fmla="*/ 181547 w 2961539"/>
                <a:gd name="connsiteY70" fmla="*/ 2767626 h 3351127"/>
                <a:gd name="connsiteX71" fmla="*/ 134112 w 2961539"/>
                <a:gd name="connsiteY71" fmla="*/ 2710761 h 3351127"/>
                <a:gd name="connsiteX72" fmla="*/ 89821 w 2961539"/>
                <a:gd name="connsiteY72" fmla="*/ 2652087 h 3351127"/>
                <a:gd name="connsiteX73" fmla="*/ 10096 w 2961539"/>
                <a:gd name="connsiteY73" fmla="*/ 2529025 h 3351127"/>
                <a:gd name="connsiteX74" fmla="*/ 191 w 2961539"/>
                <a:gd name="connsiteY74" fmla="*/ 2511499 h 3351127"/>
                <a:gd name="connsiteX75" fmla="*/ 191 w 2961539"/>
                <a:gd name="connsiteY75" fmla="*/ 2835063 h 3351127"/>
                <a:gd name="connsiteX76" fmla="*/ 50959 w 2961539"/>
                <a:gd name="connsiteY76" fmla="*/ 2888879 h 3351127"/>
                <a:gd name="connsiteX77" fmla="*/ 300038 w 2961539"/>
                <a:gd name="connsiteY77" fmla="*/ 3100525 h 3351127"/>
                <a:gd name="connsiteX78" fmla="*/ 438150 w 2961539"/>
                <a:gd name="connsiteY78" fmla="*/ 3186916 h 3351127"/>
                <a:gd name="connsiteX79" fmla="*/ 584264 w 2961539"/>
                <a:gd name="connsiteY79" fmla="*/ 3258830 h 3351127"/>
                <a:gd name="connsiteX80" fmla="*/ 862965 w 2961539"/>
                <a:gd name="connsiteY80" fmla="*/ 3351127 h 3351127"/>
                <a:gd name="connsiteX81" fmla="*/ 1534478 w 2961539"/>
                <a:gd name="connsiteY81" fmla="*/ 3351127 h 3351127"/>
                <a:gd name="connsiteX82" fmla="*/ 1540955 w 2961539"/>
                <a:gd name="connsiteY82" fmla="*/ 3348841 h 3351127"/>
                <a:gd name="connsiteX83" fmla="*/ 1691831 w 2961539"/>
                <a:gd name="connsiteY83" fmla="*/ 3275403 h 3351127"/>
                <a:gd name="connsiteX84" fmla="*/ 1827086 w 2961539"/>
                <a:gd name="connsiteY84" fmla="*/ 3179963 h 3351127"/>
                <a:gd name="connsiteX85" fmla="*/ 1948625 w 2961539"/>
                <a:gd name="connsiteY85" fmla="*/ 3072426 h 3351127"/>
                <a:gd name="connsiteX86" fmla="*/ 2005584 w 2961539"/>
                <a:gd name="connsiteY86" fmla="*/ 3016514 h 3351127"/>
                <a:gd name="connsiteX87" fmla="*/ 2060639 w 2961539"/>
                <a:gd name="connsiteY87" fmla="*/ 2959935 h 3351127"/>
                <a:gd name="connsiteX88" fmla="*/ 2167223 w 2961539"/>
                <a:gd name="connsiteY88" fmla="*/ 2847350 h 3351127"/>
                <a:gd name="connsiteX89" fmla="*/ 2218754 w 2961539"/>
                <a:gd name="connsiteY89" fmla="*/ 2791438 h 3351127"/>
                <a:gd name="connsiteX90" fmla="*/ 2244471 w 2961539"/>
                <a:gd name="connsiteY90" fmla="*/ 2763911 h 3351127"/>
                <a:gd name="connsiteX91" fmla="*/ 2269427 w 2961539"/>
                <a:gd name="connsiteY91" fmla="*/ 2738098 h 3351127"/>
                <a:gd name="connsiteX92" fmla="*/ 2321243 w 2961539"/>
                <a:gd name="connsiteY92" fmla="*/ 2689807 h 3351127"/>
                <a:gd name="connsiteX93" fmla="*/ 2376297 w 2961539"/>
                <a:gd name="connsiteY93" fmla="*/ 2645230 h 3351127"/>
                <a:gd name="connsiteX94" fmla="*/ 2499265 w 2961539"/>
                <a:gd name="connsiteY94" fmla="*/ 2564934 h 3351127"/>
                <a:gd name="connsiteX95" fmla="*/ 2639187 w 2961539"/>
                <a:gd name="connsiteY95" fmla="*/ 2476732 h 3351127"/>
                <a:gd name="connsiteX96" fmla="*/ 2674239 w 2961539"/>
                <a:gd name="connsiteY96" fmla="*/ 2448729 h 3351127"/>
                <a:gd name="connsiteX97" fmla="*/ 2707481 w 2961539"/>
                <a:gd name="connsiteY97" fmla="*/ 2417487 h 3351127"/>
                <a:gd name="connsiteX98" fmla="*/ 2765298 w 2961539"/>
                <a:gd name="connsiteY98" fmla="*/ 2347097 h 3351127"/>
                <a:gd name="connsiteX99" fmla="*/ 2810447 w 2961539"/>
                <a:gd name="connsiteY99" fmla="*/ 2270802 h 3351127"/>
                <a:gd name="connsiteX100" fmla="*/ 2845499 w 2961539"/>
                <a:gd name="connsiteY100" fmla="*/ 2192411 h 3351127"/>
                <a:gd name="connsiteX101" fmla="*/ 2901315 w 2961539"/>
                <a:gd name="connsiteY101" fmla="*/ 2034772 h 3351127"/>
                <a:gd name="connsiteX102" fmla="*/ 2943130 w 2961539"/>
                <a:gd name="connsiteY102" fmla="*/ 1871704 h 3351127"/>
                <a:gd name="connsiteX103" fmla="*/ 2961037 w 2961539"/>
                <a:gd name="connsiteY103" fmla="*/ 1703302 h 3351127"/>
                <a:gd name="connsiteX104" fmla="*/ 2928842 w 2961539"/>
                <a:gd name="connsiteY104" fmla="*/ 1366308 h 3351127"/>
                <a:gd name="connsiteX105" fmla="*/ 2918460 w 2961539"/>
                <a:gd name="connsiteY105" fmla="*/ 1324969 h 3351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2961539" h="3351127">
                  <a:moveTo>
                    <a:pt x="2918460" y="1324969"/>
                  </a:moveTo>
                  <a:lnTo>
                    <a:pt x="2906649" y="1284393"/>
                  </a:lnTo>
                  <a:lnTo>
                    <a:pt x="2893314" y="1244388"/>
                  </a:lnTo>
                  <a:cubicBezTo>
                    <a:pt x="2888837" y="1231053"/>
                    <a:pt x="2883694" y="1218004"/>
                    <a:pt x="2878741" y="1204859"/>
                  </a:cubicBezTo>
                  <a:cubicBezTo>
                    <a:pt x="2858453" y="1152567"/>
                    <a:pt x="2836069" y="1101227"/>
                    <a:pt x="2811209" y="1051316"/>
                  </a:cubicBezTo>
                  <a:cubicBezTo>
                    <a:pt x="2761107" y="951684"/>
                    <a:pt x="2702814" y="857006"/>
                    <a:pt x="2636711" y="768709"/>
                  </a:cubicBezTo>
                  <a:cubicBezTo>
                    <a:pt x="2570798" y="680412"/>
                    <a:pt x="2497455" y="598212"/>
                    <a:pt x="2418683" y="522202"/>
                  </a:cubicBezTo>
                  <a:cubicBezTo>
                    <a:pt x="2339912" y="446193"/>
                    <a:pt x="2254949" y="377232"/>
                    <a:pt x="2165699" y="314748"/>
                  </a:cubicBezTo>
                  <a:cubicBezTo>
                    <a:pt x="2121122" y="283506"/>
                    <a:pt x="2075021" y="254359"/>
                    <a:pt x="2027873" y="227213"/>
                  </a:cubicBezTo>
                  <a:cubicBezTo>
                    <a:pt x="1980914" y="199781"/>
                    <a:pt x="1932623" y="174635"/>
                    <a:pt x="1883474" y="151203"/>
                  </a:cubicBezTo>
                  <a:cubicBezTo>
                    <a:pt x="1785176" y="104721"/>
                    <a:pt x="1682496" y="67002"/>
                    <a:pt x="1576483" y="40618"/>
                  </a:cubicBezTo>
                  <a:cubicBezTo>
                    <a:pt x="1523524" y="27474"/>
                    <a:pt x="1469803" y="16901"/>
                    <a:pt x="1415415" y="10233"/>
                  </a:cubicBezTo>
                  <a:cubicBezTo>
                    <a:pt x="1361123" y="3185"/>
                    <a:pt x="1306163" y="-435"/>
                    <a:pt x="1251204" y="42"/>
                  </a:cubicBezTo>
                  <a:cubicBezTo>
                    <a:pt x="1142714" y="804"/>
                    <a:pt x="1034415" y="10805"/>
                    <a:pt x="927163" y="29855"/>
                  </a:cubicBezTo>
                  <a:cubicBezTo>
                    <a:pt x="820007" y="49095"/>
                    <a:pt x="713423" y="76813"/>
                    <a:pt x="610362" y="116151"/>
                  </a:cubicBezTo>
                  <a:cubicBezTo>
                    <a:pt x="507301" y="155394"/>
                    <a:pt x="407861" y="205782"/>
                    <a:pt x="315468" y="267408"/>
                  </a:cubicBezTo>
                  <a:cubicBezTo>
                    <a:pt x="269367" y="298269"/>
                    <a:pt x="224504" y="331226"/>
                    <a:pt x="182975" y="368183"/>
                  </a:cubicBezTo>
                  <a:cubicBezTo>
                    <a:pt x="141542" y="405140"/>
                    <a:pt x="102489" y="444573"/>
                    <a:pt x="64294" y="484674"/>
                  </a:cubicBezTo>
                  <a:cubicBezTo>
                    <a:pt x="42291" y="508105"/>
                    <a:pt x="20860" y="532203"/>
                    <a:pt x="0" y="556778"/>
                  </a:cubicBezTo>
                  <a:lnTo>
                    <a:pt x="0" y="956066"/>
                  </a:lnTo>
                  <a:cubicBezTo>
                    <a:pt x="62579" y="840909"/>
                    <a:pt x="138970" y="733276"/>
                    <a:pt x="227552" y="636597"/>
                  </a:cubicBezTo>
                  <a:cubicBezTo>
                    <a:pt x="260223" y="600593"/>
                    <a:pt x="295466" y="567160"/>
                    <a:pt x="331756" y="534966"/>
                  </a:cubicBezTo>
                  <a:cubicBezTo>
                    <a:pt x="367951" y="502771"/>
                    <a:pt x="403955" y="470196"/>
                    <a:pt x="441770" y="439620"/>
                  </a:cubicBezTo>
                  <a:cubicBezTo>
                    <a:pt x="517208" y="378375"/>
                    <a:pt x="597503" y="322177"/>
                    <a:pt x="683419" y="274457"/>
                  </a:cubicBezTo>
                  <a:cubicBezTo>
                    <a:pt x="769239" y="226832"/>
                    <a:pt x="860679" y="187208"/>
                    <a:pt x="956596" y="161300"/>
                  </a:cubicBezTo>
                  <a:cubicBezTo>
                    <a:pt x="1052322" y="135201"/>
                    <a:pt x="1151954" y="122247"/>
                    <a:pt x="1251490" y="123009"/>
                  </a:cubicBezTo>
                  <a:cubicBezTo>
                    <a:pt x="1300448" y="123581"/>
                    <a:pt x="1349502" y="127772"/>
                    <a:pt x="1398175" y="135297"/>
                  </a:cubicBezTo>
                  <a:cubicBezTo>
                    <a:pt x="1446752" y="143107"/>
                    <a:pt x="1495044" y="153870"/>
                    <a:pt x="1542383" y="167967"/>
                  </a:cubicBezTo>
                  <a:cubicBezTo>
                    <a:pt x="1589723" y="182160"/>
                    <a:pt x="1636490" y="198733"/>
                    <a:pt x="1681925" y="218450"/>
                  </a:cubicBezTo>
                  <a:cubicBezTo>
                    <a:pt x="1693259" y="223498"/>
                    <a:pt x="1704689" y="228261"/>
                    <a:pt x="1715929" y="233595"/>
                  </a:cubicBezTo>
                  <a:lnTo>
                    <a:pt x="1749552" y="249597"/>
                  </a:lnTo>
                  <a:lnTo>
                    <a:pt x="1782604" y="266646"/>
                  </a:lnTo>
                  <a:cubicBezTo>
                    <a:pt x="1793558" y="272457"/>
                    <a:pt x="1804416" y="278553"/>
                    <a:pt x="1815275" y="284553"/>
                  </a:cubicBezTo>
                  <a:cubicBezTo>
                    <a:pt x="1901762" y="333321"/>
                    <a:pt x="1983486" y="390662"/>
                    <a:pt x="2059400" y="454765"/>
                  </a:cubicBezTo>
                  <a:cubicBezTo>
                    <a:pt x="2135410" y="518583"/>
                    <a:pt x="2205990" y="588687"/>
                    <a:pt x="2270284" y="663648"/>
                  </a:cubicBezTo>
                  <a:cubicBezTo>
                    <a:pt x="2302574" y="701082"/>
                    <a:pt x="2333530" y="739372"/>
                    <a:pt x="2362581" y="779091"/>
                  </a:cubicBezTo>
                  <a:cubicBezTo>
                    <a:pt x="2391632" y="818811"/>
                    <a:pt x="2419255" y="859387"/>
                    <a:pt x="2445353" y="900726"/>
                  </a:cubicBezTo>
                  <a:cubicBezTo>
                    <a:pt x="2497455" y="983593"/>
                    <a:pt x="2542889" y="1069890"/>
                    <a:pt x="2581180" y="1158663"/>
                  </a:cubicBezTo>
                  <a:cubicBezTo>
                    <a:pt x="2619470" y="1247436"/>
                    <a:pt x="2648617" y="1338876"/>
                    <a:pt x="2673382" y="1430601"/>
                  </a:cubicBezTo>
                  <a:cubicBezTo>
                    <a:pt x="2685764" y="1476512"/>
                    <a:pt x="2697480" y="1522518"/>
                    <a:pt x="2707291" y="1569095"/>
                  </a:cubicBezTo>
                  <a:cubicBezTo>
                    <a:pt x="2717197" y="1615672"/>
                    <a:pt x="2724245" y="1662726"/>
                    <a:pt x="2728913" y="1710065"/>
                  </a:cubicBezTo>
                  <a:cubicBezTo>
                    <a:pt x="2733485" y="1757404"/>
                    <a:pt x="2736818" y="1805124"/>
                    <a:pt x="2738342" y="1853321"/>
                  </a:cubicBezTo>
                  <a:cubicBezTo>
                    <a:pt x="2739390" y="1901422"/>
                    <a:pt x="2738247" y="1950000"/>
                    <a:pt x="2733294" y="1998482"/>
                  </a:cubicBezTo>
                  <a:cubicBezTo>
                    <a:pt x="2728151" y="2046774"/>
                    <a:pt x="2718911" y="2095542"/>
                    <a:pt x="2704433" y="2140785"/>
                  </a:cubicBezTo>
                  <a:cubicBezTo>
                    <a:pt x="2689860" y="2186029"/>
                    <a:pt x="2670429" y="2228320"/>
                    <a:pt x="2645759" y="2264515"/>
                  </a:cubicBezTo>
                  <a:cubicBezTo>
                    <a:pt x="2620899" y="2300710"/>
                    <a:pt x="2590514" y="2330047"/>
                    <a:pt x="2552986" y="2354717"/>
                  </a:cubicBezTo>
                  <a:cubicBezTo>
                    <a:pt x="2534317" y="2367195"/>
                    <a:pt x="2513838" y="2378530"/>
                    <a:pt x="2492026" y="2389769"/>
                  </a:cubicBezTo>
                  <a:cubicBezTo>
                    <a:pt x="2470309" y="2401009"/>
                    <a:pt x="2447258" y="2412058"/>
                    <a:pt x="2423541" y="2423583"/>
                  </a:cubicBezTo>
                  <a:cubicBezTo>
                    <a:pt x="2376107" y="2446633"/>
                    <a:pt x="2326100" y="2472065"/>
                    <a:pt x="2278475" y="2502640"/>
                  </a:cubicBezTo>
                  <a:cubicBezTo>
                    <a:pt x="2230850" y="2533120"/>
                    <a:pt x="2185130" y="2567982"/>
                    <a:pt x="2143697" y="2606463"/>
                  </a:cubicBezTo>
                  <a:cubicBezTo>
                    <a:pt x="2133410" y="2615988"/>
                    <a:pt x="2122837" y="2625989"/>
                    <a:pt x="2113312" y="2635514"/>
                  </a:cubicBezTo>
                  <a:lnTo>
                    <a:pt x="2084927" y="2664184"/>
                  </a:lnTo>
                  <a:cubicBezTo>
                    <a:pt x="2066258" y="2683425"/>
                    <a:pt x="2048066" y="2702951"/>
                    <a:pt x="2030349" y="2722573"/>
                  </a:cubicBezTo>
                  <a:cubicBezTo>
                    <a:pt x="1995011" y="2762101"/>
                    <a:pt x="1962055" y="2802773"/>
                    <a:pt x="1929098" y="2842683"/>
                  </a:cubicBezTo>
                  <a:lnTo>
                    <a:pt x="1880045" y="2902309"/>
                  </a:lnTo>
                  <a:cubicBezTo>
                    <a:pt x="1863757" y="2922026"/>
                    <a:pt x="1847564" y="2941648"/>
                    <a:pt x="1831086" y="2960888"/>
                  </a:cubicBezTo>
                  <a:cubicBezTo>
                    <a:pt x="1798130" y="2999178"/>
                    <a:pt x="1764983" y="3036707"/>
                    <a:pt x="1730121" y="3071854"/>
                  </a:cubicBezTo>
                  <a:cubicBezTo>
                    <a:pt x="1695355" y="3107001"/>
                    <a:pt x="1659160" y="3140053"/>
                    <a:pt x="1620488" y="3169200"/>
                  </a:cubicBezTo>
                  <a:cubicBezTo>
                    <a:pt x="1581912" y="3198442"/>
                    <a:pt x="1541145" y="3224254"/>
                    <a:pt x="1497616" y="3244447"/>
                  </a:cubicBezTo>
                  <a:cubicBezTo>
                    <a:pt x="1454277" y="3264735"/>
                    <a:pt x="1408462" y="3279690"/>
                    <a:pt x="1361313" y="3288739"/>
                  </a:cubicBezTo>
                  <a:cubicBezTo>
                    <a:pt x="1337691" y="3293406"/>
                    <a:pt x="1313688" y="3296168"/>
                    <a:pt x="1289590" y="3297978"/>
                  </a:cubicBezTo>
                  <a:cubicBezTo>
                    <a:pt x="1277493" y="3298740"/>
                    <a:pt x="1265396" y="3299216"/>
                    <a:pt x="1253204" y="3299407"/>
                  </a:cubicBezTo>
                  <a:lnTo>
                    <a:pt x="1215676" y="3299216"/>
                  </a:lnTo>
                  <a:cubicBezTo>
                    <a:pt x="1115378" y="3296930"/>
                    <a:pt x="1015365" y="3281785"/>
                    <a:pt x="918972" y="3254639"/>
                  </a:cubicBezTo>
                  <a:cubicBezTo>
                    <a:pt x="822484" y="3227302"/>
                    <a:pt x="729996" y="3187583"/>
                    <a:pt x="642557" y="3139672"/>
                  </a:cubicBezTo>
                  <a:cubicBezTo>
                    <a:pt x="598837" y="3115765"/>
                    <a:pt x="556451" y="3089571"/>
                    <a:pt x="515112" y="3061853"/>
                  </a:cubicBezTo>
                  <a:lnTo>
                    <a:pt x="484442" y="3040612"/>
                  </a:lnTo>
                  <a:lnTo>
                    <a:pt x="454343" y="3018610"/>
                  </a:lnTo>
                  <a:lnTo>
                    <a:pt x="424625" y="2996131"/>
                  </a:lnTo>
                  <a:cubicBezTo>
                    <a:pt x="414719" y="2988606"/>
                    <a:pt x="405194" y="2980605"/>
                    <a:pt x="395478" y="2973080"/>
                  </a:cubicBezTo>
                  <a:cubicBezTo>
                    <a:pt x="318230" y="2910882"/>
                    <a:pt x="246507" y="2842111"/>
                    <a:pt x="181547" y="2767626"/>
                  </a:cubicBezTo>
                  <a:cubicBezTo>
                    <a:pt x="165259" y="2749052"/>
                    <a:pt x="149543" y="2730002"/>
                    <a:pt x="134112" y="2710761"/>
                  </a:cubicBezTo>
                  <a:cubicBezTo>
                    <a:pt x="118967" y="2691521"/>
                    <a:pt x="104013" y="2672090"/>
                    <a:pt x="89821" y="2652087"/>
                  </a:cubicBezTo>
                  <a:cubicBezTo>
                    <a:pt x="61246" y="2612273"/>
                    <a:pt x="34766" y="2571220"/>
                    <a:pt x="10096" y="2529025"/>
                  </a:cubicBezTo>
                  <a:cubicBezTo>
                    <a:pt x="6668" y="2523214"/>
                    <a:pt x="3429" y="2517309"/>
                    <a:pt x="191" y="2511499"/>
                  </a:cubicBezTo>
                  <a:lnTo>
                    <a:pt x="191" y="2835063"/>
                  </a:lnTo>
                  <a:cubicBezTo>
                    <a:pt x="16764" y="2853351"/>
                    <a:pt x="33719" y="2871353"/>
                    <a:pt x="50959" y="2888879"/>
                  </a:cubicBezTo>
                  <a:cubicBezTo>
                    <a:pt x="127635" y="2966698"/>
                    <a:pt x="210788" y="3037945"/>
                    <a:pt x="300038" y="3100525"/>
                  </a:cubicBezTo>
                  <a:cubicBezTo>
                    <a:pt x="344424" y="3131671"/>
                    <a:pt x="390525" y="3160627"/>
                    <a:pt x="438150" y="3186916"/>
                  </a:cubicBezTo>
                  <a:cubicBezTo>
                    <a:pt x="485585" y="3213491"/>
                    <a:pt x="534543" y="3237303"/>
                    <a:pt x="584264" y="3258830"/>
                  </a:cubicBezTo>
                  <a:cubicBezTo>
                    <a:pt x="674561" y="3297597"/>
                    <a:pt x="767906" y="3328362"/>
                    <a:pt x="862965" y="3351127"/>
                  </a:cubicBezTo>
                  <a:lnTo>
                    <a:pt x="1534478" y="3351127"/>
                  </a:lnTo>
                  <a:cubicBezTo>
                    <a:pt x="1536668" y="3350365"/>
                    <a:pt x="1538764" y="3349603"/>
                    <a:pt x="1540955" y="3348841"/>
                  </a:cubicBezTo>
                  <a:cubicBezTo>
                    <a:pt x="1593628" y="3329220"/>
                    <a:pt x="1644110" y="3304169"/>
                    <a:pt x="1691831" y="3275403"/>
                  </a:cubicBezTo>
                  <a:cubicBezTo>
                    <a:pt x="1739551" y="3246543"/>
                    <a:pt x="1784509" y="3214253"/>
                    <a:pt x="1827086" y="3179963"/>
                  </a:cubicBezTo>
                  <a:cubicBezTo>
                    <a:pt x="1869662" y="3145578"/>
                    <a:pt x="1910143" y="3109573"/>
                    <a:pt x="1948625" y="3072426"/>
                  </a:cubicBezTo>
                  <a:cubicBezTo>
                    <a:pt x="1967960" y="3053852"/>
                    <a:pt x="1986915" y="3035278"/>
                    <a:pt x="2005584" y="3016514"/>
                  </a:cubicBezTo>
                  <a:cubicBezTo>
                    <a:pt x="2024158" y="2997655"/>
                    <a:pt x="2042541" y="2978890"/>
                    <a:pt x="2060639" y="2959935"/>
                  </a:cubicBezTo>
                  <a:cubicBezTo>
                    <a:pt x="2096834" y="2922121"/>
                    <a:pt x="2132552" y="2884783"/>
                    <a:pt x="2167223" y="2847350"/>
                  </a:cubicBezTo>
                  <a:lnTo>
                    <a:pt x="2218754" y="2791438"/>
                  </a:lnTo>
                  <a:lnTo>
                    <a:pt x="2244471" y="2763911"/>
                  </a:lnTo>
                  <a:cubicBezTo>
                    <a:pt x="2253044" y="2754862"/>
                    <a:pt x="2260949" y="2746576"/>
                    <a:pt x="2269427" y="2738098"/>
                  </a:cubicBezTo>
                  <a:cubicBezTo>
                    <a:pt x="2286191" y="2721430"/>
                    <a:pt x="2303336" y="2705142"/>
                    <a:pt x="2321243" y="2689807"/>
                  </a:cubicBezTo>
                  <a:cubicBezTo>
                    <a:pt x="2338959" y="2674281"/>
                    <a:pt x="2357247" y="2659326"/>
                    <a:pt x="2376297" y="2645230"/>
                  </a:cubicBezTo>
                  <a:cubicBezTo>
                    <a:pt x="2414302" y="2616750"/>
                    <a:pt x="2454974" y="2590937"/>
                    <a:pt x="2499265" y="2564934"/>
                  </a:cubicBezTo>
                  <a:cubicBezTo>
                    <a:pt x="2543270" y="2538645"/>
                    <a:pt x="2591562" y="2512165"/>
                    <a:pt x="2639187" y="2476732"/>
                  </a:cubicBezTo>
                  <a:cubicBezTo>
                    <a:pt x="2650998" y="2467874"/>
                    <a:pt x="2662809" y="2458635"/>
                    <a:pt x="2674239" y="2448729"/>
                  </a:cubicBezTo>
                  <a:cubicBezTo>
                    <a:pt x="2685669" y="2438823"/>
                    <a:pt x="2696718" y="2428345"/>
                    <a:pt x="2707481" y="2417487"/>
                  </a:cubicBezTo>
                  <a:cubicBezTo>
                    <a:pt x="2728817" y="2395675"/>
                    <a:pt x="2748248" y="2371862"/>
                    <a:pt x="2765298" y="2347097"/>
                  </a:cubicBezTo>
                  <a:cubicBezTo>
                    <a:pt x="2782538" y="2322427"/>
                    <a:pt x="2797112" y="2296614"/>
                    <a:pt x="2810447" y="2270802"/>
                  </a:cubicBezTo>
                  <a:cubicBezTo>
                    <a:pt x="2823496" y="2244799"/>
                    <a:pt x="2834926" y="2218605"/>
                    <a:pt x="2845499" y="2192411"/>
                  </a:cubicBezTo>
                  <a:cubicBezTo>
                    <a:pt x="2866739" y="2139928"/>
                    <a:pt x="2884551" y="2088017"/>
                    <a:pt x="2901315" y="2034772"/>
                  </a:cubicBezTo>
                  <a:cubicBezTo>
                    <a:pt x="2918079" y="1981528"/>
                    <a:pt x="2932653" y="1927140"/>
                    <a:pt x="2943130" y="1871704"/>
                  </a:cubicBezTo>
                  <a:cubicBezTo>
                    <a:pt x="2953607" y="1816269"/>
                    <a:pt x="2959608" y="1759785"/>
                    <a:pt x="2961037" y="1703302"/>
                  </a:cubicBezTo>
                  <a:cubicBezTo>
                    <a:pt x="2963895" y="1590241"/>
                    <a:pt x="2954750" y="1476226"/>
                    <a:pt x="2928842" y="1366308"/>
                  </a:cubicBezTo>
                  <a:cubicBezTo>
                    <a:pt x="2925413" y="1352306"/>
                    <a:pt x="2922270" y="1338590"/>
                    <a:pt x="2918460" y="1324969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D54AB4E0-C436-423A-9AF4-705F9D929C0E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4529137" y="1784984"/>
              <a:ext cx="2972634" cy="3377565"/>
            </a:xfrm>
            <a:custGeom>
              <a:avLst/>
              <a:gdLst>
                <a:gd name="connsiteX0" fmla="*/ 1247966 w 2972634"/>
                <a:gd name="connsiteY0" fmla="*/ 0 h 3377565"/>
                <a:gd name="connsiteX1" fmla="*/ 0 w 2972634"/>
                <a:gd name="connsiteY1" fmla="*/ 557308 h 3377565"/>
                <a:gd name="connsiteX2" fmla="*/ 0 w 2972634"/>
                <a:gd name="connsiteY2" fmla="*/ 1091660 h 3377565"/>
                <a:gd name="connsiteX3" fmla="*/ 264414 w 2972634"/>
                <a:gd name="connsiteY3" fmla="*/ 717423 h 3377565"/>
                <a:gd name="connsiteX4" fmla="*/ 1247966 w 2972634"/>
                <a:gd name="connsiteY4" fmla="*/ 302324 h 3377565"/>
                <a:gd name="connsiteX5" fmla="*/ 1843850 w 2972634"/>
                <a:gd name="connsiteY5" fmla="*/ 472916 h 3377565"/>
                <a:gd name="connsiteX6" fmla="*/ 2372106 w 2972634"/>
                <a:gd name="connsiteY6" fmla="*/ 934688 h 3377565"/>
                <a:gd name="connsiteX7" fmla="*/ 2635377 w 2972634"/>
                <a:gd name="connsiteY7" fmla="*/ 1471041 h 3377565"/>
                <a:gd name="connsiteX8" fmla="*/ 2630996 w 2972634"/>
                <a:gd name="connsiteY8" fmla="*/ 2037112 h 3377565"/>
                <a:gd name="connsiteX9" fmla="*/ 2555558 w 2972634"/>
                <a:gd name="connsiteY9" fmla="*/ 2200085 h 3377565"/>
                <a:gd name="connsiteX10" fmla="*/ 2429828 w 2972634"/>
                <a:gd name="connsiteY10" fmla="*/ 2280285 h 3377565"/>
                <a:gd name="connsiteX11" fmla="*/ 2040255 w 2972634"/>
                <a:gd name="connsiteY11" fmla="*/ 2560892 h 3377565"/>
                <a:gd name="connsiteX12" fmla="*/ 1873377 w 2972634"/>
                <a:gd name="connsiteY12" fmla="*/ 2739295 h 3377565"/>
                <a:gd name="connsiteX13" fmla="*/ 1553147 w 2972634"/>
                <a:gd name="connsiteY13" fmla="*/ 3048476 h 3377565"/>
                <a:gd name="connsiteX14" fmla="*/ 1247966 w 2972634"/>
                <a:gd name="connsiteY14" fmla="*/ 3149822 h 3377565"/>
                <a:gd name="connsiteX15" fmla="*/ 662083 w 2972634"/>
                <a:gd name="connsiteY15" fmla="*/ 3018377 h 3377565"/>
                <a:gd name="connsiteX16" fmla="*/ 197263 w 2972634"/>
                <a:gd name="connsiteY16" fmla="*/ 2661476 h 3377565"/>
                <a:gd name="connsiteX17" fmla="*/ 0 w 2972634"/>
                <a:gd name="connsiteY17" fmla="*/ 2360581 h 3377565"/>
                <a:gd name="connsiteX18" fmla="*/ 0 w 2972634"/>
                <a:gd name="connsiteY18" fmla="*/ 2894933 h 3377565"/>
                <a:gd name="connsiteX19" fmla="*/ 753428 w 2972634"/>
                <a:gd name="connsiteY19" fmla="*/ 3377565 h 3377565"/>
                <a:gd name="connsiteX20" fmla="*/ 1587341 w 2972634"/>
                <a:gd name="connsiteY20" fmla="*/ 3377565 h 3377565"/>
                <a:gd name="connsiteX21" fmla="*/ 2255996 w 2972634"/>
                <a:gd name="connsiteY21" fmla="*/ 2772823 h 3377565"/>
                <a:gd name="connsiteX22" fmla="*/ 2922270 w 2972634"/>
                <a:gd name="connsiteY22" fmla="*/ 2118551 h 3377565"/>
                <a:gd name="connsiteX23" fmla="*/ 1247966 w 2972634"/>
                <a:gd name="connsiteY23" fmla="*/ 0 h 337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72634" h="3377565">
                  <a:moveTo>
                    <a:pt x="1247966" y="0"/>
                  </a:moveTo>
                  <a:cubicBezTo>
                    <a:pt x="754285" y="0"/>
                    <a:pt x="309944" y="214694"/>
                    <a:pt x="0" y="557308"/>
                  </a:cubicBezTo>
                  <a:lnTo>
                    <a:pt x="0" y="1091660"/>
                  </a:lnTo>
                  <a:cubicBezTo>
                    <a:pt x="67437" y="953357"/>
                    <a:pt x="156019" y="827723"/>
                    <a:pt x="264414" y="717423"/>
                  </a:cubicBezTo>
                  <a:cubicBezTo>
                    <a:pt x="527399" y="449771"/>
                    <a:pt x="876776" y="302324"/>
                    <a:pt x="1247966" y="302324"/>
                  </a:cubicBezTo>
                  <a:cubicBezTo>
                    <a:pt x="1438370" y="302324"/>
                    <a:pt x="1644491" y="361283"/>
                    <a:pt x="1843850" y="472916"/>
                  </a:cubicBezTo>
                  <a:cubicBezTo>
                    <a:pt x="2046161" y="586169"/>
                    <a:pt x="2228755" y="745808"/>
                    <a:pt x="2372106" y="934688"/>
                  </a:cubicBezTo>
                  <a:cubicBezTo>
                    <a:pt x="2498884" y="1101757"/>
                    <a:pt x="2589848" y="1287209"/>
                    <a:pt x="2635377" y="1471041"/>
                  </a:cubicBezTo>
                  <a:cubicBezTo>
                    <a:pt x="2683288" y="1664779"/>
                    <a:pt x="2681859" y="1855279"/>
                    <a:pt x="2630996" y="2037112"/>
                  </a:cubicBezTo>
                  <a:cubicBezTo>
                    <a:pt x="2608993" y="2115788"/>
                    <a:pt x="2583656" y="2170557"/>
                    <a:pt x="2555558" y="2200085"/>
                  </a:cubicBezTo>
                  <a:cubicBezTo>
                    <a:pt x="2531650" y="2225135"/>
                    <a:pt x="2494121" y="2245900"/>
                    <a:pt x="2429828" y="2280285"/>
                  </a:cubicBezTo>
                  <a:cubicBezTo>
                    <a:pt x="2328482" y="2334578"/>
                    <a:pt x="2189607" y="2408873"/>
                    <a:pt x="2040255" y="2560892"/>
                  </a:cubicBezTo>
                  <a:cubicBezTo>
                    <a:pt x="1981486" y="2620709"/>
                    <a:pt x="1926527" y="2681002"/>
                    <a:pt x="1873377" y="2739295"/>
                  </a:cubicBezTo>
                  <a:cubicBezTo>
                    <a:pt x="1763839" y="2859405"/>
                    <a:pt x="1660398" y="2972943"/>
                    <a:pt x="1553147" y="3048476"/>
                  </a:cubicBezTo>
                  <a:cubicBezTo>
                    <a:pt x="1453610" y="3118580"/>
                    <a:pt x="1359503" y="3149822"/>
                    <a:pt x="1247966" y="3149822"/>
                  </a:cubicBezTo>
                  <a:cubicBezTo>
                    <a:pt x="1043178" y="3149822"/>
                    <a:pt x="846011" y="3105626"/>
                    <a:pt x="662083" y="3018377"/>
                  </a:cubicBezTo>
                  <a:cubicBezTo>
                    <a:pt x="486156" y="2934938"/>
                    <a:pt x="325374" y="2811494"/>
                    <a:pt x="197263" y="2661476"/>
                  </a:cubicBezTo>
                  <a:cubicBezTo>
                    <a:pt x="118682" y="2569464"/>
                    <a:pt x="52673" y="2468594"/>
                    <a:pt x="0" y="2360581"/>
                  </a:cubicBezTo>
                  <a:lnTo>
                    <a:pt x="0" y="2894933"/>
                  </a:lnTo>
                  <a:cubicBezTo>
                    <a:pt x="201930" y="3118104"/>
                    <a:pt x="460915" y="3286982"/>
                    <a:pt x="753428" y="3377565"/>
                  </a:cubicBezTo>
                  <a:lnTo>
                    <a:pt x="1587341" y="3377565"/>
                  </a:lnTo>
                  <a:cubicBezTo>
                    <a:pt x="1849850" y="3254312"/>
                    <a:pt x="2033492" y="2999327"/>
                    <a:pt x="2255996" y="2772823"/>
                  </a:cubicBezTo>
                  <a:cubicBezTo>
                    <a:pt x="2562892" y="2460498"/>
                    <a:pt x="2794159" y="2577084"/>
                    <a:pt x="2922270" y="2118551"/>
                  </a:cubicBezTo>
                  <a:cubicBezTo>
                    <a:pt x="3213830" y="1075182"/>
                    <a:pt x="2184654" y="0"/>
                    <a:pt x="1247966" y="0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837BBAD-3D46-42DA-AB99-AB6C9739DBDE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4508577" y="1435468"/>
              <a:ext cx="2972700" cy="3377755"/>
            </a:xfrm>
            <a:custGeom>
              <a:avLst/>
              <a:gdLst>
                <a:gd name="connsiteX0" fmla="*/ 1247966 w 2972700"/>
                <a:gd name="connsiteY0" fmla="*/ 0 h 3377755"/>
                <a:gd name="connsiteX1" fmla="*/ 0 w 2972700"/>
                <a:gd name="connsiteY1" fmla="*/ 557308 h 3377755"/>
                <a:gd name="connsiteX2" fmla="*/ 0 w 2972700"/>
                <a:gd name="connsiteY2" fmla="*/ 1245489 h 3377755"/>
                <a:gd name="connsiteX3" fmla="*/ 20288 w 2972700"/>
                <a:gd name="connsiteY3" fmla="*/ 1193387 h 3377755"/>
                <a:gd name="connsiteX4" fmla="*/ 307467 w 2972700"/>
                <a:gd name="connsiteY4" fmla="*/ 759809 h 3377755"/>
                <a:gd name="connsiteX5" fmla="*/ 1247966 w 2972700"/>
                <a:gd name="connsiteY5" fmla="*/ 362903 h 3377755"/>
                <a:gd name="connsiteX6" fmla="*/ 1814322 w 2972700"/>
                <a:gd name="connsiteY6" fmla="*/ 525780 h 3377755"/>
                <a:gd name="connsiteX7" fmla="*/ 2324005 w 2972700"/>
                <a:gd name="connsiteY7" fmla="*/ 971360 h 3377755"/>
                <a:gd name="connsiteX8" fmla="*/ 2576703 w 2972700"/>
                <a:gd name="connsiteY8" fmla="*/ 1485710 h 3377755"/>
                <a:gd name="connsiteX9" fmla="*/ 2572798 w 2972700"/>
                <a:gd name="connsiteY9" fmla="*/ 2021015 h 3377755"/>
                <a:gd name="connsiteX10" fmla="*/ 2511838 w 2972700"/>
                <a:gd name="connsiteY10" fmla="*/ 2158556 h 3377755"/>
                <a:gd name="connsiteX11" fmla="*/ 2401348 w 2972700"/>
                <a:gd name="connsiteY11" fmla="*/ 2227136 h 3377755"/>
                <a:gd name="connsiteX12" fmla="*/ 1997107 w 2972700"/>
                <a:gd name="connsiteY12" fmla="*/ 2518696 h 3377755"/>
                <a:gd name="connsiteX13" fmla="*/ 1828705 w 2972700"/>
                <a:gd name="connsiteY13" fmla="*/ 2698718 h 3377755"/>
                <a:gd name="connsiteX14" fmla="*/ 1247966 w 2972700"/>
                <a:gd name="connsiteY14" fmla="*/ 3089529 h 3377755"/>
                <a:gd name="connsiteX15" fmla="*/ 687991 w 2972700"/>
                <a:gd name="connsiteY15" fmla="*/ 2963894 h 3377755"/>
                <a:gd name="connsiteX16" fmla="*/ 243269 w 2972700"/>
                <a:gd name="connsiteY16" fmla="*/ 2622328 h 3377755"/>
                <a:gd name="connsiteX17" fmla="*/ 2477 w 2972700"/>
                <a:gd name="connsiteY17" fmla="*/ 2213610 h 3377755"/>
                <a:gd name="connsiteX18" fmla="*/ 95 w 2972700"/>
                <a:gd name="connsiteY18" fmla="*/ 2206943 h 3377755"/>
                <a:gd name="connsiteX19" fmla="*/ 95 w 2972700"/>
                <a:gd name="connsiteY19" fmla="*/ 2895124 h 3377755"/>
                <a:gd name="connsiteX20" fmla="*/ 753523 w 2972700"/>
                <a:gd name="connsiteY20" fmla="*/ 3377756 h 3377755"/>
                <a:gd name="connsiteX21" fmla="*/ 1587437 w 2972700"/>
                <a:gd name="connsiteY21" fmla="*/ 3377756 h 3377755"/>
                <a:gd name="connsiteX22" fmla="*/ 2256092 w 2972700"/>
                <a:gd name="connsiteY22" fmla="*/ 2773013 h 3377755"/>
                <a:gd name="connsiteX23" fmla="*/ 2922365 w 2972700"/>
                <a:gd name="connsiteY23" fmla="*/ 2118741 h 3377755"/>
                <a:gd name="connsiteX24" fmla="*/ 1247966 w 2972700"/>
                <a:gd name="connsiteY24" fmla="*/ 0 h 337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972700" h="3377755">
                  <a:moveTo>
                    <a:pt x="1247966" y="0"/>
                  </a:moveTo>
                  <a:cubicBezTo>
                    <a:pt x="754285" y="0"/>
                    <a:pt x="309944" y="214694"/>
                    <a:pt x="0" y="557308"/>
                  </a:cubicBezTo>
                  <a:lnTo>
                    <a:pt x="0" y="1245489"/>
                  </a:lnTo>
                  <a:cubicBezTo>
                    <a:pt x="6477" y="1228058"/>
                    <a:pt x="13145" y="1210628"/>
                    <a:pt x="20288" y="1193387"/>
                  </a:cubicBezTo>
                  <a:cubicBezTo>
                    <a:pt x="87821" y="1030891"/>
                    <a:pt x="184404" y="885063"/>
                    <a:pt x="307467" y="759809"/>
                  </a:cubicBezTo>
                  <a:cubicBezTo>
                    <a:pt x="559118" y="503873"/>
                    <a:pt x="893064" y="362903"/>
                    <a:pt x="1247966" y="362903"/>
                  </a:cubicBezTo>
                  <a:cubicBezTo>
                    <a:pt x="1428083" y="362903"/>
                    <a:pt x="1623917" y="419195"/>
                    <a:pt x="1814322" y="525780"/>
                  </a:cubicBezTo>
                  <a:cubicBezTo>
                    <a:pt x="2009394" y="634937"/>
                    <a:pt x="2185607" y="789051"/>
                    <a:pt x="2324005" y="971360"/>
                  </a:cubicBezTo>
                  <a:cubicBezTo>
                    <a:pt x="2445830" y="1131856"/>
                    <a:pt x="2533174" y="1309688"/>
                    <a:pt x="2576703" y="1485710"/>
                  </a:cubicBezTo>
                  <a:cubicBezTo>
                    <a:pt x="2622042" y="1669161"/>
                    <a:pt x="2620804" y="1849279"/>
                    <a:pt x="2572798" y="2021015"/>
                  </a:cubicBezTo>
                  <a:cubicBezTo>
                    <a:pt x="2554034" y="2088071"/>
                    <a:pt x="2532412" y="2136934"/>
                    <a:pt x="2511838" y="2158556"/>
                  </a:cubicBezTo>
                  <a:cubicBezTo>
                    <a:pt x="2493455" y="2177796"/>
                    <a:pt x="2452878" y="2199608"/>
                    <a:pt x="2401348" y="2227136"/>
                  </a:cubicBezTo>
                  <a:cubicBezTo>
                    <a:pt x="2296573" y="2283238"/>
                    <a:pt x="2153031" y="2360010"/>
                    <a:pt x="1997107" y="2518696"/>
                  </a:cubicBezTo>
                  <a:cubicBezTo>
                    <a:pt x="1937576" y="2579370"/>
                    <a:pt x="1882235" y="2640044"/>
                    <a:pt x="1828705" y="2698718"/>
                  </a:cubicBezTo>
                  <a:cubicBezTo>
                    <a:pt x="1594580" y="2955512"/>
                    <a:pt x="1462468" y="3089529"/>
                    <a:pt x="1247966" y="3089529"/>
                  </a:cubicBezTo>
                  <a:cubicBezTo>
                    <a:pt x="1052227" y="3089529"/>
                    <a:pt x="863822" y="3047238"/>
                    <a:pt x="687991" y="2963894"/>
                  </a:cubicBezTo>
                  <a:cubicBezTo>
                    <a:pt x="519684" y="2884075"/>
                    <a:pt x="365855" y="2765965"/>
                    <a:pt x="243269" y="2622328"/>
                  </a:cubicBezTo>
                  <a:cubicBezTo>
                    <a:pt x="139541" y="2500884"/>
                    <a:pt x="58484" y="2363343"/>
                    <a:pt x="2477" y="2213610"/>
                  </a:cubicBezTo>
                  <a:cubicBezTo>
                    <a:pt x="1619" y="2211419"/>
                    <a:pt x="857" y="2209133"/>
                    <a:pt x="95" y="2206943"/>
                  </a:cubicBezTo>
                  <a:lnTo>
                    <a:pt x="95" y="2895124"/>
                  </a:lnTo>
                  <a:cubicBezTo>
                    <a:pt x="202025" y="3118295"/>
                    <a:pt x="461010" y="3287173"/>
                    <a:pt x="753523" y="3377756"/>
                  </a:cubicBezTo>
                  <a:lnTo>
                    <a:pt x="1587437" y="3377756"/>
                  </a:lnTo>
                  <a:cubicBezTo>
                    <a:pt x="1849946" y="3254502"/>
                    <a:pt x="2033588" y="2999518"/>
                    <a:pt x="2256092" y="2773013"/>
                  </a:cubicBezTo>
                  <a:cubicBezTo>
                    <a:pt x="2562987" y="2460689"/>
                    <a:pt x="2794254" y="2577275"/>
                    <a:pt x="2922365" y="2118741"/>
                  </a:cubicBezTo>
                  <a:cubicBezTo>
                    <a:pt x="3213830" y="1075182"/>
                    <a:pt x="2184654" y="0"/>
                    <a:pt x="1247966" y="0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 useBgFill="1">
          <p:nvSpPr>
            <p:cNvPr id="62" name="Freeform: Shape 61">
              <a:extLst>
                <a:ext uri="{FF2B5EF4-FFF2-40B4-BE49-F238E27FC236}">
                  <a16:creationId xmlns:a16="http://schemas.microsoft.com/office/drawing/2014/main" id="{3E86000F-91FB-495F-B2DF-F27198A430EF}"/>
                </a:ext>
                <a:ext uri="{C183D7F6-B498-43B3-948B-1728B52AA6E4}">
                  <adec:decorative xmlns=""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4529137" y="1695450"/>
              <a:ext cx="3134106" cy="3467100"/>
            </a:xfrm>
            <a:custGeom>
              <a:avLst/>
              <a:gdLst>
                <a:gd name="connsiteX0" fmla="*/ 1262253 w 3134106"/>
                <a:gd name="connsiteY0" fmla="*/ 0 h 3467100"/>
                <a:gd name="connsiteX1" fmla="*/ 0 w 3134106"/>
                <a:gd name="connsiteY1" fmla="*/ 482156 h 3467100"/>
                <a:gd name="connsiteX2" fmla="*/ 0 w 3134106"/>
                <a:gd name="connsiteY2" fmla="*/ 777526 h 3467100"/>
                <a:gd name="connsiteX3" fmla="*/ 106966 w 3134106"/>
                <a:gd name="connsiteY3" fmla="*/ 645319 h 3467100"/>
                <a:gd name="connsiteX4" fmla="*/ 621316 w 3134106"/>
                <a:gd name="connsiteY4" fmla="*/ 259556 h 3467100"/>
                <a:gd name="connsiteX5" fmla="*/ 658749 w 3134106"/>
                <a:gd name="connsiteY5" fmla="*/ 242888 h 3467100"/>
                <a:gd name="connsiteX6" fmla="*/ 696468 w 3134106"/>
                <a:gd name="connsiteY6" fmla="*/ 226790 h 3467100"/>
                <a:gd name="connsiteX7" fmla="*/ 734854 w 3134106"/>
                <a:gd name="connsiteY7" fmla="*/ 212217 h 3467100"/>
                <a:gd name="connsiteX8" fmla="*/ 773525 w 3134106"/>
                <a:gd name="connsiteY8" fmla="*/ 198215 h 3467100"/>
                <a:gd name="connsiteX9" fmla="*/ 812768 w 3134106"/>
                <a:gd name="connsiteY9" fmla="*/ 185642 h 3467100"/>
                <a:gd name="connsiteX10" fmla="*/ 852202 w 3134106"/>
                <a:gd name="connsiteY10" fmla="*/ 173736 h 3467100"/>
                <a:gd name="connsiteX11" fmla="*/ 892112 w 3134106"/>
                <a:gd name="connsiteY11" fmla="*/ 163354 h 3467100"/>
                <a:gd name="connsiteX12" fmla="*/ 912114 w 3134106"/>
                <a:gd name="connsiteY12" fmla="*/ 158210 h 3467100"/>
                <a:gd name="connsiteX13" fmla="*/ 922115 w 3134106"/>
                <a:gd name="connsiteY13" fmla="*/ 155639 h 3467100"/>
                <a:gd name="connsiteX14" fmla="*/ 932212 w 3134106"/>
                <a:gd name="connsiteY14" fmla="*/ 153543 h 3467100"/>
                <a:gd name="connsiteX15" fmla="*/ 1260634 w 3134106"/>
                <a:gd name="connsiteY15" fmla="*/ 117062 h 3467100"/>
                <a:gd name="connsiteX16" fmla="*/ 1587341 w 3134106"/>
                <a:gd name="connsiteY16" fmla="*/ 161544 h 3467100"/>
                <a:gd name="connsiteX17" fmla="*/ 1743647 w 3134106"/>
                <a:gd name="connsiteY17" fmla="*/ 213741 h 3467100"/>
                <a:gd name="connsiteX18" fmla="*/ 1892808 w 3134106"/>
                <a:gd name="connsiteY18" fmla="*/ 282702 h 3467100"/>
                <a:gd name="connsiteX19" fmla="*/ 2033683 w 3134106"/>
                <a:gd name="connsiteY19" fmla="*/ 365950 h 3467100"/>
                <a:gd name="connsiteX20" fmla="*/ 2165509 w 3134106"/>
                <a:gd name="connsiteY20" fmla="*/ 461677 h 3467100"/>
                <a:gd name="connsiteX21" fmla="*/ 2288286 w 3134106"/>
                <a:gd name="connsiteY21" fmla="*/ 567500 h 3467100"/>
                <a:gd name="connsiteX22" fmla="*/ 2401348 w 3134106"/>
                <a:gd name="connsiteY22" fmla="*/ 682371 h 3467100"/>
                <a:gd name="connsiteX23" fmla="*/ 2505075 w 3134106"/>
                <a:gd name="connsiteY23" fmla="*/ 804577 h 3467100"/>
                <a:gd name="connsiteX24" fmla="*/ 2598801 w 3134106"/>
                <a:gd name="connsiteY24" fmla="*/ 933355 h 3467100"/>
                <a:gd name="connsiteX25" fmla="*/ 2682240 w 3134106"/>
                <a:gd name="connsiteY25" fmla="*/ 1067943 h 3467100"/>
                <a:gd name="connsiteX26" fmla="*/ 2754725 w 3134106"/>
                <a:gd name="connsiteY26" fmla="*/ 1207770 h 3467100"/>
                <a:gd name="connsiteX27" fmla="*/ 2861596 w 3134106"/>
                <a:gd name="connsiteY27" fmla="*/ 1501140 h 3467100"/>
                <a:gd name="connsiteX28" fmla="*/ 2893314 w 3134106"/>
                <a:gd name="connsiteY28" fmla="*/ 1653254 h 3467100"/>
                <a:gd name="connsiteX29" fmla="*/ 2898743 w 3134106"/>
                <a:gd name="connsiteY29" fmla="*/ 1691640 h 3467100"/>
                <a:gd name="connsiteX30" fmla="*/ 2903220 w 3134106"/>
                <a:gd name="connsiteY30" fmla="*/ 1730216 h 3467100"/>
                <a:gd name="connsiteX31" fmla="*/ 2906840 w 3134106"/>
                <a:gd name="connsiteY31" fmla="*/ 1768888 h 3467100"/>
                <a:gd name="connsiteX32" fmla="*/ 2909221 w 3134106"/>
                <a:gd name="connsiteY32" fmla="*/ 1807655 h 3467100"/>
                <a:gd name="connsiteX33" fmla="*/ 2907506 w 3134106"/>
                <a:gd name="connsiteY33" fmla="*/ 1963007 h 3467100"/>
                <a:gd name="connsiteX34" fmla="*/ 2904458 w 3134106"/>
                <a:gd name="connsiteY34" fmla="*/ 2001869 h 3467100"/>
                <a:gd name="connsiteX35" fmla="*/ 2900267 w 3134106"/>
                <a:gd name="connsiteY35" fmla="*/ 2040636 h 3467100"/>
                <a:gd name="connsiteX36" fmla="*/ 2894648 w 3134106"/>
                <a:gd name="connsiteY36" fmla="*/ 2079308 h 3467100"/>
                <a:gd name="connsiteX37" fmla="*/ 2888075 w 3134106"/>
                <a:gd name="connsiteY37" fmla="*/ 2117884 h 3467100"/>
                <a:gd name="connsiteX38" fmla="*/ 2849785 w 3134106"/>
                <a:gd name="connsiteY38" fmla="*/ 2268855 h 3467100"/>
                <a:gd name="connsiteX39" fmla="*/ 2785491 w 3134106"/>
                <a:gd name="connsiteY39" fmla="*/ 2404777 h 3467100"/>
                <a:gd name="connsiteX40" fmla="*/ 2682049 w 3134106"/>
                <a:gd name="connsiteY40" fmla="*/ 2511647 h 3467100"/>
                <a:gd name="connsiteX41" fmla="*/ 2544318 w 3134106"/>
                <a:gd name="connsiteY41" fmla="*/ 2596229 h 3467100"/>
                <a:gd name="connsiteX42" fmla="*/ 2270474 w 3134106"/>
                <a:gd name="connsiteY42" fmla="*/ 2796349 h 3467100"/>
                <a:gd name="connsiteX43" fmla="*/ 2211896 w 3134106"/>
                <a:gd name="connsiteY43" fmla="*/ 2856357 h 3467100"/>
                <a:gd name="connsiteX44" fmla="*/ 2155127 w 3134106"/>
                <a:gd name="connsiteY44" fmla="*/ 2916936 h 3467100"/>
                <a:gd name="connsiteX45" fmla="*/ 2042636 w 3134106"/>
                <a:gd name="connsiteY45" fmla="*/ 3038094 h 3467100"/>
                <a:gd name="connsiteX46" fmla="*/ 1985963 w 3134106"/>
                <a:gd name="connsiteY46" fmla="*/ 3097721 h 3467100"/>
                <a:gd name="connsiteX47" fmla="*/ 1928051 w 3134106"/>
                <a:gd name="connsiteY47" fmla="*/ 3155728 h 3467100"/>
                <a:gd name="connsiteX48" fmla="*/ 1806702 w 3134106"/>
                <a:gd name="connsiteY48" fmla="*/ 3264313 h 3467100"/>
                <a:gd name="connsiteX49" fmla="*/ 1674400 w 3134106"/>
                <a:gd name="connsiteY49" fmla="*/ 3356134 h 3467100"/>
                <a:gd name="connsiteX50" fmla="*/ 1529906 w 3134106"/>
                <a:gd name="connsiteY50" fmla="*/ 3422333 h 3467100"/>
                <a:gd name="connsiteX51" fmla="*/ 1492187 w 3134106"/>
                <a:gd name="connsiteY51" fmla="*/ 3434048 h 3467100"/>
                <a:gd name="connsiteX52" fmla="*/ 1453896 w 3134106"/>
                <a:gd name="connsiteY52" fmla="*/ 3443669 h 3467100"/>
                <a:gd name="connsiteX53" fmla="*/ 1415129 w 3134106"/>
                <a:gd name="connsiteY53" fmla="*/ 3451003 h 3467100"/>
                <a:gd name="connsiteX54" fmla="*/ 1376077 w 3134106"/>
                <a:gd name="connsiteY54" fmla="*/ 3456241 h 3467100"/>
                <a:gd name="connsiteX55" fmla="*/ 1336834 w 3134106"/>
                <a:gd name="connsiteY55" fmla="*/ 3459480 h 3467100"/>
                <a:gd name="connsiteX56" fmla="*/ 1297496 w 3134106"/>
                <a:gd name="connsiteY56" fmla="*/ 3460718 h 3467100"/>
                <a:gd name="connsiteX57" fmla="*/ 1258062 w 3134106"/>
                <a:gd name="connsiteY57" fmla="*/ 3460052 h 3467100"/>
                <a:gd name="connsiteX58" fmla="*/ 1217676 w 3134106"/>
                <a:gd name="connsiteY58" fmla="*/ 3457480 h 3467100"/>
                <a:gd name="connsiteX59" fmla="*/ 900113 w 3134106"/>
                <a:gd name="connsiteY59" fmla="*/ 3406426 h 3467100"/>
                <a:gd name="connsiteX60" fmla="*/ 823246 w 3134106"/>
                <a:gd name="connsiteY60" fmla="*/ 3383947 h 3467100"/>
                <a:gd name="connsiteX61" fmla="*/ 747808 w 3134106"/>
                <a:gd name="connsiteY61" fmla="*/ 3357753 h 3467100"/>
                <a:gd name="connsiteX62" fmla="*/ 710660 w 3134106"/>
                <a:gd name="connsiteY62" fmla="*/ 3343370 h 3467100"/>
                <a:gd name="connsiteX63" fmla="*/ 673799 w 3134106"/>
                <a:gd name="connsiteY63" fmla="*/ 3328321 h 3467100"/>
                <a:gd name="connsiteX64" fmla="*/ 655415 w 3134106"/>
                <a:gd name="connsiteY64" fmla="*/ 3320796 h 3467100"/>
                <a:gd name="connsiteX65" fmla="*/ 637413 w 3134106"/>
                <a:gd name="connsiteY65" fmla="*/ 3312319 h 3467100"/>
                <a:gd name="connsiteX66" fmla="*/ 601409 w 3134106"/>
                <a:gd name="connsiteY66" fmla="*/ 3295460 h 3467100"/>
                <a:gd name="connsiteX67" fmla="*/ 96012 w 3134106"/>
                <a:gd name="connsiteY67" fmla="*/ 2922746 h 3467100"/>
                <a:gd name="connsiteX68" fmla="*/ 0 w 3134106"/>
                <a:gd name="connsiteY68" fmla="*/ 2808256 h 3467100"/>
                <a:gd name="connsiteX69" fmla="*/ 0 w 3134106"/>
                <a:gd name="connsiteY69" fmla="*/ 3204020 h 3467100"/>
                <a:gd name="connsiteX70" fmla="*/ 376523 w 3134106"/>
                <a:gd name="connsiteY70" fmla="*/ 3467100 h 3467100"/>
                <a:gd name="connsiteX71" fmla="*/ 2147983 w 3134106"/>
                <a:gd name="connsiteY71" fmla="*/ 3467100 h 3467100"/>
                <a:gd name="connsiteX72" fmla="*/ 3134106 w 3134106"/>
                <a:gd name="connsiteY72" fmla="*/ 1843088 h 3467100"/>
                <a:gd name="connsiteX73" fmla="*/ 1262253 w 3134106"/>
                <a:gd name="connsiteY73" fmla="*/ 0 h 346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3134106" h="3467100">
                  <a:moveTo>
                    <a:pt x="1262253" y="0"/>
                  </a:moveTo>
                  <a:cubicBezTo>
                    <a:pt x="775907" y="0"/>
                    <a:pt x="332804" y="182690"/>
                    <a:pt x="0" y="482156"/>
                  </a:cubicBezTo>
                  <a:lnTo>
                    <a:pt x="0" y="777526"/>
                  </a:lnTo>
                  <a:cubicBezTo>
                    <a:pt x="33338" y="731901"/>
                    <a:pt x="68961" y="687705"/>
                    <a:pt x="106966" y="645319"/>
                  </a:cubicBezTo>
                  <a:cubicBezTo>
                    <a:pt x="248603" y="486632"/>
                    <a:pt x="423100" y="351854"/>
                    <a:pt x="621316" y="259556"/>
                  </a:cubicBezTo>
                  <a:lnTo>
                    <a:pt x="658749" y="242888"/>
                  </a:lnTo>
                  <a:cubicBezTo>
                    <a:pt x="671322" y="237458"/>
                    <a:pt x="683609" y="231362"/>
                    <a:pt x="696468" y="226790"/>
                  </a:cubicBezTo>
                  <a:lnTo>
                    <a:pt x="734854" y="212217"/>
                  </a:lnTo>
                  <a:cubicBezTo>
                    <a:pt x="747713" y="207550"/>
                    <a:pt x="760381" y="202121"/>
                    <a:pt x="773525" y="198215"/>
                  </a:cubicBezTo>
                  <a:lnTo>
                    <a:pt x="812768" y="185642"/>
                  </a:lnTo>
                  <a:cubicBezTo>
                    <a:pt x="825913" y="181547"/>
                    <a:pt x="838867" y="176879"/>
                    <a:pt x="852202" y="173736"/>
                  </a:cubicBezTo>
                  <a:lnTo>
                    <a:pt x="892112" y="163354"/>
                  </a:lnTo>
                  <a:lnTo>
                    <a:pt x="912114" y="158210"/>
                  </a:lnTo>
                  <a:lnTo>
                    <a:pt x="922115" y="155639"/>
                  </a:lnTo>
                  <a:lnTo>
                    <a:pt x="932212" y="153543"/>
                  </a:lnTo>
                  <a:cubicBezTo>
                    <a:pt x="1039749" y="129635"/>
                    <a:pt x="1150144" y="117443"/>
                    <a:pt x="1260634" y="117062"/>
                  </a:cubicBezTo>
                  <a:cubicBezTo>
                    <a:pt x="1370933" y="116967"/>
                    <a:pt x="1481138" y="132874"/>
                    <a:pt x="1587341" y="161544"/>
                  </a:cubicBezTo>
                  <a:cubicBezTo>
                    <a:pt x="1640491" y="175831"/>
                    <a:pt x="1692688" y="193358"/>
                    <a:pt x="1743647" y="213741"/>
                  </a:cubicBezTo>
                  <a:cubicBezTo>
                    <a:pt x="1794796" y="233744"/>
                    <a:pt x="1844421" y="257175"/>
                    <a:pt x="1892808" y="282702"/>
                  </a:cubicBezTo>
                  <a:cubicBezTo>
                    <a:pt x="1941290" y="308134"/>
                    <a:pt x="1988153" y="336233"/>
                    <a:pt x="2033683" y="365950"/>
                  </a:cubicBezTo>
                  <a:cubicBezTo>
                    <a:pt x="2079117" y="395954"/>
                    <a:pt x="2123027" y="428054"/>
                    <a:pt x="2165509" y="461677"/>
                  </a:cubicBezTo>
                  <a:cubicBezTo>
                    <a:pt x="2207990" y="495300"/>
                    <a:pt x="2248948" y="530733"/>
                    <a:pt x="2288286" y="567500"/>
                  </a:cubicBezTo>
                  <a:cubicBezTo>
                    <a:pt x="2327720" y="604266"/>
                    <a:pt x="2365153" y="642938"/>
                    <a:pt x="2401348" y="682371"/>
                  </a:cubicBezTo>
                  <a:cubicBezTo>
                    <a:pt x="2437543" y="721900"/>
                    <a:pt x="2472119" y="762667"/>
                    <a:pt x="2505075" y="804577"/>
                  </a:cubicBezTo>
                  <a:cubicBezTo>
                    <a:pt x="2537841" y="846677"/>
                    <a:pt x="2569369" y="889445"/>
                    <a:pt x="2598801" y="933355"/>
                  </a:cubicBezTo>
                  <a:cubicBezTo>
                    <a:pt x="2628329" y="977265"/>
                    <a:pt x="2656428" y="1022128"/>
                    <a:pt x="2682240" y="1067943"/>
                  </a:cubicBezTo>
                  <a:cubicBezTo>
                    <a:pt x="2708243" y="1113663"/>
                    <a:pt x="2732437" y="1160336"/>
                    <a:pt x="2754725" y="1207770"/>
                  </a:cubicBezTo>
                  <a:cubicBezTo>
                    <a:pt x="2799112" y="1302639"/>
                    <a:pt x="2835021" y="1400747"/>
                    <a:pt x="2861596" y="1501140"/>
                  </a:cubicBezTo>
                  <a:cubicBezTo>
                    <a:pt x="2874645" y="1551337"/>
                    <a:pt x="2885218" y="1602105"/>
                    <a:pt x="2893314" y="1653254"/>
                  </a:cubicBezTo>
                  <a:cubicBezTo>
                    <a:pt x="2895314" y="1666018"/>
                    <a:pt x="2897410" y="1678781"/>
                    <a:pt x="2898743" y="1691640"/>
                  </a:cubicBezTo>
                  <a:cubicBezTo>
                    <a:pt x="2900172" y="1704499"/>
                    <a:pt x="2902172" y="1717262"/>
                    <a:pt x="2903220" y="1730216"/>
                  </a:cubicBezTo>
                  <a:cubicBezTo>
                    <a:pt x="2904363" y="1743075"/>
                    <a:pt x="2905792" y="1755934"/>
                    <a:pt x="2906840" y="1768888"/>
                  </a:cubicBezTo>
                  <a:lnTo>
                    <a:pt x="2909221" y="1807655"/>
                  </a:lnTo>
                  <a:cubicBezTo>
                    <a:pt x="2911316" y="1859375"/>
                    <a:pt x="2911221" y="1911191"/>
                    <a:pt x="2907506" y="1963007"/>
                  </a:cubicBezTo>
                  <a:cubicBezTo>
                    <a:pt x="2906459" y="1975961"/>
                    <a:pt x="2906078" y="1988915"/>
                    <a:pt x="2904458" y="2001869"/>
                  </a:cubicBezTo>
                  <a:lnTo>
                    <a:pt x="2900267" y="2040636"/>
                  </a:lnTo>
                  <a:lnTo>
                    <a:pt x="2894648" y="2079308"/>
                  </a:lnTo>
                  <a:cubicBezTo>
                    <a:pt x="2892838" y="2092166"/>
                    <a:pt x="2890171" y="2104930"/>
                    <a:pt x="2888075" y="2117884"/>
                  </a:cubicBezTo>
                  <a:cubicBezTo>
                    <a:pt x="2878360" y="2169128"/>
                    <a:pt x="2866168" y="2220278"/>
                    <a:pt x="2849785" y="2268855"/>
                  </a:cubicBezTo>
                  <a:cubicBezTo>
                    <a:pt x="2833402" y="2317433"/>
                    <a:pt x="2813018" y="2363915"/>
                    <a:pt x="2785491" y="2404777"/>
                  </a:cubicBezTo>
                  <a:cubicBezTo>
                    <a:pt x="2758440" y="2446115"/>
                    <a:pt x="2723579" y="2481263"/>
                    <a:pt x="2682049" y="2511647"/>
                  </a:cubicBezTo>
                  <a:cubicBezTo>
                    <a:pt x="2640616" y="2542223"/>
                    <a:pt x="2592705" y="2568321"/>
                    <a:pt x="2544318" y="2596229"/>
                  </a:cubicBezTo>
                  <a:cubicBezTo>
                    <a:pt x="2446687" y="2650808"/>
                    <a:pt x="2350580" y="2716530"/>
                    <a:pt x="2270474" y="2796349"/>
                  </a:cubicBezTo>
                  <a:cubicBezTo>
                    <a:pt x="2250091" y="2816257"/>
                    <a:pt x="2230946" y="2836164"/>
                    <a:pt x="2211896" y="2856357"/>
                  </a:cubicBezTo>
                  <a:lnTo>
                    <a:pt x="2155127" y="2916936"/>
                  </a:lnTo>
                  <a:cubicBezTo>
                    <a:pt x="2117503" y="2957417"/>
                    <a:pt x="2080260" y="2998089"/>
                    <a:pt x="2042636" y="3038094"/>
                  </a:cubicBezTo>
                  <a:cubicBezTo>
                    <a:pt x="2023872" y="3058097"/>
                    <a:pt x="2005013" y="3078099"/>
                    <a:pt x="1985963" y="3097721"/>
                  </a:cubicBezTo>
                  <a:cubicBezTo>
                    <a:pt x="1966913" y="3117342"/>
                    <a:pt x="1947577" y="3136678"/>
                    <a:pt x="1928051" y="3155728"/>
                  </a:cubicBezTo>
                  <a:cubicBezTo>
                    <a:pt x="1889093" y="3193828"/>
                    <a:pt x="1848707" y="3230309"/>
                    <a:pt x="1806702" y="3264313"/>
                  </a:cubicBezTo>
                  <a:cubicBezTo>
                    <a:pt x="1764792" y="3298412"/>
                    <a:pt x="1720406" y="3329083"/>
                    <a:pt x="1674400" y="3356134"/>
                  </a:cubicBezTo>
                  <a:cubicBezTo>
                    <a:pt x="1628204" y="3382804"/>
                    <a:pt x="1579912" y="3405473"/>
                    <a:pt x="1529906" y="3422333"/>
                  </a:cubicBezTo>
                  <a:cubicBezTo>
                    <a:pt x="1517428" y="3426714"/>
                    <a:pt x="1504664" y="3430048"/>
                    <a:pt x="1492187" y="3434048"/>
                  </a:cubicBezTo>
                  <a:cubicBezTo>
                    <a:pt x="1479518" y="3437478"/>
                    <a:pt x="1466660" y="3440430"/>
                    <a:pt x="1453896" y="3443669"/>
                  </a:cubicBezTo>
                  <a:cubicBezTo>
                    <a:pt x="1440942" y="3446145"/>
                    <a:pt x="1428083" y="3448717"/>
                    <a:pt x="1415129" y="3451003"/>
                  </a:cubicBezTo>
                  <a:cubicBezTo>
                    <a:pt x="1402080" y="3452717"/>
                    <a:pt x="1389126" y="3454813"/>
                    <a:pt x="1376077" y="3456241"/>
                  </a:cubicBezTo>
                  <a:cubicBezTo>
                    <a:pt x="1362932" y="3457289"/>
                    <a:pt x="1349978" y="3458718"/>
                    <a:pt x="1336834" y="3459480"/>
                  </a:cubicBezTo>
                  <a:cubicBezTo>
                    <a:pt x="1323689" y="3459861"/>
                    <a:pt x="1310640" y="3460623"/>
                    <a:pt x="1297496" y="3460718"/>
                  </a:cubicBezTo>
                  <a:cubicBezTo>
                    <a:pt x="1284351" y="3460433"/>
                    <a:pt x="1271302" y="3460528"/>
                    <a:pt x="1258062" y="3460052"/>
                  </a:cubicBezTo>
                  <a:lnTo>
                    <a:pt x="1217676" y="3457480"/>
                  </a:lnTo>
                  <a:cubicBezTo>
                    <a:pt x="1110044" y="3450717"/>
                    <a:pt x="1003554" y="3433286"/>
                    <a:pt x="900113" y="3406426"/>
                  </a:cubicBezTo>
                  <a:lnTo>
                    <a:pt x="823246" y="3383947"/>
                  </a:lnTo>
                  <a:cubicBezTo>
                    <a:pt x="797909" y="3375660"/>
                    <a:pt x="772954" y="3366326"/>
                    <a:pt x="747808" y="3357753"/>
                  </a:cubicBezTo>
                  <a:cubicBezTo>
                    <a:pt x="735140" y="3353753"/>
                    <a:pt x="722948" y="3348323"/>
                    <a:pt x="710660" y="3343370"/>
                  </a:cubicBezTo>
                  <a:lnTo>
                    <a:pt x="673799" y="3328321"/>
                  </a:lnTo>
                  <a:lnTo>
                    <a:pt x="655415" y="3320796"/>
                  </a:lnTo>
                  <a:lnTo>
                    <a:pt x="637413" y="3312319"/>
                  </a:lnTo>
                  <a:lnTo>
                    <a:pt x="601409" y="3295460"/>
                  </a:lnTo>
                  <a:cubicBezTo>
                    <a:pt x="410909" y="3202877"/>
                    <a:pt x="238125" y="3076575"/>
                    <a:pt x="96012" y="2922746"/>
                  </a:cubicBezTo>
                  <a:cubicBezTo>
                    <a:pt x="62103" y="2886075"/>
                    <a:pt x="30194" y="2847785"/>
                    <a:pt x="0" y="2808256"/>
                  </a:cubicBezTo>
                  <a:lnTo>
                    <a:pt x="0" y="3204020"/>
                  </a:lnTo>
                  <a:cubicBezTo>
                    <a:pt x="113538" y="3306223"/>
                    <a:pt x="239935" y="3394710"/>
                    <a:pt x="376523" y="3467100"/>
                  </a:cubicBezTo>
                  <a:lnTo>
                    <a:pt x="2147983" y="3467100"/>
                  </a:lnTo>
                  <a:cubicBezTo>
                    <a:pt x="2735009" y="3156014"/>
                    <a:pt x="3134106" y="2545461"/>
                    <a:pt x="3134106" y="1843088"/>
                  </a:cubicBezTo>
                  <a:cubicBezTo>
                    <a:pt x="3134106" y="825151"/>
                    <a:pt x="2296097" y="0"/>
                    <a:pt x="1262253" y="0"/>
                  </a:cubicBezTo>
                  <a:close/>
                </a:path>
              </a:pathLst>
            </a:custGeom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" name="Agrupar 12">
            <a:extLst>
              <a:ext uri="{FF2B5EF4-FFF2-40B4-BE49-F238E27FC236}">
                <a16:creationId xmlns:a16="http://schemas.microsoft.com/office/drawing/2014/main" id="{3885FBB4-B35A-1240-9187-A7D5033BEEA1}"/>
              </a:ext>
            </a:extLst>
          </p:cNvPr>
          <p:cNvGrpSpPr/>
          <p:nvPr/>
        </p:nvGrpSpPr>
        <p:grpSpPr>
          <a:xfrm>
            <a:off x="485698" y="220481"/>
            <a:ext cx="3032408" cy="1480592"/>
            <a:chOff x="1686095" y="908081"/>
            <a:chExt cx="3032408" cy="1480592"/>
          </a:xfrm>
        </p:grpSpPr>
        <p:sp>
          <p:nvSpPr>
            <p:cNvPr id="36" name="CaixaDeTexto 35">
              <a:extLst>
                <a:ext uri="{FF2B5EF4-FFF2-40B4-BE49-F238E27FC236}">
                  <a16:creationId xmlns:a16="http://schemas.microsoft.com/office/drawing/2014/main" id="{D0F139C7-4AAD-DF9C-8736-62492157E8D1}"/>
                </a:ext>
              </a:extLst>
            </p:cNvPr>
            <p:cNvSpPr txBox="1"/>
            <p:nvPr/>
          </p:nvSpPr>
          <p:spPr>
            <a:xfrm>
              <a:off x="3970257" y="1927008"/>
              <a:ext cx="74824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pt-BR" sz="2400" dirty="0">
                  <a:solidFill>
                    <a:srgbClr val="7CD4F4"/>
                  </a:solidFill>
                </a:rPr>
                <a:t>2.0</a:t>
              </a:r>
            </a:p>
          </p:txBody>
        </p:sp>
        <p:pic>
          <p:nvPicPr>
            <p:cNvPr id="6" name="Imagem 6">
              <a:extLst>
                <a:ext uri="{FF2B5EF4-FFF2-40B4-BE49-F238E27FC236}">
                  <a16:creationId xmlns:a16="http://schemas.microsoft.com/office/drawing/2014/main" id="{D11E7A56-23DA-9633-6228-4042E872C6BD}"/>
                </a:ext>
              </a:extLst>
            </p:cNvPr>
            <p:cNvPicPr/>
            <p:nvPr/>
          </p:nvPicPr>
          <p:blipFill>
            <a:blip r:embed="rId2"/>
            <a:stretch/>
          </p:blipFill>
          <p:spPr>
            <a:xfrm>
              <a:off x="1686095" y="908081"/>
              <a:ext cx="2808430" cy="1017059"/>
            </a:xfrm>
            <a:prstGeom prst="rect">
              <a:avLst/>
            </a:prstGeom>
            <a:ln w="0">
              <a:noFill/>
            </a:ln>
          </p:spPr>
        </p:pic>
      </p:grpSp>
      <p:sp>
        <p:nvSpPr>
          <p:cNvPr id="3" name="CaixaDeTexto 2">
            <a:extLst>
              <a:ext uri="{FF2B5EF4-FFF2-40B4-BE49-F238E27FC236}">
                <a16:creationId xmlns:a16="http://schemas.microsoft.com/office/drawing/2014/main" id="{34CB9F18-4838-9516-7AEA-CEECCCDC4E61}"/>
              </a:ext>
            </a:extLst>
          </p:cNvPr>
          <p:cNvSpPr txBox="1"/>
          <p:nvPr/>
        </p:nvSpPr>
        <p:spPr>
          <a:xfrm>
            <a:off x="5164204" y="957447"/>
            <a:ext cx="5712363" cy="110799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>
              <a:lnSpc>
                <a:spcPct val="150000"/>
              </a:lnSpc>
            </a:pPr>
            <a:r>
              <a:rPr lang="pt-BR" sz="1600" dirty="0">
                <a:latin typeface="Segoe UI"/>
              </a:rPr>
              <a:t>O </a:t>
            </a:r>
            <a:r>
              <a:rPr lang="pt-BR" sz="2800" dirty="0">
                <a:latin typeface="Segoe UI"/>
              </a:rPr>
              <a:t>ÁDUNA 2.0 </a:t>
            </a:r>
            <a:r>
              <a:rPr lang="pt-BR" sz="1600" dirty="0">
                <a:latin typeface="Segoe UI"/>
              </a:rPr>
              <a:t>é uma plataforma tecnológica para pesquisa de dados de pessoas físicas e jurídicas. </a:t>
            </a:r>
            <a:endParaRPr lang="pt-BR" sz="1600" dirty="0" smtClean="0">
              <a:latin typeface="Segoe UI"/>
            </a:endParaRPr>
          </a:p>
        </p:txBody>
      </p:sp>
      <p:sp>
        <p:nvSpPr>
          <p:cNvPr id="2" name="Retângulo 1"/>
          <p:cNvSpPr/>
          <p:nvPr/>
        </p:nvSpPr>
        <p:spPr>
          <a:xfrm>
            <a:off x="1569614" y="2453907"/>
            <a:ext cx="6423211" cy="15245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4000"/>
              </a:lnSpc>
            </a:pPr>
            <a:r>
              <a:rPr lang="pt-BR" dirty="0">
                <a:latin typeface="Segoe UI"/>
              </a:rPr>
              <a:t>Reúne em uma única </a:t>
            </a:r>
            <a:r>
              <a:rPr lang="pt-BR" sz="2800" dirty="0">
                <a:latin typeface="Segoe UI"/>
              </a:rPr>
              <a:t>interface amigável </a:t>
            </a:r>
            <a:r>
              <a:rPr lang="pt-BR" dirty="0">
                <a:latin typeface="Segoe UI"/>
              </a:rPr>
              <a:t>o cruzamento de dados oriundos de diversas </a:t>
            </a:r>
            <a:r>
              <a:rPr lang="pt-BR" sz="2800" dirty="0">
                <a:latin typeface="Segoe UI"/>
              </a:rPr>
              <a:t>bases nacionais e locais</a:t>
            </a:r>
            <a:r>
              <a:rPr lang="pt-BR" dirty="0">
                <a:latin typeface="Segoe UI"/>
              </a:rPr>
              <a:t>, abertas e fechadas. </a:t>
            </a:r>
          </a:p>
        </p:txBody>
      </p:sp>
      <p:sp>
        <p:nvSpPr>
          <p:cNvPr id="4" name="Retângulo 3"/>
          <p:cNvSpPr/>
          <p:nvPr/>
        </p:nvSpPr>
        <p:spPr>
          <a:xfrm>
            <a:off x="3714151" y="4299711"/>
            <a:ext cx="7444279" cy="161582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pt-BR" dirty="0">
                <a:latin typeface="Segoe UI"/>
              </a:rPr>
              <a:t>Possui uma funcionalidade para </a:t>
            </a:r>
            <a:r>
              <a:rPr lang="pt-BR" sz="2400" dirty="0">
                <a:latin typeface="Segoe UI"/>
              </a:rPr>
              <a:t>análise de vínculos </a:t>
            </a:r>
            <a:r>
              <a:rPr lang="pt-BR" dirty="0">
                <a:latin typeface="Segoe UI"/>
              </a:rPr>
              <a:t>de forma </a:t>
            </a:r>
            <a:r>
              <a:rPr lang="pt-BR" sz="2400" dirty="0">
                <a:latin typeface="Segoe UI"/>
              </a:rPr>
              <a:t>gráfica</a:t>
            </a:r>
            <a:r>
              <a:rPr lang="pt-BR" dirty="0">
                <a:latin typeface="Segoe UI"/>
              </a:rPr>
              <a:t> entre entidades (pessoas físicas, empresas, endereços, telefones, e-mails, aeronaves e outros). </a:t>
            </a:r>
            <a:endParaRPr lang="pt-BR" dirty="0">
              <a:ea typeface="Open Sans"/>
              <a:cs typeface="Open Sans"/>
            </a:endParaRPr>
          </a:p>
        </p:txBody>
      </p:sp>
    </p:spTree>
    <p:extLst>
      <p:ext uri="{BB962C8B-B14F-4D97-AF65-F5344CB8AC3E}">
        <p14:creationId xmlns:p14="http://schemas.microsoft.com/office/powerpoint/2010/main" val="189970917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34000" r="-34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E4F9F31A-A150-7658-D5B7-CF3837BAC756}"/>
              </a:ext>
            </a:extLst>
          </p:cNvPr>
          <p:cNvSpPr>
            <a:spLocks/>
          </p:cNvSpPr>
          <p:nvPr/>
        </p:nvSpPr>
        <p:spPr bwMode="auto">
          <a:xfrm rot="16200000" flipH="1">
            <a:off x="6142038" y="698500"/>
            <a:ext cx="6748463" cy="5351462"/>
          </a:xfrm>
          <a:custGeom>
            <a:avLst/>
            <a:gdLst>
              <a:gd name="T0" fmla="*/ 7713711 w 5063663"/>
              <a:gd name="T1" fmla="*/ 6298447 h 4014942"/>
              <a:gd name="T2" fmla="*/ 6883164 w 5063663"/>
              <a:gd name="T3" fmla="*/ 4672879 h 4014942"/>
              <a:gd name="T4" fmla="*/ 5377907 w 5063663"/>
              <a:gd name="T5" fmla="*/ 3948954 h 4014942"/>
              <a:gd name="T6" fmla="*/ 3626265 w 5063663"/>
              <a:gd name="T7" fmla="*/ 3662163 h 4014942"/>
              <a:gd name="T8" fmla="*/ 1788704 w 5063663"/>
              <a:gd name="T9" fmla="*/ 2339808 h 4014942"/>
              <a:gd name="T10" fmla="*/ 498243 w 5063663"/>
              <a:gd name="T11" fmla="*/ 1660945 h 4014942"/>
              <a:gd name="T12" fmla="*/ 421 w 5063663"/>
              <a:gd name="T13" fmla="*/ 0 h 4014942"/>
              <a:gd name="T14" fmla="*/ 0 w 5063663"/>
              <a:gd name="T15" fmla="*/ 1842452 h 4014942"/>
              <a:gd name="T16" fmla="*/ 0 w 5063663"/>
              <a:gd name="T17" fmla="*/ 3185863 h 4014942"/>
              <a:gd name="T18" fmla="*/ 0 w 5063663"/>
              <a:gd name="T19" fmla="*/ 4384823 h 4014942"/>
              <a:gd name="T20" fmla="*/ 0 w 5063663"/>
              <a:gd name="T21" fmla="*/ 7131866 h 4014942"/>
              <a:gd name="T22" fmla="*/ 4091236 w 5063663"/>
              <a:gd name="T23" fmla="*/ 7131866 h 4014942"/>
              <a:gd name="T24" fmla="*/ 6805669 w 5063663"/>
              <a:gd name="T25" fmla="*/ 7131866 h 4014942"/>
              <a:gd name="T26" fmla="*/ 8993642 w 5063663"/>
              <a:gd name="T27" fmla="*/ 7131866 h 4014942"/>
              <a:gd name="T28" fmla="*/ 7713711 w 5063663"/>
              <a:gd name="T29" fmla="*/ 6298447 h 4014942"/>
              <a:gd name="T30" fmla="*/ 5659248 w 5063663"/>
              <a:gd name="T31" fmla="*/ 3883678 h 4014942"/>
              <a:gd name="T32" fmla="*/ 6245514 w 5063663"/>
              <a:gd name="T33" fmla="*/ 4124985 h 4014942"/>
              <a:gd name="T34" fmla="*/ 6250569 w 5063663"/>
              <a:gd name="T35" fmla="*/ 3772921 h 4014942"/>
              <a:gd name="T36" fmla="*/ 5659248 w 5063663"/>
              <a:gd name="T37" fmla="*/ 3883678 h 4014942"/>
              <a:gd name="T38" fmla="*/ 8050223 w 5063663"/>
              <a:gd name="T39" fmla="*/ 6136732 h 4014942"/>
              <a:gd name="T40" fmla="*/ 8890035 w 5063663"/>
              <a:gd name="T41" fmla="*/ 6359090 h 4014942"/>
              <a:gd name="T42" fmla="*/ 8498348 w 5063663"/>
              <a:gd name="T43" fmla="*/ 5708441 h 4014942"/>
              <a:gd name="T44" fmla="*/ 8050223 w 5063663"/>
              <a:gd name="T45" fmla="*/ 6136732 h 4014942"/>
              <a:gd name="T46" fmla="*/ 5271772 w 5063663"/>
              <a:gd name="T47" fmla="*/ 2911705 h 4014942"/>
              <a:gd name="T48" fmla="*/ 5874885 w 5063663"/>
              <a:gd name="T49" fmla="*/ 3133220 h 4014942"/>
              <a:gd name="T50" fmla="*/ 5649982 w 5063663"/>
              <a:gd name="T51" fmla="*/ 2698613 h 4014942"/>
              <a:gd name="T52" fmla="*/ 5271772 w 5063663"/>
              <a:gd name="T53" fmla="*/ 2911705 h 4014942"/>
              <a:gd name="T54" fmla="*/ 3816211 w 5063663"/>
              <a:gd name="T55" fmla="*/ 2472043 h 4014942"/>
              <a:gd name="T56" fmla="*/ 4115241 w 5063663"/>
              <a:gd name="T57" fmla="*/ 3360211 h 4014942"/>
              <a:gd name="T58" fmla="*/ 5809183 w 5063663"/>
              <a:gd name="T59" fmla="*/ 3246925 h 4014942"/>
              <a:gd name="T60" fmla="*/ 3816211 w 5063663"/>
              <a:gd name="T61" fmla="*/ 2472043 h 4014942"/>
              <a:gd name="T62" fmla="*/ 1202859 w 5063663"/>
              <a:gd name="T63" fmla="*/ 379020 h 4014942"/>
              <a:gd name="T64" fmla="*/ 1188538 w 5063663"/>
              <a:gd name="T65" fmla="*/ 783305 h 4014942"/>
              <a:gd name="T66" fmla="*/ 1596231 w 5063663"/>
              <a:gd name="T67" fmla="*/ 662019 h 4014942"/>
              <a:gd name="T68" fmla="*/ 1202859 w 5063663"/>
              <a:gd name="T69" fmla="*/ 379020 h 4014942"/>
              <a:gd name="T70" fmla="*/ 565631 w 5063663"/>
              <a:gd name="T71" fmla="*/ 1183381 h 4014942"/>
              <a:gd name="T72" fmla="*/ 1219706 w 5063663"/>
              <a:gd name="T73" fmla="*/ 1834028 h 4014942"/>
              <a:gd name="T74" fmla="*/ 1392384 w 5063663"/>
              <a:gd name="T75" fmla="*/ 921015 h 4014942"/>
              <a:gd name="T76" fmla="*/ 565631 w 5063663"/>
              <a:gd name="T77" fmla="*/ 1183381 h 4014942"/>
              <a:gd name="T78" fmla="*/ 2055726 w 5063663"/>
              <a:gd name="T79" fmla="*/ 1611670 h 4014942"/>
              <a:gd name="T80" fmla="*/ 1934851 w 5063663"/>
              <a:gd name="T81" fmla="*/ 2277481 h 4014942"/>
              <a:gd name="T82" fmla="*/ 3021887 w 5063663"/>
              <a:gd name="T83" fmla="*/ 2392450 h 4014942"/>
              <a:gd name="T84" fmla="*/ 2055726 w 5063663"/>
              <a:gd name="T85" fmla="*/ 1611670 h 40149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5063663" h="4014942">
                <a:moveTo>
                  <a:pt x="4343027" y="3545762"/>
                </a:moveTo>
                <a:lnTo>
                  <a:pt x="3875407" y="2630635"/>
                </a:lnTo>
                <a:lnTo>
                  <a:pt x="3027907" y="2223095"/>
                </a:lnTo>
                <a:lnTo>
                  <a:pt x="2041685" y="2061644"/>
                </a:lnTo>
                <a:lnTo>
                  <a:pt x="1007089" y="1317214"/>
                </a:lnTo>
                <a:lnTo>
                  <a:pt x="280524" y="935042"/>
                </a:lnTo>
                <a:lnTo>
                  <a:pt x="237" y="0"/>
                </a:lnTo>
                <a:lnTo>
                  <a:pt x="0" y="1037223"/>
                </a:lnTo>
                <a:lnTo>
                  <a:pt x="0" y="1793507"/>
                </a:lnTo>
                <a:lnTo>
                  <a:pt x="0" y="2468472"/>
                </a:lnTo>
                <a:lnTo>
                  <a:pt x="0" y="4014942"/>
                </a:lnTo>
                <a:lnTo>
                  <a:pt x="2303476" y="4014942"/>
                </a:lnTo>
                <a:lnTo>
                  <a:pt x="3831775" y="4014942"/>
                </a:lnTo>
                <a:lnTo>
                  <a:pt x="5063663" y="4014942"/>
                </a:lnTo>
                <a:lnTo>
                  <a:pt x="4343027" y="3545762"/>
                </a:lnTo>
                <a:close/>
                <a:moveTo>
                  <a:pt x="3186309" y="2186348"/>
                </a:moveTo>
                <a:lnTo>
                  <a:pt x="3516393" y="2322194"/>
                </a:lnTo>
                <a:lnTo>
                  <a:pt x="3519239" y="2123996"/>
                </a:lnTo>
                <a:lnTo>
                  <a:pt x="3186309" y="2186348"/>
                </a:lnTo>
                <a:close/>
                <a:moveTo>
                  <a:pt x="4532493" y="3454723"/>
                </a:moveTo>
                <a:lnTo>
                  <a:pt x="5005329" y="3579901"/>
                </a:lnTo>
                <a:lnTo>
                  <a:pt x="4784799" y="3213613"/>
                </a:lnTo>
                <a:lnTo>
                  <a:pt x="4532493" y="3454723"/>
                </a:lnTo>
                <a:close/>
                <a:moveTo>
                  <a:pt x="2968150" y="1639168"/>
                </a:moveTo>
                <a:lnTo>
                  <a:pt x="3307719" y="1763872"/>
                </a:lnTo>
                <a:lnTo>
                  <a:pt x="3181092" y="1519206"/>
                </a:lnTo>
                <a:lnTo>
                  <a:pt x="2968150" y="1639168"/>
                </a:lnTo>
                <a:close/>
                <a:moveTo>
                  <a:pt x="2148630" y="1391657"/>
                </a:moveTo>
                <a:lnTo>
                  <a:pt x="2316992" y="1891658"/>
                </a:lnTo>
                <a:lnTo>
                  <a:pt x="3270727" y="1827883"/>
                </a:lnTo>
                <a:lnTo>
                  <a:pt x="2148630" y="1391657"/>
                </a:lnTo>
                <a:close/>
                <a:moveTo>
                  <a:pt x="677242" y="213372"/>
                </a:moveTo>
                <a:lnTo>
                  <a:pt x="669179" y="440968"/>
                </a:lnTo>
                <a:lnTo>
                  <a:pt x="898721" y="372689"/>
                </a:lnTo>
                <a:lnTo>
                  <a:pt x="677242" y="213372"/>
                </a:lnTo>
                <a:close/>
                <a:moveTo>
                  <a:pt x="318465" y="666194"/>
                </a:moveTo>
                <a:lnTo>
                  <a:pt x="686727" y="1032481"/>
                </a:lnTo>
                <a:lnTo>
                  <a:pt x="783950" y="518493"/>
                </a:lnTo>
                <a:lnTo>
                  <a:pt x="318465" y="666194"/>
                </a:lnTo>
                <a:close/>
                <a:moveTo>
                  <a:pt x="1157429" y="907303"/>
                </a:moveTo>
                <a:lnTo>
                  <a:pt x="1089373" y="1282126"/>
                </a:lnTo>
                <a:lnTo>
                  <a:pt x="1701404" y="1346849"/>
                </a:lnTo>
                <a:lnTo>
                  <a:pt x="1157429" y="90730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Open Sans" panose="020B0606030504020204" pitchFamily="34" charset="0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8612D02-B069-981F-7DDD-717CA3CEE93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580540" y="290014"/>
            <a:ext cx="10519996" cy="865187"/>
          </a:xfrm>
        </p:spPr>
        <p:txBody>
          <a:bodyPr>
            <a:noAutofit/>
          </a:bodyPr>
          <a:lstStyle/>
          <a:p>
            <a:pPr eaLnBrk="1" hangingPunct="1"/>
            <a:r>
              <a:rPr lang="en-US" altLang="pt-BR" sz="3200" dirty="0">
                <a:latin typeface="Titillium Web SemiBold" panose="00000700000000000000" pitchFamily="2" charset="0"/>
              </a:rPr>
              <a:t>A SOLUÇÃO DE ACESSO ÀS FERRAMENTAS: </a:t>
            </a:r>
            <a:r>
              <a:rPr lang="en-US" altLang="pt-BR" sz="3200" dirty="0" smtClean="0">
                <a:latin typeface="Titillium Web SemiBold" panose="00000700000000000000" pitchFamily="2" charset="0"/>
              </a:rPr>
              <a:t/>
            </a:r>
            <a:br>
              <a:rPr lang="en-US" altLang="pt-BR" sz="3200" dirty="0" smtClean="0">
                <a:latin typeface="Titillium Web SemiBold" panose="00000700000000000000" pitchFamily="2" charset="0"/>
              </a:rPr>
            </a:br>
            <a:r>
              <a:rPr lang="en-US" altLang="pt-BR" sz="3200" dirty="0" smtClean="0">
                <a:latin typeface="Titillium Web SemiBold" panose="00000700000000000000" pitchFamily="2" charset="0"/>
              </a:rPr>
              <a:t>PWA – </a:t>
            </a:r>
            <a:r>
              <a:rPr lang="en-US" altLang="pt-BR" sz="3200" dirty="0">
                <a:latin typeface="Titillium Web SemiBold" panose="00000700000000000000" pitchFamily="2" charset="0"/>
              </a:rPr>
              <a:t>Progressive Web APP</a:t>
            </a:r>
          </a:p>
        </p:txBody>
      </p:sp>
      <p:graphicFrame>
        <p:nvGraphicFramePr>
          <p:cNvPr id="15" name="Chart 14">
            <a:extLst>
              <a:ext uri="{FF2B5EF4-FFF2-40B4-BE49-F238E27FC236}">
                <a16:creationId xmlns:a16="http://schemas.microsoft.com/office/drawing/2014/main" id="{E4F47408-0811-6358-C74A-54D2FA5A18F5}"/>
              </a:ext>
            </a:extLst>
          </p:cNvPr>
          <p:cNvGraphicFramePr>
            <a:graphicFrameLocks/>
          </p:cNvGraphicFramePr>
          <p:nvPr/>
        </p:nvGraphicFramePr>
        <p:xfrm>
          <a:off x="882650" y="3690938"/>
          <a:ext cx="2219325" cy="21002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1" name="TextBox 20">
            <a:extLst>
              <a:ext uri="{FF2B5EF4-FFF2-40B4-BE49-F238E27FC236}">
                <a16:creationId xmlns:a16="http://schemas.microsoft.com/office/drawing/2014/main" id="{E3D0FC63-BF63-775C-AA84-CB8287E8B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616" y="2126489"/>
            <a:ext cx="2862177" cy="38670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Open Sans" panose="020B060603050402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Open Sans" panose="020B060603050402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Open Sans" panose="020B060603050402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Open Sans" panose="020B060603050402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Open Sans" panose="020B060603050402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Open Sans" panose="020B060603050402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Open Sans" panose="020B060603050402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Open Sans" panose="020B060603050402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Open Sans" panose="020B060603050402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pt-BR" sz="3600" b="0" i="0" u="none" strike="noStrike" kern="1200" cap="none" spc="0" normalizeH="0" baseline="0" noProof="0" dirty="0" err="1">
                <a:ln>
                  <a:noFill/>
                </a:ln>
                <a:solidFill>
                  <a:schemeClr val="accent3">
                    <a:lumMod val="20000"/>
                    <a:lumOff val="80000"/>
                  </a:schemeClr>
                </a:solidFill>
                <a:effectLst/>
                <a:uLnTx/>
                <a:uFillTx/>
                <a:latin typeface="Segoe UI" panose="020B0502040204020203" pitchFamily="34" charset="0"/>
                <a:cs typeface="Segoe UI" panose="020B0502040204020203" pitchFamily="34" charset="0"/>
              </a:rPr>
              <a:t>Informações</a:t>
            </a:r>
            <a:r>
              <a:rPr kumimoji="0" lang="en-US" altLang="pt-BR" sz="2800" b="0" i="0" u="none" strike="noStrike" kern="1200" cap="none" spc="0" normalizeH="0" baseline="0" noProof="0" dirty="0">
                <a:ln>
                  <a:noFill/>
                </a:ln>
                <a:solidFill>
                  <a:schemeClr val="accent3">
                    <a:lumMod val="20000"/>
                    <a:lumOff val="80000"/>
                  </a:schemeClr>
                </a:solidFill>
                <a:effectLst/>
                <a:uLnTx/>
                <a:uFillTx/>
                <a:latin typeface="Segoe UI" panose="020B0502040204020203" pitchFamily="34" charset="0"/>
                <a:cs typeface="Segoe UI" panose="020B0502040204020203" pitchFamily="34" charset="0"/>
              </a:rPr>
              <a:t> a </a:t>
            </a:r>
            <a:r>
              <a:rPr kumimoji="0" lang="en-US" altLang="pt-BR" sz="2800" b="0" i="0" u="none" strike="noStrike" kern="1200" cap="none" spc="0" normalizeH="0" baseline="0" noProof="0" dirty="0" err="1">
                <a:ln>
                  <a:noFill/>
                </a:ln>
                <a:solidFill>
                  <a:schemeClr val="accent3">
                    <a:lumMod val="20000"/>
                    <a:lumOff val="80000"/>
                  </a:schemeClr>
                </a:solidFill>
                <a:effectLst/>
                <a:uLnTx/>
                <a:uFillTx/>
                <a:latin typeface="Segoe UI" panose="020B0502040204020203" pitchFamily="34" charset="0"/>
                <a:cs typeface="Segoe UI" panose="020B0502040204020203" pitchFamily="34" charset="0"/>
              </a:rPr>
              <a:t>dois</a:t>
            </a:r>
            <a:r>
              <a:rPr kumimoji="0" lang="en-US" altLang="pt-BR" sz="2800" b="0" i="0" u="none" strike="noStrike" kern="1200" cap="none" spc="0" normalizeH="0" baseline="0" noProof="0" dirty="0">
                <a:ln>
                  <a:noFill/>
                </a:ln>
                <a:solidFill>
                  <a:schemeClr val="accent3">
                    <a:lumMod val="20000"/>
                    <a:lumOff val="80000"/>
                  </a:schemeClr>
                </a:solidFill>
                <a:effectLst/>
                <a:uLnTx/>
                <a:uFillTx/>
                <a:latin typeface="Segoe UI" panose="020B0502040204020203" pitchFamily="34" charset="0"/>
                <a:cs typeface="Segoe UI" panose="020B0502040204020203" pitchFamily="34" charset="0"/>
              </a:rPr>
              <a:t> cliques de </a:t>
            </a:r>
            <a:r>
              <a:rPr kumimoji="0" lang="en-US" altLang="pt-BR" sz="2800" b="0" i="0" u="none" strike="noStrike" kern="1200" cap="none" spc="0" normalizeH="0" baseline="0" noProof="0" dirty="0" err="1">
                <a:ln>
                  <a:noFill/>
                </a:ln>
                <a:solidFill>
                  <a:schemeClr val="accent3">
                    <a:lumMod val="20000"/>
                    <a:lumOff val="80000"/>
                  </a:schemeClr>
                </a:solidFill>
                <a:effectLst/>
                <a:uLnTx/>
                <a:uFillTx/>
                <a:latin typeface="Segoe UI" panose="020B0502040204020203" pitchFamily="34" charset="0"/>
                <a:cs typeface="Segoe UI" panose="020B0502040204020203" pitchFamily="34" charset="0"/>
              </a:rPr>
              <a:t>distância</a:t>
            </a:r>
            <a:r>
              <a:rPr kumimoji="0" lang="en-US" altLang="pt-BR" sz="2800" b="0" i="0" u="none" strike="noStrike" kern="1200" cap="none" spc="0" normalizeH="0" baseline="0" noProof="0" dirty="0">
                <a:ln>
                  <a:noFill/>
                </a:ln>
                <a:solidFill>
                  <a:schemeClr val="accent3">
                    <a:lumMod val="20000"/>
                    <a:lumOff val="80000"/>
                  </a:schemeClr>
                </a:solidFill>
                <a:effectLst/>
                <a:uLnTx/>
                <a:uFillTx/>
                <a:latin typeface="Segoe UI" panose="020B0502040204020203" pitchFamily="34" charset="0"/>
                <a:cs typeface="Segoe UI" panose="020B0502040204020203" pitchFamily="34" charset="0"/>
              </a:rPr>
              <a:t>, </a:t>
            </a:r>
            <a:r>
              <a:rPr kumimoji="0" lang="en-US" altLang="pt-BR" sz="4000" b="0" i="0" u="none" strike="noStrike" kern="1200" cap="none" spc="0" normalizeH="0" baseline="0" noProof="0" dirty="0" err="1">
                <a:ln>
                  <a:noFill/>
                </a:ln>
                <a:solidFill>
                  <a:schemeClr val="accent3">
                    <a:lumMod val="20000"/>
                    <a:lumOff val="80000"/>
                  </a:schemeClr>
                </a:solidFill>
                <a:effectLst/>
                <a:uLnTx/>
                <a:uFillTx/>
                <a:latin typeface="Segoe UI" panose="020B0502040204020203" pitchFamily="34" charset="0"/>
                <a:cs typeface="Segoe UI" panose="020B0502040204020203" pitchFamily="34" charset="0"/>
              </a:rPr>
              <a:t>onde</a:t>
            </a:r>
            <a:r>
              <a:rPr kumimoji="0" lang="en-US" altLang="pt-BR" sz="2800" b="0" i="0" u="none" strike="noStrike" kern="1200" cap="none" spc="0" normalizeH="0" baseline="0" noProof="0" dirty="0">
                <a:ln>
                  <a:noFill/>
                </a:ln>
                <a:solidFill>
                  <a:schemeClr val="accent3">
                    <a:lumMod val="20000"/>
                    <a:lumOff val="80000"/>
                  </a:schemeClr>
                </a:solidFill>
                <a:effectLst/>
                <a:uLnTx/>
                <a:uFillTx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kumimoji="0" lang="en-US" altLang="pt-BR" sz="2800" b="0" i="0" u="none" strike="noStrike" kern="1200" cap="none" spc="0" normalizeH="0" baseline="0" noProof="0" dirty="0" err="1">
                <a:ln>
                  <a:noFill/>
                </a:ln>
                <a:solidFill>
                  <a:schemeClr val="accent3">
                    <a:lumMod val="20000"/>
                    <a:lumOff val="80000"/>
                  </a:schemeClr>
                </a:solidFill>
                <a:effectLst/>
                <a:uLnTx/>
                <a:uFillTx/>
                <a:latin typeface="Segoe UI" panose="020B0502040204020203" pitchFamily="34" charset="0"/>
                <a:cs typeface="Segoe UI" panose="020B0502040204020203" pitchFamily="34" charset="0"/>
              </a:rPr>
              <a:t>quer</a:t>
            </a:r>
            <a:r>
              <a:rPr kumimoji="0" lang="en-US" altLang="pt-BR" sz="2800" b="0" i="0" u="none" strike="noStrike" kern="1200" cap="none" spc="0" normalizeH="0" baseline="0" noProof="0" dirty="0">
                <a:ln>
                  <a:noFill/>
                </a:ln>
                <a:solidFill>
                  <a:schemeClr val="accent3">
                    <a:lumMod val="20000"/>
                    <a:lumOff val="80000"/>
                  </a:schemeClr>
                </a:solidFill>
                <a:effectLst/>
                <a:uLnTx/>
                <a:uFillTx/>
                <a:latin typeface="Segoe UI" panose="020B0502040204020203" pitchFamily="34" charset="0"/>
                <a:cs typeface="Segoe UI" panose="020B0502040204020203" pitchFamily="34" charset="0"/>
              </a:rPr>
              <a:t> que </a:t>
            </a:r>
            <a:r>
              <a:rPr kumimoji="0" lang="en-US" altLang="pt-BR" sz="3600" b="0" i="0" u="none" strike="noStrike" kern="1200" cap="none" spc="0" normalizeH="0" baseline="0" noProof="0" dirty="0" err="1">
                <a:ln>
                  <a:noFill/>
                </a:ln>
                <a:solidFill>
                  <a:schemeClr val="accent3">
                    <a:lumMod val="20000"/>
                    <a:lumOff val="80000"/>
                  </a:schemeClr>
                </a:solidFill>
                <a:effectLst/>
                <a:uLnTx/>
                <a:uFillTx/>
                <a:latin typeface="Segoe UI" panose="020B0502040204020203" pitchFamily="34" charset="0"/>
                <a:cs typeface="Segoe UI" panose="020B0502040204020203" pitchFamily="34" charset="0"/>
              </a:rPr>
              <a:t>Você</a:t>
            </a:r>
            <a:r>
              <a:rPr kumimoji="0" lang="en-US" altLang="pt-BR" sz="3600" b="0" i="0" u="none" strike="noStrike" kern="1200" cap="none" spc="0" normalizeH="0" baseline="0" noProof="0" dirty="0">
                <a:ln>
                  <a:noFill/>
                </a:ln>
                <a:solidFill>
                  <a:schemeClr val="accent3">
                    <a:lumMod val="20000"/>
                    <a:lumOff val="80000"/>
                  </a:schemeClr>
                </a:solidFill>
                <a:effectLst/>
                <a:uLnTx/>
                <a:uFillTx/>
                <a:latin typeface="Segoe UI" panose="020B0502040204020203" pitchFamily="34" charset="0"/>
                <a:cs typeface="Segoe UI" panose="020B0502040204020203" pitchFamily="34" charset="0"/>
              </a:rPr>
              <a:t> </a:t>
            </a:r>
            <a:r>
              <a:rPr kumimoji="0" lang="en-US" altLang="pt-BR" sz="3600" b="0" i="0" u="none" strike="noStrike" kern="1200" cap="none" spc="0" normalizeH="0" baseline="0" noProof="0" dirty="0" err="1">
                <a:ln>
                  <a:noFill/>
                </a:ln>
                <a:solidFill>
                  <a:schemeClr val="accent3">
                    <a:lumMod val="20000"/>
                    <a:lumOff val="80000"/>
                  </a:schemeClr>
                </a:solidFill>
                <a:effectLst/>
                <a:uLnTx/>
                <a:uFillTx/>
                <a:latin typeface="Segoe UI" panose="020B0502040204020203" pitchFamily="34" charset="0"/>
                <a:cs typeface="Segoe UI" panose="020B0502040204020203" pitchFamily="34" charset="0"/>
              </a:rPr>
              <a:t>vá</a:t>
            </a:r>
            <a:r>
              <a:rPr kumimoji="0" lang="en-US" altLang="pt-BR" sz="2800" b="0" i="0" u="none" strike="noStrike" kern="1200" cap="none" spc="0" normalizeH="0" baseline="0" noProof="0" dirty="0">
                <a:ln>
                  <a:noFill/>
                </a:ln>
                <a:solidFill>
                  <a:schemeClr val="accent3">
                    <a:lumMod val="20000"/>
                    <a:lumOff val="80000"/>
                  </a:schemeClr>
                </a:solidFill>
                <a:effectLst/>
                <a:uLnTx/>
                <a:uFillTx/>
                <a:latin typeface="Segoe UI" panose="020B0502040204020203" pitchFamily="34" charset="0"/>
                <a:cs typeface="Segoe UI" panose="020B0502040204020203" pitchFamily="34" charset="0"/>
              </a:rPr>
              <a:t>.</a:t>
            </a:r>
          </a:p>
        </p:txBody>
      </p:sp>
      <p:pic>
        <p:nvPicPr>
          <p:cNvPr id="6" name="Espaço Reservado para Imagem 5" descr="Interface gráfica do usuário, Texto, Aplicativo&#10;&#10;Descrição gerada automaticamente">
            <a:extLst>
              <a:ext uri="{FF2B5EF4-FFF2-40B4-BE49-F238E27FC236}">
                <a16:creationId xmlns:a16="http://schemas.microsoft.com/office/drawing/2014/main" id="{A889BDAD-9EFD-108B-D6E3-1DB4460135F6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52" t="-241" r="52" b="8747"/>
          <a:stretch/>
        </p:blipFill>
        <p:spPr>
          <a:xfrm>
            <a:off x="6658301" y="1915056"/>
            <a:ext cx="6119813" cy="3851275"/>
          </a:xfr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C426B16C-208D-45B8-04D4-FEEB5C4893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02625" y="1635125"/>
            <a:ext cx="8031163" cy="4849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Agrupar 2"/>
          <p:cNvGrpSpPr/>
          <p:nvPr/>
        </p:nvGrpSpPr>
        <p:grpSpPr>
          <a:xfrm>
            <a:off x="3788353" y="3448374"/>
            <a:ext cx="1702552" cy="3209501"/>
            <a:chOff x="853323" y="3205586"/>
            <a:chExt cx="1702552" cy="3209501"/>
          </a:xfrm>
        </p:grpSpPr>
        <p:pic>
          <p:nvPicPr>
            <p:cNvPr id="7" name="Espaço Reservado para Imagem 4" descr="Interface gráfica do usuário, Aplicativo&#10;&#10;Descrição gerada automaticamente">
              <a:extLst>
                <a:ext uri="{FF2B5EF4-FFF2-40B4-BE49-F238E27FC236}">
                  <a16:creationId xmlns:a16="http://schemas.microsoft.com/office/drawing/2014/main" id="{FEDC531E-CEB6-ABA9-AD5A-D3DAE5FF0CD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124" t="2259" r="6471" b="-73"/>
            <a:stretch/>
          </p:blipFill>
          <p:spPr bwMode="auto">
            <a:xfrm>
              <a:off x="952876" y="3300248"/>
              <a:ext cx="1502693" cy="3016469"/>
            </a:xfrm>
            <a:prstGeom prst="roundRect">
              <a:avLst>
                <a:gd name="adj" fmla="val 8594"/>
              </a:avLst>
            </a:prstGeom>
            <a:solidFill>
              <a:srgbClr val="FFFFFF">
                <a:shade val="85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" name="Picture 11">
              <a:extLst>
                <a:ext uri="{FF2B5EF4-FFF2-40B4-BE49-F238E27FC236}">
                  <a16:creationId xmlns:a16="http://schemas.microsoft.com/office/drawing/2014/main" id="{F4F5FF62-1654-E902-16D4-60760AE7710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3323" y="3205586"/>
              <a:ext cx="1702552" cy="32095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825222976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1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Graphic spid="15" grpId="0">
        <p:bldAsOne/>
      </p:bldGraphic>
      <p:bldP spid="21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56" name="Rectangle 55">
            <a:extLst>
              <a:ext uri="{FF2B5EF4-FFF2-40B4-BE49-F238E27FC236}">
                <a16:creationId xmlns:a16="http://schemas.microsoft.com/office/drawing/2014/main" id="{23F18E02-9FC0-49C2-BE57-195BEE392BA6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1695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62" name="Freeform: Shape 61">
            <a:extLst>
              <a:ext uri="{FF2B5EF4-FFF2-40B4-BE49-F238E27FC236}">
                <a16:creationId xmlns:a16="http://schemas.microsoft.com/office/drawing/2014/main" id="{3E86000F-91FB-495F-B2DF-F27198A430EF}"/>
              </a:ext>
              <a:ext uri="{C183D7F6-B498-43B3-948B-1728B52AA6E4}">
                <adec:decorative xmlns="" xmlns:adec="http://schemas.microsoft.com/office/drawing/2017/decorative" val="1"/>
              </a:ext>
            </a:extLst>
          </p:cNvPr>
          <p:cNvSpPr/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" y="511966"/>
            <a:ext cx="5736223" cy="6345687"/>
          </a:xfrm>
          <a:custGeom>
            <a:avLst/>
            <a:gdLst>
              <a:gd name="connsiteX0" fmla="*/ 1262253 w 3134106"/>
              <a:gd name="connsiteY0" fmla="*/ 0 h 3467100"/>
              <a:gd name="connsiteX1" fmla="*/ 0 w 3134106"/>
              <a:gd name="connsiteY1" fmla="*/ 482156 h 3467100"/>
              <a:gd name="connsiteX2" fmla="*/ 0 w 3134106"/>
              <a:gd name="connsiteY2" fmla="*/ 777526 h 3467100"/>
              <a:gd name="connsiteX3" fmla="*/ 106966 w 3134106"/>
              <a:gd name="connsiteY3" fmla="*/ 645319 h 3467100"/>
              <a:gd name="connsiteX4" fmla="*/ 621316 w 3134106"/>
              <a:gd name="connsiteY4" fmla="*/ 259556 h 3467100"/>
              <a:gd name="connsiteX5" fmla="*/ 658749 w 3134106"/>
              <a:gd name="connsiteY5" fmla="*/ 242888 h 3467100"/>
              <a:gd name="connsiteX6" fmla="*/ 696468 w 3134106"/>
              <a:gd name="connsiteY6" fmla="*/ 226790 h 3467100"/>
              <a:gd name="connsiteX7" fmla="*/ 734854 w 3134106"/>
              <a:gd name="connsiteY7" fmla="*/ 212217 h 3467100"/>
              <a:gd name="connsiteX8" fmla="*/ 773525 w 3134106"/>
              <a:gd name="connsiteY8" fmla="*/ 198215 h 3467100"/>
              <a:gd name="connsiteX9" fmla="*/ 812768 w 3134106"/>
              <a:gd name="connsiteY9" fmla="*/ 185642 h 3467100"/>
              <a:gd name="connsiteX10" fmla="*/ 852202 w 3134106"/>
              <a:gd name="connsiteY10" fmla="*/ 173736 h 3467100"/>
              <a:gd name="connsiteX11" fmla="*/ 892112 w 3134106"/>
              <a:gd name="connsiteY11" fmla="*/ 163354 h 3467100"/>
              <a:gd name="connsiteX12" fmla="*/ 912114 w 3134106"/>
              <a:gd name="connsiteY12" fmla="*/ 158210 h 3467100"/>
              <a:gd name="connsiteX13" fmla="*/ 922115 w 3134106"/>
              <a:gd name="connsiteY13" fmla="*/ 155639 h 3467100"/>
              <a:gd name="connsiteX14" fmla="*/ 932212 w 3134106"/>
              <a:gd name="connsiteY14" fmla="*/ 153543 h 3467100"/>
              <a:gd name="connsiteX15" fmla="*/ 1260634 w 3134106"/>
              <a:gd name="connsiteY15" fmla="*/ 117062 h 3467100"/>
              <a:gd name="connsiteX16" fmla="*/ 1587341 w 3134106"/>
              <a:gd name="connsiteY16" fmla="*/ 161544 h 3467100"/>
              <a:gd name="connsiteX17" fmla="*/ 1743647 w 3134106"/>
              <a:gd name="connsiteY17" fmla="*/ 213741 h 3467100"/>
              <a:gd name="connsiteX18" fmla="*/ 1892808 w 3134106"/>
              <a:gd name="connsiteY18" fmla="*/ 282702 h 3467100"/>
              <a:gd name="connsiteX19" fmla="*/ 2033683 w 3134106"/>
              <a:gd name="connsiteY19" fmla="*/ 365950 h 3467100"/>
              <a:gd name="connsiteX20" fmla="*/ 2165509 w 3134106"/>
              <a:gd name="connsiteY20" fmla="*/ 461677 h 3467100"/>
              <a:gd name="connsiteX21" fmla="*/ 2288286 w 3134106"/>
              <a:gd name="connsiteY21" fmla="*/ 567500 h 3467100"/>
              <a:gd name="connsiteX22" fmla="*/ 2401348 w 3134106"/>
              <a:gd name="connsiteY22" fmla="*/ 682371 h 3467100"/>
              <a:gd name="connsiteX23" fmla="*/ 2505075 w 3134106"/>
              <a:gd name="connsiteY23" fmla="*/ 804577 h 3467100"/>
              <a:gd name="connsiteX24" fmla="*/ 2598801 w 3134106"/>
              <a:gd name="connsiteY24" fmla="*/ 933355 h 3467100"/>
              <a:gd name="connsiteX25" fmla="*/ 2682240 w 3134106"/>
              <a:gd name="connsiteY25" fmla="*/ 1067943 h 3467100"/>
              <a:gd name="connsiteX26" fmla="*/ 2754725 w 3134106"/>
              <a:gd name="connsiteY26" fmla="*/ 1207770 h 3467100"/>
              <a:gd name="connsiteX27" fmla="*/ 2861596 w 3134106"/>
              <a:gd name="connsiteY27" fmla="*/ 1501140 h 3467100"/>
              <a:gd name="connsiteX28" fmla="*/ 2893314 w 3134106"/>
              <a:gd name="connsiteY28" fmla="*/ 1653254 h 3467100"/>
              <a:gd name="connsiteX29" fmla="*/ 2898743 w 3134106"/>
              <a:gd name="connsiteY29" fmla="*/ 1691640 h 3467100"/>
              <a:gd name="connsiteX30" fmla="*/ 2903220 w 3134106"/>
              <a:gd name="connsiteY30" fmla="*/ 1730216 h 3467100"/>
              <a:gd name="connsiteX31" fmla="*/ 2906840 w 3134106"/>
              <a:gd name="connsiteY31" fmla="*/ 1768888 h 3467100"/>
              <a:gd name="connsiteX32" fmla="*/ 2909221 w 3134106"/>
              <a:gd name="connsiteY32" fmla="*/ 1807655 h 3467100"/>
              <a:gd name="connsiteX33" fmla="*/ 2907506 w 3134106"/>
              <a:gd name="connsiteY33" fmla="*/ 1963007 h 3467100"/>
              <a:gd name="connsiteX34" fmla="*/ 2904458 w 3134106"/>
              <a:gd name="connsiteY34" fmla="*/ 2001869 h 3467100"/>
              <a:gd name="connsiteX35" fmla="*/ 2900267 w 3134106"/>
              <a:gd name="connsiteY35" fmla="*/ 2040636 h 3467100"/>
              <a:gd name="connsiteX36" fmla="*/ 2894648 w 3134106"/>
              <a:gd name="connsiteY36" fmla="*/ 2079308 h 3467100"/>
              <a:gd name="connsiteX37" fmla="*/ 2888075 w 3134106"/>
              <a:gd name="connsiteY37" fmla="*/ 2117884 h 3467100"/>
              <a:gd name="connsiteX38" fmla="*/ 2849785 w 3134106"/>
              <a:gd name="connsiteY38" fmla="*/ 2268855 h 3467100"/>
              <a:gd name="connsiteX39" fmla="*/ 2785491 w 3134106"/>
              <a:gd name="connsiteY39" fmla="*/ 2404777 h 3467100"/>
              <a:gd name="connsiteX40" fmla="*/ 2682049 w 3134106"/>
              <a:gd name="connsiteY40" fmla="*/ 2511647 h 3467100"/>
              <a:gd name="connsiteX41" fmla="*/ 2544318 w 3134106"/>
              <a:gd name="connsiteY41" fmla="*/ 2596229 h 3467100"/>
              <a:gd name="connsiteX42" fmla="*/ 2270474 w 3134106"/>
              <a:gd name="connsiteY42" fmla="*/ 2796349 h 3467100"/>
              <a:gd name="connsiteX43" fmla="*/ 2211896 w 3134106"/>
              <a:gd name="connsiteY43" fmla="*/ 2856357 h 3467100"/>
              <a:gd name="connsiteX44" fmla="*/ 2155127 w 3134106"/>
              <a:gd name="connsiteY44" fmla="*/ 2916936 h 3467100"/>
              <a:gd name="connsiteX45" fmla="*/ 2042636 w 3134106"/>
              <a:gd name="connsiteY45" fmla="*/ 3038094 h 3467100"/>
              <a:gd name="connsiteX46" fmla="*/ 1985963 w 3134106"/>
              <a:gd name="connsiteY46" fmla="*/ 3097721 h 3467100"/>
              <a:gd name="connsiteX47" fmla="*/ 1928051 w 3134106"/>
              <a:gd name="connsiteY47" fmla="*/ 3155728 h 3467100"/>
              <a:gd name="connsiteX48" fmla="*/ 1806702 w 3134106"/>
              <a:gd name="connsiteY48" fmla="*/ 3264313 h 3467100"/>
              <a:gd name="connsiteX49" fmla="*/ 1674400 w 3134106"/>
              <a:gd name="connsiteY49" fmla="*/ 3356134 h 3467100"/>
              <a:gd name="connsiteX50" fmla="*/ 1529906 w 3134106"/>
              <a:gd name="connsiteY50" fmla="*/ 3422333 h 3467100"/>
              <a:gd name="connsiteX51" fmla="*/ 1492187 w 3134106"/>
              <a:gd name="connsiteY51" fmla="*/ 3434048 h 3467100"/>
              <a:gd name="connsiteX52" fmla="*/ 1453896 w 3134106"/>
              <a:gd name="connsiteY52" fmla="*/ 3443669 h 3467100"/>
              <a:gd name="connsiteX53" fmla="*/ 1415129 w 3134106"/>
              <a:gd name="connsiteY53" fmla="*/ 3451003 h 3467100"/>
              <a:gd name="connsiteX54" fmla="*/ 1376077 w 3134106"/>
              <a:gd name="connsiteY54" fmla="*/ 3456241 h 3467100"/>
              <a:gd name="connsiteX55" fmla="*/ 1336834 w 3134106"/>
              <a:gd name="connsiteY55" fmla="*/ 3459480 h 3467100"/>
              <a:gd name="connsiteX56" fmla="*/ 1297496 w 3134106"/>
              <a:gd name="connsiteY56" fmla="*/ 3460718 h 3467100"/>
              <a:gd name="connsiteX57" fmla="*/ 1258062 w 3134106"/>
              <a:gd name="connsiteY57" fmla="*/ 3460052 h 3467100"/>
              <a:gd name="connsiteX58" fmla="*/ 1217676 w 3134106"/>
              <a:gd name="connsiteY58" fmla="*/ 3457480 h 3467100"/>
              <a:gd name="connsiteX59" fmla="*/ 900113 w 3134106"/>
              <a:gd name="connsiteY59" fmla="*/ 3406426 h 3467100"/>
              <a:gd name="connsiteX60" fmla="*/ 823246 w 3134106"/>
              <a:gd name="connsiteY60" fmla="*/ 3383947 h 3467100"/>
              <a:gd name="connsiteX61" fmla="*/ 747808 w 3134106"/>
              <a:gd name="connsiteY61" fmla="*/ 3357753 h 3467100"/>
              <a:gd name="connsiteX62" fmla="*/ 710660 w 3134106"/>
              <a:gd name="connsiteY62" fmla="*/ 3343370 h 3467100"/>
              <a:gd name="connsiteX63" fmla="*/ 673799 w 3134106"/>
              <a:gd name="connsiteY63" fmla="*/ 3328321 h 3467100"/>
              <a:gd name="connsiteX64" fmla="*/ 655415 w 3134106"/>
              <a:gd name="connsiteY64" fmla="*/ 3320796 h 3467100"/>
              <a:gd name="connsiteX65" fmla="*/ 637413 w 3134106"/>
              <a:gd name="connsiteY65" fmla="*/ 3312319 h 3467100"/>
              <a:gd name="connsiteX66" fmla="*/ 601409 w 3134106"/>
              <a:gd name="connsiteY66" fmla="*/ 3295460 h 3467100"/>
              <a:gd name="connsiteX67" fmla="*/ 96012 w 3134106"/>
              <a:gd name="connsiteY67" fmla="*/ 2922746 h 3467100"/>
              <a:gd name="connsiteX68" fmla="*/ 0 w 3134106"/>
              <a:gd name="connsiteY68" fmla="*/ 2808256 h 3467100"/>
              <a:gd name="connsiteX69" fmla="*/ 0 w 3134106"/>
              <a:gd name="connsiteY69" fmla="*/ 3204020 h 3467100"/>
              <a:gd name="connsiteX70" fmla="*/ 376523 w 3134106"/>
              <a:gd name="connsiteY70" fmla="*/ 3467100 h 3467100"/>
              <a:gd name="connsiteX71" fmla="*/ 2147983 w 3134106"/>
              <a:gd name="connsiteY71" fmla="*/ 3467100 h 3467100"/>
              <a:gd name="connsiteX72" fmla="*/ 3134106 w 3134106"/>
              <a:gd name="connsiteY72" fmla="*/ 1843088 h 3467100"/>
              <a:gd name="connsiteX73" fmla="*/ 1262253 w 3134106"/>
              <a:gd name="connsiteY73" fmla="*/ 0 h 3467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3134106" h="3467100">
                <a:moveTo>
                  <a:pt x="1262253" y="0"/>
                </a:moveTo>
                <a:cubicBezTo>
                  <a:pt x="775907" y="0"/>
                  <a:pt x="332804" y="182690"/>
                  <a:pt x="0" y="482156"/>
                </a:cubicBezTo>
                <a:lnTo>
                  <a:pt x="0" y="777526"/>
                </a:lnTo>
                <a:cubicBezTo>
                  <a:pt x="33338" y="731901"/>
                  <a:pt x="68961" y="687705"/>
                  <a:pt x="106966" y="645319"/>
                </a:cubicBezTo>
                <a:cubicBezTo>
                  <a:pt x="248603" y="486632"/>
                  <a:pt x="423100" y="351854"/>
                  <a:pt x="621316" y="259556"/>
                </a:cubicBezTo>
                <a:lnTo>
                  <a:pt x="658749" y="242888"/>
                </a:lnTo>
                <a:cubicBezTo>
                  <a:pt x="671322" y="237458"/>
                  <a:pt x="683609" y="231362"/>
                  <a:pt x="696468" y="226790"/>
                </a:cubicBezTo>
                <a:lnTo>
                  <a:pt x="734854" y="212217"/>
                </a:lnTo>
                <a:cubicBezTo>
                  <a:pt x="747713" y="207550"/>
                  <a:pt x="760381" y="202121"/>
                  <a:pt x="773525" y="198215"/>
                </a:cubicBezTo>
                <a:lnTo>
                  <a:pt x="812768" y="185642"/>
                </a:lnTo>
                <a:cubicBezTo>
                  <a:pt x="825913" y="181547"/>
                  <a:pt x="838867" y="176879"/>
                  <a:pt x="852202" y="173736"/>
                </a:cubicBezTo>
                <a:lnTo>
                  <a:pt x="892112" y="163354"/>
                </a:lnTo>
                <a:lnTo>
                  <a:pt x="912114" y="158210"/>
                </a:lnTo>
                <a:lnTo>
                  <a:pt x="922115" y="155639"/>
                </a:lnTo>
                <a:lnTo>
                  <a:pt x="932212" y="153543"/>
                </a:lnTo>
                <a:cubicBezTo>
                  <a:pt x="1039749" y="129635"/>
                  <a:pt x="1150144" y="117443"/>
                  <a:pt x="1260634" y="117062"/>
                </a:cubicBezTo>
                <a:cubicBezTo>
                  <a:pt x="1370933" y="116967"/>
                  <a:pt x="1481138" y="132874"/>
                  <a:pt x="1587341" y="161544"/>
                </a:cubicBezTo>
                <a:cubicBezTo>
                  <a:pt x="1640491" y="175831"/>
                  <a:pt x="1692688" y="193358"/>
                  <a:pt x="1743647" y="213741"/>
                </a:cubicBezTo>
                <a:cubicBezTo>
                  <a:pt x="1794796" y="233744"/>
                  <a:pt x="1844421" y="257175"/>
                  <a:pt x="1892808" y="282702"/>
                </a:cubicBezTo>
                <a:cubicBezTo>
                  <a:pt x="1941290" y="308134"/>
                  <a:pt x="1988153" y="336233"/>
                  <a:pt x="2033683" y="365950"/>
                </a:cubicBezTo>
                <a:cubicBezTo>
                  <a:pt x="2079117" y="395954"/>
                  <a:pt x="2123027" y="428054"/>
                  <a:pt x="2165509" y="461677"/>
                </a:cubicBezTo>
                <a:cubicBezTo>
                  <a:pt x="2207990" y="495300"/>
                  <a:pt x="2248948" y="530733"/>
                  <a:pt x="2288286" y="567500"/>
                </a:cubicBezTo>
                <a:cubicBezTo>
                  <a:pt x="2327720" y="604266"/>
                  <a:pt x="2365153" y="642938"/>
                  <a:pt x="2401348" y="682371"/>
                </a:cubicBezTo>
                <a:cubicBezTo>
                  <a:pt x="2437543" y="721900"/>
                  <a:pt x="2472119" y="762667"/>
                  <a:pt x="2505075" y="804577"/>
                </a:cubicBezTo>
                <a:cubicBezTo>
                  <a:pt x="2537841" y="846677"/>
                  <a:pt x="2569369" y="889445"/>
                  <a:pt x="2598801" y="933355"/>
                </a:cubicBezTo>
                <a:cubicBezTo>
                  <a:pt x="2628329" y="977265"/>
                  <a:pt x="2656428" y="1022128"/>
                  <a:pt x="2682240" y="1067943"/>
                </a:cubicBezTo>
                <a:cubicBezTo>
                  <a:pt x="2708243" y="1113663"/>
                  <a:pt x="2732437" y="1160336"/>
                  <a:pt x="2754725" y="1207770"/>
                </a:cubicBezTo>
                <a:cubicBezTo>
                  <a:pt x="2799112" y="1302639"/>
                  <a:pt x="2835021" y="1400747"/>
                  <a:pt x="2861596" y="1501140"/>
                </a:cubicBezTo>
                <a:cubicBezTo>
                  <a:pt x="2874645" y="1551337"/>
                  <a:pt x="2885218" y="1602105"/>
                  <a:pt x="2893314" y="1653254"/>
                </a:cubicBezTo>
                <a:cubicBezTo>
                  <a:pt x="2895314" y="1666018"/>
                  <a:pt x="2897410" y="1678781"/>
                  <a:pt x="2898743" y="1691640"/>
                </a:cubicBezTo>
                <a:cubicBezTo>
                  <a:pt x="2900172" y="1704499"/>
                  <a:pt x="2902172" y="1717262"/>
                  <a:pt x="2903220" y="1730216"/>
                </a:cubicBezTo>
                <a:cubicBezTo>
                  <a:pt x="2904363" y="1743075"/>
                  <a:pt x="2905792" y="1755934"/>
                  <a:pt x="2906840" y="1768888"/>
                </a:cubicBezTo>
                <a:lnTo>
                  <a:pt x="2909221" y="1807655"/>
                </a:lnTo>
                <a:cubicBezTo>
                  <a:pt x="2911316" y="1859375"/>
                  <a:pt x="2911221" y="1911191"/>
                  <a:pt x="2907506" y="1963007"/>
                </a:cubicBezTo>
                <a:cubicBezTo>
                  <a:pt x="2906459" y="1975961"/>
                  <a:pt x="2906078" y="1988915"/>
                  <a:pt x="2904458" y="2001869"/>
                </a:cubicBezTo>
                <a:lnTo>
                  <a:pt x="2900267" y="2040636"/>
                </a:lnTo>
                <a:lnTo>
                  <a:pt x="2894648" y="2079308"/>
                </a:lnTo>
                <a:cubicBezTo>
                  <a:pt x="2892838" y="2092166"/>
                  <a:pt x="2890171" y="2104930"/>
                  <a:pt x="2888075" y="2117884"/>
                </a:cubicBezTo>
                <a:cubicBezTo>
                  <a:pt x="2878360" y="2169128"/>
                  <a:pt x="2866168" y="2220278"/>
                  <a:pt x="2849785" y="2268855"/>
                </a:cubicBezTo>
                <a:cubicBezTo>
                  <a:pt x="2833402" y="2317433"/>
                  <a:pt x="2813018" y="2363915"/>
                  <a:pt x="2785491" y="2404777"/>
                </a:cubicBezTo>
                <a:cubicBezTo>
                  <a:pt x="2758440" y="2446115"/>
                  <a:pt x="2723579" y="2481263"/>
                  <a:pt x="2682049" y="2511647"/>
                </a:cubicBezTo>
                <a:cubicBezTo>
                  <a:pt x="2640616" y="2542223"/>
                  <a:pt x="2592705" y="2568321"/>
                  <a:pt x="2544318" y="2596229"/>
                </a:cubicBezTo>
                <a:cubicBezTo>
                  <a:pt x="2446687" y="2650808"/>
                  <a:pt x="2350580" y="2716530"/>
                  <a:pt x="2270474" y="2796349"/>
                </a:cubicBezTo>
                <a:cubicBezTo>
                  <a:pt x="2250091" y="2816257"/>
                  <a:pt x="2230946" y="2836164"/>
                  <a:pt x="2211896" y="2856357"/>
                </a:cubicBezTo>
                <a:lnTo>
                  <a:pt x="2155127" y="2916936"/>
                </a:lnTo>
                <a:cubicBezTo>
                  <a:pt x="2117503" y="2957417"/>
                  <a:pt x="2080260" y="2998089"/>
                  <a:pt x="2042636" y="3038094"/>
                </a:cubicBezTo>
                <a:cubicBezTo>
                  <a:pt x="2023872" y="3058097"/>
                  <a:pt x="2005013" y="3078099"/>
                  <a:pt x="1985963" y="3097721"/>
                </a:cubicBezTo>
                <a:cubicBezTo>
                  <a:pt x="1966913" y="3117342"/>
                  <a:pt x="1947577" y="3136678"/>
                  <a:pt x="1928051" y="3155728"/>
                </a:cubicBezTo>
                <a:cubicBezTo>
                  <a:pt x="1889093" y="3193828"/>
                  <a:pt x="1848707" y="3230309"/>
                  <a:pt x="1806702" y="3264313"/>
                </a:cubicBezTo>
                <a:cubicBezTo>
                  <a:pt x="1764792" y="3298412"/>
                  <a:pt x="1720406" y="3329083"/>
                  <a:pt x="1674400" y="3356134"/>
                </a:cubicBezTo>
                <a:cubicBezTo>
                  <a:pt x="1628204" y="3382804"/>
                  <a:pt x="1579912" y="3405473"/>
                  <a:pt x="1529906" y="3422333"/>
                </a:cubicBezTo>
                <a:cubicBezTo>
                  <a:pt x="1517428" y="3426714"/>
                  <a:pt x="1504664" y="3430048"/>
                  <a:pt x="1492187" y="3434048"/>
                </a:cubicBezTo>
                <a:cubicBezTo>
                  <a:pt x="1479518" y="3437478"/>
                  <a:pt x="1466660" y="3440430"/>
                  <a:pt x="1453896" y="3443669"/>
                </a:cubicBezTo>
                <a:cubicBezTo>
                  <a:pt x="1440942" y="3446145"/>
                  <a:pt x="1428083" y="3448717"/>
                  <a:pt x="1415129" y="3451003"/>
                </a:cubicBezTo>
                <a:cubicBezTo>
                  <a:pt x="1402080" y="3452717"/>
                  <a:pt x="1389126" y="3454813"/>
                  <a:pt x="1376077" y="3456241"/>
                </a:cubicBezTo>
                <a:cubicBezTo>
                  <a:pt x="1362932" y="3457289"/>
                  <a:pt x="1349978" y="3458718"/>
                  <a:pt x="1336834" y="3459480"/>
                </a:cubicBezTo>
                <a:cubicBezTo>
                  <a:pt x="1323689" y="3459861"/>
                  <a:pt x="1310640" y="3460623"/>
                  <a:pt x="1297496" y="3460718"/>
                </a:cubicBezTo>
                <a:cubicBezTo>
                  <a:pt x="1284351" y="3460433"/>
                  <a:pt x="1271302" y="3460528"/>
                  <a:pt x="1258062" y="3460052"/>
                </a:cubicBezTo>
                <a:lnTo>
                  <a:pt x="1217676" y="3457480"/>
                </a:lnTo>
                <a:cubicBezTo>
                  <a:pt x="1110044" y="3450717"/>
                  <a:pt x="1003554" y="3433286"/>
                  <a:pt x="900113" y="3406426"/>
                </a:cubicBezTo>
                <a:lnTo>
                  <a:pt x="823246" y="3383947"/>
                </a:lnTo>
                <a:cubicBezTo>
                  <a:pt x="797909" y="3375660"/>
                  <a:pt x="772954" y="3366326"/>
                  <a:pt x="747808" y="3357753"/>
                </a:cubicBezTo>
                <a:cubicBezTo>
                  <a:pt x="735140" y="3353753"/>
                  <a:pt x="722948" y="3348323"/>
                  <a:pt x="710660" y="3343370"/>
                </a:cubicBezTo>
                <a:lnTo>
                  <a:pt x="673799" y="3328321"/>
                </a:lnTo>
                <a:lnTo>
                  <a:pt x="655415" y="3320796"/>
                </a:lnTo>
                <a:lnTo>
                  <a:pt x="637413" y="3312319"/>
                </a:lnTo>
                <a:lnTo>
                  <a:pt x="601409" y="3295460"/>
                </a:lnTo>
                <a:cubicBezTo>
                  <a:pt x="410909" y="3202877"/>
                  <a:pt x="238125" y="3076575"/>
                  <a:pt x="96012" y="2922746"/>
                </a:cubicBezTo>
                <a:cubicBezTo>
                  <a:pt x="62103" y="2886075"/>
                  <a:pt x="30194" y="2847785"/>
                  <a:pt x="0" y="2808256"/>
                </a:cubicBezTo>
                <a:lnTo>
                  <a:pt x="0" y="3204020"/>
                </a:lnTo>
                <a:cubicBezTo>
                  <a:pt x="113538" y="3306223"/>
                  <a:pt x="239935" y="3394710"/>
                  <a:pt x="376523" y="3467100"/>
                </a:cubicBezTo>
                <a:lnTo>
                  <a:pt x="2147983" y="3467100"/>
                </a:lnTo>
                <a:cubicBezTo>
                  <a:pt x="2735009" y="3156014"/>
                  <a:pt x="3134106" y="2545461"/>
                  <a:pt x="3134106" y="1843088"/>
                </a:cubicBezTo>
                <a:cubicBezTo>
                  <a:pt x="3134106" y="825151"/>
                  <a:pt x="2296097" y="0"/>
                  <a:pt x="1262253" y="0"/>
                </a:cubicBezTo>
                <a:close/>
              </a:path>
            </a:pathLst>
          </a:custGeom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3" name="Agrupar 12">
            <a:extLst>
              <a:ext uri="{FF2B5EF4-FFF2-40B4-BE49-F238E27FC236}">
                <a16:creationId xmlns:a16="http://schemas.microsoft.com/office/drawing/2014/main" id="{3885FBB4-B35A-1240-9187-A7D5033BEEA1}"/>
              </a:ext>
            </a:extLst>
          </p:cNvPr>
          <p:cNvGrpSpPr/>
          <p:nvPr/>
        </p:nvGrpSpPr>
        <p:grpSpPr>
          <a:xfrm>
            <a:off x="1171498" y="442964"/>
            <a:ext cx="3032408" cy="1480592"/>
            <a:chOff x="1686095" y="908081"/>
            <a:chExt cx="3032408" cy="1480592"/>
          </a:xfrm>
        </p:grpSpPr>
        <p:sp>
          <p:nvSpPr>
            <p:cNvPr id="36" name="CaixaDeTexto 35">
              <a:extLst>
                <a:ext uri="{FF2B5EF4-FFF2-40B4-BE49-F238E27FC236}">
                  <a16:creationId xmlns:a16="http://schemas.microsoft.com/office/drawing/2014/main" id="{D0F139C7-4AAD-DF9C-8736-62492157E8D1}"/>
                </a:ext>
              </a:extLst>
            </p:cNvPr>
            <p:cNvSpPr txBox="1"/>
            <p:nvPr/>
          </p:nvSpPr>
          <p:spPr>
            <a:xfrm>
              <a:off x="3970257" y="1927008"/>
              <a:ext cx="74824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pt-BR" sz="2400" dirty="0">
                  <a:solidFill>
                    <a:srgbClr val="7CD4F4"/>
                  </a:solidFill>
                </a:rPr>
                <a:t>2.0</a:t>
              </a:r>
            </a:p>
          </p:txBody>
        </p:sp>
        <p:pic>
          <p:nvPicPr>
            <p:cNvPr id="6" name="Imagem 6">
              <a:extLst>
                <a:ext uri="{FF2B5EF4-FFF2-40B4-BE49-F238E27FC236}">
                  <a16:creationId xmlns:a16="http://schemas.microsoft.com/office/drawing/2014/main" id="{D11E7A56-23DA-9633-6228-4042E872C6BD}"/>
                </a:ext>
              </a:extLst>
            </p:cNvPr>
            <p:cNvPicPr/>
            <p:nvPr/>
          </p:nvPicPr>
          <p:blipFill>
            <a:blip r:embed="rId2"/>
            <a:stretch/>
          </p:blipFill>
          <p:spPr>
            <a:xfrm>
              <a:off x="1686095" y="908081"/>
              <a:ext cx="2808430" cy="1017059"/>
            </a:xfrm>
            <a:prstGeom prst="rect">
              <a:avLst/>
            </a:prstGeom>
            <a:ln w="0">
              <a:noFill/>
            </a:ln>
          </p:spPr>
        </p:pic>
      </p:grpSp>
      <p:sp>
        <p:nvSpPr>
          <p:cNvPr id="3" name="CaixaDeTexto 2"/>
          <p:cNvSpPr txBox="1"/>
          <p:nvPr/>
        </p:nvSpPr>
        <p:spPr>
          <a:xfrm>
            <a:off x="2127739" y="3136612"/>
            <a:ext cx="816805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3200" dirty="0" smtClean="0">
                <a:hlinkClick r:id="rId3"/>
              </a:rPr>
              <a:t>https:\\sistemasgsi.mpmg.mp.br/login</a:t>
            </a:r>
            <a:endParaRPr lang="pt-BR" sz="3200" dirty="0"/>
          </a:p>
        </p:txBody>
      </p:sp>
    </p:spTree>
    <p:extLst>
      <p:ext uri="{BB962C8B-B14F-4D97-AF65-F5344CB8AC3E}">
        <p14:creationId xmlns:p14="http://schemas.microsoft.com/office/powerpoint/2010/main" val="191352068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Agrupar 14"/>
          <p:cNvGrpSpPr/>
          <p:nvPr/>
        </p:nvGrpSpPr>
        <p:grpSpPr>
          <a:xfrm>
            <a:off x="0" y="0"/>
            <a:ext cx="12200623" cy="6858000"/>
            <a:chOff x="-8623" y="0"/>
            <a:chExt cx="12200623" cy="6858000"/>
          </a:xfrm>
        </p:grpSpPr>
        <p:pic>
          <p:nvPicPr>
            <p:cNvPr id="14" name="Imagem 13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-8623" y="0"/>
              <a:ext cx="12200623" cy="6858000"/>
            </a:xfrm>
            <a:prstGeom prst="rect">
              <a:avLst/>
            </a:prstGeom>
          </p:spPr>
        </p:pic>
        <p:sp>
          <p:nvSpPr>
            <p:cNvPr id="4" name="Retângulo 3"/>
            <p:cNvSpPr/>
            <p:nvPr/>
          </p:nvSpPr>
          <p:spPr>
            <a:xfrm>
              <a:off x="5966798" y="3244334"/>
              <a:ext cx="258404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w Cen MT" panose="020B0602020104020603"/>
                  <a:ea typeface="+mn-ea"/>
                  <a:cs typeface="+mn-cs"/>
                </a:rPr>
                <a:t> </a:t>
              </a:r>
            </a:p>
          </p:txBody>
        </p:sp>
        <p:cxnSp>
          <p:nvCxnSpPr>
            <p:cNvPr id="6" name="Conector reto 5"/>
            <p:cNvCxnSpPr/>
            <p:nvPr/>
          </p:nvCxnSpPr>
          <p:spPr>
            <a:xfrm>
              <a:off x="4589256" y="4140679"/>
              <a:ext cx="7594121" cy="7507"/>
            </a:xfrm>
            <a:prstGeom prst="line">
              <a:avLst/>
            </a:prstGeom>
          </p:spPr>
          <p:style>
            <a:lnRef idx="3">
              <a:schemeClr val="accent2"/>
            </a:lnRef>
            <a:fillRef idx="0">
              <a:schemeClr val="accent2"/>
            </a:fillRef>
            <a:effectRef idx="2">
              <a:schemeClr val="accent2"/>
            </a:effectRef>
            <a:fontRef idx="minor">
              <a:schemeClr val="tx1"/>
            </a:fontRef>
          </p:style>
        </p:cxnSp>
      </p:grpSp>
      <p:pic>
        <p:nvPicPr>
          <p:cNvPr id="10" name="Google Shape;144;p2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535316" y="3124082"/>
            <a:ext cx="3517782" cy="765111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945606454"/>
      </p:ext>
    </p:extLst>
  </p:cSld>
  <p:clrMapOvr>
    <a:masterClrMapping/>
  </p:clrMapOvr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Circuito">
  <a:themeElements>
    <a:clrScheme name="Circuito">
      <a:dk1>
        <a:sysClr val="windowText" lastClr="000000"/>
      </a:dk1>
      <a:lt1>
        <a:sysClr val="window" lastClr="FFFFFF"/>
      </a:lt1>
      <a:dk2>
        <a:srgbClr val="134770"/>
      </a:dk2>
      <a:lt2>
        <a:srgbClr val="82FFFF"/>
      </a:lt2>
      <a:accent1>
        <a:srgbClr val="9ACD4C"/>
      </a:accent1>
      <a:accent2>
        <a:srgbClr val="FAA93A"/>
      </a:accent2>
      <a:accent3>
        <a:srgbClr val="D35940"/>
      </a:accent3>
      <a:accent4>
        <a:srgbClr val="B258D3"/>
      </a:accent4>
      <a:accent5>
        <a:srgbClr val="63A0CC"/>
      </a:accent5>
      <a:accent6>
        <a:srgbClr val="8AC4A7"/>
      </a:accent6>
      <a:hlink>
        <a:srgbClr val="B8FA56"/>
      </a:hlink>
      <a:folHlink>
        <a:srgbClr val="7AF8CC"/>
      </a:folHlink>
    </a:clrScheme>
    <a:fontScheme name="Circuito">
      <a:majorFont>
        <a:latin typeface="Tw Cen MT" panose="020B0602020104020603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Tw Cen MT" panose="020B0602020104020603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Circuito">
      <a:fillStyleLst>
        <a:solidFill>
          <a:schemeClr val="phClr"/>
        </a:solidFill>
        <a:gradFill rotWithShape="1">
          <a:gsLst>
            <a:gs pos="0">
              <a:schemeClr val="phClr">
                <a:tint val="58000"/>
                <a:satMod val="108000"/>
                <a:lumMod val="110000"/>
              </a:schemeClr>
            </a:gs>
            <a:gs pos="100000">
              <a:schemeClr val="phClr">
                <a:tint val="81000"/>
                <a:satMod val="109000"/>
                <a:lumMod val="105000"/>
              </a:schemeClr>
            </a:gs>
          </a:gsLst>
          <a:lin ang="5040000" scaled="0"/>
        </a:gradFill>
        <a:gradFill rotWithShape="1">
          <a:gsLst>
            <a:gs pos="0">
              <a:schemeClr val="phClr">
                <a:tint val="94000"/>
                <a:satMod val="105000"/>
                <a:lumMod val="102000"/>
              </a:schemeClr>
            </a:gs>
            <a:gs pos="100000">
              <a:schemeClr val="phClr">
                <a:shade val="74000"/>
                <a:satMod val="128000"/>
                <a:lumMod val="10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2225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8000"/>
                <a:hueMod val="94000"/>
                <a:satMod val="148000"/>
                <a:lumMod val="150000"/>
              </a:schemeClr>
            </a:gs>
            <a:gs pos="100000">
              <a:schemeClr val="phClr">
                <a:shade val="92000"/>
                <a:hueMod val="104000"/>
                <a:satMod val="140000"/>
                <a:lumMod val="68000"/>
              </a:schemeClr>
            </a:gs>
          </a:gsLst>
          <a:lin ang="5040000" scaled="0"/>
        </a:gradFill>
        <a:blipFill>
          <a:blip xmlns:r="http://schemas.openxmlformats.org/officeDocument/2006/relationships" r:embed="rId1">
            <a:duotone>
              <a:schemeClr val="phClr">
                <a:shade val="88000"/>
                <a:hueMod val="106000"/>
                <a:satMod val="140000"/>
                <a:lumMod val="54000"/>
              </a:schemeClr>
              <a:schemeClr val="phClr">
                <a:tint val="98000"/>
                <a:hueMod val="90000"/>
                <a:satMod val="150000"/>
                <a:lumMod val="160000"/>
              </a:schemeClr>
            </a:duotone>
          </a:blip>
          <a:stretch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Circuit" id="{0AC2F7E7-15F5-431C-B2A2-456FE929F56C}" vid="{0911B802-464C-4241-8DD9-B60FF88E379F}"/>
    </a:ext>
  </a:extLst>
</a:theme>
</file>

<file path=ppt/theme/theme2.xml><?xml version="1.0" encoding="utf-8"?>
<a:theme xmlns:a="http://schemas.openxmlformats.org/drawingml/2006/main" name="1_Circuito">
  <a:themeElements>
    <a:clrScheme name="Circuito">
      <a:dk1>
        <a:sysClr val="windowText" lastClr="000000"/>
      </a:dk1>
      <a:lt1>
        <a:sysClr val="window" lastClr="FFFFFF"/>
      </a:lt1>
      <a:dk2>
        <a:srgbClr val="134770"/>
      </a:dk2>
      <a:lt2>
        <a:srgbClr val="82FFFF"/>
      </a:lt2>
      <a:accent1>
        <a:srgbClr val="9ACD4C"/>
      </a:accent1>
      <a:accent2>
        <a:srgbClr val="FAA93A"/>
      </a:accent2>
      <a:accent3>
        <a:srgbClr val="D35940"/>
      </a:accent3>
      <a:accent4>
        <a:srgbClr val="B258D3"/>
      </a:accent4>
      <a:accent5>
        <a:srgbClr val="63A0CC"/>
      </a:accent5>
      <a:accent6>
        <a:srgbClr val="8AC4A7"/>
      </a:accent6>
      <a:hlink>
        <a:srgbClr val="B8FA56"/>
      </a:hlink>
      <a:folHlink>
        <a:srgbClr val="7AF8CC"/>
      </a:folHlink>
    </a:clrScheme>
    <a:fontScheme name="Circuito">
      <a:majorFont>
        <a:latin typeface="Tw Cen MT" panose="020B0602020104020603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Tw Cen MT" panose="020B0602020104020603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Circuito">
      <a:fillStyleLst>
        <a:solidFill>
          <a:schemeClr val="phClr"/>
        </a:solidFill>
        <a:gradFill rotWithShape="1">
          <a:gsLst>
            <a:gs pos="0">
              <a:schemeClr val="phClr">
                <a:tint val="58000"/>
                <a:satMod val="108000"/>
                <a:lumMod val="110000"/>
              </a:schemeClr>
            </a:gs>
            <a:gs pos="100000">
              <a:schemeClr val="phClr">
                <a:tint val="81000"/>
                <a:satMod val="109000"/>
                <a:lumMod val="105000"/>
              </a:schemeClr>
            </a:gs>
          </a:gsLst>
          <a:lin ang="5040000" scaled="0"/>
        </a:gradFill>
        <a:gradFill rotWithShape="1">
          <a:gsLst>
            <a:gs pos="0">
              <a:schemeClr val="phClr">
                <a:tint val="94000"/>
                <a:satMod val="105000"/>
                <a:lumMod val="102000"/>
              </a:schemeClr>
            </a:gs>
            <a:gs pos="100000">
              <a:schemeClr val="phClr">
                <a:shade val="74000"/>
                <a:satMod val="128000"/>
                <a:lumMod val="10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2225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8000"/>
                <a:hueMod val="94000"/>
                <a:satMod val="148000"/>
                <a:lumMod val="150000"/>
              </a:schemeClr>
            </a:gs>
            <a:gs pos="100000">
              <a:schemeClr val="phClr">
                <a:shade val="92000"/>
                <a:hueMod val="104000"/>
                <a:satMod val="140000"/>
                <a:lumMod val="68000"/>
              </a:schemeClr>
            </a:gs>
          </a:gsLst>
          <a:lin ang="5040000" scaled="0"/>
        </a:gradFill>
        <a:blipFill>
          <a:blip xmlns:r="http://schemas.openxmlformats.org/officeDocument/2006/relationships" r:embed="rId1">
            <a:duotone>
              <a:schemeClr val="phClr">
                <a:shade val="88000"/>
                <a:hueMod val="106000"/>
                <a:satMod val="140000"/>
                <a:lumMod val="54000"/>
              </a:schemeClr>
              <a:schemeClr val="phClr">
                <a:tint val="98000"/>
                <a:hueMod val="90000"/>
                <a:satMod val="150000"/>
                <a:lumMod val="160000"/>
              </a:schemeClr>
            </a:duotone>
          </a:blip>
          <a:stretch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Circuit" id="{0AC2F7E7-15F5-431C-B2A2-456FE929F56C}" vid="{0911B802-464C-4241-8DD9-B60FF88E379F}"/>
    </a:ext>
  </a:extLst>
</a:theme>
</file>

<file path=ppt/theme/theme3.xml><?xml version="1.0" encoding="utf-8"?>
<a:theme xmlns:a="http://schemas.openxmlformats.org/drawingml/2006/main" name="Office Theme">
  <a:themeElements>
    <a:clrScheme name="NEXUS DARK">
      <a:dk1>
        <a:srgbClr val="FFFFFF"/>
      </a:dk1>
      <a:lt1>
        <a:srgbClr val="303030"/>
      </a:lt1>
      <a:dk2>
        <a:srgbClr val="303030"/>
      </a:dk2>
      <a:lt2>
        <a:srgbClr val="FFFFFF"/>
      </a:lt2>
      <a:accent1>
        <a:srgbClr val="00A0A4"/>
      </a:accent1>
      <a:accent2>
        <a:srgbClr val="06BEDF"/>
      </a:accent2>
      <a:accent3>
        <a:srgbClr val="13A4D7"/>
      </a:accent3>
      <a:accent4>
        <a:srgbClr val="1092C0"/>
      </a:accent4>
      <a:accent5>
        <a:srgbClr val="0C6D90"/>
      </a:accent5>
      <a:accent6>
        <a:srgbClr val="08526C"/>
      </a:accent6>
      <a:hlink>
        <a:srgbClr val="FAC96A"/>
      </a:hlink>
      <a:folHlink>
        <a:srgbClr val="FCDB9B"/>
      </a:folHlink>
    </a:clrScheme>
    <a:fontScheme name="Bereum">
      <a:majorFont>
        <a:latin typeface="Oswald"/>
        <a:ea typeface=""/>
        <a:cs typeface=""/>
      </a:majorFont>
      <a:minorFont>
        <a:latin typeface="Open San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Tema do Office">
  <a:themeElements>
    <a:clrScheme name="MPMG">
      <a:dk1>
        <a:sysClr val="windowText" lastClr="000000"/>
      </a:dk1>
      <a:lt1>
        <a:sysClr val="window" lastClr="FFFFFF"/>
      </a:lt1>
      <a:dk2>
        <a:srgbClr val="000000"/>
      </a:dk2>
      <a:lt2>
        <a:srgbClr val="F8F8F8"/>
      </a:lt2>
      <a:accent1>
        <a:srgbClr val="FF0000"/>
      </a:accent1>
      <a:accent2>
        <a:srgbClr val="B2B2B2"/>
      </a:accent2>
      <a:accent3>
        <a:srgbClr val="969696"/>
      </a:accent3>
      <a:accent4>
        <a:srgbClr val="808080"/>
      </a:accent4>
      <a:accent5>
        <a:srgbClr val="5F5F5F"/>
      </a:accent5>
      <a:accent6>
        <a:srgbClr val="4D4D4D"/>
      </a:accent6>
      <a:hlink>
        <a:srgbClr val="5F5F5F"/>
      </a:hlink>
      <a:folHlink>
        <a:srgbClr val="919191"/>
      </a:folHlink>
    </a:clrScheme>
    <a:fontScheme name="Escritório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Tema do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34A0DDBE4F55C04A9CF1DDB444FB1B18" ma:contentTypeVersion="12" ma:contentTypeDescription="Crie um novo documento." ma:contentTypeScope="" ma:versionID="887056c279bfcf00cda46d1c7e7615f8">
  <xsd:schema xmlns:xsd="http://www.w3.org/2001/XMLSchema" xmlns:xs="http://www.w3.org/2001/XMLSchema" xmlns:p="http://schemas.microsoft.com/office/2006/metadata/properties" xmlns:ns2="d6ed2e64-389f-44ae-8b56-9f57ab3a00b4" xmlns:ns3="c3285a2b-e955-40ab-9527-b6bb31f33379" targetNamespace="http://schemas.microsoft.com/office/2006/metadata/properties" ma:root="true" ma:fieldsID="fceb62edf3e0cf769dfbfa7f3e521bd9" ns2:_="" ns3:_="">
    <xsd:import namespace="d6ed2e64-389f-44ae-8b56-9f57ab3a00b4"/>
    <xsd:import namespace="c3285a2b-e955-40ab-9527-b6bb31f33379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lcf76f155ced4ddcb4097134ff3c332f" minOccurs="0"/>
                <xsd:element ref="ns2:MediaServiceGenerationTime" minOccurs="0"/>
                <xsd:element ref="ns2:MediaServiceEventHashCode" minOccurs="0"/>
                <xsd:element ref="ns2:MediaServiceOCR" minOccurs="0"/>
                <xsd:element ref="ns2:MediaServiceDateTaken" minOccurs="0"/>
                <xsd:element ref="ns2:MediaLengthInSeconds" minOccurs="0"/>
                <xsd:element ref="ns3:SharedWithUsers" minOccurs="0"/>
                <xsd:element ref="ns3:SharedWithDetails" minOccurs="0"/>
                <xsd:element ref="ns2:MediaServiceLocatio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d6ed2e64-389f-44ae-8b56-9f57ab3a00b4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lcf76f155ced4ddcb4097134ff3c332f" ma:index="11" nillable="true" ma:taxonomy="true" ma:internalName="lcf76f155ced4ddcb4097134ff3c332f" ma:taxonomyFieldName="MediaServiceImageTags" ma:displayName="Marcações de imagem" ma:readOnly="false" ma:fieldId="{5cf76f15-5ced-4ddc-b409-7134ff3c332f}" ma:taxonomyMulti="true" ma:sspId="6905f465-c0dd-4870-bbe2-ba24a410d074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GenerationTime" ma:index="12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3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OCR" ma:index="14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DateTaken" ma:index="15" nillable="true" ma:displayName="MediaServiceDateTaken" ma:description="" ma:hidden="true" ma:indexed="true" ma:internalName="MediaServiceDateTaken" ma:readOnly="true">
      <xsd:simpleType>
        <xsd:restriction base="dms:Text"/>
      </xsd:simpleType>
    </xsd:element>
    <xsd:element name="MediaLengthInSeconds" ma:index="16" nillable="true" ma:displayName="MediaLengthInSeconds" ma:hidden="true" ma:internalName="MediaLengthInSeconds" ma:readOnly="true">
      <xsd:simpleType>
        <xsd:restriction base="dms:Unknown"/>
      </xsd:simpleType>
    </xsd:element>
    <xsd:element name="MediaServiceLocation" ma:index="19" nillable="true" ma:displayName="Location" ma:description="" ma:indexed="true" ma:internalName="MediaServiceLocatio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c3285a2b-e955-40ab-9527-b6bb31f33379" elementFormDefault="qualified">
    <xsd:import namespace="http://schemas.microsoft.com/office/2006/documentManagement/types"/>
    <xsd:import namespace="http://schemas.microsoft.com/office/infopath/2007/PartnerControls"/>
    <xsd:element name="SharedWithUsers" ma:index="17" nillable="true" ma:displayName="Compartilhado com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8" nillable="true" ma:displayName="Detalhes de Compartilhado Com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ú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lcf76f155ced4ddcb4097134ff3c332f xmlns="d6ed2e64-389f-44ae-8b56-9f57ab3a00b4">
      <Terms xmlns="http://schemas.microsoft.com/office/infopath/2007/PartnerControls"/>
    </lcf76f155ced4ddcb4097134ff3c332f>
    <SharedWithUsers xmlns="c3285a2b-e955-40ab-9527-b6bb31f33379">
      <UserInfo>
        <DisplayName>Rafael Henrique Martins Fernandes</DisplayName>
        <AccountId>27</AccountId>
        <AccountType/>
      </UserInfo>
      <UserInfo>
        <DisplayName>Silvio Souza Fonseca</DisplayName>
        <AccountId>34</AccountId>
        <AccountType/>
      </UserInfo>
    </SharedWithUsers>
  </documentManagement>
</p:properties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C8310F70-6364-4564-AFB7-3658851D4DD7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d6ed2e64-389f-44ae-8b56-9f57ab3a00b4"/>
    <ds:schemaRef ds:uri="c3285a2b-e955-40ab-9527-b6bb31f33379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2DF1CCB3-EC68-4BD4-B666-26B73B95B827}">
  <ds:schemaRefs>
    <ds:schemaRef ds:uri="http://schemas.microsoft.com/office/2006/metadata/properties"/>
    <ds:schemaRef ds:uri="c3285a2b-e955-40ab-9527-b6bb31f33379"/>
    <ds:schemaRef ds:uri="http://purl.org/dc/elements/1.1/"/>
    <ds:schemaRef ds:uri="http://schemas.microsoft.com/office/2006/documentManagement/types"/>
    <ds:schemaRef ds:uri="http://www.w3.org/XML/1998/namespace"/>
    <ds:schemaRef ds:uri="http://schemas.openxmlformats.org/package/2006/metadata/core-properties"/>
    <ds:schemaRef ds:uri="http://purl.org/dc/terms/"/>
    <ds:schemaRef ds:uri="http://purl.org/dc/dcmitype/"/>
    <ds:schemaRef ds:uri="d6ed2e64-389f-44ae-8b56-9f57ab3a00b4"/>
    <ds:schemaRef ds:uri="http://schemas.microsoft.com/office/infopath/2007/PartnerControls"/>
  </ds:schemaRefs>
</ds:datastoreItem>
</file>

<file path=customXml/itemProps3.xml><?xml version="1.0" encoding="utf-8"?>
<ds:datastoreItem xmlns:ds="http://schemas.openxmlformats.org/officeDocument/2006/customXml" ds:itemID="{C419FEF3-AEE7-430E-8B80-96E6273BB6A9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Circuito</Template>
  <TotalTime>3497</TotalTime>
  <Words>112</Words>
  <Application>Microsoft Office PowerPoint</Application>
  <PresentationFormat>Widescreen</PresentationFormat>
  <Paragraphs>12</Paragraphs>
  <Slides>5</Slides>
  <Notes>0</Notes>
  <HiddenSlides>0</HiddenSlides>
  <MMClips>0</MMClips>
  <ScaleCrop>false</ScaleCrop>
  <HeadingPairs>
    <vt:vector size="6" baseType="variant">
      <vt:variant>
        <vt:lpstr>Fontes usadas</vt:lpstr>
      </vt:variant>
      <vt:variant>
        <vt:i4>11</vt:i4>
      </vt:variant>
      <vt:variant>
        <vt:lpstr>Tema</vt:lpstr>
      </vt:variant>
      <vt:variant>
        <vt:i4>4</vt:i4>
      </vt:variant>
      <vt:variant>
        <vt:lpstr>Títulos de slides</vt:lpstr>
      </vt:variant>
      <vt:variant>
        <vt:i4>5</vt:i4>
      </vt:variant>
    </vt:vector>
  </HeadingPairs>
  <TitlesOfParts>
    <vt:vector size="20" baseType="lpstr">
      <vt:lpstr>Arial</vt:lpstr>
      <vt:lpstr>Calibri</vt:lpstr>
      <vt:lpstr>Courier New</vt:lpstr>
      <vt:lpstr>Open Sans</vt:lpstr>
      <vt:lpstr>Oswald</vt:lpstr>
      <vt:lpstr>Segoe UI</vt:lpstr>
      <vt:lpstr>Segoe UI Semibold</vt:lpstr>
      <vt:lpstr>Titillium Web SemiBold</vt:lpstr>
      <vt:lpstr>Trebuchet MS</vt:lpstr>
      <vt:lpstr>Tw Cen MT</vt:lpstr>
      <vt:lpstr>Wingdings</vt:lpstr>
      <vt:lpstr>Circuito</vt:lpstr>
      <vt:lpstr>1_Circuito</vt:lpstr>
      <vt:lpstr>Office Theme</vt:lpstr>
      <vt:lpstr>Tema do Office</vt:lpstr>
      <vt:lpstr>Apresentação do PowerPoint</vt:lpstr>
      <vt:lpstr>Apresentação do PowerPoint</vt:lpstr>
      <vt:lpstr>A SOLUÇÃO DE ACESSO ÀS FERRAMENTAS:  PWA – Progressive Web APP</vt:lpstr>
      <vt:lpstr>Apresentação do PowerPoint</vt:lpstr>
      <vt:lpstr>Apresentação do PowerPoint</vt:lpstr>
    </vt:vector>
  </TitlesOfParts>
  <Company>Ministério Público do Estado de Minas Gerais - MPMG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Apresentação do PowerPoint</dc:title>
  <dc:creator>Luciana de Cassia Silva Faria</dc:creator>
  <cp:lastModifiedBy>Luciana de Cassia Silva Faria</cp:lastModifiedBy>
  <cp:revision>1133</cp:revision>
  <cp:lastPrinted>2019-06-04T16:59:09Z</cp:lastPrinted>
  <dcterms:created xsi:type="dcterms:W3CDTF">2019-04-02T18:19:16Z</dcterms:created>
  <dcterms:modified xsi:type="dcterms:W3CDTF">2023-05-26T21:21:34Z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Order">
    <vt:lpwstr>146600.000000000</vt:lpwstr>
  </property>
  <property fmtid="{D5CDD505-2E9C-101B-9397-08002B2CF9AE}" pid="3" name="ContentTypeId">
    <vt:lpwstr>0x01010034A0DDBE4F55C04A9CF1DDB444FB1B18</vt:lpwstr>
  </property>
  <property fmtid="{D5CDD505-2E9C-101B-9397-08002B2CF9AE}" pid="4" name="MediaServiceImageTags">
    <vt:lpwstr/>
  </property>
</Properties>
</file>